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45" r:id="rId3"/>
    <p:sldId id="330" r:id="rId4"/>
    <p:sldId id="329" r:id="rId5"/>
    <p:sldId id="355" r:id="rId6"/>
    <p:sldId id="335" r:id="rId7"/>
    <p:sldId id="340" r:id="rId8"/>
    <p:sldId id="341" r:id="rId9"/>
    <p:sldId id="331" r:id="rId10"/>
    <p:sldId id="333" r:id="rId11"/>
    <p:sldId id="334" r:id="rId12"/>
    <p:sldId id="339" r:id="rId13"/>
    <p:sldId id="327" r:id="rId14"/>
    <p:sldId id="336" r:id="rId15"/>
    <p:sldId id="304" r:id="rId16"/>
    <p:sldId id="346" r:id="rId17"/>
    <p:sldId id="344" r:id="rId18"/>
    <p:sldId id="263" r:id="rId19"/>
    <p:sldId id="315" r:id="rId20"/>
    <p:sldId id="343" r:id="rId21"/>
    <p:sldId id="259" r:id="rId22"/>
    <p:sldId id="316" r:id="rId23"/>
    <p:sldId id="342" r:id="rId24"/>
    <p:sldId id="320" r:id="rId25"/>
    <p:sldId id="347" r:id="rId26"/>
    <p:sldId id="348" r:id="rId27"/>
    <p:sldId id="305" r:id="rId28"/>
    <p:sldId id="354" r:id="rId29"/>
    <p:sldId id="298" r:id="rId30"/>
    <p:sldId id="266" r:id="rId31"/>
    <p:sldId id="265" r:id="rId32"/>
    <p:sldId id="362" r:id="rId33"/>
    <p:sldId id="349" r:id="rId34"/>
    <p:sldId id="321" r:id="rId35"/>
    <p:sldId id="361" r:id="rId36"/>
    <p:sldId id="350" r:id="rId37"/>
    <p:sldId id="357" r:id="rId38"/>
    <p:sldId id="359" r:id="rId39"/>
    <p:sldId id="311" r:id="rId40"/>
    <p:sldId id="363" r:id="rId41"/>
    <p:sldId id="353" r:id="rId42"/>
    <p:sldId id="364" r:id="rId43"/>
    <p:sldId id="351" r:id="rId44"/>
    <p:sldId id="325" r:id="rId45"/>
    <p:sldId id="352" r:id="rId46"/>
    <p:sldId id="318" r:id="rId47"/>
    <p:sldId id="360" r:id="rId48"/>
    <p:sldId id="319" r:id="rId49"/>
    <p:sldId id="312" r:id="rId50"/>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92" autoAdjust="0"/>
  </p:normalViewPr>
  <p:slideViewPr>
    <p:cSldViewPr>
      <p:cViewPr varScale="1">
        <p:scale>
          <a:sx n="94" d="100"/>
          <a:sy n="94" d="100"/>
        </p:scale>
        <p:origin x="209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5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713"/>
          </a:xfrm>
          <a:prstGeom prst="rect">
            <a:avLst/>
          </a:prstGeom>
        </p:spPr>
        <p:txBody>
          <a:bodyPr vert="horz" lIns="92309" tIns="46154" rIns="92309" bIns="46154"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93713"/>
          </a:xfrm>
          <a:prstGeom prst="rect">
            <a:avLst/>
          </a:prstGeom>
        </p:spPr>
        <p:txBody>
          <a:bodyPr vert="horz" lIns="92309" tIns="46154" rIns="92309" bIns="46154" rtlCol="0"/>
          <a:lstStyle>
            <a:lvl1pPr algn="r">
              <a:defRPr sz="1200"/>
            </a:lvl1pPr>
          </a:lstStyle>
          <a:p>
            <a:fld id="{AD5A9C65-DB13-4CE2-94E0-33B608891F4E}" type="datetimeFigureOut">
              <a:rPr lang="en-US" smtClean="0"/>
              <a:t>4/10/2018</a:t>
            </a:fld>
            <a:endParaRPr lang="en-US"/>
          </a:p>
        </p:txBody>
      </p:sp>
      <p:sp>
        <p:nvSpPr>
          <p:cNvPr id="4" name="Espace réservé du pied de page 3"/>
          <p:cNvSpPr>
            <a:spLocks noGrp="1"/>
          </p:cNvSpPr>
          <p:nvPr>
            <p:ph type="ftr" sz="quarter" idx="2"/>
          </p:nvPr>
        </p:nvSpPr>
        <p:spPr>
          <a:xfrm>
            <a:off x="0" y="9378824"/>
            <a:ext cx="2971800" cy="493713"/>
          </a:xfrm>
          <a:prstGeom prst="rect">
            <a:avLst/>
          </a:prstGeom>
        </p:spPr>
        <p:txBody>
          <a:bodyPr vert="horz" lIns="92309" tIns="46154" rIns="92309" bIns="46154"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9378824"/>
            <a:ext cx="2971800" cy="493713"/>
          </a:xfrm>
          <a:prstGeom prst="rect">
            <a:avLst/>
          </a:prstGeom>
        </p:spPr>
        <p:txBody>
          <a:bodyPr vert="horz" lIns="92309" tIns="46154" rIns="92309" bIns="46154" rtlCol="0" anchor="b"/>
          <a:lstStyle>
            <a:lvl1pPr algn="r">
              <a:defRPr sz="1200"/>
            </a:lvl1pPr>
          </a:lstStyle>
          <a:p>
            <a:fld id="{67F60125-32B1-4382-895E-0ED9A7476C4D}" type="slidenum">
              <a:rPr lang="en-US" smtClean="0"/>
              <a:t>‹N°›</a:t>
            </a:fld>
            <a:endParaRPr lang="en-US"/>
          </a:p>
        </p:txBody>
      </p:sp>
    </p:spTree>
    <p:extLst>
      <p:ext uri="{BB962C8B-B14F-4D97-AF65-F5344CB8AC3E}">
        <p14:creationId xmlns:p14="http://schemas.microsoft.com/office/powerpoint/2010/main" val="1527669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713"/>
          </a:xfrm>
          <a:prstGeom prst="rect">
            <a:avLst/>
          </a:prstGeom>
        </p:spPr>
        <p:txBody>
          <a:bodyPr vert="horz" lIns="92309" tIns="46154" rIns="92309" bIns="46154"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93713"/>
          </a:xfrm>
          <a:prstGeom prst="rect">
            <a:avLst/>
          </a:prstGeom>
        </p:spPr>
        <p:txBody>
          <a:bodyPr vert="horz" lIns="92309" tIns="46154" rIns="92309" bIns="46154" rtlCol="0"/>
          <a:lstStyle>
            <a:lvl1pPr algn="r">
              <a:defRPr sz="1200"/>
            </a:lvl1pPr>
          </a:lstStyle>
          <a:p>
            <a:fld id="{1E5DD6D2-F3A6-4C20-B050-A0A1F8D5D971}" type="datetimeFigureOut">
              <a:rPr lang="en-US" smtClean="0"/>
              <a:t>4/10/2018</a:t>
            </a:fld>
            <a:endParaRPr lang="en-US"/>
          </a:p>
        </p:txBody>
      </p:sp>
      <p:sp>
        <p:nvSpPr>
          <p:cNvPr id="4" name="Espace réservé de l'image des diapositives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2309" tIns="46154" rIns="92309" bIns="46154" rtlCol="0" anchor="ctr"/>
          <a:lstStyle/>
          <a:p>
            <a:endParaRPr lang="en-US"/>
          </a:p>
        </p:txBody>
      </p:sp>
      <p:sp>
        <p:nvSpPr>
          <p:cNvPr id="5" name="Espace réservé des commentaires 4"/>
          <p:cNvSpPr>
            <a:spLocks noGrp="1"/>
          </p:cNvSpPr>
          <p:nvPr>
            <p:ph type="body" sz="quarter" idx="3"/>
          </p:nvPr>
        </p:nvSpPr>
        <p:spPr>
          <a:xfrm>
            <a:off x="685800" y="4690269"/>
            <a:ext cx="5486400" cy="4443413"/>
          </a:xfrm>
          <a:prstGeom prst="rect">
            <a:avLst/>
          </a:prstGeom>
        </p:spPr>
        <p:txBody>
          <a:bodyPr vert="horz" lIns="92309" tIns="46154" rIns="92309" bIns="4615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378824"/>
            <a:ext cx="2971800" cy="493713"/>
          </a:xfrm>
          <a:prstGeom prst="rect">
            <a:avLst/>
          </a:prstGeom>
        </p:spPr>
        <p:txBody>
          <a:bodyPr vert="horz" lIns="92309" tIns="46154" rIns="92309" bIns="46154"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9378824"/>
            <a:ext cx="2971800" cy="493713"/>
          </a:xfrm>
          <a:prstGeom prst="rect">
            <a:avLst/>
          </a:prstGeom>
        </p:spPr>
        <p:txBody>
          <a:bodyPr vert="horz" lIns="92309" tIns="46154" rIns="92309" bIns="46154" rtlCol="0" anchor="b"/>
          <a:lstStyle>
            <a:lvl1pPr algn="r">
              <a:defRPr sz="1200"/>
            </a:lvl1pPr>
          </a:lstStyle>
          <a:p>
            <a:fld id="{A6D752D1-114A-4147-9AD2-36C3FB1E518D}" type="slidenum">
              <a:rPr lang="en-US" smtClean="0"/>
              <a:t>‹N°›</a:t>
            </a:fld>
            <a:endParaRPr lang="en-US"/>
          </a:p>
        </p:txBody>
      </p:sp>
    </p:spTree>
    <p:extLst>
      <p:ext uri="{BB962C8B-B14F-4D97-AF65-F5344CB8AC3E}">
        <p14:creationId xmlns:p14="http://schemas.microsoft.com/office/powerpoint/2010/main" val="374916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www.ncbi.nlm.nih.gov/pmc/articles/PMC4395316/#pone.0124438.ref008" TargetMode="External"/><Relationship Id="rId13" Type="http://schemas.openxmlformats.org/officeDocument/2006/relationships/hyperlink" Target="https://www.ncbi.nlm.nih.gov/pmc/articles/PMC4395316/#pone.0124438.ref013" TargetMode="External"/><Relationship Id="rId18" Type="http://schemas.openxmlformats.org/officeDocument/2006/relationships/hyperlink" Target="https://www.ncbi.nlm.nih.gov/pmc/articles/PMC4395316/#pone.0124438.ref018" TargetMode="External"/><Relationship Id="rId3" Type="http://schemas.openxmlformats.org/officeDocument/2006/relationships/hyperlink" Target="https://www.ncbi.nlm.nih.gov/pmc/articles/PMC4395316/#pone.0124438.ref003" TargetMode="External"/><Relationship Id="rId21" Type="http://schemas.openxmlformats.org/officeDocument/2006/relationships/hyperlink" Target="https://www.ncbi.nlm.nih.gov/pmc/articles/PMC4395316/#pone.0124438.ref021" TargetMode="External"/><Relationship Id="rId7" Type="http://schemas.openxmlformats.org/officeDocument/2006/relationships/hyperlink" Target="https://www.ncbi.nlm.nih.gov/pmc/articles/PMC4395316/#pone.0124438.ref007" TargetMode="External"/><Relationship Id="rId12" Type="http://schemas.openxmlformats.org/officeDocument/2006/relationships/hyperlink" Target="https://www.ncbi.nlm.nih.gov/pmc/articles/PMC4395316/#pone.0124438.ref012" TargetMode="External"/><Relationship Id="rId17" Type="http://schemas.openxmlformats.org/officeDocument/2006/relationships/hyperlink" Target="https://www.ncbi.nlm.nih.gov/pmc/articles/PMC4395316/#pone.0124438.ref017" TargetMode="External"/><Relationship Id="rId2" Type="http://schemas.openxmlformats.org/officeDocument/2006/relationships/slide" Target="../slides/slide27.xml"/><Relationship Id="rId16" Type="http://schemas.openxmlformats.org/officeDocument/2006/relationships/hyperlink" Target="https://www.ncbi.nlm.nih.gov/pmc/articles/PMC4395316/#pone.0124438.ref016" TargetMode="External"/><Relationship Id="rId20" Type="http://schemas.openxmlformats.org/officeDocument/2006/relationships/hyperlink" Target="https://www.ncbi.nlm.nih.gov/pmc/articles/PMC4395316/#pone.0124438.ref020"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4395316/#pone.0124438.ref006" TargetMode="External"/><Relationship Id="rId11" Type="http://schemas.openxmlformats.org/officeDocument/2006/relationships/hyperlink" Target="https://www.ncbi.nlm.nih.gov/pmc/articles/PMC4395316/#pone.0124438.ref011" TargetMode="External"/><Relationship Id="rId5" Type="http://schemas.openxmlformats.org/officeDocument/2006/relationships/hyperlink" Target="https://www.ncbi.nlm.nih.gov/pmc/articles/PMC4395316/#pone.0124438.ref005" TargetMode="External"/><Relationship Id="rId15" Type="http://schemas.openxmlformats.org/officeDocument/2006/relationships/hyperlink" Target="https://www.ncbi.nlm.nih.gov/pmc/articles/PMC4395316/#pone.0124438.ref015" TargetMode="External"/><Relationship Id="rId23" Type="http://schemas.openxmlformats.org/officeDocument/2006/relationships/hyperlink" Target="https://www.ncbi.nlm.nih.gov/pubmed/25132092" TargetMode="External"/><Relationship Id="rId10" Type="http://schemas.openxmlformats.org/officeDocument/2006/relationships/hyperlink" Target="https://www.ncbi.nlm.nih.gov/pmc/articles/PMC4395316/#pone.0124438.ref010" TargetMode="External"/><Relationship Id="rId19" Type="http://schemas.openxmlformats.org/officeDocument/2006/relationships/hyperlink" Target="https://www.ncbi.nlm.nih.gov/pmc/articles/PMC4395316/#pone.0124438.ref019" TargetMode="External"/><Relationship Id="rId4" Type="http://schemas.openxmlformats.org/officeDocument/2006/relationships/hyperlink" Target="https://www.ncbi.nlm.nih.gov/pmc/articles/PMC4395316/#pone.0124438.ref004" TargetMode="External"/><Relationship Id="rId9" Type="http://schemas.openxmlformats.org/officeDocument/2006/relationships/hyperlink" Target="https://www.ncbi.nlm.nih.gov/pmc/articles/PMC4395316/#pone.0124438.ref009" TargetMode="External"/><Relationship Id="rId14" Type="http://schemas.openxmlformats.org/officeDocument/2006/relationships/hyperlink" Target="https://www.ncbi.nlm.nih.gov/pmc/articles/PMC4395316/#pone.0124438.ref014" TargetMode="External"/><Relationship Id="rId22" Type="http://schemas.openxmlformats.org/officeDocument/2006/relationships/hyperlink" Target="https://www.ncbi.nlm.nih.gov/pmc/articles/PMC4395316/#pone.0124438.ref022"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_ENREF_12"/><Relationship Id="rId13" Type="http://schemas.openxmlformats.org/officeDocument/2006/relationships/hyperlink" Target="#_ENREF_31"/><Relationship Id="rId18" Type="http://schemas.openxmlformats.org/officeDocument/2006/relationships/hyperlink" Target="#_ENREF_37"/><Relationship Id="rId26" Type="http://schemas.openxmlformats.org/officeDocument/2006/relationships/hyperlink" Target="https://www.efsa.europa.eu/en/negproc/procurement/npr-efsa-gmo-2016-01" TargetMode="External"/><Relationship Id="rId39" Type="http://schemas.openxmlformats.org/officeDocument/2006/relationships/hyperlink" Target="#_ENREF_26"/><Relationship Id="rId3" Type="http://schemas.openxmlformats.org/officeDocument/2006/relationships/hyperlink" Target="#_ENREF_3"/><Relationship Id="rId21" Type="http://schemas.openxmlformats.org/officeDocument/2006/relationships/hyperlink" Target="#_ENREF_20"/><Relationship Id="rId34" Type="http://schemas.openxmlformats.org/officeDocument/2006/relationships/hyperlink" Target="#_ENREF_8"/><Relationship Id="rId42" Type="http://schemas.openxmlformats.org/officeDocument/2006/relationships/hyperlink" Target="#_ENREF_19"/><Relationship Id="rId7" Type="http://schemas.openxmlformats.org/officeDocument/2006/relationships/hyperlink" Target="#_ENREF_35"/><Relationship Id="rId12" Type="http://schemas.openxmlformats.org/officeDocument/2006/relationships/hyperlink" Target="#_ENREF_25"/><Relationship Id="rId17" Type="http://schemas.openxmlformats.org/officeDocument/2006/relationships/hyperlink" Target="#_ENREF_32"/><Relationship Id="rId25" Type="http://schemas.openxmlformats.org/officeDocument/2006/relationships/hyperlink" Target="#_ENREF_15"/><Relationship Id="rId33" Type="http://schemas.openxmlformats.org/officeDocument/2006/relationships/hyperlink" Target="#_ENREF_28"/><Relationship Id="rId38" Type="http://schemas.openxmlformats.org/officeDocument/2006/relationships/hyperlink" Target="#_ENREF_24"/><Relationship Id="rId2" Type="http://schemas.openxmlformats.org/officeDocument/2006/relationships/slide" Target="../slides/slide28.xml"/><Relationship Id="rId16" Type="http://schemas.openxmlformats.org/officeDocument/2006/relationships/hyperlink" Target="#_ENREF_17"/><Relationship Id="rId20" Type="http://schemas.openxmlformats.org/officeDocument/2006/relationships/hyperlink" Target="#_ENREF_2"/><Relationship Id="rId29" Type="http://schemas.openxmlformats.org/officeDocument/2006/relationships/hyperlink" Target="#_ENREF_36"/><Relationship Id="rId41" Type="http://schemas.openxmlformats.org/officeDocument/2006/relationships/hyperlink" Target="#_ENREF_34"/><Relationship Id="rId1" Type="http://schemas.openxmlformats.org/officeDocument/2006/relationships/notesMaster" Target="../notesMasters/notesMaster1.xml"/><Relationship Id="rId6" Type="http://schemas.openxmlformats.org/officeDocument/2006/relationships/hyperlink" Target="#_ENREF_16"/><Relationship Id="rId11" Type="http://schemas.openxmlformats.org/officeDocument/2006/relationships/hyperlink" Target="#_ENREF_18"/><Relationship Id="rId24" Type="http://schemas.openxmlformats.org/officeDocument/2006/relationships/hyperlink" Target="#_ENREF_14"/><Relationship Id="rId32" Type="http://schemas.openxmlformats.org/officeDocument/2006/relationships/hyperlink" Target="#_ENREF_7"/><Relationship Id="rId37" Type="http://schemas.openxmlformats.org/officeDocument/2006/relationships/hyperlink" Target="#_ENREF_23"/><Relationship Id="rId40" Type="http://schemas.openxmlformats.org/officeDocument/2006/relationships/hyperlink" Target="#_ENREF_33"/><Relationship Id="rId5" Type="http://schemas.openxmlformats.org/officeDocument/2006/relationships/hyperlink" Target="#_ENREF_22"/><Relationship Id="rId15" Type="http://schemas.openxmlformats.org/officeDocument/2006/relationships/hyperlink" Target="#_ENREF_6"/><Relationship Id="rId23" Type="http://schemas.openxmlformats.org/officeDocument/2006/relationships/hyperlink" Target="#_ENREF_30"/><Relationship Id="rId28" Type="http://schemas.openxmlformats.org/officeDocument/2006/relationships/hyperlink" Target="#_ENREF_11"/><Relationship Id="rId36" Type="http://schemas.openxmlformats.org/officeDocument/2006/relationships/hyperlink" Target="#_ENREF_10"/><Relationship Id="rId10" Type="http://schemas.openxmlformats.org/officeDocument/2006/relationships/hyperlink" Target="#_ENREF_13"/><Relationship Id="rId19" Type="http://schemas.openxmlformats.org/officeDocument/2006/relationships/hyperlink" Target="#_ENREF_1"/><Relationship Id="rId31" Type="http://schemas.openxmlformats.org/officeDocument/2006/relationships/hyperlink" Target="#_ENREF_21"/><Relationship Id="rId4" Type="http://schemas.openxmlformats.org/officeDocument/2006/relationships/hyperlink" Target="#_ENREF_4"/><Relationship Id="rId9" Type="http://schemas.openxmlformats.org/officeDocument/2006/relationships/hyperlink" Target="#_ENREF_39"/><Relationship Id="rId14" Type="http://schemas.openxmlformats.org/officeDocument/2006/relationships/hyperlink" Target="#_ENREF_27"/><Relationship Id="rId22" Type="http://schemas.openxmlformats.org/officeDocument/2006/relationships/hyperlink" Target="#_ENREF_29"/><Relationship Id="rId27" Type="http://schemas.openxmlformats.org/officeDocument/2006/relationships/hyperlink" Target="#_ENREF_5"/><Relationship Id="rId30" Type="http://schemas.openxmlformats.org/officeDocument/2006/relationships/hyperlink" Target="#_ENREF_38"/><Relationship Id="rId35" Type="http://schemas.openxmlformats.org/officeDocument/2006/relationships/hyperlink" Target="#_ENREF_9"/></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lemonde.fr.proxy.mnhn.fr/planete/article/2016/05/26/zika-dengue-le-prix-paye-pour-l-abandon-de-la-lutte-antimoustiques_4927175_3244.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c.europa.eu/research/rtdinfo/41/print_article_934_fr.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a:t>
            </a:fld>
            <a:endParaRPr lang="en-US"/>
          </a:p>
        </p:txBody>
      </p:sp>
    </p:spTree>
    <p:extLst>
      <p:ext uri="{BB962C8B-B14F-4D97-AF65-F5344CB8AC3E}">
        <p14:creationId xmlns:p14="http://schemas.microsoft.com/office/powerpoint/2010/main" val="70356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Branco </a:t>
            </a:r>
            <a:r>
              <a:rPr lang="fr-FR" dirty="0" err="1"/>
              <a:t>Pombo</a:t>
            </a:r>
            <a:r>
              <a:rPr lang="fr-FR" dirty="0"/>
              <a:t> 2006  http://www.sciencedirect.com/science/article/pii/S0962892406003588  </a:t>
            </a: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10</a:t>
            </a:fld>
            <a:endParaRPr lang="en-US"/>
          </a:p>
        </p:txBody>
      </p:sp>
    </p:spTree>
    <p:extLst>
      <p:ext uri="{BB962C8B-B14F-4D97-AF65-F5344CB8AC3E}">
        <p14:creationId xmlns:p14="http://schemas.microsoft.com/office/powerpoint/2010/main" val="346445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See</a:t>
            </a:r>
            <a:r>
              <a:rPr lang="fr-FR" dirty="0"/>
              <a:t> </a:t>
            </a:r>
            <a:r>
              <a:rPr lang="fr-FR" dirty="0" err="1"/>
              <a:t>Ciabrelli</a:t>
            </a:r>
            <a:r>
              <a:rPr lang="fr-FR" dirty="0"/>
              <a:t> and Cavalli, 2015. </a:t>
            </a:r>
            <a:r>
              <a:rPr lang="en-US" sz="1200" kern="1200" dirty="0">
                <a:solidFill>
                  <a:schemeClr val="tx1"/>
                </a:solidFill>
                <a:latin typeface="+mn-lt"/>
                <a:ea typeface="+mn-ea"/>
                <a:cs typeface="+mn-cs"/>
              </a:rPr>
              <a:t>Chromatin-driven behavior of </a:t>
            </a:r>
            <a:r>
              <a:rPr lang="en-US" sz="1200" kern="1200" dirty="0" err="1">
                <a:solidFill>
                  <a:schemeClr val="tx1"/>
                </a:solidFill>
                <a:latin typeface="+mn-lt"/>
                <a:ea typeface="+mn-ea"/>
                <a:cs typeface="+mn-cs"/>
              </a:rPr>
              <a:t>popologically</a:t>
            </a:r>
            <a:r>
              <a:rPr lang="en-US" sz="1200" kern="1200" dirty="0">
                <a:solidFill>
                  <a:schemeClr val="tx1"/>
                </a:solidFill>
                <a:latin typeface="+mn-lt"/>
                <a:ea typeface="+mn-ea"/>
                <a:cs typeface="+mn-cs"/>
              </a:rPr>
              <a:t> associating domains. Journal of Molecular Biology.</a:t>
            </a:r>
          </a:p>
          <a:p>
            <a:r>
              <a:rPr lang="fr-FR" sz="1200" kern="1200" dirty="0">
                <a:solidFill>
                  <a:schemeClr val="tx1"/>
                </a:solidFill>
                <a:latin typeface="+mn-lt"/>
                <a:ea typeface="+mn-ea"/>
                <a:cs typeface="+mn-cs"/>
              </a:rPr>
              <a:t>P</a:t>
            </a:r>
            <a:r>
              <a:rPr lang="en-US" sz="1200" kern="1200" dirty="0" err="1">
                <a:solidFill>
                  <a:schemeClr val="tx1"/>
                </a:solidFill>
                <a:latin typeface="+mn-lt"/>
                <a:ea typeface="+mn-ea"/>
                <a:cs typeface="+mn-cs"/>
              </a:rPr>
              <a:t>ombo</a:t>
            </a:r>
            <a:r>
              <a:rPr lang="en-US" sz="1200" kern="1200" dirty="0">
                <a:solidFill>
                  <a:schemeClr val="tx1"/>
                </a:solidFill>
                <a:latin typeface="+mn-lt"/>
                <a:ea typeface="+mn-ea"/>
                <a:cs typeface="+mn-cs"/>
              </a:rPr>
              <a:t> and Dillan, 20015. Three-dimensional genome architecture: players and mechanisms. </a:t>
            </a:r>
            <a:r>
              <a:rPr lang="sv-SE" sz="1200" kern="1200" dirty="0">
                <a:solidFill>
                  <a:schemeClr val="tx1"/>
                </a:solidFill>
                <a:latin typeface="+mn-lt"/>
                <a:ea typeface="+mn-ea"/>
                <a:cs typeface="+mn-cs"/>
              </a:rPr>
              <a:t>Nat Rev Mol Cell Biol</a:t>
            </a: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11</a:t>
            </a:fld>
            <a:endParaRPr lang="en-US"/>
          </a:p>
        </p:txBody>
      </p:sp>
    </p:spTree>
    <p:extLst>
      <p:ext uri="{BB962C8B-B14F-4D97-AF65-F5344CB8AC3E}">
        <p14:creationId xmlns:p14="http://schemas.microsoft.com/office/powerpoint/2010/main" val="45809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27542A1-041E-4D46-B9D2-25F28EC9DF34}" type="slidenum">
              <a:rPr lang="en-GB" altLang="fr-FR" smtClean="0"/>
              <a:pPr/>
              <a:t>12</a:t>
            </a:fld>
            <a:endParaRPr lang="en-GB" altLang="fr-FR"/>
          </a:p>
        </p:txBody>
      </p:sp>
    </p:spTree>
    <p:extLst>
      <p:ext uri="{BB962C8B-B14F-4D97-AF65-F5344CB8AC3E}">
        <p14:creationId xmlns:p14="http://schemas.microsoft.com/office/powerpoint/2010/main" val="32213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Spatial </a:t>
            </a:r>
            <a:r>
              <a:rPr lang="fr-FR" dirty="0" err="1"/>
              <a:t>genome</a:t>
            </a:r>
            <a:r>
              <a:rPr lang="fr-FR" dirty="0"/>
              <a:t> </a:t>
            </a:r>
            <a:r>
              <a:rPr lang="fr-FR" dirty="0" err="1"/>
              <a:t>organization</a:t>
            </a:r>
            <a:r>
              <a:rPr lang="fr-FR" dirty="0"/>
              <a:t> </a:t>
            </a:r>
            <a:r>
              <a:rPr lang="fr-FR" dirty="0" err="1"/>
              <a:t>see</a:t>
            </a:r>
            <a:r>
              <a:rPr lang="fr-FR" dirty="0"/>
              <a:t> </a:t>
            </a:r>
            <a:r>
              <a:rPr lang="fr-FR" baseline="0" dirty="0" err="1"/>
              <a:t>Ramani</a:t>
            </a:r>
            <a:r>
              <a:rPr lang="fr-FR" baseline="0" dirty="0"/>
              <a:t> et al. </a:t>
            </a:r>
            <a:r>
              <a:rPr lang="fr-FR" sz="1200" b="0" i="0" u="none" strike="noStrike" kern="1200" baseline="0" dirty="0" err="1">
                <a:solidFill>
                  <a:schemeClr val="tx1"/>
                </a:solidFill>
                <a:latin typeface="+mn-lt"/>
                <a:ea typeface="+mn-ea"/>
                <a:cs typeface="+mn-cs"/>
              </a:rPr>
              <a:t>Genomics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Proteomics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Bioinformatics</a:t>
            </a:r>
            <a:r>
              <a:rPr lang="fr-FR" sz="1200" b="0" i="0" u="none" strike="noStrike" kern="1200" baseline="0" dirty="0">
                <a:solidFill>
                  <a:schemeClr val="tx1"/>
                </a:solidFill>
                <a:latin typeface="+mn-lt"/>
                <a:ea typeface="+mn-ea"/>
                <a:cs typeface="+mn-cs"/>
              </a:rPr>
              <a:t> </a:t>
            </a:r>
            <a:r>
              <a:rPr lang="fr-FR" baseline="0" dirty="0"/>
              <a:t>2016</a:t>
            </a:r>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13</a:t>
            </a:fld>
            <a:endParaRPr lang="en-US"/>
          </a:p>
        </p:txBody>
      </p:sp>
    </p:spTree>
    <p:extLst>
      <p:ext uri="{BB962C8B-B14F-4D97-AF65-F5344CB8AC3E}">
        <p14:creationId xmlns:p14="http://schemas.microsoft.com/office/powerpoint/2010/main" val="362392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14</a:t>
            </a:fld>
            <a:endParaRPr lang="en-US"/>
          </a:p>
        </p:txBody>
      </p:sp>
    </p:spTree>
    <p:extLst>
      <p:ext uri="{BB962C8B-B14F-4D97-AF65-F5344CB8AC3E}">
        <p14:creationId xmlns:p14="http://schemas.microsoft.com/office/powerpoint/2010/main" val="32411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It is thus not always obvious to generalize data from a kind of organism</a:t>
            </a:r>
            <a:r>
              <a:rPr lang="en-US" baseline="0" dirty="0"/>
              <a:t> (even cell line) to other ones: e.g. mammals to plants…</a:t>
            </a:r>
          </a:p>
          <a:p>
            <a:r>
              <a:rPr lang="en-US" baseline="0" dirty="0"/>
              <a:t>It is also important to keep in mind the new paradigm in molecular biology: cells’ genomes interactions through hormones, proteins, minerals, RNA and DNA, not only between tissues of an organism but also between species, e.g. through feeding…</a:t>
            </a:r>
          </a:p>
          <a:p>
            <a:endParaRPr lang="en-US" baseline="0" dirty="0"/>
          </a:p>
          <a:p>
            <a:r>
              <a:rPr lang="en-US" baseline="0" dirty="0"/>
              <a:t>Also genome as dynamic system of networks, complex regulation… far from the mechanistic 70s’ view of molecular biology…</a:t>
            </a:r>
          </a:p>
          <a:p>
            <a:endParaRPr lang="en-US" baseline="0" dirty="0"/>
          </a:p>
          <a:p>
            <a:endParaRPr lang="en-US" baseline="0" dirty="0"/>
          </a:p>
          <a:p>
            <a:r>
              <a:rPr lang="en-US" baseline="0" dirty="0"/>
              <a:t>Zhang et al. 2012Cell Res. 22(1): </a:t>
            </a:r>
            <a:r>
              <a:rPr lang="en-US" dirty="0"/>
              <a:t>107-126</a:t>
            </a:r>
            <a:endParaRPr lang="en-US" baseline="0" dirty="0"/>
          </a:p>
          <a:p>
            <a:r>
              <a:rPr lang="en-US" baseline="0" dirty="0"/>
              <a:t>Vaucheret </a:t>
            </a:r>
            <a:r>
              <a:rPr lang="en-US" baseline="0" dirty="0" err="1"/>
              <a:t>Chupeau</a:t>
            </a:r>
            <a:r>
              <a:rPr lang="en-US" baseline="0" dirty="0"/>
              <a:t> 2012 </a:t>
            </a:r>
            <a:r>
              <a:rPr lang="en-US" dirty="0"/>
              <a:t>Cell Res. 22(1): 3-5</a:t>
            </a:r>
          </a:p>
          <a:p>
            <a:r>
              <a:rPr lang="en-US" dirty="0"/>
              <a:t>Dickinson et al. 2013 Nat. Biotech. 31(11): 965-967</a:t>
            </a:r>
          </a:p>
          <a:p>
            <a:r>
              <a:rPr lang="en-US" dirty="0"/>
              <a:t>Liang et al. 2013. RNA biology. 10(3): 367-370</a:t>
            </a:r>
            <a:endParaRPr lang="en-US" baseline="0" dirty="0"/>
          </a:p>
          <a:p>
            <a:endParaRPr lang="en-US" baseline="0" dirty="0"/>
          </a:p>
          <a:p>
            <a:r>
              <a:rPr lang="en-US" baseline="0" dirty="0"/>
              <a:t>Beatty et al. 2014 BMC Genomics. </a:t>
            </a:r>
            <a:r>
              <a:rPr lang="en-US" dirty="0"/>
              <a:t>Small RNAs from plants, bacteria and fungi within the order </a:t>
            </a:r>
            <a:r>
              <a:rPr lang="en-US" dirty="0" err="1"/>
              <a:t>Hypocreales</a:t>
            </a:r>
            <a:r>
              <a:rPr lang="en-US" dirty="0"/>
              <a:t> are ubiquitous in human plasma </a:t>
            </a:r>
            <a:r>
              <a:rPr lang="en-US" baseline="0" dirty="0"/>
              <a:t>15(1): 933</a:t>
            </a:r>
          </a:p>
          <a:p>
            <a:endParaRPr lang="en-US" baseline="0" dirty="0"/>
          </a:p>
          <a:p>
            <a:r>
              <a:rPr lang="en-US" baseline="0" dirty="0"/>
              <a:t>Chin et al. 2016 Cell Res. 26(2): </a:t>
            </a:r>
            <a:r>
              <a:rPr lang="en-US" dirty="0"/>
              <a:t>217-228</a:t>
            </a:r>
          </a:p>
          <a:p>
            <a:endParaRPr lang="en-US" dirty="0"/>
          </a:p>
          <a:p>
            <a:r>
              <a:rPr lang="en-US" dirty="0" err="1"/>
              <a:t>Spisak</a:t>
            </a:r>
            <a:r>
              <a:rPr lang="en-US" dirty="0"/>
              <a:t> et al. 2013. </a:t>
            </a:r>
            <a:r>
              <a:rPr lang="en-US" dirty="0" err="1"/>
              <a:t>PLoS</a:t>
            </a:r>
            <a:r>
              <a:rPr lang="en-US" dirty="0"/>
              <a:t> One 8(7): e69805</a:t>
            </a:r>
          </a:p>
          <a:p>
            <a:endParaRPr lang="en-US" dirty="0"/>
          </a:p>
          <a:p>
            <a:endParaRPr lang="en-US" dirty="0"/>
          </a:p>
          <a:p>
            <a:r>
              <a:rPr lang="en-US" dirty="0"/>
              <a:t>See also the companies’ communication about the efficacy of DNA</a:t>
            </a:r>
            <a:r>
              <a:rPr lang="en-US" baseline="0" dirty="0"/>
              <a:t> vaccines and the absence of effect of DNA of GMOs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In addition, the plant genome is extremely diverse</a:t>
            </a:r>
            <a:r>
              <a:rPr lang="en-US" dirty="0"/>
              <a:t>," says Jeffry Sander, a researcher with the Department of Molecular Engineering. </a:t>
            </a:r>
            <a:r>
              <a:rPr lang="en-US" i="1" dirty="0"/>
              <a:t>Between two varieties of maize, there is the same genetic distance as between a man and an ape.</a:t>
            </a:r>
            <a:r>
              <a:rPr lang="en-US" dirty="0"/>
              <a:t> "Pioneer proposes several dozens, according to the humidity, temperature, wind, nature of the soil, or diseases or pests to fight ..." </a:t>
            </a:r>
            <a:r>
              <a:rPr lang="en-US" i="1" dirty="0"/>
              <a:t>To make them evolve to improve them is our core business,</a:t>
            </a:r>
            <a:r>
              <a:rPr lang="en-US" dirty="0"/>
              <a:t> "continues Jeffry Sander. </a:t>
            </a:r>
            <a:r>
              <a:rPr lang="en-US" i="1" dirty="0"/>
              <a:t>Each time, sequencing must be repeated.</a:t>
            </a:r>
            <a:r>
              <a:rPr lang="en-US" dirty="0"/>
              <a:t> “ (In Le Monde Science &amp; Medicine "</a:t>
            </a:r>
            <a:r>
              <a:rPr lang="en-US" i="1" dirty="0"/>
              <a:t>In the Plant Factory of the Future </a:t>
            </a:r>
            <a:r>
              <a:rPr lang="en-US" dirty="0"/>
              <a:t>", Nathaniel Herzberg, 2017/06/07, page sch4).</a:t>
            </a:r>
            <a:endParaRPr lang="en-US" noProof="0" dirty="0"/>
          </a:p>
          <a:p>
            <a:endParaRPr lang="en-US" baseline="0" dirty="0"/>
          </a:p>
          <a:p>
            <a:r>
              <a:rPr lang="fr-FR" dirty="0"/>
              <a:t>Napoléons’ </a:t>
            </a:r>
            <a:r>
              <a:rPr lang="fr-FR" dirty="0" err="1"/>
              <a:t>tree</a:t>
            </a:r>
            <a:r>
              <a:rPr lang="fr-FR" dirty="0"/>
              <a:t>: </a:t>
            </a:r>
            <a:r>
              <a:rPr lang="fr-FR" dirty="0" err="1"/>
              <a:t>Ledford</a:t>
            </a:r>
            <a:r>
              <a:rPr lang="fr-FR" dirty="0"/>
              <a:t> 2017. </a:t>
            </a:r>
            <a:r>
              <a:rPr lang="en-US" sz="1200" kern="1200" dirty="0">
                <a:solidFill>
                  <a:schemeClr val="tx1"/>
                </a:solidFill>
                <a:latin typeface="+mn-lt"/>
                <a:ea typeface="+mn-ea"/>
                <a:cs typeface="+mn-cs"/>
              </a:rPr>
              <a:t>Ancient oak's youthful genome surprises biologists. Nature.</a:t>
            </a:r>
          </a:p>
          <a:p>
            <a:r>
              <a:rPr lang="fr-FR" sz="1200" kern="1200" dirty="0">
                <a:solidFill>
                  <a:schemeClr val="tx1"/>
                </a:solidFill>
                <a:latin typeface="+mn-lt"/>
                <a:ea typeface="+mn-ea"/>
                <a:cs typeface="+mn-cs"/>
              </a:rPr>
              <a:t>A</a:t>
            </a:r>
            <a:r>
              <a:rPr lang="en-US" sz="1200" kern="1200" dirty="0" err="1">
                <a:solidFill>
                  <a:schemeClr val="tx1"/>
                </a:solidFill>
                <a:latin typeface="+mn-lt"/>
                <a:ea typeface="+mn-ea"/>
                <a:cs typeface="+mn-cs"/>
              </a:rPr>
              <a:t>lso</a:t>
            </a:r>
            <a:r>
              <a:rPr lang="en-US" sz="1200" kern="1200" dirty="0">
                <a:solidFill>
                  <a:schemeClr val="tx1"/>
                </a:solidFill>
                <a:latin typeface="+mn-lt"/>
                <a:ea typeface="+mn-ea"/>
                <a:cs typeface="+mn-cs"/>
              </a:rPr>
              <a:t> true for tomato</a:t>
            </a:r>
          </a:p>
          <a:p>
            <a:r>
              <a:rPr lang="da-DK" sz="1200" kern="1200" dirty="0">
                <a:solidFill>
                  <a:schemeClr val="tx1"/>
                </a:solidFill>
                <a:latin typeface="+mn-lt"/>
                <a:ea typeface="+mn-ea"/>
                <a:cs typeface="+mn-cs"/>
              </a:rPr>
              <a:t>Sarkar, N. et al. Preprint at bioRxiv http://dx.doi.org/10.1101/149203  (2017).</a:t>
            </a:r>
          </a:p>
          <a:p>
            <a:r>
              <a:rPr lang="en-US" sz="1200" kern="1200" dirty="0" err="1">
                <a:solidFill>
                  <a:schemeClr val="tx1"/>
                </a:solidFill>
                <a:latin typeface="+mn-lt"/>
                <a:ea typeface="+mn-ea"/>
                <a:cs typeface="+mn-cs"/>
              </a:rPr>
              <a:t>Burian</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Barbier</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Reuille</a:t>
            </a:r>
            <a:r>
              <a:rPr lang="en-US" sz="1200" kern="1200" dirty="0">
                <a:solidFill>
                  <a:schemeClr val="tx1"/>
                </a:solidFill>
                <a:latin typeface="+mn-lt"/>
                <a:ea typeface="+mn-ea"/>
                <a:cs typeface="+mn-cs"/>
              </a:rPr>
              <a:t>, P. &amp; </a:t>
            </a:r>
            <a:r>
              <a:rPr lang="en-US" sz="1200" kern="1200" dirty="0" err="1">
                <a:solidFill>
                  <a:schemeClr val="tx1"/>
                </a:solidFill>
                <a:latin typeface="+mn-lt"/>
                <a:ea typeface="+mn-ea"/>
                <a:cs typeface="+mn-cs"/>
              </a:rPr>
              <a:t>Kuhlemeier</a:t>
            </a:r>
            <a:r>
              <a:rPr lang="en-US" sz="1200" kern="1200" dirty="0">
                <a:solidFill>
                  <a:schemeClr val="tx1"/>
                </a:solidFill>
                <a:latin typeface="+mn-lt"/>
                <a:ea typeface="+mn-ea"/>
                <a:cs typeface="+mn-cs"/>
              </a:rPr>
              <a:t>, C. </a:t>
            </a:r>
            <a:r>
              <a:rPr lang="en-US" sz="1200" kern="1200" dirty="0" err="1">
                <a:solidFill>
                  <a:schemeClr val="tx1"/>
                </a:solidFill>
                <a:latin typeface="+mn-lt"/>
                <a:ea typeface="+mn-ea"/>
                <a:cs typeface="+mn-cs"/>
              </a:rPr>
              <a:t>Curr</a:t>
            </a:r>
            <a:r>
              <a:rPr lang="en-US" sz="1200" kern="1200" dirty="0">
                <a:solidFill>
                  <a:schemeClr val="tx1"/>
                </a:solidFill>
                <a:latin typeface="+mn-lt"/>
                <a:ea typeface="+mn-ea"/>
                <a:cs typeface="+mn-cs"/>
              </a:rPr>
              <a:t>. Biol. 26, 1385–1394 (2016).</a:t>
            </a:r>
          </a:p>
          <a:p>
            <a:r>
              <a:rPr lang="en-US" sz="1200" kern="1200" dirty="0">
                <a:solidFill>
                  <a:schemeClr val="tx1"/>
                </a:solidFill>
                <a:latin typeface="+mn-lt"/>
                <a:ea typeface="+mn-ea"/>
                <a:cs typeface="+mn-cs"/>
              </a:rPr>
              <a:t>Watson, J. M. et al. Proc. Natl Acad. Sci. USA 113, 12226–12231 (2016).</a:t>
            </a:r>
          </a:p>
          <a:p>
            <a:r>
              <a:rPr lang="fr-FR" dirty="0"/>
              <a:t> </a:t>
            </a:r>
            <a:endParaRPr lang="en-US"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15</a:t>
            </a:fld>
            <a:endParaRPr lang="en-US"/>
          </a:p>
        </p:txBody>
      </p:sp>
    </p:spTree>
    <p:extLst>
      <p:ext uri="{BB962C8B-B14F-4D97-AF65-F5344CB8AC3E}">
        <p14:creationId xmlns:p14="http://schemas.microsoft.com/office/powerpoint/2010/main" val="141878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See</a:t>
            </a:r>
            <a:r>
              <a:rPr lang="fr-FR" dirty="0"/>
              <a:t> for instance conversion </a:t>
            </a:r>
            <a:r>
              <a:rPr lang="fr-FR" dirty="0" err="1"/>
              <a:t>frequencies</a:t>
            </a:r>
            <a:endParaRPr lang="fr-FR" dirty="0"/>
          </a:p>
          <a:p>
            <a:r>
              <a:rPr lang="fr-FR" dirty="0" err="1"/>
              <a:t>See</a:t>
            </a:r>
            <a:r>
              <a:rPr lang="fr-FR" dirty="0"/>
              <a:t> </a:t>
            </a:r>
            <a:r>
              <a:rPr lang="fr-FR" dirty="0" err="1"/>
              <a:t>confidential</a:t>
            </a:r>
            <a:r>
              <a:rPr lang="fr-FR" dirty="0"/>
              <a:t> report on « NTMGE </a:t>
            </a:r>
            <a:r>
              <a:rPr lang="fr-FR" dirty="0" err="1"/>
              <a:t>products</a:t>
            </a:r>
            <a:r>
              <a:rPr lang="fr-FR" dirty="0"/>
              <a:t> </a:t>
            </a:r>
            <a:r>
              <a:rPr lang="fr-FR" dirty="0" err="1"/>
              <a:t>detection</a:t>
            </a:r>
            <a:r>
              <a:rPr lang="fr-FR" dirty="0"/>
              <a:t> and techniques identification » to </a:t>
            </a:r>
            <a:r>
              <a:rPr lang="fr-FR" dirty="0" err="1"/>
              <a:t>be</a:t>
            </a:r>
            <a:r>
              <a:rPr lang="fr-FR" dirty="0"/>
              <a:t> </a:t>
            </a:r>
            <a:r>
              <a:rPr lang="fr-FR" dirty="0" err="1"/>
              <a:t>published</a:t>
            </a:r>
            <a:r>
              <a:rPr lang="fr-FR" dirty="0"/>
              <a:t> as a </a:t>
            </a:r>
            <a:r>
              <a:rPr lang="fr-FR" dirty="0" err="1"/>
              <a:t>scientific</a:t>
            </a:r>
            <a:r>
              <a:rPr lang="fr-FR" dirty="0"/>
              <a:t> </a:t>
            </a:r>
            <a:r>
              <a:rPr lang="fr-FR" dirty="0" err="1"/>
              <a:t>peer-reviewed</a:t>
            </a:r>
            <a:r>
              <a:rPr lang="fr-FR" dirty="0"/>
              <a:t> </a:t>
            </a:r>
            <a:r>
              <a:rPr lang="fr-FR" dirty="0" err="1"/>
              <a:t>paper</a:t>
            </a:r>
            <a:r>
              <a:rPr lang="fr-FR" dirty="0"/>
              <a:t>.</a:t>
            </a: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16</a:t>
            </a:fld>
            <a:endParaRPr lang="en-US"/>
          </a:p>
        </p:txBody>
      </p:sp>
    </p:spTree>
    <p:extLst>
      <p:ext uri="{BB962C8B-B14F-4D97-AF65-F5344CB8AC3E}">
        <p14:creationId xmlns:p14="http://schemas.microsoft.com/office/powerpoint/2010/main" val="23225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17</a:t>
            </a:fld>
            <a:endParaRPr lang="en-US"/>
          </a:p>
        </p:txBody>
      </p:sp>
    </p:spTree>
    <p:extLst>
      <p:ext uri="{BB962C8B-B14F-4D97-AF65-F5344CB8AC3E}">
        <p14:creationId xmlns:p14="http://schemas.microsoft.com/office/powerpoint/2010/main" val="262395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A very large set (= a gibberish) of diverse unrelated different techniques used or not in combinations with several mechanisms but possible final</a:t>
            </a:r>
            <a:r>
              <a:rPr lang="en-US" baseline="0" noProof="0" dirty="0"/>
              <a:t> characteristics.</a:t>
            </a:r>
          </a:p>
          <a:p>
            <a:endParaRPr lang="en-US" baseline="0" noProof="0" dirty="0"/>
          </a:p>
          <a:p>
            <a:r>
              <a:rPr lang="en-US" baseline="0" noProof="0" dirty="0"/>
              <a:t>The first version of the NBT set did not include some technics, such as CRISPR-Cas9, published in 2012,</a:t>
            </a:r>
          </a:p>
          <a:p>
            <a:r>
              <a:rPr lang="en-US" baseline="0" noProof="0" dirty="0"/>
              <a:t>A </a:t>
            </a:r>
            <a:r>
              <a:rPr lang="en-US" baseline="0" noProof="0" dirty="0" err="1"/>
              <a:t>contrario</a:t>
            </a:r>
            <a:r>
              <a:rPr lang="en-US" baseline="0" noProof="0" dirty="0"/>
              <a:t> agro-infiltration is thought by some Countries only as </a:t>
            </a:r>
            <a:r>
              <a:rPr lang="en-US" baseline="0" noProof="0" dirty="0" err="1"/>
              <a:t>sensu-stricto</a:t>
            </a:r>
            <a:r>
              <a:rPr lang="en-US" baseline="0" noProof="0" dirty="0"/>
              <a:t> and in confined areas, while some other ones are also considering </a:t>
            </a:r>
            <a:r>
              <a:rPr lang="en-US" baseline="0" noProof="0" dirty="0" err="1"/>
              <a:t>agroinoculation</a:t>
            </a:r>
            <a:r>
              <a:rPr lang="en-US" baseline="0" noProof="0" dirty="0"/>
              <a:t> and floral dip, and as disseminated organisms. </a:t>
            </a:r>
            <a:r>
              <a:rPr lang="en-US" baseline="0" noProof="0" dirty="0" err="1"/>
              <a:t>Depeinding</a:t>
            </a:r>
            <a:r>
              <a:rPr lang="en-US" baseline="0" noProof="0" dirty="0"/>
              <a:t> on the technique </a:t>
            </a:r>
            <a:r>
              <a:rPr lang="en-US" baseline="0" noProof="0" dirty="0" err="1"/>
              <a:t>effectivey</a:t>
            </a:r>
            <a:r>
              <a:rPr lang="en-US" baseline="0" noProof="0" dirty="0"/>
              <a:t> used may left to transgenic GMOs or NTGME.</a:t>
            </a:r>
          </a:p>
          <a:p>
            <a:endParaRPr lang="en-US" baseline="0" noProof="0" dirty="0"/>
          </a:p>
          <a:p>
            <a:r>
              <a:rPr lang="en-US" noProof="0" dirty="0" err="1"/>
              <a:t>Meganucleases</a:t>
            </a:r>
            <a:r>
              <a:rPr lang="en-US" noProof="0" dirty="0"/>
              <a:t>: 1990s</a:t>
            </a:r>
          </a:p>
          <a:p>
            <a:r>
              <a:rPr lang="en-US" noProof="0" dirty="0"/>
              <a:t>Oligonucleotide-directed mutagenesis: late 1990s</a:t>
            </a:r>
          </a:p>
          <a:p>
            <a:r>
              <a:rPr lang="en-US" noProof="0" dirty="0"/>
              <a:t>Zinc finger nucleases (ZFNs): mid 2000s </a:t>
            </a:r>
          </a:p>
          <a:p>
            <a:r>
              <a:rPr lang="en-US" noProof="0" dirty="0"/>
              <a:t>Transcription activator like effector nucleases (TALENs): early 2010s</a:t>
            </a:r>
          </a:p>
          <a:p>
            <a:r>
              <a:rPr lang="en-US" noProof="0" dirty="0"/>
              <a:t>Clustered regularly spaced short  palindromic repeats (CRISPR): 2012</a:t>
            </a:r>
            <a:r>
              <a:rPr lang="en-US" baseline="0" noProof="0" dirty="0"/>
              <a:t> but several previous papers of Bayer</a:t>
            </a:r>
            <a:endParaRPr lang="en-US" noProof="0" dirty="0"/>
          </a:p>
          <a:p>
            <a:endParaRPr lang="en-US" noProof="0" dirty="0"/>
          </a:p>
          <a:p>
            <a:endParaRPr lang="en-US" noProof="0" dirty="0"/>
          </a:p>
          <a:p>
            <a:r>
              <a:rPr lang="en-US" noProof="0" dirty="0"/>
              <a:t>A discourse targeting only plants as the technics do not appear to be ready for animals, to avoid fears about Human transformation, while</a:t>
            </a:r>
            <a:r>
              <a:rPr lang="en-US" baseline="0" noProof="0" dirty="0"/>
              <a:t> plants will be used for “proof of concept”.</a:t>
            </a:r>
          </a:p>
          <a:p>
            <a:endParaRPr lang="en-US" noProof="0" dirty="0"/>
          </a:p>
          <a:p>
            <a:endParaRPr lang="en-US" noProof="0" dirty="0"/>
          </a:p>
          <a:p>
            <a:r>
              <a:rPr lang="en-US" noProof="0" dirty="0"/>
              <a:t>A 2007 first</a:t>
            </a:r>
            <a:r>
              <a:rPr lang="en-US" baseline="0" noProof="0" dirty="0"/>
              <a:t> memo from COGEM (Dutch advisory board on GMOs)</a:t>
            </a:r>
            <a:endParaRPr lang="en-US" noProof="0" dirty="0"/>
          </a:p>
          <a:p>
            <a:r>
              <a:rPr lang="en-US" noProof="0" dirty="0" err="1"/>
              <a:t>Lusser</a:t>
            </a:r>
            <a:r>
              <a:rPr lang="en-US" noProof="0" dirty="0"/>
              <a:t> et al. 2011 New plant breeding</a:t>
            </a:r>
            <a:r>
              <a:rPr lang="en-US" baseline="0" noProof="0" dirty="0"/>
              <a:t> </a:t>
            </a:r>
            <a:r>
              <a:rPr lang="en-US" noProof="0" dirty="0"/>
              <a:t>techniques</a:t>
            </a:r>
            <a:r>
              <a:rPr lang="en-US" baseline="0" noProof="0" dirty="0"/>
              <a:t> </a:t>
            </a:r>
            <a:r>
              <a:rPr lang="en-US" noProof="0" dirty="0"/>
              <a:t>State-of-the-art and prospects</a:t>
            </a:r>
            <a:r>
              <a:rPr lang="en-US" baseline="0" noProof="0" dirty="0"/>
              <a:t> </a:t>
            </a:r>
            <a:r>
              <a:rPr lang="en-US" noProof="0" dirty="0"/>
              <a:t>for commercial development EUR 24760 EN</a:t>
            </a:r>
          </a:p>
          <a:p>
            <a:endParaRPr lang="en-US" noProof="0" dirty="0"/>
          </a:p>
          <a:p>
            <a:r>
              <a:rPr lang="en-US" noProof="0" dirty="0"/>
              <a:t>The importance of semantics and semiology…</a:t>
            </a:r>
          </a:p>
          <a:p>
            <a:r>
              <a:rPr lang="en-US" noProof="0" dirty="0"/>
              <a:t>Have a look to the wording “breeding technique” and the “New” adjective… more or restriction to plants, idea of improvement (techniques presented as</a:t>
            </a:r>
            <a:r>
              <a:rPr lang="en-US" baseline="0" noProof="0" dirty="0"/>
              <a:t> the </a:t>
            </a:r>
            <a:r>
              <a:rPr lang="en-US" noProof="0" dirty="0"/>
              <a:t>offspring</a:t>
            </a:r>
            <a:r>
              <a:rPr lang="en-US" baseline="0" noProof="0" dirty="0"/>
              <a:t> of old and secure techniques)</a:t>
            </a:r>
          </a:p>
          <a:p>
            <a:r>
              <a:rPr lang="en-US" baseline="0" noProof="0" dirty="0"/>
              <a:t>The faith in backcrosses for “rapidly” coming back from GM organisms to non-GM plants ( but 4 to 14 generations needed according to the location of and distance between off-target / unintended mutation and the targeted trait, not segregation</a:t>
            </a:r>
          </a:p>
          <a:p>
            <a:r>
              <a:rPr lang="en-US" baseline="0" noProof="0" dirty="0"/>
              <a:t>To decrease the duration (and production costs?)of successive backcrosses: special greenhouses (see for instance </a:t>
            </a:r>
            <a:r>
              <a:rPr lang="en-US" baseline="0" noProof="0" dirty="0" err="1"/>
              <a:t>Florimond</a:t>
            </a:r>
            <a:r>
              <a:rPr lang="en-US" baseline="0" noProof="0" dirty="0"/>
              <a:t> </a:t>
            </a:r>
            <a:r>
              <a:rPr lang="en-US" baseline="0" noProof="0" dirty="0" err="1"/>
              <a:t>Desprez</a:t>
            </a:r>
            <a:r>
              <a:rPr lang="en-US" baseline="0" noProof="0" dirty="0"/>
              <a:t> investments: 5 M€ for reducing the 3 first generations to 14-18 months) with further impact on seeds’ prices…</a:t>
            </a:r>
          </a:p>
          <a:p>
            <a:endParaRPr lang="en-US" baseline="0" noProof="0" dirty="0"/>
          </a:p>
          <a:p>
            <a:endParaRPr lang="en-US" noProof="0" dirty="0"/>
          </a:p>
          <a:p>
            <a:r>
              <a:rPr lang="en-US" noProof="0" dirty="0"/>
              <a:t> Zinc finger nucleases are chimeric proteins</a:t>
            </a:r>
            <a:r>
              <a:rPr lang="en-US" baseline="0" noProof="0" dirty="0"/>
              <a:t> </a:t>
            </a:r>
            <a:r>
              <a:rPr lang="en-US" noProof="0" dirty="0"/>
              <a:t>“Zinc finger” domain (</a:t>
            </a:r>
            <a:r>
              <a:rPr lang="en-US" noProof="0" dirty="0" err="1"/>
              <a:t>recognising</a:t>
            </a:r>
            <a:r>
              <a:rPr lang="en-US" noProof="0" dirty="0"/>
              <a:t> specific DNA sequence) &amp; nuclease cutting double-stranded DNA</a:t>
            </a:r>
          </a:p>
          <a:p>
            <a:endParaRPr lang="en-US" noProof="0" dirty="0"/>
          </a:p>
          <a:p>
            <a:r>
              <a:rPr lang="en-US" noProof="0" dirty="0"/>
              <a:t> ZFN-1 technology:</a:t>
            </a:r>
          </a:p>
          <a:p>
            <a:r>
              <a:rPr lang="en-US" noProof="0" dirty="0"/>
              <a:t>- delivery of genes encoding ZFNs (without repair template)</a:t>
            </a:r>
          </a:p>
          <a:p>
            <a:r>
              <a:rPr lang="en-US" noProof="0" dirty="0"/>
              <a:t>- site-specific double-strand break (DSB)</a:t>
            </a:r>
          </a:p>
          <a:p>
            <a:r>
              <a:rPr lang="en-US" noProof="0" dirty="0"/>
              <a:t>- natural repair process (through non-homologous end-joining</a:t>
            </a:r>
            <a:r>
              <a:rPr lang="en-US" baseline="0" noProof="0" dirty="0"/>
              <a:t> </a:t>
            </a:r>
            <a:r>
              <a:rPr lang="en-US" noProof="0" dirty="0"/>
              <a:t>NHEJ)</a:t>
            </a:r>
          </a:p>
          <a:p>
            <a:pPr marL="173079" indent="-173079">
              <a:buFontTx/>
              <a:buChar char="-"/>
            </a:pPr>
            <a:r>
              <a:rPr lang="en-US" noProof="0" dirty="0"/>
              <a:t>mutation in one or a few </a:t>
            </a:r>
            <a:r>
              <a:rPr lang="en-US" noProof="0" dirty="0" err="1"/>
              <a:t>bp</a:t>
            </a:r>
            <a:r>
              <a:rPr lang="en-US" noProof="0" dirty="0"/>
              <a:t>, short deletions or insertions</a:t>
            </a:r>
            <a:r>
              <a:rPr lang="en-US" baseline="0" noProof="0" dirty="0"/>
              <a:t> </a:t>
            </a:r>
            <a:r>
              <a:rPr lang="en-US" noProof="0" dirty="0"/>
              <a:t>(site-specific but random change)</a:t>
            </a:r>
          </a:p>
          <a:p>
            <a:endParaRPr lang="en-US" noProof="0" dirty="0"/>
          </a:p>
          <a:p>
            <a:r>
              <a:rPr lang="en-US" noProof="0" dirty="0"/>
              <a:t> ZFN-2 technology:</a:t>
            </a:r>
          </a:p>
          <a:p>
            <a:r>
              <a:rPr lang="en-US" noProof="0" dirty="0"/>
              <a:t>- delivery of genes encoding ZFNs &amp; repair template (DNA stretch</a:t>
            </a:r>
            <a:r>
              <a:rPr lang="en-US" baseline="0" noProof="0" dirty="0"/>
              <a:t> </a:t>
            </a:r>
            <a:r>
              <a:rPr lang="en-US" noProof="0" dirty="0"/>
              <a:t>of a few </a:t>
            </a:r>
            <a:r>
              <a:rPr lang="en-US" noProof="0" dirty="0" err="1"/>
              <a:t>kbp</a:t>
            </a:r>
            <a:r>
              <a:rPr lang="en-US" noProof="0" dirty="0"/>
              <a:t>)</a:t>
            </a:r>
          </a:p>
          <a:p>
            <a:r>
              <a:rPr lang="en-US" noProof="0" dirty="0"/>
              <a:t>- site-specific double-strand break (DSB)</a:t>
            </a:r>
          </a:p>
          <a:p>
            <a:r>
              <a:rPr lang="en-US" noProof="0" dirty="0"/>
              <a:t>- natural repair process (through </a:t>
            </a:r>
            <a:r>
              <a:rPr lang="en-US" noProof="0" dirty="0" err="1"/>
              <a:t>homomologous</a:t>
            </a:r>
            <a:r>
              <a:rPr lang="en-US" noProof="0" dirty="0"/>
              <a:t> recombination HR)</a:t>
            </a:r>
          </a:p>
          <a:p>
            <a:r>
              <a:rPr lang="en-US" noProof="0" dirty="0"/>
              <a:t>- mutation in one or a few </a:t>
            </a:r>
            <a:r>
              <a:rPr lang="en-US" noProof="0" dirty="0" err="1"/>
              <a:t>bp</a:t>
            </a:r>
            <a:r>
              <a:rPr lang="en-US" noProof="0" dirty="0"/>
              <a:t>, short deletions or insertions</a:t>
            </a:r>
            <a:r>
              <a:rPr lang="en-US" baseline="0" noProof="0" dirty="0"/>
              <a:t> </a:t>
            </a:r>
            <a:r>
              <a:rPr lang="en-US" noProof="0" dirty="0"/>
              <a:t>(site-specific and specific change)</a:t>
            </a:r>
          </a:p>
          <a:p>
            <a:endParaRPr lang="en-US" noProof="0" dirty="0"/>
          </a:p>
          <a:p>
            <a:endParaRPr lang="en-US" noProof="0" dirty="0"/>
          </a:p>
          <a:p>
            <a:r>
              <a:rPr lang="en-US" dirty="0"/>
              <a:t> </a:t>
            </a:r>
            <a:r>
              <a:rPr lang="en-US" b="1" dirty="0"/>
              <a:t>ZFN-1 and -2</a:t>
            </a:r>
          </a:p>
          <a:p>
            <a:r>
              <a:rPr lang="en-US" dirty="0"/>
              <a:t>- ZFN gene expression transient</a:t>
            </a:r>
          </a:p>
          <a:p>
            <a:r>
              <a:rPr lang="en-US" dirty="0"/>
              <a:t>- or in the case of gene insertion, progeny carrying the transgene is segregated out</a:t>
            </a:r>
          </a:p>
          <a:p>
            <a:r>
              <a:rPr lang="en-US" dirty="0"/>
              <a:t> </a:t>
            </a:r>
            <a:r>
              <a:rPr lang="en-US" b="1" dirty="0"/>
              <a:t>ZFN-1</a:t>
            </a:r>
          </a:p>
          <a:p>
            <a:r>
              <a:rPr lang="en-US" dirty="0"/>
              <a:t>- mutation in one or a few </a:t>
            </a:r>
            <a:r>
              <a:rPr lang="en-US" dirty="0" err="1"/>
              <a:t>bp</a:t>
            </a:r>
            <a:r>
              <a:rPr lang="en-US" dirty="0"/>
              <a:t>, short deletions or insertions (site-specific but random change)</a:t>
            </a:r>
          </a:p>
          <a:p>
            <a:pPr marL="173079" indent="-173079">
              <a:buFontTx/>
              <a:buChar char="-"/>
            </a:pPr>
            <a:r>
              <a:rPr lang="en-US" dirty="0"/>
              <a:t>mutation frequency varies, but usually rather low</a:t>
            </a:r>
          </a:p>
          <a:p>
            <a:pPr marL="173079" indent="-173079">
              <a:buFontTx/>
              <a:buChar char="-"/>
            </a:pPr>
            <a:endParaRPr lang="en-US" dirty="0"/>
          </a:p>
          <a:p>
            <a:endParaRPr lang="en-US" dirty="0"/>
          </a:p>
          <a:p>
            <a:r>
              <a:rPr lang="en-US" b="1" dirty="0"/>
              <a:t>ZFN-3 technology </a:t>
            </a:r>
            <a:r>
              <a:rPr lang="en-US" dirty="0"/>
              <a:t>Leads to site-specific insertion of the target gene </a:t>
            </a:r>
          </a:p>
          <a:p>
            <a:endParaRPr lang="en-US" dirty="0"/>
          </a:p>
          <a:p>
            <a:r>
              <a:rPr lang="en-US" b="1" dirty="0"/>
              <a:t>Oligonucleotide directed mutagenesis (ODM)</a:t>
            </a:r>
          </a:p>
          <a:p>
            <a:r>
              <a:rPr lang="en-US" dirty="0"/>
              <a:t> Oligonucleotides</a:t>
            </a:r>
          </a:p>
          <a:p>
            <a:r>
              <a:rPr lang="en-US" dirty="0"/>
              <a:t>- share homology with target sequence with the exception of the nucleotides to be modified</a:t>
            </a:r>
          </a:p>
          <a:p>
            <a:r>
              <a:rPr lang="en-US" dirty="0"/>
              <a:t>- chimeric oligonucleotides (mixed DNA and RNA bases)</a:t>
            </a:r>
          </a:p>
          <a:p>
            <a:r>
              <a:rPr lang="en-US" dirty="0"/>
              <a:t>- or single-stranded DNA </a:t>
            </a:r>
            <a:r>
              <a:rPr lang="en-US" dirty="0" err="1"/>
              <a:t>oigonucleotides</a:t>
            </a:r>
            <a:endParaRPr lang="en-US" dirty="0"/>
          </a:p>
          <a:p>
            <a:r>
              <a:rPr lang="en-US" dirty="0"/>
              <a:t>- 20 to 100 </a:t>
            </a:r>
            <a:r>
              <a:rPr lang="en-US" dirty="0" err="1"/>
              <a:t>pb</a:t>
            </a:r>
            <a:r>
              <a:rPr lang="en-US" dirty="0"/>
              <a:t> long</a:t>
            </a:r>
          </a:p>
          <a:p>
            <a:r>
              <a:rPr lang="en-US" dirty="0"/>
              <a:t> Oligonucleotides “target” the homologous sequence in the genome</a:t>
            </a:r>
          </a:p>
          <a:p>
            <a:r>
              <a:rPr lang="en-US" dirty="0"/>
              <a:t> Create one or more mismatch base pairs corresponding to the non-complementary nucleotides</a:t>
            </a:r>
          </a:p>
          <a:p>
            <a:endParaRPr lang="en-US" b="1" dirty="0"/>
          </a:p>
          <a:p>
            <a:r>
              <a:rPr lang="en-US" b="1" dirty="0"/>
              <a:t> </a:t>
            </a:r>
            <a:r>
              <a:rPr lang="en-US" b="1" dirty="0" err="1"/>
              <a:t>Meganucleases</a:t>
            </a:r>
            <a:endParaRPr lang="en-US" b="1" dirty="0"/>
          </a:p>
          <a:p>
            <a:r>
              <a:rPr lang="en-US" dirty="0"/>
              <a:t>- Natural proteins acting as “DNA-scissors”</a:t>
            </a:r>
          </a:p>
          <a:p>
            <a:r>
              <a:rPr lang="en-US" dirty="0"/>
              <a:t>- </a:t>
            </a:r>
            <a:r>
              <a:rPr lang="en-US" dirty="0" err="1"/>
              <a:t>Recognise</a:t>
            </a:r>
            <a:r>
              <a:rPr lang="en-US" dirty="0"/>
              <a:t> specific DNA sequence (12-30 </a:t>
            </a:r>
            <a:r>
              <a:rPr lang="en-US" dirty="0" err="1"/>
              <a:t>bp</a:t>
            </a:r>
            <a:r>
              <a:rPr lang="en-US" dirty="0"/>
              <a:t>)</a:t>
            </a:r>
          </a:p>
          <a:p>
            <a:r>
              <a:rPr lang="en-US" dirty="0"/>
              <a:t>- Cause site-specific DNA break</a:t>
            </a:r>
          </a:p>
          <a:p>
            <a:r>
              <a:rPr lang="en-US" dirty="0"/>
              <a:t> Possible applications as for ZFN technology</a:t>
            </a:r>
          </a:p>
          <a:p>
            <a:endParaRPr lang="en-US" dirty="0"/>
          </a:p>
          <a:p>
            <a:r>
              <a:rPr lang="en-US" dirty="0"/>
              <a:t> Transcription activator–like effector (TALE) proteins</a:t>
            </a:r>
          </a:p>
          <a:p>
            <a:r>
              <a:rPr lang="en-US" dirty="0"/>
              <a:t>- Proteins that bind to DNA in a sequence-specific way</a:t>
            </a:r>
          </a:p>
          <a:p>
            <a:r>
              <a:rPr lang="en-US" dirty="0"/>
              <a:t>- Converted into “DNA-scissors” by binding to a nuclease</a:t>
            </a:r>
          </a:p>
          <a:p>
            <a:r>
              <a:rPr lang="en-US" dirty="0"/>
              <a:t>(catalytic domain of </a:t>
            </a:r>
            <a:r>
              <a:rPr lang="en-US" dirty="0" err="1"/>
              <a:t>FokI</a:t>
            </a:r>
            <a:r>
              <a:rPr lang="en-US" dirty="0"/>
              <a:t>)</a:t>
            </a:r>
          </a:p>
          <a:p>
            <a:r>
              <a:rPr lang="en-US" dirty="0"/>
              <a:t>- Can be modified for targeting a given sequence</a:t>
            </a:r>
          </a:p>
          <a:p>
            <a:r>
              <a:rPr lang="en-US" dirty="0"/>
              <a:t> Possible applications as for ZFN technology</a:t>
            </a:r>
          </a:p>
          <a:p>
            <a:endParaRPr lang="en-US" dirty="0"/>
          </a:p>
          <a:p>
            <a:r>
              <a:rPr lang="en-US" b="1" dirty="0" err="1"/>
              <a:t>Cisgenesis</a:t>
            </a:r>
            <a:r>
              <a:rPr lang="en-US" b="1" dirty="0"/>
              <a:t>/</a:t>
            </a:r>
            <a:r>
              <a:rPr lang="en-US" b="1" dirty="0" err="1"/>
              <a:t>Intragenesis</a:t>
            </a:r>
            <a:endParaRPr lang="en-US" b="1" dirty="0"/>
          </a:p>
          <a:p>
            <a:r>
              <a:rPr lang="en-US" b="1" dirty="0"/>
              <a:t>Requalification of </a:t>
            </a:r>
            <a:r>
              <a:rPr lang="en-US" b="1" dirty="0" err="1"/>
              <a:t>transgenesis</a:t>
            </a:r>
            <a:r>
              <a:rPr lang="en-US" b="1" dirty="0"/>
              <a:t> according to the origin and/or modification f sequences</a:t>
            </a:r>
          </a:p>
          <a:p>
            <a:r>
              <a:rPr lang="en-US" dirty="0"/>
              <a:t> Stable integration of </a:t>
            </a:r>
            <a:r>
              <a:rPr lang="en-US" dirty="0" err="1"/>
              <a:t>cisgene</a:t>
            </a:r>
            <a:endParaRPr lang="en-US" dirty="0"/>
          </a:p>
          <a:p>
            <a:r>
              <a:rPr lang="en-US" dirty="0"/>
              <a:t> In the case of </a:t>
            </a:r>
            <a:r>
              <a:rPr lang="en-US" i="1" dirty="0"/>
              <a:t>Agrobacterium</a:t>
            </a:r>
            <a:r>
              <a:rPr lang="en-US" dirty="0"/>
              <a:t>-mediated transformation, presence of</a:t>
            </a:r>
          </a:p>
          <a:p>
            <a:r>
              <a:rPr lang="en-US" dirty="0"/>
              <a:t>T-DNA border sequences</a:t>
            </a:r>
          </a:p>
          <a:p>
            <a:r>
              <a:rPr lang="en-US" dirty="0"/>
              <a:t> Possible unintended effects:</a:t>
            </a:r>
          </a:p>
          <a:p>
            <a:r>
              <a:rPr lang="en-US" dirty="0"/>
              <a:t>- Interruption of open reading frames (ORFs)</a:t>
            </a:r>
          </a:p>
          <a:p>
            <a:r>
              <a:rPr lang="en-US" dirty="0"/>
              <a:t>- Creation of new ORFs</a:t>
            </a:r>
          </a:p>
          <a:p>
            <a:r>
              <a:rPr lang="en-US" dirty="0"/>
              <a:t>- Deletion of host DNA</a:t>
            </a:r>
          </a:p>
          <a:p>
            <a:pPr marL="173079" indent="-173079">
              <a:buFontTx/>
              <a:buChar char="-"/>
            </a:pPr>
            <a:r>
              <a:rPr lang="en-US" dirty="0"/>
              <a:t>Gene transfer can lead to modified levels of gene expression</a:t>
            </a:r>
          </a:p>
          <a:p>
            <a:pPr marL="173079" indent="-173079">
              <a:buFontTx/>
              <a:buChar char="-"/>
            </a:pPr>
            <a:r>
              <a:rPr lang="en-US" noProof="0" dirty="0"/>
              <a:t>In the case of gene stacking, multiple recombination sites may</a:t>
            </a:r>
            <a:r>
              <a:rPr lang="en-US" baseline="0" noProof="0" dirty="0"/>
              <a:t> </a:t>
            </a:r>
            <a:r>
              <a:rPr lang="en-US" noProof="0" dirty="0"/>
              <a:t>cause chromosomal rearrangements</a:t>
            </a:r>
          </a:p>
          <a:p>
            <a:pPr marL="173079" indent="-173079">
              <a:buFontTx/>
              <a:buChar char="-"/>
            </a:pPr>
            <a:r>
              <a:rPr lang="en-US" noProof="0" dirty="0"/>
              <a:t>In the case of use of selectable markers, they have to be</a:t>
            </a:r>
            <a:r>
              <a:rPr lang="en-US" baseline="0" noProof="0" dirty="0"/>
              <a:t> </a:t>
            </a:r>
            <a:r>
              <a:rPr lang="en-US" noProof="0" dirty="0"/>
              <a:t>recombined out and leave behind a recombination site</a:t>
            </a:r>
          </a:p>
          <a:p>
            <a:endParaRPr lang="en-US" b="1" noProof="0" dirty="0"/>
          </a:p>
          <a:p>
            <a:r>
              <a:rPr lang="en-US" b="1" noProof="0" dirty="0" err="1"/>
              <a:t>Intragenesis</a:t>
            </a:r>
            <a:r>
              <a:rPr lang="en-US" b="1" noProof="0" dirty="0"/>
              <a:t> (additional effects)</a:t>
            </a:r>
          </a:p>
          <a:p>
            <a:pPr marL="173079" indent="-173079">
              <a:buFontTx/>
              <a:buChar char="-"/>
            </a:pPr>
            <a:r>
              <a:rPr lang="en-US" noProof="0" dirty="0"/>
              <a:t>Possible unintended effects:</a:t>
            </a:r>
          </a:p>
          <a:p>
            <a:pPr marL="173079" indent="-173079">
              <a:buFontTx/>
              <a:buChar char="-"/>
            </a:pPr>
            <a:r>
              <a:rPr lang="en-US" noProof="0" dirty="0"/>
              <a:t>New combinations of genes and regulatory sequences – more</a:t>
            </a:r>
            <a:r>
              <a:rPr lang="en-US" baseline="0" noProof="0" dirty="0"/>
              <a:t> </a:t>
            </a:r>
            <a:r>
              <a:rPr lang="en-US" noProof="0" dirty="0"/>
              <a:t>extensive modification of gene expression to be expected</a:t>
            </a:r>
            <a:r>
              <a:rPr lang="en-US" baseline="0" noProof="0" dirty="0"/>
              <a:t> </a:t>
            </a:r>
            <a:r>
              <a:rPr lang="en-US" noProof="0" dirty="0"/>
              <a:t>(compared to </a:t>
            </a:r>
            <a:r>
              <a:rPr lang="en-US" noProof="0" dirty="0" err="1"/>
              <a:t>cisgenesis</a:t>
            </a:r>
            <a:r>
              <a:rPr lang="en-US" noProof="0" dirty="0"/>
              <a:t>)</a:t>
            </a:r>
          </a:p>
          <a:p>
            <a:pPr marL="173079" indent="-173079">
              <a:buFontTx/>
              <a:buChar char="-"/>
            </a:pPr>
            <a:r>
              <a:rPr lang="en-US" noProof="0" dirty="0"/>
              <a:t>In the case RNAi is used for gene silencing, effects on other</a:t>
            </a:r>
            <a:r>
              <a:rPr lang="en-US" baseline="0" noProof="0" dirty="0"/>
              <a:t> </a:t>
            </a:r>
            <a:r>
              <a:rPr lang="en-US" noProof="0" dirty="0"/>
              <a:t>genes and metabolic pathways possible</a:t>
            </a:r>
          </a:p>
          <a:p>
            <a:endParaRPr lang="en-US" noProof="0" dirty="0"/>
          </a:p>
          <a:p>
            <a:r>
              <a:rPr lang="en-US" b="1" noProof="0" dirty="0"/>
              <a:t>AGROINFILTRATION "SENSU STRICTO”</a:t>
            </a:r>
          </a:p>
          <a:p>
            <a:r>
              <a:rPr lang="en-US" noProof="0" dirty="0"/>
              <a:t>• Infiltration with suspension of Agrobacterium sp. containing the gene of interest</a:t>
            </a:r>
          </a:p>
          <a:p>
            <a:r>
              <a:rPr lang="en-US" noProof="0" dirty="0"/>
              <a:t>• Local, transient gene expression at high levels </a:t>
            </a:r>
          </a:p>
          <a:p>
            <a:r>
              <a:rPr lang="en-US" noProof="0" dirty="0"/>
              <a:t>Infiltration with construct containing the foreign gene</a:t>
            </a:r>
            <a:r>
              <a:rPr lang="en-US" baseline="0" noProof="0" dirty="0"/>
              <a:t> </a:t>
            </a:r>
            <a:r>
              <a:rPr lang="en-US" noProof="0" dirty="0"/>
              <a:t>in a full-length virus or Agrobacterium</a:t>
            </a:r>
            <a:r>
              <a:rPr lang="en-US" baseline="0" noProof="0" dirty="0"/>
              <a:t> </a:t>
            </a:r>
            <a:r>
              <a:rPr lang="en-US" noProof="0" dirty="0"/>
              <a:t>vector</a:t>
            </a:r>
          </a:p>
          <a:p>
            <a:r>
              <a:rPr lang="en-US" noProof="0" dirty="0"/>
              <a:t>Question: what is the status / classification of the progeny?</a:t>
            </a:r>
          </a:p>
          <a:p>
            <a:endParaRPr lang="en-US" noProof="0" dirty="0"/>
          </a:p>
          <a:p>
            <a:r>
              <a:rPr lang="en-US" b="1" noProof="0" dirty="0"/>
              <a:t>AGRO-INFECTION</a:t>
            </a:r>
          </a:p>
          <a:p>
            <a:r>
              <a:rPr lang="en-US" noProof="0" dirty="0"/>
              <a:t>• Infiltration with suspension of Agrobacterium sp. containing the gene of interest inserted into a full-length virus vector</a:t>
            </a:r>
          </a:p>
          <a:p>
            <a:r>
              <a:rPr lang="en-US" noProof="0" dirty="0"/>
              <a:t>• Facilitates the spreading and expression of the target gene in the plant </a:t>
            </a:r>
          </a:p>
          <a:p>
            <a:r>
              <a:rPr lang="en-US" b="1" noProof="0" dirty="0"/>
              <a:t>FLORAL DIP</a:t>
            </a:r>
          </a:p>
          <a:p>
            <a:r>
              <a:rPr lang="en-US" noProof="0" dirty="0"/>
              <a:t>• Germline tissue (typically flowers) is immersed into a suspension of Agrobacterium sp. containing a T-DNA construct to transform female gametocyte</a:t>
            </a:r>
          </a:p>
          <a:p>
            <a:r>
              <a:rPr lang="en-US" noProof="0" dirty="0"/>
              <a:t>• GM seeds are obtained</a:t>
            </a:r>
          </a:p>
          <a:p>
            <a:r>
              <a:rPr lang="en-US" noProof="0" dirty="0"/>
              <a:t>Agro-infiltration and Agro-infection</a:t>
            </a:r>
          </a:p>
          <a:p>
            <a:r>
              <a:rPr lang="en-US" noProof="0" dirty="0"/>
              <a:t> Temporary expression of specific coding sequences</a:t>
            </a:r>
          </a:p>
          <a:p>
            <a:r>
              <a:rPr lang="en-US" noProof="0" dirty="0"/>
              <a:t> No DNA integration in the plant genome</a:t>
            </a:r>
          </a:p>
          <a:p>
            <a:r>
              <a:rPr lang="en-US" noProof="0" dirty="0"/>
              <a:t> Possible unintended changes:</a:t>
            </a:r>
          </a:p>
          <a:p>
            <a:pPr marL="461543" lvl="1"/>
            <a:r>
              <a:rPr lang="en-US" noProof="0" dirty="0"/>
              <a:t>Agro-infiltration:</a:t>
            </a:r>
          </a:p>
          <a:p>
            <a:pPr marL="923087" lvl="2"/>
            <a:r>
              <a:rPr lang="en-US" noProof="0" dirty="0"/>
              <a:t>- Integration of T-DNA cannot be excluded</a:t>
            </a:r>
          </a:p>
          <a:p>
            <a:pPr marL="461543" lvl="1"/>
            <a:r>
              <a:rPr lang="en-US" noProof="0" dirty="0"/>
              <a:t>Agro-infection:</a:t>
            </a:r>
          </a:p>
          <a:p>
            <a:pPr marL="923087" lvl="2"/>
            <a:r>
              <a:rPr lang="en-US" noProof="0" dirty="0"/>
              <a:t>- RNA viruses cause spreading of the gene construct</a:t>
            </a:r>
          </a:p>
          <a:p>
            <a:pPr marL="923087" lvl="2"/>
            <a:r>
              <a:rPr lang="en-US" noProof="0" dirty="0"/>
              <a:t>- Since spread via RNA molecules, no integration in</a:t>
            </a:r>
            <a:r>
              <a:rPr lang="en-US" baseline="0" noProof="0" dirty="0"/>
              <a:t> </a:t>
            </a:r>
            <a:r>
              <a:rPr lang="en-US" noProof="0" dirty="0"/>
              <a:t>plant genome</a:t>
            </a:r>
          </a:p>
          <a:p>
            <a:endParaRPr lang="en-US" noProof="0" dirty="0"/>
          </a:p>
          <a:p>
            <a:r>
              <a:rPr lang="en-US" b="1" noProof="0" dirty="0"/>
              <a:t>Grafting on GM rootstock</a:t>
            </a:r>
          </a:p>
          <a:p>
            <a:r>
              <a:rPr lang="en-US" noProof="0" dirty="0"/>
              <a:t> Changes in the genome are targeted to root tissue</a:t>
            </a:r>
          </a:p>
          <a:p>
            <a:r>
              <a:rPr lang="en-US" noProof="0" dirty="0"/>
              <a:t> Intended manipulation of gene expression (new trait) in</a:t>
            </a:r>
            <a:r>
              <a:rPr lang="en-US" baseline="0" noProof="0" dirty="0"/>
              <a:t> </a:t>
            </a:r>
            <a:r>
              <a:rPr lang="en-US" noProof="0" dirty="0"/>
              <a:t>the scion can be achieved through movement of specific</a:t>
            </a:r>
            <a:r>
              <a:rPr lang="en-US" baseline="0" noProof="0" dirty="0"/>
              <a:t> </a:t>
            </a:r>
            <a:r>
              <a:rPr lang="en-US" noProof="0" dirty="0"/>
              <a:t>proteins and/or RNA from roots to scion, e.g. </a:t>
            </a:r>
            <a:r>
              <a:rPr lang="en-US" noProof="0" dirty="0" err="1"/>
              <a:t>RdDM</a:t>
            </a:r>
            <a:endParaRPr lang="en-US" noProof="0" dirty="0"/>
          </a:p>
          <a:p>
            <a:r>
              <a:rPr lang="en-US" noProof="0" dirty="0"/>
              <a:t> Possible unintended changes:</a:t>
            </a:r>
          </a:p>
          <a:p>
            <a:pPr marL="461543" lvl="1"/>
            <a:r>
              <a:rPr lang="en-US" noProof="0" dirty="0"/>
              <a:t>- genetic exchange restricted to graft site</a:t>
            </a:r>
          </a:p>
          <a:p>
            <a:pPr marL="461543" lvl="1"/>
            <a:r>
              <a:rPr lang="en-US" noProof="0" dirty="0"/>
              <a:t>- unintended manipulation of gene expression through</a:t>
            </a:r>
            <a:r>
              <a:rPr lang="en-US" baseline="0" noProof="0" dirty="0"/>
              <a:t> </a:t>
            </a:r>
            <a:r>
              <a:rPr lang="en-US" noProof="0" dirty="0"/>
              <a:t>movement of specific proteins and/or RNA from roots</a:t>
            </a:r>
            <a:r>
              <a:rPr lang="en-US" baseline="0" noProof="0" dirty="0"/>
              <a:t> </a:t>
            </a:r>
            <a:r>
              <a:rPr lang="en-US" noProof="0" dirty="0"/>
              <a:t>to scion</a:t>
            </a:r>
          </a:p>
          <a:p>
            <a:endParaRPr lang="en-US" noProof="0" dirty="0"/>
          </a:p>
          <a:p>
            <a:endParaRPr lang="en-US" noProof="0" dirty="0"/>
          </a:p>
          <a:p>
            <a:r>
              <a:rPr lang="en-US" noProof="0" dirty="0"/>
              <a:t>NPBT are mainly applied for pest resistance and herbicide tolerance.</a:t>
            </a:r>
          </a:p>
          <a:p>
            <a:r>
              <a:rPr lang="en-US" noProof="0" dirty="0"/>
              <a:t>Some techniques (like </a:t>
            </a:r>
            <a:r>
              <a:rPr lang="en-US" noProof="0" dirty="0" err="1"/>
              <a:t>cisgenesis</a:t>
            </a:r>
            <a:r>
              <a:rPr lang="en-US" noProof="0" dirty="0"/>
              <a:t>) have been already tested in many crop plants, while others (like ZFN) have been tested mainly in model plants, commercial plants are available</a:t>
            </a:r>
          </a:p>
          <a:p>
            <a:endParaRPr lang="en-US"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18</a:t>
            </a:fld>
            <a:endParaRPr lang="en-US"/>
          </a:p>
        </p:txBody>
      </p:sp>
    </p:spTree>
    <p:extLst>
      <p:ext uri="{BB962C8B-B14F-4D97-AF65-F5344CB8AC3E}">
        <p14:creationId xmlns:p14="http://schemas.microsoft.com/office/powerpoint/2010/main" val="84593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19</a:t>
            </a:fld>
            <a:endParaRPr lang="en-US"/>
          </a:p>
        </p:txBody>
      </p:sp>
    </p:spTree>
    <p:extLst>
      <p:ext uri="{BB962C8B-B14F-4D97-AF65-F5344CB8AC3E}">
        <p14:creationId xmlns:p14="http://schemas.microsoft.com/office/powerpoint/2010/main" val="350027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a:t>
            </a:fld>
            <a:endParaRPr lang="en-US"/>
          </a:p>
        </p:txBody>
      </p:sp>
    </p:spTree>
    <p:extLst>
      <p:ext uri="{BB962C8B-B14F-4D97-AF65-F5344CB8AC3E}">
        <p14:creationId xmlns:p14="http://schemas.microsoft.com/office/powerpoint/2010/main" val="2761513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20</a:t>
            </a:fld>
            <a:endParaRPr lang="en-US"/>
          </a:p>
        </p:txBody>
      </p:sp>
    </p:spTree>
    <p:extLst>
      <p:ext uri="{BB962C8B-B14F-4D97-AF65-F5344CB8AC3E}">
        <p14:creationId xmlns:p14="http://schemas.microsoft.com/office/powerpoint/2010/main" val="3878978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Rapid </a:t>
            </a:r>
            <a:r>
              <a:rPr lang="fr-FR" dirty="0" err="1"/>
              <a:t>comparison</a:t>
            </a:r>
            <a:r>
              <a:rPr lang="fr-FR" dirty="0"/>
              <a:t> of </a:t>
            </a:r>
            <a:r>
              <a:rPr lang="fr-FR" dirty="0" err="1"/>
              <a:t>transgenesis</a:t>
            </a:r>
            <a:r>
              <a:rPr lang="fr-FR" baseline="0" dirty="0"/>
              <a:t> and </a:t>
            </a:r>
            <a:r>
              <a:rPr lang="fr-FR" baseline="0" dirty="0" err="1"/>
              <a:t>e.g</a:t>
            </a:r>
            <a:r>
              <a:rPr lang="fr-FR" baseline="0" dirty="0"/>
              <a:t>. (SDN) </a:t>
            </a:r>
            <a:r>
              <a:rPr lang="fr-FR" baseline="0" dirty="0" err="1"/>
              <a:t>nucleases</a:t>
            </a:r>
            <a:r>
              <a:rPr lang="fr-FR" baseline="0" dirty="0"/>
              <a:t> </a:t>
            </a:r>
            <a:r>
              <a:rPr lang="fr-FR" baseline="0" dirty="0" err="1"/>
              <a:t>based</a:t>
            </a:r>
            <a:r>
              <a:rPr lang="fr-FR" baseline="0" dirty="0"/>
              <a:t> NBT</a:t>
            </a:r>
          </a:p>
          <a:p>
            <a:endParaRPr lang="fr-FR" baseline="0" dirty="0"/>
          </a:p>
          <a:p>
            <a:r>
              <a:rPr lang="fr-FR" baseline="0" dirty="0" err="1"/>
              <a:t>Agrobacterium</a:t>
            </a:r>
            <a:r>
              <a:rPr lang="fr-FR" baseline="0" dirty="0"/>
              <a:t>, </a:t>
            </a:r>
            <a:r>
              <a:rPr lang="fr-FR" baseline="0" dirty="0" err="1"/>
              <a:t>with</a:t>
            </a:r>
            <a:r>
              <a:rPr lang="fr-FR" baseline="0" dirty="0"/>
              <a:t> </a:t>
            </a:r>
            <a:r>
              <a:rPr lang="fr-FR" baseline="0" dirty="0" err="1"/>
              <a:t>its</a:t>
            </a:r>
            <a:r>
              <a:rPr lang="fr-FR" baseline="0" dirty="0"/>
              <a:t> drawback (</a:t>
            </a:r>
            <a:r>
              <a:rPr lang="fr-FR" baseline="0" dirty="0" err="1"/>
              <a:t>plasmid</a:t>
            </a:r>
            <a:r>
              <a:rPr lang="fr-FR" baseline="0" dirty="0"/>
              <a:t> and nucleus </a:t>
            </a:r>
            <a:r>
              <a:rPr lang="fr-FR" baseline="0" dirty="0" err="1"/>
              <a:t>random</a:t>
            </a:r>
            <a:r>
              <a:rPr lang="fr-FR" baseline="0" dirty="0"/>
              <a:t> insertion in </a:t>
            </a:r>
            <a:r>
              <a:rPr lang="fr-FR" baseline="0" dirty="0" err="1"/>
              <a:t>targeted</a:t>
            </a:r>
            <a:r>
              <a:rPr lang="fr-FR" baseline="0" dirty="0"/>
              <a:t> / </a:t>
            </a:r>
            <a:r>
              <a:rPr lang="fr-FR" baseline="0" dirty="0" err="1"/>
              <a:t>modified</a:t>
            </a:r>
            <a:r>
              <a:rPr lang="fr-FR" baseline="0" dirty="0"/>
              <a:t> </a:t>
            </a:r>
            <a:r>
              <a:rPr lang="fr-FR" baseline="0" dirty="0" err="1"/>
              <a:t>species</a:t>
            </a:r>
            <a:r>
              <a:rPr lang="fr-FR" baseline="0" dirty="0"/>
              <a:t>) </a:t>
            </a:r>
            <a:r>
              <a:rPr lang="fr-FR" baseline="0" dirty="0" err="1"/>
              <a:t>still</a:t>
            </a:r>
            <a:r>
              <a:rPr lang="fr-FR" baseline="0" dirty="0"/>
              <a:t> the </a:t>
            </a:r>
            <a:r>
              <a:rPr lang="fr-FR" baseline="0" dirty="0" err="1"/>
              <a:t>most</a:t>
            </a:r>
            <a:r>
              <a:rPr lang="fr-FR" baseline="0" dirty="0"/>
              <a:t> efficient and </a:t>
            </a:r>
            <a:r>
              <a:rPr lang="fr-FR" baseline="0" dirty="0" err="1"/>
              <a:t>used</a:t>
            </a:r>
            <a:r>
              <a:rPr lang="fr-FR" baseline="0" dirty="0"/>
              <a:t> </a:t>
            </a:r>
            <a:r>
              <a:rPr lang="fr-FR" baseline="0" dirty="0" err="1"/>
              <a:t>vector</a:t>
            </a:r>
            <a:r>
              <a:rPr lang="fr-FR" baseline="0" dirty="0"/>
              <a:t> (</a:t>
            </a:r>
            <a:r>
              <a:rPr lang="fr-FR" baseline="0" dirty="0" err="1"/>
              <a:t>otherwise</a:t>
            </a:r>
            <a:r>
              <a:rPr lang="fr-FR" baseline="0" dirty="0"/>
              <a:t> </a:t>
            </a:r>
            <a:r>
              <a:rPr lang="fr-FR" baseline="0" dirty="0" err="1"/>
              <a:t>attempts</a:t>
            </a:r>
            <a:r>
              <a:rPr lang="fr-FR" baseline="0" dirty="0"/>
              <a:t> to use immature </a:t>
            </a:r>
            <a:r>
              <a:rPr lang="fr-FR" baseline="0" dirty="0" err="1"/>
              <a:t>embryos</a:t>
            </a:r>
            <a:r>
              <a:rPr lang="fr-FR" baseline="0" dirty="0"/>
              <a:t> for </a:t>
            </a:r>
            <a:r>
              <a:rPr lang="fr-FR" baseline="0" dirty="0" err="1"/>
              <a:t>recalcitrant</a:t>
            </a:r>
            <a:r>
              <a:rPr lang="fr-FR" baseline="0" dirty="0"/>
              <a:t> plants).</a:t>
            </a:r>
          </a:p>
          <a:p>
            <a:r>
              <a:rPr lang="fr-FR" baseline="0" dirty="0" err="1"/>
              <a:t>Biolistics</a:t>
            </a:r>
            <a:r>
              <a:rPr lang="fr-FR" baseline="0" dirty="0"/>
              <a:t>, </a:t>
            </a:r>
            <a:r>
              <a:rPr lang="fr-FR" baseline="0" dirty="0" err="1"/>
              <a:t>viruses</a:t>
            </a:r>
            <a:r>
              <a:rPr lang="fr-FR" baseline="0" dirty="0"/>
              <a:t>, PEG, </a:t>
            </a:r>
            <a:r>
              <a:rPr lang="fr-FR" baseline="0" dirty="0" err="1"/>
              <a:t>electroporation</a:t>
            </a:r>
            <a:r>
              <a:rPr lang="fr-FR" baseline="0" dirty="0"/>
              <a:t> : </a:t>
            </a:r>
            <a:r>
              <a:rPr lang="fr-FR" baseline="0" dirty="0" err="1"/>
              <a:t>common</a:t>
            </a:r>
            <a:r>
              <a:rPr lang="fr-FR" baseline="0" dirty="0"/>
              <a:t> </a:t>
            </a:r>
            <a:r>
              <a:rPr lang="fr-FR" baseline="0" dirty="0" err="1"/>
              <a:t>technics</a:t>
            </a:r>
            <a:r>
              <a:rPr lang="fr-FR" baseline="0" dirty="0"/>
              <a:t> </a:t>
            </a:r>
            <a:r>
              <a:rPr lang="fr-FR" baseline="0" dirty="0" err="1"/>
              <a:t>between</a:t>
            </a:r>
            <a:r>
              <a:rPr lang="fr-FR" baseline="0" dirty="0"/>
              <a:t> </a:t>
            </a:r>
            <a:r>
              <a:rPr lang="fr-FR" baseline="0" dirty="0" err="1"/>
              <a:t>old</a:t>
            </a:r>
            <a:r>
              <a:rPr lang="fr-FR" baseline="0" dirty="0"/>
              <a:t> </a:t>
            </a:r>
            <a:r>
              <a:rPr lang="fr-FR" baseline="0" dirty="0" err="1"/>
              <a:t>GMOs</a:t>
            </a:r>
            <a:r>
              <a:rPr lang="fr-FR" baseline="0" dirty="0"/>
              <a:t> and NBT.</a:t>
            </a:r>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21</a:t>
            </a:fld>
            <a:endParaRPr lang="en-US"/>
          </a:p>
        </p:txBody>
      </p:sp>
    </p:spTree>
    <p:extLst>
      <p:ext uri="{BB962C8B-B14F-4D97-AF65-F5344CB8AC3E}">
        <p14:creationId xmlns:p14="http://schemas.microsoft.com/office/powerpoint/2010/main" val="197099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22</a:t>
            </a:fld>
            <a:endParaRPr lang="en-US"/>
          </a:p>
        </p:txBody>
      </p:sp>
    </p:spTree>
    <p:extLst>
      <p:ext uri="{BB962C8B-B14F-4D97-AF65-F5344CB8AC3E}">
        <p14:creationId xmlns:p14="http://schemas.microsoft.com/office/powerpoint/2010/main" val="97894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23</a:t>
            </a:fld>
            <a:endParaRPr lang="en-US"/>
          </a:p>
        </p:txBody>
      </p:sp>
    </p:spTree>
    <p:extLst>
      <p:ext uri="{BB962C8B-B14F-4D97-AF65-F5344CB8AC3E}">
        <p14:creationId xmlns:p14="http://schemas.microsoft.com/office/powerpoint/2010/main" val="596495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Voir les articles de Inf’OGM:</a:t>
            </a:r>
          </a:p>
          <a:p>
            <a:endParaRPr lang="fr-FR" dirty="0"/>
          </a:p>
          <a:p>
            <a:r>
              <a:rPr lang="fr-FR" dirty="0"/>
              <a:t>https://www.infogm.org/5975-ogm-modifier-plante-pas-anodin</a:t>
            </a:r>
          </a:p>
          <a:p>
            <a:r>
              <a:rPr lang="fr-FR" dirty="0"/>
              <a:t>https://www.infogm.org/5982-ogm-modifier-plante-pas-anodin-suite</a:t>
            </a:r>
          </a:p>
          <a:p>
            <a:endParaRPr lang="fr-FR" dirty="0"/>
          </a:p>
          <a:p>
            <a:r>
              <a:rPr lang="fr-FR" dirty="0"/>
              <a:t>Look at the English version:</a:t>
            </a:r>
          </a:p>
          <a:p>
            <a:r>
              <a:rPr lang="fr-FR" dirty="0"/>
              <a:t>https://www.infogm.org/genetically-modifying-a-plant-is-far-from-harmless</a:t>
            </a:r>
          </a:p>
          <a:p>
            <a:r>
              <a:rPr lang="fr-FR" dirty="0"/>
              <a:t>https://www.infogm.org/genetically-modifying-a-plant-is-far-from-being-harmless-follow-up</a:t>
            </a:r>
          </a:p>
          <a:p>
            <a:endParaRPr lang="fr-FR" dirty="0"/>
          </a:p>
          <a:p>
            <a:endParaRPr lang="fr-FR" dirty="0"/>
          </a:p>
          <a:p>
            <a:endParaRPr lang="fr-FR" dirty="0"/>
          </a:p>
          <a:p>
            <a:r>
              <a:rPr lang="fr-FR" dirty="0"/>
              <a:t>On </a:t>
            </a:r>
            <a:r>
              <a:rPr lang="fr-FR" dirty="0" err="1"/>
              <a:t>old</a:t>
            </a:r>
            <a:r>
              <a:rPr lang="fr-FR" dirty="0"/>
              <a:t> cooking </a:t>
            </a:r>
            <a:r>
              <a:rPr lang="fr-FR" dirty="0" err="1"/>
              <a:t>recipes</a:t>
            </a:r>
            <a:r>
              <a:rPr lang="fr-FR" dirty="0"/>
              <a:t> (</a:t>
            </a:r>
            <a:r>
              <a:rPr lang="fr-FR" dirty="0" err="1"/>
              <a:t>past</a:t>
            </a:r>
            <a:r>
              <a:rPr lang="fr-FR" baseline="0" dirty="0"/>
              <a:t> </a:t>
            </a:r>
            <a:r>
              <a:rPr lang="fr-FR" baseline="0" dirty="0" err="1"/>
              <a:t>decades</a:t>
            </a:r>
            <a:r>
              <a:rPr lang="fr-FR" baseline="0" dirty="0"/>
              <a:t>) </a:t>
            </a:r>
            <a:r>
              <a:rPr lang="fr-FR" dirty="0" err="1"/>
              <a:t>see</a:t>
            </a:r>
            <a:r>
              <a:rPr lang="fr-FR" dirty="0"/>
              <a:t> for instance </a:t>
            </a:r>
            <a:r>
              <a:rPr lang="fr-FR" dirty="0" err="1"/>
              <a:t>Ledford</a:t>
            </a:r>
            <a:r>
              <a:rPr lang="fr-FR" dirty="0"/>
              <a:t> 2016  Nature 539 (7627): </a:t>
            </a:r>
            <a:r>
              <a:rPr lang="en-US" dirty="0"/>
              <a:t>16-17 about the Conference held in October 2016 o those ‘related technics’.</a:t>
            </a:r>
          </a:p>
          <a:p>
            <a:endParaRPr lang="en-US" dirty="0"/>
          </a:p>
          <a:p>
            <a:r>
              <a:rPr lang="en-US" dirty="0"/>
              <a:t>NBT labs are looking for trained chiefs but training are missing and thus experienced chiefs also…</a:t>
            </a:r>
          </a:p>
          <a:p>
            <a:r>
              <a:rPr lang="en-US" dirty="0"/>
              <a:t>In most</a:t>
            </a:r>
            <a:r>
              <a:rPr lang="en-US" baseline="0" dirty="0"/>
              <a:t> – if not all - of the description of NBT, the related technics such as protoplast preparation or cell culture are omitted while their use in the genome editing technics, </a:t>
            </a:r>
            <a:r>
              <a:rPr lang="en-US" baseline="0" dirty="0" err="1"/>
              <a:t>rdDM</a:t>
            </a:r>
            <a:r>
              <a:rPr lang="en-US" baseline="0" dirty="0"/>
              <a:t>, </a:t>
            </a:r>
            <a:r>
              <a:rPr lang="en-US" baseline="0" dirty="0" err="1"/>
              <a:t>OdM</a:t>
            </a:r>
            <a:r>
              <a:rPr lang="en-US" baseline="0" dirty="0"/>
              <a:t> are all causes of unexpected effects.</a:t>
            </a:r>
          </a:p>
          <a:p>
            <a:r>
              <a:rPr lang="en-US" baseline="0" dirty="0"/>
              <a:t>Most of theses related technics are also used for </a:t>
            </a:r>
            <a:r>
              <a:rPr lang="en-US" baseline="0" dirty="0" err="1"/>
              <a:t>transgenesis</a:t>
            </a:r>
            <a:r>
              <a:rPr lang="en-US" baseline="0" dirty="0"/>
              <a:t> and are the sources of some of the unintended genome changes also observed for the GMO obtained by </a:t>
            </a:r>
            <a:r>
              <a:rPr lang="en-US" baseline="0" dirty="0" err="1"/>
              <a:t>transgenesis</a:t>
            </a:r>
            <a:r>
              <a:rPr lang="en-US" baseline="0" dirty="0"/>
              <a:t>. Particularly Agrobacterium shuttle, the most efficient vector.</a:t>
            </a:r>
          </a:p>
          <a:p>
            <a:endParaRPr lang="en-US" baseline="0" dirty="0"/>
          </a:p>
          <a:p>
            <a:r>
              <a:rPr lang="en-US" baseline="0" dirty="0" err="1"/>
              <a:t>Protoplates</a:t>
            </a:r>
            <a:r>
              <a:rPr lang="en-US" baseline="0" dirty="0"/>
              <a:t>’ preparation, cell culture and plant regeneration, </a:t>
            </a:r>
            <a:r>
              <a:rPr lang="en-US" baseline="0" dirty="0" err="1"/>
              <a:t>somaclonal</a:t>
            </a:r>
            <a:r>
              <a:rPr lang="en-US" baseline="0" dirty="0"/>
              <a:t> variation are all inducing by stresses mutations and </a:t>
            </a:r>
            <a:r>
              <a:rPr lang="en-US" baseline="0" dirty="0" err="1"/>
              <a:t>epimutations</a:t>
            </a:r>
            <a:r>
              <a:rPr lang="en-US" baseline="0" dirty="0"/>
              <a:t>, chromosomes’ rearrangements… </a:t>
            </a:r>
          </a:p>
          <a:p>
            <a:pPr marL="173079" indent="-173079">
              <a:buFontTx/>
              <a:buChar char="-"/>
            </a:pPr>
            <a:r>
              <a:rPr lang="nl-NL" dirty="0" err="1"/>
              <a:t>Anjanasree</a:t>
            </a:r>
            <a:r>
              <a:rPr lang="nl-NL" dirty="0"/>
              <a:t> K. </a:t>
            </a:r>
            <a:r>
              <a:rPr lang="nl-NL" dirty="0" err="1"/>
              <a:t>Neelakandan</a:t>
            </a:r>
            <a:r>
              <a:rPr lang="nl-NL" dirty="0"/>
              <a:t> </a:t>
            </a:r>
            <a:r>
              <a:rPr lang="nl-NL" dirty="0" err="1"/>
              <a:t>and</a:t>
            </a:r>
            <a:r>
              <a:rPr lang="nl-NL" dirty="0"/>
              <a:t> Kan Wang 2012 </a:t>
            </a:r>
            <a:r>
              <a:rPr lang="en-US" dirty="0"/>
              <a:t>Plant Cell Rep 31:597–620</a:t>
            </a:r>
          </a:p>
          <a:p>
            <a:pPr marL="173079" indent="-173079">
              <a:buFontTx/>
              <a:buChar char="-"/>
            </a:pPr>
            <a:r>
              <a:rPr lang="en-US" dirty="0"/>
              <a:t>Wilson, A.K., Latham, J.R., </a:t>
            </a:r>
            <a:r>
              <a:rPr lang="en-US" dirty="0" err="1"/>
              <a:t>Steinbrecher</a:t>
            </a:r>
            <a:r>
              <a:rPr lang="en-US" dirty="0"/>
              <a:t>, R.A. (2006) Transformation-induced mutations in transgenic plants: analysis and biosafety implications. </a:t>
            </a:r>
            <a:r>
              <a:rPr lang="en-US" dirty="0" err="1"/>
              <a:t>Biotechnol</a:t>
            </a:r>
            <a:r>
              <a:rPr lang="en-US" dirty="0"/>
              <a:t> Genet </a:t>
            </a:r>
            <a:r>
              <a:rPr lang="en-US" dirty="0" err="1"/>
              <a:t>Eng</a:t>
            </a:r>
            <a:r>
              <a:rPr lang="en-US" dirty="0"/>
              <a:t> Rev, </a:t>
            </a:r>
            <a:r>
              <a:rPr lang="en-US" b="1" dirty="0"/>
              <a:t>23</a:t>
            </a:r>
            <a:r>
              <a:rPr lang="en-US" dirty="0"/>
              <a:t>(1), 209-238.</a:t>
            </a:r>
          </a:p>
          <a:p>
            <a:pPr marL="173079" indent="-173079">
              <a:buFontTx/>
              <a:buChar char="-"/>
            </a:pPr>
            <a:r>
              <a:rPr lang="en-US" dirty="0" err="1"/>
              <a:t>Florentin</a:t>
            </a:r>
            <a:r>
              <a:rPr lang="en-US" dirty="0"/>
              <a:t>, A., </a:t>
            </a:r>
            <a:r>
              <a:rPr lang="en-US" dirty="0" err="1"/>
              <a:t>Damri</a:t>
            </a:r>
            <a:r>
              <a:rPr lang="en-US" dirty="0"/>
              <a:t>, M., </a:t>
            </a:r>
            <a:r>
              <a:rPr lang="en-US" dirty="0" err="1"/>
              <a:t>Grafi</a:t>
            </a:r>
            <a:r>
              <a:rPr lang="en-US" dirty="0"/>
              <a:t>, G. (2013) Stress induces plant somatic cells to acquire some features of stem cells accompanied by selective chromatin reorganization. Developmental Dynamics, 242(10), 1121-1133.</a:t>
            </a:r>
          </a:p>
          <a:p>
            <a:pPr marL="173079" indent="-173079">
              <a:buFontTx/>
              <a:buChar char="-"/>
            </a:pPr>
            <a:r>
              <a:rPr lang="da-DK" dirty="0"/>
              <a:t>Skirycz, A., De Bodt, S., Obata, T., De Clercq, I., Claeys, H., De Rycke, R., Andriankaja, M., Van Aken, O., Van Breusegem, F., Fernie, A.R., Inzé, D. (2010) Developmental stage specificity and the role of mitochondrial metabolism in the response of Arabidopsis leaves to prolonged mild osmotic stress. Plant Physiology, 152(1), 226-244.</a:t>
            </a:r>
          </a:p>
          <a:p>
            <a:pPr marL="173079" indent="-173079">
              <a:buFontTx/>
              <a:buChar char="-"/>
            </a:pPr>
            <a:r>
              <a:rPr lang="da-DK" dirty="0"/>
              <a:t>Yoo, S.-D., Cho, Y.-H., Sheen, J. (2007) Arabidopsis mesophyll protoplasts: a versatile cell system for transient gene expression analysis. Nat. Protocols, 2(7), 1565-1572.</a:t>
            </a:r>
          </a:p>
          <a:p>
            <a:pPr marL="173079" indent="-173079">
              <a:buFontTx/>
              <a:buChar char="-"/>
            </a:pPr>
            <a:r>
              <a:rPr lang="en-US" dirty="0"/>
              <a:t>Marx, V. (2016) Cell biology: delivering tough cargo into cells. Nat Meth, 13(1), 37-40</a:t>
            </a:r>
          </a:p>
          <a:p>
            <a:pPr marL="173079" indent="-173079">
              <a:buFontTx/>
              <a:buChar char="-"/>
            </a:pPr>
            <a:r>
              <a:rPr lang="en-US" dirty="0" err="1"/>
              <a:t>Lusser</a:t>
            </a:r>
            <a:r>
              <a:rPr lang="en-US" dirty="0"/>
              <a:t>, M., </a:t>
            </a:r>
            <a:r>
              <a:rPr lang="en-US" dirty="0" err="1"/>
              <a:t>Parisi</a:t>
            </a:r>
            <a:r>
              <a:rPr lang="en-US" dirty="0"/>
              <a:t>, C., Plan, D., Rodríguez-</a:t>
            </a:r>
            <a:r>
              <a:rPr lang="en-US" dirty="0" err="1"/>
              <a:t>Cerezo</a:t>
            </a:r>
            <a:r>
              <a:rPr lang="en-US" dirty="0"/>
              <a:t>, E. (2011) New plant breeding techniques. State-of-the-art and prospects for commercial development. EUR 24760 EN. In JRC scientific and technical reports  (European Commission. DG JRC/IPTS, </a:t>
            </a:r>
            <a:r>
              <a:rPr lang="en-US" dirty="0" err="1"/>
              <a:t>ed</a:t>
            </a:r>
            <a:r>
              <a:rPr lang="en-US" dirty="0"/>
              <a:t>: pp 220.</a:t>
            </a:r>
          </a:p>
          <a:p>
            <a:pPr marL="173079" indent="-173079">
              <a:buFontTx/>
              <a:buChar char="-"/>
            </a:pPr>
            <a:r>
              <a:rPr lang="en-US" dirty="0" err="1"/>
              <a:t>Yau</a:t>
            </a:r>
            <a:r>
              <a:rPr lang="en-US" dirty="0"/>
              <a:t>, Y.Y. and Stewart, C.N. (2013) Less is more: strategies to remove marker genes from transgenic plants. </a:t>
            </a:r>
            <a:r>
              <a:rPr lang="en-US" dirty="0" err="1"/>
              <a:t>Bmc</a:t>
            </a:r>
            <a:r>
              <a:rPr lang="en-US" dirty="0"/>
              <a:t> Biotechnology, 13.</a:t>
            </a:r>
          </a:p>
          <a:p>
            <a:pPr marL="173079" indent="-173079">
              <a:buFontTx/>
              <a:buChar char="-"/>
            </a:pPr>
            <a:r>
              <a:rPr lang="en-US" dirty="0"/>
              <a:t>Breyer, D., </a:t>
            </a:r>
            <a:r>
              <a:rPr lang="en-US" dirty="0" err="1"/>
              <a:t>Kopertekh</a:t>
            </a:r>
            <a:r>
              <a:rPr lang="en-US" dirty="0"/>
              <a:t>, L., </a:t>
            </a:r>
            <a:r>
              <a:rPr lang="en-US" dirty="0" err="1"/>
              <a:t>Reheul</a:t>
            </a:r>
            <a:r>
              <a:rPr lang="en-US" dirty="0"/>
              <a:t>, D. (2014) Alternatives to antibiotic resistance marker genes for in vitro selection of genetically modified plants – Scientific developments, current use, operational access and biosafety considerations. Critical Reviews in Plant Sciences, 33(4), 286-330.</a:t>
            </a:r>
          </a:p>
          <a:p>
            <a:pPr marL="173079" indent="-173079">
              <a:buFontTx/>
              <a:buChar char="-"/>
            </a:pPr>
            <a:r>
              <a:rPr lang="en-US" dirty="0" err="1"/>
              <a:t>Manimaran</a:t>
            </a:r>
            <a:r>
              <a:rPr lang="en-US" dirty="0"/>
              <a:t>, P., </a:t>
            </a:r>
            <a:r>
              <a:rPr lang="en-US" dirty="0" err="1"/>
              <a:t>Ramkumar</a:t>
            </a:r>
            <a:r>
              <a:rPr lang="en-US" dirty="0"/>
              <a:t>, G., </a:t>
            </a:r>
            <a:r>
              <a:rPr lang="en-US" dirty="0" err="1"/>
              <a:t>Sakthivel</a:t>
            </a:r>
            <a:r>
              <a:rPr lang="en-US" dirty="0"/>
              <a:t>, K., </a:t>
            </a:r>
            <a:r>
              <a:rPr lang="en-US" dirty="0" err="1"/>
              <a:t>Sundaram</a:t>
            </a:r>
            <a:r>
              <a:rPr lang="en-US" dirty="0"/>
              <a:t>, R.M., </a:t>
            </a:r>
            <a:r>
              <a:rPr lang="en-US" dirty="0" err="1"/>
              <a:t>Madhav</a:t>
            </a:r>
            <a:r>
              <a:rPr lang="en-US" dirty="0"/>
              <a:t>, M.S., Balachandran, S.M. (2011) Suitability of non-lethal marker and marker-free systems for development of transgenic crop plants: present status and future prospects. Biotechnology Advances, 29(6), 703-714</a:t>
            </a:r>
          </a:p>
          <a:p>
            <a:pPr marL="173079" indent="-173079">
              <a:buFontTx/>
              <a:buChar char="-"/>
            </a:pPr>
            <a:r>
              <a:rPr lang="en-US" dirty="0" err="1"/>
              <a:t>Krizova</a:t>
            </a:r>
            <a:r>
              <a:rPr lang="en-US" dirty="0"/>
              <a:t>, K., </a:t>
            </a:r>
            <a:r>
              <a:rPr lang="en-US" dirty="0" err="1"/>
              <a:t>Fojtova</a:t>
            </a:r>
            <a:r>
              <a:rPr lang="en-US" dirty="0"/>
              <a:t>, M., </a:t>
            </a:r>
            <a:r>
              <a:rPr lang="en-US" dirty="0" err="1"/>
              <a:t>Depicker</a:t>
            </a:r>
            <a:r>
              <a:rPr lang="en-US" dirty="0"/>
              <a:t>, A., </a:t>
            </a:r>
            <a:r>
              <a:rPr lang="en-US" dirty="0" err="1"/>
              <a:t>Kovarik</a:t>
            </a:r>
            <a:r>
              <a:rPr lang="en-US" dirty="0"/>
              <a:t>, A. (2009) Cell culture-induced gradual and frequent epigenetic reprogramming of </a:t>
            </a:r>
            <a:r>
              <a:rPr lang="en-US" dirty="0" err="1"/>
              <a:t>invertedly</a:t>
            </a:r>
            <a:r>
              <a:rPr lang="en-US" dirty="0"/>
              <a:t> repeated tobacco transgene </a:t>
            </a:r>
            <a:r>
              <a:rPr lang="en-US" dirty="0" err="1"/>
              <a:t>epialleles</a:t>
            </a:r>
            <a:r>
              <a:rPr lang="en-US" dirty="0"/>
              <a:t>. Plant Physiology, 149(3), 1493-1504</a:t>
            </a:r>
          </a:p>
          <a:p>
            <a:pPr marL="173079" indent="-173079">
              <a:buFontTx/>
              <a:buChar char="-"/>
            </a:pPr>
            <a:r>
              <a:rPr lang="en-US" dirty="0" err="1"/>
              <a:t>Machczyńska</a:t>
            </a:r>
            <a:r>
              <a:rPr lang="en-US" dirty="0"/>
              <a:t>, J., </a:t>
            </a:r>
            <a:r>
              <a:rPr lang="en-US" dirty="0" err="1"/>
              <a:t>Orłowska</a:t>
            </a:r>
            <a:r>
              <a:rPr lang="en-US" dirty="0"/>
              <a:t>, R., </a:t>
            </a:r>
            <a:r>
              <a:rPr lang="en-US" dirty="0" err="1"/>
              <a:t>Zimny</a:t>
            </a:r>
            <a:r>
              <a:rPr lang="en-US" dirty="0"/>
              <a:t>, J., </a:t>
            </a:r>
            <a:r>
              <a:rPr lang="en-US" dirty="0" err="1"/>
              <a:t>Bednarek</a:t>
            </a:r>
            <a:r>
              <a:rPr lang="en-US" dirty="0"/>
              <a:t>, P.T. (2014) Extended </a:t>
            </a:r>
            <a:r>
              <a:rPr lang="en-US" dirty="0" err="1"/>
              <a:t>metAFLP</a:t>
            </a:r>
            <a:r>
              <a:rPr lang="en-US" dirty="0"/>
              <a:t> approach in studies of tissue culture induced variation (TCIV) in triticale. Molecular Breeding, 34(3), 845-854.</a:t>
            </a:r>
          </a:p>
          <a:p>
            <a:pPr marL="173079" indent="-173079">
              <a:buFontTx/>
              <a:buChar char="-"/>
            </a:pPr>
            <a:r>
              <a:rPr lang="en-US" dirty="0"/>
              <a:t>Rhee, Y., </a:t>
            </a:r>
            <a:r>
              <a:rPr lang="en-US" dirty="0" err="1"/>
              <a:t>Sekhon</a:t>
            </a:r>
            <a:r>
              <a:rPr lang="en-US" dirty="0"/>
              <a:t>, R.S., Chopra, S., </a:t>
            </a:r>
            <a:r>
              <a:rPr lang="en-US" dirty="0" err="1"/>
              <a:t>Kaeppler</a:t>
            </a:r>
            <a:r>
              <a:rPr lang="en-US" dirty="0"/>
              <a:t>, S. (2010) Tissue culture-induced novel </a:t>
            </a:r>
            <a:r>
              <a:rPr lang="en-US" dirty="0" err="1"/>
              <a:t>epialleles</a:t>
            </a:r>
            <a:r>
              <a:rPr lang="en-US" dirty="0"/>
              <a:t> of a </a:t>
            </a:r>
            <a:r>
              <a:rPr lang="en-US" dirty="0" err="1"/>
              <a:t>Myb</a:t>
            </a:r>
            <a:r>
              <a:rPr lang="en-US" dirty="0"/>
              <a:t> transcription factor encoded by pericarp color1 in maize. Genetics, 186(3), 843-855.</a:t>
            </a:r>
          </a:p>
          <a:p>
            <a:pPr marL="173079" indent="-173079">
              <a:buFontTx/>
              <a:buChar char="-"/>
            </a:pPr>
            <a:r>
              <a:rPr lang="en-US" dirty="0" err="1"/>
              <a:t>Kawakatsu</a:t>
            </a:r>
            <a:r>
              <a:rPr lang="en-US" dirty="0"/>
              <a:t>, T., Kawahara, Y., Itoh, T., and </a:t>
            </a:r>
            <a:r>
              <a:rPr lang="en-US" dirty="0" err="1"/>
              <a:t>Takaiwa</a:t>
            </a:r>
            <a:r>
              <a:rPr lang="en-US" dirty="0"/>
              <a:t>, F. (2013). A whole-genome analysis of a transgenic rice seed-based edible vaccine against cedar pollen allergy. DNA Research 20, 623-631.</a:t>
            </a:r>
          </a:p>
          <a:p>
            <a:pPr marL="173079" indent="-173079">
              <a:buFontTx/>
              <a:buChar char="-"/>
            </a:pPr>
            <a:r>
              <a:rPr lang="en-US" dirty="0"/>
              <a:t>Montero, M., </a:t>
            </a:r>
            <a:r>
              <a:rPr lang="en-US" dirty="0" err="1"/>
              <a:t>Coll</a:t>
            </a:r>
            <a:r>
              <a:rPr lang="en-US" dirty="0"/>
              <a:t>, A., Nadal, A., </a:t>
            </a:r>
            <a:r>
              <a:rPr lang="en-US" dirty="0" err="1"/>
              <a:t>Messeguer</a:t>
            </a:r>
            <a:r>
              <a:rPr lang="en-US" dirty="0"/>
              <a:t>, J., </a:t>
            </a:r>
            <a:r>
              <a:rPr lang="en-US" dirty="0" err="1"/>
              <a:t>Pla</a:t>
            </a:r>
            <a:r>
              <a:rPr lang="en-US" dirty="0"/>
              <a:t>, M. (2011) Only half the transcriptomic differences between resistant genetically modified and conventional rice are associated with the transgene. Plant Biotechnology Journal, 9(6), 693-702.</a:t>
            </a:r>
          </a:p>
          <a:p>
            <a:pPr marL="173079" indent="-173079">
              <a:buFontTx/>
              <a:buChar char="-"/>
            </a:pPr>
            <a:r>
              <a:rPr lang="en-US" dirty="0" err="1"/>
              <a:t>Meins</a:t>
            </a:r>
            <a:r>
              <a:rPr lang="en-US" dirty="0"/>
              <a:t>, F. and Thomas, M. (2003) Meiotic transmission of epigenetic changes in the cell-division factor requirement of plant cells. Development, 130(25), 6201-6208.</a:t>
            </a:r>
          </a:p>
          <a:p>
            <a:endParaRPr lang="en-US" dirty="0"/>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Very many off-targets (claims of reduction of a factor of 1,500…), difficult to predict (depends on the available considered genome sequences) and detect (software capabilities for assembly and sequences comparisons as speed was </a:t>
            </a:r>
            <a:r>
              <a:rPr lang="en-US" sz="1200" dirty="0" err="1"/>
              <a:t>pirvilegied</a:t>
            </a:r>
            <a:r>
              <a:rPr lang="en-US" sz="1200" dirty="0"/>
              <a:t> up to now to reliability, lack of reliable genomes of reference, huge differences</a:t>
            </a:r>
            <a:r>
              <a:rPr lang="en-US" sz="1200" baseline="0" dirty="0"/>
              <a:t> between Elite cultivars see le Monde 2017/06/07 interview of </a:t>
            </a:r>
            <a:r>
              <a:rPr lang="en-US" sz="1200" dirty="0"/>
              <a:t>...) except to focus on some points (where claims of off-target effects not detectable because only a portion of the genome has been studied) because the sequencing "in depth" (we went from a few dozens to several thousands of re-sequencing preferably with several platforms and software to improve the robustness of the results) is still expensive (even if advertised as to soon join the price of a PCR analysis)</a:t>
            </a:r>
            <a:r>
              <a:rPr lang="fr-FR" sz="1200" dirty="0"/>
              <a:t>),</a:t>
            </a: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24</a:t>
            </a:fld>
            <a:endParaRPr lang="en-US"/>
          </a:p>
        </p:txBody>
      </p:sp>
    </p:spTree>
    <p:extLst>
      <p:ext uri="{BB962C8B-B14F-4D97-AF65-F5344CB8AC3E}">
        <p14:creationId xmlns:p14="http://schemas.microsoft.com/office/powerpoint/2010/main" val="322455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The low efficiency of cells modification needs using </a:t>
            </a:r>
            <a:r>
              <a:rPr lang="en-US" baseline="0" noProof="0" dirty="0"/>
              <a:t>selection system of the modified cells. Even in the case of recombination system to discard inserted vectors parts, such as the </a:t>
            </a:r>
            <a:r>
              <a:rPr lang="en-US" baseline="0" noProof="0" dirty="0" err="1"/>
              <a:t>Cre</a:t>
            </a:r>
            <a:r>
              <a:rPr lang="en-US" baseline="0" noProof="0" dirty="0"/>
              <a:t>-Lox system, scars and foreign DNA are generally left.</a:t>
            </a:r>
          </a:p>
          <a:p>
            <a:endParaRPr lang="en-US" noProof="0" dirty="0"/>
          </a:p>
          <a:p>
            <a:r>
              <a:rPr lang="en-US" noProof="0" dirty="0"/>
              <a:t>Even the use of mRNA or RNP (Ribonucleoprotein) can leave foreign DNA</a:t>
            </a:r>
          </a:p>
          <a:p>
            <a:r>
              <a:rPr lang="en-US" noProof="0" dirty="0"/>
              <a:t>e.g. </a:t>
            </a:r>
          </a:p>
          <a:p>
            <a:r>
              <a:rPr lang="en-US" noProof="0" dirty="0"/>
              <a:t>- mRNA by reverse</a:t>
            </a:r>
            <a:r>
              <a:rPr lang="en-US" baseline="0" noProof="0" dirty="0"/>
              <a:t> transcription provide DNA which can be inserted in the genome</a:t>
            </a:r>
          </a:p>
          <a:p>
            <a:r>
              <a:rPr lang="en-US" baseline="0" noProof="0" dirty="0"/>
              <a:t>- mRNA and protein purification are in all cases contaminated by the DNA of the initial reagents (an issue well known in the area of </a:t>
            </a:r>
            <a:r>
              <a:rPr lang="en-US" baseline="0" noProof="0" dirty="0" err="1"/>
              <a:t>teh</a:t>
            </a:r>
            <a:r>
              <a:rPr lang="en-US" baseline="0" noProof="0" dirty="0"/>
              <a:t> commercial purified polymerase used for PCR)</a:t>
            </a:r>
            <a:endParaRPr lang="en-US"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25</a:t>
            </a:fld>
            <a:endParaRPr lang="en-US"/>
          </a:p>
        </p:txBody>
      </p:sp>
    </p:spTree>
    <p:extLst>
      <p:ext uri="{BB962C8B-B14F-4D97-AF65-F5344CB8AC3E}">
        <p14:creationId xmlns:p14="http://schemas.microsoft.com/office/powerpoint/2010/main" val="69158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Most of the issues raised by the several NTGE techniques (such as off-targets, unintended other mutations and epimutations, lack of reliability </a:t>
            </a:r>
            <a:r>
              <a:rPr lang="en-US" noProof="0"/>
              <a:t>of software </a:t>
            </a:r>
            <a:r>
              <a:rPr lang="en-US" noProof="0" dirty="0"/>
              <a:t>used to predict and detect off-targets, limits of mutations cleaning through backcrosses) are gathered in a document of more than 120 pages of notes with all scientific references.</a:t>
            </a:r>
          </a:p>
          <a:p>
            <a:r>
              <a:rPr lang="en-US" noProof="0" dirty="0"/>
              <a:t>Part of this document is also dedicated to the limits of NGS techniques and their inherent biases, the lack of reliability of assembly and comparisons software, the still present errors of data-bases not carefully curated for sequences and annotations’ errors, and the numerous differences observed between species and even Elite cultivars to rapidly design new GM varieties (see for instance in Le Monde dated 2017/06/07 the interview of a Pioneer’s scientist).</a:t>
            </a:r>
          </a:p>
          <a:p>
            <a:r>
              <a:rPr lang="en-US" noProof="0" dirty="0"/>
              <a:t>All together will be part of a review paper or book, beside the review paper on the detection and identification of NTMGE products and techniques used for producing thereof.</a:t>
            </a:r>
          </a:p>
          <a:p>
            <a:endParaRPr lang="en-US" noProof="0" dirty="0"/>
          </a:p>
          <a:p>
            <a:endParaRPr lang="en-US"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26</a:t>
            </a:fld>
            <a:endParaRPr lang="en-US"/>
          </a:p>
        </p:txBody>
      </p:sp>
    </p:spTree>
    <p:extLst>
      <p:ext uri="{BB962C8B-B14F-4D97-AF65-F5344CB8AC3E}">
        <p14:creationId xmlns:p14="http://schemas.microsoft.com/office/powerpoint/2010/main" val="3147022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http://phys.org/news/2016-01-grafted-genomes.html#jCp  </a:t>
            </a:r>
          </a:p>
          <a:p>
            <a:endParaRPr lang="fr-FR" dirty="0"/>
          </a:p>
          <a:p>
            <a:r>
              <a:rPr lang="fr-FR" dirty="0" err="1"/>
              <a:t>Lewsey</a:t>
            </a:r>
            <a:r>
              <a:rPr lang="fr-FR" dirty="0"/>
              <a:t> et al. 2016 PNAS. 113(6): </a:t>
            </a:r>
            <a:r>
              <a:rPr lang="en-US" dirty="0"/>
              <a:t>E801-E810</a:t>
            </a:r>
            <a:endParaRPr lang="fr-FR" dirty="0"/>
          </a:p>
          <a:p>
            <a:endParaRPr lang="fr-FR" dirty="0"/>
          </a:p>
          <a:p>
            <a:r>
              <a:rPr lang="fr-FR" dirty="0"/>
              <a:t>…/… </a:t>
            </a:r>
            <a:r>
              <a:rPr lang="en-US" dirty="0"/>
              <a:t>"Grafting is something done often in the commercial world, and yet, we really don't completely understand the consequences for the two plants," says Joseph Ecker, one of the senior authors of the paper and director of Salk's Genomic Analysis Laboratory. "Our study showed genetic information is actually flowing from one plant to the other. That's the surprise to me.“</a:t>
            </a:r>
          </a:p>
          <a:p>
            <a:r>
              <a:rPr lang="fr-FR" dirty="0"/>
              <a:t>…/…</a:t>
            </a:r>
          </a:p>
          <a:p>
            <a:endParaRPr lang="fr-FR" dirty="0"/>
          </a:p>
          <a:p>
            <a:endParaRPr lang="fr-FR" dirty="0"/>
          </a:p>
          <a:p>
            <a:r>
              <a:rPr lang="fr-FR" dirty="0"/>
              <a:t>Goldschmidt 2014. </a:t>
            </a:r>
            <a:r>
              <a:rPr lang="fr-FR" dirty="0" err="1"/>
              <a:t>Frontiers</a:t>
            </a:r>
            <a:r>
              <a:rPr lang="fr-FR" dirty="0"/>
              <a:t> in plant science. </a:t>
            </a:r>
            <a:r>
              <a:rPr lang="en-US" dirty="0"/>
              <a:t>5: 727 </a:t>
            </a:r>
          </a:p>
          <a:p>
            <a:r>
              <a:rPr lang="fr-FR" dirty="0"/>
              <a:t>…/… </a:t>
            </a:r>
            <a:r>
              <a:rPr lang="en-US" dirty="0"/>
              <a:t>The graft hybrid concept, which was developed and demonstrated by the Soviet horticulturist </a:t>
            </a:r>
            <a:r>
              <a:rPr lang="en-US" dirty="0" err="1"/>
              <a:t>Michurin</a:t>
            </a:r>
            <a:r>
              <a:rPr lang="en-US" dirty="0"/>
              <a:t> (1949), appeared to be in contrast with Mendelian genetics and was rejected (and almost forgotten) by Western scientists who opposed and dis-trusted the Soviet biology led by Lysenko. Several published studies (and most probably many unpublished) could not confirm the appearance of graft hybrids (Stubbe,1954; Bohme,1957; </a:t>
            </a:r>
            <a:r>
              <a:rPr lang="en-US" dirty="0" err="1"/>
              <a:t>Topoleski</a:t>
            </a:r>
            <a:r>
              <a:rPr lang="en-US" dirty="0"/>
              <a:t> and </a:t>
            </a:r>
            <a:r>
              <a:rPr lang="en-US" dirty="0" err="1"/>
              <a:t>Janick</a:t>
            </a:r>
            <a:r>
              <a:rPr lang="en-US" dirty="0"/>
              <a:t>, 1963; </a:t>
            </a:r>
            <a:r>
              <a:rPr lang="en-US" dirty="0" err="1"/>
              <a:t>Menda</a:t>
            </a:r>
            <a:r>
              <a:rPr lang="en-US" dirty="0"/>
              <a:t> et al., 2006). Yet, reports supporting the occurrence of graft transformations appeared from time to time (Frankel, 1956), and increasingly so in recent years (Li et al., 2013; </a:t>
            </a:r>
            <a:r>
              <a:rPr lang="en-US" dirty="0" err="1"/>
              <a:t>Tsaballa</a:t>
            </a:r>
            <a:r>
              <a:rPr lang="en-US" dirty="0"/>
              <a:t> et al., 2013; Wu et al., 2013; Zhou et al., 2013). Proponents of the graft hybrid concept reviewed the supporting evidence and called for reassessment of the graft transformation hypothesis that has been neglected for several decades (Liu, 2006; Liu et al., 2010). </a:t>
            </a:r>
            <a:endParaRPr lang="fr-FR" dirty="0"/>
          </a:p>
          <a:p>
            <a:endParaRPr lang="fr-FR" dirty="0"/>
          </a:p>
          <a:p>
            <a:endParaRPr lang="fr-FR" dirty="0"/>
          </a:p>
          <a:p>
            <a:endParaRPr lang="en-US" dirty="0"/>
          </a:p>
          <a:p>
            <a:r>
              <a:rPr lang="en-US" dirty="0"/>
              <a:t>Growth and development in multi-cellular organisms is coordinated by local and long-distance communication between cells and tissues. In plants, signaling molecules, including RNAs, are transported locally between cells, and long-distance in the phloem to provide developmental and </a:t>
            </a:r>
            <a:r>
              <a:rPr lang="en-US" dirty="0" err="1"/>
              <a:t>defence</a:t>
            </a:r>
            <a:r>
              <a:rPr lang="en-US" dirty="0"/>
              <a:t> information (</a:t>
            </a:r>
            <a:r>
              <a:rPr lang="en-US" i="1" dirty="0"/>
              <a:t>Lough &amp; Lucas, 2006</a:t>
            </a:r>
            <a:r>
              <a:rPr lang="en-US" dirty="0"/>
              <a:t>; </a:t>
            </a:r>
            <a:r>
              <a:rPr lang="en-US" i="1" dirty="0"/>
              <a:t>Sparks, </a:t>
            </a:r>
            <a:r>
              <a:rPr lang="en-US" i="1" dirty="0" err="1"/>
              <a:t>Wachsman</a:t>
            </a:r>
            <a:r>
              <a:rPr lang="en-US" i="1" dirty="0"/>
              <a:t> &amp; </a:t>
            </a:r>
            <a:r>
              <a:rPr lang="en-US" i="1" dirty="0" err="1"/>
              <a:t>Benfey</a:t>
            </a:r>
            <a:r>
              <a:rPr lang="en-US" i="1" dirty="0"/>
              <a:t>, 2013</a:t>
            </a:r>
            <a:r>
              <a:rPr lang="en-US" dirty="0"/>
              <a:t>). Small RNAs are critical regulators of plant development and defense, and</a:t>
            </a:r>
            <a:r>
              <a:rPr lang="en-US" baseline="0" dirty="0"/>
              <a:t> </a:t>
            </a:r>
            <a:r>
              <a:rPr lang="en-US" dirty="0"/>
              <a:t>can be mobile. For example, the endogenous miRNAs miR165/6, </a:t>
            </a:r>
            <a:r>
              <a:rPr lang="en-US" dirty="0" err="1"/>
              <a:t>tasiRNA</a:t>
            </a:r>
            <a:r>
              <a:rPr lang="en-US" dirty="0"/>
              <a:t> (</a:t>
            </a:r>
            <a:r>
              <a:rPr lang="en-US" dirty="0" err="1"/>
              <a:t>tasiR</a:t>
            </a:r>
            <a:r>
              <a:rPr lang="en-US" dirty="0"/>
              <a:t>-ARF), and miR394 serve as morphogen-like signals, forming gradients to determine cell fate during leaf and root development (</a:t>
            </a:r>
            <a:r>
              <a:rPr lang="en-US" i="1" dirty="0" err="1"/>
              <a:t>Chitwood</a:t>
            </a:r>
            <a:r>
              <a:rPr lang="en-US" i="1" dirty="0"/>
              <a:t> et al., 2009</a:t>
            </a:r>
            <a:r>
              <a:rPr lang="en-US" dirty="0"/>
              <a:t>; </a:t>
            </a:r>
            <a:r>
              <a:rPr lang="en-US" i="1" dirty="0" err="1"/>
              <a:t>Carlsbecker</a:t>
            </a:r>
            <a:r>
              <a:rPr lang="en-US" i="1" dirty="0"/>
              <a:t> et al., 2010</a:t>
            </a:r>
            <a:r>
              <a:rPr lang="en-US" dirty="0"/>
              <a:t>; </a:t>
            </a:r>
            <a:r>
              <a:rPr lang="en-US" i="1" dirty="0" err="1"/>
              <a:t>Skopelitis</a:t>
            </a:r>
            <a:r>
              <a:rPr lang="en-US" i="1" dirty="0"/>
              <a:t>, Husbands &amp; Timmermans, 2012</a:t>
            </a:r>
            <a:r>
              <a:rPr lang="en-US" dirty="0"/>
              <a:t>; </a:t>
            </a:r>
            <a:r>
              <a:rPr lang="en-US" i="1" dirty="0" err="1"/>
              <a:t>Knauer</a:t>
            </a:r>
            <a:r>
              <a:rPr lang="en-US" i="1" dirty="0"/>
              <a:t> et al., 2013</a:t>
            </a:r>
            <a:r>
              <a:rPr lang="en-US" dirty="0"/>
              <a:t>). Plant virus-induced small interfering RNAs (siRNAs) can also move throughout the plant from the original site of infection to prime the </a:t>
            </a:r>
            <a:r>
              <a:rPr lang="en-US" dirty="0" err="1"/>
              <a:t>defence</a:t>
            </a:r>
            <a:r>
              <a:rPr lang="en-US" dirty="0"/>
              <a:t> mechanism against further virus invasion (</a:t>
            </a:r>
            <a:r>
              <a:rPr lang="en-US" i="1" dirty="0"/>
              <a:t>Nelson &amp; </a:t>
            </a:r>
            <a:r>
              <a:rPr lang="en-US" i="1" dirty="0" err="1"/>
              <a:t>Citovsky</a:t>
            </a:r>
            <a:r>
              <a:rPr lang="en-US" i="1" dirty="0"/>
              <a:t>, 2005</a:t>
            </a:r>
            <a:r>
              <a:rPr lang="en-US" dirty="0"/>
              <a:t>; </a:t>
            </a:r>
            <a:r>
              <a:rPr lang="en-US" i="1" dirty="0" err="1"/>
              <a:t>Voinnet</a:t>
            </a:r>
            <a:r>
              <a:rPr lang="en-US" i="1" dirty="0"/>
              <a:t>, 2005</a:t>
            </a:r>
            <a:r>
              <a:rPr lang="en-US" dirty="0"/>
              <a:t>).</a:t>
            </a:r>
          </a:p>
          <a:p>
            <a:r>
              <a:rPr lang="en-US" dirty="0"/>
              <a:t>Small interfering RNAs derived from transgenic hairpin RNAs also spread both locally and over long distances (</a:t>
            </a:r>
            <a:r>
              <a:rPr lang="en-US" i="1" dirty="0" err="1"/>
              <a:t>Palauqui</a:t>
            </a:r>
            <a:r>
              <a:rPr lang="en-US" i="1" dirty="0"/>
              <a:t> et al., 1997</a:t>
            </a:r>
            <a:r>
              <a:rPr lang="en-US" dirty="0"/>
              <a:t>; </a:t>
            </a:r>
            <a:r>
              <a:rPr lang="en-US" i="1" dirty="0" err="1"/>
              <a:t>Voinnet</a:t>
            </a:r>
            <a:r>
              <a:rPr lang="en-US" i="1" dirty="0"/>
              <a:t> &amp; </a:t>
            </a:r>
            <a:r>
              <a:rPr lang="en-US" i="1" dirty="0" err="1"/>
              <a:t>Baulcombe</a:t>
            </a:r>
            <a:r>
              <a:rPr lang="en-US" i="1" dirty="0"/>
              <a:t>, 1997</a:t>
            </a:r>
            <a:r>
              <a:rPr lang="en-US" dirty="0"/>
              <a:t>; </a:t>
            </a:r>
            <a:r>
              <a:rPr lang="en-US" i="1" dirty="0" err="1"/>
              <a:t>Himber</a:t>
            </a:r>
            <a:r>
              <a:rPr lang="en-US" i="1" dirty="0"/>
              <a:t> et al., 2003</a:t>
            </a:r>
            <a:r>
              <a:rPr lang="en-US" dirty="0"/>
              <a:t>; </a:t>
            </a:r>
            <a:r>
              <a:rPr lang="en-US" i="1" dirty="0" err="1"/>
              <a:t>Brosnan</a:t>
            </a:r>
            <a:r>
              <a:rPr lang="en-US" i="1" dirty="0"/>
              <a:t> et al., 2007</a:t>
            </a:r>
            <a:r>
              <a:rPr lang="en-US" dirty="0"/>
              <a:t>; </a:t>
            </a:r>
            <a:r>
              <a:rPr lang="en-US" i="1" dirty="0"/>
              <a:t>Liang, White &amp; Waterhouse, 2012</a:t>
            </a:r>
            <a:r>
              <a:rPr lang="en-US" dirty="0"/>
              <a:t>). Experiments in </a:t>
            </a:r>
            <a:r>
              <a:rPr lang="en-US" i="1" dirty="0"/>
              <a:t>Arabidopsis thaliana </a:t>
            </a:r>
            <a:r>
              <a:rPr lang="en-US" dirty="0"/>
              <a:t>showed that these siRNAs will move from rootstocks expressing a hairpin RNA targeting a green fluorescent protein (GFP) sequence across graft junctions to silence GFP expression in grafted shoot tissue (</a:t>
            </a:r>
            <a:r>
              <a:rPr lang="en-US" i="1" dirty="0" err="1"/>
              <a:t>Brosnan</a:t>
            </a:r>
            <a:r>
              <a:rPr lang="en-US" i="1" dirty="0"/>
              <a:t> et al., 2007</a:t>
            </a:r>
            <a:r>
              <a:rPr lang="en-US" dirty="0"/>
              <a:t>). Although the hairpin-derived silencing signals generated in roots have been shown to move gradually from cell to cell into the shoot, rather than moving through the phloem (</a:t>
            </a:r>
            <a:r>
              <a:rPr lang="en-US" i="1" dirty="0"/>
              <a:t>Liang, White &amp; Waterhouse, 2012</a:t>
            </a:r>
            <a:r>
              <a:rPr lang="en-US" dirty="0"/>
              <a:t>), the factors controlling silencing mobility in plants are unknown.</a:t>
            </a:r>
          </a:p>
          <a:p>
            <a:r>
              <a:rPr lang="en-US" dirty="0"/>
              <a:t>In the nematode </a:t>
            </a:r>
            <a:r>
              <a:rPr lang="en-US" i="1" dirty="0" err="1"/>
              <a:t>Coenorhabditis</a:t>
            </a:r>
            <a:r>
              <a:rPr lang="en-US" i="1" dirty="0"/>
              <a:t> </a:t>
            </a:r>
            <a:r>
              <a:rPr lang="en-US" i="1" dirty="0" err="1"/>
              <a:t>elegans</a:t>
            </a:r>
            <a:r>
              <a:rPr lang="en-US" dirty="0"/>
              <a:t>, the movement of silencing signals is facilitated by the dsRNA-channels SID-1 and SID-2 (</a:t>
            </a:r>
            <a:r>
              <a:rPr lang="en-US" i="1" dirty="0"/>
              <a:t>Winston, </a:t>
            </a:r>
            <a:r>
              <a:rPr lang="en-US" i="1" dirty="0" err="1"/>
              <a:t>Molodowitch</a:t>
            </a:r>
            <a:r>
              <a:rPr lang="en-US" i="1" dirty="0"/>
              <a:t> &amp; Hunter, 2002</a:t>
            </a:r>
            <a:r>
              <a:rPr lang="en-US" dirty="0"/>
              <a:t>; </a:t>
            </a:r>
            <a:r>
              <a:rPr lang="en-US" i="1" dirty="0"/>
              <a:t>Feinberg &amp; Hunter, 2003</a:t>
            </a:r>
            <a:r>
              <a:rPr lang="en-US" dirty="0"/>
              <a:t>), but there is no clear homologue in </a:t>
            </a:r>
            <a:r>
              <a:rPr lang="en-US" i="1" dirty="0"/>
              <a:t>Arabidopsis</a:t>
            </a:r>
            <a:r>
              <a:rPr lang="en-US" dirty="0"/>
              <a:t>. Instead, the spread of silencing in plants is thought to be regulated, in part, by transport through </a:t>
            </a:r>
            <a:r>
              <a:rPr lang="en-US" dirty="0" err="1"/>
              <a:t>plasmodesmata</a:t>
            </a:r>
            <a:r>
              <a:rPr lang="en-US" dirty="0"/>
              <a:t> (PD), the channels that link the cytoplasm of adjacent plant cells, although direct genetic evidence is lacking (</a:t>
            </a:r>
            <a:r>
              <a:rPr lang="en-US" i="1" dirty="0" err="1"/>
              <a:t>Melnyk</a:t>
            </a:r>
            <a:r>
              <a:rPr lang="en-US" i="1" dirty="0"/>
              <a:t>, Molnar &amp; </a:t>
            </a:r>
            <a:r>
              <a:rPr lang="en-US" i="1" dirty="0" err="1"/>
              <a:t>Baulcombe</a:t>
            </a:r>
            <a:r>
              <a:rPr lang="en-US" i="1" dirty="0"/>
              <a:t>, 2011</a:t>
            </a:r>
            <a:r>
              <a:rPr lang="en-US" dirty="0"/>
              <a:t>).</a:t>
            </a:r>
          </a:p>
          <a:p>
            <a:endParaRPr lang="fr-FR" dirty="0"/>
          </a:p>
          <a:p>
            <a:r>
              <a:rPr lang="en-US" dirty="0"/>
              <a:t>Graft-transmission of RNA silencing could become of practical importance in horticulture, especially for fruit crops (e.g., apple, pear, grape, and sweet cherry), which are propagated </a:t>
            </a:r>
            <a:r>
              <a:rPr lang="en-US" dirty="0" err="1"/>
              <a:t>vegetatively</a:t>
            </a:r>
            <a:r>
              <a:rPr lang="en-US" dirty="0"/>
              <a:t> by grafting scions of superior clones/cultivars onto clonally propagated rootstocks [14]. The idea to graft non-transgenic scions onto silencing transmitter rootstocks that affect traits within non-transgenic parts of the tree like fruits, seems promising. Beside the advantage of being a straightforward approach to improve individual traits of well-established cultivars such as self-fertility, resistance, flavor, or sugar content, the use of graft-transmissible gene silencing would avoid the possibility of spreading transgenes by outcrossing through pollen and/or seeds. The graft-transmissible manipulation of specific traits provoked by </a:t>
            </a:r>
            <a:r>
              <a:rPr lang="en-US" dirty="0" err="1"/>
              <a:t>sRNAs</a:t>
            </a:r>
            <a:r>
              <a:rPr lang="en-US" dirty="0"/>
              <a:t> has not been demonstrated in apple until now, but it was several times reported in other horticultural plants. For example, wild-type potatoes grafted as stocks with scions overexpressing miR172 showed induced </a:t>
            </a:r>
            <a:r>
              <a:rPr lang="en-US" dirty="0" err="1"/>
              <a:t>tuberization</a:t>
            </a:r>
            <a:r>
              <a:rPr lang="en-US" dirty="0"/>
              <a:t> [15]. For apple, </a:t>
            </a:r>
            <a:r>
              <a:rPr lang="en-US" dirty="0" err="1"/>
              <a:t>Flachowsky</a:t>
            </a:r>
            <a:r>
              <a:rPr lang="en-US" dirty="0"/>
              <a:t> et al. (2012) showed that RNA are transmitted in vitro but not in greenhouses.</a:t>
            </a:r>
          </a:p>
          <a:p>
            <a:endParaRPr lang="fr-FR" dirty="0"/>
          </a:p>
          <a:p>
            <a:r>
              <a:rPr lang="fr-FR" dirty="0"/>
              <a:t>In the case of </a:t>
            </a:r>
            <a:r>
              <a:rPr lang="fr-FR" dirty="0" err="1"/>
              <a:t>grapevine</a:t>
            </a:r>
            <a:r>
              <a:rPr lang="fr-FR" dirty="0"/>
              <a:t> more </a:t>
            </a:r>
            <a:r>
              <a:rPr lang="fr-FR" dirty="0" err="1"/>
              <a:t>than</a:t>
            </a:r>
            <a:r>
              <a:rPr lang="fr-FR" dirty="0"/>
              <a:t> 3,000 </a:t>
            </a:r>
            <a:r>
              <a:rPr lang="fr-FR" dirty="0" err="1"/>
              <a:t>genes</a:t>
            </a:r>
            <a:r>
              <a:rPr lang="fr-FR" dirty="0"/>
              <a:t> are </a:t>
            </a:r>
            <a:r>
              <a:rPr lang="fr-FR" dirty="0" err="1"/>
              <a:t>exchanging</a:t>
            </a:r>
            <a:r>
              <a:rPr lang="fr-FR" dirty="0"/>
              <a:t> </a:t>
            </a:r>
            <a:r>
              <a:rPr lang="fr-FR" dirty="0" err="1"/>
              <a:t>mRNA</a:t>
            </a:r>
            <a:r>
              <a:rPr lang="fr-FR" dirty="0"/>
              <a:t> at a more or </a:t>
            </a:r>
            <a:r>
              <a:rPr lang="fr-FR" dirty="0" err="1"/>
              <a:t>less</a:t>
            </a:r>
            <a:r>
              <a:rPr lang="fr-FR" dirty="0"/>
              <a:t> high </a:t>
            </a:r>
            <a:r>
              <a:rPr lang="fr-FR" dirty="0" err="1"/>
              <a:t>frequency</a:t>
            </a:r>
            <a:r>
              <a:rPr lang="fr-FR" dirty="0"/>
              <a:t>, </a:t>
            </a:r>
            <a:r>
              <a:rPr lang="fr-FR" dirty="0" err="1"/>
              <a:t>depending</a:t>
            </a:r>
            <a:r>
              <a:rPr lang="fr-FR" dirty="0"/>
              <a:t> on the </a:t>
            </a:r>
            <a:r>
              <a:rPr lang="fr-FR" dirty="0" err="1"/>
              <a:t>genotype</a:t>
            </a:r>
            <a:r>
              <a:rPr lang="fr-FR" dirty="0"/>
              <a:t>, the </a:t>
            </a:r>
            <a:r>
              <a:rPr lang="fr-FR" dirty="0" err="1"/>
              <a:t>combinations</a:t>
            </a:r>
            <a:r>
              <a:rPr lang="fr-FR" dirty="0"/>
              <a:t> and the </a:t>
            </a:r>
            <a:r>
              <a:rPr lang="fr-FR" dirty="0" err="1"/>
              <a:t>growth</a:t>
            </a:r>
            <a:r>
              <a:rPr lang="fr-FR" dirty="0"/>
              <a:t> </a:t>
            </a:r>
            <a:r>
              <a:rPr lang="fr-FR" dirty="0" err="1"/>
              <a:t>environment</a:t>
            </a:r>
            <a:r>
              <a:rPr lang="fr-FR" dirty="0"/>
              <a:t> (Yang et al. 2015).</a:t>
            </a:r>
          </a:p>
          <a:p>
            <a:endParaRPr lang="fr-FR" dirty="0"/>
          </a:p>
          <a:p>
            <a:r>
              <a:rPr lang="fr-FR" dirty="0" err="1"/>
              <a:t>Kumari</a:t>
            </a:r>
            <a:r>
              <a:rPr lang="fr-FR" dirty="0"/>
              <a:t> et al. (2015) </a:t>
            </a:r>
            <a:r>
              <a:rPr lang="fr-FR" dirty="0" err="1"/>
              <a:t>study</a:t>
            </a:r>
            <a:r>
              <a:rPr lang="fr-FR" dirty="0"/>
              <a:t> on </a:t>
            </a:r>
            <a:r>
              <a:rPr lang="fr-FR" dirty="0" err="1"/>
              <a:t>Arabidopsis</a:t>
            </a:r>
            <a:r>
              <a:rPr lang="fr-FR" dirty="0"/>
              <a:t> </a:t>
            </a:r>
            <a:r>
              <a:rPr lang="fr-FR" dirty="0" err="1"/>
              <a:t>thaliana</a:t>
            </a:r>
            <a:r>
              <a:rPr lang="fr-FR" dirty="0"/>
              <a:t> : </a:t>
            </a:r>
            <a:r>
              <a:rPr lang="en-US" dirty="0"/>
              <a:t>The controlling effect of rootstock over scion is possibly due to altered root-to-shoot and/or shoot-to-root chemical signaling [</a:t>
            </a:r>
            <a:r>
              <a:rPr lang="en-US" dirty="0">
                <a:hlinkClick r:id="rId3"/>
              </a:rPr>
              <a:t>3</a:t>
            </a:r>
            <a:r>
              <a:rPr lang="en-US" dirty="0"/>
              <a:t>]. Several studies on long-distance signaling via graft-union provide evidences for multiple types of mobile signals, such as hormones [</a:t>
            </a:r>
            <a:r>
              <a:rPr lang="en-US" dirty="0">
                <a:hlinkClick r:id="rId4"/>
              </a:rPr>
              <a:t>4</a:t>
            </a:r>
            <a:r>
              <a:rPr lang="en-US" dirty="0"/>
              <a:t>,</a:t>
            </a:r>
            <a:r>
              <a:rPr lang="en-US" dirty="0">
                <a:hlinkClick r:id="rId5"/>
              </a:rPr>
              <a:t>5</a:t>
            </a:r>
            <a:r>
              <a:rPr lang="en-US" dirty="0"/>
              <a:t>,</a:t>
            </a:r>
            <a:r>
              <a:rPr lang="en-US" dirty="0">
                <a:hlinkClick r:id="rId6"/>
              </a:rPr>
              <a:t>6</a:t>
            </a:r>
            <a:r>
              <a:rPr lang="en-US" dirty="0"/>
              <a:t>,</a:t>
            </a:r>
            <a:r>
              <a:rPr lang="en-US" dirty="0">
                <a:hlinkClick r:id="rId7"/>
              </a:rPr>
              <a:t>7</a:t>
            </a:r>
            <a:r>
              <a:rPr lang="en-US" dirty="0"/>
              <a:t>], proteins [</a:t>
            </a:r>
            <a:r>
              <a:rPr lang="en-US" dirty="0">
                <a:hlinkClick r:id="rId8"/>
              </a:rPr>
              <a:t>8</a:t>
            </a:r>
            <a:r>
              <a:rPr lang="en-US" dirty="0"/>
              <a:t>,</a:t>
            </a:r>
            <a:r>
              <a:rPr lang="en-US" dirty="0">
                <a:hlinkClick r:id="rId9"/>
              </a:rPr>
              <a:t>9</a:t>
            </a:r>
            <a:r>
              <a:rPr lang="en-US" dirty="0"/>
              <a:t>], ribonucleoprotein [</a:t>
            </a:r>
            <a:r>
              <a:rPr lang="en-US" dirty="0">
                <a:hlinkClick r:id="rId10"/>
              </a:rPr>
              <a:t>10</a:t>
            </a:r>
            <a:r>
              <a:rPr lang="en-US" dirty="0"/>
              <a:t>], RNAs [</a:t>
            </a:r>
            <a:r>
              <a:rPr lang="en-US" dirty="0">
                <a:hlinkClick r:id="rId11"/>
              </a:rPr>
              <a:t>11</a:t>
            </a:r>
            <a:r>
              <a:rPr lang="en-US" dirty="0"/>
              <a:t>], small RNAs [</a:t>
            </a:r>
            <a:r>
              <a:rPr lang="en-US" dirty="0">
                <a:hlinkClick r:id="rId12"/>
              </a:rPr>
              <a:t>12</a:t>
            </a:r>
            <a:r>
              <a:rPr lang="en-US" dirty="0"/>
              <a:t>,</a:t>
            </a:r>
            <a:r>
              <a:rPr lang="en-US" dirty="0">
                <a:hlinkClick r:id="rId13"/>
              </a:rPr>
              <a:t>13</a:t>
            </a:r>
            <a:r>
              <a:rPr lang="en-US" dirty="0"/>
              <a:t>,</a:t>
            </a:r>
            <a:r>
              <a:rPr lang="en-US" dirty="0">
                <a:hlinkClick r:id="rId14"/>
              </a:rPr>
              <a:t>14</a:t>
            </a:r>
            <a:r>
              <a:rPr lang="en-US" dirty="0"/>
              <a:t>,</a:t>
            </a:r>
            <a:r>
              <a:rPr lang="en-US" dirty="0">
                <a:hlinkClick r:id="rId15"/>
              </a:rPr>
              <a:t>15</a:t>
            </a:r>
            <a:r>
              <a:rPr lang="en-US" dirty="0"/>
              <a:t>,</a:t>
            </a:r>
            <a:r>
              <a:rPr lang="en-US" dirty="0">
                <a:hlinkClick r:id="rId16"/>
              </a:rPr>
              <a:t>16</a:t>
            </a:r>
            <a:r>
              <a:rPr lang="en-US" dirty="0"/>
              <a:t>], minerals [</a:t>
            </a:r>
            <a:r>
              <a:rPr lang="en-US" dirty="0">
                <a:hlinkClick r:id="rId17"/>
              </a:rPr>
              <a:t>17</a:t>
            </a:r>
            <a:r>
              <a:rPr lang="en-US" dirty="0"/>
              <a:t>,</a:t>
            </a:r>
            <a:r>
              <a:rPr lang="en-US" dirty="0">
                <a:hlinkClick r:id="rId18"/>
              </a:rPr>
              <a:t>18</a:t>
            </a:r>
            <a:r>
              <a:rPr lang="en-US" dirty="0"/>
              <a:t> ] </a:t>
            </a:r>
            <a:r>
              <a:rPr lang="en-US" dirty="0" err="1"/>
              <a:t>etc</a:t>
            </a:r>
            <a:r>
              <a:rPr lang="en-US" dirty="0"/>
              <a:t>, conferring a wide range of effects on scion development. Despite the wide use of grafting in agriculture, very little is known about the molecular mechanism of rootstock-regulation of scion’s phenotypes. Gene expression studies are useful approaches in understanding the genes involved in the effect of the rootstock. Transcriptional profiling in the scions of </a:t>
            </a:r>
            <a:r>
              <a:rPr lang="en-US" i="1" dirty="0" err="1"/>
              <a:t>Prunus</a:t>
            </a:r>
            <a:r>
              <a:rPr lang="en-US" i="1" dirty="0"/>
              <a:t> </a:t>
            </a:r>
            <a:r>
              <a:rPr lang="en-US" i="1" dirty="0" err="1"/>
              <a:t>cerasus</a:t>
            </a:r>
            <a:r>
              <a:rPr lang="en-US" dirty="0"/>
              <a:t> [</a:t>
            </a:r>
            <a:r>
              <a:rPr lang="en-US" dirty="0">
                <a:hlinkClick r:id="rId19"/>
              </a:rPr>
              <a:t>19</a:t>
            </a:r>
            <a:r>
              <a:rPr lang="en-US" dirty="0"/>
              <a:t>] and </a:t>
            </a:r>
            <a:r>
              <a:rPr lang="en-US" i="1" dirty="0"/>
              <a:t>Malus </a:t>
            </a:r>
            <a:r>
              <a:rPr lang="en-US" i="1" dirty="0" err="1"/>
              <a:t>domestica</a:t>
            </a:r>
            <a:r>
              <a:rPr lang="en-US" dirty="0"/>
              <a:t> [</a:t>
            </a:r>
            <a:r>
              <a:rPr lang="en-US" dirty="0">
                <a:hlinkClick r:id="rId20"/>
              </a:rPr>
              <a:t>20</a:t>
            </a:r>
            <a:r>
              <a:rPr lang="en-US" dirty="0"/>
              <a:t>] revealed differences in the expression level of 99 and 116 transcripts, respectively, which could contribute to rootstock-regulation of biomass in scion. Recently, effect of </a:t>
            </a:r>
            <a:r>
              <a:rPr lang="en-US" dirty="0" err="1"/>
              <a:t>heterografting</a:t>
            </a:r>
            <a:r>
              <a:rPr lang="en-US" dirty="0"/>
              <a:t> has been examined on gene expression in scion [</a:t>
            </a:r>
            <a:r>
              <a:rPr lang="en-US" dirty="0">
                <a:hlinkClick r:id="rId21"/>
              </a:rPr>
              <a:t>21</a:t>
            </a:r>
            <a:r>
              <a:rPr lang="en-US" dirty="0"/>
              <a:t>] and graft interface [</a:t>
            </a:r>
            <a:r>
              <a:rPr lang="en-US" dirty="0">
                <a:hlinkClick r:id="rId22"/>
              </a:rPr>
              <a:t>22</a:t>
            </a:r>
            <a:r>
              <a:rPr lang="en-US" dirty="0"/>
              <a:t>] in </a:t>
            </a:r>
            <a:r>
              <a:rPr lang="en-US" i="1" dirty="0" err="1"/>
              <a:t>Vitis</a:t>
            </a:r>
            <a:r>
              <a:rPr lang="en-US" i="1" dirty="0"/>
              <a:t> </a:t>
            </a:r>
            <a:r>
              <a:rPr lang="en-US" i="1" dirty="0" err="1"/>
              <a:t>vinifera</a:t>
            </a:r>
            <a:r>
              <a:rPr lang="en-US" dirty="0"/>
              <a:t>. In the shoot apex of scion, grafted onto vigorous rootstock, the differentially expressed genes related to growth, stress, hormone signaling and hybrid </a:t>
            </a:r>
            <a:r>
              <a:rPr lang="en-US" dirty="0" err="1"/>
              <a:t>vigour</a:t>
            </a:r>
            <a:r>
              <a:rPr lang="en-US" dirty="0"/>
              <a:t> possibly confers </a:t>
            </a:r>
            <a:r>
              <a:rPr lang="en-US" dirty="0" err="1"/>
              <a:t>vigour</a:t>
            </a:r>
            <a:r>
              <a:rPr lang="en-US" dirty="0"/>
              <a:t> effects [</a:t>
            </a:r>
            <a:r>
              <a:rPr lang="en-US" dirty="0">
                <a:hlinkClick r:id="rId21"/>
              </a:rPr>
              <a:t>21</a:t>
            </a:r>
            <a:r>
              <a:rPr lang="en-US" dirty="0"/>
              <a:t>]. Up-regulation of stress response was notified at graft interface of </a:t>
            </a:r>
            <a:r>
              <a:rPr lang="en-US" dirty="0" err="1"/>
              <a:t>heterografts</a:t>
            </a:r>
            <a:r>
              <a:rPr lang="en-US" dirty="0"/>
              <a:t>, as compared to the </a:t>
            </a:r>
            <a:r>
              <a:rPr lang="en-US" dirty="0" err="1"/>
              <a:t>homografts</a:t>
            </a:r>
            <a:r>
              <a:rPr lang="en-US" dirty="0"/>
              <a:t>, suggesting that the tissues involved in graft-union could recognize and behaved differently in case of self or non-self grafting partner [</a:t>
            </a:r>
            <a:r>
              <a:rPr lang="en-US" dirty="0">
                <a:hlinkClick r:id="rId22"/>
              </a:rPr>
              <a:t>22</a:t>
            </a:r>
            <a:r>
              <a:rPr lang="en-US" dirty="0"/>
              <a:t>]. </a:t>
            </a:r>
          </a:p>
          <a:p>
            <a:endParaRPr lang="en-US" dirty="0"/>
          </a:p>
          <a:p>
            <a:r>
              <a:rPr lang="en-US" dirty="0"/>
              <a:t>Springer &amp; </a:t>
            </a:r>
            <a:r>
              <a:rPr lang="en-US" dirty="0" err="1"/>
              <a:t>Scmitz</a:t>
            </a:r>
            <a:r>
              <a:rPr lang="en-US" dirty="0"/>
              <a:t> 2017 Nat. Rev. Genet. </a:t>
            </a:r>
            <a:r>
              <a:rPr lang="en-US" sz="1200" i="1" dirty="0"/>
              <a:t>Exploiting induced and natural epigenetic variation for crop improvement</a:t>
            </a:r>
            <a:r>
              <a:rPr lang="en-US" sz="1200" dirty="0"/>
              <a:t>. </a:t>
            </a:r>
          </a:p>
          <a:p>
            <a:pPr marL="171450" indent="-171450">
              <a:buFontTx/>
              <a:buChar char="-"/>
            </a:pPr>
            <a:r>
              <a:rPr lang="en-US" dirty="0"/>
              <a:t>Review on epigenetics and </a:t>
            </a:r>
            <a:r>
              <a:rPr lang="en-US" dirty="0" err="1"/>
              <a:t>epimutation</a:t>
            </a:r>
            <a:r>
              <a:rPr lang="en-US" dirty="0"/>
              <a:t> (natural</a:t>
            </a:r>
            <a:r>
              <a:rPr lang="en-US" baseline="0" dirty="0"/>
              <a:t> and induced) </a:t>
            </a:r>
            <a:r>
              <a:rPr lang="en-US" dirty="0"/>
              <a:t>as a tool in plant breeding (also a major part of somaclonal variations due to plant tissues cultures), effect of rootstock on scions…</a:t>
            </a:r>
          </a:p>
          <a:p>
            <a:pPr marL="171450" indent="-171450">
              <a:buFontTx/>
              <a:buChar char="-"/>
            </a:pPr>
            <a:r>
              <a:rPr lang="en-US" sz="1200" b="0" i="0" u="none" strike="noStrike" kern="1200" baseline="0" dirty="0">
                <a:solidFill>
                  <a:schemeClr val="tx1"/>
                </a:solidFill>
                <a:latin typeface="+mn-lt"/>
                <a:ea typeface="+mn-ea"/>
                <a:cs typeface="+mn-cs"/>
              </a:rPr>
              <a:t>Many fruit crops are widely propagated through grafting. In these species, there are opportunities for directed epigenetic changes from rootstock to scion or vice versa120,121. In these cases, a rootstock or scion that produces a mobile signal, such as an siRNA, can direct methylation changes across the graft (FIG. 3c). This could be used in agricultural species to target epigenetic changes122. </a:t>
            </a:r>
            <a:endParaRPr lang="en-US" dirty="0"/>
          </a:p>
          <a:p>
            <a:endParaRPr lang="en-US" dirty="0"/>
          </a:p>
          <a:p>
            <a:endParaRPr lang="fr-FR" dirty="0"/>
          </a:p>
          <a:p>
            <a:r>
              <a:rPr lang="fr-FR" dirty="0"/>
              <a:t>Zhao et Song (</a:t>
            </a:r>
            <a:r>
              <a:rPr lang="en-US" dirty="0"/>
              <a:t>2014) </a:t>
            </a:r>
            <a:r>
              <a:rPr lang="en-US" dirty="0">
                <a:hlinkClick r:id="rId23" tooltip="Plant biotechnology journal."/>
              </a:rPr>
              <a:t>Plant </a:t>
            </a:r>
            <a:r>
              <a:rPr lang="en-US" dirty="0" err="1">
                <a:hlinkClick r:id="rId23" tooltip="Plant biotechnology journal."/>
              </a:rPr>
              <a:t>Biotechnol</a:t>
            </a:r>
            <a:r>
              <a:rPr lang="en-US" dirty="0">
                <a:hlinkClick r:id="rId23" tooltip="Plant biotechnology journal."/>
              </a:rPr>
              <a:t> J.</a:t>
            </a:r>
            <a:r>
              <a:rPr lang="en-US" dirty="0"/>
              <a:t> 12(9):1319-28. Virus</a:t>
            </a:r>
            <a:r>
              <a:rPr lang="en-US" baseline="0" dirty="0"/>
              <a:t> r</a:t>
            </a:r>
            <a:r>
              <a:rPr lang="en-US" dirty="0"/>
              <a:t>esistance transferred from GM rootstock</a:t>
            </a:r>
            <a:r>
              <a:rPr lang="en-US" baseline="0" dirty="0"/>
              <a:t> to scion.</a:t>
            </a:r>
          </a:p>
          <a:p>
            <a:endParaRPr lang="en-US" baseline="0" dirty="0"/>
          </a:p>
          <a:p>
            <a:r>
              <a:rPr lang="en-US" baseline="0" dirty="0" err="1"/>
              <a:t>Thieme</a:t>
            </a:r>
            <a:r>
              <a:rPr lang="en-US" baseline="0" dirty="0"/>
              <a:t> et al. 2015. Nature Plant 1: 15025. Numerous mRNA are moving from a part to another one, with translation in distant tissues.</a:t>
            </a:r>
            <a:endParaRPr lang="en-US"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27</a:t>
            </a:fld>
            <a:endParaRPr lang="en-US"/>
          </a:p>
        </p:txBody>
      </p:sp>
    </p:spTree>
    <p:extLst>
      <p:ext uri="{BB962C8B-B14F-4D97-AF65-F5344CB8AC3E}">
        <p14:creationId xmlns:p14="http://schemas.microsoft.com/office/powerpoint/2010/main" val="1044858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RNAi</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Non-coding RNAs (</a:t>
            </a:r>
            <a:r>
              <a:rPr lang="en-US" sz="1200" kern="1200" dirty="0" err="1">
                <a:solidFill>
                  <a:schemeClr val="tx1"/>
                </a:solidFill>
                <a:effectLst/>
                <a:latin typeface="+mn-lt"/>
                <a:ea typeface="+mn-ea"/>
                <a:cs typeface="+mn-cs"/>
              </a:rPr>
              <a:t>ncRNAs</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RNAi would induce more off-targets than </a:t>
            </a:r>
            <a:r>
              <a:rPr lang="en-US" sz="1200" kern="1200" dirty="0" err="1">
                <a:solidFill>
                  <a:schemeClr val="tx1"/>
                </a:solidFill>
                <a:effectLst/>
                <a:latin typeface="+mn-lt"/>
                <a:ea typeface="+mn-ea"/>
                <a:cs typeface="+mn-cs"/>
              </a:rPr>
              <a:t>Crispr</a:t>
            </a:r>
            <a:r>
              <a:rPr lang="en-US" sz="1200" kern="1200" dirty="0">
                <a:solidFill>
                  <a:schemeClr val="tx1"/>
                </a:solidFill>
                <a:effectLst/>
                <a:latin typeface="+mn-lt"/>
                <a:ea typeface="+mn-ea"/>
                <a:cs typeface="+mn-cs"/>
              </a:rPr>
              <a:t> methods, including interferon responses (</a:t>
            </a:r>
            <a:r>
              <a:rPr lang="en-US" sz="1200" u="none" strike="noStrike" kern="1200" dirty="0">
                <a:solidFill>
                  <a:schemeClr val="tx1"/>
                </a:solidFill>
                <a:effectLst/>
                <a:latin typeface="+mn-lt"/>
                <a:ea typeface="+mn-ea"/>
                <a:cs typeface="+mn-cs"/>
                <a:hlinkClick r:id="rId3" action="ppaction://hlinkfile" tooltip="Boettcher, 2015 #28232"/>
              </a:rPr>
              <a:t>Boettcher and McManus, 2015</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4" action="ppaction://hlinkfile" tooltip="Bridge, 2003 #29658"/>
              </a:rPr>
              <a:t>Bridge et al., 2003</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5" action="ppaction://hlinkfile" tooltip="Nejepinska, 2012 #29657"/>
              </a:rPr>
              <a:t>Nejepinska</a:t>
            </a:r>
            <a:r>
              <a:rPr lang="en-US" sz="1200" u="none" strike="noStrike" kern="1200" dirty="0">
                <a:solidFill>
                  <a:schemeClr val="tx1"/>
                </a:solidFill>
                <a:effectLst/>
                <a:latin typeface="+mn-lt"/>
                <a:ea typeface="+mn-ea"/>
                <a:cs typeface="+mn-cs"/>
                <a:hlinkClick r:id="rId5" action="ppaction://hlinkfile" tooltip="Nejepinska, 2012 #29657"/>
              </a:rPr>
              <a:t> et al., 2012</a:t>
            </a:r>
            <a:r>
              <a:rPr lang="en-US"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See the book  (</a:t>
            </a:r>
            <a:r>
              <a:rPr lang="en-US" sz="1200" u="none" strike="noStrike" kern="1200" dirty="0">
                <a:solidFill>
                  <a:schemeClr val="tx1"/>
                </a:solidFill>
                <a:effectLst/>
                <a:latin typeface="+mn-lt"/>
                <a:ea typeface="+mn-ea"/>
                <a:cs typeface="+mn-cs"/>
                <a:hlinkClick r:id="rId6" action="ppaction://hlinkfile" tooltip="Kodama, 2011 #28982"/>
              </a:rPr>
              <a:t>Kodama and </a:t>
            </a:r>
            <a:r>
              <a:rPr lang="en-US" sz="1200" u="none" strike="noStrike" kern="1200" dirty="0" err="1">
                <a:solidFill>
                  <a:schemeClr val="tx1"/>
                </a:solidFill>
                <a:effectLst/>
                <a:latin typeface="+mn-lt"/>
                <a:ea typeface="+mn-ea"/>
                <a:cs typeface="+mn-cs"/>
                <a:hlinkClick r:id="rId6" action="ppaction://hlinkfile" tooltip="Kodama, 2011 #28982"/>
              </a:rPr>
              <a:t>Komamine</a:t>
            </a:r>
            <a:r>
              <a:rPr lang="en-US" sz="1200" u="none" strike="noStrike" kern="1200" dirty="0">
                <a:solidFill>
                  <a:schemeClr val="tx1"/>
                </a:solidFill>
                <a:effectLst/>
                <a:latin typeface="+mn-lt"/>
                <a:ea typeface="+mn-ea"/>
                <a:cs typeface="+mn-cs"/>
                <a:hlinkClick r:id="rId6" action="ppaction://hlinkfile" tooltip="Kodama, 2011 #28982"/>
              </a:rPr>
              <a:t>, 2011</a:t>
            </a:r>
            <a:r>
              <a:rPr lang="en-US" sz="1200" kern="1200" dirty="0">
                <a:solidFill>
                  <a:schemeClr val="tx1"/>
                </a:solidFill>
                <a:effectLst/>
                <a:latin typeface="+mn-lt"/>
                <a:ea typeface="+mn-ea"/>
                <a:cs typeface="+mn-cs"/>
              </a:rPr>
              <a:t>) for a review of the molecular weight of proteins (to be penetrated: more than 100 </a:t>
            </a:r>
            <a:r>
              <a:rPr lang="en-US" sz="1200" kern="1200" dirty="0" err="1">
                <a:solidFill>
                  <a:schemeClr val="tx1"/>
                </a:solidFill>
                <a:effectLst/>
                <a:latin typeface="+mn-lt"/>
                <a:ea typeface="+mn-ea"/>
                <a:cs typeface="+mn-cs"/>
              </a:rPr>
              <a:t>kDA</a:t>
            </a:r>
            <a:r>
              <a:rPr lang="en-US" sz="1200" kern="1200" dirty="0">
                <a:solidFill>
                  <a:schemeClr val="tx1"/>
                </a:solidFill>
                <a:effectLst/>
                <a:latin typeface="+mn-lt"/>
                <a:ea typeface="+mn-ea"/>
                <a:cs typeface="+mn-cs"/>
              </a:rPr>
              <a:t>), off-targets with prediction software, as well as siRNA design. Vectorization with </a:t>
            </a:r>
            <a:r>
              <a:rPr lang="en-US" sz="1200" kern="1200" dirty="0" err="1">
                <a:solidFill>
                  <a:schemeClr val="tx1"/>
                </a:solidFill>
                <a:effectLst/>
                <a:latin typeface="+mn-lt"/>
                <a:ea typeface="+mn-ea"/>
                <a:cs typeface="+mn-cs"/>
              </a:rPr>
              <a:t>agroinfiltration</a:t>
            </a:r>
            <a:r>
              <a:rPr lang="en-US" sz="1200" kern="1200" dirty="0">
                <a:solidFill>
                  <a:schemeClr val="tx1"/>
                </a:solidFill>
                <a:effectLst/>
                <a:latin typeface="+mn-lt"/>
                <a:ea typeface="+mn-ea"/>
                <a:cs typeface="+mn-cs"/>
              </a:rPr>
              <a:t>, virus (hence the need for verification of the absence of foreign DNA after transformation) ... As noted by </a:t>
            </a:r>
            <a:r>
              <a:rPr lang="en-US" sz="1200" kern="1200" dirty="0" err="1">
                <a:solidFill>
                  <a:schemeClr val="tx1"/>
                </a:solidFill>
                <a:effectLst/>
                <a:latin typeface="+mn-lt"/>
                <a:ea typeface="+mn-ea"/>
                <a:cs typeface="+mn-cs"/>
              </a:rPr>
              <a:t>Senthil</a:t>
            </a:r>
            <a:r>
              <a:rPr lang="en-US" sz="1200" kern="1200" dirty="0">
                <a:solidFill>
                  <a:schemeClr val="tx1"/>
                </a:solidFill>
                <a:effectLst/>
                <a:latin typeface="+mn-lt"/>
                <a:ea typeface="+mn-ea"/>
                <a:cs typeface="+mn-cs"/>
              </a:rPr>
              <a:t>-Kumar and </a:t>
            </a:r>
            <a:r>
              <a:rPr lang="en-US" sz="1200" kern="1200" dirty="0" err="1">
                <a:solidFill>
                  <a:schemeClr val="tx1"/>
                </a:solidFill>
                <a:effectLst/>
                <a:latin typeface="+mn-lt"/>
                <a:ea typeface="+mn-ea"/>
                <a:cs typeface="+mn-cs"/>
              </a:rPr>
              <a:t>Misore</a:t>
            </a:r>
            <a:r>
              <a:rPr lang="en-US" sz="1200" kern="1200" dirty="0">
                <a:solidFill>
                  <a:schemeClr val="tx1"/>
                </a:solidFill>
                <a:effectLst/>
                <a:latin typeface="+mn-lt"/>
                <a:ea typeface="+mn-ea"/>
                <a:cs typeface="+mn-cs"/>
              </a:rPr>
              <a:t> on page 13, in chapter 2 of this book: "</a:t>
            </a:r>
            <a:r>
              <a:rPr lang="en-US" sz="1200" i="1" kern="1200" dirty="0">
                <a:solidFill>
                  <a:schemeClr val="tx1"/>
                </a:solidFill>
                <a:effectLst/>
                <a:latin typeface="+mn-lt"/>
                <a:ea typeface="+mn-ea"/>
                <a:cs typeface="+mn-cs"/>
              </a:rPr>
              <a:t>Hence, understanding The off-target effects is crucial for minimizing such effects to better conclude gene function analyzed by RNAi</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In-depth systematic studies to understand their molecular basis. "RNAi vectors. In the meantime, gene function and phenotype results from present-day RNAi studies need to be interpreted with caution.</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7" action="ppaction://hlinkfile" tooltip="Senthil-Kumar, 2011 #27500"/>
              </a:rPr>
              <a:t>Senthil</a:t>
            </a:r>
            <a:r>
              <a:rPr lang="en-US" sz="1200" u="none" strike="noStrike" kern="1200" dirty="0">
                <a:solidFill>
                  <a:schemeClr val="tx1"/>
                </a:solidFill>
                <a:effectLst/>
                <a:latin typeface="+mn-lt"/>
                <a:ea typeface="+mn-ea"/>
                <a:cs typeface="+mn-cs"/>
                <a:hlinkClick r:id="rId7" action="ppaction://hlinkfile" tooltip="Senthil-Kumar, 2011 #27500"/>
              </a:rPr>
              <a:t>-Kumar and Mysore, 2011</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Partial knockdown: hence generally wide range of phenotype differing widely. Partial homologies ... but in a number of cases, siRNAs do not necessarily target a specific gene, which leads to non-specific silencing (</a:t>
            </a:r>
            <a:r>
              <a:rPr lang="en-US" sz="1200" u="none" strike="noStrike" kern="1200" dirty="0">
                <a:solidFill>
                  <a:schemeClr val="tx1"/>
                </a:solidFill>
                <a:effectLst/>
                <a:latin typeface="+mn-lt"/>
                <a:ea typeface="+mn-ea"/>
                <a:cs typeface="+mn-cs"/>
                <a:hlinkClick r:id="rId8" action="ppaction://hlinkfile" tooltip="Jackson, 2003 #28983"/>
              </a:rPr>
              <a:t>Jackson et al., 2003</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9" action="ppaction://hlinkfile" tooltip="Xu, 2006 #28984"/>
              </a:rPr>
              <a:t>Xu et al., 2006</a:t>
            </a:r>
            <a:r>
              <a:rPr lang="en-US" sz="1200" kern="1200" dirty="0">
                <a:solidFill>
                  <a:schemeClr val="tx1"/>
                </a:solidFill>
                <a:effectLst/>
                <a:latin typeface="+mn-lt"/>
                <a:ea typeface="+mn-ea"/>
                <a:cs typeface="+mn-cs"/>
              </a:rPr>
              <a:t>), but also to other effects non-specific (</a:t>
            </a:r>
            <a:r>
              <a:rPr lang="en-US" sz="1200" u="none" strike="noStrike" kern="1200" dirty="0">
                <a:solidFill>
                  <a:schemeClr val="tx1"/>
                </a:solidFill>
                <a:effectLst/>
                <a:latin typeface="+mn-lt"/>
                <a:ea typeface="+mn-ea"/>
                <a:cs typeface="+mn-cs"/>
                <a:hlinkClick r:id="rId10" action="ppaction://hlinkfile" tooltip="Jackson, 2004 #28986"/>
              </a:rPr>
              <a:t>Jackson and </a:t>
            </a:r>
            <a:r>
              <a:rPr lang="en-US" sz="1200" u="none" strike="noStrike" kern="1200" dirty="0" err="1">
                <a:solidFill>
                  <a:schemeClr val="tx1"/>
                </a:solidFill>
                <a:effectLst/>
                <a:latin typeface="+mn-lt"/>
                <a:ea typeface="+mn-ea"/>
                <a:cs typeface="+mn-cs"/>
                <a:hlinkClick r:id="rId10" action="ppaction://hlinkfile" tooltip="Jackson, 2004 #28986"/>
              </a:rPr>
              <a:t>Linsley</a:t>
            </a:r>
            <a:r>
              <a:rPr lang="en-US" sz="1200" u="none" strike="noStrike" kern="1200" dirty="0">
                <a:solidFill>
                  <a:schemeClr val="tx1"/>
                </a:solidFill>
                <a:effectLst/>
                <a:latin typeface="+mn-lt"/>
                <a:ea typeface="+mn-ea"/>
                <a:cs typeface="+mn-cs"/>
                <a:hlinkClick r:id="rId10" action="ppaction://hlinkfile" tooltip="Jackson, 2004 #28986"/>
              </a:rPr>
              <a:t>, 2004</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11" action="ppaction://hlinkfile" tooltip="Lin, 2005 #28987"/>
              </a:rPr>
              <a:t>Lin et al., 2005</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2" action="ppaction://hlinkfile" tooltip="Qiu, 2005 #28988"/>
              </a:rPr>
              <a:t>Qiu</a:t>
            </a:r>
            <a:r>
              <a:rPr lang="en-US" sz="1200" u="none" strike="noStrike" kern="1200" dirty="0">
                <a:solidFill>
                  <a:schemeClr val="tx1"/>
                </a:solidFill>
                <a:effectLst/>
                <a:latin typeface="+mn-lt"/>
                <a:ea typeface="+mn-ea"/>
                <a:cs typeface="+mn-cs"/>
                <a:hlinkClick r:id="rId12" action="ppaction://hlinkfile" tooltip="Qiu, 2005 #28988"/>
              </a:rPr>
              <a:t> et al., 2005</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3" action="ppaction://hlinkfile" tooltip="Saxena, 2003 #28989"/>
              </a:rPr>
              <a:t>Saxena</a:t>
            </a:r>
            <a:r>
              <a:rPr lang="en-US" sz="1200" u="none" strike="noStrike" kern="1200" dirty="0">
                <a:solidFill>
                  <a:schemeClr val="tx1"/>
                </a:solidFill>
                <a:effectLst/>
                <a:latin typeface="+mn-lt"/>
                <a:ea typeface="+mn-ea"/>
                <a:cs typeface="+mn-cs"/>
                <a:hlinkClick r:id="rId13" action="ppaction://hlinkfile" tooltip="Saxena, 2003 #28989"/>
              </a:rPr>
              <a:t> et al., 2003</a:t>
            </a:r>
            <a:r>
              <a:rPr lang="en-US" sz="1200" kern="1200" dirty="0">
                <a:solidFill>
                  <a:schemeClr val="tx1"/>
                </a:solidFill>
                <a:effectLst/>
                <a:latin typeface="+mn-lt"/>
                <a:ea typeface="+mn-ea"/>
                <a:cs typeface="+mn-cs"/>
              </a:rPr>
              <a:t>). In an attempt to detect these off-targets due to siRNA, use of software such as </a:t>
            </a:r>
            <a:r>
              <a:rPr lang="en-US" sz="1200" kern="1200" dirty="0" err="1">
                <a:solidFill>
                  <a:schemeClr val="tx1"/>
                </a:solidFill>
                <a:effectLst/>
                <a:latin typeface="+mn-lt"/>
                <a:ea typeface="+mn-ea"/>
                <a:cs typeface="+mn-cs"/>
              </a:rPr>
              <a:t>PheLIM</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4" action="ppaction://hlinkfile" tooltip="Riba, 2017 #29707"/>
              </a:rPr>
              <a:t>Riba</a:t>
            </a:r>
            <a:r>
              <a:rPr lang="en-US" sz="1200" u="none" strike="noStrike" kern="1200" dirty="0">
                <a:solidFill>
                  <a:schemeClr val="tx1"/>
                </a:solidFill>
                <a:effectLst/>
                <a:latin typeface="+mn-lt"/>
                <a:ea typeface="+mn-ea"/>
                <a:cs typeface="+mn-cs"/>
                <a:hlinkClick r:id="rId14" action="ppaction://hlinkfile" tooltip="Riba, 2017 #29707"/>
              </a:rPr>
              <a:t> et al., 2017</a:t>
            </a:r>
            <a:r>
              <a:rPr lang="en-US" sz="1200" kern="1200" dirty="0">
                <a:solidFill>
                  <a:schemeClr val="tx1"/>
                </a:solidFill>
                <a:effectLst/>
                <a:latin typeface="+mn-lt"/>
                <a:ea typeface="+mn-ea"/>
                <a:cs typeface="+mn-cs"/>
              </a:rPr>
              <a:t>) that would be better than RSA, GESS, Haystack, </a:t>
            </a:r>
            <a:r>
              <a:rPr lang="en-US" sz="1200" kern="1200" dirty="0" err="1">
                <a:solidFill>
                  <a:schemeClr val="tx1"/>
                </a:solidFill>
                <a:effectLst/>
                <a:latin typeface="+mn-lt"/>
                <a:ea typeface="+mn-ea"/>
                <a:cs typeface="+mn-cs"/>
              </a:rPr>
              <a:t>GespeR</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TargetScan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15" action="ppaction://hlinkfile" tooltip="Buehler, 2012 #29710"/>
              </a:rPr>
              <a:t>Buehler et al., 2012</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6" action="ppaction://hlinkfile" tooltip="Konig, 2007 #29709"/>
              </a:rPr>
              <a:t>Konig</a:t>
            </a:r>
            <a:r>
              <a:rPr lang="en-US" sz="1200" u="none" strike="noStrike" kern="1200" dirty="0">
                <a:solidFill>
                  <a:schemeClr val="tx1"/>
                </a:solidFill>
                <a:effectLst/>
                <a:latin typeface="+mn-lt"/>
                <a:ea typeface="+mn-ea"/>
                <a:cs typeface="+mn-cs"/>
                <a:hlinkClick r:id="rId16" action="ppaction://hlinkfile" tooltip="Konig, 2007 #29709"/>
              </a:rPr>
              <a:t> et al., 2007</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7" action="ppaction://hlinkfile" tooltip="Schmich, 2015 #29711"/>
              </a:rPr>
              <a:t>Schmich</a:t>
            </a:r>
            <a:r>
              <a:rPr lang="en-US" sz="1200" u="none" strike="noStrike" kern="1200" dirty="0">
                <a:solidFill>
                  <a:schemeClr val="tx1"/>
                </a:solidFill>
                <a:effectLst/>
                <a:latin typeface="+mn-lt"/>
                <a:ea typeface="+mn-ea"/>
                <a:cs typeface="+mn-cs"/>
                <a:hlinkClick r:id="rId17" action="ppaction://hlinkfile" tooltip="Schmich, 2015 #29711"/>
              </a:rPr>
              <a:t> et al., 2015</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18" action="ppaction://hlinkfile" tooltip="Sigoillot, 2012 #29708"/>
              </a:rPr>
              <a:t>Sigoillot</a:t>
            </a:r>
            <a:r>
              <a:rPr lang="en-US" sz="1200" u="none" strike="noStrike" kern="1200" dirty="0">
                <a:solidFill>
                  <a:schemeClr val="tx1"/>
                </a:solidFill>
                <a:effectLst/>
                <a:latin typeface="+mn-lt"/>
                <a:ea typeface="+mn-ea"/>
                <a:cs typeface="+mn-cs"/>
                <a:hlinkClick r:id="rId18" action="ppaction://hlinkfile" tooltip="Sigoillot, 2012 #29708"/>
              </a:rPr>
              <a:t> et al., 2012</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Kodama and </a:t>
            </a:r>
            <a:r>
              <a:rPr lang="en-US" sz="1200" kern="1200" dirty="0" err="1">
                <a:solidFill>
                  <a:schemeClr val="tx1"/>
                </a:solidFill>
                <a:effectLst/>
                <a:latin typeface="+mn-lt"/>
                <a:ea typeface="+mn-ea"/>
                <a:cs typeface="+mn-cs"/>
              </a:rPr>
              <a:t>Komamine</a:t>
            </a:r>
            <a:r>
              <a:rPr lang="en-US" sz="1200" kern="1200" dirty="0">
                <a:solidFill>
                  <a:schemeClr val="tx1"/>
                </a:solidFill>
                <a:effectLst/>
                <a:latin typeface="+mn-lt"/>
                <a:ea typeface="+mn-ea"/>
                <a:cs typeface="+mn-cs"/>
              </a:rPr>
              <a:t> (2011): due to conserved sequences between animals and plants (in particular specific domains of certain genes), any unintended effect observed in plants or pests may raise concerns not only with regard to possible pleiotropies in plants but also for other (non-target) organisms and the environment. Hence, raising questions regarding applications for food purposes.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Sometimes silencing of the “good” (targeted) gene can be obtained but in another organism (see the EFSA presentation of Lundgren, </a:t>
            </a:r>
            <a:r>
              <a:rPr lang="en-US" sz="1200" kern="1200" dirty="0" err="1">
                <a:solidFill>
                  <a:schemeClr val="tx1"/>
                </a:solidFill>
                <a:effectLst/>
                <a:latin typeface="+mn-lt"/>
                <a:ea typeface="+mn-ea"/>
                <a:cs typeface="+mn-cs"/>
              </a:rPr>
              <a:t>Mogren</a:t>
            </a:r>
            <a:r>
              <a:rPr lang="en-US" sz="1200" kern="1200" dirty="0">
                <a:solidFill>
                  <a:schemeClr val="tx1"/>
                </a:solidFill>
                <a:effectLst/>
                <a:latin typeface="+mn-lt"/>
                <a:ea typeface="+mn-ea"/>
                <a:cs typeface="+mn-cs"/>
              </a:rPr>
              <a:t> and Welch) cf. (</a:t>
            </a:r>
            <a:r>
              <a:rPr lang="en-US" sz="1200" u="none" strike="noStrike" kern="1200" dirty="0">
                <a:solidFill>
                  <a:schemeClr val="tx1"/>
                </a:solidFill>
                <a:effectLst/>
                <a:latin typeface="+mn-lt"/>
                <a:ea typeface="+mn-ea"/>
                <a:cs typeface="+mn-cs"/>
                <a:hlinkClick r:id="rId19" action="ppaction://hlinkfile" tooltip="Bachman, 2016 #28991"/>
              </a:rPr>
              <a:t>Bachman et al., 2016</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20" action="ppaction://hlinkfile" tooltip="Baum, 2007 #12629"/>
              </a:rPr>
              <a:t>Baum et al., 2007</a:t>
            </a:r>
            <a:r>
              <a:rPr lang="en-US" sz="1200" kern="1200" dirty="0">
                <a:solidFill>
                  <a:schemeClr val="tx1"/>
                </a:solidFill>
                <a:effectLst/>
                <a:latin typeface="+mn-lt"/>
                <a:ea typeface="+mn-ea"/>
                <a:cs typeface="+mn-cs"/>
              </a:rPr>
              <a:t>), especially about the effect on non-target organisms (</a:t>
            </a:r>
            <a:r>
              <a:rPr lang="en-US" sz="1200" u="none" strike="noStrike" kern="1200" dirty="0">
                <a:solidFill>
                  <a:schemeClr val="tx1"/>
                </a:solidFill>
                <a:effectLst/>
                <a:latin typeface="+mn-lt"/>
                <a:ea typeface="+mn-ea"/>
                <a:cs typeface="+mn-cs"/>
                <a:hlinkClick r:id="rId21" action="ppaction://hlinkfile" tooltip="Lundgren, 2013 #21559"/>
              </a:rPr>
              <a:t>Lundgren and </a:t>
            </a:r>
            <a:r>
              <a:rPr lang="en-US" sz="1200" u="none" strike="noStrike" kern="1200" dirty="0" err="1">
                <a:solidFill>
                  <a:schemeClr val="tx1"/>
                </a:solidFill>
                <a:effectLst/>
                <a:latin typeface="+mn-lt"/>
                <a:ea typeface="+mn-ea"/>
                <a:cs typeface="+mn-cs"/>
                <a:hlinkClick r:id="rId21" action="ppaction://hlinkfile" tooltip="Lundgren, 2013 #21559"/>
              </a:rPr>
              <a:t>Duan</a:t>
            </a:r>
            <a:r>
              <a:rPr lang="en-US" sz="1200" u="none" strike="noStrike" kern="1200" dirty="0">
                <a:solidFill>
                  <a:schemeClr val="tx1"/>
                </a:solidFill>
                <a:effectLst/>
                <a:latin typeface="+mn-lt"/>
                <a:ea typeface="+mn-ea"/>
                <a:cs typeface="+mn-cs"/>
                <a:hlinkClick r:id="rId21" action="ppaction://hlinkfile" tooltip="Lundgren, 2013 #21559"/>
              </a:rPr>
              <a:t>, 2013</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Interestingly, Monsanto seems to have wanted to silence scientists (</a:t>
            </a:r>
            <a:r>
              <a:rPr lang="en-US" sz="1200" u="none" strike="noStrike" kern="1200" dirty="0" err="1">
                <a:solidFill>
                  <a:schemeClr val="tx1"/>
                </a:solidFill>
                <a:effectLst/>
                <a:latin typeface="+mn-lt"/>
                <a:ea typeface="+mn-ea"/>
                <a:cs typeface="+mn-cs"/>
                <a:hlinkClick r:id="rId22" action="ppaction://hlinkfile" tooltip="Rockett, 2014 #24310"/>
              </a:rPr>
              <a:t>Rockett</a:t>
            </a:r>
            <a:r>
              <a:rPr lang="en-US" sz="1200" u="none" strike="noStrike" kern="1200" dirty="0">
                <a:solidFill>
                  <a:schemeClr val="tx1"/>
                </a:solidFill>
                <a:effectLst/>
                <a:latin typeface="+mn-lt"/>
                <a:ea typeface="+mn-ea"/>
                <a:cs typeface="+mn-cs"/>
                <a:hlinkClick r:id="rId22" action="ppaction://hlinkfile" tooltip="Rockett, 2014 #24310"/>
              </a:rPr>
              <a:t>, 2014</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Lundgren, </a:t>
            </a:r>
            <a:r>
              <a:rPr lang="en-US" sz="1200" kern="1200" dirty="0" err="1">
                <a:solidFill>
                  <a:schemeClr val="tx1"/>
                </a:solidFill>
                <a:effectLst/>
                <a:latin typeface="+mn-lt"/>
                <a:ea typeface="+mn-ea"/>
                <a:cs typeface="+mn-cs"/>
              </a:rPr>
              <a:t>Mogrel</a:t>
            </a:r>
            <a:r>
              <a:rPr lang="en-US" sz="1200" kern="1200" dirty="0">
                <a:solidFill>
                  <a:schemeClr val="tx1"/>
                </a:solidFill>
                <a:effectLst/>
                <a:latin typeface="+mn-lt"/>
                <a:ea typeface="+mn-ea"/>
                <a:cs typeface="+mn-cs"/>
              </a:rPr>
              <a:t> and Welch told during the EFSA meeting: "</a:t>
            </a:r>
            <a:r>
              <a:rPr lang="en-US" sz="1200" i="1" kern="1200" dirty="0">
                <a:solidFill>
                  <a:schemeClr val="tx1"/>
                </a:solidFill>
                <a:effectLst/>
                <a:latin typeface="+mn-lt"/>
                <a:ea typeface="+mn-ea"/>
                <a:cs typeface="+mn-cs"/>
              </a:rPr>
              <a:t>The hazards of RNAi are predictable if you know what species are exposed to the RNAi, if you know the genome of exposed species, if you know the phenotypes of genes that share homology sequence with the siRNA</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main problem with interfering RNA technologies is their delivery, </a:t>
            </a:r>
            <a:r>
              <a:rPr lang="en-US" sz="1200" kern="1200" dirty="0" err="1">
                <a:solidFill>
                  <a:schemeClr val="tx1"/>
                </a:solidFill>
                <a:effectLst/>
                <a:latin typeface="+mn-lt"/>
                <a:ea typeface="+mn-ea"/>
                <a:cs typeface="+mn-cs"/>
              </a:rPr>
              <a:t>agroinfiltration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biolistics</a:t>
            </a:r>
            <a:r>
              <a:rPr lang="en-US" sz="1200" kern="1200" dirty="0">
                <a:solidFill>
                  <a:schemeClr val="tx1"/>
                </a:solidFill>
                <a:effectLst/>
                <a:latin typeface="+mn-lt"/>
                <a:ea typeface="+mn-ea"/>
                <a:cs typeface="+mn-cs"/>
              </a:rPr>
              <a:t> and viruses being still the most effective (</a:t>
            </a:r>
            <a:r>
              <a:rPr lang="en-US" sz="1200" u="none" strike="noStrike" kern="1200" dirty="0" err="1">
                <a:solidFill>
                  <a:schemeClr val="tx1"/>
                </a:solidFill>
                <a:effectLst/>
                <a:latin typeface="+mn-lt"/>
                <a:ea typeface="+mn-ea"/>
                <a:cs typeface="+mn-cs"/>
                <a:hlinkClick r:id="rId23" action="ppaction://hlinkfile" tooltip="Sarita, 2017 #30459"/>
              </a:rPr>
              <a:t>Sarita</a:t>
            </a:r>
            <a:r>
              <a:rPr lang="en-US" sz="1200" u="none" strike="noStrike" kern="1200" dirty="0">
                <a:solidFill>
                  <a:schemeClr val="tx1"/>
                </a:solidFill>
                <a:effectLst/>
                <a:latin typeface="+mn-lt"/>
                <a:ea typeface="+mn-ea"/>
                <a:cs typeface="+mn-cs"/>
                <a:hlinkClick r:id="rId23" action="ppaction://hlinkfile" tooltip="Sarita, 2017 #30459"/>
              </a:rPr>
              <a:t> et al., 2017</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Sometimes the cellular machinery may be indeed saturated which temporarily inhibits the possible use / action of RNAi (</a:t>
            </a:r>
            <a:r>
              <a:rPr lang="en-US" sz="1200" u="none" strike="noStrike" kern="1200" dirty="0">
                <a:solidFill>
                  <a:schemeClr val="tx1"/>
                </a:solidFill>
                <a:effectLst/>
                <a:latin typeface="+mn-lt"/>
                <a:ea typeface="+mn-ea"/>
                <a:cs typeface="+mn-cs"/>
                <a:hlinkClick r:id="rId24" action="ppaction://hlinkfile" tooltip="Jackson, 2010 #28919"/>
              </a:rPr>
              <a:t>Jackson and </a:t>
            </a:r>
            <a:r>
              <a:rPr lang="en-US" sz="1200" u="none" strike="noStrike" kern="1200" dirty="0" err="1">
                <a:solidFill>
                  <a:schemeClr val="tx1"/>
                </a:solidFill>
                <a:effectLst/>
                <a:latin typeface="+mn-lt"/>
                <a:ea typeface="+mn-ea"/>
                <a:cs typeface="+mn-cs"/>
                <a:hlinkClick r:id="rId24" action="ppaction://hlinkfile" tooltip="Jackson, 2010 #28919"/>
              </a:rPr>
              <a:t>Linsley</a:t>
            </a:r>
            <a:r>
              <a:rPr lang="en-US" sz="1200" u="none" strike="noStrike" kern="1200" dirty="0">
                <a:solidFill>
                  <a:schemeClr val="tx1"/>
                </a:solidFill>
                <a:effectLst/>
                <a:latin typeface="+mn-lt"/>
                <a:ea typeface="+mn-ea"/>
                <a:cs typeface="+mn-cs"/>
                <a:hlinkClick r:id="rId24" action="ppaction://hlinkfile" tooltip="Jackson, 2010 #28919"/>
              </a:rPr>
              <a:t>, 2010</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25" action="ppaction://hlinkfile" tooltip="Khan, 2009 #28994"/>
              </a:rPr>
              <a:t>Khan et al., 2009</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Ribozyme is one </a:t>
            </a:r>
            <a:r>
              <a:rPr lang="en-US" sz="1200" kern="1200" dirty="0">
                <a:solidFill>
                  <a:schemeClr val="tx1"/>
                </a:solidFill>
                <a:effectLst/>
                <a:latin typeface="+mn-lt"/>
                <a:ea typeface="+mn-ea"/>
                <a:cs typeface="+mn-cs"/>
              </a:rPr>
              <a:t>of the</a:t>
            </a:r>
            <a:r>
              <a:rPr lang="en-US" sz="1200" kern="1200" baseline="0" dirty="0">
                <a:solidFill>
                  <a:schemeClr val="tx1"/>
                </a:solidFill>
                <a:effectLst/>
                <a:latin typeface="+mn-lt"/>
                <a:ea typeface="+mn-ea"/>
                <a:cs typeface="+mn-cs"/>
              </a:rPr>
              <a:t> RNAi in use.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drastic lack of risk assessment guidelines. EFSA thus launched on 12 April 2016, after the symposium held in June 2014 in Brussels, a systematic review about RNAi (</a:t>
            </a:r>
            <a:r>
              <a:rPr lang="en-US" sz="1200" u="sng" kern="1200" dirty="0">
                <a:solidFill>
                  <a:schemeClr val="tx1"/>
                </a:solidFill>
                <a:effectLst/>
                <a:latin typeface="+mn-lt"/>
                <a:ea typeface="+mn-ea"/>
                <a:cs typeface="+mn-cs"/>
                <a:hlinkClick r:id="rId26"/>
              </a:rPr>
              <a:t>https://www.efsa.europa.eu/en/negproc/procurement/npr-efsa-gmo-2016-01</a:t>
            </a:r>
            <a:r>
              <a:rPr lang="en-US" sz="1200" kern="1200" dirty="0">
                <a:solidFill>
                  <a:schemeClr val="tx1"/>
                </a:solidFill>
                <a:effectLst/>
                <a:latin typeface="+mn-lt"/>
                <a:ea typeface="+mn-ea"/>
                <a:cs typeface="+mn-cs"/>
              </a:rPr>
              <a:t>)  with a budget of 100,000 €.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Epigenome inheritance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transmission of epigenome – and thus of </a:t>
            </a:r>
            <a:r>
              <a:rPr lang="en-US" sz="1200" kern="1200" dirty="0" err="1">
                <a:solidFill>
                  <a:schemeClr val="tx1"/>
                </a:solidFill>
                <a:effectLst/>
                <a:latin typeface="+mn-lt"/>
                <a:ea typeface="+mn-ea"/>
                <a:cs typeface="+mn-cs"/>
              </a:rPr>
              <a:t>paramutations</a:t>
            </a:r>
            <a:r>
              <a:rPr lang="en-US" sz="1200" kern="1200" dirty="0">
                <a:solidFill>
                  <a:schemeClr val="tx1"/>
                </a:solidFill>
                <a:effectLst/>
                <a:latin typeface="+mn-lt"/>
                <a:ea typeface="+mn-ea"/>
                <a:cs typeface="+mn-cs"/>
              </a:rPr>
              <a:t> -  between generations, when it was previously thought that the modifications were reset to zero, and that this was valid only in plants and not in mammals, but now have a look to the reviews (</a:t>
            </a:r>
            <a:r>
              <a:rPr lang="en-US" sz="1200" u="none" strike="noStrike" kern="1200" dirty="0">
                <a:solidFill>
                  <a:schemeClr val="tx1"/>
                </a:solidFill>
                <a:effectLst/>
                <a:latin typeface="+mn-lt"/>
                <a:ea typeface="+mn-ea"/>
                <a:cs typeface="+mn-cs"/>
                <a:hlinkClick r:id="rId27" action="ppaction://hlinkfile" tooltip="Buckley, 2012 #19905"/>
              </a:rPr>
              <a:t>Buckley et al., 2012</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28" action="ppaction://hlinkfile" tooltip="Franklin, 2010 #28857"/>
              </a:rPr>
              <a:t>Franklin and </a:t>
            </a:r>
            <a:r>
              <a:rPr lang="en-US" sz="1200" u="none" strike="noStrike" kern="1200" dirty="0" err="1">
                <a:solidFill>
                  <a:schemeClr val="tx1"/>
                </a:solidFill>
                <a:effectLst/>
                <a:latin typeface="+mn-lt"/>
                <a:ea typeface="+mn-ea"/>
                <a:cs typeface="+mn-cs"/>
                <a:hlinkClick r:id="rId28" action="ppaction://hlinkfile" tooltip="Franklin, 2010 #28857"/>
              </a:rPr>
              <a:t>Mansuy</a:t>
            </a:r>
            <a:r>
              <a:rPr lang="en-US" sz="1200" u="none" strike="noStrike" kern="1200" dirty="0">
                <a:solidFill>
                  <a:schemeClr val="tx1"/>
                </a:solidFill>
                <a:effectLst/>
                <a:latin typeface="+mn-lt"/>
                <a:ea typeface="+mn-ea"/>
                <a:cs typeface="+mn-cs"/>
                <a:hlinkClick r:id="rId28" action="ppaction://hlinkfile" tooltip="Franklin, 2010 #28857"/>
              </a:rPr>
              <a:t>, 2010</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29" action="ppaction://hlinkfile" tooltip="Sharma, 2013 #27501"/>
              </a:rPr>
              <a:t>Sharma, 2013</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0" action="ppaction://hlinkfile" tooltip="Suzuki, 2008 #27781"/>
              </a:rPr>
              <a:t>Suzuki and Bird, 2008</a:t>
            </a:r>
            <a:r>
              <a:rPr lang="en-US" sz="1200" kern="1200" dirty="0">
                <a:solidFill>
                  <a:schemeClr val="tx1"/>
                </a:solidFill>
                <a:effectLst/>
                <a:latin typeface="+mn-lt"/>
                <a:ea typeface="+mn-ea"/>
                <a:cs typeface="+mn-cs"/>
              </a:rPr>
              <a:t>). It seems that resetting, although epigenetic signatures are found between generations and that epigenetics participate in evolution, would only occur in primates and plants (</a:t>
            </a:r>
            <a:r>
              <a:rPr lang="en-US" sz="1200" u="none" strike="noStrike" kern="1200" dirty="0" err="1">
                <a:solidFill>
                  <a:schemeClr val="tx1"/>
                </a:solidFill>
                <a:effectLst/>
                <a:latin typeface="+mn-lt"/>
                <a:ea typeface="+mn-ea"/>
                <a:cs typeface="+mn-cs"/>
                <a:hlinkClick r:id="rId31" action="ppaction://hlinkfile" tooltip="Mendizabal, 2014 #28345"/>
              </a:rPr>
              <a:t>Mendizabal</a:t>
            </a:r>
            <a:r>
              <a:rPr lang="en-US" sz="1200" u="none" strike="noStrike" kern="1200" dirty="0">
                <a:solidFill>
                  <a:schemeClr val="tx1"/>
                </a:solidFill>
                <a:effectLst/>
                <a:latin typeface="+mn-lt"/>
                <a:ea typeface="+mn-ea"/>
                <a:cs typeface="+mn-cs"/>
                <a:hlinkClick r:id="rId31" action="ppaction://hlinkfile" tooltip="Mendizabal, 2014 #28345"/>
              </a:rPr>
              <a:t> et al., 2014</a:t>
            </a:r>
            <a:r>
              <a:rPr lang="en-US" sz="1200" kern="1200" dirty="0">
                <a:solidFill>
                  <a:schemeClr val="tx1"/>
                </a:solidFill>
                <a:effectLst/>
                <a:latin typeface="+mn-lt"/>
                <a:ea typeface="+mn-ea"/>
                <a:cs typeface="+mn-cs"/>
              </a:rPr>
              <a:t>). However, these resets which could be lower in plants than in animals (</a:t>
            </a:r>
            <a:r>
              <a:rPr lang="en-US" sz="1200" u="none" strike="noStrike" kern="1200" dirty="0" err="1">
                <a:solidFill>
                  <a:schemeClr val="tx1"/>
                </a:solidFill>
                <a:effectLst/>
                <a:latin typeface="+mn-lt"/>
                <a:ea typeface="+mn-ea"/>
                <a:cs typeface="+mn-cs"/>
                <a:hlinkClick r:id="rId32" action="ppaction://hlinkfile" tooltip="Calarco, 2012 #19976"/>
              </a:rPr>
              <a:t>Calarco</a:t>
            </a:r>
            <a:r>
              <a:rPr lang="en-US" sz="1200" u="none" strike="noStrike" kern="1200" dirty="0">
                <a:solidFill>
                  <a:schemeClr val="tx1"/>
                </a:solidFill>
                <a:effectLst/>
                <a:latin typeface="+mn-lt"/>
                <a:ea typeface="+mn-ea"/>
                <a:cs typeface="+mn-cs"/>
                <a:hlinkClick r:id="rId32" action="ppaction://hlinkfile" tooltip="Calarco, 2012 #19976"/>
              </a:rPr>
              <a:t> et al., 2012</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3" action="ppaction://hlinkfile" tooltip="Richards, 2008 #29113"/>
              </a:rPr>
              <a:t>Richards, 2008</a:t>
            </a:r>
            <a:r>
              <a:rPr lang="en-US" sz="1200" kern="1200" dirty="0">
                <a:solidFill>
                  <a:schemeClr val="tx1"/>
                </a:solidFill>
                <a:effectLst/>
                <a:latin typeface="+mn-lt"/>
                <a:ea typeface="+mn-ea"/>
                <a:cs typeface="+mn-cs"/>
              </a:rPr>
              <a:t>) are only partial and inheritability - not Mendelian one - in both mammals and plants would be more important than initially thought (</a:t>
            </a:r>
            <a:r>
              <a:rPr lang="en-US" sz="1200" u="none" strike="noStrike" kern="1200" dirty="0" err="1">
                <a:solidFill>
                  <a:schemeClr val="tx1"/>
                </a:solidFill>
                <a:effectLst/>
                <a:latin typeface="+mn-lt"/>
                <a:ea typeface="+mn-ea"/>
                <a:cs typeface="+mn-cs"/>
                <a:hlinkClick r:id="rId32" action="ppaction://hlinkfile" tooltip="Calarco, 2012 #19976"/>
              </a:rPr>
              <a:t>Calarco</a:t>
            </a:r>
            <a:r>
              <a:rPr lang="en-US" sz="1200" u="none" strike="noStrike" kern="1200" dirty="0">
                <a:solidFill>
                  <a:schemeClr val="tx1"/>
                </a:solidFill>
                <a:effectLst/>
                <a:latin typeface="+mn-lt"/>
                <a:ea typeface="+mn-ea"/>
                <a:cs typeface="+mn-cs"/>
                <a:hlinkClick r:id="rId32" action="ppaction://hlinkfile" tooltip="Calarco, 2012 #19976"/>
              </a:rPr>
              <a:t> et al., 2012</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34" action="ppaction://hlinkfile" tooltip="Cuzin, 2008 #29114"/>
              </a:rPr>
              <a:t>Cuzin</a:t>
            </a:r>
            <a:r>
              <a:rPr lang="en-US" sz="1200" u="none" strike="noStrike" kern="1200" dirty="0">
                <a:solidFill>
                  <a:schemeClr val="tx1"/>
                </a:solidFill>
                <a:effectLst/>
                <a:latin typeface="+mn-lt"/>
                <a:ea typeface="+mn-ea"/>
                <a:cs typeface="+mn-cs"/>
                <a:hlinkClick r:id="rId34" action="ppaction://hlinkfile" tooltip="Cuzin, 2008 #29114"/>
              </a:rPr>
              <a:t> et al., 2008</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35" action="ppaction://hlinkfile" tooltip="Espinas, 2016 #28474"/>
              </a:rPr>
              <a:t>Espinas</a:t>
            </a:r>
            <a:r>
              <a:rPr lang="en-US" sz="1200" u="none" strike="noStrike" kern="1200" dirty="0">
                <a:solidFill>
                  <a:schemeClr val="tx1"/>
                </a:solidFill>
                <a:effectLst/>
                <a:latin typeface="+mn-lt"/>
                <a:ea typeface="+mn-ea"/>
                <a:cs typeface="+mn-cs"/>
                <a:hlinkClick r:id="rId35" action="ppaction://hlinkfile" tooltip="Espinas, 2016 #28474"/>
              </a:rPr>
              <a:t> et al., 2016</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6" action="ppaction://hlinkfile" tooltip="Feng, 2010 #28854"/>
              </a:rPr>
              <a:t>Feng et al., 2010</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28" action="ppaction://hlinkfile" tooltip="Franklin, 2010 #28857"/>
              </a:rPr>
              <a:t>Franklin and </a:t>
            </a:r>
            <a:r>
              <a:rPr lang="en-US" sz="1200" u="none" strike="noStrike" kern="1200" dirty="0" err="1">
                <a:solidFill>
                  <a:schemeClr val="tx1"/>
                </a:solidFill>
                <a:effectLst/>
                <a:latin typeface="+mn-lt"/>
                <a:ea typeface="+mn-ea"/>
                <a:cs typeface="+mn-cs"/>
                <a:hlinkClick r:id="rId28" action="ppaction://hlinkfile" tooltip="Franklin, 2010 #28857"/>
              </a:rPr>
              <a:t>Mansuy</a:t>
            </a:r>
            <a:r>
              <a:rPr lang="en-US" sz="1200" u="none" strike="noStrike" kern="1200" dirty="0">
                <a:solidFill>
                  <a:schemeClr val="tx1"/>
                </a:solidFill>
                <a:effectLst/>
                <a:latin typeface="+mn-lt"/>
                <a:ea typeface="+mn-ea"/>
                <a:cs typeface="+mn-cs"/>
                <a:hlinkClick r:id="rId28" action="ppaction://hlinkfile" tooltip="Franklin, 2010 #28857"/>
              </a:rPr>
              <a:t>, 2010</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37" action="ppaction://hlinkfile" tooltip="Pilu, 2015 #27454"/>
              </a:rPr>
              <a:t>Pilu</a:t>
            </a:r>
            <a:r>
              <a:rPr lang="en-US" sz="1200" u="none" strike="noStrike" kern="1200" dirty="0">
                <a:solidFill>
                  <a:schemeClr val="tx1"/>
                </a:solidFill>
                <a:effectLst/>
                <a:latin typeface="+mn-lt"/>
                <a:ea typeface="+mn-ea"/>
                <a:cs typeface="+mn-cs"/>
                <a:hlinkClick r:id="rId37" action="ppaction://hlinkfile" tooltip="Pilu, 2015 #27454"/>
              </a:rPr>
              <a:t>, 2015</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8" action="ppaction://hlinkfile" tooltip="Probst, 2015 #29209"/>
              </a:rPr>
              <a:t>Probst and </a:t>
            </a:r>
            <a:r>
              <a:rPr lang="en-US" sz="1200" u="none" strike="noStrike" kern="1200" dirty="0" err="1">
                <a:solidFill>
                  <a:schemeClr val="tx1"/>
                </a:solidFill>
                <a:effectLst/>
                <a:latin typeface="+mn-lt"/>
                <a:ea typeface="+mn-ea"/>
                <a:cs typeface="+mn-cs"/>
                <a:hlinkClick r:id="rId38" action="ppaction://hlinkfile" tooltip="Probst, 2015 #29209"/>
              </a:rPr>
              <a:t>Mittelsten</a:t>
            </a:r>
            <a:r>
              <a:rPr lang="en-US" sz="1200" u="none" strike="noStrike" kern="1200" dirty="0">
                <a:solidFill>
                  <a:schemeClr val="tx1"/>
                </a:solidFill>
                <a:effectLst/>
                <a:latin typeface="+mn-lt"/>
                <a:ea typeface="+mn-ea"/>
                <a:cs typeface="+mn-cs"/>
                <a:hlinkClick r:id="rId38" action="ppaction://hlinkfile" tooltip="Probst, 2015 #29209"/>
              </a:rPr>
              <a:t> </a:t>
            </a:r>
            <a:r>
              <a:rPr lang="en-US" sz="1200" u="none" strike="noStrike" kern="1200" dirty="0" err="1">
                <a:solidFill>
                  <a:schemeClr val="tx1"/>
                </a:solidFill>
                <a:effectLst/>
                <a:latin typeface="+mn-lt"/>
                <a:ea typeface="+mn-ea"/>
                <a:cs typeface="+mn-cs"/>
                <a:hlinkClick r:id="rId38" action="ppaction://hlinkfile" tooltip="Probst, 2015 #29209"/>
              </a:rPr>
              <a:t>Scheid</a:t>
            </a:r>
            <a:r>
              <a:rPr lang="en-US" sz="1200" u="none" strike="noStrike" kern="1200" dirty="0">
                <a:solidFill>
                  <a:schemeClr val="tx1"/>
                </a:solidFill>
                <a:effectLst/>
                <a:latin typeface="+mn-lt"/>
                <a:ea typeface="+mn-ea"/>
                <a:cs typeface="+mn-cs"/>
                <a:hlinkClick r:id="rId38" action="ppaction://hlinkfile" tooltip="Probst, 2015 #29209"/>
              </a:rPr>
              <a:t>, 2015</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39" action="ppaction://hlinkfile" tooltip="Rakyan, 2006 #29215"/>
              </a:rPr>
              <a:t>Rakyan</a:t>
            </a:r>
            <a:r>
              <a:rPr lang="en-US" sz="1200" u="none" strike="noStrike" kern="1200" dirty="0">
                <a:solidFill>
                  <a:schemeClr val="tx1"/>
                </a:solidFill>
                <a:effectLst/>
                <a:latin typeface="+mn-lt"/>
                <a:ea typeface="+mn-ea"/>
                <a:cs typeface="+mn-cs"/>
                <a:hlinkClick r:id="rId39" action="ppaction://hlinkfile" tooltip="Rakyan, 2006 #29215"/>
              </a:rPr>
              <a:t> and Beck, 2006</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40" action="ppaction://hlinkfile" tooltip="Schmitz, 2013 #20526"/>
              </a:rPr>
              <a:t>Schmitz et al., 2013</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41" action="ppaction://hlinkfile" tooltip="Schrey, 2012 #28347"/>
              </a:rPr>
              <a:t>Schrey</a:t>
            </a:r>
            <a:r>
              <a:rPr lang="en-US" sz="1200" u="none" strike="noStrike" kern="1200" dirty="0">
                <a:solidFill>
                  <a:schemeClr val="tx1"/>
                </a:solidFill>
                <a:effectLst/>
                <a:latin typeface="+mn-lt"/>
                <a:ea typeface="+mn-ea"/>
                <a:cs typeface="+mn-cs"/>
                <a:hlinkClick r:id="rId41" action="ppaction://hlinkfile" tooltip="Schrey, 2012 #28347"/>
              </a:rPr>
              <a:t> et al., 2012</a:t>
            </a:r>
            <a:r>
              <a:rPr lang="en-US" sz="1200" kern="1200" dirty="0">
                <a:solidFill>
                  <a:schemeClr val="tx1"/>
                </a:solidFill>
                <a:effectLst/>
                <a:latin typeface="+mn-lt"/>
                <a:ea typeface="+mn-ea"/>
                <a:cs typeface="+mn-cs"/>
              </a:rPr>
              <a:t>). There are mitotic markers of totipotent stem cells (histone bookmarks) (</a:t>
            </a:r>
            <a:r>
              <a:rPr lang="en-US" sz="1200" u="none" strike="noStrike" kern="1200" dirty="0">
                <a:solidFill>
                  <a:schemeClr val="tx1"/>
                </a:solidFill>
                <a:effectLst/>
                <a:latin typeface="+mn-lt"/>
                <a:ea typeface="+mn-ea"/>
                <a:cs typeface="+mn-cs"/>
                <a:hlinkClick r:id="rId42" action="ppaction://hlinkfile" tooltip="Liu, 2017 #30284"/>
              </a:rPr>
              <a:t>Liu et al., 2017</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Bachman, P.M., Huizinga, K.M., Jensen, P.D., Mueller, G., Tan, J., </a:t>
            </a:r>
            <a:r>
              <a:rPr lang="en-US" sz="1200" u="sng" kern="1200" dirty="0" err="1">
                <a:solidFill>
                  <a:schemeClr val="tx1"/>
                </a:solidFill>
                <a:effectLst/>
                <a:latin typeface="+mn-lt"/>
                <a:ea typeface="+mn-ea"/>
                <a:cs typeface="+mn-cs"/>
              </a:rPr>
              <a:t>Uffman</a:t>
            </a:r>
            <a:r>
              <a:rPr lang="en-US" sz="1200" u="sng" kern="1200" dirty="0">
                <a:solidFill>
                  <a:schemeClr val="tx1"/>
                </a:solidFill>
                <a:effectLst/>
                <a:latin typeface="+mn-lt"/>
                <a:ea typeface="+mn-ea"/>
                <a:cs typeface="+mn-cs"/>
              </a:rPr>
              <a:t>, J.P., Levine, S.L. (2016) Ecological risk assessment for DvSnf7 RNA: A plant-incorporated protectant with targeted activity against western corn rootworm. Regulatory Toxicology and Pharmacology, </a:t>
            </a:r>
            <a:r>
              <a:rPr lang="en-US" sz="1200" b="1" u="sng" kern="1200" dirty="0">
                <a:solidFill>
                  <a:schemeClr val="tx1"/>
                </a:solidFill>
                <a:effectLst/>
                <a:latin typeface="+mn-lt"/>
                <a:ea typeface="+mn-ea"/>
                <a:cs typeface="+mn-cs"/>
              </a:rPr>
              <a:t>81</a:t>
            </a:r>
            <a:r>
              <a:rPr lang="en-US" sz="1200" u="sng" kern="1200" dirty="0">
                <a:solidFill>
                  <a:schemeClr val="tx1"/>
                </a:solidFill>
                <a:effectLst/>
                <a:latin typeface="+mn-lt"/>
                <a:ea typeface="+mn-ea"/>
                <a:cs typeface="+mn-cs"/>
              </a:rPr>
              <a:t>, 77-88.</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Baum, J.A., </a:t>
            </a:r>
            <a:r>
              <a:rPr lang="en-US" sz="1200" u="sng" kern="1200" dirty="0" err="1">
                <a:solidFill>
                  <a:schemeClr val="tx1"/>
                </a:solidFill>
                <a:effectLst/>
                <a:latin typeface="+mn-lt"/>
                <a:ea typeface="+mn-ea"/>
                <a:cs typeface="+mn-cs"/>
              </a:rPr>
              <a:t>Bogaert</a:t>
            </a:r>
            <a:r>
              <a:rPr lang="en-US" sz="1200" u="sng" kern="1200" dirty="0">
                <a:solidFill>
                  <a:schemeClr val="tx1"/>
                </a:solidFill>
                <a:effectLst/>
                <a:latin typeface="+mn-lt"/>
                <a:ea typeface="+mn-ea"/>
                <a:cs typeface="+mn-cs"/>
              </a:rPr>
              <a:t>, T., Clinton, W., Heck, G.R., </a:t>
            </a:r>
            <a:r>
              <a:rPr lang="en-US" sz="1200" u="sng" kern="1200" dirty="0" err="1">
                <a:solidFill>
                  <a:schemeClr val="tx1"/>
                </a:solidFill>
                <a:effectLst/>
                <a:latin typeface="+mn-lt"/>
                <a:ea typeface="+mn-ea"/>
                <a:cs typeface="+mn-cs"/>
              </a:rPr>
              <a:t>Feldmann</a:t>
            </a:r>
            <a:r>
              <a:rPr lang="en-US" sz="1200" u="sng" kern="1200" dirty="0">
                <a:solidFill>
                  <a:schemeClr val="tx1"/>
                </a:solidFill>
                <a:effectLst/>
                <a:latin typeface="+mn-lt"/>
                <a:ea typeface="+mn-ea"/>
                <a:cs typeface="+mn-cs"/>
              </a:rPr>
              <a:t>, P., Ilagan, O., Johnson, S., </a:t>
            </a:r>
            <a:r>
              <a:rPr lang="en-US" sz="1200" u="sng" kern="1200" dirty="0" err="1">
                <a:solidFill>
                  <a:schemeClr val="tx1"/>
                </a:solidFill>
                <a:effectLst/>
                <a:latin typeface="+mn-lt"/>
                <a:ea typeface="+mn-ea"/>
                <a:cs typeface="+mn-cs"/>
              </a:rPr>
              <a:t>Plaetinck</a:t>
            </a:r>
            <a:r>
              <a:rPr lang="en-US" sz="1200" u="sng" kern="1200" dirty="0">
                <a:solidFill>
                  <a:schemeClr val="tx1"/>
                </a:solidFill>
                <a:effectLst/>
                <a:latin typeface="+mn-lt"/>
                <a:ea typeface="+mn-ea"/>
                <a:cs typeface="+mn-cs"/>
              </a:rPr>
              <a:t>, G., </a:t>
            </a:r>
            <a:r>
              <a:rPr lang="en-US" sz="1200" u="sng" kern="1200" dirty="0" err="1">
                <a:solidFill>
                  <a:schemeClr val="tx1"/>
                </a:solidFill>
                <a:effectLst/>
                <a:latin typeface="+mn-lt"/>
                <a:ea typeface="+mn-ea"/>
                <a:cs typeface="+mn-cs"/>
              </a:rPr>
              <a:t>Munyikwa</a:t>
            </a:r>
            <a:r>
              <a:rPr lang="en-US" sz="1200" u="sng" kern="1200" dirty="0">
                <a:solidFill>
                  <a:schemeClr val="tx1"/>
                </a:solidFill>
                <a:effectLst/>
                <a:latin typeface="+mn-lt"/>
                <a:ea typeface="+mn-ea"/>
                <a:cs typeface="+mn-cs"/>
              </a:rPr>
              <a:t>, T., </a:t>
            </a:r>
            <a:r>
              <a:rPr lang="en-US" sz="1200" u="sng" kern="1200" dirty="0" err="1">
                <a:solidFill>
                  <a:schemeClr val="tx1"/>
                </a:solidFill>
                <a:effectLst/>
                <a:latin typeface="+mn-lt"/>
                <a:ea typeface="+mn-ea"/>
                <a:cs typeface="+mn-cs"/>
              </a:rPr>
              <a:t>Pleau</a:t>
            </a:r>
            <a:r>
              <a:rPr lang="en-US" sz="1200" u="sng" kern="1200" dirty="0">
                <a:solidFill>
                  <a:schemeClr val="tx1"/>
                </a:solidFill>
                <a:effectLst/>
                <a:latin typeface="+mn-lt"/>
                <a:ea typeface="+mn-ea"/>
                <a:cs typeface="+mn-cs"/>
              </a:rPr>
              <a:t>, M., Vaughn, T., Roberts, J. (2007) Control of coleopteran insect pests through RNA interference. Nature Biotechnology, </a:t>
            </a:r>
            <a:r>
              <a:rPr lang="en-US" sz="1200" b="1" u="sng" kern="1200" dirty="0">
                <a:solidFill>
                  <a:schemeClr val="tx1"/>
                </a:solidFill>
                <a:effectLst/>
                <a:latin typeface="+mn-lt"/>
                <a:ea typeface="+mn-ea"/>
                <a:cs typeface="+mn-cs"/>
              </a:rPr>
              <a:t>25</a:t>
            </a:r>
            <a:r>
              <a:rPr lang="en-US" sz="1200" u="sng" kern="1200" dirty="0">
                <a:solidFill>
                  <a:schemeClr val="tx1"/>
                </a:solidFill>
                <a:effectLst/>
                <a:latin typeface="+mn-lt"/>
                <a:ea typeface="+mn-ea"/>
                <a:cs typeface="+mn-cs"/>
              </a:rPr>
              <a:t>, 1322-1326.</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Boettcher, M. and McManus, Michael T. (2015) Choosing the right tool for the job: RNAi, TALEN, or CRISPR. Molecular Cell, </a:t>
            </a:r>
            <a:r>
              <a:rPr lang="en-US" sz="1200" b="1" u="sng" kern="1200" dirty="0">
                <a:solidFill>
                  <a:schemeClr val="tx1"/>
                </a:solidFill>
                <a:effectLst/>
                <a:latin typeface="+mn-lt"/>
                <a:ea typeface="+mn-ea"/>
                <a:cs typeface="+mn-cs"/>
              </a:rPr>
              <a:t>58</a:t>
            </a:r>
            <a:r>
              <a:rPr lang="en-US" sz="1200" u="sng" kern="1200" dirty="0">
                <a:solidFill>
                  <a:schemeClr val="tx1"/>
                </a:solidFill>
                <a:effectLst/>
                <a:latin typeface="+mn-lt"/>
                <a:ea typeface="+mn-ea"/>
                <a:cs typeface="+mn-cs"/>
              </a:rPr>
              <a:t>(4), 575-585.</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Bridge, A.J., </a:t>
            </a:r>
            <a:r>
              <a:rPr lang="en-US" sz="1200" u="sng" kern="1200" dirty="0" err="1">
                <a:solidFill>
                  <a:schemeClr val="tx1"/>
                </a:solidFill>
                <a:effectLst/>
                <a:latin typeface="+mn-lt"/>
                <a:ea typeface="+mn-ea"/>
                <a:cs typeface="+mn-cs"/>
              </a:rPr>
              <a:t>Pebernard</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Ducraux</a:t>
            </a:r>
            <a:r>
              <a:rPr lang="en-US" sz="1200" u="sng" kern="1200" dirty="0">
                <a:solidFill>
                  <a:schemeClr val="tx1"/>
                </a:solidFill>
                <a:effectLst/>
                <a:latin typeface="+mn-lt"/>
                <a:ea typeface="+mn-ea"/>
                <a:cs typeface="+mn-cs"/>
              </a:rPr>
              <a:t>, A., </a:t>
            </a:r>
            <a:r>
              <a:rPr lang="en-US" sz="1200" u="sng" kern="1200" dirty="0" err="1">
                <a:solidFill>
                  <a:schemeClr val="tx1"/>
                </a:solidFill>
                <a:effectLst/>
                <a:latin typeface="+mn-lt"/>
                <a:ea typeface="+mn-ea"/>
                <a:cs typeface="+mn-cs"/>
              </a:rPr>
              <a:t>Nicoulaz</a:t>
            </a:r>
            <a:r>
              <a:rPr lang="en-US" sz="1200" u="sng" kern="1200" dirty="0">
                <a:solidFill>
                  <a:schemeClr val="tx1"/>
                </a:solidFill>
                <a:effectLst/>
                <a:latin typeface="+mn-lt"/>
                <a:ea typeface="+mn-ea"/>
                <a:cs typeface="+mn-cs"/>
              </a:rPr>
              <a:t>, A.-L., </a:t>
            </a:r>
            <a:r>
              <a:rPr lang="en-US" sz="1200" u="sng" kern="1200" dirty="0" err="1">
                <a:solidFill>
                  <a:schemeClr val="tx1"/>
                </a:solidFill>
                <a:effectLst/>
                <a:latin typeface="+mn-lt"/>
                <a:ea typeface="+mn-ea"/>
                <a:cs typeface="+mn-cs"/>
              </a:rPr>
              <a:t>Iggo</a:t>
            </a:r>
            <a:r>
              <a:rPr lang="en-US" sz="1200" u="sng" kern="1200" dirty="0">
                <a:solidFill>
                  <a:schemeClr val="tx1"/>
                </a:solidFill>
                <a:effectLst/>
                <a:latin typeface="+mn-lt"/>
                <a:ea typeface="+mn-ea"/>
                <a:cs typeface="+mn-cs"/>
              </a:rPr>
              <a:t>, R. (2003) Induction of an interferon response by RNAi vectors in mammalian cells. Nat Genet, </a:t>
            </a:r>
            <a:r>
              <a:rPr lang="en-US" sz="1200" b="1" u="sng" kern="1200" dirty="0">
                <a:solidFill>
                  <a:schemeClr val="tx1"/>
                </a:solidFill>
                <a:effectLst/>
                <a:latin typeface="+mn-lt"/>
                <a:ea typeface="+mn-ea"/>
                <a:cs typeface="+mn-cs"/>
              </a:rPr>
              <a:t>34</a:t>
            </a:r>
            <a:r>
              <a:rPr lang="en-US" sz="1200" u="sng" kern="1200" dirty="0">
                <a:solidFill>
                  <a:schemeClr val="tx1"/>
                </a:solidFill>
                <a:effectLst/>
                <a:latin typeface="+mn-lt"/>
                <a:ea typeface="+mn-ea"/>
                <a:cs typeface="+mn-cs"/>
              </a:rPr>
              <a:t>(3), 263-264.</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Buckley, B.A., Burkhart, K.B., </a:t>
            </a:r>
            <a:r>
              <a:rPr lang="en-US" sz="1200" u="sng" kern="1200" dirty="0" err="1">
                <a:solidFill>
                  <a:schemeClr val="tx1"/>
                </a:solidFill>
                <a:effectLst/>
                <a:latin typeface="+mn-lt"/>
                <a:ea typeface="+mn-ea"/>
                <a:cs typeface="+mn-cs"/>
              </a:rPr>
              <a:t>Gu</a:t>
            </a:r>
            <a:r>
              <a:rPr lang="en-US" sz="1200" u="sng" kern="1200" dirty="0">
                <a:solidFill>
                  <a:schemeClr val="tx1"/>
                </a:solidFill>
                <a:effectLst/>
                <a:latin typeface="+mn-lt"/>
                <a:ea typeface="+mn-ea"/>
                <a:cs typeface="+mn-cs"/>
              </a:rPr>
              <a:t>, S.G., </a:t>
            </a:r>
            <a:r>
              <a:rPr lang="en-US" sz="1200" u="sng" kern="1200" dirty="0" err="1">
                <a:solidFill>
                  <a:schemeClr val="tx1"/>
                </a:solidFill>
                <a:effectLst/>
                <a:latin typeface="+mn-lt"/>
                <a:ea typeface="+mn-ea"/>
                <a:cs typeface="+mn-cs"/>
              </a:rPr>
              <a:t>Spracklin</a:t>
            </a:r>
            <a:r>
              <a:rPr lang="en-US" sz="1200" u="sng" kern="1200" dirty="0">
                <a:solidFill>
                  <a:schemeClr val="tx1"/>
                </a:solidFill>
                <a:effectLst/>
                <a:latin typeface="+mn-lt"/>
                <a:ea typeface="+mn-ea"/>
                <a:cs typeface="+mn-cs"/>
              </a:rPr>
              <a:t>, G., </a:t>
            </a:r>
            <a:r>
              <a:rPr lang="en-US" sz="1200" u="sng" kern="1200" dirty="0" err="1">
                <a:solidFill>
                  <a:schemeClr val="tx1"/>
                </a:solidFill>
                <a:effectLst/>
                <a:latin typeface="+mn-lt"/>
                <a:ea typeface="+mn-ea"/>
                <a:cs typeface="+mn-cs"/>
              </a:rPr>
              <a:t>Kershner</a:t>
            </a:r>
            <a:r>
              <a:rPr lang="en-US" sz="1200" u="sng" kern="1200" dirty="0">
                <a:solidFill>
                  <a:schemeClr val="tx1"/>
                </a:solidFill>
                <a:effectLst/>
                <a:latin typeface="+mn-lt"/>
                <a:ea typeface="+mn-ea"/>
                <a:cs typeface="+mn-cs"/>
              </a:rPr>
              <a:t>, A., Fritz, H., Kimble, J., Fire, A., Kennedy, S. (2012) A nuclear </a:t>
            </a:r>
            <a:r>
              <a:rPr lang="en-US" sz="1200" u="sng" kern="1200" dirty="0" err="1">
                <a:solidFill>
                  <a:schemeClr val="tx1"/>
                </a:solidFill>
                <a:effectLst/>
                <a:latin typeface="+mn-lt"/>
                <a:ea typeface="+mn-ea"/>
                <a:cs typeface="+mn-cs"/>
              </a:rPr>
              <a:t>Argonaute</a:t>
            </a:r>
            <a:r>
              <a:rPr lang="en-US" sz="1200" u="sng" kern="1200" dirty="0">
                <a:solidFill>
                  <a:schemeClr val="tx1"/>
                </a:solidFill>
                <a:effectLst/>
                <a:latin typeface="+mn-lt"/>
                <a:ea typeface="+mn-ea"/>
                <a:cs typeface="+mn-cs"/>
              </a:rPr>
              <a:t> promotes multigenerational epigenetic inheritance and germline immortality. Nature, </a:t>
            </a:r>
            <a:r>
              <a:rPr lang="en-US" sz="1200" b="1" u="sng" kern="1200" dirty="0">
                <a:solidFill>
                  <a:schemeClr val="tx1"/>
                </a:solidFill>
                <a:effectLst/>
                <a:latin typeface="+mn-lt"/>
                <a:ea typeface="+mn-ea"/>
                <a:cs typeface="+mn-cs"/>
              </a:rPr>
              <a:t>489</a:t>
            </a:r>
            <a:r>
              <a:rPr lang="en-US" sz="1200" u="sng" kern="1200" dirty="0">
                <a:solidFill>
                  <a:schemeClr val="tx1"/>
                </a:solidFill>
                <a:effectLst/>
                <a:latin typeface="+mn-lt"/>
                <a:ea typeface="+mn-ea"/>
                <a:cs typeface="+mn-cs"/>
              </a:rPr>
              <a:t>(7416), 447-451.</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Buehler, E., Khan, A.A., Marine, S., </a:t>
            </a:r>
            <a:r>
              <a:rPr lang="en-US" sz="1200" u="sng" kern="1200" dirty="0" err="1">
                <a:solidFill>
                  <a:schemeClr val="tx1"/>
                </a:solidFill>
                <a:effectLst/>
                <a:latin typeface="+mn-lt"/>
                <a:ea typeface="+mn-ea"/>
                <a:cs typeface="+mn-cs"/>
              </a:rPr>
              <a:t>Rajaram</a:t>
            </a:r>
            <a:r>
              <a:rPr lang="en-US" sz="1200" u="sng" kern="1200" dirty="0">
                <a:solidFill>
                  <a:schemeClr val="tx1"/>
                </a:solidFill>
                <a:effectLst/>
                <a:latin typeface="+mn-lt"/>
                <a:ea typeface="+mn-ea"/>
                <a:cs typeface="+mn-cs"/>
              </a:rPr>
              <a:t>, M., </a:t>
            </a:r>
            <a:r>
              <a:rPr lang="en-US" sz="1200" u="sng" kern="1200" dirty="0" err="1">
                <a:solidFill>
                  <a:schemeClr val="tx1"/>
                </a:solidFill>
                <a:effectLst/>
                <a:latin typeface="+mn-lt"/>
                <a:ea typeface="+mn-ea"/>
                <a:cs typeface="+mn-cs"/>
              </a:rPr>
              <a:t>Bahl</a:t>
            </a:r>
            <a:r>
              <a:rPr lang="en-US" sz="1200" u="sng" kern="1200" dirty="0">
                <a:solidFill>
                  <a:schemeClr val="tx1"/>
                </a:solidFill>
                <a:effectLst/>
                <a:latin typeface="+mn-lt"/>
                <a:ea typeface="+mn-ea"/>
                <a:cs typeface="+mn-cs"/>
              </a:rPr>
              <a:t>, A., </a:t>
            </a:r>
            <a:r>
              <a:rPr lang="en-US" sz="1200" u="sng" kern="1200" dirty="0" err="1">
                <a:solidFill>
                  <a:schemeClr val="tx1"/>
                </a:solidFill>
                <a:effectLst/>
                <a:latin typeface="+mn-lt"/>
                <a:ea typeface="+mn-ea"/>
                <a:cs typeface="+mn-cs"/>
              </a:rPr>
              <a:t>Burchard</a:t>
            </a:r>
            <a:r>
              <a:rPr lang="en-US" sz="1200" u="sng" kern="1200" dirty="0">
                <a:solidFill>
                  <a:schemeClr val="tx1"/>
                </a:solidFill>
                <a:effectLst/>
                <a:latin typeface="+mn-lt"/>
                <a:ea typeface="+mn-ea"/>
                <a:cs typeface="+mn-cs"/>
              </a:rPr>
              <a:t>, J., Ferrer, M. (2012) siRNA off-target effects in genome-wide screens identify signaling pathway members. Scientific reports, </a:t>
            </a:r>
            <a:r>
              <a:rPr lang="en-US" sz="1200" b="1" u="sng" kern="1200" dirty="0">
                <a:solidFill>
                  <a:schemeClr val="tx1"/>
                </a:solidFill>
                <a:effectLst/>
                <a:latin typeface="+mn-lt"/>
                <a:ea typeface="+mn-ea"/>
                <a:cs typeface="+mn-cs"/>
              </a:rPr>
              <a:t>2</a:t>
            </a:r>
            <a:r>
              <a:rPr lang="en-US" sz="1200" u="sng" kern="1200" dirty="0">
                <a:solidFill>
                  <a:schemeClr val="tx1"/>
                </a:solidFill>
                <a:effectLst/>
                <a:latin typeface="+mn-lt"/>
                <a:ea typeface="+mn-ea"/>
                <a:cs typeface="+mn-cs"/>
              </a:rPr>
              <a:t>, 428.</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Calarco</a:t>
            </a:r>
            <a:r>
              <a:rPr lang="en-US" sz="1200" u="sng" kern="1200" dirty="0">
                <a:solidFill>
                  <a:schemeClr val="tx1"/>
                </a:solidFill>
                <a:effectLst/>
                <a:latin typeface="+mn-lt"/>
                <a:ea typeface="+mn-ea"/>
                <a:cs typeface="+mn-cs"/>
              </a:rPr>
              <a:t>, Joseph P., Borges, F., Donoghue, Mark T.A., Van Ex, F., Jullien, Pauline E., Lopes, T., Gardner, R., Berger, F., </a:t>
            </a:r>
            <a:r>
              <a:rPr lang="en-US" sz="1200" u="sng" kern="1200" dirty="0" err="1">
                <a:solidFill>
                  <a:schemeClr val="tx1"/>
                </a:solidFill>
                <a:effectLst/>
                <a:latin typeface="+mn-lt"/>
                <a:ea typeface="+mn-ea"/>
                <a:cs typeface="+mn-cs"/>
              </a:rPr>
              <a:t>Feijó</a:t>
            </a:r>
            <a:r>
              <a:rPr lang="en-US" sz="1200" u="sng" kern="1200" dirty="0">
                <a:solidFill>
                  <a:schemeClr val="tx1"/>
                </a:solidFill>
                <a:effectLst/>
                <a:latin typeface="+mn-lt"/>
                <a:ea typeface="+mn-ea"/>
                <a:cs typeface="+mn-cs"/>
              </a:rPr>
              <a:t>, José A., Becker, </a:t>
            </a:r>
            <a:r>
              <a:rPr lang="en-US" sz="1200" u="sng" kern="1200" dirty="0" err="1">
                <a:solidFill>
                  <a:schemeClr val="tx1"/>
                </a:solidFill>
                <a:effectLst/>
                <a:latin typeface="+mn-lt"/>
                <a:ea typeface="+mn-ea"/>
                <a:cs typeface="+mn-cs"/>
              </a:rPr>
              <a:t>Jörg</a:t>
            </a:r>
            <a:r>
              <a:rPr lang="en-US" sz="1200" u="sng" kern="1200" dirty="0">
                <a:solidFill>
                  <a:schemeClr val="tx1"/>
                </a:solidFill>
                <a:effectLst/>
                <a:latin typeface="+mn-lt"/>
                <a:ea typeface="+mn-ea"/>
                <a:cs typeface="+mn-cs"/>
              </a:rPr>
              <a:t> D., </a:t>
            </a:r>
            <a:r>
              <a:rPr lang="en-US" sz="1200" u="sng" kern="1200" dirty="0" err="1">
                <a:solidFill>
                  <a:schemeClr val="tx1"/>
                </a:solidFill>
                <a:effectLst/>
                <a:latin typeface="+mn-lt"/>
                <a:ea typeface="+mn-ea"/>
                <a:cs typeface="+mn-cs"/>
              </a:rPr>
              <a:t>Martienssen</a:t>
            </a:r>
            <a:r>
              <a:rPr lang="en-US" sz="1200" u="sng" kern="1200" dirty="0">
                <a:solidFill>
                  <a:schemeClr val="tx1"/>
                </a:solidFill>
                <a:effectLst/>
                <a:latin typeface="+mn-lt"/>
                <a:ea typeface="+mn-ea"/>
                <a:cs typeface="+mn-cs"/>
              </a:rPr>
              <a:t>, Robert A. (2012) Reprogramming of DNA methylation in pollen guides epigenetic inheritance via small RNA. Cell, </a:t>
            </a:r>
            <a:r>
              <a:rPr lang="en-US" sz="1200" b="1" u="sng" kern="1200" dirty="0">
                <a:solidFill>
                  <a:schemeClr val="tx1"/>
                </a:solidFill>
                <a:effectLst/>
                <a:latin typeface="+mn-lt"/>
                <a:ea typeface="+mn-ea"/>
                <a:cs typeface="+mn-cs"/>
              </a:rPr>
              <a:t>151</a:t>
            </a:r>
            <a:r>
              <a:rPr lang="en-US" sz="1200" u="sng" kern="1200" dirty="0">
                <a:solidFill>
                  <a:schemeClr val="tx1"/>
                </a:solidFill>
                <a:effectLst/>
                <a:latin typeface="+mn-lt"/>
                <a:ea typeface="+mn-ea"/>
                <a:cs typeface="+mn-cs"/>
              </a:rPr>
              <a:t>(1), 194-205.</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Cuzin</a:t>
            </a:r>
            <a:r>
              <a:rPr lang="en-US" sz="1200" u="sng" kern="1200" dirty="0">
                <a:solidFill>
                  <a:schemeClr val="tx1"/>
                </a:solidFill>
                <a:effectLst/>
                <a:latin typeface="+mn-lt"/>
                <a:ea typeface="+mn-ea"/>
                <a:cs typeface="+mn-cs"/>
              </a:rPr>
              <a:t>, F., </a:t>
            </a:r>
            <a:r>
              <a:rPr lang="en-US" sz="1200" u="sng" kern="1200" dirty="0" err="1">
                <a:solidFill>
                  <a:schemeClr val="tx1"/>
                </a:solidFill>
                <a:effectLst/>
                <a:latin typeface="+mn-lt"/>
                <a:ea typeface="+mn-ea"/>
                <a:cs typeface="+mn-cs"/>
              </a:rPr>
              <a:t>Grandjean</a:t>
            </a:r>
            <a:r>
              <a:rPr lang="en-US" sz="1200" u="sng" kern="1200" dirty="0">
                <a:solidFill>
                  <a:schemeClr val="tx1"/>
                </a:solidFill>
                <a:effectLst/>
                <a:latin typeface="+mn-lt"/>
                <a:ea typeface="+mn-ea"/>
                <a:cs typeface="+mn-cs"/>
              </a:rPr>
              <a:t>, V., </a:t>
            </a:r>
            <a:r>
              <a:rPr lang="en-US" sz="1200" u="sng" kern="1200" dirty="0" err="1">
                <a:solidFill>
                  <a:schemeClr val="tx1"/>
                </a:solidFill>
                <a:effectLst/>
                <a:latin typeface="+mn-lt"/>
                <a:ea typeface="+mn-ea"/>
                <a:cs typeface="+mn-cs"/>
              </a:rPr>
              <a:t>Rassoulzadegan</a:t>
            </a:r>
            <a:r>
              <a:rPr lang="en-US" sz="1200" u="sng" kern="1200" dirty="0">
                <a:solidFill>
                  <a:schemeClr val="tx1"/>
                </a:solidFill>
                <a:effectLst/>
                <a:latin typeface="+mn-lt"/>
                <a:ea typeface="+mn-ea"/>
                <a:cs typeface="+mn-cs"/>
              </a:rPr>
              <a:t>, M. (2008) Inherited variation at the epigenetic level: </a:t>
            </a:r>
            <a:r>
              <a:rPr lang="en-US" sz="1200" u="sng" kern="1200" dirty="0" err="1">
                <a:solidFill>
                  <a:schemeClr val="tx1"/>
                </a:solidFill>
                <a:effectLst/>
                <a:latin typeface="+mn-lt"/>
                <a:ea typeface="+mn-ea"/>
                <a:cs typeface="+mn-cs"/>
              </a:rPr>
              <a:t>paramutation</a:t>
            </a:r>
            <a:r>
              <a:rPr lang="en-US" sz="1200" u="sng" kern="1200" dirty="0">
                <a:solidFill>
                  <a:schemeClr val="tx1"/>
                </a:solidFill>
                <a:effectLst/>
                <a:latin typeface="+mn-lt"/>
                <a:ea typeface="+mn-ea"/>
                <a:cs typeface="+mn-cs"/>
              </a:rPr>
              <a:t> from the plant to the mouse. Current Opinion in Genetics &amp; Development, </a:t>
            </a:r>
            <a:r>
              <a:rPr lang="en-US" sz="1200" b="1" u="sng" kern="1200" dirty="0">
                <a:solidFill>
                  <a:schemeClr val="tx1"/>
                </a:solidFill>
                <a:effectLst/>
                <a:latin typeface="+mn-lt"/>
                <a:ea typeface="+mn-ea"/>
                <a:cs typeface="+mn-cs"/>
              </a:rPr>
              <a:t>18</a:t>
            </a:r>
            <a:r>
              <a:rPr lang="en-US" sz="1200" u="sng" kern="1200" dirty="0">
                <a:solidFill>
                  <a:schemeClr val="tx1"/>
                </a:solidFill>
                <a:effectLst/>
                <a:latin typeface="+mn-lt"/>
                <a:ea typeface="+mn-ea"/>
                <a:cs typeface="+mn-cs"/>
              </a:rPr>
              <a:t>(2), 193-196.</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Espinas</a:t>
            </a:r>
            <a:r>
              <a:rPr lang="en-US" sz="1200" u="sng" kern="1200" dirty="0">
                <a:solidFill>
                  <a:schemeClr val="tx1"/>
                </a:solidFill>
                <a:effectLst/>
                <a:latin typeface="+mn-lt"/>
                <a:ea typeface="+mn-ea"/>
                <a:cs typeface="+mn-cs"/>
              </a:rPr>
              <a:t>, N.A., </a:t>
            </a:r>
            <a:r>
              <a:rPr lang="en-US" sz="1200" u="sng" kern="1200" dirty="0" err="1">
                <a:solidFill>
                  <a:schemeClr val="tx1"/>
                </a:solidFill>
                <a:effectLst/>
                <a:latin typeface="+mn-lt"/>
                <a:ea typeface="+mn-ea"/>
                <a:cs typeface="+mn-cs"/>
              </a:rPr>
              <a:t>Saze</a:t>
            </a:r>
            <a:r>
              <a:rPr lang="en-US" sz="1200" u="sng" kern="1200" dirty="0">
                <a:solidFill>
                  <a:schemeClr val="tx1"/>
                </a:solidFill>
                <a:effectLst/>
                <a:latin typeface="+mn-lt"/>
                <a:ea typeface="+mn-ea"/>
                <a:cs typeface="+mn-cs"/>
              </a:rPr>
              <a:t>, H., </a:t>
            </a:r>
            <a:r>
              <a:rPr lang="en-US" sz="1200" u="sng" kern="1200" dirty="0" err="1">
                <a:solidFill>
                  <a:schemeClr val="tx1"/>
                </a:solidFill>
                <a:effectLst/>
                <a:latin typeface="+mn-lt"/>
                <a:ea typeface="+mn-ea"/>
                <a:cs typeface="+mn-cs"/>
              </a:rPr>
              <a:t>Saijo</a:t>
            </a:r>
            <a:r>
              <a:rPr lang="en-US" sz="1200" u="sng" kern="1200" dirty="0">
                <a:solidFill>
                  <a:schemeClr val="tx1"/>
                </a:solidFill>
                <a:effectLst/>
                <a:latin typeface="+mn-lt"/>
                <a:ea typeface="+mn-ea"/>
                <a:cs typeface="+mn-cs"/>
              </a:rPr>
              <a:t>, Y. (2016) Epigenetic control of defense signaling and priming in plants. Frontiers in Plant Science, </a:t>
            </a:r>
            <a:r>
              <a:rPr lang="en-US" sz="1200" b="1" u="sng" kern="1200" dirty="0">
                <a:solidFill>
                  <a:schemeClr val="tx1"/>
                </a:solidFill>
                <a:effectLst/>
                <a:latin typeface="+mn-lt"/>
                <a:ea typeface="+mn-ea"/>
                <a:cs typeface="+mn-cs"/>
              </a:rPr>
              <a:t>7</a:t>
            </a:r>
            <a:r>
              <a:rPr lang="en-US" sz="1200" u="sng" kern="1200" dirty="0">
                <a:solidFill>
                  <a:schemeClr val="tx1"/>
                </a:solidFill>
                <a:effectLst/>
                <a:latin typeface="+mn-lt"/>
                <a:ea typeface="+mn-ea"/>
                <a:cs typeface="+mn-cs"/>
              </a:rPr>
              <a:t>(1201).</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Feng, S., Jacobsen, S.E., </a:t>
            </a:r>
            <a:r>
              <a:rPr lang="en-US" sz="1200" u="sng" kern="1200" dirty="0" err="1">
                <a:solidFill>
                  <a:schemeClr val="tx1"/>
                </a:solidFill>
                <a:effectLst/>
                <a:latin typeface="+mn-lt"/>
                <a:ea typeface="+mn-ea"/>
                <a:cs typeface="+mn-cs"/>
              </a:rPr>
              <a:t>Reik</a:t>
            </a:r>
            <a:r>
              <a:rPr lang="en-US" sz="1200" u="sng" kern="1200" dirty="0">
                <a:solidFill>
                  <a:schemeClr val="tx1"/>
                </a:solidFill>
                <a:effectLst/>
                <a:latin typeface="+mn-lt"/>
                <a:ea typeface="+mn-ea"/>
                <a:cs typeface="+mn-cs"/>
              </a:rPr>
              <a:t>, W. (2010) Epigenetic reprogramming in plant and animal development. Science, </a:t>
            </a:r>
            <a:r>
              <a:rPr lang="en-US" sz="1200" b="1" u="sng" kern="1200" dirty="0">
                <a:solidFill>
                  <a:schemeClr val="tx1"/>
                </a:solidFill>
                <a:effectLst/>
                <a:latin typeface="+mn-lt"/>
                <a:ea typeface="+mn-ea"/>
                <a:cs typeface="+mn-cs"/>
              </a:rPr>
              <a:t>330</a:t>
            </a:r>
            <a:r>
              <a:rPr lang="en-US" sz="1200" u="sng" kern="1200" dirty="0">
                <a:solidFill>
                  <a:schemeClr val="tx1"/>
                </a:solidFill>
                <a:effectLst/>
                <a:latin typeface="+mn-lt"/>
                <a:ea typeface="+mn-ea"/>
                <a:cs typeface="+mn-cs"/>
              </a:rPr>
              <a:t>(6004), 622-627.</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Franklin, T.B. and </a:t>
            </a:r>
            <a:r>
              <a:rPr lang="en-US" sz="1200" u="sng" kern="1200" dirty="0" err="1">
                <a:solidFill>
                  <a:schemeClr val="tx1"/>
                </a:solidFill>
                <a:effectLst/>
                <a:latin typeface="+mn-lt"/>
                <a:ea typeface="+mn-ea"/>
                <a:cs typeface="+mn-cs"/>
              </a:rPr>
              <a:t>Mansuy</a:t>
            </a:r>
            <a:r>
              <a:rPr lang="en-US" sz="1200" u="sng" kern="1200" dirty="0">
                <a:solidFill>
                  <a:schemeClr val="tx1"/>
                </a:solidFill>
                <a:effectLst/>
                <a:latin typeface="+mn-lt"/>
                <a:ea typeface="+mn-ea"/>
                <a:cs typeface="+mn-cs"/>
              </a:rPr>
              <a:t>, I.M. (2010) Epigenetic inheritance in mammals: evidence for the impact of adverse environmental effects. Neurobiology of Disease, </a:t>
            </a:r>
            <a:r>
              <a:rPr lang="en-US" sz="1200" b="1" u="sng" kern="1200" dirty="0">
                <a:solidFill>
                  <a:schemeClr val="tx1"/>
                </a:solidFill>
                <a:effectLst/>
                <a:latin typeface="+mn-lt"/>
                <a:ea typeface="+mn-ea"/>
                <a:cs typeface="+mn-cs"/>
              </a:rPr>
              <a:t>39</a:t>
            </a:r>
            <a:r>
              <a:rPr lang="en-US" sz="1200" u="sng" kern="1200" dirty="0">
                <a:solidFill>
                  <a:schemeClr val="tx1"/>
                </a:solidFill>
                <a:effectLst/>
                <a:latin typeface="+mn-lt"/>
                <a:ea typeface="+mn-ea"/>
                <a:cs typeface="+mn-cs"/>
              </a:rPr>
              <a:t>(1), 61-65.</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Jackson, A.L., </a:t>
            </a:r>
            <a:r>
              <a:rPr lang="en-US" sz="1200" u="sng" kern="1200" dirty="0" err="1">
                <a:solidFill>
                  <a:schemeClr val="tx1"/>
                </a:solidFill>
                <a:effectLst/>
                <a:latin typeface="+mn-lt"/>
                <a:ea typeface="+mn-ea"/>
                <a:cs typeface="+mn-cs"/>
              </a:rPr>
              <a:t>Bartz</a:t>
            </a:r>
            <a:r>
              <a:rPr lang="en-US" sz="1200" u="sng" kern="1200" dirty="0">
                <a:solidFill>
                  <a:schemeClr val="tx1"/>
                </a:solidFill>
                <a:effectLst/>
                <a:latin typeface="+mn-lt"/>
                <a:ea typeface="+mn-ea"/>
                <a:cs typeface="+mn-cs"/>
              </a:rPr>
              <a:t>, S.R., </a:t>
            </a:r>
            <a:r>
              <a:rPr lang="en-US" sz="1200" u="sng" kern="1200" dirty="0" err="1">
                <a:solidFill>
                  <a:schemeClr val="tx1"/>
                </a:solidFill>
                <a:effectLst/>
                <a:latin typeface="+mn-lt"/>
                <a:ea typeface="+mn-ea"/>
                <a:cs typeface="+mn-cs"/>
              </a:rPr>
              <a:t>Schelter</a:t>
            </a:r>
            <a:r>
              <a:rPr lang="en-US" sz="1200" u="sng" kern="1200" dirty="0">
                <a:solidFill>
                  <a:schemeClr val="tx1"/>
                </a:solidFill>
                <a:effectLst/>
                <a:latin typeface="+mn-lt"/>
                <a:ea typeface="+mn-ea"/>
                <a:cs typeface="+mn-cs"/>
              </a:rPr>
              <a:t>, J., Kobayashi, S.V., </a:t>
            </a:r>
            <a:r>
              <a:rPr lang="en-US" sz="1200" u="sng" kern="1200" dirty="0" err="1">
                <a:solidFill>
                  <a:schemeClr val="tx1"/>
                </a:solidFill>
                <a:effectLst/>
                <a:latin typeface="+mn-lt"/>
                <a:ea typeface="+mn-ea"/>
                <a:cs typeface="+mn-cs"/>
              </a:rPr>
              <a:t>Burchard</a:t>
            </a:r>
            <a:r>
              <a:rPr lang="en-US" sz="1200" u="sng" kern="1200" dirty="0">
                <a:solidFill>
                  <a:schemeClr val="tx1"/>
                </a:solidFill>
                <a:effectLst/>
                <a:latin typeface="+mn-lt"/>
                <a:ea typeface="+mn-ea"/>
                <a:cs typeface="+mn-cs"/>
              </a:rPr>
              <a:t>, J., Mao, M., Li, B., </a:t>
            </a:r>
            <a:r>
              <a:rPr lang="en-US" sz="1200" u="sng" kern="1200" dirty="0" err="1">
                <a:solidFill>
                  <a:schemeClr val="tx1"/>
                </a:solidFill>
                <a:effectLst/>
                <a:latin typeface="+mn-lt"/>
                <a:ea typeface="+mn-ea"/>
                <a:cs typeface="+mn-cs"/>
              </a:rPr>
              <a:t>Cavet</a:t>
            </a:r>
            <a:r>
              <a:rPr lang="en-US" sz="1200" u="sng" kern="1200" dirty="0">
                <a:solidFill>
                  <a:schemeClr val="tx1"/>
                </a:solidFill>
                <a:effectLst/>
                <a:latin typeface="+mn-lt"/>
                <a:ea typeface="+mn-ea"/>
                <a:cs typeface="+mn-cs"/>
              </a:rPr>
              <a:t>, G., </a:t>
            </a:r>
            <a:r>
              <a:rPr lang="en-US" sz="1200" u="sng" kern="1200" dirty="0" err="1">
                <a:solidFill>
                  <a:schemeClr val="tx1"/>
                </a:solidFill>
                <a:effectLst/>
                <a:latin typeface="+mn-lt"/>
                <a:ea typeface="+mn-ea"/>
                <a:cs typeface="+mn-cs"/>
              </a:rPr>
              <a:t>Linsley</a:t>
            </a:r>
            <a:r>
              <a:rPr lang="en-US" sz="1200" u="sng" kern="1200" dirty="0">
                <a:solidFill>
                  <a:schemeClr val="tx1"/>
                </a:solidFill>
                <a:effectLst/>
                <a:latin typeface="+mn-lt"/>
                <a:ea typeface="+mn-ea"/>
                <a:cs typeface="+mn-cs"/>
              </a:rPr>
              <a:t>, P.S. (2003) Expression profiling reveals off-target gene regulation by RNAi. Nat Biotech, </a:t>
            </a:r>
            <a:r>
              <a:rPr lang="en-US" sz="1200" b="1" u="sng" kern="1200" dirty="0">
                <a:solidFill>
                  <a:schemeClr val="tx1"/>
                </a:solidFill>
                <a:effectLst/>
                <a:latin typeface="+mn-lt"/>
                <a:ea typeface="+mn-ea"/>
                <a:cs typeface="+mn-cs"/>
              </a:rPr>
              <a:t>21</a:t>
            </a:r>
            <a:r>
              <a:rPr lang="en-US" sz="1200" u="sng" kern="1200" dirty="0">
                <a:solidFill>
                  <a:schemeClr val="tx1"/>
                </a:solidFill>
                <a:effectLst/>
                <a:latin typeface="+mn-lt"/>
                <a:ea typeface="+mn-ea"/>
                <a:cs typeface="+mn-cs"/>
              </a:rPr>
              <a:t>(6), 635-637.</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Jackson, A.L. and </a:t>
            </a:r>
            <a:r>
              <a:rPr lang="en-US" sz="1200" u="sng" kern="1200" dirty="0" err="1">
                <a:solidFill>
                  <a:schemeClr val="tx1"/>
                </a:solidFill>
                <a:effectLst/>
                <a:latin typeface="+mn-lt"/>
                <a:ea typeface="+mn-ea"/>
                <a:cs typeface="+mn-cs"/>
              </a:rPr>
              <a:t>Linsley</a:t>
            </a:r>
            <a:r>
              <a:rPr lang="en-US" sz="1200" u="sng" kern="1200" dirty="0">
                <a:solidFill>
                  <a:schemeClr val="tx1"/>
                </a:solidFill>
                <a:effectLst/>
                <a:latin typeface="+mn-lt"/>
                <a:ea typeface="+mn-ea"/>
                <a:cs typeface="+mn-cs"/>
              </a:rPr>
              <a:t>, P.S. (2004) Noise amidst the silence: off-target effects of siRNAs? Trends in Genetics, </a:t>
            </a:r>
            <a:r>
              <a:rPr lang="en-US" sz="1200" b="1" u="sng" kern="1200" dirty="0">
                <a:solidFill>
                  <a:schemeClr val="tx1"/>
                </a:solidFill>
                <a:effectLst/>
                <a:latin typeface="+mn-lt"/>
                <a:ea typeface="+mn-ea"/>
                <a:cs typeface="+mn-cs"/>
              </a:rPr>
              <a:t>20</a:t>
            </a:r>
            <a:r>
              <a:rPr lang="en-US" sz="1200" u="sng" kern="1200" dirty="0">
                <a:solidFill>
                  <a:schemeClr val="tx1"/>
                </a:solidFill>
                <a:effectLst/>
                <a:latin typeface="+mn-lt"/>
                <a:ea typeface="+mn-ea"/>
                <a:cs typeface="+mn-cs"/>
              </a:rPr>
              <a:t>(11), 521-524.</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Jackson, A.L. and </a:t>
            </a:r>
            <a:r>
              <a:rPr lang="en-US" sz="1200" u="sng" kern="1200" dirty="0" err="1">
                <a:solidFill>
                  <a:schemeClr val="tx1"/>
                </a:solidFill>
                <a:effectLst/>
                <a:latin typeface="+mn-lt"/>
                <a:ea typeface="+mn-ea"/>
                <a:cs typeface="+mn-cs"/>
              </a:rPr>
              <a:t>Linsley</a:t>
            </a:r>
            <a:r>
              <a:rPr lang="en-US" sz="1200" u="sng" kern="1200" dirty="0">
                <a:solidFill>
                  <a:schemeClr val="tx1"/>
                </a:solidFill>
                <a:effectLst/>
                <a:latin typeface="+mn-lt"/>
                <a:ea typeface="+mn-ea"/>
                <a:cs typeface="+mn-cs"/>
              </a:rPr>
              <a:t>, P.S. (2010) Recognizing and avoiding siRNA off-target effects for target identification and therapeutic application. Nat Rev Drug </a:t>
            </a:r>
            <a:r>
              <a:rPr lang="en-US" sz="1200" u="sng" kern="1200" dirty="0" err="1">
                <a:solidFill>
                  <a:schemeClr val="tx1"/>
                </a:solidFill>
                <a:effectLst/>
                <a:latin typeface="+mn-lt"/>
                <a:ea typeface="+mn-ea"/>
                <a:cs typeface="+mn-cs"/>
              </a:rPr>
              <a:t>Discov</a:t>
            </a:r>
            <a:r>
              <a:rPr lang="en-US" sz="1200" u="sng"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9</a:t>
            </a:r>
            <a:r>
              <a:rPr lang="en-US" sz="1200" u="sng" kern="1200" dirty="0">
                <a:solidFill>
                  <a:schemeClr val="tx1"/>
                </a:solidFill>
                <a:effectLst/>
                <a:latin typeface="+mn-lt"/>
                <a:ea typeface="+mn-ea"/>
                <a:cs typeface="+mn-cs"/>
              </a:rPr>
              <a:t>(1), 57-67.</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Khan, A.A., Betel, D., Miller, M.L., Sander, C., Leslie, C.S., Marks, D.S. (2009) Transfection of small RNAs globally perturbs gene regulation by endogenous microRNAs. Nat Biotech, </a:t>
            </a:r>
            <a:r>
              <a:rPr lang="en-US" sz="1200" b="1" u="sng" kern="1200" dirty="0">
                <a:solidFill>
                  <a:schemeClr val="tx1"/>
                </a:solidFill>
                <a:effectLst/>
                <a:latin typeface="+mn-lt"/>
                <a:ea typeface="+mn-ea"/>
                <a:cs typeface="+mn-cs"/>
              </a:rPr>
              <a:t>27</a:t>
            </a:r>
            <a:r>
              <a:rPr lang="en-US" sz="1200" u="sng" kern="1200" dirty="0">
                <a:solidFill>
                  <a:schemeClr val="tx1"/>
                </a:solidFill>
                <a:effectLst/>
                <a:latin typeface="+mn-lt"/>
                <a:ea typeface="+mn-ea"/>
                <a:cs typeface="+mn-cs"/>
              </a:rPr>
              <a:t>(6), 549-555.</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Kodama, H. and </a:t>
            </a:r>
            <a:r>
              <a:rPr lang="en-US" sz="1200" u="sng" kern="1200" dirty="0" err="1">
                <a:solidFill>
                  <a:schemeClr val="tx1"/>
                </a:solidFill>
                <a:effectLst/>
                <a:latin typeface="+mn-lt"/>
                <a:ea typeface="+mn-ea"/>
                <a:cs typeface="+mn-cs"/>
              </a:rPr>
              <a:t>Komamine</a:t>
            </a:r>
            <a:r>
              <a:rPr lang="en-US" sz="1200" u="sng" kern="1200" dirty="0">
                <a:solidFill>
                  <a:schemeClr val="tx1"/>
                </a:solidFill>
                <a:effectLst/>
                <a:latin typeface="+mn-lt"/>
                <a:ea typeface="+mn-ea"/>
                <a:cs typeface="+mn-cs"/>
              </a:rPr>
              <a:t>, A. (2011) RNAi and plant gene function analysis. Methods and protocols. In Methods in Molecular Biology, Humana Press, Springer, Totowa, NJ: pp 243.</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Konig</a:t>
            </a:r>
            <a:r>
              <a:rPr lang="en-US" sz="1200" u="sng" kern="1200" dirty="0">
                <a:solidFill>
                  <a:schemeClr val="tx1"/>
                </a:solidFill>
                <a:effectLst/>
                <a:latin typeface="+mn-lt"/>
                <a:ea typeface="+mn-ea"/>
                <a:cs typeface="+mn-cs"/>
              </a:rPr>
              <a:t>, R., Chiang, C.-y., </a:t>
            </a:r>
            <a:r>
              <a:rPr lang="en-US" sz="1200" u="sng" kern="1200" dirty="0" err="1">
                <a:solidFill>
                  <a:schemeClr val="tx1"/>
                </a:solidFill>
                <a:effectLst/>
                <a:latin typeface="+mn-lt"/>
                <a:ea typeface="+mn-ea"/>
                <a:cs typeface="+mn-cs"/>
              </a:rPr>
              <a:t>Tu</a:t>
            </a:r>
            <a:r>
              <a:rPr lang="en-US" sz="1200" u="sng" kern="1200" dirty="0">
                <a:solidFill>
                  <a:schemeClr val="tx1"/>
                </a:solidFill>
                <a:effectLst/>
                <a:latin typeface="+mn-lt"/>
                <a:ea typeface="+mn-ea"/>
                <a:cs typeface="+mn-cs"/>
              </a:rPr>
              <a:t>, B.P., Yan, S.F., </a:t>
            </a:r>
            <a:r>
              <a:rPr lang="en-US" sz="1200" u="sng" kern="1200" dirty="0" err="1">
                <a:solidFill>
                  <a:schemeClr val="tx1"/>
                </a:solidFill>
                <a:effectLst/>
                <a:latin typeface="+mn-lt"/>
                <a:ea typeface="+mn-ea"/>
                <a:cs typeface="+mn-cs"/>
              </a:rPr>
              <a:t>DeJesus</a:t>
            </a:r>
            <a:r>
              <a:rPr lang="en-US" sz="1200" u="sng" kern="1200" dirty="0">
                <a:solidFill>
                  <a:schemeClr val="tx1"/>
                </a:solidFill>
                <a:effectLst/>
                <a:latin typeface="+mn-lt"/>
                <a:ea typeface="+mn-ea"/>
                <a:cs typeface="+mn-cs"/>
              </a:rPr>
              <a:t>, P.D., Romero, A., </a:t>
            </a:r>
            <a:r>
              <a:rPr lang="en-US" sz="1200" u="sng" kern="1200" dirty="0" err="1">
                <a:solidFill>
                  <a:schemeClr val="tx1"/>
                </a:solidFill>
                <a:effectLst/>
                <a:latin typeface="+mn-lt"/>
                <a:ea typeface="+mn-ea"/>
                <a:cs typeface="+mn-cs"/>
              </a:rPr>
              <a:t>Bergauer</a:t>
            </a:r>
            <a:r>
              <a:rPr lang="en-US" sz="1200" u="sng" kern="1200" dirty="0">
                <a:solidFill>
                  <a:schemeClr val="tx1"/>
                </a:solidFill>
                <a:effectLst/>
                <a:latin typeface="+mn-lt"/>
                <a:ea typeface="+mn-ea"/>
                <a:cs typeface="+mn-cs"/>
              </a:rPr>
              <a:t>, T., Orth, A., Krueger, U., Zhou, Y., Chanda, S.K. (2007) A probability-based approach for the analysis of large-scale RNAi screens. Nat Meth, </a:t>
            </a:r>
            <a:r>
              <a:rPr lang="en-US" sz="1200" b="1" u="sng" kern="1200" dirty="0">
                <a:solidFill>
                  <a:schemeClr val="tx1"/>
                </a:solidFill>
                <a:effectLst/>
                <a:latin typeface="+mn-lt"/>
                <a:ea typeface="+mn-ea"/>
                <a:cs typeface="+mn-cs"/>
              </a:rPr>
              <a:t>4</a:t>
            </a:r>
            <a:r>
              <a:rPr lang="en-US" sz="1200" u="sng" kern="1200" dirty="0">
                <a:solidFill>
                  <a:schemeClr val="tx1"/>
                </a:solidFill>
                <a:effectLst/>
                <a:latin typeface="+mn-lt"/>
                <a:ea typeface="+mn-ea"/>
                <a:cs typeface="+mn-cs"/>
              </a:rPr>
              <a:t>(10), 847-849.</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Lin, X., </a:t>
            </a:r>
            <a:r>
              <a:rPr lang="en-US" sz="1200" u="sng" kern="1200" dirty="0" err="1">
                <a:solidFill>
                  <a:schemeClr val="tx1"/>
                </a:solidFill>
                <a:effectLst/>
                <a:latin typeface="+mn-lt"/>
                <a:ea typeface="+mn-ea"/>
                <a:cs typeface="+mn-cs"/>
              </a:rPr>
              <a:t>Ruan</a:t>
            </a:r>
            <a:r>
              <a:rPr lang="en-US" sz="1200" u="sng" kern="1200" dirty="0">
                <a:solidFill>
                  <a:schemeClr val="tx1"/>
                </a:solidFill>
                <a:effectLst/>
                <a:latin typeface="+mn-lt"/>
                <a:ea typeface="+mn-ea"/>
                <a:cs typeface="+mn-cs"/>
              </a:rPr>
              <a:t>, X., Anderson, M.G., McDowell, J.A., Kroeger, P.E., </a:t>
            </a:r>
            <a:r>
              <a:rPr lang="en-US" sz="1200" u="sng" kern="1200" dirty="0" err="1">
                <a:solidFill>
                  <a:schemeClr val="tx1"/>
                </a:solidFill>
                <a:effectLst/>
                <a:latin typeface="+mn-lt"/>
                <a:ea typeface="+mn-ea"/>
                <a:cs typeface="+mn-cs"/>
              </a:rPr>
              <a:t>Fesik</a:t>
            </a:r>
            <a:r>
              <a:rPr lang="en-US" sz="1200" u="sng" kern="1200" dirty="0">
                <a:solidFill>
                  <a:schemeClr val="tx1"/>
                </a:solidFill>
                <a:effectLst/>
                <a:latin typeface="+mn-lt"/>
                <a:ea typeface="+mn-ea"/>
                <a:cs typeface="+mn-cs"/>
              </a:rPr>
              <a:t>, S.W., Shen, Y. (2005) siRNA-mediated off-target gene silencing triggered by a 7 </a:t>
            </a:r>
            <a:r>
              <a:rPr lang="en-US" sz="1200" u="sng" kern="1200" dirty="0" err="1">
                <a:solidFill>
                  <a:schemeClr val="tx1"/>
                </a:solidFill>
                <a:effectLst/>
                <a:latin typeface="+mn-lt"/>
                <a:ea typeface="+mn-ea"/>
                <a:cs typeface="+mn-cs"/>
              </a:rPr>
              <a:t>nt</a:t>
            </a:r>
            <a:r>
              <a:rPr lang="en-US" sz="1200" u="sng" kern="1200" dirty="0">
                <a:solidFill>
                  <a:schemeClr val="tx1"/>
                </a:solidFill>
                <a:effectLst/>
                <a:latin typeface="+mn-lt"/>
                <a:ea typeface="+mn-ea"/>
                <a:cs typeface="+mn-cs"/>
              </a:rPr>
              <a:t> complementation. Nucleic Acids Research, </a:t>
            </a:r>
            <a:r>
              <a:rPr lang="en-US" sz="1200" b="1" u="sng" kern="1200" dirty="0">
                <a:solidFill>
                  <a:schemeClr val="tx1"/>
                </a:solidFill>
                <a:effectLst/>
                <a:latin typeface="+mn-lt"/>
                <a:ea typeface="+mn-ea"/>
                <a:cs typeface="+mn-cs"/>
              </a:rPr>
              <a:t>33</a:t>
            </a:r>
            <a:r>
              <a:rPr lang="en-US" sz="1200" u="sng" kern="1200" dirty="0">
                <a:solidFill>
                  <a:schemeClr val="tx1"/>
                </a:solidFill>
                <a:effectLst/>
                <a:latin typeface="+mn-lt"/>
                <a:ea typeface="+mn-ea"/>
                <a:cs typeface="+mn-cs"/>
              </a:rPr>
              <a:t>(14), 4527-4535.</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Liu, Y., Pelham-Webb, B., Di </a:t>
            </a:r>
            <a:r>
              <a:rPr lang="en-US" sz="1200" u="sng" kern="1200" dirty="0" err="1">
                <a:solidFill>
                  <a:schemeClr val="tx1"/>
                </a:solidFill>
                <a:effectLst/>
                <a:latin typeface="+mn-lt"/>
                <a:ea typeface="+mn-ea"/>
                <a:cs typeface="+mn-cs"/>
              </a:rPr>
              <a:t>Giammartino</a:t>
            </a:r>
            <a:r>
              <a:rPr lang="en-US" sz="1200" u="sng" kern="1200" dirty="0">
                <a:solidFill>
                  <a:schemeClr val="tx1"/>
                </a:solidFill>
                <a:effectLst/>
                <a:latin typeface="+mn-lt"/>
                <a:ea typeface="+mn-ea"/>
                <a:cs typeface="+mn-cs"/>
              </a:rPr>
              <a:t>, D.C., Li, J., Kim, D., Kita, K., </a:t>
            </a:r>
            <a:r>
              <a:rPr lang="en-US" sz="1200" u="sng" kern="1200" dirty="0" err="1">
                <a:solidFill>
                  <a:schemeClr val="tx1"/>
                </a:solidFill>
                <a:effectLst/>
                <a:latin typeface="+mn-lt"/>
                <a:ea typeface="+mn-ea"/>
                <a:cs typeface="+mn-cs"/>
              </a:rPr>
              <a:t>Saiz</a:t>
            </a:r>
            <a:r>
              <a:rPr lang="en-US" sz="1200" u="sng" kern="1200" dirty="0">
                <a:solidFill>
                  <a:schemeClr val="tx1"/>
                </a:solidFill>
                <a:effectLst/>
                <a:latin typeface="+mn-lt"/>
                <a:ea typeface="+mn-ea"/>
                <a:cs typeface="+mn-cs"/>
              </a:rPr>
              <a:t>, N., Garg, V., </a:t>
            </a:r>
            <a:r>
              <a:rPr lang="en-US" sz="1200" u="sng" kern="1200" dirty="0" err="1">
                <a:solidFill>
                  <a:schemeClr val="tx1"/>
                </a:solidFill>
                <a:effectLst/>
                <a:latin typeface="+mn-lt"/>
                <a:ea typeface="+mn-ea"/>
                <a:cs typeface="+mn-cs"/>
              </a:rPr>
              <a:t>Doane</a:t>
            </a:r>
            <a:r>
              <a:rPr lang="en-US" sz="1200" u="sng" kern="1200" dirty="0">
                <a:solidFill>
                  <a:schemeClr val="tx1"/>
                </a:solidFill>
                <a:effectLst/>
                <a:latin typeface="+mn-lt"/>
                <a:ea typeface="+mn-ea"/>
                <a:cs typeface="+mn-cs"/>
              </a:rPr>
              <a:t>, A., </a:t>
            </a:r>
            <a:r>
              <a:rPr lang="en-US" sz="1200" u="sng" kern="1200" dirty="0" err="1">
                <a:solidFill>
                  <a:schemeClr val="tx1"/>
                </a:solidFill>
                <a:effectLst/>
                <a:latin typeface="+mn-lt"/>
                <a:ea typeface="+mn-ea"/>
                <a:cs typeface="+mn-cs"/>
              </a:rPr>
              <a:t>Giannakakou</a:t>
            </a:r>
            <a:r>
              <a:rPr lang="en-US" sz="1200" u="sng" kern="1200" dirty="0">
                <a:solidFill>
                  <a:schemeClr val="tx1"/>
                </a:solidFill>
                <a:effectLst/>
                <a:latin typeface="+mn-lt"/>
                <a:ea typeface="+mn-ea"/>
                <a:cs typeface="+mn-cs"/>
              </a:rPr>
              <a:t>, P., </a:t>
            </a:r>
            <a:r>
              <a:rPr lang="en-US" sz="1200" u="sng" kern="1200" dirty="0" err="1">
                <a:solidFill>
                  <a:schemeClr val="tx1"/>
                </a:solidFill>
                <a:effectLst/>
                <a:latin typeface="+mn-lt"/>
                <a:ea typeface="+mn-ea"/>
                <a:cs typeface="+mn-cs"/>
              </a:rPr>
              <a:t>Hadjantonakis</a:t>
            </a:r>
            <a:r>
              <a:rPr lang="en-US" sz="1200" u="sng" kern="1200" dirty="0">
                <a:solidFill>
                  <a:schemeClr val="tx1"/>
                </a:solidFill>
                <a:effectLst/>
                <a:latin typeface="+mn-lt"/>
                <a:ea typeface="+mn-ea"/>
                <a:cs typeface="+mn-cs"/>
              </a:rPr>
              <a:t>, A.-K., </a:t>
            </a:r>
            <a:r>
              <a:rPr lang="en-US" sz="1200" u="sng" kern="1200" dirty="0" err="1">
                <a:solidFill>
                  <a:schemeClr val="tx1"/>
                </a:solidFill>
                <a:effectLst/>
                <a:latin typeface="+mn-lt"/>
                <a:ea typeface="+mn-ea"/>
                <a:cs typeface="+mn-cs"/>
              </a:rPr>
              <a:t>Elemento</a:t>
            </a:r>
            <a:r>
              <a:rPr lang="en-US" sz="1200" u="sng" kern="1200" dirty="0">
                <a:solidFill>
                  <a:schemeClr val="tx1"/>
                </a:solidFill>
                <a:effectLst/>
                <a:latin typeface="+mn-lt"/>
                <a:ea typeface="+mn-ea"/>
                <a:cs typeface="+mn-cs"/>
              </a:rPr>
              <a:t>, O., </a:t>
            </a:r>
            <a:r>
              <a:rPr lang="en-US" sz="1200" u="sng" kern="1200" dirty="0" err="1">
                <a:solidFill>
                  <a:schemeClr val="tx1"/>
                </a:solidFill>
                <a:effectLst/>
                <a:latin typeface="+mn-lt"/>
                <a:ea typeface="+mn-ea"/>
                <a:cs typeface="+mn-cs"/>
              </a:rPr>
              <a:t>Apostolou</a:t>
            </a:r>
            <a:r>
              <a:rPr lang="en-US" sz="1200" u="sng" kern="1200" dirty="0">
                <a:solidFill>
                  <a:schemeClr val="tx1"/>
                </a:solidFill>
                <a:effectLst/>
                <a:latin typeface="+mn-lt"/>
                <a:ea typeface="+mn-ea"/>
                <a:cs typeface="+mn-cs"/>
              </a:rPr>
              <a:t>, E. (2017) Widespread mitotic bookmarking by histone marks and transcription factors in pluripotent stem cells. Cell Reports, </a:t>
            </a:r>
            <a:r>
              <a:rPr lang="en-US" sz="1200" b="1" u="sng" kern="1200" dirty="0">
                <a:solidFill>
                  <a:schemeClr val="tx1"/>
                </a:solidFill>
                <a:effectLst/>
                <a:latin typeface="+mn-lt"/>
                <a:ea typeface="+mn-ea"/>
                <a:cs typeface="+mn-cs"/>
              </a:rPr>
              <a:t>19</a:t>
            </a:r>
            <a:r>
              <a:rPr lang="en-US" sz="1200" u="sng" kern="1200" dirty="0">
                <a:solidFill>
                  <a:schemeClr val="tx1"/>
                </a:solidFill>
                <a:effectLst/>
                <a:latin typeface="+mn-lt"/>
                <a:ea typeface="+mn-ea"/>
                <a:cs typeface="+mn-cs"/>
              </a:rPr>
              <a:t>(7), 1283-1293.</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Lundgren, J.G. and </a:t>
            </a:r>
            <a:r>
              <a:rPr lang="en-US" sz="1200" u="sng" kern="1200" dirty="0" err="1">
                <a:solidFill>
                  <a:schemeClr val="tx1"/>
                </a:solidFill>
                <a:effectLst/>
                <a:latin typeface="+mn-lt"/>
                <a:ea typeface="+mn-ea"/>
                <a:cs typeface="+mn-cs"/>
              </a:rPr>
              <a:t>Duan</a:t>
            </a:r>
            <a:r>
              <a:rPr lang="en-US" sz="1200" u="sng" kern="1200" dirty="0">
                <a:solidFill>
                  <a:schemeClr val="tx1"/>
                </a:solidFill>
                <a:effectLst/>
                <a:latin typeface="+mn-lt"/>
                <a:ea typeface="+mn-ea"/>
                <a:cs typeface="+mn-cs"/>
              </a:rPr>
              <a:t>, J.J. (2013) RNAi-based insecticidal crops: potential effects on </a:t>
            </a:r>
            <a:r>
              <a:rPr lang="en-US" sz="1200" u="sng" kern="1200" dirty="0" err="1">
                <a:solidFill>
                  <a:schemeClr val="tx1"/>
                </a:solidFill>
                <a:effectLst/>
                <a:latin typeface="+mn-lt"/>
                <a:ea typeface="+mn-ea"/>
                <a:cs typeface="+mn-cs"/>
              </a:rPr>
              <a:t>nontarget</a:t>
            </a:r>
            <a:r>
              <a:rPr lang="en-US" sz="1200" u="sng" kern="1200" dirty="0">
                <a:solidFill>
                  <a:schemeClr val="tx1"/>
                </a:solidFill>
                <a:effectLst/>
                <a:latin typeface="+mn-lt"/>
                <a:ea typeface="+mn-ea"/>
                <a:cs typeface="+mn-cs"/>
              </a:rPr>
              <a:t> species. Bioscience, </a:t>
            </a:r>
            <a:r>
              <a:rPr lang="en-US" sz="1200" b="1" u="sng" kern="1200" dirty="0">
                <a:solidFill>
                  <a:schemeClr val="tx1"/>
                </a:solidFill>
                <a:effectLst/>
                <a:latin typeface="+mn-lt"/>
                <a:ea typeface="+mn-ea"/>
                <a:cs typeface="+mn-cs"/>
              </a:rPr>
              <a:t>63</a:t>
            </a:r>
            <a:r>
              <a:rPr lang="en-US" sz="1200" u="sng" kern="1200" dirty="0">
                <a:solidFill>
                  <a:schemeClr val="tx1"/>
                </a:solidFill>
                <a:effectLst/>
                <a:latin typeface="+mn-lt"/>
                <a:ea typeface="+mn-ea"/>
                <a:cs typeface="+mn-cs"/>
              </a:rPr>
              <a:t>(8), 657-665.</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Mendizabal</a:t>
            </a:r>
            <a:r>
              <a:rPr lang="en-US" sz="1200" u="sng" kern="1200" dirty="0">
                <a:solidFill>
                  <a:schemeClr val="tx1"/>
                </a:solidFill>
                <a:effectLst/>
                <a:latin typeface="+mn-lt"/>
                <a:ea typeface="+mn-ea"/>
                <a:cs typeface="+mn-cs"/>
              </a:rPr>
              <a:t>, I., Keller, T.E., Zeng, J., Yi, S.V. (2014) Epigenetics and evolution. Integrative and Comparative Biology, </a:t>
            </a:r>
            <a:r>
              <a:rPr lang="en-US" sz="1200" b="1" u="sng" kern="1200" dirty="0">
                <a:solidFill>
                  <a:schemeClr val="tx1"/>
                </a:solidFill>
                <a:effectLst/>
                <a:latin typeface="+mn-lt"/>
                <a:ea typeface="+mn-ea"/>
                <a:cs typeface="+mn-cs"/>
              </a:rPr>
              <a:t>54</a:t>
            </a:r>
            <a:r>
              <a:rPr lang="en-US" sz="1200" u="sng" kern="1200" dirty="0">
                <a:solidFill>
                  <a:schemeClr val="tx1"/>
                </a:solidFill>
                <a:effectLst/>
                <a:latin typeface="+mn-lt"/>
                <a:ea typeface="+mn-ea"/>
                <a:cs typeface="+mn-cs"/>
              </a:rPr>
              <a:t>(1), 31-42.</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Nejepinska</a:t>
            </a:r>
            <a:r>
              <a:rPr lang="en-US" sz="1200" u="sng" kern="1200" dirty="0">
                <a:solidFill>
                  <a:schemeClr val="tx1"/>
                </a:solidFill>
                <a:effectLst/>
                <a:latin typeface="+mn-lt"/>
                <a:ea typeface="+mn-ea"/>
                <a:cs typeface="+mn-cs"/>
              </a:rPr>
              <a:t>, J., </a:t>
            </a:r>
            <a:r>
              <a:rPr lang="en-US" sz="1200" u="sng" kern="1200" dirty="0" err="1">
                <a:solidFill>
                  <a:schemeClr val="tx1"/>
                </a:solidFill>
                <a:effectLst/>
                <a:latin typeface="+mn-lt"/>
                <a:ea typeface="+mn-ea"/>
                <a:cs typeface="+mn-cs"/>
              </a:rPr>
              <a:t>Flemr</a:t>
            </a:r>
            <a:r>
              <a:rPr lang="en-US" sz="1200" u="sng" kern="1200" dirty="0">
                <a:solidFill>
                  <a:schemeClr val="tx1"/>
                </a:solidFill>
                <a:effectLst/>
                <a:latin typeface="+mn-lt"/>
                <a:ea typeface="+mn-ea"/>
                <a:cs typeface="+mn-cs"/>
              </a:rPr>
              <a:t>, M., Svoboda, P. (2012) Control of the interferon response in RNAi experiments. In Cytokine Protocols (M. De Ley, </a:t>
            </a:r>
            <a:r>
              <a:rPr lang="en-US" sz="1200" u="sng" kern="1200" dirty="0" err="1">
                <a:solidFill>
                  <a:schemeClr val="tx1"/>
                </a:solidFill>
                <a:effectLst/>
                <a:latin typeface="+mn-lt"/>
                <a:ea typeface="+mn-ea"/>
                <a:cs typeface="+mn-cs"/>
              </a:rPr>
              <a:t>ed</a:t>
            </a:r>
            <a:r>
              <a:rPr lang="en-US" sz="1200" u="sng" kern="1200" dirty="0">
                <a:solidFill>
                  <a:schemeClr val="tx1"/>
                </a:solidFill>
                <a:effectLst/>
                <a:latin typeface="+mn-lt"/>
                <a:ea typeface="+mn-ea"/>
                <a:cs typeface="+mn-cs"/>
              </a:rPr>
              <a:t>, Humana Press, Totowa, NJ: pp 133-161.</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Pilu</a:t>
            </a:r>
            <a:r>
              <a:rPr lang="en-US" sz="1200" u="sng" kern="1200" dirty="0">
                <a:solidFill>
                  <a:schemeClr val="tx1"/>
                </a:solidFill>
                <a:effectLst/>
                <a:latin typeface="+mn-lt"/>
                <a:ea typeface="+mn-ea"/>
                <a:cs typeface="+mn-cs"/>
              </a:rPr>
              <a:t>, R. (2015) </a:t>
            </a:r>
            <a:r>
              <a:rPr lang="en-US" sz="1200" u="sng" kern="1200" dirty="0" err="1">
                <a:solidFill>
                  <a:schemeClr val="tx1"/>
                </a:solidFill>
                <a:effectLst/>
                <a:latin typeface="+mn-lt"/>
                <a:ea typeface="+mn-ea"/>
                <a:cs typeface="+mn-cs"/>
              </a:rPr>
              <a:t>Paramutation</a:t>
            </a:r>
            <a:r>
              <a:rPr lang="en-US" sz="1200" u="sng" kern="1200" dirty="0">
                <a:solidFill>
                  <a:schemeClr val="tx1"/>
                </a:solidFill>
                <a:effectLst/>
                <a:latin typeface="+mn-lt"/>
                <a:ea typeface="+mn-ea"/>
                <a:cs typeface="+mn-cs"/>
              </a:rPr>
              <a:t> phenomena in plants. Seminars in Cell &amp; Developmental Biology, </a:t>
            </a:r>
            <a:r>
              <a:rPr lang="en-US" sz="1200" b="1" u="sng" kern="1200" dirty="0">
                <a:solidFill>
                  <a:schemeClr val="tx1"/>
                </a:solidFill>
                <a:effectLst/>
                <a:latin typeface="+mn-lt"/>
                <a:ea typeface="+mn-ea"/>
                <a:cs typeface="+mn-cs"/>
              </a:rPr>
              <a:t>44</a:t>
            </a:r>
            <a:r>
              <a:rPr lang="en-US" sz="1200" u="sng" kern="1200" dirty="0">
                <a:solidFill>
                  <a:schemeClr val="tx1"/>
                </a:solidFill>
                <a:effectLst/>
                <a:latin typeface="+mn-lt"/>
                <a:ea typeface="+mn-ea"/>
                <a:cs typeface="+mn-cs"/>
              </a:rPr>
              <a:t>, 2-10.</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Probst, A.V. and </a:t>
            </a:r>
            <a:r>
              <a:rPr lang="en-US" sz="1200" u="sng" kern="1200" dirty="0" err="1">
                <a:solidFill>
                  <a:schemeClr val="tx1"/>
                </a:solidFill>
                <a:effectLst/>
                <a:latin typeface="+mn-lt"/>
                <a:ea typeface="+mn-ea"/>
                <a:cs typeface="+mn-cs"/>
              </a:rPr>
              <a:t>Mittelsten</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Scheid</a:t>
            </a:r>
            <a:r>
              <a:rPr lang="en-US" sz="1200" u="sng" kern="1200" dirty="0">
                <a:solidFill>
                  <a:schemeClr val="tx1"/>
                </a:solidFill>
                <a:effectLst/>
                <a:latin typeface="+mn-lt"/>
                <a:ea typeface="+mn-ea"/>
                <a:cs typeface="+mn-cs"/>
              </a:rPr>
              <a:t>, O. (2015) Stress-induced structural changes in plant chromatin. Current Opinion in Plant Biology, </a:t>
            </a:r>
            <a:r>
              <a:rPr lang="en-US" sz="1200" b="1" u="sng" kern="1200" dirty="0">
                <a:solidFill>
                  <a:schemeClr val="tx1"/>
                </a:solidFill>
                <a:effectLst/>
                <a:latin typeface="+mn-lt"/>
                <a:ea typeface="+mn-ea"/>
                <a:cs typeface="+mn-cs"/>
              </a:rPr>
              <a:t>27</a:t>
            </a:r>
            <a:r>
              <a:rPr lang="en-US" sz="1200" u="sng" kern="1200" dirty="0">
                <a:solidFill>
                  <a:schemeClr val="tx1"/>
                </a:solidFill>
                <a:effectLst/>
                <a:latin typeface="+mn-lt"/>
                <a:ea typeface="+mn-ea"/>
                <a:cs typeface="+mn-cs"/>
              </a:rPr>
              <a:t>, 8-16.</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Qiu</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Adema</a:t>
            </a:r>
            <a:r>
              <a:rPr lang="en-US" sz="1200" u="sng" kern="1200" dirty="0">
                <a:solidFill>
                  <a:schemeClr val="tx1"/>
                </a:solidFill>
                <a:effectLst/>
                <a:latin typeface="+mn-lt"/>
                <a:ea typeface="+mn-ea"/>
                <a:cs typeface="+mn-cs"/>
              </a:rPr>
              <a:t>, C.M., Lane, T. (2005) A computational study of off-target effects of RNA interference. Nucleic Acids Research, </a:t>
            </a:r>
            <a:r>
              <a:rPr lang="en-US" sz="1200" b="1" u="sng" kern="1200" dirty="0">
                <a:solidFill>
                  <a:schemeClr val="tx1"/>
                </a:solidFill>
                <a:effectLst/>
                <a:latin typeface="+mn-lt"/>
                <a:ea typeface="+mn-ea"/>
                <a:cs typeface="+mn-cs"/>
              </a:rPr>
              <a:t>33</a:t>
            </a:r>
            <a:r>
              <a:rPr lang="en-US" sz="1200" u="sng" kern="1200" dirty="0">
                <a:solidFill>
                  <a:schemeClr val="tx1"/>
                </a:solidFill>
                <a:effectLst/>
                <a:latin typeface="+mn-lt"/>
                <a:ea typeface="+mn-ea"/>
                <a:cs typeface="+mn-cs"/>
              </a:rPr>
              <a:t>(6), 1834-1847.</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Rakyan</a:t>
            </a:r>
            <a:r>
              <a:rPr lang="en-US" sz="1200" u="sng" kern="1200" dirty="0">
                <a:solidFill>
                  <a:schemeClr val="tx1"/>
                </a:solidFill>
                <a:effectLst/>
                <a:latin typeface="+mn-lt"/>
                <a:ea typeface="+mn-ea"/>
                <a:cs typeface="+mn-cs"/>
              </a:rPr>
              <a:t>, V.K. and Beck, S. (2006) Epigenetic variation and inheritance in mammals. Current Opinion in Genetics &amp; Development, </a:t>
            </a:r>
            <a:r>
              <a:rPr lang="en-US" sz="1200" b="1" u="sng" kern="1200" dirty="0">
                <a:solidFill>
                  <a:schemeClr val="tx1"/>
                </a:solidFill>
                <a:effectLst/>
                <a:latin typeface="+mn-lt"/>
                <a:ea typeface="+mn-ea"/>
                <a:cs typeface="+mn-cs"/>
              </a:rPr>
              <a:t>16</a:t>
            </a:r>
            <a:r>
              <a:rPr lang="en-US" sz="1200" u="sng" kern="1200" dirty="0">
                <a:solidFill>
                  <a:schemeClr val="tx1"/>
                </a:solidFill>
                <a:effectLst/>
                <a:latin typeface="+mn-lt"/>
                <a:ea typeface="+mn-ea"/>
                <a:cs typeface="+mn-cs"/>
              </a:rPr>
              <a:t>(6), 573-577.</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Riba</a:t>
            </a:r>
            <a:r>
              <a:rPr lang="en-US" sz="1200" u="sng" kern="1200" dirty="0">
                <a:solidFill>
                  <a:schemeClr val="tx1"/>
                </a:solidFill>
                <a:effectLst/>
                <a:latin typeface="+mn-lt"/>
                <a:ea typeface="+mn-ea"/>
                <a:cs typeface="+mn-cs"/>
              </a:rPr>
              <a:t>, A., </a:t>
            </a:r>
            <a:r>
              <a:rPr lang="en-US" sz="1200" u="sng" kern="1200" dirty="0" err="1">
                <a:solidFill>
                  <a:schemeClr val="tx1"/>
                </a:solidFill>
                <a:effectLst/>
                <a:latin typeface="+mn-lt"/>
                <a:ea typeface="+mn-ea"/>
                <a:cs typeface="+mn-cs"/>
              </a:rPr>
              <a:t>Emmenlauer</a:t>
            </a:r>
            <a:r>
              <a:rPr lang="en-US" sz="1200" u="sng" kern="1200" dirty="0">
                <a:solidFill>
                  <a:schemeClr val="tx1"/>
                </a:solidFill>
                <a:effectLst/>
                <a:latin typeface="+mn-lt"/>
                <a:ea typeface="+mn-ea"/>
                <a:cs typeface="+mn-cs"/>
              </a:rPr>
              <a:t>, M., Chen, A., </a:t>
            </a:r>
            <a:r>
              <a:rPr lang="en-US" sz="1200" u="sng" kern="1200" dirty="0" err="1">
                <a:solidFill>
                  <a:schemeClr val="tx1"/>
                </a:solidFill>
                <a:effectLst/>
                <a:latin typeface="+mn-lt"/>
                <a:ea typeface="+mn-ea"/>
                <a:cs typeface="+mn-cs"/>
              </a:rPr>
              <a:t>Sigoillot</a:t>
            </a:r>
            <a:r>
              <a:rPr lang="en-US" sz="1200" u="sng" kern="1200" dirty="0">
                <a:solidFill>
                  <a:schemeClr val="tx1"/>
                </a:solidFill>
                <a:effectLst/>
                <a:latin typeface="+mn-lt"/>
                <a:ea typeface="+mn-ea"/>
                <a:cs typeface="+mn-cs"/>
              </a:rPr>
              <a:t>, F., Cong, F., </a:t>
            </a:r>
            <a:r>
              <a:rPr lang="en-US" sz="1200" u="sng" kern="1200" dirty="0" err="1">
                <a:solidFill>
                  <a:schemeClr val="tx1"/>
                </a:solidFill>
                <a:effectLst/>
                <a:latin typeface="+mn-lt"/>
                <a:ea typeface="+mn-ea"/>
                <a:cs typeface="+mn-cs"/>
              </a:rPr>
              <a:t>Dehio</a:t>
            </a:r>
            <a:r>
              <a:rPr lang="en-US" sz="1200" u="sng" kern="1200" dirty="0">
                <a:solidFill>
                  <a:schemeClr val="tx1"/>
                </a:solidFill>
                <a:effectLst/>
                <a:latin typeface="+mn-lt"/>
                <a:ea typeface="+mn-ea"/>
                <a:cs typeface="+mn-cs"/>
              </a:rPr>
              <a:t>, C., Jenkins, J., </a:t>
            </a:r>
            <a:r>
              <a:rPr lang="en-US" sz="1200" u="sng" kern="1200" dirty="0" err="1">
                <a:solidFill>
                  <a:schemeClr val="tx1"/>
                </a:solidFill>
                <a:effectLst/>
                <a:latin typeface="+mn-lt"/>
                <a:ea typeface="+mn-ea"/>
                <a:cs typeface="+mn-cs"/>
              </a:rPr>
              <a:t>Zavolan</a:t>
            </a:r>
            <a:r>
              <a:rPr lang="en-US" sz="1200" u="sng" kern="1200" dirty="0">
                <a:solidFill>
                  <a:schemeClr val="tx1"/>
                </a:solidFill>
                <a:effectLst/>
                <a:latin typeface="+mn-lt"/>
                <a:ea typeface="+mn-ea"/>
                <a:cs typeface="+mn-cs"/>
              </a:rPr>
              <a:t>, M. (2017) Explicit modeling of siRNA-dependent on- and off-target repression improves the interpretation of screening results. Cell Systems.</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Richards, E.J. (2008) Population epigenetics. Current Opinion in Genetics &amp; Development, </a:t>
            </a:r>
            <a:r>
              <a:rPr lang="en-US" sz="1200" b="1" u="sng" kern="1200" dirty="0">
                <a:solidFill>
                  <a:schemeClr val="tx1"/>
                </a:solidFill>
                <a:effectLst/>
                <a:latin typeface="+mn-lt"/>
                <a:ea typeface="+mn-ea"/>
                <a:cs typeface="+mn-cs"/>
              </a:rPr>
              <a:t>18</a:t>
            </a:r>
            <a:r>
              <a:rPr lang="en-US" sz="1200" u="sng" kern="1200" dirty="0">
                <a:solidFill>
                  <a:schemeClr val="tx1"/>
                </a:solidFill>
                <a:effectLst/>
                <a:latin typeface="+mn-lt"/>
                <a:ea typeface="+mn-ea"/>
                <a:cs typeface="+mn-cs"/>
              </a:rPr>
              <a:t>(2), 221-226.</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Rockett</a:t>
            </a:r>
            <a:r>
              <a:rPr lang="en-US" sz="1200" u="sng" kern="1200" dirty="0">
                <a:solidFill>
                  <a:schemeClr val="tx1"/>
                </a:solidFill>
                <a:effectLst/>
                <a:latin typeface="+mn-lt"/>
                <a:ea typeface="+mn-ea"/>
                <a:cs typeface="+mn-cs"/>
              </a:rPr>
              <a:t>, C. (2014) Muzzled by Monsanto. Is Big Ag squelching research showing its new RNAi GMOs may be dangerous? . In Boulder Weekly.</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Sarita</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Geeta</a:t>
            </a:r>
            <a:r>
              <a:rPr lang="en-US" sz="1200" u="sng" kern="1200" dirty="0">
                <a:solidFill>
                  <a:schemeClr val="tx1"/>
                </a:solidFill>
                <a:effectLst/>
                <a:latin typeface="+mn-lt"/>
                <a:ea typeface="+mn-ea"/>
                <a:cs typeface="+mn-cs"/>
              </a:rPr>
              <a:t>, Yadav, S.K., Srivastava, D. (2017) Biotic stress management in rice through RNA interference. In Biotic stress management in rice. Molecular approaches: pp 363-394.</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Saxena</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Jónsson</a:t>
            </a:r>
            <a:r>
              <a:rPr lang="en-US" sz="1200" u="sng" kern="1200" dirty="0">
                <a:solidFill>
                  <a:schemeClr val="tx1"/>
                </a:solidFill>
                <a:effectLst/>
                <a:latin typeface="+mn-lt"/>
                <a:ea typeface="+mn-ea"/>
                <a:cs typeface="+mn-cs"/>
              </a:rPr>
              <a:t>, Z.O., Dutta, A. (2003) Small RNAs with imperfect match to endogenous mRNA repress translation: implications for off-target activity of small inhibitory RNA in mammalian cells. Journal of Biological Chemistry, </a:t>
            </a:r>
            <a:r>
              <a:rPr lang="en-US" sz="1200" b="1" u="sng" kern="1200" dirty="0">
                <a:solidFill>
                  <a:schemeClr val="tx1"/>
                </a:solidFill>
                <a:effectLst/>
                <a:latin typeface="+mn-lt"/>
                <a:ea typeface="+mn-ea"/>
                <a:cs typeface="+mn-cs"/>
              </a:rPr>
              <a:t>278</a:t>
            </a:r>
            <a:r>
              <a:rPr lang="en-US" sz="1200" u="sng" kern="1200" dirty="0">
                <a:solidFill>
                  <a:schemeClr val="tx1"/>
                </a:solidFill>
                <a:effectLst/>
                <a:latin typeface="+mn-lt"/>
                <a:ea typeface="+mn-ea"/>
                <a:cs typeface="+mn-cs"/>
              </a:rPr>
              <a:t>(45), 44312-44319.</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Schmich</a:t>
            </a:r>
            <a:r>
              <a:rPr lang="en-US" sz="1200" u="sng" kern="1200" dirty="0">
                <a:solidFill>
                  <a:schemeClr val="tx1"/>
                </a:solidFill>
                <a:effectLst/>
                <a:latin typeface="+mn-lt"/>
                <a:ea typeface="+mn-ea"/>
                <a:cs typeface="+mn-cs"/>
              </a:rPr>
              <a:t>, F., </a:t>
            </a:r>
            <a:r>
              <a:rPr lang="en-US" sz="1200" u="sng" kern="1200" dirty="0" err="1">
                <a:solidFill>
                  <a:schemeClr val="tx1"/>
                </a:solidFill>
                <a:effectLst/>
                <a:latin typeface="+mn-lt"/>
                <a:ea typeface="+mn-ea"/>
                <a:cs typeface="+mn-cs"/>
              </a:rPr>
              <a:t>Szczurek</a:t>
            </a:r>
            <a:r>
              <a:rPr lang="en-US" sz="1200" u="sng" kern="1200" dirty="0">
                <a:solidFill>
                  <a:schemeClr val="tx1"/>
                </a:solidFill>
                <a:effectLst/>
                <a:latin typeface="+mn-lt"/>
                <a:ea typeface="+mn-ea"/>
                <a:cs typeface="+mn-cs"/>
              </a:rPr>
              <a:t>, E., </a:t>
            </a:r>
            <a:r>
              <a:rPr lang="en-US" sz="1200" u="sng" kern="1200" dirty="0" err="1">
                <a:solidFill>
                  <a:schemeClr val="tx1"/>
                </a:solidFill>
                <a:effectLst/>
                <a:latin typeface="+mn-lt"/>
                <a:ea typeface="+mn-ea"/>
                <a:cs typeface="+mn-cs"/>
              </a:rPr>
              <a:t>Kreibich</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Dilling</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Andritschke</a:t>
            </a:r>
            <a:r>
              <a:rPr lang="en-US" sz="1200" u="sng" kern="1200" dirty="0">
                <a:solidFill>
                  <a:schemeClr val="tx1"/>
                </a:solidFill>
                <a:effectLst/>
                <a:latin typeface="+mn-lt"/>
                <a:ea typeface="+mn-ea"/>
                <a:cs typeface="+mn-cs"/>
              </a:rPr>
              <a:t>, D., Casanova, A., Low, S.H., </a:t>
            </a:r>
            <a:r>
              <a:rPr lang="en-US" sz="1200" u="sng" kern="1200" dirty="0" err="1">
                <a:solidFill>
                  <a:schemeClr val="tx1"/>
                </a:solidFill>
                <a:effectLst/>
                <a:latin typeface="+mn-lt"/>
                <a:ea typeface="+mn-ea"/>
                <a:cs typeface="+mn-cs"/>
              </a:rPr>
              <a:t>Eicher</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Muntwiler</a:t>
            </a:r>
            <a:r>
              <a:rPr lang="en-US" sz="1200" u="sng" kern="1200" dirty="0">
                <a:solidFill>
                  <a:schemeClr val="tx1"/>
                </a:solidFill>
                <a:effectLst/>
                <a:latin typeface="+mn-lt"/>
                <a:ea typeface="+mn-ea"/>
                <a:cs typeface="+mn-cs"/>
              </a:rPr>
              <a:t>, S., </a:t>
            </a:r>
            <a:r>
              <a:rPr lang="en-US" sz="1200" u="sng" kern="1200" dirty="0" err="1">
                <a:solidFill>
                  <a:schemeClr val="tx1"/>
                </a:solidFill>
                <a:effectLst/>
                <a:latin typeface="+mn-lt"/>
                <a:ea typeface="+mn-ea"/>
                <a:cs typeface="+mn-cs"/>
              </a:rPr>
              <a:t>Emmenlauer</a:t>
            </a:r>
            <a:r>
              <a:rPr lang="en-US" sz="1200" u="sng" kern="1200" dirty="0">
                <a:solidFill>
                  <a:schemeClr val="tx1"/>
                </a:solidFill>
                <a:effectLst/>
                <a:latin typeface="+mn-lt"/>
                <a:ea typeface="+mn-ea"/>
                <a:cs typeface="+mn-cs"/>
              </a:rPr>
              <a:t>, M., </a:t>
            </a:r>
            <a:r>
              <a:rPr lang="en-US" sz="1200" u="sng" kern="1200" dirty="0" err="1">
                <a:solidFill>
                  <a:schemeClr val="tx1"/>
                </a:solidFill>
                <a:effectLst/>
                <a:latin typeface="+mn-lt"/>
                <a:ea typeface="+mn-ea"/>
                <a:cs typeface="+mn-cs"/>
              </a:rPr>
              <a:t>Rämö</a:t>
            </a:r>
            <a:r>
              <a:rPr lang="en-US" sz="1200" u="sng" kern="1200" dirty="0">
                <a:solidFill>
                  <a:schemeClr val="tx1"/>
                </a:solidFill>
                <a:effectLst/>
                <a:latin typeface="+mn-lt"/>
                <a:ea typeface="+mn-ea"/>
                <a:cs typeface="+mn-cs"/>
              </a:rPr>
              <a:t>, P., Conde-Alvarez, R., von Mering, C., </a:t>
            </a:r>
            <a:r>
              <a:rPr lang="en-US" sz="1200" u="sng" kern="1200" dirty="0" err="1">
                <a:solidFill>
                  <a:schemeClr val="tx1"/>
                </a:solidFill>
                <a:effectLst/>
                <a:latin typeface="+mn-lt"/>
                <a:ea typeface="+mn-ea"/>
                <a:cs typeface="+mn-cs"/>
              </a:rPr>
              <a:t>Hardt</a:t>
            </a:r>
            <a:r>
              <a:rPr lang="en-US" sz="1200" u="sng" kern="1200" dirty="0">
                <a:solidFill>
                  <a:schemeClr val="tx1"/>
                </a:solidFill>
                <a:effectLst/>
                <a:latin typeface="+mn-lt"/>
                <a:ea typeface="+mn-ea"/>
                <a:cs typeface="+mn-cs"/>
              </a:rPr>
              <a:t>, W.-D., </a:t>
            </a:r>
            <a:r>
              <a:rPr lang="en-US" sz="1200" u="sng" kern="1200" dirty="0" err="1">
                <a:solidFill>
                  <a:schemeClr val="tx1"/>
                </a:solidFill>
                <a:effectLst/>
                <a:latin typeface="+mn-lt"/>
                <a:ea typeface="+mn-ea"/>
                <a:cs typeface="+mn-cs"/>
              </a:rPr>
              <a:t>Dehio</a:t>
            </a:r>
            <a:r>
              <a:rPr lang="en-US" sz="1200" u="sng" kern="1200" dirty="0">
                <a:solidFill>
                  <a:schemeClr val="tx1"/>
                </a:solidFill>
                <a:effectLst/>
                <a:latin typeface="+mn-lt"/>
                <a:ea typeface="+mn-ea"/>
                <a:cs typeface="+mn-cs"/>
              </a:rPr>
              <a:t>, C., </a:t>
            </a:r>
            <a:r>
              <a:rPr lang="en-US" sz="1200" u="sng" kern="1200" dirty="0" err="1">
                <a:solidFill>
                  <a:schemeClr val="tx1"/>
                </a:solidFill>
                <a:effectLst/>
                <a:latin typeface="+mn-lt"/>
                <a:ea typeface="+mn-ea"/>
                <a:cs typeface="+mn-cs"/>
              </a:rPr>
              <a:t>Beerenwinkel</a:t>
            </a:r>
            <a:r>
              <a:rPr lang="en-US" sz="1200" u="sng" kern="1200" dirty="0">
                <a:solidFill>
                  <a:schemeClr val="tx1"/>
                </a:solidFill>
                <a:effectLst/>
                <a:latin typeface="+mn-lt"/>
                <a:ea typeface="+mn-ea"/>
                <a:cs typeface="+mn-cs"/>
              </a:rPr>
              <a:t>, N. (2015) </a:t>
            </a:r>
            <a:r>
              <a:rPr lang="en-US" sz="1200" u="sng" kern="1200" dirty="0" err="1">
                <a:solidFill>
                  <a:schemeClr val="tx1"/>
                </a:solidFill>
                <a:effectLst/>
                <a:latin typeface="+mn-lt"/>
                <a:ea typeface="+mn-ea"/>
                <a:cs typeface="+mn-cs"/>
              </a:rPr>
              <a:t>gespeR</a:t>
            </a:r>
            <a:r>
              <a:rPr lang="en-US" sz="1200" u="sng" kern="1200" dirty="0">
                <a:solidFill>
                  <a:schemeClr val="tx1"/>
                </a:solidFill>
                <a:effectLst/>
                <a:latin typeface="+mn-lt"/>
                <a:ea typeface="+mn-ea"/>
                <a:cs typeface="+mn-cs"/>
              </a:rPr>
              <a:t>: a statistical model for </a:t>
            </a:r>
            <a:r>
              <a:rPr lang="en-US" sz="1200" u="sng" kern="1200" dirty="0" err="1">
                <a:solidFill>
                  <a:schemeClr val="tx1"/>
                </a:solidFill>
                <a:effectLst/>
                <a:latin typeface="+mn-lt"/>
                <a:ea typeface="+mn-ea"/>
                <a:cs typeface="+mn-cs"/>
              </a:rPr>
              <a:t>deconvoluting</a:t>
            </a:r>
            <a:r>
              <a:rPr lang="en-US" sz="1200" u="sng" kern="1200" dirty="0">
                <a:solidFill>
                  <a:schemeClr val="tx1"/>
                </a:solidFill>
                <a:effectLst/>
                <a:latin typeface="+mn-lt"/>
                <a:ea typeface="+mn-ea"/>
                <a:cs typeface="+mn-cs"/>
              </a:rPr>
              <a:t> off-target-confounded RNA interference screens. Genome Biology, </a:t>
            </a:r>
            <a:r>
              <a:rPr lang="en-US" sz="1200" b="1" u="sng" kern="1200" dirty="0">
                <a:solidFill>
                  <a:schemeClr val="tx1"/>
                </a:solidFill>
                <a:effectLst/>
                <a:latin typeface="+mn-lt"/>
                <a:ea typeface="+mn-ea"/>
                <a:cs typeface="+mn-cs"/>
              </a:rPr>
              <a:t>16</a:t>
            </a:r>
            <a:r>
              <a:rPr lang="en-US" sz="1200" u="sng" kern="1200" dirty="0">
                <a:solidFill>
                  <a:schemeClr val="tx1"/>
                </a:solidFill>
                <a:effectLst/>
                <a:latin typeface="+mn-lt"/>
                <a:ea typeface="+mn-ea"/>
                <a:cs typeface="+mn-cs"/>
              </a:rPr>
              <a:t>(1), 220.</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Schmitz, R.J., Schultz, M.D., </a:t>
            </a:r>
            <a:r>
              <a:rPr lang="en-US" sz="1200" u="sng" kern="1200" dirty="0" err="1">
                <a:solidFill>
                  <a:schemeClr val="tx1"/>
                </a:solidFill>
                <a:effectLst/>
                <a:latin typeface="+mn-lt"/>
                <a:ea typeface="+mn-ea"/>
                <a:cs typeface="+mn-cs"/>
              </a:rPr>
              <a:t>Urich</a:t>
            </a:r>
            <a:r>
              <a:rPr lang="en-US" sz="1200" u="sng" kern="1200" dirty="0">
                <a:solidFill>
                  <a:schemeClr val="tx1"/>
                </a:solidFill>
                <a:effectLst/>
                <a:latin typeface="+mn-lt"/>
                <a:ea typeface="+mn-ea"/>
                <a:cs typeface="+mn-cs"/>
              </a:rPr>
              <a:t>, M.A., Nery, J.R., </a:t>
            </a:r>
            <a:r>
              <a:rPr lang="en-US" sz="1200" u="sng" kern="1200" dirty="0" err="1">
                <a:solidFill>
                  <a:schemeClr val="tx1"/>
                </a:solidFill>
                <a:effectLst/>
                <a:latin typeface="+mn-lt"/>
                <a:ea typeface="+mn-ea"/>
                <a:cs typeface="+mn-cs"/>
              </a:rPr>
              <a:t>Pelizzola</a:t>
            </a:r>
            <a:r>
              <a:rPr lang="en-US" sz="1200" u="sng" kern="1200" dirty="0">
                <a:solidFill>
                  <a:schemeClr val="tx1"/>
                </a:solidFill>
                <a:effectLst/>
                <a:latin typeface="+mn-lt"/>
                <a:ea typeface="+mn-ea"/>
                <a:cs typeface="+mn-cs"/>
              </a:rPr>
              <a:t>, M., </a:t>
            </a:r>
            <a:r>
              <a:rPr lang="en-US" sz="1200" u="sng" kern="1200" dirty="0" err="1">
                <a:solidFill>
                  <a:schemeClr val="tx1"/>
                </a:solidFill>
                <a:effectLst/>
                <a:latin typeface="+mn-lt"/>
                <a:ea typeface="+mn-ea"/>
                <a:cs typeface="+mn-cs"/>
              </a:rPr>
              <a:t>Libiger</a:t>
            </a:r>
            <a:r>
              <a:rPr lang="en-US" sz="1200" u="sng" kern="1200" dirty="0">
                <a:solidFill>
                  <a:schemeClr val="tx1"/>
                </a:solidFill>
                <a:effectLst/>
                <a:latin typeface="+mn-lt"/>
                <a:ea typeface="+mn-ea"/>
                <a:cs typeface="+mn-cs"/>
              </a:rPr>
              <a:t>, O., </a:t>
            </a:r>
            <a:r>
              <a:rPr lang="en-US" sz="1200" u="sng" kern="1200" dirty="0" err="1">
                <a:solidFill>
                  <a:schemeClr val="tx1"/>
                </a:solidFill>
                <a:effectLst/>
                <a:latin typeface="+mn-lt"/>
                <a:ea typeface="+mn-ea"/>
                <a:cs typeface="+mn-cs"/>
              </a:rPr>
              <a:t>Alix</a:t>
            </a:r>
            <a:r>
              <a:rPr lang="en-US" sz="1200" u="sng" kern="1200" dirty="0">
                <a:solidFill>
                  <a:schemeClr val="tx1"/>
                </a:solidFill>
                <a:effectLst/>
                <a:latin typeface="+mn-lt"/>
                <a:ea typeface="+mn-ea"/>
                <a:cs typeface="+mn-cs"/>
              </a:rPr>
              <a:t>, A., </a:t>
            </a:r>
            <a:r>
              <a:rPr lang="en-US" sz="1200" u="sng" kern="1200" dirty="0" err="1">
                <a:solidFill>
                  <a:schemeClr val="tx1"/>
                </a:solidFill>
                <a:effectLst/>
                <a:latin typeface="+mn-lt"/>
                <a:ea typeface="+mn-ea"/>
                <a:cs typeface="+mn-cs"/>
              </a:rPr>
              <a:t>McCosh</a:t>
            </a:r>
            <a:r>
              <a:rPr lang="en-US" sz="1200" u="sng" kern="1200" dirty="0">
                <a:solidFill>
                  <a:schemeClr val="tx1"/>
                </a:solidFill>
                <a:effectLst/>
                <a:latin typeface="+mn-lt"/>
                <a:ea typeface="+mn-ea"/>
                <a:cs typeface="+mn-cs"/>
              </a:rPr>
              <a:t>, R.B., Chen, H., </a:t>
            </a:r>
            <a:r>
              <a:rPr lang="en-US" sz="1200" u="sng" kern="1200" dirty="0" err="1">
                <a:solidFill>
                  <a:schemeClr val="tx1"/>
                </a:solidFill>
                <a:effectLst/>
                <a:latin typeface="+mn-lt"/>
                <a:ea typeface="+mn-ea"/>
                <a:cs typeface="+mn-cs"/>
              </a:rPr>
              <a:t>Schork</a:t>
            </a:r>
            <a:r>
              <a:rPr lang="en-US" sz="1200" u="sng" kern="1200" dirty="0">
                <a:solidFill>
                  <a:schemeClr val="tx1"/>
                </a:solidFill>
                <a:effectLst/>
                <a:latin typeface="+mn-lt"/>
                <a:ea typeface="+mn-ea"/>
                <a:cs typeface="+mn-cs"/>
              </a:rPr>
              <a:t>, N.J., Ecker, J.R. (2013) Patterns of population </a:t>
            </a:r>
            <a:r>
              <a:rPr lang="en-US" sz="1200" u="sng" kern="1200" dirty="0" err="1">
                <a:solidFill>
                  <a:schemeClr val="tx1"/>
                </a:solidFill>
                <a:effectLst/>
                <a:latin typeface="+mn-lt"/>
                <a:ea typeface="+mn-ea"/>
                <a:cs typeface="+mn-cs"/>
              </a:rPr>
              <a:t>epigenomic</a:t>
            </a:r>
            <a:r>
              <a:rPr lang="en-US" sz="1200" u="sng" kern="1200" dirty="0">
                <a:solidFill>
                  <a:schemeClr val="tx1"/>
                </a:solidFill>
                <a:effectLst/>
                <a:latin typeface="+mn-lt"/>
                <a:ea typeface="+mn-ea"/>
                <a:cs typeface="+mn-cs"/>
              </a:rPr>
              <a:t> diversity. Nature, </a:t>
            </a:r>
            <a:r>
              <a:rPr lang="en-US" sz="1200" b="1" u="sng" kern="1200" dirty="0">
                <a:solidFill>
                  <a:schemeClr val="tx1"/>
                </a:solidFill>
                <a:effectLst/>
                <a:latin typeface="+mn-lt"/>
                <a:ea typeface="+mn-ea"/>
                <a:cs typeface="+mn-cs"/>
              </a:rPr>
              <a:t>495</a:t>
            </a:r>
            <a:r>
              <a:rPr lang="en-US" sz="1200" u="sng" kern="1200" dirty="0">
                <a:solidFill>
                  <a:schemeClr val="tx1"/>
                </a:solidFill>
                <a:effectLst/>
                <a:latin typeface="+mn-lt"/>
                <a:ea typeface="+mn-ea"/>
                <a:cs typeface="+mn-cs"/>
              </a:rPr>
              <a:t>(7440), 193-198.</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Schrey</a:t>
            </a:r>
            <a:r>
              <a:rPr lang="en-US" sz="1200" u="sng" kern="1200" dirty="0">
                <a:solidFill>
                  <a:schemeClr val="tx1"/>
                </a:solidFill>
                <a:effectLst/>
                <a:latin typeface="+mn-lt"/>
                <a:ea typeface="+mn-ea"/>
                <a:cs typeface="+mn-cs"/>
              </a:rPr>
              <a:t>, A.W., Richards, C.L., </a:t>
            </a:r>
            <a:r>
              <a:rPr lang="en-US" sz="1200" u="sng" kern="1200" dirty="0" err="1">
                <a:solidFill>
                  <a:schemeClr val="tx1"/>
                </a:solidFill>
                <a:effectLst/>
                <a:latin typeface="+mn-lt"/>
                <a:ea typeface="+mn-ea"/>
                <a:cs typeface="+mn-cs"/>
              </a:rPr>
              <a:t>Meller</a:t>
            </a:r>
            <a:r>
              <a:rPr lang="en-US" sz="1200" u="sng" kern="1200" dirty="0">
                <a:solidFill>
                  <a:schemeClr val="tx1"/>
                </a:solidFill>
                <a:effectLst/>
                <a:latin typeface="+mn-lt"/>
                <a:ea typeface="+mn-ea"/>
                <a:cs typeface="+mn-cs"/>
              </a:rPr>
              <a:t>, V., </a:t>
            </a:r>
            <a:r>
              <a:rPr lang="en-US" sz="1200" u="sng" kern="1200" dirty="0" err="1">
                <a:solidFill>
                  <a:schemeClr val="tx1"/>
                </a:solidFill>
                <a:effectLst/>
                <a:latin typeface="+mn-lt"/>
                <a:ea typeface="+mn-ea"/>
                <a:cs typeface="+mn-cs"/>
              </a:rPr>
              <a:t>Sollars</a:t>
            </a:r>
            <a:r>
              <a:rPr lang="en-US" sz="1200" u="sng" kern="1200" dirty="0">
                <a:solidFill>
                  <a:schemeClr val="tx1"/>
                </a:solidFill>
                <a:effectLst/>
                <a:latin typeface="+mn-lt"/>
                <a:ea typeface="+mn-ea"/>
                <a:cs typeface="+mn-cs"/>
              </a:rPr>
              <a:t>, V., </a:t>
            </a:r>
            <a:r>
              <a:rPr lang="en-US" sz="1200" u="sng" kern="1200" dirty="0" err="1">
                <a:solidFill>
                  <a:schemeClr val="tx1"/>
                </a:solidFill>
                <a:effectLst/>
                <a:latin typeface="+mn-lt"/>
                <a:ea typeface="+mn-ea"/>
                <a:cs typeface="+mn-cs"/>
              </a:rPr>
              <a:t>Ruden</a:t>
            </a:r>
            <a:r>
              <a:rPr lang="en-US" sz="1200" u="sng" kern="1200" dirty="0">
                <a:solidFill>
                  <a:schemeClr val="tx1"/>
                </a:solidFill>
                <a:effectLst/>
                <a:latin typeface="+mn-lt"/>
                <a:ea typeface="+mn-ea"/>
                <a:cs typeface="+mn-cs"/>
              </a:rPr>
              <a:t>, D.M. (2012) The role of epigenetics in evolution: the extended synthesis. Genetics Research International, </a:t>
            </a:r>
            <a:r>
              <a:rPr lang="en-US" sz="1200" b="1" u="sng" kern="1200" dirty="0">
                <a:solidFill>
                  <a:schemeClr val="tx1"/>
                </a:solidFill>
                <a:effectLst/>
                <a:latin typeface="+mn-lt"/>
                <a:ea typeface="+mn-ea"/>
                <a:cs typeface="+mn-cs"/>
              </a:rPr>
              <a:t>2012</a:t>
            </a:r>
            <a:r>
              <a:rPr lang="en-US" sz="1200" u="sng" kern="1200" dirty="0">
                <a:solidFill>
                  <a:schemeClr val="tx1"/>
                </a:solidFill>
                <a:effectLst/>
                <a:latin typeface="+mn-lt"/>
                <a:ea typeface="+mn-ea"/>
                <a:cs typeface="+mn-cs"/>
              </a:rPr>
              <a:t>, 3.</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Senthil</a:t>
            </a:r>
            <a:r>
              <a:rPr lang="en-US" sz="1200" u="sng" kern="1200" dirty="0">
                <a:solidFill>
                  <a:schemeClr val="tx1"/>
                </a:solidFill>
                <a:effectLst/>
                <a:latin typeface="+mn-lt"/>
                <a:ea typeface="+mn-ea"/>
                <a:cs typeface="+mn-cs"/>
              </a:rPr>
              <a:t>-Kumar, M. and Mysore, K.S. (2011) Caveat of RNAi in Plants: The Off-Target Effect. In RNAi and plant gene function analysis: Methods and Protocols (H. Kodama &amp; A. </a:t>
            </a:r>
            <a:r>
              <a:rPr lang="en-US" sz="1200" u="sng" kern="1200" dirty="0" err="1">
                <a:solidFill>
                  <a:schemeClr val="tx1"/>
                </a:solidFill>
                <a:effectLst/>
                <a:latin typeface="+mn-lt"/>
                <a:ea typeface="+mn-ea"/>
                <a:cs typeface="+mn-cs"/>
              </a:rPr>
              <a:t>Komamine</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eds</a:t>
            </a:r>
            <a:r>
              <a:rPr lang="en-US" sz="1200" u="sng" kern="1200" dirty="0">
                <a:solidFill>
                  <a:schemeClr val="tx1"/>
                </a:solidFill>
                <a:effectLst/>
                <a:latin typeface="+mn-lt"/>
                <a:ea typeface="+mn-ea"/>
                <a:cs typeface="+mn-cs"/>
              </a:rPr>
              <a:t>), Humana Press, Springer, Totowa, NJ: pp 13-25.</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Sharma, A. (2013) Transgenerational epigenetic inheritance: focus on soma to germline information transfer. Progress in Biophysics and Molecular Biology, </a:t>
            </a:r>
            <a:r>
              <a:rPr lang="en-US" sz="1200" b="1" u="sng" kern="1200" dirty="0">
                <a:solidFill>
                  <a:schemeClr val="tx1"/>
                </a:solidFill>
                <a:effectLst/>
                <a:latin typeface="+mn-lt"/>
                <a:ea typeface="+mn-ea"/>
                <a:cs typeface="+mn-cs"/>
              </a:rPr>
              <a:t>113</a:t>
            </a:r>
            <a:r>
              <a:rPr lang="en-US" sz="1200" u="sng" kern="1200" dirty="0">
                <a:solidFill>
                  <a:schemeClr val="tx1"/>
                </a:solidFill>
                <a:effectLst/>
                <a:latin typeface="+mn-lt"/>
                <a:ea typeface="+mn-ea"/>
                <a:cs typeface="+mn-cs"/>
              </a:rPr>
              <a:t>(3), 439-446.</a:t>
            </a:r>
            <a:endParaRPr lang="fr-FR" sz="1200" kern="1200" dirty="0">
              <a:solidFill>
                <a:schemeClr val="tx1"/>
              </a:solidFill>
              <a:effectLst/>
              <a:latin typeface="+mn-lt"/>
              <a:ea typeface="+mn-ea"/>
              <a:cs typeface="+mn-cs"/>
            </a:endParaRPr>
          </a:p>
          <a:p>
            <a:r>
              <a:rPr lang="en-US" sz="1200" u="sng" kern="1200" dirty="0" err="1">
                <a:solidFill>
                  <a:schemeClr val="tx1"/>
                </a:solidFill>
                <a:effectLst/>
                <a:latin typeface="+mn-lt"/>
                <a:ea typeface="+mn-ea"/>
                <a:cs typeface="+mn-cs"/>
              </a:rPr>
              <a:t>Sigoillot</a:t>
            </a:r>
            <a:r>
              <a:rPr lang="en-US" sz="1200" u="sng" kern="1200" dirty="0">
                <a:solidFill>
                  <a:schemeClr val="tx1"/>
                </a:solidFill>
                <a:effectLst/>
                <a:latin typeface="+mn-lt"/>
                <a:ea typeface="+mn-ea"/>
                <a:cs typeface="+mn-cs"/>
              </a:rPr>
              <a:t>, F.D., Lyman, S., </a:t>
            </a:r>
            <a:r>
              <a:rPr lang="en-US" sz="1200" u="sng" kern="1200" dirty="0" err="1">
                <a:solidFill>
                  <a:schemeClr val="tx1"/>
                </a:solidFill>
                <a:effectLst/>
                <a:latin typeface="+mn-lt"/>
                <a:ea typeface="+mn-ea"/>
                <a:cs typeface="+mn-cs"/>
              </a:rPr>
              <a:t>Huckins</a:t>
            </a:r>
            <a:r>
              <a:rPr lang="en-US" sz="1200" u="sng" kern="1200" dirty="0">
                <a:solidFill>
                  <a:schemeClr val="tx1"/>
                </a:solidFill>
                <a:effectLst/>
                <a:latin typeface="+mn-lt"/>
                <a:ea typeface="+mn-ea"/>
                <a:cs typeface="+mn-cs"/>
              </a:rPr>
              <a:t>, J.F., Adamson, B., Chung, E., </a:t>
            </a:r>
            <a:r>
              <a:rPr lang="en-US" sz="1200" u="sng" kern="1200" dirty="0" err="1">
                <a:solidFill>
                  <a:schemeClr val="tx1"/>
                </a:solidFill>
                <a:effectLst/>
                <a:latin typeface="+mn-lt"/>
                <a:ea typeface="+mn-ea"/>
                <a:cs typeface="+mn-cs"/>
              </a:rPr>
              <a:t>Quattrochi</a:t>
            </a:r>
            <a:r>
              <a:rPr lang="en-US" sz="1200" u="sng" kern="1200" dirty="0">
                <a:solidFill>
                  <a:schemeClr val="tx1"/>
                </a:solidFill>
                <a:effectLst/>
                <a:latin typeface="+mn-lt"/>
                <a:ea typeface="+mn-ea"/>
                <a:cs typeface="+mn-cs"/>
              </a:rPr>
              <a:t>, B., King, R.W. (2012) A bioinformatics method identifies prominent off-targeted transcripts in RNAi screens. Nat Meth, </a:t>
            </a:r>
            <a:r>
              <a:rPr lang="en-US" sz="1200" b="1" u="sng" kern="1200" dirty="0">
                <a:solidFill>
                  <a:schemeClr val="tx1"/>
                </a:solidFill>
                <a:effectLst/>
                <a:latin typeface="+mn-lt"/>
                <a:ea typeface="+mn-ea"/>
                <a:cs typeface="+mn-cs"/>
              </a:rPr>
              <a:t>9</a:t>
            </a:r>
            <a:r>
              <a:rPr lang="en-US" sz="1200" u="sng" kern="1200" dirty="0">
                <a:solidFill>
                  <a:schemeClr val="tx1"/>
                </a:solidFill>
                <a:effectLst/>
                <a:latin typeface="+mn-lt"/>
                <a:ea typeface="+mn-ea"/>
                <a:cs typeface="+mn-cs"/>
              </a:rPr>
              <a:t>(4), 363-366.</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Suzuki, M.M. and Bird, A. (2008) DNA methylation landscapes: provocative insights from </a:t>
            </a:r>
            <a:r>
              <a:rPr lang="en-US" sz="1200" u="sng" kern="1200" dirty="0" err="1">
                <a:solidFill>
                  <a:schemeClr val="tx1"/>
                </a:solidFill>
                <a:effectLst/>
                <a:latin typeface="+mn-lt"/>
                <a:ea typeface="+mn-ea"/>
                <a:cs typeface="+mn-cs"/>
              </a:rPr>
              <a:t>epigenomics</a:t>
            </a:r>
            <a:r>
              <a:rPr lang="en-US" sz="1200" u="sng" kern="1200" dirty="0">
                <a:solidFill>
                  <a:schemeClr val="tx1"/>
                </a:solidFill>
                <a:effectLst/>
                <a:latin typeface="+mn-lt"/>
                <a:ea typeface="+mn-ea"/>
                <a:cs typeface="+mn-cs"/>
              </a:rPr>
              <a:t>. Nat Rev Genet, </a:t>
            </a:r>
            <a:r>
              <a:rPr lang="en-US" sz="1200" b="1" u="sng" kern="1200" dirty="0">
                <a:solidFill>
                  <a:schemeClr val="tx1"/>
                </a:solidFill>
                <a:effectLst/>
                <a:latin typeface="+mn-lt"/>
                <a:ea typeface="+mn-ea"/>
                <a:cs typeface="+mn-cs"/>
              </a:rPr>
              <a:t>9</a:t>
            </a:r>
            <a:r>
              <a:rPr lang="en-US" sz="1200" u="sng" kern="1200" dirty="0">
                <a:solidFill>
                  <a:schemeClr val="tx1"/>
                </a:solidFill>
                <a:effectLst/>
                <a:latin typeface="+mn-lt"/>
                <a:ea typeface="+mn-ea"/>
                <a:cs typeface="+mn-cs"/>
              </a:rPr>
              <a:t>(6), 465-476.</a:t>
            </a:r>
            <a:endParaRPr lang="fr-FR"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Xu, P., Zhang, Y., Kang, L., </a:t>
            </a:r>
            <a:r>
              <a:rPr lang="en-US" sz="1200" u="sng" kern="1200" dirty="0" err="1">
                <a:solidFill>
                  <a:schemeClr val="tx1"/>
                </a:solidFill>
                <a:effectLst/>
                <a:latin typeface="+mn-lt"/>
                <a:ea typeface="+mn-ea"/>
                <a:cs typeface="+mn-cs"/>
              </a:rPr>
              <a:t>Roossinck</a:t>
            </a:r>
            <a:r>
              <a:rPr lang="en-US" sz="1200" u="sng" kern="1200" dirty="0">
                <a:solidFill>
                  <a:schemeClr val="tx1"/>
                </a:solidFill>
                <a:effectLst/>
                <a:latin typeface="+mn-lt"/>
                <a:ea typeface="+mn-ea"/>
                <a:cs typeface="+mn-cs"/>
              </a:rPr>
              <a:t>, M.J., Mysore, K.S. (2006) Computational estimation and experimental verification of off-target silencing during posttranscriptional gene silencing in plants. Plant Physiology, </a:t>
            </a:r>
            <a:r>
              <a:rPr lang="en-US" sz="1200" b="1" u="sng" kern="1200" dirty="0">
                <a:solidFill>
                  <a:schemeClr val="tx1"/>
                </a:solidFill>
                <a:effectLst/>
                <a:latin typeface="+mn-lt"/>
                <a:ea typeface="+mn-ea"/>
                <a:cs typeface="+mn-cs"/>
              </a:rPr>
              <a:t>142</a:t>
            </a:r>
            <a:r>
              <a:rPr lang="en-US" sz="1200" u="sng" kern="1200" dirty="0">
                <a:solidFill>
                  <a:schemeClr val="tx1"/>
                </a:solidFill>
                <a:effectLst/>
                <a:latin typeface="+mn-lt"/>
                <a:ea typeface="+mn-ea"/>
                <a:cs typeface="+mn-cs"/>
              </a:rPr>
              <a:t>(2), 429-440.</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28</a:t>
            </a:fld>
            <a:endParaRPr lang="en-US"/>
          </a:p>
        </p:txBody>
      </p:sp>
    </p:spTree>
    <p:extLst>
      <p:ext uri="{BB962C8B-B14F-4D97-AF65-F5344CB8AC3E}">
        <p14:creationId xmlns:p14="http://schemas.microsoft.com/office/powerpoint/2010/main" val="2467445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This technique is</a:t>
            </a:r>
            <a:r>
              <a:rPr lang="en-US" baseline="0" noProof="0" dirty="0"/>
              <a:t> currently the leader among genome edition technics, first results were obtained and patented by e.g. Bayer… Currently several agreements between companies on patents (</a:t>
            </a:r>
            <a:r>
              <a:rPr lang="en-US" baseline="0" noProof="0" dirty="0" err="1"/>
              <a:t>Crispr</a:t>
            </a:r>
            <a:r>
              <a:rPr lang="en-US" baseline="0" noProof="0" dirty="0"/>
              <a:t>, but also TALEN and ZFN) to constitute a portfolio to preparer the negotiation phase as one cannot predict which techniques will be effectively used for what (see. For instance the claims about low off-targets effects of TALEN vs. </a:t>
            </a:r>
            <a:r>
              <a:rPr lang="en-US" baseline="0" noProof="0" dirty="0" err="1"/>
              <a:t>Crispr</a:t>
            </a:r>
            <a:r>
              <a:rPr lang="en-US" baseline="0" noProof="0" dirty="0"/>
              <a:t>).</a:t>
            </a:r>
          </a:p>
          <a:p>
            <a:endParaRPr lang="en-US" baseline="0" noProof="0" dirty="0"/>
          </a:p>
          <a:p>
            <a:r>
              <a:rPr lang="en-US" baseline="0" noProof="0" dirty="0"/>
              <a:t>No all plant species or genome location are « targetable » (e.g. need for PAM sequences near the target to be modified). </a:t>
            </a:r>
          </a:p>
          <a:p>
            <a:endParaRPr lang="en-US" baseline="0" noProof="0" dirty="0"/>
          </a:p>
          <a:p>
            <a:r>
              <a:rPr lang="en-US" baseline="0" noProof="0" dirty="0"/>
              <a:t>Several endonuclease proteins (and thus PAM sequences) are necessary for extending the size and location of modifiable genomes / genes / non-coding DNA.</a:t>
            </a:r>
          </a:p>
          <a:p>
            <a:endParaRPr lang="en-US" baseline="0" noProof="0" dirty="0"/>
          </a:p>
          <a:p>
            <a:r>
              <a:rPr lang="en-US" baseline="0" noProof="0" dirty="0"/>
              <a:t>C2c2 able to modify RNA instead of DNA.</a:t>
            </a:r>
          </a:p>
          <a:p>
            <a:endParaRPr lang="en-US" baseline="0" noProof="0" dirty="0"/>
          </a:p>
          <a:p>
            <a:r>
              <a:rPr lang="en-US" baseline="0" noProof="0" dirty="0"/>
              <a:t>Numerous modifications (e.g. transforming a DSB – Double Strand Break - endonuclease into a </a:t>
            </a:r>
            <a:r>
              <a:rPr lang="en-US" baseline="0" noProof="0" dirty="0" err="1"/>
              <a:t>nickase</a:t>
            </a:r>
            <a:r>
              <a:rPr lang="en-US" baseline="0" noProof="0" dirty="0"/>
              <a:t> cutting only a DNA strand in the aim of reducing the number of off-target) and combinations of enzymes (e.g. endonuclease and </a:t>
            </a:r>
            <a:r>
              <a:rPr lang="en-US" baseline="0" noProof="0" dirty="0" err="1"/>
              <a:t>methylase</a:t>
            </a:r>
            <a:r>
              <a:rPr lang="en-US" baseline="0" noProof="0" dirty="0"/>
              <a:t>).</a:t>
            </a:r>
          </a:p>
          <a:p>
            <a:endParaRPr lang="en-US" baseline="0" noProof="0" dirty="0"/>
          </a:p>
          <a:p>
            <a:r>
              <a:rPr lang="en-US" baseline="0" noProof="0" dirty="0"/>
              <a:t>Numerous published papers with very few reproduced data, particularly about the detection of off-targets and unintended mutations / </a:t>
            </a:r>
            <a:r>
              <a:rPr lang="en-US" baseline="0" noProof="0" dirty="0" err="1"/>
              <a:t>épimutations</a:t>
            </a:r>
            <a:r>
              <a:rPr lang="en-US" baseline="0" noProof="0" dirty="0"/>
              <a:t>.</a:t>
            </a:r>
          </a:p>
          <a:p>
            <a:endParaRPr lang="en-US" baseline="0" noProof="0" dirty="0"/>
          </a:p>
          <a:p>
            <a:r>
              <a:rPr lang="en-US" baseline="0" noProof="0" dirty="0"/>
              <a:t>Guideline for claiming that a trait is correlated to a genetic change: use ZFN, TALEN and Crispr independent experiments for ensuring the observed phenotype is effectively due to the intended modification.</a:t>
            </a:r>
          </a:p>
          <a:p>
            <a:endParaRPr lang="fr-FR" baseline="0" noProof="0" dirty="0"/>
          </a:p>
          <a:p>
            <a:r>
              <a:rPr lang="fr-FR" baseline="0" noProof="0" dirty="0"/>
              <a:t>E</a:t>
            </a:r>
            <a:r>
              <a:rPr lang="en-US" baseline="0" noProof="0" dirty="0" err="1"/>
              <a:t>xon</a:t>
            </a:r>
            <a:r>
              <a:rPr lang="en-US" baseline="0" noProof="0" dirty="0"/>
              <a:t> skipping: </a:t>
            </a:r>
          </a:p>
          <a:p>
            <a:r>
              <a:rPr lang="fr-FR" baseline="0" noProof="0" dirty="0"/>
              <a:t>S</a:t>
            </a:r>
            <a:r>
              <a:rPr lang="en-US" baseline="0" noProof="0" dirty="0" err="1"/>
              <a:t>harpe</a:t>
            </a:r>
            <a:r>
              <a:rPr lang="en-US" baseline="0" noProof="0" dirty="0"/>
              <a:t> and Cooper. 2017. </a:t>
            </a:r>
            <a:r>
              <a:rPr lang="en-US" sz="1200" kern="1200" dirty="0">
                <a:solidFill>
                  <a:schemeClr val="tx1"/>
                </a:solidFill>
                <a:latin typeface="+mn-lt"/>
                <a:ea typeface="+mn-ea"/>
                <a:cs typeface="+mn-cs"/>
              </a:rPr>
              <a:t>Unexpected consequences: exon skipping caused by CRISPR-generated mutations. Genome Biology</a:t>
            </a:r>
          </a:p>
          <a:p>
            <a:r>
              <a:rPr lang="fr-FR" sz="1200" kern="1200" dirty="0">
                <a:solidFill>
                  <a:schemeClr val="tx1"/>
                </a:solidFill>
                <a:latin typeface="+mn-lt"/>
                <a:ea typeface="+mn-ea"/>
                <a:cs typeface="+mn-cs"/>
              </a:rPr>
              <a:t>M</a:t>
            </a:r>
            <a:r>
              <a:rPr lang="en-US" sz="1200" kern="1200" dirty="0" err="1">
                <a:solidFill>
                  <a:schemeClr val="tx1"/>
                </a:solidFill>
                <a:latin typeface="+mn-lt"/>
                <a:ea typeface="+mn-ea"/>
                <a:cs typeface="+mn-cs"/>
              </a:rPr>
              <a:t>ou</a:t>
            </a:r>
            <a:r>
              <a:rPr lang="en-US" sz="1200" kern="1200" dirty="0">
                <a:solidFill>
                  <a:schemeClr val="tx1"/>
                </a:solidFill>
                <a:latin typeface="+mn-lt"/>
                <a:ea typeface="+mn-ea"/>
                <a:cs typeface="+mn-cs"/>
              </a:rPr>
              <a:t> et al. 2017. CRISPR/Cas9-mediated genome editing induces exon skipping by alternative splicing or exon deletion. Genome biology.</a:t>
            </a:r>
          </a:p>
          <a:p>
            <a:r>
              <a:rPr lang="fr-FR" sz="1200" kern="1200" dirty="0">
                <a:solidFill>
                  <a:schemeClr val="tx1"/>
                </a:solidFill>
                <a:latin typeface="+mn-lt"/>
                <a:ea typeface="+mn-ea"/>
                <a:cs typeface="+mn-cs"/>
              </a:rPr>
              <a:t>K</a:t>
            </a:r>
            <a:r>
              <a:rPr lang="en-US" sz="1200" kern="1200" dirty="0" err="1">
                <a:solidFill>
                  <a:schemeClr val="tx1"/>
                </a:solidFill>
                <a:latin typeface="+mn-lt"/>
                <a:ea typeface="+mn-ea"/>
                <a:cs typeface="+mn-cs"/>
              </a:rPr>
              <a:t>apahnke</a:t>
            </a:r>
            <a:r>
              <a:rPr lang="en-US" sz="1200" kern="1200" dirty="0">
                <a:solidFill>
                  <a:schemeClr val="tx1"/>
                </a:solidFill>
                <a:latin typeface="+mn-lt"/>
                <a:ea typeface="+mn-ea"/>
                <a:cs typeface="+mn-cs"/>
              </a:rPr>
              <a:t> et al. 2016. Random splicing of several exons caused by a single base change in the target exon of CRISPR/Cas9 mediated gene knockout. Cells</a:t>
            </a:r>
          </a:p>
          <a:p>
            <a:endParaRPr lang="en-US"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29</a:t>
            </a:fld>
            <a:endParaRPr lang="en-US"/>
          </a:p>
        </p:txBody>
      </p:sp>
    </p:spTree>
    <p:extLst>
      <p:ext uri="{BB962C8B-B14F-4D97-AF65-F5344CB8AC3E}">
        <p14:creationId xmlns:p14="http://schemas.microsoft.com/office/powerpoint/2010/main" val="208083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a:t>
            </a:fld>
            <a:endParaRPr lang="en-US"/>
          </a:p>
        </p:txBody>
      </p:sp>
    </p:spTree>
    <p:extLst>
      <p:ext uri="{BB962C8B-B14F-4D97-AF65-F5344CB8AC3E}">
        <p14:creationId xmlns:p14="http://schemas.microsoft.com/office/powerpoint/2010/main" val="3536076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Comparison of the native system and the one proposed in 2012 by </a:t>
            </a:r>
            <a:r>
              <a:rPr lang="en-US" dirty="0" err="1"/>
              <a:t>Doudna</a:t>
            </a:r>
            <a:r>
              <a:rPr lang="en-US" dirty="0"/>
              <a:t> and </a:t>
            </a:r>
            <a:r>
              <a:rPr lang="en-US" dirty="0" err="1"/>
              <a:t>Charpentier</a:t>
            </a:r>
            <a:r>
              <a:rPr lang="en-US" dirty="0"/>
              <a:t>.</a:t>
            </a:r>
          </a:p>
          <a:p>
            <a:endParaRPr lang="en-US" dirty="0"/>
          </a:p>
          <a:p>
            <a:r>
              <a:rPr lang="en-US" dirty="0"/>
              <a:t>The </a:t>
            </a:r>
            <a:r>
              <a:rPr lang="en-US" dirty="0" err="1"/>
              <a:t>sgRNA</a:t>
            </a:r>
            <a:r>
              <a:rPr lang="en-US" baseline="0" dirty="0"/>
              <a:t> is more easy to design / change as compared than TALEN or ZFN systems… Claims that TALEN is inducing less off-targets than </a:t>
            </a:r>
            <a:r>
              <a:rPr lang="en-US" baseline="0" dirty="0" err="1"/>
              <a:t>Crispr</a:t>
            </a:r>
            <a:r>
              <a:rPr lang="en-US" baseline="0" dirty="0"/>
              <a:t> systems. Also recent claim of </a:t>
            </a:r>
            <a:r>
              <a:rPr lang="en-US" baseline="0" dirty="0" err="1"/>
              <a:t>Calyxt</a:t>
            </a:r>
            <a:r>
              <a:rPr lang="en-US" baseline="0" dirty="0"/>
              <a:t> (see Le Monde “les </a:t>
            </a:r>
            <a:r>
              <a:rPr lang="en-US" baseline="0" dirty="0" err="1"/>
              <a:t>plantes</a:t>
            </a:r>
            <a:r>
              <a:rPr lang="en-US" baseline="0" dirty="0"/>
              <a:t> du </a:t>
            </a:r>
            <a:r>
              <a:rPr lang="en-US" baseline="0" dirty="0" err="1"/>
              <a:t>futur</a:t>
            </a:r>
            <a:r>
              <a:rPr lang="en-US" baseline="0" dirty="0"/>
              <a:t>” 2017/06/07) that a new robot is able to produce rapidly in a cost-effective way newly designed TALEN tools.</a:t>
            </a:r>
          </a:p>
          <a:p>
            <a:endParaRPr lang="en-US" baseline="0" dirty="0"/>
          </a:p>
          <a:p>
            <a:r>
              <a:rPr lang="en-US" baseline="0" dirty="0"/>
              <a:t>But the changes in creating </a:t>
            </a:r>
            <a:r>
              <a:rPr lang="en-US" baseline="0" dirty="0" err="1"/>
              <a:t>sgRNA</a:t>
            </a:r>
            <a:r>
              <a:rPr lang="en-US" baseline="0" dirty="0"/>
              <a:t> (by linking the crRNA and the </a:t>
            </a:r>
            <a:r>
              <a:rPr lang="en-US" baseline="0" dirty="0" err="1"/>
              <a:t>TracrRNA</a:t>
            </a:r>
            <a:r>
              <a:rPr lang="en-US" baseline="0" dirty="0"/>
              <a:t>) drastically impacts specificity and efficiency by its conformation and energy issues, number of mismatches allowed to reduce off-targets… </a:t>
            </a:r>
          </a:p>
          <a:p>
            <a:endParaRPr lang="en-US" baseline="0" dirty="0"/>
          </a:p>
          <a:p>
            <a:r>
              <a:rPr lang="en-US" baseline="0" dirty="0"/>
              <a:t>The numerous changes applied to the endonucleases, their fusion with other proteins, for instance for modifying the epigenome… induce new unintended mutations and </a:t>
            </a:r>
            <a:r>
              <a:rPr lang="en-US" baseline="0" dirty="0" err="1"/>
              <a:t>epimutations</a:t>
            </a:r>
            <a:r>
              <a:rPr lang="en-US" baseline="0" dirty="0"/>
              <a:t>.</a:t>
            </a:r>
            <a:endParaRPr lang="en-US"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30</a:t>
            </a:fld>
            <a:endParaRPr lang="en-US"/>
          </a:p>
        </p:txBody>
      </p:sp>
    </p:spTree>
    <p:extLst>
      <p:ext uri="{BB962C8B-B14F-4D97-AF65-F5344CB8AC3E}">
        <p14:creationId xmlns:p14="http://schemas.microsoft.com/office/powerpoint/2010/main" val="258885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NBT as for “spontaneous” mutations &amp; mutagenesis through ionizing radiation or chemical mutagens</a:t>
            </a:r>
          </a:p>
          <a:p>
            <a:r>
              <a:rPr lang="en-US" dirty="0"/>
              <a:t> Consequences can be</a:t>
            </a:r>
          </a:p>
          <a:p>
            <a:r>
              <a:rPr lang="en-US" dirty="0"/>
              <a:t>- chromosome breakage, translocation and elimination</a:t>
            </a:r>
          </a:p>
          <a:p>
            <a:pPr marL="173079" indent="-173079">
              <a:buFontTx/>
              <a:buChar char="-"/>
            </a:pPr>
            <a:r>
              <a:rPr lang="en-US" dirty="0"/>
              <a:t>chromosome (segment) doubling</a:t>
            </a:r>
          </a:p>
          <a:p>
            <a:r>
              <a:rPr lang="en-US" b="1" dirty="0"/>
              <a:t>prevalent with irradiation</a:t>
            </a:r>
          </a:p>
          <a:p>
            <a:endParaRPr lang="fr-FR" b="1" dirty="0"/>
          </a:p>
          <a:p>
            <a:r>
              <a:rPr lang="en-US" dirty="0"/>
              <a:t>In plants, DSBs are mostly and typically repaired by the imprecise non-homologous end joining (NHEJ) DNA repair pathway, resulting in random deletions and insertions (</a:t>
            </a:r>
            <a:r>
              <a:rPr lang="en-US" dirty="0" err="1"/>
              <a:t>indels</a:t>
            </a:r>
            <a:r>
              <a:rPr lang="en-US" dirty="0"/>
              <a:t>) at the site of repair (</a:t>
            </a:r>
            <a:r>
              <a:rPr lang="en-US" dirty="0" err="1"/>
              <a:t>Schröpfer</a:t>
            </a:r>
            <a:r>
              <a:rPr lang="en-US" dirty="0"/>
              <a:t> et al., 2014). By leveraging the error-prone nature of NHEJ, many groups have reported using engineered nucleases to generate loss of function alleles in a target-specific manner (Carlson et al., 2012; </a:t>
            </a:r>
            <a:r>
              <a:rPr lang="en-US" dirty="0" err="1"/>
              <a:t>Lor</a:t>
            </a:r>
            <a:r>
              <a:rPr lang="en-US" dirty="0"/>
              <a:t> et al., 2014; Shan et al., 2015; Zhang et al., 2015). </a:t>
            </a:r>
          </a:p>
          <a:p>
            <a:endParaRPr lang="en-US" dirty="0"/>
          </a:p>
          <a:p>
            <a:r>
              <a:rPr lang="en-US" dirty="0"/>
              <a:t>NHEJ random DNA repair, the most frequent mechanism used by cells, means you cannot predict what would happen. You thus have to transform numerous cell before having a chance to get the expected result on the target. It is thus still a “trial and error” system which explains </a:t>
            </a:r>
            <a:r>
              <a:rPr lang="en-US" dirty="0" err="1"/>
              <a:t>whay</a:t>
            </a:r>
            <a:r>
              <a:rPr lang="en-US" dirty="0"/>
              <a:t> </a:t>
            </a:r>
            <a:r>
              <a:rPr lang="en-US" dirty="0" err="1"/>
              <a:t>Addgene</a:t>
            </a:r>
            <a:r>
              <a:rPr lang="en-US" dirty="0"/>
              <a:t> is so important for supporting </a:t>
            </a:r>
            <a:r>
              <a:rPr lang="en-US" dirty="0" err="1"/>
              <a:t>scientits</a:t>
            </a:r>
            <a:r>
              <a:rPr lang="en-US" dirty="0"/>
              <a:t> as providing proofs it works in some instances.</a:t>
            </a:r>
          </a:p>
          <a:p>
            <a:endParaRPr lang="en-US" dirty="0"/>
          </a:p>
          <a:p>
            <a:r>
              <a:rPr lang="en-US" dirty="0"/>
              <a:t>“Precision genome editing”, on the other hand, relies on template-directed repair of DSBs using exogenously supplied double stranded DNA or </a:t>
            </a:r>
            <a:r>
              <a:rPr lang="en-US" dirty="0" err="1"/>
              <a:t>ssODN</a:t>
            </a:r>
            <a:r>
              <a:rPr lang="en-US" dirty="0"/>
              <a:t> and as such is more precise than NHEJ (</a:t>
            </a:r>
            <a:r>
              <a:rPr lang="en-US" dirty="0" err="1"/>
              <a:t>Voytas</a:t>
            </a:r>
            <a:r>
              <a:rPr lang="en-US" dirty="0"/>
              <a:t>, 2013). While groups have reported using oligonucleotides in combination with engineered nucleases to increase gene editing frequencies in fish, mammals and flies, in plants the challenge of making and tracking targeted genome edits from individual cells through to whole plants in a non-selectable manner remains a barrier.</a:t>
            </a:r>
            <a:endParaRPr lang="en-US" b="1" dirty="0"/>
          </a:p>
          <a:p>
            <a:endParaRPr lang="en-US" dirty="0"/>
          </a:p>
          <a:p>
            <a:pPr marL="173079" indent="-173079">
              <a:buFontTx/>
              <a:buChar char="-"/>
            </a:pPr>
            <a:r>
              <a:rPr lang="en-US" dirty="0"/>
              <a:t>chromosome - single base-pair changes (substitution, insertion and deletion) </a:t>
            </a:r>
          </a:p>
          <a:p>
            <a:endParaRPr lang="en-US" dirty="0"/>
          </a:p>
          <a:p>
            <a:r>
              <a:rPr lang="en-US" b="1" dirty="0"/>
              <a:t>prevalent with chemical mutagens</a:t>
            </a:r>
          </a:p>
          <a:p>
            <a:endParaRPr lang="en-US" dirty="0"/>
          </a:p>
          <a:p>
            <a:r>
              <a:rPr lang="en-US" dirty="0"/>
              <a:t> Further propagation or backcrossing and selection necessary</a:t>
            </a:r>
          </a:p>
          <a:p>
            <a:endParaRPr lang="en-US" dirty="0"/>
          </a:p>
          <a:p>
            <a:r>
              <a:rPr lang="nl-NL" dirty="0"/>
              <a:t>Cf. V</a:t>
            </a:r>
            <a:r>
              <a:rPr lang="nl-NL" i="1" dirty="0"/>
              <a:t>an de Wiel, C. et al., “Traditional plant </a:t>
            </a:r>
            <a:r>
              <a:rPr lang="nl-NL" i="1" dirty="0" err="1"/>
              <a:t>breeding</a:t>
            </a:r>
            <a:r>
              <a:rPr lang="nl-NL" i="1" dirty="0"/>
              <a:t> </a:t>
            </a:r>
            <a:r>
              <a:rPr lang="nl-NL" i="1" dirty="0" err="1"/>
              <a:t>techniques</a:t>
            </a:r>
            <a:r>
              <a:rPr lang="nl-NL" i="1" dirty="0"/>
              <a:t>”, Wageningen UR </a:t>
            </a:r>
            <a:r>
              <a:rPr lang="en-US" i="1" dirty="0"/>
              <a:t>Plant Breeding, Report 338 (2010)</a:t>
            </a:r>
            <a:endParaRPr lang="nl-NL" dirty="0"/>
          </a:p>
          <a:p>
            <a:endParaRPr lang="nl-NL" dirty="0"/>
          </a:p>
          <a:p>
            <a:endParaRPr lang="nl-NL" dirty="0"/>
          </a:p>
          <a:p>
            <a:endParaRPr lang="nl-NL" dirty="0"/>
          </a:p>
          <a:p>
            <a:r>
              <a:rPr lang="nl-NL" dirty="0"/>
              <a:t>Susan W.P. Wijnhoven </a:t>
            </a:r>
            <a:r>
              <a:rPr lang="nl-NL" dirty="0" err="1"/>
              <a:t>and</a:t>
            </a:r>
            <a:r>
              <a:rPr lang="nl-NL" dirty="0"/>
              <a:t> Harry van Steeg 2003 </a:t>
            </a:r>
            <a:r>
              <a:rPr lang="nl-NL" dirty="0" err="1"/>
              <a:t>Toxicology</a:t>
            </a:r>
            <a:r>
              <a:rPr lang="nl-NL" dirty="0"/>
              <a:t> 193 171–187</a:t>
            </a:r>
            <a:endParaRPr lang="en-US" dirty="0"/>
          </a:p>
          <a:p>
            <a:r>
              <a:rPr lang="en-US" dirty="0"/>
              <a:t>At least five main, partly overlapping damage DNA</a:t>
            </a:r>
            <a:r>
              <a:rPr lang="en-US" baseline="0" dirty="0"/>
              <a:t> </a:t>
            </a:r>
            <a:r>
              <a:rPr lang="en-US" dirty="0"/>
              <a:t>repair pathways operate in mammals: nucleotide excision</a:t>
            </a:r>
            <a:r>
              <a:rPr lang="en-US" baseline="0" dirty="0"/>
              <a:t> </a:t>
            </a:r>
            <a:r>
              <a:rPr lang="en-US" dirty="0"/>
              <a:t>repair (NER), base excision repair (BER), homologous</a:t>
            </a:r>
            <a:r>
              <a:rPr lang="en-US" baseline="0" dirty="0"/>
              <a:t> </a:t>
            </a:r>
            <a:r>
              <a:rPr lang="en-US" dirty="0"/>
              <a:t>recombination (HR), end joining (EJ) and</a:t>
            </a:r>
            <a:r>
              <a:rPr lang="en-US" baseline="0" dirty="0"/>
              <a:t> </a:t>
            </a:r>
            <a:r>
              <a:rPr lang="en-US" dirty="0"/>
              <a:t>mismatch repair (MMR) (reviewed in </a:t>
            </a:r>
            <a:r>
              <a:rPr lang="en-US" dirty="0" err="1"/>
              <a:t>Hoeijmakers</a:t>
            </a:r>
            <a:r>
              <a:rPr lang="en-US" dirty="0"/>
              <a:t> 2001)</a:t>
            </a:r>
          </a:p>
          <a:p>
            <a:endParaRPr lang="en-US" dirty="0"/>
          </a:p>
          <a:p>
            <a:r>
              <a:rPr lang="en-US" dirty="0"/>
              <a:t>NHEJ (Non Homologous End Joining) DNA repair system of DSB (double stranded DNA) is also involved in </a:t>
            </a:r>
            <a:r>
              <a:rPr lang="en-US" dirty="0" err="1"/>
              <a:t>transgenesis</a:t>
            </a:r>
            <a:r>
              <a:rPr lang="en-US" dirty="0"/>
              <a:t>. See e.g. </a:t>
            </a:r>
            <a:r>
              <a:rPr lang="de-DE" dirty="0"/>
              <a:t>Jun Dai</a:t>
            </a:r>
            <a:r>
              <a:rPr lang="de-DE" baseline="0" dirty="0"/>
              <a:t> et al.  2010 </a:t>
            </a:r>
            <a:r>
              <a:rPr lang="en-US" i="0" dirty="0" err="1"/>
              <a:t>Int</a:t>
            </a:r>
            <a:r>
              <a:rPr lang="en-US" i="0" dirty="0"/>
              <a:t> J </a:t>
            </a:r>
            <a:r>
              <a:rPr lang="en-US" i="0" dirty="0" err="1"/>
              <a:t>Biol</a:t>
            </a:r>
            <a:r>
              <a:rPr lang="en-US" i="0" dirty="0"/>
              <a:t> Sci </a:t>
            </a:r>
            <a:r>
              <a:rPr lang="en-US" dirty="0"/>
              <a:t>6(7):756-768.</a:t>
            </a:r>
          </a:p>
          <a:p>
            <a:endParaRPr lang="en-US" dirty="0"/>
          </a:p>
          <a:p>
            <a:r>
              <a:rPr lang="en-US" dirty="0"/>
              <a:t>MMEJ is also a rapid but also highly error prone DSB reparation system, mostly for short sequences localized insertion (often </a:t>
            </a:r>
            <a:r>
              <a:rPr lang="en-US" dirty="0" err="1"/>
              <a:t>refered</a:t>
            </a:r>
            <a:r>
              <a:rPr lang="en-US" dirty="0"/>
              <a:t> as SDN2) at the differences of European Commission SAM report which focus on HR, drastically difficult to master and not generally considered as responsible of SDN2, but SDN3.</a:t>
            </a:r>
          </a:p>
          <a:p>
            <a:endParaRPr lang="en-US" baseline="0" dirty="0"/>
          </a:p>
          <a:p>
            <a:r>
              <a:rPr lang="en-US" baseline="0" dirty="0"/>
              <a:t>The main issues:</a:t>
            </a:r>
          </a:p>
          <a:p>
            <a:endParaRPr lang="en-US" baseline="0" dirty="0"/>
          </a:p>
          <a:p>
            <a:pPr marL="171450" indent="-171450">
              <a:buFontTx/>
              <a:buChar char="-"/>
            </a:pPr>
            <a:r>
              <a:rPr lang="en-US" baseline="0" dirty="0"/>
              <a:t>size of the insertion</a:t>
            </a:r>
          </a:p>
          <a:p>
            <a:pPr marL="171450" indent="-171450">
              <a:buFontTx/>
              <a:buChar char="-"/>
            </a:pPr>
            <a:r>
              <a:rPr lang="en-US" baseline="0" dirty="0"/>
              <a:t>How to mobilize HR (HDR)</a:t>
            </a:r>
          </a:p>
          <a:p>
            <a:pPr marL="171450" indent="-171450">
              <a:buFontTx/>
              <a:buChar char="-"/>
            </a:pPr>
            <a:r>
              <a:rPr lang="en-US" baseline="0" dirty="0"/>
              <a:t>Accessibility of the whole genome (look for endonucleases with new PAM</a:t>
            </a:r>
          </a:p>
          <a:p>
            <a:pPr marL="171450" indent="-171450">
              <a:buFontTx/>
              <a:buChar char="-"/>
            </a:pPr>
            <a:r>
              <a:rPr lang="en-US" baseline="0" dirty="0"/>
              <a:t>Ex:: </a:t>
            </a:r>
            <a:r>
              <a:rPr lang="en-US" baseline="0" dirty="0" err="1"/>
              <a:t>Arabidposis</a:t>
            </a:r>
            <a:r>
              <a:rPr lang="en-US" baseline="0" dirty="0"/>
              <a:t> only ca 5% of genome usable…</a:t>
            </a:r>
          </a:p>
          <a:p>
            <a:pPr marL="171450" indent="-171450">
              <a:buFontTx/>
              <a:buChar char="-"/>
            </a:pPr>
            <a:endParaRPr lang="fr-FR" baseline="0" dirty="0"/>
          </a:p>
          <a:p>
            <a:r>
              <a:rPr lang="en-US" sz="1200" dirty="0">
                <a:solidFill>
                  <a:prstClr val="black"/>
                </a:solidFill>
                <a:latin typeface="Arial"/>
              </a:rPr>
              <a:t>Genome editing with site-specific nucleases. Double-strand breaks induced by a nuclease at a specific site can be repaired either by non-homologous end joining (NHEJ and MMEJ) or homologous recombination (HR). (a) Repair by NHEJ usually results in the insertion...</a:t>
            </a:r>
          </a:p>
          <a:p>
            <a:r>
              <a:rPr lang="en-US" sz="1200" dirty="0">
                <a:solidFill>
                  <a:prstClr val="black"/>
                </a:solidFill>
                <a:latin typeface="Arial"/>
              </a:rPr>
              <a:t>Luisa </a:t>
            </a:r>
            <a:r>
              <a:rPr lang="en-US" sz="1200" dirty="0" err="1">
                <a:solidFill>
                  <a:prstClr val="black"/>
                </a:solidFill>
                <a:latin typeface="Arial"/>
              </a:rPr>
              <a:t>Bortesi</a:t>
            </a:r>
            <a:r>
              <a:rPr lang="en-US" sz="1200" dirty="0">
                <a:solidFill>
                  <a:prstClr val="black"/>
                </a:solidFill>
                <a:latin typeface="Arial"/>
              </a:rPr>
              <a:t>,  Rainer Fischer. Biotechnology Advances, Volume 33, Issue 1, 2015, 41–52</a:t>
            </a:r>
          </a:p>
          <a:p>
            <a:endParaRPr lang="en-US" sz="1200" dirty="0">
              <a:solidFill>
                <a:prstClr val="black"/>
              </a:solidFill>
              <a:latin typeface="Arial"/>
            </a:endParaRPr>
          </a:p>
          <a:p>
            <a:endParaRPr lang="en-US" sz="1200" dirty="0">
              <a:solidFill>
                <a:prstClr val="black"/>
              </a:solidFill>
              <a:latin typeface="Arial"/>
            </a:endParaRPr>
          </a:p>
          <a:p>
            <a:pPr marL="171450" indent="-171450">
              <a:buFontTx/>
              <a:buChar char="-"/>
            </a:pPr>
            <a:endParaRPr lang="en-US" baseline="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31</a:t>
            </a:fld>
            <a:endParaRPr lang="en-US"/>
          </a:p>
        </p:txBody>
      </p:sp>
    </p:spTree>
    <p:extLst>
      <p:ext uri="{BB962C8B-B14F-4D97-AF65-F5344CB8AC3E}">
        <p14:creationId xmlns:p14="http://schemas.microsoft.com/office/powerpoint/2010/main" val="3989510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a:t>The issue of DNA contaminated </a:t>
            </a:r>
            <a:r>
              <a:rPr lang="en-US" noProof="0" dirty="0" err="1"/>
              <a:t>purifed</a:t>
            </a:r>
            <a:r>
              <a:rPr lang="en-US" noProof="0" dirty="0"/>
              <a:t> proteins is a very well known issue, for instance in commercial PCR kits (purified DNA polymerase)</a:t>
            </a: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32</a:t>
            </a:fld>
            <a:endParaRPr lang="en-US"/>
          </a:p>
        </p:txBody>
      </p:sp>
    </p:spTree>
    <p:extLst>
      <p:ext uri="{BB962C8B-B14F-4D97-AF65-F5344CB8AC3E}">
        <p14:creationId xmlns:p14="http://schemas.microsoft.com/office/powerpoint/2010/main" val="3575388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33</a:t>
            </a:fld>
            <a:endParaRPr lang="en-US"/>
          </a:p>
        </p:txBody>
      </p:sp>
    </p:spTree>
    <p:extLst>
      <p:ext uri="{BB962C8B-B14F-4D97-AF65-F5344CB8AC3E}">
        <p14:creationId xmlns:p14="http://schemas.microsoft.com/office/powerpoint/2010/main" val="2044962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Look June 2016 EFSA meeting at https://www.youtube.com/watch?v=TcD2HILOLXc  </a:t>
            </a:r>
          </a:p>
          <a:p>
            <a:r>
              <a:rPr lang="en-US" noProof="0" dirty="0"/>
              <a:t>Even paternal</a:t>
            </a:r>
            <a:r>
              <a:rPr lang="en-US" baseline="0" noProof="0" dirty="0"/>
              <a:t> nutrition can influence phenotype and DNA methylation of offspring.</a:t>
            </a:r>
          </a:p>
          <a:p>
            <a:endParaRPr lang="en-US" baseline="0" noProof="0" dirty="0"/>
          </a:p>
          <a:p>
            <a:r>
              <a:rPr lang="en-US" baseline="0" noProof="0" dirty="0"/>
              <a:t>Non coding regions and RNA are of utmost importance due to off-targets issues and unexpected effects of gene regulation</a:t>
            </a:r>
          </a:p>
          <a:p>
            <a:r>
              <a:rPr lang="en-US" baseline="0" noProof="0" dirty="0"/>
              <a:t>Ramesh 2013 </a:t>
            </a:r>
            <a:r>
              <a:rPr lang="en-US" baseline="0" noProof="0" dirty="0" err="1"/>
              <a:t>Mol</a:t>
            </a:r>
            <a:r>
              <a:rPr lang="en-US" baseline="0" noProof="0" dirty="0"/>
              <a:t> Biotech 55(1): </a:t>
            </a:r>
            <a:r>
              <a:rPr lang="en-US" noProof="0" dirty="0"/>
              <a:t>87-100</a:t>
            </a:r>
            <a:endParaRPr lang="en-US" baseline="0" noProof="0" dirty="0"/>
          </a:p>
          <a:p>
            <a:r>
              <a:rPr lang="en-US" baseline="0" noProof="0" dirty="0"/>
              <a:t>Li et al. 2015 PNAS  112(47): </a:t>
            </a:r>
            <a:r>
              <a:rPr lang="en-US" noProof="0" dirty="0"/>
              <a:t>14728-14733</a:t>
            </a:r>
          </a:p>
          <a:p>
            <a:r>
              <a:rPr lang="en-US" noProof="0" dirty="0"/>
              <a:t>Turco et al. 2013 Frontiers in plant genetics and genomics 4 Art170</a:t>
            </a:r>
          </a:p>
          <a:p>
            <a:endParaRPr lang="en-US" noProof="0" dirty="0"/>
          </a:p>
          <a:p>
            <a:r>
              <a:rPr lang="en-US" noProof="0" dirty="0"/>
              <a:t>Gold reference genomes, see Craig Venter interview: need of at </a:t>
            </a:r>
            <a:r>
              <a:rPr lang="en-US" noProof="0" dirty="0" err="1"/>
              <a:t>leats</a:t>
            </a:r>
            <a:r>
              <a:rPr lang="en-US" noProof="0" dirty="0"/>
              <a:t> 10 M </a:t>
            </a:r>
            <a:r>
              <a:rPr lang="en-US" noProof="0" dirty="0" err="1"/>
              <a:t>relibale</a:t>
            </a:r>
            <a:r>
              <a:rPr lang="en-US" noProof="0" dirty="0"/>
              <a:t> Human genomes before any attempt of starting precise medicine…</a:t>
            </a: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34</a:t>
            </a:fld>
            <a:endParaRPr lang="en-US"/>
          </a:p>
        </p:txBody>
      </p:sp>
    </p:spTree>
    <p:extLst>
      <p:ext uri="{BB962C8B-B14F-4D97-AF65-F5344CB8AC3E}">
        <p14:creationId xmlns:p14="http://schemas.microsoft.com/office/powerpoint/2010/main" val="3510032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36</a:t>
            </a:fld>
            <a:endParaRPr lang="en-US"/>
          </a:p>
        </p:txBody>
      </p:sp>
    </p:spTree>
    <p:extLst>
      <p:ext uri="{BB962C8B-B14F-4D97-AF65-F5344CB8AC3E}">
        <p14:creationId xmlns:p14="http://schemas.microsoft.com/office/powerpoint/2010/main" val="3491026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0008" indent="-288465" eaLnBrk="0" hangingPunct="0">
              <a:defRPr sz="2400">
                <a:solidFill>
                  <a:schemeClr val="tx1"/>
                </a:solidFill>
                <a:latin typeface="Arial" charset="0"/>
                <a:ea typeface="ＭＳ Ｐゴシック" charset="0"/>
              </a:defRPr>
            </a:lvl2pPr>
            <a:lvl3pPr marL="1153859" indent="-230772" eaLnBrk="0" hangingPunct="0">
              <a:defRPr sz="2400">
                <a:solidFill>
                  <a:schemeClr val="tx1"/>
                </a:solidFill>
                <a:latin typeface="Arial" charset="0"/>
                <a:ea typeface="ＭＳ Ｐゴシック" charset="0"/>
              </a:defRPr>
            </a:lvl3pPr>
            <a:lvl4pPr marL="1615402" indent="-230772" eaLnBrk="0" hangingPunct="0">
              <a:defRPr sz="2400">
                <a:solidFill>
                  <a:schemeClr val="tx1"/>
                </a:solidFill>
                <a:latin typeface="Arial" charset="0"/>
                <a:ea typeface="ＭＳ Ｐゴシック" charset="0"/>
              </a:defRPr>
            </a:lvl4pPr>
            <a:lvl5pPr marL="2076945" indent="-230772" eaLnBrk="0" hangingPunct="0">
              <a:defRPr sz="2400">
                <a:solidFill>
                  <a:schemeClr val="tx1"/>
                </a:solidFill>
                <a:latin typeface="Arial" charset="0"/>
                <a:ea typeface="ＭＳ Ｐゴシック" charset="0"/>
              </a:defRPr>
            </a:lvl5pPr>
            <a:lvl6pPr marL="2538489" indent="-230772" eaLnBrk="0" fontAlgn="base" hangingPunct="0">
              <a:spcBef>
                <a:spcPct val="0"/>
              </a:spcBef>
              <a:spcAft>
                <a:spcPct val="0"/>
              </a:spcAft>
              <a:defRPr sz="2400">
                <a:solidFill>
                  <a:schemeClr val="tx1"/>
                </a:solidFill>
                <a:latin typeface="Arial" charset="0"/>
                <a:ea typeface="ＭＳ Ｐゴシック" charset="0"/>
              </a:defRPr>
            </a:lvl6pPr>
            <a:lvl7pPr marL="3000032" indent="-230772" eaLnBrk="0" fontAlgn="base" hangingPunct="0">
              <a:spcBef>
                <a:spcPct val="0"/>
              </a:spcBef>
              <a:spcAft>
                <a:spcPct val="0"/>
              </a:spcAft>
              <a:defRPr sz="2400">
                <a:solidFill>
                  <a:schemeClr val="tx1"/>
                </a:solidFill>
                <a:latin typeface="Arial" charset="0"/>
                <a:ea typeface="ＭＳ Ｐゴシック" charset="0"/>
              </a:defRPr>
            </a:lvl7pPr>
            <a:lvl8pPr marL="3461576" indent="-230772" eaLnBrk="0" fontAlgn="base" hangingPunct="0">
              <a:spcBef>
                <a:spcPct val="0"/>
              </a:spcBef>
              <a:spcAft>
                <a:spcPct val="0"/>
              </a:spcAft>
              <a:defRPr sz="2400">
                <a:solidFill>
                  <a:schemeClr val="tx1"/>
                </a:solidFill>
                <a:latin typeface="Arial" charset="0"/>
                <a:ea typeface="ＭＳ Ｐゴシック" charset="0"/>
              </a:defRPr>
            </a:lvl8pPr>
            <a:lvl9pPr marL="3923119" indent="-23077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10E02C-D039-A447-AF96-CCCAF8245D2C}" type="slidenum">
              <a:rPr lang="fr-FR" sz="1200"/>
              <a:pPr eaLnBrk="1" hangingPunct="1"/>
              <a:t>37</a:t>
            </a:fld>
            <a:endParaRPr lang="fr-FR" sz="1200"/>
          </a:p>
        </p:txBody>
      </p:sp>
      <p:sp>
        <p:nvSpPr>
          <p:cNvPr id="106498" name="Rectangle 2"/>
          <p:cNvSpPr>
            <a:spLocks noGrp="1" noRot="1" noChangeAspect="1" noChangeArrowheads="1" noTextEdit="1"/>
          </p:cNvSpPr>
          <p:nvPr>
            <p:ph type="sldImg"/>
          </p:nvPr>
        </p:nvSpPr>
        <p:spPr>
          <a:xfrm>
            <a:off x="963613" y="744538"/>
            <a:ext cx="4930775" cy="3697287"/>
          </a:xfrm>
          <a:ln/>
        </p:spPr>
      </p:sp>
      <p:sp>
        <p:nvSpPr>
          <p:cNvPr id="106499" name="Rectangle 3"/>
          <p:cNvSpPr>
            <a:spLocks noGrp="1" noChangeArrowheads="1"/>
          </p:cNvSpPr>
          <p:nvPr>
            <p:ph type="body" idx="1"/>
          </p:nvPr>
        </p:nvSpPr>
        <p:spPr>
          <a:xfrm>
            <a:off x="912349" y="4690587"/>
            <a:ext cx="5033305" cy="44408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625" tIns="45813" rIns="91625" bIns="45813"/>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Espace réservé de l'image des diapositives 1"/>
          <p:cNvSpPr>
            <a:spLocks noGrp="1" noRot="1" noChangeAspect="1" noTextEdit="1"/>
          </p:cNvSpPr>
          <p:nvPr>
            <p:ph type="sldImg"/>
          </p:nvPr>
        </p:nvSpPr>
        <p:spPr>
          <a:ln/>
        </p:spPr>
      </p:sp>
      <p:sp>
        <p:nvSpPr>
          <p:cNvPr id="1085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0854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0008" indent="-288465" eaLnBrk="0" hangingPunct="0">
              <a:defRPr sz="2400">
                <a:solidFill>
                  <a:schemeClr val="tx1"/>
                </a:solidFill>
                <a:latin typeface="Arial" charset="0"/>
                <a:ea typeface="ＭＳ Ｐゴシック" charset="0"/>
              </a:defRPr>
            </a:lvl2pPr>
            <a:lvl3pPr marL="1153859" indent="-230772" eaLnBrk="0" hangingPunct="0">
              <a:defRPr sz="2400">
                <a:solidFill>
                  <a:schemeClr val="tx1"/>
                </a:solidFill>
                <a:latin typeface="Arial" charset="0"/>
                <a:ea typeface="ＭＳ Ｐゴシック" charset="0"/>
              </a:defRPr>
            </a:lvl3pPr>
            <a:lvl4pPr marL="1615402" indent="-230772" eaLnBrk="0" hangingPunct="0">
              <a:defRPr sz="2400">
                <a:solidFill>
                  <a:schemeClr val="tx1"/>
                </a:solidFill>
                <a:latin typeface="Arial" charset="0"/>
                <a:ea typeface="ＭＳ Ｐゴシック" charset="0"/>
              </a:defRPr>
            </a:lvl4pPr>
            <a:lvl5pPr marL="2076945" indent="-230772" eaLnBrk="0" hangingPunct="0">
              <a:defRPr sz="2400">
                <a:solidFill>
                  <a:schemeClr val="tx1"/>
                </a:solidFill>
                <a:latin typeface="Arial" charset="0"/>
                <a:ea typeface="ＭＳ Ｐゴシック" charset="0"/>
              </a:defRPr>
            </a:lvl5pPr>
            <a:lvl6pPr marL="2538489" indent="-230772" eaLnBrk="0" fontAlgn="base" hangingPunct="0">
              <a:spcBef>
                <a:spcPct val="0"/>
              </a:spcBef>
              <a:spcAft>
                <a:spcPct val="0"/>
              </a:spcAft>
              <a:defRPr sz="2400">
                <a:solidFill>
                  <a:schemeClr val="tx1"/>
                </a:solidFill>
                <a:latin typeface="Arial" charset="0"/>
                <a:ea typeface="ＭＳ Ｐゴシック" charset="0"/>
              </a:defRPr>
            </a:lvl6pPr>
            <a:lvl7pPr marL="3000032" indent="-230772" eaLnBrk="0" fontAlgn="base" hangingPunct="0">
              <a:spcBef>
                <a:spcPct val="0"/>
              </a:spcBef>
              <a:spcAft>
                <a:spcPct val="0"/>
              </a:spcAft>
              <a:defRPr sz="2400">
                <a:solidFill>
                  <a:schemeClr val="tx1"/>
                </a:solidFill>
                <a:latin typeface="Arial" charset="0"/>
                <a:ea typeface="ＭＳ Ｐゴシック" charset="0"/>
              </a:defRPr>
            </a:lvl7pPr>
            <a:lvl8pPr marL="3461576" indent="-230772" eaLnBrk="0" fontAlgn="base" hangingPunct="0">
              <a:spcBef>
                <a:spcPct val="0"/>
              </a:spcBef>
              <a:spcAft>
                <a:spcPct val="0"/>
              </a:spcAft>
              <a:defRPr sz="2400">
                <a:solidFill>
                  <a:schemeClr val="tx1"/>
                </a:solidFill>
                <a:latin typeface="Arial" charset="0"/>
                <a:ea typeface="ＭＳ Ｐゴシック" charset="0"/>
              </a:defRPr>
            </a:lvl8pPr>
            <a:lvl9pPr marL="3923119" indent="-23077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B1956E-1833-B242-A79E-4A173CA64180}" type="slidenum">
              <a:rPr lang="fr-FR" sz="1200"/>
              <a:pPr eaLnBrk="1" hangingPunct="1"/>
              <a:t>38</a:t>
            </a:fld>
            <a:endParaRPr lang="fr-F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a:p>
            <a:r>
              <a:rPr lang="en-US" noProof="0" dirty="0"/>
              <a:t>Beyond the impossible</a:t>
            </a:r>
            <a:r>
              <a:rPr lang="en-US" baseline="0" noProof="0" dirty="0"/>
              <a:t> </a:t>
            </a:r>
            <a:r>
              <a:rPr lang="en-US" noProof="0" dirty="0"/>
              <a:t>obligation to GMO developers to mandatorily introduce signature into their GMOs.</a:t>
            </a:r>
          </a:p>
          <a:p>
            <a:endParaRPr lang="en-US" noProof="0" dirty="0"/>
          </a:p>
          <a:p>
            <a:r>
              <a:rPr lang="en-US" noProof="0" dirty="0"/>
              <a:t>Do not be confused by the wording, numerous parts of methods</a:t>
            </a:r>
            <a:r>
              <a:rPr lang="en-US" baseline="0" noProof="0" dirty="0"/>
              <a:t> to know what you have in a sample are relatively easy to use or develop.</a:t>
            </a:r>
            <a:endParaRPr lang="en-US" noProof="0" dirty="0"/>
          </a:p>
          <a:p>
            <a:endParaRPr lang="en-US" noProof="0" dirty="0"/>
          </a:p>
          <a:p>
            <a:r>
              <a:rPr lang="en-US" noProof="0" dirty="0"/>
              <a:t>Data have to be stored and managed in e.g. </a:t>
            </a:r>
            <a:r>
              <a:rPr lang="en-US" noProof="0" dirty="0" err="1"/>
              <a:t>Euginius</a:t>
            </a:r>
            <a:r>
              <a:rPr lang="en-US" noProof="0" dirty="0"/>
              <a:t> database http://www.euginius.eu/euginius/pages/home.jsf and GMDD http://gmdd.shgmo.org/ and/or </a:t>
            </a:r>
            <a:r>
              <a:rPr lang="en-US" noProof="0" dirty="0" err="1"/>
              <a:t>Genbank</a:t>
            </a:r>
            <a:r>
              <a:rPr lang="en-US" noProof="0" dirty="0"/>
              <a:t>… depending</a:t>
            </a:r>
            <a:r>
              <a:rPr lang="en-US" baseline="0" noProof="0" dirty="0"/>
              <a:t> on the data.</a:t>
            </a:r>
          </a:p>
          <a:p>
            <a:endParaRPr lang="en-US" baseline="0" noProof="0" dirty="0"/>
          </a:p>
          <a:p>
            <a:r>
              <a:rPr lang="en-US" baseline="0" noProof="0" dirty="0"/>
              <a:t>As for any complex detection, several strategies have be combined through e.g. the “matrix approach” with or without the help of DSS (Decision Support System).</a:t>
            </a:r>
          </a:p>
          <a:p>
            <a:r>
              <a:rPr lang="en-US" baseline="0" noProof="0" dirty="0"/>
              <a:t>Holst-Jensen et al. 2012 Biotech advances. </a:t>
            </a:r>
            <a:r>
              <a:rPr lang="en-US" noProof="0" dirty="0"/>
              <a:t>30(6):1318–35</a:t>
            </a:r>
            <a:r>
              <a:rPr lang="en-US" baseline="0" noProof="0" dirty="0"/>
              <a:t>.  </a:t>
            </a:r>
          </a:p>
          <a:p>
            <a:r>
              <a:rPr lang="en-US" baseline="0" noProof="0" dirty="0"/>
              <a:t>Holst-Jensen et al. 2016  </a:t>
            </a:r>
            <a:r>
              <a:rPr lang="en-US" dirty="0"/>
              <a:t>Anal. </a:t>
            </a:r>
            <a:r>
              <a:rPr lang="en-US" dirty="0" err="1"/>
              <a:t>Bioanal</a:t>
            </a:r>
            <a:r>
              <a:rPr lang="en-US" dirty="0"/>
              <a:t>. Chem. 408(17): 4595–4614</a:t>
            </a:r>
          </a:p>
          <a:p>
            <a:endParaRPr lang="en-US" dirty="0"/>
          </a:p>
          <a:p>
            <a:endParaRPr lang="en-US" noProof="0" dirty="0"/>
          </a:p>
          <a:p>
            <a:r>
              <a:rPr lang="en-US" noProof="0" dirty="0"/>
              <a:t>Signature to be determined as for cancer, where several patterns could be distinguished (see for instance</a:t>
            </a:r>
            <a:endParaRPr lang="en-US" dirty="0"/>
          </a:p>
          <a:p>
            <a:r>
              <a:rPr lang="en-US" dirty="0" err="1"/>
              <a:t>Ehrich</a:t>
            </a:r>
            <a:r>
              <a:rPr lang="en-US" dirty="0"/>
              <a:t> et al., 2005 </a:t>
            </a:r>
          </a:p>
          <a:p>
            <a:r>
              <a:rPr lang="en-US" dirty="0" err="1"/>
              <a:t>Gravina</a:t>
            </a:r>
            <a:r>
              <a:rPr lang="en-US" dirty="0"/>
              <a:t> et al., 2015 </a:t>
            </a:r>
          </a:p>
          <a:p>
            <a:r>
              <a:rPr lang="en-US" dirty="0"/>
              <a:t>Laird, 2003 </a:t>
            </a:r>
          </a:p>
          <a:p>
            <a:r>
              <a:rPr lang="en-US" dirty="0"/>
              <a:t>Shen and </a:t>
            </a:r>
            <a:r>
              <a:rPr lang="en-US" dirty="0" err="1"/>
              <a:t>Waterland</a:t>
            </a:r>
            <a:r>
              <a:rPr lang="en-US" dirty="0"/>
              <a:t>, 2007 </a:t>
            </a:r>
          </a:p>
          <a:p>
            <a:r>
              <a:rPr lang="en-US" dirty="0"/>
              <a:t>Suzuki and Bird, 2008 )</a:t>
            </a:r>
          </a:p>
          <a:p>
            <a:endParaRPr lang="en-US" dirty="0"/>
          </a:p>
          <a:p>
            <a:r>
              <a:rPr lang="en-US" dirty="0"/>
              <a:t>Polymorphism and epigenetics patterns</a:t>
            </a:r>
          </a:p>
          <a:p>
            <a:r>
              <a:rPr lang="en-US" dirty="0" err="1"/>
              <a:t>Mendizabal</a:t>
            </a:r>
            <a:r>
              <a:rPr lang="en-US" dirty="0"/>
              <a:t> et al. 2014 Integrative and Comparative Biology 54(1): 31-42</a:t>
            </a:r>
          </a:p>
          <a:p>
            <a:endParaRPr lang="en-US" dirty="0"/>
          </a:p>
          <a:p>
            <a:r>
              <a:rPr lang="en-US" dirty="0"/>
              <a:t>All additional use of </a:t>
            </a:r>
            <a:r>
              <a:rPr lang="en-US" dirty="0" err="1"/>
              <a:t>Crispr</a:t>
            </a:r>
            <a:r>
              <a:rPr lang="en-US" dirty="0"/>
              <a:t> (and more generally speaking all DNA changes such as DNA insertion) could induce </a:t>
            </a:r>
            <a:r>
              <a:rPr lang="en-US" dirty="0" err="1"/>
              <a:t>epigentics</a:t>
            </a:r>
            <a:r>
              <a:rPr lang="en-US" dirty="0"/>
              <a:t> changes able to provide part of a signature at least for mammals (the best studies organisms) Sullivan et al. 2015 Biochemistry and Biophysics Reports 2: 143-152</a:t>
            </a:r>
          </a:p>
          <a:p>
            <a:endParaRPr lang="en-US" dirty="0"/>
          </a:p>
          <a:p>
            <a:r>
              <a:rPr lang="en-US" dirty="0"/>
              <a:t>Huge work to be performed before a safe use of </a:t>
            </a:r>
            <a:r>
              <a:rPr lang="en-US" dirty="0" err="1"/>
              <a:t>Crispr</a:t>
            </a:r>
            <a:r>
              <a:rPr lang="en-US" dirty="0"/>
              <a:t>. </a:t>
            </a:r>
            <a:r>
              <a:rPr lang="en-US" dirty="0" err="1"/>
              <a:t>Hille</a:t>
            </a:r>
            <a:r>
              <a:rPr lang="en-US" dirty="0"/>
              <a:t> and </a:t>
            </a:r>
            <a:r>
              <a:rPr lang="en-US" dirty="0" err="1"/>
              <a:t>Charpentier</a:t>
            </a:r>
            <a:r>
              <a:rPr lang="en-US" dirty="0"/>
              <a:t> 2016 Philosophical Transactions of the Royal Society B-Biological Sciences. 371: 1707</a:t>
            </a:r>
          </a:p>
          <a:p>
            <a:endParaRPr lang="en-US" dirty="0"/>
          </a:p>
          <a:p>
            <a:r>
              <a:rPr lang="en-US" noProof="0" dirty="0"/>
              <a:t>If we remind the FP5, FP6 and FP7 EU research funding for GMOs, clearly</a:t>
            </a:r>
            <a:r>
              <a:rPr lang="en-US" baseline="0" noProof="0" dirty="0"/>
              <a:t> a political decision has been taken to avoid to provide detection / identification / quantification tools.</a:t>
            </a:r>
          </a:p>
          <a:p>
            <a:endParaRPr lang="en-US" baseline="0" noProof="0" dirty="0"/>
          </a:p>
          <a:p>
            <a:r>
              <a:rPr lang="en-US" baseline="0" noProof="0" dirty="0"/>
              <a:t>Taking the former old GMOs ways to cover this issue of ‘traceability’ would have provide solutions…</a:t>
            </a:r>
            <a:endParaRPr lang="en-US"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39</a:t>
            </a:fld>
            <a:endParaRPr lang="en-US"/>
          </a:p>
        </p:txBody>
      </p:sp>
    </p:spTree>
    <p:extLst>
      <p:ext uri="{BB962C8B-B14F-4D97-AF65-F5344CB8AC3E}">
        <p14:creationId xmlns:p14="http://schemas.microsoft.com/office/powerpoint/2010/main" val="366599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Rech et al. 2014</a:t>
            </a:r>
            <a:endParaRPr lang="en-US"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40</a:t>
            </a:fld>
            <a:endParaRPr lang="en-US"/>
          </a:p>
        </p:txBody>
      </p:sp>
    </p:spTree>
    <p:extLst>
      <p:ext uri="{BB962C8B-B14F-4D97-AF65-F5344CB8AC3E}">
        <p14:creationId xmlns:p14="http://schemas.microsoft.com/office/powerpoint/2010/main" val="417388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a:t>
            </a:fld>
            <a:endParaRPr lang="en-US"/>
          </a:p>
        </p:txBody>
      </p:sp>
    </p:spTree>
    <p:extLst>
      <p:ext uri="{BB962C8B-B14F-4D97-AF65-F5344CB8AC3E}">
        <p14:creationId xmlns:p14="http://schemas.microsoft.com/office/powerpoint/2010/main" val="1643738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41</a:t>
            </a:fld>
            <a:endParaRPr lang="en-US"/>
          </a:p>
        </p:txBody>
      </p:sp>
    </p:spTree>
    <p:extLst>
      <p:ext uri="{BB962C8B-B14F-4D97-AF65-F5344CB8AC3E}">
        <p14:creationId xmlns:p14="http://schemas.microsoft.com/office/powerpoint/2010/main" val="2264269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43</a:t>
            </a:fld>
            <a:endParaRPr lang="en-US"/>
          </a:p>
        </p:txBody>
      </p:sp>
    </p:spTree>
    <p:extLst>
      <p:ext uri="{BB962C8B-B14F-4D97-AF65-F5344CB8AC3E}">
        <p14:creationId xmlns:p14="http://schemas.microsoft.com/office/powerpoint/2010/main" val="1089678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a:t>Up to now, greenhouses observations have still to be completed in multilocation fields.</a:t>
            </a:r>
          </a:p>
          <a:p>
            <a:r>
              <a:rPr lang="en-US" noProof="0" dirty="0"/>
              <a:t>Genome </a:t>
            </a:r>
            <a:r>
              <a:rPr lang="en-US" noProof="0" dirty="0" err="1"/>
              <a:t>synteny</a:t>
            </a:r>
            <a:r>
              <a:rPr lang="en-US" noProof="0" dirty="0"/>
              <a:t> and genes homologies do not effectively reduce the time of trait selection and introduction due to the errors in  sequencing and databases, important differences in encoding and regulating sequences, and of the distal effects (see genomes organization and genes expression by the beginning of this presentation): in most of cases several sequencing are required even between Elite cultivars.</a:t>
            </a:r>
          </a:p>
          <a:p>
            <a:endParaRPr lang="fr-FR" noProof="0" dirty="0"/>
          </a:p>
          <a:p>
            <a:r>
              <a:rPr lang="fr-FR" noProof="0" dirty="0"/>
              <a:t>S</a:t>
            </a:r>
            <a:r>
              <a:rPr lang="en-US" noProof="0" dirty="0" err="1"/>
              <a:t>ubtil</a:t>
            </a:r>
            <a:r>
              <a:rPr lang="en-US" noProof="0" dirty="0"/>
              <a:t> differences between genomes, see for instance: </a:t>
            </a:r>
          </a:p>
          <a:p>
            <a:r>
              <a:rPr lang="en-US" noProof="0" dirty="0" err="1"/>
              <a:t>Buiate</a:t>
            </a:r>
            <a:r>
              <a:rPr lang="en-US" noProof="0" dirty="0"/>
              <a:t> et al. 2017. </a:t>
            </a:r>
            <a:r>
              <a:rPr lang="en-US" sz="1200" kern="1200" dirty="0">
                <a:solidFill>
                  <a:schemeClr val="tx1"/>
                </a:solidFill>
                <a:latin typeface="+mn-lt"/>
                <a:ea typeface="+mn-ea"/>
                <a:cs typeface="+mn-cs"/>
              </a:rPr>
              <a:t>A comparative genomic analysis of putative pathogenicity genes in the host-specific sibling species </a:t>
            </a:r>
            <a:r>
              <a:rPr lang="en-US" sz="1200" kern="1200" dirty="0" err="1">
                <a:solidFill>
                  <a:schemeClr val="tx1"/>
                </a:solidFill>
                <a:latin typeface="+mn-lt"/>
                <a:ea typeface="+mn-ea"/>
                <a:cs typeface="+mn-cs"/>
              </a:rPr>
              <a:t>Colletotrichum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graminicola</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Colletotrichum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sublineola</a:t>
            </a:r>
            <a:r>
              <a:rPr lang="en-US" sz="1200" kern="1200" dirty="0">
                <a:solidFill>
                  <a:schemeClr val="tx1"/>
                </a:solidFill>
                <a:latin typeface="+mn-lt"/>
                <a:ea typeface="+mn-ea"/>
                <a:cs typeface="+mn-cs"/>
              </a:rPr>
              <a:t>. BMC Genomics.</a:t>
            </a:r>
            <a:endParaRPr lang="en-US" noProof="0" dirty="0"/>
          </a:p>
          <a:p>
            <a:endParaRPr lang="en-US" noProof="0" dirty="0"/>
          </a:p>
          <a:p>
            <a:r>
              <a:rPr lang="en-US" noProof="0" dirty="0"/>
              <a:t>At the best a few months gained…</a:t>
            </a:r>
          </a:p>
          <a:p>
            <a:endParaRPr lang="en-US" dirty="0"/>
          </a:p>
          <a:p>
            <a:r>
              <a:rPr lang="en-US" dirty="0"/>
              <a:t>"</a:t>
            </a:r>
            <a:r>
              <a:rPr lang="en-US" i="1" dirty="0"/>
              <a:t>In addition, the plant genome is extremely diverse</a:t>
            </a:r>
            <a:r>
              <a:rPr lang="en-US" dirty="0"/>
              <a:t>," says Jeffry Sander, a researcher with the Department of Molecular Engineering. </a:t>
            </a:r>
            <a:r>
              <a:rPr lang="en-US" i="1" dirty="0"/>
              <a:t>Between two varieties of maize, there is the same genetic distance as between a man and an ape.</a:t>
            </a:r>
            <a:r>
              <a:rPr lang="en-US" dirty="0"/>
              <a:t> "Pioneer proposes several dozens, according to the humidity, temperature, wind, nature of the soil, or diseases or pests to fight ..." </a:t>
            </a:r>
            <a:r>
              <a:rPr lang="en-US" i="1" dirty="0"/>
              <a:t>To make them evolve to improve them is our core business,</a:t>
            </a:r>
            <a:r>
              <a:rPr lang="en-US" dirty="0"/>
              <a:t> "continues Jeffry Sander. </a:t>
            </a:r>
            <a:r>
              <a:rPr lang="en-US" i="1" dirty="0"/>
              <a:t>Each time, sequencing must be repeated.</a:t>
            </a:r>
            <a:r>
              <a:rPr lang="en-US" dirty="0"/>
              <a:t> "(In Le Monde Science &amp; Medicine" In the Plant Factory of the Future ", Nathaniel Herzberg, 2017/06/07, page sch4).</a:t>
            </a:r>
          </a:p>
          <a:p>
            <a:endParaRPr lang="en-US" i="0" noProof="0" dirty="0"/>
          </a:p>
          <a:p>
            <a:endParaRPr lang="en-US" i="0" noProof="0" dirty="0"/>
          </a:p>
          <a:p>
            <a:endParaRPr lang="en-US" noProof="0" dirty="0"/>
          </a:p>
          <a:p>
            <a:r>
              <a:rPr lang="en-US" noProof="0" dirty="0"/>
              <a:t>Cox et al. 2017 The Crop journal. </a:t>
            </a:r>
            <a:r>
              <a:rPr lang="en-US" sz="1200" i="1" dirty="0"/>
              <a:t>Comparing two approaches for introgression of germplasm from </a:t>
            </a:r>
            <a:r>
              <a:rPr lang="en-US" sz="1200" i="1" dirty="0" err="1"/>
              <a:t>Aegilops</a:t>
            </a:r>
            <a:r>
              <a:rPr lang="en-US" sz="1200" i="1" dirty="0"/>
              <a:t> </a:t>
            </a:r>
            <a:r>
              <a:rPr lang="en-US" sz="1200" i="1" dirty="0" err="1"/>
              <a:t>tauschii</a:t>
            </a:r>
            <a:r>
              <a:rPr lang="en-US" sz="1200" i="1" dirty="0"/>
              <a:t> into common wheat. </a:t>
            </a:r>
            <a:r>
              <a:rPr lang="en-US" sz="1200" i="0" dirty="0"/>
              <a:t>There are still numerous issues for </a:t>
            </a:r>
            <a:r>
              <a:rPr lang="en-US" sz="1200" i="0" dirty="0" err="1"/>
              <a:t>introgressing</a:t>
            </a:r>
            <a:r>
              <a:rPr lang="en-US" sz="1200" i="0" dirty="0"/>
              <a:t> traits, even with markers…</a:t>
            </a:r>
          </a:p>
          <a:p>
            <a:endParaRPr lang="fr-FR" sz="1200" i="0" noProof="0" dirty="0"/>
          </a:p>
          <a:p>
            <a:r>
              <a:rPr lang="fr-FR" sz="1200" i="0" noProof="0" dirty="0"/>
              <a:t>T</a:t>
            </a:r>
            <a:r>
              <a:rPr lang="en-US" sz="1200" i="0" noProof="0" dirty="0"/>
              <a:t>he need for “safe </a:t>
            </a:r>
            <a:r>
              <a:rPr lang="en-US" sz="1200" i="0" noProof="0" dirty="0" err="1"/>
              <a:t>habor</a:t>
            </a:r>
            <a:r>
              <a:rPr lang="en-US" sz="1200" i="0" noProof="0" dirty="0"/>
              <a:t>”</a:t>
            </a:r>
          </a:p>
          <a:p>
            <a:r>
              <a:rPr lang="fr-FR" sz="1200" i="0" noProof="0" dirty="0"/>
              <a:t>S</a:t>
            </a:r>
            <a:r>
              <a:rPr lang="en-US" sz="1200" i="0" noProof="0" dirty="0" err="1"/>
              <a:t>ongstad</a:t>
            </a:r>
            <a:r>
              <a:rPr lang="en-US" sz="1200" i="0" noProof="0" dirty="0"/>
              <a:t> et al. 2017 </a:t>
            </a:r>
            <a:r>
              <a:rPr lang="en-US" sz="1200" kern="1200" dirty="0">
                <a:solidFill>
                  <a:schemeClr val="tx1"/>
                </a:solidFill>
                <a:latin typeface="+mn-lt"/>
                <a:ea typeface="+mn-ea"/>
                <a:cs typeface="+mn-cs"/>
              </a:rPr>
              <a:t>Genome editing of plants. Critical Reviews in Plant Sciences</a:t>
            </a:r>
          </a:p>
          <a:p>
            <a:endParaRPr lang="en-US" i="0" noProof="0"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44</a:t>
            </a:fld>
            <a:endParaRPr lang="en-US"/>
          </a:p>
        </p:txBody>
      </p:sp>
    </p:spTree>
    <p:extLst>
      <p:ext uri="{BB962C8B-B14F-4D97-AF65-F5344CB8AC3E}">
        <p14:creationId xmlns:p14="http://schemas.microsoft.com/office/powerpoint/2010/main" val="398826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45</a:t>
            </a:fld>
            <a:endParaRPr lang="en-US"/>
          </a:p>
        </p:txBody>
      </p:sp>
    </p:spTree>
    <p:extLst>
      <p:ext uri="{BB962C8B-B14F-4D97-AF65-F5344CB8AC3E}">
        <p14:creationId xmlns:p14="http://schemas.microsoft.com/office/powerpoint/2010/main" val="1551793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 careful with metaphors: they are often useful for some initial explanations but when repeatedly used it will drastically change your perception, your way of thinking and then of acting.</a:t>
            </a:r>
          </a:p>
          <a:p>
            <a:endParaRPr lang="en-US" dirty="0"/>
          </a:p>
          <a:p>
            <a:r>
              <a:rPr lang="en-US" dirty="0"/>
              <a:t>Do not forget the border between our 2 jobs: scientist and expert. A lot of them forget it.</a:t>
            </a:r>
          </a:p>
          <a:p>
            <a:endParaRPr lang="en-US" baseline="0" dirty="0"/>
          </a:p>
          <a:p>
            <a:r>
              <a:rPr lang="en-US" baseline="0" dirty="0"/>
              <a:t>Keep ‘critical mind’ (officially a part of the training of scientists)  in front of any assertion of a lack of hazards. Beyond  the usual financial conflicts of interest, there are numerous other links of interest: institutional, politics, economics…</a:t>
            </a:r>
          </a:p>
          <a:p>
            <a:endParaRPr lang="en-US" baseline="0" dirty="0"/>
          </a:p>
          <a:p>
            <a:r>
              <a:rPr lang="en-US" baseline="0" dirty="0"/>
              <a:t>Numerous scientists are unaware of professional ethics…</a:t>
            </a:r>
          </a:p>
          <a:p>
            <a:endParaRPr lang="en-US" baseline="0" dirty="0"/>
          </a:p>
          <a:p>
            <a:r>
              <a:rPr lang="en-US" baseline="0" dirty="0"/>
              <a:t>As already demonstrated by sociologists: the scientist does not leave its opinions at the door of the lab or the expertise room.</a:t>
            </a:r>
          </a:p>
          <a:p>
            <a:endParaRPr lang="en-US" baseline="0" dirty="0"/>
          </a:p>
          <a:p>
            <a:endParaRPr lang="en-US" baseline="0" dirty="0"/>
          </a:p>
          <a:p>
            <a:r>
              <a:rPr lang="en-US" baseline="0" dirty="0"/>
              <a:t>Look at the wording/ semantic used.</a:t>
            </a:r>
          </a:p>
          <a:p>
            <a:endParaRPr lang="en-US" baseline="0" dirty="0"/>
          </a:p>
          <a:p>
            <a:r>
              <a:rPr lang="en-US" baseline="0" dirty="0"/>
              <a:t>First example: </a:t>
            </a:r>
          </a:p>
          <a:p>
            <a:r>
              <a:rPr lang="en-US" b="1" baseline="0" dirty="0"/>
              <a:t>gene or genome editing</a:t>
            </a:r>
            <a:r>
              <a:rPr lang="en-US" baseline="0" dirty="0"/>
              <a:t>.</a:t>
            </a:r>
          </a:p>
          <a:p>
            <a:endParaRPr lang="en-US" baseline="0" dirty="0"/>
          </a:p>
          <a:p>
            <a:r>
              <a:rPr lang="en-US" baseline="0" dirty="0"/>
              <a:t>You think rapidly about this image as with a “copy and paste” or “cut and paste” in your favorite computer located word processor?</a:t>
            </a:r>
          </a:p>
          <a:p>
            <a:endParaRPr lang="en-US" baseline="0" dirty="0"/>
          </a:p>
          <a:p>
            <a:r>
              <a:rPr lang="en-US" baseline="0" dirty="0"/>
              <a:t>But why did you imagine</a:t>
            </a:r>
          </a:p>
          <a:p>
            <a:endParaRPr lang="en-US" baseline="0" dirty="0"/>
          </a:p>
          <a:p>
            <a:pPr marL="230772" indent="-230772">
              <a:buAutoNum type="arabicParenR"/>
            </a:pPr>
            <a:r>
              <a:rPr lang="en-US" baseline="0" dirty="0"/>
              <a:t>That you are using a computer with word processing system?</a:t>
            </a:r>
          </a:p>
          <a:p>
            <a:r>
              <a:rPr lang="en-US" baseline="0" dirty="0"/>
              <a:t>1.1 In fact you may be using hand written text, which means you will cross-out text…</a:t>
            </a:r>
          </a:p>
          <a:p>
            <a:r>
              <a:rPr lang="en-US" baseline="0" dirty="0"/>
              <a:t>1.2. It might also bee a type written text. With such old type writer you can inly cut paper, around sentences, you will then use scotch tape and work on in order to hidden the changes at the photocopier. You can also have to completely reformat pages and thus make mistakes I the successive pages…</a:t>
            </a:r>
          </a:p>
          <a:p>
            <a:endParaRPr lang="en-US" baseline="0" dirty="0"/>
          </a:p>
          <a:p>
            <a:r>
              <a:rPr lang="en-US" baseline="0" dirty="0"/>
              <a:t>2. That you know well the language used in this text?</a:t>
            </a:r>
          </a:p>
          <a:p>
            <a:r>
              <a:rPr lang="en-US" baseline="0" dirty="0"/>
              <a:t>Suppose it is a foreign language you do not know. How accurate and understandable could be your cut and paste?</a:t>
            </a:r>
          </a:p>
          <a:p>
            <a:r>
              <a:rPr lang="en-US" baseline="0" dirty="0"/>
              <a:t>Suppose you are reading hieroglyphs before Champollion used the Rosetta stone.</a:t>
            </a:r>
          </a:p>
          <a:p>
            <a:r>
              <a:rPr lang="en-US" baseline="0" dirty="0"/>
              <a:t>What would make your “cut and paste” between eyes or birds differently located? No changes in the text’s meaning? Or in the poesy? The  </a:t>
            </a:r>
            <a:r>
              <a:rPr lang="en-US" baseline="0" dirty="0" err="1"/>
              <a:t>subtilities</a:t>
            </a:r>
            <a:r>
              <a:rPr lang="en-US" baseline="0" dirty="0"/>
              <a:t>?</a:t>
            </a:r>
          </a:p>
          <a:p>
            <a:endParaRPr lang="en-US" baseline="0" dirty="0"/>
          </a:p>
          <a:p>
            <a:endParaRPr lang="en-US" baseline="0" dirty="0"/>
          </a:p>
          <a:p>
            <a:r>
              <a:rPr lang="en-US" baseline="0" dirty="0"/>
              <a:t>Second example.</a:t>
            </a:r>
          </a:p>
          <a:p>
            <a:r>
              <a:rPr lang="en-US" b="1" baseline="0" dirty="0"/>
              <a:t>Nuclease as molecular scissors</a:t>
            </a:r>
          </a:p>
          <a:p>
            <a:r>
              <a:rPr lang="en-US" baseline="0" dirty="0"/>
              <a:t>You are often facing the metaphor of endonuclease as a molecular scissor?</a:t>
            </a:r>
          </a:p>
          <a:p>
            <a:r>
              <a:rPr lang="en-US" baseline="0" dirty="0"/>
              <a:t>You thus spontaneously think to the scissors you have in your sewing box.</a:t>
            </a:r>
          </a:p>
          <a:p>
            <a:endParaRPr lang="en-US" baseline="0" dirty="0"/>
          </a:p>
          <a:p>
            <a:r>
              <a:rPr lang="en-US" baseline="0" dirty="0"/>
              <a:t>Forget it, you are using a multi-blades scissor, as the one you may be using for cutting herbs for cooking.</a:t>
            </a:r>
          </a:p>
          <a:p>
            <a:endParaRPr lang="en-US" baseline="0" dirty="0"/>
          </a:p>
          <a:p>
            <a:r>
              <a:rPr lang="en-US" baseline="0" dirty="0"/>
              <a:t>As you can see, never accept directly the metaphors and images somebody else is providing you… Look at what can be beyond the simple image, easily coming to your mind</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fld id="{A578961C-62CA-428B-B1A9-44E0CE84F7D1}" type="slidenum">
              <a:rPr lang="fr-FR" smtClean="0"/>
              <a:t>46</a:t>
            </a:fld>
            <a:endParaRPr lang="fr-FR"/>
          </a:p>
        </p:txBody>
      </p:sp>
    </p:spTree>
    <p:extLst>
      <p:ext uri="{BB962C8B-B14F-4D97-AF65-F5344CB8AC3E}">
        <p14:creationId xmlns:p14="http://schemas.microsoft.com/office/powerpoint/2010/main" val="774604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See</a:t>
            </a:r>
            <a:r>
              <a:rPr lang="fr-FR" dirty="0"/>
              <a:t> </a:t>
            </a:r>
            <a:r>
              <a:rPr lang="fr-FR" dirty="0" err="1"/>
              <a:t>Matsui</a:t>
            </a:r>
            <a:r>
              <a:rPr lang="fr-FR" dirty="0"/>
              <a:t> and Corey, 2017. </a:t>
            </a:r>
            <a:r>
              <a:rPr lang="en-US" sz="1200" kern="1200" dirty="0">
                <a:solidFill>
                  <a:schemeClr val="tx1"/>
                </a:solidFill>
                <a:latin typeface="+mn-lt"/>
                <a:ea typeface="+mn-ea"/>
                <a:cs typeface="+mn-cs"/>
              </a:rPr>
              <a:t>Non-coding RNAs as drug targets. Nat Rev Drug </a:t>
            </a:r>
            <a:r>
              <a:rPr lang="en-US" sz="1200" kern="1200" dirty="0" err="1">
                <a:solidFill>
                  <a:schemeClr val="tx1"/>
                </a:solidFill>
                <a:latin typeface="+mn-lt"/>
                <a:ea typeface="+mn-ea"/>
                <a:cs typeface="+mn-cs"/>
              </a:rPr>
              <a:t>Discov</a:t>
            </a:r>
            <a:endParaRPr lang="en-US"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47</a:t>
            </a:fld>
            <a:endParaRPr lang="en-US"/>
          </a:p>
        </p:txBody>
      </p:sp>
    </p:spTree>
    <p:extLst>
      <p:ext uri="{BB962C8B-B14F-4D97-AF65-F5344CB8AC3E}">
        <p14:creationId xmlns:p14="http://schemas.microsoft.com/office/powerpoint/2010/main" val="4183447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Mosquitos gene drive and rent capture, see: </a:t>
            </a:r>
          </a:p>
          <a:p>
            <a:endParaRPr lang="en-US" dirty="0"/>
          </a:p>
          <a:p>
            <a:r>
              <a:rPr lang="fr-FR" sz="1200" u="sng" kern="1200" dirty="0">
                <a:solidFill>
                  <a:schemeClr val="tx1"/>
                </a:solidFill>
                <a:effectLst/>
                <a:latin typeface="+mn-lt"/>
                <a:ea typeface="+mn-ea"/>
                <a:cs typeface="+mn-cs"/>
              </a:rPr>
              <a:t>Comme le soulignait en mai 2016 la directrice de l’OMS, nous payons l’abandon dans les années 70 des politiques de </a:t>
            </a:r>
            <a:r>
              <a:rPr lang="fr-FR" sz="1200" kern="1200" dirty="0">
                <a:solidFill>
                  <a:schemeClr val="tx1"/>
                </a:solidFill>
                <a:effectLst/>
                <a:latin typeface="+mn-lt"/>
                <a:ea typeface="+mn-ea"/>
                <a:cs typeface="+mn-cs"/>
              </a:rPr>
              <a:t> prévention anti-moustiques en Amérique du Sud et en Afrique : une réduction de mesures préventives publiques ne saurait être remplacée par des politiques parcellaires, telles qu’un lâcher de moustiques GM, avec ou sans forçage génétique</a:t>
            </a:r>
            <a:r>
              <a:rPr lang="en-US" dirty="0">
                <a:effectLst/>
              </a:rPr>
              <a:t> </a:t>
            </a:r>
            <a:r>
              <a:rPr lang="fr-FR"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pointed out in May 2016 the </a:t>
            </a:r>
            <a:r>
              <a:rPr lang="en-US" sz="1200" kern="1200" dirty="0" err="1">
                <a:solidFill>
                  <a:schemeClr val="tx1"/>
                </a:solidFill>
                <a:effectLst/>
                <a:latin typeface="+mn-lt"/>
                <a:ea typeface="+mn-ea"/>
                <a:cs typeface="+mn-cs"/>
              </a:rPr>
              <a:t>wWHO</a:t>
            </a:r>
            <a:r>
              <a:rPr lang="en-US" sz="1200" kern="1200" dirty="0">
                <a:solidFill>
                  <a:schemeClr val="tx1"/>
                </a:solidFill>
                <a:effectLst/>
                <a:latin typeface="+mn-lt"/>
                <a:ea typeface="+mn-ea"/>
                <a:cs typeface="+mn-cs"/>
              </a:rPr>
              <a:t> Director, we pay the abandonment in the 1970s mosquito prevention policies in South America and Africa: a reduction of public preventive measures cannot be replaced by fragmented policies, such as a release of GM mosquitoes, with or without genetic forcing the world 2016/05/26:</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Monde 2016/05/26 :</a:t>
            </a:r>
            <a:endParaRPr lang="en-US"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son allocution d'ouverture de la 69eAssemblée mondiale de la santé, lundi 23 mai, la directrice générale de l'Organisation mondiale de la santé (OMS) a évoqué les épidémies de Zika et de dengue, et la menace du Chikungunya, auxquelles on pourrait ajouter celle de la fièvre jaune qui s'étend en Afrique. Le Dr Margaret Chan a parlé du «prix payé pour un échec massif de la politique qui a laissé tomber le contrôle des moustiques au cours des années 1970». Coordinateur pour l'écologie et la gestion des vecteurs au département pour le contrôle des maladies tropicales négligées à l'OMS, le Dr Raman </a:t>
            </a:r>
            <a:r>
              <a:rPr lang="fr-FR" sz="1200" kern="1200" dirty="0" err="1">
                <a:solidFill>
                  <a:schemeClr val="tx1"/>
                </a:solidFill>
                <a:effectLst/>
                <a:latin typeface="+mn-lt"/>
                <a:ea typeface="+mn-ea"/>
                <a:cs typeface="+mn-cs"/>
              </a:rPr>
              <a:t>Velayudhan</a:t>
            </a:r>
            <a:r>
              <a:rPr lang="fr-FR" sz="1200" kern="1200" dirty="0">
                <a:solidFill>
                  <a:schemeClr val="tx1"/>
                </a:solidFill>
                <a:effectLst/>
                <a:latin typeface="+mn-lt"/>
                <a:ea typeface="+mn-ea"/>
                <a:cs typeface="+mn-cs"/>
              </a:rPr>
              <a:t> revient sur la lutte contre les maladies transmises par les insectes.</a:t>
            </a:r>
            <a:endParaRPr lang="en-US"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hlinkClick r:id="rId3"/>
              </a:rPr>
              <a:t>http://www.lemonde.fr.proxy.mnhn.fr/planete/article/2016/05/26/zika-dengue-le-prix-paye-pour-l-abandon-de-la-lutte-antimoustiques_4927175_3244.html</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en-US" dirty="0"/>
              <a:t>France: http://www.assemblee-nationale.fr/12/rap-info/i3242.asp </a:t>
            </a:r>
            <a:r>
              <a:rPr lang="fr-FR" sz="1200" b="1" kern="1200" dirty="0">
                <a:solidFill>
                  <a:schemeClr val="tx1"/>
                </a:solidFill>
                <a:effectLst/>
                <a:latin typeface="+mn-lt"/>
                <a:ea typeface="+mn-ea"/>
                <a:cs typeface="+mn-cs"/>
              </a:rPr>
              <a:t>RAPPORT D'INFORMATION </a:t>
            </a:r>
            <a:r>
              <a:rPr lang="fr-FR" sz="1200" kern="1200" dirty="0">
                <a:solidFill>
                  <a:schemeClr val="tx1"/>
                </a:solidFill>
                <a:effectLst/>
                <a:latin typeface="+mn-lt"/>
                <a:ea typeface="+mn-ea"/>
                <a:cs typeface="+mn-cs"/>
              </a:rPr>
              <a:t>DÉPOSÉ</a:t>
            </a:r>
            <a:r>
              <a:rPr lang="fr-FR" sz="1200" i="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en application de l'article 145 du Règlement </a:t>
            </a:r>
            <a:r>
              <a:rPr lang="fr-FR" sz="1200" kern="1200" dirty="0">
                <a:solidFill>
                  <a:schemeClr val="tx1"/>
                </a:solidFill>
                <a:effectLst/>
                <a:latin typeface="+mn-lt"/>
                <a:ea typeface="+mn-ea"/>
                <a:cs typeface="+mn-cs"/>
              </a:rPr>
              <a:t>PAR LA COMMISSION DES AFFAIRES CULTURELLES, FAMILIALES ET SOCIALES </a:t>
            </a:r>
            <a:r>
              <a:rPr lang="fr-FR" sz="1200" i="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sur</a:t>
            </a:r>
            <a:r>
              <a:rPr lang="fr-FR" sz="1200" b="0" i="1"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l'épidémie à virus chikungunya à La Réunion et à Mayotte </a:t>
            </a:r>
            <a:r>
              <a:rPr lang="fr-FR" sz="1200" kern="1200" dirty="0">
                <a:solidFill>
                  <a:schemeClr val="tx1"/>
                </a:solidFill>
                <a:effectLst/>
                <a:latin typeface="+mn-lt"/>
                <a:ea typeface="+mn-ea"/>
                <a:cs typeface="+mn-cs"/>
              </a:rPr>
              <a:t>ET PRÉSENTÉ par M. </a:t>
            </a:r>
            <a:r>
              <a:rPr lang="fr-FR" sz="1200" kern="1200" dirty="0" err="1">
                <a:solidFill>
                  <a:schemeClr val="tx1"/>
                </a:solidFill>
                <a:effectLst/>
                <a:latin typeface="+mn-lt"/>
                <a:ea typeface="+mn-ea"/>
                <a:cs typeface="+mn-cs"/>
              </a:rPr>
              <a:t>Bertho</a:t>
            </a:r>
            <a:r>
              <a:rPr lang="fr-FR" sz="1200" kern="1200" dirty="0">
                <a:solidFill>
                  <a:schemeClr val="tx1"/>
                </a:solidFill>
                <a:effectLst/>
                <a:latin typeface="+mn-lt"/>
                <a:ea typeface="+mn-ea"/>
                <a:cs typeface="+mn-cs"/>
              </a:rPr>
              <a:t> AUDIFAX Député.</a:t>
            </a:r>
            <a:endParaRPr lang="fr-FR" dirty="0">
              <a:effectLst/>
            </a:endParaRP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Sur le long terme, nous payons aujourd'hui le prix d'une lente réduction de nos moyens et de notre vigilance. Comme l'a rappelé le Premier ministre lors de sa visite à La Réunion en février, nous avons lentement baissé la garde.</a:t>
            </a:r>
          </a:p>
          <a:p>
            <a:endParaRPr lang="en-US" dirty="0"/>
          </a:p>
        </p:txBody>
      </p:sp>
      <p:sp>
        <p:nvSpPr>
          <p:cNvPr id="4" name="Espace réservé du numéro de diapositive 3"/>
          <p:cNvSpPr>
            <a:spLocks noGrp="1"/>
          </p:cNvSpPr>
          <p:nvPr>
            <p:ph type="sldNum" sz="quarter" idx="10"/>
          </p:nvPr>
        </p:nvSpPr>
        <p:spPr/>
        <p:txBody>
          <a:bodyPr/>
          <a:lstStyle/>
          <a:p>
            <a:fld id="{A578961C-62CA-428B-B1A9-44E0CE84F7D1}" type="slidenum">
              <a:rPr lang="fr-FR" smtClean="0"/>
              <a:t>48</a:t>
            </a:fld>
            <a:endParaRPr lang="fr-FR"/>
          </a:p>
        </p:txBody>
      </p:sp>
    </p:spTree>
    <p:extLst>
      <p:ext uri="{BB962C8B-B14F-4D97-AF65-F5344CB8AC3E}">
        <p14:creationId xmlns:p14="http://schemas.microsoft.com/office/powerpoint/2010/main" val="3403914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Citation </a:t>
            </a:r>
            <a:r>
              <a:rPr lang="en-US" dirty="0" err="1"/>
              <a:t>Charpentier</a:t>
            </a:r>
            <a:r>
              <a:rPr lang="en-US" dirty="0"/>
              <a:t>: https://www.sciencesetavenir.fr/sante/emmanuelle-charpentier-il-y-a-toujours-un-risque-que-crispr-cas9-soit-mal-utilise_105292 </a:t>
            </a:r>
          </a:p>
          <a:p>
            <a:endParaRPr lang="en-US" dirty="0"/>
          </a:p>
          <a:p>
            <a:r>
              <a:rPr lang="en-US" dirty="0"/>
              <a:t>Look also at</a:t>
            </a:r>
            <a:r>
              <a:rPr lang="en-US" baseline="0" dirty="0"/>
              <a:t>  </a:t>
            </a:r>
            <a:r>
              <a:rPr lang="en-US" b="1" dirty="0"/>
              <a:t>Why CRISPR Never Could Have Come Out of Silicon Valley</a:t>
            </a:r>
          </a:p>
          <a:p>
            <a:endParaRPr lang="en-US" b="1" dirty="0"/>
          </a:p>
          <a:p>
            <a:r>
              <a:rPr lang="en-US" dirty="0"/>
              <a:t>http://motherboard.vice.com/read/crispr-jennifer-doudna-gairdner</a:t>
            </a:r>
          </a:p>
          <a:p>
            <a:endParaRPr lang="en-US" dirty="0"/>
          </a:p>
          <a:p>
            <a:r>
              <a:rPr lang="en-US" dirty="0"/>
              <a:t>J. </a:t>
            </a:r>
            <a:r>
              <a:rPr lang="en-US" dirty="0" err="1"/>
              <a:t>Doudna</a:t>
            </a:r>
            <a:r>
              <a:rPr lang="en-US" dirty="0"/>
              <a:t> stating: </a:t>
            </a:r>
            <a:r>
              <a:rPr lang="en-US" i="1" dirty="0"/>
              <a:t>This really underscores the fact that we don’t know enough about nature to anticipate all the ways that nature has come up with to manipulate DNA. Nature’s had a lot longer than we have to be tinkering. We really need fundamental research to uncover those basic mechanisms that drive the development of technologies in the future. </a:t>
            </a:r>
          </a:p>
          <a:p>
            <a:endParaRPr lang="en-US" i="1" dirty="0"/>
          </a:p>
          <a:p>
            <a:r>
              <a:rPr lang="fr-FR" dirty="0"/>
              <a:t>Après des années dans des instances d’expertise, en particulier au HCB, j’aime toujours à me répéter cette phrase de  Pierre Gilles de Gennes (prix Nobel) : </a:t>
            </a:r>
            <a:r>
              <a:rPr lang="fr-FR" i="1" dirty="0"/>
              <a:t>"Vous savez, les experts sont souvent comme les militaires. Ils sont experts de la dernière guerre mais pas de la prochaine… "</a:t>
            </a:r>
            <a:r>
              <a:rPr lang="fr-FR" dirty="0"/>
              <a:t> </a:t>
            </a:r>
          </a:p>
          <a:p>
            <a:pPr algn="ctr"/>
            <a:r>
              <a:rPr lang="fr-FR" dirty="0"/>
              <a:t>(</a:t>
            </a:r>
            <a:r>
              <a:rPr lang="fr-FR" u="sng" dirty="0">
                <a:hlinkClick r:id="rId3"/>
              </a:rPr>
              <a:t>https://ec.europa.eu/research/rtdinfo/41/print_article_934_fr.html</a:t>
            </a:r>
            <a:r>
              <a:rPr lang="fr-FR" dirty="0"/>
              <a:t>)  </a:t>
            </a:r>
          </a:p>
          <a:p>
            <a:endParaRPr lang="en-US" i="1" dirty="0"/>
          </a:p>
          <a:p>
            <a:endParaRPr lang="en-US" i="1"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49</a:t>
            </a:fld>
            <a:endParaRPr lang="en-US"/>
          </a:p>
        </p:txBody>
      </p:sp>
    </p:spTree>
    <p:extLst>
      <p:ext uri="{BB962C8B-B14F-4D97-AF65-F5344CB8AC3E}">
        <p14:creationId xmlns:p14="http://schemas.microsoft.com/office/powerpoint/2010/main" val="221103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Non </a:t>
            </a:r>
            <a:r>
              <a:rPr lang="fr-FR" dirty="0" err="1"/>
              <a:t>coding</a:t>
            </a:r>
            <a:r>
              <a:rPr lang="fr-FR" dirty="0"/>
              <a:t> DNA, </a:t>
            </a:r>
            <a:r>
              <a:rPr lang="fr-FR" dirty="0" err="1"/>
              <a:t>see</a:t>
            </a:r>
            <a:r>
              <a:rPr lang="fr-FR" dirty="0"/>
              <a:t> </a:t>
            </a:r>
            <a:r>
              <a:rPr lang="fr-FR" dirty="0" err="1"/>
              <a:t>Palazzo</a:t>
            </a:r>
            <a:r>
              <a:rPr lang="fr-FR" dirty="0"/>
              <a:t> et al. 2015. </a:t>
            </a:r>
            <a:r>
              <a:rPr lang="en-US" sz="1200" kern="1200" dirty="0">
                <a:solidFill>
                  <a:schemeClr val="tx1"/>
                </a:solidFill>
                <a:latin typeface="+mn-lt"/>
                <a:ea typeface="+mn-ea"/>
                <a:cs typeface="+mn-cs"/>
              </a:rPr>
              <a:t>Non-coding RNA: what is functional and what is junk? Frontiers in Genetics.</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N</a:t>
            </a:r>
            <a:r>
              <a:rPr lang="en-US" sz="1200" kern="1200" dirty="0">
                <a:solidFill>
                  <a:schemeClr val="tx1"/>
                </a:solidFill>
                <a:latin typeface="+mn-lt"/>
                <a:ea typeface="+mn-ea"/>
                <a:cs typeface="+mn-cs"/>
              </a:rPr>
              <a:t>on-coding DNA:, e.g. cis and trans regulating elements, non functional RNA such as ribosomal RNA and </a:t>
            </a:r>
            <a:r>
              <a:rPr lang="en-US" sz="1200" kern="1200" dirty="0" err="1">
                <a:solidFill>
                  <a:schemeClr val="tx1"/>
                </a:solidFill>
                <a:latin typeface="+mn-lt"/>
                <a:ea typeface="+mn-ea"/>
                <a:cs typeface="+mn-cs"/>
              </a:rPr>
              <a:t>tRNA</a:t>
            </a:r>
            <a:r>
              <a:rPr lang="en-US" sz="1200" kern="1200" dirty="0">
                <a:solidFill>
                  <a:schemeClr val="tx1"/>
                </a:solidFill>
                <a:latin typeface="+mn-lt"/>
                <a:ea typeface="+mn-ea"/>
                <a:cs typeface="+mn-cs"/>
              </a:rPr>
              <a:t>, introns, pseudogenes, repeated sequences, transposable and viral elements,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ENCODE Project Consortium, 2012, An integrated encyclopedia of DNA elements in the human genome. Nature. </a:t>
            </a:r>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5</a:t>
            </a:fld>
            <a:endParaRPr lang="en-US"/>
          </a:p>
        </p:txBody>
      </p:sp>
    </p:spTree>
    <p:extLst>
      <p:ext uri="{BB962C8B-B14F-4D97-AF65-F5344CB8AC3E}">
        <p14:creationId xmlns:p14="http://schemas.microsoft.com/office/powerpoint/2010/main" val="224542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See</a:t>
            </a:r>
            <a:r>
              <a:rPr lang="fr-FR" dirty="0"/>
              <a:t> </a:t>
            </a:r>
            <a:r>
              <a:rPr lang="fr-FR" dirty="0" err="1"/>
              <a:t>Palazzo</a:t>
            </a:r>
            <a:r>
              <a:rPr lang="fr-FR" dirty="0"/>
              <a:t> et al. 2015</a:t>
            </a:r>
          </a:p>
          <a:p>
            <a:r>
              <a:rPr lang="fr-FR" dirty="0" err="1"/>
              <a:t>Sanyal</a:t>
            </a:r>
            <a:r>
              <a:rPr lang="fr-FR" dirty="0"/>
              <a:t> et al. 2012. </a:t>
            </a:r>
            <a:r>
              <a:rPr lang="en-US" sz="1200" kern="1200" dirty="0">
                <a:solidFill>
                  <a:schemeClr val="tx1"/>
                </a:solidFill>
                <a:latin typeface="+mn-lt"/>
                <a:ea typeface="+mn-ea"/>
                <a:cs typeface="+mn-cs"/>
              </a:rPr>
              <a:t>The long-range interaction landscape of gene promoters. Nature.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At least in </a:t>
            </a:r>
            <a:r>
              <a:rPr lang="fr-FR" sz="1200" kern="1200" dirty="0" err="1">
                <a:solidFill>
                  <a:schemeClr val="tx1"/>
                </a:solidFill>
                <a:latin typeface="+mn-lt"/>
                <a:ea typeface="+mn-ea"/>
                <a:cs typeface="+mn-cs"/>
              </a:rPr>
              <a:t>some</a:t>
            </a:r>
            <a:r>
              <a:rPr lang="fr-FR" sz="1200" kern="1200" dirty="0">
                <a:solidFill>
                  <a:schemeClr val="tx1"/>
                </a:solidFill>
                <a:latin typeface="+mn-lt"/>
                <a:ea typeface="+mn-ea"/>
                <a:cs typeface="+mn-cs"/>
              </a:rPr>
              <a:t> cases distal</a:t>
            </a:r>
            <a:r>
              <a:rPr lang="en-US" sz="1200" kern="1200" dirty="0">
                <a:solidFill>
                  <a:schemeClr val="tx1"/>
                </a:solidFill>
                <a:latin typeface="+mn-lt"/>
                <a:ea typeface="+mn-ea"/>
                <a:cs typeface="+mn-cs"/>
              </a:rPr>
              <a:t> enhancers now to be considered as promoters? </a:t>
            </a:r>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6</a:t>
            </a:fld>
            <a:endParaRPr lang="en-US"/>
          </a:p>
        </p:txBody>
      </p:sp>
    </p:spTree>
    <p:extLst>
      <p:ext uri="{BB962C8B-B14F-4D97-AF65-F5344CB8AC3E}">
        <p14:creationId xmlns:p14="http://schemas.microsoft.com/office/powerpoint/2010/main" val="146057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7</a:t>
            </a:fld>
            <a:endParaRPr lang="en-US"/>
          </a:p>
        </p:txBody>
      </p:sp>
    </p:spTree>
    <p:extLst>
      <p:ext uri="{BB962C8B-B14F-4D97-AF65-F5344CB8AC3E}">
        <p14:creationId xmlns:p14="http://schemas.microsoft.com/office/powerpoint/2010/main" val="5920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8</a:t>
            </a:fld>
            <a:endParaRPr lang="en-US"/>
          </a:p>
        </p:txBody>
      </p:sp>
    </p:spTree>
    <p:extLst>
      <p:ext uri="{BB962C8B-B14F-4D97-AF65-F5344CB8AC3E}">
        <p14:creationId xmlns:p14="http://schemas.microsoft.com/office/powerpoint/2010/main" val="219060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6D752D1-114A-4147-9AD2-36C3FB1E518D}" type="slidenum">
              <a:rPr lang="en-US" smtClean="0"/>
              <a:t>9</a:t>
            </a:fld>
            <a:endParaRPr lang="en-US"/>
          </a:p>
        </p:txBody>
      </p:sp>
    </p:spTree>
    <p:extLst>
      <p:ext uri="{BB962C8B-B14F-4D97-AF65-F5344CB8AC3E}">
        <p14:creationId xmlns:p14="http://schemas.microsoft.com/office/powerpoint/2010/main" val="287895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84C5158C-41B7-48C0-9693-3DD3A0BD495D}" type="datetime1">
              <a:rPr lang="en-US" smtClean="0"/>
              <a:t>4/10/2018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102107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E61808BB-7ADA-470D-B495-D8D41A493DF9}" type="datetime1">
              <a:rPr lang="en-US" smtClean="0"/>
              <a:t>4/10/2018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205637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9529FA3-8656-4B45-B68F-687D7B23C0C6}" type="datetime1">
              <a:rPr lang="en-US" smtClean="0"/>
              <a:t>4/10/2018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51418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46C3F88-38E3-4B09-9124-64A9638D2F7F}" type="datetime1">
              <a:rPr lang="en-US" smtClean="0"/>
              <a:t>4/10/2018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343768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8DDF248-224D-4BB7-B8FF-1FE7E4DD482E}" type="datetime1">
              <a:rPr lang="en-US" smtClean="0"/>
              <a:t>4/10/2018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246976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A0AB2932-5FA1-44CF-82C1-FC76FFB0C2A4}" type="datetime1">
              <a:rPr lang="en-US" smtClean="0"/>
              <a:t>4/10/2018</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23158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BD0F3CDD-ED44-4ACD-8138-A94A325B7ED5}" type="datetime1">
              <a:rPr lang="en-US" smtClean="0"/>
              <a:t>4/10/2018</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190992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4C49CFC8-AF9E-4238-8897-DE13B4951051}" type="datetime1">
              <a:rPr lang="en-US" smtClean="0"/>
              <a:t>4/10/2018</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245531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4C10A7-0FA1-4846-A9E0-F74EAF3D1535}" type="datetime1">
              <a:rPr lang="en-US" smtClean="0"/>
              <a:t>4/10/2018</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203454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F6B140-3ECB-479A-AD8F-C11C8CC227F7}" type="datetime1">
              <a:rPr lang="en-US" smtClean="0"/>
              <a:t>4/10/2018</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167828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AA886AC-0227-4DE9-872F-E3C54D710F8E}" type="datetime1">
              <a:rPr lang="en-US" smtClean="0"/>
              <a:t>4/10/2018</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0E76856-4982-42DE-A99B-EC985B810580}" type="slidenum">
              <a:rPr lang="en-US" smtClean="0"/>
              <a:t>‹N°›</a:t>
            </a:fld>
            <a:endParaRPr lang="en-US"/>
          </a:p>
        </p:txBody>
      </p:sp>
    </p:spTree>
    <p:extLst>
      <p:ext uri="{BB962C8B-B14F-4D97-AF65-F5344CB8AC3E}">
        <p14:creationId xmlns:p14="http://schemas.microsoft.com/office/powerpoint/2010/main" val="326634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8AF63-081F-45EC-9DAF-E7AAD8BCD79F}" type="datetime1">
              <a:rPr lang="en-US" smtClean="0"/>
              <a:t>4/10/2018</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76856-4982-42DE-A99B-EC985B810580}" type="slidenum">
              <a:rPr lang="en-US" smtClean="0"/>
              <a:t>‹N°›</a:t>
            </a:fld>
            <a:endParaRPr lang="en-US"/>
          </a:p>
        </p:txBody>
      </p:sp>
    </p:spTree>
    <p:extLst>
      <p:ext uri="{BB962C8B-B14F-4D97-AF65-F5344CB8AC3E}">
        <p14:creationId xmlns:p14="http://schemas.microsoft.com/office/powerpoint/2010/main" val="106582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phys.org/news/2016-01-grafted-genomes.html#jC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file://localhost/C/%5CWINNT%5CProfiles%5CGuy%5CDesktop%5Cglec1.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gif"/><Relationship Id="rId12"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19" y="2130425"/>
            <a:ext cx="8834975" cy="1470025"/>
          </a:xfrm>
        </p:spPr>
        <p:txBody>
          <a:bodyPr>
            <a:normAutofit fontScale="90000"/>
          </a:bodyPr>
          <a:lstStyle/>
          <a:p>
            <a:r>
              <a:rPr lang="fr-FR" b="1" dirty="0"/>
              <a:t> “New techniques” of modification of the </a:t>
            </a:r>
            <a:r>
              <a:rPr lang="fr-FR" b="1" dirty="0" err="1"/>
              <a:t>genomes</a:t>
            </a:r>
            <a:r>
              <a:rPr lang="fr-FR" b="1" dirty="0"/>
              <a:t> and  </a:t>
            </a:r>
            <a:r>
              <a:rPr lang="fr-FR" b="1" dirty="0" err="1"/>
              <a:t>epigenomes</a:t>
            </a:r>
            <a:r>
              <a:rPr lang="fr-FR" b="1" dirty="0"/>
              <a:t/>
            </a:r>
            <a:br>
              <a:rPr lang="fr-FR" b="1" dirty="0"/>
            </a:br>
            <a:r>
              <a:rPr lang="fr-FR" b="1" dirty="0"/>
              <a:t>(NTMGE)</a:t>
            </a:r>
          </a:p>
        </p:txBody>
      </p:sp>
      <p:sp>
        <p:nvSpPr>
          <p:cNvPr id="3" name="Sous-titre 2"/>
          <p:cNvSpPr>
            <a:spLocks noGrp="1"/>
          </p:cNvSpPr>
          <p:nvPr>
            <p:ph type="subTitle" idx="1"/>
          </p:nvPr>
        </p:nvSpPr>
        <p:spPr/>
        <p:txBody>
          <a:bodyPr>
            <a:normAutofit fontScale="85000" lnSpcReduction="20000"/>
          </a:bodyPr>
          <a:lstStyle/>
          <a:p>
            <a:r>
              <a:rPr lang="fr-FR" dirty="0"/>
              <a:t>Yves Bertheau</a:t>
            </a:r>
          </a:p>
          <a:p>
            <a:endParaRPr lang="fr-FR" dirty="0"/>
          </a:p>
          <a:p>
            <a:r>
              <a:rPr lang="fr-FR" sz="2400" dirty="0"/>
              <a:t>IFOAM EU Workshop</a:t>
            </a:r>
          </a:p>
          <a:p>
            <a:r>
              <a:rPr lang="fr-FR" sz="2400" dirty="0"/>
              <a:t>2017/07/06</a:t>
            </a:r>
          </a:p>
          <a:p>
            <a:r>
              <a:rPr lang="fr-FR" sz="2400" dirty="0" err="1"/>
              <a:t>Echzell</a:t>
            </a:r>
            <a:r>
              <a:rPr lang="fr-FR" sz="2400" dirty="0"/>
              <a:t> (Germany)</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6044901" y="6280163"/>
            <a:ext cx="648072" cy="57783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6294321"/>
            <a:ext cx="1400175" cy="573961"/>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 y="6297032"/>
            <a:ext cx="1814148" cy="560968"/>
          </a:xfrm>
          <a:prstGeom prst="rect">
            <a:avLst/>
          </a:prstGeom>
        </p:spPr>
      </p:pic>
      <p:pic>
        <p:nvPicPr>
          <p:cNvPr id="7" name="Picture 2" descr="C:\Users\bertheau\AppData\Local\Microsoft\Windows\Temporary Internet Files\Content.Outlook\S8E7TGYD\Logo-UPMC-transpa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4381" y="6282846"/>
            <a:ext cx="1662113" cy="5596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5964813"/>
            <a:ext cx="1641822" cy="9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5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32288" r="5016" b="60976"/>
          <a:stretch>
            <a:fillRect/>
          </a:stretch>
        </p:blipFill>
        <p:spPr bwMode="auto">
          <a:xfrm>
            <a:off x="457200" y="1801391"/>
            <a:ext cx="39624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cellbiology.med.unsw.edu.au/units/images/nucleus_cartoo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72816"/>
            <a:ext cx="39624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 The name of referred object is pbio.0040138.g001.jpg"/>
          <p:cNvPicPr>
            <a:picLocks noChangeAspect="1" noChangeArrowheads="1"/>
          </p:cNvPicPr>
          <p:nvPr/>
        </p:nvPicPr>
        <p:blipFill>
          <a:blip r:embed="rId5">
            <a:extLst>
              <a:ext uri="{28A0092B-C50C-407E-A947-70E740481C1C}">
                <a14:useLocalDpi xmlns:a14="http://schemas.microsoft.com/office/drawing/2010/main" val="0"/>
              </a:ext>
            </a:extLst>
          </a:blip>
          <a:srcRect l="1738" t="1352" r="44373" b="56728"/>
          <a:stretch>
            <a:fillRect/>
          </a:stretch>
        </p:blipFill>
        <p:spPr bwMode="auto">
          <a:xfrm>
            <a:off x="4800600" y="1877591"/>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0" y="60878"/>
            <a:ext cx="9144000" cy="1143000"/>
          </a:xfrm>
        </p:spPr>
        <p:txBody>
          <a:bodyPr>
            <a:noAutofit/>
          </a:bodyPr>
          <a:lstStyle/>
          <a:p>
            <a:r>
              <a:rPr lang="en-US" sz="3600" dirty="0"/>
              <a:t>Chromosomal structure capture: interactions between different loci on several chromosomes</a:t>
            </a:r>
            <a:endParaRPr lang="fr-FR" sz="3600" dirty="0"/>
          </a:p>
        </p:txBody>
      </p:sp>
      <p:sp>
        <p:nvSpPr>
          <p:cNvPr id="5" name="Espace réservé du numéro de diapositive 4"/>
          <p:cNvSpPr>
            <a:spLocks noGrp="1"/>
          </p:cNvSpPr>
          <p:nvPr>
            <p:ph type="sldNum" sz="quarter" idx="12"/>
          </p:nvPr>
        </p:nvSpPr>
        <p:spPr/>
        <p:txBody>
          <a:bodyPr/>
          <a:lstStyle/>
          <a:p>
            <a:fld id="{C0E76856-4982-42DE-A99B-EC985B810580}" type="slidenum">
              <a:rPr lang="en-US" smtClean="0"/>
              <a:t>10</a:t>
            </a:fld>
            <a:endParaRPr lang="en-US" dirty="0"/>
          </a:p>
        </p:txBody>
      </p:sp>
      <p:sp>
        <p:nvSpPr>
          <p:cNvPr id="10" name="TextBox 8"/>
          <p:cNvSpPr txBox="1">
            <a:spLocks noChangeArrowheads="1"/>
          </p:cNvSpPr>
          <p:nvPr/>
        </p:nvSpPr>
        <p:spPr bwMode="auto">
          <a:xfrm>
            <a:off x="1295400" y="5458991"/>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600">
                <a:latin typeface="Arial" charset="0"/>
                <a:cs typeface="Arial" charset="0"/>
              </a:rPr>
              <a:t>           Schneider et al, 2007</a:t>
            </a:r>
          </a:p>
          <a:p>
            <a:endParaRPr lang="en-US" altLang="fr-FR" sz="1600">
              <a:latin typeface="Arial" charset="0"/>
              <a:cs typeface="Arial" charset="0"/>
            </a:endParaRPr>
          </a:p>
        </p:txBody>
      </p:sp>
      <p:sp>
        <p:nvSpPr>
          <p:cNvPr id="11" name="TextBox 9"/>
          <p:cNvSpPr txBox="1">
            <a:spLocks noChangeArrowheads="1"/>
          </p:cNvSpPr>
          <p:nvPr/>
        </p:nvSpPr>
        <p:spPr bwMode="auto">
          <a:xfrm>
            <a:off x="6629400" y="5687591"/>
            <a:ext cx="2340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sz="1600" dirty="0" err="1">
                <a:latin typeface="Arial" charset="0"/>
                <a:cs typeface="Arial" charset="0"/>
              </a:rPr>
              <a:t>Branco</a:t>
            </a:r>
            <a:r>
              <a:rPr lang="en-US" altLang="fr-FR" sz="1600" dirty="0">
                <a:latin typeface="Arial" charset="0"/>
                <a:cs typeface="Arial" charset="0"/>
              </a:rPr>
              <a:t> et Pombo, 2006</a:t>
            </a:r>
          </a:p>
        </p:txBody>
      </p:sp>
      <p:sp>
        <p:nvSpPr>
          <p:cNvPr id="12" name="TextBox 10"/>
          <p:cNvSpPr txBox="1">
            <a:spLocks noChangeArrowheads="1"/>
          </p:cNvSpPr>
          <p:nvPr/>
        </p:nvSpPr>
        <p:spPr bwMode="auto">
          <a:xfrm>
            <a:off x="4999171" y="4712800"/>
            <a:ext cx="3143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fr-FR" dirty="0">
                <a:solidFill>
                  <a:schemeClr val="bg1"/>
                </a:solidFill>
              </a:rPr>
              <a:t>inter-chromosomal interactions</a:t>
            </a:r>
          </a:p>
        </p:txBody>
      </p:sp>
      <p:sp>
        <p:nvSpPr>
          <p:cNvPr id="3" name="ZoneTexte 2"/>
          <p:cNvSpPr txBox="1"/>
          <p:nvPr/>
        </p:nvSpPr>
        <p:spPr>
          <a:xfrm>
            <a:off x="1115616" y="6141464"/>
            <a:ext cx="6345520" cy="369332"/>
          </a:xfrm>
          <a:prstGeom prst="rect">
            <a:avLst/>
          </a:prstGeom>
          <a:noFill/>
        </p:spPr>
        <p:txBody>
          <a:bodyPr wrap="none" rtlCol="0">
            <a:spAutoFit/>
          </a:bodyPr>
          <a:lstStyle/>
          <a:p>
            <a:r>
              <a:rPr lang="en-US" b="1" dirty="0">
                <a:solidFill>
                  <a:srgbClr val="FF0000"/>
                </a:solidFill>
              </a:rPr>
              <a:t>Very large holes necessary for the delivery of all NTMGE reagents</a:t>
            </a:r>
          </a:p>
        </p:txBody>
      </p:sp>
    </p:spTree>
    <p:extLst>
      <p:ext uri="{BB962C8B-B14F-4D97-AF65-F5344CB8AC3E}">
        <p14:creationId xmlns:p14="http://schemas.microsoft.com/office/powerpoint/2010/main" val="224267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0E76856-4982-42DE-A99B-EC985B810580}" type="slidenum">
              <a:rPr lang="en-US" smtClean="0"/>
              <a:t>11</a:t>
            </a:fld>
            <a:endParaRPr lang="en-US"/>
          </a:p>
        </p:txBody>
      </p:sp>
      <p:pic>
        <p:nvPicPr>
          <p:cNvPr id="6" name="Picture 2" descr=" The name of referred object is pbio.0040138.g006.jpg"/>
          <p:cNvPicPr>
            <a:picLocks noChangeAspect="1" noChangeArrowheads="1"/>
          </p:cNvPicPr>
          <p:nvPr/>
        </p:nvPicPr>
        <p:blipFill>
          <a:blip r:embed="rId3">
            <a:extLst>
              <a:ext uri="{28A0092B-C50C-407E-A947-70E740481C1C}">
                <a14:useLocalDpi xmlns:a14="http://schemas.microsoft.com/office/drawing/2010/main" val="0"/>
              </a:ext>
            </a:extLst>
          </a:blip>
          <a:srcRect l="-3387" t="49222" r="-4272" b="-1405"/>
          <a:stretch>
            <a:fillRect/>
          </a:stretch>
        </p:blipFill>
        <p:spPr bwMode="auto">
          <a:xfrm>
            <a:off x="395536" y="952115"/>
            <a:ext cx="8519965" cy="59058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7358494-B6D8-46BF-8067-B25500D8C7BE}"/>
              </a:ext>
            </a:extLst>
          </p:cNvPr>
          <p:cNvSpPr txBox="1"/>
          <p:nvPr/>
        </p:nvSpPr>
        <p:spPr>
          <a:xfrm>
            <a:off x="0" y="44624"/>
            <a:ext cx="9144000" cy="707886"/>
          </a:xfrm>
          <a:prstGeom prst="rect">
            <a:avLst/>
          </a:prstGeom>
          <a:noFill/>
        </p:spPr>
        <p:txBody>
          <a:bodyPr wrap="square" rtlCol="0">
            <a:spAutoFit/>
          </a:bodyPr>
          <a:lstStyle/>
          <a:p>
            <a:pPr algn="ctr"/>
            <a:r>
              <a:rPr lang="en-US" sz="4000" dirty="0"/>
              <a:t>Complex interaction networks</a:t>
            </a:r>
          </a:p>
        </p:txBody>
      </p:sp>
    </p:spTree>
    <p:extLst>
      <p:ext uri="{BB962C8B-B14F-4D97-AF65-F5344CB8AC3E}">
        <p14:creationId xmlns:p14="http://schemas.microsoft.com/office/powerpoint/2010/main" val="398151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1028" descr="C:\Documents and Settings\kaspars\My Documents\Lectures\Lodish\Lodish ch 10\figure-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 y="1556792"/>
            <a:ext cx="9144000" cy="4787900"/>
          </a:xfrm>
          <a:prstGeom prst="rect">
            <a:avLst/>
          </a:prstGeom>
          <a:noFill/>
          <a:extLst>
            <a:ext uri="{909E8E84-426E-40DD-AFC4-6F175D3DCCD1}">
              <a14:hiddenFill xmlns:a14="http://schemas.microsoft.com/office/drawing/2010/main">
                <a:solidFill>
                  <a:srgbClr val="FFFFFF"/>
                </a:solidFill>
              </a14:hiddenFill>
            </a:ext>
          </a:extLst>
        </p:spPr>
      </p:pic>
      <p:sp>
        <p:nvSpPr>
          <p:cNvPr id="94213" name="Rectangle 1029"/>
          <p:cNvSpPr>
            <a:spLocks noGrp="1" noChangeArrowheads="1"/>
          </p:cNvSpPr>
          <p:nvPr>
            <p:ph type="title"/>
          </p:nvPr>
        </p:nvSpPr>
        <p:spPr>
          <a:xfrm>
            <a:off x="0" y="0"/>
            <a:ext cx="9144000" cy="1143000"/>
          </a:xfrm>
        </p:spPr>
        <p:txBody>
          <a:bodyPr>
            <a:normAutofit fontScale="90000"/>
          </a:bodyPr>
          <a:lstStyle/>
          <a:p>
            <a:r>
              <a:rPr lang="en-US" altLang="fr-FR" dirty="0" err="1"/>
              <a:t>Chromatine</a:t>
            </a:r>
            <a:r>
              <a:rPr lang="en-US" altLang="fr-FR" dirty="0"/>
              <a:t> structure, epimutations and gene regulation…</a:t>
            </a:r>
          </a:p>
        </p:txBody>
      </p:sp>
      <p:sp>
        <p:nvSpPr>
          <p:cNvPr id="94214" name="Freeform 1030"/>
          <p:cNvSpPr>
            <a:spLocks/>
          </p:cNvSpPr>
          <p:nvPr/>
        </p:nvSpPr>
        <p:spPr bwMode="auto">
          <a:xfrm>
            <a:off x="2435696" y="1534738"/>
            <a:ext cx="4800600" cy="4953000"/>
          </a:xfrm>
          <a:custGeom>
            <a:avLst/>
            <a:gdLst>
              <a:gd name="T0" fmla="*/ 0 w 3024"/>
              <a:gd name="T1" fmla="*/ 2696 h 3120"/>
              <a:gd name="T2" fmla="*/ 96 w 3024"/>
              <a:gd name="T3" fmla="*/ 2936 h 3120"/>
              <a:gd name="T4" fmla="*/ 384 w 3024"/>
              <a:gd name="T5" fmla="*/ 3080 h 3120"/>
              <a:gd name="T6" fmla="*/ 912 w 3024"/>
              <a:gd name="T7" fmla="*/ 3080 h 3120"/>
              <a:gd name="T8" fmla="*/ 1248 w 3024"/>
              <a:gd name="T9" fmla="*/ 2840 h 3120"/>
              <a:gd name="T10" fmla="*/ 1248 w 3024"/>
              <a:gd name="T11" fmla="*/ 1736 h 3120"/>
              <a:gd name="T12" fmla="*/ 1248 w 3024"/>
              <a:gd name="T13" fmla="*/ 872 h 3120"/>
              <a:gd name="T14" fmla="*/ 1296 w 3024"/>
              <a:gd name="T15" fmla="*/ 344 h 3120"/>
              <a:gd name="T16" fmla="*/ 1632 w 3024"/>
              <a:gd name="T17" fmla="*/ 104 h 3120"/>
              <a:gd name="T18" fmla="*/ 2256 w 3024"/>
              <a:gd name="T19" fmla="*/ 8 h 3120"/>
              <a:gd name="T20" fmla="*/ 2688 w 3024"/>
              <a:gd name="T21" fmla="*/ 56 h 3120"/>
              <a:gd name="T22" fmla="*/ 3024 w 3024"/>
              <a:gd name="T23" fmla="*/ 104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4" h="3120">
                <a:moveTo>
                  <a:pt x="0" y="2696"/>
                </a:moveTo>
                <a:cubicBezTo>
                  <a:pt x="16" y="2784"/>
                  <a:pt x="32" y="2872"/>
                  <a:pt x="96" y="2936"/>
                </a:cubicBezTo>
                <a:cubicBezTo>
                  <a:pt x="160" y="3000"/>
                  <a:pt x="248" y="3056"/>
                  <a:pt x="384" y="3080"/>
                </a:cubicBezTo>
                <a:cubicBezTo>
                  <a:pt x="520" y="3104"/>
                  <a:pt x="768" y="3120"/>
                  <a:pt x="912" y="3080"/>
                </a:cubicBezTo>
                <a:cubicBezTo>
                  <a:pt x="1056" y="3040"/>
                  <a:pt x="1192" y="3064"/>
                  <a:pt x="1248" y="2840"/>
                </a:cubicBezTo>
                <a:cubicBezTo>
                  <a:pt x="1304" y="2616"/>
                  <a:pt x="1248" y="2064"/>
                  <a:pt x="1248" y="1736"/>
                </a:cubicBezTo>
                <a:cubicBezTo>
                  <a:pt x="1248" y="1408"/>
                  <a:pt x="1240" y="1104"/>
                  <a:pt x="1248" y="872"/>
                </a:cubicBezTo>
                <a:cubicBezTo>
                  <a:pt x="1256" y="640"/>
                  <a:pt x="1232" y="472"/>
                  <a:pt x="1296" y="344"/>
                </a:cubicBezTo>
                <a:cubicBezTo>
                  <a:pt x="1360" y="216"/>
                  <a:pt x="1472" y="160"/>
                  <a:pt x="1632" y="104"/>
                </a:cubicBezTo>
                <a:cubicBezTo>
                  <a:pt x="1792" y="48"/>
                  <a:pt x="2080" y="16"/>
                  <a:pt x="2256" y="8"/>
                </a:cubicBezTo>
                <a:cubicBezTo>
                  <a:pt x="2432" y="0"/>
                  <a:pt x="2560" y="40"/>
                  <a:pt x="2688" y="56"/>
                </a:cubicBezTo>
                <a:cubicBezTo>
                  <a:pt x="2816" y="72"/>
                  <a:pt x="2968" y="96"/>
                  <a:pt x="3024" y="1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0831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7225"/>
            <a:ext cx="9144000" cy="779487"/>
          </a:xfrm>
        </p:spPr>
        <p:txBody>
          <a:bodyPr>
            <a:normAutofit fontScale="90000"/>
          </a:bodyPr>
          <a:lstStyle/>
          <a:p>
            <a:r>
              <a:rPr lang="fr-FR" dirty="0" err="1"/>
              <a:t>Reminder</a:t>
            </a:r>
            <a:r>
              <a:rPr lang="fr-FR" dirty="0"/>
              <a:t> about </a:t>
            </a:r>
            <a:r>
              <a:rPr lang="fr-FR" dirty="0" err="1"/>
              <a:t>genomes</a:t>
            </a:r>
            <a:r>
              <a:rPr lang="fr-FR" dirty="0"/>
              <a:t> and </a:t>
            </a:r>
            <a:r>
              <a:rPr lang="fr-FR" dirty="0" err="1"/>
              <a:t>epigenomes</a:t>
            </a:r>
            <a:endParaRPr lang="fr-FR" dirty="0"/>
          </a:p>
        </p:txBody>
      </p:sp>
      <p:sp>
        <p:nvSpPr>
          <p:cNvPr id="3" name="Espace réservé du contenu 2"/>
          <p:cNvSpPr>
            <a:spLocks noGrp="1"/>
          </p:cNvSpPr>
          <p:nvPr>
            <p:ph idx="1"/>
          </p:nvPr>
        </p:nvSpPr>
        <p:spPr>
          <a:xfrm>
            <a:off x="107504" y="836712"/>
            <a:ext cx="8579296" cy="6021288"/>
          </a:xfrm>
        </p:spPr>
        <p:txBody>
          <a:bodyPr>
            <a:normAutofit fontScale="55000" lnSpcReduction="20000"/>
          </a:bodyPr>
          <a:lstStyle/>
          <a:p>
            <a:r>
              <a:rPr lang="en-US" dirty="0"/>
              <a:t>Very large non-coding DNA parts, </a:t>
            </a:r>
          </a:p>
          <a:p>
            <a:pPr marL="0" indent="0">
              <a:buNone/>
            </a:pPr>
            <a:r>
              <a:rPr lang="en-US" dirty="0"/>
              <a:t>e.g.: human 95% (from the “junk DNA” to </a:t>
            </a:r>
          </a:p>
          <a:p>
            <a:pPr marL="0" indent="0">
              <a:buNone/>
            </a:pPr>
            <a:r>
              <a:rPr lang="en-US" dirty="0"/>
              <a:t>a new </a:t>
            </a:r>
            <a:r>
              <a:rPr lang="en-US" i="1" dirty="0"/>
              <a:t>Terra incognita),</a:t>
            </a:r>
          </a:p>
          <a:p>
            <a:pPr marL="0" indent="0">
              <a:buNone/>
            </a:pPr>
            <a:endParaRPr lang="en-US" dirty="0"/>
          </a:p>
          <a:p>
            <a:r>
              <a:rPr lang="en-US" dirty="0"/>
              <a:t>A single nucleotide change may affect functions</a:t>
            </a:r>
          </a:p>
          <a:p>
            <a:pPr marL="0" indent="0">
              <a:buNone/>
            </a:pPr>
            <a:r>
              <a:rPr lang="en-US" dirty="0"/>
              <a:t>and/or regulation, gene splicing… both at short</a:t>
            </a:r>
          </a:p>
          <a:p>
            <a:pPr marL="0" indent="0">
              <a:buNone/>
            </a:pPr>
            <a:r>
              <a:rPr lang="en-US" dirty="0"/>
              <a:t>and long distances (e.g. DNA modification induces</a:t>
            </a:r>
          </a:p>
          <a:p>
            <a:pPr marL="0" indent="0">
              <a:buNone/>
            </a:pPr>
            <a:r>
              <a:rPr lang="en-US" dirty="0"/>
              <a:t>epigenetic changes)</a:t>
            </a:r>
          </a:p>
          <a:p>
            <a:pPr marL="0" indent="0">
              <a:buNone/>
            </a:pPr>
            <a:endParaRPr lang="en-US" dirty="0"/>
          </a:p>
          <a:p>
            <a:r>
              <a:rPr lang="en-US" dirty="0"/>
              <a:t>Very slight correlation between</a:t>
            </a:r>
          </a:p>
          <a:p>
            <a:pPr marL="0" indent="0">
              <a:buNone/>
            </a:pPr>
            <a:r>
              <a:rPr lang="en-US" dirty="0"/>
              <a:t>linear and spatial organizations,</a:t>
            </a:r>
          </a:p>
          <a:p>
            <a:pPr marL="0" indent="0">
              <a:buNone/>
            </a:pPr>
            <a:endParaRPr lang="en-US" dirty="0"/>
          </a:p>
          <a:p>
            <a:r>
              <a:rPr lang="en-US" dirty="0"/>
              <a:t>Epigenomes (proteins, DNA and RNA </a:t>
            </a:r>
          </a:p>
          <a:p>
            <a:pPr marL="0" indent="0">
              <a:buNone/>
            </a:pPr>
            <a:r>
              <a:rPr lang="en-US" dirty="0"/>
              <a:t>[= </a:t>
            </a:r>
            <a:r>
              <a:rPr lang="en-US" dirty="0" err="1"/>
              <a:t>epitranscriptome</a:t>
            </a:r>
            <a:r>
              <a:rPr lang="en-US" dirty="0"/>
              <a:t>]):</a:t>
            </a:r>
          </a:p>
          <a:p>
            <a:pPr marL="0" indent="0">
              <a:buNone/>
            </a:pPr>
            <a:r>
              <a:rPr lang="en-US" dirty="0"/>
              <a:t>“</a:t>
            </a:r>
            <a:r>
              <a:rPr lang="en-US" i="1" dirty="0"/>
              <a:t>now we know from where we have </a:t>
            </a:r>
          </a:p>
          <a:p>
            <a:pPr marL="0" indent="0">
              <a:buNone/>
            </a:pPr>
            <a:r>
              <a:rPr lang="en-US" i="1" dirty="0"/>
              <a:t>to start</a:t>
            </a:r>
            <a:r>
              <a:rPr lang="en-US" dirty="0"/>
              <a:t>” (conclusion of the EFSA meeting, </a:t>
            </a:r>
          </a:p>
          <a:p>
            <a:pPr marL="0" indent="0">
              <a:buNone/>
            </a:pPr>
            <a:r>
              <a:rPr lang="en-US" dirty="0"/>
              <a:t>June 2016) </a:t>
            </a:r>
          </a:p>
          <a:p>
            <a:endParaRPr lang="en-US" dirty="0"/>
          </a:p>
          <a:p>
            <a:r>
              <a:rPr lang="en-US" dirty="0"/>
              <a:t>We are thus very far from mechanical </a:t>
            </a:r>
          </a:p>
          <a:p>
            <a:pPr marL="0" indent="0">
              <a:buNone/>
            </a:pPr>
            <a:r>
              <a:rPr lang="en-US" dirty="0"/>
              <a:t>and linear molecular biology of the 70s’ used</a:t>
            </a:r>
          </a:p>
          <a:p>
            <a:pPr marL="0" indent="0">
              <a:buNone/>
            </a:pPr>
            <a:r>
              <a:rPr lang="en-US" dirty="0"/>
              <a:t>for the communication about NTMGE</a:t>
            </a:r>
          </a:p>
          <a:p>
            <a:pPr marL="0" indent="0">
              <a:buNone/>
            </a:pPr>
            <a:endParaRPr lang="en-US"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13</a:t>
            </a:fld>
            <a:endParaRPr lang="en-US"/>
          </a:p>
        </p:txBody>
      </p:sp>
      <p:pic>
        <p:nvPicPr>
          <p:cNvPr id="5" name="Picture 6" descr="la fig 04c.JPG"/>
          <p:cNvPicPr>
            <a:picLocks noChangeAspect="1"/>
          </p:cNvPicPr>
          <p:nvPr/>
        </p:nvPicPr>
        <p:blipFill>
          <a:blip r:embed="rId3" cstate="print"/>
          <a:stretch>
            <a:fillRect/>
          </a:stretch>
        </p:blipFill>
        <p:spPr>
          <a:xfrm>
            <a:off x="4885506" y="1196752"/>
            <a:ext cx="3790950" cy="5429250"/>
          </a:xfrm>
          <a:prstGeom prst="rect">
            <a:avLst/>
          </a:prstGeom>
        </p:spPr>
      </p:pic>
    </p:spTree>
    <p:extLst>
      <p:ext uri="{BB962C8B-B14F-4D97-AF65-F5344CB8AC3E}">
        <p14:creationId xmlns:p14="http://schemas.microsoft.com/office/powerpoint/2010/main" val="243556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Interactions between domains </a:t>
            </a:r>
            <a:br>
              <a:rPr lang="en-US" dirty="0"/>
            </a:br>
            <a:r>
              <a:rPr lang="en-US" dirty="0"/>
              <a:t>very badly known</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14</a:t>
            </a:fld>
            <a:endParaRPr lang="en-US"/>
          </a:p>
        </p:txBody>
      </p:sp>
      <p:pic>
        <p:nvPicPr>
          <p:cNvPr id="6146" name="Picture 2" descr="https://images.sciencedaily.com/2017/03/170322103721_1_54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83954"/>
            <a:ext cx="7314662" cy="516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7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 few plants’ specificities</a:t>
            </a:r>
          </a:p>
        </p:txBody>
      </p:sp>
      <p:sp>
        <p:nvSpPr>
          <p:cNvPr id="3" name="Espace réservé du contenu 2"/>
          <p:cNvSpPr>
            <a:spLocks noGrp="1"/>
          </p:cNvSpPr>
          <p:nvPr>
            <p:ph idx="1"/>
          </p:nvPr>
        </p:nvSpPr>
        <p:spPr>
          <a:xfrm>
            <a:off x="611560" y="1600200"/>
            <a:ext cx="8424936" cy="5257800"/>
          </a:xfrm>
        </p:spPr>
        <p:txBody>
          <a:bodyPr>
            <a:normAutofit fontScale="77500" lnSpcReduction="20000"/>
          </a:bodyPr>
          <a:lstStyle/>
          <a:p>
            <a:r>
              <a:rPr lang="en-US" dirty="0"/>
              <a:t>Not mobile, </a:t>
            </a:r>
          </a:p>
          <a:p>
            <a:r>
              <a:rPr lang="en-US" dirty="0"/>
              <a:t>organization of the genomes (nuclear, chloroplast and mitochondria) and ploidies, </a:t>
            </a:r>
          </a:p>
          <a:p>
            <a:r>
              <a:rPr lang="en-US" dirty="0"/>
              <a:t>large differences genotypic and phenotypic between mono- and dicotyledonous and between species’ varieties, particularly Elite lines (e.g. corn ca. 20% of differences with strong linkage disequilibrium…), </a:t>
            </a:r>
          </a:p>
          <a:p>
            <a:r>
              <a:rPr lang="en-US" dirty="0"/>
              <a:t>cell (to remove for transformations) walls of recalcitrant plants for regenerations (or use of immature embryos and mosaicism...),</a:t>
            </a:r>
          </a:p>
          <a:p>
            <a:r>
              <a:rPr lang="en-US" dirty="0"/>
              <a:t>A few cells (germ lines) of apical and axillary meristems are preserved from mutations and epimutations (</a:t>
            </a:r>
            <a:r>
              <a:rPr lang="en-US" sz="2600" dirty="0"/>
              <a:t>analogy with animal germlines isolation at the beginning of development</a:t>
            </a:r>
            <a:r>
              <a:rPr lang="en-US" dirty="0"/>
              <a:t>), some derived cells used to maintain organisms’ homogeneity and plant longevity (see e.g. the Lausanne Napoléon’s tree)…</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15</a:t>
            </a:fld>
            <a:endParaRPr lang="en-US" dirty="0"/>
          </a:p>
        </p:txBody>
      </p:sp>
    </p:spTree>
    <p:extLst>
      <p:ext uri="{BB962C8B-B14F-4D97-AF65-F5344CB8AC3E}">
        <p14:creationId xmlns:p14="http://schemas.microsoft.com/office/powerpoint/2010/main" val="39301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92088"/>
          </a:xfrm>
        </p:spPr>
        <p:txBody>
          <a:bodyPr/>
          <a:lstStyle/>
          <a:p>
            <a:r>
              <a:rPr lang="fr-FR" dirty="0"/>
              <a:t>Conclusion</a:t>
            </a:r>
          </a:p>
        </p:txBody>
      </p:sp>
      <p:sp>
        <p:nvSpPr>
          <p:cNvPr id="3" name="Espace réservé du contenu 2"/>
          <p:cNvSpPr>
            <a:spLocks noGrp="1"/>
          </p:cNvSpPr>
          <p:nvPr>
            <p:ph idx="1"/>
          </p:nvPr>
        </p:nvSpPr>
        <p:spPr>
          <a:xfrm>
            <a:off x="457200" y="908720"/>
            <a:ext cx="8579296" cy="5760640"/>
          </a:xfrm>
        </p:spPr>
        <p:txBody>
          <a:bodyPr>
            <a:normAutofit fontScale="55000" lnSpcReduction="20000"/>
          </a:bodyPr>
          <a:lstStyle/>
          <a:p>
            <a:r>
              <a:rPr lang="en-US" dirty="0"/>
              <a:t>All DNA, proteins and RNA changes (including point mutations) may have effects either locally or distally, </a:t>
            </a:r>
          </a:p>
          <a:p>
            <a:r>
              <a:rPr lang="en-US" dirty="0"/>
              <a:t>Changes can be easily or not detectable by e.g. phenotypic or genotypic changes, but face numerous issues of sequencing platforms, assembly and comparison software, </a:t>
            </a:r>
            <a:r>
              <a:rPr lang="en-US" dirty="0" err="1"/>
              <a:t>ata</a:t>
            </a:r>
            <a:r>
              <a:rPr lang="en-US" dirty="0"/>
              <a:t> bases errors, ack of sufficient quality control and quality assurance procedures, gold references standards,</a:t>
            </a:r>
          </a:p>
          <a:p>
            <a:r>
              <a:rPr lang="en-US" dirty="0"/>
              <a:t>Most – if not all – of the artificial induced mutations left genomic / epigenomic scars usable in techniques’ identifications and differentiation of </a:t>
            </a:r>
            <a:r>
              <a:rPr lang="en-US" i="1" dirty="0"/>
              <a:t>in vitro </a:t>
            </a:r>
            <a:r>
              <a:rPr lang="en-US" dirty="0"/>
              <a:t>and </a:t>
            </a:r>
            <a:r>
              <a:rPr lang="en-US" i="1" dirty="0"/>
              <a:t>in vivo </a:t>
            </a:r>
            <a:r>
              <a:rPr lang="en-US" dirty="0"/>
              <a:t>changes,</a:t>
            </a:r>
          </a:p>
          <a:p>
            <a:r>
              <a:rPr lang="en-US" dirty="0"/>
              <a:t>DNA changes, such as insertion, are inducing, generally distal, epimutation(s),</a:t>
            </a:r>
          </a:p>
          <a:p>
            <a:r>
              <a:rPr lang="en-US" dirty="0"/>
              <a:t>Focuses on nuclear genomes do no provide insights on plastids’ genomes,</a:t>
            </a:r>
          </a:p>
          <a:p>
            <a:r>
              <a:rPr lang="en-US" dirty="0"/>
              <a:t>More and more epimutations (DNA, RNA and proteins) are thought to be inheritable by generally unknown mechanisms (= “adaptation”, part of heterosis?...),</a:t>
            </a:r>
          </a:p>
          <a:p>
            <a:r>
              <a:rPr lang="en-US" dirty="0"/>
              <a:t>Changes of fitness may be invisible in the greenhouses and further local fields testing, but visible in other circumstances…</a:t>
            </a:r>
          </a:p>
          <a:p>
            <a:endParaRPr lang="en-US" dirty="0"/>
          </a:p>
          <a:p>
            <a:pPr marL="0" indent="0" algn="ctr">
              <a:buNone/>
            </a:pPr>
            <a:r>
              <a:rPr lang="en-US" sz="3400" b="1" dirty="0"/>
              <a:t>The molecular biology as used in the communication about NTMGE takes into consideration only the tip of the iceberg</a:t>
            </a:r>
          </a:p>
          <a:p>
            <a:pPr marL="0" indent="0" algn="ctr">
              <a:buNone/>
            </a:pPr>
            <a:endParaRPr lang="en-US" sz="3400" b="1" dirty="0"/>
          </a:p>
          <a:p>
            <a:pPr marL="0" indent="0" algn="ctr">
              <a:buNone/>
            </a:pPr>
            <a:r>
              <a:rPr lang="en-US" sz="3400" b="1" dirty="0"/>
              <a:t>DNA changes (introduced or not) are only a part of the uncertainties and risk assessment: the GMO paradigm only based on DNA nucleotides since decades has to integrate epigenetics and complex interactions networks, with their largely unknown sectors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16</a:t>
            </a:fld>
            <a:endParaRPr lang="en-US"/>
          </a:p>
        </p:txBody>
      </p:sp>
    </p:spTree>
    <p:extLst>
      <p:ext uri="{BB962C8B-B14F-4D97-AF65-F5344CB8AC3E}">
        <p14:creationId xmlns:p14="http://schemas.microsoft.com/office/powerpoint/2010/main" val="113862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852936"/>
            <a:ext cx="9073008" cy="1362075"/>
          </a:xfrm>
        </p:spPr>
        <p:txBody>
          <a:bodyPr>
            <a:normAutofit fontScale="90000"/>
          </a:bodyPr>
          <a:lstStyle/>
          <a:p>
            <a:pPr algn="ctr"/>
            <a:r>
              <a:rPr lang="en-US" dirty="0"/>
              <a:t>NTMGE </a:t>
            </a:r>
            <a:br>
              <a:rPr lang="en-US" dirty="0"/>
            </a:br>
            <a:r>
              <a:rPr lang="en-US" sz="2200" dirty="0"/>
              <a:t>(“New techniques” of modification of the genomes and epigenomes)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17</a:t>
            </a:fld>
            <a:endParaRPr lang="en-US"/>
          </a:p>
        </p:txBody>
      </p:sp>
    </p:spTree>
    <p:extLst>
      <p:ext uri="{BB962C8B-B14F-4D97-AF65-F5344CB8AC3E}">
        <p14:creationId xmlns:p14="http://schemas.microsoft.com/office/powerpoint/2010/main" val="160871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341"/>
            <a:ext cx="8229600" cy="1143000"/>
          </a:xfrm>
        </p:spPr>
        <p:txBody>
          <a:bodyPr>
            <a:normAutofit/>
          </a:bodyPr>
          <a:lstStyle/>
          <a:p>
            <a:r>
              <a:rPr lang="en-US" dirty="0"/>
              <a:t>Initial work in the EU on NTMGE</a:t>
            </a:r>
          </a:p>
        </p:txBody>
      </p:sp>
      <p:sp>
        <p:nvSpPr>
          <p:cNvPr id="3" name="Espace réservé du contenu 2"/>
          <p:cNvSpPr>
            <a:spLocks noGrp="1"/>
          </p:cNvSpPr>
          <p:nvPr>
            <p:ph idx="1"/>
          </p:nvPr>
        </p:nvSpPr>
        <p:spPr>
          <a:xfrm>
            <a:off x="251520" y="1412776"/>
            <a:ext cx="8651304" cy="5301208"/>
          </a:xfrm>
        </p:spPr>
        <p:txBody>
          <a:bodyPr>
            <a:normAutofit fontScale="77500" lnSpcReduction="20000"/>
          </a:bodyPr>
          <a:lstStyle/>
          <a:p>
            <a:r>
              <a:rPr lang="en-US" dirty="0"/>
              <a:t>Zinc finger nuclease technology (ZFN1-ZFN3) + TALEN+ </a:t>
            </a:r>
            <a:r>
              <a:rPr lang="en-US" dirty="0" err="1"/>
              <a:t>meganucleases</a:t>
            </a:r>
            <a:r>
              <a:rPr lang="en-US" dirty="0"/>
              <a:t> (then </a:t>
            </a:r>
            <a:r>
              <a:rPr lang="en-US" dirty="0" err="1"/>
              <a:t>Crispr</a:t>
            </a:r>
            <a:r>
              <a:rPr lang="en-US" dirty="0"/>
              <a:t>-endonuclease)</a:t>
            </a:r>
          </a:p>
          <a:p>
            <a:r>
              <a:rPr lang="en-US" dirty="0"/>
              <a:t>Oligonucleotide directed mutagenesis (ODM) </a:t>
            </a:r>
          </a:p>
          <a:p>
            <a:r>
              <a:rPr lang="en-US" dirty="0" err="1"/>
              <a:t>Cisgenesis</a:t>
            </a:r>
            <a:r>
              <a:rPr lang="en-US" dirty="0"/>
              <a:t>/ </a:t>
            </a:r>
            <a:r>
              <a:rPr lang="en-US" dirty="0" err="1"/>
              <a:t>Intragenesis</a:t>
            </a:r>
            <a:r>
              <a:rPr lang="en-US" dirty="0"/>
              <a:t> vs. </a:t>
            </a:r>
            <a:r>
              <a:rPr lang="en-US" dirty="0" err="1"/>
              <a:t>Transgenesis</a:t>
            </a:r>
            <a:endParaRPr lang="en-US" dirty="0"/>
          </a:p>
          <a:p>
            <a:r>
              <a:rPr lang="en-US" dirty="0"/>
              <a:t>RNA-dependent DNA Methylation (</a:t>
            </a:r>
            <a:r>
              <a:rPr lang="en-US" dirty="0" err="1"/>
              <a:t>RdDM</a:t>
            </a:r>
            <a:r>
              <a:rPr lang="en-US" dirty="0"/>
              <a:t>) </a:t>
            </a:r>
          </a:p>
          <a:p>
            <a:r>
              <a:rPr lang="en-US" dirty="0"/>
              <a:t>Grafting (GM rootstock / scion)</a:t>
            </a:r>
          </a:p>
          <a:p>
            <a:r>
              <a:rPr lang="en-US" dirty="0"/>
              <a:t>Agro-infiltration</a:t>
            </a:r>
            <a:r>
              <a:rPr lang="en-US" b="1" dirty="0"/>
              <a:t> </a:t>
            </a:r>
            <a:r>
              <a:rPr lang="en-US" dirty="0"/>
              <a:t>(Agro-infiltration “</a:t>
            </a:r>
            <a:r>
              <a:rPr lang="en-US" i="1" dirty="0" err="1"/>
              <a:t>sensu</a:t>
            </a:r>
            <a:r>
              <a:rPr lang="en-US" dirty="0"/>
              <a:t> </a:t>
            </a:r>
            <a:r>
              <a:rPr lang="en-US" i="1" dirty="0" err="1"/>
              <a:t>stricto</a:t>
            </a:r>
            <a:r>
              <a:rPr lang="en-US" dirty="0"/>
              <a:t>”, Agro-infection, Floral-dip i.e. plant transformation)</a:t>
            </a:r>
          </a:p>
          <a:p>
            <a:r>
              <a:rPr lang="en-US" dirty="0"/>
              <a:t>Reverse breeding</a:t>
            </a:r>
          </a:p>
          <a:p>
            <a:r>
              <a:rPr lang="en-US" dirty="0"/>
              <a:t>Synthetic biology</a:t>
            </a:r>
          </a:p>
          <a:p>
            <a:endParaRPr lang="en-US" dirty="0"/>
          </a:p>
          <a:p>
            <a:pPr marL="0" indent="0" algn="ctr">
              <a:buNone/>
            </a:pPr>
            <a:r>
              <a:rPr lang="en-US" b="1" dirty="0"/>
              <a:t>Working group: 2007-2012</a:t>
            </a:r>
          </a:p>
          <a:p>
            <a:pPr marL="0" indent="0" algn="ctr">
              <a:buNone/>
            </a:pPr>
            <a:r>
              <a:rPr lang="en-US" b="1" dirty="0"/>
              <a:t>Lack of consensus: report not made publicly available</a:t>
            </a:r>
          </a:p>
          <a:p>
            <a:pPr marL="0" indent="0" algn="ctr">
              <a:buNone/>
            </a:pPr>
            <a:r>
              <a:rPr lang="en-US" b="1" dirty="0"/>
              <a:t>But several experts used some of its “positive” claims</a:t>
            </a:r>
          </a:p>
          <a:p>
            <a:pPr marL="0" indent="0">
              <a:buNone/>
            </a:pPr>
            <a:endParaRPr lang="en-US"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18</a:t>
            </a:fld>
            <a:endParaRPr lang="en-US"/>
          </a:p>
        </p:txBody>
      </p:sp>
    </p:spTree>
    <p:extLst>
      <p:ext uri="{BB962C8B-B14F-4D97-AF65-F5344CB8AC3E}">
        <p14:creationId xmlns:p14="http://schemas.microsoft.com/office/powerpoint/2010/main" val="172389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NTMGE: contextualisation</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19</a:t>
            </a:fld>
            <a:endParaRPr lang="en-US"/>
          </a:p>
        </p:txBody>
      </p:sp>
      <p:sp>
        <p:nvSpPr>
          <p:cNvPr id="5" name="Espace réservé du contenu 2"/>
          <p:cNvSpPr>
            <a:spLocks noGrp="1"/>
          </p:cNvSpPr>
          <p:nvPr>
            <p:ph idx="1"/>
          </p:nvPr>
        </p:nvSpPr>
        <p:spPr>
          <a:xfrm>
            <a:off x="457200" y="1600200"/>
            <a:ext cx="8686800" cy="5257800"/>
          </a:xfrm>
        </p:spPr>
        <p:txBody>
          <a:bodyPr>
            <a:normAutofit/>
          </a:bodyPr>
          <a:lstStyle/>
          <a:p>
            <a:r>
              <a:rPr lang="en-US" sz="2000" dirty="0"/>
              <a:t>A suite of agricultural technical developments, often referred to as revolutions (Middle Ages, Green...) </a:t>
            </a:r>
          </a:p>
          <a:p>
            <a:r>
              <a:rPr lang="en-US" sz="2000" dirty="0"/>
              <a:t>Technical development of molecular biology: GMO, then the NTMGE, synthetic biology... without disruptive change,</a:t>
            </a:r>
          </a:p>
          <a:p>
            <a:r>
              <a:rPr lang="en-US" sz="2000" dirty="0"/>
              <a:t>Public Affairs that led to the refusal by the citizens of certain techniques and leading to regulatory questions, (GMO or not, exempted or not?),</a:t>
            </a:r>
          </a:p>
          <a:p>
            <a:r>
              <a:rPr lang="en-US" sz="2000" dirty="0"/>
              <a:t>Communities asking for more natural food commodities, a wording embedded by companies, </a:t>
            </a:r>
          </a:p>
          <a:p>
            <a:r>
              <a:rPr lang="en-US" sz="2000" dirty="0"/>
              <a:t>A society where the progress and innovation are felt as a source of happiness with both private and public stakeholders (ministries of environment and agriculture, GSTC vs. ... Assessment Agency), scientists defending institutional or not interests, politicians with pre-established choices due to socio-economic </a:t>
            </a:r>
            <a:r>
              <a:rPr lang="en-US" sz="2000" i="1" dirty="0"/>
              <a:t>a priori</a:t>
            </a:r>
            <a:r>
              <a:rPr lang="en-US" sz="2000" dirty="0"/>
              <a:t>...</a:t>
            </a:r>
          </a:p>
          <a:p>
            <a:endParaRPr lang="en-US" sz="2000" b="1" dirty="0"/>
          </a:p>
          <a:p>
            <a:pPr marL="0" indent="0" algn="ctr">
              <a:buNone/>
            </a:pPr>
            <a:r>
              <a:rPr lang="en-US" sz="2000" b="1" dirty="0"/>
              <a:t>Globally: a new step in science’s </a:t>
            </a:r>
            <a:r>
              <a:rPr lang="en-US" sz="2000" b="1" dirty="0" err="1"/>
              <a:t>politicisation</a:t>
            </a:r>
            <a:r>
              <a:rPr lang="en-US" sz="2000" b="1" dirty="0"/>
              <a:t> and </a:t>
            </a:r>
            <a:r>
              <a:rPr lang="en-US" sz="2000" b="1" dirty="0" err="1"/>
              <a:t>scientification</a:t>
            </a:r>
            <a:r>
              <a:rPr lang="en-US" sz="2000" b="1" dirty="0"/>
              <a:t> of politics</a:t>
            </a:r>
            <a:endParaRPr lang="fr-FR" sz="2000" b="1" dirty="0"/>
          </a:p>
        </p:txBody>
      </p:sp>
    </p:spTree>
    <p:extLst>
      <p:ext uri="{BB962C8B-B14F-4D97-AF65-F5344CB8AC3E}">
        <p14:creationId xmlns:p14="http://schemas.microsoft.com/office/powerpoint/2010/main" val="27300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36912"/>
            <a:ext cx="7772400" cy="1362075"/>
          </a:xfrm>
        </p:spPr>
        <p:txBody>
          <a:bodyPr>
            <a:normAutofit fontScale="90000"/>
          </a:bodyPr>
          <a:lstStyle/>
          <a:p>
            <a:pPr algn="ctr"/>
            <a:r>
              <a:rPr lang="fr-FR" dirty="0" err="1"/>
              <a:t>Reminder</a:t>
            </a:r>
            <a:r>
              <a:rPr lang="fr-FR" dirty="0"/>
              <a:t> on </a:t>
            </a:r>
            <a:r>
              <a:rPr lang="fr-FR" dirty="0" err="1"/>
              <a:t>genomes</a:t>
            </a:r>
            <a:r>
              <a:rPr lang="fr-FR" dirty="0"/>
              <a:t>, </a:t>
            </a:r>
            <a:r>
              <a:rPr lang="fr-FR" dirty="0" err="1"/>
              <a:t>epigenomes</a:t>
            </a:r>
            <a:r>
              <a:rPr lang="fr-FR" dirty="0"/>
              <a:t> and </a:t>
            </a:r>
            <a:r>
              <a:rPr lang="fr-FR" dirty="0" err="1"/>
              <a:t>epitranscriptome</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a:t>
            </a:fld>
            <a:endParaRPr lang="en-US"/>
          </a:p>
        </p:txBody>
      </p:sp>
    </p:spTree>
    <p:extLst>
      <p:ext uri="{BB962C8B-B14F-4D97-AF65-F5344CB8AC3E}">
        <p14:creationId xmlns:p14="http://schemas.microsoft.com/office/powerpoint/2010/main" val="267130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96952"/>
            <a:ext cx="9144000" cy="1362075"/>
          </a:xfrm>
        </p:spPr>
        <p:txBody>
          <a:bodyPr>
            <a:normAutofit fontScale="90000"/>
          </a:bodyPr>
          <a:lstStyle/>
          <a:p>
            <a:pPr algn="ctr"/>
            <a:r>
              <a:rPr lang="en-US" dirty="0"/>
              <a:t>Related techniques </a:t>
            </a:r>
            <a:br>
              <a:rPr lang="en-US" dirty="0"/>
            </a:br>
            <a:r>
              <a:rPr lang="en-US" sz="3100" dirty="0"/>
              <a:t>(used to Produce both GMO and NTMGE products)</a:t>
            </a:r>
            <a:endParaRPr lang="en-US" dirty="0"/>
          </a:p>
        </p:txBody>
      </p:sp>
      <p:sp>
        <p:nvSpPr>
          <p:cNvPr id="3" name="Espace réservé du texte 2"/>
          <p:cNvSpPr>
            <a:spLocks noGrp="1"/>
          </p:cNvSpPr>
          <p:nvPr>
            <p:ph type="body" idx="1"/>
          </p:nvPr>
        </p:nvSpPr>
        <p:spPr>
          <a:xfrm>
            <a:off x="683568" y="1340768"/>
            <a:ext cx="7772400" cy="1500187"/>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20</a:t>
            </a:fld>
            <a:endParaRPr lang="en-US"/>
          </a:p>
        </p:txBody>
      </p:sp>
    </p:spTree>
    <p:extLst>
      <p:ext uri="{BB962C8B-B14F-4D97-AF65-F5344CB8AC3E}">
        <p14:creationId xmlns:p14="http://schemas.microsoft.com/office/powerpoint/2010/main" val="404018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1.wp.com/sitn.hms.harvard.edu/wp-content/uploads/2015/08/Untitled2.png?w=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
            <a:ext cx="5930603" cy="6845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9618" y="6606899"/>
            <a:ext cx="4572000" cy="246221"/>
          </a:xfrm>
          <a:prstGeom prst="rect">
            <a:avLst/>
          </a:prstGeom>
        </p:spPr>
        <p:txBody>
          <a:bodyPr>
            <a:spAutoFit/>
          </a:bodyPr>
          <a:lstStyle/>
          <a:p>
            <a:r>
              <a:rPr lang="en-US" sz="1000" dirty="0"/>
              <a:t>http://sitn.hms.harvard.edu/flash/2015/how-to-make-a-gmo/</a:t>
            </a:r>
          </a:p>
        </p:txBody>
      </p:sp>
      <p:sp>
        <p:nvSpPr>
          <p:cNvPr id="2" name="ZoneTexte 1"/>
          <p:cNvSpPr txBox="1"/>
          <p:nvPr/>
        </p:nvSpPr>
        <p:spPr>
          <a:xfrm>
            <a:off x="0" y="2132537"/>
            <a:ext cx="738664" cy="3324756"/>
          </a:xfrm>
          <a:prstGeom prst="rect">
            <a:avLst/>
          </a:prstGeom>
          <a:noFill/>
        </p:spPr>
        <p:txBody>
          <a:bodyPr vert="vert270" wrap="none" rtlCol="0">
            <a:spAutoFit/>
          </a:bodyPr>
          <a:lstStyle/>
          <a:p>
            <a:r>
              <a:rPr lang="fr-FR" sz="3600" b="1" dirty="0"/>
              <a:t>GMO production</a:t>
            </a:r>
            <a:endParaRPr lang="en-US" sz="3600" b="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511" y="4542893"/>
            <a:ext cx="11922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468062" y="111046"/>
            <a:ext cx="2573910" cy="923330"/>
          </a:xfrm>
          <a:prstGeom prst="rect">
            <a:avLst/>
          </a:prstGeom>
          <a:noFill/>
        </p:spPr>
        <p:txBody>
          <a:bodyPr wrap="none" rtlCol="0">
            <a:spAutoFit/>
          </a:bodyPr>
          <a:lstStyle/>
          <a:p>
            <a:r>
              <a:rPr lang="en-US" dirty="0"/>
              <a:t>Alternatives: </a:t>
            </a:r>
          </a:p>
          <a:p>
            <a:r>
              <a:rPr lang="en-US" dirty="0"/>
              <a:t>gene regulation</a:t>
            </a:r>
          </a:p>
          <a:p>
            <a:r>
              <a:rPr lang="en-US" dirty="0"/>
              <a:t>or sequence modification</a:t>
            </a:r>
          </a:p>
        </p:txBody>
      </p:sp>
      <p:sp>
        <p:nvSpPr>
          <p:cNvPr id="5" name="ZoneTexte 4"/>
          <p:cNvSpPr txBox="1"/>
          <p:nvPr/>
        </p:nvSpPr>
        <p:spPr>
          <a:xfrm>
            <a:off x="6449529" y="1393873"/>
            <a:ext cx="2717219" cy="1200329"/>
          </a:xfrm>
          <a:prstGeom prst="rect">
            <a:avLst/>
          </a:prstGeom>
          <a:noFill/>
        </p:spPr>
        <p:txBody>
          <a:bodyPr wrap="none" rtlCol="0">
            <a:spAutoFit/>
          </a:bodyPr>
          <a:lstStyle/>
          <a:p>
            <a:r>
              <a:rPr lang="en-US" dirty="0"/>
              <a:t>Alternatives: identification </a:t>
            </a:r>
          </a:p>
          <a:p>
            <a:r>
              <a:rPr lang="en-US" dirty="0"/>
              <a:t>Of sequences’ changes or </a:t>
            </a:r>
          </a:p>
          <a:p>
            <a:r>
              <a:rPr lang="en-US" dirty="0"/>
              <a:t>epimutations   (DNA or </a:t>
            </a:r>
          </a:p>
          <a:p>
            <a:r>
              <a:rPr lang="en-US" dirty="0" err="1"/>
              <a:t>chromatine</a:t>
            </a:r>
            <a:r>
              <a:rPr lang="en-US" dirty="0"/>
              <a:t>)</a:t>
            </a:r>
          </a:p>
        </p:txBody>
      </p:sp>
      <p:sp>
        <p:nvSpPr>
          <p:cNvPr id="6" name="ZoneTexte 5"/>
          <p:cNvSpPr txBox="1"/>
          <p:nvPr/>
        </p:nvSpPr>
        <p:spPr>
          <a:xfrm>
            <a:off x="6377363" y="2788567"/>
            <a:ext cx="2766637" cy="1477328"/>
          </a:xfrm>
          <a:prstGeom prst="rect">
            <a:avLst/>
          </a:prstGeom>
          <a:noFill/>
        </p:spPr>
        <p:txBody>
          <a:bodyPr wrap="square" rtlCol="0">
            <a:spAutoFit/>
          </a:bodyPr>
          <a:lstStyle/>
          <a:p>
            <a:r>
              <a:rPr lang="en-US" dirty="0"/>
              <a:t>Sequences’ changes  </a:t>
            </a:r>
          </a:p>
          <a:p>
            <a:r>
              <a:rPr lang="en-US" dirty="0"/>
              <a:t>or epigenetic</a:t>
            </a:r>
          </a:p>
          <a:p>
            <a:r>
              <a:rPr lang="en-US" dirty="0"/>
              <a:t>insertion or deletion / indel  </a:t>
            </a:r>
          </a:p>
          <a:p>
            <a:r>
              <a:rPr lang="en-US" dirty="0"/>
              <a:t>sequences in one or more</a:t>
            </a:r>
          </a:p>
          <a:p>
            <a:r>
              <a:rPr lang="en-US" dirty="0"/>
              <a:t>locations…</a:t>
            </a:r>
          </a:p>
        </p:txBody>
      </p:sp>
      <p:sp>
        <p:nvSpPr>
          <p:cNvPr id="7" name="Espace réservé du numéro de diapositive 6"/>
          <p:cNvSpPr>
            <a:spLocks noGrp="1"/>
          </p:cNvSpPr>
          <p:nvPr>
            <p:ph type="sldNum" sz="quarter" idx="12"/>
          </p:nvPr>
        </p:nvSpPr>
        <p:spPr/>
        <p:txBody>
          <a:bodyPr/>
          <a:lstStyle/>
          <a:p>
            <a:fld id="{C0E76856-4982-42DE-A99B-EC985B810580}" type="slidenum">
              <a:rPr lang="en-US" smtClean="0"/>
              <a:t>21</a:t>
            </a:fld>
            <a:endParaRPr lang="en-US"/>
          </a:p>
        </p:txBody>
      </p:sp>
    </p:spTree>
    <p:extLst>
      <p:ext uri="{BB962C8B-B14F-4D97-AF65-F5344CB8AC3E}">
        <p14:creationId xmlns:p14="http://schemas.microsoft.com/office/powerpoint/2010/main" val="369285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a:xfrm>
            <a:off x="6748410" y="6492875"/>
            <a:ext cx="2133600" cy="365125"/>
          </a:xfrm>
        </p:spPr>
        <p:txBody>
          <a:bodyPr/>
          <a:lstStyle/>
          <a:p>
            <a:fld id="{C0E76856-4982-42DE-A99B-EC985B810580}" type="slidenum">
              <a:rPr lang="en-US" smtClean="0"/>
              <a:t>22</a:t>
            </a:fld>
            <a:endParaRPr lang="en-US"/>
          </a:p>
        </p:txBody>
      </p:sp>
      <p:grpSp>
        <p:nvGrpSpPr>
          <p:cNvPr id="5" name="Group 9"/>
          <p:cNvGrpSpPr>
            <a:grpSpLocks/>
          </p:cNvGrpSpPr>
          <p:nvPr/>
        </p:nvGrpSpPr>
        <p:grpSpPr bwMode="auto">
          <a:xfrm>
            <a:off x="114300" y="266700"/>
            <a:ext cx="8915400" cy="6324600"/>
            <a:chOff x="1247" y="799"/>
            <a:chExt cx="3583" cy="3372"/>
          </a:xfrm>
        </p:grpSpPr>
        <p:pic>
          <p:nvPicPr>
            <p:cNvPr id="6" name="Picture 4" descr="TrasgenèseVé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799"/>
              <a:ext cx="3583" cy="3372"/>
            </a:xfrm>
            <a:prstGeom prst="rect">
              <a:avLst/>
            </a:prstGeom>
            <a:solidFill>
              <a:schemeClr val="folHlink"/>
            </a:solidFill>
            <a:ln w="38100"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8"/>
            <p:cNvSpPr txBox="1">
              <a:spLocks noChangeArrowheads="1"/>
            </p:cNvSpPr>
            <p:nvPr/>
          </p:nvSpPr>
          <p:spPr bwMode="auto">
            <a:xfrm>
              <a:off x="1292" y="845"/>
              <a:ext cx="3493" cy="408"/>
            </a:xfrm>
            <a:prstGeom prst="rect">
              <a:avLst/>
            </a:prstGeom>
            <a:solidFill>
              <a:schemeClr val="fo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fr-FR" altLang="fr-FR" sz="2400" b="1">
                  <a:solidFill>
                    <a:srgbClr val="FFFF00"/>
                  </a:solidFill>
                  <a:effectLst>
                    <a:outerShdw blurRad="38100" dist="38100" dir="2700000" algn="tl">
                      <a:srgbClr val="000000"/>
                    </a:outerShdw>
                  </a:effectLst>
                  <a:latin typeface="Comic Sans MS" pitchFamily="66" charset="0"/>
                </a:rPr>
                <a:t>PRINCIPALES ETAPES DE LA TRANSGENESE VEGETALE</a:t>
              </a:r>
            </a:p>
          </p:txBody>
        </p:sp>
      </p:grpSp>
    </p:spTree>
    <p:extLst>
      <p:ext uri="{BB962C8B-B14F-4D97-AF65-F5344CB8AC3E}">
        <p14:creationId xmlns:p14="http://schemas.microsoft.com/office/powerpoint/2010/main" val="1748543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01" y="0"/>
            <a:ext cx="975392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389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850106"/>
          </a:xfrm>
        </p:spPr>
        <p:txBody>
          <a:bodyPr>
            <a:noAutofit/>
          </a:bodyPr>
          <a:lstStyle/>
          <a:p>
            <a:r>
              <a:rPr lang="fr-FR" sz="3200" b="1" dirty="0"/>
              <a:t>Common techniques to </a:t>
            </a:r>
            <a:r>
              <a:rPr lang="fr-FR" sz="3200" b="1" dirty="0" err="1"/>
              <a:t>current</a:t>
            </a:r>
            <a:r>
              <a:rPr lang="fr-FR" sz="3200" b="1" dirty="0"/>
              <a:t> </a:t>
            </a:r>
            <a:r>
              <a:rPr lang="fr-FR" sz="3200" b="1" dirty="0" err="1"/>
              <a:t>GMOs</a:t>
            </a:r>
            <a:r>
              <a:rPr lang="fr-FR" sz="3200" b="1" dirty="0"/>
              <a:t> and NTMGE</a:t>
            </a:r>
          </a:p>
        </p:txBody>
      </p:sp>
      <p:sp>
        <p:nvSpPr>
          <p:cNvPr id="3" name="Espace réservé du contenu 2"/>
          <p:cNvSpPr>
            <a:spLocks noGrp="1"/>
          </p:cNvSpPr>
          <p:nvPr>
            <p:ph idx="1"/>
          </p:nvPr>
        </p:nvSpPr>
        <p:spPr>
          <a:xfrm>
            <a:off x="457200" y="1196752"/>
            <a:ext cx="8686800" cy="5661248"/>
          </a:xfrm>
        </p:spPr>
        <p:txBody>
          <a:bodyPr>
            <a:normAutofit fontScale="62500" lnSpcReduction="20000"/>
          </a:bodyPr>
          <a:lstStyle/>
          <a:p>
            <a:pPr marL="0" indent="0">
              <a:buNone/>
            </a:pPr>
            <a:r>
              <a:rPr lang="en-US" dirty="0"/>
              <a:t>The NTMGE require the use of "old technologies" used for transgenic GMOs, already sold: </a:t>
            </a:r>
          </a:p>
          <a:p>
            <a:r>
              <a:rPr lang="en-US" dirty="0" err="1"/>
              <a:t>protoplastisation</a:t>
            </a:r>
            <a:r>
              <a:rPr lang="en-US" dirty="0"/>
              <a:t>, vectorization (very large proteins inducing huge holes in membranes, genome and plasmid of Agrobacterium leftovers…), cell cultures with their somaclonal variants, selection systems of modified cells with or without recombination systems, regeneration of the few not “recalcitrant” plants (thus with the same spectrum of species for GMOs and NTGME), </a:t>
            </a:r>
          </a:p>
          <a:p>
            <a:r>
              <a:rPr lang="en-US" dirty="0"/>
              <a:t>all stressful techniques induced mutations and </a:t>
            </a:r>
            <a:r>
              <a:rPr lang="en-US" dirty="0" err="1"/>
              <a:t>epimutations</a:t>
            </a:r>
            <a:r>
              <a:rPr lang="en-US" dirty="0"/>
              <a:t> (up to 35% for cell cultures) </a:t>
            </a:r>
          </a:p>
          <a:p>
            <a:pPr lvl="1"/>
            <a:r>
              <a:rPr lang="en-US" dirty="0"/>
              <a:t>Hard to detect (missing reliable software and reference genomes, huge differences between Elite varieties of a species, systematic biases with each NGS platform) point or </a:t>
            </a:r>
            <a:r>
              <a:rPr lang="en-US" dirty="0" err="1"/>
              <a:t>indels</a:t>
            </a:r>
            <a:r>
              <a:rPr lang="en-US" dirty="0"/>
              <a:t> mutations, especially in non-coding or repeated regions, issues with translocations and inversions... </a:t>
            </a:r>
          </a:p>
          <a:p>
            <a:pPr lvl="1"/>
            <a:r>
              <a:rPr lang="en-US" dirty="0"/>
              <a:t>Difficult to discard (insufficient number of backcrosses by companies, co-segregations according to the characters, non Mendelian inheritable regions) leaving millions of </a:t>
            </a:r>
            <a:r>
              <a:rPr lang="en-US" dirty="0" err="1"/>
              <a:t>bp</a:t>
            </a:r>
            <a:r>
              <a:rPr lang="en-US" dirty="0"/>
              <a:t> not “cleaned" while the result is hard to control (issues of missing reliable software and reference genomes)</a:t>
            </a:r>
          </a:p>
          <a:p>
            <a:pPr marL="457200" lvl="1" indent="0">
              <a:buNone/>
            </a:pPr>
            <a:endParaRPr lang="en-US" dirty="0"/>
          </a:p>
          <a:p>
            <a:pPr marL="457200" lvl="1" indent="0">
              <a:buNone/>
            </a:pPr>
            <a:endParaRPr lang="en-US" dirty="0"/>
          </a:p>
          <a:p>
            <a:pPr marL="457200" lvl="1" indent="0">
              <a:buNone/>
            </a:pPr>
            <a:r>
              <a:rPr lang="en-US" sz="3400" b="1" dirty="0"/>
              <a:t>International Conference held in London in October 2016: labs are desperately looking for “good chefs”, well trained and regret the lack of training schools for future chefs…</a:t>
            </a:r>
            <a:endParaRPr lang="fr-FR" sz="3400" b="1"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24</a:t>
            </a:fld>
            <a:endParaRPr lang="en-US" dirty="0"/>
          </a:p>
        </p:txBody>
      </p:sp>
    </p:spTree>
    <p:extLst>
      <p:ext uri="{BB962C8B-B14F-4D97-AF65-F5344CB8AC3E}">
        <p14:creationId xmlns:p14="http://schemas.microsoft.com/office/powerpoint/2010/main" val="1863955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contenu 2"/>
          <p:cNvSpPr>
            <a:spLocks noGrp="1"/>
          </p:cNvSpPr>
          <p:nvPr>
            <p:ph idx="1"/>
          </p:nvPr>
        </p:nvSpPr>
        <p:spPr/>
        <p:txBody>
          <a:bodyPr>
            <a:normAutofit fontScale="92500" lnSpcReduction="10000"/>
          </a:bodyPr>
          <a:lstStyle/>
          <a:p>
            <a:r>
              <a:rPr lang="en-US" dirty="0"/>
              <a:t>Numerous mutations and epimutations (of DNA, proteins and RNA) are induced by the technics used for both producing current GMOs and NTMGE, all scars usable in technics identification</a:t>
            </a:r>
          </a:p>
          <a:p>
            <a:r>
              <a:rPr lang="en-US" dirty="0"/>
              <a:t>Several steps (e.g. modified cells selection tools with or without recombination tools, reagents delivery: Agrobacterium still the most efficient…) can leave foreign DNA traces,</a:t>
            </a:r>
          </a:p>
          <a:p>
            <a:r>
              <a:rPr lang="en-US" dirty="0"/>
              <a:t>Purified proteins or RNA with contaminating DNA (see e.g. the issue of commercial PCR enzymes),</a:t>
            </a:r>
          </a:p>
          <a:p>
            <a:endParaRPr lang="en-US" dirty="0"/>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25</a:t>
            </a:fld>
            <a:endParaRPr lang="en-US"/>
          </a:p>
        </p:txBody>
      </p:sp>
    </p:spTree>
    <p:extLst>
      <p:ext uri="{BB962C8B-B14F-4D97-AF65-F5344CB8AC3E}">
        <p14:creationId xmlns:p14="http://schemas.microsoft.com/office/powerpoint/2010/main" val="423596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564904"/>
            <a:ext cx="7772400" cy="1362075"/>
          </a:xfrm>
        </p:spPr>
        <p:txBody>
          <a:bodyPr/>
          <a:lstStyle/>
          <a:p>
            <a:pPr algn="ctr"/>
            <a:r>
              <a:rPr lang="en-US" dirty="0"/>
              <a:t>Some issues with NTMGE...</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26</a:t>
            </a:fld>
            <a:endParaRPr lang="en-US"/>
          </a:p>
        </p:txBody>
      </p:sp>
    </p:spTree>
    <p:extLst>
      <p:ext uri="{BB962C8B-B14F-4D97-AF65-F5344CB8AC3E}">
        <p14:creationId xmlns:p14="http://schemas.microsoft.com/office/powerpoint/2010/main" val="189499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rmAutofit fontScale="90000"/>
          </a:bodyPr>
          <a:lstStyle/>
          <a:p>
            <a:r>
              <a:rPr lang="en-US" b="1" dirty="0"/>
              <a:t>Graft: interactions between scion and (e.g. GM) rootstock</a:t>
            </a:r>
          </a:p>
        </p:txBody>
      </p:sp>
      <p:sp>
        <p:nvSpPr>
          <p:cNvPr id="4" name="ZoneTexte 3"/>
          <p:cNvSpPr txBox="1"/>
          <p:nvPr/>
        </p:nvSpPr>
        <p:spPr>
          <a:xfrm>
            <a:off x="6411841" y="4976169"/>
            <a:ext cx="2732159" cy="230832"/>
          </a:xfrm>
          <a:prstGeom prst="rect">
            <a:avLst/>
          </a:prstGeom>
          <a:noFill/>
        </p:spPr>
        <p:txBody>
          <a:bodyPr wrap="square" rtlCol="0">
            <a:spAutoFit/>
          </a:bodyPr>
          <a:lstStyle/>
          <a:p>
            <a:r>
              <a:rPr lang="fr-FR" sz="900" dirty="0"/>
              <a:t>Sam van </a:t>
            </a:r>
            <a:r>
              <a:rPr lang="fr-FR" sz="900" dirty="0" err="1"/>
              <a:t>Aken</a:t>
            </a:r>
            <a:r>
              <a:rPr lang="fr-FR" sz="900" dirty="0"/>
              <a:t>, </a:t>
            </a:r>
            <a:r>
              <a:rPr lang="fr-FR" sz="900" dirty="0" err="1"/>
              <a:t>Syracue</a:t>
            </a:r>
            <a:r>
              <a:rPr lang="fr-FR" sz="900" dirty="0"/>
              <a:t> </a:t>
            </a:r>
            <a:r>
              <a:rPr lang="fr-FR" sz="900" dirty="0" err="1"/>
              <a:t>University</a:t>
            </a:r>
            <a:r>
              <a:rPr lang="fr-FR" sz="900" dirty="0"/>
              <a:t>, New York.</a:t>
            </a:r>
            <a:endParaRPr lang="en-US" sz="900" dirty="0"/>
          </a:p>
        </p:txBody>
      </p:sp>
      <p:sp>
        <p:nvSpPr>
          <p:cNvPr id="8" name="Espace réservé du contenu 7"/>
          <p:cNvSpPr>
            <a:spLocks noGrp="1"/>
          </p:cNvSpPr>
          <p:nvPr>
            <p:ph idx="1"/>
          </p:nvPr>
        </p:nvSpPr>
        <p:spPr>
          <a:xfrm>
            <a:off x="457200" y="1600200"/>
            <a:ext cx="8229600" cy="5227696"/>
          </a:xfrm>
        </p:spPr>
        <p:txBody>
          <a:bodyPr>
            <a:normAutofit/>
          </a:bodyPr>
          <a:lstStyle/>
          <a:p>
            <a:r>
              <a:rPr lang="en-US" sz="2400" dirty="0"/>
              <a:t>Circulation of pathogens, proteins (e.g. Cry1Ac), DNA, ARN (siRNA and mRNA), hormones…</a:t>
            </a:r>
          </a:p>
          <a:p>
            <a:r>
              <a:rPr lang="en-US" sz="2400" dirty="0"/>
              <a:t>Gene regulation (silencing…), proteins synthesis of rootstock in scions,</a:t>
            </a:r>
          </a:p>
          <a:p>
            <a:r>
              <a:rPr lang="en-US" sz="2400" dirty="0"/>
              <a:t>Communication of genomes with establishment of </a:t>
            </a:r>
            <a:r>
              <a:rPr lang="en-US" sz="2400" dirty="0" err="1"/>
              <a:t>epialleles</a:t>
            </a:r>
            <a:r>
              <a:rPr lang="en-US" sz="2400" dirty="0"/>
              <a:t> </a:t>
            </a:r>
            <a:r>
              <a:rPr lang="en-US" sz="1600" dirty="0">
                <a:hlinkClick r:id="rId3"/>
              </a:rPr>
              <a:t>http://phys.org/news/2016-01-grafted-genomes.html#jCp</a:t>
            </a:r>
            <a:r>
              <a:rPr lang="en-US" sz="1600" dirty="0"/>
              <a:t> </a:t>
            </a:r>
            <a:endParaRPr lang="en-US" dirty="0"/>
          </a:p>
          <a:p>
            <a:pPr marL="0" indent="0" algn="ctr">
              <a:buNone/>
            </a:pPr>
            <a:r>
              <a:rPr lang="en-US" sz="2400" b="1" dirty="0"/>
              <a:t>The products of the non-GM scion (e.g. fruits) cannot be considered as not being influenced by the GM rootstock</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5188000"/>
            <a:ext cx="2771800" cy="167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Grafted plants' genomes can communicate with each o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09" y="5230740"/>
            <a:ext cx="2722301" cy="163338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3083" y="4976169"/>
            <a:ext cx="2452916" cy="230832"/>
          </a:xfrm>
          <a:prstGeom prst="rect">
            <a:avLst/>
          </a:prstGeom>
          <a:noFill/>
        </p:spPr>
        <p:txBody>
          <a:bodyPr wrap="none" rtlCol="0">
            <a:spAutoFit/>
          </a:bodyPr>
          <a:lstStyle/>
          <a:p>
            <a:r>
              <a:rPr lang="en-US" sz="900" dirty="0"/>
              <a:t>Credit: Charles </a:t>
            </a:r>
            <a:r>
              <a:rPr lang="en-US" sz="900" dirty="0" err="1"/>
              <a:t>Melnyk</a:t>
            </a:r>
            <a:r>
              <a:rPr lang="en-US" sz="900" dirty="0"/>
              <a:t>/University of Cambridge </a:t>
            </a:r>
          </a:p>
        </p:txBody>
      </p:sp>
      <p:sp>
        <p:nvSpPr>
          <p:cNvPr id="3" name="Espace réservé du numéro de diapositive 2"/>
          <p:cNvSpPr>
            <a:spLocks noGrp="1"/>
          </p:cNvSpPr>
          <p:nvPr>
            <p:ph type="sldNum" sz="quarter" idx="12"/>
          </p:nvPr>
        </p:nvSpPr>
        <p:spPr/>
        <p:txBody>
          <a:bodyPr/>
          <a:lstStyle/>
          <a:p>
            <a:fld id="{C0E76856-4982-42DE-A99B-EC985B810580}" type="slidenum">
              <a:rPr lang="en-US" smtClean="0"/>
              <a:t>27</a:t>
            </a:fld>
            <a:endParaRPr lang="en-US"/>
          </a:p>
        </p:txBody>
      </p:sp>
    </p:spTree>
    <p:extLst>
      <p:ext uri="{BB962C8B-B14F-4D97-AF65-F5344CB8AC3E}">
        <p14:creationId xmlns:p14="http://schemas.microsoft.com/office/powerpoint/2010/main" val="419917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RNAi</a:t>
            </a:r>
            <a:endParaRPr lang="fr-FR" dirty="0"/>
          </a:p>
        </p:txBody>
      </p:sp>
      <p:sp>
        <p:nvSpPr>
          <p:cNvPr id="3" name="Espace réservé du contenu 2"/>
          <p:cNvSpPr>
            <a:spLocks noGrp="1"/>
          </p:cNvSpPr>
          <p:nvPr>
            <p:ph idx="1"/>
          </p:nvPr>
        </p:nvSpPr>
        <p:spPr/>
        <p:txBody>
          <a:bodyPr/>
          <a:lstStyle/>
          <a:p>
            <a:r>
              <a:rPr lang="en-US" dirty="0"/>
              <a:t>Main issue: efficient delivery (agro-infiltration, biolistic, viruses) with different scars,</a:t>
            </a:r>
          </a:p>
          <a:p>
            <a:r>
              <a:rPr lang="en-US" dirty="0"/>
              <a:t>Interaction with </a:t>
            </a:r>
            <a:r>
              <a:rPr lang="en-US"/>
              <a:t>non-target organisms,</a:t>
            </a:r>
            <a:endParaRPr lang="en-US" dirty="0"/>
          </a:p>
          <a:p>
            <a:r>
              <a:rPr lang="en-US" dirty="0"/>
              <a:t>Numerous off-targets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28</a:t>
            </a:fld>
            <a:endParaRPr lang="en-US"/>
          </a:p>
        </p:txBody>
      </p:sp>
    </p:spTree>
    <p:extLst>
      <p:ext uri="{BB962C8B-B14F-4D97-AF65-F5344CB8AC3E}">
        <p14:creationId xmlns:p14="http://schemas.microsoft.com/office/powerpoint/2010/main" val="385338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383" y="92509"/>
            <a:ext cx="8229600" cy="1143000"/>
          </a:xfrm>
        </p:spPr>
        <p:txBody>
          <a:bodyPr>
            <a:normAutofit/>
          </a:bodyPr>
          <a:lstStyle/>
          <a:p>
            <a:r>
              <a:rPr lang="en-US" b="1" dirty="0"/>
              <a:t>CRISPR-endonuclease </a:t>
            </a:r>
            <a:br>
              <a:rPr lang="en-US" b="1" dirty="0"/>
            </a:br>
            <a:r>
              <a:rPr lang="en-US" sz="1600" b="1" dirty="0"/>
              <a:t>(6 classes, 19 sub-classes with functions slightly or fully unknown)</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4941168"/>
            <a:ext cx="7608467" cy="14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509120"/>
            <a:ext cx="46275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0" y="1484784"/>
            <a:ext cx="9167077" cy="3139321"/>
          </a:xfrm>
          <a:prstGeom prst="rect">
            <a:avLst/>
          </a:prstGeom>
          <a:noFill/>
        </p:spPr>
        <p:txBody>
          <a:bodyPr wrap="square" rtlCol="0">
            <a:spAutoFit/>
          </a:bodyPr>
          <a:lstStyle/>
          <a:p>
            <a:r>
              <a:rPr lang="en-US" altLang="en-US" dirty="0">
                <a:latin typeface="Calibri" panose="020F0502020204030204" pitchFamily="34" charset="0"/>
                <a:cs typeface="Calibri" panose="020F0502020204030204" pitchFamily="34" charset="0"/>
              </a:rPr>
              <a:t>A bacterial “acquired adaptive immunity” against phages </a:t>
            </a:r>
            <a:r>
              <a:rPr lang="en-US" dirty="0">
                <a:latin typeface="Calibri" panose="020F0502020204030204" pitchFamily="34" charset="0"/>
                <a:cs typeface="Calibri" panose="020F0502020204030204" pitchFamily="34" charset="0"/>
              </a:rPr>
              <a:t>described since1987, </a:t>
            </a:r>
          </a:p>
          <a:p>
            <a:r>
              <a:rPr lang="en-US" dirty="0">
                <a:latin typeface="Calibri" panose="020F0502020204030204" pitchFamily="34" charset="0"/>
                <a:cs typeface="Calibri" panose="020F0502020204030204" pitchFamily="34" charset="0"/>
              </a:rPr>
              <a:t>adapted for modifying the prokaryotic genomes in 2012, then to eukaryotic ones in 2013</a:t>
            </a:r>
          </a:p>
          <a:p>
            <a:endParaRPr lang="en-US" dirty="0">
              <a:latin typeface="Calibri" panose="020F0502020204030204" pitchFamily="34" charset="0"/>
              <a:cs typeface="Calibri" panose="020F0502020204030204" pitchFamily="34" charset="0"/>
            </a:endParaRPr>
          </a:p>
          <a:p>
            <a:r>
              <a:rPr lang="en-US" b="1" dirty="0" err="1">
                <a:latin typeface="Calibri" panose="020F0502020204030204" pitchFamily="34" charset="0"/>
                <a:cs typeface="Calibri" panose="020F0502020204030204" pitchFamily="34" charset="0"/>
              </a:rPr>
              <a:t>Evolutive</a:t>
            </a:r>
            <a:r>
              <a:rPr lang="en-US" b="1" dirty="0">
                <a:latin typeface="Calibri" panose="020F0502020204030204" pitchFamily="34" charset="0"/>
                <a:cs typeface="Calibri" panose="020F0502020204030204" pitchFamily="34" charset="0"/>
              </a:rPr>
              <a:t> convergence </a:t>
            </a:r>
            <a:r>
              <a:rPr lang="en-US" dirty="0">
                <a:latin typeface="Calibri" panose="020F0502020204030204" pitchFamily="34" charset="0"/>
                <a:cs typeface="Calibri" panose="020F0502020204030204" pitchFamily="34" charset="0"/>
              </a:rPr>
              <a:t>with</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animal and plants’ systems of genome stabilization</a:t>
            </a:r>
          </a:p>
          <a:p>
            <a:r>
              <a:rPr lang="en-US" dirty="0">
                <a:latin typeface="Calibri" panose="020F0502020204030204" pitchFamily="34" charset="0"/>
                <a:cs typeface="Calibri" panose="020F0502020204030204" pitchFamily="34" charset="0"/>
              </a:rPr>
              <a:t>such as </a:t>
            </a:r>
            <a:r>
              <a:rPr lang="en-US" dirty="0" err="1">
                <a:latin typeface="Calibri" panose="020F0502020204030204" pitchFamily="34" charset="0"/>
                <a:cs typeface="Calibri" panose="020F0502020204030204" pitchFamily="34" charset="0"/>
              </a:rPr>
              <a:t>piRNA</a:t>
            </a:r>
            <a:r>
              <a:rPr lang="en-US" dirty="0">
                <a:latin typeface="Calibri" panose="020F0502020204030204" pitchFamily="34" charset="0"/>
                <a:cs typeface="Calibri" panose="020F0502020204030204" pitchFamily="34" charset="0"/>
              </a:rPr>
              <a:t>  and transposable elements, small RNA and  DICER… </a:t>
            </a:r>
          </a:p>
          <a:p>
            <a:endParaRPr lang="fr-FR" dirty="0">
              <a:latin typeface="Calibri" panose="020F0502020204030204" pitchFamily="34" charset="0"/>
              <a:cs typeface="Calibri" panose="020F0502020204030204" pitchFamily="34" charset="0"/>
            </a:endParaRPr>
          </a:p>
          <a:p>
            <a:r>
              <a:rPr lang="fr-FR" b="1" dirty="0">
                <a:latin typeface="Calibri" panose="020F0502020204030204" pitchFamily="34" charset="0"/>
                <a:cs typeface="Calibri" panose="020F0502020204030204" pitchFamily="34" charset="0"/>
              </a:rPr>
              <a:t>N</a:t>
            </a:r>
            <a:r>
              <a:rPr lang="en-US" b="1" dirty="0" err="1">
                <a:latin typeface="Calibri" panose="020F0502020204030204" pitchFamily="34" charset="0"/>
                <a:cs typeface="Calibri" panose="020F0502020204030204" pitchFamily="34" charset="0"/>
              </a:rPr>
              <a:t>umerous</a:t>
            </a:r>
            <a:r>
              <a:rPr lang="en-US" b="1" dirty="0">
                <a:latin typeface="Calibri" panose="020F0502020204030204" pitchFamily="34" charset="0"/>
                <a:cs typeface="Calibri" panose="020F0502020204030204" pitchFamily="34" charset="0"/>
              </a:rPr>
              <a:t> limitations </a:t>
            </a:r>
            <a:r>
              <a:rPr lang="en-US" dirty="0">
                <a:latin typeface="Calibri" panose="020F0502020204030204" pitchFamily="34" charset="0"/>
                <a:cs typeface="Calibri" panose="020F0502020204030204" pitchFamily="34" charset="0"/>
              </a:rPr>
              <a:t>of use (species, genome regions…)</a:t>
            </a:r>
          </a:p>
          <a:p>
            <a:endParaRPr lang="fr-FR" dirty="0">
              <a:latin typeface="Calibri" panose="020F0502020204030204" pitchFamily="34" charset="0"/>
              <a:cs typeface="Calibri" panose="020F0502020204030204" pitchFamily="34" charset="0"/>
            </a:endParaRPr>
          </a:p>
          <a:p>
            <a:r>
              <a:rPr lang="fr-FR" b="1" dirty="0">
                <a:latin typeface="Calibri" panose="020F0502020204030204" pitchFamily="34" charset="0"/>
                <a:cs typeface="Calibri" panose="020F0502020204030204" pitchFamily="34" charset="0"/>
              </a:rPr>
              <a:t>M</a:t>
            </a:r>
            <a:r>
              <a:rPr lang="en-US" b="1" dirty="0" err="1">
                <a:latin typeface="Calibri" panose="020F0502020204030204" pitchFamily="34" charset="0"/>
                <a:cs typeface="Calibri" panose="020F0502020204030204" pitchFamily="34" charset="0"/>
              </a:rPr>
              <a:t>ain</a:t>
            </a:r>
            <a:r>
              <a:rPr lang="en-US" b="1" dirty="0">
                <a:latin typeface="Calibri" panose="020F0502020204030204" pitchFamily="34" charset="0"/>
                <a:cs typeface="Calibri" panose="020F0502020204030204" pitchFamily="34" charset="0"/>
              </a:rPr>
              <a:t> specific issues</a:t>
            </a:r>
            <a:r>
              <a:rPr lang="en-US" dirty="0">
                <a:latin typeface="Calibri" panose="020F0502020204030204" pitchFamily="34" charset="0"/>
                <a:cs typeface="Calibri" panose="020F0502020204030204" pitchFamily="34" charset="0"/>
              </a:rPr>
              <a:t>: unintended changes known as off-targets and exon skipping (</a:t>
            </a:r>
            <a:r>
              <a:rPr lang="en-US" sz="1100" dirty="0">
                <a:latin typeface="Calibri" panose="020F0502020204030204" pitchFamily="34" charset="0"/>
                <a:cs typeface="Calibri" panose="020F0502020204030204" pitchFamily="34" charset="0"/>
              </a:rPr>
              <a:t>providing aberrant proteins</a:t>
            </a:r>
            <a:r>
              <a:rPr lang="en-US"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nvPr>
        </p:nvSpPr>
        <p:spPr/>
        <p:txBody>
          <a:bodyPr/>
          <a:lstStyle/>
          <a:p>
            <a:fld id="{C0E76856-4982-42DE-A99B-EC985B810580}" type="slidenum">
              <a:rPr lang="en-US" smtClean="0"/>
              <a:t>29</a:t>
            </a:fld>
            <a:endParaRPr lang="en-US"/>
          </a:p>
        </p:txBody>
      </p:sp>
    </p:spTree>
    <p:extLst>
      <p:ext uri="{BB962C8B-B14F-4D97-AF65-F5344CB8AC3E}">
        <p14:creationId xmlns:p14="http://schemas.microsoft.com/office/powerpoint/2010/main" val="64615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fontScale="90000"/>
          </a:bodyPr>
          <a:lstStyle/>
          <a:p>
            <a:r>
              <a:rPr lang="fr-FR" dirty="0"/>
              <a:t>Chromosomes’ structures and changes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3</a:t>
            </a:fld>
            <a:endParaRPr lang="en-US"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897693"/>
            <a:ext cx="6768752" cy="59603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076056" y="1484784"/>
            <a:ext cx="1843133" cy="369332"/>
          </a:xfrm>
          <a:prstGeom prst="rect">
            <a:avLst/>
          </a:prstGeom>
          <a:noFill/>
        </p:spPr>
        <p:txBody>
          <a:bodyPr wrap="none" rtlCol="0">
            <a:spAutoFit/>
          </a:bodyPr>
          <a:lstStyle/>
          <a:p>
            <a:r>
              <a:rPr lang="fr-FR" dirty="0" err="1"/>
              <a:t>Nucleotides</a:t>
            </a:r>
            <a:r>
              <a:rPr lang="fr-FR" dirty="0"/>
              <a:t> ATGC</a:t>
            </a:r>
          </a:p>
        </p:txBody>
      </p:sp>
      <p:sp>
        <p:nvSpPr>
          <p:cNvPr id="6" name="ZoneTexte 5"/>
          <p:cNvSpPr txBox="1"/>
          <p:nvPr/>
        </p:nvSpPr>
        <p:spPr>
          <a:xfrm>
            <a:off x="6853203" y="836484"/>
            <a:ext cx="2256967" cy="6124754"/>
          </a:xfrm>
          <a:prstGeom prst="rect">
            <a:avLst/>
          </a:prstGeom>
          <a:noFill/>
        </p:spPr>
        <p:txBody>
          <a:bodyPr wrap="square" rtlCol="0">
            <a:spAutoFit/>
          </a:bodyPr>
          <a:lstStyle/>
          <a:p>
            <a:r>
              <a:rPr lang="en-US" sz="1400" b="1" dirty="0"/>
              <a:t>DNA</a:t>
            </a:r>
            <a:r>
              <a:rPr lang="en-US" sz="1400" dirty="0"/>
              <a:t>: Point mutation, indels, substitution</a:t>
            </a:r>
          </a:p>
          <a:p>
            <a:r>
              <a:rPr lang="en-US" sz="1400" dirty="0"/>
              <a:t>by e.g. chemicals,</a:t>
            </a:r>
          </a:p>
          <a:p>
            <a:r>
              <a:rPr lang="en-US" sz="1400" dirty="0"/>
              <a:t>irradiation, DNA repair</a:t>
            </a:r>
          </a:p>
          <a:p>
            <a:r>
              <a:rPr lang="en-US" sz="1400" dirty="0"/>
              <a:t>systems such as NHEJ, </a:t>
            </a:r>
          </a:p>
          <a:p>
            <a:r>
              <a:rPr lang="en-US" sz="1400" dirty="0"/>
              <a:t>MMEJ…</a:t>
            </a:r>
          </a:p>
          <a:p>
            <a:endParaRPr lang="en-US" sz="1400" dirty="0"/>
          </a:p>
          <a:p>
            <a:r>
              <a:rPr lang="en-US" sz="1400" dirty="0" err="1"/>
              <a:t>Transversion</a:t>
            </a:r>
            <a:r>
              <a:rPr lang="en-US" sz="1400" dirty="0"/>
              <a:t>, conversion</a:t>
            </a:r>
          </a:p>
          <a:p>
            <a:endParaRPr lang="en-US" sz="1400" dirty="0"/>
          </a:p>
          <a:p>
            <a:r>
              <a:rPr lang="en-US" sz="1400" dirty="0"/>
              <a:t>Translocation, inversion,</a:t>
            </a:r>
          </a:p>
          <a:p>
            <a:r>
              <a:rPr lang="en-US" sz="1400" dirty="0"/>
              <a:t>duplication/amplification,</a:t>
            </a:r>
          </a:p>
          <a:p>
            <a:r>
              <a:rPr lang="en-US" sz="1400" dirty="0"/>
              <a:t>insertion by e.g. transposition, polyploidization…</a:t>
            </a:r>
          </a:p>
          <a:p>
            <a:endParaRPr lang="en-US" sz="1400" dirty="0"/>
          </a:p>
          <a:p>
            <a:r>
              <a:rPr lang="en-US" sz="1400" b="1" dirty="0"/>
              <a:t>DNA and chromatin </a:t>
            </a:r>
          </a:p>
          <a:p>
            <a:r>
              <a:rPr lang="en-US" sz="1400" dirty="0"/>
              <a:t>(histone and non histone </a:t>
            </a:r>
          </a:p>
          <a:p>
            <a:r>
              <a:rPr lang="en-US" sz="1400" dirty="0"/>
              <a:t>proteins): epimutation</a:t>
            </a:r>
          </a:p>
          <a:p>
            <a:endParaRPr lang="en-US" sz="1400" dirty="0"/>
          </a:p>
          <a:p>
            <a:r>
              <a:rPr lang="en-US" sz="1400" b="1" dirty="0"/>
              <a:t>RNA</a:t>
            </a:r>
            <a:r>
              <a:rPr lang="en-US" sz="1400" dirty="0"/>
              <a:t>: epimutation  </a:t>
            </a:r>
          </a:p>
          <a:p>
            <a:r>
              <a:rPr lang="en-US" sz="1400" dirty="0"/>
              <a:t>(</a:t>
            </a:r>
            <a:r>
              <a:rPr lang="en-US" sz="1400" dirty="0" err="1"/>
              <a:t>epitranscriptome</a:t>
            </a:r>
            <a:r>
              <a:rPr lang="en-US" sz="1400" dirty="0"/>
              <a:t>)</a:t>
            </a:r>
          </a:p>
          <a:p>
            <a:endParaRPr lang="fr-FR" sz="1400" dirty="0"/>
          </a:p>
          <a:p>
            <a:r>
              <a:rPr lang="fr-FR" sz="1400" b="1" dirty="0"/>
              <a:t>H</a:t>
            </a:r>
            <a:r>
              <a:rPr lang="en-US" sz="1400" b="1" dirty="0" err="1"/>
              <a:t>igh</a:t>
            </a:r>
            <a:r>
              <a:rPr lang="en-US" sz="1400" b="1" dirty="0"/>
              <a:t> compaction</a:t>
            </a:r>
            <a:r>
              <a:rPr lang="en-US" sz="1400" dirty="0"/>
              <a:t> of DNA, due to RNA, proteins… </a:t>
            </a:r>
            <a:r>
              <a:rPr lang="fr-FR" sz="1400" dirty="0" err="1"/>
              <a:t>Opening</a:t>
            </a:r>
            <a:r>
              <a:rPr lang="fr-FR" sz="1400" dirty="0"/>
              <a:t> </a:t>
            </a:r>
            <a:r>
              <a:rPr lang="fr-FR" sz="1400" dirty="0" err="1"/>
              <a:t>needed</a:t>
            </a:r>
            <a:r>
              <a:rPr lang="fr-FR" sz="1400" dirty="0"/>
              <a:t> to </a:t>
            </a:r>
            <a:r>
              <a:rPr lang="fr-FR" sz="1400" dirty="0" err="1"/>
              <a:t>produce</a:t>
            </a:r>
            <a:r>
              <a:rPr lang="fr-FR" sz="1400" dirty="0"/>
              <a:t> </a:t>
            </a:r>
            <a:r>
              <a:rPr lang="fr-FR" sz="1400" dirty="0" err="1"/>
              <a:t>proteins</a:t>
            </a:r>
            <a:r>
              <a:rPr lang="fr-FR" sz="1400" dirty="0"/>
              <a:t>…</a:t>
            </a:r>
          </a:p>
          <a:p>
            <a:endParaRPr lang="fr-FR" sz="1400" dirty="0"/>
          </a:p>
          <a:p>
            <a:r>
              <a:rPr lang="fr-FR" sz="1400" dirty="0"/>
              <a:t>H</a:t>
            </a:r>
            <a:r>
              <a:rPr lang="en-US" sz="1400" dirty="0" err="1"/>
              <a:t>uman</a:t>
            </a:r>
            <a:r>
              <a:rPr lang="en-US" sz="1400" dirty="0"/>
              <a:t> genome ± 1.9m</a:t>
            </a:r>
          </a:p>
        </p:txBody>
      </p:sp>
    </p:spTree>
    <p:extLst>
      <p:ext uri="{BB962C8B-B14F-4D97-AF65-F5344CB8AC3E}">
        <p14:creationId xmlns:p14="http://schemas.microsoft.com/office/powerpoint/2010/main" val="282294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0011"/>
            <a:ext cx="8229600" cy="942725"/>
          </a:xfrm>
        </p:spPr>
        <p:txBody>
          <a:bodyPr/>
          <a:lstStyle/>
          <a:p>
            <a:r>
              <a:rPr lang="en-US" b="1" dirty="0"/>
              <a:t>Crispr-Cas9 </a:t>
            </a:r>
          </a:p>
        </p:txBody>
      </p:sp>
      <p:pic>
        <p:nvPicPr>
          <p:cNvPr id="4" name="Picture 1"/>
          <p:cNvPicPr>
            <a:picLocks noChangeAspect="1"/>
          </p:cNvPicPr>
          <p:nvPr/>
        </p:nvPicPr>
        <p:blipFill>
          <a:blip r:embed="rId3"/>
          <a:stretch>
            <a:fillRect/>
          </a:stretch>
        </p:blipFill>
        <p:spPr>
          <a:xfrm>
            <a:off x="1063042" y="1251670"/>
            <a:ext cx="3650580" cy="4793691"/>
          </a:xfrm>
          <a:prstGeom prst="rect">
            <a:avLst/>
          </a:prstGeom>
        </p:spPr>
      </p:pic>
      <p:sp>
        <p:nvSpPr>
          <p:cNvPr id="5" name="TextBox 2"/>
          <p:cNvSpPr txBox="1"/>
          <p:nvPr/>
        </p:nvSpPr>
        <p:spPr>
          <a:xfrm>
            <a:off x="303386" y="6065912"/>
            <a:ext cx="8820472" cy="660400"/>
          </a:xfrm>
          <a:prstGeom prst="rect">
            <a:avLst/>
          </a:prstGeom>
        </p:spPr>
        <p:txBody>
          <a:bodyPr/>
          <a:lstStyle/>
          <a:p>
            <a:r>
              <a:rPr lang="en-US" sz="1000" dirty="0">
                <a:solidFill>
                  <a:prstClr val="black"/>
                </a:solidFill>
                <a:latin typeface="Arial"/>
              </a:rPr>
              <a:t> RNA-guided DNA cleavage by Cas9. (a) In the native system, the Cas9 protein (light blue) is guided by a structure formed by a CRISPR RNA (crRNA, in black), which contains a 20-nt segment determining target specificity, and a trans-activating CRISPR RNA...</a:t>
            </a:r>
          </a:p>
          <a:p>
            <a:r>
              <a:rPr lang="en-US" sz="1000" dirty="0">
                <a:solidFill>
                  <a:prstClr val="black"/>
                </a:solidFill>
                <a:latin typeface="Arial"/>
              </a:rPr>
              <a:t>Luisa </a:t>
            </a:r>
            <a:r>
              <a:rPr lang="en-US" sz="1000" dirty="0" err="1">
                <a:solidFill>
                  <a:prstClr val="black"/>
                </a:solidFill>
                <a:latin typeface="Arial"/>
              </a:rPr>
              <a:t>Bortesi</a:t>
            </a:r>
            <a:r>
              <a:rPr lang="en-US" sz="1000" dirty="0">
                <a:solidFill>
                  <a:prstClr val="black"/>
                </a:solidFill>
                <a:latin typeface="Arial"/>
              </a:rPr>
              <a:t>,  Rainer Fischer Biotechnology Advances, Volume 33, Issue 1, 2015, 41–52</a:t>
            </a:r>
          </a:p>
          <a:p>
            <a:endParaRPr lang="en-US" sz="1000" dirty="0">
              <a:solidFill>
                <a:prstClr val="black"/>
              </a:solidFill>
              <a:latin typeface="Arial"/>
            </a:endParaRPr>
          </a:p>
          <a:p>
            <a:endParaRPr lang="en-US" sz="1000" dirty="0">
              <a:solidFill>
                <a:prstClr val="black"/>
              </a:solidFill>
              <a:latin typeface="Arial"/>
            </a:endParaRPr>
          </a:p>
        </p:txBody>
      </p:sp>
      <p:sp>
        <p:nvSpPr>
          <p:cNvPr id="3" name="Espace réservé du numéro de diapositive 2"/>
          <p:cNvSpPr>
            <a:spLocks noGrp="1"/>
          </p:cNvSpPr>
          <p:nvPr>
            <p:ph type="sldNum" sz="quarter" idx="12"/>
          </p:nvPr>
        </p:nvSpPr>
        <p:spPr/>
        <p:txBody>
          <a:bodyPr/>
          <a:lstStyle/>
          <a:p>
            <a:fld id="{C0E76856-4982-42DE-A99B-EC985B810580}" type="slidenum">
              <a:rPr lang="en-US" smtClean="0"/>
              <a:t>30</a:t>
            </a:fld>
            <a:endParaRPr lang="en-US"/>
          </a:p>
        </p:txBody>
      </p:sp>
      <p:sp>
        <p:nvSpPr>
          <p:cNvPr id="6" name="ZoneTexte 5"/>
          <p:cNvSpPr txBox="1"/>
          <p:nvPr/>
        </p:nvSpPr>
        <p:spPr>
          <a:xfrm>
            <a:off x="4915141" y="1109358"/>
            <a:ext cx="4228859"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Strong limitations of action in the genomes by anchoring PAM sequences what explains the races for new other nucleases using different PAM sequences e.g.: Cas9, C2c1, Cpf1 (RNA cutting), or modification to bring a PAM...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Size limitations of inserts see e.g.: for human genes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Numerous Off targets because SDN = sequence directed mutagenesis (sequences homologies)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Reduction of off-target by changes - &gt; </a:t>
            </a:r>
            <a:r>
              <a:rPr lang="en-US" sz="1600" dirty="0" err="1"/>
              <a:t>nickase</a:t>
            </a:r>
            <a:r>
              <a:rPr lang="en-US" sz="1600" dirty="0"/>
              <a:t> activity , reducing the quantities of reagents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C2C2 (Cas13a) and RCas9 changes of RNA...</a:t>
            </a:r>
            <a:endParaRPr lang="fr-FR" sz="1600" dirty="0"/>
          </a:p>
        </p:txBody>
      </p:sp>
    </p:spTree>
    <p:extLst>
      <p:ext uri="{BB962C8B-B14F-4D97-AF65-F5344CB8AC3E}">
        <p14:creationId xmlns:p14="http://schemas.microsoft.com/office/powerpoint/2010/main" val="237237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062"/>
            <a:ext cx="9144000" cy="1107682"/>
          </a:xfrm>
        </p:spPr>
        <p:txBody>
          <a:bodyPr>
            <a:noAutofit/>
          </a:bodyPr>
          <a:lstStyle/>
          <a:p>
            <a:r>
              <a:rPr lang="en-US" sz="3200" b="1" dirty="0"/>
              <a:t>NTMGE: based on initially DSB DNA repair systems</a:t>
            </a:r>
          </a:p>
        </p:txBody>
      </p:sp>
      <p:pic>
        <p:nvPicPr>
          <p:cNvPr id="5" name="Picture 1"/>
          <p:cNvPicPr>
            <a:picLocks noChangeAspect="1"/>
          </p:cNvPicPr>
          <p:nvPr/>
        </p:nvPicPr>
        <p:blipFill>
          <a:blip r:embed="rId3"/>
          <a:stretch>
            <a:fillRect/>
          </a:stretch>
        </p:blipFill>
        <p:spPr>
          <a:xfrm>
            <a:off x="104377" y="1124744"/>
            <a:ext cx="8717516" cy="3603240"/>
          </a:xfrm>
          <a:prstGeom prst="rect">
            <a:avLst/>
          </a:prstGeom>
        </p:spPr>
      </p:pic>
      <p:sp>
        <p:nvSpPr>
          <p:cNvPr id="6" name="TextBox 2"/>
          <p:cNvSpPr txBox="1"/>
          <p:nvPr/>
        </p:nvSpPr>
        <p:spPr>
          <a:xfrm>
            <a:off x="603556" y="6171087"/>
            <a:ext cx="7620000" cy="661144"/>
          </a:xfrm>
          <a:prstGeom prst="rect">
            <a:avLst/>
          </a:prstGeom>
        </p:spPr>
        <p:txBody>
          <a:bodyPr/>
          <a:lstStyle/>
          <a:p>
            <a:endParaRPr lang="en-US" sz="1000" dirty="0">
              <a:solidFill>
                <a:prstClr val="black"/>
              </a:solidFill>
              <a:latin typeface="Arial"/>
            </a:endParaRPr>
          </a:p>
        </p:txBody>
      </p:sp>
      <p:sp>
        <p:nvSpPr>
          <p:cNvPr id="3" name="ZoneTexte 2"/>
          <p:cNvSpPr txBox="1"/>
          <p:nvPr/>
        </p:nvSpPr>
        <p:spPr>
          <a:xfrm>
            <a:off x="1259632" y="4551617"/>
            <a:ext cx="2400850" cy="646331"/>
          </a:xfrm>
          <a:prstGeom prst="rect">
            <a:avLst/>
          </a:prstGeom>
          <a:noFill/>
        </p:spPr>
        <p:txBody>
          <a:bodyPr wrap="none" rtlCol="0">
            <a:spAutoFit/>
          </a:bodyPr>
          <a:lstStyle/>
          <a:p>
            <a:r>
              <a:rPr lang="en-US" sz="1200" b="1" dirty="0">
                <a:solidFill>
                  <a:srgbClr val="FF0000"/>
                </a:solidFill>
              </a:rPr>
              <a:t>High frequency</a:t>
            </a:r>
          </a:p>
          <a:p>
            <a:r>
              <a:rPr lang="en-US" sz="1200" b="1" dirty="0">
                <a:solidFill>
                  <a:srgbClr val="FF0000"/>
                </a:solidFill>
              </a:rPr>
              <a:t>Canonical and alternatives (MMEJ)</a:t>
            </a:r>
          </a:p>
          <a:p>
            <a:r>
              <a:rPr lang="en-US" sz="1200" b="1" dirty="0">
                <a:solidFill>
                  <a:srgbClr val="FF0000"/>
                </a:solidFill>
              </a:rPr>
              <a:t>Prone to numerous errors</a:t>
            </a:r>
          </a:p>
        </p:txBody>
      </p:sp>
      <p:sp>
        <p:nvSpPr>
          <p:cNvPr id="4" name="ZoneTexte 3"/>
          <p:cNvSpPr txBox="1"/>
          <p:nvPr/>
        </p:nvSpPr>
        <p:spPr>
          <a:xfrm>
            <a:off x="6084168" y="4576620"/>
            <a:ext cx="1441870" cy="461665"/>
          </a:xfrm>
          <a:prstGeom prst="rect">
            <a:avLst/>
          </a:prstGeom>
          <a:noFill/>
        </p:spPr>
        <p:txBody>
          <a:bodyPr wrap="none" rtlCol="0">
            <a:spAutoFit/>
          </a:bodyPr>
          <a:lstStyle/>
          <a:p>
            <a:r>
              <a:rPr lang="en-US" sz="1200" b="1" dirty="0">
                <a:solidFill>
                  <a:srgbClr val="FF0000"/>
                </a:solidFill>
              </a:rPr>
              <a:t>Low frequency</a:t>
            </a:r>
          </a:p>
          <a:p>
            <a:r>
              <a:rPr lang="en-US" sz="1200" b="1" dirty="0">
                <a:solidFill>
                  <a:srgbClr val="FF0000"/>
                </a:solidFill>
              </a:rPr>
              <a:t>Difficult to mobilize</a:t>
            </a:r>
          </a:p>
        </p:txBody>
      </p:sp>
      <p:sp>
        <p:nvSpPr>
          <p:cNvPr id="7" name="Espace réservé du numéro de diapositive 6"/>
          <p:cNvSpPr>
            <a:spLocks noGrp="1"/>
          </p:cNvSpPr>
          <p:nvPr>
            <p:ph type="sldNum" sz="quarter" idx="12"/>
          </p:nvPr>
        </p:nvSpPr>
        <p:spPr/>
        <p:txBody>
          <a:bodyPr/>
          <a:lstStyle/>
          <a:p>
            <a:fld id="{C0E76856-4982-42DE-A99B-EC985B810580}" type="slidenum">
              <a:rPr lang="en-US" smtClean="0"/>
              <a:t>31</a:t>
            </a:fld>
            <a:endParaRPr lang="en-US"/>
          </a:p>
        </p:txBody>
      </p:sp>
      <p:sp>
        <p:nvSpPr>
          <p:cNvPr id="8" name="ZoneTexte 7"/>
          <p:cNvSpPr txBox="1"/>
          <p:nvPr/>
        </p:nvSpPr>
        <p:spPr>
          <a:xfrm>
            <a:off x="1" y="5672523"/>
            <a:ext cx="9108504" cy="1200329"/>
          </a:xfrm>
          <a:prstGeom prst="rect">
            <a:avLst/>
          </a:prstGeom>
          <a:noFill/>
        </p:spPr>
        <p:txBody>
          <a:bodyPr wrap="square" rtlCol="0">
            <a:spAutoFit/>
          </a:bodyPr>
          <a:lstStyle/>
          <a:p>
            <a:r>
              <a:rPr lang="en-US" dirty="0"/>
              <a:t>Numerous unintended random mutations and epimutations, exon skipping, difficult to accurately </a:t>
            </a:r>
          </a:p>
          <a:p>
            <a:r>
              <a:rPr lang="en-US" dirty="0"/>
              <a:t>predict, hardly detectable even with whole genome sequencing and to discard  by e.g. </a:t>
            </a:r>
          </a:p>
          <a:p>
            <a:r>
              <a:rPr lang="en-US" dirty="0"/>
              <a:t>backcrosses</a:t>
            </a:r>
          </a:p>
        </p:txBody>
      </p:sp>
    </p:spTree>
    <p:extLst>
      <p:ext uri="{BB962C8B-B14F-4D97-AF65-F5344CB8AC3E}">
        <p14:creationId xmlns:p14="http://schemas.microsoft.com/office/powerpoint/2010/main" val="358233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DE1C5-1D3D-4BCA-A570-F339A4A068B9}"/>
              </a:ext>
            </a:extLst>
          </p:cNvPr>
          <p:cNvSpPr>
            <a:spLocks noGrp="1"/>
          </p:cNvSpPr>
          <p:nvPr>
            <p:ph type="title"/>
          </p:nvPr>
        </p:nvSpPr>
        <p:spPr>
          <a:xfrm>
            <a:off x="0" y="116632"/>
            <a:ext cx="9144000" cy="1143000"/>
          </a:xfrm>
        </p:spPr>
        <p:txBody>
          <a:bodyPr>
            <a:noAutofit/>
          </a:bodyPr>
          <a:lstStyle/>
          <a:p>
            <a:r>
              <a:rPr lang="en-US" sz="3600" dirty="0"/>
              <a:t>Main sources of uncertainties to be considered in health and environmental risks’ assessment</a:t>
            </a:r>
          </a:p>
        </p:txBody>
      </p:sp>
      <p:sp>
        <p:nvSpPr>
          <p:cNvPr id="3" name="Espace réservé du contenu 2">
            <a:extLst>
              <a:ext uri="{FF2B5EF4-FFF2-40B4-BE49-F238E27FC236}">
                <a16:creationId xmlns:a16="http://schemas.microsoft.com/office/drawing/2014/main" id="{54BCEFE0-5A04-4F1C-904E-CB0A2EFBFB06}"/>
              </a:ext>
            </a:extLst>
          </p:cNvPr>
          <p:cNvSpPr>
            <a:spLocks noGrp="1"/>
          </p:cNvSpPr>
          <p:nvPr>
            <p:ph idx="1"/>
          </p:nvPr>
        </p:nvSpPr>
        <p:spPr>
          <a:xfrm>
            <a:off x="457200" y="1700808"/>
            <a:ext cx="8651304" cy="5040560"/>
          </a:xfrm>
        </p:spPr>
        <p:txBody>
          <a:bodyPr>
            <a:normAutofit fontScale="77500" lnSpcReduction="20000"/>
          </a:bodyPr>
          <a:lstStyle/>
          <a:p>
            <a:r>
              <a:rPr lang="en-US" dirty="0"/>
              <a:t>The trait(s) and its (their) regulation(s),</a:t>
            </a:r>
          </a:p>
          <a:p>
            <a:r>
              <a:rPr lang="en-US" dirty="0"/>
              <a:t>The NTMGE, its variant and/or combinations, which cause different unintended effects,</a:t>
            </a:r>
          </a:p>
          <a:p>
            <a:r>
              <a:rPr lang="en-US" dirty="0"/>
              <a:t>The type, quality and reliability of </a:t>
            </a:r>
            <a:r>
              <a:rPr lang="en-US" dirty="0" err="1"/>
              <a:t>unintented</a:t>
            </a:r>
            <a:r>
              <a:rPr lang="en-US" dirty="0"/>
              <a:t> changes monitoring,</a:t>
            </a:r>
          </a:p>
          <a:p>
            <a:r>
              <a:rPr lang="en-US" dirty="0"/>
              <a:t>The mutations, epimutations and gene regulation changes due to the related techniques, </a:t>
            </a:r>
          </a:p>
          <a:p>
            <a:r>
              <a:rPr lang="en-US" dirty="0"/>
              <a:t>The off-targets of NTMGE,</a:t>
            </a:r>
          </a:p>
          <a:p>
            <a:r>
              <a:rPr lang="en-US" dirty="0"/>
              <a:t>The exon-skipping of NTMGE,</a:t>
            </a:r>
          </a:p>
          <a:p>
            <a:r>
              <a:rPr lang="en-US" dirty="0"/>
              <a:t>The verified absence of nucleic acids in purified nucleases used in ribonucleoprotein complexes,</a:t>
            </a:r>
          </a:p>
          <a:p>
            <a:r>
              <a:rPr lang="en-US" dirty="0"/>
              <a:t>The type, quality and reliability of procedures to discard (e.g. by back-crossing) and then monitor resting unintended changes.</a:t>
            </a:r>
          </a:p>
        </p:txBody>
      </p:sp>
      <p:sp>
        <p:nvSpPr>
          <p:cNvPr id="4" name="Espace réservé du numéro de diapositive 3">
            <a:extLst>
              <a:ext uri="{FF2B5EF4-FFF2-40B4-BE49-F238E27FC236}">
                <a16:creationId xmlns:a16="http://schemas.microsoft.com/office/drawing/2014/main" id="{C1FAA81A-1FE7-4FD9-A4D2-65DC45B23481}"/>
              </a:ext>
            </a:extLst>
          </p:cNvPr>
          <p:cNvSpPr>
            <a:spLocks noGrp="1"/>
          </p:cNvSpPr>
          <p:nvPr>
            <p:ph type="sldNum" sz="quarter" idx="12"/>
          </p:nvPr>
        </p:nvSpPr>
        <p:spPr/>
        <p:txBody>
          <a:bodyPr/>
          <a:lstStyle/>
          <a:p>
            <a:fld id="{C0E76856-4982-42DE-A99B-EC985B810580}" type="slidenum">
              <a:rPr lang="en-US" smtClean="0"/>
              <a:t>32</a:t>
            </a:fld>
            <a:endParaRPr lang="en-US"/>
          </a:p>
        </p:txBody>
      </p:sp>
    </p:spTree>
    <p:extLst>
      <p:ext uri="{BB962C8B-B14F-4D97-AF65-F5344CB8AC3E}">
        <p14:creationId xmlns:p14="http://schemas.microsoft.com/office/powerpoint/2010/main" val="262210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564904"/>
            <a:ext cx="7772400" cy="1362075"/>
          </a:xfrm>
        </p:spPr>
        <p:txBody>
          <a:bodyPr/>
          <a:lstStyle/>
          <a:p>
            <a:pPr algn="ctr"/>
            <a:r>
              <a:rPr lang="fr-FR" dirty="0" err="1"/>
              <a:t>Risk</a:t>
            </a:r>
            <a:r>
              <a:rPr lang="fr-FR" dirty="0"/>
              <a:t> </a:t>
            </a:r>
            <a:r>
              <a:rPr lang="fr-FR" dirty="0" err="1"/>
              <a:t>evaluation</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33</a:t>
            </a:fld>
            <a:endParaRPr lang="en-US"/>
          </a:p>
        </p:txBody>
      </p:sp>
    </p:spTree>
    <p:extLst>
      <p:ext uri="{BB962C8B-B14F-4D97-AF65-F5344CB8AC3E}">
        <p14:creationId xmlns:p14="http://schemas.microsoft.com/office/powerpoint/2010/main" val="333618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3" y="188640"/>
            <a:ext cx="9144000" cy="864096"/>
          </a:xfrm>
        </p:spPr>
        <p:txBody>
          <a:bodyPr>
            <a:normAutofit fontScale="90000"/>
          </a:bodyPr>
          <a:lstStyle/>
          <a:p>
            <a:r>
              <a:rPr lang="en-US" sz="3600" b="1" dirty="0"/>
              <a:t>Some rapid considerations about risk assessment</a:t>
            </a:r>
          </a:p>
        </p:txBody>
      </p:sp>
      <p:sp>
        <p:nvSpPr>
          <p:cNvPr id="3" name="Espace réservé du contenu 2"/>
          <p:cNvSpPr>
            <a:spLocks noGrp="1"/>
          </p:cNvSpPr>
          <p:nvPr>
            <p:ph idx="1"/>
          </p:nvPr>
        </p:nvSpPr>
        <p:spPr>
          <a:xfrm>
            <a:off x="251520" y="980728"/>
            <a:ext cx="8784976" cy="5877272"/>
          </a:xfrm>
        </p:spPr>
        <p:txBody>
          <a:bodyPr>
            <a:normAutofit fontScale="40000" lnSpcReduction="20000"/>
          </a:bodyPr>
          <a:lstStyle/>
          <a:p>
            <a:r>
              <a:rPr lang="en-US" sz="3400" dirty="0"/>
              <a:t>As observed for current </a:t>
            </a:r>
            <a:r>
              <a:rPr lang="en-US" sz="3400" dirty="0" err="1"/>
              <a:t>transgenesis</a:t>
            </a:r>
            <a:r>
              <a:rPr lang="en-US" sz="3400" dirty="0"/>
              <a:t>: many unexpected effects for the NTMGE (in addition to the related techniques seen above), of the same nature and new: off-targets and exon-skipping </a:t>
            </a:r>
          </a:p>
          <a:p>
            <a:pPr lvl="1"/>
            <a:r>
              <a:rPr lang="en-US" sz="3000" dirty="0"/>
              <a:t>All procedures for GMOs should therefore apply to products NTMGE (= minimal), </a:t>
            </a:r>
          </a:p>
          <a:p>
            <a:pPr lvl="1"/>
            <a:r>
              <a:rPr lang="en-US" sz="3000" dirty="0"/>
              <a:t>new procedures have to developed about epigenetics issues (DNA, proteins and RNA = </a:t>
            </a:r>
            <a:r>
              <a:rPr lang="en-US" sz="3000" dirty="0" err="1"/>
              <a:t>epitranscriptomics</a:t>
            </a:r>
            <a:r>
              <a:rPr lang="en-US" sz="3000" dirty="0"/>
              <a:t>) </a:t>
            </a:r>
          </a:p>
          <a:p>
            <a:r>
              <a:rPr lang="en-US" sz="3400" dirty="0"/>
              <a:t>Sequencing techniques, assembly and comparison software are still unreliable, data bases of sequences and annotations are still hugely biased,</a:t>
            </a:r>
          </a:p>
          <a:p>
            <a:r>
              <a:rPr lang="en-US" sz="3400" dirty="0"/>
              <a:t>Number of backcrosses used by companies to discard mutations and epimutations are in practice drastically below the requested minimum number, tacking not into account issues of  co-segregation, of non-Mendelian regions (particularly present in Elite cultivars), and the huge differences of sequences and regulations between Elite cultivars, all together with a lack of Gold reference genomes,</a:t>
            </a:r>
          </a:p>
          <a:p>
            <a:r>
              <a:rPr lang="en-US" sz="3400" dirty="0"/>
              <a:t>nucleic acids can pass the intestinal barrier and regulate the expression of genes of the </a:t>
            </a:r>
            <a:r>
              <a:rPr lang="en-US" sz="3400" dirty="0" err="1"/>
              <a:t>feedig</a:t>
            </a:r>
            <a:r>
              <a:rPr lang="en-US" sz="3400" dirty="0"/>
              <a:t> host, </a:t>
            </a:r>
          </a:p>
          <a:p>
            <a:r>
              <a:rPr lang="en-US" sz="3400" dirty="0"/>
              <a:t>a genetic change (in coding or non-coding regions) leads almost systematically to epimutations, </a:t>
            </a:r>
          </a:p>
          <a:p>
            <a:r>
              <a:rPr lang="en-US" sz="3400" dirty="0"/>
              <a:t>a single modified nucleotide can have repercussions on several mega base pairs of distance, </a:t>
            </a:r>
          </a:p>
          <a:p>
            <a:r>
              <a:rPr lang="en-US" sz="3400" dirty="0"/>
              <a:t>you can't compare a local modification to a natural mutation that if we study the entire genome for changes in </a:t>
            </a:r>
          </a:p>
          <a:p>
            <a:r>
              <a:rPr lang="en-US" sz="3400" dirty="0"/>
              <a:t>absence of guidelines of assessment for epigenetics</a:t>
            </a:r>
            <a:r>
              <a:rPr lang="fr-FR" sz="3400" dirty="0"/>
              <a:t>. EFSA meeting of </a:t>
            </a:r>
            <a:r>
              <a:rPr lang="fr-FR" sz="3400" dirty="0" err="1"/>
              <a:t>june</a:t>
            </a:r>
            <a:r>
              <a:rPr lang="fr-FR" sz="3400" dirty="0"/>
              <a:t> 2016 : </a:t>
            </a:r>
            <a:r>
              <a:rPr lang="en-US" sz="3400" dirty="0"/>
              <a:t>.../... </a:t>
            </a:r>
            <a:r>
              <a:rPr lang="en-US" sz="3400" i="1" dirty="0"/>
              <a:t>The main take-home message from the colloquium was to ask and seek answers to those questions that will increase our understanding of epigenetics. What do epigenetic modifications mean?  How do we study them? What is the size of such modifications that we need worry about? </a:t>
            </a:r>
            <a:r>
              <a:rPr lang="en-US" sz="3400" i="1" dirty="0" err="1"/>
              <a:t>Dr</a:t>
            </a:r>
            <a:r>
              <a:rPr lang="en-US" sz="3400" i="1" dirty="0"/>
              <a:t> Robert </a:t>
            </a:r>
            <a:r>
              <a:rPr lang="en-US" sz="3400" i="1" dirty="0" err="1"/>
              <a:t>Feil</a:t>
            </a:r>
            <a:r>
              <a:rPr lang="en-US" sz="3400" i="1" dirty="0"/>
              <a:t> of the National Centre for Scientific Research (CNRS), France, said: “We have had some very good discussions and I think this will certainly help us to formulate more precisely what these questions are and to formulate how we want to go ahead.”</a:t>
            </a:r>
          </a:p>
          <a:p>
            <a:pPr marL="0" indent="0">
              <a:buNone/>
            </a:pPr>
            <a:endParaRPr lang="fr-FR" dirty="0"/>
          </a:p>
          <a:p>
            <a:pPr marL="0" indent="0" algn="ctr">
              <a:buNone/>
            </a:pPr>
            <a:endParaRPr lang="en-US" sz="3800" b="1" dirty="0"/>
          </a:p>
          <a:p>
            <a:pPr marL="0" indent="0" algn="ctr">
              <a:buNone/>
            </a:pPr>
            <a:r>
              <a:rPr lang="en-US" sz="3800" b="1" dirty="0"/>
              <a:t>Whether this is for health or the environment, complete dossiers as for GMO therefore appears as the minimum to be required to evaluate the potential risks of these techniques in development for over 10 years and to prepare effective follow-up post-marketing (specific and general surveillance)</a:t>
            </a:r>
          </a:p>
          <a:p>
            <a:pPr marL="0" indent="0" algn="ctr">
              <a:buNone/>
            </a:pPr>
            <a:endParaRPr lang="en-US" sz="3800" b="1" dirty="0"/>
          </a:p>
          <a:p>
            <a:pPr marL="0" indent="0" algn="ctr">
              <a:buNone/>
            </a:pPr>
            <a:r>
              <a:rPr lang="en-US" sz="3800" b="1" dirty="0"/>
              <a:t>Dossier not as costly as claimed by companies (see the CIMMYT’s publication)</a:t>
            </a:r>
            <a:endParaRPr lang="fr-FR" sz="3800" b="1"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34</a:t>
            </a:fld>
            <a:endParaRPr lang="en-US"/>
          </a:p>
        </p:txBody>
      </p:sp>
    </p:spTree>
    <p:extLst>
      <p:ext uri="{BB962C8B-B14F-4D97-AF65-F5344CB8AC3E}">
        <p14:creationId xmlns:p14="http://schemas.microsoft.com/office/powerpoint/2010/main" val="1183840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51DBD-3B73-404C-AE61-4517CF3231B9}"/>
              </a:ext>
            </a:extLst>
          </p:cNvPr>
          <p:cNvSpPr>
            <a:spLocks noGrp="1"/>
          </p:cNvSpPr>
          <p:nvPr>
            <p:ph type="title"/>
          </p:nvPr>
        </p:nvSpPr>
        <p:spPr/>
        <p:txBody>
          <a:bodyPr/>
          <a:lstStyle/>
          <a:p>
            <a:r>
              <a:rPr lang="fr-FR" dirty="0"/>
              <a:t>Conclusion</a:t>
            </a:r>
            <a:endParaRPr lang="en-US" dirty="0"/>
          </a:p>
        </p:txBody>
      </p:sp>
      <p:sp>
        <p:nvSpPr>
          <p:cNvPr id="3" name="Espace réservé du contenu 2">
            <a:extLst>
              <a:ext uri="{FF2B5EF4-FFF2-40B4-BE49-F238E27FC236}">
                <a16:creationId xmlns:a16="http://schemas.microsoft.com/office/drawing/2014/main" id="{7703CCEB-48A1-46CA-9738-B497F7058D65}"/>
              </a:ext>
            </a:extLst>
          </p:cNvPr>
          <p:cNvSpPr>
            <a:spLocks noGrp="1"/>
          </p:cNvSpPr>
          <p:nvPr>
            <p:ph idx="1"/>
          </p:nvPr>
        </p:nvSpPr>
        <p:spPr/>
        <p:txBody>
          <a:bodyPr>
            <a:normAutofit lnSpcReduction="10000"/>
          </a:bodyPr>
          <a:lstStyle/>
          <a:p>
            <a:r>
              <a:rPr lang="en-US" dirty="0"/>
              <a:t>Related techniques induces numerous inheritable scars usable in differentiating </a:t>
            </a:r>
            <a:r>
              <a:rPr lang="en-US" i="1" dirty="0"/>
              <a:t>in vitro </a:t>
            </a:r>
            <a:r>
              <a:rPr lang="en-US" dirty="0"/>
              <a:t>and </a:t>
            </a:r>
            <a:r>
              <a:rPr lang="en-US" i="1" dirty="0"/>
              <a:t>in vivo </a:t>
            </a:r>
            <a:r>
              <a:rPr lang="en-US" dirty="0"/>
              <a:t>mutagenesis,</a:t>
            </a:r>
          </a:p>
          <a:p>
            <a:r>
              <a:rPr lang="en-US" dirty="0"/>
              <a:t>NTGME specific needs (e.g. PAMs, safe harbor regions…) provide signatures which can be combined with mutagenized parts for identifying the NTMGE used,</a:t>
            </a:r>
          </a:p>
          <a:p>
            <a:r>
              <a:rPr lang="fr-FR" dirty="0"/>
              <a:t>Off-</a:t>
            </a:r>
            <a:r>
              <a:rPr lang="fr-FR" dirty="0" err="1"/>
              <a:t>targets</a:t>
            </a:r>
            <a:r>
              <a:rPr lang="fr-FR" dirty="0"/>
              <a:t> and exon </a:t>
            </a:r>
            <a:r>
              <a:rPr lang="fr-FR" dirty="0" err="1"/>
              <a:t>skipping</a:t>
            </a:r>
            <a:r>
              <a:rPr lang="fr-FR" dirty="0"/>
              <a:t> </a:t>
            </a:r>
            <a:r>
              <a:rPr lang="fr-FR" dirty="0" err="1"/>
              <a:t>both</a:t>
            </a:r>
            <a:r>
              <a:rPr lang="fr-FR" dirty="0"/>
              <a:t> </a:t>
            </a:r>
            <a:r>
              <a:rPr lang="fr-FR" dirty="0" err="1"/>
              <a:t>provide</a:t>
            </a:r>
            <a:r>
              <a:rPr lang="fr-FR" dirty="0"/>
              <a:t> NTMGE signatures</a:t>
            </a:r>
            <a:endParaRPr lang="en-US" dirty="0"/>
          </a:p>
        </p:txBody>
      </p:sp>
      <p:sp>
        <p:nvSpPr>
          <p:cNvPr id="4" name="Espace réservé du numéro de diapositive 3">
            <a:extLst>
              <a:ext uri="{FF2B5EF4-FFF2-40B4-BE49-F238E27FC236}">
                <a16:creationId xmlns:a16="http://schemas.microsoft.com/office/drawing/2014/main" id="{15730991-D064-4FB9-8037-319B9B21FE76}"/>
              </a:ext>
            </a:extLst>
          </p:cNvPr>
          <p:cNvSpPr>
            <a:spLocks noGrp="1"/>
          </p:cNvSpPr>
          <p:nvPr>
            <p:ph type="sldNum" sz="quarter" idx="12"/>
          </p:nvPr>
        </p:nvSpPr>
        <p:spPr/>
        <p:txBody>
          <a:bodyPr/>
          <a:lstStyle/>
          <a:p>
            <a:fld id="{C0E76856-4982-42DE-A99B-EC985B810580}" type="slidenum">
              <a:rPr lang="en-US" smtClean="0"/>
              <a:t>35</a:t>
            </a:fld>
            <a:endParaRPr lang="en-US"/>
          </a:p>
        </p:txBody>
      </p:sp>
    </p:spTree>
    <p:extLst>
      <p:ext uri="{BB962C8B-B14F-4D97-AF65-F5344CB8AC3E}">
        <p14:creationId xmlns:p14="http://schemas.microsoft.com/office/powerpoint/2010/main" val="544630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276872"/>
            <a:ext cx="7772400" cy="1362075"/>
          </a:xfrm>
        </p:spPr>
        <p:txBody>
          <a:bodyPr>
            <a:normAutofit fontScale="90000"/>
          </a:bodyPr>
          <a:lstStyle/>
          <a:p>
            <a:pPr algn="ctr"/>
            <a:r>
              <a:rPr lang="en-US" dirty="0"/>
              <a:t>NTMGE </a:t>
            </a:r>
            <a:r>
              <a:rPr lang="en-US" dirty="0" err="1"/>
              <a:t>traceabilitY</a:t>
            </a:r>
            <a:r>
              <a:rPr lang="en-US" dirty="0"/>
              <a:t>, detection, and identification of products and techniques used</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36</a:t>
            </a:fld>
            <a:endParaRPr lang="en-US"/>
          </a:p>
        </p:txBody>
      </p:sp>
    </p:spTree>
    <p:extLst>
      <p:ext uri="{BB962C8B-B14F-4D97-AF65-F5344CB8AC3E}">
        <p14:creationId xmlns:p14="http://schemas.microsoft.com/office/powerpoint/2010/main" val="214257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
          <p:cNvSpPr txBox="1">
            <a:spLocks noChangeArrowheads="1"/>
          </p:cNvSpPr>
          <p:nvPr/>
        </p:nvSpPr>
        <p:spPr bwMode="auto">
          <a:xfrm>
            <a:off x="357188" y="4143375"/>
            <a:ext cx="87868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1400" dirty="0">
                <a:solidFill>
                  <a:schemeClr val="accent2"/>
                </a:solidFill>
              </a:rPr>
              <a:t>1:</a:t>
            </a:r>
            <a:r>
              <a:rPr lang="fr-FR" altLang="ja-JP" sz="1400" dirty="0">
                <a:solidFill>
                  <a:schemeClr val="accent2"/>
                </a:solidFill>
                <a:latin typeface="Tahoma" charset="0"/>
              </a:rPr>
              <a:t> </a:t>
            </a:r>
            <a:r>
              <a:rPr lang="en-US" sz="1400" dirty="0">
                <a:solidFill>
                  <a:schemeClr val="accent2"/>
                </a:solidFill>
              </a:rPr>
              <a:t>Screening (P35S / </a:t>
            </a:r>
            <a:r>
              <a:rPr lang="en-US" sz="1400" dirty="0" err="1">
                <a:solidFill>
                  <a:schemeClr val="accent2"/>
                </a:solidFill>
              </a:rPr>
              <a:t>Tnos</a:t>
            </a:r>
            <a:r>
              <a:rPr lang="en-US" sz="1400" dirty="0">
                <a:solidFill>
                  <a:schemeClr val="accent2"/>
                </a:solidFill>
              </a:rPr>
              <a:t> / </a:t>
            </a:r>
            <a:r>
              <a:rPr lang="en-US" sz="1400" dirty="0" err="1">
                <a:solidFill>
                  <a:schemeClr val="accent2"/>
                </a:solidFill>
              </a:rPr>
              <a:t>nptII</a:t>
            </a:r>
            <a:r>
              <a:rPr lang="en-US" sz="1400" dirty="0">
                <a:solidFill>
                  <a:schemeClr val="accent2"/>
                </a:solidFill>
              </a:rPr>
              <a:t>…)</a:t>
            </a:r>
          </a:p>
          <a:p>
            <a:r>
              <a:rPr lang="en-US" sz="1400" dirty="0"/>
              <a:t>2: Construct-specific test</a:t>
            </a:r>
          </a:p>
          <a:p>
            <a:r>
              <a:rPr lang="en-US" sz="1400" dirty="0">
                <a:solidFill>
                  <a:srgbClr val="FFC000"/>
                </a:solidFill>
              </a:rPr>
              <a:t>3: Event-specific test</a:t>
            </a:r>
          </a:p>
          <a:p>
            <a:r>
              <a:rPr lang="en-US" sz="1400" dirty="0">
                <a:solidFill>
                  <a:schemeClr val="accent1"/>
                </a:solidFill>
              </a:rPr>
              <a:t>4: Plant reference genes </a:t>
            </a:r>
            <a:r>
              <a:rPr lang="en-US" sz="1400" dirty="0">
                <a:solidFill>
                  <a:srgbClr val="CC0000"/>
                </a:solidFill>
              </a:rPr>
              <a:t>(from 1 per plant species to one for all)</a:t>
            </a:r>
          </a:p>
          <a:p>
            <a:r>
              <a:rPr lang="en-US" sz="1400" dirty="0">
                <a:solidFill>
                  <a:srgbClr val="996633"/>
                </a:solidFill>
              </a:rPr>
              <a:t>5. Donor organism when needed (INRA’s </a:t>
            </a:r>
            <a:r>
              <a:rPr lang="en-US" sz="1400" dirty="0" err="1">
                <a:solidFill>
                  <a:srgbClr val="996633"/>
                </a:solidFill>
              </a:rPr>
              <a:t>CaMV</a:t>
            </a:r>
            <a:r>
              <a:rPr lang="en-US" sz="1400" dirty="0">
                <a:solidFill>
                  <a:srgbClr val="996633"/>
                </a:solidFill>
              </a:rPr>
              <a:t> test saved tons of seeds)</a:t>
            </a:r>
          </a:p>
        </p:txBody>
      </p:sp>
      <p:sp>
        <p:nvSpPr>
          <p:cNvPr id="105474" name="Text Box 3"/>
          <p:cNvSpPr txBox="1">
            <a:spLocks noChangeArrowheads="1"/>
          </p:cNvSpPr>
          <p:nvPr/>
        </p:nvSpPr>
        <p:spPr bwMode="auto">
          <a:xfrm>
            <a:off x="171450" y="116632"/>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a:latin typeface="+mn-lt"/>
              </a:rPr>
              <a:t>The routine GMOs detection method: </a:t>
            </a:r>
          </a:p>
          <a:p>
            <a:pPr algn="ctr"/>
            <a:r>
              <a:rPr lang="en-US" sz="3600" b="1" dirty="0">
                <a:latin typeface="+mn-lt"/>
              </a:rPr>
              <a:t>PCR – Potential targets</a:t>
            </a:r>
          </a:p>
        </p:txBody>
      </p:sp>
      <p:sp>
        <p:nvSpPr>
          <p:cNvPr id="105475" name="Text Box 4"/>
          <p:cNvSpPr txBox="1">
            <a:spLocks noChangeArrowheads="1"/>
          </p:cNvSpPr>
          <p:nvPr/>
        </p:nvSpPr>
        <p:spPr bwMode="auto">
          <a:xfrm>
            <a:off x="457200" y="16764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accent1"/>
                </a:solidFill>
              </a:rPr>
              <a:t>Plant genome</a:t>
            </a:r>
            <a:endParaRPr lang="fr-FR" altLang="ja-JP" sz="1800" b="1">
              <a:solidFill>
                <a:schemeClr val="accent1"/>
              </a:solidFill>
            </a:endParaRPr>
          </a:p>
        </p:txBody>
      </p:sp>
      <p:sp>
        <p:nvSpPr>
          <p:cNvPr id="768005" name="Line 5"/>
          <p:cNvSpPr>
            <a:spLocks noChangeShapeType="1"/>
          </p:cNvSpPr>
          <p:nvPr/>
        </p:nvSpPr>
        <p:spPr bwMode="auto">
          <a:xfrm>
            <a:off x="2019300" y="2133600"/>
            <a:ext cx="491490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05477" name="Text Box 6"/>
          <p:cNvSpPr txBox="1">
            <a:spLocks noChangeArrowheads="1"/>
          </p:cNvSpPr>
          <p:nvPr/>
        </p:nvSpPr>
        <p:spPr bwMode="auto">
          <a:xfrm>
            <a:off x="2819400" y="3733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solidFill>
                  <a:schemeClr val="accent2"/>
                </a:solidFill>
              </a:rPr>
              <a:t>1</a:t>
            </a:r>
          </a:p>
        </p:txBody>
      </p:sp>
      <p:sp>
        <p:nvSpPr>
          <p:cNvPr id="105478" name="Text Box 7"/>
          <p:cNvSpPr txBox="1">
            <a:spLocks noChangeArrowheads="1"/>
          </p:cNvSpPr>
          <p:nvPr/>
        </p:nvSpPr>
        <p:spPr bwMode="auto">
          <a:xfrm>
            <a:off x="5715000" y="3733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solidFill>
                  <a:schemeClr val="accent2"/>
                </a:solidFill>
              </a:rPr>
              <a:t>1</a:t>
            </a:r>
          </a:p>
        </p:txBody>
      </p:sp>
      <p:sp>
        <p:nvSpPr>
          <p:cNvPr id="105479" name="Text Box 8"/>
          <p:cNvSpPr txBox="1">
            <a:spLocks noChangeArrowheads="1"/>
          </p:cNvSpPr>
          <p:nvPr/>
        </p:nvSpPr>
        <p:spPr bwMode="auto">
          <a:xfrm>
            <a:off x="3581400" y="3733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t>2</a:t>
            </a:r>
          </a:p>
        </p:txBody>
      </p:sp>
      <p:sp>
        <p:nvSpPr>
          <p:cNvPr id="105480" name="Text Box 9"/>
          <p:cNvSpPr txBox="1">
            <a:spLocks noChangeArrowheads="1"/>
          </p:cNvSpPr>
          <p:nvPr/>
        </p:nvSpPr>
        <p:spPr bwMode="auto">
          <a:xfrm>
            <a:off x="4876800" y="3733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t>2</a:t>
            </a:r>
          </a:p>
        </p:txBody>
      </p:sp>
      <p:sp>
        <p:nvSpPr>
          <p:cNvPr id="105481" name="Text Box 10"/>
          <p:cNvSpPr txBox="1">
            <a:spLocks noChangeArrowheads="1"/>
          </p:cNvSpPr>
          <p:nvPr/>
        </p:nvSpPr>
        <p:spPr bwMode="auto">
          <a:xfrm>
            <a:off x="1817688" y="37115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solidFill>
                  <a:srgbClr val="FFC000"/>
                </a:solidFill>
              </a:rPr>
              <a:t>3</a:t>
            </a:r>
          </a:p>
        </p:txBody>
      </p:sp>
      <p:sp>
        <p:nvSpPr>
          <p:cNvPr id="105482" name="Text Box 11"/>
          <p:cNvSpPr txBox="1">
            <a:spLocks noChangeArrowheads="1"/>
          </p:cNvSpPr>
          <p:nvPr/>
        </p:nvSpPr>
        <p:spPr bwMode="auto">
          <a:xfrm>
            <a:off x="6837363" y="37338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solidFill>
                  <a:srgbClr val="FFC000"/>
                </a:solidFill>
              </a:rPr>
              <a:t>3</a:t>
            </a:r>
          </a:p>
        </p:txBody>
      </p:sp>
      <p:sp>
        <p:nvSpPr>
          <p:cNvPr id="105483" name="Line 12"/>
          <p:cNvSpPr>
            <a:spLocks noChangeShapeType="1"/>
          </p:cNvSpPr>
          <p:nvPr/>
        </p:nvSpPr>
        <p:spPr bwMode="auto">
          <a:xfrm>
            <a:off x="3763963" y="2617788"/>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3"/>
          <p:cNvSpPr>
            <a:spLocks noChangeShapeType="1"/>
          </p:cNvSpPr>
          <p:nvPr/>
        </p:nvSpPr>
        <p:spPr bwMode="auto">
          <a:xfrm>
            <a:off x="4983163" y="2617788"/>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5" name="Rectangle 14"/>
          <p:cNvSpPr>
            <a:spLocks noChangeArrowheads="1"/>
          </p:cNvSpPr>
          <p:nvPr/>
        </p:nvSpPr>
        <p:spPr bwMode="auto">
          <a:xfrm>
            <a:off x="6202363" y="2617788"/>
            <a:ext cx="762000" cy="533400"/>
          </a:xfrm>
          <a:prstGeom prst="rect">
            <a:avLst/>
          </a:prstGeom>
          <a:solidFill>
            <a:srgbClr val="FFFFCC"/>
          </a:solidFill>
          <a:ln w="12700">
            <a:solidFill>
              <a:srgbClr val="FF6600"/>
            </a:solidFill>
            <a:miter lim="800000"/>
            <a:headEnd type="none" w="sm" len="sm"/>
            <a:tailEnd type="none" w="sm" len="sm"/>
          </a:ln>
        </p:spPr>
        <p:txBody>
          <a:bodyPr wrap="none" anchor="ctr"/>
          <a:lstStyle/>
          <a:p>
            <a:pPr algn="ctr" eaLnBrk="0" hangingPunct="0"/>
            <a:endParaRPr lang="en-US"/>
          </a:p>
        </p:txBody>
      </p:sp>
      <p:sp>
        <p:nvSpPr>
          <p:cNvPr id="105486" name="AutoShape 15"/>
          <p:cNvSpPr>
            <a:spLocks noChangeArrowheads="1"/>
          </p:cNvSpPr>
          <p:nvPr/>
        </p:nvSpPr>
        <p:spPr bwMode="auto">
          <a:xfrm>
            <a:off x="6975475" y="2563813"/>
            <a:ext cx="1219200" cy="609600"/>
          </a:xfrm>
          <a:prstGeom prst="flowChartPunchedTape">
            <a:avLst/>
          </a:prstGeom>
          <a:solidFill>
            <a:schemeClr val="accent1"/>
          </a:solidFill>
          <a:ln w="12700">
            <a:solidFill>
              <a:schemeClr val="accent1"/>
            </a:solidFill>
            <a:miter lim="800000"/>
            <a:headEnd type="none" w="sm" len="sm"/>
            <a:tailEnd type="none" w="sm" len="sm"/>
          </a:ln>
        </p:spPr>
        <p:txBody>
          <a:bodyPr wrap="none" anchor="ctr"/>
          <a:lstStyle/>
          <a:p>
            <a:endParaRPr lang="en-US"/>
          </a:p>
        </p:txBody>
      </p:sp>
      <p:sp>
        <p:nvSpPr>
          <p:cNvPr id="105487" name="Rectangle 16"/>
          <p:cNvSpPr>
            <a:spLocks noChangeArrowheads="1"/>
          </p:cNvSpPr>
          <p:nvPr/>
        </p:nvSpPr>
        <p:spPr bwMode="auto">
          <a:xfrm>
            <a:off x="2011363" y="2617788"/>
            <a:ext cx="4694237" cy="533400"/>
          </a:xfrm>
          <a:prstGeom prst="rect">
            <a:avLst/>
          </a:prstGeom>
          <a:solidFill>
            <a:srgbClr val="FFFFCC"/>
          </a:solidFill>
          <a:ln w="12700">
            <a:solidFill>
              <a:srgbClr val="FF6600"/>
            </a:solidFill>
            <a:miter lim="800000"/>
            <a:headEnd type="none" w="sm" len="sm"/>
            <a:tailEnd type="none" w="sm" len="sm"/>
          </a:ln>
        </p:spPr>
        <p:txBody>
          <a:bodyPr wrap="none" anchor="ctr"/>
          <a:lstStyle/>
          <a:p>
            <a:endParaRPr lang="en-US"/>
          </a:p>
        </p:txBody>
      </p:sp>
      <p:sp>
        <p:nvSpPr>
          <p:cNvPr id="105488" name="Text Box 17"/>
          <p:cNvSpPr txBox="1">
            <a:spLocks noChangeArrowheads="1"/>
          </p:cNvSpPr>
          <p:nvPr/>
        </p:nvSpPr>
        <p:spPr bwMode="auto">
          <a:xfrm>
            <a:off x="3941763" y="25146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1800">
                <a:solidFill>
                  <a:srgbClr val="000000"/>
                </a:solidFill>
              </a:rPr>
              <a:t>gene</a:t>
            </a:r>
          </a:p>
        </p:txBody>
      </p:sp>
      <p:sp>
        <p:nvSpPr>
          <p:cNvPr id="105489" name="Text Box 18"/>
          <p:cNvSpPr txBox="1">
            <a:spLocks noChangeArrowheads="1"/>
          </p:cNvSpPr>
          <p:nvPr/>
        </p:nvSpPr>
        <p:spPr bwMode="auto">
          <a:xfrm>
            <a:off x="2286000" y="2590800"/>
            <a:ext cx="140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rPr>
              <a:t>promoter</a:t>
            </a:r>
            <a:endParaRPr lang="fr-FR" altLang="ja-JP" sz="1800">
              <a:solidFill>
                <a:srgbClr val="000000"/>
              </a:solidFill>
            </a:endParaRPr>
          </a:p>
        </p:txBody>
      </p:sp>
      <p:sp>
        <p:nvSpPr>
          <p:cNvPr id="105490" name="Text Box 19"/>
          <p:cNvSpPr txBox="1">
            <a:spLocks noChangeArrowheads="1"/>
          </p:cNvSpPr>
          <p:nvPr/>
        </p:nvSpPr>
        <p:spPr bwMode="auto">
          <a:xfrm>
            <a:off x="5029200" y="2590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rPr>
              <a:t>terminator</a:t>
            </a:r>
            <a:endParaRPr lang="fr-FR" altLang="ja-JP" sz="1800">
              <a:solidFill>
                <a:srgbClr val="000000"/>
              </a:solidFill>
            </a:endParaRPr>
          </a:p>
        </p:txBody>
      </p:sp>
      <p:sp>
        <p:nvSpPr>
          <p:cNvPr id="105491" name="AutoShape 20"/>
          <p:cNvSpPr>
            <a:spLocks noChangeArrowheads="1"/>
          </p:cNvSpPr>
          <p:nvPr/>
        </p:nvSpPr>
        <p:spPr bwMode="auto">
          <a:xfrm>
            <a:off x="3833813" y="2919413"/>
            <a:ext cx="1143000" cy="204787"/>
          </a:xfrm>
          <a:prstGeom prst="rightArrow">
            <a:avLst>
              <a:gd name="adj1" fmla="val 50000"/>
              <a:gd name="adj2" fmla="val 139535"/>
            </a:avLst>
          </a:prstGeom>
          <a:solidFill>
            <a:srgbClr val="FF99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768021" name="Line 21"/>
          <p:cNvSpPr>
            <a:spLocks noChangeShapeType="1"/>
          </p:cNvSpPr>
          <p:nvPr/>
        </p:nvSpPr>
        <p:spPr bwMode="auto">
          <a:xfrm>
            <a:off x="6915150" y="2133600"/>
            <a:ext cx="0" cy="457200"/>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105493" name="Text Box 22"/>
          <p:cNvSpPr txBox="1">
            <a:spLocks noChangeArrowheads="1"/>
          </p:cNvSpPr>
          <p:nvPr/>
        </p:nvSpPr>
        <p:spPr bwMode="auto">
          <a:xfrm>
            <a:off x="3905250" y="1614488"/>
            <a:ext cx="1098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insert</a:t>
            </a:r>
            <a:endParaRPr lang="fr-FR" altLang="ja-JP" sz="2800"/>
          </a:p>
        </p:txBody>
      </p:sp>
      <p:sp>
        <p:nvSpPr>
          <p:cNvPr id="105494" name="AutoShape 23"/>
          <p:cNvSpPr>
            <a:spLocks noChangeArrowheads="1"/>
          </p:cNvSpPr>
          <p:nvPr/>
        </p:nvSpPr>
        <p:spPr bwMode="auto">
          <a:xfrm>
            <a:off x="857250" y="2584450"/>
            <a:ext cx="1143000" cy="609600"/>
          </a:xfrm>
          <a:prstGeom prst="flowChartPunchedTape">
            <a:avLst/>
          </a:prstGeom>
          <a:solidFill>
            <a:schemeClr val="accent1"/>
          </a:solidFill>
          <a:ln w="12700">
            <a:solidFill>
              <a:schemeClr val="accent1"/>
            </a:solidFill>
            <a:miter lim="800000"/>
            <a:headEnd type="none" w="sm" len="sm"/>
            <a:tailEnd type="none" w="sm" len="sm"/>
          </a:ln>
        </p:spPr>
        <p:txBody>
          <a:bodyPr wrap="none" anchor="ctr"/>
          <a:lstStyle/>
          <a:p>
            <a:endParaRPr lang="en-US"/>
          </a:p>
        </p:txBody>
      </p:sp>
      <p:sp>
        <p:nvSpPr>
          <p:cNvPr id="105495" name="Line 24"/>
          <p:cNvSpPr>
            <a:spLocks noChangeShapeType="1"/>
          </p:cNvSpPr>
          <p:nvPr/>
        </p:nvSpPr>
        <p:spPr bwMode="auto">
          <a:xfrm>
            <a:off x="2286000" y="2628900"/>
            <a:ext cx="0" cy="533400"/>
          </a:xfrm>
          <a:prstGeom prst="line">
            <a:avLst/>
          </a:prstGeom>
          <a:noFill/>
          <a:ln w="127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6" name="Line 25"/>
          <p:cNvSpPr>
            <a:spLocks noChangeShapeType="1"/>
          </p:cNvSpPr>
          <p:nvPr/>
        </p:nvSpPr>
        <p:spPr bwMode="auto">
          <a:xfrm>
            <a:off x="3752850" y="2609850"/>
            <a:ext cx="0" cy="533400"/>
          </a:xfrm>
          <a:prstGeom prst="line">
            <a:avLst/>
          </a:prstGeom>
          <a:noFill/>
          <a:ln w="127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97" name="Line 26"/>
          <p:cNvSpPr>
            <a:spLocks noChangeShapeType="1"/>
          </p:cNvSpPr>
          <p:nvPr/>
        </p:nvSpPr>
        <p:spPr bwMode="auto">
          <a:xfrm>
            <a:off x="5014913" y="2613025"/>
            <a:ext cx="0" cy="533400"/>
          </a:xfrm>
          <a:prstGeom prst="line">
            <a:avLst/>
          </a:prstGeom>
          <a:noFill/>
          <a:ln w="127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68027" name="Line 27"/>
          <p:cNvSpPr>
            <a:spLocks noChangeShapeType="1"/>
          </p:cNvSpPr>
          <p:nvPr/>
        </p:nvSpPr>
        <p:spPr bwMode="auto">
          <a:xfrm>
            <a:off x="2038350" y="2133600"/>
            <a:ext cx="0" cy="381000"/>
          </a:xfrm>
          <a:prstGeom prst="line">
            <a:avLst/>
          </a:prstGeom>
          <a:ln>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pPr>
              <a:defRPr/>
            </a:pPr>
            <a:endParaRPr lang="en-US"/>
          </a:p>
        </p:txBody>
      </p:sp>
      <p:sp>
        <p:nvSpPr>
          <p:cNvPr id="105499" name="AutoShape 28"/>
          <p:cNvSpPr>
            <a:spLocks/>
          </p:cNvSpPr>
          <p:nvPr/>
        </p:nvSpPr>
        <p:spPr bwMode="auto">
          <a:xfrm rot="16200000" flipV="1">
            <a:off x="6896100" y="3238500"/>
            <a:ext cx="152400" cy="533400"/>
          </a:xfrm>
          <a:prstGeom prst="leftBracket">
            <a:avLst>
              <a:gd name="adj" fmla="val 11667"/>
            </a:avLst>
          </a:prstGeom>
          <a:noFill/>
          <a:ln w="38100">
            <a:solidFill>
              <a:srgbClr val="FFC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00" name="AutoShape 29"/>
          <p:cNvSpPr>
            <a:spLocks/>
          </p:cNvSpPr>
          <p:nvPr/>
        </p:nvSpPr>
        <p:spPr bwMode="auto">
          <a:xfrm rot="16200000" flipV="1">
            <a:off x="1866900" y="3238500"/>
            <a:ext cx="152400" cy="533400"/>
          </a:xfrm>
          <a:prstGeom prst="leftBracket">
            <a:avLst>
              <a:gd name="adj" fmla="val 11667"/>
            </a:avLst>
          </a:prstGeom>
          <a:noFill/>
          <a:ln w="38100">
            <a:solidFill>
              <a:srgbClr val="FFC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01" name="Text Box 30"/>
          <p:cNvSpPr txBox="1">
            <a:spLocks noChangeArrowheads="1"/>
          </p:cNvSpPr>
          <p:nvPr/>
        </p:nvSpPr>
        <p:spPr bwMode="auto">
          <a:xfrm>
            <a:off x="7162800" y="16764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accent1"/>
                </a:solidFill>
              </a:rPr>
              <a:t>Plant genome</a:t>
            </a:r>
            <a:endParaRPr lang="fr-FR" altLang="ja-JP" sz="1800" b="1">
              <a:solidFill>
                <a:schemeClr val="accent1"/>
              </a:solidFill>
            </a:endParaRPr>
          </a:p>
        </p:txBody>
      </p:sp>
      <p:sp>
        <p:nvSpPr>
          <p:cNvPr id="105502" name="AutoShape 31"/>
          <p:cNvSpPr>
            <a:spLocks/>
          </p:cNvSpPr>
          <p:nvPr/>
        </p:nvSpPr>
        <p:spPr bwMode="auto">
          <a:xfrm rot="16200000" flipV="1">
            <a:off x="2857500" y="3238500"/>
            <a:ext cx="152400" cy="533400"/>
          </a:xfrm>
          <a:prstGeom prst="leftBracket">
            <a:avLst>
              <a:gd name="adj" fmla="val 11667"/>
            </a:avLst>
          </a:pr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032" name="AutoShape 32"/>
          <p:cNvSpPr>
            <a:spLocks/>
          </p:cNvSpPr>
          <p:nvPr/>
        </p:nvSpPr>
        <p:spPr bwMode="auto">
          <a:xfrm rot="16200000" flipV="1">
            <a:off x="3695700" y="3238500"/>
            <a:ext cx="152400" cy="533400"/>
          </a:xfrm>
          <a:prstGeom prst="leftBracket">
            <a:avLst>
              <a:gd name="adj" fmla="val 11667"/>
            </a:avLst>
          </a:prstGeom>
          <a:noFill/>
          <a:ln w="25400">
            <a:solidFill>
              <a:schemeClr val="bg2"/>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mn-lt"/>
              <a:ea typeface="+mn-ea"/>
              <a:cs typeface="+mn-cs"/>
            </a:endParaRPr>
          </a:p>
        </p:txBody>
      </p:sp>
      <p:sp>
        <p:nvSpPr>
          <p:cNvPr id="105504" name="AutoShape 33"/>
          <p:cNvSpPr>
            <a:spLocks/>
          </p:cNvSpPr>
          <p:nvPr/>
        </p:nvSpPr>
        <p:spPr bwMode="auto">
          <a:xfrm rot="16200000" flipV="1">
            <a:off x="5829300" y="3238500"/>
            <a:ext cx="152400" cy="533400"/>
          </a:xfrm>
          <a:prstGeom prst="leftBracket">
            <a:avLst>
              <a:gd name="adj" fmla="val 11667"/>
            </a:avLst>
          </a:pr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034" name="AutoShape 34"/>
          <p:cNvSpPr>
            <a:spLocks/>
          </p:cNvSpPr>
          <p:nvPr/>
        </p:nvSpPr>
        <p:spPr bwMode="auto">
          <a:xfrm rot="16200000" flipV="1">
            <a:off x="4914900" y="3238500"/>
            <a:ext cx="152400" cy="533400"/>
          </a:xfrm>
          <a:prstGeom prst="leftBracket">
            <a:avLst>
              <a:gd name="adj" fmla="val 11667"/>
            </a:avLst>
          </a:prstGeom>
          <a:noFill/>
          <a:ln w="25400">
            <a:solidFill>
              <a:schemeClr val="bg2"/>
            </a:solidFill>
            <a:round/>
            <a:headEnd type="none" w="sm" len="sm"/>
            <a:tailEnd type="none" w="sm" len="sm"/>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mn-lt"/>
              <a:ea typeface="+mn-ea"/>
              <a:cs typeface="+mn-cs"/>
            </a:endParaRPr>
          </a:p>
        </p:txBody>
      </p:sp>
      <p:sp>
        <p:nvSpPr>
          <p:cNvPr id="105506" name="AutoShape 31"/>
          <p:cNvSpPr>
            <a:spLocks/>
          </p:cNvSpPr>
          <p:nvPr/>
        </p:nvSpPr>
        <p:spPr bwMode="auto">
          <a:xfrm rot="16200000" flipV="1">
            <a:off x="4333875" y="3238500"/>
            <a:ext cx="152400" cy="533400"/>
          </a:xfrm>
          <a:prstGeom prst="leftBracket">
            <a:avLst>
              <a:gd name="adj" fmla="val 11667"/>
            </a:avLst>
          </a:pr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07" name="Text Box 6"/>
          <p:cNvSpPr txBox="1">
            <a:spLocks noChangeArrowheads="1"/>
          </p:cNvSpPr>
          <p:nvPr/>
        </p:nvSpPr>
        <p:spPr bwMode="auto">
          <a:xfrm>
            <a:off x="4286250" y="3786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altLang="ja-JP" sz="2000" b="1">
                <a:solidFill>
                  <a:schemeClr val="accent2"/>
                </a:solidFill>
              </a:rPr>
              <a:t>1</a:t>
            </a:r>
          </a:p>
        </p:txBody>
      </p:sp>
      <p:sp>
        <p:nvSpPr>
          <p:cNvPr id="2" name="ZoneTexte 1">
            <a:extLst>
              <a:ext uri="{FF2B5EF4-FFF2-40B4-BE49-F238E27FC236}">
                <a16:creationId xmlns:a16="http://schemas.microsoft.com/office/drawing/2014/main" id="{512D3157-CC97-4B90-BB93-AB300C63B396}"/>
              </a:ext>
            </a:extLst>
          </p:cNvPr>
          <p:cNvSpPr txBox="1"/>
          <p:nvPr/>
        </p:nvSpPr>
        <p:spPr>
          <a:xfrm>
            <a:off x="5784" y="5724239"/>
            <a:ext cx="9138216" cy="923330"/>
          </a:xfrm>
          <a:prstGeom prst="rect">
            <a:avLst/>
          </a:prstGeom>
          <a:noFill/>
        </p:spPr>
        <p:txBody>
          <a:bodyPr wrap="square" rtlCol="0">
            <a:spAutoFit/>
          </a:bodyPr>
          <a:lstStyle/>
          <a:p>
            <a:r>
              <a:rPr lang="en-US" dirty="0"/>
              <a:t>Current unit: haploid genome</a:t>
            </a:r>
          </a:p>
          <a:p>
            <a:r>
              <a:rPr lang="en-US" dirty="0"/>
              <a:t>Request of companies and EC: to change into mass / kernels based unit for facilitating coexistence (important change for decreasing GMO contents of stacked genes)</a:t>
            </a:r>
          </a:p>
        </p:txBody>
      </p:sp>
    </p:spTree>
    <p:extLst>
      <p:ext uri="{BB962C8B-B14F-4D97-AF65-F5344CB8AC3E}">
        <p14:creationId xmlns:p14="http://schemas.microsoft.com/office/powerpoint/2010/main" val="226793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1" name="Groupe 30"/>
          <p:cNvGrpSpPr>
            <a:grpSpLocks/>
          </p:cNvGrpSpPr>
          <p:nvPr/>
        </p:nvGrpSpPr>
        <p:grpSpPr bwMode="auto">
          <a:xfrm>
            <a:off x="285750" y="214313"/>
            <a:ext cx="8596313" cy="5414962"/>
            <a:chOff x="242888" y="457200"/>
            <a:chExt cx="8596312" cy="5414963"/>
          </a:xfrm>
        </p:grpSpPr>
        <p:sp>
          <p:nvSpPr>
            <p:cNvPr id="107523" name="Text Box 2"/>
            <p:cNvSpPr txBox="1">
              <a:spLocks noChangeArrowheads="1"/>
            </p:cNvSpPr>
            <p:nvPr/>
          </p:nvSpPr>
          <p:spPr bwMode="auto">
            <a:xfrm>
              <a:off x="1924050" y="2857500"/>
              <a:ext cx="1981200" cy="762000"/>
            </a:xfrm>
            <a:prstGeom prst="rect">
              <a:avLst/>
            </a:prstGeom>
            <a:solidFill>
              <a:schemeClr val="accent1"/>
            </a:solidFill>
            <a:ln w="9525">
              <a:solidFill>
                <a:srgbClr val="FFFFFF"/>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b="1" i="1">
                  <a:solidFill>
                    <a:srgbClr val="FFFF99"/>
                  </a:solidFill>
                  <a:cs typeface="Arial" charset="0"/>
                </a:rPr>
                <a:t>GMO identification</a:t>
              </a:r>
            </a:p>
            <a:p>
              <a:pPr eaLnBrk="1" hangingPunct="1"/>
              <a:endParaRPr lang="en-GB" sz="2000">
                <a:solidFill>
                  <a:srgbClr val="FFFF99"/>
                </a:solidFill>
                <a:cs typeface="Arial" charset="0"/>
              </a:endParaRPr>
            </a:p>
          </p:txBody>
        </p:sp>
        <p:pic>
          <p:nvPicPr>
            <p:cNvPr id="107524" name="Picture 3" descr="C:\WINNT\Profiles\Guy\Desktop\glec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2888" y="574675"/>
              <a:ext cx="385603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4"/>
            <p:cNvSpPr txBox="1">
              <a:spLocks noChangeArrowheads="1"/>
            </p:cNvSpPr>
            <p:nvPr/>
          </p:nvSpPr>
          <p:spPr bwMode="auto">
            <a:xfrm>
              <a:off x="6705600" y="609600"/>
              <a:ext cx="1100138" cy="341313"/>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Negative</a:t>
              </a:r>
              <a:endParaRPr lang="en-GB" sz="1600">
                <a:cs typeface="Arial" charset="0"/>
              </a:endParaRPr>
            </a:p>
            <a:p>
              <a:pPr eaLnBrk="1" hangingPunct="1"/>
              <a:endParaRPr lang="en-GB" sz="1600">
                <a:cs typeface="Arial" charset="0"/>
              </a:endParaRPr>
            </a:p>
          </p:txBody>
        </p:sp>
        <p:sp>
          <p:nvSpPr>
            <p:cNvPr id="107526" name="Text Box 5"/>
            <p:cNvSpPr txBox="1">
              <a:spLocks noChangeArrowheads="1"/>
            </p:cNvSpPr>
            <p:nvPr/>
          </p:nvSpPr>
          <p:spPr bwMode="auto">
            <a:xfrm>
              <a:off x="6723063" y="1992313"/>
              <a:ext cx="1100137" cy="342900"/>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Positive</a:t>
              </a:r>
              <a:endParaRPr lang="en-GB" sz="1600">
                <a:cs typeface="Arial" charset="0"/>
              </a:endParaRPr>
            </a:p>
            <a:p>
              <a:pPr eaLnBrk="1" hangingPunct="1"/>
              <a:endParaRPr lang="en-GB" sz="1600">
                <a:cs typeface="Arial" charset="0"/>
              </a:endParaRPr>
            </a:p>
          </p:txBody>
        </p:sp>
        <p:sp>
          <p:nvSpPr>
            <p:cNvPr id="107527" name="Text Box 6"/>
            <p:cNvSpPr txBox="1">
              <a:spLocks noChangeArrowheads="1"/>
            </p:cNvSpPr>
            <p:nvPr/>
          </p:nvSpPr>
          <p:spPr bwMode="auto">
            <a:xfrm>
              <a:off x="7315200" y="2555875"/>
              <a:ext cx="1349375" cy="3429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cs typeface="Arial" charset="0"/>
                </a:rPr>
                <a:t>Authorized?</a:t>
              </a:r>
              <a:endParaRPr lang="en-US" sz="1600">
                <a:cs typeface="Arial" charset="0"/>
              </a:endParaRPr>
            </a:p>
            <a:p>
              <a:pPr eaLnBrk="1" hangingPunct="1"/>
              <a:endParaRPr lang="en-GB" sz="1600">
                <a:cs typeface="Arial" charset="0"/>
              </a:endParaRPr>
            </a:p>
          </p:txBody>
        </p:sp>
        <p:sp>
          <p:nvSpPr>
            <p:cNvPr id="107528" name="Text Box 7"/>
            <p:cNvSpPr txBox="1">
              <a:spLocks noChangeArrowheads="1"/>
            </p:cNvSpPr>
            <p:nvPr/>
          </p:nvSpPr>
          <p:spPr bwMode="auto">
            <a:xfrm>
              <a:off x="6207125" y="3117850"/>
              <a:ext cx="566738" cy="342900"/>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No</a:t>
              </a:r>
              <a:endParaRPr lang="en-GB" sz="1600">
                <a:cs typeface="Arial" charset="0"/>
              </a:endParaRPr>
            </a:p>
            <a:p>
              <a:pPr eaLnBrk="1" hangingPunct="1"/>
              <a:endParaRPr lang="en-GB" sz="1600">
                <a:cs typeface="Arial" charset="0"/>
              </a:endParaRPr>
            </a:p>
          </p:txBody>
        </p:sp>
        <p:sp>
          <p:nvSpPr>
            <p:cNvPr id="107529" name="Text Box 8"/>
            <p:cNvSpPr txBox="1">
              <a:spLocks noChangeArrowheads="1"/>
            </p:cNvSpPr>
            <p:nvPr/>
          </p:nvSpPr>
          <p:spPr bwMode="auto">
            <a:xfrm>
              <a:off x="7699375" y="3049588"/>
              <a:ext cx="768350" cy="342900"/>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Yes</a:t>
              </a:r>
            </a:p>
            <a:p>
              <a:pPr eaLnBrk="1" hangingPunct="1"/>
              <a:endParaRPr lang="en-GB" sz="1600">
                <a:cs typeface="Arial" charset="0"/>
              </a:endParaRPr>
            </a:p>
          </p:txBody>
        </p:sp>
        <p:sp>
          <p:nvSpPr>
            <p:cNvPr id="107530" name="Text Box 9"/>
            <p:cNvSpPr txBox="1">
              <a:spLocks noChangeArrowheads="1"/>
            </p:cNvSpPr>
            <p:nvPr/>
          </p:nvSpPr>
          <p:spPr bwMode="auto">
            <a:xfrm>
              <a:off x="4049713" y="3000375"/>
              <a:ext cx="1149350" cy="493713"/>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b="1">
                  <a:solidFill>
                    <a:srgbClr val="FF0000"/>
                  </a:solidFill>
                  <a:cs typeface="Arial" charset="0"/>
                </a:rPr>
                <a:t>Illegal</a:t>
              </a:r>
              <a:endParaRPr lang="en-GB" sz="1600" b="1">
                <a:cs typeface="Arial" charset="0"/>
              </a:endParaRPr>
            </a:p>
            <a:p>
              <a:pPr eaLnBrk="1" hangingPunct="1"/>
              <a:endParaRPr lang="en-GB" sz="1600">
                <a:cs typeface="Arial" charset="0"/>
              </a:endParaRPr>
            </a:p>
          </p:txBody>
        </p:sp>
        <p:sp>
          <p:nvSpPr>
            <p:cNvPr id="107531" name="Text Box 10"/>
            <p:cNvSpPr txBox="1">
              <a:spLocks noChangeArrowheads="1"/>
            </p:cNvSpPr>
            <p:nvPr/>
          </p:nvSpPr>
          <p:spPr bwMode="auto">
            <a:xfrm>
              <a:off x="7213600" y="3741738"/>
              <a:ext cx="1466850" cy="798512"/>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a:solidFill>
                    <a:srgbClr val="000000"/>
                  </a:solidFill>
                  <a:cs typeface="Arial" charset="0"/>
                </a:rPr>
                <a:t>Assay individual ingredients</a:t>
              </a:r>
            </a:p>
            <a:p>
              <a:pPr eaLnBrk="1" hangingPunct="1"/>
              <a:endParaRPr lang="en-GB" sz="1600">
                <a:cs typeface="Arial" charset="0"/>
              </a:endParaRPr>
            </a:p>
          </p:txBody>
        </p:sp>
        <p:sp>
          <p:nvSpPr>
            <p:cNvPr id="107532" name="Text Box 11"/>
            <p:cNvSpPr txBox="1">
              <a:spLocks noChangeArrowheads="1"/>
            </p:cNvSpPr>
            <p:nvPr/>
          </p:nvSpPr>
          <p:spPr bwMode="auto">
            <a:xfrm>
              <a:off x="5473700" y="4616450"/>
              <a:ext cx="1511300" cy="527050"/>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Less than 0.9%</a:t>
              </a:r>
              <a:endParaRPr lang="en-GB" sz="1600">
                <a:cs typeface="Arial" charset="0"/>
              </a:endParaRPr>
            </a:p>
            <a:p>
              <a:pPr eaLnBrk="1" hangingPunct="1"/>
              <a:endParaRPr lang="en-GB" sz="1600">
                <a:cs typeface="Arial" charset="0"/>
              </a:endParaRPr>
            </a:p>
          </p:txBody>
        </p:sp>
        <p:sp>
          <p:nvSpPr>
            <p:cNvPr id="107533" name="Text Box 12"/>
            <p:cNvSpPr txBox="1">
              <a:spLocks noChangeArrowheads="1"/>
            </p:cNvSpPr>
            <p:nvPr/>
          </p:nvSpPr>
          <p:spPr bwMode="auto">
            <a:xfrm>
              <a:off x="838200" y="4648200"/>
              <a:ext cx="4375150" cy="355600"/>
            </a:xfrm>
            <a:prstGeom prst="rect">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000000"/>
                  </a:solidFill>
                  <a:cs typeface="Arial" charset="0"/>
                </a:rPr>
                <a:t>No need for labeling</a:t>
              </a:r>
              <a:endParaRPr lang="en-GB" sz="2000" b="1">
                <a:solidFill>
                  <a:srgbClr val="000000"/>
                </a:solidFill>
                <a:cs typeface="Arial" charset="0"/>
              </a:endParaRPr>
            </a:p>
            <a:p>
              <a:pPr eaLnBrk="1" hangingPunct="1"/>
              <a:endParaRPr lang="en-GB" sz="1800">
                <a:cs typeface="Arial" charset="0"/>
              </a:endParaRPr>
            </a:p>
          </p:txBody>
        </p:sp>
        <p:sp>
          <p:nvSpPr>
            <p:cNvPr id="107534" name="Text Box 13"/>
            <p:cNvSpPr txBox="1">
              <a:spLocks noChangeArrowheads="1"/>
            </p:cNvSpPr>
            <p:nvPr/>
          </p:nvSpPr>
          <p:spPr bwMode="auto">
            <a:xfrm>
              <a:off x="822325" y="5372100"/>
              <a:ext cx="4343400" cy="384175"/>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000000"/>
                  </a:solidFill>
                  <a:cs typeface="Arial" charset="0"/>
                </a:rPr>
                <a:t>Labeling required</a:t>
              </a:r>
              <a:endParaRPr lang="en-GB" sz="1800">
                <a:cs typeface="Arial" charset="0"/>
              </a:endParaRPr>
            </a:p>
          </p:txBody>
        </p:sp>
        <p:sp>
          <p:nvSpPr>
            <p:cNvPr id="107535" name="Text Box 14"/>
            <p:cNvSpPr txBox="1">
              <a:spLocks noChangeArrowheads="1"/>
            </p:cNvSpPr>
            <p:nvPr/>
          </p:nvSpPr>
          <p:spPr bwMode="auto">
            <a:xfrm>
              <a:off x="5500688" y="5286375"/>
              <a:ext cx="1508125" cy="585788"/>
            </a:xfrm>
            <a:prstGeom prst="rect">
              <a:avLst/>
            </a:prstGeom>
            <a:solidFill>
              <a:srgbClr val="CCFFCC"/>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rgbClr val="000000"/>
                  </a:solidFill>
                  <a:cs typeface="Arial" charset="0"/>
                </a:rPr>
                <a:t>More than 0.9%</a:t>
              </a:r>
              <a:endParaRPr lang="en-GB" sz="1600">
                <a:cs typeface="Arial" charset="0"/>
              </a:endParaRPr>
            </a:p>
            <a:p>
              <a:pPr eaLnBrk="1" hangingPunct="1"/>
              <a:endParaRPr lang="en-GB" sz="1600">
                <a:cs typeface="Arial" charset="0"/>
              </a:endParaRPr>
            </a:p>
          </p:txBody>
        </p:sp>
        <p:sp>
          <p:nvSpPr>
            <p:cNvPr id="107536" name="Line 15"/>
            <p:cNvSpPr>
              <a:spLocks noChangeShapeType="1"/>
            </p:cNvSpPr>
            <p:nvPr/>
          </p:nvSpPr>
          <p:spPr bwMode="auto">
            <a:xfrm>
              <a:off x="4098925" y="1460500"/>
              <a:ext cx="30622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7" name="Line 16"/>
            <p:cNvSpPr>
              <a:spLocks noChangeShapeType="1"/>
            </p:cNvSpPr>
            <p:nvPr/>
          </p:nvSpPr>
          <p:spPr bwMode="auto">
            <a:xfrm flipV="1">
              <a:off x="7158038" y="1022350"/>
              <a:ext cx="0" cy="4556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8" name="Line 17"/>
            <p:cNvSpPr>
              <a:spLocks noChangeShapeType="1"/>
            </p:cNvSpPr>
            <p:nvPr/>
          </p:nvSpPr>
          <p:spPr bwMode="auto">
            <a:xfrm>
              <a:off x="7164388" y="1471613"/>
              <a:ext cx="0"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9" name="Line 18"/>
            <p:cNvSpPr>
              <a:spLocks noChangeShapeType="1"/>
            </p:cNvSpPr>
            <p:nvPr/>
          </p:nvSpPr>
          <p:spPr bwMode="auto">
            <a:xfrm flipH="1">
              <a:off x="5291138" y="3267075"/>
              <a:ext cx="91598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0" name="Line 19"/>
            <p:cNvSpPr>
              <a:spLocks noChangeShapeType="1"/>
            </p:cNvSpPr>
            <p:nvPr/>
          </p:nvSpPr>
          <p:spPr bwMode="auto">
            <a:xfrm>
              <a:off x="7947025" y="4549775"/>
              <a:ext cx="0" cy="10175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1" name="Line 20"/>
            <p:cNvSpPr>
              <a:spLocks noChangeShapeType="1"/>
            </p:cNvSpPr>
            <p:nvPr/>
          </p:nvSpPr>
          <p:spPr bwMode="auto">
            <a:xfrm flipH="1">
              <a:off x="7031038" y="4806950"/>
              <a:ext cx="91598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2" name="Line 21"/>
            <p:cNvSpPr>
              <a:spLocks noChangeShapeType="1"/>
            </p:cNvSpPr>
            <p:nvPr/>
          </p:nvSpPr>
          <p:spPr bwMode="auto">
            <a:xfrm flipH="1">
              <a:off x="5199063" y="4806950"/>
              <a:ext cx="2746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3" name="Line 22"/>
            <p:cNvSpPr>
              <a:spLocks noChangeShapeType="1"/>
            </p:cNvSpPr>
            <p:nvPr/>
          </p:nvSpPr>
          <p:spPr bwMode="auto">
            <a:xfrm flipH="1">
              <a:off x="5199063" y="5567363"/>
              <a:ext cx="366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4" name="Text Box 23"/>
            <p:cNvSpPr txBox="1">
              <a:spLocks noChangeArrowheads="1"/>
            </p:cNvSpPr>
            <p:nvPr/>
          </p:nvSpPr>
          <p:spPr bwMode="auto">
            <a:xfrm>
              <a:off x="3886200" y="3962400"/>
              <a:ext cx="2816225" cy="525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b="1" i="1">
                  <a:solidFill>
                    <a:srgbClr val="FFFF99"/>
                  </a:solidFill>
                  <a:cs typeface="Arial" charset="0"/>
                </a:rPr>
                <a:t>GMO quantification</a:t>
              </a:r>
            </a:p>
            <a:p>
              <a:pPr eaLnBrk="1" hangingPunct="1"/>
              <a:endParaRPr lang="en-GB" sz="2000">
                <a:solidFill>
                  <a:srgbClr val="FFFF99"/>
                </a:solidFill>
                <a:cs typeface="Arial" charset="0"/>
              </a:endParaRPr>
            </a:p>
          </p:txBody>
        </p:sp>
        <p:sp>
          <p:nvSpPr>
            <p:cNvPr id="107545" name="Text Box 24"/>
            <p:cNvSpPr txBox="1">
              <a:spLocks noChangeArrowheads="1"/>
            </p:cNvSpPr>
            <p:nvPr/>
          </p:nvSpPr>
          <p:spPr bwMode="auto">
            <a:xfrm>
              <a:off x="7391400" y="1066800"/>
              <a:ext cx="1447800" cy="838200"/>
            </a:xfrm>
            <a:prstGeom prst="rect">
              <a:avLst/>
            </a:prstGeom>
            <a:solidFill>
              <a:schemeClr val="accent1"/>
            </a:solidFill>
            <a:ln w="9525">
              <a:solidFill>
                <a:srgbClr val="FFFFFF"/>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b="1" i="1">
                  <a:solidFill>
                    <a:srgbClr val="FFFF99"/>
                  </a:solidFill>
                  <a:cs typeface="Arial" charset="0"/>
                </a:rPr>
                <a:t>GMO detection</a:t>
              </a:r>
            </a:p>
            <a:p>
              <a:pPr eaLnBrk="1" hangingPunct="1"/>
              <a:endParaRPr lang="en-GB" sz="2000">
                <a:solidFill>
                  <a:srgbClr val="FFFF99"/>
                </a:solidFill>
                <a:cs typeface="Arial" charset="0"/>
              </a:endParaRPr>
            </a:p>
          </p:txBody>
        </p:sp>
        <p:sp>
          <p:nvSpPr>
            <p:cNvPr id="107546" name="Line 25"/>
            <p:cNvSpPr>
              <a:spLocks noChangeShapeType="1"/>
            </p:cNvSpPr>
            <p:nvPr/>
          </p:nvSpPr>
          <p:spPr bwMode="auto">
            <a:xfrm>
              <a:off x="7985125" y="3394075"/>
              <a:ext cx="0" cy="3810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7" name="Line 26"/>
            <p:cNvSpPr>
              <a:spLocks noChangeShapeType="1"/>
            </p:cNvSpPr>
            <p:nvPr/>
          </p:nvSpPr>
          <p:spPr bwMode="auto">
            <a:xfrm flipH="1">
              <a:off x="7029450" y="5562600"/>
              <a:ext cx="9159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8" name="Text Box 27"/>
            <p:cNvSpPr txBox="1">
              <a:spLocks noChangeArrowheads="1"/>
            </p:cNvSpPr>
            <p:nvPr/>
          </p:nvSpPr>
          <p:spPr bwMode="auto">
            <a:xfrm>
              <a:off x="4495800" y="457200"/>
              <a:ext cx="1981200" cy="1328738"/>
            </a:xfrm>
            <a:prstGeom prst="rect">
              <a:avLst/>
            </a:prstGeom>
            <a:solidFill>
              <a:srgbClr val="FF0000"/>
            </a:solidFill>
            <a:ln w="9525">
              <a:solidFill>
                <a:srgbClr val="FFFFFF"/>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b="1" i="1">
                  <a:solidFill>
                    <a:srgbClr val="FFFF99"/>
                  </a:solidFill>
                  <a:cs typeface="Arial" charset="0"/>
                </a:rPr>
                <a:t>GMO screening (taxa &amp; controls)</a:t>
              </a:r>
            </a:p>
            <a:p>
              <a:pPr eaLnBrk="1" hangingPunct="1"/>
              <a:endParaRPr lang="en-GB" sz="2000">
                <a:solidFill>
                  <a:srgbClr val="FFFF99"/>
                </a:solidFill>
                <a:cs typeface="Arial" charset="0"/>
              </a:endParaRPr>
            </a:p>
          </p:txBody>
        </p:sp>
        <p:sp>
          <p:nvSpPr>
            <p:cNvPr id="107549" name="Line 28"/>
            <p:cNvSpPr>
              <a:spLocks noChangeShapeType="1"/>
            </p:cNvSpPr>
            <p:nvPr/>
          </p:nvSpPr>
          <p:spPr bwMode="auto">
            <a:xfrm>
              <a:off x="7181850" y="236220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0" name="Line 29"/>
            <p:cNvSpPr>
              <a:spLocks noChangeShapeType="1"/>
            </p:cNvSpPr>
            <p:nvPr/>
          </p:nvSpPr>
          <p:spPr bwMode="auto">
            <a:xfrm>
              <a:off x="6781800" y="3276600"/>
              <a:ext cx="9144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7522" name="ZoneTexte 30"/>
          <p:cNvSpPr txBox="1">
            <a:spLocks noChangeArrowheads="1"/>
          </p:cNvSpPr>
          <p:nvPr/>
        </p:nvSpPr>
        <p:spPr bwMode="auto">
          <a:xfrm>
            <a:off x="500063" y="5715000"/>
            <a:ext cx="8020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cs typeface="Arial" charset="0"/>
              </a:rPr>
              <a:t>4 kinds of targets: ubiquitous elements (screening), taxa reference genes, </a:t>
            </a:r>
          </a:p>
          <a:p>
            <a:pPr eaLnBrk="1" hangingPunct="1"/>
            <a:r>
              <a:rPr lang="en-US" sz="1800">
                <a:solidFill>
                  <a:srgbClr val="FF0000"/>
                </a:solidFill>
                <a:cs typeface="Arial" charset="0"/>
              </a:rPr>
              <a:t>construct specific, identification by edge fragments (construct / plan genome)</a:t>
            </a:r>
          </a:p>
        </p:txBody>
      </p:sp>
    </p:spTree>
    <p:extLst>
      <p:ext uri="{BB962C8B-B14F-4D97-AF65-F5344CB8AC3E}">
        <p14:creationId xmlns:p14="http://schemas.microsoft.com/office/powerpoint/2010/main" val="3910634816"/>
      </p:ext>
    </p:extLst>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66" y="1018"/>
            <a:ext cx="9036496" cy="1143000"/>
          </a:xfrm>
        </p:spPr>
        <p:txBody>
          <a:bodyPr>
            <a:noAutofit/>
          </a:bodyPr>
          <a:lstStyle/>
          <a:p>
            <a:r>
              <a:rPr lang="en-US" sz="3200" b="1" dirty="0"/>
              <a:t>NTMGE product traceability: </a:t>
            </a:r>
            <a:br>
              <a:rPr lang="en-US" sz="3200" b="1" dirty="0"/>
            </a:br>
            <a:r>
              <a:rPr lang="en-US" sz="3200" b="1" dirty="0"/>
              <a:t>a cleverly maintained confusion</a:t>
            </a:r>
          </a:p>
        </p:txBody>
      </p:sp>
      <p:sp>
        <p:nvSpPr>
          <p:cNvPr id="3" name="Espace réservé du contenu 2"/>
          <p:cNvSpPr>
            <a:spLocks noGrp="1"/>
          </p:cNvSpPr>
          <p:nvPr>
            <p:ph idx="1"/>
          </p:nvPr>
        </p:nvSpPr>
        <p:spPr>
          <a:xfrm>
            <a:off x="323528" y="1196752"/>
            <a:ext cx="8820472" cy="5661248"/>
          </a:xfrm>
        </p:spPr>
        <p:txBody>
          <a:bodyPr>
            <a:normAutofit lnSpcReduction="10000"/>
          </a:bodyPr>
          <a:lstStyle/>
          <a:p>
            <a:r>
              <a:rPr lang="en-US" dirty="0"/>
              <a:t>Traceability (ISO standard): easy and cheap, only depending on the goodwill of retailers: </a:t>
            </a:r>
            <a:r>
              <a:rPr lang="en-US" sz="1600" i="1" dirty="0"/>
              <a:t>Traceability</a:t>
            </a:r>
            <a:r>
              <a:rPr lang="en-US" sz="1600" dirty="0"/>
              <a:t> is the ability to identify and trace the history, distribution, location, and application of products, parts, materials, and services. A traceability system records and follows the trail as products, parts, materials, and services come from suppliers and are processed and ultimately distributed as final products and services.</a:t>
            </a:r>
          </a:p>
          <a:p>
            <a:r>
              <a:rPr lang="en-US" dirty="0"/>
              <a:t>Detection: easy and relatively cheap depending on the techniques used: </a:t>
            </a:r>
          </a:p>
          <a:p>
            <a:pPr lvl="1"/>
            <a:r>
              <a:rPr lang="en-US" sz="1200" dirty="0"/>
              <a:t>Action or process of discovery, put highlight or note something.  </a:t>
            </a:r>
          </a:p>
          <a:p>
            <a:pPr lvl="1"/>
            <a:r>
              <a:rPr lang="en-US" sz="1200" dirty="0"/>
              <a:t>Very easy to achieve when the target is known (Eve, patent, databases...), unknown GMOs: different methods the results sometimes lightweight convergent and facilitated by DSS </a:t>
            </a:r>
          </a:p>
          <a:p>
            <a:pPr lvl="1"/>
            <a:r>
              <a:rPr lang="en-US" sz="1200" dirty="0"/>
              <a:t>methods use: phenotype (ex: seedling tolerance to a herbicide, immunological methods, PCR, LCR, Qβ </a:t>
            </a:r>
            <a:r>
              <a:rPr lang="en-US" sz="1200" dirty="0" err="1"/>
              <a:t>replicase</a:t>
            </a:r>
            <a:r>
              <a:rPr lang="en-US" sz="1200" dirty="0"/>
              <a:t>, </a:t>
            </a:r>
            <a:r>
              <a:rPr lang="en-US" sz="1200" dirty="0" err="1"/>
              <a:t>SNPLex</a:t>
            </a:r>
            <a:r>
              <a:rPr lang="en-US" sz="1200" dirty="0"/>
              <a:t>, LAMP, (methods for omics) spectroscopy to the field and laboratories according to ese methods (ex) (: PCR and LAMP to the field)</a:t>
            </a:r>
          </a:p>
          <a:p>
            <a:pPr lvl="1"/>
            <a:r>
              <a:rPr lang="en-US" sz="1200" dirty="0"/>
              <a:t>No sequence limit size (from a nucleotide to large sequences)</a:t>
            </a:r>
          </a:p>
          <a:p>
            <a:r>
              <a:rPr lang="en-US" dirty="0"/>
              <a:t>Quantification: </a:t>
            </a:r>
          </a:p>
          <a:p>
            <a:pPr lvl="1"/>
            <a:r>
              <a:rPr lang="en-US" sz="1600" dirty="0"/>
              <a:t>quantitative methods available,</a:t>
            </a:r>
          </a:p>
          <a:p>
            <a:pPr lvl="1"/>
            <a:r>
              <a:rPr lang="en-US" sz="1600" dirty="0"/>
              <a:t>For qualitative methods: the content can be reliably determined towards a threshold with methods of sub-sampling as for example those used in seeds’ certification.</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39</a:t>
            </a:fld>
            <a:endParaRPr lang="en-US"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085184"/>
            <a:ext cx="1931997" cy="8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29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“Central dogma of biology”</a:t>
            </a:r>
          </a:p>
        </p:txBody>
      </p:sp>
      <p:sp>
        <p:nvSpPr>
          <p:cNvPr id="3" name="Espace réservé du contenu 2"/>
          <p:cNvSpPr>
            <a:spLocks noGrp="1"/>
          </p:cNvSpPr>
          <p:nvPr>
            <p:ph idx="1"/>
          </p:nvPr>
        </p:nvSpPr>
        <p:spPr>
          <a:xfrm>
            <a:off x="457200" y="1600200"/>
            <a:ext cx="8651304" cy="5213176"/>
          </a:xfrm>
        </p:spPr>
        <p:txBody>
          <a:bodyPr>
            <a:normAutofit fontScale="70000" lnSpcReduction="20000"/>
          </a:bodyPr>
          <a:lstStyle/>
          <a:p>
            <a:pPr marL="0" indent="0">
              <a:buNone/>
            </a:pPr>
            <a:endParaRPr lang="en-US" dirty="0"/>
          </a:p>
          <a:p>
            <a:pPr marL="0" indent="0">
              <a:buNone/>
            </a:pPr>
            <a:endParaRPr lang="en-US" dirty="0"/>
          </a:p>
          <a:p>
            <a:pPr marL="0" indent="0">
              <a:buNone/>
            </a:pPr>
            <a:endParaRPr lang="fr-FR" dirty="0"/>
          </a:p>
          <a:p>
            <a:pPr marL="0" indent="0">
              <a:buNone/>
            </a:pPr>
            <a:endParaRPr lang="fr-FR" dirty="0"/>
          </a:p>
          <a:p>
            <a:pPr marL="0" indent="0">
              <a:buNone/>
            </a:pPr>
            <a:r>
              <a:rPr lang="en-US" i="1" dirty="0"/>
              <a:t>RNA transcripts as well as their abundance are representative of a cell at the moment</a:t>
            </a:r>
            <a:r>
              <a:rPr lang="en-US" dirty="0"/>
              <a:t>…</a:t>
            </a:r>
          </a:p>
          <a:p>
            <a:pPr marL="0" indent="0">
              <a:buNone/>
            </a:pPr>
            <a:endParaRPr lang="fr-FR" dirty="0"/>
          </a:p>
          <a:p>
            <a:pPr marL="0" indent="0">
              <a:buNone/>
            </a:pPr>
            <a:r>
              <a:rPr lang="en-US" dirty="0"/>
              <a:t>But in reality: </a:t>
            </a:r>
          </a:p>
          <a:p>
            <a:r>
              <a:rPr lang="en-US" dirty="0"/>
              <a:t>alternative splicing generates many isoforms (eukaryotes: splicing from exons/introns of a “encoding sequence”), </a:t>
            </a:r>
          </a:p>
          <a:p>
            <a:r>
              <a:rPr lang="en-US" dirty="0"/>
              <a:t>indeed different abundances for various transcribed are present, </a:t>
            </a:r>
          </a:p>
          <a:p>
            <a:r>
              <a:rPr lang="en-US" dirty="0"/>
              <a:t>the transcriptome is a mixture of transcripts of all genes,</a:t>
            </a:r>
          </a:p>
          <a:p>
            <a:r>
              <a:rPr lang="en-US" dirty="0"/>
              <a:t>Exon skipping may produce aberrant proteins and disease… </a:t>
            </a:r>
          </a:p>
          <a:p>
            <a:pPr marL="0" indent="0">
              <a:buNone/>
            </a:pPr>
            <a:r>
              <a:rPr lang="en-US" dirty="0"/>
              <a:t>For instance: the human transcriptome is made up of tens of thousands of transcripts of the 20,000 genes (plants: 25-40,000 genes)</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a:t>
            </a:fld>
            <a:endParaRPr lang="en-US"/>
          </a:p>
        </p:txBody>
      </p:sp>
      <p:grpSp>
        <p:nvGrpSpPr>
          <p:cNvPr id="5" name="Groupe 4"/>
          <p:cNvGrpSpPr/>
          <p:nvPr/>
        </p:nvGrpSpPr>
        <p:grpSpPr>
          <a:xfrm>
            <a:off x="361950" y="1790700"/>
            <a:ext cx="8064500" cy="990600"/>
            <a:chOff x="368300" y="2222500"/>
            <a:chExt cx="8064500" cy="990600"/>
          </a:xfrm>
        </p:grpSpPr>
        <p:sp>
          <p:nvSpPr>
            <p:cNvPr id="6" name="Rectangle 5"/>
            <p:cNvSpPr/>
            <p:nvPr/>
          </p:nvSpPr>
          <p:spPr bwMode="auto">
            <a:xfrm>
              <a:off x="368300" y="2222500"/>
              <a:ext cx="1524000" cy="977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pitchFamily="34" charset="0"/>
                </a:rPr>
                <a:t>DNA</a:t>
              </a:r>
              <a:endParaRPr kumimoji="0" lang="en-US" sz="2400" b="0" i="0" u="none" strike="noStrike" cap="none" normalizeH="0" baseline="0" dirty="0">
                <a:ln>
                  <a:noFill/>
                </a:ln>
                <a:solidFill>
                  <a:schemeClr val="tx1"/>
                </a:solidFill>
                <a:effectLst/>
                <a:latin typeface="Arial" pitchFamily="34" charset="0"/>
              </a:endParaRPr>
            </a:p>
          </p:txBody>
        </p:sp>
        <p:sp>
          <p:nvSpPr>
            <p:cNvPr id="7" name="Rectangle 6"/>
            <p:cNvSpPr/>
            <p:nvPr/>
          </p:nvSpPr>
          <p:spPr bwMode="auto">
            <a:xfrm>
              <a:off x="3632200" y="2235200"/>
              <a:ext cx="1524000" cy="977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pitchFamily="34" charset="0"/>
                </a:rPr>
                <a:t>RNA</a:t>
              </a:r>
              <a:endParaRPr kumimoji="0" lang="en-US" sz="2400" b="0" i="0" u="none" strike="noStrike" cap="none" normalizeH="0" baseline="0" dirty="0">
                <a:ln>
                  <a:noFill/>
                </a:ln>
                <a:solidFill>
                  <a:schemeClr val="tx1"/>
                </a:solidFill>
                <a:effectLst/>
                <a:latin typeface="Arial" pitchFamily="34" charset="0"/>
              </a:endParaRPr>
            </a:p>
          </p:txBody>
        </p:sp>
        <p:sp>
          <p:nvSpPr>
            <p:cNvPr id="8" name="Rectangle 7"/>
            <p:cNvSpPr/>
            <p:nvPr/>
          </p:nvSpPr>
          <p:spPr bwMode="auto">
            <a:xfrm>
              <a:off x="6908800" y="2235200"/>
              <a:ext cx="1524000" cy="9779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rPr>
                <a:t>Protein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cxnSp>
          <p:nvCxnSpPr>
            <p:cNvPr id="9" name="Straight Arrow Connector 11"/>
            <p:cNvCxnSpPr>
              <a:stCxn id="6" idx="3"/>
              <a:endCxn id="7" idx="1"/>
            </p:cNvCxnSpPr>
            <p:nvPr/>
          </p:nvCxnSpPr>
          <p:spPr bwMode="auto">
            <a:xfrm>
              <a:off x="1892300" y="2711450"/>
              <a:ext cx="1739900" cy="127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0" name="Straight Arrow Connector 13"/>
            <p:cNvCxnSpPr>
              <a:endCxn id="8" idx="1"/>
            </p:cNvCxnSpPr>
            <p:nvPr/>
          </p:nvCxnSpPr>
          <p:spPr bwMode="auto">
            <a:xfrm>
              <a:off x="5181600" y="2717800"/>
              <a:ext cx="1727200" cy="635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TextBox 14"/>
            <p:cNvSpPr txBox="1"/>
            <p:nvPr/>
          </p:nvSpPr>
          <p:spPr>
            <a:xfrm>
              <a:off x="1948641" y="2222500"/>
              <a:ext cx="1861056" cy="461665"/>
            </a:xfrm>
            <a:prstGeom prst="rect">
              <a:avLst/>
            </a:prstGeom>
            <a:noFill/>
          </p:spPr>
          <p:txBody>
            <a:bodyPr wrap="none" rtlCol="0">
              <a:spAutoFit/>
            </a:bodyPr>
            <a:lstStyle/>
            <a:p>
              <a:r>
                <a:rPr lang="en-US" dirty="0"/>
                <a:t>transcription</a:t>
              </a:r>
            </a:p>
          </p:txBody>
        </p:sp>
        <p:sp>
          <p:nvSpPr>
            <p:cNvPr id="12" name="TextBox 15"/>
            <p:cNvSpPr txBox="1"/>
            <p:nvPr/>
          </p:nvSpPr>
          <p:spPr>
            <a:xfrm>
              <a:off x="5268166" y="2268666"/>
              <a:ext cx="1194109" cy="369332"/>
            </a:xfrm>
            <a:prstGeom prst="rect">
              <a:avLst/>
            </a:prstGeom>
            <a:noFill/>
          </p:spPr>
          <p:txBody>
            <a:bodyPr wrap="none" rtlCol="0">
              <a:spAutoFit/>
            </a:bodyPr>
            <a:lstStyle/>
            <a:p>
              <a:r>
                <a:rPr lang="en-US" dirty="0"/>
                <a:t>translation</a:t>
              </a:r>
            </a:p>
          </p:txBody>
        </p:sp>
      </p:grpSp>
    </p:spTree>
    <p:extLst>
      <p:ext uri="{BB962C8B-B14F-4D97-AF65-F5344CB8AC3E}">
        <p14:creationId xmlns:p14="http://schemas.microsoft.com/office/powerpoint/2010/main" val="2976082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D7E0FF-451F-49BD-8BBD-83B3B991E2C4}"/>
              </a:ext>
            </a:extLst>
          </p:cNvPr>
          <p:cNvSpPr>
            <a:spLocks noGrp="1"/>
          </p:cNvSpPr>
          <p:nvPr>
            <p:ph type="title"/>
          </p:nvPr>
        </p:nvSpPr>
        <p:spPr>
          <a:xfrm>
            <a:off x="35496" y="44624"/>
            <a:ext cx="9108504" cy="1373014"/>
          </a:xfrm>
        </p:spPr>
        <p:txBody>
          <a:bodyPr>
            <a:noAutofit/>
          </a:bodyPr>
          <a:lstStyle/>
          <a:p>
            <a:r>
              <a:rPr lang="en-US" sz="2800" b="1" dirty="0"/>
              <a:t>Identification of the used NTMGE / the owner of the product</a:t>
            </a:r>
          </a:p>
        </p:txBody>
      </p:sp>
      <p:sp>
        <p:nvSpPr>
          <p:cNvPr id="3" name="Espace réservé du contenu 2">
            <a:extLst>
              <a:ext uri="{FF2B5EF4-FFF2-40B4-BE49-F238E27FC236}">
                <a16:creationId xmlns:a16="http://schemas.microsoft.com/office/drawing/2014/main" id="{C5236552-107B-4464-8473-6E8E74538793}"/>
              </a:ext>
            </a:extLst>
          </p:cNvPr>
          <p:cNvSpPr>
            <a:spLocks noGrp="1"/>
          </p:cNvSpPr>
          <p:nvPr>
            <p:ph idx="1"/>
          </p:nvPr>
        </p:nvSpPr>
        <p:spPr/>
        <p:txBody>
          <a:bodyPr>
            <a:normAutofit fontScale="70000" lnSpcReduction="20000"/>
          </a:bodyPr>
          <a:lstStyle/>
          <a:p>
            <a:pPr marL="0" indent="0">
              <a:buNone/>
            </a:pPr>
            <a:r>
              <a:rPr lang="en-US" dirty="0"/>
              <a:t>Generally speaking, stresses leave traces in genomes and epigenomes</a:t>
            </a:r>
          </a:p>
          <a:p>
            <a:pPr marL="0" indent="0">
              <a:buNone/>
            </a:pPr>
            <a:endParaRPr lang="en-US" dirty="0"/>
          </a:p>
          <a:p>
            <a:r>
              <a:rPr lang="en-US" dirty="0"/>
              <a:t>Profiles of mutations and epimutations (all techniques, scars and off-targets, exon-skipping…) vectorization traces, DNA contaminants of RNP, mutations hot-spots, hypermutations…</a:t>
            </a:r>
          </a:p>
          <a:p>
            <a:r>
              <a:rPr lang="en-US" dirty="0"/>
              <a:t>Specific NTMGE signatures, </a:t>
            </a:r>
          </a:p>
          <a:p>
            <a:r>
              <a:rPr lang="en-US" dirty="0"/>
              <a:t>systems of molecular structuring, cell lines profiling and “life history” (see for instance cancer cells typing)... </a:t>
            </a:r>
          </a:p>
          <a:p>
            <a:r>
              <a:rPr lang="en-US" dirty="0"/>
              <a:t>From the “</a:t>
            </a:r>
            <a:r>
              <a:rPr lang="en-US" i="1" dirty="0"/>
              <a:t>matrix approach</a:t>
            </a:r>
            <a:r>
              <a:rPr lang="en-US" dirty="0"/>
              <a:t>” (used for unknown GMOs) to </a:t>
            </a:r>
          </a:p>
          <a:p>
            <a:pPr lvl="1"/>
            <a:r>
              <a:rPr lang="en-US" dirty="0"/>
              <a:t>unambiguous / univocal signatures...</a:t>
            </a:r>
          </a:p>
          <a:p>
            <a:pPr lvl="1"/>
            <a:r>
              <a:rPr lang="en-US" i="1" dirty="0"/>
              <a:t>in vitro </a:t>
            </a:r>
            <a:r>
              <a:rPr lang="en-US" dirty="0"/>
              <a:t>and </a:t>
            </a:r>
            <a:r>
              <a:rPr lang="en-US" i="1" dirty="0"/>
              <a:t>in vivo </a:t>
            </a:r>
            <a:r>
              <a:rPr lang="en-US" dirty="0"/>
              <a:t>mutagenesis origins.</a:t>
            </a:r>
            <a:endParaRPr lang="en-US" sz="1700" dirty="0"/>
          </a:p>
          <a:p>
            <a:pPr marL="0" indent="0" algn="ctr">
              <a:buNone/>
            </a:pPr>
            <a:r>
              <a:rPr lang="en-US" b="1" dirty="0"/>
              <a:t>	</a:t>
            </a:r>
          </a:p>
          <a:p>
            <a:pPr marL="0" indent="0" algn="ctr">
              <a:buNone/>
            </a:pPr>
            <a:r>
              <a:rPr lang="en-US" b="1" dirty="0"/>
              <a:t>A scientific peer-reviewed paper in preparation…</a:t>
            </a:r>
          </a:p>
          <a:p>
            <a:endParaRPr lang="en-US" dirty="0"/>
          </a:p>
        </p:txBody>
      </p:sp>
      <p:sp>
        <p:nvSpPr>
          <p:cNvPr id="4" name="Espace réservé du numéro de diapositive 3">
            <a:extLst>
              <a:ext uri="{FF2B5EF4-FFF2-40B4-BE49-F238E27FC236}">
                <a16:creationId xmlns:a16="http://schemas.microsoft.com/office/drawing/2014/main" id="{CE32863F-16E2-41FE-A99F-26281BD8EF99}"/>
              </a:ext>
            </a:extLst>
          </p:cNvPr>
          <p:cNvSpPr>
            <a:spLocks noGrp="1"/>
          </p:cNvSpPr>
          <p:nvPr>
            <p:ph type="sldNum" sz="quarter" idx="12"/>
          </p:nvPr>
        </p:nvSpPr>
        <p:spPr/>
        <p:txBody>
          <a:bodyPr/>
          <a:lstStyle/>
          <a:p>
            <a:fld id="{C0E76856-4982-42DE-A99B-EC985B810580}" type="slidenum">
              <a:rPr lang="en-US" smtClean="0"/>
              <a:t>40</a:t>
            </a:fld>
            <a:endParaRPr lang="en-US"/>
          </a:p>
        </p:txBody>
      </p:sp>
    </p:spTree>
    <p:extLst>
      <p:ext uri="{BB962C8B-B14F-4D97-AF65-F5344CB8AC3E}">
        <p14:creationId xmlns:p14="http://schemas.microsoft.com/office/powerpoint/2010/main" val="214048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lstStyle/>
          <a:p>
            <a:r>
              <a:rPr lang="en-US" b="1" dirty="0"/>
              <a:t>NTMGE product traceability</a:t>
            </a:r>
            <a:endParaRPr lang="en-US" dirty="0"/>
          </a:p>
        </p:txBody>
      </p:sp>
      <p:sp>
        <p:nvSpPr>
          <p:cNvPr id="3" name="Espace réservé du contenu 2"/>
          <p:cNvSpPr>
            <a:spLocks noGrp="1"/>
          </p:cNvSpPr>
          <p:nvPr>
            <p:ph idx="1"/>
          </p:nvPr>
        </p:nvSpPr>
        <p:spPr>
          <a:xfrm>
            <a:off x="179512" y="1417638"/>
            <a:ext cx="8784976" cy="5303837"/>
          </a:xfrm>
        </p:spPr>
        <p:txBody>
          <a:bodyPr>
            <a:normAutofit fontScale="77500" lnSpcReduction="20000"/>
          </a:bodyPr>
          <a:lstStyle/>
          <a:p>
            <a:r>
              <a:rPr lang="en-US" dirty="0"/>
              <a:t>European Research projects on NTGME have to be launched, as in the 90s’ for current GMOs, for a proof of concept,</a:t>
            </a:r>
          </a:p>
          <a:p>
            <a:r>
              <a:rPr lang="en-US" dirty="0"/>
              <a:t>Research labs will then transfer techniques, particularly those using univocal signatures, to routine enforcement labs,</a:t>
            </a:r>
          </a:p>
          <a:p>
            <a:r>
              <a:rPr lang="en-US" dirty="0"/>
              <a:t>Patents and scientific papers watch to feed databases as usual,</a:t>
            </a:r>
          </a:p>
          <a:p>
            <a:r>
              <a:rPr lang="en-US" dirty="0"/>
              <a:t>Cost are not expected to increase, not impacting consumers,</a:t>
            </a:r>
          </a:p>
          <a:p>
            <a:pPr lvl="1"/>
            <a:r>
              <a:rPr lang="en-US" dirty="0"/>
              <a:t>Even those using NGS (see Oxford Nanopore claims), </a:t>
            </a:r>
          </a:p>
          <a:p>
            <a:pPr lvl="1"/>
            <a:r>
              <a:rPr lang="en-US" dirty="0"/>
              <a:t>EC funded research projects provide rapidly the proof of concept, after a necessary moratorium period due to the current delay in starting the research projects,</a:t>
            </a:r>
          </a:p>
          <a:p>
            <a:pPr lvl="1"/>
            <a:r>
              <a:rPr lang="en-US" dirty="0"/>
              <a:t>Companies supply, as for the current GMOs, the NTMGE products’ signatures, defined by the research labs,</a:t>
            </a:r>
          </a:p>
          <a:p>
            <a:pPr lvl="1"/>
            <a:r>
              <a:rPr lang="en-US" dirty="0"/>
              <a:t>Standardization and inter-laboratory trials are performed by e.g. ENGL,</a:t>
            </a:r>
          </a:p>
          <a:p>
            <a:pPr lvl="1"/>
            <a:r>
              <a:rPr lang="en-US" dirty="0"/>
              <a:t>By the application by the supply chains’ actors of their current traceability procedures and controls.</a:t>
            </a:r>
          </a:p>
          <a:p>
            <a:pPr lvl="1"/>
            <a:endParaRPr lang="en-US" dirty="0"/>
          </a:p>
          <a:p>
            <a:endParaRPr lang="en-US" dirty="0"/>
          </a:p>
          <a:p>
            <a:endParaRPr lang="en-US"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41</a:t>
            </a:fld>
            <a:endParaRPr lang="en-US"/>
          </a:p>
        </p:txBody>
      </p:sp>
    </p:spTree>
    <p:extLst>
      <p:ext uri="{BB962C8B-B14F-4D97-AF65-F5344CB8AC3E}">
        <p14:creationId xmlns:p14="http://schemas.microsoft.com/office/powerpoint/2010/main" val="2731099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79374-950D-408F-BA39-429DE47F3FAE}"/>
              </a:ext>
            </a:extLst>
          </p:cNvPr>
          <p:cNvSpPr>
            <a:spLocks noGrp="1"/>
          </p:cNvSpPr>
          <p:nvPr>
            <p:ph type="title"/>
          </p:nvPr>
        </p:nvSpPr>
        <p:spPr/>
        <p:txBody>
          <a:bodyPr/>
          <a:lstStyle/>
          <a:p>
            <a:r>
              <a:rPr lang="fr-FR" dirty="0"/>
              <a:t>Conclusion</a:t>
            </a:r>
            <a:endParaRPr lang="en-US" dirty="0"/>
          </a:p>
        </p:txBody>
      </p:sp>
      <p:sp>
        <p:nvSpPr>
          <p:cNvPr id="3" name="Espace réservé du contenu 2">
            <a:extLst>
              <a:ext uri="{FF2B5EF4-FFF2-40B4-BE49-F238E27FC236}">
                <a16:creationId xmlns:a16="http://schemas.microsoft.com/office/drawing/2014/main" id="{75C3DAB2-1722-4DE8-BA29-9D8B6582D26C}"/>
              </a:ext>
            </a:extLst>
          </p:cNvPr>
          <p:cNvSpPr>
            <a:spLocks noGrp="1"/>
          </p:cNvSpPr>
          <p:nvPr>
            <p:ph idx="1"/>
          </p:nvPr>
        </p:nvSpPr>
        <p:spPr/>
        <p:txBody>
          <a:bodyPr>
            <a:normAutofit/>
          </a:bodyPr>
          <a:lstStyle/>
          <a:p>
            <a:r>
              <a:rPr lang="en-US" dirty="0"/>
              <a:t>Detection methods are available: from simplex to multiplex,</a:t>
            </a:r>
          </a:p>
          <a:p>
            <a:r>
              <a:rPr lang="en-US" dirty="0"/>
              <a:t>Inherited targets are available: from techniques scars and NTMGE specific ones to general cell lines profiling,</a:t>
            </a:r>
          </a:p>
          <a:p>
            <a:r>
              <a:rPr lang="en-US" dirty="0"/>
              <a:t>Costs are not expected to increase provided:</a:t>
            </a:r>
          </a:p>
          <a:p>
            <a:endParaRPr lang="en-US" dirty="0"/>
          </a:p>
        </p:txBody>
      </p:sp>
      <p:sp>
        <p:nvSpPr>
          <p:cNvPr id="4" name="Espace réservé du numéro de diapositive 3">
            <a:extLst>
              <a:ext uri="{FF2B5EF4-FFF2-40B4-BE49-F238E27FC236}">
                <a16:creationId xmlns:a16="http://schemas.microsoft.com/office/drawing/2014/main" id="{36F34FC4-5974-4594-AEC5-6A6DDD601214}"/>
              </a:ext>
            </a:extLst>
          </p:cNvPr>
          <p:cNvSpPr>
            <a:spLocks noGrp="1"/>
          </p:cNvSpPr>
          <p:nvPr>
            <p:ph type="sldNum" sz="quarter" idx="12"/>
          </p:nvPr>
        </p:nvSpPr>
        <p:spPr/>
        <p:txBody>
          <a:bodyPr/>
          <a:lstStyle/>
          <a:p>
            <a:fld id="{C0E76856-4982-42DE-A99B-EC985B810580}" type="slidenum">
              <a:rPr lang="en-US" smtClean="0"/>
              <a:t>42</a:t>
            </a:fld>
            <a:endParaRPr lang="en-US"/>
          </a:p>
        </p:txBody>
      </p:sp>
    </p:spTree>
    <p:extLst>
      <p:ext uri="{BB962C8B-B14F-4D97-AF65-F5344CB8AC3E}">
        <p14:creationId xmlns:p14="http://schemas.microsoft.com/office/powerpoint/2010/main" val="122330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36912"/>
            <a:ext cx="7772400" cy="1362075"/>
          </a:xfrm>
        </p:spPr>
        <p:txBody>
          <a:bodyPr/>
          <a:lstStyle/>
          <a:p>
            <a:r>
              <a:rPr lang="fr-FR" dirty="0"/>
              <a:t>NTMGE and </a:t>
            </a:r>
            <a:r>
              <a:rPr lang="fr-FR" dirty="0" err="1"/>
              <a:t>feeding</a:t>
            </a:r>
            <a:r>
              <a:rPr lang="fr-FR" dirty="0"/>
              <a:t> the world</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43</a:t>
            </a:fld>
            <a:endParaRPr lang="en-US"/>
          </a:p>
        </p:txBody>
      </p:sp>
    </p:spTree>
    <p:extLst>
      <p:ext uri="{BB962C8B-B14F-4D97-AF65-F5344CB8AC3E}">
        <p14:creationId xmlns:p14="http://schemas.microsoft.com/office/powerpoint/2010/main" val="1905267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3975" y="188640"/>
            <a:ext cx="8229600" cy="1143000"/>
          </a:xfrm>
        </p:spPr>
        <p:txBody>
          <a:bodyPr>
            <a:normAutofit/>
          </a:bodyPr>
          <a:lstStyle/>
          <a:p>
            <a:r>
              <a:rPr lang="en-US" b="1" dirty="0"/>
              <a:t>NTMGE and rapid plant breeding?</a:t>
            </a:r>
          </a:p>
        </p:txBody>
      </p:sp>
      <p:sp>
        <p:nvSpPr>
          <p:cNvPr id="3" name="Espace réservé du contenu 2"/>
          <p:cNvSpPr>
            <a:spLocks noGrp="1"/>
          </p:cNvSpPr>
          <p:nvPr>
            <p:ph idx="1"/>
          </p:nvPr>
        </p:nvSpPr>
        <p:spPr>
          <a:xfrm>
            <a:off x="467544" y="1196752"/>
            <a:ext cx="8686800" cy="5032648"/>
          </a:xfrm>
        </p:spPr>
        <p:txBody>
          <a:bodyPr>
            <a:normAutofit fontScale="70000" lnSpcReduction="20000"/>
          </a:bodyPr>
          <a:lstStyle/>
          <a:p>
            <a:r>
              <a:rPr lang="en-US" dirty="0"/>
              <a:t>The NTMGE: really a revolution? </a:t>
            </a:r>
          </a:p>
          <a:p>
            <a:r>
              <a:rPr lang="en-US" dirty="0"/>
              <a:t>A plus in varietal selection? </a:t>
            </a:r>
          </a:p>
          <a:p>
            <a:pPr lvl="1"/>
            <a:r>
              <a:rPr lang="en-US" dirty="0"/>
              <a:t>Reduction of the time of screening (greenhouse vs. fields)? selection and integration of new traits? </a:t>
            </a:r>
          </a:p>
          <a:p>
            <a:pPr lvl="1"/>
            <a:r>
              <a:rPr lang="en-US" dirty="0"/>
              <a:t>New characters? Homologies and variations between species and cultivars? Mono features / oligo / </a:t>
            </a:r>
            <a:r>
              <a:rPr lang="en-US" dirty="0" err="1"/>
              <a:t>multigenic</a:t>
            </a:r>
            <a:r>
              <a:rPr lang="en-US" dirty="0"/>
              <a:t>? QTL? A variation in a variety is not necessarily in the same way expressed in another (effect of the genetic background of the environment...), epigenetics of culture conditions of parents influence the expression of characters in progenies (cf. drought resistance...), </a:t>
            </a:r>
          </a:p>
          <a:p>
            <a:pPr lvl="1"/>
            <a:r>
              <a:rPr lang="en-US" dirty="0"/>
              <a:t>an ability to improve the resilience of crops in the face of climate change? Emerging pests and diseases? </a:t>
            </a:r>
          </a:p>
          <a:p>
            <a:pPr lvl="1"/>
            <a:r>
              <a:rPr lang="en-US" dirty="0"/>
              <a:t>Oriented products consumers rather than farmers? The effect of other supply chains actors…</a:t>
            </a:r>
            <a:endParaRPr lang="fr-FR" b="1" dirty="0"/>
          </a:p>
          <a:p>
            <a:pPr marL="0" indent="0" algn="ctr">
              <a:buNone/>
            </a:pPr>
            <a:endParaRPr lang="fr-FR" b="1" dirty="0"/>
          </a:p>
          <a:p>
            <a:pPr marL="0" indent="0" algn="ctr">
              <a:buNone/>
            </a:pPr>
            <a:r>
              <a:rPr lang="en-US" b="1" dirty="0"/>
              <a:t>An economy of the promise as for GM of the 1990s and </a:t>
            </a:r>
          </a:p>
          <a:p>
            <a:pPr marL="0" indent="0" algn="ctr">
              <a:buNone/>
            </a:pPr>
            <a:r>
              <a:rPr lang="en-US" b="1" dirty="0"/>
              <a:t>cloning 20 years ago</a:t>
            </a:r>
            <a:endParaRPr lang="fr-FR" b="1"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44</a:t>
            </a:fld>
            <a:endParaRPr lang="en-US" dirty="0"/>
          </a:p>
        </p:txBody>
      </p:sp>
    </p:spTree>
    <p:extLst>
      <p:ext uri="{BB962C8B-B14F-4D97-AF65-F5344CB8AC3E}">
        <p14:creationId xmlns:p14="http://schemas.microsoft.com/office/powerpoint/2010/main" val="418958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420888"/>
            <a:ext cx="7772400" cy="1362075"/>
          </a:xfrm>
        </p:spPr>
        <p:txBody>
          <a:bodyPr>
            <a:normAutofit fontScale="90000"/>
          </a:bodyPr>
          <a:lstStyle/>
          <a:p>
            <a:pPr algn="ctr"/>
            <a:r>
              <a:rPr lang="en-US" dirty="0"/>
              <a:t>Metaphors, rhetoric </a:t>
            </a:r>
            <a:br>
              <a:rPr lang="en-US" dirty="0"/>
            </a:br>
            <a:r>
              <a:rPr lang="en-US" dirty="0"/>
              <a:t>and </a:t>
            </a:r>
            <a:br>
              <a:rPr lang="en-US" dirty="0"/>
            </a:br>
            <a:r>
              <a:rPr lang="en-US" dirty="0"/>
              <a:t>communication</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45</a:t>
            </a:fld>
            <a:endParaRPr lang="en-US"/>
          </a:p>
        </p:txBody>
      </p:sp>
    </p:spTree>
    <p:extLst>
      <p:ext uri="{BB962C8B-B14F-4D97-AF65-F5344CB8AC3E}">
        <p14:creationId xmlns:p14="http://schemas.microsoft.com/office/powerpoint/2010/main" val="19540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23365"/>
          </a:xfrm>
        </p:spPr>
        <p:txBody>
          <a:bodyPr/>
          <a:lstStyle/>
          <a:p>
            <a:r>
              <a:rPr lang="en-US" b="1" dirty="0"/>
              <a:t>Some misleading metaphors…</a:t>
            </a:r>
          </a:p>
        </p:txBody>
      </p:sp>
      <p:sp>
        <p:nvSpPr>
          <p:cNvPr id="4" name="Espace réservé du numéro de diapositive 3"/>
          <p:cNvSpPr>
            <a:spLocks noGrp="1"/>
          </p:cNvSpPr>
          <p:nvPr>
            <p:ph type="sldNum" sz="quarter" idx="12"/>
          </p:nvPr>
        </p:nvSpPr>
        <p:spPr>
          <a:xfrm>
            <a:off x="6553200" y="6356350"/>
            <a:ext cx="2133600" cy="365125"/>
          </a:xfrm>
        </p:spPr>
        <p:txBody>
          <a:bodyPr/>
          <a:lstStyle/>
          <a:p>
            <a:fld id="{C0E76856-4982-42DE-A99B-EC985B810580}" type="slidenum">
              <a:rPr lang="en-US" smtClean="0"/>
              <a:t>46</a:t>
            </a:fld>
            <a:endParaRPr lang="en-US" dirty="0"/>
          </a:p>
        </p:txBody>
      </p:sp>
      <p:pic>
        <p:nvPicPr>
          <p:cNvPr id="5"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4493" y="1203744"/>
            <a:ext cx="1018536" cy="1018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ésultat de recherche d'images pour &quot;photo missi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806" y="5751378"/>
            <a:ext cx="1614916" cy="1132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ésultat de recherche d'images pour &quot;photo missi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1209" y="4766017"/>
            <a:ext cx="2241554" cy="1255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1250" y="4797152"/>
            <a:ext cx="2040227"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23528" y="1307669"/>
            <a:ext cx="3291222" cy="830997"/>
          </a:xfrm>
          <a:prstGeom prst="rect">
            <a:avLst/>
          </a:prstGeom>
          <a:noFill/>
        </p:spPr>
        <p:txBody>
          <a:bodyPr wrap="none" rtlCol="0">
            <a:spAutoFit/>
          </a:bodyPr>
          <a:lstStyle/>
          <a:p>
            <a:r>
              <a:rPr lang="en-US" sz="1600" dirty="0"/>
              <a:t>SDN = </a:t>
            </a:r>
            <a:r>
              <a:rPr lang="en-US" sz="1600" b="1" dirty="0"/>
              <a:t>S</a:t>
            </a:r>
            <a:r>
              <a:rPr lang="en-US" sz="1600" dirty="0"/>
              <a:t>equence </a:t>
            </a:r>
            <a:r>
              <a:rPr lang="en-US" sz="1600" b="1" dirty="0"/>
              <a:t>D</a:t>
            </a:r>
            <a:r>
              <a:rPr lang="en-US" sz="1600" dirty="0"/>
              <a:t>irected </a:t>
            </a:r>
            <a:r>
              <a:rPr lang="en-US" sz="1600" b="1" dirty="0"/>
              <a:t>N</a:t>
            </a:r>
            <a:r>
              <a:rPr lang="en-US" sz="1600" dirty="0"/>
              <a:t>uclease: </a:t>
            </a:r>
          </a:p>
          <a:p>
            <a:r>
              <a:rPr lang="en-US" sz="1600" dirty="0"/>
              <a:t>do not expect an unique and precise </a:t>
            </a:r>
          </a:p>
          <a:p>
            <a:r>
              <a:rPr lang="en-US" sz="1600" dirty="0"/>
              <a:t>cut by “molecular scissors”</a:t>
            </a:r>
          </a:p>
        </p:txBody>
      </p:sp>
      <p:sp>
        <p:nvSpPr>
          <p:cNvPr id="10" name="ZoneTexte 9"/>
          <p:cNvSpPr txBox="1"/>
          <p:nvPr/>
        </p:nvSpPr>
        <p:spPr>
          <a:xfrm>
            <a:off x="4881860" y="1008646"/>
            <a:ext cx="2040459" cy="1569660"/>
          </a:xfrm>
          <a:prstGeom prst="rect">
            <a:avLst/>
          </a:prstGeom>
          <a:noFill/>
        </p:spPr>
        <p:txBody>
          <a:bodyPr wrap="square" rtlCol="0">
            <a:spAutoFit/>
          </a:bodyPr>
          <a:lstStyle/>
          <a:p>
            <a:r>
              <a:rPr lang="en-US" sz="1600" dirty="0"/>
              <a:t>But a series of cuts </a:t>
            </a:r>
          </a:p>
          <a:p>
            <a:r>
              <a:rPr lang="en-US" sz="1600" dirty="0"/>
              <a:t>(with numerous small </a:t>
            </a:r>
          </a:p>
          <a:p>
            <a:r>
              <a:rPr lang="en-US" sz="1600" dirty="0"/>
              <a:t>pieces to join by an </a:t>
            </a:r>
          </a:p>
          <a:p>
            <a:r>
              <a:rPr lang="en-US" sz="1600" dirty="0"/>
              <a:t>uncontrolled error</a:t>
            </a:r>
          </a:p>
          <a:p>
            <a:r>
              <a:rPr lang="en-US" sz="1600" dirty="0"/>
              <a:t>prone repair mechanism)</a:t>
            </a:r>
            <a:endParaRPr lang="fr-FR" sz="1600" dirty="0"/>
          </a:p>
        </p:txBody>
      </p:sp>
      <p:sp>
        <p:nvSpPr>
          <p:cNvPr id="11" name="ZoneTexte 10"/>
          <p:cNvSpPr txBox="1"/>
          <p:nvPr/>
        </p:nvSpPr>
        <p:spPr>
          <a:xfrm>
            <a:off x="57340" y="6075063"/>
            <a:ext cx="3182346" cy="584775"/>
          </a:xfrm>
          <a:prstGeom prst="rect">
            <a:avLst/>
          </a:prstGeom>
          <a:noFill/>
        </p:spPr>
        <p:txBody>
          <a:bodyPr wrap="none" rtlCol="0">
            <a:spAutoFit/>
          </a:bodyPr>
          <a:lstStyle/>
          <a:p>
            <a:r>
              <a:rPr lang="fr-FR" sz="1600" b="1" dirty="0" err="1">
                <a:solidFill>
                  <a:srgbClr val="FF0000"/>
                </a:solidFill>
              </a:rPr>
              <a:t>Targeted</a:t>
            </a:r>
            <a:r>
              <a:rPr lang="fr-FR" sz="1600" b="1" dirty="0">
                <a:solidFill>
                  <a:srgbClr val="FF0000"/>
                </a:solidFill>
              </a:rPr>
              <a:t> </a:t>
            </a:r>
            <a:r>
              <a:rPr lang="fr-FR" sz="1600" b="1" dirty="0" err="1">
                <a:solidFill>
                  <a:srgbClr val="FF0000"/>
                </a:solidFill>
              </a:rPr>
              <a:t>mutagenesis</a:t>
            </a:r>
            <a:r>
              <a:rPr lang="fr-FR" sz="1600" b="1" dirty="0">
                <a:solidFill>
                  <a:srgbClr val="FF0000"/>
                </a:solidFill>
              </a:rPr>
              <a:t>: </a:t>
            </a:r>
            <a:r>
              <a:rPr lang="fr-FR" sz="1600" b="1" dirty="0" err="1">
                <a:solidFill>
                  <a:srgbClr val="FF0000"/>
                </a:solidFill>
              </a:rPr>
              <a:t>you</a:t>
            </a:r>
            <a:r>
              <a:rPr lang="fr-FR" sz="1600" b="1" dirty="0">
                <a:solidFill>
                  <a:srgbClr val="FF0000"/>
                </a:solidFill>
              </a:rPr>
              <a:t> imagine</a:t>
            </a:r>
          </a:p>
          <a:p>
            <a:r>
              <a:rPr lang="fr-FR" sz="1600" b="1" dirty="0">
                <a:solidFill>
                  <a:srgbClr val="FF0000"/>
                </a:solidFill>
              </a:rPr>
              <a:t>one clean ‘one shot’?</a:t>
            </a:r>
          </a:p>
        </p:txBody>
      </p:sp>
      <p:sp>
        <p:nvSpPr>
          <p:cNvPr id="12" name="ZoneTexte 11"/>
          <p:cNvSpPr txBox="1"/>
          <p:nvPr/>
        </p:nvSpPr>
        <p:spPr>
          <a:xfrm>
            <a:off x="3592845" y="4945121"/>
            <a:ext cx="1238737" cy="830997"/>
          </a:xfrm>
          <a:prstGeom prst="rect">
            <a:avLst/>
          </a:prstGeom>
          <a:noFill/>
        </p:spPr>
        <p:txBody>
          <a:bodyPr wrap="none" rtlCol="0">
            <a:spAutoFit/>
          </a:bodyPr>
          <a:lstStyle/>
          <a:p>
            <a:r>
              <a:rPr lang="fr-FR" sz="1600" b="1" dirty="0">
                <a:solidFill>
                  <a:srgbClr val="FF0000"/>
                </a:solidFill>
              </a:rPr>
              <a:t>In </a:t>
            </a:r>
            <a:r>
              <a:rPr lang="fr-FR" sz="1600" b="1" dirty="0" err="1">
                <a:solidFill>
                  <a:srgbClr val="FF0000"/>
                </a:solidFill>
              </a:rPr>
              <a:t>fact</a:t>
            </a:r>
            <a:r>
              <a:rPr lang="fr-FR" sz="1600" b="1" dirty="0">
                <a:solidFill>
                  <a:srgbClr val="FF0000"/>
                </a:solidFill>
              </a:rPr>
              <a:t> </a:t>
            </a:r>
            <a:r>
              <a:rPr lang="fr-FR" sz="1600" b="1" dirty="0" err="1">
                <a:solidFill>
                  <a:srgbClr val="FF0000"/>
                </a:solidFill>
              </a:rPr>
              <a:t>it</a:t>
            </a:r>
            <a:r>
              <a:rPr lang="fr-FR" sz="1600" b="1" dirty="0">
                <a:solidFill>
                  <a:srgbClr val="FF0000"/>
                </a:solidFill>
              </a:rPr>
              <a:t> </a:t>
            </a:r>
          </a:p>
          <a:p>
            <a:r>
              <a:rPr lang="fr-FR" sz="1600" b="1" dirty="0" err="1">
                <a:solidFill>
                  <a:srgbClr val="FF0000"/>
                </a:solidFill>
              </a:rPr>
              <a:t>is</a:t>
            </a:r>
            <a:r>
              <a:rPr lang="fr-FR" sz="1600" b="1" dirty="0">
                <a:solidFill>
                  <a:srgbClr val="FF0000"/>
                </a:solidFill>
              </a:rPr>
              <a:t> as </a:t>
            </a:r>
            <a:r>
              <a:rPr lang="fr-FR" sz="1600" b="1" dirty="0" err="1">
                <a:solidFill>
                  <a:srgbClr val="FF0000"/>
                </a:solidFill>
              </a:rPr>
              <a:t>Stalin’s</a:t>
            </a:r>
            <a:r>
              <a:rPr lang="fr-FR" sz="1600" b="1" dirty="0">
                <a:solidFill>
                  <a:srgbClr val="FF0000"/>
                </a:solidFill>
              </a:rPr>
              <a:t> </a:t>
            </a:r>
          </a:p>
          <a:p>
            <a:r>
              <a:rPr lang="fr-FR" sz="1600" b="1" dirty="0" err="1">
                <a:solidFill>
                  <a:srgbClr val="FF0000"/>
                </a:solidFill>
              </a:rPr>
              <a:t>organs</a:t>
            </a:r>
            <a:endParaRPr lang="fr-FR" sz="1600" b="1" dirty="0">
              <a:solidFill>
                <a:srgbClr val="FF0000"/>
              </a:solidFill>
            </a:endParaRPr>
          </a:p>
        </p:txBody>
      </p:sp>
      <p:sp>
        <p:nvSpPr>
          <p:cNvPr id="13" name="ZoneTexte 12"/>
          <p:cNvSpPr txBox="1"/>
          <p:nvPr/>
        </p:nvSpPr>
        <p:spPr>
          <a:xfrm>
            <a:off x="4812292" y="6049714"/>
            <a:ext cx="3884852" cy="584775"/>
          </a:xfrm>
          <a:prstGeom prst="rect">
            <a:avLst/>
          </a:prstGeom>
          <a:noFill/>
        </p:spPr>
        <p:txBody>
          <a:bodyPr wrap="square" rtlCol="0">
            <a:spAutoFit/>
          </a:bodyPr>
          <a:lstStyle/>
          <a:p>
            <a:r>
              <a:rPr lang="fr-FR" sz="1600" b="1" dirty="0">
                <a:solidFill>
                  <a:srgbClr val="FF0000"/>
                </a:solidFill>
              </a:rPr>
              <a:t>i.e. </a:t>
            </a:r>
            <a:r>
              <a:rPr lang="fr-FR" sz="1600" b="1" dirty="0" err="1">
                <a:solidFill>
                  <a:srgbClr val="FF0000"/>
                </a:solidFill>
              </a:rPr>
              <a:t>numerous</a:t>
            </a:r>
            <a:r>
              <a:rPr lang="fr-FR" sz="1600" b="1" dirty="0">
                <a:solidFill>
                  <a:srgbClr val="FF0000"/>
                </a:solidFill>
              </a:rPr>
              <a:t> </a:t>
            </a:r>
            <a:r>
              <a:rPr lang="fr-FR" sz="1600" b="1" dirty="0" err="1">
                <a:solidFill>
                  <a:srgbClr val="FF0000"/>
                </a:solidFill>
              </a:rPr>
              <a:t>side-effects</a:t>
            </a:r>
            <a:r>
              <a:rPr lang="fr-FR" sz="1600" b="1" dirty="0">
                <a:solidFill>
                  <a:srgbClr val="FF0000"/>
                </a:solidFill>
              </a:rPr>
              <a:t> due to </a:t>
            </a:r>
            <a:r>
              <a:rPr lang="fr-FR" sz="1600" b="1" dirty="0" err="1">
                <a:solidFill>
                  <a:srgbClr val="FF0000"/>
                </a:solidFill>
              </a:rPr>
              <a:t>both</a:t>
            </a:r>
            <a:r>
              <a:rPr lang="fr-FR" sz="1600" b="1" dirty="0">
                <a:solidFill>
                  <a:srgbClr val="FF0000"/>
                </a:solidFill>
              </a:rPr>
              <a:t> </a:t>
            </a:r>
            <a:r>
              <a:rPr lang="fr-FR" sz="1600" b="1" dirty="0" err="1">
                <a:solidFill>
                  <a:srgbClr val="FF0000"/>
                </a:solidFill>
              </a:rPr>
              <a:t>related</a:t>
            </a:r>
            <a:r>
              <a:rPr lang="fr-FR" sz="1600" b="1" dirty="0">
                <a:solidFill>
                  <a:srgbClr val="FF0000"/>
                </a:solidFill>
              </a:rPr>
              <a:t> techniques and NTGME</a:t>
            </a:r>
          </a:p>
        </p:txBody>
      </p:sp>
      <p:sp>
        <p:nvSpPr>
          <p:cNvPr id="14" name="ZoneTexte 13"/>
          <p:cNvSpPr txBox="1"/>
          <p:nvPr/>
        </p:nvSpPr>
        <p:spPr>
          <a:xfrm>
            <a:off x="6987679" y="4243672"/>
            <a:ext cx="2259080" cy="584775"/>
          </a:xfrm>
          <a:prstGeom prst="rect">
            <a:avLst/>
          </a:prstGeom>
          <a:noFill/>
        </p:spPr>
        <p:txBody>
          <a:bodyPr wrap="none" rtlCol="0">
            <a:spAutoFit/>
          </a:bodyPr>
          <a:lstStyle/>
          <a:p>
            <a:r>
              <a:rPr lang="en-US" sz="1600" b="1" dirty="0">
                <a:solidFill>
                  <a:srgbClr val="FF0000"/>
                </a:solidFill>
              </a:rPr>
              <a:t>Providing such cells and </a:t>
            </a:r>
          </a:p>
          <a:p>
            <a:r>
              <a:rPr lang="en-US" sz="1600" b="1" dirty="0">
                <a:solidFill>
                  <a:srgbClr val="FF0000"/>
                </a:solidFill>
              </a:rPr>
              <a:t>genomes to reconstruct</a:t>
            </a:r>
          </a:p>
        </p:txBody>
      </p:sp>
      <p:sp>
        <p:nvSpPr>
          <p:cNvPr id="16" name="ZoneTexte 15"/>
          <p:cNvSpPr txBox="1"/>
          <p:nvPr/>
        </p:nvSpPr>
        <p:spPr>
          <a:xfrm>
            <a:off x="0" y="2348880"/>
            <a:ext cx="3115468" cy="830997"/>
          </a:xfrm>
          <a:prstGeom prst="rect">
            <a:avLst/>
          </a:prstGeom>
          <a:noFill/>
        </p:spPr>
        <p:txBody>
          <a:bodyPr wrap="none" rtlCol="0">
            <a:spAutoFit/>
          </a:bodyPr>
          <a:lstStyle/>
          <a:p>
            <a:r>
              <a:rPr lang="en-US" sz="1600" dirty="0">
                <a:solidFill>
                  <a:schemeClr val="accent2"/>
                </a:solidFill>
              </a:rPr>
              <a:t>“Genome editing”... Do you expect </a:t>
            </a:r>
          </a:p>
          <a:p>
            <a:r>
              <a:rPr lang="en-US" sz="1600" dirty="0">
                <a:solidFill>
                  <a:schemeClr val="accent2"/>
                </a:solidFill>
              </a:rPr>
              <a:t>known languages in </a:t>
            </a:r>
          </a:p>
          <a:p>
            <a:r>
              <a:rPr lang="en-US" sz="1600" dirty="0">
                <a:solidFill>
                  <a:schemeClr val="accent2"/>
                </a:solidFill>
              </a:rPr>
              <a:t>electronic writing?</a:t>
            </a:r>
          </a:p>
        </p:txBody>
      </p:sp>
      <p:pic>
        <p:nvPicPr>
          <p:cNvPr id="17" name="Picture 16"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2580" y="2664748"/>
            <a:ext cx="1599131" cy="80943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3925264" y="2730568"/>
            <a:ext cx="1854354" cy="1323439"/>
          </a:xfrm>
          <a:prstGeom prst="rect">
            <a:avLst/>
          </a:prstGeom>
          <a:noFill/>
        </p:spPr>
        <p:txBody>
          <a:bodyPr wrap="none" rtlCol="0">
            <a:spAutoFit/>
          </a:bodyPr>
          <a:lstStyle/>
          <a:p>
            <a:r>
              <a:rPr lang="en-US" sz="1600" dirty="0">
                <a:solidFill>
                  <a:srgbClr val="C0504D"/>
                </a:solidFill>
              </a:rPr>
              <a:t>You actually have </a:t>
            </a:r>
          </a:p>
          <a:p>
            <a:r>
              <a:rPr lang="en-US" sz="1600" dirty="0">
                <a:solidFill>
                  <a:srgbClr val="C0504D"/>
                </a:solidFill>
              </a:rPr>
              <a:t>to edit handwritten </a:t>
            </a:r>
          </a:p>
          <a:p>
            <a:r>
              <a:rPr lang="en-US" sz="1600" dirty="0">
                <a:solidFill>
                  <a:srgbClr val="C0504D"/>
                </a:solidFill>
              </a:rPr>
              <a:t>texts between </a:t>
            </a:r>
          </a:p>
          <a:p>
            <a:r>
              <a:rPr lang="en-US" sz="1600" dirty="0">
                <a:solidFill>
                  <a:srgbClr val="C0504D"/>
                </a:solidFill>
              </a:rPr>
              <a:t>different unknown </a:t>
            </a:r>
          </a:p>
          <a:p>
            <a:r>
              <a:rPr lang="en-US" sz="1600" dirty="0">
                <a:solidFill>
                  <a:srgbClr val="C0504D"/>
                </a:solidFill>
              </a:rPr>
              <a:t>languages</a:t>
            </a:r>
          </a:p>
        </p:txBody>
      </p:sp>
      <p:sp>
        <p:nvSpPr>
          <p:cNvPr id="22" name="ZoneTexte 21"/>
          <p:cNvSpPr txBox="1"/>
          <p:nvPr/>
        </p:nvSpPr>
        <p:spPr>
          <a:xfrm>
            <a:off x="-30765" y="3429000"/>
            <a:ext cx="3248774" cy="338554"/>
          </a:xfrm>
          <a:prstGeom prst="rect">
            <a:avLst/>
          </a:prstGeom>
          <a:noFill/>
        </p:spPr>
        <p:txBody>
          <a:bodyPr wrap="none" rtlCol="0">
            <a:spAutoFit/>
          </a:bodyPr>
          <a:lstStyle/>
          <a:p>
            <a:r>
              <a:rPr lang="fr-FR" sz="1600" b="1" dirty="0">
                <a:solidFill>
                  <a:schemeClr val="tx2"/>
                </a:solidFill>
              </a:rPr>
              <a:t>The </a:t>
            </a:r>
            <a:r>
              <a:rPr lang="fr-FR" sz="1600" b="1" dirty="0" err="1">
                <a:solidFill>
                  <a:schemeClr val="tx2"/>
                </a:solidFill>
              </a:rPr>
              <a:t>specific</a:t>
            </a:r>
            <a:r>
              <a:rPr lang="fr-FR" sz="1600" b="1" dirty="0">
                <a:solidFill>
                  <a:schemeClr val="tx2"/>
                </a:solidFill>
              </a:rPr>
              <a:t> </a:t>
            </a:r>
            <a:r>
              <a:rPr lang="fr-FR" sz="1600" b="1" dirty="0" err="1">
                <a:solidFill>
                  <a:schemeClr val="tx2"/>
                </a:solidFill>
              </a:rPr>
              <a:t>promised</a:t>
            </a:r>
            <a:r>
              <a:rPr lang="fr-FR" sz="1600" b="1" dirty="0">
                <a:solidFill>
                  <a:schemeClr val="tx2"/>
                </a:solidFill>
              </a:rPr>
              <a:t> modification?</a:t>
            </a:r>
          </a:p>
        </p:txBody>
      </p:sp>
      <p:pic>
        <p:nvPicPr>
          <p:cNvPr id="23" name="Picture 26" descr="Afficher l'image d'origi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789040"/>
            <a:ext cx="2254373" cy="909264"/>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1614727" y="4762490"/>
            <a:ext cx="2142702" cy="1077218"/>
          </a:xfrm>
          <a:prstGeom prst="rect">
            <a:avLst/>
          </a:prstGeom>
          <a:noFill/>
        </p:spPr>
        <p:txBody>
          <a:bodyPr wrap="none" rtlCol="0">
            <a:spAutoFit/>
          </a:bodyPr>
          <a:lstStyle/>
          <a:p>
            <a:r>
              <a:rPr lang="en-US" sz="1600" b="1" dirty="0">
                <a:solidFill>
                  <a:srgbClr val="1F497D"/>
                </a:solidFill>
              </a:rPr>
              <a:t>Numerous 'off target’ </a:t>
            </a:r>
          </a:p>
          <a:p>
            <a:r>
              <a:rPr lang="en-US" sz="1600" b="1" dirty="0">
                <a:solidFill>
                  <a:srgbClr val="1F497D"/>
                </a:solidFill>
              </a:rPr>
              <a:t>due to ‘ricochets’ </a:t>
            </a:r>
          </a:p>
          <a:p>
            <a:r>
              <a:rPr lang="en-US" sz="1600" b="1" dirty="0">
                <a:solidFill>
                  <a:srgbClr val="1F497D"/>
                </a:solidFill>
              </a:rPr>
              <a:t>among homologous </a:t>
            </a:r>
          </a:p>
          <a:p>
            <a:r>
              <a:rPr lang="en-US" sz="1600" b="1" dirty="0">
                <a:solidFill>
                  <a:srgbClr val="1F497D"/>
                </a:solidFill>
              </a:rPr>
              <a:t>sequences</a:t>
            </a:r>
            <a:endParaRPr lang="fr-CA" sz="1600" b="1" dirty="0">
              <a:solidFill>
                <a:srgbClr val="1F497D"/>
              </a:solidFill>
            </a:endParaRPr>
          </a:p>
        </p:txBody>
      </p:sp>
      <p:pic>
        <p:nvPicPr>
          <p:cNvPr id="25" name="Picture 4" descr="Afficher l'image d'ori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4407" y="757944"/>
            <a:ext cx="1852393" cy="18276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Afficher l'image d'orig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8" y="4725144"/>
            <a:ext cx="1582719" cy="969981"/>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2976" y="2725994"/>
            <a:ext cx="2663712" cy="1331856"/>
          </a:xfrm>
          <a:prstGeom prst="rect">
            <a:avLst/>
          </a:prstGeom>
        </p:spPr>
      </p:pic>
      <p:pic>
        <p:nvPicPr>
          <p:cNvPr id="29" name="Imag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4832" y="2716905"/>
            <a:ext cx="1948643" cy="1350764"/>
          </a:xfrm>
          <a:prstGeom prst="rect">
            <a:avLst/>
          </a:prstGeom>
        </p:spPr>
      </p:pic>
    </p:spTree>
    <p:extLst>
      <p:ext uri="{BB962C8B-B14F-4D97-AF65-F5344CB8AC3E}">
        <p14:creationId xmlns:p14="http://schemas.microsoft.com/office/powerpoint/2010/main" val="3784364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Communication</a:t>
            </a:r>
          </a:p>
        </p:txBody>
      </p:sp>
      <p:sp>
        <p:nvSpPr>
          <p:cNvPr id="3" name="Espace réservé du contenu 2"/>
          <p:cNvSpPr>
            <a:spLocks noGrp="1"/>
          </p:cNvSpPr>
          <p:nvPr>
            <p:ph idx="1"/>
          </p:nvPr>
        </p:nvSpPr>
        <p:spPr/>
        <p:txBody>
          <a:bodyPr>
            <a:normAutofit fontScale="85000" lnSpcReduction="10000"/>
          </a:bodyPr>
          <a:lstStyle/>
          <a:p>
            <a:r>
              <a:rPr lang="en-US" dirty="0"/>
              <a:t>Over-simplified (erasing uncertainties, without statistics...) as recommended in the guidelines on risks</a:t>
            </a:r>
            <a:r>
              <a:rPr lang="en-US"/>
              <a:t>’ communication</a:t>
            </a:r>
            <a:r>
              <a:rPr lang="en-US" dirty="0"/>
              <a:t>,</a:t>
            </a:r>
          </a:p>
          <a:p>
            <a:r>
              <a:rPr lang="en-US" dirty="0"/>
              <a:t>Marketing strategies: decoy and lure, loss leader,</a:t>
            </a:r>
          </a:p>
          <a:p>
            <a:r>
              <a:rPr lang="en-US" dirty="0"/>
              <a:t>Economy of promise (as previously done for cloning, </a:t>
            </a:r>
            <a:r>
              <a:rPr lang="en-US" dirty="0" err="1"/>
              <a:t>Gos</a:t>
            </a:r>
            <a:r>
              <a:rPr lang="en-US" dirty="0"/>
              <a:t> derived pharmaceuticals from GMOs… several decades ago)</a:t>
            </a:r>
          </a:p>
          <a:p>
            <a:r>
              <a:rPr lang="en-US" dirty="0"/>
              <a:t>Reproducibility issues, absence of standardization, quality control, claims not supported by the results (see e.g. US NIST’s </a:t>
            </a:r>
            <a:r>
              <a:rPr lang="fr-FR" i="1" dirty="0" err="1"/>
              <a:t>Genome</a:t>
            </a:r>
            <a:r>
              <a:rPr lang="fr-FR" i="1" dirty="0"/>
              <a:t> Editing Consortium</a:t>
            </a:r>
            <a:r>
              <a:rPr lang="en-US" dirty="0"/>
              <a:t>) and investment bubbles,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47</a:t>
            </a:fld>
            <a:endParaRPr lang="en-US"/>
          </a:p>
        </p:txBody>
      </p:sp>
    </p:spTree>
    <p:extLst>
      <p:ext uri="{BB962C8B-B14F-4D97-AF65-F5344CB8AC3E}">
        <p14:creationId xmlns:p14="http://schemas.microsoft.com/office/powerpoint/2010/main" val="148707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1143000"/>
          </a:xfrm>
        </p:spPr>
        <p:txBody>
          <a:bodyPr>
            <a:normAutofit/>
          </a:bodyPr>
          <a:lstStyle/>
          <a:p>
            <a:r>
              <a:rPr lang="en-US" sz="2400" b="1" dirty="0"/>
              <a:t>For an ethical questioning of the debate around the new genome modification techniques</a:t>
            </a:r>
            <a:endParaRPr lang="fr-FR" sz="2400" b="1" dirty="0"/>
          </a:p>
        </p:txBody>
      </p:sp>
      <p:sp>
        <p:nvSpPr>
          <p:cNvPr id="3" name="Espace réservé du contenu 2"/>
          <p:cNvSpPr>
            <a:spLocks noGrp="1"/>
          </p:cNvSpPr>
          <p:nvPr>
            <p:ph idx="1"/>
          </p:nvPr>
        </p:nvSpPr>
        <p:spPr>
          <a:xfrm>
            <a:off x="457200" y="1600200"/>
            <a:ext cx="8686800" cy="4997151"/>
          </a:xfrm>
        </p:spPr>
        <p:txBody>
          <a:bodyPr>
            <a:normAutofit fontScale="62500" lnSpcReduction="20000"/>
          </a:bodyPr>
          <a:lstStyle/>
          <a:p>
            <a:r>
              <a:rPr lang="en-US" dirty="0"/>
              <a:t>Confusion maintained between science and innovation, scientist and expert, applications such as “gene drive” and NTGME techniques,</a:t>
            </a:r>
          </a:p>
          <a:p>
            <a:r>
              <a:rPr lang="en-US" dirty="0"/>
              <a:t>a semantic and rhetorical struggle as to the question of nature, outside the context of evolution, </a:t>
            </a:r>
          </a:p>
          <a:p>
            <a:r>
              <a:rPr lang="en-US" dirty="0"/>
              <a:t>an attempt to privatize of the notion of general interest... </a:t>
            </a:r>
          </a:p>
          <a:p>
            <a:r>
              <a:rPr lang="en-US" dirty="0"/>
              <a:t>A capture of rent: see the “mosquito gene drive” strategy vs the previous public policies of suppressing mosquitos’ multiplication sites, as cited by the WHO director in 2016,</a:t>
            </a:r>
          </a:p>
          <a:p>
            <a:r>
              <a:rPr lang="en-US" dirty="0"/>
              <a:t>Virtually unheard among the experts: the link of interest (including institutional), and the need for neutrality and transparency, </a:t>
            </a:r>
          </a:p>
          <a:p>
            <a:r>
              <a:rPr lang="en-US" dirty="0"/>
              <a:t>a condescension policies of several experts with regard to laymen who don't stick to their view, </a:t>
            </a:r>
          </a:p>
          <a:p>
            <a:r>
              <a:rPr lang="en-US" dirty="0"/>
              <a:t>an approach by the technological HOW, not by the WHY and for WHO,</a:t>
            </a:r>
          </a:p>
          <a:p>
            <a:r>
              <a:rPr lang="en-US" dirty="0"/>
              <a:t>technical limitations </a:t>
            </a:r>
            <a:r>
              <a:rPr lang="en-US" dirty="0" err="1"/>
              <a:t>defavouring</a:t>
            </a:r>
            <a:r>
              <a:rPr lang="en-US" dirty="0"/>
              <a:t> again the agricultural and ordinary </a:t>
            </a:r>
            <a:r>
              <a:rPr lang="en-US" dirty="0" err="1"/>
              <a:t>biodiversities</a:t>
            </a:r>
            <a:r>
              <a:rPr lang="en-US" dirty="0"/>
              <a:t>, </a:t>
            </a:r>
          </a:p>
          <a:p>
            <a:r>
              <a:rPr lang="en-US" dirty="0"/>
              <a:t>unknown and unenforced </a:t>
            </a:r>
            <a:r>
              <a:rPr lang="en-US"/>
              <a:t>ethics guidelines</a:t>
            </a:r>
            <a:r>
              <a:rPr lang="en-US" dirty="0"/>
              <a:t>,</a:t>
            </a:r>
          </a:p>
          <a:p>
            <a:r>
              <a:rPr lang="en-US" dirty="0"/>
              <a:t>A politicization of science and a </a:t>
            </a:r>
            <a:r>
              <a:rPr lang="en-US" dirty="0" err="1"/>
              <a:t>scientification</a:t>
            </a:r>
            <a:r>
              <a:rPr lang="en-US" dirty="0"/>
              <a:t> of politics…</a:t>
            </a:r>
            <a:endParaRPr lang="fr-FR" dirty="0"/>
          </a:p>
        </p:txBody>
      </p:sp>
    </p:spTree>
    <p:extLst>
      <p:ext uri="{BB962C8B-B14F-4D97-AF65-F5344CB8AC3E}">
        <p14:creationId xmlns:p14="http://schemas.microsoft.com/office/powerpoint/2010/main" val="4075648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676456" cy="5976664"/>
          </a:xfrm>
        </p:spPr>
        <p:txBody>
          <a:bodyPr>
            <a:normAutofit fontScale="62500" lnSpcReduction="20000"/>
          </a:bodyPr>
          <a:lstStyle/>
          <a:p>
            <a:pPr marL="0" indent="0" algn="ctr">
              <a:buNone/>
            </a:pPr>
            <a:endParaRPr lang="fr-FR" dirty="0"/>
          </a:p>
          <a:p>
            <a:pPr marL="0" indent="0" algn="ctr">
              <a:buNone/>
            </a:pPr>
            <a:r>
              <a:rPr lang="en-US" dirty="0"/>
              <a:t>As recently recalled by Emmanuelle Carpenter "for some applications, there is still the problem of the so-called mutations "off-target"- i.e. unintended-, which may never be completely excluded.</a:t>
            </a:r>
          </a:p>
          <a:p>
            <a:pPr marL="0" indent="0" algn="ctr">
              <a:buNone/>
            </a:pPr>
            <a:endParaRPr lang="en-US" dirty="0"/>
          </a:p>
          <a:p>
            <a:pPr marL="0" indent="0" algn="ctr">
              <a:buNone/>
            </a:pPr>
            <a:r>
              <a:rPr lang="en-US" dirty="0"/>
              <a:t>Jennifer </a:t>
            </a:r>
            <a:r>
              <a:rPr lang="en-US" dirty="0" err="1"/>
              <a:t>Doudna</a:t>
            </a:r>
            <a:r>
              <a:rPr lang="en-US" dirty="0"/>
              <a:t> : “</a:t>
            </a:r>
            <a:r>
              <a:rPr lang="en-US" i="1" dirty="0"/>
              <a:t>This really underscores the fact that we don’t know enough about nature to anticipate all the ways that nature has come up with to manipulate DNA. Nature’s had a lot longer than we have to be tinkering. We really need fundamental research to uncover those basic mechanisms that drive the development of technologies in the future.” </a:t>
            </a:r>
          </a:p>
          <a:p>
            <a:pPr marL="0" indent="0" algn="ctr">
              <a:buNone/>
            </a:pPr>
            <a:endParaRPr lang="fr-FR" dirty="0"/>
          </a:p>
          <a:p>
            <a:pPr marL="0" indent="0" algn="ctr">
              <a:buNone/>
            </a:pPr>
            <a:endParaRPr lang="fr-FR" dirty="0"/>
          </a:p>
          <a:p>
            <a:pPr marL="0" indent="0" algn="ctr">
              <a:buNone/>
            </a:pPr>
            <a:r>
              <a:rPr lang="en-US" b="1" dirty="0"/>
              <a:t>After years in expertise committees, particularly in the HCB, I like to remember this sentence of </a:t>
            </a:r>
            <a:r>
              <a:rPr lang="en-US" b="1" i="1" dirty="0"/>
              <a:t>Pierre Gilles de </a:t>
            </a:r>
            <a:r>
              <a:rPr lang="en-US" b="1" i="1" dirty="0" err="1"/>
              <a:t>Gennes</a:t>
            </a:r>
            <a:r>
              <a:rPr lang="en-US" b="1" i="1" dirty="0"/>
              <a:t> </a:t>
            </a:r>
            <a:r>
              <a:rPr lang="en-US" b="1" dirty="0"/>
              <a:t>(Nobel Prize):</a:t>
            </a:r>
          </a:p>
          <a:p>
            <a:pPr marL="0" indent="0" algn="ctr">
              <a:buNone/>
            </a:pPr>
            <a:endParaRPr lang="fr-FR" b="1" dirty="0"/>
          </a:p>
          <a:p>
            <a:pPr marL="0" indent="0" algn="ctr">
              <a:buNone/>
            </a:pPr>
            <a:r>
              <a:rPr lang="fr-FR" b="1" i="1" dirty="0"/>
              <a:t>« Vous savez, les experts sont souvent comme les militaires. Ils sont experts de la dernière guerre mais pas de la prochaine… »</a:t>
            </a:r>
          </a:p>
          <a:p>
            <a:pPr marL="0" indent="0" algn="ctr">
              <a:buNone/>
            </a:pPr>
            <a:endParaRPr lang="fr-FR" b="1" i="1" dirty="0"/>
          </a:p>
          <a:p>
            <a:pPr marL="0" indent="0" algn="ctr">
              <a:buNone/>
            </a:pPr>
            <a:r>
              <a:rPr lang="en-US" b="1" dirty="0"/>
              <a:t>“</a:t>
            </a:r>
            <a:r>
              <a:rPr lang="en-US" b="1" i="1" dirty="0"/>
              <a:t>You know, the experts are often like the military. They are experts of the last war but not the next</a:t>
            </a:r>
            <a:r>
              <a:rPr lang="en-US" b="1" dirty="0"/>
              <a:t>…”</a:t>
            </a:r>
            <a:r>
              <a:rPr lang="fr-FR" b="1" dirty="0"/>
              <a:t> </a:t>
            </a:r>
          </a:p>
          <a:p>
            <a:pPr marL="0" indent="0" algn="ctr">
              <a:buNone/>
            </a:pPr>
            <a:endParaRPr lang="fr-FR" dirty="0"/>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49</a:t>
            </a:fld>
            <a:endParaRPr lang="en-US"/>
          </a:p>
        </p:txBody>
      </p:sp>
    </p:spTree>
    <p:extLst>
      <p:ext uri="{BB962C8B-B14F-4D97-AF65-F5344CB8AC3E}">
        <p14:creationId xmlns:p14="http://schemas.microsoft.com/office/powerpoint/2010/main" val="139868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92696"/>
            <a:ext cx="6057925" cy="360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0" y="0"/>
            <a:ext cx="9108504" cy="908720"/>
          </a:xfrm>
        </p:spPr>
        <p:txBody>
          <a:bodyPr>
            <a:normAutofit fontScale="90000"/>
          </a:bodyPr>
          <a:lstStyle/>
          <a:p>
            <a:r>
              <a:rPr lang="fr-FR" dirty="0"/>
              <a:t>Alternative </a:t>
            </a:r>
            <a:r>
              <a:rPr lang="fr-FR" dirty="0" err="1"/>
              <a:t>splicing</a:t>
            </a:r>
            <a:r>
              <a:rPr lang="fr-FR" dirty="0"/>
              <a:t> and non-</a:t>
            </a:r>
            <a:r>
              <a:rPr lang="fr-FR" dirty="0" err="1"/>
              <a:t>coding</a:t>
            </a:r>
            <a:r>
              <a:rPr lang="fr-FR" dirty="0"/>
              <a:t> DNA</a:t>
            </a:r>
          </a:p>
        </p:txBody>
      </p:sp>
      <p:sp>
        <p:nvSpPr>
          <p:cNvPr id="3" name="Espace réservé du contenu 2"/>
          <p:cNvSpPr>
            <a:spLocks noGrp="1"/>
          </p:cNvSpPr>
          <p:nvPr>
            <p:ph idx="1"/>
          </p:nvPr>
        </p:nvSpPr>
        <p:spPr>
          <a:xfrm>
            <a:off x="457200" y="4298078"/>
            <a:ext cx="8686800" cy="2155257"/>
          </a:xfrm>
        </p:spPr>
        <p:txBody>
          <a:bodyPr>
            <a:normAutofit fontScale="47500" lnSpcReduction="20000"/>
          </a:bodyPr>
          <a:lstStyle/>
          <a:p>
            <a:r>
              <a:rPr lang="fr-FR" sz="4300" dirty="0"/>
              <a:t>Production of </a:t>
            </a:r>
            <a:r>
              <a:rPr lang="fr-FR" sz="4300" dirty="0" err="1"/>
              <a:t>small</a:t>
            </a:r>
            <a:r>
              <a:rPr lang="fr-FR" sz="4300" dirty="0"/>
              <a:t> RNA </a:t>
            </a:r>
            <a:r>
              <a:rPr lang="fr-FR" sz="4300" dirty="0" err="1"/>
              <a:t>involved</a:t>
            </a:r>
            <a:r>
              <a:rPr lang="fr-FR" sz="4300" dirty="0"/>
              <a:t> in </a:t>
            </a:r>
            <a:r>
              <a:rPr lang="fr-FR" sz="4300" dirty="0" err="1"/>
              <a:t>gene</a:t>
            </a:r>
            <a:r>
              <a:rPr lang="fr-FR" sz="4300" dirty="0"/>
              <a:t> </a:t>
            </a:r>
            <a:r>
              <a:rPr lang="fr-FR" sz="4300" dirty="0" err="1"/>
              <a:t>regulation</a:t>
            </a:r>
            <a:r>
              <a:rPr lang="fr-FR" sz="4300" dirty="0"/>
              <a:t>,</a:t>
            </a:r>
            <a:endParaRPr lang="en-US" sz="4300" dirty="0"/>
          </a:p>
          <a:p>
            <a:r>
              <a:rPr lang="en-US" sz="4300" dirty="0"/>
              <a:t>Several proteins can originate from a gene (see e.g. ENCODE Human genome project)</a:t>
            </a:r>
          </a:p>
          <a:p>
            <a:r>
              <a:rPr lang="en-US" sz="4300" dirty="0"/>
              <a:t>Large non-coding regions (ca 95% of human genome…) with rather unknown functions (“dark matter”), with or without selection pressure…</a:t>
            </a:r>
          </a:p>
          <a:p>
            <a:r>
              <a:rPr lang="fr-FR" sz="4300" dirty="0"/>
              <a:t>N</a:t>
            </a:r>
            <a:r>
              <a:rPr lang="en-US" sz="4300" dirty="0"/>
              <a:t>on-coding regions involved in gene regulation in complex networks of genetic interactions.</a:t>
            </a: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5</a:t>
            </a:fld>
            <a:endParaRPr lang="en-US"/>
          </a:p>
        </p:txBody>
      </p:sp>
    </p:spTree>
    <p:extLst>
      <p:ext uri="{BB962C8B-B14F-4D97-AF65-F5344CB8AC3E}">
        <p14:creationId xmlns:p14="http://schemas.microsoft.com/office/powerpoint/2010/main" val="422429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56" y="29083"/>
            <a:ext cx="9144000" cy="1301006"/>
          </a:xfrm>
        </p:spPr>
        <p:txBody>
          <a:bodyPr>
            <a:normAutofit fontScale="90000"/>
          </a:bodyPr>
          <a:lstStyle/>
          <a:p>
            <a:r>
              <a:rPr lang="en-US" dirty="0"/>
              <a:t>Eukaryotic transcriptional unit: very complex with distal effects…</a:t>
            </a: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E76856-4982-42DE-A99B-EC985B810580}" type="slidenum">
              <a:rPr lang="en-US" smtClean="0"/>
              <a:t>6</a:t>
            </a:fld>
            <a:endParaRPr lang="en-US"/>
          </a:p>
        </p:txBody>
      </p:sp>
      <p:pic>
        <p:nvPicPr>
          <p:cNvPr id="1026" name="Picture 2" descr="https://www.nature.com/nature/journal/v424/n6945/images/nature01763-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432"/>
            <a:ext cx="9036496" cy="558756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419872" y="6488668"/>
            <a:ext cx="2820516" cy="369332"/>
          </a:xfrm>
          <a:prstGeom prst="rect">
            <a:avLst/>
          </a:prstGeom>
          <a:noFill/>
        </p:spPr>
        <p:txBody>
          <a:bodyPr wrap="none" rtlCol="0">
            <a:spAutoFit/>
          </a:bodyPr>
          <a:lstStyle/>
          <a:p>
            <a:r>
              <a:rPr lang="fr-FR" dirty="0" err="1"/>
              <a:t>Levine</a:t>
            </a:r>
            <a:r>
              <a:rPr lang="fr-FR" dirty="0"/>
              <a:t> et </a:t>
            </a:r>
            <a:r>
              <a:rPr lang="fr-FR" dirty="0" err="1"/>
              <a:t>Tjian</a:t>
            </a:r>
            <a:r>
              <a:rPr lang="fr-FR" dirty="0"/>
              <a:t> Nature, 2003</a:t>
            </a:r>
          </a:p>
        </p:txBody>
      </p:sp>
    </p:spTree>
    <p:extLst>
      <p:ext uri="{BB962C8B-B14F-4D97-AF65-F5344CB8AC3E}">
        <p14:creationId xmlns:p14="http://schemas.microsoft.com/office/powerpoint/2010/main" val="37703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283968" y="1927297"/>
            <a:ext cx="436098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de-DE" altLang="fr-FR" sz="1800" dirty="0" err="1">
                <a:latin typeface="Arial" charset="0"/>
              </a:rPr>
              <a:t>Scaffold</a:t>
            </a:r>
            <a:r>
              <a:rPr lang="de-DE" altLang="fr-FR" sz="1800" dirty="0">
                <a:latin typeface="Arial" charset="0"/>
              </a:rPr>
              <a:t>/</a:t>
            </a:r>
            <a:r>
              <a:rPr lang="de-DE" altLang="fr-FR" sz="1800" dirty="0" err="1">
                <a:latin typeface="Arial" charset="0"/>
              </a:rPr>
              <a:t>matrix</a:t>
            </a:r>
            <a:r>
              <a:rPr lang="de-DE" altLang="fr-FR" sz="1800" dirty="0">
                <a:latin typeface="Arial" charset="0"/>
              </a:rPr>
              <a:t> </a:t>
            </a:r>
            <a:r>
              <a:rPr lang="de-DE" altLang="fr-FR" sz="1800" dirty="0" err="1">
                <a:latin typeface="Arial" charset="0"/>
              </a:rPr>
              <a:t>attached</a:t>
            </a:r>
            <a:r>
              <a:rPr lang="de-DE" altLang="fr-FR" sz="1800" dirty="0">
                <a:latin typeface="Arial" charset="0"/>
              </a:rPr>
              <a:t> </a:t>
            </a:r>
            <a:r>
              <a:rPr lang="de-DE" altLang="fr-FR" sz="1800" dirty="0" err="1">
                <a:latin typeface="Arial" charset="0"/>
              </a:rPr>
              <a:t>regions</a:t>
            </a:r>
            <a:r>
              <a:rPr lang="de-DE" altLang="fr-FR" sz="1800" dirty="0">
                <a:latin typeface="Arial" charset="0"/>
              </a:rPr>
              <a:t> (S/MARs) </a:t>
            </a:r>
            <a:r>
              <a:rPr lang="de-DE" altLang="fr-FR" sz="1800" dirty="0" err="1">
                <a:latin typeface="Arial" charset="0"/>
              </a:rPr>
              <a:t>are</a:t>
            </a:r>
            <a:r>
              <a:rPr lang="de-DE" altLang="fr-FR" sz="1800" dirty="0">
                <a:latin typeface="Arial" charset="0"/>
              </a:rPr>
              <a:t> </a:t>
            </a:r>
            <a:r>
              <a:rPr lang="de-DE" altLang="fr-FR" sz="1800" dirty="0" err="1">
                <a:latin typeface="Arial" charset="0"/>
              </a:rPr>
              <a:t>regions</a:t>
            </a:r>
            <a:r>
              <a:rPr lang="de-DE" altLang="fr-FR" sz="1800" dirty="0">
                <a:latin typeface="Arial" charset="0"/>
              </a:rPr>
              <a:t> </a:t>
            </a:r>
            <a:r>
              <a:rPr lang="de-DE" altLang="fr-FR" sz="1800" dirty="0" err="1">
                <a:latin typeface="Arial" charset="0"/>
              </a:rPr>
              <a:t>of</a:t>
            </a:r>
            <a:r>
              <a:rPr lang="de-DE" altLang="fr-FR" sz="1800" dirty="0">
                <a:latin typeface="Arial" charset="0"/>
              </a:rPr>
              <a:t> </a:t>
            </a:r>
            <a:r>
              <a:rPr lang="de-DE" altLang="fr-FR" sz="1800" dirty="0" err="1">
                <a:latin typeface="Arial" charset="0"/>
              </a:rPr>
              <a:t>the</a:t>
            </a:r>
            <a:r>
              <a:rPr lang="de-DE" altLang="fr-FR" sz="1800" dirty="0">
                <a:latin typeface="Arial" charset="0"/>
              </a:rPr>
              <a:t> DNA </a:t>
            </a:r>
            <a:r>
              <a:rPr lang="de-DE" altLang="fr-FR" sz="1800" dirty="0" err="1">
                <a:latin typeface="Arial" charset="0"/>
              </a:rPr>
              <a:t>strand</a:t>
            </a:r>
            <a:r>
              <a:rPr lang="de-DE" altLang="fr-FR" sz="1800" dirty="0">
                <a:latin typeface="Arial" charset="0"/>
              </a:rPr>
              <a:t> </a:t>
            </a:r>
            <a:r>
              <a:rPr lang="de-DE" altLang="fr-FR" sz="1800" dirty="0" err="1">
                <a:latin typeface="Arial" charset="0"/>
              </a:rPr>
              <a:t>that</a:t>
            </a:r>
            <a:r>
              <a:rPr lang="de-DE" altLang="fr-FR" sz="1800" dirty="0">
                <a:latin typeface="Arial" charset="0"/>
              </a:rPr>
              <a:t> </a:t>
            </a:r>
            <a:r>
              <a:rPr lang="de-DE" altLang="fr-FR" sz="1800" dirty="0" err="1">
                <a:latin typeface="Arial" charset="0"/>
              </a:rPr>
              <a:t>are</a:t>
            </a:r>
            <a:r>
              <a:rPr lang="de-DE" altLang="fr-FR" sz="1800" dirty="0">
                <a:latin typeface="Arial" charset="0"/>
              </a:rPr>
              <a:t> </a:t>
            </a:r>
            <a:r>
              <a:rPr lang="de-DE" altLang="fr-FR" sz="1800" dirty="0" err="1">
                <a:latin typeface="Arial" charset="0"/>
              </a:rPr>
              <a:t>found</a:t>
            </a:r>
            <a:r>
              <a:rPr lang="de-DE" altLang="fr-FR" sz="1800" dirty="0">
                <a:latin typeface="Arial" charset="0"/>
              </a:rPr>
              <a:t> </a:t>
            </a:r>
            <a:r>
              <a:rPr lang="de-DE" altLang="fr-FR" sz="1800" dirty="0" err="1">
                <a:latin typeface="Arial" charset="0"/>
              </a:rPr>
              <a:t>the</a:t>
            </a:r>
            <a:r>
              <a:rPr lang="de-DE" altLang="fr-FR" sz="1800" dirty="0">
                <a:latin typeface="Arial" charset="0"/>
              </a:rPr>
              <a:t> </a:t>
            </a:r>
            <a:r>
              <a:rPr lang="de-DE" altLang="fr-FR" sz="1800" dirty="0" err="1">
                <a:latin typeface="Arial" charset="0"/>
              </a:rPr>
              <a:t>basis</a:t>
            </a:r>
            <a:r>
              <a:rPr lang="de-DE" altLang="fr-FR" sz="1800" dirty="0">
                <a:latin typeface="Arial" charset="0"/>
              </a:rPr>
              <a:t> </a:t>
            </a:r>
            <a:r>
              <a:rPr lang="de-DE" altLang="fr-FR" sz="1800" dirty="0" err="1">
                <a:latin typeface="Arial" charset="0"/>
              </a:rPr>
              <a:t>of</a:t>
            </a:r>
            <a:r>
              <a:rPr lang="de-DE" altLang="fr-FR" sz="1800" dirty="0">
                <a:latin typeface="Arial" charset="0"/>
              </a:rPr>
              <a:t> </a:t>
            </a:r>
            <a:r>
              <a:rPr lang="de-DE" altLang="fr-FR" sz="1800" dirty="0" err="1">
                <a:latin typeface="Arial" charset="0"/>
              </a:rPr>
              <a:t>chromatin</a:t>
            </a:r>
            <a:r>
              <a:rPr lang="de-DE" altLang="fr-FR" sz="1800" dirty="0">
                <a:latin typeface="Arial" charset="0"/>
              </a:rPr>
              <a:t> </a:t>
            </a:r>
            <a:r>
              <a:rPr lang="de-DE" altLang="fr-FR" sz="1800" dirty="0" err="1">
                <a:latin typeface="Arial" charset="0"/>
              </a:rPr>
              <a:t>loops</a:t>
            </a:r>
            <a:r>
              <a:rPr lang="de-DE" altLang="fr-FR" sz="1800" dirty="0">
                <a:latin typeface="Arial" charset="0"/>
              </a:rPr>
              <a:t>. </a:t>
            </a:r>
            <a:r>
              <a:rPr lang="de-DE" altLang="fr-FR" sz="1800" dirty="0" err="1">
                <a:latin typeface="Arial" charset="0"/>
              </a:rPr>
              <a:t>They</a:t>
            </a:r>
            <a:r>
              <a:rPr lang="de-DE" altLang="fr-FR" sz="1800" dirty="0">
                <a:latin typeface="Arial" charset="0"/>
              </a:rPr>
              <a:t> </a:t>
            </a:r>
            <a:r>
              <a:rPr lang="de-DE" altLang="fr-FR" sz="1800" dirty="0" err="1">
                <a:latin typeface="Arial" charset="0"/>
              </a:rPr>
              <a:t>anchor</a:t>
            </a:r>
            <a:r>
              <a:rPr lang="de-DE" altLang="fr-FR" sz="1800" dirty="0">
                <a:latin typeface="Arial" charset="0"/>
              </a:rPr>
              <a:t> </a:t>
            </a:r>
            <a:r>
              <a:rPr lang="de-DE" altLang="fr-FR" sz="1800" dirty="0" err="1">
                <a:latin typeface="Arial" charset="0"/>
              </a:rPr>
              <a:t>the</a:t>
            </a:r>
            <a:r>
              <a:rPr lang="de-DE" altLang="fr-FR" sz="1800" dirty="0">
                <a:latin typeface="Arial" charset="0"/>
              </a:rPr>
              <a:t> DNA </a:t>
            </a:r>
            <a:r>
              <a:rPr lang="de-DE" altLang="fr-FR" sz="1800" dirty="0" err="1">
                <a:latin typeface="Arial" charset="0"/>
              </a:rPr>
              <a:t>to</a:t>
            </a:r>
            <a:r>
              <a:rPr lang="de-DE" altLang="fr-FR" sz="1800" dirty="0">
                <a:latin typeface="Arial" charset="0"/>
              </a:rPr>
              <a:t> </a:t>
            </a:r>
            <a:r>
              <a:rPr lang="de-DE" altLang="fr-FR" sz="1800" dirty="0" err="1">
                <a:latin typeface="Arial" charset="0"/>
              </a:rPr>
              <a:t>the</a:t>
            </a:r>
            <a:r>
              <a:rPr lang="de-DE" altLang="fr-FR" sz="1800" dirty="0">
                <a:latin typeface="Arial" charset="0"/>
              </a:rPr>
              <a:t> </a:t>
            </a:r>
            <a:r>
              <a:rPr lang="de-DE" altLang="fr-FR" sz="1800" dirty="0" err="1">
                <a:latin typeface="Arial" charset="0"/>
              </a:rPr>
              <a:t>proteinaceous</a:t>
            </a:r>
            <a:r>
              <a:rPr lang="de-DE" altLang="fr-FR" sz="1800" dirty="0">
                <a:latin typeface="Arial" charset="0"/>
              </a:rPr>
              <a:t> </a:t>
            </a:r>
            <a:r>
              <a:rPr lang="de-DE" altLang="fr-FR" sz="1800" dirty="0" err="1">
                <a:latin typeface="Arial" charset="0"/>
              </a:rPr>
              <a:t>nuclear</a:t>
            </a:r>
            <a:r>
              <a:rPr lang="de-DE" altLang="fr-FR" sz="1800" dirty="0">
                <a:latin typeface="Arial" charset="0"/>
              </a:rPr>
              <a:t> </a:t>
            </a:r>
            <a:r>
              <a:rPr lang="de-DE" altLang="fr-FR" sz="1800" dirty="0" err="1">
                <a:latin typeface="Arial" charset="0"/>
              </a:rPr>
              <a:t>matrix</a:t>
            </a:r>
            <a:r>
              <a:rPr lang="de-DE" altLang="fr-FR" sz="1800" dirty="0">
                <a:latin typeface="Arial" charset="0"/>
              </a:rPr>
              <a:t>.</a:t>
            </a:r>
          </a:p>
          <a:p>
            <a:pPr algn="l" eaLnBrk="0" hangingPunct="0"/>
            <a:endParaRPr lang="de-DE" altLang="fr-FR" sz="1000" dirty="0">
              <a:latin typeface="Arial" charset="0"/>
            </a:endParaRPr>
          </a:p>
          <a:p>
            <a:pPr algn="l" eaLnBrk="0" hangingPunct="0"/>
            <a:r>
              <a:rPr lang="de-DE" altLang="fr-FR" sz="1800" dirty="0" err="1">
                <a:latin typeface="Arial" charset="0"/>
              </a:rPr>
              <a:t>Each</a:t>
            </a:r>
            <a:r>
              <a:rPr lang="de-DE" altLang="fr-FR" sz="1800" dirty="0">
                <a:latin typeface="Arial" charset="0"/>
              </a:rPr>
              <a:t> </a:t>
            </a:r>
            <a:r>
              <a:rPr lang="de-DE" altLang="fr-FR" sz="1800" dirty="0" err="1">
                <a:latin typeface="Arial" charset="0"/>
              </a:rPr>
              <a:t>loop</a:t>
            </a:r>
            <a:r>
              <a:rPr lang="de-DE" altLang="fr-FR" sz="1800" dirty="0">
                <a:latin typeface="Arial" charset="0"/>
              </a:rPr>
              <a:t> </a:t>
            </a:r>
            <a:r>
              <a:rPr lang="de-DE" altLang="fr-FR" sz="1800" dirty="0" err="1">
                <a:latin typeface="Arial" charset="0"/>
              </a:rPr>
              <a:t>is</a:t>
            </a:r>
            <a:r>
              <a:rPr lang="de-DE" altLang="fr-FR" sz="1800" dirty="0">
                <a:latin typeface="Arial" charset="0"/>
              </a:rPr>
              <a:t> </a:t>
            </a:r>
            <a:r>
              <a:rPr lang="de-DE" altLang="fr-FR" sz="1800" dirty="0" err="1">
                <a:latin typeface="Arial" charset="0"/>
              </a:rPr>
              <a:t>considered</a:t>
            </a:r>
            <a:r>
              <a:rPr lang="de-DE" altLang="fr-FR" sz="1800" dirty="0">
                <a:latin typeface="Arial" charset="0"/>
              </a:rPr>
              <a:t> </a:t>
            </a:r>
            <a:r>
              <a:rPr lang="de-DE" altLang="fr-FR" sz="1800" dirty="0" err="1">
                <a:latin typeface="Arial" charset="0"/>
              </a:rPr>
              <a:t>to</a:t>
            </a:r>
            <a:r>
              <a:rPr lang="de-DE" altLang="fr-FR" sz="1800" dirty="0">
                <a:latin typeface="Arial" charset="0"/>
              </a:rPr>
              <a:t> </a:t>
            </a:r>
            <a:r>
              <a:rPr lang="de-DE" altLang="fr-FR" sz="1800" dirty="0" err="1">
                <a:latin typeface="Arial" charset="0"/>
              </a:rPr>
              <a:t>be</a:t>
            </a:r>
            <a:r>
              <a:rPr lang="de-DE" altLang="fr-FR" sz="1800" dirty="0">
                <a:latin typeface="Arial" charset="0"/>
              </a:rPr>
              <a:t> a </a:t>
            </a:r>
            <a:r>
              <a:rPr lang="de-DE" altLang="fr-FR" sz="1800" dirty="0" err="1">
                <a:latin typeface="Arial" charset="0"/>
              </a:rPr>
              <a:t>functional</a:t>
            </a:r>
            <a:r>
              <a:rPr lang="de-DE" altLang="fr-FR" sz="1800" dirty="0">
                <a:latin typeface="Arial" charset="0"/>
              </a:rPr>
              <a:t> </a:t>
            </a:r>
            <a:r>
              <a:rPr lang="de-DE" altLang="fr-FR" sz="1800" dirty="0" err="1">
                <a:latin typeface="Arial" charset="0"/>
              </a:rPr>
              <a:t>domain</a:t>
            </a:r>
            <a:r>
              <a:rPr lang="de-DE" altLang="fr-FR" sz="1800" dirty="0">
                <a:latin typeface="Arial" charset="0"/>
              </a:rPr>
              <a:t>.</a:t>
            </a:r>
          </a:p>
          <a:p>
            <a:pPr algn="l" eaLnBrk="0" hangingPunct="0"/>
            <a:endParaRPr lang="de-DE" altLang="fr-FR" sz="1000" dirty="0">
              <a:latin typeface="Arial" charset="0"/>
            </a:endParaRPr>
          </a:p>
          <a:p>
            <a:pPr algn="l" eaLnBrk="0" hangingPunct="0"/>
            <a:r>
              <a:rPr lang="de-DE" altLang="fr-FR" sz="1800" dirty="0">
                <a:latin typeface="Arial" charset="0"/>
              </a:rPr>
              <a:t>S/MARs </a:t>
            </a:r>
            <a:r>
              <a:rPr lang="de-DE" altLang="fr-FR" sz="1800" dirty="0" err="1">
                <a:latin typeface="Arial" charset="0"/>
              </a:rPr>
              <a:t>may</a:t>
            </a:r>
            <a:r>
              <a:rPr lang="de-DE" altLang="fr-FR" sz="1800" dirty="0">
                <a:latin typeface="Arial" charset="0"/>
              </a:rPr>
              <a:t> </a:t>
            </a:r>
            <a:r>
              <a:rPr lang="de-DE" altLang="fr-FR" sz="1800" dirty="0" err="1">
                <a:latin typeface="Arial" charset="0"/>
              </a:rPr>
              <a:t>act</a:t>
            </a:r>
            <a:r>
              <a:rPr lang="de-DE" altLang="fr-FR" sz="1800" dirty="0">
                <a:latin typeface="Arial" charset="0"/>
              </a:rPr>
              <a:t> </a:t>
            </a:r>
            <a:r>
              <a:rPr lang="de-DE" altLang="fr-FR" sz="1800" dirty="0" err="1">
                <a:latin typeface="Arial" charset="0"/>
              </a:rPr>
              <a:t>as</a:t>
            </a:r>
            <a:r>
              <a:rPr lang="de-DE" altLang="fr-FR" sz="1800" dirty="0">
                <a:latin typeface="Arial" charset="0"/>
              </a:rPr>
              <a:t> </a:t>
            </a:r>
            <a:r>
              <a:rPr lang="de-DE" altLang="fr-FR" sz="1800" dirty="0" err="1">
                <a:latin typeface="Arial" charset="0"/>
              </a:rPr>
              <a:t>border</a:t>
            </a:r>
            <a:r>
              <a:rPr lang="de-DE" altLang="fr-FR" sz="1800" dirty="0">
                <a:latin typeface="Arial" charset="0"/>
              </a:rPr>
              <a:t> </a:t>
            </a:r>
            <a:r>
              <a:rPr lang="de-DE" altLang="fr-FR" sz="1800" dirty="0" err="1">
                <a:latin typeface="Arial" charset="0"/>
              </a:rPr>
              <a:t>elements</a:t>
            </a:r>
            <a:r>
              <a:rPr lang="de-DE" altLang="fr-FR" sz="1800" dirty="0">
                <a:latin typeface="Arial" charset="0"/>
              </a:rPr>
              <a:t> </a:t>
            </a:r>
            <a:r>
              <a:rPr lang="de-DE" altLang="fr-FR" sz="1800" dirty="0" err="1">
                <a:latin typeface="Arial" charset="0"/>
              </a:rPr>
              <a:t>and</a:t>
            </a:r>
            <a:r>
              <a:rPr lang="de-DE" altLang="fr-FR" sz="1800" dirty="0">
                <a:latin typeface="Arial" charset="0"/>
              </a:rPr>
              <a:t> </a:t>
            </a:r>
            <a:r>
              <a:rPr lang="de-DE" altLang="fr-FR" sz="1800" dirty="0" err="1">
                <a:latin typeface="Arial" charset="0"/>
              </a:rPr>
              <a:t>thus</a:t>
            </a:r>
            <a:r>
              <a:rPr lang="de-DE" altLang="fr-FR" sz="1800" dirty="0">
                <a:latin typeface="Arial" charset="0"/>
              </a:rPr>
              <a:t>, </a:t>
            </a:r>
            <a:r>
              <a:rPr lang="de-DE" altLang="fr-FR" sz="1800" dirty="0" err="1">
                <a:latin typeface="Arial" charset="0"/>
              </a:rPr>
              <a:t>protect</a:t>
            </a:r>
            <a:r>
              <a:rPr lang="de-DE" altLang="fr-FR" sz="1800" dirty="0">
                <a:latin typeface="Arial" charset="0"/>
              </a:rPr>
              <a:t> </a:t>
            </a:r>
            <a:r>
              <a:rPr lang="de-DE" altLang="fr-FR" sz="1800" dirty="0" err="1">
                <a:latin typeface="Arial" charset="0"/>
              </a:rPr>
              <a:t>gene</a:t>
            </a:r>
            <a:r>
              <a:rPr lang="de-DE" altLang="fr-FR" sz="1800" dirty="0">
                <a:latin typeface="Arial" charset="0"/>
              </a:rPr>
              <a:t> </a:t>
            </a:r>
            <a:r>
              <a:rPr lang="de-DE" altLang="fr-FR" sz="1800" dirty="0" err="1">
                <a:latin typeface="Arial" charset="0"/>
              </a:rPr>
              <a:t>expression</a:t>
            </a:r>
            <a:r>
              <a:rPr lang="de-DE" altLang="fr-FR" sz="1800" dirty="0">
                <a:latin typeface="Arial" charset="0"/>
              </a:rPr>
              <a:t> </a:t>
            </a:r>
            <a:r>
              <a:rPr lang="de-DE" altLang="fr-FR" sz="1800" dirty="0" err="1">
                <a:latin typeface="Arial" charset="0"/>
              </a:rPr>
              <a:t>from</a:t>
            </a:r>
            <a:r>
              <a:rPr lang="de-DE" altLang="fr-FR" sz="1800" dirty="0">
                <a:latin typeface="Arial" charset="0"/>
              </a:rPr>
              <a:t> </a:t>
            </a:r>
            <a:r>
              <a:rPr lang="de-DE" altLang="fr-FR" sz="1800" dirty="0" err="1">
                <a:latin typeface="Arial" charset="0"/>
              </a:rPr>
              <a:t>position</a:t>
            </a:r>
            <a:r>
              <a:rPr lang="de-DE" altLang="fr-FR" sz="1800" dirty="0">
                <a:latin typeface="Arial" charset="0"/>
              </a:rPr>
              <a:t> </a:t>
            </a:r>
            <a:r>
              <a:rPr lang="de-DE" altLang="fr-FR" sz="1800" dirty="0" err="1">
                <a:latin typeface="Arial" charset="0"/>
              </a:rPr>
              <a:t>effects</a:t>
            </a:r>
            <a:r>
              <a:rPr lang="de-DE" altLang="fr-FR" sz="1800" dirty="0">
                <a:latin typeface="Arial" charset="0"/>
              </a:rPr>
              <a:t>.</a:t>
            </a:r>
          </a:p>
        </p:txBody>
      </p:sp>
      <p:grpSp>
        <p:nvGrpSpPr>
          <p:cNvPr id="35843" name="Group 3"/>
          <p:cNvGrpSpPr>
            <a:grpSpLocks/>
          </p:cNvGrpSpPr>
          <p:nvPr/>
        </p:nvGrpSpPr>
        <p:grpSpPr bwMode="auto">
          <a:xfrm>
            <a:off x="611560" y="1981201"/>
            <a:ext cx="2638663" cy="3824063"/>
            <a:chOff x="806" y="768"/>
            <a:chExt cx="1210" cy="2056"/>
          </a:xfrm>
        </p:grpSpPr>
        <p:sp>
          <p:nvSpPr>
            <p:cNvPr id="35844" name="Freeform 4"/>
            <p:cNvSpPr>
              <a:spLocks/>
            </p:cNvSpPr>
            <p:nvPr/>
          </p:nvSpPr>
          <p:spPr bwMode="auto">
            <a:xfrm>
              <a:off x="902" y="768"/>
              <a:ext cx="1114" cy="1488"/>
            </a:xfrm>
            <a:custGeom>
              <a:avLst/>
              <a:gdLst>
                <a:gd name="T0" fmla="*/ 208 w 1872"/>
                <a:gd name="T1" fmla="*/ 1680 h 2008"/>
                <a:gd name="T2" fmla="*/ 352 w 1872"/>
                <a:gd name="T3" fmla="*/ 1680 h 2008"/>
                <a:gd name="T4" fmla="*/ 64 w 1872"/>
                <a:gd name="T5" fmla="*/ 336 h 2008"/>
                <a:gd name="T6" fmla="*/ 736 w 1872"/>
                <a:gd name="T7" fmla="*/ 240 h 2008"/>
                <a:gd name="T8" fmla="*/ 688 w 1872"/>
                <a:gd name="T9" fmla="*/ 1776 h 2008"/>
                <a:gd name="T10" fmla="*/ 1696 w 1872"/>
                <a:gd name="T11" fmla="*/ 1632 h 2008"/>
                <a:gd name="T12" fmla="*/ 1744 w 1872"/>
                <a:gd name="T13" fmla="*/ 1632 h 2008"/>
              </a:gdLst>
              <a:ahLst/>
              <a:cxnLst>
                <a:cxn ang="0">
                  <a:pos x="T0" y="T1"/>
                </a:cxn>
                <a:cxn ang="0">
                  <a:pos x="T2" y="T3"/>
                </a:cxn>
                <a:cxn ang="0">
                  <a:pos x="T4" y="T5"/>
                </a:cxn>
                <a:cxn ang="0">
                  <a:pos x="T6" y="T7"/>
                </a:cxn>
                <a:cxn ang="0">
                  <a:pos x="T8" y="T9"/>
                </a:cxn>
                <a:cxn ang="0">
                  <a:pos x="T10" y="T11"/>
                </a:cxn>
                <a:cxn ang="0">
                  <a:pos x="T12" y="T13"/>
                </a:cxn>
              </a:cxnLst>
              <a:rect l="0" t="0" r="r" b="b"/>
              <a:pathLst>
                <a:path w="1872" h="2008">
                  <a:moveTo>
                    <a:pt x="208" y="1680"/>
                  </a:moveTo>
                  <a:cubicBezTo>
                    <a:pt x="292" y="1792"/>
                    <a:pt x="376" y="1904"/>
                    <a:pt x="352" y="1680"/>
                  </a:cubicBezTo>
                  <a:cubicBezTo>
                    <a:pt x="328" y="1456"/>
                    <a:pt x="0" y="576"/>
                    <a:pt x="64" y="336"/>
                  </a:cubicBezTo>
                  <a:cubicBezTo>
                    <a:pt x="128" y="96"/>
                    <a:pt x="632" y="0"/>
                    <a:pt x="736" y="240"/>
                  </a:cubicBezTo>
                  <a:cubicBezTo>
                    <a:pt x="840" y="480"/>
                    <a:pt x="528" y="1544"/>
                    <a:pt x="688" y="1776"/>
                  </a:cubicBezTo>
                  <a:cubicBezTo>
                    <a:pt x="848" y="2008"/>
                    <a:pt x="1520" y="1656"/>
                    <a:pt x="1696" y="1632"/>
                  </a:cubicBezTo>
                  <a:cubicBezTo>
                    <a:pt x="1872" y="1608"/>
                    <a:pt x="1808" y="1620"/>
                    <a:pt x="1744" y="163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5" name="Rectangle 5"/>
            <p:cNvSpPr>
              <a:spLocks noChangeArrowheads="1"/>
            </p:cNvSpPr>
            <p:nvPr/>
          </p:nvSpPr>
          <p:spPr bwMode="auto">
            <a:xfrm>
              <a:off x="1302" y="2084"/>
              <a:ext cx="200" cy="71"/>
            </a:xfrm>
            <a:prstGeom prst="rect">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6" name="Rectangle 6"/>
            <p:cNvSpPr>
              <a:spLocks noChangeArrowheads="1"/>
            </p:cNvSpPr>
            <p:nvPr/>
          </p:nvSpPr>
          <p:spPr bwMode="auto">
            <a:xfrm>
              <a:off x="1016" y="2084"/>
              <a:ext cx="114" cy="71"/>
            </a:xfrm>
            <a:prstGeom prst="rect">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7" name="Rectangle 7"/>
            <p:cNvSpPr>
              <a:spLocks noChangeArrowheads="1"/>
            </p:cNvSpPr>
            <p:nvPr/>
          </p:nvSpPr>
          <p:spPr bwMode="auto">
            <a:xfrm>
              <a:off x="959" y="1977"/>
              <a:ext cx="114" cy="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8" name="Line 8"/>
            <p:cNvSpPr>
              <a:spLocks noChangeShapeType="1"/>
            </p:cNvSpPr>
            <p:nvPr/>
          </p:nvSpPr>
          <p:spPr bwMode="auto">
            <a:xfrm>
              <a:off x="816" y="2084"/>
              <a:ext cx="208" cy="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49" name="AutoShape 9"/>
            <p:cNvSpPr>
              <a:spLocks noChangeArrowheads="1"/>
            </p:cNvSpPr>
            <p:nvPr/>
          </p:nvSpPr>
          <p:spPr bwMode="auto">
            <a:xfrm>
              <a:off x="930" y="816"/>
              <a:ext cx="429" cy="308"/>
            </a:xfrm>
            <a:custGeom>
              <a:avLst/>
              <a:gdLst>
                <a:gd name="G0" fmla="+- 5848 0 0"/>
                <a:gd name="G1" fmla="+- -11162952 0 0"/>
                <a:gd name="G2" fmla="+- 0 0 -11162952"/>
                <a:gd name="T0" fmla="*/ 0 256 1"/>
                <a:gd name="T1" fmla="*/ 180 256 1"/>
                <a:gd name="G3" fmla="+- -11162952 T0 T1"/>
                <a:gd name="T2" fmla="*/ 0 256 1"/>
                <a:gd name="T3" fmla="*/ 90 256 1"/>
                <a:gd name="G4" fmla="+- -11162952 T2 T3"/>
                <a:gd name="G5" fmla="*/ G4 2 1"/>
                <a:gd name="T4" fmla="*/ 90 256 1"/>
                <a:gd name="T5" fmla="*/ 0 256 1"/>
                <a:gd name="G6" fmla="+- -11162952 T4 T5"/>
                <a:gd name="G7" fmla="*/ G6 2 1"/>
                <a:gd name="G8" fmla="abs -1116295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48"/>
                <a:gd name="G18" fmla="*/ 5848 1 2"/>
                <a:gd name="G19" fmla="+- G18 5400 0"/>
                <a:gd name="G20" fmla="cos G19 -11162952"/>
                <a:gd name="G21" fmla="sin G19 -11162952"/>
                <a:gd name="G22" fmla="+- G20 10800 0"/>
                <a:gd name="G23" fmla="+- G21 10800 0"/>
                <a:gd name="G24" fmla="+- 10800 0 G20"/>
                <a:gd name="G25" fmla="+- 5848 10800 0"/>
                <a:gd name="G26" fmla="?: G9 G17 G25"/>
                <a:gd name="G27" fmla="?: G9 0 21600"/>
                <a:gd name="G28" fmla="cos 10800 -11162952"/>
                <a:gd name="G29" fmla="sin 10800 -11162952"/>
                <a:gd name="G30" fmla="sin 5848 -11162952"/>
                <a:gd name="G31" fmla="+- G28 10800 0"/>
                <a:gd name="G32" fmla="+- G29 10800 0"/>
                <a:gd name="G33" fmla="+- G30 10800 0"/>
                <a:gd name="G34" fmla="?: G4 0 G31"/>
                <a:gd name="G35" fmla="?: -11162952 G34 0"/>
                <a:gd name="G36" fmla="?: G6 G35 G31"/>
                <a:gd name="G37" fmla="+- 21600 0 G36"/>
                <a:gd name="G38" fmla="?: G4 0 G33"/>
                <a:gd name="G39" fmla="?: -11162952 G38 G32"/>
                <a:gd name="G40" fmla="?: G6 G39 0"/>
                <a:gd name="G41" fmla="?: G4 G32 21600"/>
                <a:gd name="G42" fmla="?: G6 G41 G33"/>
                <a:gd name="T12" fmla="*/ 10800 w 21600"/>
                <a:gd name="T13" fmla="*/ 0 h 21600"/>
                <a:gd name="T14" fmla="*/ 2594 w 21600"/>
                <a:gd name="T15" fmla="*/ 9402 h 21600"/>
                <a:gd name="T16" fmla="*/ 10800 w 21600"/>
                <a:gd name="T17" fmla="*/ 4952 h 21600"/>
                <a:gd name="T18" fmla="*/ 19006 w 21600"/>
                <a:gd name="T19" fmla="*/ 940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035" y="9818"/>
                  </a:moveTo>
                  <a:cubicBezTo>
                    <a:pt x="5513" y="7007"/>
                    <a:pt x="7949" y="4951"/>
                    <a:pt x="10800" y="4952"/>
                  </a:cubicBezTo>
                  <a:cubicBezTo>
                    <a:pt x="13650" y="4952"/>
                    <a:pt x="16086" y="7007"/>
                    <a:pt x="16564" y="9818"/>
                  </a:cubicBezTo>
                  <a:lnTo>
                    <a:pt x="21446" y="8986"/>
                  </a:lnTo>
                  <a:cubicBezTo>
                    <a:pt x="20562" y="3796"/>
                    <a:pt x="16064" y="-1"/>
                    <a:pt x="10799" y="0"/>
                  </a:cubicBezTo>
                  <a:cubicBezTo>
                    <a:pt x="5535" y="0"/>
                    <a:pt x="1037" y="3796"/>
                    <a:pt x="153" y="8986"/>
                  </a:cubicBezTo>
                  <a:close/>
                </a:path>
              </a:pathLst>
            </a:cu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0" name="Text Box 10"/>
            <p:cNvSpPr txBox="1">
              <a:spLocks noChangeArrowheads="1"/>
            </p:cNvSpPr>
            <p:nvPr/>
          </p:nvSpPr>
          <p:spPr bwMode="auto">
            <a:xfrm>
              <a:off x="806" y="2359"/>
              <a:ext cx="894"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altLang="fr-FR" sz="1400" b="1">
                  <a:solidFill>
                    <a:srgbClr val="FF0066"/>
                  </a:solidFill>
                  <a:latin typeface="Arial" charset="0"/>
                </a:rPr>
                <a:t>S/MARs  </a:t>
              </a:r>
            </a:p>
            <a:p>
              <a:pPr algn="l" eaLnBrk="0" hangingPunct="0"/>
              <a:r>
                <a:rPr lang="de-DE" altLang="fr-FR" sz="1400" b="1">
                  <a:solidFill>
                    <a:srgbClr val="6699FF"/>
                  </a:solidFill>
                  <a:latin typeface="Arial" charset="0"/>
                </a:rPr>
                <a:t>genes</a:t>
              </a:r>
            </a:p>
            <a:p>
              <a:pPr algn="l" eaLnBrk="0" hangingPunct="0"/>
              <a:r>
                <a:rPr lang="de-DE" altLang="fr-FR" sz="1400" b="1">
                  <a:latin typeface="Arial" charset="0"/>
                </a:rPr>
                <a:t>residual DNA</a:t>
              </a:r>
              <a:endParaRPr lang="de-DE" altLang="fr-FR">
                <a:latin typeface="Arial" charset="0"/>
              </a:endParaRPr>
            </a:p>
          </p:txBody>
        </p:sp>
        <p:sp>
          <p:nvSpPr>
            <p:cNvPr id="35851" name="Line 11"/>
            <p:cNvSpPr>
              <a:spLocks noChangeShapeType="1"/>
            </p:cNvSpPr>
            <p:nvPr/>
          </p:nvSpPr>
          <p:spPr bwMode="auto">
            <a:xfrm flipH="1">
              <a:off x="1296" y="1248"/>
              <a:ext cx="48" cy="336"/>
            </a:xfrm>
            <a:prstGeom prst="line">
              <a:avLst/>
            </a:prstGeom>
            <a:noFill/>
            <a:ln w="762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856" name="Rectangle 16"/>
          <p:cNvSpPr>
            <a:spLocks noChangeArrowheads="1"/>
          </p:cNvSpPr>
          <p:nvPr/>
        </p:nvSpPr>
        <p:spPr bwMode="auto">
          <a:xfrm>
            <a:off x="0" y="23797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fr-FR" sz="3600" dirty="0">
                <a:latin typeface="+mj-lt"/>
                <a:ea typeface="+mj-ea"/>
                <a:cs typeface="+mj-cs"/>
              </a:rPr>
              <a:t>Scaffold/matrix attached regions S/MARs</a:t>
            </a:r>
          </a:p>
        </p:txBody>
      </p:sp>
    </p:spTree>
    <p:extLst>
      <p:ext uri="{BB962C8B-B14F-4D97-AF65-F5344CB8AC3E}">
        <p14:creationId xmlns:p14="http://schemas.microsoft.com/office/powerpoint/2010/main" val="7768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7" name="Group 1027"/>
          <p:cNvGrpSpPr>
            <a:grpSpLocks/>
          </p:cNvGrpSpPr>
          <p:nvPr/>
        </p:nvGrpSpPr>
        <p:grpSpPr bwMode="auto">
          <a:xfrm>
            <a:off x="6940061" y="4386264"/>
            <a:ext cx="206620" cy="204787"/>
            <a:chOff x="4331" y="2542"/>
            <a:chExt cx="130" cy="129"/>
          </a:xfrm>
        </p:grpSpPr>
        <p:sp>
          <p:nvSpPr>
            <p:cNvPr id="169988" name="Freeform 1028"/>
            <p:cNvSpPr>
              <a:spLocks/>
            </p:cNvSpPr>
            <p:nvPr/>
          </p:nvSpPr>
          <p:spPr bwMode="auto">
            <a:xfrm>
              <a:off x="4421" y="2657"/>
              <a:ext cx="15" cy="10"/>
            </a:xfrm>
            <a:custGeom>
              <a:avLst/>
              <a:gdLst>
                <a:gd name="T0" fmla="*/ 0 w 15"/>
                <a:gd name="T1" fmla="*/ 10 h 10"/>
                <a:gd name="T2" fmla="*/ 5 w 15"/>
                <a:gd name="T3" fmla="*/ 7 h 10"/>
                <a:gd name="T4" fmla="*/ 14 w 15"/>
                <a:gd name="T5" fmla="*/ 1 h 10"/>
                <a:gd name="T6" fmla="*/ 15 w 15"/>
                <a:gd name="T7" fmla="*/ 0 h 10"/>
                <a:gd name="T8" fmla="*/ 14 w 15"/>
                <a:gd name="T9" fmla="*/ 1 h 10"/>
                <a:gd name="T10" fmla="*/ 13 w 15"/>
                <a:gd name="T11" fmla="*/ 2 h 10"/>
                <a:gd name="T12" fmla="*/ 10 w 15"/>
                <a:gd name="T13" fmla="*/ 4 h 10"/>
                <a:gd name="T14" fmla="*/ 8 w 15"/>
                <a:gd name="T15" fmla="*/ 5 h 10"/>
                <a:gd name="T16" fmla="*/ 5 w 15"/>
                <a:gd name="T17" fmla="*/ 7 h 10"/>
                <a:gd name="T18" fmla="*/ 4 w 15"/>
                <a:gd name="T19" fmla="*/ 7 h 10"/>
                <a:gd name="T20" fmla="*/ 1 w 15"/>
                <a:gd name="T21" fmla="*/ 8 h 10"/>
                <a:gd name="T22" fmla="*/ 0 w 15"/>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0">
                  <a:moveTo>
                    <a:pt x="0" y="10"/>
                  </a:moveTo>
                  <a:lnTo>
                    <a:pt x="5" y="7"/>
                  </a:lnTo>
                  <a:lnTo>
                    <a:pt x="14" y="1"/>
                  </a:lnTo>
                  <a:lnTo>
                    <a:pt x="15" y="0"/>
                  </a:lnTo>
                  <a:lnTo>
                    <a:pt x="14" y="1"/>
                  </a:lnTo>
                  <a:lnTo>
                    <a:pt x="13" y="2"/>
                  </a:lnTo>
                  <a:lnTo>
                    <a:pt x="10" y="4"/>
                  </a:lnTo>
                  <a:lnTo>
                    <a:pt x="8" y="5"/>
                  </a:lnTo>
                  <a:lnTo>
                    <a:pt x="5" y="7"/>
                  </a:lnTo>
                  <a:lnTo>
                    <a:pt x="4" y="7"/>
                  </a:lnTo>
                  <a:lnTo>
                    <a:pt x="1" y="8"/>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89" name="Freeform 1029"/>
            <p:cNvSpPr>
              <a:spLocks/>
            </p:cNvSpPr>
            <p:nvPr/>
          </p:nvSpPr>
          <p:spPr bwMode="auto">
            <a:xfrm>
              <a:off x="4415" y="2652"/>
              <a:ext cx="27" cy="16"/>
            </a:xfrm>
            <a:custGeom>
              <a:avLst/>
              <a:gdLst>
                <a:gd name="T0" fmla="*/ 6 w 27"/>
                <a:gd name="T1" fmla="*/ 15 h 16"/>
                <a:gd name="T2" fmla="*/ 11 w 27"/>
                <a:gd name="T3" fmla="*/ 12 h 16"/>
                <a:gd name="T4" fmla="*/ 20 w 27"/>
                <a:gd name="T5" fmla="*/ 6 h 16"/>
                <a:gd name="T6" fmla="*/ 21 w 27"/>
                <a:gd name="T7" fmla="*/ 5 h 16"/>
                <a:gd name="T8" fmla="*/ 23 w 27"/>
                <a:gd name="T9" fmla="*/ 5 h 16"/>
                <a:gd name="T10" fmla="*/ 23 w 27"/>
                <a:gd name="T11" fmla="*/ 3 h 16"/>
                <a:gd name="T12" fmla="*/ 24 w 27"/>
                <a:gd name="T13" fmla="*/ 3 h 16"/>
                <a:gd name="T14" fmla="*/ 24 w 27"/>
                <a:gd name="T15" fmla="*/ 2 h 16"/>
                <a:gd name="T16" fmla="*/ 24 w 27"/>
                <a:gd name="T17" fmla="*/ 2 h 16"/>
                <a:gd name="T18" fmla="*/ 26 w 27"/>
                <a:gd name="T19" fmla="*/ 2 h 16"/>
                <a:gd name="T20" fmla="*/ 26 w 27"/>
                <a:gd name="T21" fmla="*/ 0 h 16"/>
                <a:gd name="T22" fmla="*/ 27 w 27"/>
                <a:gd name="T23" fmla="*/ 0 h 16"/>
                <a:gd name="T24" fmla="*/ 19 w 27"/>
                <a:gd name="T25" fmla="*/ 6 h 16"/>
                <a:gd name="T26" fmla="*/ 10 w 27"/>
                <a:gd name="T27" fmla="*/ 12 h 16"/>
                <a:gd name="T28" fmla="*/ 1 w 27"/>
                <a:gd name="T29" fmla="*/ 16 h 16"/>
                <a:gd name="T30" fmla="*/ 0 w 27"/>
                <a:gd name="T31" fmla="*/ 16 h 16"/>
                <a:gd name="T32" fmla="*/ 0 w 27"/>
                <a:gd name="T33" fmla="*/ 16 h 16"/>
                <a:gd name="T34" fmla="*/ 1 w 27"/>
                <a:gd name="T35" fmla="*/ 16 h 16"/>
                <a:gd name="T36" fmla="*/ 1 w 27"/>
                <a:gd name="T37" fmla="*/ 16 h 16"/>
                <a:gd name="T38" fmla="*/ 3 w 27"/>
                <a:gd name="T39" fmla="*/ 15 h 16"/>
                <a:gd name="T40" fmla="*/ 3 w 27"/>
                <a:gd name="T41" fmla="*/ 15 h 16"/>
                <a:gd name="T42" fmla="*/ 4 w 27"/>
                <a:gd name="T43" fmla="*/ 15 h 16"/>
                <a:gd name="T44" fmla="*/ 4 w 27"/>
                <a:gd name="T45" fmla="*/ 15 h 16"/>
                <a:gd name="T46" fmla="*/ 6 w 27"/>
                <a:gd name="T4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6" y="15"/>
                  </a:moveTo>
                  <a:lnTo>
                    <a:pt x="11" y="12"/>
                  </a:lnTo>
                  <a:lnTo>
                    <a:pt x="20" y="6"/>
                  </a:lnTo>
                  <a:lnTo>
                    <a:pt x="21" y="5"/>
                  </a:lnTo>
                  <a:lnTo>
                    <a:pt x="23" y="5"/>
                  </a:lnTo>
                  <a:lnTo>
                    <a:pt x="23" y="3"/>
                  </a:lnTo>
                  <a:lnTo>
                    <a:pt x="24" y="3"/>
                  </a:lnTo>
                  <a:lnTo>
                    <a:pt x="24" y="2"/>
                  </a:lnTo>
                  <a:lnTo>
                    <a:pt x="24" y="2"/>
                  </a:lnTo>
                  <a:lnTo>
                    <a:pt x="26" y="2"/>
                  </a:lnTo>
                  <a:lnTo>
                    <a:pt x="26" y="0"/>
                  </a:lnTo>
                  <a:lnTo>
                    <a:pt x="27" y="0"/>
                  </a:lnTo>
                  <a:lnTo>
                    <a:pt x="19" y="6"/>
                  </a:lnTo>
                  <a:lnTo>
                    <a:pt x="10" y="12"/>
                  </a:lnTo>
                  <a:lnTo>
                    <a:pt x="1" y="16"/>
                  </a:lnTo>
                  <a:lnTo>
                    <a:pt x="0" y="16"/>
                  </a:lnTo>
                  <a:lnTo>
                    <a:pt x="0" y="16"/>
                  </a:lnTo>
                  <a:lnTo>
                    <a:pt x="1" y="16"/>
                  </a:lnTo>
                  <a:lnTo>
                    <a:pt x="1" y="16"/>
                  </a:lnTo>
                  <a:lnTo>
                    <a:pt x="3" y="15"/>
                  </a:lnTo>
                  <a:lnTo>
                    <a:pt x="3" y="15"/>
                  </a:lnTo>
                  <a:lnTo>
                    <a:pt x="4" y="15"/>
                  </a:lnTo>
                  <a:lnTo>
                    <a:pt x="4" y="15"/>
                  </a:lnTo>
                  <a:lnTo>
                    <a:pt x="6" y="15"/>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0" name="Freeform 1030"/>
            <p:cNvSpPr>
              <a:spLocks/>
            </p:cNvSpPr>
            <p:nvPr/>
          </p:nvSpPr>
          <p:spPr bwMode="auto">
            <a:xfrm>
              <a:off x="4409" y="2648"/>
              <a:ext cx="36" cy="22"/>
            </a:xfrm>
            <a:custGeom>
              <a:avLst/>
              <a:gdLst>
                <a:gd name="T0" fmla="*/ 6 w 36"/>
                <a:gd name="T1" fmla="*/ 20 h 22"/>
                <a:gd name="T2" fmla="*/ 7 w 36"/>
                <a:gd name="T3" fmla="*/ 20 h 22"/>
                <a:gd name="T4" fmla="*/ 16 w 36"/>
                <a:gd name="T5" fmla="*/ 16 h 22"/>
                <a:gd name="T6" fmla="*/ 25 w 36"/>
                <a:gd name="T7" fmla="*/ 10 h 22"/>
                <a:gd name="T8" fmla="*/ 33 w 36"/>
                <a:gd name="T9" fmla="*/ 4 h 22"/>
                <a:gd name="T10" fmla="*/ 33 w 36"/>
                <a:gd name="T11" fmla="*/ 4 h 22"/>
                <a:gd name="T12" fmla="*/ 33 w 36"/>
                <a:gd name="T13" fmla="*/ 3 h 22"/>
                <a:gd name="T14" fmla="*/ 35 w 36"/>
                <a:gd name="T15" fmla="*/ 3 h 22"/>
                <a:gd name="T16" fmla="*/ 35 w 36"/>
                <a:gd name="T17" fmla="*/ 3 h 22"/>
                <a:gd name="T18" fmla="*/ 35 w 36"/>
                <a:gd name="T19" fmla="*/ 1 h 22"/>
                <a:gd name="T20" fmla="*/ 36 w 36"/>
                <a:gd name="T21" fmla="*/ 1 h 22"/>
                <a:gd name="T22" fmla="*/ 36 w 36"/>
                <a:gd name="T23" fmla="*/ 1 h 22"/>
                <a:gd name="T24" fmla="*/ 36 w 36"/>
                <a:gd name="T25" fmla="*/ 0 h 22"/>
                <a:gd name="T26" fmla="*/ 33 w 36"/>
                <a:gd name="T27" fmla="*/ 3 h 22"/>
                <a:gd name="T28" fmla="*/ 25 w 36"/>
                <a:gd name="T29" fmla="*/ 10 h 22"/>
                <a:gd name="T30" fmla="*/ 16 w 36"/>
                <a:gd name="T31" fmla="*/ 14 h 22"/>
                <a:gd name="T32" fmla="*/ 7 w 36"/>
                <a:gd name="T33" fmla="*/ 19 h 22"/>
                <a:gd name="T34" fmla="*/ 0 w 36"/>
                <a:gd name="T35" fmla="*/ 22 h 22"/>
                <a:gd name="T36" fmla="*/ 2 w 36"/>
                <a:gd name="T37" fmla="*/ 22 h 22"/>
                <a:gd name="T38" fmla="*/ 2 w 36"/>
                <a:gd name="T39" fmla="*/ 22 h 22"/>
                <a:gd name="T40" fmla="*/ 3 w 36"/>
                <a:gd name="T41" fmla="*/ 22 h 22"/>
                <a:gd name="T42" fmla="*/ 3 w 36"/>
                <a:gd name="T43" fmla="*/ 22 h 22"/>
                <a:gd name="T44" fmla="*/ 4 w 36"/>
                <a:gd name="T45" fmla="*/ 20 h 22"/>
                <a:gd name="T46" fmla="*/ 4 w 36"/>
                <a:gd name="T47" fmla="*/ 20 h 22"/>
                <a:gd name="T48" fmla="*/ 4 w 36"/>
                <a:gd name="T49" fmla="*/ 20 h 22"/>
                <a:gd name="T50" fmla="*/ 6 w 36"/>
                <a:gd name="T5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2">
                  <a:moveTo>
                    <a:pt x="6" y="20"/>
                  </a:moveTo>
                  <a:lnTo>
                    <a:pt x="7" y="20"/>
                  </a:lnTo>
                  <a:lnTo>
                    <a:pt x="16" y="16"/>
                  </a:lnTo>
                  <a:lnTo>
                    <a:pt x="25" y="10"/>
                  </a:lnTo>
                  <a:lnTo>
                    <a:pt x="33" y="4"/>
                  </a:lnTo>
                  <a:lnTo>
                    <a:pt x="33" y="4"/>
                  </a:lnTo>
                  <a:lnTo>
                    <a:pt x="33" y="3"/>
                  </a:lnTo>
                  <a:lnTo>
                    <a:pt x="35" y="3"/>
                  </a:lnTo>
                  <a:lnTo>
                    <a:pt x="35" y="3"/>
                  </a:lnTo>
                  <a:lnTo>
                    <a:pt x="35" y="1"/>
                  </a:lnTo>
                  <a:lnTo>
                    <a:pt x="36" y="1"/>
                  </a:lnTo>
                  <a:lnTo>
                    <a:pt x="36" y="1"/>
                  </a:lnTo>
                  <a:lnTo>
                    <a:pt x="36" y="0"/>
                  </a:lnTo>
                  <a:lnTo>
                    <a:pt x="33" y="3"/>
                  </a:lnTo>
                  <a:lnTo>
                    <a:pt x="25" y="10"/>
                  </a:lnTo>
                  <a:lnTo>
                    <a:pt x="16" y="14"/>
                  </a:lnTo>
                  <a:lnTo>
                    <a:pt x="7" y="19"/>
                  </a:lnTo>
                  <a:lnTo>
                    <a:pt x="0" y="22"/>
                  </a:lnTo>
                  <a:lnTo>
                    <a:pt x="2" y="22"/>
                  </a:lnTo>
                  <a:lnTo>
                    <a:pt x="2" y="22"/>
                  </a:lnTo>
                  <a:lnTo>
                    <a:pt x="3" y="22"/>
                  </a:lnTo>
                  <a:lnTo>
                    <a:pt x="3" y="22"/>
                  </a:lnTo>
                  <a:lnTo>
                    <a:pt x="4" y="20"/>
                  </a:lnTo>
                  <a:lnTo>
                    <a:pt x="4" y="20"/>
                  </a:lnTo>
                  <a:lnTo>
                    <a:pt x="4" y="20"/>
                  </a:lnTo>
                  <a:lnTo>
                    <a:pt x="6" y="2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1" name="Freeform 1031"/>
            <p:cNvSpPr>
              <a:spLocks/>
            </p:cNvSpPr>
            <p:nvPr/>
          </p:nvSpPr>
          <p:spPr bwMode="auto">
            <a:xfrm>
              <a:off x="4406" y="2645"/>
              <a:ext cx="42" cy="25"/>
            </a:xfrm>
            <a:custGeom>
              <a:avLst/>
              <a:gdLst>
                <a:gd name="T0" fmla="*/ 3 w 42"/>
                <a:gd name="T1" fmla="*/ 25 h 25"/>
                <a:gd name="T2" fmla="*/ 10 w 42"/>
                <a:gd name="T3" fmla="*/ 22 h 25"/>
                <a:gd name="T4" fmla="*/ 19 w 42"/>
                <a:gd name="T5" fmla="*/ 17 h 25"/>
                <a:gd name="T6" fmla="*/ 28 w 42"/>
                <a:gd name="T7" fmla="*/ 13 h 25"/>
                <a:gd name="T8" fmla="*/ 36 w 42"/>
                <a:gd name="T9" fmla="*/ 6 h 25"/>
                <a:gd name="T10" fmla="*/ 39 w 42"/>
                <a:gd name="T11" fmla="*/ 3 h 25"/>
                <a:gd name="T12" fmla="*/ 39 w 42"/>
                <a:gd name="T13" fmla="*/ 3 h 25"/>
                <a:gd name="T14" fmla="*/ 41 w 42"/>
                <a:gd name="T15" fmla="*/ 3 h 25"/>
                <a:gd name="T16" fmla="*/ 41 w 42"/>
                <a:gd name="T17" fmla="*/ 3 h 25"/>
                <a:gd name="T18" fmla="*/ 41 w 42"/>
                <a:gd name="T19" fmla="*/ 2 h 25"/>
                <a:gd name="T20" fmla="*/ 41 w 42"/>
                <a:gd name="T21" fmla="*/ 2 h 25"/>
                <a:gd name="T22" fmla="*/ 41 w 42"/>
                <a:gd name="T23" fmla="*/ 2 h 25"/>
                <a:gd name="T24" fmla="*/ 41 w 42"/>
                <a:gd name="T25" fmla="*/ 2 h 25"/>
                <a:gd name="T26" fmla="*/ 42 w 42"/>
                <a:gd name="T27" fmla="*/ 0 h 25"/>
                <a:gd name="T28" fmla="*/ 36 w 42"/>
                <a:gd name="T29" fmla="*/ 6 h 25"/>
                <a:gd name="T30" fmla="*/ 28 w 42"/>
                <a:gd name="T31" fmla="*/ 12 h 25"/>
                <a:gd name="T32" fmla="*/ 19 w 42"/>
                <a:gd name="T33" fmla="*/ 17 h 25"/>
                <a:gd name="T34" fmla="*/ 10 w 42"/>
                <a:gd name="T35" fmla="*/ 22 h 25"/>
                <a:gd name="T36" fmla="*/ 0 w 42"/>
                <a:gd name="T37" fmla="*/ 25 h 25"/>
                <a:gd name="T38" fmla="*/ 2 w 42"/>
                <a:gd name="T39" fmla="*/ 25 h 25"/>
                <a:gd name="T40" fmla="*/ 2 w 42"/>
                <a:gd name="T41" fmla="*/ 25 h 25"/>
                <a:gd name="T42" fmla="*/ 2 w 42"/>
                <a:gd name="T43" fmla="*/ 25 h 25"/>
                <a:gd name="T44" fmla="*/ 2 w 42"/>
                <a:gd name="T45" fmla="*/ 25 h 25"/>
                <a:gd name="T46" fmla="*/ 3 w 42"/>
                <a:gd name="T47" fmla="*/ 25 h 25"/>
                <a:gd name="T48" fmla="*/ 3 w 42"/>
                <a:gd name="T49" fmla="*/ 25 h 25"/>
                <a:gd name="T50" fmla="*/ 3 w 42"/>
                <a:gd name="T51" fmla="*/ 25 h 25"/>
                <a:gd name="T52" fmla="*/ 3 w 42"/>
                <a:gd name="T5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25">
                  <a:moveTo>
                    <a:pt x="3" y="25"/>
                  </a:moveTo>
                  <a:lnTo>
                    <a:pt x="10" y="22"/>
                  </a:lnTo>
                  <a:lnTo>
                    <a:pt x="19" y="17"/>
                  </a:lnTo>
                  <a:lnTo>
                    <a:pt x="28" y="13"/>
                  </a:lnTo>
                  <a:lnTo>
                    <a:pt x="36" y="6"/>
                  </a:lnTo>
                  <a:lnTo>
                    <a:pt x="39" y="3"/>
                  </a:lnTo>
                  <a:lnTo>
                    <a:pt x="39" y="3"/>
                  </a:lnTo>
                  <a:lnTo>
                    <a:pt x="41" y="3"/>
                  </a:lnTo>
                  <a:lnTo>
                    <a:pt x="41" y="3"/>
                  </a:lnTo>
                  <a:lnTo>
                    <a:pt x="41" y="2"/>
                  </a:lnTo>
                  <a:lnTo>
                    <a:pt x="41" y="2"/>
                  </a:lnTo>
                  <a:lnTo>
                    <a:pt x="41" y="2"/>
                  </a:lnTo>
                  <a:lnTo>
                    <a:pt x="41" y="2"/>
                  </a:lnTo>
                  <a:lnTo>
                    <a:pt x="42" y="0"/>
                  </a:lnTo>
                  <a:lnTo>
                    <a:pt x="36" y="6"/>
                  </a:lnTo>
                  <a:lnTo>
                    <a:pt x="28" y="12"/>
                  </a:lnTo>
                  <a:lnTo>
                    <a:pt x="19" y="17"/>
                  </a:lnTo>
                  <a:lnTo>
                    <a:pt x="10" y="22"/>
                  </a:lnTo>
                  <a:lnTo>
                    <a:pt x="0" y="25"/>
                  </a:lnTo>
                  <a:lnTo>
                    <a:pt x="2" y="25"/>
                  </a:lnTo>
                  <a:lnTo>
                    <a:pt x="2" y="25"/>
                  </a:lnTo>
                  <a:lnTo>
                    <a:pt x="2" y="25"/>
                  </a:lnTo>
                  <a:lnTo>
                    <a:pt x="2" y="25"/>
                  </a:lnTo>
                  <a:lnTo>
                    <a:pt x="3" y="25"/>
                  </a:lnTo>
                  <a:lnTo>
                    <a:pt x="3" y="25"/>
                  </a:lnTo>
                  <a:lnTo>
                    <a:pt x="3" y="25"/>
                  </a:lnTo>
                  <a:lnTo>
                    <a:pt x="3" y="25"/>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2" name="Freeform 1032"/>
            <p:cNvSpPr>
              <a:spLocks/>
            </p:cNvSpPr>
            <p:nvPr/>
          </p:nvSpPr>
          <p:spPr bwMode="auto">
            <a:xfrm>
              <a:off x="4403" y="2644"/>
              <a:ext cx="46" cy="27"/>
            </a:xfrm>
            <a:custGeom>
              <a:avLst/>
              <a:gdLst>
                <a:gd name="T0" fmla="*/ 3 w 46"/>
                <a:gd name="T1" fmla="*/ 26 h 27"/>
                <a:gd name="T2" fmla="*/ 13 w 46"/>
                <a:gd name="T3" fmla="*/ 23 h 27"/>
                <a:gd name="T4" fmla="*/ 22 w 46"/>
                <a:gd name="T5" fmla="*/ 18 h 27"/>
                <a:gd name="T6" fmla="*/ 31 w 46"/>
                <a:gd name="T7" fmla="*/ 13 h 27"/>
                <a:gd name="T8" fmla="*/ 39 w 46"/>
                <a:gd name="T9" fmla="*/ 7 h 27"/>
                <a:gd name="T10" fmla="*/ 45 w 46"/>
                <a:gd name="T11" fmla="*/ 1 h 27"/>
                <a:gd name="T12" fmla="*/ 45 w 46"/>
                <a:gd name="T13" fmla="*/ 1 h 27"/>
                <a:gd name="T14" fmla="*/ 45 w 46"/>
                <a:gd name="T15" fmla="*/ 1 h 27"/>
                <a:gd name="T16" fmla="*/ 45 w 46"/>
                <a:gd name="T17" fmla="*/ 1 h 27"/>
                <a:gd name="T18" fmla="*/ 45 w 46"/>
                <a:gd name="T19" fmla="*/ 1 h 27"/>
                <a:gd name="T20" fmla="*/ 46 w 46"/>
                <a:gd name="T21" fmla="*/ 0 h 27"/>
                <a:gd name="T22" fmla="*/ 46 w 46"/>
                <a:gd name="T23" fmla="*/ 0 h 27"/>
                <a:gd name="T24" fmla="*/ 46 w 46"/>
                <a:gd name="T25" fmla="*/ 0 h 27"/>
                <a:gd name="T26" fmla="*/ 46 w 46"/>
                <a:gd name="T27" fmla="*/ 0 h 27"/>
                <a:gd name="T28" fmla="*/ 45 w 46"/>
                <a:gd name="T29" fmla="*/ 0 h 27"/>
                <a:gd name="T30" fmla="*/ 38 w 46"/>
                <a:gd name="T31" fmla="*/ 7 h 27"/>
                <a:gd name="T32" fmla="*/ 31 w 46"/>
                <a:gd name="T33" fmla="*/ 13 h 27"/>
                <a:gd name="T34" fmla="*/ 22 w 46"/>
                <a:gd name="T35" fmla="*/ 18 h 27"/>
                <a:gd name="T36" fmla="*/ 13 w 46"/>
                <a:gd name="T37" fmla="*/ 23 h 27"/>
                <a:gd name="T38" fmla="*/ 3 w 46"/>
                <a:gd name="T39" fmla="*/ 26 h 27"/>
                <a:gd name="T40" fmla="*/ 0 w 46"/>
                <a:gd name="T41" fmla="*/ 27 h 27"/>
                <a:gd name="T42" fmla="*/ 0 w 46"/>
                <a:gd name="T43" fmla="*/ 27 h 27"/>
                <a:gd name="T44" fmla="*/ 0 w 46"/>
                <a:gd name="T45" fmla="*/ 27 h 27"/>
                <a:gd name="T46" fmla="*/ 2 w 46"/>
                <a:gd name="T47" fmla="*/ 27 h 27"/>
                <a:gd name="T48" fmla="*/ 2 w 46"/>
                <a:gd name="T49" fmla="*/ 27 h 27"/>
                <a:gd name="T50" fmla="*/ 2 w 46"/>
                <a:gd name="T51" fmla="*/ 26 h 27"/>
                <a:gd name="T52" fmla="*/ 3 w 46"/>
                <a:gd name="T53" fmla="*/ 26 h 27"/>
                <a:gd name="T54" fmla="*/ 3 w 46"/>
                <a:gd name="T55" fmla="*/ 26 h 27"/>
                <a:gd name="T56" fmla="*/ 3 w 46"/>
                <a:gd name="T5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27">
                  <a:moveTo>
                    <a:pt x="3" y="26"/>
                  </a:moveTo>
                  <a:lnTo>
                    <a:pt x="13" y="23"/>
                  </a:lnTo>
                  <a:lnTo>
                    <a:pt x="22" y="18"/>
                  </a:lnTo>
                  <a:lnTo>
                    <a:pt x="31" y="13"/>
                  </a:lnTo>
                  <a:lnTo>
                    <a:pt x="39" y="7"/>
                  </a:lnTo>
                  <a:lnTo>
                    <a:pt x="45" y="1"/>
                  </a:lnTo>
                  <a:lnTo>
                    <a:pt x="45" y="1"/>
                  </a:lnTo>
                  <a:lnTo>
                    <a:pt x="45" y="1"/>
                  </a:lnTo>
                  <a:lnTo>
                    <a:pt x="45" y="1"/>
                  </a:lnTo>
                  <a:lnTo>
                    <a:pt x="45" y="1"/>
                  </a:lnTo>
                  <a:lnTo>
                    <a:pt x="46" y="0"/>
                  </a:lnTo>
                  <a:lnTo>
                    <a:pt x="46" y="0"/>
                  </a:lnTo>
                  <a:lnTo>
                    <a:pt x="46" y="0"/>
                  </a:lnTo>
                  <a:lnTo>
                    <a:pt x="46" y="0"/>
                  </a:lnTo>
                  <a:lnTo>
                    <a:pt x="45" y="0"/>
                  </a:lnTo>
                  <a:lnTo>
                    <a:pt x="38" y="7"/>
                  </a:lnTo>
                  <a:lnTo>
                    <a:pt x="31" y="13"/>
                  </a:lnTo>
                  <a:lnTo>
                    <a:pt x="22" y="18"/>
                  </a:lnTo>
                  <a:lnTo>
                    <a:pt x="13" y="23"/>
                  </a:lnTo>
                  <a:lnTo>
                    <a:pt x="3" y="26"/>
                  </a:lnTo>
                  <a:lnTo>
                    <a:pt x="0" y="27"/>
                  </a:lnTo>
                  <a:lnTo>
                    <a:pt x="0" y="27"/>
                  </a:lnTo>
                  <a:lnTo>
                    <a:pt x="0" y="27"/>
                  </a:lnTo>
                  <a:lnTo>
                    <a:pt x="2" y="27"/>
                  </a:lnTo>
                  <a:lnTo>
                    <a:pt x="2" y="27"/>
                  </a:lnTo>
                  <a:lnTo>
                    <a:pt x="2" y="26"/>
                  </a:lnTo>
                  <a:lnTo>
                    <a:pt x="3" y="26"/>
                  </a:lnTo>
                  <a:lnTo>
                    <a:pt x="3" y="26"/>
                  </a:lnTo>
                  <a:lnTo>
                    <a:pt x="3" y="26"/>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3" name="Freeform 1033"/>
            <p:cNvSpPr>
              <a:spLocks/>
            </p:cNvSpPr>
            <p:nvPr/>
          </p:nvSpPr>
          <p:spPr bwMode="auto">
            <a:xfrm>
              <a:off x="4401" y="2641"/>
              <a:ext cx="50" cy="30"/>
            </a:xfrm>
            <a:custGeom>
              <a:avLst/>
              <a:gdLst>
                <a:gd name="T0" fmla="*/ 2 w 50"/>
                <a:gd name="T1" fmla="*/ 30 h 30"/>
                <a:gd name="T2" fmla="*/ 5 w 50"/>
                <a:gd name="T3" fmla="*/ 29 h 30"/>
                <a:gd name="T4" fmla="*/ 15 w 50"/>
                <a:gd name="T5" fmla="*/ 26 h 30"/>
                <a:gd name="T6" fmla="*/ 24 w 50"/>
                <a:gd name="T7" fmla="*/ 21 h 30"/>
                <a:gd name="T8" fmla="*/ 33 w 50"/>
                <a:gd name="T9" fmla="*/ 16 h 30"/>
                <a:gd name="T10" fmla="*/ 40 w 50"/>
                <a:gd name="T11" fmla="*/ 10 h 30"/>
                <a:gd name="T12" fmla="*/ 47 w 50"/>
                <a:gd name="T13" fmla="*/ 3 h 30"/>
                <a:gd name="T14" fmla="*/ 48 w 50"/>
                <a:gd name="T15" fmla="*/ 3 h 30"/>
                <a:gd name="T16" fmla="*/ 48 w 50"/>
                <a:gd name="T17" fmla="*/ 1 h 30"/>
                <a:gd name="T18" fmla="*/ 48 w 50"/>
                <a:gd name="T19" fmla="*/ 1 h 30"/>
                <a:gd name="T20" fmla="*/ 50 w 50"/>
                <a:gd name="T21" fmla="*/ 1 h 30"/>
                <a:gd name="T22" fmla="*/ 50 w 50"/>
                <a:gd name="T23" fmla="*/ 1 h 30"/>
                <a:gd name="T24" fmla="*/ 50 w 50"/>
                <a:gd name="T25" fmla="*/ 0 h 30"/>
                <a:gd name="T26" fmla="*/ 50 w 50"/>
                <a:gd name="T27" fmla="*/ 0 h 30"/>
                <a:gd name="T28" fmla="*/ 50 w 50"/>
                <a:gd name="T29" fmla="*/ 0 h 30"/>
                <a:gd name="T30" fmla="*/ 50 w 50"/>
                <a:gd name="T31" fmla="*/ 0 h 30"/>
                <a:gd name="T32" fmla="*/ 47 w 50"/>
                <a:gd name="T33" fmla="*/ 3 h 30"/>
                <a:gd name="T34" fmla="*/ 40 w 50"/>
                <a:gd name="T35" fmla="*/ 10 h 30"/>
                <a:gd name="T36" fmla="*/ 33 w 50"/>
                <a:gd name="T37" fmla="*/ 16 h 30"/>
                <a:gd name="T38" fmla="*/ 24 w 50"/>
                <a:gd name="T39" fmla="*/ 20 h 30"/>
                <a:gd name="T40" fmla="*/ 15 w 50"/>
                <a:gd name="T41" fmla="*/ 24 h 30"/>
                <a:gd name="T42" fmla="*/ 5 w 50"/>
                <a:gd name="T43" fmla="*/ 29 h 30"/>
                <a:gd name="T44" fmla="*/ 0 w 50"/>
                <a:gd name="T45" fmla="*/ 30 h 30"/>
                <a:gd name="T46" fmla="*/ 0 w 50"/>
                <a:gd name="T47" fmla="*/ 30 h 30"/>
                <a:gd name="T48" fmla="*/ 0 w 50"/>
                <a:gd name="T49" fmla="*/ 30 h 30"/>
                <a:gd name="T50" fmla="*/ 0 w 50"/>
                <a:gd name="T51" fmla="*/ 30 h 30"/>
                <a:gd name="T52" fmla="*/ 1 w 50"/>
                <a:gd name="T53" fmla="*/ 30 h 30"/>
                <a:gd name="T54" fmla="*/ 1 w 50"/>
                <a:gd name="T55" fmla="*/ 30 h 30"/>
                <a:gd name="T56" fmla="*/ 1 w 50"/>
                <a:gd name="T57" fmla="*/ 30 h 30"/>
                <a:gd name="T58" fmla="*/ 1 w 50"/>
                <a:gd name="T59" fmla="*/ 30 h 30"/>
                <a:gd name="T60" fmla="*/ 2 w 50"/>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30">
                  <a:moveTo>
                    <a:pt x="2" y="30"/>
                  </a:moveTo>
                  <a:lnTo>
                    <a:pt x="5" y="29"/>
                  </a:lnTo>
                  <a:lnTo>
                    <a:pt x="15" y="26"/>
                  </a:lnTo>
                  <a:lnTo>
                    <a:pt x="24" y="21"/>
                  </a:lnTo>
                  <a:lnTo>
                    <a:pt x="33" y="16"/>
                  </a:lnTo>
                  <a:lnTo>
                    <a:pt x="40" y="10"/>
                  </a:lnTo>
                  <a:lnTo>
                    <a:pt x="47" y="3"/>
                  </a:lnTo>
                  <a:lnTo>
                    <a:pt x="48" y="3"/>
                  </a:lnTo>
                  <a:lnTo>
                    <a:pt x="48" y="1"/>
                  </a:lnTo>
                  <a:lnTo>
                    <a:pt x="48" y="1"/>
                  </a:lnTo>
                  <a:lnTo>
                    <a:pt x="50" y="1"/>
                  </a:lnTo>
                  <a:lnTo>
                    <a:pt x="50" y="1"/>
                  </a:lnTo>
                  <a:lnTo>
                    <a:pt x="50" y="0"/>
                  </a:lnTo>
                  <a:lnTo>
                    <a:pt x="50" y="0"/>
                  </a:lnTo>
                  <a:lnTo>
                    <a:pt x="50" y="0"/>
                  </a:lnTo>
                  <a:lnTo>
                    <a:pt x="50" y="0"/>
                  </a:lnTo>
                  <a:lnTo>
                    <a:pt x="47" y="3"/>
                  </a:lnTo>
                  <a:lnTo>
                    <a:pt x="40" y="10"/>
                  </a:lnTo>
                  <a:lnTo>
                    <a:pt x="33" y="16"/>
                  </a:lnTo>
                  <a:lnTo>
                    <a:pt x="24" y="20"/>
                  </a:lnTo>
                  <a:lnTo>
                    <a:pt x="15" y="24"/>
                  </a:lnTo>
                  <a:lnTo>
                    <a:pt x="5" y="29"/>
                  </a:lnTo>
                  <a:lnTo>
                    <a:pt x="0" y="30"/>
                  </a:lnTo>
                  <a:lnTo>
                    <a:pt x="0" y="30"/>
                  </a:lnTo>
                  <a:lnTo>
                    <a:pt x="0" y="30"/>
                  </a:lnTo>
                  <a:lnTo>
                    <a:pt x="0" y="30"/>
                  </a:lnTo>
                  <a:lnTo>
                    <a:pt x="1" y="30"/>
                  </a:lnTo>
                  <a:lnTo>
                    <a:pt x="1" y="30"/>
                  </a:lnTo>
                  <a:lnTo>
                    <a:pt x="1" y="30"/>
                  </a:lnTo>
                  <a:lnTo>
                    <a:pt x="1" y="30"/>
                  </a:lnTo>
                  <a:lnTo>
                    <a:pt x="2"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4" name="Freeform 1034"/>
            <p:cNvSpPr>
              <a:spLocks/>
            </p:cNvSpPr>
            <p:nvPr/>
          </p:nvSpPr>
          <p:spPr bwMode="auto">
            <a:xfrm>
              <a:off x="4398" y="2638"/>
              <a:ext cx="54" cy="33"/>
            </a:xfrm>
            <a:custGeom>
              <a:avLst/>
              <a:gdLst>
                <a:gd name="T0" fmla="*/ 3 w 54"/>
                <a:gd name="T1" fmla="*/ 33 h 33"/>
                <a:gd name="T2" fmla="*/ 8 w 54"/>
                <a:gd name="T3" fmla="*/ 32 h 33"/>
                <a:gd name="T4" fmla="*/ 18 w 54"/>
                <a:gd name="T5" fmla="*/ 27 h 33"/>
                <a:gd name="T6" fmla="*/ 27 w 54"/>
                <a:gd name="T7" fmla="*/ 23 h 33"/>
                <a:gd name="T8" fmla="*/ 36 w 54"/>
                <a:gd name="T9" fmla="*/ 19 h 33"/>
                <a:gd name="T10" fmla="*/ 43 w 54"/>
                <a:gd name="T11" fmla="*/ 13 h 33"/>
                <a:gd name="T12" fmla="*/ 50 w 54"/>
                <a:gd name="T13" fmla="*/ 6 h 33"/>
                <a:gd name="T14" fmla="*/ 53 w 54"/>
                <a:gd name="T15" fmla="*/ 3 h 33"/>
                <a:gd name="T16" fmla="*/ 53 w 54"/>
                <a:gd name="T17" fmla="*/ 1 h 33"/>
                <a:gd name="T18" fmla="*/ 54 w 54"/>
                <a:gd name="T19" fmla="*/ 1 h 33"/>
                <a:gd name="T20" fmla="*/ 54 w 54"/>
                <a:gd name="T21" fmla="*/ 1 h 33"/>
                <a:gd name="T22" fmla="*/ 54 w 54"/>
                <a:gd name="T23" fmla="*/ 1 h 33"/>
                <a:gd name="T24" fmla="*/ 54 w 54"/>
                <a:gd name="T25" fmla="*/ 1 h 33"/>
                <a:gd name="T26" fmla="*/ 54 w 54"/>
                <a:gd name="T27" fmla="*/ 1 h 33"/>
                <a:gd name="T28" fmla="*/ 54 w 54"/>
                <a:gd name="T29" fmla="*/ 0 h 33"/>
                <a:gd name="T30" fmla="*/ 54 w 54"/>
                <a:gd name="T31" fmla="*/ 0 h 33"/>
                <a:gd name="T32" fmla="*/ 50 w 54"/>
                <a:gd name="T33" fmla="*/ 6 h 33"/>
                <a:gd name="T34" fmla="*/ 43 w 54"/>
                <a:gd name="T35" fmla="*/ 11 h 33"/>
                <a:gd name="T36" fmla="*/ 34 w 54"/>
                <a:gd name="T37" fmla="*/ 17 h 33"/>
                <a:gd name="T38" fmla="*/ 27 w 54"/>
                <a:gd name="T39" fmla="*/ 23 h 33"/>
                <a:gd name="T40" fmla="*/ 17 w 54"/>
                <a:gd name="T41" fmla="*/ 27 h 33"/>
                <a:gd name="T42" fmla="*/ 8 w 54"/>
                <a:gd name="T43" fmla="*/ 30 h 33"/>
                <a:gd name="T44" fmla="*/ 0 w 54"/>
                <a:gd name="T45" fmla="*/ 33 h 33"/>
                <a:gd name="T46" fmla="*/ 0 w 54"/>
                <a:gd name="T47" fmla="*/ 33 h 33"/>
                <a:gd name="T48" fmla="*/ 0 w 54"/>
                <a:gd name="T49" fmla="*/ 33 h 33"/>
                <a:gd name="T50" fmla="*/ 1 w 54"/>
                <a:gd name="T51" fmla="*/ 33 h 33"/>
                <a:gd name="T52" fmla="*/ 1 w 54"/>
                <a:gd name="T53" fmla="*/ 33 h 33"/>
                <a:gd name="T54" fmla="*/ 1 w 54"/>
                <a:gd name="T55" fmla="*/ 33 h 33"/>
                <a:gd name="T56" fmla="*/ 1 w 54"/>
                <a:gd name="T57" fmla="*/ 33 h 33"/>
                <a:gd name="T58" fmla="*/ 1 w 54"/>
                <a:gd name="T59" fmla="*/ 33 h 33"/>
                <a:gd name="T60" fmla="*/ 3 w 54"/>
                <a:gd name="T6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3">
                  <a:moveTo>
                    <a:pt x="3" y="33"/>
                  </a:moveTo>
                  <a:lnTo>
                    <a:pt x="8" y="32"/>
                  </a:lnTo>
                  <a:lnTo>
                    <a:pt x="18" y="27"/>
                  </a:lnTo>
                  <a:lnTo>
                    <a:pt x="27" y="23"/>
                  </a:lnTo>
                  <a:lnTo>
                    <a:pt x="36" y="19"/>
                  </a:lnTo>
                  <a:lnTo>
                    <a:pt x="43" y="13"/>
                  </a:lnTo>
                  <a:lnTo>
                    <a:pt x="50" y="6"/>
                  </a:lnTo>
                  <a:lnTo>
                    <a:pt x="53" y="3"/>
                  </a:lnTo>
                  <a:lnTo>
                    <a:pt x="53" y="1"/>
                  </a:lnTo>
                  <a:lnTo>
                    <a:pt x="54" y="1"/>
                  </a:lnTo>
                  <a:lnTo>
                    <a:pt x="54" y="1"/>
                  </a:lnTo>
                  <a:lnTo>
                    <a:pt x="54" y="1"/>
                  </a:lnTo>
                  <a:lnTo>
                    <a:pt x="54" y="1"/>
                  </a:lnTo>
                  <a:lnTo>
                    <a:pt x="54" y="1"/>
                  </a:lnTo>
                  <a:lnTo>
                    <a:pt x="54" y="0"/>
                  </a:lnTo>
                  <a:lnTo>
                    <a:pt x="54" y="0"/>
                  </a:lnTo>
                  <a:lnTo>
                    <a:pt x="50" y="6"/>
                  </a:lnTo>
                  <a:lnTo>
                    <a:pt x="43" y="11"/>
                  </a:lnTo>
                  <a:lnTo>
                    <a:pt x="34" y="17"/>
                  </a:lnTo>
                  <a:lnTo>
                    <a:pt x="27" y="23"/>
                  </a:lnTo>
                  <a:lnTo>
                    <a:pt x="17" y="27"/>
                  </a:lnTo>
                  <a:lnTo>
                    <a:pt x="8" y="30"/>
                  </a:lnTo>
                  <a:lnTo>
                    <a:pt x="0" y="33"/>
                  </a:lnTo>
                  <a:lnTo>
                    <a:pt x="0" y="33"/>
                  </a:lnTo>
                  <a:lnTo>
                    <a:pt x="0" y="33"/>
                  </a:lnTo>
                  <a:lnTo>
                    <a:pt x="1" y="33"/>
                  </a:lnTo>
                  <a:lnTo>
                    <a:pt x="1" y="33"/>
                  </a:lnTo>
                  <a:lnTo>
                    <a:pt x="1" y="33"/>
                  </a:lnTo>
                  <a:lnTo>
                    <a:pt x="1" y="33"/>
                  </a:lnTo>
                  <a:lnTo>
                    <a:pt x="1" y="33"/>
                  </a:lnTo>
                  <a:lnTo>
                    <a:pt x="3" y="33"/>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5" name="Freeform 1035"/>
            <p:cNvSpPr>
              <a:spLocks/>
            </p:cNvSpPr>
            <p:nvPr/>
          </p:nvSpPr>
          <p:spPr bwMode="auto">
            <a:xfrm>
              <a:off x="4395" y="2636"/>
              <a:ext cx="59" cy="35"/>
            </a:xfrm>
            <a:custGeom>
              <a:avLst/>
              <a:gdLst>
                <a:gd name="T0" fmla="*/ 3 w 59"/>
                <a:gd name="T1" fmla="*/ 35 h 35"/>
                <a:gd name="T2" fmla="*/ 11 w 59"/>
                <a:gd name="T3" fmla="*/ 32 h 35"/>
                <a:gd name="T4" fmla="*/ 20 w 59"/>
                <a:gd name="T5" fmla="*/ 29 h 35"/>
                <a:gd name="T6" fmla="*/ 30 w 59"/>
                <a:gd name="T7" fmla="*/ 25 h 35"/>
                <a:gd name="T8" fmla="*/ 37 w 59"/>
                <a:gd name="T9" fmla="*/ 19 h 35"/>
                <a:gd name="T10" fmla="*/ 46 w 59"/>
                <a:gd name="T11" fmla="*/ 13 h 35"/>
                <a:gd name="T12" fmla="*/ 53 w 59"/>
                <a:gd name="T13" fmla="*/ 8 h 35"/>
                <a:gd name="T14" fmla="*/ 57 w 59"/>
                <a:gd name="T15" fmla="*/ 2 h 35"/>
                <a:gd name="T16" fmla="*/ 57 w 59"/>
                <a:gd name="T17" fmla="*/ 2 h 35"/>
                <a:gd name="T18" fmla="*/ 57 w 59"/>
                <a:gd name="T19" fmla="*/ 2 h 35"/>
                <a:gd name="T20" fmla="*/ 57 w 59"/>
                <a:gd name="T21" fmla="*/ 2 h 35"/>
                <a:gd name="T22" fmla="*/ 59 w 59"/>
                <a:gd name="T23" fmla="*/ 0 h 35"/>
                <a:gd name="T24" fmla="*/ 59 w 59"/>
                <a:gd name="T25" fmla="*/ 0 h 35"/>
                <a:gd name="T26" fmla="*/ 59 w 59"/>
                <a:gd name="T27" fmla="*/ 0 h 35"/>
                <a:gd name="T28" fmla="*/ 59 w 59"/>
                <a:gd name="T29" fmla="*/ 0 h 35"/>
                <a:gd name="T30" fmla="*/ 59 w 59"/>
                <a:gd name="T31" fmla="*/ 0 h 35"/>
                <a:gd name="T32" fmla="*/ 53 w 59"/>
                <a:gd name="T33" fmla="*/ 8 h 35"/>
                <a:gd name="T34" fmla="*/ 46 w 59"/>
                <a:gd name="T35" fmla="*/ 13 h 35"/>
                <a:gd name="T36" fmla="*/ 37 w 59"/>
                <a:gd name="T37" fmla="*/ 19 h 35"/>
                <a:gd name="T38" fmla="*/ 29 w 59"/>
                <a:gd name="T39" fmla="*/ 25 h 35"/>
                <a:gd name="T40" fmla="*/ 20 w 59"/>
                <a:gd name="T41" fmla="*/ 29 h 35"/>
                <a:gd name="T42" fmla="*/ 11 w 59"/>
                <a:gd name="T43" fmla="*/ 32 h 35"/>
                <a:gd name="T44" fmla="*/ 1 w 59"/>
                <a:gd name="T45" fmla="*/ 35 h 35"/>
                <a:gd name="T46" fmla="*/ 0 w 59"/>
                <a:gd name="T47" fmla="*/ 35 h 35"/>
                <a:gd name="T48" fmla="*/ 0 w 59"/>
                <a:gd name="T49" fmla="*/ 35 h 35"/>
                <a:gd name="T50" fmla="*/ 0 w 59"/>
                <a:gd name="T51" fmla="*/ 35 h 35"/>
                <a:gd name="T52" fmla="*/ 1 w 59"/>
                <a:gd name="T53" fmla="*/ 35 h 35"/>
                <a:gd name="T54" fmla="*/ 1 w 59"/>
                <a:gd name="T55" fmla="*/ 35 h 35"/>
                <a:gd name="T56" fmla="*/ 1 w 59"/>
                <a:gd name="T57" fmla="*/ 35 h 35"/>
                <a:gd name="T58" fmla="*/ 1 w 59"/>
                <a:gd name="T59" fmla="*/ 35 h 35"/>
                <a:gd name="T60" fmla="*/ 1 w 59"/>
                <a:gd name="T61" fmla="*/ 35 h 35"/>
                <a:gd name="T62" fmla="*/ 1 w 59"/>
                <a:gd name="T63" fmla="*/ 35 h 35"/>
                <a:gd name="T64" fmla="*/ 1 w 59"/>
                <a:gd name="T65" fmla="*/ 35 h 35"/>
                <a:gd name="T66" fmla="*/ 1 w 59"/>
                <a:gd name="T67" fmla="*/ 35 h 35"/>
                <a:gd name="T68" fmla="*/ 3 w 59"/>
                <a:gd name="T69" fmla="*/ 35 h 35"/>
                <a:gd name="T70" fmla="*/ 3 w 59"/>
                <a:gd name="T71" fmla="*/ 35 h 35"/>
                <a:gd name="T72" fmla="*/ 3 w 59"/>
                <a:gd name="T73" fmla="*/ 35 h 35"/>
                <a:gd name="T74" fmla="*/ 3 w 59"/>
                <a:gd name="T75" fmla="*/ 35 h 35"/>
                <a:gd name="T76" fmla="*/ 3 w 59"/>
                <a:gd name="T77" fmla="*/ 35 h 35"/>
                <a:gd name="T78" fmla="*/ 3 w 59"/>
                <a:gd name="T7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35">
                  <a:moveTo>
                    <a:pt x="3" y="35"/>
                  </a:moveTo>
                  <a:lnTo>
                    <a:pt x="11" y="32"/>
                  </a:lnTo>
                  <a:lnTo>
                    <a:pt x="20" y="29"/>
                  </a:lnTo>
                  <a:lnTo>
                    <a:pt x="30" y="25"/>
                  </a:lnTo>
                  <a:lnTo>
                    <a:pt x="37" y="19"/>
                  </a:lnTo>
                  <a:lnTo>
                    <a:pt x="46" y="13"/>
                  </a:lnTo>
                  <a:lnTo>
                    <a:pt x="53" y="8"/>
                  </a:lnTo>
                  <a:lnTo>
                    <a:pt x="57" y="2"/>
                  </a:lnTo>
                  <a:lnTo>
                    <a:pt x="57" y="2"/>
                  </a:lnTo>
                  <a:lnTo>
                    <a:pt x="57" y="2"/>
                  </a:lnTo>
                  <a:lnTo>
                    <a:pt x="57" y="2"/>
                  </a:lnTo>
                  <a:lnTo>
                    <a:pt x="59" y="0"/>
                  </a:lnTo>
                  <a:lnTo>
                    <a:pt x="59" y="0"/>
                  </a:lnTo>
                  <a:lnTo>
                    <a:pt x="59" y="0"/>
                  </a:lnTo>
                  <a:lnTo>
                    <a:pt x="59" y="0"/>
                  </a:lnTo>
                  <a:lnTo>
                    <a:pt x="59" y="0"/>
                  </a:lnTo>
                  <a:lnTo>
                    <a:pt x="53" y="8"/>
                  </a:lnTo>
                  <a:lnTo>
                    <a:pt x="46" y="13"/>
                  </a:lnTo>
                  <a:lnTo>
                    <a:pt x="37" y="19"/>
                  </a:lnTo>
                  <a:lnTo>
                    <a:pt x="29" y="25"/>
                  </a:lnTo>
                  <a:lnTo>
                    <a:pt x="20" y="29"/>
                  </a:lnTo>
                  <a:lnTo>
                    <a:pt x="11" y="32"/>
                  </a:lnTo>
                  <a:lnTo>
                    <a:pt x="1" y="35"/>
                  </a:lnTo>
                  <a:lnTo>
                    <a:pt x="0" y="35"/>
                  </a:lnTo>
                  <a:lnTo>
                    <a:pt x="0" y="35"/>
                  </a:lnTo>
                  <a:lnTo>
                    <a:pt x="0" y="35"/>
                  </a:lnTo>
                  <a:lnTo>
                    <a:pt x="1" y="35"/>
                  </a:lnTo>
                  <a:lnTo>
                    <a:pt x="1" y="35"/>
                  </a:lnTo>
                  <a:lnTo>
                    <a:pt x="1" y="35"/>
                  </a:lnTo>
                  <a:lnTo>
                    <a:pt x="1" y="35"/>
                  </a:lnTo>
                  <a:lnTo>
                    <a:pt x="1" y="35"/>
                  </a:lnTo>
                  <a:lnTo>
                    <a:pt x="1" y="35"/>
                  </a:lnTo>
                  <a:lnTo>
                    <a:pt x="1" y="35"/>
                  </a:lnTo>
                  <a:lnTo>
                    <a:pt x="1" y="35"/>
                  </a:lnTo>
                  <a:lnTo>
                    <a:pt x="3" y="35"/>
                  </a:lnTo>
                  <a:lnTo>
                    <a:pt x="3" y="35"/>
                  </a:lnTo>
                  <a:lnTo>
                    <a:pt x="3" y="35"/>
                  </a:lnTo>
                  <a:lnTo>
                    <a:pt x="3" y="35"/>
                  </a:lnTo>
                  <a:lnTo>
                    <a:pt x="3" y="35"/>
                  </a:lnTo>
                  <a:lnTo>
                    <a:pt x="3" y="35"/>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6" name="Freeform 1036"/>
            <p:cNvSpPr>
              <a:spLocks/>
            </p:cNvSpPr>
            <p:nvPr/>
          </p:nvSpPr>
          <p:spPr bwMode="auto">
            <a:xfrm>
              <a:off x="4392" y="2634"/>
              <a:ext cx="63" cy="37"/>
            </a:xfrm>
            <a:custGeom>
              <a:avLst/>
              <a:gdLst>
                <a:gd name="T0" fmla="*/ 3 w 63"/>
                <a:gd name="T1" fmla="*/ 37 h 37"/>
                <a:gd name="T2" fmla="*/ 4 w 63"/>
                <a:gd name="T3" fmla="*/ 37 h 37"/>
                <a:gd name="T4" fmla="*/ 14 w 63"/>
                <a:gd name="T5" fmla="*/ 34 h 37"/>
                <a:gd name="T6" fmla="*/ 23 w 63"/>
                <a:gd name="T7" fmla="*/ 31 h 37"/>
                <a:gd name="T8" fmla="*/ 32 w 63"/>
                <a:gd name="T9" fmla="*/ 27 h 37"/>
                <a:gd name="T10" fmla="*/ 40 w 63"/>
                <a:gd name="T11" fmla="*/ 21 h 37"/>
                <a:gd name="T12" fmla="*/ 49 w 63"/>
                <a:gd name="T13" fmla="*/ 15 h 37"/>
                <a:gd name="T14" fmla="*/ 56 w 63"/>
                <a:gd name="T15" fmla="*/ 10 h 37"/>
                <a:gd name="T16" fmla="*/ 62 w 63"/>
                <a:gd name="T17" fmla="*/ 2 h 37"/>
                <a:gd name="T18" fmla="*/ 62 w 63"/>
                <a:gd name="T19" fmla="*/ 2 h 37"/>
                <a:gd name="T20" fmla="*/ 62 w 63"/>
                <a:gd name="T21" fmla="*/ 1 h 37"/>
                <a:gd name="T22" fmla="*/ 62 w 63"/>
                <a:gd name="T23" fmla="*/ 1 h 37"/>
                <a:gd name="T24" fmla="*/ 62 w 63"/>
                <a:gd name="T25" fmla="*/ 1 h 37"/>
                <a:gd name="T26" fmla="*/ 62 w 63"/>
                <a:gd name="T27" fmla="*/ 1 h 37"/>
                <a:gd name="T28" fmla="*/ 63 w 63"/>
                <a:gd name="T29" fmla="*/ 1 h 37"/>
                <a:gd name="T30" fmla="*/ 63 w 63"/>
                <a:gd name="T31" fmla="*/ 0 h 37"/>
                <a:gd name="T32" fmla="*/ 63 w 63"/>
                <a:gd name="T33" fmla="*/ 0 h 37"/>
                <a:gd name="T34" fmla="*/ 62 w 63"/>
                <a:gd name="T35" fmla="*/ 1 h 37"/>
                <a:gd name="T36" fmla="*/ 55 w 63"/>
                <a:gd name="T37" fmla="*/ 8 h 37"/>
                <a:gd name="T38" fmla="*/ 47 w 63"/>
                <a:gd name="T39" fmla="*/ 15 h 37"/>
                <a:gd name="T40" fmla="*/ 40 w 63"/>
                <a:gd name="T41" fmla="*/ 21 h 37"/>
                <a:gd name="T42" fmla="*/ 32 w 63"/>
                <a:gd name="T43" fmla="*/ 25 h 37"/>
                <a:gd name="T44" fmla="*/ 23 w 63"/>
                <a:gd name="T45" fmla="*/ 30 h 37"/>
                <a:gd name="T46" fmla="*/ 14 w 63"/>
                <a:gd name="T47" fmla="*/ 34 h 37"/>
                <a:gd name="T48" fmla="*/ 4 w 63"/>
                <a:gd name="T49" fmla="*/ 36 h 37"/>
                <a:gd name="T50" fmla="*/ 0 w 63"/>
                <a:gd name="T51" fmla="*/ 37 h 37"/>
                <a:gd name="T52" fmla="*/ 1 w 63"/>
                <a:gd name="T53" fmla="*/ 37 h 37"/>
                <a:gd name="T54" fmla="*/ 1 w 63"/>
                <a:gd name="T55" fmla="*/ 37 h 37"/>
                <a:gd name="T56" fmla="*/ 1 w 63"/>
                <a:gd name="T57" fmla="*/ 37 h 37"/>
                <a:gd name="T58" fmla="*/ 1 w 63"/>
                <a:gd name="T59" fmla="*/ 37 h 37"/>
                <a:gd name="T60" fmla="*/ 3 w 63"/>
                <a:gd name="T61" fmla="*/ 37 h 37"/>
                <a:gd name="T62" fmla="*/ 3 w 63"/>
                <a:gd name="T63" fmla="*/ 37 h 37"/>
                <a:gd name="T64" fmla="*/ 3 w 63"/>
                <a:gd name="T65" fmla="*/ 37 h 37"/>
                <a:gd name="T66" fmla="*/ 3 w 63"/>
                <a:gd name="T6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37">
                  <a:moveTo>
                    <a:pt x="3" y="37"/>
                  </a:moveTo>
                  <a:lnTo>
                    <a:pt x="4" y="37"/>
                  </a:lnTo>
                  <a:lnTo>
                    <a:pt x="14" y="34"/>
                  </a:lnTo>
                  <a:lnTo>
                    <a:pt x="23" y="31"/>
                  </a:lnTo>
                  <a:lnTo>
                    <a:pt x="32" y="27"/>
                  </a:lnTo>
                  <a:lnTo>
                    <a:pt x="40" y="21"/>
                  </a:lnTo>
                  <a:lnTo>
                    <a:pt x="49" y="15"/>
                  </a:lnTo>
                  <a:lnTo>
                    <a:pt x="56" y="10"/>
                  </a:lnTo>
                  <a:lnTo>
                    <a:pt x="62" y="2"/>
                  </a:lnTo>
                  <a:lnTo>
                    <a:pt x="62" y="2"/>
                  </a:lnTo>
                  <a:lnTo>
                    <a:pt x="62" y="1"/>
                  </a:lnTo>
                  <a:lnTo>
                    <a:pt x="62" y="1"/>
                  </a:lnTo>
                  <a:lnTo>
                    <a:pt x="62" y="1"/>
                  </a:lnTo>
                  <a:lnTo>
                    <a:pt x="62" y="1"/>
                  </a:lnTo>
                  <a:lnTo>
                    <a:pt x="63" y="1"/>
                  </a:lnTo>
                  <a:lnTo>
                    <a:pt x="63" y="0"/>
                  </a:lnTo>
                  <a:lnTo>
                    <a:pt x="63" y="0"/>
                  </a:lnTo>
                  <a:lnTo>
                    <a:pt x="62" y="1"/>
                  </a:lnTo>
                  <a:lnTo>
                    <a:pt x="55" y="8"/>
                  </a:lnTo>
                  <a:lnTo>
                    <a:pt x="47" y="15"/>
                  </a:lnTo>
                  <a:lnTo>
                    <a:pt x="40" y="21"/>
                  </a:lnTo>
                  <a:lnTo>
                    <a:pt x="32" y="25"/>
                  </a:lnTo>
                  <a:lnTo>
                    <a:pt x="23" y="30"/>
                  </a:lnTo>
                  <a:lnTo>
                    <a:pt x="14" y="34"/>
                  </a:lnTo>
                  <a:lnTo>
                    <a:pt x="4" y="36"/>
                  </a:lnTo>
                  <a:lnTo>
                    <a:pt x="0" y="37"/>
                  </a:lnTo>
                  <a:lnTo>
                    <a:pt x="1" y="37"/>
                  </a:lnTo>
                  <a:lnTo>
                    <a:pt x="1" y="37"/>
                  </a:lnTo>
                  <a:lnTo>
                    <a:pt x="1" y="37"/>
                  </a:lnTo>
                  <a:lnTo>
                    <a:pt x="1" y="37"/>
                  </a:lnTo>
                  <a:lnTo>
                    <a:pt x="3" y="37"/>
                  </a:lnTo>
                  <a:lnTo>
                    <a:pt x="3" y="37"/>
                  </a:lnTo>
                  <a:lnTo>
                    <a:pt x="3" y="37"/>
                  </a:lnTo>
                  <a:lnTo>
                    <a:pt x="3" y="37"/>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7" name="Freeform 1037"/>
            <p:cNvSpPr>
              <a:spLocks/>
            </p:cNvSpPr>
            <p:nvPr/>
          </p:nvSpPr>
          <p:spPr bwMode="auto">
            <a:xfrm>
              <a:off x="4390" y="2632"/>
              <a:ext cx="65" cy="39"/>
            </a:xfrm>
            <a:custGeom>
              <a:avLst/>
              <a:gdLst>
                <a:gd name="T0" fmla="*/ 2 w 65"/>
                <a:gd name="T1" fmla="*/ 39 h 39"/>
                <a:gd name="T2" fmla="*/ 6 w 65"/>
                <a:gd name="T3" fmla="*/ 38 h 39"/>
                <a:gd name="T4" fmla="*/ 16 w 65"/>
                <a:gd name="T5" fmla="*/ 36 h 39"/>
                <a:gd name="T6" fmla="*/ 25 w 65"/>
                <a:gd name="T7" fmla="*/ 32 h 39"/>
                <a:gd name="T8" fmla="*/ 34 w 65"/>
                <a:gd name="T9" fmla="*/ 27 h 39"/>
                <a:gd name="T10" fmla="*/ 42 w 65"/>
                <a:gd name="T11" fmla="*/ 23 h 39"/>
                <a:gd name="T12" fmla="*/ 49 w 65"/>
                <a:gd name="T13" fmla="*/ 17 h 39"/>
                <a:gd name="T14" fmla="*/ 57 w 65"/>
                <a:gd name="T15" fmla="*/ 10 h 39"/>
                <a:gd name="T16" fmla="*/ 64 w 65"/>
                <a:gd name="T17" fmla="*/ 3 h 39"/>
                <a:gd name="T18" fmla="*/ 65 w 65"/>
                <a:gd name="T19" fmla="*/ 2 h 39"/>
                <a:gd name="T20" fmla="*/ 65 w 65"/>
                <a:gd name="T21" fmla="*/ 2 h 39"/>
                <a:gd name="T22" fmla="*/ 65 w 65"/>
                <a:gd name="T23" fmla="*/ 2 h 39"/>
                <a:gd name="T24" fmla="*/ 65 w 65"/>
                <a:gd name="T25" fmla="*/ 2 h 39"/>
                <a:gd name="T26" fmla="*/ 65 w 65"/>
                <a:gd name="T27" fmla="*/ 0 h 39"/>
                <a:gd name="T28" fmla="*/ 65 w 65"/>
                <a:gd name="T29" fmla="*/ 0 h 39"/>
                <a:gd name="T30" fmla="*/ 65 w 65"/>
                <a:gd name="T31" fmla="*/ 0 h 39"/>
                <a:gd name="T32" fmla="*/ 65 w 65"/>
                <a:gd name="T33" fmla="*/ 0 h 39"/>
                <a:gd name="T34" fmla="*/ 65 w 65"/>
                <a:gd name="T35" fmla="*/ 0 h 39"/>
                <a:gd name="T36" fmla="*/ 64 w 65"/>
                <a:gd name="T37" fmla="*/ 3 h 39"/>
                <a:gd name="T38" fmla="*/ 57 w 65"/>
                <a:gd name="T39" fmla="*/ 10 h 39"/>
                <a:gd name="T40" fmla="*/ 49 w 65"/>
                <a:gd name="T41" fmla="*/ 17 h 39"/>
                <a:gd name="T42" fmla="*/ 42 w 65"/>
                <a:gd name="T43" fmla="*/ 23 h 39"/>
                <a:gd name="T44" fmla="*/ 34 w 65"/>
                <a:gd name="T45" fmla="*/ 27 h 39"/>
                <a:gd name="T46" fmla="*/ 25 w 65"/>
                <a:gd name="T47" fmla="*/ 32 h 39"/>
                <a:gd name="T48" fmla="*/ 16 w 65"/>
                <a:gd name="T49" fmla="*/ 35 h 39"/>
                <a:gd name="T50" fmla="*/ 6 w 65"/>
                <a:gd name="T51" fmla="*/ 38 h 39"/>
                <a:gd name="T52" fmla="*/ 0 w 65"/>
                <a:gd name="T53" fmla="*/ 39 h 39"/>
                <a:gd name="T54" fmla="*/ 0 w 65"/>
                <a:gd name="T55" fmla="*/ 39 h 39"/>
                <a:gd name="T56" fmla="*/ 0 w 65"/>
                <a:gd name="T57" fmla="*/ 39 h 39"/>
                <a:gd name="T58" fmla="*/ 0 w 65"/>
                <a:gd name="T59" fmla="*/ 39 h 39"/>
                <a:gd name="T60" fmla="*/ 2 w 65"/>
                <a:gd name="T61" fmla="*/ 39 h 39"/>
                <a:gd name="T62" fmla="*/ 2 w 65"/>
                <a:gd name="T63" fmla="*/ 39 h 39"/>
                <a:gd name="T64" fmla="*/ 2 w 65"/>
                <a:gd name="T65" fmla="*/ 39 h 39"/>
                <a:gd name="T66" fmla="*/ 2 w 65"/>
                <a:gd name="T67" fmla="*/ 39 h 39"/>
                <a:gd name="T68" fmla="*/ 2 w 65"/>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39">
                  <a:moveTo>
                    <a:pt x="2" y="39"/>
                  </a:moveTo>
                  <a:lnTo>
                    <a:pt x="6" y="38"/>
                  </a:lnTo>
                  <a:lnTo>
                    <a:pt x="16" y="36"/>
                  </a:lnTo>
                  <a:lnTo>
                    <a:pt x="25" y="32"/>
                  </a:lnTo>
                  <a:lnTo>
                    <a:pt x="34" y="27"/>
                  </a:lnTo>
                  <a:lnTo>
                    <a:pt x="42" y="23"/>
                  </a:lnTo>
                  <a:lnTo>
                    <a:pt x="49" y="17"/>
                  </a:lnTo>
                  <a:lnTo>
                    <a:pt x="57" y="10"/>
                  </a:lnTo>
                  <a:lnTo>
                    <a:pt x="64" y="3"/>
                  </a:lnTo>
                  <a:lnTo>
                    <a:pt x="65" y="2"/>
                  </a:lnTo>
                  <a:lnTo>
                    <a:pt x="65" y="2"/>
                  </a:lnTo>
                  <a:lnTo>
                    <a:pt x="65" y="2"/>
                  </a:lnTo>
                  <a:lnTo>
                    <a:pt x="65" y="2"/>
                  </a:lnTo>
                  <a:lnTo>
                    <a:pt x="65" y="0"/>
                  </a:lnTo>
                  <a:lnTo>
                    <a:pt x="65" y="0"/>
                  </a:lnTo>
                  <a:lnTo>
                    <a:pt x="65" y="0"/>
                  </a:lnTo>
                  <a:lnTo>
                    <a:pt x="65" y="0"/>
                  </a:lnTo>
                  <a:lnTo>
                    <a:pt x="65" y="0"/>
                  </a:lnTo>
                  <a:lnTo>
                    <a:pt x="64" y="3"/>
                  </a:lnTo>
                  <a:lnTo>
                    <a:pt x="57" y="10"/>
                  </a:lnTo>
                  <a:lnTo>
                    <a:pt x="49" y="17"/>
                  </a:lnTo>
                  <a:lnTo>
                    <a:pt x="42" y="23"/>
                  </a:lnTo>
                  <a:lnTo>
                    <a:pt x="34" y="27"/>
                  </a:lnTo>
                  <a:lnTo>
                    <a:pt x="25" y="32"/>
                  </a:lnTo>
                  <a:lnTo>
                    <a:pt x="16" y="35"/>
                  </a:lnTo>
                  <a:lnTo>
                    <a:pt x="6" y="38"/>
                  </a:lnTo>
                  <a:lnTo>
                    <a:pt x="0" y="39"/>
                  </a:lnTo>
                  <a:lnTo>
                    <a:pt x="0" y="39"/>
                  </a:lnTo>
                  <a:lnTo>
                    <a:pt x="0" y="39"/>
                  </a:lnTo>
                  <a:lnTo>
                    <a:pt x="0" y="39"/>
                  </a:lnTo>
                  <a:lnTo>
                    <a:pt x="2" y="39"/>
                  </a:lnTo>
                  <a:lnTo>
                    <a:pt x="2" y="39"/>
                  </a:lnTo>
                  <a:lnTo>
                    <a:pt x="2" y="39"/>
                  </a:lnTo>
                  <a:lnTo>
                    <a:pt x="2" y="39"/>
                  </a:lnTo>
                  <a:lnTo>
                    <a:pt x="2" y="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8" name="Freeform 1038"/>
            <p:cNvSpPr>
              <a:spLocks/>
            </p:cNvSpPr>
            <p:nvPr/>
          </p:nvSpPr>
          <p:spPr bwMode="auto">
            <a:xfrm>
              <a:off x="4389" y="2629"/>
              <a:ext cx="68" cy="42"/>
            </a:xfrm>
            <a:custGeom>
              <a:avLst/>
              <a:gdLst>
                <a:gd name="T0" fmla="*/ 1 w 68"/>
                <a:gd name="T1" fmla="*/ 42 h 42"/>
                <a:gd name="T2" fmla="*/ 7 w 68"/>
                <a:gd name="T3" fmla="*/ 41 h 42"/>
                <a:gd name="T4" fmla="*/ 17 w 68"/>
                <a:gd name="T5" fmla="*/ 38 h 42"/>
                <a:gd name="T6" fmla="*/ 26 w 68"/>
                <a:gd name="T7" fmla="*/ 35 h 42"/>
                <a:gd name="T8" fmla="*/ 35 w 68"/>
                <a:gd name="T9" fmla="*/ 30 h 42"/>
                <a:gd name="T10" fmla="*/ 43 w 68"/>
                <a:gd name="T11" fmla="*/ 26 h 42"/>
                <a:gd name="T12" fmla="*/ 50 w 68"/>
                <a:gd name="T13" fmla="*/ 20 h 42"/>
                <a:gd name="T14" fmla="*/ 58 w 68"/>
                <a:gd name="T15" fmla="*/ 13 h 42"/>
                <a:gd name="T16" fmla="*/ 65 w 68"/>
                <a:gd name="T17" fmla="*/ 6 h 42"/>
                <a:gd name="T18" fmla="*/ 66 w 68"/>
                <a:gd name="T19" fmla="*/ 3 h 42"/>
                <a:gd name="T20" fmla="*/ 68 w 68"/>
                <a:gd name="T21" fmla="*/ 3 h 42"/>
                <a:gd name="T22" fmla="*/ 68 w 68"/>
                <a:gd name="T23" fmla="*/ 2 h 42"/>
                <a:gd name="T24" fmla="*/ 68 w 68"/>
                <a:gd name="T25" fmla="*/ 2 h 42"/>
                <a:gd name="T26" fmla="*/ 68 w 68"/>
                <a:gd name="T27" fmla="*/ 2 h 42"/>
                <a:gd name="T28" fmla="*/ 68 w 68"/>
                <a:gd name="T29" fmla="*/ 2 h 42"/>
                <a:gd name="T30" fmla="*/ 68 w 68"/>
                <a:gd name="T31" fmla="*/ 2 h 42"/>
                <a:gd name="T32" fmla="*/ 68 w 68"/>
                <a:gd name="T33" fmla="*/ 2 h 42"/>
                <a:gd name="T34" fmla="*/ 68 w 68"/>
                <a:gd name="T35" fmla="*/ 0 h 42"/>
                <a:gd name="T36" fmla="*/ 63 w 68"/>
                <a:gd name="T37" fmla="*/ 6 h 42"/>
                <a:gd name="T38" fmla="*/ 58 w 68"/>
                <a:gd name="T39" fmla="*/ 13 h 42"/>
                <a:gd name="T40" fmla="*/ 50 w 68"/>
                <a:gd name="T41" fmla="*/ 19 h 42"/>
                <a:gd name="T42" fmla="*/ 43 w 68"/>
                <a:gd name="T43" fmla="*/ 25 h 42"/>
                <a:gd name="T44" fmla="*/ 35 w 68"/>
                <a:gd name="T45" fmla="*/ 30 h 42"/>
                <a:gd name="T46" fmla="*/ 26 w 68"/>
                <a:gd name="T47" fmla="*/ 35 h 42"/>
                <a:gd name="T48" fmla="*/ 16 w 68"/>
                <a:gd name="T49" fmla="*/ 38 h 42"/>
                <a:gd name="T50" fmla="*/ 7 w 68"/>
                <a:gd name="T51" fmla="*/ 41 h 42"/>
                <a:gd name="T52" fmla="*/ 0 w 68"/>
                <a:gd name="T53" fmla="*/ 42 h 42"/>
                <a:gd name="T54" fmla="*/ 0 w 68"/>
                <a:gd name="T55" fmla="*/ 42 h 42"/>
                <a:gd name="T56" fmla="*/ 0 w 68"/>
                <a:gd name="T57" fmla="*/ 42 h 42"/>
                <a:gd name="T58" fmla="*/ 0 w 68"/>
                <a:gd name="T59" fmla="*/ 42 h 42"/>
                <a:gd name="T60" fmla="*/ 0 w 68"/>
                <a:gd name="T61" fmla="*/ 42 h 42"/>
                <a:gd name="T62" fmla="*/ 0 w 68"/>
                <a:gd name="T63" fmla="*/ 42 h 42"/>
                <a:gd name="T64" fmla="*/ 1 w 68"/>
                <a:gd name="T65" fmla="*/ 42 h 42"/>
                <a:gd name="T66" fmla="*/ 1 w 68"/>
                <a:gd name="T67" fmla="*/ 42 h 42"/>
                <a:gd name="T68" fmla="*/ 1 w 68"/>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42">
                  <a:moveTo>
                    <a:pt x="1" y="42"/>
                  </a:moveTo>
                  <a:lnTo>
                    <a:pt x="7" y="41"/>
                  </a:lnTo>
                  <a:lnTo>
                    <a:pt x="17" y="38"/>
                  </a:lnTo>
                  <a:lnTo>
                    <a:pt x="26" y="35"/>
                  </a:lnTo>
                  <a:lnTo>
                    <a:pt x="35" y="30"/>
                  </a:lnTo>
                  <a:lnTo>
                    <a:pt x="43" y="26"/>
                  </a:lnTo>
                  <a:lnTo>
                    <a:pt x="50" y="20"/>
                  </a:lnTo>
                  <a:lnTo>
                    <a:pt x="58" y="13"/>
                  </a:lnTo>
                  <a:lnTo>
                    <a:pt x="65" y="6"/>
                  </a:lnTo>
                  <a:lnTo>
                    <a:pt x="66" y="3"/>
                  </a:lnTo>
                  <a:lnTo>
                    <a:pt x="68" y="3"/>
                  </a:lnTo>
                  <a:lnTo>
                    <a:pt x="68" y="2"/>
                  </a:lnTo>
                  <a:lnTo>
                    <a:pt x="68" y="2"/>
                  </a:lnTo>
                  <a:lnTo>
                    <a:pt x="68" y="2"/>
                  </a:lnTo>
                  <a:lnTo>
                    <a:pt x="68" y="2"/>
                  </a:lnTo>
                  <a:lnTo>
                    <a:pt x="68" y="2"/>
                  </a:lnTo>
                  <a:lnTo>
                    <a:pt x="68" y="2"/>
                  </a:lnTo>
                  <a:lnTo>
                    <a:pt x="68" y="0"/>
                  </a:lnTo>
                  <a:lnTo>
                    <a:pt x="63" y="6"/>
                  </a:lnTo>
                  <a:lnTo>
                    <a:pt x="58" y="13"/>
                  </a:lnTo>
                  <a:lnTo>
                    <a:pt x="50" y="19"/>
                  </a:lnTo>
                  <a:lnTo>
                    <a:pt x="43" y="25"/>
                  </a:lnTo>
                  <a:lnTo>
                    <a:pt x="35" y="30"/>
                  </a:lnTo>
                  <a:lnTo>
                    <a:pt x="26" y="35"/>
                  </a:lnTo>
                  <a:lnTo>
                    <a:pt x="16" y="38"/>
                  </a:lnTo>
                  <a:lnTo>
                    <a:pt x="7" y="41"/>
                  </a:lnTo>
                  <a:lnTo>
                    <a:pt x="0" y="42"/>
                  </a:lnTo>
                  <a:lnTo>
                    <a:pt x="0" y="42"/>
                  </a:lnTo>
                  <a:lnTo>
                    <a:pt x="0" y="42"/>
                  </a:lnTo>
                  <a:lnTo>
                    <a:pt x="0" y="42"/>
                  </a:lnTo>
                  <a:lnTo>
                    <a:pt x="0" y="42"/>
                  </a:lnTo>
                  <a:lnTo>
                    <a:pt x="0" y="42"/>
                  </a:lnTo>
                  <a:lnTo>
                    <a:pt x="1" y="42"/>
                  </a:lnTo>
                  <a:lnTo>
                    <a:pt x="1" y="42"/>
                  </a:lnTo>
                  <a:lnTo>
                    <a:pt x="1"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99" name="Freeform 1039"/>
            <p:cNvSpPr>
              <a:spLocks/>
            </p:cNvSpPr>
            <p:nvPr/>
          </p:nvSpPr>
          <p:spPr bwMode="auto">
            <a:xfrm>
              <a:off x="4386" y="2628"/>
              <a:ext cx="71" cy="43"/>
            </a:xfrm>
            <a:custGeom>
              <a:avLst/>
              <a:gdLst>
                <a:gd name="T0" fmla="*/ 3 w 71"/>
                <a:gd name="T1" fmla="*/ 43 h 43"/>
                <a:gd name="T2" fmla="*/ 10 w 71"/>
                <a:gd name="T3" fmla="*/ 42 h 43"/>
                <a:gd name="T4" fmla="*/ 19 w 71"/>
                <a:gd name="T5" fmla="*/ 39 h 43"/>
                <a:gd name="T6" fmla="*/ 29 w 71"/>
                <a:gd name="T7" fmla="*/ 36 h 43"/>
                <a:gd name="T8" fmla="*/ 38 w 71"/>
                <a:gd name="T9" fmla="*/ 31 h 43"/>
                <a:gd name="T10" fmla="*/ 46 w 71"/>
                <a:gd name="T11" fmla="*/ 26 h 43"/>
                <a:gd name="T12" fmla="*/ 53 w 71"/>
                <a:gd name="T13" fmla="*/ 20 h 43"/>
                <a:gd name="T14" fmla="*/ 61 w 71"/>
                <a:gd name="T15" fmla="*/ 14 h 43"/>
                <a:gd name="T16" fmla="*/ 66 w 71"/>
                <a:gd name="T17" fmla="*/ 7 h 43"/>
                <a:gd name="T18" fmla="*/ 71 w 71"/>
                <a:gd name="T19" fmla="*/ 1 h 43"/>
                <a:gd name="T20" fmla="*/ 71 w 71"/>
                <a:gd name="T21" fmla="*/ 1 h 43"/>
                <a:gd name="T22" fmla="*/ 71 w 71"/>
                <a:gd name="T23" fmla="*/ 1 h 43"/>
                <a:gd name="T24" fmla="*/ 71 w 71"/>
                <a:gd name="T25" fmla="*/ 1 h 43"/>
                <a:gd name="T26" fmla="*/ 71 w 71"/>
                <a:gd name="T27" fmla="*/ 1 h 43"/>
                <a:gd name="T28" fmla="*/ 71 w 71"/>
                <a:gd name="T29" fmla="*/ 1 h 43"/>
                <a:gd name="T30" fmla="*/ 71 w 71"/>
                <a:gd name="T31" fmla="*/ 0 h 43"/>
                <a:gd name="T32" fmla="*/ 71 w 71"/>
                <a:gd name="T33" fmla="*/ 0 h 43"/>
                <a:gd name="T34" fmla="*/ 71 w 71"/>
                <a:gd name="T35" fmla="*/ 0 h 43"/>
                <a:gd name="T36" fmla="*/ 66 w 71"/>
                <a:gd name="T37" fmla="*/ 7 h 43"/>
                <a:gd name="T38" fmla="*/ 61 w 71"/>
                <a:gd name="T39" fmla="*/ 14 h 43"/>
                <a:gd name="T40" fmla="*/ 53 w 71"/>
                <a:gd name="T41" fmla="*/ 20 h 43"/>
                <a:gd name="T42" fmla="*/ 45 w 71"/>
                <a:gd name="T43" fmla="*/ 26 h 43"/>
                <a:gd name="T44" fmla="*/ 38 w 71"/>
                <a:gd name="T45" fmla="*/ 30 h 43"/>
                <a:gd name="T46" fmla="*/ 29 w 71"/>
                <a:gd name="T47" fmla="*/ 34 h 43"/>
                <a:gd name="T48" fmla="*/ 19 w 71"/>
                <a:gd name="T49" fmla="*/ 39 h 43"/>
                <a:gd name="T50" fmla="*/ 10 w 71"/>
                <a:gd name="T51" fmla="*/ 40 h 43"/>
                <a:gd name="T52" fmla="*/ 0 w 71"/>
                <a:gd name="T53" fmla="*/ 42 h 43"/>
                <a:gd name="T54" fmla="*/ 0 w 71"/>
                <a:gd name="T55" fmla="*/ 42 h 43"/>
                <a:gd name="T56" fmla="*/ 2 w 71"/>
                <a:gd name="T57" fmla="*/ 42 h 43"/>
                <a:gd name="T58" fmla="*/ 2 w 71"/>
                <a:gd name="T59" fmla="*/ 42 h 43"/>
                <a:gd name="T60" fmla="*/ 2 w 71"/>
                <a:gd name="T61" fmla="*/ 42 h 43"/>
                <a:gd name="T62" fmla="*/ 2 w 71"/>
                <a:gd name="T63" fmla="*/ 42 h 43"/>
                <a:gd name="T64" fmla="*/ 2 w 71"/>
                <a:gd name="T65" fmla="*/ 42 h 43"/>
                <a:gd name="T66" fmla="*/ 2 w 71"/>
                <a:gd name="T67" fmla="*/ 42 h 43"/>
                <a:gd name="T68" fmla="*/ 3 w 71"/>
                <a:gd name="T6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3" y="43"/>
                  </a:moveTo>
                  <a:lnTo>
                    <a:pt x="10" y="42"/>
                  </a:lnTo>
                  <a:lnTo>
                    <a:pt x="19" y="39"/>
                  </a:lnTo>
                  <a:lnTo>
                    <a:pt x="29" y="36"/>
                  </a:lnTo>
                  <a:lnTo>
                    <a:pt x="38" y="31"/>
                  </a:lnTo>
                  <a:lnTo>
                    <a:pt x="46" y="26"/>
                  </a:lnTo>
                  <a:lnTo>
                    <a:pt x="53" y="20"/>
                  </a:lnTo>
                  <a:lnTo>
                    <a:pt x="61" y="14"/>
                  </a:lnTo>
                  <a:lnTo>
                    <a:pt x="66" y="7"/>
                  </a:lnTo>
                  <a:lnTo>
                    <a:pt x="71" y="1"/>
                  </a:lnTo>
                  <a:lnTo>
                    <a:pt x="71" y="1"/>
                  </a:lnTo>
                  <a:lnTo>
                    <a:pt x="71" y="1"/>
                  </a:lnTo>
                  <a:lnTo>
                    <a:pt x="71" y="1"/>
                  </a:lnTo>
                  <a:lnTo>
                    <a:pt x="71" y="1"/>
                  </a:lnTo>
                  <a:lnTo>
                    <a:pt x="71" y="1"/>
                  </a:lnTo>
                  <a:lnTo>
                    <a:pt x="71" y="0"/>
                  </a:lnTo>
                  <a:lnTo>
                    <a:pt x="71" y="0"/>
                  </a:lnTo>
                  <a:lnTo>
                    <a:pt x="71" y="0"/>
                  </a:lnTo>
                  <a:lnTo>
                    <a:pt x="66" y="7"/>
                  </a:lnTo>
                  <a:lnTo>
                    <a:pt x="61" y="14"/>
                  </a:lnTo>
                  <a:lnTo>
                    <a:pt x="53" y="20"/>
                  </a:lnTo>
                  <a:lnTo>
                    <a:pt x="45" y="26"/>
                  </a:lnTo>
                  <a:lnTo>
                    <a:pt x="38" y="30"/>
                  </a:lnTo>
                  <a:lnTo>
                    <a:pt x="29" y="34"/>
                  </a:lnTo>
                  <a:lnTo>
                    <a:pt x="19" y="39"/>
                  </a:lnTo>
                  <a:lnTo>
                    <a:pt x="10" y="40"/>
                  </a:lnTo>
                  <a:lnTo>
                    <a:pt x="0" y="42"/>
                  </a:lnTo>
                  <a:lnTo>
                    <a:pt x="0" y="42"/>
                  </a:lnTo>
                  <a:lnTo>
                    <a:pt x="2" y="42"/>
                  </a:lnTo>
                  <a:lnTo>
                    <a:pt x="2" y="42"/>
                  </a:lnTo>
                  <a:lnTo>
                    <a:pt x="2" y="42"/>
                  </a:lnTo>
                  <a:lnTo>
                    <a:pt x="2" y="42"/>
                  </a:lnTo>
                  <a:lnTo>
                    <a:pt x="2" y="42"/>
                  </a:lnTo>
                  <a:lnTo>
                    <a:pt x="2" y="42"/>
                  </a:lnTo>
                  <a:lnTo>
                    <a:pt x="3" y="4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0" name="Freeform 1040"/>
            <p:cNvSpPr>
              <a:spLocks/>
            </p:cNvSpPr>
            <p:nvPr/>
          </p:nvSpPr>
          <p:spPr bwMode="auto">
            <a:xfrm>
              <a:off x="4385" y="2626"/>
              <a:ext cx="73" cy="44"/>
            </a:xfrm>
            <a:custGeom>
              <a:avLst/>
              <a:gdLst>
                <a:gd name="T0" fmla="*/ 1 w 73"/>
                <a:gd name="T1" fmla="*/ 44 h 44"/>
                <a:gd name="T2" fmla="*/ 11 w 73"/>
                <a:gd name="T3" fmla="*/ 42 h 44"/>
                <a:gd name="T4" fmla="*/ 20 w 73"/>
                <a:gd name="T5" fmla="*/ 41 h 44"/>
                <a:gd name="T6" fmla="*/ 30 w 73"/>
                <a:gd name="T7" fmla="*/ 36 h 44"/>
                <a:gd name="T8" fmla="*/ 39 w 73"/>
                <a:gd name="T9" fmla="*/ 32 h 44"/>
                <a:gd name="T10" fmla="*/ 46 w 73"/>
                <a:gd name="T11" fmla="*/ 28 h 44"/>
                <a:gd name="T12" fmla="*/ 54 w 73"/>
                <a:gd name="T13" fmla="*/ 22 h 44"/>
                <a:gd name="T14" fmla="*/ 62 w 73"/>
                <a:gd name="T15" fmla="*/ 16 h 44"/>
                <a:gd name="T16" fmla="*/ 67 w 73"/>
                <a:gd name="T17" fmla="*/ 9 h 44"/>
                <a:gd name="T18" fmla="*/ 72 w 73"/>
                <a:gd name="T19" fmla="*/ 2 h 44"/>
                <a:gd name="T20" fmla="*/ 72 w 73"/>
                <a:gd name="T21" fmla="*/ 2 h 44"/>
                <a:gd name="T22" fmla="*/ 73 w 73"/>
                <a:gd name="T23" fmla="*/ 2 h 44"/>
                <a:gd name="T24" fmla="*/ 73 w 73"/>
                <a:gd name="T25" fmla="*/ 2 h 44"/>
                <a:gd name="T26" fmla="*/ 73 w 73"/>
                <a:gd name="T27" fmla="*/ 2 h 44"/>
                <a:gd name="T28" fmla="*/ 73 w 73"/>
                <a:gd name="T29" fmla="*/ 0 h 44"/>
                <a:gd name="T30" fmla="*/ 73 w 73"/>
                <a:gd name="T31" fmla="*/ 0 h 44"/>
                <a:gd name="T32" fmla="*/ 73 w 73"/>
                <a:gd name="T33" fmla="*/ 0 h 44"/>
                <a:gd name="T34" fmla="*/ 73 w 73"/>
                <a:gd name="T35" fmla="*/ 0 h 44"/>
                <a:gd name="T36" fmla="*/ 73 w 73"/>
                <a:gd name="T37" fmla="*/ 0 h 44"/>
                <a:gd name="T38" fmla="*/ 67 w 73"/>
                <a:gd name="T39" fmla="*/ 8 h 44"/>
                <a:gd name="T40" fmla="*/ 60 w 73"/>
                <a:gd name="T41" fmla="*/ 15 h 44"/>
                <a:gd name="T42" fmla="*/ 53 w 73"/>
                <a:gd name="T43" fmla="*/ 22 h 44"/>
                <a:gd name="T44" fmla="*/ 46 w 73"/>
                <a:gd name="T45" fmla="*/ 28 h 44"/>
                <a:gd name="T46" fmla="*/ 39 w 73"/>
                <a:gd name="T47" fmla="*/ 32 h 44"/>
                <a:gd name="T48" fmla="*/ 30 w 73"/>
                <a:gd name="T49" fmla="*/ 36 h 44"/>
                <a:gd name="T50" fmla="*/ 20 w 73"/>
                <a:gd name="T51" fmla="*/ 39 h 44"/>
                <a:gd name="T52" fmla="*/ 11 w 73"/>
                <a:gd name="T53" fmla="*/ 42 h 44"/>
                <a:gd name="T54" fmla="*/ 1 w 73"/>
                <a:gd name="T55" fmla="*/ 44 h 44"/>
                <a:gd name="T56" fmla="*/ 0 w 73"/>
                <a:gd name="T57" fmla="*/ 44 h 44"/>
                <a:gd name="T58" fmla="*/ 0 w 73"/>
                <a:gd name="T59" fmla="*/ 44 h 44"/>
                <a:gd name="T60" fmla="*/ 0 w 73"/>
                <a:gd name="T61" fmla="*/ 44 h 44"/>
                <a:gd name="T62" fmla="*/ 0 w 73"/>
                <a:gd name="T63" fmla="*/ 44 h 44"/>
                <a:gd name="T64" fmla="*/ 1 w 73"/>
                <a:gd name="T65" fmla="*/ 44 h 44"/>
                <a:gd name="T66" fmla="*/ 1 w 73"/>
                <a:gd name="T67" fmla="*/ 44 h 44"/>
                <a:gd name="T68" fmla="*/ 1 w 73"/>
                <a:gd name="T69" fmla="*/ 44 h 44"/>
                <a:gd name="T70" fmla="*/ 1 w 73"/>
                <a:gd name="T71" fmla="*/ 44 h 44"/>
                <a:gd name="T72" fmla="*/ 1 w 73"/>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4">
                  <a:moveTo>
                    <a:pt x="1" y="44"/>
                  </a:moveTo>
                  <a:lnTo>
                    <a:pt x="11" y="42"/>
                  </a:lnTo>
                  <a:lnTo>
                    <a:pt x="20" y="41"/>
                  </a:lnTo>
                  <a:lnTo>
                    <a:pt x="30" y="36"/>
                  </a:lnTo>
                  <a:lnTo>
                    <a:pt x="39" y="32"/>
                  </a:lnTo>
                  <a:lnTo>
                    <a:pt x="46" y="28"/>
                  </a:lnTo>
                  <a:lnTo>
                    <a:pt x="54" y="22"/>
                  </a:lnTo>
                  <a:lnTo>
                    <a:pt x="62" y="16"/>
                  </a:lnTo>
                  <a:lnTo>
                    <a:pt x="67" y="9"/>
                  </a:lnTo>
                  <a:lnTo>
                    <a:pt x="72" y="2"/>
                  </a:lnTo>
                  <a:lnTo>
                    <a:pt x="72" y="2"/>
                  </a:lnTo>
                  <a:lnTo>
                    <a:pt x="73" y="2"/>
                  </a:lnTo>
                  <a:lnTo>
                    <a:pt x="73" y="2"/>
                  </a:lnTo>
                  <a:lnTo>
                    <a:pt x="73" y="2"/>
                  </a:lnTo>
                  <a:lnTo>
                    <a:pt x="73" y="0"/>
                  </a:lnTo>
                  <a:lnTo>
                    <a:pt x="73" y="0"/>
                  </a:lnTo>
                  <a:lnTo>
                    <a:pt x="73" y="0"/>
                  </a:lnTo>
                  <a:lnTo>
                    <a:pt x="73" y="0"/>
                  </a:lnTo>
                  <a:lnTo>
                    <a:pt x="73" y="0"/>
                  </a:lnTo>
                  <a:lnTo>
                    <a:pt x="67" y="8"/>
                  </a:lnTo>
                  <a:lnTo>
                    <a:pt x="60" y="15"/>
                  </a:lnTo>
                  <a:lnTo>
                    <a:pt x="53" y="22"/>
                  </a:lnTo>
                  <a:lnTo>
                    <a:pt x="46" y="28"/>
                  </a:lnTo>
                  <a:lnTo>
                    <a:pt x="39" y="32"/>
                  </a:lnTo>
                  <a:lnTo>
                    <a:pt x="30" y="36"/>
                  </a:lnTo>
                  <a:lnTo>
                    <a:pt x="20" y="39"/>
                  </a:lnTo>
                  <a:lnTo>
                    <a:pt x="11" y="42"/>
                  </a:lnTo>
                  <a:lnTo>
                    <a:pt x="1" y="44"/>
                  </a:lnTo>
                  <a:lnTo>
                    <a:pt x="0" y="44"/>
                  </a:lnTo>
                  <a:lnTo>
                    <a:pt x="0" y="44"/>
                  </a:lnTo>
                  <a:lnTo>
                    <a:pt x="0" y="44"/>
                  </a:lnTo>
                  <a:lnTo>
                    <a:pt x="0" y="44"/>
                  </a:lnTo>
                  <a:lnTo>
                    <a:pt x="1" y="44"/>
                  </a:lnTo>
                  <a:lnTo>
                    <a:pt x="1" y="44"/>
                  </a:lnTo>
                  <a:lnTo>
                    <a:pt x="1" y="44"/>
                  </a:lnTo>
                  <a:lnTo>
                    <a:pt x="1" y="44"/>
                  </a:lnTo>
                  <a:lnTo>
                    <a:pt x="1" y="44"/>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1" name="Freeform 1041"/>
            <p:cNvSpPr>
              <a:spLocks/>
            </p:cNvSpPr>
            <p:nvPr/>
          </p:nvSpPr>
          <p:spPr bwMode="auto">
            <a:xfrm>
              <a:off x="4383" y="2625"/>
              <a:ext cx="75" cy="45"/>
            </a:xfrm>
            <a:custGeom>
              <a:avLst/>
              <a:gdLst>
                <a:gd name="T0" fmla="*/ 2 w 75"/>
                <a:gd name="T1" fmla="*/ 45 h 45"/>
                <a:gd name="T2" fmla="*/ 3 w 75"/>
                <a:gd name="T3" fmla="*/ 45 h 45"/>
                <a:gd name="T4" fmla="*/ 13 w 75"/>
                <a:gd name="T5" fmla="*/ 43 h 45"/>
                <a:gd name="T6" fmla="*/ 22 w 75"/>
                <a:gd name="T7" fmla="*/ 40 h 45"/>
                <a:gd name="T8" fmla="*/ 32 w 75"/>
                <a:gd name="T9" fmla="*/ 37 h 45"/>
                <a:gd name="T10" fmla="*/ 41 w 75"/>
                <a:gd name="T11" fmla="*/ 33 h 45"/>
                <a:gd name="T12" fmla="*/ 48 w 75"/>
                <a:gd name="T13" fmla="*/ 29 h 45"/>
                <a:gd name="T14" fmla="*/ 55 w 75"/>
                <a:gd name="T15" fmla="*/ 23 h 45"/>
                <a:gd name="T16" fmla="*/ 62 w 75"/>
                <a:gd name="T17" fmla="*/ 16 h 45"/>
                <a:gd name="T18" fmla="*/ 69 w 75"/>
                <a:gd name="T19" fmla="*/ 9 h 45"/>
                <a:gd name="T20" fmla="*/ 75 w 75"/>
                <a:gd name="T21" fmla="*/ 1 h 45"/>
                <a:gd name="T22" fmla="*/ 75 w 75"/>
                <a:gd name="T23" fmla="*/ 1 h 45"/>
                <a:gd name="T24" fmla="*/ 75 w 75"/>
                <a:gd name="T25" fmla="*/ 1 h 45"/>
                <a:gd name="T26" fmla="*/ 75 w 75"/>
                <a:gd name="T27" fmla="*/ 1 h 45"/>
                <a:gd name="T28" fmla="*/ 75 w 75"/>
                <a:gd name="T29" fmla="*/ 1 h 45"/>
                <a:gd name="T30" fmla="*/ 75 w 75"/>
                <a:gd name="T31" fmla="*/ 0 h 45"/>
                <a:gd name="T32" fmla="*/ 75 w 75"/>
                <a:gd name="T33" fmla="*/ 0 h 45"/>
                <a:gd name="T34" fmla="*/ 75 w 75"/>
                <a:gd name="T35" fmla="*/ 0 h 45"/>
                <a:gd name="T36" fmla="*/ 75 w 75"/>
                <a:gd name="T37" fmla="*/ 0 h 45"/>
                <a:gd name="T38" fmla="*/ 75 w 75"/>
                <a:gd name="T39" fmla="*/ 0 h 45"/>
                <a:gd name="T40" fmla="*/ 74 w 75"/>
                <a:gd name="T41" fmla="*/ 1 h 45"/>
                <a:gd name="T42" fmla="*/ 68 w 75"/>
                <a:gd name="T43" fmla="*/ 9 h 45"/>
                <a:gd name="T44" fmla="*/ 62 w 75"/>
                <a:gd name="T45" fmla="*/ 16 h 45"/>
                <a:gd name="T46" fmla="*/ 55 w 75"/>
                <a:gd name="T47" fmla="*/ 22 h 45"/>
                <a:gd name="T48" fmla="*/ 48 w 75"/>
                <a:gd name="T49" fmla="*/ 27 h 45"/>
                <a:gd name="T50" fmla="*/ 39 w 75"/>
                <a:gd name="T51" fmla="*/ 33 h 45"/>
                <a:gd name="T52" fmla="*/ 30 w 75"/>
                <a:gd name="T53" fmla="*/ 37 h 45"/>
                <a:gd name="T54" fmla="*/ 22 w 75"/>
                <a:gd name="T55" fmla="*/ 40 h 45"/>
                <a:gd name="T56" fmla="*/ 13 w 75"/>
                <a:gd name="T57" fmla="*/ 43 h 45"/>
                <a:gd name="T58" fmla="*/ 3 w 75"/>
                <a:gd name="T59" fmla="*/ 45 h 45"/>
                <a:gd name="T60" fmla="*/ 0 w 75"/>
                <a:gd name="T61" fmla="*/ 45 h 45"/>
                <a:gd name="T62" fmla="*/ 0 w 75"/>
                <a:gd name="T63" fmla="*/ 45 h 45"/>
                <a:gd name="T64" fmla="*/ 0 w 75"/>
                <a:gd name="T65" fmla="*/ 45 h 45"/>
                <a:gd name="T66" fmla="*/ 0 w 75"/>
                <a:gd name="T67" fmla="*/ 45 h 45"/>
                <a:gd name="T68" fmla="*/ 0 w 75"/>
                <a:gd name="T69" fmla="*/ 45 h 45"/>
                <a:gd name="T70" fmla="*/ 0 w 75"/>
                <a:gd name="T71" fmla="*/ 45 h 45"/>
                <a:gd name="T72" fmla="*/ 2 w 75"/>
                <a:gd name="T73" fmla="*/ 45 h 45"/>
                <a:gd name="T74" fmla="*/ 2 w 75"/>
                <a:gd name="T75" fmla="*/ 45 h 45"/>
                <a:gd name="T76" fmla="*/ 2 w 75"/>
                <a:gd name="T7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45">
                  <a:moveTo>
                    <a:pt x="2" y="45"/>
                  </a:moveTo>
                  <a:lnTo>
                    <a:pt x="3" y="45"/>
                  </a:lnTo>
                  <a:lnTo>
                    <a:pt x="13" y="43"/>
                  </a:lnTo>
                  <a:lnTo>
                    <a:pt x="22" y="40"/>
                  </a:lnTo>
                  <a:lnTo>
                    <a:pt x="32" y="37"/>
                  </a:lnTo>
                  <a:lnTo>
                    <a:pt x="41" y="33"/>
                  </a:lnTo>
                  <a:lnTo>
                    <a:pt x="48" y="29"/>
                  </a:lnTo>
                  <a:lnTo>
                    <a:pt x="55" y="23"/>
                  </a:lnTo>
                  <a:lnTo>
                    <a:pt x="62" y="16"/>
                  </a:lnTo>
                  <a:lnTo>
                    <a:pt x="69" y="9"/>
                  </a:lnTo>
                  <a:lnTo>
                    <a:pt x="75" y="1"/>
                  </a:lnTo>
                  <a:lnTo>
                    <a:pt x="75" y="1"/>
                  </a:lnTo>
                  <a:lnTo>
                    <a:pt x="75" y="1"/>
                  </a:lnTo>
                  <a:lnTo>
                    <a:pt x="75" y="1"/>
                  </a:lnTo>
                  <a:lnTo>
                    <a:pt x="75" y="1"/>
                  </a:lnTo>
                  <a:lnTo>
                    <a:pt x="75" y="0"/>
                  </a:lnTo>
                  <a:lnTo>
                    <a:pt x="75" y="0"/>
                  </a:lnTo>
                  <a:lnTo>
                    <a:pt x="75" y="0"/>
                  </a:lnTo>
                  <a:lnTo>
                    <a:pt x="75" y="0"/>
                  </a:lnTo>
                  <a:lnTo>
                    <a:pt x="75" y="0"/>
                  </a:lnTo>
                  <a:lnTo>
                    <a:pt x="74" y="1"/>
                  </a:lnTo>
                  <a:lnTo>
                    <a:pt x="68" y="9"/>
                  </a:lnTo>
                  <a:lnTo>
                    <a:pt x="62" y="16"/>
                  </a:lnTo>
                  <a:lnTo>
                    <a:pt x="55" y="22"/>
                  </a:lnTo>
                  <a:lnTo>
                    <a:pt x="48" y="27"/>
                  </a:lnTo>
                  <a:lnTo>
                    <a:pt x="39" y="33"/>
                  </a:lnTo>
                  <a:lnTo>
                    <a:pt x="30" y="37"/>
                  </a:lnTo>
                  <a:lnTo>
                    <a:pt x="22" y="40"/>
                  </a:lnTo>
                  <a:lnTo>
                    <a:pt x="13" y="43"/>
                  </a:lnTo>
                  <a:lnTo>
                    <a:pt x="3" y="45"/>
                  </a:lnTo>
                  <a:lnTo>
                    <a:pt x="0" y="45"/>
                  </a:lnTo>
                  <a:lnTo>
                    <a:pt x="0" y="45"/>
                  </a:lnTo>
                  <a:lnTo>
                    <a:pt x="0" y="45"/>
                  </a:lnTo>
                  <a:lnTo>
                    <a:pt x="0" y="45"/>
                  </a:lnTo>
                  <a:lnTo>
                    <a:pt x="0" y="45"/>
                  </a:lnTo>
                  <a:lnTo>
                    <a:pt x="0" y="45"/>
                  </a:lnTo>
                  <a:lnTo>
                    <a:pt x="2" y="45"/>
                  </a:lnTo>
                  <a:lnTo>
                    <a:pt x="2" y="45"/>
                  </a:lnTo>
                  <a:lnTo>
                    <a:pt x="2" y="45"/>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2" name="Freeform 1042"/>
            <p:cNvSpPr>
              <a:spLocks/>
            </p:cNvSpPr>
            <p:nvPr/>
          </p:nvSpPr>
          <p:spPr bwMode="auto">
            <a:xfrm>
              <a:off x="4380" y="2622"/>
              <a:ext cx="80" cy="48"/>
            </a:xfrm>
            <a:custGeom>
              <a:avLst/>
              <a:gdLst>
                <a:gd name="T0" fmla="*/ 3 w 80"/>
                <a:gd name="T1" fmla="*/ 48 h 48"/>
                <a:gd name="T2" fmla="*/ 6 w 80"/>
                <a:gd name="T3" fmla="*/ 48 h 48"/>
                <a:gd name="T4" fmla="*/ 16 w 80"/>
                <a:gd name="T5" fmla="*/ 46 h 48"/>
                <a:gd name="T6" fmla="*/ 25 w 80"/>
                <a:gd name="T7" fmla="*/ 43 h 48"/>
                <a:gd name="T8" fmla="*/ 33 w 80"/>
                <a:gd name="T9" fmla="*/ 40 h 48"/>
                <a:gd name="T10" fmla="*/ 42 w 80"/>
                <a:gd name="T11" fmla="*/ 36 h 48"/>
                <a:gd name="T12" fmla="*/ 51 w 80"/>
                <a:gd name="T13" fmla="*/ 30 h 48"/>
                <a:gd name="T14" fmla="*/ 58 w 80"/>
                <a:gd name="T15" fmla="*/ 25 h 48"/>
                <a:gd name="T16" fmla="*/ 65 w 80"/>
                <a:gd name="T17" fmla="*/ 19 h 48"/>
                <a:gd name="T18" fmla="*/ 71 w 80"/>
                <a:gd name="T19" fmla="*/ 12 h 48"/>
                <a:gd name="T20" fmla="*/ 77 w 80"/>
                <a:gd name="T21" fmla="*/ 4 h 48"/>
                <a:gd name="T22" fmla="*/ 78 w 80"/>
                <a:gd name="T23" fmla="*/ 3 h 48"/>
                <a:gd name="T24" fmla="*/ 78 w 80"/>
                <a:gd name="T25" fmla="*/ 2 h 48"/>
                <a:gd name="T26" fmla="*/ 78 w 80"/>
                <a:gd name="T27" fmla="*/ 2 h 48"/>
                <a:gd name="T28" fmla="*/ 78 w 80"/>
                <a:gd name="T29" fmla="*/ 2 h 48"/>
                <a:gd name="T30" fmla="*/ 78 w 80"/>
                <a:gd name="T31" fmla="*/ 2 h 48"/>
                <a:gd name="T32" fmla="*/ 78 w 80"/>
                <a:gd name="T33" fmla="*/ 2 h 48"/>
                <a:gd name="T34" fmla="*/ 80 w 80"/>
                <a:gd name="T35" fmla="*/ 2 h 48"/>
                <a:gd name="T36" fmla="*/ 80 w 80"/>
                <a:gd name="T37" fmla="*/ 2 h 48"/>
                <a:gd name="T38" fmla="*/ 80 w 80"/>
                <a:gd name="T39" fmla="*/ 0 h 48"/>
                <a:gd name="T40" fmla="*/ 77 w 80"/>
                <a:gd name="T41" fmla="*/ 4 h 48"/>
                <a:gd name="T42" fmla="*/ 71 w 80"/>
                <a:gd name="T43" fmla="*/ 12 h 48"/>
                <a:gd name="T44" fmla="*/ 65 w 80"/>
                <a:gd name="T45" fmla="*/ 19 h 48"/>
                <a:gd name="T46" fmla="*/ 58 w 80"/>
                <a:gd name="T47" fmla="*/ 25 h 48"/>
                <a:gd name="T48" fmla="*/ 51 w 80"/>
                <a:gd name="T49" fmla="*/ 30 h 48"/>
                <a:gd name="T50" fmla="*/ 42 w 80"/>
                <a:gd name="T51" fmla="*/ 35 h 48"/>
                <a:gd name="T52" fmla="*/ 33 w 80"/>
                <a:gd name="T53" fmla="*/ 39 h 48"/>
                <a:gd name="T54" fmla="*/ 25 w 80"/>
                <a:gd name="T55" fmla="*/ 43 h 48"/>
                <a:gd name="T56" fmla="*/ 16 w 80"/>
                <a:gd name="T57" fmla="*/ 45 h 48"/>
                <a:gd name="T58" fmla="*/ 6 w 80"/>
                <a:gd name="T59" fmla="*/ 46 h 48"/>
                <a:gd name="T60" fmla="*/ 0 w 80"/>
                <a:gd name="T61" fmla="*/ 48 h 48"/>
                <a:gd name="T62" fmla="*/ 0 w 80"/>
                <a:gd name="T63" fmla="*/ 48 h 48"/>
                <a:gd name="T64" fmla="*/ 2 w 80"/>
                <a:gd name="T65" fmla="*/ 48 h 48"/>
                <a:gd name="T66" fmla="*/ 2 w 80"/>
                <a:gd name="T67" fmla="*/ 48 h 48"/>
                <a:gd name="T68" fmla="*/ 2 w 80"/>
                <a:gd name="T69" fmla="*/ 48 h 48"/>
                <a:gd name="T70" fmla="*/ 2 w 80"/>
                <a:gd name="T71" fmla="*/ 48 h 48"/>
                <a:gd name="T72" fmla="*/ 2 w 80"/>
                <a:gd name="T73" fmla="*/ 48 h 48"/>
                <a:gd name="T74" fmla="*/ 2 w 80"/>
                <a:gd name="T75" fmla="*/ 48 h 48"/>
                <a:gd name="T76" fmla="*/ 3 w 80"/>
                <a:gd name="T7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48">
                  <a:moveTo>
                    <a:pt x="3" y="48"/>
                  </a:moveTo>
                  <a:lnTo>
                    <a:pt x="6" y="48"/>
                  </a:lnTo>
                  <a:lnTo>
                    <a:pt x="16" y="46"/>
                  </a:lnTo>
                  <a:lnTo>
                    <a:pt x="25" y="43"/>
                  </a:lnTo>
                  <a:lnTo>
                    <a:pt x="33" y="40"/>
                  </a:lnTo>
                  <a:lnTo>
                    <a:pt x="42" y="36"/>
                  </a:lnTo>
                  <a:lnTo>
                    <a:pt x="51" y="30"/>
                  </a:lnTo>
                  <a:lnTo>
                    <a:pt x="58" y="25"/>
                  </a:lnTo>
                  <a:lnTo>
                    <a:pt x="65" y="19"/>
                  </a:lnTo>
                  <a:lnTo>
                    <a:pt x="71" y="12"/>
                  </a:lnTo>
                  <a:lnTo>
                    <a:pt x="77" y="4"/>
                  </a:lnTo>
                  <a:lnTo>
                    <a:pt x="78" y="3"/>
                  </a:lnTo>
                  <a:lnTo>
                    <a:pt x="78" y="2"/>
                  </a:lnTo>
                  <a:lnTo>
                    <a:pt x="78" y="2"/>
                  </a:lnTo>
                  <a:lnTo>
                    <a:pt x="78" y="2"/>
                  </a:lnTo>
                  <a:lnTo>
                    <a:pt x="78" y="2"/>
                  </a:lnTo>
                  <a:lnTo>
                    <a:pt x="78" y="2"/>
                  </a:lnTo>
                  <a:lnTo>
                    <a:pt x="80" y="2"/>
                  </a:lnTo>
                  <a:lnTo>
                    <a:pt x="80" y="2"/>
                  </a:lnTo>
                  <a:lnTo>
                    <a:pt x="80" y="0"/>
                  </a:lnTo>
                  <a:lnTo>
                    <a:pt x="77" y="4"/>
                  </a:lnTo>
                  <a:lnTo>
                    <a:pt x="71" y="12"/>
                  </a:lnTo>
                  <a:lnTo>
                    <a:pt x="65" y="19"/>
                  </a:lnTo>
                  <a:lnTo>
                    <a:pt x="58" y="25"/>
                  </a:lnTo>
                  <a:lnTo>
                    <a:pt x="51" y="30"/>
                  </a:lnTo>
                  <a:lnTo>
                    <a:pt x="42" y="35"/>
                  </a:lnTo>
                  <a:lnTo>
                    <a:pt x="33" y="39"/>
                  </a:lnTo>
                  <a:lnTo>
                    <a:pt x="25" y="43"/>
                  </a:lnTo>
                  <a:lnTo>
                    <a:pt x="16" y="45"/>
                  </a:lnTo>
                  <a:lnTo>
                    <a:pt x="6" y="46"/>
                  </a:lnTo>
                  <a:lnTo>
                    <a:pt x="0" y="48"/>
                  </a:lnTo>
                  <a:lnTo>
                    <a:pt x="0" y="48"/>
                  </a:lnTo>
                  <a:lnTo>
                    <a:pt x="2" y="48"/>
                  </a:lnTo>
                  <a:lnTo>
                    <a:pt x="2" y="48"/>
                  </a:lnTo>
                  <a:lnTo>
                    <a:pt x="2" y="48"/>
                  </a:lnTo>
                  <a:lnTo>
                    <a:pt x="2" y="48"/>
                  </a:lnTo>
                  <a:lnTo>
                    <a:pt x="2" y="48"/>
                  </a:lnTo>
                  <a:lnTo>
                    <a:pt x="2" y="48"/>
                  </a:lnTo>
                  <a:lnTo>
                    <a:pt x="3" y="4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3" name="Freeform 1043"/>
            <p:cNvSpPr>
              <a:spLocks/>
            </p:cNvSpPr>
            <p:nvPr/>
          </p:nvSpPr>
          <p:spPr bwMode="auto">
            <a:xfrm>
              <a:off x="4379" y="2621"/>
              <a:ext cx="81" cy="49"/>
            </a:xfrm>
            <a:custGeom>
              <a:avLst/>
              <a:gdLst>
                <a:gd name="T0" fmla="*/ 1 w 81"/>
                <a:gd name="T1" fmla="*/ 49 h 49"/>
                <a:gd name="T2" fmla="*/ 7 w 81"/>
                <a:gd name="T3" fmla="*/ 47 h 49"/>
                <a:gd name="T4" fmla="*/ 17 w 81"/>
                <a:gd name="T5" fmla="*/ 46 h 49"/>
                <a:gd name="T6" fmla="*/ 26 w 81"/>
                <a:gd name="T7" fmla="*/ 44 h 49"/>
                <a:gd name="T8" fmla="*/ 34 w 81"/>
                <a:gd name="T9" fmla="*/ 40 h 49"/>
                <a:gd name="T10" fmla="*/ 43 w 81"/>
                <a:gd name="T11" fmla="*/ 36 h 49"/>
                <a:gd name="T12" fmla="*/ 52 w 81"/>
                <a:gd name="T13" fmla="*/ 31 h 49"/>
                <a:gd name="T14" fmla="*/ 59 w 81"/>
                <a:gd name="T15" fmla="*/ 26 h 49"/>
                <a:gd name="T16" fmla="*/ 66 w 81"/>
                <a:gd name="T17" fmla="*/ 20 h 49"/>
                <a:gd name="T18" fmla="*/ 72 w 81"/>
                <a:gd name="T19" fmla="*/ 13 h 49"/>
                <a:gd name="T20" fmla="*/ 78 w 81"/>
                <a:gd name="T21" fmla="*/ 5 h 49"/>
                <a:gd name="T22" fmla="*/ 81 w 81"/>
                <a:gd name="T23" fmla="*/ 1 h 49"/>
                <a:gd name="T24" fmla="*/ 81 w 81"/>
                <a:gd name="T25" fmla="*/ 1 h 49"/>
                <a:gd name="T26" fmla="*/ 81 w 81"/>
                <a:gd name="T27" fmla="*/ 1 h 49"/>
                <a:gd name="T28" fmla="*/ 81 w 81"/>
                <a:gd name="T29" fmla="*/ 1 h 49"/>
                <a:gd name="T30" fmla="*/ 81 w 81"/>
                <a:gd name="T31" fmla="*/ 1 h 49"/>
                <a:gd name="T32" fmla="*/ 81 w 81"/>
                <a:gd name="T33" fmla="*/ 1 h 49"/>
                <a:gd name="T34" fmla="*/ 81 w 81"/>
                <a:gd name="T35" fmla="*/ 0 h 49"/>
                <a:gd name="T36" fmla="*/ 81 w 81"/>
                <a:gd name="T37" fmla="*/ 0 h 49"/>
                <a:gd name="T38" fmla="*/ 81 w 81"/>
                <a:gd name="T39" fmla="*/ 0 h 49"/>
                <a:gd name="T40" fmla="*/ 78 w 81"/>
                <a:gd name="T41" fmla="*/ 5 h 49"/>
                <a:gd name="T42" fmla="*/ 72 w 81"/>
                <a:gd name="T43" fmla="*/ 13 h 49"/>
                <a:gd name="T44" fmla="*/ 66 w 81"/>
                <a:gd name="T45" fmla="*/ 20 h 49"/>
                <a:gd name="T46" fmla="*/ 59 w 81"/>
                <a:gd name="T47" fmla="*/ 26 h 49"/>
                <a:gd name="T48" fmla="*/ 52 w 81"/>
                <a:gd name="T49" fmla="*/ 31 h 49"/>
                <a:gd name="T50" fmla="*/ 43 w 81"/>
                <a:gd name="T51" fmla="*/ 36 h 49"/>
                <a:gd name="T52" fmla="*/ 34 w 81"/>
                <a:gd name="T53" fmla="*/ 40 h 49"/>
                <a:gd name="T54" fmla="*/ 26 w 81"/>
                <a:gd name="T55" fmla="*/ 43 h 49"/>
                <a:gd name="T56" fmla="*/ 16 w 81"/>
                <a:gd name="T57" fmla="*/ 46 h 49"/>
                <a:gd name="T58" fmla="*/ 7 w 81"/>
                <a:gd name="T59" fmla="*/ 47 h 49"/>
                <a:gd name="T60" fmla="*/ 0 w 81"/>
                <a:gd name="T61" fmla="*/ 47 h 49"/>
                <a:gd name="T62" fmla="*/ 0 w 81"/>
                <a:gd name="T63" fmla="*/ 47 h 49"/>
                <a:gd name="T64" fmla="*/ 0 w 81"/>
                <a:gd name="T65" fmla="*/ 47 h 49"/>
                <a:gd name="T66" fmla="*/ 1 w 81"/>
                <a:gd name="T67" fmla="*/ 47 h 49"/>
                <a:gd name="T68" fmla="*/ 1 w 81"/>
                <a:gd name="T69" fmla="*/ 47 h 49"/>
                <a:gd name="T70" fmla="*/ 1 w 81"/>
                <a:gd name="T71" fmla="*/ 47 h 49"/>
                <a:gd name="T72" fmla="*/ 1 w 81"/>
                <a:gd name="T73" fmla="*/ 47 h 49"/>
                <a:gd name="T74" fmla="*/ 1 w 81"/>
                <a:gd name="T75" fmla="*/ 47 h 49"/>
                <a:gd name="T76" fmla="*/ 1 w 81"/>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49">
                  <a:moveTo>
                    <a:pt x="1" y="49"/>
                  </a:moveTo>
                  <a:lnTo>
                    <a:pt x="7" y="47"/>
                  </a:lnTo>
                  <a:lnTo>
                    <a:pt x="17" y="46"/>
                  </a:lnTo>
                  <a:lnTo>
                    <a:pt x="26" y="44"/>
                  </a:lnTo>
                  <a:lnTo>
                    <a:pt x="34" y="40"/>
                  </a:lnTo>
                  <a:lnTo>
                    <a:pt x="43" y="36"/>
                  </a:lnTo>
                  <a:lnTo>
                    <a:pt x="52" y="31"/>
                  </a:lnTo>
                  <a:lnTo>
                    <a:pt x="59" y="26"/>
                  </a:lnTo>
                  <a:lnTo>
                    <a:pt x="66" y="20"/>
                  </a:lnTo>
                  <a:lnTo>
                    <a:pt x="72" y="13"/>
                  </a:lnTo>
                  <a:lnTo>
                    <a:pt x="78" y="5"/>
                  </a:lnTo>
                  <a:lnTo>
                    <a:pt x="81" y="1"/>
                  </a:lnTo>
                  <a:lnTo>
                    <a:pt x="81" y="1"/>
                  </a:lnTo>
                  <a:lnTo>
                    <a:pt x="81" y="1"/>
                  </a:lnTo>
                  <a:lnTo>
                    <a:pt x="81" y="1"/>
                  </a:lnTo>
                  <a:lnTo>
                    <a:pt x="81" y="1"/>
                  </a:lnTo>
                  <a:lnTo>
                    <a:pt x="81" y="1"/>
                  </a:lnTo>
                  <a:lnTo>
                    <a:pt x="81" y="0"/>
                  </a:lnTo>
                  <a:lnTo>
                    <a:pt x="81" y="0"/>
                  </a:lnTo>
                  <a:lnTo>
                    <a:pt x="81" y="0"/>
                  </a:lnTo>
                  <a:lnTo>
                    <a:pt x="78" y="5"/>
                  </a:lnTo>
                  <a:lnTo>
                    <a:pt x="72" y="13"/>
                  </a:lnTo>
                  <a:lnTo>
                    <a:pt x="66" y="20"/>
                  </a:lnTo>
                  <a:lnTo>
                    <a:pt x="59" y="26"/>
                  </a:lnTo>
                  <a:lnTo>
                    <a:pt x="52" y="31"/>
                  </a:lnTo>
                  <a:lnTo>
                    <a:pt x="43" y="36"/>
                  </a:lnTo>
                  <a:lnTo>
                    <a:pt x="34" y="40"/>
                  </a:lnTo>
                  <a:lnTo>
                    <a:pt x="26" y="43"/>
                  </a:lnTo>
                  <a:lnTo>
                    <a:pt x="16" y="46"/>
                  </a:lnTo>
                  <a:lnTo>
                    <a:pt x="7" y="47"/>
                  </a:lnTo>
                  <a:lnTo>
                    <a:pt x="0" y="47"/>
                  </a:lnTo>
                  <a:lnTo>
                    <a:pt x="0" y="47"/>
                  </a:lnTo>
                  <a:lnTo>
                    <a:pt x="0" y="47"/>
                  </a:lnTo>
                  <a:lnTo>
                    <a:pt x="1" y="47"/>
                  </a:lnTo>
                  <a:lnTo>
                    <a:pt x="1" y="47"/>
                  </a:lnTo>
                  <a:lnTo>
                    <a:pt x="1" y="47"/>
                  </a:lnTo>
                  <a:lnTo>
                    <a:pt x="1" y="47"/>
                  </a:lnTo>
                  <a:lnTo>
                    <a:pt x="1" y="47"/>
                  </a:lnTo>
                  <a:lnTo>
                    <a:pt x="1"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4" name="Freeform 1044"/>
            <p:cNvSpPr>
              <a:spLocks/>
            </p:cNvSpPr>
            <p:nvPr/>
          </p:nvSpPr>
          <p:spPr bwMode="auto">
            <a:xfrm>
              <a:off x="4378" y="2619"/>
              <a:ext cx="82" cy="49"/>
            </a:xfrm>
            <a:custGeom>
              <a:avLst/>
              <a:gdLst>
                <a:gd name="T0" fmla="*/ 1 w 82"/>
                <a:gd name="T1" fmla="*/ 49 h 49"/>
                <a:gd name="T2" fmla="*/ 8 w 82"/>
                <a:gd name="T3" fmla="*/ 49 h 49"/>
                <a:gd name="T4" fmla="*/ 17 w 82"/>
                <a:gd name="T5" fmla="*/ 48 h 49"/>
                <a:gd name="T6" fmla="*/ 27 w 82"/>
                <a:gd name="T7" fmla="*/ 45 h 49"/>
                <a:gd name="T8" fmla="*/ 35 w 82"/>
                <a:gd name="T9" fmla="*/ 42 h 49"/>
                <a:gd name="T10" fmla="*/ 44 w 82"/>
                <a:gd name="T11" fmla="*/ 38 h 49"/>
                <a:gd name="T12" fmla="*/ 53 w 82"/>
                <a:gd name="T13" fmla="*/ 33 h 49"/>
                <a:gd name="T14" fmla="*/ 60 w 82"/>
                <a:gd name="T15" fmla="*/ 28 h 49"/>
                <a:gd name="T16" fmla="*/ 67 w 82"/>
                <a:gd name="T17" fmla="*/ 22 h 49"/>
                <a:gd name="T18" fmla="*/ 73 w 82"/>
                <a:gd name="T19" fmla="*/ 15 h 49"/>
                <a:gd name="T20" fmla="*/ 79 w 82"/>
                <a:gd name="T21" fmla="*/ 7 h 49"/>
                <a:gd name="T22" fmla="*/ 82 w 82"/>
                <a:gd name="T23" fmla="*/ 2 h 49"/>
                <a:gd name="T24" fmla="*/ 82 w 82"/>
                <a:gd name="T25" fmla="*/ 2 h 49"/>
                <a:gd name="T26" fmla="*/ 82 w 82"/>
                <a:gd name="T27" fmla="*/ 2 h 49"/>
                <a:gd name="T28" fmla="*/ 82 w 82"/>
                <a:gd name="T29" fmla="*/ 2 h 49"/>
                <a:gd name="T30" fmla="*/ 82 w 82"/>
                <a:gd name="T31" fmla="*/ 2 h 49"/>
                <a:gd name="T32" fmla="*/ 82 w 82"/>
                <a:gd name="T33" fmla="*/ 2 h 49"/>
                <a:gd name="T34" fmla="*/ 82 w 82"/>
                <a:gd name="T35" fmla="*/ 0 h 49"/>
                <a:gd name="T36" fmla="*/ 82 w 82"/>
                <a:gd name="T37" fmla="*/ 0 h 49"/>
                <a:gd name="T38" fmla="*/ 82 w 82"/>
                <a:gd name="T39" fmla="*/ 0 h 49"/>
                <a:gd name="T40" fmla="*/ 79 w 82"/>
                <a:gd name="T41" fmla="*/ 6 h 49"/>
                <a:gd name="T42" fmla="*/ 73 w 82"/>
                <a:gd name="T43" fmla="*/ 15 h 49"/>
                <a:gd name="T44" fmla="*/ 66 w 82"/>
                <a:gd name="T45" fmla="*/ 20 h 49"/>
                <a:gd name="T46" fmla="*/ 60 w 82"/>
                <a:gd name="T47" fmla="*/ 28 h 49"/>
                <a:gd name="T48" fmla="*/ 51 w 82"/>
                <a:gd name="T49" fmla="*/ 33 h 49"/>
                <a:gd name="T50" fmla="*/ 44 w 82"/>
                <a:gd name="T51" fmla="*/ 38 h 49"/>
                <a:gd name="T52" fmla="*/ 35 w 82"/>
                <a:gd name="T53" fmla="*/ 42 h 49"/>
                <a:gd name="T54" fmla="*/ 27 w 82"/>
                <a:gd name="T55" fmla="*/ 45 h 49"/>
                <a:gd name="T56" fmla="*/ 17 w 82"/>
                <a:gd name="T57" fmla="*/ 48 h 49"/>
                <a:gd name="T58" fmla="*/ 8 w 82"/>
                <a:gd name="T59" fmla="*/ 49 h 49"/>
                <a:gd name="T60" fmla="*/ 0 w 82"/>
                <a:gd name="T61" fmla="*/ 49 h 49"/>
                <a:gd name="T62" fmla="*/ 0 w 82"/>
                <a:gd name="T63" fmla="*/ 49 h 49"/>
                <a:gd name="T64" fmla="*/ 0 w 82"/>
                <a:gd name="T65" fmla="*/ 49 h 49"/>
                <a:gd name="T66" fmla="*/ 0 w 82"/>
                <a:gd name="T67" fmla="*/ 49 h 49"/>
                <a:gd name="T68" fmla="*/ 1 w 82"/>
                <a:gd name="T69" fmla="*/ 49 h 49"/>
                <a:gd name="T70" fmla="*/ 1 w 82"/>
                <a:gd name="T71" fmla="*/ 49 h 49"/>
                <a:gd name="T72" fmla="*/ 1 w 82"/>
                <a:gd name="T73" fmla="*/ 49 h 49"/>
                <a:gd name="T74" fmla="*/ 1 w 82"/>
                <a:gd name="T75" fmla="*/ 49 h 49"/>
                <a:gd name="T76" fmla="*/ 1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1" y="49"/>
                  </a:moveTo>
                  <a:lnTo>
                    <a:pt x="8" y="49"/>
                  </a:lnTo>
                  <a:lnTo>
                    <a:pt x="17" y="48"/>
                  </a:lnTo>
                  <a:lnTo>
                    <a:pt x="27" y="45"/>
                  </a:lnTo>
                  <a:lnTo>
                    <a:pt x="35" y="42"/>
                  </a:lnTo>
                  <a:lnTo>
                    <a:pt x="44" y="38"/>
                  </a:lnTo>
                  <a:lnTo>
                    <a:pt x="53" y="33"/>
                  </a:lnTo>
                  <a:lnTo>
                    <a:pt x="60" y="28"/>
                  </a:lnTo>
                  <a:lnTo>
                    <a:pt x="67" y="22"/>
                  </a:lnTo>
                  <a:lnTo>
                    <a:pt x="73" y="15"/>
                  </a:lnTo>
                  <a:lnTo>
                    <a:pt x="79" y="7"/>
                  </a:lnTo>
                  <a:lnTo>
                    <a:pt x="82" y="2"/>
                  </a:lnTo>
                  <a:lnTo>
                    <a:pt x="82" y="2"/>
                  </a:lnTo>
                  <a:lnTo>
                    <a:pt x="82" y="2"/>
                  </a:lnTo>
                  <a:lnTo>
                    <a:pt x="82" y="2"/>
                  </a:lnTo>
                  <a:lnTo>
                    <a:pt x="82" y="2"/>
                  </a:lnTo>
                  <a:lnTo>
                    <a:pt x="82" y="2"/>
                  </a:lnTo>
                  <a:lnTo>
                    <a:pt x="82" y="0"/>
                  </a:lnTo>
                  <a:lnTo>
                    <a:pt x="82" y="0"/>
                  </a:lnTo>
                  <a:lnTo>
                    <a:pt x="82" y="0"/>
                  </a:lnTo>
                  <a:lnTo>
                    <a:pt x="79" y="6"/>
                  </a:lnTo>
                  <a:lnTo>
                    <a:pt x="73" y="15"/>
                  </a:lnTo>
                  <a:lnTo>
                    <a:pt x="66" y="20"/>
                  </a:lnTo>
                  <a:lnTo>
                    <a:pt x="60" y="28"/>
                  </a:lnTo>
                  <a:lnTo>
                    <a:pt x="51" y="33"/>
                  </a:lnTo>
                  <a:lnTo>
                    <a:pt x="44" y="38"/>
                  </a:lnTo>
                  <a:lnTo>
                    <a:pt x="35" y="42"/>
                  </a:lnTo>
                  <a:lnTo>
                    <a:pt x="27" y="45"/>
                  </a:lnTo>
                  <a:lnTo>
                    <a:pt x="17" y="48"/>
                  </a:lnTo>
                  <a:lnTo>
                    <a:pt x="8" y="49"/>
                  </a:lnTo>
                  <a:lnTo>
                    <a:pt x="0" y="49"/>
                  </a:lnTo>
                  <a:lnTo>
                    <a:pt x="0" y="49"/>
                  </a:lnTo>
                  <a:lnTo>
                    <a:pt x="0" y="49"/>
                  </a:lnTo>
                  <a:lnTo>
                    <a:pt x="0" y="49"/>
                  </a:lnTo>
                  <a:lnTo>
                    <a:pt x="1" y="49"/>
                  </a:lnTo>
                  <a:lnTo>
                    <a:pt x="1" y="49"/>
                  </a:lnTo>
                  <a:lnTo>
                    <a:pt x="1" y="49"/>
                  </a:lnTo>
                  <a:lnTo>
                    <a:pt x="1" y="49"/>
                  </a:lnTo>
                  <a:lnTo>
                    <a:pt x="1"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5" name="Freeform 1045"/>
            <p:cNvSpPr>
              <a:spLocks/>
            </p:cNvSpPr>
            <p:nvPr/>
          </p:nvSpPr>
          <p:spPr bwMode="auto">
            <a:xfrm>
              <a:off x="4376" y="2618"/>
              <a:ext cx="84" cy="50"/>
            </a:xfrm>
            <a:custGeom>
              <a:avLst/>
              <a:gdLst>
                <a:gd name="T0" fmla="*/ 2 w 84"/>
                <a:gd name="T1" fmla="*/ 50 h 50"/>
                <a:gd name="T2" fmla="*/ 10 w 84"/>
                <a:gd name="T3" fmla="*/ 50 h 50"/>
                <a:gd name="T4" fmla="*/ 19 w 84"/>
                <a:gd name="T5" fmla="*/ 49 h 50"/>
                <a:gd name="T6" fmla="*/ 29 w 84"/>
                <a:gd name="T7" fmla="*/ 46 h 50"/>
                <a:gd name="T8" fmla="*/ 37 w 84"/>
                <a:gd name="T9" fmla="*/ 43 h 50"/>
                <a:gd name="T10" fmla="*/ 46 w 84"/>
                <a:gd name="T11" fmla="*/ 39 h 50"/>
                <a:gd name="T12" fmla="*/ 53 w 84"/>
                <a:gd name="T13" fmla="*/ 34 h 50"/>
                <a:gd name="T14" fmla="*/ 62 w 84"/>
                <a:gd name="T15" fmla="*/ 29 h 50"/>
                <a:gd name="T16" fmla="*/ 68 w 84"/>
                <a:gd name="T17" fmla="*/ 21 h 50"/>
                <a:gd name="T18" fmla="*/ 75 w 84"/>
                <a:gd name="T19" fmla="*/ 16 h 50"/>
                <a:gd name="T20" fmla="*/ 81 w 84"/>
                <a:gd name="T21" fmla="*/ 7 h 50"/>
                <a:gd name="T22" fmla="*/ 84 w 84"/>
                <a:gd name="T23" fmla="*/ 1 h 50"/>
                <a:gd name="T24" fmla="*/ 84 w 84"/>
                <a:gd name="T25" fmla="*/ 1 h 50"/>
                <a:gd name="T26" fmla="*/ 84 w 84"/>
                <a:gd name="T27" fmla="*/ 1 h 50"/>
                <a:gd name="T28" fmla="*/ 84 w 84"/>
                <a:gd name="T29" fmla="*/ 1 h 50"/>
                <a:gd name="T30" fmla="*/ 84 w 84"/>
                <a:gd name="T31" fmla="*/ 1 h 50"/>
                <a:gd name="T32" fmla="*/ 84 w 84"/>
                <a:gd name="T33" fmla="*/ 1 h 50"/>
                <a:gd name="T34" fmla="*/ 84 w 84"/>
                <a:gd name="T35" fmla="*/ 0 h 50"/>
                <a:gd name="T36" fmla="*/ 84 w 84"/>
                <a:gd name="T37" fmla="*/ 0 h 50"/>
                <a:gd name="T38" fmla="*/ 84 w 84"/>
                <a:gd name="T39" fmla="*/ 0 h 50"/>
                <a:gd name="T40" fmla="*/ 79 w 84"/>
                <a:gd name="T41" fmla="*/ 7 h 50"/>
                <a:gd name="T42" fmla="*/ 73 w 84"/>
                <a:gd name="T43" fmla="*/ 14 h 50"/>
                <a:gd name="T44" fmla="*/ 68 w 84"/>
                <a:gd name="T45" fmla="*/ 21 h 50"/>
                <a:gd name="T46" fmla="*/ 60 w 84"/>
                <a:gd name="T47" fmla="*/ 27 h 50"/>
                <a:gd name="T48" fmla="*/ 53 w 84"/>
                <a:gd name="T49" fmla="*/ 33 h 50"/>
                <a:gd name="T50" fmla="*/ 46 w 84"/>
                <a:gd name="T51" fmla="*/ 39 h 50"/>
                <a:gd name="T52" fmla="*/ 37 w 84"/>
                <a:gd name="T53" fmla="*/ 41 h 50"/>
                <a:gd name="T54" fmla="*/ 29 w 84"/>
                <a:gd name="T55" fmla="*/ 46 h 50"/>
                <a:gd name="T56" fmla="*/ 19 w 84"/>
                <a:gd name="T57" fmla="*/ 47 h 50"/>
                <a:gd name="T58" fmla="*/ 10 w 84"/>
                <a:gd name="T59" fmla="*/ 49 h 50"/>
                <a:gd name="T60" fmla="*/ 0 w 84"/>
                <a:gd name="T61" fmla="*/ 50 h 50"/>
                <a:gd name="T62" fmla="*/ 0 w 84"/>
                <a:gd name="T63" fmla="*/ 50 h 50"/>
                <a:gd name="T64" fmla="*/ 0 w 84"/>
                <a:gd name="T65" fmla="*/ 50 h 50"/>
                <a:gd name="T66" fmla="*/ 2 w 84"/>
                <a:gd name="T67" fmla="*/ 50 h 50"/>
                <a:gd name="T68" fmla="*/ 2 w 84"/>
                <a:gd name="T69" fmla="*/ 50 h 50"/>
                <a:gd name="T70" fmla="*/ 2 w 84"/>
                <a:gd name="T71" fmla="*/ 50 h 50"/>
                <a:gd name="T72" fmla="*/ 2 w 84"/>
                <a:gd name="T73" fmla="*/ 50 h 50"/>
                <a:gd name="T74" fmla="*/ 2 w 84"/>
                <a:gd name="T75" fmla="*/ 50 h 50"/>
                <a:gd name="T76" fmla="*/ 2 w 84"/>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50">
                  <a:moveTo>
                    <a:pt x="2" y="50"/>
                  </a:moveTo>
                  <a:lnTo>
                    <a:pt x="10" y="50"/>
                  </a:lnTo>
                  <a:lnTo>
                    <a:pt x="19" y="49"/>
                  </a:lnTo>
                  <a:lnTo>
                    <a:pt x="29" y="46"/>
                  </a:lnTo>
                  <a:lnTo>
                    <a:pt x="37" y="43"/>
                  </a:lnTo>
                  <a:lnTo>
                    <a:pt x="46" y="39"/>
                  </a:lnTo>
                  <a:lnTo>
                    <a:pt x="53" y="34"/>
                  </a:lnTo>
                  <a:lnTo>
                    <a:pt x="62" y="29"/>
                  </a:lnTo>
                  <a:lnTo>
                    <a:pt x="68" y="21"/>
                  </a:lnTo>
                  <a:lnTo>
                    <a:pt x="75" y="16"/>
                  </a:lnTo>
                  <a:lnTo>
                    <a:pt x="81" y="7"/>
                  </a:lnTo>
                  <a:lnTo>
                    <a:pt x="84" y="1"/>
                  </a:lnTo>
                  <a:lnTo>
                    <a:pt x="84" y="1"/>
                  </a:lnTo>
                  <a:lnTo>
                    <a:pt x="84" y="1"/>
                  </a:lnTo>
                  <a:lnTo>
                    <a:pt x="84" y="1"/>
                  </a:lnTo>
                  <a:lnTo>
                    <a:pt x="84" y="1"/>
                  </a:lnTo>
                  <a:lnTo>
                    <a:pt x="84" y="1"/>
                  </a:lnTo>
                  <a:lnTo>
                    <a:pt x="84" y="0"/>
                  </a:lnTo>
                  <a:lnTo>
                    <a:pt x="84" y="0"/>
                  </a:lnTo>
                  <a:lnTo>
                    <a:pt x="84" y="0"/>
                  </a:lnTo>
                  <a:lnTo>
                    <a:pt x="79" y="7"/>
                  </a:lnTo>
                  <a:lnTo>
                    <a:pt x="73" y="14"/>
                  </a:lnTo>
                  <a:lnTo>
                    <a:pt x="68" y="21"/>
                  </a:lnTo>
                  <a:lnTo>
                    <a:pt x="60" y="27"/>
                  </a:lnTo>
                  <a:lnTo>
                    <a:pt x="53" y="33"/>
                  </a:lnTo>
                  <a:lnTo>
                    <a:pt x="46" y="39"/>
                  </a:lnTo>
                  <a:lnTo>
                    <a:pt x="37" y="41"/>
                  </a:lnTo>
                  <a:lnTo>
                    <a:pt x="29" y="46"/>
                  </a:lnTo>
                  <a:lnTo>
                    <a:pt x="19" y="47"/>
                  </a:lnTo>
                  <a:lnTo>
                    <a:pt x="10" y="49"/>
                  </a:lnTo>
                  <a:lnTo>
                    <a:pt x="0" y="50"/>
                  </a:lnTo>
                  <a:lnTo>
                    <a:pt x="0" y="50"/>
                  </a:lnTo>
                  <a:lnTo>
                    <a:pt x="0" y="50"/>
                  </a:lnTo>
                  <a:lnTo>
                    <a:pt x="2" y="50"/>
                  </a:lnTo>
                  <a:lnTo>
                    <a:pt x="2" y="50"/>
                  </a:lnTo>
                  <a:lnTo>
                    <a:pt x="2" y="50"/>
                  </a:lnTo>
                  <a:lnTo>
                    <a:pt x="2" y="50"/>
                  </a:lnTo>
                  <a:lnTo>
                    <a:pt x="2" y="50"/>
                  </a:lnTo>
                  <a:lnTo>
                    <a:pt x="2" y="5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6" name="Freeform 1046"/>
            <p:cNvSpPr>
              <a:spLocks/>
            </p:cNvSpPr>
            <p:nvPr/>
          </p:nvSpPr>
          <p:spPr bwMode="auto">
            <a:xfrm>
              <a:off x="4375" y="2616"/>
              <a:ext cx="86" cy="52"/>
            </a:xfrm>
            <a:custGeom>
              <a:avLst/>
              <a:gdLst>
                <a:gd name="T0" fmla="*/ 1 w 86"/>
                <a:gd name="T1" fmla="*/ 52 h 52"/>
                <a:gd name="T2" fmla="*/ 11 w 86"/>
                <a:gd name="T3" fmla="*/ 51 h 52"/>
                <a:gd name="T4" fmla="*/ 20 w 86"/>
                <a:gd name="T5" fmla="*/ 49 h 52"/>
                <a:gd name="T6" fmla="*/ 30 w 86"/>
                <a:gd name="T7" fmla="*/ 48 h 52"/>
                <a:gd name="T8" fmla="*/ 38 w 86"/>
                <a:gd name="T9" fmla="*/ 43 h 52"/>
                <a:gd name="T10" fmla="*/ 47 w 86"/>
                <a:gd name="T11" fmla="*/ 41 h 52"/>
                <a:gd name="T12" fmla="*/ 54 w 86"/>
                <a:gd name="T13" fmla="*/ 35 h 52"/>
                <a:gd name="T14" fmla="*/ 61 w 86"/>
                <a:gd name="T15" fmla="*/ 29 h 52"/>
                <a:gd name="T16" fmla="*/ 69 w 86"/>
                <a:gd name="T17" fmla="*/ 23 h 52"/>
                <a:gd name="T18" fmla="*/ 74 w 86"/>
                <a:gd name="T19" fmla="*/ 16 h 52"/>
                <a:gd name="T20" fmla="*/ 80 w 86"/>
                <a:gd name="T21" fmla="*/ 9 h 52"/>
                <a:gd name="T22" fmla="*/ 85 w 86"/>
                <a:gd name="T23" fmla="*/ 2 h 52"/>
                <a:gd name="T24" fmla="*/ 85 w 86"/>
                <a:gd name="T25" fmla="*/ 2 h 52"/>
                <a:gd name="T26" fmla="*/ 85 w 86"/>
                <a:gd name="T27" fmla="*/ 2 h 52"/>
                <a:gd name="T28" fmla="*/ 85 w 86"/>
                <a:gd name="T29" fmla="*/ 2 h 52"/>
                <a:gd name="T30" fmla="*/ 85 w 86"/>
                <a:gd name="T31" fmla="*/ 2 h 52"/>
                <a:gd name="T32" fmla="*/ 85 w 86"/>
                <a:gd name="T33" fmla="*/ 0 h 52"/>
                <a:gd name="T34" fmla="*/ 85 w 86"/>
                <a:gd name="T35" fmla="*/ 0 h 52"/>
                <a:gd name="T36" fmla="*/ 85 w 86"/>
                <a:gd name="T37" fmla="*/ 0 h 52"/>
                <a:gd name="T38" fmla="*/ 86 w 86"/>
                <a:gd name="T39" fmla="*/ 0 h 52"/>
                <a:gd name="T40" fmla="*/ 85 w 86"/>
                <a:gd name="T41" fmla="*/ 2 h 52"/>
                <a:gd name="T42" fmla="*/ 80 w 86"/>
                <a:gd name="T43" fmla="*/ 9 h 52"/>
                <a:gd name="T44" fmla="*/ 74 w 86"/>
                <a:gd name="T45" fmla="*/ 16 h 52"/>
                <a:gd name="T46" fmla="*/ 69 w 86"/>
                <a:gd name="T47" fmla="*/ 23 h 52"/>
                <a:gd name="T48" fmla="*/ 61 w 86"/>
                <a:gd name="T49" fmla="*/ 29 h 52"/>
                <a:gd name="T50" fmla="*/ 54 w 86"/>
                <a:gd name="T51" fmla="*/ 35 h 52"/>
                <a:gd name="T52" fmla="*/ 47 w 86"/>
                <a:gd name="T53" fmla="*/ 39 h 52"/>
                <a:gd name="T54" fmla="*/ 38 w 86"/>
                <a:gd name="T55" fmla="*/ 43 h 52"/>
                <a:gd name="T56" fmla="*/ 30 w 86"/>
                <a:gd name="T57" fmla="*/ 46 h 52"/>
                <a:gd name="T58" fmla="*/ 20 w 86"/>
                <a:gd name="T59" fmla="*/ 49 h 52"/>
                <a:gd name="T60" fmla="*/ 11 w 86"/>
                <a:gd name="T61" fmla="*/ 51 h 52"/>
                <a:gd name="T62" fmla="*/ 1 w 86"/>
                <a:gd name="T63" fmla="*/ 51 h 52"/>
                <a:gd name="T64" fmla="*/ 0 w 86"/>
                <a:gd name="T65" fmla="*/ 51 h 52"/>
                <a:gd name="T66" fmla="*/ 0 w 86"/>
                <a:gd name="T67" fmla="*/ 51 h 52"/>
                <a:gd name="T68" fmla="*/ 0 w 86"/>
                <a:gd name="T69" fmla="*/ 51 h 52"/>
                <a:gd name="T70" fmla="*/ 0 w 86"/>
                <a:gd name="T71" fmla="*/ 51 h 52"/>
                <a:gd name="T72" fmla="*/ 1 w 86"/>
                <a:gd name="T73" fmla="*/ 51 h 52"/>
                <a:gd name="T74" fmla="*/ 1 w 86"/>
                <a:gd name="T75" fmla="*/ 51 h 52"/>
                <a:gd name="T76" fmla="*/ 1 w 86"/>
                <a:gd name="T77" fmla="*/ 52 h 52"/>
                <a:gd name="T78" fmla="*/ 1 w 86"/>
                <a:gd name="T79" fmla="*/ 52 h 52"/>
                <a:gd name="T80" fmla="*/ 1 w 86"/>
                <a:gd name="T8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2">
                  <a:moveTo>
                    <a:pt x="1" y="52"/>
                  </a:moveTo>
                  <a:lnTo>
                    <a:pt x="11" y="51"/>
                  </a:lnTo>
                  <a:lnTo>
                    <a:pt x="20" y="49"/>
                  </a:lnTo>
                  <a:lnTo>
                    <a:pt x="30" y="48"/>
                  </a:lnTo>
                  <a:lnTo>
                    <a:pt x="38" y="43"/>
                  </a:lnTo>
                  <a:lnTo>
                    <a:pt x="47" y="41"/>
                  </a:lnTo>
                  <a:lnTo>
                    <a:pt x="54" y="35"/>
                  </a:lnTo>
                  <a:lnTo>
                    <a:pt x="61" y="29"/>
                  </a:lnTo>
                  <a:lnTo>
                    <a:pt x="69" y="23"/>
                  </a:lnTo>
                  <a:lnTo>
                    <a:pt x="74" y="16"/>
                  </a:lnTo>
                  <a:lnTo>
                    <a:pt x="80" y="9"/>
                  </a:lnTo>
                  <a:lnTo>
                    <a:pt x="85" y="2"/>
                  </a:lnTo>
                  <a:lnTo>
                    <a:pt x="85" y="2"/>
                  </a:lnTo>
                  <a:lnTo>
                    <a:pt x="85" y="2"/>
                  </a:lnTo>
                  <a:lnTo>
                    <a:pt x="85" y="2"/>
                  </a:lnTo>
                  <a:lnTo>
                    <a:pt x="85" y="2"/>
                  </a:lnTo>
                  <a:lnTo>
                    <a:pt x="85" y="0"/>
                  </a:lnTo>
                  <a:lnTo>
                    <a:pt x="85" y="0"/>
                  </a:lnTo>
                  <a:lnTo>
                    <a:pt x="85" y="0"/>
                  </a:lnTo>
                  <a:lnTo>
                    <a:pt x="86" y="0"/>
                  </a:lnTo>
                  <a:lnTo>
                    <a:pt x="85" y="2"/>
                  </a:lnTo>
                  <a:lnTo>
                    <a:pt x="80" y="9"/>
                  </a:lnTo>
                  <a:lnTo>
                    <a:pt x="74" y="16"/>
                  </a:lnTo>
                  <a:lnTo>
                    <a:pt x="69" y="23"/>
                  </a:lnTo>
                  <a:lnTo>
                    <a:pt x="61" y="29"/>
                  </a:lnTo>
                  <a:lnTo>
                    <a:pt x="54" y="35"/>
                  </a:lnTo>
                  <a:lnTo>
                    <a:pt x="47" y="39"/>
                  </a:lnTo>
                  <a:lnTo>
                    <a:pt x="38" y="43"/>
                  </a:lnTo>
                  <a:lnTo>
                    <a:pt x="30" y="46"/>
                  </a:lnTo>
                  <a:lnTo>
                    <a:pt x="20" y="49"/>
                  </a:lnTo>
                  <a:lnTo>
                    <a:pt x="11" y="51"/>
                  </a:lnTo>
                  <a:lnTo>
                    <a:pt x="1" y="51"/>
                  </a:lnTo>
                  <a:lnTo>
                    <a:pt x="0" y="51"/>
                  </a:lnTo>
                  <a:lnTo>
                    <a:pt x="0" y="51"/>
                  </a:lnTo>
                  <a:lnTo>
                    <a:pt x="0" y="51"/>
                  </a:lnTo>
                  <a:lnTo>
                    <a:pt x="0" y="51"/>
                  </a:lnTo>
                  <a:lnTo>
                    <a:pt x="1" y="51"/>
                  </a:lnTo>
                  <a:lnTo>
                    <a:pt x="1" y="51"/>
                  </a:lnTo>
                  <a:lnTo>
                    <a:pt x="1" y="52"/>
                  </a:lnTo>
                  <a:lnTo>
                    <a:pt x="1" y="52"/>
                  </a:lnTo>
                  <a:lnTo>
                    <a:pt x="1" y="5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7" name="Freeform 1047"/>
            <p:cNvSpPr>
              <a:spLocks/>
            </p:cNvSpPr>
            <p:nvPr/>
          </p:nvSpPr>
          <p:spPr bwMode="auto">
            <a:xfrm>
              <a:off x="4373" y="2615"/>
              <a:ext cx="88" cy="52"/>
            </a:xfrm>
            <a:custGeom>
              <a:avLst/>
              <a:gdLst>
                <a:gd name="T0" fmla="*/ 2 w 88"/>
                <a:gd name="T1" fmla="*/ 52 h 52"/>
                <a:gd name="T2" fmla="*/ 3 w 88"/>
                <a:gd name="T3" fmla="*/ 52 h 52"/>
                <a:gd name="T4" fmla="*/ 13 w 88"/>
                <a:gd name="T5" fmla="*/ 52 h 52"/>
                <a:gd name="T6" fmla="*/ 22 w 88"/>
                <a:gd name="T7" fmla="*/ 50 h 52"/>
                <a:gd name="T8" fmla="*/ 32 w 88"/>
                <a:gd name="T9" fmla="*/ 47 h 52"/>
                <a:gd name="T10" fmla="*/ 40 w 88"/>
                <a:gd name="T11" fmla="*/ 44 h 52"/>
                <a:gd name="T12" fmla="*/ 49 w 88"/>
                <a:gd name="T13" fmla="*/ 40 h 52"/>
                <a:gd name="T14" fmla="*/ 56 w 88"/>
                <a:gd name="T15" fmla="*/ 36 h 52"/>
                <a:gd name="T16" fmla="*/ 63 w 88"/>
                <a:gd name="T17" fmla="*/ 30 h 52"/>
                <a:gd name="T18" fmla="*/ 71 w 88"/>
                <a:gd name="T19" fmla="*/ 24 h 52"/>
                <a:gd name="T20" fmla="*/ 76 w 88"/>
                <a:gd name="T21" fmla="*/ 17 h 52"/>
                <a:gd name="T22" fmla="*/ 82 w 88"/>
                <a:gd name="T23" fmla="*/ 10 h 52"/>
                <a:gd name="T24" fmla="*/ 87 w 88"/>
                <a:gd name="T25" fmla="*/ 3 h 52"/>
                <a:gd name="T26" fmla="*/ 88 w 88"/>
                <a:gd name="T27" fmla="*/ 1 h 52"/>
                <a:gd name="T28" fmla="*/ 88 w 88"/>
                <a:gd name="T29" fmla="*/ 1 h 52"/>
                <a:gd name="T30" fmla="*/ 88 w 88"/>
                <a:gd name="T31" fmla="*/ 1 h 52"/>
                <a:gd name="T32" fmla="*/ 88 w 88"/>
                <a:gd name="T33" fmla="*/ 1 h 52"/>
                <a:gd name="T34" fmla="*/ 88 w 88"/>
                <a:gd name="T35" fmla="*/ 0 h 52"/>
                <a:gd name="T36" fmla="*/ 88 w 88"/>
                <a:gd name="T37" fmla="*/ 0 h 52"/>
                <a:gd name="T38" fmla="*/ 88 w 88"/>
                <a:gd name="T39" fmla="*/ 0 h 52"/>
                <a:gd name="T40" fmla="*/ 88 w 88"/>
                <a:gd name="T41" fmla="*/ 0 h 52"/>
                <a:gd name="T42" fmla="*/ 88 w 88"/>
                <a:gd name="T43" fmla="*/ 0 h 52"/>
                <a:gd name="T44" fmla="*/ 87 w 88"/>
                <a:gd name="T45" fmla="*/ 1 h 52"/>
                <a:gd name="T46" fmla="*/ 82 w 88"/>
                <a:gd name="T47" fmla="*/ 10 h 52"/>
                <a:gd name="T48" fmla="*/ 76 w 88"/>
                <a:gd name="T49" fmla="*/ 17 h 52"/>
                <a:gd name="T50" fmla="*/ 71 w 88"/>
                <a:gd name="T51" fmla="*/ 24 h 52"/>
                <a:gd name="T52" fmla="*/ 63 w 88"/>
                <a:gd name="T53" fmla="*/ 30 h 52"/>
                <a:gd name="T54" fmla="*/ 56 w 88"/>
                <a:gd name="T55" fmla="*/ 36 h 52"/>
                <a:gd name="T56" fmla="*/ 48 w 88"/>
                <a:gd name="T57" fmla="*/ 40 h 52"/>
                <a:gd name="T58" fmla="*/ 40 w 88"/>
                <a:gd name="T59" fmla="*/ 44 h 52"/>
                <a:gd name="T60" fmla="*/ 32 w 88"/>
                <a:gd name="T61" fmla="*/ 47 h 52"/>
                <a:gd name="T62" fmla="*/ 22 w 88"/>
                <a:gd name="T63" fmla="*/ 50 h 52"/>
                <a:gd name="T64" fmla="*/ 13 w 88"/>
                <a:gd name="T65" fmla="*/ 52 h 52"/>
                <a:gd name="T66" fmla="*/ 3 w 88"/>
                <a:gd name="T67" fmla="*/ 52 h 52"/>
                <a:gd name="T68" fmla="*/ 0 w 88"/>
                <a:gd name="T69" fmla="*/ 52 h 52"/>
                <a:gd name="T70" fmla="*/ 0 w 88"/>
                <a:gd name="T71" fmla="*/ 52 h 52"/>
                <a:gd name="T72" fmla="*/ 0 w 88"/>
                <a:gd name="T73" fmla="*/ 52 h 52"/>
                <a:gd name="T74" fmla="*/ 0 w 88"/>
                <a:gd name="T75" fmla="*/ 52 h 52"/>
                <a:gd name="T76" fmla="*/ 2 w 88"/>
                <a:gd name="T77" fmla="*/ 52 h 52"/>
                <a:gd name="T78" fmla="*/ 2 w 88"/>
                <a:gd name="T79" fmla="*/ 52 h 52"/>
                <a:gd name="T80" fmla="*/ 2 w 88"/>
                <a:gd name="T81" fmla="*/ 52 h 52"/>
                <a:gd name="T82" fmla="*/ 2 w 88"/>
                <a:gd name="T83" fmla="*/ 52 h 52"/>
                <a:gd name="T84" fmla="*/ 2 w 88"/>
                <a:gd name="T8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2">
                  <a:moveTo>
                    <a:pt x="2" y="52"/>
                  </a:moveTo>
                  <a:lnTo>
                    <a:pt x="3" y="52"/>
                  </a:lnTo>
                  <a:lnTo>
                    <a:pt x="13" y="52"/>
                  </a:lnTo>
                  <a:lnTo>
                    <a:pt x="22" y="50"/>
                  </a:lnTo>
                  <a:lnTo>
                    <a:pt x="32" y="47"/>
                  </a:lnTo>
                  <a:lnTo>
                    <a:pt x="40" y="44"/>
                  </a:lnTo>
                  <a:lnTo>
                    <a:pt x="49" y="40"/>
                  </a:lnTo>
                  <a:lnTo>
                    <a:pt x="56" y="36"/>
                  </a:lnTo>
                  <a:lnTo>
                    <a:pt x="63" y="30"/>
                  </a:lnTo>
                  <a:lnTo>
                    <a:pt x="71" y="24"/>
                  </a:lnTo>
                  <a:lnTo>
                    <a:pt x="76" y="17"/>
                  </a:lnTo>
                  <a:lnTo>
                    <a:pt x="82" y="10"/>
                  </a:lnTo>
                  <a:lnTo>
                    <a:pt x="87" y="3"/>
                  </a:lnTo>
                  <a:lnTo>
                    <a:pt x="88" y="1"/>
                  </a:lnTo>
                  <a:lnTo>
                    <a:pt x="88" y="1"/>
                  </a:lnTo>
                  <a:lnTo>
                    <a:pt x="88" y="1"/>
                  </a:lnTo>
                  <a:lnTo>
                    <a:pt x="88" y="1"/>
                  </a:lnTo>
                  <a:lnTo>
                    <a:pt x="88" y="0"/>
                  </a:lnTo>
                  <a:lnTo>
                    <a:pt x="88" y="0"/>
                  </a:lnTo>
                  <a:lnTo>
                    <a:pt x="88" y="0"/>
                  </a:lnTo>
                  <a:lnTo>
                    <a:pt x="88" y="0"/>
                  </a:lnTo>
                  <a:lnTo>
                    <a:pt x="88" y="0"/>
                  </a:lnTo>
                  <a:lnTo>
                    <a:pt x="87" y="1"/>
                  </a:lnTo>
                  <a:lnTo>
                    <a:pt x="82" y="10"/>
                  </a:lnTo>
                  <a:lnTo>
                    <a:pt x="76" y="17"/>
                  </a:lnTo>
                  <a:lnTo>
                    <a:pt x="71" y="24"/>
                  </a:lnTo>
                  <a:lnTo>
                    <a:pt x="63" y="30"/>
                  </a:lnTo>
                  <a:lnTo>
                    <a:pt x="56" y="36"/>
                  </a:lnTo>
                  <a:lnTo>
                    <a:pt x="48" y="40"/>
                  </a:lnTo>
                  <a:lnTo>
                    <a:pt x="40" y="44"/>
                  </a:lnTo>
                  <a:lnTo>
                    <a:pt x="32" y="47"/>
                  </a:lnTo>
                  <a:lnTo>
                    <a:pt x="22" y="50"/>
                  </a:lnTo>
                  <a:lnTo>
                    <a:pt x="13" y="52"/>
                  </a:lnTo>
                  <a:lnTo>
                    <a:pt x="3" y="52"/>
                  </a:lnTo>
                  <a:lnTo>
                    <a:pt x="0" y="52"/>
                  </a:lnTo>
                  <a:lnTo>
                    <a:pt x="0" y="52"/>
                  </a:lnTo>
                  <a:lnTo>
                    <a:pt x="0" y="52"/>
                  </a:lnTo>
                  <a:lnTo>
                    <a:pt x="0" y="52"/>
                  </a:lnTo>
                  <a:lnTo>
                    <a:pt x="2" y="52"/>
                  </a:lnTo>
                  <a:lnTo>
                    <a:pt x="2" y="52"/>
                  </a:lnTo>
                  <a:lnTo>
                    <a:pt x="2" y="52"/>
                  </a:lnTo>
                  <a:lnTo>
                    <a:pt x="2" y="52"/>
                  </a:lnTo>
                  <a:lnTo>
                    <a:pt x="2" y="5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8" name="Freeform 1048"/>
            <p:cNvSpPr>
              <a:spLocks/>
            </p:cNvSpPr>
            <p:nvPr/>
          </p:nvSpPr>
          <p:spPr bwMode="auto">
            <a:xfrm>
              <a:off x="4372" y="2613"/>
              <a:ext cx="89" cy="54"/>
            </a:xfrm>
            <a:custGeom>
              <a:avLst/>
              <a:gdLst>
                <a:gd name="T0" fmla="*/ 1 w 89"/>
                <a:gd name="T1" fmla="*/ 54 h 54"/>
                <a:gd name="T2" fmla="*/ 4 w 89"/>
                <a:gd name="T3" fmla="*/ 54 h 54"/>
                <a:gd name="T4" fmla="*/ 14 w 89"/>
                <a:gd name="T5" fmla="*/ 54 h 54"/>
                <a:gd name="T6" fmla="*/ 23 w 89"/>
                <a:gd name="T7" fmla="*/ 52 h 54"/>
                <a:gd name="T8" fmla="*/ 33 w 89"/>
                <a:gd name="T9" fmla="*/ 49 h 54"/>
                <a:gd name="T10" fmla="*/ 41 w 89"/>
                <a:gd name="T11" fmla="*/ 46 h 54"/>
                <a:gd name="T12" fmla="*/ 49 w 89"/>
                <a:gd name="T13" fmla="*/ 42 h 54"/>
                <a:gd name="T14" fmla="*/ 57 w 89"/>
                <a:gd name="T15" fmla="*/ 38 h 54"/>
                <a:gd name="T16" fmla="*/ 64 w 89"/>
                <a:gd name="T17" fmla="*/ 32 h 54"/>
                <a:gd name="T18" fmla="*/ 72 w 89"/>
                <a:gd name="T19" fmla="*/ 26 h 54"/>
                <a:gd name="T20" fmla="*/ 77 w 89"/>
                <a:gd name="T21" fmla="*/ 19 h 54"/>
                <a:gd name="T22" fmla="*/ 83 w 89"/>
                <a:gd name="T23" fmla="*/ 12 h 54"/>
                <a:gd name="T24" fmla="*/ 88 w 89"/>
                <a:gd name="T25" fmla="*/ 3 h 54"/>
                <a:gd name="T26" fmla="*/ 89 w 89"/>
                <a:gd name="T27" fmla="*/ 2 h 54"/>
                <a:gd name="T28" fmla="*/ 89 w 89"/>
                <a:gd name="T29" fmla="*/ 2 h 54"/>
                <a:gd name="T30" fmla="*/ 89 w 89"/>
                <a:gd name="T31" fmla="*/ 2 h 54"/>
                <a:gd name="T32" fmla="*/ 89 w 89"/>
                <a:gd name="T33" fmla="*/ 0 h 54"/>
                <a:gd name="T34" fmla="*/ 89 w 89"/>
                <a:gd name="T35" fmla="*/ 0 h 54"/>
                <a:gd name="T36" fmla="*/ 89 w 89"/>
                <a:gd name="T37" fmla="*/ 0 h 54"/>
                <a:gd name="T38" fmla="*/ 89 w 89"/>
                <a:gd name="T39" fmla="*/ 0 h 54"/>
                <a:gd name="T40" fmla="*/ 89 w 89"/>
                <a:gd name="T41" fmla="*/ 0 h 54"/>
                <a:gd name="T42" fmla="*/ 89 w 89"/>
                <a:gd name="T43" fmla="*/ 0 h 54"/>
                <a:gd name="T44" fmla="*/ 88 w 89"/>
                <a:gd name="T45" fmla="*/ 3 h 54"/>
                <a:gd name="T46" fmla="*/ 82 w 89"/>
                <a:gd name="T47" fmla="*/ 12 h 54"/>
                <a:gd name="T48" fmla="*/ 77 w 89"/>
                <a:gd name="T49" fmla="*/ 19 h 54"/>
                <a:gd name="T50" fmla="*/ 70 w 89"/>
                <a:gd name="T51" fmla="*/ 25 h 54"/>
                <a:gd name="T52" fmla="*/ 64 w 89"/>
                <a:gd name="T53" fmla="*/ 32 h 54"/>
                <a:gd name="T54" fmla="*/ 57 w 89"/>
                <a:gd name="T55" fmla="*/ 36 h 54"/>
                <a:gd name="T56" fmla="*/ 49 w 89"/>
                <a:gd name="T57" fmla="*/ 42 h 54"/>
                <a:gd name="T58" fmla="*/ 40 w 89"/>
                <a:gd name="T59" fmla="*/ 45 h 54"/>
                <a:gd name="T60" fmla="*/ 31 w 89"/>
                <a:gd name="T61" fmla="*/ 49 h 54"/>
                <a:gd name="T62" fmla="*/ 23 w 89"/>
                <a:gd name="T63" fmla="*/ 51 h 54"/>
                <a:gd name="T64" fmla="*/ 14 w 89"/>
                <a:gd name="T65" fmla="*/ 52 h 54"/>
                <a:gd name="T66" fmla="*/ 4 w 89"/>
                <a:gd name="T67" fmla="*/ 54 h 54"/>
                <a:gd name="T68" fmla="*/ 0 w 89"/>
                <a:gd name="T69" fmla="*/ 52 h 54"/>
                <a:gd name="T70" fmla="*/ 0 w 89"/>
                <a:gd name="T71" fmla="*/ 52 h 54"/>
                <a:gd name="T72" fmla="*/ 0 w 89"/>
                <a:gd name="T73" fmla="*/ 54 h 54"/>
                <a:gd name="T74" fmla="*/ 0 w 89"/>
                <a:gd name="T75" fmla="*/ 54 h 54"/>
                <a:gd name="T76" fmla="*/ 0 w 89"/>
                <a:gd name="T77" fmla="*/ 54 h 54"/>
                <a:gd name="T78" fmla="*/ 1 w 89"/>
                <a:gd name="T79" fmla="*/ 54 h 54"/>
                <a:gd name="T80" fmla="*/ 1 w 89"/>
                <a:gd name="T81" fmla="*/ 54 h 54"/>
                <a:gd name="T82" fmla="*/ 1 w 89"/>
                <a:gd name="T83" fmla="*/ 54 h 54"/>
                <a:gd name="T84" fmla="*/ 1 w 89"/>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54">
                  <a:moveTo>
                    <a:pt x="1" y="54"/>
                  </a:moveTo>
                  <a:lnTo>
                    <a:pt x="4" y="54"/>
                  </a:lnTo>
                  <a:lnTo>
                    <a:pt x="14" y="54"/>
                  </a:lnTo>
                  <a:lnTo>
                    <a:pt x="23" y="52"/>
                  </a:lnTo>
                  <a:lnTo>
                    <a:pt x="33" y="49"/>
                  </a:lnTo>
                  <a:lnTo>
                    <a:pt x="41" y="46"/>
                  </a:lnTo>
                  <a:lnTo>
                    <a:pt x="49" y="42"/>
                  </a:lnTo>
                  <a:lnTo>
                    <a:pt x="57" y="38"/>
                  </a:lnTo>
                  <a:lnTo>
                    <a:pt x="64" y="32"/>
                  </a:lnTo>
                  <a:lnTo>
                    <a:pt x="72" y="26"/>
                  </a:lnTo>
                  <a:lnTo>
                    <a:pt x="77" y="19"/>
                  </a:lnTo>
                  <a:lnTo>
                    <a:pt x="83" y="12"/>
                  </a:lnTo>
                  <a:lnTo>
                    <a:pt x="88" y="3"/>
                  </a:lnTo>
                  <a:lnTo>
                    <a:pt x="89" y="2"/>
                  </a:lnTo>
                  <a:lnTo>
                    <a:pt x="89" y="2"/>
                  </a:lnTo>
                  <a:lnTo>
                    <a:pt x="89" y="2"/>
                  </a:lnTo>
                  <a:lnTo>
                    <a:pt x="89" y="0"/>
                  </a:lnTo>
                  <a:lnTo>
                    <a:pt x="89" y="0"/>
                  </a:lnTo>
                  <a:lnTo>
                    <a:pt x="89" y="0"/>
                  </a:lnTo>
                  <a:lnTo>
                    <a:pt x="89" y="0"/>
                  </a:lnTo>
                  <a:lnTo>
                    <a:pt x="89" y="0"/>
                  </a:lnTo>
                  <a:lnTo>
                    <a:pt x="89" y="0"/>
                  </a:lnTo>
                  <a:lnTo>
                    <a:pt x="88" y="3"/>
                  </a:lnTo>
                  <a:lnTo>
                    <a:pt x="82" y="12"/>
                  </a:lnTo>
                  <a:lnTo>
                    <a:pt x="77" y="19"/>
                  </a:lnTo>
                  <a:lnTo>
                    <a:pt x="70" y="25"/>
                  </a:lnTo>
                  <a:lnTo>
                    <a:pt x="64" y="32"/>
                  </a:lnTo>
                  <a:lnTo>
                    <a:pt x="57" y="36"/>
                  </a:lnTo>
                  <a:lnTo>
                    <a:pt x="49" y="42"/>
                  </a:lnTo>
                  <a:lnTo>
                    <a:pt x="40" y="45"/>
                  </a:lnTo>
                  <a:lnTo>
                    <a:pt x="31" y="49"/>
                  </a:lnTo>
                  <a:lnTo>
                    <a:pt x="23" y="51"/>
                  </a:lnTo>
                  <a:lnTo>
                    <a:pt x="14" y="52"/>
                  </a:lnTo>
                  <a:lnTo>
                    <a:pt x="4" y="54"/>
                  </a:lnTo>
                  <a:lnTo>
                    <a:pt x="0" y="52"/>
                  </a:lnTo>
                  <a:lnTo>
                    <a:pt x="0" y="52"/>
                  </a:lnTo>
                  <a:lnTo>
                    <a:pt x="0" y="54"/>
                  </a:lnTo>
                  <a:lnTo>
                    <a:pt x="0" y="54"/>
                  </a:lnTo>
                  <a:lnTo>
                    <a:pt x="0" y="54"/>
                  </a:lnTo>
                  <a:lnTo>
                    <a:pt x="1" y="54"/>
                  </a:lnTo>
                  <a:lnTo>
                    <a:pt x="1" y="54"/>
                  </a:lnTo>
                  <a:lnTo>
                    <a:pt x="1" y="54"/>
                  </a:lnTo>
                  <a:lnTo>
                    <a:pt x="1"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09" name="Freeform 1049"/>
            <p:cNvSpPr>
              <a:spLocks/>
            </p:cNvSpPr>
            <p:nvPr/>
          </p:nvSpPr>
          <p:spPr bwMode="auto">
            <a:xfrm>
              <a:off x="4370" y="2612"/>
              <a:ext cx="91" cy="55"/>
            </a:xfrm>
            <a:custGeom>
              <a:avLst/>
              <a:gdLst>
                <a:gd name="T0" fmla="*/ 2 w 91"/>
                <a:gd name="T1" fmla="*/ 53 h 55"/>
                <a:gd name="T2" fmla="*/ 6 w 91"/>
                <a:gd name="T3" fmla="*/ 55 h 55"/>
                <a:gd name="T4" fmla="*/ 16 w 91"/>
                <a:gd name="T5" fmla="*/ 53 h 55"/>
                <a:gd name="T6" fmla="*/ 25 w 91"/>
                <a:gd name="T7" fmla="*/ 52 h 55"/>
                <a:gd name="T8" fmla="*/ 33 w 91"/>
                <a:gd name="T9" fmla="*/ 50 h 55"/>
                <a:gd name="T10" fmla="*/ 42 w 91"/>
                <a:gd name="T11" fmla="*/ 46 h 55"/>
                <a:gd name="T12" fmla="*/ 51 w 91"/>
                <a:gd name="T13" fmla="*/ 43 h 55"/>
                <a:gd name="T14" fmla="*/ 59 w 91"/>
                <a:gd name="T15" fmla="*/ 37 h 55"/>
                <a:gd name="T16" fmla="*/ 66 w 91"/>
                <a:gd name="T17" fmla="*/ 33 h 55"/>
                <a:gd name="T18" fmla="*/ 72 w 91"/>
                <a:gd name="T19" fmla="*/ 26 h 55"/>
                <a:gd name="T20" fmla="*/ 79 w 91"/>
                <a:gd name="T21" fmla="*/ 20 h 55"/>
                <a:gd name="T22" fmla="*/ 84 w 91"/>
                <a:gd name="T23" fmla="*/ 13 h 55"/>
                <a:gd name="T24" fmla="*/ 90 w 91"/>
                <a:gd name="T25" fmla="*/ 4 h 55"/>
                <a:gd name="T26" fmla="*/ 91 w 91"/>
                <a:gd name="T27" fmla="*/ 1 h 55"/>
                <a:gd name="T28" fmla="*/ 91 w 91"/>
                <a:gd name="T29" fmla="*/ 1 h 55"/>
                <a:gd name="T30" fmla="*/ 91 w 91"/>
                <a:gd name="T31" fmla="*/ 1 h 55"/>
                <a:gd name="T32" fmla="*/ 91 w 91"/>
                <a:gd name="T33" fmla="*/ 0 h 55"/>
                <a:gd name="T34" fmla="*/ 91 w 91"/>
                <a:gd name="T35" fmla="*/ 0 h 55"/>
                <a:gd name="T36" fmla="*/ 91 w 91"/>
                <a:gd name="T37" fmla="*/ 0 h 55"/>
                <a:gd name="T38" fmla="*/ 91 w 91"/>
                <a:gd name="T39" fmla="*/ 0 h 55"/>
                <a:gd name="T40" fmla="*/ 91 w 91"/>
                <a:gd name="T41" fmla="*/ 0 h 55"/>
                <a:gd name="T42" fmla="*/ 91 w 91"/>
                <a:gd name="T43" fmla="*/ 0 h 55"/>
                <a:gd name="T44" fmla="*/ 88 w 91"/>
                <a:gd name="T45" fmla="*/ 4 h 55"/>
                <a:gd name="T46" fmla="*/ 84 w 91"/>
                <a:gd name="T47" fmla="*/ 12 h 55"/>
                <a:gd name="T48" fmla="*/ 78 w 91"/>
                <a:gd name="T49" fmla="*/ 19 h 55"/>
                <a:gd name="T50" fmla="*/ 72 w 91"/>
                <a:gd name="T51" fmla="*/ 26 h 55"/>
                <a:gd name="T52" fmla="*/ 65 w 91"/>
                <a:gd name="T53" fmla="*/ 32 h 55"/>
                <a:gd name="T54" fmla="*/ 58 w 91"/>
                <a:gd name="T55" fmla="*/ 37 h 55"/>
                <a:gd name="T56" fmla="*/ 51 w 91"/>
                <a:gd name="T57" fmla="*/ 42 h 55"/>
                <a:gd name="T58" fmla="*/ 42 w 91"/>
                <a:gd name="T59" fmla="*/ 46 h 55"/>
                <a:gd name="T60" fmla="*/ 33 w 91"/>
                <a:gd name="T61" fmla="*/ 49 h 55"/>
                <a:gd name="T62" fmla="*/ 25 w 91"/>
                <a:gd name="T63" fmla="*/ 52 h 55"/>
                <a:gd name="T64" fmla="*/ 16 w 91"/>
                <a:gd name="T65" fmla="*/ 53 h 55"/>
                <a:gd name="T66" fmla="*/ 6 w 91"/>
                <a:gd name="T67" fmla="*/ 53 h 55"/>
                <a:gd name="T68" fmla="*/ 0 w 91"/>
                <a:gd name="T69" fmla="*/ 53 h 55"/>
                <a:gd name="T70" fmla="*/ 0 w 91"/>
                <a:gd name="T71" fmla="*/ 53 h 55"/>
                <a:gd name="T72" fmla="*/ 0 w 91"/>
                <a:gd name="T73" fmla="*/ 53 h 55"/>
                <a:gd name="T74" fmla="*/ 0 w 91"/>
                <a:gd name="T75" fmla="*/ 53 h 55"/>
                <a:gd name="T76" fmla="*/ 0 w 91"/>
                <a:gd name="T77" fmla="*/ 53 h 55"/>
                <a:gd name="T78" fmla="*/ 2 w 91"/>
                <a:gd name="T79" fmla="*/ 53 h 55"/>
                <a:gd name="T80" fmla="*/ 2 w 91"/>
                <a:gd name="T81" fmla="*/ 53 h 55"/>
                <a:gd name="T82" fmla="*/ 2 w 91"/>
                <a:gd name="T83" fmla="*/ 53 h 55"/>
                <a:gd name="T84" fmla="*/ 2 w 91"/>
                <a:gd name="T8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5">
                  <a:moveTo>
                    <a:pt x="2" y="53"/>
                  </a:moveTo>
                  <a:lnTo>
                    <a:pt x="6" y="55"/>
                  </a:lnTo>
                  <a:lnTo>
                    <a:pt x="16" y="53"/>
                  </a:lnTo>
                  <a:lnTo>
                    <a:pt x="25" y="52"/>
                  </a:lnTo>
                  <a:lnTo>
                    <a:pt x="33" y="50"/>
                  </a:lnTo>
                  <a:lnTo>
                    <a:pt x="42" y="46"/>
                  </a:lnTo>
                  <a:lnTo>
                    <a:pt x="51" y="43"/>
                  </a:lnTo>
                  <a:lnTo>
                    <a:pt x="59" y="37"/>
                  </a:lnTo>
                  <a:lnTo>
                    <a:pt x="66" y="33"/>
                  </a:lnTo>
                  <a:lnTo>
                    <a:pt x="72" y="26"/>
                  </a:lnTo>
                  <a:lnTo>
                    <a:pt x="79" y="20"/>
                  </a:lnTo>
                  <a:lnTo>
                    <a:pt x="84" y="13"/>
                  </a:lnTo>
                  <a:lnTo>
                    <a:pt x="90" y="4"/>
                  </a:lnTo>
                  <a:lnTo>
                    <a:pt x="91" y="1"/>
                  </a:lnTo>
                  <a:lnTo>
                    <a:pt x="91" y="1"/>
                  </a:lnTo>
                  <a:lnTo>
                    <a:pt x="91" y="1"/>
                  </a:lnTo>
                  <a:lnTo>
                    <a:pt x="91" y="0"/>
                  </a:lnTo>
                  <a:lnTo>
                    <a:pt x="91" y="0"/>
                  </a:lnTo>
                  <a:lnTo>
                    <a:pt x="91" y="0"/>
                  </a:lnTo>
                  <a:lnTo>
                    <a:pt x="91" y="0"/>
                  </a:lnTo>
                  <a:lnTo>
                    <a:pt x="91" y="0"/>
                  </a:lnTo>
                  <a:lnTo>
                    <a:pt x="91" y="0"/>
                  </a:lnTo>
                  <a:lnTo>
                    <a:pt x="88" y="4"/>
                  </a:lnTo>
                  <a:lnTo>
                    <a:pt x="84" y="12"/>
                  </a:lnTo>
                  <a:lnTo>
                    <a:pt x="78" y="19"/>
                  </a:lnTo>
                  <a:lnTo>
                    <a:pt x="72" y="26"/>
                  </a:lnTo>
                  <a:lnTo>
                    <a:pt x="65" y="32"/>
                  </a:lnTo>
                  <a:lnTo>
                    <a:pt x="58" y="37"/>
                  </a:lnTo>
                  <a:lnTo>
                    <a:pt x="51" y="42"/>
                  </a:lnTo>
                  <a:lnTo>
                    <a:pt x="42" y="46"/>
                  </a:lnTo>
                  <a:lnTo>
                    <a:pt x="33" y="49"/>
                  </a:lnTo>
                  <a:lnTo>
                    <a:pt x="25" y="52"/>
                  </a:lnTo>
                  <a:lnTo>
                    <a:pt x="16" y="53"/>
                  </a:lnTo>
                  <a:lnTo>
                    <a:pt x="6" y="53"/>
                  </a:lnTo>
                  <a:lnTo>
                    <a:pt x="0" y="53"/>
                  </a:lnTo>
                  <a:lnTo>
                    <a:pt x="0" y="53"/>
                  </a:lnTo>
                  <a:lnTo>
                    <a:pt x="0" y="53"/>
                  </a:lnTo>
                  <a:lnTo>
                    <a:pt x="0" y="53"/>
                  </a:lnTo>
                  <a:lnTo>
                    <a:pt x="0" y="53"/>
                  </a:lnTo>
                  <a:lnTo>
                    <a:pt x="2" y="53"/>
                  </a:lnTo>
                  <a:lnTo>
                    <a:pt x="2" y="53"/>
                  </a:lnTo>
                  <a:lnTo>
                    <a:pt x="2" y="53"/>
                  </a:lnTo>
                  <a:lnTo>
                    <a:pt x="2" y="53"/>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0" name="Freeform 1050"/>
            <p:cNvSpPr>
              <a:spLocks/>
            </p:cNvSpPr>
            <p:nvPr/>
          </p:nvSpPr>
          <p:spPr bwMode="auto">
            <a:xfrm>
              <a:off x="4369" y="2611"/>
              <a:ext cx="92" cy="54"/>
            </a:xfrm>
            <a:custGeom>
              <a:avLst/>
              <a:gdLst>
                <a:gd name="T0" fmla="*/ 1 w 92"/>
                <a:gd name="T1" fmla="*/ 54 h 54"/>
                <a:gd name="T2" fmla="*/ 7 w 92"/>
                <a:gd name="T3" fmla="*/ 54 h 54"/>
                <a:gd name="T4" fmla="*/ 17 w 92"/>
                <a:gd name="T5" fmla="*/ 54 h 54"/>
                <a:gd name="T6" fmla="*/ 26 w 92"/>
                <a:gd name="T7" fmla="*/ 53 h 54"/>
                <a:gd name="T8" fmla="*/ 34 w 92"/>
                <a:gd name="T9" fmla="*/ 50 h 54"/>
                <a:gd name="T10" fmla="*/ 43 w 92"/>
                <a:gd name="T11" fmla="*/ 47 h 54"/>
                <a:gd name="T12" fmla="*/ 52 w 92"/>
                <a:gd name="T13" fmla="*/ 43 h 54"/>
                <a:gd name="T14" fmla="*/ 59 w 92"/>
                <a:gd name="T15" fmla="*/ 38 h 54"/>
                <a:gd name="T16" fmla="*/ 66 w 92"/>
                <a:gd name="T17" fmla="*/ 33 h 54"/>
                <a:gd name="T18" fmla="*/ 73 w 92"/>
                <a:gd name="T19" fmla="*/ 27 h 54"/>
                <a:gd name="T20" fmla="*/ 79 w 92"/>
                <a:gd name="T21" fmla="*/ 20 h 54"/>
                <a:gd name="T22" fmla="*/ 85 w 92"/>
                <a:gd name="T23" fmla="*/ 13 h 54"/>
                <a:gd name="T24" fmla="*/ 89 w 92"/>
                <a:gd name="T25" fmla="*/ 5 h 54"/>
                <a:gd name="T26" fmla="*/ 92 w 92"/>
                <a:gd name="T27" fmla="*/ 1 h 54"/>
                <a:gd name="T28" fmla="*/ 92 w 92"/>
                <a:gd name="T29" fmla="*/ 1 h 54"/>
                <a:gd name="T30" fmla="*/ 92 w 92"/>
                <a:gd name="T31" fmla="*/ 1 h 54"/>
                <a:gd name="T32" fmla="*/ 92 w 92"/>
                <a:gd name="T33" fmla="*/ 0 h 54"/>
                <a:gd name="T34" fmla="*/ 92 w 92"/>
                <a:gd name="T35" fmla="*/ 0 h 54"/>
                <a:gd name="T36" fmla="*/ 92 w 92"/>
                <a:gd name="T37" fmla="*/ 0 h 54"/>
                <a:gd name="T38" fmla="*/ 92 w 92"/>
                <a:gd name="T39" fmla="*/ 0 h 54"/>
                <a:gd name="T40" fmla="*/ 92 w 92"/>
                <a:gd name="T41" fmla="*/ 0 h 54"/>
                <a:gd name="T42" fmla="*/ 92 w 92"/>
                <a:gd name="T43" fmla="*/ 0 h 54"/>
                <a:gd name="T44" fmla="*/ 89 w 92"/>
                <a:gd name="T45" fmla="*/ 5 h 54"/>
                <a:gd name="T46" fmla="*/ 85 w 92"/>
                <a:gd name="T47" fmla="*/ 13 h 54"/>
                <a:gd name="T48" fmla="*/ 79 w 92"/>
                <a:gd name="T49" fmla="*/ 20 h 54"/>
                <a:gd name="T50" fmla="*/ 73 w 92"/>
                <a:gd name="T51" fmla="*/ 27 h 54"/>
                <a:gd name="T52" fmla="*/ 66 w 92"/>
                <a:gd name="T53" fmla="*/ 33 h 54"/>
                <a:gd name="T54" fmla="*/ 59 w 92"/>
                <a:gd name="T55" fmla="*/ 38 h 54"/>
                <a:gd name="T56" fmla="*/ 52 w 92"/>
                <a:gd name="T57" fmla="*/ 43 h 54"/>
                <a:gd name="T58" fmla="*/ 43 w 92"/>
                <a:gd name="T59" fmla="*/ 47 h 54"/>
                <a:gd name="T60" fmla="*/ 34 w 92"/>
                <a:gd name="T61" fmla="*/ 50 h 54"/>
                <a:gd name="T62" fmla="*/ 26 w 92"/>
                <a:gd name="T63" fmla="*/ 53 h 54"/>
                <a:gd name="T64" fmla="*/ 17 w 92"/>
                <a:gd name="T65" fmla="*/ 54 h 54"/>
                <a:gd name="T66" fmla="*/ 7 w 92"/>
                <a:gd name="T67" fmla="*/ 54 h 54"/>
                <a:gd name="T68" fmla="*/ 0 w 92"/>
                <a:gd name="T69" fmla="*/ 54 h 54"/>
                <a:gd name="T70" fmla="*/ 0 w 92"/>
                <a:gd name="T71" fmla="*/ 54 h 54"/>
                <a:gd name="T72" fmla="*/ 0 w 92"/>
                <a:gd name="T73" fmla="*/ 54 h 54"/>
                <a:gd name="T74" fmla="*/ 0 w 92"/>
                <a:gd name="T75" fmla="*/ 54 h 54"/>
                <a:gd name="T76" fmla="*/ 1 w 92"/>
                <a:gd name="T77" fmla="*/ 54 h 54"/>
                <a:gd name="T78" fmla="*/ 1 w 92"/>
                <a:gd name="T79" fmla="*/ 54 h 54"/>
                <a:gd name="T80" fmla="*/ 1 w 92"/>
                <a:gd name="T81" fmla="*/ 54 h 54"/>
                <a:gd name="T82" fmla="*/ 1 w 92"/>
                <a:gd name="T83" fmla="*/ 54 h 54"/>
                <a:gd name="T84" fmla="*/ 1 w 92"/>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4">
                  <a:moveTo>
                    <a:pt x="1" y="54"/>
                  </a:moveTo>
                  <a:lnTo>
                    <a:pt x="7" y="54"/>
                  </a:lnTo>
                  <a:lnTo>
                    <a:pt x="17" y="54"/>
                  </a:lnTo>
                  <a:lnTo>
                    <a:pt x="26" y="53"/>
                  </a:lnTo>
                  <a:lnTo>
                    <a:pt x="34" y="50"/>
                  </a:lnTo>
                  <a:lnTo>
                    <a:pt x="43" y="47"/>
                  </a:lnTo>
                  <a:lnTo>
                    <a:pt x="52" y="43"/>
                  </a:lnTo>
                  <a:lnTo>
                    <a:pt x="59" y="38"/>
                  </a:lnTo>
                  <a:lnTo>
                    <a:pt x="66" y="33"/>
                  </a:lnTo>
                  <a:lnTo>
                    <a:pt x="73" y="27"/>
                  </a:lnTo>
                  <a:lnTo>
                    <a:pt x="79" y="20"/>
                  </a:lnTo>
                  <a:lnTo>
                    <a:pt x="85" y="13"/>
                  </a:lnTo>
                  <a:lnTo>
                    <a:pt x="89" y="5"/>
                  </a:lnTo>
                  <a:lnTo>
                    <a:pt x="92" y="1"/>
                  </a:lnTo>
                  <a:lnTo>
                    <a:pt x="92" y="1"/>
                  </a:lnTo>
                  <a:lnTo>
                    <a:pt x="92" y="1"/>
                  </a:lnTo>
                  <a:lnTo>
                    <a:pt x="92" y="0"/>
                  </a:lnTo>
                  <a:lnTo>
                    <a:pt x="92" y="0"/>
                  </a:lnTo>
                  <a:lnTo>
                    <a:pt x="92" y="0"/>
                  </a:lnTo>
                  <a:lnTo>
                    <a:pt x="92" y="0"/>
                  </a:lnTo>
                  <a:lnTo>
                    <a:pt x="92" y="0"/>
                  </a:lnTo>
                  <a:lnTo>
                    <a:pt x="92" y="0"/>
                  </a:lnTo>
                  <a:lnTo>
                    <a:pt x="89" y="5"/>
                  </a:lnTo>
                  <a:lnTo>
                    <a:pt x="85" y="13"/>
                  </a:lnTo>
                  <a:lnTo>
                    <a:pt x="79" y="20"/>
                  </a:lnTo>
                  <a:lnTo>
                    <a:pt x="73" y="27"/>
                  </a:lnTo>
                  <a:lnTo>
                    <a:pt x="66" y="33"/>
                  </a:lnTo>
                  <a:lnTo>
                    <a:pt x="59" y="38"/>
                  </a:lnTo>
                  <a:lnTo>
                    <a:pt x="52" y="43"/>
                  </a:lnTo>
                  <a:lnTo>
                    <a:pt x="43" y="47"/>
                  </a:lnTo>
                  <a:lnTo>
                    <a:pt x="34" y="50"/>
                  </a:lnTo>
                  <a:lnTo>
                    <a:pt x="26" y="53"/>
                  </a:lnTo>
                  <a:lnTo>
                    <a:pt x="17" y="54"/>
                  </a:lnTo>
                  <a:lnTo>
                    <a:pt x="7" y="54"/>
                  </a:lnTo>
                  <a:lnTo>
                    <a:pt x="0" y="54"/>
                  </a:lnTo>
                  <a:lnTo>
                    <a:pt x="0" y="54"/>
                  </a:lnTo>
                  <a:lnTo>
                    <a:pt x="0" y="54"/>
                  </a:lnTo>
                  <a:lnTo>
                    <a:pt x="0" y="54"/>
                  </a:lnTo>
                  <a:lnTo>
                    <a:pt x="1" y="54"/>
                  </a:lnTo>
                  <a:lnTo>
                    <a:pt x="1" y="54"/>
                  </a:lnTo>
                  <a:lnTo>
                    <a:pt x="1" y="54"/>
                  </a:lnTo>
                  <a:lnTo>
                    <a:pt x="1" y="54"/>
                  </a:lnTo>
                  <a:lnTo>
                    <a:pt x="1" y="54"/>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1" name="Freeform 1051"/>
            <p:cNvSpPr>
              <a:spLocks/>
            </p:cNvSpPr>
            <p:nvPr/>
          </p:nvSpPr>
          <p:spPr bwMode="auto">
            <a:xfrm>
              <a:off x="4367" y="2609"/>
              <a:ext cx="94" cy="56"/>
            </a:xfrm>
            <a:custGeom>
              <a:avLst/>
              <a:gdLst>
                <a:gd name="T0" fmla="*/ 2 w 94"/>
                <a:gd name="T1" fmla="*/ 56 h 56"/>
                <a:gd name="T2" fmla="*/ 9 w 94"/>
                <a:gd name="T3" fmla="*/ 56 h 56"/>
                <a:gd name="T4" fmla="*/ 19 w 94"/>
                <a:gd name="T5" fmla="*/ 56 h 56"/>
                <a:gd name="T6" fmla="*/ 28 w 94"/>
                <a:gd name="T7" fmla="*/ 55 h 56"/>
                <a:gd name="T8" fmla="*/ 36 w 94"/>
                <a:gd name="T9" fmla="*/ 52 h 56"/>
                <a:gd name="T10" fmla="*/ 45 w 94"/>
                <a:gd name="T11" fmla="*/ 49 h 56"/>
                <a:gd name="T12" fmla="*/ 54 w 94"/>
                <a:gd name="T13" fmla="*/ 45 h 56"/>
                <a:gd name="T14" fmla="*/ 61 w 94"/>
                <a:gd name="T15" fmla="*/ 40 h 56"/>
                <a:gd name="T16" fmla="*/ 68 w 94"/>
                <a:gd name="T17" fmla="*/ 35 h 56"/>
                <a:gd name="T18" fmla="*/ 75 w 94"/>
                <a:gd name="T19" fmla="*/ 29 h 56"/>
                <a:gd name="T20" fmla="*/ 81 w 94"/>
                <a:gd name="T21" fmla="*/ 22 h 56"/>
                <a:gd name="T22" fmla="*/ 87 w 94"/>
                <a:gd name="T23" fmla="*/ 15 h 56"/>
                <a:gd name="T24" fmla="*/ 91 w 94"/>
                <a:gd name="T25" fmla="*/ 7 h 56"/>
                <a:gd name="T26" fmla="*/ 94 w 94"/>
                <a:gd name="T27" fmla="*/ 2 h 56"/>
                <a:gd name="T28" fmla="*/ 94 w 94"/>
                <a:gd name="T29" fmla="*/ 2 h 56"/>
                <a:gd name="T30" fmla="*/ 94 w 94"/>
                <a:gd name="T31" fmla="*/ 2 h 56"/>
                <a:gd name="T32" fmla="*/ 94 w 94"/>
                <a:gd name="T33" fmla="*/ 0 h 56"/>
                <a:gd name="T34" fmla="*/ 94 w 94"/>
                <a:gd name="T35" fmla="*/ 0 h 56"/>
                <a:gd name="T36" fmla="*/ 94 w 94"/>
                <a:gd name="T37" fmla="*/ 0 h 56"/>
                <a:gd name="T38" fmla="*/ 94 w 94"/>
                <a:gd name="T39" fmla="*/ 0 h 56"/>
                <a:gd name="T40" fmla="*/ 94 w 94"/>
                <a:gd name="T41" fmla="*/ 0 h 56"/>
                <a:gd name="T42" fmla="*/ 94 w 94"/>
                <a:gd name="T43" fmla="*/ 0 h 56"/>
                <a:gd name="T44" fmla="*/ 91 w 94"/>
                <a:gd name="T45" fmla="*/ 7 h 56"/>
                <a:gd name="T46" fmla="*/ 85 w 94"/>
                <a:gd name="T47" fmla="*/ 15 h 56"/>
                <a:gd name="T48" fmla="*/ 81 w 94"/>
                <a:gd name="T49" fmla="*/ 22 h 56"/>
                <a:gd name="T50" fmla="*/ 75 w 94"/>
                <a:gd name="T51" fmla="*/ 29 h 56"/>
                <a:gd name="T52" fmla="*/ 68 w 94"/>
                <a:gd name="T53" fmla="*/ 35 h 56"/>
                <a:gd name="T54" fmla="*/ 61 w 94"/>
                <a:gd name="T55" fmla="*/ 39 h 56"/>
                <a:gd name="T56" fmla="*/ 54 w 94"/>
                <a:gd name="T57" fmla="*/ 45 h 56"/>
                <a:gd name="T58" fmla="*/ 45 w 94"/>
                <a:gd name="T59" fmla="*/ 48 h 56"/>
                <a:gd name="T60" fmla="*/ 36 w 94"/>
                <a:gd name="T61" fmla="*/ 52 h 56"/>
                <a:gd name="T62" fmla="*/ 28 w 94"/>
                <a:gd name="T63" fmla="*/ 53 h 56"/>
                <a:gd name="T64" fmla="*/ 19 w 94"/>
                <a:gd name="T65" fmla="*/ 55 h 56"/>
                <a:gd name="T66" fmla="*/ 9 w 94"/>
                <a:gd name="T67" fmla="*/ 55 h 56"/>
                <a:gd name="T68" fmla="*/ 0 w 94"/>
                <a:gd name="T69" fmla="*/ 55 h 56"/>
                <a:gd name="T70" fmla="*/ 0 w 94"/>
                <a:gd name="T71" fmla="*/ 55 h 56"/>
                <a:gd name="T72" fmla="*/ 2 w 94"/>
                <a:gd name="T73" fmla="*/ 55 h 56"/>
                <a:gd name="T74" fmla="*/ 2 w 94"/>
                <a:gd name="T75" fmla="*/ 55 h 56"/>
                <a:gd name="T76" fmla="*/ 2 w 94"/>
                <a:gd name="T77" fmla="*/ 55 h 56"/>
                <a:gd name="T78" fmla="*/ 2 w 94"/>
                <a:gd name="T79" fmla="*/ 55 h 56"/>
                <a:gd name="T80" fmla="*/ 2 w 94"/>
                <a:gd name="T81" fmla="*/ 56 h 56"/>
                <a:gd name="T82" fmla="*/ 2 w 94"/>
                <a:gd name="T83" fmla="*/ 56 h 56"/>
                <a:gd name="T84" fmla="*/ 2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2" y="56"/>
                  </a:moveTo>
                  <a:lnTo>
                    <a:pt x="9" y="56"/>
                  </a:lnTo>
                  <a:lnTo>
                    <a:pt x="19" y="56"/>
                  </a:lnTo>
                  <a:lnTo>
                    <a:pt x="28" y="55"/>
                  </a:lnTo>
                  <a:lnTo>
                    <a:pt x="36" y="52"/>
                  </a:lnTo>
                  <a:lnTo>
                    <a:pt x="45" y="49"/>
                  </a:lnTo>
                  <a:lnTo>
                    <a:pt x="54" y="45"/>
                  </a:lnTo>
                  <a:lnTo>
                    <a:pt x="61" y="40"/>
                  </a:lnTo>
                  <a:lnTo>
                    <a:pt x="68" y="35"/>
                  </a:lnTo>
                  <a:lnTo>
                    <a:pt x="75" y="29"/>
                  </a:lnTo>
                  <a:lnTo>
                    <a:pt x="81" y="22"/>
                  </a:lnTo>
                  <a:lnTo>
                    <a:pt x="87" y="15"/>
                  </a:lnTo>
                  <a:lnTo>
                    <a:pt x="91" y="7"/>
                  </a:lnTo>
                  <a:lnTo>
                    <a:pt x="94" y="2"/>
                  </a:lnTo>
                  <a:lnTo>
                    <a:pt x="94" y="2"/>
                  </a:lnTo>
                  <a:lnTo>
                    <a:pt x="94" y="2"/>
                  </a:lnTo>
                  <a:lnTo>
                    <a:pt x="94" y="0"/>
                  </a:lnTo>
                  <a:lnTo>
                    <a:pt x="94" y="0"/>
                  </a:lnTo>
                  <a:lnTo>
                    <a:pt x="94" y="0"/>
                  </a:lnTo>
                  <a:lnTo>
                    <a:pt x="94" y="0"/>
                  </a:lnTo>
                  <a:lnTo>
                    <a:pt x="94" y="0"/>
                  </a:lnTo>
                  <a:lnTo>
                    <a:pt x="94" y="0"/>
                  </a:lnTo>
                  <a:lnTo>
                    <a:pt x="91" y="7"/>
                  </a:lnTo>
                  <a:lnTo>
                    <a:pt x="85" y="15"/>
                  </a:lnTo>
                  <a:lnTo>
                    <a:pt x="81" y="22"/>
                  </a:lnTo>
                  <a:lnTo>
                    <a:pt x="75" y="29"/>
                  </a:lnTo>
                  <a:lnTo>
                    <a:pt x="68" y="35"/>
                  </a:lnTo>
                  <a:lnTo>
                    <a:pt x="61" y="39"/>
                  </a:lnTo>
                  <a:lnTo>
                    <a:pt x="54" y="45"/>
                  </a:lnTo>
                  <a:lnTo>
                    <a:pt x="45" y="48"/>
                  </a:lnTo>
                  <a:lnTo>
                    <a:pt x="36" y="52"/>
                  </a:lnTo>
                  <a:lnTo>
                    <a:pt x="28" y="53"/>
                  </a:lnTo>
                  <a:lnTo>
                    <a:pt x="19" y="55"/>
                  </a:lnTo>
                  <a:lnTo>
                    <a:pt x="9" y="55"/>
                  </a:lnTo>
                  <a:lnTo>
                    <a:pt x="0" y="55"/>
                  </a:lnTo>
                  <a:lnTo>
                    <a:pt x="0" y="55"/>
                  </a:lnTo>
                  <a:lnTo>
                    <a:pt x="2" y="55"/>
                  </a:lnTo>
                  <a:lnTo>
                    <a:pt x="2" y="55"/>
                  </a:lnTo>
                  <a:lnTo>
                    <a:pt x="2" y="55"/>
                  </a:lnTo>
                  <a:lnTo>
                    <a:pt x="2" y="55"/>
                  </a:lnTo>
                  <a:lnTo>
                    <a:pt x="2" y="56"/>
                  </a:lnTo>
                  <a:lnTo>
                    <a:pt x="2" y="56"/>
                  </a:lnTo>
                  <a:lnTo>
                    <a:pt x="2"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2" name="Freeform 1052"/>
            <p:cNvSpPr>
              <a:spLocks/>
            </p:cNvSpPr>
            <p:nvPr/>
          </p:nvSpPr>
          <p:spPr bwMode="auto">
            <a:xfrm>
              <a:off x="4367" y="2608"/>
              <a:ext cx="94" cy="56"/>
            </a:xfrm>
            <a:custGeom>
              <a:avLst/>
              <a:gdLst>
                <a:gd name="T0" fmla="*/ 0 w 94"/>
                <a:gd name="T1" fmla="*/ 56 h 56"/>
                <a:gd name="T2" fmla="*/ 9 w 94"/>
                <a:gd name="T3" fmla="*/ 56 h 56"/>
                <a:gd name="T4" fmla="*/ 19 w 94"/>
                <a:gd name="T5" fmla="*/ 56 h 56"/>
                <a:gd name="T6" fmla="*/ 28 w 94"/>
                <a:gd name="T7" fmla="*/ 54 h 56"/>
                <a:gd name="T8" fmla="*/ 36 w 94"/>
                <a:gd name="T9" fmla="*/ 53 h 56"/>
                <a:gd name="T10" fmla="*/ 45 w 94"/>
                <a:gd name="T11" fmla="*/ 49 h 56"/>
                <a:gd name="T12" fmla="*/ 54 w 94"/>
                <a:gd name="T13" fmla="*/ 46 h 56"/>
                <a:gd name="T14" fmla="*/ 61 w 94"/>
                <a:gd name="T15" fmla="*/ 40 h 56"/>
                <a:gd name="T16" fmla="*/ 68 w 94"/>
                <a:gd name="T17" fmla="*/ 36 h 56"/>
                <a:gd name="T18" fmla="*/ 75 w 94"/>
                <a:gd name="T19" fmla="*/ 30 h 56"/>
                <a:gd name="T20" fmla="*/ 81 w 94"/>
                <a:gd name="T21" fmla="*/ 23 h 56"/>
                <a:gd name="T22" fmla="*/ 85 w 94"/>
                <a:gd name="T23" fmla="*/ 16 h 56"/>
                <a:gd name="T24" fmla="*/ 91 w 94"/>
                <a:gd name="T25" fmla="*/ 8 h 56"/>
                <a:gd name="T26" fmla="*/ 94 w 94"/>
                <a:gd name="T27" fmla="*/ 1 h 56"/>
                <a:gd name="T28" fmla="*/ 94 w 94"/>
                <a:gd name="T29" fmla="*/ 1 h 56"/>
                <a:gd name="T30" fmla="*/ 94 w 94"/>
                <a:gd name="T31" fmla="*/ 1 h 56"/>
                <a:gd name="T32" fmla="*/ 94 w 94"/>
                <a:gd name="T33" fmla="*/ 1 h 56"/>
                <a:gd name="T34" fmla="*/ 94 w 94"/>
                <a:gd name="T35" fmla="*/ 0 h 56"/>
                <a:gd name="T36" fmla="*/ 94 w 94"/>
                <a:gd name="T37" fmla="*/ 0 h 56"/>
                <a:gd name="T38" fmla="*/ 94 w 94"/>
                <a:gd name="T39" fmla="*/ 0 h 56"/>
                <a:gd name="T40" fmla="*/ 94 w 94"/>
                <a:gd name="T41" fmla="*/ 0 h 56"/>
                <a:gd name="T42" fmla="*/ 94 w 94"/>
                <a:gd name="T43" fmla="*/ 0 h 56"/>
                <a:gd name="T44" fmla="*/ 90 w 94"/>
                <a:gd name="T45" fmla="*/ 7 h 56"/>
                <a:gd name="T46" fmla="*/ 85 w 94"/>
                <a:gd name="T47" fmla="*/ 16 h 56"/>
                <a:gd name="T48" fmla="*/ 80 w 94"/>
                <a:gd name="T49" fmla="*/ 23 h 56"/>
                <a:gd name="T50" fmla="*/ 74 w 94"/>
                <a:gd name="T51" fmla="*/ 28 h 56"/>
                <a:gd name="T52" fmla="*/ 68 w 94"/>
                <a:gd name="T53" fmla="*/ 34 h 56"/>
                <a:gd name="T54" fmla="*/ 61 w 94"/>
                <a:gd name="T55" fmla="*/ 40 h 56"/>
                <a:gd name="T56" fmla="*/ 54 w 94"/>
                <a:gd name="T57" fmla="*/ 44 h 56"/>
                <a:gd name="T58" fmla="*/ 45 w 94"/>
                <a:gd name="T59" fmla="*/ 49 h 56"/>
                <a:gd name="T60" fmla="*/ 36 w 94"/>
                <a:gd name="T61" fmla="*/ 51 h 56"/>
                <a:gd name="T62" fmla="*/ 28 w 94"/>
                <a:gd name="T63" fmla="*/ 54 h 56"/>
                <a:gd name="T64" fmla="*/ 18 w 94"/>
                <a:gd name="T65" fmla="*/ 56 h 56"/>
                <a:gd name="T66" fmla="*/ 9 w 94"/>
                <a:gd name="T67" fmla="*/ 56 h 56"/>
                <a:gd name="T68" fmla="*/ 0 w 94"/>
                <a:gd name="T69" fmla="*/ 56 h 56"/>
                <a:gd name="T70" fmla="*/ 0 w 94"/>
                <a:gd name="T71" fmla="*/ 56 h 56"/>
                <a:gd name="T72" fmla="*/ 0 w 94"/>
                <a:gd name="T73" fmla="*/ 56 h 56"/>
                <a:gd name="T74" fmla="*/ 0 w 94"/>
                <a:gd name="T75" fmla="*/ 56 h 56"/>
                <a:gd name="T76" fmla="*/ 0 w 94"/>
                <a:gd name="T77" fmla="*/ 56 h 56"/>
                <a:gd name="T78" fmla="*/ 0 w 94"/>
                <a:gd name="T79" fmla="*/ 56 h 56"/>
                <a:gd name="T80" fmla="*/ 0 w 94"/>
                <a:gd name="T81" fmla="*/ 56 h 56"/>
                <a:gd name="T82" fmla="*/ 0 w 94"/>
                <a:gd name="T83" fmla="*/ 56 h 56"/>
                <a:gd name="T84" fmla="*/ 0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0" y="56"/>
                  </a:moveTo>
                  <a:lnTo>
                    <a:pt x="9" y="56"/>
                  </a:lnTo>
                  <a:lnTo>
                    <a:pt x="19" y="56"/>
                  </a:lnTo>
                  <a:lnTo>
                    <a:pt x="28" y="54"/>
                  </a:lnTo>
                  <a:lnTo>
                    <a:pt x="36" y="53"/>
                  </a:lnTo>
                  <a:lnTo>
                    <a:pt x="45" y="49"/>
                  </a:lnTo>
                  <a:lnTo>
                    <a:pt x="54" y="46"/>
                  </a:lnTo>
                  <a:lnTo>
                    <a:pt x="61" y="40"/>
                  </a:lnTo>
                  <a:lnTo>
                    <a:pt x="68" y="36"/>
                  </a:lnTo>
                  <a:lnTo>
                    <a:pt x="75" y="30"/>
                  </a:lnTo>
                  <a:lnTo>
                    <a:pt x="81" y="23"/>
                  </a:lnTo>
                  <a:lnTo>
                    <a:pt x="85" y="16"/>
                  </a:lnTo>
                  <a:lnTo>
                    <a:pt x="91" y="8"/>
                  </a:lnTo>
                  <a:lnTo>
                    <a:pt x="94" y="1"/>
                  </a:lnTo>
                  <a:lnTo>
                    <a:pt x="94" y="1"/>
                  </a:lnTo>
                  <a:lnTo>
                    <a:pt x="94" y="1"/>
                  </a:lnTo>
                  <a:lnTo>
                    <a:pt x="94" y="1"/>
                  </a:lnTo>
                  <a:lnTo>
                    <a:pt x="94" y="0"/>
                  </a:lnTo>
                  <a:lnTo>
                    <a:pt x="94" y="0"/>
                  </a:lnTo>
                  <a:lnTo>
                    <a:pt x="94" y="0"/>
                  </a:lnTo>
                  <a:lnTo>
                    <a:pt x="94" y="0"/>
                  </a:lnTo>
                  <a:lnTo>
                    <a:pt x="94" y="0"/>
                  </a:lnTo>
                  <a:lnTo>
                    <a:pt x="90" y="7"/>
                  </a:lnTo>
                  <a:lnTo>
                    <a:pt x="85" y="16"/>
                  </a:lnTo>
                  <a:lnTo>
                    <a:pt x="80" y="23"/>
                  </a:lnTo>
                  <a:lnTo>
                    <a:pt x="74" y="28"/>
                  </a:lnTo>
                  <a:lnTo>
                    <a:pt x="68" y="34"/>
                  </a:lnTo>
                  <a:lnTo>
                    <a:pt x="61" y="40"/>
                  </a:lnTo>
                  <a:lnTo>
                    <a:pt x="54" y="44"/>
                  </a:lnTo>
                  <a:lnTo>
                    <a:pt x="45" y="49"/>
                  </a:lnTo>
                  <a:lnTo>
                    <a:pt x="36" y="51"/>
                  </a:lnTo>
                  <a:lnTo>
                    <a:pt x="28" y="54"/>
                  </a:lnTo>
                  <a:lnTo>
                    <a:pt x="18" y="56"/>
                  </a:lnTo>
                  <a:lnTo>
                    <a:pt x="9" y="56"/>
                  </a:lnTo>
                  <a:lnTo>
                    <a:pt x="0" y="56"/>
                  </a:lnTo>
                  <a:lnTo>
                    <a:pt x="0" y="56"/>
                  </a:lnTo>
                  <a:lnTo>
                    <a:pt x="0" y="56"/>
                  </a:lnTo>
                  <a:lnTo>
                    <a:pt x="0" y="56"/>
                  </a:lnTo>
                  <a:lnTo>
                    <a:pt x="0" y="56"/>
                  </a:lnTo>
                  <a:lnTo>
                    <a:pt x="0" y="56"/>
                  </a:lnTo>
                  <a:lnTo>
                    <a:pt x="0" y="56"/>
                  </a:lnTo>
                  <a:lnTo>
                    <a:pt x="0" y="56"/>
                  </a:lnTo>
                  <a:lnTo>
                    <a:pt x="0"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3" name="Freeform 1053"/>
            <p:cNvSpPr>
              <a:spLocks/>
            </p:cNvSpPr>
            <p:nvPr/>
          </p:nvSpPr>
          <p:spPr bwMode="auto">
            <a:xfrm>
              <a:off x="4366" y="2606"/>
              <a:ext cx="95" cy="58"/>
            </a:xfrm>
            <a:custGeom>
              <a:avLst/>
              <a:gdLst>
                <a:gd name="T0" fmla="*/ 1 w 95"/>
                <a:gd name="T1" fmla="*/ 58 h 58"/>
                <a:gd name="T2" fmla="*/ 10 w 95"/>
                <a:gd name="T3" fmla="*/ 58 h 58"/>
                <a:gd name="T4" fmla="*/ 19 w 95"/>
                <a:gd name="T5" fmla="*/ 58 h 58"/>
                <a:gd name="T6" fmla="*/ 29 w 95"/>
                <a:gd name="T7" fmla="*/ 56 h 58"/>
                <a:gd name="T8" fmla="*/ 37 w 95"/>
                <a:gd name="T9" fmla="*/ 53 h 58"/>
                <a:gd name="T10" fmla="*/ 46 w 95"/>
                <a:gd name="T11" fmla="*/ 51 h 58"/>
                <a:gd name="T12" fmla="*/ 55 w 95"/>
                <a:gd name="T13" fmla="*/ 46 h 58"/>
                <a:gd name="T14" fmla="*/ 62 w 95"/>
                <a:gd name="T15" fmla="*/ 42 h 58"/>
                <a:gd name="T16" fmla="*/ 69 w 95"/>
                <a:gd name="T17" fmla="*/ 36 h 58"/>
                <a:gd name="T18" fmla="*/ 75 w 95"/>
                <a:gd name="T19" fmla="*/ 30 h 58"/>
                <a:gd name="T20" fmla="*/ 81 w 95"/>
                <a:gd name="T21" fmla="*/ 25 h 58"/>
                <a:gd name="T22" fmla="*/ 86 w 95"/>
                <a:gd name="T23" fmla="*/ 18 h 58"/>
                <a:gd name="T24" fmla="*/ 91 w 95"/>
                <a:gd name="T25" fmla="*/ 9 h 58"/>
                <a:gd name="T26" fmla="*/ 95 w 95"/>
                <a:gd name="T27" fmla="*/ 2 h 58"/>
                <a:gd name="T28" fmla="*/ 95 w 95"/>
                <a:gd name="T29" fmla="*/ 2 h 58"/>
                <a:gd name="T30" fmla="*/ 95 w 95"/>
                <a:gd name="T31" fmla="*/ 2 h 58"/>
                <a:gd name="T32" fmla="*/ 95 w 95"/>
                <a:gd name="T33" fmla="*/ 2 h 58"/>
                <a:gd name="T34" fmla="*/ 95 w 95"/>
                <a:gd name="T35" fmla="*/ 2 h 58"/>
                <a:gd name="T36" fmla="*/ 95 w 95"/>
                <a:gd name="T37" fmla="*/ 0 h 58"/>
                <a:gd name="T38" fmla="*/ 95 w 95"/>
                <a:gd name="T39" fmla="*/ 0 h 58"/>
                <a:gd name="T40" fmla="*/ 95 w 95"/>
                <a:gd name="T41" fmla="*/ 0 h 58"/>
                <a:gd name="T42" fmla="*/ 95 w 95"/>
                <a:gd name="T43" fmla="*/ 0 h 58"/>
                <a:gd name="T44" fmla="*/ 95 w 95"/>
                <a:gd name="T45" fmla="*/ 0 h 58"/>
                <a:gd name="T46" fmla="*/ 95 w 95"/>
                <a:gd name="T47" fmla="*/ 0 h 58"/>
                <a:gd name="T48" fmla="*/ 95 w 95"/>
                <a:gd name="T49" fmla="*/ 0 h 58"/>
                <a:gd name="T50" fmla="*/ 95 w 95"/>
                <a:gd name="T51" fmla="*/ 0 h 58"/>
                <a:gd name="T52" fmla="*/ 95 w 95"/>
                <a:gd name="T53" fmla="*/ 0 h 58"/>
                <a:gd name="T54" fmla="*/ 95 w 95"/>
                <a:gd name="T55" fmla="*/ 0 h 58"/>
                <a:gd name="T56" fmla="*/ 95 w 95"/>
                <a:gd name="T57" fmla="*/ 0 h 58"/>
                <a:gd name="T58" fmla="*/ 95 w 95"/>
                <a:gd name="T59" fmla="*/ 0 h 58"/>
                <a:gd name="T60" fmla="*/ 95 w 95"/>
                <a:gd name="T61" fmla="*/ 2 h 58"/>
                <a:gd name="T62" fmla="*/ 91 w 95"/>
                <a:gd name="T63" fmla="*/ 9 h 58"/>
                <a:gd name="T64" fmla="*/ 86 w 95"/>
                <a:gd name="T65" fmla="*/ 18 h 58"/>
                <a:gd name="T66" fmla="*/ 81 w 95"/>
                <a:gd name="T67" fmla="*/ 25 h 58"/>
                <a:gd name="T68" fmla="*/ 75 w 95"/>
                <a:gd name="T69" fmla="*/ 30 h 58"/>
                <a:gd name="T70" fmla="*/ 69 w 95"/>
                <a:gd name="T71" fmla="*/ 36 h 58"/>
                <a:gd name="T72" fmla="*/ 62 w 95"/>
                <a:gd name="T73" fmla="*/ 42 h 58"/>
                <a:gd name="T74" fmla="*/ 53 w 95"/>
                <a:gd name="T75" fmla="*/ 46 h 58"/>
                <a:gd name="T76" fmla="*/ 46 w 95"/>
                <a:gd name="T77" fmla="*/ 51 h 58"/>
                <a:gd name="T78" fmla="*/ 37 w 95"/>
                <a:gd name="T79" fmla="*/ 53 h 58"/>
                <a:gd name="T80" fmla="*/ 29 w 95"/>
                <a:gd name="T81" fmla="*/ 55 h 58"/>
                <a:gd name="T82" fmla="*/ 19 w 95"/>
                <a:gd name="T83" fmla="*/ 56 h 58"/>
                <a:gd name="T84" fmla="*/ 10 w 95"/>
                <a:gd name="T85" fmla="*/ 58 h 58"/>
                <a:gd name="T86" fmla="*/ 0 w 95"/>
                <a:gd name="T87" fmla="*/ 56 h 58"/>
                <a:gd name="T88" fmla="*/ 0 w 95"/>
                <a:gd name="T89" fmla="*/ 56 h 58"/>
                <a:gd name="T90" fmla="*/ 0 w 95"/>
                <a:gd name="T91" fmla="*/ 56 h 58"/>
                <a:gd name="T92" fmla="*/ 0 w 95"/>
                <a:gd name="T93" fmla="*/ 56 h 58"/>
                <a:gd name="T94" fmla="*/ 0 w 95"/>
                <a:gd name="T95" fmla="*/ 58 h 58"/>
                <a:gd name="T96" fmla="*/ 0 w 95"/>
                <a:gd name="T97" fmla="*/ 58 h 58"/>
                <a:gd name="T98" fmla="*/ 0 w 95"/>
                <a:gd name="T99" fmla="*/ 58 h 58"/>
                <a:gd name="T100" fmla="*/ 0 w 95"/>
                <a:gd name="T101" fmla="*/ 58 h 58"/>
                <a:gd name="T102" fmla="*/ 0 w 95"/>
                <a:gd name="T103" fmla="*/ 58 h 58"/>
                <a:gd name="T104" fmla="*/ 1 w 95"/>
                <a:gd name="T10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8">
                  <a:moveTo>
                    <a:pt x="1" y="58"/>
                  </a:moveTo>
                  <a:lnTo>
                    <a:pt x="10" y="58"/>
                  </a:lnTo>
                  <a:lnTo>
                    <a:pt x="19" y="58"/>
                  </a:lnTo>
                  <a:lnTo>
                    <a:pt x="29" y="56"/>
                  </a:lnTo>
                  <a:lnTo>
                    <a:pt x="37" y="53"/>
                  </a:lnTo>
                  <a:lnTo>
                    <a:pt x="46" y="51"/>
                  </a:lnTo>
                  <a:lnTo>
                    <a:pt x="55" y="46"/>
                  </a:lnTo>
                  <a:lnTo>
                    <a:pt x="62" y="42"/>
                  </a:lnTo>
                  <a:lnTo>
                    <a:pt x="69" y="36"/>
                  </a:lnTo>
                  <a:lnTo>
                    <a:pt x="75" y="30"/>
                  </a:lnTo>
                  <a:lnTo>
                    <a:pt x="81" y="25"/>
                  </a:lnTo>
                  <a:lnTo>
                    <a:pt x="86" y="18"/>
                  </a:lnTo>
                  <a:lnTo>
                    <a:pt x="91" y="9"/>
                  </a:lnTo>
                  <a:lnTo>
                    <a:pt x="95" y="2"/>
                  </a:lnTo>
                  <a:lnTo>
                    <a:pt x="95" y="2"/>
                  </a:lnTo>
                  <a:lnTo>
                    <a:pt x="95" y="2"/>
                  </a:lnTo>
                  <a:lnTo>
                    <a:pt x="95" y="2"/>
                  </a:lnTo>
                  <a:lnTo>
                    <a:pt x="95" y="2"/>
                  </a:lnTo>
                  <a:lnTo>
                    <a:pt x="95" y="0"/>
                  </a:lnTo>
                  <a:lnTo>
                    <a:pt x="95" y="0"/>
                  </a:lnTo>
                  <a:lnTo>
                    <a:pt x="95" y="0"/>
                  </a:lnTo>
                  <a:lnTo>
                    <a:pt x="95" y="0"/>
                  </a:lnTo>
                  <a:lnTo>
                    <a:pt x="95" y="0"/>
                  </a:lnTo>
                  <a:lnTo>
                    <a:pt x="95" y="0"/>
                  </a:lnTo>
                  <a:lnTo>
                    <a:pt x="95" y="0"/>
                  </a:lnTo>
                  <a:lnTo>
                    <a:pt x="95" y="0"/>
                  </a:lnTo>
                  <a:lnTo>
                    <a:pt x="95" y="0"/>
                  </a:lnTo>
                  <a:lnTo>
                    <a:pt x="95" y="0"/>
                  </a:lnTo>
                  <a:lnTo>
                    <a:pt x="95" y="0"/>
                  </a:lnTo>
                  <a:lnTo>
                    <a:pt x="95" y="0"/>
                  </a:lnTo>
                  <a:lnTo>
                    <a:pt x="95" y="2"/>
                  </a:lnTo>
                  <a:lnTo>
                    <a:pt x="91" y="9"/>
                  </a:lnTo>
                  <a:lnTo>
                    <a:pt x="86" y="18"/>
                  </a:lnTo>
                  <a:lnTo>
                    <a:pt x="81" y="25"/>
                  </a:lnTo>
                  <a:lnTo>
                    <a:pt x="75" y="30"/>
                  </a:lnTo>
                  <a:lnTo>
                    <a:pt x="69" y="36"/>
                  </a:lnTo>
                  <a:lnTo>
                    <a:pt x="62" y="42"/>
                  </a:lnTo>
                  <a:lnTo>
                    <a:pt x="53" y="46"/>
                  </a:lnTo>
                  <a:lnTo>
                    <a:pt x="46" y="51"/>
                  </a:lnTo>
                  <a:lnTo>
                    <a:pt x="37" y="53"/>
                  </a:lnTo>
                  <a:lnTo>
                    <a:pt x="29" y="55"/>
                  </a:lnTo>
                  <a:lnTo>
                    <a:pt x="19" y="56"/>
                  </a:lnTo>
                  <a:lnTo>
                    <a:pt x="10" y="58"/>
                  </a:lnTo>
                  <a:lnTo>
                    <a:pt x="0" y="56"/>
                  </a:lnTo>
                  <a:lnTo>
                    <a:pt x="0" y="56"/>
                  </a:lnTo>
                  <a:lnTo>
                    <a:pt x="0" y="56"/>
                  </a:lnTo>
                  <a:lnTo>
                    <a:pt x="0" y="56"/>
                  </a:lnTo>
                  <a:lnTo>
                    <a:pt x="0" y="58"/>
                  </a:lnTo>
                  <a:lnTo>
                    <a:pt x="0" y="58"/>
                  </a:lnTo>
                  <a:lnTo>
                    <a:pt x="0" y="58"/>
                  </a:lnTo>
                  <a:lnTo>
                    <a:pt x="0" y="58"/>
                  </a:lnTo>
                  <a:lnTo>
                    <a:pt x="0" y="58"/>
                  </a:lnTo>
                  <a:lnTo>
                    <a:pt x="1"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4" name="Freeform 1054"/>
            <p:cNvSpPr>
              <a:spLocks/>
            </p:cNvSpPr>
            <p:nvPr/>
          </p:nvSpPr>
          <p:spPr bwMode="auto">
            <a:xfrm>
              <a:off x="4365" y="2605"/>
              <a:ext cx="96" cy="59"/>
            </a:xfrm>
            <a:custGeom>
              <a:avLst/>
              <a:gdLst>
                <a:gd name="T0" fmla="*/ 1 w 96"/>
                <a:gd name="T1" fmla="*/ 57 h 59"/>
                <a:gd name="T2" fmla="*/ 1 w 96"/>
                <a:gd name="T3" fmla="*/ 57 h 59"/>
                <a:gd name="T4" fmla="*/ 11 w 96"/>
                <a:gd name="T5" fmla="*/ 59 h 59"/>
                <a:gd name="T6" fmla="*/ 20 w 96"/>
                <a:gd name="T7" fmla="*/ 57 h 59"/>
                <a:gd name="T8" fmla="*/ 30 w 96"/>
                <a:gd name="T9" fmla="*/ 56 h 59"/>
                <a:gd name="T10" fmla="*/ 38 w 96"/>
                <a:gd name="T11" fmla="*/ 54 h 59"/>
                <a:gd name="T12" fmla="*/ 47 w 96"/>
                <a:gd name="T13" fmla="*/ 52 h 59"/>
                <a:gd name="T14" fmla="*/ 54 w 96"/>
                <a:gd name="T15" fmla="*/ 47 h 59"/>
                <a:gd name="T16" fmla="*/ 63 w 96"/>
                <a:gd name="T17" fmla="*/ 43 h 59"/>
                <a:gd name="T18" fmla="*/ 70 w 96"/>
                <a:gd name="T19" fmla="*/ 37 h 59"/>
                <a:gd name="T20" fmla="*/ 76 w 96"/>
                <a:gd name="T21" fmla="*/ 31 h 59"/>
                <a:gd name="T22" fmla="*/ 82 w 96"/>
                <a:gd name="T23" fmla="*/ 26 h 59"/>
                <a:gd name="T24" fmla="*/ 87 w 96"/>
                <a:gd name="T25" fmla="*/ 19 h 59"/>
                <a:gd name="T26" fmla="*/ 92 w 96"/>
                <a:gd name="T27" fmla="*/ 10 h 59"/>
                <a:gd name="T28" fmla="*/ 96 w 96"/>
                <a:gd name="T29" fmla="*/ 3 h 59"/>
                <a:gd name="T30" fmla="*/ 96 w 96"/>
                <a:gd name="T31" fmla="*/ 1 h 59"/>
                <a:gd name="T32" fmla="*/ 96 w 96"/>
                <a:gd name="T33" fmla="*/ 1 h 59"/>
                <a:gd name="T34" fmla="*/ 96 w 96"/>
                <a:gd name="T35" fmla="*/ 1 h 59"/>
                <a:gd name="T36" fmla="*/ 96 w 96"/>
                <a:gd name="T37" fmla="*/ 1 h 59"/>
                <a:gd name="T38" fmla="*/ 96 w 96"/>
                <a:gd name="T39" fmla="*/ 1 h 59"/>
                <a:gd name="T40" fmla="*/ 96 w 96"/>
                <a:gd name="T41" fmla="*/ 0 h 59"/>
                <a:gd name="T42" fmla="*/ 96 w 96"/>
                <a:gd name="T43" fmla="*/ 0 h 59"/>
                <a:gd name="T44" fmla="*/ 96 w 96"/>
                <a:gd name="T45" fmla="*/ 0 h 59"/>
                <a:gd name="T46" fmla="*/ 96 w 96"/>
                <a:gd name="T47" fmla="*/ 0 h 59"/>
                <a:gd name="T48" fmla="*/ 95 w 96"/>
                <a:gd name="T49" fmla="*/ 3 h 59"/>
                <a:gd name="T50" fmla="*/ 92 w 96"/>
                <a:gd name="T51" fmla="*/ 10 h 59"/>
                <a:gd name="T52" fmla="*/ 87 w 96"/>
                <a:gd name="T53" fmla="*/ 17 h 59"/>
                <a:gd name="T54" fmla="*/ 82 w 96"/>
                <a:gd name="T55" fmla="*/ 24 h 59"/>
                <a:gd name="T56" fmla="*/ 76 w 96"/>
                <a:gd name="T57" fmla="*/ 31 h 59"/>
                <a:gd name="T58" fmla="*/ 69 w 96"/>
                <a:gd name="T59" fmla="*/ 37 h 59"/>
                <a:gd name="T60" fmla="*/ 61 w 96"/>
                <a:gd name="T61" fmla="*/ 43 h 59"/>
                <a:gd name="T62" fmla="*/ 54 w 96"/>
                <a:gd name="T63" fmla="*/ 47 h 59"/>
                <a:gd name="T64" fmla="*/ 47 w 96"/>
                <a:gd name="T65" fmla="*/ 50 h 59"/>
                <a:gd name="T66" fmla="*/ 38 w 96"/>
                <a:gd name="T67" fmla="*/ 54 h 59"/>
                <a:gd name="T68" fmla="*/ 30 w 96"/>
                <a:gd name="T69" fmla="*/ 56 h 59"/>
                <a:gd name="T70" fmla="*/ 20 w 96"/>
                <a:gd name="T71" fmla="*/ 57 h 59"/>
                <a:gd name="T72" fmla="*/ 11 w 96"/>
                <a:gd name="T73" fmla="*/ 57 h 59"/>
                <a:gd name="T74" fmla="*/ 1 w 96"/>
                <a:gd name="T75" fmla="*/ 57 h 59"/>
                <a:gd name="T76" fmla="*/ 0 w 96"/>
                <a:gd name="T77" fmla="*/ 57 h 59"/>
                <a:gd name="T78" fmla="*/ 0 w 96"/>
                <a:gd name="T79" fmla="*/ 57 h 59"/>
                <a:gd name="T80" fmla="*/ 0 w 96"/>
                <a:gd name="T81" fmla="*/ 57 h 59"/>
                <a:gd name="T82" fmla="*/ 0 w 96"/>
                <a:gd name="T83" fmla="*/ 57 h 59"/>
                <a:gd name="T84" fmla="*/ 0 w 96"/>
                <a:gd name="T85" fmla="*/ 57 h 59"/>
                <a:gd name="T86" fmla="*/ 0 w 96"/>
                <a:gd name="T87" fmla="*/ 57 h 59"/>
                <a:gd name="T88" fmla="*/ 0 w 96"/>
                <a:gd name="T89" fmla="*/ 57 h 59"/>
                <a:gd name="T90" fmla="*/ 1 w 96"/>
                <a:gd name="T91" fmla="*/ 57 h 59"/>
                <a:gd name="T92" fmla="*/ 1 w 96"/>
                <a:gd name="T93"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59">
                  <a:moveTo>
                    <a:pt x="1" y="57"/>
                  </a:moveTo>
                  <a:lnTo>
                    <a:pt x="1" y="57"/>
                  </a:lnTo>
                  <a:lnTo>
                    <a:pt x="11" y="59"/>
                  </a:lnTo>
                  <a:lnTo>
                    <a:pt x="20" y="57"/>
                  </a:lnTo>
                  <a:lnTo>
                    <a:pt x="30" y="56"/>
                  </a:lnTo>
                  <a:lnTo>
                    <a:pt x="38" y="54"/>
                  </a:lnTo>
                  <a:lnTo>
                    <a:pt x="47" y="52"/>
                  </a:lnTo>
                  <a:lnTo>
                    <a:pt x="54" y="47"/>
                  </a:lnTo>
                  <a:lnTo>
                    <a:pt x="63" y="43"/>
                  </a:lnTo>
                  <a:lnTo>
                    <a:pt x="70" y="37"/>
                  </a:lnTo>
                  <a:lnTo>
                    <a:pt x="76" y="31"/>
                  </a:lnTo>
                  <a:lnTo>
                    <a:pt x="82" y="26"/>
                  </a:lnTo>
                  <a:lnTo>
                    <a:pt x="87" y="19"/>
                  </a:lnTo>
                  <a:lnTo>
                    <a:pt x="92" y="10"/>
                  </a:lnTo>
                  <a:lnTo>
                    <a:pt x="96" y="3"/>
                  </a:lnTo>
                  <a:lnTo>
                    <a:pt x="96" y="1"/>
                  </a:lnTo>
                  <a:lnTo>
                    <a:pt x="96" y="1"/>
                  </a:lnTo>
                  <a:lnTo>
                    <a:pt x="96" y="1"/>
                  </a:lnTo>
                  <a:lnTo>
                    <a:pt x="96" y="1"/>
                  </a:lnTo>
                  <a:lnTo>
                    <a:pt x="96" y="1"/>
                  </a:lnTo>
                  <a:lnTo>
                    <a:pt x="96" y="0"/>
                  </a:lnTo>
                  <a:lnTo>
                    <a:pt x="96" y="0"/>
                  </a:lnTo>
                  <a:lnTo>
                    <a:pt x="96" y="0"/>
                  </a:lnTo>
                  <a:lnTo>
                    <a:pt x="96" y="0"/>
                  </a:lnTo>
                  <a:lnTo>
                    <a:pt x="95" y="3"/>
                  </a:lnTo>
                  <a:lnTo>
                    <a:pt x="92" y="10"/>
                  </a:lnTo>
                  <a:lnTo>
                    <a:pt x="87" y="17"/>
                  </a:lnTo>
                  <a:lnTo>
                    <a:pt x="82" y="24"/>
                  </a:lnTo>
                  <a:lnTo>
                    <a:pt x="76" y="31"/>
                  </a:lnTo>
                  <a:lnTo>
                    <a:pt x="69" y="37"/>
                  </a:lnTo>
                  <a:lnTo>
                    <a:pt x="61" y="43"/>
                  </a:lnTo>
                  <a:lnTo>
                    <a:pt x="54" y="47"/>
                  </a:lnTo>
                  <a:lnTo>
                    <a:pt x="47" y="50"/>
                  </a:lnTo>
                  <a:lnTo>
                    <a:pt x="38" y="54"/>
                  </a:lnTo>
                  <a:lnTo>
                    <a:pt x="30" y="56"/>
                  </a:lnTo>
                  <a:lnTo>
                    <a:pt x="20" y="57"/>
                  </a:lnTo>
                  <a:lnTo>
                    <a:pt x="11" y="57"/>
                  </a:lnTo>
                  <a:lnTo>
                    <a:pt x="1" y="57"/>
                  </a:lnTo>
                  <a:lnTo>
                    <a:pt x="0" y="57"/>
                  </a:lnTo>
                  <a:lnTo>
                    <a:pt x="0" y="57"/>
                  </a:lnTo>
                  <a:lnTo>
                    <a:pt x="0" y="57"/>
                  </a:lnTo>
                  <a:lnTo>
                    <a:pt x="0" y="57"/>
                  </a:lnTo>
                  <a:lnTo>
                    <a:pt x="0" y="57"/>
                  </a:lnTo>
                  <a:lnTo>
                    <a:pt x="0" y="57"/>
                  </a:lnTo>
                  <a:lnTo>
                    <a:pt x="0" y="57"/>
                  </a:lnTo>
                  <a:lnTo>
                    <a:pt x="1" y="57"/>
                  </a:lnTo>
                  <a:lnTo>
                    <a:pt x="1" y="5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5" name="Freeform 1055"/>
            <p:cNvSpPr>
              <a:spLocks/>
            </p:cNvSpPr>
            <p:nvPr/>
          </p:nvSpPr>
          <p:spPr bwMode="auto">
            <a:xfrm>
              <a:off x="4363" y="2603"/>
              <a:ext cx="98" cy="59"/>
            </a:xfrm>
            <a:custGeom>
              <a:avLst/>
              <a:gdLst>
                <a:gd name="T0" fmla="*/ 2 w 98"/>
                <a:gd name="T1" fmla="*/ 59 h 59"/>
                <a:gd name="T2" fmla="*/ 3 w 98"/>
                <a:gd name="T3" fmla="*/ 59 h 59"/>
                <a:gd name="T4" fmla="*/ 13 w 98"/>
                <a:gd name="T5" fmla="*/ 59 h 59"/>
                <a:gd name="T6" fmla="*/ 22 w 98"/>
                <a:gd name="T7" fmla="*/ 59 h 59"/>
                <a:gd name="T8" fmla="*/ 32 w 98"/>
                <a:gd name="T9" fmla="*/ 58 h 59"/>
                <a:gd name="T10" fmla="*/ 40 w 98"/>
                <a:gd name="T11" fmla="*/ 56 h 59"/>
                <a:gd name="T12" fmla="*/ 49 w 98"/>
                <a:gd name="T13" fmla="*/ 52 h 59"/>
                <a:gd name="T14" fmla="*/ 56 w 98"/>
                <a:gd name="T15" fmla="*/ 49 h 59"/>
                <a:gd name="T16" fmla="*/ 63 w 98"/>
                <a:gd name="T17" fmla="*/ 45 h 59"/>
                <a:gd name="T18" fmla="*/ 71 w 98"/>
                <a:gd name="T19" fmla="*/ 39 h 59"/>
                <a:gd name="T20" fmla="*/ 78 w 98"/>
                <a:gd name="T21" fmla="*/ 33 h 59"/>
                <a:gd name="T22" fmla="*/ 84 w 98"/>
                <a:gd name="T23" fmla="*/ 26 h 59"/>
                <a:gd name="T24" fmla="*/ 89 w 98"/>
                <a:gd name="T25" fmla="*/ 19 h 59"/>
                <a:gd name="T26" fmla="*/ 94 w 98"/>
                <a:gd name="T27" fmla="*/ 12 h 59"/>
                <a:gd name="T28" fmla="*/ 97 w 98"/>
                <a:gd name="T29" fmla="*/ 5 h 59"/>
                <a:gd name="T30" fmla="*/ 98 w 98"/>
                <a:gd name="T31" fmla="*/ 2 h 59"/>
                <a:gd name="T32" fmla="*/ 98 w 98"/>
                <a:gd name="T33" fmla="*/ 2 h 59"/>
                <a:gd name="T34" fmla="*/ 98 w 98"/>
                <a:gd name="T35" fmla="*/ 2 h 59"/>
                <a:gd name="T36" fmla="*/ 98 w 98"/>
                <a:gd name="T37" fmla="*/ 2 h 59"/>
                <a:gd name="T38" fmla="*/ 98 w 98"/>
                <a:gd name="T39" fmla="*/ 2 h 59"/>
                <a:gd name="T40" fmla="*/ 98 w 98"/>
                <a:gd name="T41" fmla="*/ 0 h 59"/>
                <a:gd name="T42" fmla="*/ 98 w 98"/>
                <a:gd name="T43" fmla="*/ 0 h 59"/>
                <a:gd name="T44" fmla="*/ 98 w 98"/>
                <a:gd name="T45" fmla="*/ 0 h 59"/>
                <a:gd name="T46" fmla="*/ 98 w 98"/>
                <a:gd name="T47" fmla="*/ 0 h 59"/>
                <a:gd name="T48" fmla="*/ 97 w 98"/>
                <a:gd name="T49" fmla="*/ 3 h 59"/>
                <a:gd name="T50" fmla="*/ 92 w 98"/>
                <a:gd name="T51" fmla="*/ 12 h 59"/>
                <a:gd name="T52" fmla="*/ 88 w 98"/>
                <a:gd name="T53" fmla="*/ 19 h 59"/>
                <a:gd name="T54" fmla="*/ 84 w 98"/>
                <a:gd name="T55" fmla="*/ 26 h 59"/>
                <a:gd name="T56" fmla="*/ 78 w 98"/>
                <a:gd name="T57" fmla="*/ 33 h 59"/>
                <a:gd name="T58" fmla="*/ 71 w 98"/>
                <a:gd name="T59" fmla="*/ 39 h 59"/>
                <a:gd name="T60" fmla="*/ 63 w 98"/>
                <a:gd name="T61" fmla="*/ 44 h 59"/>
                <a:gd name="T62" fmla="*/ 56 w 98"/>
                <a:gd name="T63" fmla="*/ 48 h 59"/>
                <a:gd name="T64" fmla="*/ 48 w 98"/>
                <a:gd name="T65" fmla="*/ 52 h 59"/>
                <a:gd name="T66" fmla="*/ 40 w 98"/>
                <a:gd name="T67" fmla="*/ 55 h 59"/>
                <a:gd name="T68" fmla="*/ 32 w 98"/>
                <a:gd name="T69" fmla="*/ 58 h 59"/>
                <a:gd name="T70" fmla="*/ 22 w 98"/>
                <a:gd name="T71" fmla="*/ 59 h 59"/>
                <a:gd name="T72" fmla="*/ 13 w 98"/>
                <a:gd name="T73" fmla="*/ 59 h 59"/>
                <a:gd name="T74" fmla="*/ 3 w 98"/>
                <a:gd name="T75" fmla="*/ 59 h 59"/>
                <a:gd name="T76" fmla="*/ 0 w 98"/>
                <a:gd name="T77" fmla="*/ 58 h 59"/>
                <a:gd name="T78" fmla="*/ 0 w 98"/>
                <a:gd name="T79" fmla="*/ 58 h 59"/>
                <a:gd name="T80" fmla="*/ 0 w 98"/>
                <a:gd name="T81" fmla="*/ 58 h 59"/>
                <a:gd name="T82" fmla="*/ 0 w 98"/>
                <a:gd name="T83" fmla="*/ 59 h 59"/>
                <a:gd name="T84" fmla="*/ 0 w 98"/>
                <a:gd name="T85" fmla="*/ 59 h 59"/>
                <a:gd name="T86" fmla="*/ 2 w 98"/>
                <a:gd name="T87" fmla="*/ 59 h 59"/>
                <a:gd name="T88" fmla="*/ 2 w 98"/>
                <a:gd name="T89" fmla="*/ 59 h 59"/>
                <a:gd name="T90" fmla="*/ 2 w 98"/>
                <a:gd name="T91" fmla="*/ 59 h 59"/>
                <a:gd name="T92" fmla="*/ 2 w 98"/>
                <a:gd name="T9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2" y="59"/>
                  </a:moveTo>
                  <a:lnTo>
                    <a:pt x="3" y="59"/>
                  </a:lnTo>
                  <a:lnTo>
                    <a:pt x="13" y="59"/>
                  </a:lnTo>
                  <a:lnTo>
                    <a:pt x="22" y="59"/>
                  </a:lnTo>
                  <a:lnTo>
                    <a:pt x="32" y="58"/>
                  </a:lnTo>
                  <a:lnTo>
                    <a:pt x="40" y="56"/>
                  </a:lnTo>
                  <a:lnTo>
                    <a:pt x="49" y="52"/>
                  </a:lnTo>
                  <a:lnTo>
                    <a:pt x="56" y="49"/>
                  </a:lnTo>
                  <a:lnTo>
                    <a:pt x="63" y="45"/>
                  </a:lnTo>
                  <a:lnTo>
                    <a:pt x="71" y="39"/>
                  </a:lnTo>
                  <a:lnTo>
                    <a:pt x="78" y="33"/>
                  </a:lnTo>
                  <a:lnTo>
                    <a:pt x="84" y="26"/>
                  </a:lnTo>
                  <a:lnTo>
                    <a:pt x="89" y="19"/>
                  </a:lnTo>
                  <a:lnTo>
                    <a:pt x="94" y="12"/>
                  </a:lnTo>
                  <a:lnTo>
                    <a:pt x="97" y="5"/>
                  </a:lnTo>
                  <a:lnTo>
                    <a:pt x="98" y="2"/>
                  </a:lnTo>
                  <a:lnTo>
                    <a:pt x="98" y="2"/>
                  </a:lnTo>
                  <a:lnTo>
                    <a:pt x="98" y="2"/>
                  </a:lnTo>
                  <a:lnTo>
                    <a:pt x="98" y="2"/>
                  </a:lnTo>
                  <a:lnTo>
                    <a:pt x="98" y="2"/>
                  </a:lnTo>
                  <a:lnTo>
                    <a:pt x="98" y="0"/>
                  </a:lnTo>
                  <a:lnTo>
                    <a:pt x="98" y="0"/>
                  </a:lnTo>
                  <a:lnTo>
                    <a:pt x="98" y="0"/>
                  </a:lnTo>
                  <a:lnTo>
                    <a:pt x="98" y="0"/>
                  </a:lnTo>
                  <a:lnTo>
                    <a:pt x="97" y="3"/>
                  </a:lnTo>
                  <a:lnTo>
                    <a:pt x="92" y="12"/>
                  </a:lnTo>
                  <a:lnTo>
                    <a:pt x="88" y="19"/>
                  </a:lnTo>
                  <a:lnTo>
                    <a:pt x="84" y="26"/>
                  </a:lnTo>
                  <a:lnTo>
                    <a:pt x="78" y="33"/>
                  </a:lnTo>
                  <a:lnTo>
                    <a:pt x="71" y="39"/>
                  </a:lnTo>
                  <a:lnTo>
                    <a:pt x="63" y="44"/>
                  </a:lnTo>
                  <a:lnTo>
                    <a:pt x="56" y="48"/>
                  </a:lnTo>
                  <a:lnTo>
                    <a:pt x="48" y="52"/>
                  </a:lnTo>
                  <a:lnTo>
                    <a:pt x="40" y="55"/>
                  </a:lnTo>
                  <a:lnTo>
                    <a:pt x="32" y="58"/>
                  </a:lnTo>
                  <a:lnTo>
                    <a:pt x="22" y="59"/>
                  </a:lnTo>
                  <a:lnTo>
                    <a:pt x="13" y="59"/>
                  </a:lnTo>
                  <a:lnTo>
                    <a:pt x="3" y="59"/>
                  </a:lnTo>
                  <a:lnTo>
                    <a:pt x="0" y="58"/>
                  </a:lnTo>
                  <a:lnTo>
                    <a:pt x="0" y="58"/>
                  </a:lnTo>
                  <a:lnTo>
                    <a:pt x="0" y="58"/>
                  </a:lnTo>
                  <a:lnTo>
                    <a:pt x="0" y="59"/>
                  </a:lnTo>
                  <a:lnTo>
                    <a:pt x="0" y="59"/>
                  </a:lnTo>
                  <a:lnTo>
                    <a:pt x="2" y="59"/>
                  </a:lnTo>
                  <a:lnTo>
                    <a:pt x="2" y="59"/>
                  </a:lnTo>
                  <a:lnTo>
                    <a:pt x="2" y="59"/>
                  </a:lnTo>
                  <a:lnTo>
                    <a:pt x="2"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6" name="Freeform 1056"/>
            <p:cNvSpPr>
              <a:spLocks/>
            </p:cNvSpPr>
            <p:nvPr/>
          </p:nvSpPr>
          <p:spPr bwMode="auto">
            <a:xfrm>
              <a:off x="4362" y="2602"/>
              <a:ext cx="99" cy="60"/>
            </a:xfrm>
            <a:custGeom>
              <a:avLst/>
              <a:gdLst>
                <a:gd name="T0" fmla="*/ 1 w 99"/>
                <a:gd name="T1" fmla="*/ 59 h 60"/>
                <a:gd name="T2" fmla="*/ 4 w 99"/>
                <a:gd name="T3" fmla="*/ 60 h 60"/>
                <a:gd name="T4" fmla="*/ 14 w 99"/>
                <a:gd name="T5" fmla="*/ 60 h 60"/>
                <a:gd name="T6" fmla="*/ 23 w 99"/>
                <a:gd name="T7" fmla="*/ 60 h 60"/>
                <a:gd name="T8" fmla="*/ 33 w 99"/>
                <a:gd name="T9" fmla="*/ 59 h 60"/>
                <a:gd name="T10" fmla="*/ 41 w 99"/>
                <a:gd name="T11" fmla="*/ 56 h 60"/>
                <a:gd name="T12" fmla="*/ 49 w 99"/>
                <a:gd name="T13" fmla="*/ 53 h 60"/>
                <a:gd name="T14" fmla="*/ 57 w 99"/>
                <a:gd name="T15" fmla="*/ 49 h 60"/>
                <a:gd name="T16" fmla="*/ 64 w 99"/>
                <a:gd name="T17" fmla="*/ 45 h 60"/>
                <a:gd name="T18" fmla="*/ 72 w 99"/>
                <a:gd name="T19" fmla="*/ 40 h 60"/>
                <a:gd name="T20" fmla="*/ 79 w 99"/>
                <a:gd name="T21" fmla="*/ 34 h 60"/>
                <a:gd name="T22" fmla="*/ 85 w 99"/>
                <a:gd name="T23" fmla="*/ 27 h 60"/>
                <a:gd name="T24" fmla="*/ 89 w 99"/>
                <a:gd name="T25" fmla="*/ 20 h 60"/>
                <a:gd name="T26" fmla="*/ 93 w 99"/>
                <a:gd name="T27" fmla="*/ 13 h 60"/>
                <a:gd name="T28" fmla="*/ 98 w 99"/>
                <a:gd name="T29" fmla="*/ 4 h 60"/>
                <a:gd name="T30" fmla="*/ 99 w 99"/>
                <a:gd name="T31" fmla="*/ 1 h 60"/>
                <a:gd name="T32" fmla="*/ 99 w 99"/>
                <a:gd name="T33" fmla="*/ 1 h 60"/>
                <a:gd name="T34" fmla="*/ 99 w 99"/>
                <a:gd name="T35" fmla="*/ 1 h 60"/>
                <a:gd name="T36" fmla="*/ 99 w 99"/>
                <a:gd name="T37" fmla="*/ 1 h 60"/>
                <a:gd name="T38" fmla="*/ 99 w 99"/>
                <a:gd name="T39" fmla="*/ 1 h 60"/>
                <a:gd name="T40" fmla="*/ 99 w 99"/>
                <a:gd name="T41" fmla="*/ 1 h 60"/>
                <a:gd name="T42" fmla="*/ 99 w 99"/>
                <a:gd name="T43" fmla="*/ 0 h 60"/>
                <a:gd name="T44" fmla="*/ 99 w 99"/>
                <a:gd name="T45" fmla="*/ 0 h 60"/>
                <a:gd name="T46" fmla="*/ 99 w 99"/>
                <a:gd name="T47" fmla="*/ 0 h 60"/>
                <a:gd name="T48" fmla="*/ 98 w 99"/>
                <a:gd name="T49" fmla="*/ 4 h 60"/>
                <a:gd name="T50" fmla="*/ 93 w 99"/>
                <a:gd name="T51" fmla="*/ 13 h 60"/>
                <a:gd name="T52" fmla="*/ 89 w 99"/>
                <a:gd name="T53" fmla="*/ 20 h 60"/>
                <a:gd name="T54" fmla="*/ 83 w 99"/>
                <a:gd name="T55" fmla="*/ 27 h 60"/>
                <a:gd name="T56" fmla="*/ 77 w 99"/>
                <a:gd name="T57" fmla="*/ 33 h 60"/>
                <a:gd name="T58" fmla="*/ 72 w 99"/>
                <a:gd name="T59" fmla="*/ 39 h 60"/>
                <a:gd name="T60" fmla="*/ 64 w 99"/>
                <a:gd name="T61" fmla="*/ 45 h 60"/>
                <a:gd name="T62" fmla="*/ 57 w 99"/>
                <a:gd name="T63" fmla="*/ 49 h 60"/>
                <a:gd name="T64" fmla="*/ 49 w 99"/>
                <a:gd name="T65" fmla="*/ 53 h 60"/>
                <a:gd name="T66" fmla="*/ 41 w 99"/>
                <a:gd name="T67" fmla="*/ 56 h 60"/>
                <a:gd name="T68" fmla="*/ 33 w 99"/>
                <a:gd name="T69" fmla="*/ 57 h 60"/>
                <a:gd name="T70" fmla="*/ 23 w 99"/>
                <a:gd name="T71" fmla="*/ 59 h 60"/>
                <a:gd name="T72" fmla="*/ 14 w 99"/>
                <a:gd name="T73" fmla="*/ 60 h 60"/>
                <a:gd name="T74" fmla="*/ 4 w 99"/>
                <a:gd name="T75" fmla="*/ 59 h 60"/>
                <a:gd name="T76" fmla="*/ 0 w 99"/>
                <a:gd name="T77" fmla="*/ 59 h 60"/>
                <a:gd name="T78" fmla="*/ 0 w 99"/>
                <a:gd name="T79" fmla="*/ 59 h 60"/>
                <a:gd name="T80" fmla="*/ 0 w 99"/>
                <a:gd name="T81" fmla="*/ 59 h 60"/>
                <a:gd name="T82" fmla="*/ 1 w 99"/>
                <a:gd name="T83" fmla="*/ 59 h 60"/>
                <a:gd name="T84" fmla="*/ 1 w 99"/>
                <a:gd name="T85" fmla="*/ 59 h 60"/>
                <a:gd name="T86" fmla="*/ 1 w 99"/>
                <a:gd name="T87" fmla="*/ 59 h 60"/>
                <a:gd name="T88" fmla="*/ 1 w 99"/>
                <a:gd name="T89" fmla="*/ 59 h 60"/>
                <a:gd name="T90" fmla="*/ 1 w 99"/>
                <a:gd name="T91" fmla="*/ 59 h 60"/>
                <a:gd name="T92" fmla="*/ 1 w 99"/>
                <a:gd name="T93"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0">
                  <a:moveTo>
                    <a:pt x="1" y="59"/>
                  </a:moveTo>
                  <a:lnTo>
                    <a:pt x="4" y="60"/>
                  </a:lnTo>
                  <a:lnTo>
                    <a:pt x="14" y="60"/>
                  </a:lnTo>
                  <a:lnTo>
                    <a:pt x="23" y="60"/>
                  </a:lnTo>
                  <a:lnTo>
                    <a:pt x="33" y="59"/>
                  </a:lnTo>
                  <a:lnTo>
                    <a:pt x="41" y="56"/>
                  </a:lnTo>
                  <a:lnTo>
                    <a:pt x="49" y="53"/>
                  </a:lnTo>
                  <a:lnTo>
                    <a:pt x="57" y="49"/>
                  </a:lnTo>
                  <a:lnTo>
                    <a:pt x="64" y="45"/>
                  </a:lnTo>
                  <a:lnTo>
                    <a:pt x="72" y="40"/>
                  </a:lnTo>
                  <a:lnTo>
                    <a:pt x="79" y="34"/>
                  </a:lnTo>
                  <a:lnTo>
                    <a:pt x="85" y="27"/>
                  </a:lnTo>
                  <a:lnTo>
                    <a:pt x="89" y="20"/>
                  </a:lnTo>
                  <a:lnTo>
                    <a:pt x="93" y="13"/>
                  </a:lnTo>
                  <a:lnTo>
                    <a:pt x="98" y="4"/>
                  </a:lnTo>
                  <a:lnTo>
                    <a:pt x="99" y="1"/>
                  </a:lnTo>
                  <a:lnTo>
                    <a:pt x="99" y="1"/>
                  </a:lnTo>
                  <a:lnTo>
                    <a:pt x="99" y="1"/>
                  </a:lnTo>
                  <a:lnTo>
                    <a:pt x="99" y="1"/>
                  </a:lnTo>
                  <a:lnTo>
                    <a:pt x="99" y="1"/>
                  </a:lnTo>
                  <a:lnTo>
                    <a:pt x="99" y="1"/>
                  </a:lnTo>
                  <a:lnTo>
                    <a:pt x="99" y="0"/>
                  </a:lnTo>
                  <a:lnTo>
                    <a:pt x="99" y="0"/>
                  </a:lnTo>
                  <a:lnTo>
                    <a:pt x="99" y="0"/>
                  </a:lnTo>
                  <a:lnTo>
                    <a:pt x="98" y="4"/>
                  </a:lnTo>
                  <a:lnTo>
                    <a:pt x="93" y="13"/>
                  </a:lnTo>
                  <a:lnTo>
                    <a:pt x="89" y="20"/>
                  </a:lnTo>
                  <a:lnTo>
                    <a:pt x="83" y="27"/>
                  </a:lnTo>
                  <a:lnTo>
                    <a:pt x="77" y="33"/>
                  </a:lnTo>
                  <a:lnTo>
                    <a:pt x="72" y="39"/>
                  </a:lnTo>
                  <a:lnTo>
                    <a:pt x="64" y="45"/>
                  </a:lnTo>
                  <a:lnTo>
                    <a:pt x="57" y="49"/>
                  </a:lnTo>
                  <a:lnTo>
                    <a:pt x="49" y="53"/>
                  </a:lnTo>
                  <a:lnTo>
                    <a:pt x="41" y="56"/>
                  </a:lnTo>
                  <a:lnTo>
                    <a:pt x="33" y="57"/>
                  </a:lnTo>
                  <a:lnTo>
                    <a:pt x="23" y="59"/>
                  </a:lnTo>
                  <a:lnTo>
                    <a:pt x="14" y="60"/>
                  </a:lnTo>
                  <a:lnTo>
                    <a:pt x="4" y="59"/>
                  </a:lnTo>
                  <a:lnTo>
                    <a:pt x="0" y="59"/>
                  </a:lnTo>
                  <a:lnTo>
                    <a:pt x="0" y="59"/>
                  </a:lnTo>
                  <a:lnTo>
                    <a:pt x="0" y="59"/>
                  </a:lnTo>
                  <a:lnTo>
                    <a:pt x="1" y="59"/>
                  </a:lnTo>
                  <a:lnTo>
                    <a:pt x="1" y="59"/>
                  </a:lnTo>
                  <a:lnTo>
                    <a:pt x="1" y="59"/>
                  </a:lnTo>
                  <a:lnTo>
                    <a:pt x="1"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7" name="Freeform 1057"/>
            <p:cNvSpPr>
              <a:spLocks/>
            </p:cNvSpPr>
            <p:nvPr/>
          </p:nvSpPr>
          <p:spPr bwMode="auto">
            <a:xfrm>
              <a:off x="4362" y="2601"/>
              <a:ext cx="99" cy="61"/>
            </a:xfrm>
            <a:custGeom>
              <a:avLst/>
              <a:gdLst>
                <a:gd name="T0" fmla="*/ 0 w 99"/>
                <a:gd name="T1" fmla="*/ 60 h 61"/>
                <a:gd name="T2" fmla="*/ 4 w 99"/>
                <a:gd name="T3" fmla="*/ 60 h 61"/>
                <a:gd name="T4" fmla="*/ 14 w 99"/>
                <a:gd name="T5" fmla="*/ 61 h 61"/>
                <a:gd name="T6" fmla="*/ 23 w 99"/>
                <a:gd name="T7" fmla="*/ 60 h 61"/>
                <a:gd name="T8" fmla="*/ 33 w 99"/>
                <a:gd name="T9" fmla="*/ 58 h 61"/>
                <a:gd name="T10" fmla="*/ 41 w 99"/>
                <a:gd name="T11" fmla="*/ 57 h 61"/>
                <a:gd name="T12" fmla="*/ 49 w 99"/>
                <a:gd name="T13" fmla="*/ 54 h 61"/>
                <a:gd name="T14" fmla="*/ 57 w 99"/>
                <a:gd name="T15" fmla="*/ 50 h 61"/>
                <a:gd name="T16" fmla="*/ 64 w 99"/>
                <a:gd name="T17" fmla="*/ 46 h 61"/>
                <a:gd name="T18" fmla="*/ 72 w 99"/>
                <a:gd name="T19" fmla="*/ 40 h 61"/>
                <a:gd name="T20" fmla="*/ 77 w 99"/>
                <a:gd name="T21" fmla="*/ 34 h 61"/>
                <a:gd name="T22" fmla="*/ 83 w 99"/>
                <a:gd name="T23" fmla="*/ 28 h 61"/>
                <a:gd name="T24" fmla="*/ 89 w 99"/>
                <a:gd name="T25" fmla="*/ 21 h 61"/>
                <a:gd name="T26" fmla="*/ 93 w 99"/>
                <a:gd name="T27" fmla="*/ 14 h 61"/>
                <a:gd name="T28" fmla="*/ 98 w 99"/>
                <a:gd name="T29" fmla="*/ 5 h 61"/>
                <a:gd name="T30" fmla="*/ 99 w 99"/>
                <a:gd name="T31" fmla="*/ 1 h 61"/>
                <a:gd name="T32" fmla="*/ 99 w 99"/>
                <a:gd name="T33" fmla="*/ 1 h 61"/>
                <a:gd name="T34" fmla="*/ 99 w 99"/>
                <a:gd name="T35" fmla="*/ 1 h 61"/>
                <a:gd name="T36" fmla="*/ 99 w 99"/>
                <a:gd name="T37" fmla="*/ 1 h 61"/>
                <a:gd name="T38" fmla="*/ 99 w 99"/>
                <a:gd name="T39" fmla="*/ 1 h 61"/>
                <a:gd name="T40" fmla="*/ 99 w 99"/>
                <a:gd name="T41" fmla="*/ 1 h 61"/>
                <a:gd name="T42" fmla="*/ 99 w 99"/>
                <a:gd name="T43" fmla="*/ 1 h 61"/>
                <a:gd name="T44" fmla="*/ 99 w 99"/>
                <a:gd name="T45" fmla="*/ 0 h 61"/>
                <a:gd name="T46" fmla="*/ 99 w 99"/>
                <a:gd name="T47" fmla="*/ 0 h 61"/>
                <a:gd name="T48" fmla="*/ 96 w 99"/>
                <a:gd name="T49" fmla="*/ 5 h 61"/>
                <a:gd name="T50" fmla="*/ 93 w 99"/>
                <a:gd name="T51" fmla="*/ 14 h 61"/>
                <a:gd name="T52" fmla="*/ 89 w 99"/>
                <a:gd name="T53" fmla="*/ 21 h 61"/>
                <a:gd name="T54" fmla="*/ 83 w 99"/>
                <a:gd name="T55" fmla="*/ 28 h 61"/>
                <a:gd name="T56" fmla="*/ 77 w 99"/>
                <a:gd name="T57" fmla="*/ 34 h 61"/>
                <a:gd name="T58" fmla="*/ 72 w 99"/>
                <a:gd name="T59" fmla="*/ 40 h 61"/>
                <a:gd name="T60" fmla="*/ 64 w 99"/>
                <a:gd name="T61" fmla="*/ 46 h 61"/>
                <a:gd name="T62" fmla="*/ 57 w 99"/>
                <a:gd name="T63" fmla="*/ 50 h 61"/>
                <a:gd name="T64" fmla="*/ 49 w 99"/>
                <a:gd name="T65" fmla="*/ 53 h 61"/>
                <a:gd name="T66" fmla="*/ 40 w 99"/>
                <a:gd name="T67" fmla="*/ 57 h 61"/>
                <a:gd name="T68" fmla="*/ 31 w 99"/>
                <a:gd name="T69" fmla="*/ 58 h 61"/>
                <a:gd name="T70" fmla="*/ 23 w 99"/>
                <a:gd name="T71" fmla="*/ 60 h 61"/>
                <a:gd name="T72" fmla="*/ 14 w 99"/>
                <a:gd name="T73" fmla="*/ 60 h 61"/>
                <a:gd name="T74" fmla="*/ 5 w 99"/>
                <a:gd name="T75" fmla="*/ 60 h 61"/>
                <a:gd name="T76" fmla="*/ 0 w 99"/>
                <a:gd name="T77" fmla="*/ 58 h 61"/>
                <a:gd name="T78" fmla="*/ 0 w 99"/>
                <a:gd name="T79" fmla="*/ 58 h 61"/>
                <a:gd name="T80" fmla="*/ 0 w 99"/>
                <a:gd name="T81" fmla="*/ 60 h 61"/>
                <a:gd name="T82" fmla="*/ 0 w 99"/>
                <a:gd name="T83" fmla="*/ 60 h 61"/>
                <a:gd name="T84" fmla="*/ 0 w 99"/>
                <a:gd name="T85" fmla="*/ 60 h 61"/>
                <a:gd name="T86" fmla="*/ 0 w 99"/>
                <a:gd name="T87" fmla="*/ 60 h 61"/>
                <a:gd name="T88" fmla="*/ 0 w 99"/>
                <a:gd name="T89" fmla="*/ 60 h 61"/>
                <a:gd name="T90" fmla="*/ 0 w 99"/>
                <a:gd name="T91" fmla="*/ 60 h 61"/>
                <a:gd name="T92" fmla="*/ 0 w 99"/>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1">
                  <a:moveTo>
                    <a:pt x="0" y="60"/>
                  </a:moveTo>
                  <a:lnTo>
                    <a:pt x="4" y="60"/>
                  </a:lnTo>
                  <a:lnTo>
                    <a:pt x="14" y="61"/>
                  </a:lnTo>
                  <a:lnTo>
                    <a:pt x="23" y="60"/>
                  </a:lnTo>
                  <a:lnTo>
                    <a:pt x="33" y="58"/>
                  </a:lnTo>
                  <a:lnTo>
                    <a:pt x="41" y="57"/>
                  </a:lnTo>
                  <a:lnTo>
                    <a:pt x="49" y="54"/>
                  </a:lnTo>
                  <a:lnTo>
                    <a:pt x="57" y="50"/>
                  </a:lnTo>
                  <a:lnTo>
                    <a:pt x="64" y="46"/>
                  </a:lnTo>
                  <a:lnTo>
                    <a:pt x="72" y="40"/>
                  </a:lnTo>
                  <a:lnTo>
                    <a:pt x="77" y="34"/>
                  </a:lnTo>
                  <a:lnTo>
                    <a:pt x="83" y="28"/>
                  </a:lnTo>
                  <a:lnTo>
                    <a:pt x="89" y="21"/>
                  </a:lnTo>
                  <a:lnTo>
                    <a:pt x="93" y="14"/>
                  </a:lnTo>
                  <a:lnTo>
                    <a:pt x="98" y="5"/>
                  </a:lnTo>
                  <a:lnTo>
                    <a:pt x="99" y="1"/>
                  </a:lnTo>
                  <a:lnTo>
                    <a:pt x="99" y="1"/>
                  </a:lnTo>
                  <a:lnTo>
                    <a:pt x="99" y="1"/>
                  </a:lnTo>
                  <a:lnTo>
                    <a:pt x="99" y="1"/>
                  </a:lnTo>
                  <a:lnTo>
                    <a:pt x="99" y="1"/>
                  </a:lnTo>
                  <a:lnTo>
                    <a:pt x="99" y="1"/>
                  </a:lnTo>
                  <a:lnTo>
                    <a:pt x="99" y="1"/>
                  </a:lnTo>
                  <a:lnTo>
                    <a:pt x="99" y="0"/>
                  </a:lnTo>
                  <a:lnTo>
                    <a:pt x="99" y="0"/>
                  </a:lnTo>
                  <a:lnTo>
                    <a:pt x="96" y="5"/>
                  </a:lnTo>
                  <a:lnTo>
                    <a:pt x="93" y="14"/>
                  </a:lnTo>
                  <a:lnTo>
                    <a:pt x="89" y="21"/>
                  </a:lnTo>
                  <a:lnTo>
                    <a:pt x="83" y="28"/>
                  </a:lnTo>
                  <a:lnTo>
                    <a:pt x="77" y="34"/>
                  </a:lnTo>
                  <a:lnTo>
                    <a:pt x="72" y="40"/>
                  </a:lnTo>
                  <a:lnTo>
                    <a:pt x="64" y="46"/>
                  </a:lnTo>
                  <a:lnTo>
                    <a:pt x="57" y="50"/>
                  </a:lnTo>
                  <a:lnTo>
                    <a:pt x="49" y="53"/>
                  </a:lnTo>
                  <a:lnTo>
                    <a:pt x="40" y="57"/>
                  </a:lnTo>
                  <a:lnTo>
                    <a:pt x="31" y="58"/>
                  </a:lnTo>
                  <a:lnTo>
                    <a:pt x="23" y="60"/>
                  </a:lnTo>
                  <a:lnTo>
                    <a:pt x="14" y="60"/>
                  </a:lnTo>
                  <a:lnTo>
                    <a:pt x="5" y="60"/>
                  </a:lnTo>
                  <a:lnTo>
                    <a:pt x="0" y="58"/>
                  </a:lnTo>
                  <a:lnTo>
                    <a:pt x="0" y="58"/>
                  </a:lnTo>
                  <a:lnTo>
                    <a:pt x="0" y="60"/>
                  </a:lnTo>
                  <a:lnTo>
                    <a:pt x="0" y="60"/>
                  </a:lnTo>
                  <a:lnTo>
                    <a:pt x="0" y="60"/>
                  </a:lnTo>
                  <a:lnTo>
                    <a:pt x="0" y="60"/>
                  </a:lnTo>
                  <a:lnTo>
                    <a:pt x="0" y="60"/>
                  </a:lnTo>
                  <a:lnTo>
                    <a:pt x="0" y="60"/>
                  </a:lnTo>
                  <a:lnTo>
                    <a:pt x="0" y="6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8" name="Freeform 1058"/>
            <p:cNvSpPr>
              <a:spLocks/>
            </p:cNvSpPr>
            <p:nvPr/>
          </p:nvSpPr>
          <p:spPr bwMode="auto">
            <a:xfrm>
              <a:off x="4360" y="2599"/>
              <a:ext cx="101" cy="62"/>
            </a:xfrm>
            <a:custGeom>
              <a:avLst/>
              <a:gdLst>
                <a:gd name="T0" fmla="*/ 2 w 101"/>
                <a:gd name="T1" fmla="*/ 60 h 62"/>
                <a:gd name="T2" fmla="*/ 7 w 101"/>
                <a:gd name="T3" fmla="*/ 62 h 62"/>
                <a:gd name="T4" fmla="*/ 16 w 101"/>
                <a:gd name="T5" fmla="*/ 62 h 62"/>
                <a:gd name="T6" fmla="*/ 25 w 101"/>
                <a:gd name="T7" fmla="*/ 62 h 62"/>
                <a:gd name="T8" fmla="*/ 33 w 101"/>
                <a:gd name="T9" fmla="*/ 60 h 62"/>
                <a:gd name="T10" fmla="*/ 42 w 101"/>
                <a:gd name="T11" fmla="*/ 59 h 62"/>
                <a:gd name="T12" fmla="*/ 51 w 101"/>
                <a:gd name="T13" fmla="*/ 55 h 62"/>
                <a:gd name="T14" fmla="*/ 59 w 101"/>
                <a:gd name="T15" fmla="*/ 52 h 62"/>
                <a:gd name="T16" fmla="*/ 66 w 101"/>
                <a:gd name="T17" fmla="*/ 48 h 62"/>
                <a:gd name="T18" fmla="*/ 74 w 101"/>
                <a:gd name="T19" fmla="*/ 42 h 62"/>
                <a:gd name="T20" fmla="*/ 79 w 101"/>
                <a:gd name="T21" fmla="*/ 36 h 62"/>
                <a:gd name="T22" fmla="*/ 85 w 101"/>
                <a:gd name="T23" fmla="*/ 30 h 62"/>
                <a:gd name="T24" fmla="*/ 91 w 101"/>
                <a:gd name="T25" fmla="*/ 23 h 62"/>
                <a:gd name="T26" fmla="*/ 95 w 101"/>
                <a:gd name="T27" fmla="*/ 16 h 62"/>
                <a:gd name="T28" fmla="*/ 98 w 101"/>
                <a:gd name="T29" fmla="*/ 7 h 62"/>
                <a:gd name="T30" fmla="*/ 101 w 101"/>
                <a:gd name="T31" fmla="*/ 2 h 62"/>
                <a:gd name="T32" fmla="*/ 101 w 101"/>
                <a:gd name="T33" fmla="*/ 2 h 62"/>
                <a:gd name="T34" fmla="*/ 101 w 101"/>
                <a:gd name="T35" fmla="*/ 2 h 62"/>
                <a:gd name="T36" fmla="*/ 101 w 101"/>
                <a:gd name="T37" fmla="*/ 2 h 62"/>
                <a:gd name="T38" fmla="*/ 101 w 101"/>
                <a:gd name="T39" fmla="*/ 2 h 62"/>
                <a:gd name="T40" fmla="*/ 101 w 101"/>
                <a:gd name="T41" fmla="*/ 2 h 62"/>
                <a:gd name="T42" fmla="*/ 101 w 101"/>
                <a:gd name="T43" fmla="*/ 2 h 62"/>
                <a:gd name="T44" fmla="*/ 101 w 101"/>
                <a:gd name="T45" fmla="*/ 2 h 62"/>
                <a:gd name="T46" fmla="*/ 101 w 101"/>
                <a:gd name="T47" fmla="*/ 0 h 62"/>
                <a:gd name="T48" fmla="*/ 98 w 101"/>
                <a:gd name="T49" fmla="*/ 7 h 62"/>
                <a:gd name="T50" fmla="*/ 95 w 101"/>
                <a:gd name="T51" fmla="*/ 14 h 62"/>
                <a:gd name="T52" fmla="*/ 89 w 101"/>
                <a:gd name="T53" fmla="*/ 23 h 62"/>
                <a:gd name="T54" fmla="*/ 85 w 101"/>
                <a:gd name="T55" fmla="*/ 29 h 62"/>
                <a:gd name="T56" fmla="*/ 79 w 101"/>
                <a:gd name="T57" fmla="*/ 36 h 62"/>
                <a:gd name="T58" fmla="*/ 72 w 101"/>
                <a:gd name="T59" fmla="*/ 42 h 62"/>
                <a:gd name="T60" fmla="*/ 66 w 101"/>
                <a:gd name="T61" fmla="*/ 46 h 62"/>
                <a:gd name="T62" fmla="*/ 59 w 101"/>
                <a:gd name="T63" fmla="*/ 52 h 62"/>
                <a:gd name="T64" fmla="*/ 51 w 101"/>
                <a:gd name="T65" fmla="*/ 55 h 62"/>
                <a:gd name="T66" fmla="*/ 42 w 101"/>
                <a:gd name="T67" fmla="*/ 58 h 62"/>
                <a:gd name="T68" fmla="*/ 33 w 101"/>
                <a:gd name="T69" fmla="*/ 60 h 62"/>
                <a:gd name="T70" fmla="*/ 25 w 101"/>
                <a:gd name="T71" fmla="*/ 62 h 62"/>
                <a:gd name="T72" fmla="*/ 16 w 101"/>
                <a:gd name="T73" fmla="*/ 62 h 62"/>
                <a:gd name="T74" fmla="*/ 7 w 101"/>
                <a:gd name="T75" fmla="*/ 62 h 62"/>
                <a:gd name="T76" fmla="*/ 0 w 101"/>
                <a:gd name="T77" fmla="*/ 60 h 62"/>
                <a:gd name="T78" fmla="*/ 0 w 101"/>
                <a:gd name="T79" fmla="*/ 60 h 62"/>
                <a:gd name="T80" fmla="*/ 0 w 101"/>
                <a:gd name="T81" fmla="*/ 60 h 62"/>
                <a:gd name="T82" fmla="*/ 0 w 101"/>
                <a:gd name="T83" fmla="*/ 60 h 62"/>
                <a:gd name="T84" fmla="*/ 0 w 101"/>
                <a:gd name="T85" fmla="*/ 60 h 62"/>
                <a:gd name="T86" fmla="*/ 0 w 101"/>
                <a:gd name="T87" fmla="*/ 60 h 62"/>
                <a:gd name="T88" fmla="*/ 0 w 101"/>
                <a:gd name="T89" fmla="*/ 60 h 62"/>
                <a:gd name="T90" fmla="*/ 0 w 101"/>
                <a:gd name="T91" fmla="*/ 60 h 62"/>
                <a:gd name="T92" fmla="*/ 2 w 101"/>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2">
                  <a:moveTo>
                    <a:pt x="2" y="60"/>
                  </a:moveTo>
                  <a:lnTo>
                    <a:pt x="7" y="62"/>
                  </a:lnTo>
                  <a:lnTo>
                    <a:pt x="16" y="62"/>
                  </a:lnTo>
                  <a:lnTo>
                    <a:pt x="25" y="62"/>
                  </a:lnTo>
                  <a:lnTo>
                    <a:pt x="33" y="60"/>
                  </a:lnTo>
                  <a:lnTo>
                    <a:pt x="42" y="59"/>
                  </a:lnTo>
                  <a:lnTo>
                    <a:pt x="51" y="55"/>
                  </a:lnTo>
                  <a:lnTo>
                    <a:pt x="59" y="52"/>
                  </a:lnTo>
                  <a:lnTo>
                    <a:pt x="66" y="48"/>
                  </a:lnTo>
                  <a:lnTo>
                    <a:pt x="74" y="42"/>
                  </a:lnTo>
                  <a:lnTo>
                    <a:pt x="79" y="36"/>
                  </a:lnTo>
                  <a:lnTo>
                    <a:pt x="85" y="30"/>
                  </a:lnTo>
                  <a:lnTo>
                    <a:pt x="91" y="23"/>
                  </a:lnTo>
                  <a:lnTo>
                    <a:pt x="95" y="16"/>
                  </a:lnTo>
                  <a:lnTo>
                    <a:pt x="98" y="7"/>
                  </a:lnTo>
                  <a:lnTo>
                    <a:pt x="101" y="2"/>
                  </a:lnTo>
                  <a:lnTo>
                    <a:pt x="101" y="2"/>
                  </a:lnTo>
                  <a:lnTo>
                    <a:pt x="101" y="2"/>
                  </a:lnTo>
                  <a:lnTo>
                    <a:pt x="101" y="2"/>
                  </a:lnTo>
                  <a:lnTo>
                    <a:pt x="101" y="2"/>
                  </a:lnTo>
                  <a:lnTo>
                    <a:pt x="101" y="2"/>
                  </a:lnTo>
                  <a:lnTo>
                    <a:pt x="101" y="2"/>
                  </a:lnTo>
                  <a:lnTo>
                    <a:pt x="101" y="2"/>
                  </a:lnTo>
                  <a:lnTo>
                    <a:pt x="101" y="0"/>
                  </a:lnTo>
                  <a:lnTo>
                    <a:pt x="98" y="7"/>
                  </a:lnTo>
                  <a:lnTo>
                    <a:pt x="95" y="14"/>
                  </a:lnTo>
                  <a:lnTo>
                    <a:pt x="89" y="23"/>
                  </a:lnTo>
                  <a:lnTo>
                    <a:pt x="85" y="29"/>
                  </a:lnTo>
                  <a:lnTo>
                    <a:pt x="79" y="36"/>
                  </a:lnTo>
                  <a:lnTo>
                    <a:pt x="72" y="42"/>
                  </a:lnTo>
                  <a:lnTo>
                    <a:pt x="66" y="46"/>
                  </a:lnTo>
                  <a:lnTo>
                    <a:pt x="59" y="52"/>
                  </a:lnTo>
                  <a:lnTo>
                    <a:pt x="51" y="55"/>
                  </a:lnTo>
                  <a:lnTo>
                    <a:pt x="42" y="58"/>
                  </a:lnTo>
                  <a:lnTo>
                    <a:pt x="33" y="60"/>
                  </a:lnTo>
                  <a:lnTo>
                    <a:pt x="25" y="62"/>
                  </a:lnTo>
                  <a:lnTo>
                    <a:pt x="16" y="62"/>
                  </a:lnTo>
                  <a:lnTo>
                    <a:pt x="7" y="62"/>
                  </a:lnTo>
                  <a:lnTo>
                    <a:pt x="0" y="60"/>
                  </a:lnTo>
                  <a:lnTo>
                    <a:pt x="0" y="60"/>
                  </a:lnTo>
                  <a:lnTo>
                    <a:pt x="0" y="60"/>
                  </a:lnTo>
                  <a:lnTo>
                    <a:pt x="0" y="60"/>
                  </a:lnTo>
                  <a:lnTo>
                    <a:pt x="0" y="60"/>
                  </a:lnTo>
                  <a:lnTo>
                    <a:pt x="0" y="60"/>
                  </a:lnTo>
                  <a:lnTo>
                    <a:pt x="0" y="60"/>
                  </a:lnTo>
                  <a:lnTo>
                    <a:pt x="0" y="60"/>
                  </a:lnTo>
                  <a:lnTo>
                    <a:pt x="2"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19" name="Freeform 1059"/>
            <p:cNvSpPr>
              <a:spLocks/>
            </p:cNvSpPr>
            <p:nvPr/>
          </p:nvSpPr>
          <p:spPr bwMode="auto">
            <a:xfrm>
              <a:off x="4359" y="2599"/>
              <a:ext cx="102" cy="62"/>
            </a:xfrm>
            <a:custGeom>
              <a:avLst/>
              <a:gdLst>
                <a:gd name="T0" fmla="*/ 1 w 102"/>
                <a:gd name="T1" fmla="*/ 60 h 62"/>
                <a:gd name="T2" fmla="*/ 8 w 102"/>
                <a:gd name="T3" fmla="*/ 62 h 62"/>
                <a:gd name="T4" fmla="*/ 17 w 102"/>
                <a:gd name="T5" fmla="*/ 62 h 62"/>
                <a:gd name="T6" fmla="*/ 26 w 102"/>
                <a:gd name="T7" fmla="*/ 62 h 62"/>
                <a:gd name="T8" fmla="*/ 34 w 102"/>
                <a:gd name="T9" fmla="*/ 60 h 62"/>
                <a:gd name="T10" fmla="*/ 43 w 102"/>
                <a:gd name="T11" fmla="*/ 58 h 62"/>
                <a:gd name="T12" fmla="*/ 52 w 102"/>
                <a:gd name="T13" fmla="*/ 55 h 62"/>
                <a:gd name="T14" fmla="*/ 60 w 102"/>
                <a:gd name="T15" fmla="*/ 52 h 62"/>
                <a:gd name="T16" fmla="*/ 67 w 102"/>
                <a:gd name="T17" fmla="*/ 46 h 62"/>
                <a:gd name="T18" fmla="*/ 73 w 102"/>
                <a:gd name="T19" fmla="*/ 42 h 62"/>
                <a:gd name="T20" fmla="*/ 80 w 102"/>
                <a:gd name="T21" fmla="*/ 36 h 62"/>
                <a:gd name="T22" fmla="*/ 86 w 102"/>
                <a:gd name="T23" fmla="*/ 29 h 62"/>
                <a:gd name="T24" fmla="*/ 90 w 102"/>
                <a:gd name="T25" fmla="*/ 23 h 62"/>
                <a:gd name="T26" fmla="*/ 96 w 102"/>
                <a:gd name="T27" fmla="*/ 14 h 62"/>
                <a:gd name="T28" fmla="*/ 99 w 102"/>
                <a:gd name="T29" fmla="*/ 7 h 62"/>
                <a:gd name="T30" fmla="*/ 102 w 102"/>
                <a:gd name="T31" fmla="*/ 0 h 62"/>
                <a:gd name="T32" fmla="*/ 102 w 102"/>
                <a:gd name="T33" fmla="*/ 0 h 62"/>
                <a:gd name="T34" fmla="*/ 102 w 102"/>
                <a:gd name="T35" fmla="*/ 0 h 62"/>
                <a:gd name="T36" fmla="*/ 102 w 102"/>
                <a:gd name="T37" fmla="*/ 0 h 62"/>
                <a:gd name="T38" fmla="*/ 102 w 102"/>
                <a:gd name="T39" fmla="*/ 0 h 62"/>
                <a:gd name="T40" fmla="*/ 102 w 102"/>
                <a:gd name="T41" fmla="*/ 0 h 62"/>
                <a:gd name="T42" fmla="*/ 102 w 102"/>
                <a:gd name="T43" fmla="*/ 0 h 62"/>
                <a:gd name="T44" fmla="*/ 102 w 102"/>
                <a:gd name="T45" fmla="*/ 0 h 62"/>
                <a:gd name="T46" fmla="*/ 102 w 102"/>
                <a:gd name="T47" fmla="*/ 0 h 62"/>
                <a:gd name="T48" fmla="*/ 99 w 102"/>
                <a:gd name="T49" fmla="*/ 7 h 62"/>
                <a:gd name="T50" fmla="*/ 95 w 102"/>
                <a:gd name="T51" fmla="*/ 14 h 62"/>
                <a:gd name="T52" fmla="*/ 90 w 102"/>
                <a:gd name="T53" fmla="*/ 22 h 62"/>
                <a:gd name="T54" fmla="*/ 86 w 102"/>
                <a:gd name="T55" fmla="*/ 29 h 62"/>
                <a:gd name="T56" fmla="*/ 80 w 102"/>
                <a:gd name="T57" fmla="*/ 36 h 62"/>
                <a:gd name="T58" fmla="*/ 73 w 102"/>
                <a:gd name="T59" fmla="*/ 42 h 62"/>
                <a:gd name="T60" fmla="*/ 66 w 102"/>
                <a:gd name="T61" fmla="*/ 46 h 62"/>
                <a:gd name="T62" fmla="*/ 59 w 102"/>
                <a:gd name="T63" fmla="*/ 50 h 62"/>
                <a:gd name="T64" fmla="*/ 52 w 102"/>
                <a:gd name="T65" fmla="*/ 55 h 62"/>
                <a:gd name="T66" fmla="*/ 43 w 102"/>
                <a:gd name="T67" fmla="*/ 58 h 62"/>
                <a:gd name="T68" fmla="*/ 34 w 102"/>
                <a:gd name="T69" fmla="*/ 59 h 62"/>
                <a:gd name="T70" fmla="*/ 26 w 102"/>
                <a:gd name="T71" fmla="*/ 60 h 62"/>
                <a:gd name="T72" fmla="*/ 17 w 102"/>
                <a:gd name="T73" fmla="*/ 62 h 62"/>
                <a:gd name="T74" fmla="*/ 8 w 102"/>
                <a:gd name="T75" fmla="*/ 60 h 62"/>
                <a:gd name="T76" fmla="*/ 0 w 102"/>
                <a:gd name="T77" fmla="*/ 60 h 62"/>
                <a:gd name="T78" fmla="*/ 0 w 102"/>
                <a:gd name="T79" fmla="*/ 60 h 62"/>
                <a:gd name="T80" fmla="*/ 0 w 102"/>
                <a:gd name="T81" fmla="*/ 60 h 62"/>
                <a:gd name="T82" fmla="*/ 0 w 102"/>
                <a:gd name="T83" fmla="*/ 60 h 62"/>
                <a:gd name="T84" fmla="*/ 1 w 102"/>
                <a:gd name="T85" fmla="*/ 60 h 62"/>
                <a:gd name="T86" fmla="*/ 1 w 102"/>
                <a:gd name="T87" fmla="*/ 60 h 62"/>
                <a:gd name="T88" fmla="*/ 1 w 102"/>
                <a:gd name="T89" fmla="*/ 60 h 62"/>
                <a:gd name="T90" fmla="*/ 1 w 102"/>
                <a:gd name="T91" fmla="*/ 60 h 62"/>
                <a:gd name="T92" fmla="*/ 1 w 102"/>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62">
                  <a:moveTo>
                    <a:pt x="1" y="60"/>
                  </a:moveTo>
                  <a:lnTo>
                    <a:pt x="8" y="62"/>
                  </a:lnTo>
                  <a:lnTo>
                    <a:pt x="17" y="62"/>
                  </a:lnTo>
                  <a:lnTo>
                    <a:pt x="26" y="62"/>
                  </a:lnTo>
                  <a:lnTo>
                    <a:pt x="34" y="60"/>
                  </a:lnTo>
                  <a:lnTo>
                    <a:pt x="43" y="58"/>
                  </a:lnTo>
                  <a:lnTo>
                    <a:pt x="52" y="55"/>
                  </a:lnTo>
                  <a:lnTo>
                    <a:pt x="60" y="52"/>
                  </a:lnTo>
                  <a:lnTo>
                    <a:pt x="67" y="46"/>
                  </a:lnTo>
                  <a:lnTo>
                    <a:pt x="73" y="42"/>
                  </a:lnTo>
                  <a:lnTo>
                    <a:pt x="80" y="36"/>
                  </a:lnTo>
                  <a:lnTo>
                    <a:pt x="86" y="29"/>
                  </a:lnTo>
                  <a:lnTo>
                    <a:pt x="90" y="23"/>
                  </a:lnTo>
                  <a:lnTo>
                    <a:pt x="96" y="14"/>
                  </a:lnTo>
                  <a:lnTo>
                    <a:pt x="99" y="7"/>
                  </a:lnTo>
                  <a:lnTo>
                    <a:pt x="102" y="0"/>
                  </a:lnTo>
                  <a:lnTo>
                    <a:pt x="102" y="0"/>
                  </a:lnTo>
                  <a:lnTo>
                    <a:pt x="102" y="0"/>
                  </a:lnTo>
                  <a:lnTo>
                    <a:pt x="102" y="0"/>
                  </a:lnTo>
                  <a:lnTo>
                    <a:pt x="102" y="0"/>
                  </a:lnTo>
                  <a:lnTo>
                    <a:pt x="102" y="0"/>
                  </a:lnTo>
                  <a:lnTo>
                    <a:pt x="102" y="0"/>
                  </a:lnTo>
                  <a:lnTo>
                    <a:pt x="102" y="0"/>
                  </a:lnTo>
                  <a:lnTo>
                    <a:pt x="102" y="0"/>
                  </a:lnTo>
                  <a:lnTo>
                    <a:pt x="99" y="7"/>
                  </a:lnTo>
                  <a:lnTo>
                    <a:pt x="95" y="14"/>
                  </a:lnTo>
                  <a:lnTo>
                    <a:pt x="90" y="22"/>
                  </a:lnTo>
                  <a:lnTo>
                    <a:pt x="86" y="29"/>
                  </a:lnTo>
                  <a:lnTo>
                    <a:pt x="80" y="36"/>
                  </a:lnTo>
                  <a:lnTo>
                    <a:pt x="73" y="42"/>
                  </a:lnTo>
                  <a:lnTo>
                    <a:pt x="66" y="46"/>
                  </a:lnTo>
                  <a:lnTo>
                    <a:pt x="59" y="50"/>
                  </a:lnTo>
                  <a:lnTo>
                    <a:pt x="52" y="55"/>
                  </a:lnTo>
                  <a:lnTo>
                    <a:pt x="43" y="58"/>
                  </a:lnTo>
                  <a:lnTo>
                    <a:pt x="34" y="59"/>
                  </a:lnTo>
                  <a:lnTo>
                    <a:pt x="26" y="60"/>
                  </a:lnTo>
                  <a:lnTo>
                    <a:pt x="17" y="62"/>
                  </a:lnTo>
                  <a:lnTo>
                    <a:pt x="8" y="60"/>
                  </a:lnTo>
                  <a:lnTo>
                    <a:pt x="0" y="60"/>
                  </a:lnTo>
                  <a:lnTo>
                    <a:pt x="0" y="60"/>
                  </a:lnTo>
                  <a:lnTo>
                    <a:pt x="0" y="60"/>
                  </a:lnTo>
                  <a:lnTo>
                    <a:pt x="0" y="60"/>
                  </a:lnTo>
                  <a:lnTo>
                    <a:pt x="1" y="60"/>
                  </a:lnTo>
                  <a:lnTo>
                    <a:pt x="1" y="60"/>
                  </a:lnTo>
                  <a:lnTo>
                    <a:pt x="1" y="60"/>
                  </a:lnTo>
                  <a:lnTo>
                    <a:pt x="1" y="60"/>
                  </a:lnTo>
                  <a:lnTo>
                    <a:pt x="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0" name="Freeform 1060"/>
            <p:cNvSpPr>
              <a:spLocks/>
            </p:cNvSpPr>
            <p:nvPr/>
          </p:nvSpPr>
          <p:spPr bwMode="auto">
            <a:xfrm>
              <a:off x="4359" y="2598"/>
              <a:ext cx="102" cy="63"/>
            </a:xfrm>
            <a:custGeom>
              <a:avLst/>
              <a:gdLst>
                <a:gd name="T0" fmla="*/ 0 w 102"/>
                <a:gd name="T1" fmla="*/ 61 h 63"/>
                <a:gd name="T2" fmla="*/ 8 w 102"/>
                <a:gd name="T3" fmla="*/ 61 h 63"/>
                <a:gd name="T4" fmla="*/ 17 w 102"/>
                <a:gd name="T5" fmla="*/ 63 h 63"/>
                <a:gd name="T6" fmla="*/ 26 w 102"/>
                <a:gd name="T7" fmla="*/ 61 h 63"/>
                <a:gd name="T8" fmla="*/ 34 w 102"/>
                <a:gd name="T9" fmla="*/ 60 h 63"/>
                <a:gd name="T10" fmla="*/ 43 w 102"/>
                <a:gd name="T11" fmla="*/ 59 h 63"/>
                <a:gd name="T12" fmla="*/ 52 w 102"/>
                <a:gd name="T13" fmla="*/ 56 h 63"/>
                <a:gd name="T14" fmla="*/ 59 w 102"/>
                <a:gd name="T15" fmla="*/ 51 h 63"/>
                <a:gd name="T16" fmla="*/ 66 w 102"/>
                <a:gd name="T17" fmla="*/ 47 h 63"/>
                <a:gd name="T18" fmla="*/ 73 w 102"/>
                <a:gd name="T19" fmla="*/ 43 h 63"/>
                <a:gd name="T20" fmla="*/ 80 w 102"/>
                <a:gd name="T21" fmla="*/ 37 h 63"/>
                <a:gd name="T22" fmla="*/ 86 w 102"/>
                <a:gd name="T23" fmla="*/ 30 h 63"/>
                <a:gd name="T24" fmla="*/ 90 w 102"/>
                <a:gd name="T25" fmla="*/ 23 h 63"/>
                <a:gd name="T26" fmla="*/ 95 w 102"/>
                <a:gd name="T27" fmla="*/ 15 h 63"/>
                <a:gd name="T28" fmla="*/ 99 w 102"/>
                <a:gd name="T29" fmla="*/ 8 h 63"/>
                <a:gd name="T30" fmla="*/ 102 w 102"/>
                <a:gd name="T31" fmla="*/ 1 h 63"/>
                <a:gd name="T32" fmla="*/ 102 w 102"/>
                <a:gd name="T33" fmla="*/ 1 h 63"/>
                <a:gd name="T34" fmla="*/ 102 w 102"/>
                <a:gd name="T35" fmla="*/ 1 h 63"/>
                <a:gd name="T36" fmla="*/ 102 w 102"/>
                <a:gd name="T37" fmla="*/ 0 h 63"/>
                <a:gd name="T38" fmla="*/ 102 w 102"/>
                <a:gd name="T39" fmla="*/ 0 h 63"/>
                <a:gd name="T40" fmla="*/ 102 w 102"/>
                <a:gd name="T41" fmla="*/ 0 h 63"/>
                <a:gd name="T42" fmla="*/ 102 w 102"/>
                <a:gd name="T43" fmla="*/ 0 h 63"/>
                <a:gd name="T44" fmla="*/ 102 w 102"/>
                <a:gd name="T45" fmla="*/ 0 h 63"/>
                <a:gd name="T46" fmla="*/ 102 w 102"/>
                <a:gd name="T47" fmla="*/ 0 h 63"/>
                <a:gd name="T48" fmla="*/ 102 w 102"/>
                <a:gd name="T49" fmla="*/ 0 h 63"/>
                <a:gd name="T50" fmla="*/ 98 w 102"/>
                <a:gd name="T51" fmla="*/ 8 h 63"/>
                <a:gd name="T52" fmla="*/ 95 w 102"/>
                <a:gd name="T53" fmla="*/ 15 h 63"/>
                <a:gd name="T54" fmla="*/ 90 w 102"/>
                <a:gd name="T55" fmla="*/ 23 h 63"/>
                <a:gd name="T56" fmla="*/ 85 w 102"/>
                <a:gd name="T57" fmla="*/ 30 h 63"/>
                <a:gd name="T58" fmla="*/ 79 w 102"/>
                <a:gd name="T59" fmla="*/ 36 h 63"/>
                <a:gd name="T60" fmla="*/ 73 w 102"/>
                <a:gd name="T61" fmla="*/ 41 h 63"/>
                <a:gd name="T62" fmla="*/ 66 w 102"/>
                <a:gd name="T63" fmla="*/ 47 h 63"/>
                <a:gd name="T64" fmla="*/ 59 w 102"/>
                <a:gd name="T65" fmla="*/ 51 h 63"/>
                <a:gd name="T66" fmla="*/ 52 w 102"/>
                <a:gd name="T67" fmla="*/ 54 h 63"/>
                <a:gd name="T68" fmla="*/ 43 w 102"/>
                <a:gd name="T69" fmla="*/ 59 h 63"/>
                <a:gd name="T70" fmla="*/ 34 w 102"/>
                <a:gd name="T71" fmla="*/ 60 h 63"/>
                <a:gd name="T72" fmla="*/ 26 w 102"/>
                <a:gd name="T73" fmla="*/ 61 h 63"/>
                <a:gd name="T74" fmla="*/ 17 w 102"/>
                <a:gd name="T75" fmla="*/ 61 h 63"/>
                <a:gd name="T76" fmla="*/ 8 w 102"/>
                <a:gd name="T77" fmla="*/ 61 h 63"/>
                <a:gd name="T78" fmla="*/ 0 w 102"/>
                <a:gd name="T79" fmla="*/ 60 h 63"/>
                <a:gd name="T80" fmla="*/ 0 w 102"/>
                <a:gd name="T81" fmla="*/ 60 h 63"/>
                <a:gd name="T82" fmla="*/ 0 w 102"/>
                <a:gd name="T83" fmla="*/ 60 h 63"/>
                <a:gd name="T84" fmla="*/ 0 w 102"/>
                <a:gd name="T85" fmla="*/ 60 h 63"/>
                <a:gd name="T86" fmla="*/ 0 w 102"/>
                <a:gd name="T87" fmla="*/ 60 h 63"/>
                <a:gd name="T88" fmla="*/ 0 w 102"/>
                <a:gd name="T89" fmla="*/ 60 h 63"/>
                <a:gd name="T90" fmla="*/ 0 w 102"/>
                <a:gd name="T91" fmla="*/ 60 h 63"/>
                <a:gd name="T92" fmla="*/ 0 w 102"/>
                <a:gd name="T93" fmla="*/ 60 h 63"/>
                <a:gd name="T94" fmla="*/ 0 w 102"/>
                <a:gd name="T9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63">
                  <a:moveTo>
                    <a:pt x="0" y="61"/>
                  </a:moveTo>
                  <a:lnTo>
                    <a:pt x="8" y="61"/>
                  </a:lnTo>
                  <a:lnTo>
                    <a:pt x="17" y="63"/>
                  </a:lnTo>
                  <a:lnTo>
                    <a:pt x="26" y="61"/>
                  </a:lnTo>
                  <a:lnTo>
                    <a:pt x="34" y="60"/>
                  </a:lnTo>
                  <a:lnTo>
                    <a:pt x="43" y="59"/>
                  </a:lnTo>
                  <a:lnTo>
                    <a:pt x="52" y="56"/>
                  </a:lnTo>
                  <a:lnTo>
                    <a:pt x="59" y="51"/>
                  </a:lnTo>
                  <a:lnTo>
                    <a:pt x="66" y="47"/>
                  </a:lnTo>
                  <a:lnTo>
                    <a:pt x="73" y="43"/>
                  </a:lnTo>
                  <a:lnTo>
                    <a:pt x="80" y="37"/>
                  </a:lnTo>
                  <a:lnTo>
                    <a:pt x="86" y="30"/>
                  </a:lnTo>
                  <a:lnTo>
                    <a:pt x="90" y="23"/>
                  </a:lnTo>
                  <a:lnTo>
                    <a:pt x="95" y="15"/>
                  </a:lnTo>
                  <a:lnTo>
                    <a:pt x="99" y="8"/>
                  </a:lnTo>
                  <a:lnTo>
                    <a:pt x="102" y="1"/>
                  </a:lnTo>
                  <a:lnTo>
                    <a:pt x="102" y="1"/>
                  </a:lnTo>
                  <a:lnTo>
                    <a:pt x="102" y="1"/>
                  </a:lnTo>
                  <a:lnTo>
                    <a:pt x="102" y="0"/>
                  </a:lnTo>
                  <a:lnTo>
                    <a:pt x="102" y="0"/>
                  </a:lnTo>
                  <a:lnTo>
                    <a:pt x="102" y="0"/>
                  </a:lnTo>
                  <a:lnTo>
                    <a:pt x="102" y="0"/>
                  </a:lnTo>
                  <a:lnTo>
                    <a:pt x="102" y="0"/>
                  </a:lnTo>
                  <a:lnTo>
                    <a:pt x="102" y="0"/>
                  </a:lnTo>
                  <a:lnTo>
                    <a:pt x="102" y="0"/>
                  </a:lnTo>
                  <a:lnTo>
                    <a:pt x="98" y="8"/>
                  </a:lnTo>
                  <a:lnTo>
                    <a:pt x="95" y="15"/>
                  </a:lnTo>
                  <a:lnTo>
                    <a:pt x="90" y="23"/>
                  </a:lnTo>
                  <a:lnTo>
                    <a:pt x="85" y="30"/>
                  </a:lnTo>
                  <a:lnTo>
                    <a:pt x="79" y="36"/>
                  </a:lnTo>
                  <a:lnTo>
                    <a:pt x="73" y="41"/>
                  </a:lnTo>
                  <a:lnTo>
                    <a:pt x="66" y="47"/>
                  </a:lnTo>
                  <a:lnTo>
                    <a:pt x="59" y="51"/>
                  </a:lnTo>
                  <a:lnTo>
                    <a:pt x="52" y="54"/>
                  </a:lnTo>
                  <a:lnTo>
                    <a:pt x="43" y="59"/>
                  </a:lnTo>
                  <a:lnTo>
                    <a:pt x="34" y="60"/>
                  </a:lnTo>
                  <a:lnTo>
                    <a:pt x="26" y="61"/>
                  </a:lnTo>
                  <a:lnTo>
                    <a:pt x="17" y="61"/>
                  </a:lnTo>
                  <a:lnTo>
                    <a:pt x="8" y="61"/>
                  </a:lnTo>
                  <a:lnTo>
                    <a:pt x="0" y="60"/>
                  </a:lnTo>
                  <a:lnTo>
                    <a:pt x="0" y="60"/>
                  </a:lnTo>
                  <a:lnTo>
                    <a:pt x="0" y="60"/>
                  </a:lnTo>
                  <a:lnTo>
                    <a:pt x="0" y="60"/>
                  </a:lnTo>
                  <a:lnTo>
                    <a:pt x="0" y="60"/>
                  </a:lnTo>
                  <a:lnTo>
                    <a:pt x="0" y="60"/>
                  </a:lnTo>
                  <a:lnTo>
                    <a:pt x="0" y="60"/>
                  </a:lnTo>
                  <a:lnTo>
                    <a:pt x="0" y="60"/>
                  </a:lnTo>
                  <a:lnTo>
                    <a:pt x="0" y="6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1" name="Freeform 1061"/>
            <p:cNvSpPr>
              <a:spLocks/>
            </p:cNvSpPr>
            <p:nvPr/>
          </p:nvSpPr>
          <p:spPr bwMode="auto">
            <a:xfrm>
              <a:off x="4357" y="2596"/>
              <a:ext cx="104" cy="63"/>
            </a:xfrm>
            <a:custGeom>
              <a:avLst/>
              <a:gdLst>
                <a:gd name="T0" fmla="*/ 2 w 104"/>
                <a:gd name="T1" fmla="*/ 62 h 63"/>
                <a:gd name="T2" fmla="*/ 10 w 104"/>
                <a:gd name="T3" fmla="*/ 63 h 63"/>
                <a:gd name="T4" fmla="*/ 19 w 104"/>
                <a:gd name="T5" fmla="*/ 63 h 63"/>
                <a:gd name="T6" fmla="*/ 28 w 104"/>
                <a:gd name="T7" fmla="*/ 63 h 63"/>
                <a:gd name="T8" fmla="*/ 36 w 104"/>
                <a:gd name="T9" fmla="*/ 62 h 63"/>
                <a:gd name="T10" fmla="*/ 45 w 104"/>
                <a:gd name="T11" fmla="*/ 61 h 63"/>
                <a:gd name="T12" fmla="*/ 54 w 104"/>
                <a:gd name="T13" fmla="*/ 56 h 63"/>
                <a:gd name="T14" fmla="*/ 61 w 104"/>
                <a:gd name="T15" fmla="*/ 53 h 63"/>
                <a:gd name="T16" fmla="*/ 68 w 104"/>
                <a:gd name="T17" fmla="*/ 49 h 63"/>
                <a:gd name="T18" fmla="*/ 75 w 104"/>
                <a:gd name="T19" fmla="*/ 43 h 63"/>
                <a:gd name="T20" fmla="*/ 81 w 104"/>
                <a:gd name="T21" fmla="*/ 38 h 63"/>
                <a:gd name="T22" fmla="*/ 87 w 104"/>
                <a:gd name="T23" fmla="*/ 32 h 63"/>
                <a:gd name="T24" fmla="*/ 92 w 104"/>
                <a:gd name="T25" fmla="*/ 25 h 63"/>
                <a:gd name="T26" fmla="*/ 97 w 104"/>
                <a:gd name="T27" fmla="*/ 17 h 63"/>
                <a:gd name="T28" fmla="*/ 100 w 104"/>
                <a:gd name="T29" fmla="*/ 10 h 63"/>
                <a:gd name="T30" fmla="*/ 104 w 104"/>
                <a:gd name="T31" fmla="*/ 2 h 63"/>
                <a:gd name="T32" fmla="*/ 104 w 104"/>
                <a:gd name="T33" fmla="*/ 2 h 63"/>
                <a:gd name="T34" fmla="*/ 104 w 104"/>
                <a:gd name="T35" fmla="*/ 2 h 63"/>
                <a:gd name="T36" fmla="*/ 104 w 104"/>
                <a:gd name="T37" fmla="*/ 2 h 63"/>
                <a:gd name="T38" fmla="*/ 104 w 104"/>
                <a:gd name="T39" fmla="*/ 2 h 63"/>
                <a:gd name="T40" fmla="*/ 104 w 104"/>
                <a:gd name="T41" fmla="*/ 0 h 63"/>
                <a:gd name="T42" fmla="*/ 104 w 104"/>
                <a:gd name="T43" fmla="*/ 0 h 63"/>
                <a:gd name="T44" fmla="*/ 104 w 104"/>
                <a:gd name="T45" fmla="*/ 0 h 63"/>
                <a:gd name="T46" fmla="*/ 104 w 104"/>
                <a:gd name="T47" fmla="*/ 0 h 63"/>
                <a:gd name="T48" fmla="*/ 103 w 104"/>
                <a:gd name="T49" fmla="*/ 0 h 63"/>
                <a:gd name="T50" fmla="*/ 103 w 104"/>
                <a:gd name="T51" fmla="*/ 2 h 63"/>
                <a:gd name="T52" fmla="*/ 100 w 104"/>
                <a:gd name="T53" fmla="*/ 10 h 63"/>
                <a:gd name="T54" fmla="*/ 97 w 104"/>
                <a:gd name="T55" fmla="*/ 17 h 63"/>
                <a:gd name="T56" fmla="*/ 92 w 104"/>
                <a:gd name="T57" fmla="*/ 25 h 63"/>
                <a:gd name="T58" fmla="*/ 87 w 104"/>
                <a:gd name="T59" fmla="*/ 32 h 63"/>
                <a:gd name="T60" fmla="*/ 81 w 104"/>
                <a:gd name="T61" fmla="*/ 38 h 63"/>
                <a:gd name="T62" fmla="*/ 75 w 104"/>
                <a:gd name="T63" fmla="*/ 43 h 63"/>
                <a:gd name="T64" fmla="*/ 68 w 104"/>
                <a:gd name="T65" fmla="*/ 49 h 63"/>
                <a:gd name="T66" fmla="*/ 61 w 104"/>
                <a:gd name="T67" fmla="*/ 53 h 63"/>
                <a:gd name="T68" fmla="*/ 54 w 104"/>
                <a:gd name="T69" fmla="*/ 56 h 63"/>
                <a:gd name="T70" fmla="*/ 45 w 104"/>
                <a:gd name="T71" fmla="*/ 59 h 63"/>
                <a:gd name="T72" fmla="*/ 36 w 104"/>
                <a:gd name="T73" fmla="*/ 62 h 63"/>
                <a:gd name="T74" fmla="*/ 28 w 104"/>
                <a:gd name="T75" fmla="*/ 63 h 63"/>
                <a:gd name="T76" fmla="*/ 19 w 104"/>
                <a:gd name="T77" fmla="*/ 63 h 63"/>
                <a:gd name="T78" fmla="*/ 10 w 104"/>
                <a:gd name="T79" fmla="*/ 63 h 63"/>
                <a:gd name="T80" fmla="*/ 2 w 104"/>
                <a:gd name="T81" fmla="*/ 62 h 63"/>
                <a:gd name="T82" fmla="*/ 0 w 104"/>
                <a:gd name="T83" fmla="*/ 62 h 63"/>
                <a:gd name="T84" fmla="*/ 0 w 104"/>
                <a:gd name="T85" fmla="*/ 62 h 63"/>
                <a:gd name="T86" fmla="*/ 0 w 104"/>
                <a:gd name="T87" fmla="*/ 62 h 63"/>
                <a:gd name="T88" fmla="*/ 0 w 104"/>
                <a:gd name="T89" fmla="*/ 62 h 63"/>
                <a:gd name="T90" fmla="*/ 0 w 104"/>
                <a:gd name="T91" fmla="*/ 62 h 63"/>
                <a:gd name="T92" fmla="*/ 0 w 104"/>
                <a:gd name="T93" fmla="*/ 62 h 63"/>
                <a:gd name="T94" fmla="*/ 0 w 104"/>
                <a:gd name="T95" fmla="*/ 62 h 63"/>
                <a:gd name="T96" fmla="*/ 0 w 104"/>
                <a:gd name="T97" fmla="*/ 62 h 63"/>
                <a:gd name="T98" fmla="*/ 2 w 104"/>
                <a:gd name="T9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3">
                  <a:moveTo>
                    <a:pt x="2" y="62"/>
                  </a:moveTo>
                  <a:lnTo>
                    <a:pt x="10" y="63"/>
                  </a:lnTo>
                  <a:lnTo>
                    <a:pt x="19" y="63"/>
                  </a:lnTo>
                  <a:lnTo>
                    <a:pt x="28" y="63"/>
                  </a:lnTo>
                  <a:lnTo>
                    <a:pt x="36" y="62"/>
                  </a:lnTo>
                  <a:lnTo>
                    <a:pt x="45" y="61"/>
                  </a:lnTo>
                  <a:lnTo>
                    <a:pt x="54" y="56"/>
                  </a:lnTo>
                  <a:lnTo>
                    <a:pt x="61" y="53"/>
                  </a:lnTo>
                  <a:lnTo>
                    <a:pt x="68" y="49"/>
                  </a:lnTo>
                  <a:lnTo>
                    <a:pt x="75" y="43"/>
                  </a:lnTo>
                  <a:lnTo>
                    <a:pt x="81" y="38"/>
                  </a:lnTo>
                  <a:lnTo>
                    <a:pt x="87" y="32"/>
                  </a:lnTo>
                  <a:lnTo>
                    <a:pt x="92" y="25"/>
                  </a:lnTo>
                  <a:lnTo>
                    <a:pt x="97" y="17"/>
                  </a:lnTo>
                  <a:lnTo>
                    <a:pt x="100" y="10"/>
                  </a:lnTo>
                  <a:lnTo>
                    <a:pt x="104" y="2"/>
                  </a:lnTo>
                  <a:lnTo>
                    <a:pt x="104" y="2"/>
                  </a:lnTo>
                  <a:lnTo>
                    <a:pt x="104" y="2"/>
                  </a:lnTo>
                  <a:lnTo>
                    <a:pt x="104" y="2"/>
                  </a:lnTo>
                  <a:lnTo>
                    <a:pt x="104" y="2"/>
                  </a:lnTo>
                  <a:lnTo>
                    <a:pt x="104" y="0"/>
                  </a:lnTo>
                  <a:lnTo>
                    <a:pt x="104" y="0"/>
                  </a:lnTo>
                  <a:lnTo>
                    <a:pt x="104" y="0"/>
                  </a:lnTo>
                  <a:lnTo>
                    <a:pt x="104" y="0"/>
                  </a:lnTo>
                  <a:lnTo>
                    <a:pt x="103" y="0"/>
                  </a:lnTo>
                  <a:lnTo>
                    <a:pt x="103" y="2"/>
                  </a:lnTo>
                  <a:lnTo>
                    <a:pt x="100" y="10"/>
                  </a:lnTo>
                  <a:lnTo>
                    <a:pt x="97" y="17"/>
                  </a:lnTo>
                  <a:lnTo>
                    <a:pt x="92" y="25"/>
                  </a:lnTo>
                  <a:lnTo>
                    <a:pt x="87" y="32"/>
                  </a:lnTo>
                  <a:lnTo>
                    <a:pt x="81" y="38"/>
                  </a:lnTo>
                  <a:lnTo>
                    <a:pt x="75" y="43"/>
                  </a:lnTo>
                  <a:lnTo>
                    <a:pt x="68" y="49"/>
                  </a:lnTo>
                  <a:lnTo>
                    <a:pt x="61" y="53"/>
                  </a:lnTo>
                  <a:lnTo>
                    <a:pt x="54" y="56"/>
                  </a:lnTo>
                  <a:lnTo>
                    <a:pt x="45" y="59"/>
                  </a:lnTo>
                  <a:lnTo>
                    <a:pt x="36" y="62"/>
                  </a:lnTo>
                  <a:lnTo>
                    <a:pt x="28" y="63"/>
                  </a:lnTo>
                  <a:lnTo>
                    <a:pt x="19" y="63"/>
                  </a:lnTo>
                  <a:lnTo>
                    <a:pt x="10" y="63"/>
                  </a:lnTo>
                  <a:lnTo>
                    <a:pt x="2" y="62"/>
                  </a:lnTo>
                  <a:lnTo>
                    <a:pt x="0" y="62"/>
                  </a:lnTo>
                  <a:lnTo>
                    <a:pt x="0" y="62"/>
                  </a:lnTo>
                  <a:lnTo>
                    <a:pt x="0" y="62"/>
                  </a:lnTo>
                  <a:lnTo>
                    <a:pt x="0" y="62"/>
                  </a:lnTo>
                  <a:lnTo>
                    <a:pt x="0" y="62"/>
                  </a:lnTo>
                  <a:lnTo>
                    <a:pt x="0" y="62"/>
                  </a:lnTo>
                  <a:lnTo>
                    <a:pt x="0" y="62"/>
                  </a:lnTo>
                  <a:lnTo>
                    <a:pt x="0" y="62"/>
                  </a:lnTo>
                  <a:lnTo>
                    <a:pt x="2"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2" name="Freeform 1062"/>
            <p:cNvSpPr>
              <a:spLocks/>
            </p:cNvSpPr>
            <p:nvPr/>
          </p:nvSpPr>
          <p:spPr bwMode="auto">
            <a:xfrm>
              <a:off x="4356" y="2595"/>
              <a:ext cx="104" cy="64"/>
            </a:xfrm>
            <a:custGeom>
              <a:avLst/>
              <a:gdLst>
                <a:gd name="T0" fmla="*/ 1 w 104"/>
                <a:gd name="T1" fmla="*/ 63 h 64"/>
                <a:gd name="T2" fmla="*/ 3 w 104"/>
                <a:gd name="T3" fmla="*/ 63 h 64"/>
                <a:gd name="T4" fmla="*/ 11 w 104"/>
                <a:gd name="T5" fmla="*/ 64 h 64"/>
                <a:gd name="T6" fmla="*/ 20 w 104"/>
                <a:gd name="T7" fmla="*/ 64 h 64"/>
                <a:gd name="T8" fmla="*/ 29 w 104"/>
                <a:gd name="T9" fmla="*/ 64 h 64"/>
                <a:gd name="T10" fmla="*/ 37 w 104"/>
                <a:gd name="T11" fmla="*/ 63 h 64"/>
                <a:gd name="T12" fmla="*/ 46 w 104"/>
                <a:gd name="T13" fmla="*/ 60 h 64"/>
                <a:gd name="T14" fmla="*/ 55 w 104"/>
                <a:gd name="T15" fmla="*/ 57 h 64"/>
                <a:gd name="T16" fmla="*/ 62 w 104"/>
                <a:gd name="T17" fmla="*/ 54 h 64"/>
                <a:gd name="T18" fmla="*/ 69 w 104"/>
                <a:gd name="T19" fmla="*/ 50 h 64"/>
                <a:gd name="T20" fmla="*/ 76 w 104"/>
                <a:gd name="T21" fmla="*/ 44 h 64"/>
                <a:gd name="T22" fmla="*/ 82 w 104"/>
                <a:gd name="T23" fmla="*/ 39 h 64"/>
                <a:gd name="T24" fmla="*/ 88 w 104"/>
                <a:gd name="T25" fmla="*/ 33 h 64"/>
                <a:gd name="T26" fmla="*/ 93 w 104"/>
                <a:gd name="T27" fmla="*/ 26 h 64"/>
                <a:gd name="T28" fmla="*/ 98 w 104"/>
                <a:gd name="T29" fmla="*/ 18 h 64"/>
                <a:gd name="T30" fmla="*/ 101 w 104"/>
                <a:gd name="T31" fmla="*/ 11 h 64"/>
                <a:gd name="T32" fmla="*/ 104 w 104"/>
                <a:gd name="T33" fmla="*/ 3 h 64"/>
                <a:gd name="T34" fmla="*/ 104 w 104"/>
                <a:gd name="T35" fmla="*/ 1 h 64"/>
                <a:gd name="T36" fmla="*/ 104 w 104"/>
                <a:gd name="T37" fmla="*/ 1 h 64"/>
                <a:gd name="T38" fmla="*/ 104 w 104"/>
                <a:gd name="T39" fmla="*/ 1 h 64"/>
                <a:gd name="T40" fmla="*/ 104 w 104"/>
                <a:gd name="T41" fmla="*/ 1 h 64"/>
                <a:gd name="T42" fmla="*/ 104 w 104"/>
                <a:gd name="T43" fmla="*/ 1 h 64"/>
                <a:gd name="T44" fmla="*/ 104 w 104"/>
                <a:gd name="T45" fmla="*/ 0 h 64"/>
                <a:gd name="T46" fmla="*/ 104 w 104"/>
                <a:gd name="T47" fmla="*/ 0 h 64"/>
                <a:gd name="T48" fmla="*/ 104 w 104"/>
                <a:gd name="T49" fmla="*/ 0 h 64"/>
                <a:gd name="T50" fmla="*/ 104 w 104"/>
                <a:gd name="T51" fmla="*/ 0 h 64"/>
                <a:gd name="T52" fmla="*/ 104 w 104"/>
                <a:gd name="T53" fmla="*/ 3 h 64"/>
                <a:gd name="T54" fmla="*/ 101 w 104"/>
                <a:gd name="T55" fmla="*/ 10 h 64"/>
                <a:gd name="T56" fmla="*/ 96 w 104"/>
                <a:gd name="T57" fmla="*/ 18 h 64"/>
                <a:gd name="T58" fmla="*/ 92 w 104"/>
                <a:gd name="T59" fmla="*/ 26 h 64"/>
                <a:gd name="T60" fmla="*/ 88 w 104"/>
                <a:gd name="T61" fmla="*/ 31 h 64"/>
                <a:gd name="T62" fmla="*/ 82 w 104"/>
                <a:gd name="T63" fmla="*/ 39 h 64"/>
                <a:gd name="T64" fmla="*/ 76 w 104"/>
                <a:gd name="T65" fmla="*/ 44 h 64"/>
                <a:gd name="T66" fmla="*/ 69 w 104"/>
                <a:gd name="T67" fmla="*/ 49 h 64"/>
                <a:gd name="T68" fmla="*/ 62 w 104"/>
                <a:gd name="T69" fmla="*/ 53 h 64"/>
                <a:gd name="T70" fmla="*/ 55 w 104"/>
                <a:gd name="T71" fmla="*/ 57 h 64"/>
                <a:gd name="T72" fmla="*/ 46 w 104"/>
                <a:gd name="T73" fmla="*/ 60 h 64"/>
                <a:gd name="T74" fmla="*/ 37 w 104"/>
                <a:gd name="T75" fmla="*/ 62 h 64"/>
                <a:gd name="T76" fmla="*/ 29 w 104"/>
                <a:gd name="T77" fmla="*/ 63 h 64"/>
                <a:gd name="T78" fmla="*/ 20 w 104"/>
                <a:gd name="T79" fmla="*/ 64 h 64"/>
                <a:gd name="T80" fmla="*/ 11 w 104"/>
                <a:gd name="T81" fmla="*/ 63 h 64"/>
                <a:gd name="T82" fmla="*/ 3 w 104"/>
                <a:gd name="T83" fmla="*/ 62 h 64"/>
                <a:gd name="T84" fmla="*/ 0 w 104"/>
                <a:gd name="T85" fmla="*/ 62 h 64"/>
                <a:gd name="T86" fmla="*/ 0 w 104"/>
                <a:gd name="T87" fmla="*/ 62 h 64"/>
                <a:gd name="T88" fmla="*/ 0 w 104"/>
                <a:gd name="T89" fmla="*/ 62 h 64"/>
                <a:gd name="T90" fmla="*/ 0 w 104"/>
                <a:gd name="T91" fmla="*/ 62 h 64"/>
                <a:gd name="T92" fmla="*/ 1 w 104"/>
                <a:gd name="T93" fmla="*/ 62 h 64"/>
                <a:gd name="T94" fmla="*/ 1 w 104"/>
                <a:gd name="T95" fmla="*/ 62 h 64"/>
                <a:gd name="T96" fmla="*/ 1 w 104"/>
                <a:gd name="T97" fmla="*/ 62 h 64"/>
                <a:gd name="T98" fmla="*/ 1 w 104"/>
                <a:gd name="T99" fmla="*/ 62 h 64"/>
                <a:gd name="T100" fmla="*/ 1 w 104"/>
                <a:gd name="T10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64">
                  <a:moveTo>
                    <a:pt x="1" y="63"/>
                  </a:moveTo>
                  <a:lnTo>
                    <a:pt x="3" y="63"/>
                  </a:lnTo>
                  <a:lnTo>
                    <a:pt x="11" y="64"/>
                  </a:lnTo>
                  <a:lnTo>
                    <a:pt x="20" y="64"/>
                  </a:lnTo>
                  <a:lnTo>
                    <a:pt x="29" y="64"/>
                  </a:lnTo>
                  <a:lnTo>
                    <a:pt x="37" y="63"/>
                  </a:lnTo>
                  <a:lnTo>
                    <a:pt x="46" y="60"/>
                  </a:lnTo>
                  <a:lnTo>
                    <a:pt x="55" y="57"/>
                  </a:lnTo>
                  <a:lnTo>
                    <a:pt x="62" y="54"/>
                  </a:lnTo>
                  <a:lnTo>
                    <a:pt x="69" y="50"/>
                  </a:lnTo>
                  <a:lnTo>
                    <a:pt x="76" y="44"/>
                  </a:lnTo>
                  <a:lnTo>
                    <a:pt x="82" y="39"/>
                  </a:lnTo>
                  <a:lnTo>
                    <a:pt x="88" y="33"/>
                  </a:lnTo>
                  <a:lnTo>
                    <a:pt x="93" y="26"/>
                  </a:lnTo>
                  <a:lnTo>
                    <a:pt x="98" y="18"/>
                  </a:lnTo>
                  <a:lnTo>
                    <a:pt x="101" y="11"/>
                  </a:lnTo>
                  <a:lnTo>
                    <a:pt x="104" y="3"/>
                  </a:lnTo>
                  <a:lnTo>
                    <a:pt x="104" y="1"/>
                  </a:lnTo>
                  <a:lnTo>
                    <a:pt x="104" y="1"/>
                  </a:lnTo>
                  <a:lnTo>
                    <a:pt x="104" y="1"/>
                  </a:lnTo>
                  <a:lnTo>
                    <a:pt x="104" y="1"/>
                  </a:lnTo>
                  <a:lnTo>
                    <a:pt x="104" y="1"/>
                  </a:lnTo>
                  <a:lnTo>
                    <a:pt x="104" y="0"/>
                  </a:lnTo>
                  <a:lnTo>
                    <a:pt x="104" y="0"/>
                  </a:lnTo>
                  <a:lnTo>
                    <a:pt x="104" y="0"/>
                  </a:lnTo>
                  <a:lnTo>
                    <a:pt x="104" y="0"/>
                  </a:lnTo>
                  <a:lnTo>
                    <a:pt x="104" y="3"/>
                  </a:lnTo>
                  <a:lnTo>
                    <a:pt x="101" y="10"/>
                  </a:lnTo>
                  <a:lnTo>
                    <a:pt x="96" y="18"/>
                  </a:lnTo>
                  <a:lnTo>
                    <a:pt x="92" y="26"/>
                  </a:lnTo>
                  <a:lnTo>
                    <a:pt x="88" y="31"/>
                  </a:lnTo>
                  <a:lnTo>
                    <a:pt x="82" y="39"/>
                  </a:lnTo>
                  <a:lnTo>
                    <a:pt x="76" y="44"/>
                  </a:lnTo>
                  <a:lnTo>
                    <a:pt x="69" y="49"/>
                  </a:lnTo>
                  <a:lnTo>
                    <a:pt x="62" y="53"/>
                  </a:lnTo>
                  <a:lnTo>
                    <a:pt x="55" y="57"/>
                  </a:lnTo>
                  <a:lnTo>
                    <a:pt x="46" y="60"/>
                  </a:lnTo>
                  <a:lnTo>
                    <a:pt x="37" y="62"/>
                  </a:lnTo>
                  <a:lnTo>
                    <a:pt x="29" y="63"/>
                  </a:lnTo>
                  <a:lnTo>
                    <a:pt x="20" y="64"/>
                  </a:lnTo>
                  <a:lnTo>
                    <a:pt x="11" y="63"/>
                  </a:lnTo>
                  <a:lnTo>
                    <a:pt x="3" y="62"/>
                  </a:lnTo>
                  <a:lnTo>
                    <a:pt x="0" y="62"/>
                  </a:lnTo>
                  <a:lnTo>
                    <a:pt x="0" y="62"/>
                  </a:lnTo>
                  <a:lnTo>
                    <a:pt x="0" y="62"/>
                  </a:lnTo>
                  <a:lnTo>
                    <a:pt x="0" y="62"/>
                  </a:lnTo>
                  <a:lnTo>
                    <a:pt x="1" y="62"/>
                  </a:lnTo>
                  <a:lnTo>
                    <a:pt x="1" y="62"/>
                  </a:lnTo>
                  <a:lnTo>
                    <a:pt x="1" y="62"/>
                  </a:lnTo>
                  <a:lnTo>
                    <a:pt x="1" y="62"/>
                  </a:lnTo>
                  <a:lnTo>
                    <a:pt x="1" y="63"/>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3" name="Freeform 1063"/>
            <p:cNvSpPr>
              <a:spLocks/>
            </p:cNvSpPr>
            <p:nvPr/>
          </p:nvSpPr>
          <p:spPr bwMode="auto">
            <a:xfrm>
              <a:off x="4356" y="2593"/>
              <a:ext cx="104" cy="66"/>
            </a:xfrm>
            <a:custGeom>
              <a:avLst/>
              <a:gdLst>
                <a:gd name="T0" fmla="*/ 0 w 104"/>
                <a:gd name="T1" fmla="*/ 64 h 66"/>
                <a:gd name="T2" fmla="*/ 3 w 104"/>
                <a:gd name="T3" fmla="*/ 64 h 66"/>
                <a:gd name="T4" fmla="*/ 11 w 104"/>
                <a:gd name="T5" fmla="*/ 65 h 66"/>
                <a:gd name="T6" fmla="*/ 20 w 104"/>
                <a:gd name="T7" fmla="*/ 66 h 66"/>
                <a:gd name="T8" fmla="*/ 29 w 104"/>
                <a:gd name="T9" fmla="*/ 65 h 66"/>
                <a:gd name="T10" fmla="*/ 37 w 104"/>
                <a:gd name="T11" fmla="*/ 64 h 66"/>
                <a:gd name="T12" fmla="*/ 46 w 104"/>
                <a:gd name="T13" fmla="*/ 62 h 66"/>
                <a:gd name="T14" fmla="*/ 55 w 104"/>
                <a:gd name="T15" fmla="*/ 59 h 66"/>
                <a:gd name="T16" fmla="*/ 62 w 104"/>
                <a:gd name="T17" fmla="*/ 55 h 66"/>
                <a:gd name="T18" fmla="*/ 69 w 104"/>
                <a:gd name="T19" fmla="*/ 51 h 66"/>
                <a:gd name="T20" fmla="*/ 76 w 104"/>
                <a:gd name="T21" fmla="*/ 46 h 66"/>
                <a:gd name="T22" fmla="*/ 82 w 104"/>
                <a:gd name="T23" fmla="*/ 41 h 66"/>
                <a:gd name="T24" fmla="*/ 88 w 104"/>
                <a:gd name="T25" fmla="*/ 33 h 66"/>
                <a:gd name="T26" fmla="*/ 92 w 104"/>
                <a:gd name="T27" fmla="*/ 28 h 66"/>
                <a:gd name="T28" fmla="*/ 96 w 104"/>
                <a:gd name="T29" fmla="*/ 20 h 66"/>
                <a:gd name="T30" fmla="*/ 101 w 104"/>
                <a:gd name="T31" fmla="*/ 12 h 66"/>
                <a:gd name="T32" fmla="*/ 104 w 104"/>
                <a:gd name="T33" fmla="*/ 5 h 66"/>
                <a:gd name="T34" fmla="*/ 104 w 104"/>
                <a:gd name="T35" fmla="*/ 2 h 66"/>
                <a:gd name="T36" fmla="*/ 104 w 104"/>
                <a:gd name="T37" fmla="*/ 2 h 66"/>
                <a:gd name="T38" fmla="*/ 104 w 104"/>
                <a:gd name="T39" fmla="*/ 2 h 66"/>
                <a:gd name="T40" fmla="*/ 104 w 104"/>
                <a:gd name="T41" fmla="*/ 2 h 66"/>
                <a:gd name="T42" fmla="*/ 104 w 104"/>
                <a:gd name="T43" fmla="*/ 2 h 66"/>
                <a:gd name="T44" fmla="*/ 104 w 104"/>
                <a:gd name="T45" fmla="*/ 2 h 66"/>
                <a:gd name="T46" fmla="*/ 104 w 104"/>
                <a:gd name="T47" fmla="*/ 2 h 66"/>
                <a:gd name="T48" fmla="*/ 104 w 104"/>
                <a:gd name="T49" fmla="*/ 0 h 66"/>
                <a:gd name="T50" fmla="*/ 104 w 104"/>
                <a:gd name="T51" fmla="*/ 0 h 66"/>
                <a:gd name="T52" fmla="*/ 104 w 104"/>
                <a:gd name="T53" fmla="*/ 5 h 66"/>
                <a:gd name="T54" fmla="*/ 101 w 104"/>
                <a:gd name="T55" fmla="*/ 12 h 66"/>
                <a:gd name="T56" fmla="*/ 96 w 104"/>
                <a:gd name="T57" fmla="*/ 20 h 66"/>
                <a:gd name="T58" fmla="*/ 92 w 104"/>
                <a:gd name="T59" fmla="*/ 28 h 66"/>
                <a:gd name="T60" fmla="*/ 86 w 104"/>
                <a:gd name="T61" fmla="*/ 33 h 66"/>
                <a:gd name="T62" fmla="*/ 82 w 104"/>
                <a:gd name="T63" fmla="*/ 41 h 66"/>
                <a:gd name="T64" fmla="*/ 75 w 104"/>
                <a:gd name="T65" fmla="*/ 45 h 66"/>
                <a:gd name="T66" fmla="*/ 69 w 104"/>
                <a:gd name="T67" fmla="*/ 51 h 66"/>
                <a:gd name="T68" fmla="*/ 62 w 104"/>
                <a:gd name="T69" fmla="*/ 55 h 66"/>
                <a:gd name="T70" fmla="*/ 53 w 104"/>
                <a:gd name="T71" fmla="*/ 58 h 66"/>
                <a:gd name="T72" fmla="*/ 46 w 104"/>
                <a:gd name="T73" fmla="*/ 62 h 66"/>
                <a:gd name="T74" fmla="*/ 37 w 104"/>
                <a:gd name="T75" fmla="*/ 64 h 66"/>
                <a:gd name="T76" fmla="*/ 29 w 104"/>
                <a:gd name="T77" fmla="*/ 65 h 66"/>
                <a:gd name="T78" fmla="*/ 20 w 104"/>
                <a:gd name="T79" fmla="*/ 65 h 66"/>
                <a:gd name="T80" fmla="*/ 11 w 104"/>
                <a:gd name="T81" fmla="*/ 65 h 66"/>
                <a:gd name="T82" fmla="*/ 3 w 104"/>
                <a:gd name="T83" fmla="*/ 64 h 66"/>
                <a:gd name="T84" fmla="*/ 0 w 104"/>
                <a:gd name="T85" fmla="*/ 62 h 66"/>
                <a:gd name="T86" fmla="*/ 0 w 104"/>
                <a:gd name="T87" fmla="*/ 64 h 66"/>
                <a:gd name="T88" fmla="*/ 0 w 104"/>
                <a:gd name="T89" fmla="*/ 64 h 66"/>
                <a:gd name="T90" fmla="*/ 0 w 104"/>
                <a:gd name="T91" fmla="*/ 64 h 66"/>
                <a:gd name="T92" fmla="*/ 0 w 104"/>
                <a:gd name="T93" fmla="*/ 64 h 66"/>
                <a:gd name="T94" fmla="*/ 0 w 104"/>
                <a:gd name="T95" fmla="*/ 64 h 66"/>
                <a:gd name="T96" fmla="*/ 0 w 104"/>
                <a:gd name="T97" fmla="*/ 64 h 66"/>
                <a:gd name="T98" fmla="*/ 0 w 104"/>
                <a:gd name="T99" fmla="*/ 64 h 66"/>
                <a:gd name="T100" fmla="*/ 0 w 104"/>
                <a:gd name="T101"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66">
                  <a:moveTo>
                    <a:pt x="0" y="64"/>
                  </a:moveTo>
                  <a:lnTo>
                    <a:pt x="3" y="64"/>
                  </a:lnTo>
                  <a:lnTo>
                    <a:pt x="11" y="65"/>
                  </a:lnTo>
                  <a:lnTo>
                    <a:pt x="20" y="66"/>
                  </a:lnTo>
                  <a:lnTo>
                    <a:pt x="29" y="65"/>
                  </a:lnTo>
                  <a:lnTo>
                    <a:pt x="37" y="64"/>
                  </a:lnTo>
                  <a:lnTo>
                    <a:pt x="46" y="62"/>
                  </a:lnTo>
                  <a:lnTo>
                    <a:pt x="55" y="59"/>
                  </a:lnTo>
                  <a:lnTo>
                    <a:pt x="62" y="55"/>
                  </a:lnTo>
                  <a:lnTo>
                    <a:pt x="69" y="51"/>
                  </a:lnTo>
                  <a:lnTo>
                    <a:pt x="76" y="46"/>
                  </a:lnTo>
                  <a:lnTo>
                    <a:pt x="82" y="41"/>
                  </a:lnTo>
                  <a:lnTo>
                    <a:pt x="88" y="33"/>
                  </a:lnTo>
                  <a:lnTo>
                    <a:pt x="92" y="28"/>
                  </a:lnTo>
                  <a:lnTo>
                    <a:pt x="96" y="20"/>
                  </a:lnTo>
                  <a:lnTo>
                    <a:pt x="101" y="12"/>
                  </a:lnTo>
                  <a:lnTo>
                    <a:pt x="104" y="5"/>
                  </a:lnTo>
                  <a:lnTo>
                    <a:pt x="104" y="2"/>
                  </a:lnTo>
                  <a:lnTo>
                    <a:pt x="104" y="2"/>
                  </a:lnTo>
                  <a:lnTo>
                    <a:pt x="104" y="2"/>
                  </a:lnTo>
                  <a:lnTo>
                    <a:pt x="104" y="2"/>
                  </a:lnTo>
                  <a:lnTo>
                    <a:pt x="104" y="2"/>
                  </a:lnTo>
                  <a:lnTo>
                    <a:pt x="104" y="2"/>
                  </a:lnTo>
                  <a:lnTo>
                    <a:pt x="104" y="2"/>
                  </a:lnTo>
                  <a:lnTo>
                    <a:pt x="104" y="0"/>
                  </a:lnTo>
                  <a:lnTo>
                    <a:pt x="104" y="0"/>
                  </a:lnTo>
                  <a:lnTo>
                    <a:pt x="104" y="5"/>
                  </a:lnTo>
                  <a:lnTo>
                    <a:pt x="101" y="12"/>
                  </a:lnTo>
                  <a:lnTo>
                    <a:pt x="96" y="20"/>
                  </a:lnTo>
                  <a:lnTo>
                    <a:pt x="92" y="28"/>
                  </a:lnTo>
                  <a:lnTo>
                    <a:pt x="86" y="33"/>
                  </a:lnTo>
                  <a:lnTo>
                    <a:pt x="82" y="41"/>
                  </a:lnTo>
                  <a:lnTo>
                    <a:pt x="75" y="45"/>
                  </a:lnTo>
                  <a:lnTo>
                    <a:pt x="69" y="51"/>
                  </a:lnTo>
                  <a:lnTo>
                    <a:pt x="62" y="55"/>
                  </a:lnTo>
                  <a:lnTo>
                    <a:pt x="53" y="58"/>
                  </a:lnTo>
                  <a:lnTo>
                    <a:pt x="46" y="62"/>
                  </a:lnTo>
                  <a:lnTo>
                    <a:pt x="37" y="64"/>
                  </a:lnTo>
                  <a:lnTo>
                    <a:pt x="29" y="65"/>
                  </a:lnTo>
                  <a:lnTo>
                    <a:pt x="20" y="65"/>
                  </a:lnTo>
                  <a:lnTo>
                    <a:pt x="11" y="65"/>
                  </a:lnTo>
                  <a:lnTo>
                    <a:pt x="3" y="64"/>
                  </a:lnTo>
                  <a:lnTo>
                    <a:pt x="0" y="62"/>
                  </a:lnTo>
                  <a:lnTo>
                    <a:pt x="0" y="64"/>
                  </a:lnTo>
                  <a:lnTo>
                    <a:pt x="0" y="64"/>
                  </a:lnTo>
                  <a:lnTo>
                    <a:pt x="0" y="64"/>
                  </a:lnTo>
                  <a:lnTo>
                    <a:pt x="0" y="64"/>
                  </a:lnTo>
                  <a:lnTo>
                    <a:pt x="0" y="64"/>
                  </a:lnTo>
                  <a:lnTo>
                    <a:pt x="0" y="64"/>
                  </a:lnTo>
                  <a:lnTo>
                    <a:pt x="0" y="64"/>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4" name="Freeform 1064"/>
            <p:cNvSpPr>
              <a:spLocks/>
            </p:cNvSpPr>
            <p:nvPr/>
          </p:nvSpPr>
          <p:spPr bwMode="auto">
            <a:xfrm>
              <a:off x="4354" y="2593"/>
              <a:ext cx="106" cy="65"/>
            </a:xfrm>
            <a:custGeom>
              <a:avLst/>
              <a:gdLst>
                <a:gd name="T0" fmla="*/ 2 w 106"/>
                <a:gd name="T1" fmla="*/ 62 h 65"/>
                <a:gd name="T2" fmla="*/ 5 w 106"/>
                <a:gd name="T3" fmla="*/ 64 h 65"/>
                <a:gd name="T4" fmla="*/ 13 w 106"/>
                <a:gd name="T5" fmla="*/ 65 h 65"/>
                <a:gd name="T6" fmla="*/ 22 w 106"/>
                <a:gd name="T7" fmla="*/ 65 h 65"/>
                <a:gd name="T8" fmla="*/ 31 w 106"/>
                <a:gd name="T9" fmla="*/ 65 h 65"/>
                <a:gd name="T10" fmla="*/ 39 w 106"/>
                <a:gd name="T11" fmla="*/ 64 h 65"/>
                <a:gd name="T12" fmla="*/ 48 w 106"/>
                <a:gd name="T13" fmla="*/ 62 h 65"/>
                <a:gd name="T14" fmla="*/ 55 w 106"/>
                <a:gd name="T15" fmla="*/ 58 h 65"/>
                <a:gd name="T16" fmla="*/ 64 w 106"/>
                <a:gd name="T17" fmla="*/ 55 h 65"/>
                <a:gd name="T18" fmla="*/ 71 w 106"/>
                <a:gd name="T19" fmla="*/ 51 h 65"/>
                <a:gd name="T20" fmla="*/ 77 w 106"/>
                <a:gd name="T21" fmla="*/ 45 h 65"/>
                <a:gd name="T22" fmla="*/ 84 w 106"/>
                <a:gd name="T23" fmla="*/ 41 h 65"/>
                <a:gd name="T24" fmla="*/ 88 w 106"/>
                <a:gd name="T25" fmla="*/ 33 h 65"/>
                <a:gd name="T26" fmla="*/ 94 w 106"/>
                <a:gd name="T27" fmla="*/ 28 h 65"/>
                <a:gd name="T28" fmla="*/ 98 w 106"/>
                <a:gd name="T29" fmla="*/ 20 h 65"/>
                <a:gd name="T30" fmla="*/ 103 w 106"/>
                <a:gd name="T31" fmla="*/ 12 h 65"/>
                <a:gd name="T32" fmla="*/ 106 w 106"/>
                <a:gd name="T33" fmla="*/ 5 h 65"/>
                <a:gd name="T34" fmla="*/ 106 w 106"/>
                <a:gd name="T35" fmla="*/ 0 h 65"/>
                <a:gd name="T36" fmla="*/ 106 w 106"/>
                <a:gd name="T37" fmla="*/ 0 h 65"/>
                <a:gd name="T38" fmla="*/ 106 w 106"/>
                <a:gd name="T39" fmla="*/ 0 h 65"/>
                <a:gd name="T40" fmla="*/ 106 w 106"/>
                <a:gd name="T41" fmla="*/ 0 h 65"/>
                <a:gd name="T42" fmla="*/ 106 w 106"/>
                <a:gd name="T43" fmla="*/ 0 h 65"/>
                <a:gd name="T44" fmla="*/ 106 w 106"/>
                <a:gd name="T45" fmla="*/ 0 h 65"/>
                <a:gd name="T46" fmla="*/ 106 w 106"/>
                <a:gd name="T47" fmla="*/ 0 h 65"/>
                <a:gd name="T48" fmla="*/ 106 w 106"/>
                <a:gd name="T49" fmla="*/ 0 h 65"/>
                <a:gd name="T50" fmla="*/ 106 w 106"/>
                <a:gd name="T51" fmla="*/ 0 h 65"/>
                <a:gd name="T52" fmla="*/ 104 w 106"/>
                <a:gd name="T53" fmla="*/ 5 h 65"/>
                <a:gd name="T54" fmla="*/ 101 w 106"/>
                <a:gd name="T55" fmla="*/ 12 h 65"/>
                <a:gd name="T56" fmla="*/ 98 w 106"/>
                <a:gd name="T57" fmla="*/ 19 h 65"/>
                <a:gd name="T58" fmla="*/ 94 w 106"/>
                <a:gd name="T59" fmla="*/ 26 h 65"/>
                <a:gd name="T60" fmla="*/ 88 w 106"/>
                <a:gd name="T61" fmla="*/ 33 h 65"/>
                <a:gd name="T62" fmla="*/ 82 w 106"/>
                <a:gd name="T63" fmla="*/ 39 h 65"/>
                <a:gd name="T64" fmla="*/ 77 w 106"/>
                <a:gd name="T65" fmla="*/ 45 h 65"/>
                <a:gd name="T66" fmla="*/ 70 w 106"/>
                <a:gd name="T67" fmla="*/ 51 h 65"/>
                <a:gd name="T68" fmla="*/ 62 w 106"/>
                <a:gd name="T69" fmla="*/ 55 h 65"/>
                <a:gd name="T70" fmla="*/ 55 w 106"/>
                <a:gd name="T71" fmla="*/ 58 h 65"/>
                <a:gd name="T72" fmla="*/ 48 w 106"/>
                <a:gd name="T73" fmla="*/ 61 h 65"/>
                <a:gd name="T74" fmla="*/ 39 w 106"/>
                <a:gd name="T75" fmla="*/ 64 h 65"/>
                <a:gd name="T76" fmla="*/ 31 w 106"/>
                <a:gd name="T77" fmla="*/ 65 h 65"/>
                <a:gd name="T78" fmla="*/ 22 w 106"/>
                <a:gd name="T79" fmla="*/ 65 h 65"/>
                <a:gd name="T80" fmla="*/ 13 w 106"/>
                <a:gd name="T81" fmla="*/ 65 h 65"/>
                <a:gd name="T82" fmla="*/ 5 w 106"/>
                <a:gd name="T83" fmla="*/ 64 h 65"/>
                <a:gd name="T84" fmla="*/ 0 w 106"/>
                <a:gd name="T85" fmla="*/ 62 h 65"/>
                <a:gd name="T86" fmla="*/ 0 w 106"/>
                <a:gd name="T87" fmla="*/ 62 h 65"/>
                <a:gd name="T88" fmla="*/ 0 w 106"/>
                <a:gd name="T89" fmla="*/ 62 h 65"/>
                <a:gd name="T90" fmla="*/ 0 w 106"/>
                <a:gd name="T91" fmla="*/ 62 h 65"/>
                <a:gd name="T92" fmla="*/ 0 w 106"/>
                <a:gd name="T93" fmla="*/ 62 h 65"/>
                <a:gd name="T94" fmla="*/ 0 w 106"/>
                <a:gd name="T95" fmla="*/ 62 h 65"/>
                <a:gd name="T96" fmla="*/ 0 w 106"/>
                <a:gd name="T97" fmla="*/ 62 h 65"/>
                <a:gd name="T98" fmla="*/ 0 w 106"/>
                <a:gd name="T99" fmla="*/ 62 h 65"/>
                <a:gd name="T100" fmla="*/ 2 w 106"/>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65">
                  <a:moveTo>
                    <a:pt x="2" y="62"/>
                  </a:moveTo>
                  <a:lnTo>
                    <a:pt x="5" y="64"/>
                  </a:lnTo>
                  <a:lnTo>
                    <a:pt x="13" y="65"/>
                  </a:lnTo>
                  <a:lnTo>
                    <a:pt x="22" y="65"/>
                  </a:lnTo>
                  <a:lnTo>
                    <a:pt x="31" y="65"/>
                  </a:lnTo>
                  <a:lnTo>
                    <a:pt x="39" y="64"/>
                  </a:lnTo>
                  <a:lnTo>
                    <a:pt x="48" y="62"/>
                  </a:lnTo>
                  <a:lnTo>
                    <a:pt x="55" y="58"/>
                  </a:lnTo>
                  <a:lnTo>
                    <a:pt x="64" y="55"/>
                  </a:lnTo>
                  <a:lnTo>
                    <a:pt x="71" y="51"/>
                  </a:lnTo>
                  <a:lnTo>
                    <a:pt x="77" y="45"/>
                  </a:lnTo>
                  <a:lnTo>
                    <a:pt x="84" y="41"/>
                  </a:lnTo>
                  <a:lnTo>
                    <a:pt x="88" y="33"/>
                  </a:lnTo>
                  <a:lnTo>
                    <a:pt x="94" y="28"/>
                  </a:lnTo>
                  <a:lnTo>
                    <a:pt x="98" y="20"/>
                  </a:lnTo>
                  <a:lnTo>
                    <a:pt x="103" y="12"/>
                  </a:lnTo>
                  <a:lnTo>
                    <a:pt x="106" y="5"/>
                  </a:lnTo>
                  <a:lnTo>
                    <a:pt x="106" y="0"/>
                  </a:lnTo>
                  <a:lnTo>
                    <a:pt x="106" y="0"/>
                  </a:lnTo>
                  <a:lnTo>
                    <a:pt x="106" y="0"/>
                  </a:lnTo>
                  <a:lnTo>
                    <a:pt x="106" y="0"/>
                  </a:lnTo>
                  <a:lnTo>
                    <a:pt x="106" y="0"/>
                  </a:lnTo>
                  <a:lnTo>
                    <a:pt x="106" y="0"/>
                  </a:lnTo>
                  <a:lnTo>
                    <a:pt x="106" y="0"/>
                  </a:lnTo>
                  <a:lnTo>
                    <a:pt x="106" y="0"/>
                  </a:lnTo>
                  <a:lnTo>
                    <a:pt x="106" y="0"/>
                  </a:lnTo>
                  <a:lnTo>
                    <a:pt x="104" y="5"/>
                  </a:lnTo>
                  <a:lnTo>
                    <a:pt x="101" y="12"/>
                  </a:lnTo>
                  <a:lnTo>
                    <a:pt x="98" y="19"/>
                  </a:lnTo>
                  <a:lnTo>
                    <a:pt x="94" y="26"/>
                  </a:lnTo>
                  <a:lnTo>
                    <a:pt x="88" y="33"/>
                  </a:lnTo>
                  <a:lnTo>
                    <a:pt x="82" y="39"/>
                  </a:lnTo>
                  <a:lnTo>
                    <a:pt x="77" y="45"/>
                  </a:lnTo>
                  <a:lnTo>
                    <a:pt x="70" y="51"/>
                  </a:lnTo>
                  <a:lnTo>
                    <a:pt x="62" y="55"/>
                  </a:lnTo>
                  <a:lnTo>
                    <a:pt x="55" y="58"/>
                  </a:lnTo>
                  <a:lnTo>
                    <a:pt x="48" y="61"/>
                  </a:lnTo>
                  <a:lnTo>
                    <a:pt x="39" y="64"/>
                  </a:lnTo>
                  <a:lnTo>
                    <a:pt x="31" y="65"/>
                  </a:lnTo>
                  <a:lnTo>
                    <a:pt x="22" y="65"/>
                  </a:lnTo>
                  <a:lnTo>
                    <a:pt x="13" y="65"/>
                  </a:lnTo>
                  <a:lnTo>
                    <a:pt x="5" y="64"/>
                  </a:lnTo>
                  <a:lnTo>
                    <a:pt x="0" y="62"/>
                  </a:lnTo>
                  <a:lnTo>
                    <a:pt x="0" y="62"/>
                  </a:lnTo>
                  <a:lnTo>
                    <a:pt x="0" y="62"/>
                  </a:lnTo>
                  <a:lnTo>
                    <a:pt x="0" y="62"/>
                  </a:lnTo>
                  <a:lnTo>
                    <a:pt x="0" y="62"/>
                  </a:lnTo>
                  <a:lnTo>
                    <a:pt x="0" y="62"/>
                  </a:lnTo>
                  <a:lnTo>
                    <a:pt x="0" y="62"/>
                  </a:lnTo>
                  <a:lnTo>
                    <a:pt x="0" y="62"/>
                  </a:lnTo>
                  <a:lnTo>
                    <a:pt x="2" y="6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5" name="Freeform 1065"/>
            <p:cNvSpPr>
              <a:spLocks/>
            </p:cNvSpPr>
            <p:nvPr/>
          </p:nvSpPr>
          <p:spPr bwMode="auto">
            <a:xfrm>
              <a:off x="4353" y="2592"/>
              <a:ext cx="107" cy="66"/>
            </a:xfrm>
            <a:custGeom>
              <a:avLst/>
              <a:gdLst>
                <a:gd name="T0" fmla="*/ 1 w 107"/>
                <a:gd name="T1" fmla="*/ 63 h 66"/>
                <a:gd name="T2" fmla="*/ 6 w 107"/>
                <a:gd name="T3" fmla="*/ 65 h 66"/>
                <a:gd name="T4" fmla="*/ 14 w 107"/>
                <a:gd name="T5" fmla="*/ 66 h 66"/>
                <a:gd name="T6" fmla="*/ 23 w 107"/>
                <a:gd name="T7" fmla="*/ 66 h 66"/>
                <a:gd name="T8" fmla="*/ 32 w 107"/>
                <a:gd name="T9" fmla="*/ 66 h 66"/>
                <a:gd name="T10" fmla="*/ 40 w 107"/>
                <a:gd name="T11" fmla="*/ 65 h 66"/>
                <a:gd name="T12" fmla="*/ 49 w 107"/>
                <a:gd name="T13" fmla="*/ 62 h 66"/>
                <a:gd name="T14" fmla="*/ 56 w 107"/>
                <a:gd name="T15" fmla="*/ 59 h 66"/>
                <a:gd name="T16" fmla="*/ 63 w 107"/>
                <a:gd name="T17" fmla="*/ 56 h 66"/>
                <a:gd name="T18" fmla="*/ 71 w 107"/>
                <a:gd name="T19" fmla="*/ 52 h 66"/>
                <a:gd name="T20" fmla="*/ 78 w 107"/>
                <a:gd name="T21" fmla="*/ 46 h 66"/>
                <a:gd name="T22" fmla="*/ 83 w 107"/>
                <a:gd name="T23" fmla="*/ 40 h 66"/>
                <a:gd name="T24" fmla="*/ 89 w 107"/>
                <a:gd name="T25" fmla="*/ 34 h 66"/>
                <a:gd name="T26" fmla="*/ 95 w 107"/>
                <a:gd name="T27" fmla="*/ 27 h 66"/>
                <a:gd name="T28" fmla="*/ 99 w 107"/>
                <a:gd name="T29" fmla="*/ 20 h 66"/>
                <a:gd name="T30" fmla="*/ 102 w 107"/>
                <a:gd name="T31" fmla="*/ 13 h 66"/>
                <a:gd name="T32" fmla="*/ 105 w 107"/>
                <a:gd name="T33" fmla="*/ 6 h 66"/>
                <a:gd name="T34" fmla="*/ 107 w 107"/>
                <a:gd name="T35" fmla="*/ 1 h 66"/>
                <a:gd name="T36" fmla="*/ 107 w 107"/>
                <a:gd name="T37" fmla="*/ 0 h 66"/>
                <a:gd name="T38" fmla="*/ 107 w 107"/>
                <a:gd name="T39" fmla="*/ 0 h 66"/>
                <a:gd name="T40" fmla="*/ 107 w 107"/>
                <a:gd name="T41" fmla="*/ 0 h 66"/>
                <a:gd name="T42" fmla="*/ 107 w 107"/>
                <a:gd name="T43" fmla="*/ 0 h 66"/>
                <a:gd name="T44" fmla="*/ 107 w 107"/>
                <a:gd name="T45" fmla="*/ 0 h 66"/>
                <a:gd name="T46" fmla="*/ 107 w 107"/>
                <a:gd name="T47" fmla="*/ 0 h 66"/>
                <a:gd name="T48" fmla="*/ 107 w 107"/>
                <a:gd name="T49" fmla="*/ 0 h 66"/>
                <a:gd name="T50" fmla="*/ 107 w 107"/>
                <a:gd name="T51" fmla="*/ 0 h 66"/>
                <a:gd name="T52" fmla="*/ 105 w 107"/>
                <a:gd name="T53" fmla="*/ 6 h 66"/>
                <a:gd name="T54" fmla="*/ 102 w 107"/>
                <a:gd name="T55" fmla="*/ 13 h 66"/>
                <a:gd name="T56" fmla="*/ 94 w 107"/>
                <a:gd name="T57" fmla="*/ 27 h 66"/>
                <a:gd name="T58" fmla="*/ 83 w 107"/>
                <a:gd name="T59" fmla="*/ 40 h 66"/>
                <a:gd name="T60" fmla="*/ 71 w 107"/>
                <a:gd name="T61" fmla="*/ 50 h 66"/>
                <a:gd name="T62" fmla="*/ 56 w 107"/>
                <a:gd name="T63" fmla="*/ 59 h 66"/>
                <a:gd name="T64" fmla="*/ 49 w 107"/>
                <a:gd name="T65" fmla="*/ 62 h 66"/>
                <a:gd name="T66" fmla="*/ 40 w 107"/>
                <a:gd name="T67" fmla="*/ 63 h 66"/>
                <a:gd name="T68" fmla="*/ 32 w 107"/>
                <a:gd name="T69" fmla="*/ 65 h 66"/>
                <a:gd name="T70" fmla="*/ 23 w 107"/>
                <a:gd name="T71" fmla="*/ 66 h 66"/>
                <a:gd name="T72" fmla="*/ 14 w 107"/>
                <a:gd name="T73" fmla="*/ 65 h 66"/>
                <a:gd name="T74" fmla="*/ 6 w 107"/>
                <a:gd name="T75" fmla="*/ 63 h 66"/>
                <a:gd name="T76" fmla="*/ 0 w 107"/>
                <a:gd name="T77" fmla="*/ 62 h 66"/>
                <a:gd name="T78" fmla="*/ 0 w 107"/>
                <a:gd name="T79" fmla="*/ 62 h 66"/>
                <a:gd name="T80" fmla="*/ 0 w 107"/>
                <a:gd name="T81" fmla="*/ 63 h 66"/>
                <a:gd name="T82" fmla="*/ 1 w 107"/>
                <a:gd name="T83" fmla="*/ 63 h 66"/>
                <a:gd name="T84" fmla="*/ 1 w 107"/>
                <a:gd name="T85" fmla="*/ 63 h 66"/>
                <a:gd name="T86" fmla="*/ 1 w 107"/>
                <a:gd name="T87" fmla="*/ 63 h 66"/>
                <a:gd name="T88" fmla="*/ 1 w 107"/>
                <a:gd name="T89" fmla="*/ 63 h 66"/>
                <a:gd name="T90" fmla="*/ 1 w 107"/>
                <a:gd name="T91" fmla="*/ 63 h 66"/>
                <a:gd name="T92" fmla="*/ 1 w 107"/>
                <a:gd name="T93"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6">
                  <a:moveTo>
                    <a:pt x="1" y="63"/>
                  </a:moveTo>
                  <a:lnTo>
                    <a:pt x="6" y="65"/>
                  </a:lnTo>
                  <a:lnTo>
                    <a:pt x="14" y="66"/>
                  </a:lnTo>
                  <a:lnTo>
                    <a:pt x="23" y="66"/>
                  </a:lnTo>
                  <a:lnTo>
                    <a:pt x="32" y="66"/>
                  </a:lnTo>
                  <a:lnTo>
                    <a:pt x="40" y="65"/>
                  </a:lnTo>
                  <a:lnTo>
                    <a:pt x="49" y="62"/>
                  </a:lnTo>
                  <a:lnTo>
                    <a:pt x="56" y="59"/>
                  </a:lnTo>
                  <a:lnTo>
                    <a:pt x="63" y="56"/>
                  </a:lnTo>
                  <a:lnTo>
                    <a:pt x="71" y="52"/>
                  </a:lnTo>
                  <a:lnTo>
                    <a:pt x="78" y="46"/>
                  </a:lnTo>
                  <a:lnTo>
                    <a:pt x="83" y="40"/>
                  </a:lnTo>
                  <a:lnTo>
                    <a:pt x="89" y="34"/>
                  </a:lnTo>
                  <a:lnTo>
                    <a:pt x="95" y="27"/>
                  </a:lnTo>
                  <a:lnTo>
                    <a:pt x="99" y="20"/>
                  </a:lnTo>
                  <a:lnTo>
                    <a:pt x="102" y="13"/>
                  </a:lnTo>
                  <a:lnTo>
                    <a:pt x="105" y="6"/>
                  </a:lnTo>
                  <a:lnTo>
                    <a:pt x="107" y="1"/>
                  </a:lnTo>
                  <a:lnTo>
                    <a:pt x="107" y="0"/>
                  </a:lnTo>
                  <a:lnTo>
                    <a:pt x="107" y="0"/>
                  </a:lnTo>
                  <a:lnTo>
                    <a:pt x="107" y="0"/>
                  </a:lnTo>
                  <a:lnTo>
                    <a:pt x="107" y="0"/>
                  </a:lnTo>
                  <a:lnTo>
                    <a:pt x="107" y="0"/>
                  </a:lnTo>
                  <a:lnTo>
                    <a:pt x="107" y="0"/>
                  </a:lnTo>
                  <a:lnTo>
                    <a:pt x="107" y="0"/>
                  </a:lnTo>
                  <a:lnTo>
                    <a:pt x="107" y="0"/>
                  </a:lnTo>
                  <a:lnTo>
                    <a:pt x="105" y="6"/>
                  </a:lnTo>
                  <a:lnTo>
                    <a:pt x="102" y="13"/>
                  </a:lnTo>
                  <a:lnTo>
                    <a:pt x="94" y="27"/>
                  </a:lnTo>
                  <a:lnTo>
                    <a:pt x="83" y="40"/>
                  </a:lnTo>
                  <a:lnTo>
                    <a:pt x="71" y="50"/>
                  </a:lnTo>
                  <a:lnTo>
                    <a:pt x="56" y="59"/>
                  </a:lnTo>
                  <a:lnTo>
                    <a:pt x="49" y="62"/>
                  </a:lnTo>
                  <a:lnTo>
                    <a:pt x="40" y="63"/>
                  </a:lnTo>
                  <a:lnTo>
                    <a:pt x="32" y="65"/>
                  </a:lnTo>
                  <a:lnTo>
                    <a:pt x="23" y="66"/>
                  </a:lnTo>
                  <a:lnTo>
                    <a:pt x="14" y="65"/>
                  </a:lnTo>
                  <a:lnTo>
                    <a:pt x="6" y="63"/>
                  </a:lnTo>
                  <a:lnTo>
                    <a:pt x="0" y="62"/>
                  </a:lnTo>
                  <a:lnTo>
                    <a:pt x="0" y="62"/>
                  </a:lnTo>
                  <a:lnTo>
                    <a:pt x="0" y="63"/>
                  </a:lnTo>
                  <a:lnTo>
                    <a:pt x="1" y="63"/>
                  </a:lnTo>
                  <a:lnTo>
                    <a:pt x="1" y="63"/>
                  </a:lnTo>
                  <a:lnTo>
                    <a:pt x="1" y="63"/>
                  </a:lnTo>
                  <a:lnTo>
                    <a:pt x="1" y="63"/>
                  </a:lnTo>
                  <a:lnTo>
                    <a:pt x="1" y="63"/>
                  </a:lnTo>
                  <a:lnTo>
                    <a:pt x="1"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6" name="Freeform 1066"/>
            <p:cNvSpPr>
              <a:spLocks/>
            </p:cNvSpPr>
            <p:nvPr/>
          </p:nvSpPr>
          <p:spPr bwMode="auto">
            <a:xfrm>
              <a:off x="4353" y="2590"/>
              <a:ext cx="107" cy="68"/>
            </a:xfrm>
            <a:custGeom>
              <a:avLst/>
              <a:gdLst>
                <a:gd name="T0" fmla="*/ 0 w 107"/>
                <a:gd name="T1" fmla="*/ 64 h 68"/>
                <a:gd name="T2" fmla="*/ 6 w 107"/>
                <a:gd name="T3" fmla="*/ 65 h 68"/>
                <a:gd name="T4" fmla="*/ 14 w 107"/>
                <a:gd name="T5" fmla="*/ 67 h 68"/>
                <a:gd name="T6" fmla="*/ 23 w 107"/>
                <a:gd name="T7" fmla="*/ 68 h 68"/>
                <a:gd name="T8" fmla="*/ 32 w 107"/>
                <a:gd name="T9" fmla="*/ 67 h 68"/>
                <a:gd name="T10" fmla="*/ 40 w 107"/>
                <a:gd name="T11" fmla="*/ 65 h 68"/>
                <a:gd name="T12" fmla="*/ 49 w 107"/>
                <a:gd name="T13" fmla="*/ 64 h 68"/>
                <a:gd name="T14" fmla="*/ 56 w 107"/>
                <a:gd name="T15" fmla="*/ 61 h 68"/>
                <a:gd name="T16" fmla="*/ 71 w 107"/>
                <a:gd name="T17" fmla="*/ 52 h 68"/>
                <a:gd name="T18" fmla="*/ 83 w 107"/>
                <a:gd name="T19" fmla="*/ 42 h 68"/>
                <a:gd name="T20" fmla="*/ 94 w 107"/>
                <a:gd name="T21" fmla="*/ 29 h 68"/>
                <a:gd name="T22" fmla="*/ 102 w 107"/>
                <a:gd name="T23" fmla="*/ 15 h 68"/>
                <a:gd name="T24" fmla="*/ 105 w 107"/>
                <a:gd name="T25" fmla="*/ 8 h 68"/>
                <a:gd name="T26" fmla="*/ 107 w 107"/>
                <a:gd name="T27" fmla="*/ 2 h 68"/>
                <a:gd name="T28" fmla="*/ 107 w 107"/>
                <a:gd name="T29" fmla="*/ 2 h 68"/>
                <a:gd name="T30" fmla="*/ 107 w 107"/>
                <a:gd name="T31" fmla="*/ 2 h 68"/>
                <a:gd name="T32" fmla="*/ 107 w 107"/>
                <a:gd name="T33" fmla="*/ 0 h 68"/>
                <a:gd name="T34" fmla="*/ 107 w 107"/>
                <a:gd name="T35" fmla="*/ 0 h 68"/>
                <a:gd name="T36" fmla="*/ 107 w 107"/>
                <a:gd name="T37" fmla="*/ 0 h 68"/>
                <a:gd name="T38" fmla="*/ 107 w 107"/>
                <a:gd name="T39" fmla="*/ 0 h 68"/>
                <a:gd name="T40" fmla="*/ 107 w 107"/>
                <a:gd name="T41" fmla="*/ 0 h 68"/>
                <a:gd name="T42" fmla="*/ 107 w 107"/>
                <a:gd name="T43" fmla="*/ 0 h 68"/>
                <a:gd name="T44" fmla="*/ 105 w 107"/>
                <a:gd name="T45" fmla="*/ 6 h 68"/>
                <a:gd name="T46" fmla="*/ 102 w 107"/>
                <a:gd name="T47" fmla="*/ 15 h 68"/>
                <a:gd name="T48" fmla="*/ 94 w 107"/>
                <a:gd name="T49" fmla="*/ 29 h 68"/>
                <a:gd name="T50" fmla="*/ 83 w 107"/>
                <a:gd name="T51" fmla="*/ 42 h 68"/>
                <a:gd name="T52" fmla="*/ 71 w 107"/>
                <a:gd name="T53" fmla="*/ 52 h 68"/>
                <a:gd name="T54" fmla="*/ 56 w 107"/>
                <a:gd name="T55" fmla="*/ 61 h 68"/>
                <a:gd name="T56" fmla="*/ 49 w 107"/>
                <a:gd name="T57" fmla="*/ 62 h 68"/>
                <a:gd name="T58" fmla="*/ 40 w 107"/>
                <a:gd name="T59" fmla="*/ 65 h 68"/>
                <a:gd name="T60" fmla="*/ 32 w 107"/>
                <a:gd name="T61" fmla="*/ 67 h 68"/>
                <a:gd name="T62" fmla="*/ 23 w 107"/>
                <a:gd name="T63" fmla="*/ 67 h 68"/>
                <a:gd name="T64" fmla="*/ 14 w 107"/>
                <a:gd name="T65" fmla="*/ 67 h 68"/>
                <a:gd name="T66" fmla="*/ 6 w 107"/>
                <a:gd name="T67" fmla="*/ 65 h 68"/>
                <a:gd name="T68" fmla="*/ 0 w 107"/>
                <a:gd name="T69" fmla="*/ 64 h 68"/>
                <a:gd name="T70" fmla="*/ 0 w 107"/>
                <a:gd name="T71" fmla="*/ 64 h 68"/>
                <a:gd name="T72" fmla="*/ 0 w 107"/>
                <a:gd name="T73" fmla="*/ 64 h 68"/>
                <a:gd name="T74" fmla="*/ 0 w 107"/>
                <a:gd name="T75" fmla="*/ 64 h 68"/>
                <a:gd name="T76" fmla="*/ 0 w 107"/>
                <a:gd name="T77" fmla="*/ 64 h 68"/>
                <a:gd name="T78" fmla="*/ 0 w 107"/>
                <a:gd name="T79" fmla="*/ 64 h 68"/>
                <a:gd name="T80" fmla="*/ 0 w 107"/>
                <a:gd name="T81" fmla="*/ 64 h 68"/>
                <a:gd name="T82" fmla="*/ 0 w 107"/>
                <a:gd name="T83" fmla="*/ 64 h 68"/>
                <a:gd name="T84" fmla="*/ 0 w 107"/>
                <a:gd name="T85"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8">
                  <a:moveTo>
                    <a:pt x="0" y="64"/>
                  </a:moveTo>
                  <a:lnTo>
                    <a:pt x="6" y="65"/>
                  </a:lnTo>
                  <a:lnTo>
                    <a:pt x="14" y="67"/>
                  </a:lnTo>
                  <a:lnTo>
                    <a:pt x="23" y="68"/>
                  </a:lnTo>
                  <a:lnTo>
                    <a:pt x="32" y="67"/>
                  </a:lnTo>
                  <a:lnTo>
                    <a:pt x="40" y="65"/>
                  </a:lnTo>
                  <a:lnTo>
                    <a:pt x="49" y="64"/>
                  </a:lnTo>
                  <a:lnTo>
                    <a:pt x="56" y="61"/>
                  </a:lnTo>
                  <a:lnTo>
                    <a:pt x="71" y="52"/>
                  </a:lnTo>
                  <a:lnTo>
                    <a:pt x="83" y="42"/>
                  </a:lnTo>
                  <a:lnTo>
                    <a:pt x="94" y="29"/>
                  </a:lnTo>
                  <a:lnTo>
                    <a:pt x="102" y="15"/>
                  </a:lnTo>
                  <a:lnTo>
                    <a:pt x="105" y="8"/>
                  </a:lnTo>
                  <a:lnTo>
                    <a:pt x="107" y="2"/>
                  </a:lnTo>
                  <a:lnTo>
                    <a:pt x="107" y="2"/>
                  </a:lnTo>
                  <a:lnTo>
                    <a:pt x="107" y="2"/>
                  </a:lnTo>
                  <a:lnTo>
                    <a:pt x="107" y="0"/>
                  </a:lnTo>
                  <a:lnTo>
                    <a:pt x="107" y="0"/>
                  </a:lnTo>
                  <a:lnTo>
                    <a:pt x="107" y="0"/>
                  </a:lnTo>
                  <a:lnTo>
                    <a:pt x="107" y="0"/>
                  </a:lnTo>
                  <a:lnTo>
                    <a:pt x="107" y="0"/>
                  </a:lnTo>
                  <a:lnTo>
                    <a:pt x="107" y="0"/>
                  </a:lnTo>
                  <a:lnTo>
                    <a:pt x="105" y="6"/>
                  </a:lnTo>
                  <a:lnTo>
                    <a:pt x="102" y="15"/>
                  </a:lnTo>
                  <a:lnTo>
                    <a:pt x="94" y="29"/>
                  </a:lnTo>
                  <a:lnTo>
                    <a:pt x="83" y="42"/>
                  </a:lnTo>
                  <a:lnTo>
                    <a:pt x="71" y="52"/>
                  </a:lnTo>
                  <a:lnTo>
                    <a:pt x="56" y="61"/>
                  </a:lnTo>
                  <a:lnTo>
                    <a:pt x="49" y="62"/>
                  </a:lnTo>
                  <a:lnTo>
                    <a:pt x="40" y="65"/>
                  </a:lnTo>
                  <a:lnTo>
                    <a:pt x="32" y="67"/>
                  </a:lnTo>
                  <a:lnTo>
                    <a:pt x="23" y="67"/>
                  </a:lnTo>
                  <a:lnTo>
                    <a:pt x="14" y="67"/>
                  </a:lnTo>
                  <a:lnTo>
                    <a:pt x="6" y="65"/>
                  </a:lnTo>
                  <a:lnTo>
                    <a:pt x="0" y="64"/>
                  </a:lnTo>
                  <a:lnTo>
                    <a:pt x="0" y="64"/>
                  </a:lnTo>
                  <a:lnTo>
                    <a:pt x="0" y="64"/>
                  </a:lnTo>
                  <a:lnTo>
                    <a:pt x="0" y="64"/>
                  </a:lnTo>
                  <a:lnTo>
                    <a:pt x="0" y="64"/>
                  </a:lnTo>
                  <a:lnTo>
                    <a:pt x="0" y="64"/>
                  </a:lnTo>
                  <a:lnTo>
                    <a:pt x="0" y="64"/>
                  </a:lnTo>
                  <a:lnTo>
                    <a:pt x="0" y="64"/>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7" name="Freeform 1067"/>
            <p:cNvSpPr>
              <a:spLocks/>
            </p:cNvSpPr>
            <p:nvPr/>
          </p:nvSpPr>
          <p:spPr bwMode="auto">
            <a:xfrm>
              <a:off x="4352" y="2589"/>
              <a:ext cx="108" cy="68"/>
            </a:xfrm>
            <a:custGeom>
              <a:avLst/>
              <a:gdLst>
                <a:gd name="T0" fmla="*/ 1 w 108"/>
                <a:gd name="T1" fmla="*/ 65 h 68"/>
                <a:gd name="T2" fmla="*/ 7 w 108"/>
                <a:gd name="T3" fmla="*/ 66 h 68"/>
                <a:gd name="T4" fmla="*/ 15 w 108"/>
                <a:gd name="T5" fmla="*/ 68 h 68"/>
                <a:gd name="T6" fmla="*/ 24 w 108"/>
                <a:gd name="T7" fmla="*/ 68 h 68"/>
                <a:gd name="T8" fmla="*/ 33 w 108"/>
                <a:gd name="T9" fmla="*/ 68 h 68"/>
                <a:gd name="T10" fmla="*/ 41 w 108"/>
                <a:gd name="T11" fmla="*/ 66 h 68"/>
                <a:gd name="T12" fmla="*/ 50 w 108"/>
                <a:gd name="T13" fmla="*/ 63 h 68"/>
                <a:gd name="T14" fmla="*/ 57 w 108"/>
                <a:gd name="T15" fmla="*/ 62 h 68"/>
                <a:gd name="T16" fmla="*/ 72 w 108"/>
                <a:gd name="T17" fmla="*/ 53 h 68"/>
                <a:gd name="T18" fmla="*/ 84 w 108"/>
                <a:gd name="T19" fmla="*/ 43 h 68"/>
                <a:gd name="T20" fmla="*/ 95 w 108"/>
                <a:gd name="T21" fmla="*/ 30 h 68"/>
                <a:gd name="T22" fmla="*/ 103 w 108"/>
                <a:gd name="T23" fmla="*/ 16 h 68"/>
                <a:gd name="T24" fmla="*/ 106 w 108"/>
                <a:gd name="T25" fmla="*/ 7 h 68"/>
                <a:gd name="T26" fmla="*/ 108 w 108"/>
                <a:gd name="T27" fmla="*/ 1 h 68"/>
                <a:gd name="T28" fmla="*/ 108 w 108"/>
                <a:gd name="T29" fmla="*/ 1 h 68"/>
                <a:gd name="T30" fmla="*/ 108 w 108"/>
                <a:gd name="T31" fmla="*/ 1 h 68"/>
                <a:gd name="T32" fmla="*/ 108 w 108"/>
                <a:gd name="T33" fmla="*/ 1 h 68"/>
                <a:gd name="T34" fmla="*/ 108 w 108"/>
                <a:gd name="T35" fmla="*/ 1 h 68"/>
                <a:gd name="T36" fmla="*/ 108 w 108"/>
                <a:gd name="T37" fmla="*/ 1 h 68"/>
                <a:gd name="T38" fmla="*/ 108 w 108"/>
                <a:gd name="T39" fmla="*/ 1 h 68"/>
                <a:gd name="T40" fmla="*/ 108 w 108"/>
                <a:gd name="T41" fmla="*/ 0 h 68"/>
                <a:gd name="T42" fmla="*/ 106 w 108"/>
                <a:gd name="T43" fmla="*/ 0 h 68"/>
                <a:gd name="T44" fmla="*/ 105 w 108"/>
                <a:gd name="T45" fmla="*/ 7 h 68"/>
                <a:gd name="T46" fmla="*/ 102 w 108"/>
                <a:gd name="T47" fmla="*/ 16 h 68"/>
                <a:gd name="T48" fmla="*/ 95 w 108"/>
                <a:gd name="T49" fmla="*/ 30 h 68"/>
                <a:gd name="T50" fmla="*/ 84 w 108"/>
                <a:gd name="T51" fmla="*/ 43 h 68"/>
                <a:gd name="T52" fmla="*/ 72 w 108"/>
                <a:gd name="T53" fmla="*/ 53 h 68"/>
                <a:gd name="T54" fmla="*/ 57 w 108"/>
                <a:gd name="T55" fmla="*/ 60 h 68"/>
                <a:gd name="T56" fmla="*/ 49 w 108"/>
                <a:gd name="T57" fmla="*/ 63 h 68"/>
                <a:gd name="T58" fmla="*/ 41 w 108"/>
                <a:gd name="T59" fmla="*/ 66 h 68"/>
                <a:gd name="T60" fmla="*/ 33 w 108"/>
                <a:gd name="T61" fmla="*/ 68 h 68"/>
                <a:gd name="T62" fmla="*/ 24 w 108"/>
                <a:gd name="T63" fmla="*/ 68 h 68"/>
                <a:gd name="T64" fmla="*/ 15 w 108"/>
                <a:gd name="T65" fmla="*/ 68 h 68"/>
                <a:gd name="T66" fmla="*/ 7 w 108"/>
                <a:gd name="T67" fmla="*/ 66 h 68"/>
                <a:gd name="T68" fmla="*/ 0 w 108"/>
                <a:gd name="T69" fmla="*/ 63 h 68"/>
                <a:gd name="T70" fmla="*/ 0 w 108"/>
                <a:gd name="T71" fmla="*/ 63 h 68"/>
                <a:gd name="T72" fmla="*/ 0 w 108"/>
                <a:gd name="T73" fmla="*/ 65 h 68"/>
                <a:gd name="T74" fmla="*/ 0 w 108"/>
                <a:gd name="T75" fmla="*/ 65 h 68"/>
                <a:gd name="T76" fmla="*/ 1 w 108"/>
                <a:gd name="T77" fmla="*/ 65 h 68"/>
                <a:gd name="T78" fmla="*/ 1 w 108"/>
                <a:gd name="T79" fmla="*/ 65 h 68"/>
                <a:gd name="T80" fmla="*/ 1 w 108"/>
                <a:gd name="T81" fmla="*/ 65 h 68"/>
                <a:gd name="T82" fmla="*/ 1 w 108"/>
                <a:gd name="T83" fmla="*/ 65 h 68"/>
                <a:gd name="T84" fmla="*/ 1 w 108"/>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68">
                  <a:moveTo>
                    <a:pt x="1" y="65"/>
                  </a:moveTo>
                  <a:lnTo>
                    <a:pt x="7" y="66"/>
                  </a:lnTo>
                  <a:lnTo>
                    <a:pt x="15" y="68"/>
                  </a:lnTo>
                  <a:lnTo>
                    <a:pt x="24" y="68"/>
                  </a:lnTo>
                  <a:lnTo>
                    <a:pt x="33" y="68"/>
                  </a:lnTo>
                  <a:lnTo>
                    <a:pt x="41" y="66"/>
                  </a:lnTo>
                  <a:lnTo>
                    <a:pt x="50" y="63"/>
                  </a:lnTo>
                  <a:lnTo>
                    <a:pt x="57" y="62"/>
                  </a:lnTo>
                  <a:lnTo>
                    <a:pt x="72" y="53"/>
                  </a:lnTo>
                  <a:lnTo>
                    <a:pt x="84" y="43"/>
                  </a:lnTo>
                  <a:lnTo>
                    <a:pt x="95" y="30"/>
                  </a:lnTo>
                  <a:lnTo>
                    <a:pt x="103" y="16"/>
                  </a:lnTo>
                  <a:lnTo>
                    <a:pt x="106" y="7"/>
                  </a:lnTo>
                  <a:lnTo>
                    <a:pt x="108" y="1"/>
                  </a:lnTo>
                  <a:lnTo>
                    <a:pt x="108" y="1"/>
                  </a:lnTo>
                  <a:lnTo>
                    <a:pt x="108" y="1"/>
                  </a:lnTo>
                  <a:lnTo>
                    <a:pt x="108" y="1"/>
                  </a:lnTo>
                  <a:lnTo>
                    <a:pt x="108" y="1"/>
                  </a:lnTo>
                  <a:lnTo>
                    <a:pt x="108" y="1"/>
                  </a:lnTo>
                  <a:lnTo>
                    <a:pt x="108" y="1"/>
                  </a:lnTo>
                  <a:lnTo>
                    <a:pt x="108" y="0"/>
                  </a:lnTo>
                  <a:lnTo>
                    <a:pt x="106" y="0"/>
                  </a:lnTo>
                  <a:lnTo>
                    <a:pt x="105" y="7"/>
                  </a:lnTo>
                  <a:lnTo>
                    <a:pt x="102" y="16"/>
                  </a:lnTo>
                  <a:lnTo>
                    <a:pt x="95" y="30"/>
                  </a:lnTo>
                  <a:lnTo>
                    <a:pt x="84" y="43"/>
                  </a:lnTo>
                  <a:lnTo>
                    <a:pt x="72" y="53"/>
                  </a:lnTo>
                  <a:lnTo>
                    <a:pt x="57" y="60"/>
                  </a:lnTo>
                  <a:lnTo>
                    <a:pt x="49" y="63"/>
                  </a:lnTo>
                  <a:lnTo>
                    <a:pt x="41" y="66"/>
                  </a:lnTo>
                  <a:lnTo>
                    <a:pt x="33" y="68"/>
                  </a:lnTo>
                  <a:lnTo>
                    <a:pt x="24" y="68"/>
                  </a:lnTo>
                  <a:lnTo>
                    <a:pt x="15" y="68"/>
                  </a:lnTo>
                  <a:lnTo>
                    <a:pt x="7" y="66"/>
                  </a:lnTo>
                  <a:lnTo>
                    <a:pt x="0" y="63"/>
                  </a:lnTo>
                  <a:lnTo>
                    <a:pt x="0" y="63"/>
                  </a:lnTo>
                  <a:lnTo>
                    <a:pt x="0" y="65"/>
                  </a:lnTo>
                  <a:lnTo>
                    <a:pt x="0" y="65"/>
                  </a:lnTo>
                  <a:lnTo>
                    <a:pt x="1" y="65"/>
                  </a:lnTo>
                  <a:lnTo>
                    <a:pt x="1" y="65"/>
                  </a:lnTo>
                  <a:lnTo>
                    <a:pt x="1" y="65"/>
                  </a:lnTo>
                  <a:lnTo>
                    <a:pt x="1" y="65"/>
                  </a:lnTo>
                  <a:lnTo>
                    <a:pt x="1" y="65"/>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8" name="Freeform 1068"/>
            <p:cNvSpPr>
              <a:spLocks/>
            </p:cNvSpPr>
            <p:nvPr/>
          </p:nvSpPr>
          <p:spPr bwMode="auto">
            <a:xfrm>
              <a:off x="4352" y="2589"/>
              <a:ext cx="106" cy="68"/>
            </a:xfrm>
            <a:custGeom>
              <a:avLst/>
              <a:gdLst>
                <a:gd name="T0" fmla="*/ 0 w 106"/>
                <a:gd name="T1" fmla="*/ 63 h 68"/>
                <a:gd name="T2" fmla="*/ 7 w 106"/>
                <a:gd name="T3" fmla="*/ 66 h 68"/>
                <a:gd name="T4" fmla="*/ 15 w 106"/>
                <a:gd name="T5" fmla="*/ 68 h 68"/>
                <a:gd name="T6" fmla="*/ 24 w 106"/>
                <a:gd name="T7" fmla="*/ 68 h 68"/>
                <a:gd name="T8" fmla="*/ 33 w 106"/>
                <a:gd name="T9" fmla="*/ 68 h 68"/>
                <a:gd name="T10" fmla="*/ 41 w 106"/>
                <a:gd name="T11" fmla="*/ 66 h 68"/>
                <a:gd name="T12" fmla="*/ 49 w 106"/>
                <a:gd name="T13" fmla="*/ 63 h 68"/>
                <a:gd name="T14" fmla="*/ 57 w 106"/>
                <a:gd name="T15" fmla="*/ 60 h 68"/>
                <a:gd name="T16" fmla="*/ 72 w 106"/>
                <a:gd name="T17" fmla="*/ 53 h 68"/>
                <a:gd name="T18" fmla="*/ 84 w 106"/>
                <a:gd name="T19" fmla="*/ 43 h 68"/>
                <a:gd name="T20" fmla="*/ 95 w 106"/>
                <a:gd name="T21" fmla="*/ 30 h 68"/>
                <a:gd name="T22" fmla="*/ 102 w 106"/>
                <a:gd name="T23" fmla="*/ 16 h 68"/>
                <a:gd name="T24" fmla="*/ 105 w 106"/>
                <a:gd name="T25" fmla="*/ 7 h 68"/>
                <a:gd name="T26" fmla="*/ 106 w 106"/>
                <a:gd name="T27" fmla="*/ 0 h 68"/>
                <a:gd name="T28" fmla="*/ 106 w 106"/>
                <a:gd name="T29" fmla="*/ 0 h 68"/>
                <a:gd name="T30" fmla="*/ 106 w 106"/>
                <a:gd name="T31" fmla="*/ 0 h 68"/>
                <a:gd name="T32" fmla="*/ 106 w 106"/>
                <a:gd name="T33" fmla="*/ 0 h 68"/>
                <a:gd name="T34" fmla="*/ 106 w 106"/>
                <a:gd name="T35" fmla="*/ 0 h 68"/>
                <a:gd name="T36" fmla="*/ 106 w 106"/>
                <a:gd name="T37" fmla="*/ 0 h 68"/>
                <a:gd name="T38" fmla="*/ 106 w 106"/>
                <a:gd name="T39" fmla="*/ 0 h 68"/>
                <a:gd name="T40" fmla="*/ 106 w 106"/>
                <a:gd name="T41" fmla="*/ 0 h 68"/>
                <a:gd name="T42" fmla="*/ 106 w 106"/>
                <a:gd name="T43" fmla="*/ 0 h 68"/>
                <a:gd name="T44" fmla="*/ 106 w 106"/>
                <a:gd name="T45" fmla="*/ 0 h 68"/>
                <a:gd name="T46" fmla="*/ 105 w 106"/>
                <a:gd name="T47" fmla="*/ 7 h 68"/>
                <a:gd name="T48" fmla="*/ 102 w 106"/>
                <a:gd name="T49" fmla="*/ 16 h 68"/>
                <a:gd name="T50" fmla="*/ 93 w 106"/>
                <a:gd name="T51" fmla="*/ 30 h 68"/>
                <a:gd name="T52" fmla="*/ 83 w 106"/>
                <a:gd name="T53" fmla="*/ 42 h 68"/>
                <a:gd name="T54" fmla="*/ 72 w 106"/>
                <a:gd name="T55" fmla="*/ 52 h 68"/>
                <a:gd name="T56" fmla="*/ 57 w 106"/>
                <a:gd name="T57" fmla="*/ 60 h 68"/>
                <a:gd name="T58" fmla="*/ 49 w 106"/>
                <a:gd name="T59" fmla="*/ 63 h 68"/>
                <a:gd name="T60" fmla="*/ 41 w 106"/>
                <a:gd name="T61" fmla="*/ 65 h 68"/>
                <a:gd name="T62" fmla="*/ 33 w 106"/>
                <a:gd name="T63" fmla="*/ 66 h 68"/>
                <a:gd name="T64" fmla="*/ 24 w 106"/>
                <a:gd name="T65" fmla="*/ 66 h 68"/>
                <a:gd name="T66" fmla="*/ 15 w 106"/>
                <a:gd name="T67" fmla="*/ 66 h 68"/>
                <a:gd name="T68" fmla="*/ 7 w 106"/>
                <a:gd name="T69" fmla="*/ 65 h 68"/>
                <a:gd name="T70" fmla="*/ 0 w 106"/>
                <a:gd name="T71" fmla="*/ 63 h 68"/>
                <a:gd name="T72" fmla="*/ 0 w 106"/>
                <a:gd name="T73" fmla="*/ 63 h 68"/>
                <a:gd name="T74" fmla="*/ 0 w 106"/>
                <a:gd name="T75" fmla="*/ 63 h 68"/>
                <a:gd name="T76" fmla="*/ 0 w 106"/>
                <a:gd name="T77" fmla="*/ 63 h 68"/>
                <a:gd name="T78" fmla="*/ 0 w 106"/>
                <a:gd name="T79" fmla="*/ 63 h 68"/>
                <a:gd name="T80" fmla="*/ 0 w 106"/>
                <a:gd name="T81" fmla="*/ 63 h 68"/>
                <a:gd name="T82" fmla="*/ 0 w 106"/>
                <a:gd name="T83" fmla="*/ 63 h 68"/>
                <a:gd name="T84" fmla="*/ 0 w 106"/>
                <a:gd name="T85" fmla="*/ 63 h 68"/>
                <a:gd name="T86" fmla="*/ 0 w 106"/>
                <a:gd name="T8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8">
                  <a:moveTo>
                    <a:pt x="0" y="63"/>
                  </a:moveTo>
                  <a:lnTo>
                    <a:pt x="7" y="66"/>
                  </a:lnTo>
                  <a:lnTo>
                    <a:pt x="15" y="68"/>
                  </a:lnTo>
                  <a:lnTo>
                    <a:pt x="24" y="68"/>
                  </a:lnTo>
                  <a:lnTo>
                    <a:pt x="33" y="68"/>
                  </a:lnTo>
                  <a:lnTo>
                    <a:pt x="41" y="66"/>
                  </a:lnTo>
                  <a:lnTo>
                    <a:pt x="49" y="63"/>
                  </a:lnTo>
                  <a:lnTo>
                    <a:pt x="57" y="60"/>
                  </a:lnTo>
                  <a:lnTo>
                    <a:pt x="72" y="53"/>
                  </a:lnTo>
                  <a:lnTo>
                    <a:pt x="84" y="43"/>
                  </a:lnTo>
                  <a:lnTo>
                    <a:pt x="95" y="30"/>
                  </a:lnTo>
                  <a:lnTo>
                    <a:pt x="102" y="16"/>
                  </a:lnTo>
                  <a:lnTo>
                    <a:pt x="105" y="7"/>
                  </a:lnTo>
                  <a:lnTo>
                    <a:pt x="106" y="0"/>
                  </a:lnTo>
                  <a:lnTo>
                    <a:pt x="106" y="0"/>
                  </a:lnTo>
                  <a:lnTo>
                    <a:pt x="106" y="0"/>
                  </a:lnTo>
                  <a:lnTo>
                    <a:pt x="106" y="0"/>
                  </a:lnTo>
                  <a:lnTo>
                    <a:pt x="106" y="0"/>
                  </a:lnTo>
                  <a:lnTo>
                    <a:pt x="106" y="0"/>
                  </a:lnTo>
                  <a:lnTo>
                    <a:pt x="106" y="0"/>
                  </a:lnTo>
                  <a:lnTo>
                    <a:pt x="106" y="0"/>
                  </a:lnTo>
                  <a:lnTo>
                    <a:pt x="106" y="0"/>
                  </a:lnTo>
                  <a:lnTo>
                    <a:pt x="106" y="0"/>
                  </a:lnTo>
                  <a:lnTo>
                    <a:pt x="105" y="7"/>
                  </a:lnTo>
                  <a:lnTo>
                    <a:pt x="102" y="16"/>
                  </a:lnTo>
                  <a:lnTo>
                    <a:pt x="93" y="30"/>
                  </a:lnTo>
                  <a:lnTo>
                    <a:pt x="83" y="42"/>
                  </a:lnTo>
                  <a:lnTo>
                    <a:pt x="72" y="52"/>
                  </a:lnTo>
                  <a:lnTo>
                    <a:pt x="57" y="60"/>
                  </a:lnTo>
                  <a:lnTo>
                    <a:pt x="49" y="63"/>
                  </a:lnTo>
                  <a:lnTo>
                    <a:pt x="41" y="65"/>
                  </a:lnTo>
                  <a:lnTo>
                    <a:pt x="33" y="66"/>
                  </a:lnTo>
                  <a:lnTo>
                    <a:pt x="24" y="66"/>
                  </a:lnTo>
                  <a:lnTo>
                    <a:pt x="15" y="66"/>
                  </a:lnTo>
                  <a:lnTo>
                    <a:pt x="7" y="65"/>
                  </a:lnTo>
                  <a:lnTo>
                    <a:pt x="0" y="63"/>
                  </a:lnTo>
                  <a:lnTo>
                    <a:pt x="0" y="63"/>
                  </a:lnTo>
                  <a:lnTo>
                    <a:pt x="0" y="63"/>
                  </a:lnTo>
                  <a:lnTo>
                    <a:pt x="0" y="63"/>
                  </a:lnTo>
                  <a:lnTo>
                    <a:pt x="0" y="63"/>
                  </a:lnTo>
                  <a:lnTo>
                    <a:pt x="0" y="63"/>
                  </a:lnTo>
                  <a:lnTo>
                    <a:pt x="0" y="63"/>
                  </a:lnTo>
                  <a:lnTo>
                    <a:pt x="0" y="63"/>
                  </a:lnTo>
                  <a:lnTo>
                    <a:pt x="0" y="6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29" name="Freeform 1069"/>
            <p:cNvSpPr>
              <a:spLocks/>
            </p:cNvSpPr>
            <p:nvPr/>
          </p:nvSpPr>
          <p:spPr bwMode="auto">
            <a:xfrm>
              <a:off x="4350" y="2588"/>
              <a:ext cx="108" cy="67"/>
            </a:xfrm>
            <a:custGeom>
              <a:avLst/>
              <a:gdLst>
                <a:gd name="T0" fmla="*/ 2 w 108"/>
                <a:gd name="T1" fmla="*/ 64 h 67"/>
                <a:gd name="T2" fmla="*/ 9 w 108"/>
                <a:gd name="T3" fmla="*/ 66 h 67"/>
                <a:gd name="T4" fmla="*/ 17 w 108"/>
                <a:gd name="T5" fmla="*/ 67 h 67"/>
                <a:gd name="T6" fmla="*/ 26 w 108"/>
                <a:gd name="T7" fmla="*/ 67 h 67"/>
                <a:gd name="T8" fmla="*/ 35 w 108"/>
                <a:gd name="T9" fmla="*/ 67 h 67"/>
                <a:gd name="T10" fmla="*/ 43 w 108"/>
                <a:gd name="T11" fmla="*/ 66 h 67"/>
                <a:gd name="T12" fmla="*/ 51 w 108"/>
                <a:gd name="T13" fmla="*/ 64 h 67"/>
                <a:gd name="T14" fmla="*/ 59 w 108"/>
                <a:gd name="T15" fmla="*/ 61 h 67"/>
                <a:gd name="T16" fmla="*/ 74 w 108"/>
                <a:gd name="T17" fmla="*/ 53 h 67"/>
                <a:gd name="T18" fmla="*/ 85 w 108"/>
                <a:gd name="T19" fmla="*/ 43 h 67"/>
                <a:gd name="T20" fmla="*/ 95 w 108"/>
                <a:gd name="T21" fmla="*/ 31 h 67"/>
                <a:gd name="T22" fmla="*/ 104 w 108"/>
                <a:gd name="T23" fmla="*/ 17 h 67"/>
                <a:gd name="T24" fmla="*/ 107 w 108"/>
                <a:gd name="T25" fmla="*/ 8 h 67"/>
                <a:gd name="T26" fmla="*/ 108 w 108"/>
                <a:gd name="T27" fmla="*/ 1 h 67"/>
                <a:gd name="T28" fmla="*/ 108 w 108"/>
                <a:gd name="T29" fmla="*/ 1 h 67"/>
                <a:gd name="T30" fmla="*/ 108 w 108"/>
                <a:gd name="T31" fmla="*/ 1 h 67"/>
                <a:gd name="T32" fmla="*/ 108 w 108"/>
                <a:gd name="T33" fmla="*/ 0 h 67"/>
                <a:gd name="T34" fmla="*/ 108 w 108"/>
                <a:gd name="T35" fmla="*/ 0 h 67"/>
                <a:gd name="T36" fmla="*/ 108 w 108"/>
                <a:gd name="T37" fmla="*/ 0 h 67"/>
                <a:gd name="T38" fmla="*/ 108 w 108"/>
                <a:gd name="T39" fmla="*/ 0 h 67"/>
                <a:gd name="T40" fmla="*/ 108 w 108"/>
                <a:gd name="T41" fmla="*/ 0 h 67"/>
                <a:gd name="T42" fmla="*/ 108 w 108"/>
                <a:gd name="T43" fmla="*/ 0 h 67"/>
                <a:gd name="T44" fmla="*/ 108 w 108"/>
                <a:gd name="T45" fmla="*/ 0 h 67"/>
                <a:gd name="T46" fmla="*/ 108 w 108"/>
                <a:gd name="T47" fmla="*/ 1 h 67"/>
                <a:gd name="T48" fmla="*/ 107 w 108"/>
                <a:gd name="T49" fmla="*/ 8 h 67"/>
                <a:gd name="T50" fmla="*/ 104 w 108"/>
                <a:gd name="T51" fmla="*/ 17 h 67"/>
                <a:gd name="T52" fmla="*/ 95 w 108"/>
                <a:gd name="T53" fmla="*/ 30 h 67"/>
                <a:gd name="T54" fmla="*/ 85 w 108"/>
                <a:gd name="T55" fmla="*/ 43 h 67"/>
                <a:gd name="T56" fmla="*/ 72 w 108"/>
                <a:gd name="T57" fmla="*/ 53 h 67"/>
                <a:gd name="T58" fmla="*/ 59 w 108"/>
                <a:gd name="T59" fmla="*/ 61 h 67"/>
                <a:gd name="T60" fmla="*/ 51 w 108"/>
                <a:gd name="T61" fmla="*/ 63 h 67"/>
                <a:gd name="T62" fmla="*/ 43 w 108"/>
                <a:gd name="T63" fmla="*/ 66 h 67"/>
                <a:gd name="T64" fmla="*/ 35 w 108"/>
                <a:gd name="T65" fmla="*/ 67 h 67"/>
                <a:gd name="T66" fmla="*/ 26 w 108"/>
                <a:gd name="T67" fmla="*/ 67 h 67"/>
                <a:gd name="T68" fmla="*/ 17 w 108"/>
                <a:gd name="T69" fmla="*/ 67 h 67"/>
                <a:gd name="T70" fmla="*/ 9 w 108"/>
                <a:gd name="T71" fmla="*/ 66 h 67"/>
                <a:gd name="T72" fmla="*/ 2 w 108"/>
                <a:gd name="T73" fmla="*/ 63 h 67"/>
                <a:gd name="T74" fmla="*/ 0 w 108"/>
                <a:gd name="T75" fmla="*/ 63 h 67"/>
                <a:gd name="T76" fmla="*/ 0 w 108"/>
                <a:gd name="T77" fmla="*/ 63 h 67"/>
                <a:gd name="T78" fmla="*/ 0 w 108"/>
                <a:gd name="T79" fmla="*/ 63 h 67"/>
                <a:gd name="T80" fmla="*/ 0 w 108"/>
                <a:gd name="T81" fmla="*/ 64 h 67"/>
                <a:gd name="T82" fmla="*/ 0 w 108"/>
                <a:gd name="T83" fmla="*/ 64 h 67"/>
                <a:gd name="T84" fmla="*/ 2 w 108"/>
                <a:gd name="T85" fmla="*/ 64 h 67"/>
                <a:gd name="T86" fmla="*/ 2 w 108"/>
                <a:gd name="T87" fmla="*/ 64 h 67"/>
                <a:gd name="T88" fmla="*/ 2 w 108"/>
                <a:gd name="T89" fmla="*/ 64 h 67"/>
                <a:gd name="T90" fmla="*/ 2 w 108"/>
                <a:gd name="T91"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7">
                  <a:moveTo>
                    <a:pt x="2" y="64"/>
                  </a:moveTo>
                  <a:lnTo>
                    <a:pt x="9" y="66"/>
                  </a:lnTo>
                  <a:lnTo>
                    <a:pt x="17" y="67"/>
                  </a:lnTo>
                  <a:lnTo>
                    <a:pt x="26" y="67"/>
                  </a:lnTo>
                  <a:lnTo>
                    <a:pt x="35" y="67"/>
                  </a:lnTo>
                  <a:lnTo>
                    <a:pt x="43" y="66"/>
                  </a:lnTo>
                  <a:lnTo>
                    <a:pt x="51" y="64"/>
                  </a:lnTo>
                  <a:lnTo>
                    <a:pt x="59" y="61"/>
                  </a:lnTo>
                  <a:lnTo>
                    <a:pt x="74" y="53"/>
                  </a:lnTo>
                  <a:lnTo>
                    <a:pt x="85" y="43"/>
                  </a:lnTo>
                  <a:lnTo>
                    <a:pt x="95" y="31"/>
                  </a:lnTo>
                  <a:lnTo>
                    <a:pt x="104" y="17"/>
                  </a:lnTo>
                  <a:lnTo>
                    <a:pt x="107" y="8"/>
                  </a:lnTo>
                  <a:lnTo>
                    <a:pt x="108" y="1"/>
                  </a:lnTo>
                  <a:lnTo>
                    <a:pt x="108" y="1"/>
                  </a:lnTo>
                  <a:lnTo>
                    <a:pt x="108" y="1"/>
                  </a:lnTo>
                  <a:lnTo>
                    <a:pt x="108" y="0"/>
                  </a:lnTo>
                  <a:lnTo>
                    <a:pt x="108" y="0"/>
                  </a:lnTo>
                  <a:lnTo>
                    <a:pt x="108" y="0"/>
                  </a:lnTo>
                  <a:lnTo>
                    <a:pt x="108" y="0"/>
                  </a:lnTo>
                  <a:lnTo>
                    <a:pt x="108" y="0"/>
                  </a:lnTo>
                  <a:lnTo>
                    <a:pt x="108" y="0"/>
                  </a:lnTo>
                  <a:lnTo>
                    <a:pt x="108" y="0"/>
                  </a:lnTo>
                  <a:lnTo>
                    <a:pt x="108" y="1"/>
                  </a:lnTo>
                  <a:lnTo>
                    <a:pt x="107" y="8"/>
                  </a:lnTo>
                  <a:lnTo>
                    <a:pt x="104" y="17"/>
                  </a:lnTo>
                  <a:lnTo>
                    <a:pt x="95" y="30"/>
                  </a:lnTo>
                  <a:lnTo>
                    <a:pt x="85" y="43"/>
                  </a:lnTo>
                  <a:lnTo>
                    <a:pt x="72" y="53"/>
                  </a:lnTo>
                  <a:lnTo>
                    <a:pt x="59" y="61"/>
                  </a:lnTo>
                  <a:lnTo>
                    <a:pt x="51" y="63"/>
                  </a:lnTo>
                  <a:lnTo>
                    <a:pt x="43" y="66"/>
                  </a:lnTo>
                  <a:lnTo>
                    <a:pt x="35" y="67"/>
                  </a:lnTo>
                  <a:lnTo>
                    <a:pt x="26" y="67"/>
                  </a:lnTo>
                  <a:lnTo>
                    <a:pt x="17" y="67"/>
                  </a:lnTo>
                  <a:lnTo>
                    <a:pt x="9" y="66"/>
                  </a:lnTo>
                  <a:lnTo>
                    <a:pt x="2" y="63"/>
                  </a:lnTo>
                  <a:lnTo>
                    <a:pt x="0" y="63"/>
                  </a:lnTo>
                  <a:lnTo>
                    <a:pt x="0" y="63"/>
                  </a:lnTo>
                  <a:lnTo>
                    <a:pt x="0" y="63"/>
                  </a:lnTo>
                  <a:lnTo>
                    <a:pt x="0" y="64"/>
                  </a:lnTo>
                  <a:lnTo>
                    <a:pt x="0" y="64"/>
                  </a:lnTo>
                  <a:lnTo>
                    <a:pt x="2" y="64"/>
                  </a:lnTo>
                  <a:lnTo>
                    <a:pt x="2" y="64"/>
                  </a:lnTo>
                  <a:lnTo>
                    <a:pt x="2" y="64"/>
                  </a:lnTo>
                  <a:lnTo>
                    <a:pt x="2" y="64"/>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0" name="Freeform 1070"/>
            <p:cNvSpPr>
              <a:spLocks/>
            </p:cNvSpPr>
            <p:nvPr/>
          </p:nvSpPr>
          <p:spPr bwMode="auto">
            <a:xfrm>
              <a:off x="4350" y="2586"/>
              <a:ext cx="108" cy="69"/>
            </a:xfrm>
            <a:custGeom>
              <a:avLst/>
              <a:gdLst>
                <a:gd name="T0" fmla="*/ 0 w 108"/>
                <a:gd name="T1" fmla="*/ 65 h 69"/>
                <a:gd name="T2" fmla="*/ 2 w 108"/>
                <a:gd name="T3" fmla="*/ 65 h 69"/>
                <a:gd name="T4" fmla="*/ 9 w 108"/>
                <a:gd name="T5" fmla="*/ 68 h 69"/>
                <a:gd name="T6" fmla="*/ 17 w 108"/>
                <a:gd name="T7" fmla="*/ 69 h 69"/>
                <a:gd name="T8" fmla="*/ 26 w 108"/>
                <a:gd name="T9" fmla="*/ 69 h 69"/>
                <a:gd name="T10" fmla="*/ 35 w 108"/>
                <a:gd name="T11" fmla="*/ 69 h 69"/>
                <a:gd name="T12" fmla="*/ 43 w 108"/>
                <a:gd name="T13" fmla="*/ 68 h 69"/>
                <a:gd name="T14" fmla="*/ 51 w 108"/>
                <a:gd name="T15" fmla="*/ 65 h 69"/>
                <a:gd name="T16" fmla="*/ 59 w 108"/>
                <a:gd name="T17" fmla="*/ 63 h 69"/>
                <a:gd name="T18" fmla="*/ 72 w 108"/>
                <a:gd name="T19" fmla="*/ 55 h 69"/>
                <a:gd name="T20" fmla="*/ 85 w 108"/>
                <a:gd name="T21" fmla="*/ 45 h 69"/>
                <a:gd name="T22" fmla="*/ 95 w 108"/>
                <a:gd name="T23" fmla="*/ 32 h 69"/>
                <a:gd name="T24" fmla="*/ 104 w 108"/>
                <a:gd name="T25" fmla="*/ 19 h 69"/>
                <a:gd name="T26" fmla="*/ 107 w 108"/>
                <a:gd name="T27" fmla="*/ 10 h 69"/>
                <a:gd name="T28" fmla="*/ 108 w 108"/>
                <a:gd name="T29" fmla="*/ 3 h 69"/>
                <a:gd name="T30" fmla="*/ 108 w 108"/>
                <a:gd name="T31" fmla="*/ 2 h 69"/>
                <a:gd name="T32" fmla="*/ 108 w 108"/>
                <a:gd name="T33" fmla="*/ 2 h 69"/>
                <a:gd name="T34" fmla="*/ 108 w 108"/>
                <a:gd name="T35" fmla="*/ 2 h 69"/>
                <a:gd name="T36" fmla="*/ 108 w 108"/>
                <a:gd name="T37" fmla="*/ 2 h 69"/>
                <a:gd name="T38" fmla="*/ 108 w 108"/>
                <a:gd name="T39" fmla="*/ 0 h 69"/>
                <a:gd name="T40" fmla="*/ 108 w 108"/>
                <a:gd name="T41" fmla="*/ 0 h 69"/>
                <a:gd name="T42" fmla="*/ 108 w 108"/>
                <a:gd name="T43" fmla="*/ 0 h 69"/>
                <a:gd name="T44" fmla="*/ 108 w 108"/>
                <a:gd name="T45" fmla="*/ 0 h 69"/>
                <a:gd name="T46" fmla="*/ 108 w 108"/>
                <a:gd name="T47" fmla="*/ 0 h 69"/>
                <a:gd name="T48" fmla="*/ 108 w 108"/>
                <a:gd name="T49" fmla="*/ 3 h 69"/>
                <a:gd name="T50" fmla="*/ 105 w 108"/>
                <a:gd name="T51" fmla="*/ 10 h 69"/>
                <a:gd name="T52" fmla="*/ 102 w 108"/>
                <a:gd name="T53" fmla="*/ 17 h 69"/>
                <a:gd name="T54" fmla="*/ 95 w 108"/>
                <a:gd name="T55" fmla="*/ 32 h 69"/>
                <a:gd name="T56" fmla="*/ 85 w 108"/>
                <a:gd name="T57" fmla="*/ 45 h 69"/>
                <a:gd name="T58" fmla="*/ 72 w 108"/>
                <a:gd name="T59" fmla="*/ 55 h 69"/>
                <a:gd name="T60" fmla="*/ 58 w 108"/>
                <a:gd name="T61" fmla="*/ 62 h 69"/>
                <a:gd name="T62" fmla="*/ 51 w 108"/>
                <a:gd name="T63" fmla="*/ 65 h 69"/>
                <a:gd name="T64" fmla="*/ 43 w 108"/>
                <a:gd name="T65" fmla="*/ 68 h 69"/>
                <a:gd name="T66" fmla="*/ 35 w 108"/>
                <a:gd name="T67" fmla="*/ 68 h 69"/>
                <a:gd name="T68" fmla="*/ 26 w 108"/>
                <a:gd name="T69" fmla="*/ 69 h 69"/>
                <a:gd name="T70" fmla="*/ 17 w 108"/>
                <a:gd name="T71" fmla="*/ 68 h 69"/>
                <a:gd name="T72" fmla="*/ 9 w 108"/>
                <a:gd name="T73" fmla="*/ 68 h 69"/>
                <a:gd name="T74" fmla="*/ 2 w 108"/>
                <a:gd name="T75" fmla="*/ 65 h 69"/>
                <a:gd name="T76" fmla="*/ 0 w 108"/>
                <a:gd name="T77" fmla="*/ 65 h 69"/>
                <a:gd name="T78" fmla="*/ 0 w 108"/>
                <a:gd name="T79" fmla="*/ 65 h 69"/>
                <a:gd name="T80" fmla="*/ 0 w 108"/>
                <a:gd name="T81" fmla="*/ 65 h 69"/>
                <a:gd name="T82" fmla="*/ 0 w 108"/>
                <a:gd name="T83" fmla="*/ 65 h 69"/>
                <a:gd name="T84" fmla="*/ 0 w 108"/>
                <a:gd name="T85" fmla="*/ 65 h 69"/>
                <a:gd name="T86" fmla="*/ 0 w 108"/>
                <a:gd name="T87" fmla="*/ 65 h 69"/>
                <a:gd name="T88" fmla="*/ 0 w 108"/>
                <a:gd name="T89" fmla="*/ 65 h 69"/>
                <a:gd name="T90" fmla="*/ 0 w 108"/>
                <a:gd name="T91" fmla="*/ 65 h 69"/>
                <a:gd name="T92" fmla="*/ 0 w 108"/>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69">
                  <a:moveTo>
                    <a:pt x="0" y="65"/>
                  </a:moveTo>
                  <a:lnTo>
                    <a:pt x="2" y="65"/>
                  </a:lnTo>
                  <a:lnTo>
                    <a:pt x="9" y="68"/>
                  </a:lnTo>
                  <a:lnTo>
                    <a:pt x="17" y="69"/>
                  </a:lnTo>
                  <a:lnTo>
                    <a:pt x="26" y="69"/>
                  </a:lnTo>
                  <a:lnTo>
                    <a:pt x="35" y="69"/>
                  </a:lnTo>
                  <a:lnTo>
                    <a:pt x="43" y="68"/>
                  </a:lnTo>
                  <a:lnTo>
                    <a:pt x="51" y="65"/>
                  </a:lnTo>
                  <a:lnTo>
                    <a:pt x="59" y="63"/>
                  </a:lnTo>
                  <a:lnTo>
                    <a:pt x="72" y="55"/>
                  </a:lnTo>
                  <a:lnTo>
                    <a:pt x="85" y="45"/>
                  </a:lnTo>
                  <a:lnTo>
                    <a:pt x="95" y="32"/>
                  </a:lnTo>
                  <a:lnTo>
                    <a:pt x="104" y="19"/>
                  </a:lnTo>
                  <a:lnTo>
                    <a:pt x="107" y="10"/>
                  </a:lnTo>
                  <a:lnTo>
                    <a:pt x="108" y="3"/>
                  </a:lnTo>
                  <a:lnTo>
                    <a:pt x="108" y="2"/>
                  </a:lnTo>
                  <a:lnTo>
                    <a:pt x="108" y="2"/>
                  </a:lnTo>
                  <a:lnTo>
                    <a:pt x="108" y="2"/>
                  </a:lnTo>
                  <a:lnTo>
                    <a:pt x="108" y="2"/>
                  </a:lnTo>
                  <a:lnTo>
                    <a:pt x="108" y="0"/>
                  </a:lnTo>
                  <a:lnTo>
                    <a:pt x="108" y="0"/>
                  </a:lnTo>
                  <a:lnTo>
                    <a:pt x="108" y="0"/>
                  </a:lnTo>
                  <a:lnTo>
                    <a:pt x="108" y="0"/>
                  </a:lnTo>
                  <a:lnTo>
                    <a:pt x="108" y="0"/>
                  </a:lnTo>
                  <a:lnTo>
                    <a:pt x="108" y="3"/>
                  </a:lnTo>
                  <a:lnTo>
                    <a:pt x="105" y="10"/>
                  </a:lnTo>
                  <a:lnTo>
                    <a:pt x="102" y="17"/>
                  </a:lnTo>
                  <a:lnTo>
                    <a:pt x="95" y="32"/>
                  </a:lnTo>
                  <a:lnTo>
                    <a:pt x="85" y="45"/>
                  </a:lnTo>
                  <a:lnTo>
                    <a:pt x="72" y="55"/>
                  </a:lnTo>
                  <a:lnTo>
                    <a:pt x="58" y="62"/>
                  </a:lnTo>
                  <a:lnTo>
                    <a:pt x="51" y="65"/>
                  </a:lnTo>
                  <a:lnTo>
                    <a:pt x="43" y="68"/>
                  </a:lnTo>
                  <a:lnTo>
                    <a:pt x="35" y="68"/>
                  </a:lnTo>
                  <a:lnTo>
                    <a:pt x="26" y="69"/>
                  </a:lnTo>
                  <a:lnTo>
                    <a:pt x="17" y="68"/>
                  </a:lnTo>
                  <a:lnTo>
                    <a:pt x="9" y="68"/>
                  </a:lnTo>
                  <a:lnTo>
                    <a:pt x="2" y="65"/>
                  </a:lnTo>
                  <a:lnTo>
                    <a:pt x="0" y="65"/>
                  </a:lnTo>
                  <a:lnTo>
                    <a:pt x="0" y="65"/>
                  </a:lnTo>
                  <a:lnTo>
                    <a:pt x="0" y="65"/>
                  </a:lnTo>
                  <a:lnTo>
                    <a:pt x="0" y="65"/>
                  </a:lnTo>
                  <a:lnTo>
                    <a:pt x="0" y="65"/>
                  </a:lnTo>
                  <a:lnTo>
                    <a:pt x="0" y="65"/>
                  </a:lnTo>
                  <a:lnTo>
                    <a:pt x="0" y="65"/>
                  </a:lnTo>
                  <a:lnTo>
                    <a:pt x="0" y="65"/>
                  </a:lnTo>
                  <a:lnTo>
                    <a:pt x="0" y="65"/>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1" name="Freeform 1071"/>
            <p:cNvSpPr>
              <a:spLocks/>
            </p:cNvSpPr>
            <p:nvPr/>
          </p:nvSpPr>
          <p:spPr bwMode="auto">
            <a:xfrm>
              <a:off x="4349" y="2585"/>
              <a:ext cx="109" cy="70"/>
            </a:xfrm>
            <a:custGeom>
              <a:avLst/>
              <a:gdLst>
                <a:gd name="T0" fmla="*/ 1 w 109"/>
                <a:gd name="T1" fmla="*/ 66 h 70"/>
                <a:gd name="T2" fmla="*/ 3 w 109"/>
                <a:gd name="T3" fmla="*/ 66 h 70"/>
                <a:gd name="T4" fmla="*/ 10 w 109"/>
                <a:gd name="T5" fmla="*/ 69 h 70"/>
                <a:gd name="T6" fmla="*/ 18 w 109"/>
                <a:gd name="T7" fmla="*/ 69 h 70"/>
                <a:gd name="T8" fmla="*/ 27 w 109"/>
                <a:gd name="T9" fmla="*/ 70 h 70"/>
                <a:gd name="T10" fmla="*/ 36 w 109"/>
                <a:gd name="T11" fmla="*/ 69 h 70"/>
                <a:gd name="T12" fmla="*/ 44 w 109"/>
                <a:gd name="T13" fmla="*/ 69 h 70"/>
                <a:gd name="T14" fmla="*/ 52 w 109"/>
                <a:gd name="T15" fmla="*/ 66 h 70"/>
                <a:gd name="T16" fmla="*/ 59 w 109"/>
                <a:gd name="T17" fmla="*/ 63 h 70"/>
                <a:gd name="T18" fmla="*/ 73 w 109"/>
                <a:gd name="T19" fmla="*/ 56 h 70"/>
                <a:gd name="T20" fmla="*/ 86 w 109"/>
                <a:gd name="T21" fmla="*/ 46 h 70"/>
                <a:gd name="T22" fmla="*/ 96 w 109"/>
                <a:gd name="T23" fmla="*/ 33 h 70"/>
                <a:gd name="T24" fmla="*/ 103 w 109"/>
                <a:gd name="T25" fmla="*/ 18 h 70"/>
                <a:gd name="T26" fmla="*/ 106 w 109"/>
                <a:gd name="T27" fmla="*/ 11 h 70"/>
                <a:gd name="T28" fmla="*/ 109 w 109"/>
                <a:gd name="T29" fmla="*/ 4 h 70"/>
                <a:gd name="T30" fmla="*/ 109 w 109"/>
                <a:gd name="T31" fmla="*/ 1 h 70"/>
                <a:gd name="T32" fmla="*/ 109 w 109"/>
                <a:gd name="T33" fmla="*/ 1 h 70"/>
                <a:gd name="T34" fmla="*/ 109 w 109"/>
                <a:gd name="T35" fmla="*/ 1 h 70"/>
                <a:gd name="T36" fmla="*/ 109 w 109"/>
                <a:gd name="T37" fmla="*/ 1 h 70"/>
                <a:gd name="T38" fmla="*/ 109 w 109"/>
                <a:gd name="T39" fmla="*/ 1 h 70"/>
                <a:gd name="T40" fmla="*/ 109 w 109"/>
                <a:gd name="T41" fmla="*/ 1 h 70"/>
                <a:gd name="T42" fmla="*/ 109 w 109"/>
                <a:gd name="T43" fmla="*/ 1 h 70"/>
                <a:gd name="T44" fmla="*/ 109 w 109"/>
                <a:gd name="T45" fmla="*/ 0 h 70"/>
                <a:gd name="T46" fmla="*/ 109 w 109"/>
                <a:gd name="T47" fmla="*/ 0 h 70"/>
                <a:gd name="T48" fmla="*/ 108 w 109"/>
                <a:gd name="T49" fmla="*/ 3 h 70"/>
                <a:gd name="T50" fmla="*/ 106 w 109"/>
                <a:gd name="T51" fmla="*/ 11 h 70"/>
                <a:gd name="T52" fmla="*/ 103 w 109"/>
                <a:gd name="T53" fmla="*/ 18 h 70"/>
                <a:gd name="T54" fmla="*/ 96 w 109"/>
                <a:gd name="T55" fmla="*/ 33 h 70"/>
                <a:gd name="T56" fmla="*/ 86 w 109"/>
                <a:gd name="T57" fmla="*/ 46 h 70"/>
                <a:gd name="T58" fmla="*/ 73 w 109"/>
                <a:gd name="T59" fmla="*/ 56 h 70"/>
                <a:gd name="T60" fmla="*/ 59 w 109"/>
                <a:gd name="T61" fmla="*/ 63 h 70"/>
                <a:gd name="T62" fmla="*/ 52 w 109"/>
                <a:gd name="T63" fmla="*/ 66 h 70"/>
                <a:gd name="T64" fmla="*/ 43 w 109"/>
                <a:gd name="T65" fmla="*/ 67 h 70"/>
                <a:gd name="T66" fmla="*/ 36 w 109"/>
                <a:gd name="T67" fmla="*/ 69 h 70"/>
                <a:gd name="T68" fmla="*/ 27 w 109"/>
                <a:gd name="T69" fmla="*/ 69 h 70"/>
                <a:gd name="T70" fmla="*/ 18 w 109"/>
                <a:gd name="T71" fmla="*/ 69 h 70"/>
                <a:gd name="T72" fmla="*/ 10 w 109"/>
                <a:gd name="T73" fmla="*/ 67 h 70"/>
                <a:gd name="T74" fmla="*/ 3 w 109"/>
                <a:gd name="T75" fmla="*/ 66 h 70"/>
                <a:gd name="T76" fmla="*/ 0 w 109"/>
                <a:gd name="T77" fmla="*/ 64 h 70"/>
                <a:gd name="T78" fmla="*/ 0 w 109"/>
                <a:gd name="T79" fmla="*/ 64 h 70"/>
                <a:gd name="T80" fmla="*/ 0 w 109"/>
                <a:gd name="T81" fmla="*/ 64 h 70"/>
                <a:gd name="T82" fmla="*/ 0 w 109"/>
                <a:gd name="T83" fmla="*/ 64 h 70"/>
                <a:gd name="T84" fmla="*/ 0 w 109"/>
                <a:gd name="T85" fmla="*/ 64 h 70"/>
                <a:gd name="T86" fmla="*/ 0 w 109"/>
                <a:gd name="T87" fmla="*/ 66 h 70"/>
                <a:gd name="T88" fmla="*/ 0 w 109"/>
                <a:gd name="T89" fmla="*/ 66 h 70"/>
                <a:gd name="T90" fmla="*/ 1 w 109"/>
                <a:gd name="T91" fmla="*/ 66 h 70"/>
                <a:gd name="T92" fmla="*/ 1 w 109"/>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1" y="66"/>
                  </a:moveTo>
                  <a:lnTo>
                    <a:pt x="3" y="66"/>
                  </a:lnTo>
                  <a:lnTo>
                    <a:pt x="10" y="69"/>
                  </a:lnTo>
                  <a:lnTo>
                    <a:pt x="18" y="69"/>
                  </a:lnTo>
                  <a:lnTo>
                    <a:pt x="27" y="70"/>
                  </a:lnTo>
                  <a:lnTo>
                    <a:pt x="36" y="69"/>
                  </a:lnTo>
                  <a:lnTo>
                    <a:pt x="44" y="69"/>
                  </a:lnTo>
                  <a:lnTo>
                    <a:pt x="52" y="66"/>
                  </a:lnTo>
                  <a:lnTo>
                    <a:pt x="59" y="63"/>
                  </a:lnTo>
                  <a:lnTo>
                    <a:pt x="73" y="56"/>
                  </a:lnTo>
                  <a:lnTo>
                    <a:pt x="86" y="46"/>
                  </a:lnTo>
                  <a:lnTo>
                    <a:pt x="96" y="33"/>
                  </a:lnTo>
                  <a:lnTo>
                    <a:pt x="103" y="18"/>
                  </a:lnTo>
                  <a:lnTo>
                    <a:pt x="106" y="11"/>
                  </a:lnTo>
                  <a:lnTo>
                    <a:pt x="109" y="4"/>
                  </a:lnTo>
                  <a:lnTo>
                    <a:pt x="109" y="1"/>
                  </a:lnTo>
                  <a:lnTo>
                    <a:pt x="109" y="1"/>
                  </a:lnTo>
                  <a:lnTo>
                    <a:pt x="109" y="1"/>
                  </a:lnTo>
                  <a:lnTo>
                    <a:pt x="109" y="1"/>
                  </a:lnTo>
                  <a:lnTo>
                    <a:pt x="109" y="1"/>
                  </a:lnTo>
                  <a:lnTo>
                    <a:pt x="109" y="1"/>
                  </a:lnTo>
                  <a:lnTo>
                    <a:pt x="109" y="1"/>
                  </a:lnTo>
                  <a:lnTo>
                    <a:pt x="109" y="0"/>
                  </a:lnTo>
                  <a:lnTo>
                    <a:pt x="109" y="0"/>
                  </a:lnTo>
                  <a:lnTo>
                    <a:pt x="108" y="3"/>
                  </a:lnTo>
                  <a:lnTo>
                    <a:pt x="106" y="11"/>
                  </a:lnTo>
                  <a:lnTo>
                    <a:pt x="103" y="18"/>
                  </a:lnTo>
                  <a:lnTo>
                    <a:pt x="96" y="33"/>
                  </a:lnTo>
                  <a:lnTo>
                    <a:pt x="86" y="46"/>
                  </a:lnTo>
                  <a:lnTo>
                    <a:pt x="73" y="56"/>
                  </a:lnTo>
                  <a:lnTo>
                    <a:pt x="59" y="63"/>
                  </a:lnTo>
                  <a:lnTo>
                    <a:pt x="52" y="66"/>
                  </a:lnTo>
                  <a:lnTo>
                    <a:pt x="43" y="67"/>
                  </a:lnTo>
                  <a:lnTo>
                    <a:pt x="36" y="69"/>
                  </a:lnTo>
                  <a:lnTo>
                    <a:pt x="27" y="69"/>
                  </a:lnTo>
                  <a:lnTo>
                    <a:pt x="18" y="69"/>
                  </a:lnTo>
                  <a:lnTo>
                    <a:pt x="10" y="67"/>
                  </a:lnTo>
                  <a:lnTo>
                    <a:pt x="3" y="66"/>
                  </a:lnTo>
                  <a:lnTo>
                    <a:pt x="0" y="64"/>
                  </a:lnTo>
                  <a:lnTo>
                    <a:pt x="0" y="64"/>
                  </a:lnTo>
                  <a:lnTo>
                    <a:pt x="0" y="64"/>
                  </a:lnTo>
                  <a:lnTo>
                    <a:pt x="0" y="64"/>
                  </a:lnTo>
                  <a:lnTo>
                    <a:pt x="0" y="64"/>
                  </a:lnTo>
                  <a:lnTo>
                    <a:pt x="0" y="66"/>
                  </a:lnTo>
                  <a:lnTo>
                    <a:pt x="0" y="66"/>
                  </a:lnTo>
                  <a:lnTo>
                    <a:pt x="1" y="66"/>
                  </a:lnTo>
                  <a:lnTo>
                    <a:pt x="1" y="66"/>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2" name="Freeform 1072"/>
            <p:cNvSpPr>
              <a:spLocks/>
            </p:cNvSpPr>
            <p:nvPr/>
          </p:nvSpPr>
          <p:spPr bwMode="auto">
            <a:xfrm>
              <a:off x="4349" y="2585"/>
              <a:ext cx="109" cy="69"/>
            </a:xfrm>
            <a:custGeom>
              <a:avLst/>
              <a:gdLst>
                <a:gd name="T0" fmla="*/ 0 w 109"/>
                <a:gd name="T1" fmla="*/ 64 h 69"/>
                <a:gd name="T2" fmla="*/ 3 w 109"/>
                <a:gd name="T3" fmla="*/ 66 h 69"/>
                <a:gd name="T4" fmla="*/ 10 w 109"/>
                <a:gd name="T5" fmla="*/ 67 h 69"/>
                <a:gd name="T6" fmla="*/ 18 w 109"/>
                <a:gd name="T7" fmla="*/ 69 h 69"/>
                <a:gd name="T8" fmla="*/ 27 w 109"/>
                <a:gd name="T9" fmla="*/ 69 h 69"/>
                <a:gd name="T10" fmla="*/ 36 w 109"/>
                <a:gd name="T11" fmla="*/ 69 h 69"/>
                <a:gd name="T12" fmla="*/ 43 w 109"/>
                <a:gd name="T13" fmla="*/ 67 h 69"/>
                <a:gd name="T14" fmla="*/ 52 w 109"/>
                <a:gd name="T15" fmla="*/ 66 h 69"/>
                <a:gd name="T16" fmla="*/ 59 w 109"/>
                <a:gd name="T17" fmla="*/ 63 h 69"/>
                <a:gd name="T18" fmla="*/ 73 w 109"/>
                <a:gd name="T19" fmla="*/ 56 h 69"/>
                <a:gd name="T20" fmla="*/ 86 w 109"/>
                <a:gd name="T21" fmla="*/ 46 h 69"/>
                <a:gd name="T22" fmla="*/ 96 w 109"/>
                <a:gd name="T23" fmla="*/ 33 h 69"/>
                <a:gd name="T24" fmla="*/ 103 w 109"/>
                <a:gd name="T25" fmla="*/ 18 h 69"/>
                <a:gd name="T26" fmla="*/ 106 w 109"/>
                <a:gd name="T27" fmla="*/ 11 h 69"/>
                <a:gd name="T28" fmla="*/ 108 w 109"/>
                <a:gd name="T29" fmla="*/ 3 h 69"/>
                <a:gd name="T30" fmla="*/ 109 w 109"/>
                <a:gd name="T31" fmla="*/ 0 h 69"/>
                <a:gd name="T32" fmla="*/ 109 w 109"/>
                <a:gd name="T33" fmla="*/ 0 h 69"/>
                <a:gd name="T34" fmla="*/ 109 w 109"/>
                <a:gd name="T35" fmla="*/ 0 h 69"/>
                <a:gd name="T36" fmla="*/ 108 w 109"/>
                <a:gd name="T37" fmla="*/ 0 h 69"/>
                <a:gd name="T38" fmla="*/ 108 w 109"/>
                <a:gd name="T39" fmla="*/ 0 h 69"/>
                <a:gd name="T40" fmla="*/ 108 w 109"/>
                <a:gd name="T41" fmla="*/ 0 h 69"/>
                <a:gd name="T42" fmla="*/ 108 w 109"/>
                <a:gd name="T43" fmla="*/ 0 h 69"/>
                <a:gd name="T44" fmla="*/ 108 w 109"/>
                <a:gd name="T45" fmla="*/ 0 h 69"/>
                <a:gd name="T46" fmla="*/ 108 w 109"/>
                <a:gd name="T47" fmla="*/ 0 h 69"/>
                <a:gd name="T48" fmla="*/ 108 w 109"/>
                <a:gd name="T49" fmla="*/ 3 h 69"/>
                <a:gd name="T50" fmla="*/ 105 w 109"/>
                <a:gd name="T51" fmla="*/ 11 h 69"/>
                <a:gd name="T52" fmla="*/ 103 w 109"/>
                <a:gd name="T53" fmla="*/ 18 h 69"/>
                <a:gd name="T54" fmla="*/ 95 w 109"/>
                <a:gd name="T55" fmla="*/ 33 h 69"/>
                <a:gd name="T56" fmla="*/ 85 w 109"/>
                <a:gd name="T57" fmla="*/ 44 h 69"/>
                <a:gd name="T58" fmla="*/ 73 w 109"/>
                <a:gd name="T59" fmla="*/ 54 h 69"/>
                <a:gd name="T60" fmla="*/ 59 w 109"/>
                <a:gd name="T61" fmla="*/ 63 h 69"/>
                <a:gd name="T62" fmla="*/ 52 w 109"/>
                <a:gd name="T63" fmla="*/ 64 h 69"/>
                <a:gd name="T64" fmla="*/ 43 w 109"/>
                <a:gd name="T65" fmla="*/ 67 h 69"/>
                <a:gd name="T66" fmla="*/ 36 w 109"/>
                <a:gd name="T67" fmla="*/ 69 h 69"/>
                <a:gd name="T68" fmla="*/ 27 w 109"/>
                <a:gd name="T69" fmla="*/ 69 h 69"/>
                <a:gd name="T70" fmla="*/ 18 w 109"/>
                <a:gd name="T71" fmla="*/ 69 h 69"/>
                <a:gd name="T72" fmla="*/ 10 w 109"/>
                <a:gd name="T73" fmla="*/ 67 h 69"/>
                <a:gd name="T74" fmla="*/ 3 w 109"/>
                <a:gd name="T75" fmla="*/ 64 h 69"/>
                <a:gd name="T76" fmla="*/ 0 w 109"/>
                <a:gd name="T77" fmla="*/ 64 h 69"/>
                <a:gd name="T78" fmla="*/ 0 w 109"/>
                <a:gd name="T79" fmla="*/ 64 h 69"/>
                <a:gd name="T80" fmla="*/ 0 w 109"/>
                <a:gd name="T81" fmla="*/ 64 h 69"/>
                <a:gd name="T82" fmla="*/ 0 w 109"/>
                <a:gd name="T83" fmla="*/ 64 h 69"/>
                <a:gd name="T84" fmla="*/ 0 w 109"/>
                <a:gd name="T85" fmla="*/ 64 h 69"/>
                <a:gd name="T86" fmla="*/ 0 w 109"/>
                <a:gd name="T87" fmla="*/ 64 h 69"/>
                <a:gd name="T88" fmla="*/ 0 w 109"/>
                <a:gd name="T89" fmla="*/ 64 h 69"/>
                <a:gd name="T90" fmla="*/ 0 w 109"/>
                <a:gd name="T91" fmla="*/ 64 h 69"/>
                <a:gd name="T92" fmla="*/ 0 w 109"/>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0" y="64"/>
                  </a:moveTo>
                  <a:lnTo>
                    <a:pt x="3" y="66"/>
                  </a:lnTo>
                  <a:lnTo>
                    <a:pt x="10" y="67"/>
                  </a:lnTo>
                  <a:lnTo>
                    <a:pt x="18" y="69"/>
                  </a:lnTo>
                  <a:lnTo>
                    <a:pt x="27" y="69"/>
                  </a:lnTo>
                  <a:lnTo>
                    <a:pt x="36" y="69"/>
                  </a:lnTo>
                  <a:lnTo>
                    <a:pt x="43" y="67"/>
                  </a:lnTo>
                  <a:lnTo>
                    <a:pt x="52" y="66"/>
                  </a:lnTo>
                  <a:lnTo>
                    <a:pt x="59" y="63"/>
                  </a:lnTo>
                  <a:lnTo>
                    <a:pt x="73" y="56"/>
                  </a:lnTo>
                  <a:lnTo>
                    <a:pt x="86" y="46"/>
                  </a:lnTo>
                  <a:lnTo>
                    <a:pt x="96" y="33"/>
                  </a:lnTo>
                  <a:lnTo>
                    <a:pt x="103" y="18"/>
                  </a:lnTo>
                  <a:lnTo>
                    <a:pt x="106" y="11"/>
                  </a:lnTo>
                  <a:lnTo>
                    <a:pt x="108" y="3"/>
                  </a:lnTo>
                  <a:lnTo>
                    <a:pt x="109" y="0"/>
                  </a:lnTo>
                  <a:lnTo>
                    <a:pt x="109" y="0"/>
                  </a:lnTo>
                  <a:lnTo>
                    <a:pt x="109" y="0"/>
                  </a:lnTo>
                  <a:lnTo>
                    <a:pt x="108" y="0"/>
                  </a:lnTo>
                  <a:lnTo>
                    <a:pt x="108" y="0"/>
                  </a:lnTo>
                  <a:lnTo>
                    <a:pt x="108" y="0"/>
                  </a:lnTo>
                  <a:lnTo>
                    <a:pt x="108" y="0"/>
                  </a:lnTo>
                  <a:lnTo>
                    <a:pt x="108" y="0"/>
                  </a:lnTo>
                  <a:lnTo>
                    <a:pt x="108" y="0"/>
                  </a:lnTo>
                  <a:lnTo>
                    <a:pt x="108" y="3"/>
                  </a:lnTo>
                  <a:lnTo>
                    <a:pt x="105" y="11"/>
                  </a:lnTo>
                  <a:lnTo>
                    <a:pt x="103" y="18"/>
                  </a:lnTo>
                  <a:lnTo>
                    <a:pt x="95" y="33"/>
                  </a:lnTo>
                  <a:lnTo>
                    <a:pt x="85" y="44"/>
                  </a:lnTo>
                  <a:lnTo>
                    <a:pt x="73" y="54"/>
                  </a:lnTo>
                  <a:lnTo>
                    <a:pt x="59" y="63"/>
                  </a:lnTo>
                  <a:lnTo>
                    <a:pt x="52" y="64"/>
                  </a:lnTo>
                  <a:lnTo>
                    <a:pt x="43" y="67"/>
                  </a:lnTo>
                  <a:lnTo>
                    <a:pt x="36" y="69"/>
                  </a:lnTo>
                  <a:lnTo>
                    <a:pt x="27" y="69"/>
                  </a:lnTo>
                  <a:lnTo>
                    <a:pt x="18" y="69"/>
                  </a:lnTo>
                  <a:lnTo>
                    <a:pt x="10" y="67"/>
                  </a:lnTo>
                  <a:lnTo>
                    <a:pt x="3" y="64"/>
                  </a:lnTo>
                  <a:lnTo>
                    <a:pt x="0" y="64"/>
                  </a:lnTo>
                  <a:lnTo>
                    <a:pt x="0" y="64"/>
                  </a:lnTo>
                  <a:lnTo>
                    <a:pt x="0" y="64"/>
                  </a:lnTo>
                  <a:lnTo>
                    <a:pt x="0" y="64"/>
                  </a:lnTo>
                  <a:lnTo>
                    <a:pt x="0" y="64"/>
                  </a:lnTo>
                  <a:lnTo>
                    <a:pt x="0" y="64"/>
                  </a:lnTo>
                  <a:lnTo>
                    <a:pt x="0" y="64"/>
                  </a:lnTo>
                  <a:lnTo>
                    <a:pt x="0" y="64"/>
                  </a:lnTo>
                  <a:lnTo>
                    <a:pt x="0" y="6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3" name="Freeform 1073"/>
            <p:cNvSpPr>
              <a:spLocks/>
            </p:cNvSpPr>
            <p:nvPr/>
          </p:nvSpPr>
          <p:spPr bwMode="auto">
            <a:xfrm>
              <a:off x="4347" y="2583"/>
              <a:ext cx="110" cy="71"/>
            </a:xfrm>
            <a:custGeom>
              <a:avLst/>
              <a:gdLst>
                <a:gd name="T0" fmla="*/ 2 w 110"/>
                <a:gd name="T1" fmla="*/ 66 h 71"/>
                <a:gd name="T2" fmla="*/ 5 w 110"/>
                <a:gd name="T3" fmla="*/ 66 h 71"/>
                <a:gd name="T4" fmla="*/ 12 w 110"/>
                <a:gd name="T5" fmla="*/ 69 h 71"/>
                <a:gd name="T6" fmla="*/ 20 w 110"/>
                <a:gd name="T7" fmla="*/ 71 h 71"/>
                <a:gd name="T8" fmla="*/ 29 w 110"/>
                <a:gd name="T9" fmla="*/ 71 h 71"/>
                <a:gd name="T10" fmla="*/ 38 w 110"/>
                <a:gd name="T11" fmla="*/ 71 h 71"/>
                <a:gd name="T12" fmla="*/ 45 w 110"/>
                <a:gd name="T13" fmla="*/ 69 h 71"/>
                <a:gd name="T14" fmla="*/ 54 w 110"/>
                <a:gd name="T15" fmla="*/ 66 h 71"/>
                <a:gd name="T16" fmla="*/ 61 w 110"/>
                <a:gd name="T17" fmla="*/ 65 h 71"/>
                <a:gd name="T18" fmla="*/ 75 w 110"/>
                <a:gd name="T19" fmla="*/ 56 h 71"/>
                <a:gd name="T20" fmla="*/ 87 w 110"/>
                <a:gd name="T21" fmla="*/ 46 h 71"/>
                <a:gd name="T22" fmla="*/ 97 w 110"/>
                <a:gd name="T23" fmla="*/ 35 h 71"/>
                <a:gd name="T24" fmla="*/ 105 w 110"/>
                <a:gd name="T25" fmla="*/ 20 h 71"/>
                <a:gd name="T26" fmla="*/ 107 w 110"/>
                <a:gd name="T27" fmla="*/ 13 h 71"/>
                <a:gd name="T28" fmla="*/ 110 w 110"/>
                <a:gd name="T29" fmla="*/ 5 h 71"/>
                <a:gd name="T30" fmla="*/ 110 w 110"/>
                <a:gd name="T31" fmla="*/ 2 h 71"/>
                <a:gd name="T32" fmla="*/ 110 w 110"/>
                <a:gd name="T33" fmla="*/ 2 h 71"/>
                <a:gd name="T34" fmla="*/ 110 w 110"/>
                <a:gd name="T35" fmla="*/ 0 h 71"/>
                <a:gd name="T36" fmla="*/ 110 w 110"/>
                <a:gd name="T37" fmla="*/ 0 h 71"/>
                <a:gd name="T38" fmla="*/ 110 w 110"/>
                <a:gd name="T39" fmla="*/ 0 h 71"/>
                <a:gd name="T40" fmla="*/ 110 w 110"/>
                <a:gd name="T41" fmla="*/ 0 h 71"/>
                <a:gd name="T42" fmla="*/ 110 w 110"/>
                <a:gd name="T43" fmla="*/ 0 h 71"/>
                <a:gd name="T44" fmla="*/ 110 w 110"/>
                <a:gd name="T45" fmla="*/ 0 h 71"/>
                <a:gd name="T46" fmla="*/ 110 w 110"/>
                <a:gd name="T47" fmla="*/ 0 h 71"/>
                <a:gd name="T48" fmla="*/ 110 w 110"/>
                <a:gd name="T49" fmla="*/ 5 h 71"/>
                <a:gd name="T50" fmla="*/ 107 w 110"/>
                <a:gd name="T51" fmla="*/ 13 h 71"/>
                <a:gd name="T52" fmla="*/ 104 w 110"/>
                <a:gd name="T53" fmla="*/ 20 h 71"/>
                <a:gd name="T54" fmla="*/ 97 w 110"/>
                <a:gd name="T55" fmla="*/ 35 h 71"/>
                <a:gd name="T56" fmla="*/ 87 w 110"/>
                <a:gd name="T57" fmla="*/ 46 h 71"/>
                <a:gd name="T58" fmla="*/ 75 w 110"/>
                <a:gd name="T59" fmla="*/ 56 h 71"/>
                <a:gd name="T60" fmla="*/ 61 w 110"/>
                <a:gd name="T61" fmla="*/ 64 h 71"/>
                <a:gd name="T62" fmla="*/ 54 w 110"/>
                <a:gd name="T63" fmla="*/ 66 h 71"/>
                <a:gd name="T64" fmla="*/ 45 w 110"/>
                <a:gd name="T65" fmla="*/ 69 h 71"/>
                <a:gd name="T66" fmla="*/ 38 w 110"/>
                <a:gd name="T67" fmla="*/ 69 h 71"/>
                <a:gd name="T68" fmla="*/ 29 w 110"/>
                <a:gd name="T69" fmla="*/ 71 h 71"/>
                <a:gd name="T70" fmla="*/ 20 w 110"/>
                <a:gd name="T71" fmla="*/ 69 h 71"/>
                <a:gd name="T72" fmla="*/ 12 w 110"/>
                <a:gd name="T73" fmla="*/ 69 h 71"/>
                <a:gd name="T74" fmla="*/ 5 w 110"/>
                <a:gd name="T75" fmla="*/ 66 h 71"/>
                <a:gd name="T76" fmla="*/ 0 w 110"/>
                <a:gd name="T77" fmla="*/ 65 h 71"/>
                <a:gd name="T78" fmla="*/ 0 w 110"/>
                <a:gd name="T79" fmla="*/ 65 h 71"/>
                <a:gd name="T80" fmla="*/ 0 w 110"/>
                <a:gd name="T81" fmla="*/ 65 h 71"/>
                <a:gd name="T82" fmla="*/ 0 w 110"/>
                <a:gd name="T83" fmla="*/ 65 h 71"/>
                <a:gd name="T84" fmla="*/ 0 w 110"/>
                <a:gd name="T85" fmla="*/ 65 h 71"/>
                <a:gd name="T86" fmla="*/ 0 w 110"/>
                <a:gd name="T87" fmla="*/ 65 h 71"/>
                <a:gd name="T88" fmla="*/ 0 w 110"/>
                <a:gd name="T89" fmla="*/ 65 h 71"/>
                <a:gd name="T90" fmla="*/ 2 w 110"/>
                <a:gd name="T91" fmla="*/ 66 h 71"/>
                <a:gd name="T92" fmla="*/ 2 w 110"/>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1">
                  <a:moveTo>
                    <a:pt x="2" y="66"/>
                  </a:moveTo>
                  <a:lnTo>
                    <a:pt x="5" y="66"/>
                  </a:lnTo>
                  <a:lnTo>
                    <a:pt x="12" y="69"/>
                  </a:lnTo>
                  <a:lnTo>
                    <a:pt x="20" y="71"/>
                  </a:lnTo>
                  <a:lnTo>
                    <a:pt x="29" y="71"/>
                  </a:lnTo>
                  <a:lnTo>
                    <a:pt x="38" y="71"/>
                  </a:lnTo>
                  <a:lnTo>
                    <a:pt x="45" y="69"/>
                  </a:lnTo>
                  <a:lnTo>
                    <a:pt x="54" y="66"/>
                  </a:lnTo>
                  <a:lnTo>
                    <a:pt x="61" y="65"/>
                  </a:lnTo>
                  <a:lnTo>
                    <a:pt x="75" y="56"/>
                  </a:lnTo>
                  <a:lnTo>
                    <a:pt x="87" y="46"/>
                  </a:lnTo>
                  <a:lnTo>
                    <a:pt x="97" y="35"/>
                  </a:lnTo>
                  <a:lnTo>
                    <a:pt x="105" y="20"/>
                  </a:lnTo>
                  <a:lnTo>
                    <a:pt x="107" y="13"/>
                  </a:lnTo>
                  <a:lnTo>
                    <a:pt x="110" y="5"/>
                  </a:lnTo>
                  <a:lnTo>
                    <a:pt x="110" y="2"/>
                  </a:lnTo>
                  <a:lnTo>
                    <a:pt x="110" y="2"/>
                  </a:lnTo>
                  <a:lnTo>
                    <a:pt x="110" y="0"/>
                  </a:lnTo>
                  <a:lnTo>
                    <a:pt x="110" y="0"/>
                  </a:lnTo>
                  <a:lnTo>
                    <a:pt x="110" y="0"/>
                  </a:lnTo>
                  <a:lnTo>
                    <a:pt x="110" y="0"/>
                  </a:lnTo>
                  <a:lnTo>
                    <a:pt x="110" y="0"/>
                  </a:lnTo>
                  <a:lnTo>
                    <a:pt x="110" y="0"/>
                  </a:lnTo>
                  <a:lnTo>
                    <a:pt x="110" y="0"/>
                  </a:lnTo>
                  <a:lnTo>
                    <a:pt x="110" y="5"/>
                  </a:lnTo>
                  <a:lnTo>
                    <a:pt x="107" y="13"/>
                  </a:lnTo>
                  <a:lnTo>
                    <a:pt x="104" y="20"/>
                  </a:lnTo>
                  <a:lnTo>
                    <a:pt x="97" y="35"/>
                  </a:lnTo>
                  <a:lnTo>
                    <a:pt x="87" y="46"/>
                  </a:lnTo>
                  <a:lnTo>
                    <a:pt x="75" y="56"/>
                  </a:lnTo>
                  <a:lnTo>
                    <a:pt x="61" y="64"/>
                  </a:lnTo>
                  <a:lnTo>
                    <a:pt x="54" y="66"/>
                  </a:lnTo>
                  <a:lnTo>
                    <a:pt x="45" y="69"/>
                  </a:lnTo>
                  <a:lnTo>
                    <a:pt x="38" y="69"/>
                  </a:lnTo>
                  <a:lnTo>
                    <a:pt x="29" y="71"/>
                  </a:lnTo>
                  <a:lnTo>
                    <a:pt x="20" y="69"/>
                  </a:lnTo>
                  <a:lnTo>
                    <a:pt x="12" y="69"/>
                  </a:lnTo>
                  <a:lnTo>
                    <a:pt x="5" y="66"/>
                  </a:lnTo>
                  <a:lnTo>
                    <a:pt x="0" y="65"/>
                  </a:lnTo>
                  <a:lnTo>
                    <a:pt x="0" y="65"/>
                  </a:lnTo>
                  <a:lnTo>
                    <a:pt x="0" y="65"/>
                  </a:lnTo>
                  <a:lnTo>
                    <a:pt x="0" y="65"/>
                  </a:lnTo>
                  <a:lnTo>
                    <a:pt x="0" y="65"/>
                  </a:lnTo>
                  <a:lnTo>
                    <a:pt x="0" y="65"/>
                  </a:lnTo>
                  <a:lnTo>
                    <a:pt x="0" y="65"/>
                  </a:lnTo>
                  <a:lnTo>
                    <a:pt x="2" y="66"/>
                  </a:lnTo>
                  <a:lnTo>
                    <a:pt x="2"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4" name="Freeform 1074"/>
            <p:cNvSpPr>
              <a:spLocks/>
            </p:cNvSpPr>
            <p:nvPr/>
          </p:nvSpPr>
          <p:spPr bwMode="auto">
            <a:xfrm>
              <a:off x="4347" y="2582"/>
              <a:ext cx="110" cy="72"/>
            </a:xfrm>
            <a:custGeom>
              <a:avLst/>
              <a:gdLst>
                <a:gd name="T0" fmla="*/ 0 w 110"/>
                <a:gd name="T1" fmla="*/ 66 h 72"/>
                <a:gd name="T2" fmla="*/ 5 w 110"/>
                <a:gd name="T3" fmla="*/ 67 h 72"/>
                <a:gd name="T4" fmla="*/ 12 w 110"/>
                <a:gd name="T5" fmla="*/ 70 h 72"/>
                <a:gd name="T6" fmla="*/ 20 w 110"/>
                <a:gd name="T7" fmla="*/ 70 h 72"/>
                <a:gd name="T8" fmla="*/ 29 w 110"/>
                <a:gd name="T9" fmla="*/ 72 h 72"/>
                <a:gd name="T10" fmla="*/ 38 w 110"/>
                <a:gd name="T11" fmla="*/ 70 h 72"/>
                <a:gd name="T12" fmla="*/ 45 w 110"/>
                <a:gd name="T13" fmla="*/ 70 h 72"/>
                <a:gd name="T14" fmla="*/ 54 w 110"/>
                <a:gd name="T15" fmla="*/ 67 h 72"/>
                <a:gd name="T16" fmla="*/ 61 w 110"/>
                <a:gd name="T17" fmla="*/ 65 h 72"/>
                <a:gd name="T18" fmla="*/ 75 w 110"/>
                <a:gd name="T19" fmla="*/ 57 h 72"/>
                <a:gd name="T20" fmla="*/ 87 w 110"/>
                <a:gd name="T21" fmla="*/ 47 h 72"/>
                <a:gd name="T22" fmla="*/ 97 w 110"/>
                <a:gd name="T23" fmla="*/ 36 h 72"/>
                <a:gd name="T24" fmla="*/ 104 w 110"/>
                <a:gd name="T25" fmla="*/ 21 h 72"/>
                <a:gd name="T26" fmla="*/ 107 w 110"/>
                <a:gd name="T27" fmla="*/ 14 h 72"/>
                <a:gd name="T28" fmla="*/ 110 w 110"/>
                <a:gd name="T29" fmla="*/ 6 h 72"/>
                <a:gd name="T30" fmla="*/ 110 w 110"/>
                <a:gd name="T31" fmla="*/ 1 h 72"/>
                <a:gd name="T32" fmla="*/ 110 w 110"/>
                <a:gd name="T33" fmla="*/ 1 h 72"/>
                <a:gd name="T34" fmla="*/ 110 w 110"/>
                <a:gd name="T35" fmla="*/ 1 h 72"/>
                <a:gd name="T36" fmla="*/ 110 w 110"/>
                <a:gd name="T37" fmla="*/ 1 h 72"/>
                <a:gd name="T38" fmla="*/ 110 w 110"/>
                <a:gd name="T39" fmla="*/ 1 h 72"/>
                <a:gd name="T40" fmla="*/ 110 w 110"/>
                <a:gd name="T41" fmla="*/ 1 h 72"/>
                <a:gd name="T42" fmla="*/ 110 w 110"/>
                <a:gd name="T43" fmla="*/ 0 h 72"/>
                <a:gd name="T44" fmla="*/ 110 w 110"/>
                <a:gd name="T45" fmla="*/ 0 h 72"/>
                <a:gd name="T46" fmla="*/ 110 w 110"/>
                <a:gd name="T47" fmla="*/ 0 h 72"/>
                <a:gd name="T48" fmla="*/ 108 w 110"/>
                <a:gd name="T49" fmla="*/ 6 h 72"/>
                <a:gd name="T50" fmla="*/ 107 w 110"/>
                <a:gd name="T51" fmla="*/ 14 h 72"/>
                <a:gd name="T52" fmla="*/ 104 w 110"/>
                <a:gd name="T53" fmla="*/ 21 h 72"/>
                <a:gd name="T54" fmla="*/ 97 w 110"/>
                <a:gd name="T55" fmla="*/ 34 h 72"/>
                <a:gd name="T56" fmla="*/ 87 w 110"/>
                <a:gd name="T57" fmla="*/ 47 h 72"/>
                <a:gd name="T58" fmla="*/ 74 w 110"/>
                <a:gd name="T59" fmla="*/ 57 h 72"/>
                <a:gd name="T60" fmla="*/ 61 w 110"/>
                <a:gd name="T61" fmla="*/ 65 h 72"/>
                <a:gd name="T62" fmla="*/ 54 w 110"/>
                <a:gd name="T63" fmla="*/ 67 h 72"/>
                <a:gd name="T64" fmla="*/ 45 w 110"/>
                <a:gd name="T65" fmla="*/ 69 h 72"/>
                <a:gd name="T66" fmla="*/ 38 w 110"/>
                <a:gd name="T67" fmla="*/ 70 h 72"/>
                <a:gd name="T68" fmla="*/ 29 w 110"/>
                <a:gd name="T69" fmla="*/ 70 h 72"/>
                <a:gd name="T70" fmla="*/ 20 w 110"/>
                <a:gd name="T71" fmla="*/ 70 h 72"/>
                <a:gd name="T72" fmla="*/ 13 w 110"/>
                <a:gd name="T73" fmla="*/ 69 h 72"/>
                <a:gd name="T74" fmla="*/ 5 w 110"/>
                <a:gd name="T75" fmla="*/ 67 h 72"/>
                <a:gd name="T76" fmla="*/ 0 w 110"/>
                <a:gd name="T77" fmla="*/ 66 h 72"/>
                <a:gd name="T78" fmla="*/ 0 w 110"/>
                <a:gd name="T79" fmla="*/ 66 h 72"/>
                <a:gd name="T80" fmla="*/ 0 w 110"/>
                <a:gd name="T81" fmla="*/ 66 h 72"/>
                <a:gd name="T82" fmla="*/ 0 w 110"/>
                <a:gd name="T83" fmla="*/ 66 h 72"/>
                <a:gd name="T84" fmla="*/ 0 w 110"/>
                <a:gd name="T85" fmla="*/ 66 h 72"/>
                <a:gd name="T86" fmla="*/ 0 w 110"/>
                <a:gd name="T87" fmla="*/ 66 h 72"/>
                <a:gd name="T88" fmla="*/ 0 w 110"/>
                <a:gd name="T89" fmla="*/ 66 h 72"/>
                <a:gd name="T90" fmla="*/ 0 w 110"/>
                <a:gd name="T91" fmla="*/ 66 h 72"/>
                <a:gd name="T92" fmla="*/ 0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0" y="66"/>
                  </a:moveTo>
                  <a:lnTo>
                    <a:pt x="5" y="67"/>
                  </a:lnTo>
                  <a:lnTo>
                    <a:pt x="12" y="70"/>
                  </a:lnTo>
                  <a:lnTo>
                    <a:pt x="20" y="70"/>
                  </a:lnTo>
                  <a:lnTo>
                    <a:pt x="29" y="72"/>
                  </a:lnTo>
                  <a:lnTo>
                    <a:pt x="38" y="70"/>
                  </a:lnTo>
                  <a:lnTo>
                    <a:pt x="45" y="70"/>
                  </a:lnTo>
                  <a:lnTo>
                    <a:pt x="54" y="67"/>
                  </a:lnTo>
                  <a:lnTo>
                    <a:pt x="61" y="65"/>
                  </a:lnTo>
                  <a:lnTo>
                    <a:pt x="75" y="57"/>
                  </a:lnTo>
                  <a:lnTo>
                    <a:pt x="87" y="47"/>
                  </a:lnTo>
                  <a:lnTo>
                    <a:pt x="97" y="36"/>
                  </a:lnTo>
                  <a:lnTo>
                    <a:pt x="104" y="21"/>
                  </a:lnTo>
                  <a:lnTo>
                    <a:pt x="107" y="14"/>
                  </a:lnTo>
                  <a:lnTo>
                    <a:pt x="110" y="6"/>
                  </a:lnTo>
                  <a:lnTo>
                    <a:pt x="110" y="1"/>
                  </a:lnTo>
                  <a:lnTo>
                    <a:pt x="110" y="1"/>
                  </a:lnTo>
                  <a:lnTo>
                    <a:pt x="110" y="1"/>
                  </a:lnTo>
                  <a:lnTo>
                    <a:pt x="110" y="1"/>
                  </a:lnTo>
                  <a:lnTo>
                    <a:pt x="110" y="1"/>
                  </a:lnTo>
                  <a:lnTo>
                    <a:pt x="110" y="1"/>
                  </a:lnTo>
                  <a:lnTo>
                    <a:pt x="110" y="0"/>
                  </a:lnTo>
                  <a:lnTo>
                    <a:pt x="110" y="0"/>
                  </a:lnTo>
                  <a:lnTo>
                    <a:pt x="110" y="0"/>
                  </a:lnTo>
                  <a:lnTo>
                    <a:pt x="108" y="6"/>
                  </a:lnTo>
                  <a:lnTo>
                    <a:pt x="107" y="14"/>
                  </a:lnTo>
                  <a:lnTo>
                    <a:pt x="104" y="21"/>
                  </a:lnTo>
                  <a:lnTo>
                    <a:pt x="97" y="34"/>
                  </a:lnTo>
                  <a:lnTo>
                    <a:pt x="87" y="47"/>
                  </a:lnTo>
                  <a:lnTo>
                    <a:pt x="74" y="57"/>
                  </a:lnTo>
                  <a:lnTo>
                    <a:pt x="61" y="65"/>
                  </a:lnTo>
                  <a:lnTo>
                    <a:pt x="54" y="67"/>
                  </a:lnTo>
                  <a:lnTo>
                    <a:pt x="45" y="69"/>
                  </a:lnTo>
                  <a:lnTo>
                    <a:pt x="38" y="70"/>
                  </a:lnTo>
                  <a:lnTo>
                    <a:pt x="29" y="70"/>
                  </a:lnTo>
                  <a:lnTo>
                    <a:pt x="20" y="70"/>
                  </a:lnTo>
                  <a:lnTo>
                    <a:pt x="13" y="69"/>
                  </a:lnTo>
                  <a:lnTo>
                    <a:pt x="5" y="67"/>
                  </a:lnTo>
                  <a:lnTo>
                    <a:pt x="0" y="66"/>
                  </a:lnTo>
                  <a:lnTo>
                    <a:pt x="0" y="66"/>
                  </a:lnTo>
                  <a:lnTo>
                    <a:pt x="0" y="66"/>
                  </a:lnTo>
                  <a:lnTo>
                    <a:pt x="0" y="66"/>
                  </a:lnTo>
                  <a:lnTo>
                    <a:pt x="0" y="66"/>
                  </a:lnTo>
                  <a:lnTo>
                    <a:pt x="0" y="66"/>
                  </a:lnTo>
                  <a:lnTo>
                    <a:pt x="0" y="66"/>
                  </a:lnTo>
                  <a:lnTo>
                    <a:pt x="0" y="66"/>
                  </a:lnTo>
                  <a:lnTo>
                    <a:pt x="0"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5" name="Freeform 1075"/>
            <p:cNvSpPr>
              <a:spLocks/>
            </p:cNvSpPr>
            <p:nvPr/>
          </p:nvSpPr>
          <p:spPr bwMode="auto">
            <a:xfrm>
              <a:off x="4346" y="2582"/>
              <a:ext cx="111" cy="70"/>
            </a:xfrm>
            <a:custGeom>
              <a:avLst/>
              <a:gdLst>
                <a:gd name="T0" fmla="*/ 1 w 111"/>
                <a:gd name="T1" fmla="*/ 66 h 70"/>
                <a:gd name="T2" fmla="*/ 6 w 111"/>
                <a:gd name="T3" fmla="*/ 67 h 70"/>
                <a:gd name="T4" fmla="*/ 14 w 111"/>
                <a:gd name="T5" fmla="*/ 69 h 70"/>
                <a:gd name="T6" fmla="*/ 21 w 111"/>
                <a:gd name="T7" fmla="*/ 70 h 70"/>
                <a:gd name="T8" fmla="*/ 30 w 111"/>
                <a:gd name="T9" fmla="*/ 70 h 70"/>
                <a:gd name="T10" fmla="*/ 39 w 111"/>
                <a:gd name="T11" fmla="*/ 70 h 70"/>
                <a:gd name="T12" fmla="*/ 46 w 111"/>
                <a:gd name="T13" fmla="*/ 69 h 70"/>
                <a:gd name="T14" fmla="*/ 55 w 111"/>
                <a:gd name="T15" fmla="*/ 67 h 70"/>
                <a:gd name="T16" fmla="*/ 62 w 111"/>
                <a:gd name="T17" fmla="*/ 65 h 70"/>
                <a:gd name="T18" fmla="*/ 75 w 111"/>
                <a:gd name="T19" fmla="*/ 57 h 70"/>
                <a:gd name="T20" fmla="*/ 88 w 111"/>
                <a:gd name="T21" fmla="*/ 47 h 70"/>
                <a:gd name="T22" fmla="*/ 98 w 111"/>
                <a:gd name="T23" fmla="*/ 34 h 70"/>
                <a:gd name="T24" fmla="*/ 105 w 111"/>
                <a:gd name="T25" fmla="*/ 21 h 70"/>
                <a:gd name="T26" fmla="*/ 108 w 111"/>
                <a:gd name="T27" fmla="*/ 14 h 70"/>
                <a:gd name="T28" fmla="*/ 109 w 111"/>
                <a:gd name="T29" fmla="*/ 6 h 70"/>
                <a:gd name="T30" fmla="*/ 111 w 111"/>
                <a:gd name="T31" fmla="*/ 0 h 70"/>
                <a:gd name="T32" fmla="*/ 111 w 111"/>
                <a:gd name="T33" fmla="*/ 0 h 70"/>
                <a:gd name="T34" fmla="*/ 111 w 111"/>
                <a:gd name="T35" fmla="*/ 0 h 70"/>
                <a:gd name="T36" fmla="*/ 111 w 111"/>
                <a:gd name="T37" fmla="*/ 0 h 70"/>
                <a:gd name="T38" fmla="*/ 111 w 111"/>
                <a:gd name="T39" fmla="*/ 0 h 70"/>
                <a:gd name="T40" fmla="*/ 111 w 111"/>
                <a:gd name="T41" fmla="*/ 0 h 70"/>
                <a:gd name="T42" fmla="*/ 111 w 111"/>
                <a:gd name="T43" fmla="*/ 0 h 70"/>
                <a:gd name="T44" fmla="*/ 111 w 111"/>
                <a:gd name="T45" fmla="*/ 0 h 70"/>
                <a:gd name="T46" fmla="*/ 111 w 111"/>
                <a:gd name="T47" fmla="*/ 0 h 70"/>
                <a:gd name="T48" fmla="*/ 109 w 111"/>
                <a:gd name="T49" fmla="*/ 6 h 70"/>
                <a:gd name="T50" fmla="*/ 106 w 111"/>
                <a:gd name="T51" fmla="*/ 14 h 70"/>
                <a:gd name="T52" fmla="*/ 105 w 111"/>
                <a:gd name="T53" fmla="*/ 21 h 70"/>
                <a:gd name="T54" fmla="*/ 96 w 111"/>
                <a:gd name="T55" fmla="*/ 34 h 70"/>
                <a:gd name="T56" fmla="*/ 88 w 111"/>
                <a:gd name="T57" fmla="*/ 47 h 70"/>
                <a:gd name="T58" fmla="*/ 75 w 111"/>
                <a:gd name="T59" fmla="*/ 56 h 70"/>
                <a:gd name="T60" fmla="*/ 62 w 111"/>
                <a:gd name="T61" fmla="*/ 65 h 70"/>
                <a:gd name="T62" fmla="*/ 55 w 111"/>
                <a:gd name="T63" fmla="*/ 66 h 70"/>
                <a:gd name="T64" fmla="*/ 46 w 111"/>
                <a:gd name="T65" fmla="*/ 69 h 70"/>
                <a:gd name="T66" fmla="*/ 39 w 111"/>
                <a:gd name="T67" fmla="*/ 70 h 70"/>
                <a:gd name="T68" fmla="*/ 30 w 111"/>
                <a:gd name="T69" fmla="*/ 70 h 70"/>
                <a:gd name="T70" fmla="*/ 21 w 111"/>
                <a:gd name="T71" fmla="*/ 70 h 70"/>
                <a:gd name="T72" fmla="*/ 14 w 111"/>
                <a:gd name="T73" fmla="*/ 69 h 70"/>
                <a:gd name="T74" fmla="*/ 6 w 111"/>
                <a:gd name="T75" fmla="*/ 66 h 70"/>
                <a:gd name="T76" fmla="*/ 0 w 111"/>
                <a:gd name="T77" fmla="*/ 65 h 70"/>
                <a:gd name="T78" fmla="*/ 0 w 111"/>
                <a:gd name="T79" fmla="*/ 65 h 70"/>
                <a:gd name="T80" fmla="*/ 0 w 111"/>
                <a:gd name="T81" fmla="*/ 65 h 70"/>
                <a:gd name="T82" fmla="*/ 0 w 111"/>
                <a:gd name="T83" fmla="*/ 65 h 70"/>
                <a:gd name="T84" fmla="*/ 0 w 111"/>
                <a:gd name="T85" fmla="*/ 65 h 70"/>
                <a:gd name="T86" fmla="*/ 0 w 111"/>
                <a:gd name="T87" fmla="*/ 65 h 70"/>
                <a:gd name="T88" fmla="*/ 1 w 111"/>
                <a:gd name="T89" fmla="*/ 65 h 70"/>
                <a:gd name="T90" fmla="*/ 1 w 111"/>
                <a:gd name="T91" fmla="*/ 65 h 70"/>
                <a:gd name="T92" fmla="*/ 1 w 111"/>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0">
                  <a:moveTo>
                    <a:pt x="1" y="66"/>
                  </a:moveTo>
                  <a:lnTo>
                    <a:pt x="6" y="67"/>
                  </a:lnTo>
                  <a:lnTo>
                    <a:pt x="14" y="69"/>
                  </a:lnTo>
                  <a:lnTo>
                    <a:pt x="21" y="70"/>
                  </a:lnTo>
                  <a:lnTo>
                    <a:pt x="30" y="70"/>
                  </a:lnTo>
                  <a:lnTo>
                    <a:pt x="39" y="70"/>
                  </a:lnTo>
                  <a:lnTo>
                    <a:pt x="46" y="69"/>
                  </a:lnTo>
                  <a:lnTo>
                    <a:pt x="55" y="67"/>
                  </a:lnTo>
                  <a:lnTo>
                    <a:pt x="62" y="65"/>
                  </a:lnTo>
                  <a:lnTo>
                    <a:pt x="75" y="57"/>
                  </a:lnTo>
                  <a:lnTo>
                    <a:pt x="88" y="47"/>
                  </a:lnTo>
                  <a:lnTo>
                    <a:pt x="98" y="34"/>
                  </a:lnTo>
                  <a:lnTo>
                    <a:pt x="105" y="21"/>
                  </a:lnTo>
                  <a:lnTo>
                    <a:pt x="108" y="14"/>
                  </a:lnTo>
                  <a:lnTo>
                    <a:pt x="109" y="6"/>
                  </a:lnTo>
                  <a:lnTo>
                    <a:pt x="111" y="0"/>
                  </a:lnTo>
                  <a:lnTo>
                    <a:pt x="111" y="0"/>
                  </a:lnTo>
                  <a:lnTo>
                    <a:pt x="111" y="0"/>
                  </a:lnTo>
                  <a:lnTo>
                    <a:pt x="111" y="0"/>
                  </a:lnTo>
                  <a:lnTo>
                    <a:pt x="111" y="0"/>
                  </a:lnTo>
                  <a:lnTo>
                    <a:pt x="111" y="0"/>
                  </a:lnTo>
                  <a:lnTo>
                    <a:pt x="111" y="0"/>
                  </a:lnTo>
                  <a:lnTo>
                    <a:pt x="111" y="0"/>
                  </a:lnTo>
                  <a:lnTo>
                    <a:pt x="111" y="0"/>
                  </a:lnTo>
                  <a:lnTo>
                    <a:pt x="109" y="6"/>
                  </a:lnTo>
                  <a:lnTo>
                    <a:pt x="106" y="14"/>
                  </a:lnTo>
                  <a:lnTo>
                    <a:pt x="105" y="21"/>
                  </a:lnTo>
                  <a:lnTo>
                    <a:pt x="96" y="34"/>
                  </a:lnTo>
                  <a:lnTo>
                    <a:pt x="88" y="47"/>
                  </a:lnTo>
                  <a:lnTo>
                    <a:pt x="75" y="56"/>
                  </a:lnTo>
                  <a:lnTo>
                    <a:pt x="62" y="65"/>
                  </a:lnTo>
                  <a:lnTo>
                    <a:pt x="55" y="66"/>
                  </a:lnTo>
                  <a:lnTo>
                    <a:pt x="46" y="69"/>
                  </a:lnTo>
                  <a:lnTo>
                    <a:pt x="39" y="70"/>
                  </a:lnTo>
                  <a:lnTo>
                    <a:pt x="30" y="70"/>
                  </a:lnTo>
                  <a:lnTo>
                    <a:pt x="21" y="70"/>
                  </a:lnTo>
                  <a:lnTo>
                    <a:pt x="14" y="69"/>
                  </a:lnTo>
                  <a:lnTo>
                    <a:pt x="6" y="66"/>
                  </a:lnTo>
                  <a:lnTo>
                    <a:pt x="0" y="65"/>
                  </a:lnTo>
                  <a:lnTo>
                    <a:pt x="0" y="65"/>
                  </a:lnTo>
                  <a:lnTo>
                    <a:pt x="0" y="65"/>
                  </a:lnTo>
                  <a:lnTo>
                    <a:pt x="0" y="65"/>
                  </a:lnTo>
                  <a:lnTo>
                    <a:pt x="0" y="65"/>
                  </a:lnTo>
                  <a:lnTo>
                    <a:pt x="0" y="65"/>
                  </a:lnTo>
                  <a:lnTo>
                    <a:pt x="1" y="65"/>
                  </a:lnTo>
                  <a:lnTo>
                    <a:pt x="1" y="65"/>
                  </a:lnTo>
                  <a:lnTo>
                    <a:pt x="1"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6" name="Freeform 1076"/>
            <p:cNvSpPr>
              <a:spLocks/>
            </p:cNvSpPr>
            <p:nvPr/>
          </p:nvSpPr>
          <p:spPr bwMode="auto">
            <a:xfrm>
              <a:off x="4346" y="2580"/>
              <a:ext cx="111" cy="72"/>
            </a:xfrm>
            <a:custGeom>
              <a:avLst/>
              <a:gdLst>
                <a:gd name="T0" fmla="*/ 0 w 111"/>
                <a:gd name="T1" fmla="*/ 67 h 72"/>
                <a:gd name="T2" fmla="*/ 6 w 111"/>
                <a:gd name="T3" fmla="*/ 68 h 72"/>
                <a:gd name="T4" fmla="*/ 14 w 111"/>
                <a:gd name="T5" fmla="*/ 71 h 72"/>
                <a:gd name="T6" fmla="*/ 21 w 111"/>
                <a:gd name="T7" fmla="*/ 72 h 72"/>
                <a:gd name="T8" fmla="*/ 30 w 111"/>
                <a:gd name="T9" fmla="*/ 72 h 72"/>
                <a:gd name="T10" fmla="*/ 39 w 111"/>
                <a:gd name="T11" fmla="*/ 72 h 72"/>
                <a:gd name="T12" fmla="*/ 46 w 111"/>
                <a:gd name="T13" fmla="*/ 71 h 72"/>
                <a:gd name="T14" fmla="*/ 55 w 111"/>
                <a:gd name="T15" fmla="*/ 68 h 72"/>
                <a:gd name="T16" fmla="*/ 62 w 111"/>
                <a:gd name="T17" fmla="*/ 67 h 72"/>
                <a:gd name="T18" fmla="*/ 75 w 111"/>
                <a:gd name="T19" fmla="*/ 58 h 72"/>
                <a:gd name="T20" fmla="*/ 88 w 111"/>
                <a:gd name="T21" fmla="*/ 49 h 72"/>
                <a:gd name="T22" fmla="*/ 96 w 111"/>
                <a:gd name="T23" fmla="*/ 36 h 72"/>
                <a:gd name="T24" fmla="*/ 105 w 111"/>
                <a:gd name="T25" fmla="*/ 23 h 72"/>
                <a:gd name="T26" fmla="*/ 106 w 111"/>
                <a:gd name="T27" fmla="*/ 16 h 72"/>
                <a:gd name="T28" fmla="*/ 109 w 111"/>
                <a:gd name="T29" fmla="*/ 8 h 72"/>
                <a:gd name="T30" fmla="*/ 111 w 111"/>
                <a:gd name="T31" fmla="*/ 2 h 72"/>
                <a:gd name="T32" fmla="*/ 111 w 111"/>
                <a:gd name="T33" fmla="*/ 2 h 72"/>
                <a:gd name="T34" fmla="*/ 109 w 111"/>
                <a:gd name="T35" fmla="*/ 2 h 72"/>
                <a:gd name="T36" fmla="*/ 109 w 111"/>
                <a:gd name="T37" fmla="*/ 0 h 72"/>
                <a:gd name="T38" fmla="*/ 109 w 111"/>
                <a:gd name="T39" fmla="*/ 0 h 72"/>
                <a:gd name="T40" fmla="*/ 109 w 111"/>
                <a:gd name="T41" fmla="*/ 0 h 72"/>
                <a:gd name="T42" fmla="*/ 109 w 111"/>
                <a:gd name="T43" fmla="*/ 0 h 72"/>
                <a:gd name="T44" fmla="*/ 109 w 111"/>
                <a:gd name="T45" fmla="*/ 0 h 72"/>
                <a:gd name="T46" fmla="*/ 109 w 111"/>
                <a:gd name="T47" fmla="*/ 0 h 72"/>
                <a:gd name="T48" fmla="*/ 109 w 111"/>
                <a:gd name="T49" fmla="*/ 8 h 72"/>
                <a:gd name="T50" fmla="*/ 106 w 111"/>
                <a:gd name="T51" fmla="*/ 15 h 72"/>
                <a:gd name="T52" fmla="*/ 103 w 111"/>
                <a:gd name="T53" fmla="*/ 23 h 72"/>
                <a:gd name="T54" fmla="*/ 96 w 111"/>
                <a:gd name="T55" fmla="*/ 36 h 72"/>
                <a:gd name="T56" fmla="*/ 86 w 111"/>
                <a:gd name="T57" fmla="*/ 48 h 72"/>
                <a:gd name="T58" fmla="*/ 75 w 111"/>
                <a:gd name="T59" fmla="*/ 58 h 72"/>
                <a:gd name="T60" fmla="*/ 62 w 111"/>
                <a:gd name="T61" fmla="*/ 65 h 72"/>
                <a:gd name="T62" fmla="*/ 53 w 111"/>
                <a:gd name="T63" fmla="*/ 68 h 72"/>
                <a:gd name="T64" fmla="*/ 46 w 111"/>
                <a:gd name="T65" fmla="*/ 69 h 72"/>
                <a:gd name="T66" fmla="*/ 39 w 111"/>
                <a:gd name="T67" fmla="*/ 71 h 72"/>
                <a:gd name="T68" fmla="*/ 30 w 111"/>
                <a:gd name="T69" fmla="*/ 72 h 72"/>
                <a:gd name="T70" fmla="*/ 21 w 111"/>
                <a:gd name="T71" fmla="*/ 71 h 72"/>
                <a:gd name="T72" fmla="*/ 14 w 111"/>
                <a:gd name="T73" fmla="*/ 69 h 72"/>
                <a:gd name="T74" fmla="*/ 6 w 111"/>
                <a:gd name="T75" fmla="*/ 68 h 72"/>
                <a:gd name="T76" fmla="*/ 0 w 111"/>
                <a:gd name="T77" fmla="*/ 65 h 72"/>
                <a:gd name="T78" fmla="*/ 0 w 111"/>
                <a:gd name="T79" fmla="*/ 67 h 72"/>
                <a:gd name="T80" fmla="*/ 0 w 111"/>
                <a:gd name="T81" fmla="*/ 67 h 72"/>
                <a:gd name="T82" fmla="*/ 0 w 111"/>
                <a:gd name="T83" fmla="*/ 67 h 72"/>
                <a:gd name="T84" fmla="*/ 0 w 111"/>
                <a:gd name="T85" fmla="*/ 67 h 72"/>
                <a:gd name="T86" fmla="*/ 0 w 111"/>
                <a:gd name="T87" fmla="*/ 67 h 72"/>
                <a:gd name="T88" fmla="*/ 0 w 111"/>
                <a:gd name="T89" fmla="*/ 67 h 72"/>
                <a:gd name="T90" fmla="*/ 0 w 111"/>
                <a:gd name="T91" fmla="*/ 67 h 72"/>
                <a:gd name="T92" fmla="*/ 0 w 111"/>
                <a:gd name="T93"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2">
                  <a:moveTo>
                    <a:pt x="0" y="67"/>
                  </a:moveTo>
                  <a:lnTo>
                    <a:pt x="6" y="68"/>
                  </a:lnTo>
                  <a:lnTo>
                    <a:pt x="14" y="71"/>
                  </a:lnTo>
                  <a:lnTo>
                    <a:pt x="21" y="72"/>
                  </a:lnTo>
                  <a:lnTo>
                    <a:pt x="30" y="72"/>
                  </a:lnTo>
                  <a:lnTo>
                    <a:pt x="39" y="72"/>
                  </a:lnTo>
                  <a:lnTo>
                    <a:pt x="46" y="71"/>
                  </a:lnTo>
                  <a:lnTo>
                    <a:pt x="55" y="68"/>
                  </a:lnTo>
                  <a:lnTo>
                    <a:pt x="62" y="67"/>
                  </a:lnTo>
                  <a:lnTo>
                    <a:pt x="75" y="58"/>
                  </a:lnTo>
                  <a:lnTo>
                    <a:pt x="88" y="49"/>
                  </a:lnTo>
                  <a:lnTo>
                    <a:pt x="96" y="36"/>
                  </a:lnTo>
                  <a:lnTo>
                    <a:pt x="105" y="23"/>
                  </a:lnTo>
                  <a:lnTo>
                    <a:pt x="106" y="16"/>
                  </a:lnTo>
                  <a:lnTo>
                    <a:pt x="109" y="8"/>
                  </a:lnTo>
                  <a:lnTo>
                    <a:pt x="111" y="2"/>
                  </a:lnTo>
                  <a:lnTo>
                    <a:pt x="111" y="2"/>
                  </a:lnTo>
                  <a:lnTo>
                    <a:pt x="109" y="2"/>
                  </a:lnTo>
                  <a:lnTo>
                    <a:pt x="109" y="0"/>
                  </a:lnTo>
                  <a:lnTo>
                    <a:pt x="109" y="0"/>
                  </a:lnTo>
                  <a:lnTo>
                    <a:pt x="109" y="0"/>
                  </a:lnTo>
                  <a:lnTo>
                    <a:pt x="109" y="0"/>
                  </a:lnTo>
                  <a:lnTo>
                    <a:pt x="109" y="0"/>
                  </a:lnTo>
                  <a:lnTo>
                    <a:pt x="109" y="0"/>
                  </a:lnTo>
                  <a:lnTo>
                    <a:pt x="109" y="8"/>
                  </a:lnTo>
                  <a:lnTo>
                    <a:pt x="106" y="15"/>
                  </a:lnTo>
                  <a:lnTo>
                    <a:pt x="103" y="23"/>
                  </a:lnTo>
                  <a:lnTo>
                    <a:pt x="96" y="36"/>
                  </a:lnTo>
                  <a:lnTo>
                    <a:pt x="86" y="48"/>
                  </a:lnTo>
                  <a:lnTo>
                    <a:pt x="75" y="58"/>
                  </a:lnTo>
                  <a:lnTo>
                    <a:pt x="62" y="65"/>
                  </a:lnTo>
                  <a:lnTo>
                    <a:pt x="53" y="68"/>
                  </a:lnTo>
                  <a:lnTo>
                    <a:pt x="46" y="69"/>
                  </a:lnTo>
                  <a:lnTo>
                    <a:pt x="39" y="71"/>
                  </a:lnTo>
                  <a:lnTo>
                    <a:pt x="30" y="72"/>
                  </a:lnTo>
                  <a:lnTo>
                    <a:pt x="21" y="71"/>
                  </a:lnTo>
                  <a:lnTo>
                    <a:pt x="14" y="69"/>
                  </a:lnTo>
                  <a:lnTo>
                    <a:pt x="6" y="68"/>
                  </a:lnTo>
                  <a:lnTo>
                    <a:pt x="0" y="65"/>
                  </a:lnTo>
                  <a:lnTo>
                    <a:pt x="0" y="67"/>
                  </a:lnTo>
                  <a:lnTo>
                    <a:pt x="0" y="67"/>
                  </a:lnTo>
                  <a:lnTo>
                    <a:pt x="0" y="67"/>
                  </a:lnTo>
                  <a:lnTo>
                    <a:pt x="0" y="67"/>
                  </a:lnTo>
                  <a:lnTo>
                    <a:pt x="0" y="67"/>
                  </a:lnTo>
                  <a:lnTo>
                    <a:pt x="0" y="67"/>
                  </a:lnTo>
                  <a:lnTo>
                    <a:pt x="0" y="67"/>
                  </a:lnTo>
                  <a:lnTo>
                    <a:pt x="0"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7" name="Freeform 1077"/>
            <p:cNvSpPr>
              <a:spLocks/>
            </p:cNvSpPr>
            <p:nvPr/>
          </p:nvSpPr>
          <p:spPr bwMode="auto">
            <a:xfrm>
              <a:off x="4344" y="2579"/>
              <a:ext cx="111" cy="73"/>
            </a:xfrm>
            <a:custGeom>
              <a:avLst/>
              <a:gdLst>
                <a:gd name="T0" fmla="*/ 2 w 111"/>
                <a:gd name="T1" fmla="*/ 66 h 73"/>
                <a:gd name="T2" fmla="*/ 8 w 111"/>
                <a:gd name="T3" fmla="*/ 69 h 73"/>
                <a:gd name="T4" fmla="*/ 16 w 111"/>
                <a:gd name="T5" fmla="*/ 70 h 73"/>
                <a:gd name="T6" fmla="*/ 23 w 111"/>
                <a:gd name="T7" fmla="*/ 72 h 73"/>
                <a:gd name="T8" fmla="*/ 32 w 111"/>
                <a:gd name="T9" fmla="*/ 73 h 73"/>
                <a:gd name="T10" fmla="*/ 41 w 111"/>
                <a:gd name="T11" fmla="*/ 72 h 73"/>
                <a:gd name="T12" fmla="*/ 48 w 111"/>
                <a:gd name="T13" fmla="*/ 70 h 73"/>
                <a:gd name="T14" fmla="*/ 55 w 111"/>
                <a:gd name="T15" fmla="*/ 69 h 73"/>
                <a:gd name="T16" fmla="*/ 64 w 111"/>
                <a:gd name="T17" fmla="*/ 66 h 73"/>
                <a:gd name="T18" fmla="*/ 77 w 111"/>
                <a:gd name="T19" fmla="*/ 59 h 73"/>
                <a:gd name="T20" fmla="*/ 88 w 111"/>
                <a:gd name="T21" fmla="*/ 49 h 73"/>
                <a:gd name="T22" fmla="*/ 98 w 111"/>
                <a:gd name="T23" fmla="*/ 37 h 73"/>
                <a:gd name="T24" fmla="*/ 105 w 111"/>
                <a:gd name="T25" fmla="*/ 24 h 73"/>
                <a:gd name="T26" fmla="*/ 108 w 111"/>
                <a:gd name="T27" fmla="*/ 16 h 73"/>
                <a:gd name="T28" fmla="*/ 111 w 111"/>
                <a:gd name="T29" fmla="*/ 9 h 73"/>
                <a:gd name="T30" fmla="*/ 111 w 111"/>
                <a:gd name="T31" fmla="*/ 1 h 73"/>
                <a:gd name="T32" fmla="*/ 111 w 111"/>
                <a:gd name="T33" fmla="*/ 1 h 73"/>
                <a:gd name="T34" fmla="*/ 111 w 111"/>
                <a:gd name="T35" fmla="*/ 1 h 73"/>
                <a:gd name="T36" fmla="*/ 111 w 111"/>
                <a:gd name="T37" fmla="*/ 1 h 73"/>
                <a:gd name="T38" fmla="*/ 111 w 111"/>
                <a:gd name="T39" fmla="*/ 1 h 73"/>
                <a:gd name="T40" fmla="*/ 111 w 111"/>
                <a:gd name="T41" fmla="*/ 1 h 73"/>
                <a:gd name="T42" fmla="*/ 111 w 111"/>
                <a:gd name="T43" fmla="*/ 1 h 73"/>
                <a:gd name="T44" fmla="*/ 111 w 111"/>
                <a:gd name="T45" fmla="*/ 1 h 73"/>
                <a:gd name="T46" fmla="*/ 111 w 111"/>
                <a:gd name="T47" fmla="*/ 0 h 73"/>
                <a:gd name="T48" fmla="*/ 111 w 111"/>
                <a:gd name="T49" fmla="*/ 1 h 73"/>
                <a:gd name="T50" fmla="*/ 110 w 111"/>
                <a:gd name="T51" fmla="*/ 9 h 73"/>
                <a:gd name="T52" fmla="*/ 108 w 111"/>
                <a:gd name="T53" fmla="*/ 16 h 73"/>
                <a:gd name="T54" fmla="*/ 105 w 111"/>
                <a:gd name="T55" fmla="*/ 23 h 73"/>
                <a:gd name="T56" fmla="*/ 98 w 111"/>
                <a:gd name="T57" fmla="*/ 37 h 73"/>
                <a:gd name="T58" fmla="*/ 88 w 111"/>
                <a:gd name="T59" fmla="*/ 49 h 73"/>
                <a:gd name="T60" fmla="*/ 77 w 111"/>
                <a:gd name="T61" fmla="*/ 59 h 73"/>
                <a:gd name="T62" fmla="*/ 62 w 111"/>
                <a:gd name="T63" fmla="*/ 66 h 73"/>
                <a:gd name="T64" fmla="*/ 55 w 111"/>
                <a:gd name="T65" fmla="*/ 69 h 73"/>
                <a:gd name="T66" fmla="*/ 48 w 111"/>
                <a:gd name="T67" fmla="*/ 70 h 73"/>
                <a:gd name="T68" fmla="*/ 41 w 111"/>
                <a:gd name="T69" fmla="*/ 72 h 73"/>
                <a:gd name="T70" fmla="*/ 32 w 111"/>
                <a:gd name="T71" fmla="*/ 72 h 73"/>
                <a:gd name="T72" fmla="*/ 23 w 111"/>
                <a:gd name="T73" fmla="*/ 72 h 73"/>
                <a:gd name="T74" fmla="*/ 16 w 111"/>
                <a:gd name="T75" fmla="*/ 70 h 73"/>
                <a:gd name="T76" fmla="*/ 8 w 111"/>
                <a:gd name="T77" fmla="*/ 69 h 73"/>
                <a:gd name="T78" fmla="*/ 0 w 111"/>
                <a:gd name="T79" fmla="*/ 66 h 73"/>
                <a:gd name="T80" fmla="*/ 0 w 111"/>
                <a:gd name="T81" fmla="*/ 66 h 73"/>
                <a:gd name="T82" fmla="*/ 2 w 111"/>
                <a:gd name="T83" fmla="*/ 66 h 73"/>
                <a:gd name="T84" fmla="*/ 2 w 111"/>
                <a:gd name="T85" fmla="*/ 66 h 73"/>
                <a:gd name="T86" fmla="*/ 2 w 111"/>
                <a:gd name="T87" fmla="*/ 66 h 73"/>
                <a:gd name="T88" fmla="*/ 2 w 111"/>
                <a:gd name="T89" fmla="*/ 66 h 73"/>
                <a:gd name="T90" fmla="*/ 2 w 111"/>
                <a:gd name="T91" fmla="*/ 66 h 73"/>
                <a:gd name="T92" fmla="*/ 2 w 111"/>
                <a:gd name="T93" fmla="*/ 66 h 73"/>
                <a:gd name="T94" fmla="*/ 2 w 111"/>
                <a:gd name="T95"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73">
                  <a:moveTo>
                    <a:pt x="2" y="66"/>
                  </a:moveTo>
                  <a:lnTo>
                    <a:pt x="8" y="69"/>
                  </a:lnTo>
                  <a:lnTo>
                    <a:pt x="16" y="70"/>
                  </a:lnTo>
                  <a:lnTo>
                    <a:pt x="23" y="72"/>
                  </a:lnTo>
                  <a:lnTo>
                    <a:pt x="32" y="73"/>
                  </a:lnTo>
                  <a:lnTo>
                    <a:pt x="41" y="72"/>
                  </a:lnTo>
                  <a:lnTo>
                    <a:pt x="48" y="70"/>
                  </a:lnTo>
                  <a:lnTo>
                    <a:pt x="55" y="69"/>
                  </a:lnTo>
                  <a:lnTo>
                    <a:pt x="64" y="66"/>
                  </a:lnTo>
                  <a:lnTo>
                    <a:pt x="77" y="59"/>
                  </a:lnTo>
                  <a:lnTo>
                    <a:pt x="88" y="49"/>
                  </a:lnTo>
                  <a:lnTo>
                    <a:pt x="98" y="37"/>
                  </a:lnTo>
                  <a:lnTo>
                    <a:pt x="105" y="24"/>
                  </a:lnTo>
                  <a:lnTo>
                    <a:pt x="108" y="16"/>
                  </a:lnTo>
                  <a:lnTo>
                    <a:pt x="111" y="9"/>
                  </a:lnTo>
                  <a:lnTo>
                    <a:pt x="111" y="1"/>
                  </a:lnTo>
                  <a:lnTo>
                    <a:pt x="111" y="1"/>
                  </a:lnTo>
                  <a:lnTo>
                    <a:pt x="111" y="1"/>
                  </a:lnTo>
                  <a:lnTo>
                    <a:pt x="111" y="1"/>
                  </a:lnTo>
                  <a:lnTo>
                    <a:pt x="111" y="1"/>
                  </a:lnTo>
                  <a:lnTo>
                    <a:pt x="111" y="1"/>
                  </a:lnTo>
                  <a:lnTo>
                    <a:pt x="111" y="1"/>
                  </a:lnTo>
                  <a:lnTo>
                    <a:pt x="111" y="1"/>
                  </a:lnTo>
                  <a:lnTo>
                    <a:pt x="111" y="0"/>
                  </a:lnTo>
                  <a:lnTo>
                    <a:pt x="111" y="1"/>
                  </a:lnTo>
                  <a:lnTo>
                    <a:pt x="110" y="9"/>
                  </a:lnTo>
                  <a:lnTo>
                    <a:pt x="108" y="16"/>
                  </a:lnTo>
                  <a:lnTo>
                    <a:pt x="105" y="23"/>
                  </a:lnTo>
                  <a:lnTo>
                    <a:pt x="98" y="37"/>
                  </a:lnTo>
                  <a:lnTo>
                    <a:pt x="88" y="49"/>
                  </a:lnTo>
                  <a:lnTo>
                    <a:pt x="77" y="59"/>
                  </a:lnTo>
                  <a:lnTo>
                    <a:pt x="62" y="66"/>
                  </a:lnTo>
                  <a:lnTo>
                    <a:pt x="55" y="69"/>
                  </a:lnTo>
                  <a:lnTo>
                    <a:pt x="48" y="70"/>
                  </a:lnTo>
                  <a:lnTo>
                    <a:pt x="41" y="72"/>
                  </a:lnTo>
                  <a:lnTo>
                    <a:pt x="32" y="72"/>
                  </a:lnTo>
                  <a:lnTo>
                    <a:pt x="23" y="72"/>
                  </a:lnTo>
                  <a:lnTo>
                    <a:pt x="16" y="70"/>
                  </a:lnTo>
                  <a:lnTo>
                    <a:pt x="8" y="69"/>
                  </a:lnTo>
                  <a:lnTo>
                    <a:pt x="0" y="66"/>
                  </a:lnTo>
                  <a:lnTo>
                    <a:pt x="0" y="66"/>
                  </a:lnTo>
                  <a:lnTo>
                    <a:pt x="2" y="66"/>
                  </a:lnTo>
                  <a:lnTo>
                    <a:pt x="2" y="66"/>
                  </a:lnTo>
                  <a:lnTo>
                    <a:pt x="2" y="66"/>
                  </a:lnTo>
                  <a:lnTo>
                    <a:pt x="2" y="66"/>
                  </a:lnTo>
                  <a:lnTo>
                    <a:pt x="2" y="66"/>
                  </a:lnTo>
                  <a:lnTo>
                    <a:pt x="2" y="66"/>
                  </a:lnTo>
                  <a:lnTo>
                    <a:pt x="2" y="66"/>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8" name="Freeform 1078"/>
            <p:cNvSpPr>
              <a:spLocks/>
            </p:cNvSpPr>
            <p:nvPr/>
          </p:nvSpPr>
          <p:spPr bwMode="auto">
            <a:xfrm>
              <a:off x="4344" y="2579"/>
              <a:ext cx="111" cy="72"/>
            </a:xfrm>
            <a:custGeom>
              <a:avLst/>
              <a:gdLst>
                <a:gd name="T0" fmla="*/ 0 w 111"/>
                <a:gd name="T1" fmla="*/ 66 h 72"/>
                <a:gd name="T2" fmla="*/ 8 w 111"/>
                <a:gd name="T3" fmla="*/ 69 h 72"/>
                <a:gd name="T4" fmla="*/ 16 w 111"/>
                <a:gd name="T5" fmla="*/ 70 h 72"/>
                <a:gd name="T6" fmla="*/ 23 w 111"/>
                <a:gd name="T7" fmla="*/ 72 h 72"/>
                <a:gd name="T8" fmla="*/ 32 w 111"/>
                <a:gd name="T9" fmla="*/ 72 h 72"/>
                <a:gd name="T10" fmla="*/ 41 w 111"/>
                <a:gd name="T11" fmla="*/ 72 h 72"/>
                <a:gd name="T12" fmla="*/ 48 w 111"/>
                <a:gd name="T13" fmla="*/ 70 h 72"/>
                <a:gd name="T14" fmla="*/ 55 w 111"/>
                <a:gd name="T15" fmla="*/ 69 h 72"/>
                <a:gd name="T16" fmla="*/ 62 w 111"/>
                <a:gd name="T17" fmla="*/ 66 h 72"/>
                <a:gd name="T18" fmla="*/ 77 w 111"/>
                <a:gd name="T19" fmla="*/ 59 h 72"/>
                <a:gd name="T20" fmla="*/ 88 w 111"/>
                <a:gd name="T21" fmla="*/ 49 h 72"/>
                <a:gd name="T22" fmla="*/ 98 w 111"/>
                <a:gd name="T23" fmla="*/ 37 h 72"/>
                <a:gd name="T24" fmla="*/ 105 w 111"/>
                <a:gd name="T25" fmla="*/ 23 h 72"/>
                <a:gd name="T26" fmla="*/ 108 w 111"/>
                <a:gd name="T27" fmla="*/ 16 h 72"/>
                <a:gd name="T28" fmla="*/ 110 w 111"/>
                <a:gd name="T29" fmla="*/ 9 h 72"/>
                <a:gd name="T30" fmla="*/ 111 w 111"/>
                <a:gd name="T31" fmla="*/ 1 h 72"/>
                <a:gd name="T32" fmla="*/ 111 w 111"/>
                <a:gd name="T33" fmla="*/ 0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1 w 111"/>
                <a:gd name="T51" fmla="*/ 0 h 72"/>
                <a:gd name="T52" fmla="*/ 110 w 111"/>
                <a:gd name="T53" fmla="*/ 9 h 72"/>
                <a:gd name="T54" fmla="*/ 107 w 111"/>
                <a:gd name="T55" fmla="*/ 16 h 72"/>
                <a:gd name="T56" fmla="*/ 105 w 111"/>
                <a:gd name="T57" fmla="*/ 23 h 72"/>
                <a:gd name="T58" fmla="*/ 98 w 111"/>
                <a:gd name="T59" fmla="*/ 37 h 72"/>
                <a:gd name="T60" fmla="*/ 88 w 111"/>
                <a:gd name="T61" fmla="*/ 49 h 72"/>
                <a:gd name="T62" fmla="*/ 77 w 111"/>
                <a:gd name="T63" fmla="*/ 59 h 72"/>
                <a:gd name="T64" fmla="*/ 62 w 111"/>
                <a:gd name="T65" fmla="*/ 66 h 72"/>
                <a:gd name="T66" fmla="*/ 55 w 111"/>
                <a:gd name="T67" fmla="*/ 68 h 72"/>
                <a:gd name="T68" fmla="*/ 48 w 111"/>
                <a:gd name="T69" fmla="*/ 70 h 72"/>
                <a:gd name="T70" fmla="*/ 41 w 111"/>
                <a:gd name="T71" fmla="*/ 72 h 72"/>
                <a:gd name="T72" fmla="*/ 32 w 111"/>
                <a:gd name="T73" fmla="*/ 72 h 72"/>
                <a:gd name="T74" fmla="*/ 23 w 111"/>
                <a:gd name="T75" fmla="*/ 72 h 72"/>
                <a:gd name="T76" fmla="*/ 16 w 111"/>
                <a:gd name="T77" fmla="*/ 70 h 72"/>
                <a:gd name="T78" fmla="*/ 9 w 111"/>
                <a:gd name="T79" fmla="*/ 68 h 72"/>
                <a:gd name="T80" fmla="*/ 0 w 111"/>
                <a:gd name="T81" fmla="*/ 66 h 72"/>
                <a:gd name="T82" fmla="*/ 0 w 111"/>
                <a:gd name="T83" fmla="*/ 65 h 72"/>
                <a:gd name="T84" fmla="*/ 0 w 111"/>
                <a:gd name="T85" fmla="*/ 65 h 72"/>
                <a:gd name="T86" fmla="*/ 0 w 111"/>
                <a:gd name="T87" fmla="*/ 65 h 72"/>
                <a:gd name="T88" fmla="*/ 0 w 111"/>
                <a:gd name="T89" fmla="*/ 66 h 72"/>
                <a:gd name="T90" fmla="*/ 0 w 111"/>
                <a:gd name="T91" fmla="*/ 66 h 72"/>
                <a:gd name="T92" fmla="*/ 0 w 111"/>
                <a:gd name="T93" fmla="*/ 66 h 72"/>
                <a:gd name="T94" fmla="*/ 0 w 111"/>
                <a:gd name="T95" fmla="*/ 66 h 72"/>
                <a:gd name="T96" fmla="*/ 0 w 111"/>
                <a:gd name="T97" fmla="*/ 66 h 72"/>
                <a:gd name="T98" fmla="*/ 0 w 111"/>
                <a:gd name="T9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2">
                  <a:moveTo>
                    <a:pt x="0" y="66"/>
                  </a:moveTo>
                  <a:lnTo>
                    <a:pt x="8" y="69"/>
                  </a:lnTo>
                  <a:lnTo>
                    <a:pt x="16" y="70"/>
                  </a:lnTo>
                  <a:lnTo>
                    <a:pt x="23" y="72"/>
                  </a:lnTo>
                  <a:lnTo>
                    <a:pt x="32" y="72"/>
                  </a:lnTo>
                  <a:lnTo>
                    <a:pt x="41" y="72"/>
                  </a:lnTo>
                  <a:lnTo>
                    <a:pt x="48" y="70"/>
                  </a:lnTo>
                  <a:lnTo>
                    <a:pt x="55" y="69"/>
                  </a:lnTo>
                  <a:lnTo>
                    <a:pt x="62" y="66"/>
                  </a:lnTo>
                  <a:lnTo>
                    <a:pt x="77" y="59"/>
                  </a:lnTo>
                  <a:lnTo>
                    <a:pt x="88" y="49"/>
                  </a:lnTo>
                  <a:lnTo>
                    <a:pt x="98" y="37"/>
                  </a:lnTo>
                  <a:lnTo>
                    <a:pt x="105" y="23"/>
                  </a:lnTo>
                  <a:lnTo>
                    <a:pt x="108" y="16"/>
                  </a:lnTo>
                  <a:lnTo>
                    <a:pt x="110" y="9"/>
                  </a:lnTo>
                  <a:lnTo>
                    <a:pt x="111" y="1"/>
                  </a:lnTo>
                  <a:lnTo>
                    <a:pt x="111" y="0"/>
                  </a:lnTo>
                  <a:lnTo>
                    <a:pt x="111" y="0"/>
                  </a:lnTo>
                  <a:lnTo>
                    <a:pt x="111" y="0"/>
                  </a:lnTo>
                  <a:lnTo>
                    <a:pt x="111" y="0"/>
                  </a:lnTo>
                  <a:lnTo>
                    <a:pt x="111" y="0"/>
                  </a:lnTo>
                  <a:lnTo>
                    <a:pt x="111" y="0"/>
                  </a:lnTo>
                  <a:lnTo>
                    <a:pt x="111" y="0"/>
                  </a:lnTo>
                  <a:lnTo>
                    <a:pt x="111" y="0"/>
                  </a:lnTo>
                  <a:lnTo>
                    <a:pt x="111" y="0"/>
                  </a:lnTo>
                  <a:lnTo>
                    <a:pt x="111" y="0"/>
                  </a:lnTo>
                  <a:lnTo>
                    <a:pt x="110" y="9"/>
                  </a:lnTo>
                  <a:lnTo>
                    <a:pt x="107" y="16"/>
                  </a:lnTo>
                  <a:lnTo>
                    <a:pt x="105" y="23"/>
                  </a:lnTo>
                  <a:lnTo>
                    <a:pt x="98" y="37"/>
                  </a:lnTo>
                  <a:lnTo>
                    <a:pt x="88" y="49"/>
                  </a:lnTo>
                  <a:lnTo>
                    <a:pt x="77" y="59"/>
                  </a:lnTo>
                  <a:lnTo>
                    <a:pt x="62" y="66"/>
                  </a:lnTo>
                  <a:lnTo>
                    <a:pt x="55" y="68"/>
                  </a:lnTo>
                  <a:lnTo>
                    <a:pt x="48" y="70"/>
                  </a:lnTo>
                  <a:lnTo>
                    <a:pt x="41" y="72"/>
                  </a:lnTo>
                  <a:lnTo>
                    <a:pt x="32" y="72"/>
                  </a:lnTo>
                  <a:lnTo>
                    <a:pt x="23" y="72"/>
                  </a:lnTo>
                  <a:lnTo>
                    <a:pt x="16" y="70"/>
                  </a:lnTo>
                  <a:lnTo>
                    <a:pt x="9" y="68"/>
                  </a:lnTo>
                  <a:lnTo>
                    <a:pt x="0" y="66"/>
                  </a:lnTo>
                  <a:lnTo>
                    <a:pt x="0" y="65"/>
                  </a:lnTo>
                  <a:lnTo>
                    <a:pt x="0" y="65"/>
                  </a:lnTo>
                  <a:lnTo>
                    <a:pt x="0" y="65"/>
                  </a:lnTo>
                  <a:lnTo>
                    <a:pt x="0" y="66"/>
                  </a:lnTo>
                  <a:lnTo>
                    <a:pt x="0" y="66"/>
                  </a:lnTo>
                  <a:lnTo>
                    <a:pt x="0" y="66"/>
                  </a:lnTo>
                  <a:lnTo>
                    <a:pt x="0" y="66"/>
                  </a:lnTo>
                  <a:lnTo>
                    <a:pt x="0" y="66"/>
                  </a:lnTo>
                  <a:lnTo>
                    <a:pt x="0"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39" name="Freeform 1079"/>
            <p:cNvSpPr>
              <a:spLocks/>
            </p:cNvSpPr>
            <p:nvPr/>
          </p:nvSpPr>
          <p:spPr bwMode="auto">
            <a:xfrm>
              <a:off x="4343" y="2578"/>
              <a:ext cx="112" cy="73"/>
            </a:xfrm>
            <a:custGeom>
              <a:avLst/>
              <a:gdLst>
                <a:gd name="T0" fmla="*/ 1 w 112"/>
                <a:gd name="T1" fmla="*/ 66 h 73"/>
                <a:gd name="T2" fmla="*/ 1 w 112"/>
                <a:gd name="T3" fmla="*/ 67 h 73"/>
                <a:gd name="T4" fmla="*/ 10 w 112"/>
                <a:gd name="T5" fmla="*/ 69 h 73"/>
                <a:gd name="T6" fmla="*/ 17 w 112"/>
                <a:gd name="T7" fmla="*/ 71 h 73"/>
                <a:gd name="T8" fmla="*/ 24 w 112"/>
                <a:gd name="T9" fmla="*/ 73 h 73"/>
                <a:gd name="T10" fmla="*/ 33 w 112"/>
                <a:gd name="T11" fmla="*/ 73 h 73"/>
                <a:gd name="T12" fmla="*/ 42 w 112"/>
                <a:gd name="T13" fmla="*/ 73 h 73"/>
                <a:gd name="T14" fmla="*/ 49 w 112"/>
                <a:gd name="T15" fmla="*/ 71 h 73"/>
                <a:gd name="T16" fmla="*/ 56 w 112"/>
                <a:gd name="T17" fmla="*/ 69 h 73"/>
                <a:gd name="T18" fmla="*/ 63 w 112"/>
                <a:gd name="T19" fmla="*/ 67 h 73"/>
                <a:gd name="T20" fmla="*/ 78 w 112"/>
                <a:gd name="T21" fmla="*/ 60 h 73"/>
                <a:gd name="T22" fmla="*/ 89 w 112"/>
                <a:gd name="T23" fmla="*/ 50 h 73"/>
                <a:gd name="T24" fmla="*/ 99 w 112"/>
                <a:gd name="T25" fmla="*/ 38 h 73"/>
                <a:gd name="T26" fmla="*/ 106 w 112"/>
                <a:gd name="T27" fmla="*/ 24 h 73"/>
                <a:gd name="T28" fmla="*/ 108 w 112"/>
                <a:gd name="T29" fmla="*/ 17 h 73"/>
                <a:gd name="T30" fmla="*/ 111 w 112"/>
                <a:gd name="T31" fmla="*/ 10 h 73"/>
                <a:gd name="T32" fmla="*/ 112 w 112"/>
                <a:gd name="T33" fmla="*/ 1 h 73"/>
                <a:gd name="T34" fmla="*/ 112 w 112"/>
                <a:gd name="T35" fmla="*/ 1 h 73"/>
                <a:gd name="T36" fmla="*/ 112 w 112"/>
                <a:gd name="T37" fmla="*/ 1 h 73"/>
                <a:gd name="T38" fmla="*/ 112 w 112"/>
                <a:gd name="T39" fmla="*/ 1 h 73"/>
                <a:gd name="T40" fmla="*/ 112 w 112"/>
                <a:gd name="T41" fmla="*/ 1 h 73"/>
                <a:gd name="T42" fmla="*/ 112 w 112"/>
                <a:gd name="T43" fmla="*/ 0 h 73"/>
                <a:gd name="T44" fmla="*/ 111 w 112"/>
                <a:gd name="T45" fmla="*/ 0 h 73"/>
                <a:gd name="T46" fmla="*/ 111 w 112"/>
                <a:gd name="T47" fmla="*/ 0 h 73"/>
                <a:gd name="T48" fmla="*/ 111 w 112"/>
                <a:gd name="T49" fmla="*/ 0 h 73"/>
                <a:gd name="T50" fmla="*/ 111 w 112"/>
                <a:gd name="T51" fmla="*/ 0 h 73"/>
                <a:gd name="T52" fmla="*/ 111 w 112"/>
                <a:gd name="T53" fmla="*/ 1 h 73"/>
                <a:gd name="T54" fmla="*/ 109 w 112"/>
                <a:gd name="T55" fmla="*/ 10 h 73"/>
                <a:gd name="T56" fmla="*/ 108 w 112"/>
                <a:gd name="T57" fmla="*/ 17 h 73"/>
                <a:gd name="T58" fmla="*/ 105 w 112"/>
                <a:gd name="T59" fmla="*/ 24 h 73"/>
                <a:gd name="T60" fmla="*/ 98 w 112"/>
                <a:gd name="T61" fmla="*/ 37 h 73"/>
                <a:gd name="T62" fmla="*/ 89 w 112"/>
                <a:gd name="T63" fmla="*/ 50 h 73"/>
                <a:gd name="T64" fmla="*/ 76 w 112"/>
                <a:gd name="T65" fmla="*/ 58 h 73"/>
                <a:gd name="T66" fmla="*/ 63 w 112"/>
                <a:gd name="T67" fmla="*/ 66 h 73"/>
                <a:gd name="T68" fmla="*/ 56 w 112"/>
                <a:gd name="T69" fmla="*/ 69 h 73"/>
                <a:gd name="T70" fmla="*/ 49 w 112"/>
                <a:gd name="T71" fmla="*/ 70 h 73"/>
                <a:gd name="T72" fmla="*/ 40 w 112"/>
                <a:gd name="T73" fmla="*/ 71 h 73"/>
                <a:gd name="T74" fmla="*/ 33 w 112"/>
                <a:gd name="T75" fmla="*/ 73 h 73"/>
                <a:gd name="T76" fmla="*/ 24 w 112"/>
                <a:gd name="T77" fmla="*/ 71 h 73"/>
                <a:gd name="T78" fmla="*/ 17 w 112"/>
                <a:gd name="T79" fmla="*/ 70 h 73"/>
                <a:gd name="T80" fmla="*/ 10 w 112"/>
                <a:gd name="T81" fmla="*/ 69 h 73"/>
                <a:gd name="T82" fmla="*/ 3 w 112"/>
                <a:gd name="T83" fmla="*/ 66 h 73"/>
                <a:gd name="T84" fmla="*/ 0 w 112"/>
                <a:gd name="T85" fmla="*/ 66 h 73"/>
                <a:gd name="T86" fmla="*/ 1 w 112"/>
                <a:gd name="T87" fmla="*/ 66 h 73"/>
                <a:gd name="T88" fmla="*/ 1 w 112"/>
                <a:gd name="T89" fmla="*/ 66 h 73"/>
                <a:gd name="T90" fmla="*/ 1 w 112"/>
                <a:gd name="T91" fmla="*/ 66 h 73"/>
                <a:gd name="T92" fmla="*/ 1 w 112"/>
                <a:gd name="T93" fmla="*/ 66 h 73"/>
                <a:gd name="T94" fmla="*/ 1 w 112"/>
                <a:gd name="T95" fmla="*/ 66 h 73"/>
                <a:gd name="T96" fmla="*/ 1 w 112"/>
                <a:gd name="T97" fmla="*/ 66 h 73"/>
                <a:gd name="T98" fmla="*/ 1 w 112"/>
                <a:gd name="T99" fmla="*/ 66 h 73"/>
                <a:gd name="T100" fmla="*/ 1 w 112"/>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73">
                  <a:moveTo>
                    <a:pt x="1" y="66"/>
                  </a:moveTo>
                  <a:lnTo>
                    <a:pt x="1" y="67"/>
                  </a:lnTo>
                  <a:lnTo>
                    <a:pt x="10" y="69"/>
                  </a:lnTo>
                  <a:lnTo>
                    <a:pt x="17" y="71"/>
                  </a:lnTo>
                  <a:lnTo>
                    <a:pt x="24" y="73"/>
                  </a:lnTo>
                  <a:lnTo>
                    <a:pt x="33" y="73"/>
                  </a:lnTo>
                  <a:lnTo>
                    <a:pt x="42" y="73"/>
                  </a:lnTo>
                  <a:lnTo>
                    <a:pt x="49" y="71"/>
                  </a:lnTo>
                  <a:lnTo>
                    <a:pt x="56" y="69"/>
                  </a:lnTo>
                  <a:lnTo>
                    <a:pt x="63" y="67"/>
                  </a:lnTo>
                  <a:lnTo>
                    <a:pt x="78" y="60"/>
                  </a:lnTo>
                  <a:lnTo>
                    <a:pt x="89" y="50"/>
                  </a:lnTo>
                  <a:lnTo>
                    <a:pt x="99" y="38"/>
                  </a:lnTo>
                  <a:lnTo>
                    <a:pt x="106" y="24"/>
                  </a:lnTo>
                  <a:lnTo>
                    <a:pt x="108" y="17"/>
                  </a:lnTo>
                  <a:lnTo>
                    <a:pt x="111" y="10"/>
                  </a:lnTo>
                  <a:lnTo>
                    <a:pt x="112" y="1"/>
                  </a:lnTo>
                  <a:lnTo>
                    <a:pt x="112" y="1"/>
                  </a:lnTo>
                  <a:lnTo>
                    <a:pt x="112" y="1"/>
                  </a:lnTo>
                  <a:lnTo>
                    <a:pt x="112" y="1"/>
                  </a:lnTo>
                  <a:lnTo>
                    <a:pt x="112" y="1"/>
                  </a:lnTo>
                  <a:lnTo>
                    <a:pt x="112" y="0"/>
                  </a:lnTo>
                  <a:lnTo>
                    <a:pt x="111" y="0"/>
                  </a:lnTo>
                  <a:lnTo>
                    <a:pt x="111" y="0"/>
                  </a:lnTo>
                  <a:lnTo>
                    <a:pt x="111" y="0"/>
                  </a:lnTo>
                  <a:lnTo>
                    <a:pt x="111" y="0"/>
                  </a:lnTo>
                  <a:lnTo>
                    <a:pt x="111" y="1"/>
                  </a:lnTo>
                  <a:lnTo>
                    <a:pt x="109" y="10"/>
                  </a:lnTo>
                  <a:lnTo>
                    <a:pt x="108" y="17"/>
                  </a:lnTo>
                  <a:lnTo>
                    <a:pt x="105" y="24"/>
                  </a:lnTo>
                  <a:lnTo>
                    <a:pt x="98" y="37"/>
                  </a:lnTo>
                  <a:lnTo>
                    <a:pt x="89" y="50"/>
                  </a:lnTo>
                  <a:lnTo>
                    <a:pt x="76" y="58"/>
                  </a:lnTo>
                  <a:lnTo>
                    <a:pt x="63" y="66"/>
                  </a:lnTo>
                  <a:lnTo>
                    <a:pt x="56" y="69"/>
                  </a:lnTo>
                  <a:lnTo>
                    <a:pt x="49" y="70"/>
                  </a:lnTo>
                  <a:lnTo>
                    <a:pt x="40" y="71"/>
                  </a:lnTo>
                  <a:lnTo>
                    <a:pt x="33" y="73"/>
                  </a:lnTo>
                  <a:lnTo>
                    <a:pt x="24" y="71"/>
                  </a:lnTo>
                  <a:lnTo>
                    <a:pt x="17" y="70"/>
                  </a:lnTo>
                  <a:lnTo>
                    <a:pt x="10" y="69"/>
                  </a:lnTo>
                  <a:lnTo>
                    <a:pt x="3" y="66"/>
                  </a:lnTo>
                  <a:lnTo>
                    <a:pt x="0" y="66"/>
                  </a:lnTo>
                  <a:lnTo>
                    <a:pt x="1" y="66"/>
                  </a:lnTo>
                  <a:lnTo>
                    <a:pt x="1" y="66"/>
                  </a:lnTo>
                  <a:lnTo>
                    <a:pt x="1" y="66"/>
                  </a:lnTo>
                  <a:lnTo>
                    <a:pt x="1" y="66"/>
                  </a:lnTo>
                  <a:lnTo>
                    <a:pt x="1" y="66"/>
                  </a:lnTo>
                  <a:lnTo>
                    <a:pt x="1" y="66"/>
                  </a:lnTo>
                  <a:lnTo>
                    <a:pt x="1" y="66"/>
                  </a:lnTo>
                  <a:lnTo>
                    <a:pt x="1"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0" name="Freeform 1080"/>
            <p:cNvSpPr>
              <a:spLocks/>
            </p:cNvSpPr>
            <p:nvPr/>
          </p:nvSpPr>
          <p:spPr bwMode="auto">
            <a:xfrm>
              <a:off x="4343" y="2578"/>
              <a:ext cx="111" cy="73"/>
            </a:xfrm>
            <a:custGeom>
              <a:avLst/>
              <a:gdLst>
                <a:gd name="T0" fmla="*/ 0 w 111"/>
                <a:gd name="T1" fmla="*/ 66 h 73"/>
                <a:gd name="T2" fmla="*/ 3 w 111"/>
                <a:gd name="T3" fmla="*/ 66 h 73"/>
                <a:gd name="T4" fmla="*/ 10 w 111"/>
                <a:gd name="T5" fmla="*/ 69 h 73"/>
                <a:gd name="T6" fmla="*/ 17 w 111"/>
                <a:gd name="T7" fmla="*/ 70 h 73"/>
                <a:gd name="T8" fmla="*/ 24 w 111"/>
                <a:gd name="T9" fmla="*/ 71 h 73"/>
                <a:gd name="T10" fmla="*/ 33 w 111"/>
                <a:gd name="T11" fmla="*/ 73 h 73"/>
                <a:gd name="T12" fmla="*/ 40 w 111"/>
                <a:gd name="T13" fmla="*/ 71 h 73"/>
                <a:gd name="T14" fmla="*/ 49 w 111"/>
                <a:gd name="T15" fmla="*/ 70 h 73"/>
                <a:gd name="T16" fmla="*/ 56 w 111"/>
                <a:gd name="T17" fmla="*/ 69 h 73"/>
                <a:gd name="T18" fmla="*/ 63 w 111"/>
                <a:gd name="T19" fmla="*/ 66 h 73"/>
                <a:gd name="T20" fmla="*/ 76 w 111"/>
                <a:gd name="T21" fmla="*/ 58 h 73"/>
                <a:gd name="T22" fmla="*/ 89 w 111"/>
                <a:gd name="T23" fmla="*/ 50 h 73"/>
                <a:gd name="T24" fmla="*/ 98 w 111"/>
                <a:gd name="T25" fmla="*/ 37 h 73"/>
                <a:gd name="T26" fmla="*/ 105 w 111"/>
                <a:gd name="T27" fmla="*/ 24 h 73"/>
                <a:gd name="T28" fmla="*/ 108 w 111"/>
                <a:gd name="T29" fmla="*/ 17 h 73"/>
                <a:gd name="T30" fmla="*/ 109 w 111"/>
                <a:gd name="T31" fmla="*/ 10 h 73"/>
                <a:gd name="T32" fmla="*/ 111 w 111"/>
                <a:gd name="T33" fmla="*/ 1 h 73"/>
                <a:gd name="T34" fmla="*/ 111 w 111"/>
                <a:gd name="T35" fmla="*/ 0 h 73"/>
                <a:gd name="T36" fmla="*/ 111 w 111"/>
                <a:gd name="T37" fmla="*/ 0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11 w 111"/>
                <a:gd name="T53" fmla="*/ 1 h 73"/>
                <a:gd name="T54" fmla="*/ 109 w 111"/>
                <a:gd name="T55" fmla="*/ 10 h 73"/>
                <a:gd name="T56" fmla="*/ 108 w 111"/>
                <a:gd name="T57" fmla="*/ 17 h 73"/>
                <a:gd name="T58" fmla="*/ 105 w 111"/>
                <a:gd name="T59" fmla="*/ 24 h 73"/>
                <a:gd name="T60" fmla="*/ 98 w 111"/>
                <a:gd name="T61" fmla="*/ 37 h 73"/>
                <a:gd name="T62" fmla="*/ 88 w 111"/>
                <a:gd name="T63" fmla="*/ 48 h 73"/>
                <a:gd name="T64" fmla="*/ 76 w 111"/>
                <a:gd name="T65" fmla="*/ 58 h 73"/>
                <a:gd name="T66" fmla="*/ 63 w 111"/>
                <a:gd name="T67" fmla="*/ 66 h 73"/>
                <a:gd name="T68" fmla="*/ 56 w 111"/>
                <a:gd name="T69" fmla="*/ 69 h 73"/>
                <a:gd name="T70" fmla="*/ 49 w 111"/>
                <a:gd name="T71" fmla="*/ 70 h 73"/>
                <a:gd name="T72" fmla="*/ 40 w 111"/>
                <a:gd name="T73" fmla="*/ 71 h 73"/>
                <a:gd name="T74" fmla="*/ 33 w 111"/>
                <a:gd name="T75" fmla="*/ 71 h 73"/>
                <a:gd name="T76" fmla="*/ 24 w 111"/>
                <a:gd name="T77" fmla="*/ 71 h 73"/>
                <a:gd name="T78" fmla="*/ 17 w 111"/>
                <a:gd name="T79" fmla="*/ 70 h 73"/>
                <a:gd name="T80" fmla="*/ 10 w 111"/>
                <a:gd name="T81" fmla="*/ 69 h 73"/>
                <a:gd name="T82" fmla="*/ 3 w 111"/>
                <a:gd name="T83" fmla="*/ 66 h 73"/>
                <a:gd name="T84" fmla="*/ 0 w 111"/>
                <a:gd name="T85" fmla="*/ 64 h 73"/>
                <a:gd name="T86" fmla="*/ 0 w 111"/>
                <a:gd name="T87" fmla="*/ 64 h 73"/>
                <a:gd name="T88" fmla="*/ 0 w 111"/>
                <a:gd name="T89" fmla="*/ 64 h 73"/>
                <a:gd name="T90" fmla="*/ 0 w 111"/>
                <a:gd name="T91" fmla="*/ 64 h 73"/>
                <a:gd name="T92" fmla="*/ 0 w 111"/>
                <a:gd name="T93" fmla="*/ 64 h 73"/>
                <a:gd name="T94" fmla="*/ 0 w 111"/>
                <a:gd name="T95" fmla="*/ 64 h 73"/>
                <a:gd name="T96" fmla="*/ 0 w 111"/>
                <a:gd name="T97" fmla="*/ 64 h 73"/>
                <a:gd name="T98" fmla="*/ 0 w 111"/>
                <a:gd name="T99" fmla="*/ 66 h 73"/>
                <a:gd name="T100" fmla="*/ 0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0" y="66"/>
                  </a:moveTo>
                  <a:lnTo>
                    <a:pt x="3" y="66"/>
                  </a:lnTo>
                  <a:lnTo>
                    <a:pt x="10" y="69"/>
                  </a:lnTo>
                  <a:lnTo>
                    <a:pt x="17" y="70"/>
                  </a:lnTo>
                  <a:lnTo>
                    <a:pt x="24" y="71"/>
                  </a:lnTo>
                  <a:lnTo>
                    <a:pt x="33" y="73"/>
                  </a:lnTo>
                  <a:lnTo>
                    <a:pt x="40" y="71"/>
                  </a:lnTo>
                  <a:lnTo>
                    <a:pt x="49" y="70"/>
                  </a:lnTo>
                  <a:lnTo>
                    <a:pt x="56" y="69"/>
                  </a:lnTo>
                  <a:lnTo>
                    <a:pt x="63" y="66"/>
                  </a:lnTo>
                  <a:lnTo>
                    <a:pt x="76" y="58"/>
                  </a:lnTo>
                  <a:lnTo>
                    <a:pt x="89" y="50"/>
                  </a:lnTo>
                  <a:lnTo>
                    <a:pt x="98" y="37"/>
                  </a:lnTo>
                  <a:lnTo>
                    <a:pt x="105" y="24"/>
                  </a:lnTo>
                  <a:lnTo>
                    <a:pt x="108" y="17"/>
                  </a:lnTo>
                  <a:lnTo>
                    <a:pt x="109" y="10"/>
                  </a:lnTo>
                  <a:lnTo>
                    <a:pt x="111" y="1"/>
                  </a:lnTo>
                  <a:lnTo>
                    <a:pt x="111" y="0"/>
                  </a:lnTo>
                  <a:lnTo>
                    <a:pt x="111" y="0"/>
                  </a:lnTo>
                  <a:lnTo>
                    <a:pt x="111" y="0"/>
                  </a:lnTo>
                  <a:lnTo>
                    <a:pt x="111" y="0"/>
                  </a:lnTo>
                  <a:lnTo>
                    <a:pt x="111" y="0"/>
                  </a:lnTo>
                  <a:lnTo>
                    <a:pt x="111" y="0"/>
                  </a:lnTo>
                  <a:lnTo>
                    <a:pt x="111" y="0"/>
                  </a:lnTo>
                  <a:lnTo>
                    <a:pt x="111" y="0"/>
                  </a:lnTo>
                  <a:lnTo>
                    <a:pt x="111" y="0"/>
                  </a:lnTo>
                  <a:lnTo>
                    <a:pt x="111" y="1"/>
                  </a:lnTo>
                  <a:lnTo>
                    <a:pt x="109" y="10"/>
                  </a:lnTo>
                  <a:lnTo>
                    <a:pt x="108" y="17"/>
                  </a:lnTo>
                  <a:lnTo>
                    <a:pt x="105" y="24"/>
                  </a:lnTo>
                  <a:lnTo>
                    <a:pt x="98" y="37"/>
                  </a:lnTo>
                  <a:lnTo>
                    <a:pt x="88" y="48"/>
                  </a:lnTo>
                  <a:lnTo>
                    <a:pt x="76" y="58"/>
                  </a:lnTo>
                  <a:lnTo>
                    <a:pt x="63" y="66"/>
                  </a:lnTo>
                  <a:lnTo>
                    <a:pt x="56" y="69"/>
                  </a:lnTo>
                  <a:lnTo>
                    <a:pt x="49" y="70"/>
                  </a:lnTo>
                  <a:lnTo>
                    <a:pt x="40" y="71"/>
                  </a:lnTo>
                  <a:lnTo>
                    <a:pt x="33" y="71"/>
                  </a:lnTo>
                  <a:lnTo>
                    <a:pt x="24" y="71"/>
                  </a:lnTo>
                  <a:lnTo>
                    <a:pt x="17" y="70"/>
                  </a:lnTo>
                  <a:lnTo>
                    <a:pt x="10" y="69"/>
                  </a:lnTo>
                  <a:lnTo>
                    <a:pt x="3" y="66"/>
                  </a:lnTo>
                  <a:lnTo>
                    <a:pt x="0" y="64"/>
                  </a:lnTo>
                  <a:lnTo>
                    <a:pt x="0" y="64"/>
                  </a:lnTo>
                  <a:lnTo>
                    <a:pt x="0" y="64"/>
                  </a:lnTo>
                  <a:lnTo>
                    <a:pt x="0" y="64"/>
                  </a:lnTo>
                  <a:lnTo>
                    <a:pt x="0" y="64"/>
                  </a:lnTo>
                  <a:lnTo>
                    <a:pt x="0" y="64"/>
                  </a:lnTo>
                  <a:lnTo>
                    <a:pt x="0" y="64"/>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1" name="Freeform 1081"/>
            <p:cNvSpPr>
              <a:spLocks/>
            </p:cNvSpPr>
            <p:nvPr/>
          </p:nvSpPr>
          <p:spPr bwMode="auto">
            <a:xfrm>
              <a:off x="4343" y="2576"/>
              <a:ext cx="111" cy="73"/>
            </a:xfrm>
            <a:custGeom>
              <a:avLst/>
              <a:gdLst>
                <a:gd name="T0" fmla="*/ 0 w 111"/>
                <a:gd name="T1" fmla="*/ 66 h 73"/>
                <a:gd name="T2" fmla="*/ 3 w 111"/>
                <a:gd name="T3" fmla="*/ 68 h 73"/>
                <a:gd name="T4" fmla="*/ 10 w 111"/>
                <a:gd name="T5" fmla="*/ 71 h 73"/>
                <a:gd name="T6" fmla="*/ 17 w 111"/>
                <a:gd name="T7" fmla="*/ 72 h 73"/>
                <a:gd name="T8" fmla="*/ 24 w 111"/>
                <a:gd name="T9" fmla="*/ 73 h 73"/>
                <a:gd name="T10" fmla="*/ 33 w 111"/>
                <a:gd name="T11" fmla="*/ 73 h 73"/>
                <a:gd name="T12" fmla="*/ 40 w 111"/>
                <a:gd name="T13" fmla="*/ 73 h 73"/>
                <a:gd name="T14" fmla="*/ 49 w 111"/>
                <a:gd name="T15" fmla="*/ 72 h 73"/>
                <a:gd name="T16" fmla="*/ 56 w 111"/>
                <a:gd name="T17" fmla="*/ 71 h 73"/>
                <a:gd name="T18" fmla="*/ 63 w 111"/>
                <a:gd name="T19" fmla="*/ 68 h 73"/>
                <a:gd name="T20" fmla="*/ 76 w 111"/>
                <a:gd name="T21" fmla="*/ 60 h 73"/>
                <a:gd name="T22" fmla="*/ 88 w 111"/>
                <a:gd name="T23" fmla="*/ 50 h 73"/>
                <a:gd name="T24" fmla="*/ 98 w 111"/>
                <a:gd name="T25" fmla="*/ 39 h 73"/>
                <a:gd name="T26" fmla="*/ 105 w 111"/>
                <a:gd name="T27" fmla="*/ 26 h 73"/>
                <a:gd name="T28" fmla="*/ 108 w 111"/>
                <a:gd name="T29" fmla="*/ 19 h 73"/>
                <a:gd name="T30" fmla="*/ 109 w 111"/>
                <a:gd name="T31" fmla="*/ 12 h 73"/>
                <a:gd name="T32" fmla="*/ 111 w 111"/>
                <a:gd name="T33" fmla="*/ 3 h 73"/>
                <a:gd name="T34" fmla="*/ 111 w 111"/>
                <a:gd name="T35" fmla="*/ 2 h 73"/>
                <a:gd name="T36" fmla="*/ 111 w 111"/>
                <a:gd name="T37" fmla="*/ 0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09 w 111"/>
                <a:gd name="T53" fmla="*/ 12 h 73"/>
                <a:gd name="T54" fmla="*/ 105 w 111"/>
                <a:gd name="T55" fmla="*/ 26 h 73"/>
                <a:gd name="T56" fmla="*/ 98 w 111"/>
                <a:gd name="T57" fmla="*/ 39 h 73"/>
                <a:gd name="T58" fmla="*/ 88 w 111"/>
                <a:gd name="T59" fmla="*/ 50 h 73"/>
                <a:gd name="T60" fmla="*/ 76 w 111"/>
                <a:gd name="T61" fmla="*/ 60 h 73"/>
                <a:gd name="T62" fmla="*/ 63 w 111"/>
                <a:gd name="T63" fmla="*/ 68 h 73"/>
                <a:gd name="T64" fmla="*/ 49 w 111"/>
                <a:gd name="T65" fmla="*/ 72 h 73"/>
                <a:gd name="T66" fmla="*/ 33 w 111"/>
                <a:gd name="T67" fmla="*/ 73 h 73"/>
                <a:gd name="T68" fmla="*/ 17 w 111"/>
                <a:gd name="T69" fmla="*/ 72 h 73"/>
                <a:gd name="T70" fmla="*/ 3 w 111"/>
                <a:gd name="T71" fmla="*/ 68 h 73"/>
                <a:gd name="T72" fmla="*/ 0 w 111"/>
                <a:gd name="T73" fmla="*/ 65 h 73"/>
                <a:gd name="T74" fmla="*/ 0 w 111"/>
                <a:gd name="T75" fmla="*/ 65 h 73"/>
                <a:gd name="T76" fmla="*/ 0 w 111"/>
                <a:gd name="T77" fmla="*/ 66 h 73"/>
                <a:gd name="T78" fmla="*/ 0 w 111"/>
                <a:gd name="T79" fmla="*/ 66 h 73"/>
                <a:gd name="T80" fmla="*/ 0 w 111"/>
                <a:gd name="T81" fmla="*/ 66 h 73"/>
                <a:gd name="T82" fmla="*/ 0 w 111"/>
                <a:gd name="T83" fmla="*/ 66 h 73"/>
                <a:gd name="T84" fmla="*/ 0 w 111"/>
                <a:gd name="T85" fmla="*/ 66 h 73"/>
                <a:gd name="T86" fmla="*/ 0 w 111"/>
                <a:gd name="T87" fmla="*/ 66 h 73"/>
                <a:gd name="T88" fmla="*/ 0 w 111"/>
                <a:gd name="T8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3">
                  <a:moveTo>
                    <a:pt x="0" y="66"/>
                  </a:moveTo>
                  <a:lnTo>
                    <a:pt x="3" y="68"/>
                  </a:lnTo>
                  <a:lnTo>
                    <a:pt x="10" y="71"/>
                  </a:lnTo>
                  <a:lnTo>
                    <a:pt x="17" y="72"/>
                  </a:lnTo>
                  <a:lnTo>
                    <a:pt x="24" y="73"/>
                  </a:lnTo>
                  <a:lnTo>
                    <a:pt x="33" y="73"/>
                  </a:lnTo>
                  <a:lnTo>
                    <a:pt x="40" y="73"/>
                  </a:lnTo>
                  <a:lnTo>
                    <a:pt x="49" y="72"/>
                  </a:lnTo>
                  <a:lnTo>
                    <a:pt x="56" y="71"/>
                  </a:lnTo>
                  <a:lnTo>
                    <a:pt x="63" y="68"/>
                  </a:lnTo>
                  <a:lnTo>
                    <a:pt x="76" y="60"/>
                  </a:lnTo>
                  <a:lnTo>
                    <a:pt x="88" y="50"/>
                  </a:lnTo>
                  <a:lnTo>
                    <a:pt x="98" y="39"/>
                  </a:lnTo>
                  <a:lnTo>
                    <a:pt x="105" y="26"/>
                  </a:lnTo>
                  <a:lnTo>
                    <a:pt x="108" y="19"/>
                  </a:lnTo>
                  <a:lnTo>
                    <a:pt x="109" y="12"/>
                  </a:lnTo>
                  <a:lnTo>
                    <a:pt x="111" y="3"/>
                  </a:lnTo>
                  <a:lnTo>
                    <a:pt x="111" y="2"/>
                  </a:lnTo>
                  <a:lnTo>
                    <a:pt x="111" y="0"/>
                  </a:lnTo>
                  <a:lnTo>
                    <a:pt x="111" y="0"/>
                  </a:lnTo>
                  <a:lnTo>
                    <a:pt x="111" y="0"/>
                  </a:lnTo>
                  <a:lnTo>
                    <a:pt x="111" y="0"/>
                  </a:lnTo>
                  <a:lnTo>
                    <a:pt x="111" y="0"/>
                  </a:lnTo>
                  <a:lnTo>
                    <a:pt x="111" y="0"/>
                  </a:lnTo>
                  <a:lnTo>
                    <a:pt x="111" y="0"/>
                  </a:lnTo>
                  <a:lnTo>
                    <a:pt x="111" y="0"/>
                  </a:lnTo>
                  <a:lnTo>
                    <a:pt x="109" y="12"/>
                  </a:lnTo>
                  <a:lnTo>
                    <a:pt x="105" y="26"/>
                  </a:lnTo>
                  <a:lnTo>
                    <a:pt x="98" y="39"/>
                  </a:lnTo>
                  <a:lnTo>
                    <a:pt x="88" y="50"/>
                  </a:lnTo>
                  <a:lnTo>
                    <a:pt x="76" y="60"/>
                  </a:lnTo>
                  <a:lnTo>
                    <a:pt x="63" y="68"/>
                  </a:lnTo>
                  <a:lnTo>
                    <a:pt x="49" y="72"/>
                  </a:lnTo>
                  <a:lnTo>
                    <a:pt x="33" y="73"/>
                  </a:lnTo>
                  <a:lnTo>
                    <a:pt x="17" y="72"/>
                  </a:lnTo>
                  <a:lnTo>
                    <a:pt x="3" y="68"/>
                  </a:lnTo>
                  <a:lnTo>
                    <a:pt x="0" y="65"/>
                  </a:lnTo>
                  <a:lnTo>
                    <a:pt x="0" y="65"/>
                  </a:lnTo>
                  <a:lnTo>
                    <a:pt x="0" y="66"/>
                  </a:lnTo>
                  <a:lnTo>
                    <a:pt x="0" y="66"/>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2" name="Freeform 1082"/>
            <p:cNvSpPr>
              <a:spLocks/>
            </p:cNvSpPr>
            <p:nvPr/>
          </p:nvSpPr>
          <p:spPr bwMode="auto">
            <a:xfrm>
              <a:off x="4342" y="2575"/>
              <a:ext cx="112" cy="74"/>
            </a:xfrm>
            <a:custGeom>
              <a:avLst/>
              <a:gdLst>
                <a:gd name="T0" fmla="*/ 1 w 112"/>
                <a:gd name="T1" fmla="*/ 66 h 74"/>
                <a:gd name="T2" fmla="*/ 4 w 112"/>
                <a:gd name="T3" fmla="*/ 69 h 74"/>
                <a:gd name="T4" fmla="*/ 18 w 112"/>
                <a:gd name="T5" fmla="*/ 73 h 74"/>
                <a:gd name="T6" fmla="*/ 34 w 112"/>
                <a:gd name="T7" fmla="*/ 74 h 74"/>
                <a:gd name="T8" fmla="*/ 50 w 112"/>
                <a:gd name="T9" fmla="*/ 73 h 74"/>
                <a:gd name="T10" fmla="*/ 64 w 112"/>
                <a:gd name="T11" fmla="*/ 69 h 74"/>
                <a:gd name="T12" fmla="*/ 77 w 112"/>
                <a:gd name="T13" fmla="*/ 61 h 74"/>
                <a:gd name="T14" fmla="*/ 89 w 112"/>
                <a:gd name="T15" fmla="*/ 51 h 74"/>
                <a:gd name="T16" fmla="*/ 99 w 112"/>
                <a:gd name="T17" fmla="*/ 40 h 74"/>
                <a:gd name="T18" fmla="*/ 106 w 112"/>
                <a:gd name="T19" fmla="*/ 27 h 74"/>
                <a:gd name="T20" fmla="*/ 110 w 112"/>
                <a:gd name="T21" fmla="*/ 13 h 74"/>
                <a:gd name="T22" fmla="*/ 112 w 112"/>
                <a:gd name="T23" fmla="*/ 1 h 74"/>
                <a:gd name="T24" fmla="*/ 112 w 112"/>
                <a:gd name="T25" fmla="*/ 1 h 74"/>
                <a:gd name="T26" fmla="*/ 112 w 112"/>
                <a:gd name="T27" fmla="*/ 1 h 74"/>
                <a:gd name="T28" fmla="*/ 110 w 112"/>
                <a:gd name="T29" fmla="*/ 0 h 74"/>
                <a:gd name="T30" fmla="*/ 110 w 112"/>
                <a:gd name="T31" fmla="*/ 0 h 74"/>
                <a:gd name="T32" fmla="*/ 110 w 112"/>
                <a:gd name="T33" fmla="*/ 0 h 74"/>
                <a:gd name="T34" fmla="*/ 110 w 112"/>
                <a:gd name="T35" fmla="*/ 0 h 74"/>
                <a:gd name="T36" fmla="*/ 110 w 112"/>
                <a:gd name="T37" fmla="*/ 0 h 74"/>
                <a:gd name="T38" fmla="*/ 110 w 112"/>
                <a:gd name="T39" fmla="*/ 0 h 74"/>
                <a:gd name="T40" fmla="*/ 109 w 112"/>
                <a:gd name="T41" fmla="*/ 13 h 74"/>
                <a:gd name="T42" fmla="*/ 105 w 112"/>
                <a:gd name="T43" fmla="*/ 27 h 74"/>
                <a:gd name="T44" fmla="*/ 97 w 112"/>
                <a:gd name="T45" fmla="*/ 40 h 74"/>
                <a:gd name="T46" fmla="*/ 89 w 112"/>
                <a:gd name="T47" fmla="*/ 51 h 74"/>
                <a:gd name="T48" fmla="*/ 77 w 112"/>
                <a:gd name="T49" fmla="*/ 60 h 74"/>
                <a:gd name="T50" fmla="*/ 64 w 112"/>
                <a:gd name="T51" fmla="*/ 67 h 74"/>
                <a:gd name="T52" fmla="*/ 50 w 112"/>
                <a:gd name="T53" fmla="*/ 72 h 74"/>
                <a:gd name="T54" fmla="*/ 34 w 112"/>
                <a:gd name="T55" fmla="*/ 73 h 74"/>
                <a:gd name="T56" fmla="*/ 18 w 112"/>
                <a:gd name="T57" fmla="*/ 72 h 74"/>
                <a:gd name="T58" fmla="*/ 4 w 112"/>
                <a:gd name="T59" fmla="*/ 67 h 74"/>
                <a:gd name="T60" fmla="*/ 0 w 112"/>
                <a:gd name="T61" fmla="*/ 66 h 74"/>
                <a:gd name="T62" fmla="*/ 0 w 112"/>
                <a:gd name="T63" fmla="*/ 66 h 74"/>
                <a:gd name="T64" fmla="*/ 0 w 112"/>
                <a:gd name="T65" fmla="*/ 66 h 74"/>
                <a:gd name="T66" fmla="*/ 0 w 112"/>
                <a:gd name="T67" fmla="*/ 66 h 74"/>
                <a:gd name="T68" fmla="*/ 0 w 112"/>
                <a:gd name="T69" fmla="*/ 66 h 74"/>
                <a:gd name="T70" fmla="*/ 0 w 112"/>
                <a:gd name="T71" fmla="*/ 66 h 74"/>
                <a:gd name="T72" fmla="*/ 1 w 112"/>
                <a:gd name="T73" fmla="*/ 66 h 74"/>
                <a:gd name="T74" fmla="*/ 1 w 112"/>
                <a:gd name="T75" fmla="*/ 66 h 74"/>
                <a:gd name="T76" fmla="*/ 1 w 112"/>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1" y="66"/>
                  </a:moveTo>
                  <a:lnTo>
                    <a:pt x="4" y="69"/>
                  </a:lnTo>
                  <a:lnTo>
                    <a:pt x="18" y="73"/>
                  </a:lnTo>
                  <a:lnTo>
                    <a:pt x="34" y="74"/>
                  </a:lnTo>
                  <a:lnTo>
                    <a:pt x="50" y="73"/>
                  </a:lnTo>
                  <a:lnTo>
                    <a:pt x="64" y="69"/>
                  </a:lnTo>
                  <a:lnTo>
                    <a:pt x="77" y="61"/>
                  </a:lnTo>
                  <a:lnTo>
                    <a:pt x="89" y="51"/>
                  </a:lnTo>
                  <a:lnTo>
                    <a:pt x="99" y="40"/>
                  </a:lnTo>
                  <a:lnTo>
                    <a:pt x="106" y="27"/>
                  </a:lnTo>
                  <a:lnTo>
                    <a:pt x="110" y="13"/>
                  </a:lnTo>
                  <a:lnTo>
                    <a:pt x="112" y="1"/>
                  </a:lnTo>
                  <a:lnTo>
                    <a:pt x="112" y="1"/>
                  </a:lnTo>
                  <a:lnTo>
                    <a:pt x="112" y="1"/>
                  </a:lnTo>
                  <a:lnTo>
                    <a:pt x="110" y="0"/>
                  </a:lnTo>
                  <a:lnTo>
                    <a:pt x="110" y="0"/>
                  </a:lnTo>
                  <a:lnTo>
                    <a:pt x="110" y="0"/>
                  </a:lnTo>
                  <a:lnTo>
                    <a:pt x="110" y="0"/>
                  </a:lnTo>
                  <a:lnTo>
                    <a:pt x="110" y="0"/>
                  </a:lnTo>
                  <a:lnTo>
                    <a:pt x="110" y="0"/>
                  </a:lnTo>
                  <a:lnTo>
                    <a:pt x="109" y="13"/>
                  </a:lnTo>
                  <a:lnTo>
                    <a:pt x="105" y="27"/>
                  </a:lnTo>
                  <a:lnTo>
                    <a:pt x="97" y="40"/>
                  </a:lnTo>
                  <a:lnTo>
                    <a:pt x="89" y="51"/>
                  </a:lnTo>
                  <a:lnTo>
                    <a:pt x="77" y="60"/>
                  </a:lnTo>
                  <a:lnTo>
                    <a:pt x="64" y="67"/>
                  </a:lnTo>
                  <a:lnTo>
                    <a:pt x="50" y="72"/>
                  </a:lnTo>
                  <a:lnTo>
                    <a:pt x="34" y="73"/>
                  </a:lnTo>
                  <a:lnTo>
                    <a:pt x="18" y="72"/>
                  </a:lnTo>
                  <a:lnTo>
                    <a:pt x="4" y="67"/>
                  </a:lnTo>
                  <a:lnTo>
                    <a:pt x="0" y="66"/>
                  </a:lnTo>
                  <a:lnTo>
                    <a:pt x="0" y="66"/>
                  </a:lnTo>
                  <a:lnTo>
                    <a:pt x="0" y="66"/>
                  </a:lnTo>
                  <a:lnTo>
                    <a:pt x="0" y="66"/>
                  </a:lnTo>
                  <a:lnTo>
                    <a:pt x="0" y="66"/>
                  </a:lnTo>
                  <a:lnTo>
                    <a:pt x="0" y="66"/>
                  </a:lnTo>
                  <a:lnTo>
                    <a:pt x="1" y="66"/>
                  </a:lnTo>
                  <a:lnTo>
                    <a:pt x="1" y="66"/>
                  </a:lnTo>
                  <a:lnTo>
                    <a:pt x="1"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3" name="Freeform 1083"/>
            <p:cNvSpPr>
              <a:spLocks/>
            </p:cNvSpPr>
            <p:nvPr/>
          </p:nvSpPr>
          <p:spPr bwMode="auto">
            <a:xfrm>
              <a:off x="4342" y="2575"/>
              <a:ext cx="110" cy="73"/>
            </a:xfrm>
            <a:custGeom>
              <a:avLst/>
              <a:gdLst>
                <a:gd name="T0" fmla="*/ 0 w 110"/>
                <a:gd name="T1" fmla="*/ 66 h 73"/>
                <a:gd name="T2" fmla="*/ 4 w 110"/>
                <a:gd name="T3" fmla="*/ 67 h 73"/>
                <a:gd name="T4" fmla="*/ 18 w 110"/>
                <a:gd name="T5" fmla="*/ 72 h 73"/>
                <a:gd name="T6" fmla="*/ 34 w 110"/>
                <a:gd name="T7" fmla="*/ 73 h 73"/>
                <a:gd name="T8" fmla="*/ 50 w 110"/>
                <a:gd name="T9" fmla="*/ 72 h 73"/>
                <a:gd name="T10" fmla="*/ 64 w 110"/>
                <a:gd name="T11" fmla="*/ 67 h 73"/>
                <a:gd name="T12" fmla="*/ 77 w 110"/>
                <a:gd name="T13" fmla="*/ 60 h 73"/>
                <a:gd name="T14" fmla="*/ 89 w 110"/>
                <a:gd name="T15" fmla="*/ 51 h 73"/>
                <a:gd name="T16" fmla="*/ 97 w 110"/>
                <a:gd name="T17" fmla="*/ 40 h 73"/>
                <a:gd name="T18" fmla="*/ 105 w 110"/>
                <a:gd name="T19" fmla="*/ 27 h 73"/>
                <a:gd name="T20" fmla="*/ 109 w 110"/>
                <a:gd name="T21" fmla="*/ 13 h 73"/>
                <a:gd name="T22" fmla="*/ 110 w 110"/>
                <a:gd name="T23" fmla="*/ 0 h 73"/>
                <a:gd name="T24" fmla="*/ 110 w 110"/>
                <a:gd name="T25" fmla="*/ 0 h 73"/>
                <a:gd name="T26" fmla="*/ 110 w 110"/>
                <a:gd name="T27" fmla="*/ 0 h 73"/>
                <a:gd name="T28" fmla="*/ 110 w 110"/>
                <a:gd name="T29" fmla="*/ 0 h 73"/>
                <a:gd name="T30" fmla="*/ 110 w 110"/>
                <a:gd name="T31" fmla="*/ 0 h 73"/>
                <a:gd name="T32" fmla="*/ 110 w 110"/>
                <a:gd name="T33" fmla="*/ 0 h 73"/>
                <a:gd name="T34" fmla="*/ 110 w 110"/>
                <a:gd name="T35" fmla="*/ 0 h 73"/>
                <a:gd name="T36" fmla="*/ 110 w 110"/>
                <a:gd name="T37" fmla="*/ 0 h 73"/>
                <a:gd name="T38" fmla="*/ 110 w 110"/>
                <a:gd name="T39" fmla="*/ 0 h 73"/>
                <a:gd name="T40" fmla="*/ 109 w 110"/>
                <a:gd name="T41" fmla="*/ 13 h 73"/>
                <a:gd name="T42" fmla="*/ 105 w 110"/>
                <a:gd name="T43" fmla="*/ 27 h 73"/>
                <a:gd name="T44" fmla="*/ 97 w 110"/>
                <a:gd name="T45" fmla="*/ 40 h 73"/>
                <a:gd name="T46" fmla="*/ 89 w 110"/>
                <a:gd name="T47" fmla="*/ 51 h 73"/>
                <a:gd name="T48" fmla="*/ 77 w 110"/>
                <a:gd name="T49" fmla="*/ 60 h 73"/>
                <a:gd name="T50" fmla="*/ 64 w 110"/>
                <a:gd name="T51" fmla="*/ 67 h 73"/>
                <a:gd name="T52" fmla="*/ 50 w 110"/>
                <a:gd name="T53" fmla="*/ 72 h 73"/>
                <a:gd name="T54" fmla="*/ 34 w 110"/>
                <a:gd name="T55" fmla="*/ 73 h 73"/>
                <a:gd name="T56" fmla="*/ 18 w 110"/>
                <a:gd name="T57" fmla="*/ 72 h 73"/>
                <a:gd name="T58" fmla="*/ 4 w 110"/>
                <a:gd name="T59" fmla="*/ 67 h 73"/>
                <a:gd name="T60" fmla="*/ 0 w 110"/>
                <a:gd name="T61" fmla="*/ 64 h 73"/>
                <a:gd name="T62" fmla="*/ 0 w 110"/>
                <a:gd name="T63" fmla="*/ 64 h 73"/>
                <a:gd name="T64" fmla="*/ 0 w 110"/>
                <a:gd name="T65" fmla="*/ 64 h 73"/>
                <a:gd name="T66" fmla="*/ 0 w 110"/>
                <a:gd name="T67" fmla="*/ 64 h 73"/>
                <a:gd name="T68" fmla="*/ 0 w 110"/>
                <a:gd name="T69" fmla="*/ 64 h 73"/>
                <a:gd name="T70" fmla="*/ 0 w 110"/>
                <a:gd name="T71" fmla="*/ 66 h 73"/>
                <a:gd name="T72" fmla="*/ 0 w 110"/>
                <a:gd name="T73" fmla="*/ 66 h 73"/>
                <a:gd name="T74" fmla="*/ 0 w 110"/>
                <a:gd name="T75" fmla="*/ 66 h 73"/>
                <a:gd name="T76" fmla="*/ 0 w 110"/>
                <a:gd name="T7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3">
                  <a:moveTo>
                    <a:pt x="0" y="66"/>
                  </a:moveTo>
                  <a:lnTo>
                    <a:pt x="4" y="67"/>
                  </a:lnTo>
                  <a:lnTo>
                    <a:pt x="18" y="72"/>
                  </a:lnTo>
                  <a:lnTo>
                    <a:pt x="34" y="73"/>
                  </a:lnTo>
                  <a:lnTo>
                    <a:pt x="50" y="72"/>
                  </a:lnTo>
                  <a:lnTo>
                    <a:pt x="64" y="67"/>
                  </a:lnTo>
                  <a:lnTo>
                    <a:pt x="77" y="60"/>
                  </a:lnTo>
                  <a:lnTo>
                    <a:pt x="89" y="51"/>
                  </a:lnTo>
                  <a:lnTo>
                    <a:pt x="97" y="40"/>
                  </a:lnTo>
                  <a:lnTo>
                    <a:pt x="105" y="27"/>
                  </a:lnTo>
                  <a:lnTo>
                    <a:pt x="109" y="13"/>
                  </a:lnTo>
                  <a:lnTo>
                    <a:pt x="110" y="0"/>
                  </a:lnTo>
                  <a:lnTo>
                    <a:pt x="110" y="0"/>
                  </a:lnTo>
                  <a:lnTo>
                    <a:pt x="110" y="0"/>
                  </a:lnTo>
                  <a:lnTo>
                    <a:pt x="110" y="0"/>
                  </a:lnTo>
                  <a:lnTo>
                    <a:pt x="110" y="0"/>
                  </a:lnTo>
                  <a:lnTo>
                    <a:pt x="110" y="0"/>
                  </a:lnTo>
                  <a:lnTo>
                    <a:pt x="110" y="0"/>
                  </a:lnTo>
                  <a:lnTo>
                    <a:pt x="110" y="0"/>
                  </a:lnTo>
                  <a:lnTo>
                    <a:pt x="110" y="0"/>
                  </a:lnTo>
                  <a:lnTo>
                    <a:pt x="109" y="13"/>
                  </a:lnTo>
                  <a:lnTo>
                    <a:pt x="105" y="27"/>
                  </a:lnTo>
                  <a:lnTo>
                    <a:pt x="97" y="40"/>
                  </a:lnTo>
                  <a:lnTo>
                    <a:pt x="89" y="51"/>
                  </a:lnTo>
                  <a:lnTo>
                    <a:pt x="77" y="60"/>
                  </a:lnTo>
                  <a:lnTo>
                    <a:pt x="64" y="67"/>
                  </a:lnTo>
                  <a:lnTo>
                    <a:pt x="50" y="72"/>
                  </a:lnTo>
                  <a:lnTo>
                    <a:pt x="34" y="73"/>
                  </a:lnTo>
                  <a:lnTo>
                    <a:pt x="18" y="72"/>
                  </a:lnTo>
                  <a:lnTo>
                    <a:pt x="4" y="67"/>
                  </a:lnTo>
                  <a:lnTo>
                    <a:pt x="0" y="64"/>
                  </a:lnTo>
                  <a:lnTo>
                    <a:pt x="0" y="64"/>
                  </a:lnTo>
                  <a:lnTo>
                    <a:pt x="0" y="64"/>
                  </a:lnTo>
                  <a:lnTo>
                    <a:pt x="0" y="64"/>
                  </a:lnTo>
                  <a:lnTo>
                    <a:pt x="0" y="64"/>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4" name="Freeform 1084"/>
            <p:cNvSpPr>
              <a:spLocks/>
            </p:cNvSpPr>
            <p:nvPr/>
          </p:nvSpPr>
          <p:spPr bwMode="auto">
            <a:xfrm>
              <a:off x="4340" y="2573"/>
              <a:ext cx="112" cy="75"/>
            </a:xfrm>
            <a:custGeom>
              <a:avLst/>
              <a:gdLst>
                <a:gd name="T0" fmla="*/ 2 w 112"/>
                <a:gd name="T1" fmla="*/ 66 h 75"/>
                <a:gd name="T2" fmla="*/ 6 w 112"/>
                <a:gd name="T3" fmla="*/ 69 h 75"/>
                <a:gd name="T4" fmla="*/ 20 w 112"/>
                <a:gd name="T5" fmla="*/ 74 h 75"/>
                <a:gd name="T6" fmla="*/ 36 w 112"/>
                <a:gd name="T7" fmla="*/ 75 h 75"/>
                <a:gd name="T8" fmla="*/ 52 w 112"/>
                <a:gd name="T9" fmla="*/ 74 h 75"/>
                <a:gd name="T10" fmla="*/ 66 w 112"/>
                <a:gd name="T11" fmla="*/ 69 h 75"/>
                <a:gd name="T12" fmla="*/ 79 w 112"/>
                <a:gd name="T13" fmla="*/ 62 h 75"/>
                <a:gd name="T14" fmla="*/ 91 w 112"/>
                <a:gd name="T15" fmla="*/ 53 h 75"/>
                <a:gd name="T16" fmla="*/ 99 w 112"/>
                <a:gd name="T17" fmla="*/ 42 h 75"/>
                <a:gd name="T18" fmla="*/ 107 w 112"/>
                <a:gd name="T19" fmla="*/ 29 h 75"/>
                <a:gd name="T20" fmla="*/ 111 w 112"/>
                <a:gd name="T21" fmla="*/ 15 h 75"/>
                <a:gd name="T22" fmla="*/ 112 w 112"/>
                <a:gd name="T23" fmla="*/ 2 h 75"/>
                <a:gd name="T24" fmla="*/ 112 w 112"/>
                <a:gd name="T25" fmla="*/ 2 h 75"/>
                <a:gd name="T26" fmla="*/ 112 w 112"/>
                <a:gd name="T27" fmla="*/ 0 h 75"/>
                <a:gd name="T28" fmla="*/ 112 w 112"/>
                <a:gd name="T29" fmla="*/ 0 h 75"/>
                <a:gd name="T30" fmla="*/ 112 w 112"/>
                <a:gd name="T31" fmla="*/ 0 h 75"/>
                <a:gd name="T32" fmla="*/ 112 w 112"/>
                <a:gd name="T33" fmla="*/ 0 h 75"/>
                <a:gd name="T34" fmla="*/ 112 w 112"/>
                <a:gd name="T35" fmla="*/ 0 h 75"/>
                <a:gd name="T36" fmla="*/ 112 w 112"/>
                <a:gd name="T37" fmla="*/ 0 h 75"/>
                <a:gd name="T38" fmla="*/ 112 w 112"/>
                <a:gd name="T39" fmla="*/ 0 h 75"/>
                <a:gd name="T40" fmla="*/ 111 w 112"/>
                <a:gd name="T41" fmla="*/ 15 h 75"/>
                <a:gd name="T42" fmla="*/ 107 w 112"/>
                <a:gd name="T43" fmla="*/ 28 h 75"/>
                <a:gd name="T44" fmla="*/ 99 w 112"/>
                <a:gd name="T45" fmla="*/ 40 h 75"/>
                <a:gd name="T46" fmla="*/ 89 w 112"/>
                <a:gd name="T47" fmla="*/ 52 h 75"/>
                <a:gd name="T48" fmla="*/ 78 w 112"/>
                <a:gd name="T49" fmla="*/ 62 h 75"/>
                <a:gd name="T50" fmla="*/ 65 w 112"/>
                <a:gd name="T51" fmla="*/ 69 h 75"/>
                <a:gd name="T52" fmla="*/ 52 w 112"/>
                <a:gd name="T53" fmla="*/ 74 h 75"/>
                <a:gd name="T54" fmla="*/ 36 w 112"/>
                <a:gd name="T55" fmla="*/ 75 h 75"/>
                <a:gd name="T56" fmla="*/ 20 w 112"/>
                <a:gd name="T57" fmla="*/ 74 h 75"/>
                <a:gd name="T58" fmla="*/ 6 w 112"/>
                <a:gd name="T59" fmla="*/ 69 h 75"/>
                <a:gd name="T60" fmla="*/ 0 w 112"/>
                <a:gd name="T61" fmla="*/ 66 h 75"/>
                <a:gd name="T62" fmla="*/ 2 w 112"/>
                <a:gd name="T63" fmla="*/ 66 h 75"/>
                <a:gd name="T64" fmla="*/ 2 w 112"/>
                <a:gd name="T65" fmla="*/ 66 h 75"/>
                <a:gd name="T66" fmla="*/ 2 w 112"/>
                <a:gd name="T67" fmla="*/ 66 h 75"/>
                <a:gd name="T68" fmla="*/ 2 w 112"/>
                <a:gd name="T69" fmla="*/ 66 h 75"/>
                <a:gd name="T70" fmla="*/ 2 w 112"/>
                <a:gd name="T71" fmla="*/ 66 h 75"/>
                <a:gd name="T72" fmla="*/ 2 w 112"/>
                <a:gd name="T73" fmla="*/ 66 h 75"/>
                <a:gd name="T74" fmla="*/ 2 w 112"/>
                <a:gd name="T75" fmla="*/ 66 h 75"/>
                <a:gd name="T76" fmla="*/ 2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2" y="66"/>
                  </a:moveTo>
                  <a:lnTo>
                    <a:pt x="6" y="69"/>
                  </a:lnTo>
                  <a:lnTo>
                    <a:pt x="20" y="74"/>
                  </a:lnTo>
                  <a:lnTo>
                    <a:pt x="36" y="75"/>
                  </a:lnTo>
                  <a:lnTo>
                    <a:pt x="52" y="74"/>
                  </a:lnTo>
                  <a:lnTo>
                    <a:pt x="66" y="69"/>
                  </a:lnTo>
                  <a:lnTo>
                    <a:pt x="79" y="62"/>
                  </a:lnTo>
                  <a:lnTo>
                    <a:pt x="91" y="53"/>
                  </a:lnTo>
                  <a:lnTo>
                    <a:pt x="99" y="42"/>
                  </a:lnTo>
                  <a:lnTo>
                    <a:pt x="107" y="29"/>
                  </a:lnTo>
                  <a:lnTo>
                    <a:pt x="111" y="15"/>
                  </a:lnTo>
                  <a:lnTo>
                    <a:pt x="112" y="2"/>
                  </a:lnTo>
                  <a:lnTo>
                    <a:pt x="112" y="2"/>
                  </a:lnTo>
                  <a:lnTo>
                    <a:pt x="112" y="0"/>
                  </a:lnTo>
                  <a:lnTo>
                    <a:pt x="112" y="0"/>
                  </a:lnTo>
                  <a:lnTo>
                    <a:pt x="112" y="0"/>
                  </a:lnTo>
                  <a:lnTo>
                    <a:pt x="112" y="0"/>
                  </a:lnTo>
                  <a:lnTo>
                    <a:pt x="112" y="0"/>
                  </a:lnTo>
                  <a:lnTo>
                    <a:pt x="112" y="0"/>
                  </a:lnTo>
                  <a:lnTo>
                    <a:pt x="112" y="0"/>
                  </a:lnTo>
                  <a:lnTo>
                    <a:pt x="111" y="15"/>
                  </a:lnTo>
                  <a:lnTo>
                    <a:pt x="107" y="28"/>
                  </a:lnTo>
                  <a:lnTo>
                    <a:pt x="99" y="40"/>
                  </a:lnTo>
                  <a:lnTo>
                    <a:pt x="89" y="52"/>
                  </a:lnTo>
                  <a:lnTo>
                    <a:pt x="78" y="62"/>
                  </a:lnTo>
                  <a:lnTo>
                    <a:pt x="65" y="69"/>
                  </a:lnTo>
                  <a:lnTo>
                    <a:pt x="52" y="74"/>
                  </a:lnTo>
                  <a:lnTo>
                    <a:pt x="36" y="75"/>
                  </a:lnTo>
                  <a:lnTo>
                    <a:pt x="20" y="74"/>
                  </a:lnTo>
                  <a:lnTo>
                    <a:pt x="6" y="69"/>
                  </a:lnTo>
                  <a:lnTo>
                    <a:pt x="0" y="66"/>
                  </a:lnTo>
                  <a:lnTo>
                    <a:pt x="2" y="66"/>
                  </a:lnTo>
                  <a:lnTo>
                    <a:pt x="2" y="66"/>
                  </a:lnTo>
                  <a:lnTo>
                    <a:pt x="2" y="66"/>
                  </a:lnTo>
                  <a:lnTo>
                    <a:pt x="2" y="66"/>
                  </a:lnTo>
                  <a:lnTo>
                    <a:pt x="2" y="66"/>
                  </a:lnTo>
                  <a:lnTo>
                    <a:pt x="2" y="66"/>
                  </a:lnTo>
                  <a:lnTo>
                    <a:pt x="2" y="66"/>
                  </a:lnTo>
                  <a:lnTo>
                    <a:pt x="2"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5" name="Freeform 1085"/>
            <p:cNvSpPr>
              <a:spLocks/>
            </p:cNvSpPr>
            <p:nvPr/>
          </p:nvSpPr>
          <p:spPr bwMode="auto">
            <a:xfrm>
              <a:off x="4340" y="2573"/>
              <a:ext cx="112" cy="75"/>
            </a:xfrm>
            <a:custGeom>
              <a:avLst/>
              <a:gdLst>
                <a:gd name="T0" fmla="*/ 0 w 112"/>
                <a:gd name="T1" fmla="*/ 66 h 75"/>
                <a:gd name="T2" fmla="*/ 6 w 112"/>
                <a:gd name="T3" fmla="*/ 69 h 75"/>
                <a:gd name="T4" fmla="*/ 20 w 112"/>
                <a:gd name="T5" fmla="*/ 74 h 75"/>
                <a:gd name="T6" fmla="*/ 36 w 112"/>
                <a:gd name="T7" fmla="*/ 75 h 75"/>
                <a:gd name="T8" fmla="*/ 52 w 112"/>
                <a:gd name="T9" fmla="*/ 74 h 75"/>
                <a:gd name="T10" fmla="*/ 65 w 112"/>
                <a:gd name="T11" fmla="*/ 69 h 75"/>
                <a:gd name="T12" fmla="*/ 78 w 112"/>
                <a:gd name="T13" fmla="*/ 62 h 75"/>
                <a:gd name="T14" fmla="*/ 89 w 112"/>
                <a:gd name="T15" fmla="*/ 52 h 75"/>
                <a:gd name="T16" fmla="*/ 99 w 112"/>
                <a:gd name="T17" fmla="*/ 40 h 75"/>
                <a:gd name="T18" fmla="*/ 107 w 112"/>
                <a:gd name="T19" fmla="*/ 28 h 75"/>
                <a:gd name="T20" fmla="*/ 111 w 112"/>
                <a:gd name="T21" fmla="*/ 15 h 75"/>
                <a:gd name="T22" fmla="*/ 112 w 112"/>
                <a:gd name="T23" fmla="*/ 0 h 75"/>
                <a:gd name="T24" fmla="*/ 112 w 112"/>
                <a:gd name="T25" fmla="*/ 0 h 75"/>
                <a:gd name="T26" fmla="*/ 112 w 112"/>
                <a:gd name="T27" fmla="*/ 0 h 75"/>
                <a:gd name="T28" fmla="*/ 112 w 112"/>
                <a:gd name="T29" fmla="*/ 0 h 75"/>
                <a:gd name="T30" fmla="*/ 112 w 112"/>
                <a:gd name="T31" fmla="*/ 0 h 75"/>
                <a:gd name="T32" fmla="*/ 111 w 112"/>
                <a:gd name="T33" fmla="*/ 0 h 75"/>
                <a:gd name="T34" fmla="*/ 111 w 112"/>
                <a:gd name="T35" fmla="*/ 0 h 75"/>
                <a:gd name="T36" fmla="*/ 111 w 112"/>
                <a:gd name="T37" fmla="*/ 0 h 75"/>
                <a:gd name="T38" fmla="*/ 111 w 112"/>
                <a:gd name="T39" fmla="*/ 0 h 75"/>
                <a:gd name="T40" fmla="*/ 109 w 112"/>
                <a:gd name="T41" fmla="*/ 13 h 75"/>
                <a:gd name="T42" fmla="*/ 105 w 112"/>
                <a:gd name="T43" fmla="*/ 28 h 75"/>
                <a:gd name="T44" fmla="*/ 98 w 112"/>
                <a:gd name="T45" fmla="*/ 40 h 75"/>
                <a:gd name="T46" fmla="*/ 89 w 112"/>
                <a:gd name="T47" fmla="*/ 52 h 75"/>
                <a:gd name="T48" fmla="*/ 78 w 112"/>
                <a:gd name="T49" fmla="*/ 61 h 75"/>
                <a:gd name="T50" fmla="*/ 65 w 112"/>
                <a:gd name="T51" fmla="*/ 68 h 75"/>
                <a:gd name="T52" fmla="*/ 50 w 112"/>
                <a:gd name="T53" fmla="*/ 72 h 75"/>
                <a:gd name="T54" fmla="*/ 36 w 112"/>
                <a:gd name="T55" fmla="*/ 74 h 75"/>
                <a:gd name="T56" fmla="*/ 20 w 112"/>
                <a:gd name="T57" fmla="*/ 72 h 75"/>
                <a:gd name="T58" fmla="*/ 6 w 112"/>
                <a:gd name="T59" fmla="*/ 68 h 75"/>
                <a:gd name="T60" fmla="*/ 0 w 112"/>
                <a:gd name="T61" fmla="*/ 65 h 75"/>
                <a:gd name="T62" fmla="*/ 0 w 112"/>
                <a:gd name="T63" fmla="*/ 65 h 75"/>
                <a:gd name="T64" fmla="*/ 0 w 112"/>
                <a:gd name="T65" fmla="*/ 65 h 75"/>
                <a:gd name="T66" fmla="*/ 0 w 112"/>
                <a:gd name="T67" fmla="*/ 65 h 75"/>
                <a:gd name="T68" fmla="*/ 0 w 112"/>
                <a:gd name="T69" fmla="*/ 65 h 75"/>
                <a:gd name="T70" fmla="*/ 0 w 112"/>
                <a:gd name="T71" fmla="*/ 65 h 75"/>
                <a:gd name="T72" fmla="*/ 0 w 112"/>
                <a:gd name="T73" fmla="*/ 65 h 75"/>
                <a:gd name="T74" fmla="*/ 0 w 112"/>
                <a:gd name="T75" fmla="*/ 65 h 75"/>
                <a:gd name="T76" fmla="*/ 0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0" y="66"/>
                  </a:moveTo>
                  <a:lnTo>
                    <a:pt x="6" y="69"/>
                  </a:lnTo>
                  <a:lnTo>
                    <a:pt x="20" y="74"/>
                  </a:lnTo>
                  <a:lnTo>
                    <a:pt x="36" y="75"/>
                  </a:lnTo>
                  <a:lnTo>
                    <a:pt x="52" y="74"/>
                  </a:lnTo>
                  <a:lnTo>
                    <a:pt x="65" y="69"/>
                  </a:lnTo>
                  <a:lnTo>
                    <a:pt x="78" y="62"/>
                  </a:lnTo>
                  <a:lnTo>
                    <a:pt x="89" y="52"/>
                  </a:lnTo>
                  <a:lnTo>
                    <a:pt x="99" y="40"/>
                  </a:lnTo>
                  <a:lnTo>
                    <a:pt x="107" y="28"/>
                  </a:lnTo>
                  <a:lnTo>
                    <a:pt x="111" y="15"/>
                  </a:lnTo>
                  <a:lnTo>
                    <a:pt x="112" y="0"/>
                  </a:lnTo>
                  <a:lnTo>
                    <a:pt x="112" y="0"/>
                  </a:lnTo>
                  <a:lnTo>
                    <a:pt x="112" y="0"/>
                  </a:lnTo>
                  <a:lnTo>
                    <a:pt x="112" y="0"/>
                  </a:lnTo>
                  <a:lnTo>
                    <a:pt x="112" y="0"/>
                  </a:lnTo>
                  <a:lnTo>
                    <a:pt x="111" y="0"/>
                  </a:lnTo>
                  <a:lnTo>
                    <a:pt x="111" y="0"/>
                  </a:lnTo>
                  <a:lnTo>
                    <a:pt x="111" y="0"/>
                  </a:lnTo>
                  <a:lnTo>
                    <a:pt x="111" y="0"/>
                  </a:lnTo>
                  <a:lnTo>
                    <a:pt x="109" y="13"/>
                  </a:lnTo>
                  <a:lnTo>
                    <a:pt x="105" y="28"/>
                  </a:lnTo>
                  <a:lnTo>
                    <a:pt x="98" y="40"/>
                  </a:lnTo>
                  <a:lnTo>
                    <a:pt x="89" y="52"/>
                  </a:lnTo>
                  <a:lnTo>
                    <a:pt x="78" y="61"/>
                  </a:lnTo>
                  <a:lnTo>
                    <a:pt x="65" y="68"/>
                  </a:lnTo>
                  <a:lnTo>
                    <a:pt x="50" y="72"/>
                  </a:lnTo>
                  <a:lnTo>
                    <a:pt x="36" y="74"/>
                  </a:lnTo>
                  <a:lnTo>
                    <a:pt x="20" y="72"/>
                  </a:lnTo>
                  <a:lnTo>
                    <a:pt x="6" y="68"/>
                  </a:lnTo>
                  <a:lnTo>
                    <a:pt x="0" y="65"/>
                  </a:lnTo>
                  <a:lnTo>
                    <a:pt x="0" y="65"/>
                  </a:lnTo>
                  <a:lnTo>
                    <a:pt x="0" y="65"/>
                  </a:lnTo>
                  <a:lnTo>
                    <a:pt x="0" y="65"/>
                  </a:lnTo>
                  <a:lnTo>
                    <a:pt x="0" y="65"/>
                  </a:lnTo>
                  <a:lnTo>
                    <a:pt x="0" y="65"/>
                  </a:lnTo>
                  <a:lnTo>
                    <a:pt x="0" y="65"/>
                  </a:lnTo>
                  <a:lnTo>
                    <a:pt x="0" y="65"/>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6" name="Freeform 1086"/>
            <p:cNvSpPr>
              <a:spLocks/>
            </p:cNvSpPr>
            <p:nvPr/>
          </p:nvSpPr>
          <p:spPr bwMode="auto">
            <a:xfrm>
              <a:off x="4340" y="2572"/>
              <a:ext cx="111" cy="75"/>
            </a:xfrm>
            <a:custGeom>
              <a:avLst/>
              <a:gdLst>
                <a:gd name="T0" fmla="*/ 0 w 111"/>
                <a:gd name="T1" fmla="*/ 66 h 75"/>
                <a:gd name="T2" fmla="*/ 6 w 111"/>
                <a:gd name="T3" fmla="*/ 69 h 75"/>
                <a:gd name="T4" fmla="*/ 20 w 111"/>
                <a:gd name="T5" fmla="*/ 73 h 75"/>
                <a:gd name="T6" fmla="*/ 36 w 111"/>
                <a:gd name="T7" fmla="*/ 75 h 75"/>
                <a:gd name="T8" fmla="*/ 50 w 111"/>
                <a:gd name="T9" fmla="*/ 73 h 75"/>
                <a:gd name="T10" fmla="*/ 65 w 111"/>
                <a:gd name="T11" fmla="*/ 69 h 75"/>
                <a:gd name="T12" fmla="*/ 78 w 111"/>
                <a:gd name="T13" fmla="*/ 62 h 75"/>
                <a:gd name="T14" fmla="*/ 89 w 111"/>
                <a:gd name="T15" fmla="*/ 53 h 75"/>
                <a:gd name="T16" fmla="*/ 98 w 111"/>
                <a:gd name="T17" fmla="*/ 41 h 75"/>
                <a:gd name="T18" fmla="*/ 105 w 111"/>
                <a:gd name="T19" fmla="*/ 29 h 75"/>
                <a:gd name="T20" fmla="*/ 109 w 111"/>
                <a:gd name="T21" fmla="*/ 14 h 75"/>
                <a:gd name="T22" fmla="*/ 111 w 111"/>
                <a:gd name="T23" fmla="*/ 1 h 75"/>
                <a:gd name="T24" fmla="*/ 111 w 111"/>
                <a:gd name="T25" fmla="*/ 1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09 w 111"/>
                <a:gd name="T41" fmla="*/ 14 h 75"/>
                <a:gd name="T42" fmla="*/ 105 w 111"/>
                <a:gd name="T43" fmla="*/ 29 h 75"/>
                <a:gd name="T44" fmla="*/ 98 w 111"/>
                <a:gd name="T45" fmla="*/ 41 h 75"/>
                <a:gd name="T46" fmla="*/ 89 w 111"/>
                <a:gd name="T47" fmla="*/ 53 h 75"/>
                <a:gd name="T48" fmla="*/ 78 w 111"/>
                <a:gd name="T49" fmla="*/ 62 h 75"/>
                <a:gd name="T50" fmla="*/ 65 w 111"/>
                <a:gd name="T51" fmla="*/ 69 h 75"/>
                <a:gd name="T52" fmla="*/ 50 w 111"/>
                <a:gd name="T53" fmla="*/ 73 h 75"/>
                <a:gd name="T54" fmla="*/ 36 w 111"/>
                <a:gd name="T55" fmla="*/ 75 h 75"/>
                <a:gd name="T56" fmla="*/ 20 w 111"/>
                <a:gd name="T57" fmla="*/ 73 h 75"/>
                <a:gd name="T58" fmla="*/ 7 w 111"/>
                <a:gd name="T59" fmla="*/ 69 h 75"/>
                <a:gd name="T60" fmla="*/ 0 w 111"/>
                <a:gd name="T61" fmla="*/ 64 h 75"/>
                <a:gd name="T62" fmla="*/ 0 w 111"/>
                <a:gd name="T63" fmla="*/ 64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6" y="69"/>
                  </a:lnTo>
                  <a:lnTo>
                    <a:pt x="20" y="73"/>
                  </a:lnTo>
                  <a:lnTo>
                    <a:pt x="36" y="75"/>
                  </a:lnTo>
                  <a:lnTo>
                    <a:pt x="50" y="73"/>
                  </a:lnTo>
                  <a:lnTo>
                    <a:pt x="65" y="69"/>
                  </a:lnTo>
                  <a:lnTo>
                    <a:pt x="78" y="62"/>
                  </a:lnTo>
                  <a:lnTo>
                    <a:pt x="89" y="53"/>
                  </a:lnTo>
                  <a:lnTo>
                    <a:pt x="98" y="41"/>
                  </a:lnTo>
                  <a:lnTo>
                    <a:pt x="105" y="29"/>
                  </a:lnTo>
                  <a:lnTo>
                    <a:pt x="109" y="14"/>
                  </a:lnTo>
                  <a:lnTo>
                    <a:pt x="111" y="1"/>
                  </a:lnTo>
                  <a:lnTo>
                    <a:pt x="111" y="1"/>
                  </a:lnTo>
                  <a:lnTo>
                    <a:pt x="111" y="0"/>
                  </a:lnTo>
                  <a:lnTo>
                    <a:pt x="111" y="0"/>
                  </a:lnTo>
                  <a:lnTo>
                    <a:pt x="111" y="0"/>
                  </a:lnTo>
                  <a:lnTo>
                    <a:pt x="111" y="0"/>
                  </a:lnTo>
                  <a:lnTo>
                    <a:pt x="111" y="0"/>
                  </a:lnTo>
                  <a:lnTo>
                    <a:pt x="111" y="0"/>
                  </a:lnTo>
                  <a:lnTo>
                    <a:pt x="111" y="0"/>
                  </a:lnTo>
                  <a:lnTo>
                    <a:pt x="109" y="14"/>
                  </a:lnTo>
                  <a:lnTo>
                    <a:pt x="105" y="29"/>
                  </a:lnTo>
                  <a:lnTo>
                    <a:pt x="98" y="41"/>
                  </a:lnTo>
                  <a:lnTo>
                    <a:pt x="89" y="53"/>
                  </a:lnTo>
                  <a:lnTo>
                    <a:pt x="78" y="62"/>
                  </a:lnTo>
                  <a:lnTo>
                    <a:pt x="65" y="69"/>
                  </a:lnTo>
                  <a:lnTo>
                    <a:pt x="50" y="73"/>
                  </a:lnTo>
                  <a:lnTo>
                    <a:pt x="36" y="75"/>
                  </a:lnTo>
                  <a:lnTo>
                    <a:pt x="20" y="73"/>
                  </a:lnTo>
                  <a:lnTo>
                    <a:pt x="7" y="69"/>
                  </a:lnTo>
                  <a:lnTo>
                    <a:pt x="0" y="64"/>
                  </a:lnTo>
                  <a:lnTo>
                    <a:pt x="0" y="64"/>
                  </a:lnTo>
                  <a:lnTo>
                    <a:pt x="0" y="66"/>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7" name="Freeform 1087"/>
            <p:cNvSpPr>
              <a:spLocks/>
            </p:cNvSpPr>
            <p:nvPr/>
          </p:nvSpPr>
          <p:spPr bwMode="auto">
            <a:xfrm>
              <a:off x="4340" y="2572"/>
              <a:ext cx="111" cy="75"/>
            </a:xfrm>
            <a:custGeom>
              <a:avLst/>
              <a:gdLst>
                <a:gd name="T0" fmla="*/ 0 w 111"/>
                <a:gd name="T1" fmla="*/ 64 h 75"/>
                <a:gd name="T2" fmla="*/ 7 w 111"/>
                <a:gd name="T3" fmla="*/ 69 h 75"/>
                <a:gd name="T4" fmla="*/ 20 w 111"/>
                <a:gd name="T5" fmla="*/ 73 h 75"/>
                <a:gd name="T6" fmla="*/ 36 w 111"/>
                <a:gd name="T7" fmla="*/ 75 h 75"/>
                <a:gd name="T8" fmla="*/ 50 w 111"/>
                <a:gd name="T9" fmla="*/ 73 h 75"/>
                <a:gd name="T10" fmla="*/ 65 w 111"/>
                <a:gd name="T11" fmla="*/ 69 h 75"/>
                <a:gd name="T12" fmla="*/ 78 w 111"/>
                <a:gd name="T13" fmla="*/ 62 h 75"/>
                <a:gd name="T14" fmla="*/ 89 w 111"/>
                <a:gd name="T15" fmla="*/ 53 h 75"/>
                <a:gd name="T16" fmla="*/ 98 w 111"/>
                <a:gd name="T17" fmla="*/ 41 h 75"/>
                <a:gd name="T18" fmla="*/ 105 w 111"/>
                <a:gd name="T19" fmla="*/ 29 h 75"/>
                <a:gd name="T20" fmla="*/ 109 w 111"/>
                <a:gd name="T21" fmla="*/ 14 h 75"/>
                <a:gd name="T22" fmla="*/ 111 w 111"/>
                <a:gd name="T23" fmla="*/ 0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1 w 111"/>
                <a:gd name="T41" fmla="*/ 0 h 75"/>
                <a:gd name="T42" fmla="*/ 111 w 111"/>
                <a:gd name="T43" fmla="*/ 0 h 75"/>
                <a:gd name="T44" fmla="*/ 111 w 111"/>
                <a:gd name="T45" fmla="*/ 0 h 75"/>
                <a:gd name="T46" fmla="*/ 111 w 111"/>
                <a:gd name="T47" fmla="*/ 0 h 75"/>
                <a:gd name="T48" fmla="*/ 111 w 111"/>
                <a:gd name="T49" fmla="*/ 0 h 75"/>
                <a:gd name="T50" fmla="*/ 111 w 111"/>
                <a:gd name="T51" fmla="*/ 0 h 75"/>
                <a:gd name="T52" fmla="*/ 111 w 111"/>
                <a:gd name="T53" fmla="*/ 0 h 75"/>
                <a:gd name="T54" fmla="*/ 111 w 111"/>
                <a:gd name="T55" fmla="*/ 0 h 75"/>
                <a:gd name="T56" fmla="*/ 111 w 111"/>
                <a:gd name="T57" fmla="*/ 0 h 75"/>
                <a:gd name="T58" fmla="*/ 111 w 111"/>
                <a:gd name="T59" fmla="*/ 0 h 75"/>
                <a:gd name="T60" fmla="*/ 111 w 111"/>
                <a:gd name="T61" fmla="*/ 0 h 75"/>
                <a:gd name="T62" fmla="*/ 109 w 111"/>
                <a:gd name="T63" fmla="*/ 14 h 75"/>
                <a:gd name="T64" fmla="*/ 105 w 111"/>
                <a:gd name="T65" fmla="*/ 29 h 75"/>
                <a:gd name="T66" fmla="*/ 98 w 111"/>
                <a:gd name="T67" fmla="*/ 41 h 75"/>
                <a:gd name="T68" fmla="*/ 89 w 111"/>
                <a:gd name="T69" fmla="*/ 53 h 75"/>
                <a:gd name="T70" fmla="*/ 78 w 111"/>
                <a:gd name="T71" fmla="*/ 62 h 75"/>
                <a:gd name="T72" fmla="*/ 65 w 111"/>
                <a:gd name="T73" fmla="*/ 69 h 75"/>
                <a:gd name="T74" fmla="*/ 50 w 111"/>
                <a:gd name="T75" fmla="*/ 73 h 75"/>
                <a:gd name="T76" fmla="*/ 36 w 111"/>
                <a:gd name="T77" fmla="*/ 75 h 75"/>
                <a:gd name="T78" fmla="*/ 20 w 111"/>
                <a:gd name="T79" fmla="*/ 73 h 75"/>
                <a:gd name="T80" fmla="*/ 7 w 111"/>
                <a:gd name="T81" fmla="*/ 69 h 75"/>
                <a:gd name="T82" fmla="*/ 0 w 111"/>
                <a:gd name="T83" fmla="*/ 64 h 75"/>
                <a:gd name="T84" fmla="*/ 0 w 111"/>
                <a:gd name="T85" fmla="*/ 64 h 75"/>
                <a:gd name="T86" fmla="*/ 0 w 111"/>
                <a:gd name="T87" fmla="*/ 64 h 75"/>
                <a:gd name="T88" fmla="*/ 0 w 111"/>
                <a:gd name="T89" fmla="*/ 64 h 75"/>
                <a:gd name="T90" fmla="*/ 0 w 111"/>
                <a:gd name="T91" fmla="*/ 64 h 75"/>
                <a:gd name="T92" fmla="*/ 0 w 111"/>
                <a:gd name="T93" fmla="*/ 64 h 75"/>
                <a:gd name="T94" fmla="*/ 0 w 111"/>
                <a:gd name="T95" fmla="*/ 64 h 75"/>
                <a:gd name="T96" fmla="*/ 0 w 111"/>
                <a:gd name="T97" fmla="*/ 64 h 75"/>
                <a:gd name="T98" fmla="*/ 0 w 111"/>
                <a:gd name="T99" fmla="*/ 6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5">
                  <a:moveTo>
                    <a:pt x="0" y="64"/>
                  </a:moveTo>
                  <a:lnTo>
                    <a:pt x="7" y="69"/>
                  </a:lnTo>
                  <a:lnTo>
                    <a:pt x="20" y="73"/>
                  </a:lnTo>
                  <a:lnTo>
                    <a:pt x="36" y="75"/>
                  </a:lnTo>
                  <a:lnTo>
                    <a:pt x="50" y="73"/>
                  </a:lnTo>
                  <a:lnTo>
                    <a:pt x="65" y="69"/>
                  </a:lnTo>
                  <a:lnTo>
                    <a:pt x="78" y="62"/>
                  </a:lnTo>
                  <a:lnTo>
                    <a:pt x="89" y="53"/>
                  </a:lnTo>
                  <a:lnTo>
                    <a:pt x="98" y="41"/>
                  </a:lnTo>
                  <a:lnTo>
                    <a:pt x="105" y="29"/>
                  </a:lnTo>
                  <a:lnTo>
                    <a:pt x="109" y="14"/>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09" y="14"/>
                  </a:lnTo>
                  <a:lnTo>
                    <a:pt x="105" y="29"/>
                  </a:lnTo>
                  <a:lnTo>
                    <a:pt x="98" y="41"/>
                  </a:lnTo>
                  <a:lnTo>
                    <a:pt x="89" y="53"/>
                  </a:lnTo>
                  <a:lnTo>
                    <a:pt x="78" y="62"/>
                  </a:lnTo>
                  <a:lnTo>
                    <a:pt x="65" y="69"/>
                  </a:lnTo>
                  <a:lnTo>
                    <a:pt x="50" y="73"/>
                  </a:lnTo>
                  <a:lnTo>
                    <a:pt x="36" y="75"/>
                  </a:lnTo>
                  <a:lnTo>
                    <a:pt x="20" y="73"/>
                  </a:lnTo>
                  <a:lnTo>
                    <a:pt x="7" y="69"/>
                  </a:lnTo>
                  <a:lnTo>
                    <a:pt x="0" y="64"/>
                  </a:lnTo>
                  <a:lnTo>
                    <a:pt x="0" y="64"/>
                  </a:lnTo>
                  <a:lnTo>
                    <a:pt x="0" y="64"/>
                  </a:lnTo>
                  <a:lnTo>
                    <a:pt x="0" y="64"/>
                  </a:lnTo>
                  <a:lnTo>
                    <a:pt x="0" y="64"/>
                  </a:lnTo>
                  <a:lnTo>
                    <a:pt x="0" y="64"/>
                  </a:lnTo>
                  <a:lnTo>
                    <a:pt x="0" y="64"/>
                  </a:lnTo>
                  <a:lnTo>
                    <a:pt x="0" y="64"/>
                  </a:lnTo>
                  <a:lnTo>
                    <a:pt x="0" y="64"/>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8" name="Freeform 1088"/>
            <p:cNvSpPr>
              <a:spLocks/>
            </p:cNvSpPr>
            <p:nvPr/>
          </p:nvSpPr>
          <p:spPr bwMode="auto">
            <a:xfrm>
              <a:off x="4339" y="2570"/>
              <a:ext cx="112" cy="77"/>
            </a:xfrm>
            <a:custGeom>
              <a:avLst/>
              <a:gdLst>
                <a:gd name="T0" fmla="*/ 112 w 112"/>
                <a:gd name="T1" fmla="*/ 2 h 77"/>
                <a:gd name="T2" fmla="*/ 112 w 112"/>
                <a:gd name="T3" fmla="*/ 2 h 77"/>
                <a:gd name="T4" fmla="*/ 112 w 112"/>
                <a:gd name="T5" fmla="*/ 0 h 77"/>
                <a:gd name="T6" fmla="*/ 112 w 112"/>
                <a:gd name="T7" fmla="*/ 0 h 77"/>
                <a:gd name="T8" fmla="*/ 112 w 112"/>
                <a:gd name="T9" fmla="*/ 0 h 77"/>
                <a:gd name="T10" fmla="*/ 110 w 112"/>
                <a:gd name="T11" fmla="*/ 0 h 77"/>
                <a:gd name="T12" fmla="*/ 110 w 112"/>
                <a:gd name="T13" fmla="*/ 0 h 77"/>
                <a:gd name="T14" fmla="*/ 110 w 112"/>
                <a:gd name="T15" fmla="*/ 0 h 77"/>
                <a:gd name="T16" fmla="*/ 110 w 112"/>
                <a:gd name="T17" fmla="*/ 0 h 77"/>
                <a:gd name="T18" fmla="*/ 110 w 112"/>
                <a:gd name="T19" fmla="*/ 0 h 77"/>
                <a:gd name="T20" fmla="*/ 110 w 112"/>
                <a:gd name="T21" fmla="*/ 2 h 77"/>
                <a:gd name="T22" fmla="*/ 112 w 112"/>
                <a:gd name="T23" fmla="*/ 2 h 77"/>
                <a:gd name="T24" fmla="*/ 110 w 112"/>
                <a:gd name="T25" fmla="*/ 16 h 77"/>
                <a:gd name="T26" fmla="*/ 106 w 112"/>
                <a:gd name="T27" fmla="*/ 31 h 77"/>
                <a:gd name="T28" fmla="*/ 99 w 112"/>
                <a:gd name="T29" fmla="*/ 43 h 77"/>
                <a:gd name="T30" fmla="*/ 90 w 112"/>
                <a:gd name="T31" fmla="*/ 55 h 77"/>
                <a:gd name="T32" fmla="*/ 79 w 112"/>
                <a:gd name="T33" fmla="*/ 64 h 77"/>
                <a:gd name="T34" fmla="*/ 66 w 112"/>
                <a:gd name="T35" fmla="*/ 71 h 77"/>
                <a:gd name="T36" fmla="*/ 51 w 112"/>
                <a:gd name="T37" fmla="*/ 75 h 77"/>
                <a:gd name="T38" fmla="*/ 37 w 112"/>
                <a:gd name="T39" fmla="*/ 77 h 77"/>
                <a:gd name="T40" fmla="*/ 21 w 112"/>
                <a:gd name="T41" fmla="*/ 75 h 77"/>
                <a:gd name="T42" fmla="*/ 8 w 112"/>
                <a:gd name="T43" fmla="*/ 71 h 77"/>
                <a:gd name="T44" fmla="*/ 1 w 112"/>
                <a:gd name="T45" fmla="*/ 66 h 77"/>
                <a:gd name="T46" fmla="*/ 1 w 112"/>
                <a:gd name="T47" fmla="*/ 66 h 77"/>
                <a:gd name="T48" fmla="*/ 0 w 112"/>
                <a:gd name="T49" fmla="*/ 66 h 77"/>
                <a:gd name="T50" fmla="*/ 0 w 112"/>
                <a:gd name="T51" fmla="*/ 66 h 77"/>
                <a:gd name="T52" fmla="*/ 0 w 112"/>
                <a:gd name="T53" fmla="*/ 66 h 77"/>
                <a:gd name="T54" fmla="*/ 0 w 112"/>
                <a:gd name="T55" fmla="*/ 65 h 77"/>
                <a:gd name="T56" fmla="*/ 0 w 112"/>
                <a:gd name="T57" fmla="*/ 65 h 77"/>
                <a:gd name="T58" fmla="*/ 0 w 112"/>
                <a:gd name="T59" fmla="*/ 65 h 77"/>
                <a:gd name="T60" fmla="*/ 0 w 112"/>
                <a:gd name="T61" fmla="*/ 65 h 77"/>
                <a:gd name="T62" fmla="*/ 8 w 112"/>
                <a:gd name="T63" fmla="*/ 69 h 77"/>
                <a:gd name="T64" fmla="*/ 23 w 112"/>
                <a:gd name="T65" fmla="*/ 74 h 77"/>
                <a:gd name="T66" fmla="*/ 37 w 112"/>
                <a:gd name="T67" fmla="*/ 75 h 77"/>
                <a:gd name="T68" fmla="*/ 51 w 112"/>
                <a:gd name="T69" fmla="*/ 74 h 77"/>
                <a:gd name="T70" fmla="*/ 66 w 112"/>
                <a:gd name="T71" fmla="*/ 69 h 77"/>
                <a:gd name="T72" fmla="*/ 79 w 112"/>
                <a:gd name="T73" fmla="*/ 64 h 77"/>
                <a:gd name="T74" fmla="*/ 89 w 112"/>
                <a:gd name="T75" fmla="*/ 54 h 77"/>
                <a:gd name="T76" fmla="*/ 99 w 112"/>
                <a:gd name="T77" fmla="*/ 43 h 77"/>
                <a:gd name="T78" fmla="*/ 105 w 112"/>
                <a:gd name="T79" fmla="*/ 31 h 77"/>
                <a:gd name="T80" fmla="*/ 109 w 112"/>
                <a:gd name="T81" fmla="*/ 16 h 77"/>
                <a:gd name="T82" fmla="*/ 110 w 112"/>
                <a:gd name="T83" fmla="*/ 2 h 77"/>
                <a:gd name="T84" fmla="*/ 112 w 112"/>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7">
                  <a:moveTo>
                    <a:pt x="112" y="2"/>
                  </a:moveTo>
                  <a:lnTo>
                    <a:pt x="112" y="2"/>
                  </a:lnTo>
                  <a:lnTo>
                    <a:pt x="112" y="0"/>
                  </a:lnTo>
                  <a:lnTo>
                    <a:pt x="112" y="0"/>
                  </a:lnTo>
                  <a:lnTo>
                    <a:pt x="112" y="0"/>
                  </a:lnTo>
                  <a:lnTo>
                    <a:pt x="110" y="0"/>
                  </a:lnTo>
                  <a:lnTo>
                    <a:pt x="110" y="0"/>
                  </a:lnTo>
                  <a:lnTo>
                    <a:pt x="110" y="0"/>
                  </a:lnTo>
                  <a:lnTo>
                    <a:pt x="110" y="0"/>
                  </a:lnTo>
                  <a:lnTo>
                    <a:pt x="110" y="0"/>
                  </a:lnTo>
                  <a:lnTo>
                    <a:pt x="110" y="2"/>
                  </a:lnTo>
                  <a:lnTo>
                    <a:pt x="112" y="2"/>
                  </a:lnTo>
                  <a:lnTo>
                    <a:pt x="110" y="16"/>
                  </a:lnTo>
                  <a:lnTo>
                    <a:pt x="106" y="31"/>
                  </a:lnTo>
                  <a:lnTo>
                    <a:pt x="99" y="43"/>
                  </a:lnTo>
                  <a:lnTo>
                    <a:pt x="90" y="55"/>
                  </a:lnTo>
                  <a:lnTo>
                    <a:pt x="79" y="64"/>
                  </a:lnTo>
                  <a:lnTo>
                    <a:pt x="66" y="71"/>
                  </a:lnTo>
                  <a:lnTo>
                    <a:pt x="51" y="75"/>
                  </a:lnTo>
                  <a:lnTo>
                    <a:pt x="37" y="77"/>
                  </a:lnTo>
                  <a:lnTo>
                    <a:pt x="21" y="75"/>
                  </a:lnTo>
                  <a:lnTo>
                    <a:pt x="8" y="71"/>
                  </a:lnTo>
                  <a:lnTo>
                    <a:pt x="1" y="66"/>
                  </a:lnTo>
                  <a:lnTo>
                    <a:pt x="1" y="66"/>
                  </a:lnTo>
                  <a:lnTo>
                    <a:pt x="0" y="66"/>
                  </a:lnTo>
                  <a:lnTo>
                    <a:pt x="0" y="66"/>
                  </a:lnTo>
                  <a:lnTo>
                    <a:pt x="0" y="66"/>
                  </a:lnTo>
                  <a:lnTo>
                    <a:pt x="0" y="65"/>
                  </a:lnTo>
                  <a:lnTo>
                    <a:pt x="0" y="65"/>
                  </a:lnTo>
                  <a:lnTo>
                    <a:pt x="0" y="65"/>
                  </a:lnTo>
                  <a:lnTo>
                    <a:pt x="0" y="65"/>
                  </a:lnTo>
                  <a:lnTo>
                    <a:pt x="8" y="69"/>
                  </a:lnTo>
                  <a:lnTo>
                    <a:pt x="23" y="74"/>
                  </a:lnTo>
                  <a:lnTo>
                    <a:pt x="37" y="75"/>
                  </a:lnTo>
                  <a:lnTo>
                    <a:pt x="51" y="74"/>
                  </a:lnTo>
                  <a:lnTo>
                    <a:pt x="66" y="69"/>
                  </a:lnTo>
                  <a:lnTo>
                    <a:pt x="79" y="64"/>
                  </a:lnTo>
                  <a:lnTo>
                    <a:pt x="89" y="54"/>
                  </a:lnTo>
                  <a:lnTo>
                    <a:pt x="99" y="43"/>
                  </a:lnTo>
                  <a:lnTo>
                    <a:pt x="105" y="31"/>
                  </a:lnTo>
                  <a:lnTo>
                    <a:pt x="109" y="16"/>
                  </a:lnTo>
                  <a:lnTo>
                    <a:pt x="110" y="2"/>
                  </a:lnTo>
                  <a:lnTo>
                    <a:pt x="112"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49" name="Freeform 1089"/>
            <p:cNvSpPr>
              <a:spLocks/>
            </p:cNvSpPr>
            <p:nvPr/>
          </p:nvSpPr>
          <p:spPr bwMode="auto">
            <a:xfrm>
              <a:off x="4339" y="2569"/>
              <a:ext cx="110" cy="76"/>
            </a:xfrm>
            <a:custGeom>
              <a:avLst/>
              <a:gdLst>
                <a:gd name="T0" fmla="*/ 110 w 110"/>
                <a:gd name="T1" fmla="*/ 3 h 76"/>
                <a:gd name="T2" fmla="*/ 110 w 110"/>
                <a:gd name="T3" fmla="*/ 1 h 76"/>
                <a:gd name="T4" fmla="*/ 110 w 110"/>
                <a:gd name="T5" fmla="*/ 1 h 76"/>
                <a:gd name="T6" fmla="*/ 110 w 110"/>
                <a:gd name="T7" fmla="*/ 1 h 76"/>
                <a:gd name="T8" fmla="*/ 110 w 110"/>
                <a:gd name="T9" fmla="*/ 1 h 76"/>
                <a:gd name="T10" fmla="*/ 110 w 110"/>
                <a:gd name="T11" fmla="*/ 1 h 76"/>
                <a:gd name="T12" fmla="*/ 110 w 110"/>
                <a:gd name="T13" fmla="*/ 1 h 76"/>
                <a:gd name="T14" fmla="*/ 110 w 110"/>
                <a:gd name="T15" fmla="*/ 0 h 76"/>
                <a:gd name="T16" fmla="*/ 110 w 110"/>
                <a:gd name="T17" fmla="*/ 0 h 76"/>
                <a:gd name="T18" fmla="*/ 110 w 110"/>
                <a:gd name="T19" fmla="*/ 0 h 76"/>
                <a:gd name="T20" fmla="*/ 110 w 110"/>
                <a:gd name="T21" fmla="*/ 3 h 76"/>
                <a:gd name="T22" fmla="*/ 110 w 110"/>
                <a:gd name="T23" fmla="*/ 3 h 76"/>
                <a:gd name="T24" fmla="*/ 109 w 110"/>
                <a:gd name="T25" fmla="*/ 17 h 76"/>
                <a:gd name="T26" fmla="*/ 105 w 110"/>
                <a:gd name="T27" fmla="*/ 32 h 76"/>
                <a:gd name="T28" fmla="*/ 99 w 110"/>
                <a:gd name="T29" fmla="*/ 44 h 76"/>
                <a:gd name="T30" fmla="*/ 89 w 110"/>
                <a:gd name="T31" fmla="*/ 55 h 76"/>
                <a:gd name="T32" fmla="*/ 79 w 110"/>
                <a:gd name="T33" fmla="*/ 65 h 76"/>
                <a:gd name="T34" fmla="*/ 66 w 110"/>
                <a:gd name="T35" fmla="*/ 70 h 76"/>
                <a:gd name="T36" fmla="*/ 51 w 110"/>
                <a:gd name="T37" fmla="*/ 75 h 76"/>
                <a:gd name="T38" fmla="*/ 37 w 110"/>
                <a:gd name="T39" fmla="*/ 76 h 76"/>
                <a:gd name="T40" fmla="*/ 23 w 110"/>
                <a:gd name="T41" fmla="*/ 75 h 76"/>
                <a:gd name="T42" fmla="*/ 8 w 110"/>
                <a:gd name="T43" fmla="*/ 70 h 76"/>
                <a:gd name="T44" fmla="*/ 0 w 110"/>
                <a:gd name="T45" fmla="*/ 66 h 76"/>
                <a:gd name="T46" fmla="*/ 0 w 110"/>
                <a:gd name="T47" fmla="*/ 66 h 76"/>
                <a:gd name="T48" fmla="*/ 0 w 110"/>
                <a:gd name="T49" fmla="*/ 66 h 76"/>
                <a:gd name="T50" fmla="*/ 0 w 110"/>
                <a:gd name="T51" fmla="*/ 66 h 76"/>
                <a:gd name="T52" fmla="*/ 0 w 110"/>
                <a:gd name="T53" fmla="*/ 66 h 76"/>
                <a:gd name="T54" fmla="*/ 0 w 110"/>
                <a:gd name="T55" fmla="*/ 66 h 76"/>
                <a:gd name="T56" fmla="*/ 0 w 110"/>
                <a:gd name="T57" fmla="*/ 66 h 76"/>
                <a:gd name="T58" fmla="*/ 0 w 110"/>
                <a:gd name="T59" fmla="*/ 66 h 76"/>
                <a:gd name="T60" fmla="*/ 0 w 110"/>
                <a:gd name="T61" fmla="*/ 66 h 76"/>
                <a:gd name="T62" fmla="*/ 8 w 110"/>
                <a:gd name="T63" fmla="*/ 70 h 76"/>
                <a:gd name="T64" fmla="*/ 23 w 110"/>
                <a:gd name="T65" fmla="*/ 75 h 76"/>
                <a:gd name="T66" fmla="*/ 37 w 110"/>
                <a:gd name="T67" fmla="*/ 76 h 76"/>
                <a:gd name="T68" fmla="*/ 51 w 110"/>
                <a:gd name="T69" fmla="*/ 75 h 76"/>
                <a:gd name="T70" fmla="*/ 66 w 110"/>
                <a:gd name="T71" fmla="*/ 70 h 76"/>
                <a:gd name="T72" fmla="*/ 77 w 110"/>
                <a:gd name="T73" fmla="*/ 63 h 76"/>
                <a:gd name="T74" fmla="*/ 89 w 110"/>
                <a:gd name="T75" fmla="*/ 55 h 76"/>
                <a:gd name="T76" fmla="*/ 97 w 110"/>
                <a:gd name="T77" fmla="*/ 43 h 76"/>
                <a:gd name="T78" fmla="*/ 105 w 110"/>
                <a:gd name="T79" fmla="*/ 32 h 76"/>
                <a:gd name="T80" fmla="*/ 109 w 110"/>
                <a:gd name="T81" fmla="*/ 17 h 76"/>
                <a:gd name="T82" fmla="*/ 110 w 110"/>
                <a:gd name="T83" fmla="*/ 3 h 76"/>
                <a:gd name="T84" fmla="*/ 110 w 110"/>
                <a:gd name="T8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6">
                  <a:moveTo>
                    <a:pt x="110" y="3"/>
                  </a:moveTo>
                  <a:lnTo>
                    <a:pt x="110" y="1"/>
                  </a:lnTo>
                  <a:lnTo>
                    <a:pt x="110" y="1"/>
                  </a:lnTo>
                  <a:lnTo>
                    <a:pt x="110" y="1"/>
                  </a:lnTo>
                  <a:lnTo>
                    <a:pt x="110" y="1"/>
                  </a:lnTo>
                  <a:lnTo>
                    <a:pt x="110" y="1"/>
                  </a:lnTo>
                  <a:lnTo>
                    <a:pt x="110" y="1"/>
                  </a:lnTo>
                  <a:lnTo>
                    <a:pt x="110" y="0"/>
                  </a:lnTo>
                  <a:lnTo>
                    <a:pt x="110" y="0"/>
                  </a:lnTo>
                  <a:lnTo>
                    <a:pt x="110" y="0"/>
                  </a:lnTo>
                  <a:lnTo>
                    <a:pt x="110" y="3"/>
                  </a:lnTo>
                  <a:lnTo>
                    <a:pt x="110" y="3"/>
                  </a:lnTo>
                  <a:lnTo>
                    <a:pt x="109" y="17"/>
                  </a:lnTo>
                  <a:lnTo>
                    <a:pt x="105" y="32"/>
                  </a:lnTo>
                  <a:lnTo>
                    <a:pt x="99" y="44"/>
                  </a:lnTo>
                  <a:lnTo>
                    <a:pt x="89" y="55"/>
                  </a:lnTo>
                  <a:lnTo>
                    <a:pt x="79" y="65"/>
                  </a:lnTo>
                  <a:lnTo>
                    <a:pt x="66" y="70"/>
                  </a:lnTo>
                  <a:lnTo>
                    <a:pt x="51" y="75"/>
                  </a:lnTo>
                  <a:lnTo>
                    <a:pt x="37" y="76"/>
                  </a:lnTo>
                  <a:lnTo>
                    <a:pt x="23" y="75"/>
                  </a:lnTo>
                  <a:lnTo>
                    <a:pt x="8" y="70"/>
                  </a:lnTo>
                  <a:lnTo>
                    <a:pt x="0" y="66"/>
                  </a:lnTo>
                  <a:lnTo>
                    <a:pt x="0" y="66"/>
                  </a:lnTo>
                  <a:lnTo>
                    <a:pt x="0" y="66"/>
                  </a:lnTo>
                  <a:lnTo>
                    <a:pt x="0" y="66"/>
                  </a:lnTo>
                  <a:lnTo>
                    <a:pt x="0" y="66"/>
                  </a:lnTo>
                  <a:lnTo>
                    <a:pt x="0" y="66"/>
                  </a:lnTo>
                  <a:lnTo>
                    <a:pt x="0" y="66"/>
                  </a:lnTo>
                  <a:lnTo>
                    <a:pt x="0" y="66"/>
                  </a:lnTo>
                  <a:lnTo>
                    <a:pt x="0" y="66"/>
                  </a:lnTo>
                  <a:lnTo>
                    <a:pt x="8" y="70"/>
                  </a:lnTo>
                  <a:lnTo>
                    <a:pt x="23" y="75"/>
                  </a:lnTo>
                  <a:lnTo>
                    <a:pt x="37" y="76"/>
                  </a:lnTo>
                  <a:lnTo>
                    <a:pt x="51" y="75"/>
                  </a:lnTo>
                  <a:lnTo>
                    <a:pt x="66" y="70"/>
                  </a:lnTo>
                  <a:lnTo>
                    <a:pt x="77" y="63"/>
                  </a:lnTo>
                  <a:lnTo>
                    <a:pt x="89" y="55"/>
                  </a:lnTo>
                  <a:lnTo>
                    <a:pt x="97" y="43"/>
                  </a:lnTo>
                  <a:lnTo>
                    <a:pt x="105" y="32"/>
                  </a:lnTo>
                  <a:lnTo>
                    <a:pt x="109" y="17"/>
                  </a:lnTo>
                  <a:lnTo>
                    <a:pt x="110" y="3"/>
                  </a:lnTo>
                  <a:lnTo>
                    <a:pt x="110"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0" name="Freeform 1090"/>
            <p:cNvSpPr>
              <a:spLocks/>
            </p:cNvSpPr>
            <p:nvPr/>
          </p:nvSpPr>
          <p:spPr bwMode="auto">
            <a:xfrm>
              <a:off x="4339" y="2569"/>
              <a:ext cx="110" cy="76"/>
            </a:xfrm>
            <a:custGeom>
              <a:avLst/>
              <a:gdLst>
                <a:gd name="T0" fmla="*/ 110 w 110"/>
                <a:gd name="T1" fmla="*/ 3 h 76"/>
                <a:gd name="T2" fmla="*/ 110 w 110"/>
                <a:gd name="T3" fmla="*/ 0 h 76"/>
                <a:gd name="T4" fmla="*/ 110 w 110"/>
                <a:gd name="T5" fmla="*/ 0 h 76"/>
                <a:gd name="T6" fmla="*/ 110 w 110"/>
                <a:gd name="T7" fmla="*/ 0 h 76"/>
                <a:gd name="T8" fmla="*/ 110 w 110"/>
                <a:gd name="T9" fmla="*/ 0 h 76"/>
                <a:gd name="T10" fmla="*/ 110 w 110"/>
                <a:gd name="T11" fmla="*/ 0 h 76"/>
                <a:gd name="T12" fmla="*/ 110 w 110"/>
                <a:gd name="T13" fmla="*/ 0 h 76"/>
                <a:gd name="T14" fmla="*/ 110 w 110"/>
                <a:gd name="T15" fmla="*/ 0 h 76"/>
                <a:gd name="T16" fmla="*/ 110 w 110"/>
                <a:gd name="T17" fmla="*/ 0 h 76"/>
                <a:gd name="T18" fmla="*/ 109 w 110"/>
                <a:gd name="T19" fmla="*/ 0 h 76"/>
                <a:gd name="T20" fmla="*/ 110 w 110"/>
                <a:gd name="T21" fmla="*/ 3 h 76"/>
                <a:gd name="T22" fmla="*/ 110 w 110"/>
                <a:gd name="T23" fmla="*/ 3 h 76"/>
                <a:gd name="T24" fmla="*/ 109 w 110"/>
                <a:gd name="T25" fmla="*/ 17 h 76"/>
                <a:gd name="T26" fmla="*/ 105 w 110"/>
                <a:gd name="T27" fmla="*/ 32 h 76"/>
                <a:gd name="T28" fmla="*/ 97 w 110"/>
                <a:gd name="T29" fmla="*/ 43 h 76"/>
                <a:gd name="T30" fmla="*/ 89 w 110"/>
                <a:gd name="T31" fmla="*/ 55 h 76"/>
                <a:gd name="T32" fmla="*/ 77 w 110"/>
                <a:gd name="T33" fmla="*/ 63 h 76"/>
                <a:gd name="T34" fmla="*/ 66 w 110"/>
                <a:gd name="T35" fmla="*/ 70 h 76"/>
                <a:gd name="T36" fmla="*/ 51 w 110"/>
                <a:gd name="T37" fmla="*/ 75 h 76"/>
                <a:gd name="T38" fmla="*/ 37 w 110"/>
                <a:gd name="T39" fmla="*/ 76 h 76"/>
                <a:gd name="T40" fmla="*/ 23 w 110"/>
                <a:gd name="T41" fmla="*/ 75 h 76"/>
                <a:gd name="T42" fmla="*/ 8 w 110"/>
                <a:gd name="T43" fmla="*/ 70 h 76"/>
                <a:gd name="T44" fmla="*/ 0 w 110"/>
                <a:gd name="T45" fmla="*/ 66 h 76"/>
                <a:gd name="T46" fmla="*/ 0 w 110"/>
                <a:gd name="T47" fmla="*/ 66 h 76"/>
                <a:gd name="T48" fmla="*/ 0 w 110"/>
                <a:gd name="T49" fmla="*/ 66 h 76"/>
                <a:gd name="T50" fmla="*/ 0 w 110"/>
                <a:gd name="T51" fmla="*/ 66 h 76"/>
                <a:gd name="T52" fmla="*/ 0 w 110"/>
                <a:gd name="T53" fmla="*/ 65 h 76"/>
                <a:gd name="T54" fmla="*/ 0 w 110"/>
                <a:gd name="T55" fmla="*/ 65 h 76"/>
                <a:gd name="T56" fmla="*/ 0 w 110"/>
                <a:gd name="T57" fmla="*/ 65 h 76"/>
                <a:gd name="T58" fmla="*/ 0 w 110"/>
                <a:gd name="T59" fmla="*/ 65 h 76"/>
                <a:gd name="T60" fmla="*/ 0 w 110"/>
                <a:gd name="T61" fmla="*/ 65 h 76"/>
                <a:gd name="T62" fmla="*/ 8 w 110"/>
                <a:gd name="T63" fmla="*/ 70 h 76"/>
                <a:gd name="T64" fmla="*/ 23 w 110"/>
                <a:gd name="T65" fmla="*/ 75 h 76"/>
                <a:gd name="T66" fmla="*/ 37 w 110"/>
                <a:gd name="T67" fmla="*/ 76 h 76"/>
                <a:gd name="T68" fmla="*/ 51 w 110"/>
                <a:gd name="T69" fmla="*/ 75 h 76"/>
                <a:gd name="T70" fmla="*/ 66 w 110"/>
                <a:gd name="T71" fmla="*/ 70 h 76"/>
                <a:gd name="T72" fmla="*/ 77 w 110"/>
                <a:gd name="T73" fmla="*/ 63 h 76"/>
                <a:gd name="T74" fmla="*/ 89 w 110"/>
                <a:gd name="T75" fmla="*/ 55 h 76"/>
                <a:gd name="T76" fmla="*/ 97 w 110"/>
                <a:gd name="T77" fmla="*/ 43 h 76"/>
                <a:gd name="T78" fmla="*/ 105 w 110"/>
                <a:gd name="T79" fmla="*/ 32 h 76"/>
                <a:gd name="T80" fmla="*/ 109 w 110"/>
                <a:gd name="T81" fmla="*/ 17 h 76"/>
                <a:gd name="T82" fmla="*/ 110 w 110"/>
                <a:gd name="T83" fmla="*/ 3 h 76"/>
                <a:gd name="T84" fmla="*/ 110 w 110"/>
                <a:gd name="T8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6">
                  <a:moveTo>
                    <a:pt x="110" y="3"/>
                  </a:moveTo>
                  <a:lnTo>
                    <a:pt x="110" y="0"/>
                  </a:lnTo>
                  <a:lnTo>
                    <a:pt x="110" y="0"/>
                  </a:lnTo>
                  <a:lnTo>
                    <a:pt x="110" y="0"/>
                  </a:lnTo>
                  <a:lnTo>
                    <a:pt x="110" y="0"/>
                  </a:lnTo>
                  <a:lnTo>
                    <a:pt x="110" y="0"/>
                  </a:lnTo>
                  <a:lnTo>
                    <a:pt x="110" y="0"/>
                  </a:lnTo>
                  <a:lnTo>
                    <a:pt x="110" y="0"/>
                  </a:lnTo>
                  <a:lnTo>
                    <a:pt x="110" y="0"/>
                  </a:lnTo>
                  <a:lnTo>
                    <a:pt x="109" y="0"/>
                  </a:lnTo>
                  <a:lnTo>
                    <a:pt x="110" y="3"/>
                  </a:lnTo>
                  <a:lnTo>
                    <a:pt x="110" y="3"/>
                  </a:lnTo>
                  <a:lnTo>
                    <a:pt x="109" y="17"/>
                  </a:lnTo>
                  <a:lnTo>
                    <a:pt x="105" y="32"/>
                  </a:lnTo>
                  <a:lnTo>
                    <a:pt x="97" y="43"/>
                  </a:lnTo>
                  <a:lnTo>
                    <a:pt x="89" y="55"/>
                  </a:lnTo>
                  <a:lnTo>
                    <a:pt x="77" y="63"/>
                  </a:lnTo>
                  <a:lnTo>
                    <a:pt x="66" y="70"/>
                  </a:lnTo>
                  <a:lnTo>
                    <a:pt x="51" y="75"/>
                  </a:lnTo>
                  <a:lnTo>
                    <a:pt x="37" y="76"/>
                  </a:lnTo>
                  <a:lnTo>
                    <a:pt x="23" y="75"/>
                  </a:lnTo>
                  <a:lnTo>
                    <a:pt x="8" y="70"/>
                  </a:lnTo>
                  <a:lnTo>
                    <a:pt x="0" y="66"/>
                  </a:lnTo>
                  <a:lnTo>
                    <a:pt x="0" y="66"/>
                  </a:lnTo>
                  <a:lnTo>
                    <a:pt x="0" y="66"/>
                  </a:lnTo>
                  <a:lnTo>
                    <a:pt x="0" y="66"/>
                  </a:lnTo>
                  <a:lnTo>
                    <a:pt x="0" y="65"/>
                  </a:lnTo>
                  <a:lnTo>
                    <a:pt x="0" y="65"/>
                  </a:lnTo>
                  <a:lnTo>
                    <a:pt x="0" y="65"/>
                  </a:lnTo>
                  <a:lnTo>
                    <a:pt x="0" y="65"/>
                  </a:lnTo>
                  <a:lnTo>
                    <a:pt x="0" y="65"/>
                  </a:lnTo>
                  <a:lnTo>
                    <a:pt x="8" y="70"/>
                  </a:lnTo>
                  <a:lnTo>
                    <a:pt x="23" y="75"/>
                  </a:lnTo>
                  <a:lnTo>
                    <a:pt x="37" y="76"/>
                  </a:lnTo>
                  <a:lnTo>
                    <a:pt x="51" y="75"/>
                  </a:lnTo>
                  <a:lnTo>
                    <a:pt x="66" y="70"/>
                  </a:lnTo>
                  <a:lnTo>
                    <a:pt x="77" y="63"/>
                  </a:lnTo>
                  <a:lnTo>
                    <a:pt x="89" y="55"/>
                  </a:lnTo>
                  <a:lnTo>
                    <a:pt x="97" y="43"/>
                  </a:lnTo>
                  <a:lnTo>
                    <a:pt x="105" y="32"/>
                  </a:lnTo>
                  <a:lnTo>
                    <a:pt x="109" y="17"/>
                  </a:lnTo>
                  <a:lnTo>
                    <a:pt x="110" y="3"/>
                  </a:lnTo>
                  <a:lnTo>
                    <a:pt x="110"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1" name="Freeform 1091"/>
            <p:cNvSpPr>
              <a:spLocks/>
            </p:cNvSpPr>
            <p:nvPr/>
          </p:nvSpPr>
          <p:spPr bwMode="auto">
            <a:xfrm>
              <a:off x="4337" y="2567"/>
              <a:ext cx="112" cy="78"/>
            </a:xfrm>
            <a:custGeom>
              <a:avLst/>
              <a:gdLst>
                <a:gd name="T0" fmla="*/ 112 w 112"/>
                <a:gd name="T1" fmla="*/ 5 h 78"/>
                <a:gd name="T2" fmla="*/ 111 w 112"/>
                <a:gd name="T3" fmla="*/ 2 h 78"/>
                <a:gd name="T4" fmla="*/ 111 w 112"/>
                <a:gd name="T5" fmla="*/ 2 h 78"/>
                <a:gd name="T6" fmla="*/ 111 w 112"/>
                <a:gd name="T7" fmla="*/ 2 h 78"/>
                <a:gd name="T8" fmla="*/ 111 w 112"/>
                <a:gd name="T9" fmla="*/ 2 h 78"/>
                <a:gd name="T10" fmla="*/ 111 w 112"/>
                <a:gd name="T11" fmla="*/ 0 h 78"/>
                <a:gd name="T12" fmla="*/ 111 w 112"/>
                <a:gd name="T13" fmla="*/ 0 h 78"/>
                <a:gd name="T14" fmla="*/ 111 w 112"/>
                <a:gd name="T15" fmla="*/ 0 h 78"/>
                <a:gd name="T16" fmla="*/ 111 w 112"/>
                <a:gd name="T17" fmla="*/ 0 h 78"/>
                <a:gd name="T18" fmla="*/ 111 w 112"/>
                <a:gd name="T19" fmla="*/ 0 h 78"/>
                <a:gd name="T20" fmla="*/ 111 w 112"/>
                <a:gd name="T21" fmla="*/ 5 h 78"/>
                <a:gd name="T22" fmla="*/ 112 w 112"/>
                <a:gd name="T23" fmla="*/ 5 h 78"/>
                <a:gd name="T24" fmla="*/ 111 w 112"/>
                <a:gd name="T25" fmla="*/ 19 h 78"/>
                <a:gd name="T26" fmla="*/ 107 w 112"/>
                <a:gd name="T27" fmla="*/ 34 h 78"/>
                <a:gd name="T28" fmla="*/ 99 w 112"/>
                <a:gd name="T29" fmla="*/ 45 h 78"/>
                <a:gd name="T30" fmla="*/ 91 w 112"/>
                <a:gd name="T31" fmla="*/ 57 h 78"/>
                <a:gd name="T32" fmla="*/ 79 w 112"/>
                <a:gd name="T33" fmla="*/ 65 h 78"/>
                <a:gd name="T34" fmla="*/ 68 w 112"/>
                <a:gd name="T35" fmla="*/ 72 h 78"/>
                <a:gd name="T36" fmla="*/ 53 w 112"/>
                <a:gd name="T37" fmla="*/ 77 h 78"/>
                <a:gd name="T38" fmla="*/ 39 w 112"/>
                <a:gd name="T39" fmla="*/ 78 h 78"/>
                <a:gd name="T40" fmla="*/ 25 w 112"/>
                <a:gd name="T41" fmla="*/ 77 h 78"/>
                <a:gd name="T42" fmla="*/ 10 w 112"/>
                <a:gd name="T43" fmla="*/ 72 h 78"/>
                <a:gd name="T44" fmla="*/ 2 w 112"/>
                <a:gd name="T45" fmla="*/ 67 h 78"/>
                <a:gd name="T46" fmla="*/ 2 w 112"/>
                <a:gd name="T47" fmla="*/ 67 h 78"/>
                <a:gd name="T48" fmla="*/ 2 w 112"/>
                <a:gd name="T49" fmla="*/ 67 h 78"/>
                <a:gd name="T50" fmla="*/ 2 w 112"/>
                <a:gd name="T51" fmla="*/ 67 h 78"/>
                <a:gd name="T52" fmla="*/ 2 w 112"/>
                <a:gd name="T53" fmla="*/ 67 h 78"/>
                <a:gd name="T54" fmla="*/ 2 w 112"/>
                <a:gd name="T55" fmla="*/ 67 h 78"/>
                <a:gd name="T56" fmla="*/ 2 w 112"/>
                <a:gd name="T57" fmla="*/ 67 h 78"/>
                <a:gd name="T58" fmla="*/ 0 w 112"/>
                <a:gd name="T59" fmla="*/ 67 h 78"/>
                <a:gd name="T60" fmla="*/ 0 w 112"/>
                <a:gd name="T61" fmla="*/ 67 h 78"/>
                <a:gd name="T62" fmla="*/ 10 w 112"/>
                <a:gd name="T63" fmla="*/ 71 h 78"/>
                <a:gd name="T64" fmla="*/ 25 w 112"/>
                <a:gd name="T65" fmla="*/ 75 h 78"/>
                <a:gd name="T66" fmla="*/ 39 w 112"/>
                <a:gd name="T67" fmla="*/ 77 h 78"/>
                <a:gd name="T68" fmla="*/ 53 w 112"/>
                <a:gd name="T69" fmla="*/ 75 h 78"/>
                <a:gd name="T70" fmla="*/ 68 w 112"/>
                <a:gd name="T71" fmla="*/ 71 h 78"/>
                <a:gd name="T72" fmla="*/ 79 w 112"/>
                <a:gd name="T73" fmla="*/ 65 h 78"/>
                <a:gd name="T74" fmla="*/ 91 w 112"/>
                <a:gd name="T75" fmla="*/ 57 h 78"/>
                <a:gd name="T76" fmla="*/ 99 w 112"/>
                <a:gd name="T77" fmla="*/ 45 h 78"/>
                <a:gd name="T78" fmla="*/ 105 w 112"/>
                <a:gd name="T79" fmla="*/ 32 h 78"/>
                <a:gd name="T80" fmla="*/ 110 w 112"/>
                <a:gd name="T81" fmla="*/ 19 h 78"/>
                <a:gd name="T82" fmla="*/ 111 w 112"/>
                <a:gd name="T83" fmla="*/ 5 h 78"/>
                <a:gd name="T84" fmla="*/ 112 w 112"/>
                <a:gd name="T85"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8">
                  <a:moveTo>
                    <a:pt x="112" y="5"/>
                  </a:moveTo>
                  <a:lnTo>
                    <a:pt x="111" y="2"/>
                  </a:lnTo>
                  <a:lnTo>
                    <a:pt x="111" y="2"/>
                  </a:lnTo>
                  <a:lnTo>
                    <a:pt x="111" y="2"/>
                  </a:lnTo>
                  <a:lnTo>
                    <a:pt x="111" y="2"/>
                  </a:lnTo>
                  <a:lnTo>
                    <a:pt x="111" y="0"/>
                  </a:lnTo>
                  <a:lnTo>
                    <a:pt x="111" y="0"/>
                  </a:lnTo>
                  <a:lnTo>
                    <a:pt x="111" y="0"/>
                  </a:lnTo>
                  <a:lnTo>
                    <a:pt x="111" y="0"/>
                  </a:lnTo>
                  <a:lnTo>
                    <a:pt x="111" y="0"/>
                  </a:lnTo>
                  <a:lnTo>
                    <a:pt x="111" y="5"/>
                  </a:lnTo>
                  <a:lnTo>
                    <a:pt x="112" y="5"/>
                  </a:lnTo>
                  <a:lnTo>
                    <a:pt x="111" y="19"/>
                  </a:lnTo>
                  <a:lnTo>
                    <a:pt x="107" y="34"/>
                  </a:lnTo>
                  <a:lnTo>
                    <a:pt x="99" y="45"/>
                  </a:lnTo>
                  <a:lnTo>
                    <a:pt x="91" y="57"/>
                  </a:lnTo>
                  <a:lnTo>
                    <a:pt x="79" y="65"/>
                  </a:lnTo>
                  <a:lnTo>
                    <a:pt x="68" y="72"/>
                  </a:lnTo>
                  <a:lnTo>
                    <a:pt x="53" y="77"/>
                  </a:lnTo>
                  <a:lnTo>
                    <a:pt x="39" y="78"/>
                  </a:lnTo>
                  <a:lnTo>
                    <a:pt x="25" y="77"/>
                  </a:lnTo>
                  <a:lnTo>
                    <a:pt x="10" y="72"/>
                  </a:lnTo>
                  <a:lnTo>
                    <a:pt x="2" y="67"/>
                  </a:lnTo>
                  <a:lnTo>
                    <a:pt x="2" y="67"/>
                  </a:lnTo>
                  <a:lnTo>
                    <a:pt x="2" y="67"/>
                  </a:lnTo>
                  <a:lnTo>
                    <a:pt x="2" y="67"/>
                  </a:lnTo>
                  <a:lnTo>
                    <a:pt x="2" y="67"/>
                  </a:lnTo>
                  <a:lnTo>
                    <a:pt x="2" y="67"/>
                  </a:lnTo>
                  <a:lnTo>
                    <a:pt x="2" y="67"/>
                  </a:lnTo>
                  <a:lnTo>
                    <a:pt x="0" y="67"/>
                  </a:lnTo>
                  <a:lnTo>
                    <a:pt x="0" y="67"/>
                  </a:lnTo>
                  <a:lnTo>
                    <a:pt x="10" y="71"/>
                  </a:lnTo>
                  <a:lnTo>
                    <a:pt x="25" y="75"/>
                  </a:lnTo>
                  <a:lnTo>
                    <a:pt x="39" y="77"/>
                  </a:lnTo>
                  <a:lnTo>
                    <a:pt x="53" y="75"/>
                  </a:lnTo>
                  <a:lnTo>
                    <a:pt x="68" y="71"/>
                  </a:lnTo>
                  <a:lnTo>
                    <a:pt x="79" y="65"/>
                  </a:lnTo>
                  <a:lnTo>
                    <a:pt x="91" y="57"/>
                  </a:lnTo>
                  <a:lnTo>
                    <a:pt x="99" y="45"/>
                  </a:lnTo>
                  <a:lnTo>
                    <a:pt x="105" y="32"/>
                  </a:lnTo>
                  <a:lnTo>
                    <a:pt x="110" y="19"/>
                  </a:lnTo>
                  <a:lnTo>
                    <a:pt x="111" y="5"/>
                  </a:lnTo>
                  <a:lnTo>
                    <a:pt x="112" y="5"/>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2" name="Freeform 1092"/>
            <p:cNvSpPr>
              <a:spLocks/>
            </p:cNvSpPr>
            <p:nvPr/>
          </p:nvSpPr>
          <p:spPr bwMode="auto">
            <a:xfrm>
              <a:off x="4337" y="2567"/>
              <a:ext cx="111" cy="77"/>
            </a:xfrm>
            <a:custGeom>
              <a:avLst/>
              <a:gdLst>
                <a:gd name="T0" fmla="*/ 111 w 111"/>
                <a:gd name="T1" fmla="*/ 5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5 h 77"/>
                <a:gd name="T22" fmla="*/ 111 w 111"/>
                <a:gd name="T23" fmla="*/ 5 h 77"/>
                <a:gd name="T24" fmla="*/ 110 w 111"/>
                <a:gd name="T25" fmla="*/ 19 h 77"/>
                <a:gd name="T26" fmla="*/ 105 w 111"/>
                <a:gd name="T27" fmla="*/ 32 h 77"/>
                <a:gd name="T28" fmla="*/ 99 w 111"/>
                <a:gd name="T29" fmla="*/ 45 h 77"/>
                <a:gd name="T30" fmla="*/ 91 w 111"/>
                <a:gd name="T31" fmla="*/ 57 h 77"/>
                <a:gd name="T32" fmla="*/ 79 w 111"/>
                <a:gd name="T33" fmla="*/ 65 h 77"/>
                <a:gd name="T34" fmla="*/ 68 w 111"/>
                <a:gd name="T35" fmla="*/ 71 h 77"/>
                <a:gd name="T36" fmla="*/ 53 w 111"/>
                <a:gd name="T37" fmla="*/ 75 h 77"/>
                <a:gd name="T38" fmla="*/ 39 w 111"/>
                <a:gd name="T39" fmla="*/ 77 h 77"/>
                <a:gd name="T40" fmla="*/ 25 w 111"/>
                <a:gd name="T41" fmla="*/ 75 h 77"/>
                <a:gd name="T42" fmla="*/ 10 w 111"/>
                <a:gd name="T43" fmla="*/ 71 h 77"/>
                <a:gd name="T44" fmla="*/ 0 w 111"/>
                <a:gd name="T45" fmla="*/ 67 h 77"/>
                <a:gd name="T46" fmla="*/ 0 w 111"/>
                <a:gd name="T47" fmla="*/ 67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10 w 111"/>
                <a:gd name="T63" fmla="*/ 71 h 77"/>
                <a:gd name="T64" fmla="*/ 25 w 111"/>
                <a:gd name="T65" fmla="*/ 75 h 77"/>
                <a:gd name="T66" fmla="*/ 39 w 111"/>
                <a:gd name="T67" fmla="*/ 77 h 77"/>
                <a:gd name="T68" fmla="*/ 53 w 111"/>
                <a:gd name="T69" fmla="*/ 75 h 77"/>
                <a:gd name="T70" fmla="*/ 66 w 111"/>
                <a:gd name="T71" fmla="*/ 71 h 77"/>
                <a:gd name="T72" fmla="*/ 79 w 111"/>
                <a:gd name="T73" fmla="*/ 64 h 77"/>
                <a:gd name="T74" fmla="*/ 89 w 111"/>
                <a:gd name="T75" fmla="*/ 55 h 77"/>
                <a:gd name="T76" fmla="*/ 98 w 111"/>
                <a:gd name="T77" fmla="*/ 45 h 77"/>
                <a:gd name="T78" fmla="*/ 105 w 111"/>
                <a:gd name="T79" fmla="*/ 32 h 77"/>
                <a:gd name="T80" fmla="*/ 110 w 111"/>
                <a:gd name="T81" fmla="*/ 19 h 77"/>
                <a:gd name="T82" fmla="*/ 111 w 111"/>
                <a:gd name="T83" fmla="*/ 5 h 77"/>
                <a:gd name="T84" fmla="*/ 111 w 111"/>
                <a:gd name="T8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5"/>
                  </a:moveTo>
                  <a:lnTo>
                    <a:pt x="111" y="0"/>
                  </a:lnTo>
                  <a:lnTo>
                    <a:pt x="111" y="0"/>
                  </a:lnTo>
                  <a:lnTo>
                    <a:pt x="111" y="0"/>
                  </a:lnTo>
                  <a:lnTo>
                    <a:pt x="111" y="0"/>
                  </a:lnTo>
                  <a:lnTo>
                    <a:pt x="111" y="0"/>
                  </a:lnTo>
                  <a:lnTo>
                    <a:pt x="111" y="0"/>
                  </a:lnTo>
                  <a:lnTo>
                    <a:pt x="111" y="0"/>
                  </a:lnTo>
                  <a:lnTo>
                    <a:pt x="111" y="0"/>
                  </a:lnTo>
                  <a:lnTo>
                    <a:pt x="111" y="0"/>
                  </a:lnTo>
                  <a:lnTo>
                    <a:pt x="111" y="5"/>
                  </a:lnTo>
                  <a:lnTo>
                    <a:pt x="111" y="5"/>
                  </a:lnTo>
                  <a:lnTo>
                    <a:pt x="110" y="19"/>
                  </a:lnTo>
                  <a:lnTo>
                    <a:pt x="105" y="32"/>
                  </a:lnTo>
                  <a:lnTo>
                    <a:pt x="99" y="45"/>
                  </a:lnTo>
                  <a:lnTo>
                    <a:pt x="91" y="57"/>
                  </a:lnTo>
                  <a:lnTo>
                    <a:pt x="79" y="65"/>
                  </a:lnTo>
                  <a:lnTo>
                    <a:pt x="68" y="71"/>
                  </a:lnTo>
                  <a:lnTo>
                    <a:pt x="53" y="75"/>
                  </a:lnTo>
                  <a:lnTo>
                    <a:pt x="39" y="77"/>
                  </a:lnTo>
                  <a:lnTo>
                    <a:pt x="25" y="75"/>
                  </a:lnTo>
                  <a:lnTo>
                    <a:pt x="10" y="71"/>
                  </a:lnTo>
                  <a:lnTo>
                    <a:pt x="0" y="67"/>
                  </a:lnTo>
                  <a:lnTo>
                    <a:pt x="0" y="67"/>
                  </a:lnTo>
                  <a:lnTo>
                    <a:pt x="0" y="65"/>
                  </a:lnTo>
                  <a:lnTo>
                    <a:pt x="0" y="65"/>
                  </a:lnTo>
                  <a:lnTo>
                    <a:pt x="0" y="65"/>
                  </a:lnTo>
                  <a:lnTo>
                    <a:pt x="0" y="65"/>
                  </a:lnTo>
                  <a:lnTo>
                    <a:pt x="0" y="65"/>
                  </a:lnTo>
                  <a:lnTo>
                    <a:pt x="0" y="65"/>
                  </a:lnTo>
                  <a:lnTo>
                    <a:pt x="0" y="65"/>
                  </a:lnTo>
                  <a:lnTo>
                    <a:pt x="10" y="71"/>
                  </a:lnTo>
                  <a:lnTo>
                    <a:pt x="25" y="75"/>
                  </a:lnTo>
                  <a:lnTo>
                    <a:pt x="39" y="77"/>
                  </a:lnTo>
                  <a:lnTo>
                    <a:pt x="53" y="75"/>
                  </a:lnTo>
                  <a:lnTo>
                    <a:pt x="66" y="71"/>
                  </a:lnTo>
                  <a:lnTo>
                    <a:pt x="79" y="64"/>
                  </a:lnTo>
                  <a:lnTo>
                    <a:pt x="89" y="55"/>
                  </a:lnTo>
                  <a:lnTo>
                    <a:pt x="98" y="45"/>
                  </a:lnTo>
                  <a:lnTo>
                    <a:pt x="105" y="32"/>
                  </a:lnTo>
                  <a:lnTo>
                    <a:pt x="110" y="19"/>
                  </a:lnTo>
                  <a:lnTo>
                    <a:pt x="111" y="5"/>
                  </a:lnTo>
                  <a:lnTo>
                    <a:pt x="11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3" name="Freeform 1093"/>
            <p:cNvSpPr>
              <a:spLocks/>
            </p:cNvSpPr>
            <p:nvPr/>
          </p:nvSpPr>
          <p:spPr bwMode="auto">
            <a:xfrm>
              <a:off x="4337" y="2566"/>
              <a:ext cx="111" cy="78"/>
            </a:xfrm>
            <a:custGeom>
              <a:avLst/>
              <a:gdLst>
                <a:gd name="T0" fmla="*/ 111 w 111"/>
                <a:gd name="T1" fmla="*/ 6 h 78"/>
                <a:gd name="T2" fmla="*/ 111 w 111"/>
                <a:gd name="T3" fmla="*/ 1 h 78"/>
                <a:gd name="T4" fmla="*/ 111 w 111"/>
                <a:gd name="T5" fmla="*/ 1 h 78"/>
                <a:gd name="T6" fmla="*/ 111 w 111"/>
                <a:gd name="T7" fmla="*/ 1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1 w 111"/>
                <a:gd name="T21" fmla="*/ 6 h 78"/>
                <a:gd name="T22" fmla="*/ 111 w 111"/>
                <a:gd name="T23" fmla="*/ 6 h 78"/>
                <a:gd name="T24" fmla="*/ 110 w 111"/>
                <a:gd name="T25" fmla="*/ 20 h 78"/>
                <a:gd name="T26" fmla="*/ 105 w 111"/>
                <a:gd name="T27" fmla="*/ 33 h 78"/>
                <a:gd name="T28" fmla="*/ 98 w 111"/>
                <a:gd name="T29" fmla="*/ 46 h 78"/>
                <a:gd name="T30" fmla="*/ 89 w 111"/>
                <a:gd name="T31" fmla="*/ 56 h 78"/>
                <a:gd name="T32" fmla="*/ 79 w 111"/>
                <a:gd name="T33" fmla="*/ 65 h 78"/>
                <a:gd name="T34" fmla="*/ 66 w 111"/>
                <a:gd name="T35" fmla="*/ 72 h 78"/>
                <a:gd name="T36" fmla="*/ 53 w 111"/>
                <a:gd name="T37" fmla="*/ 76 h 78"/>
                <a:gd name="T38" fmla="*/ 39 w 111"/>
                <a:gd name="T39" fmla="*/ 78 h 78"/>
                <a:gd name="T40" fmla="*/ 25 w 111"/>
                <a:gd name="T41" fmla="*/ 76 h 78"/>
                <a:gd name="T42" fmla="*/ 10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2 w 111"/>
                <a:gd name="T63" fmla="*/ 72 h 78"/>
                <a:gd name="T64" fmla="*/ 25 w 111"/>
                <a:gd name="T65" fmla="*/ 76 h 78"/>
                <a:gd name="T66" fmla="*/ 39 w 111"/>
                <a:gd name="T67" fmla="*/ 78 h 78"/>
                <a:gd name="T68" fmla="*/ 53 w 111"/>
                <a:gd name="T69" fmla="*/ 76 h 78"/>
                <a:gd name="T70" fmla="*/ 66 w 111"/>
                <a:gd name="T71" fmla="*/ 72 h 78"/>
                <a:gd name="T72" fmla="*/ 79 w 111"/>
                <a:gd name="T73" fmla="*/ 65 h 78"/>
                <a:gd name="T74" fmla="*/ 89 w 111"/>
                <a:gd name="T75" fmla="*/ 56 h 78"/>
                <a:gd name="T76" fmla="*/ 98 w 111"/>
                <a:gd name="T77" fmla="*/ 46 h 78"/>
                <a:gd name="T78" fmla="*/ 105 w 111"/>
                <a:gd name="T79" fmla="*/ 33 h 78"/>
                <a:gd name="T80" fmla="*/ 110 w 111"/>
                <a:gd name="T81" fmla="*/ 20 h 78"/>
                <a:gd name="T82" fmla="*/ 111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11" y="1"/>
                  </a:lnTo>
                  <a:lnTo>
                    <a:pt x="111" y="1"/>
                  </a:lnTo>
                  <a:lnTo>
                    <a:pt x="111" y="1"/>
                  </a:lnTo>
                  <a:lnTo>
                    <a:pt x="110" y="0"/>
                  </a:lnTo>
                  <a:lnTo>
                    <a:pt x="110" y="0"/>
                  </a:lnTo>
                  <a:lnTo>
                    <a:pt x="110" y="0"/>
                  </a:lnTo>
                  <a:lnTo>
                    <a:pt x="110" y="0"/>
                  </a:lnTo>
                  <a:lnTo>
                    <a:pt x="110" y="0"/>
                  </a:lnTo>
                  <a:lnTo>
                    <a:pt x="110" y="0"/>
                  </a:lnTo>
                  <a:lnTo>
                    <a:pt x="111" y="6"/>
                  </a:lnTo>
                  <a:lnTo>
                    <a:pt x="111" y="6"/>
                  </a:lnTo>
                  <a:lnTo>
                    <a:pt x="110" y="20"/>
                  </a:lnTo>
                  <a:lnTo>
                    <a:pt x="105" y="33"/>
                  </a:lnTo>
                  <a:lnTo>
                    <a:pt x="98" y="46"/>
                  </a:lnTo>
                  <a:lnTo>
                    <a:pt x="89" y="56"/>
                  </a:lnTo>
                  <a:lnTo>
                    <a:pt x="79" y="65"/>
                  </a:lnTo>
                  <a:lnTo>
                    <a:pt x="66" y="72"/>
                  </a:lnTo>
                  <a:lnTo>
                    <a:pt x="53" y="76"/>
                  </a:lnTo>
                  <a:lnTo>
                    <a:pt x="39" y="78"/>
                  </a:lnTo>
                  <a:lnTo>
                    <a:pt x="25" y="76"/>
                  </a:lnTo>
                  <a:lnTo>
                    <a:pt x="10" y="72"/>
                  </a:lnTo>
                  <a:lnTo>
                    <a:pt x="0" y="66"/>
                  </a:lnTo>
                  <a:lnTo>
                    <a:pt x="0" y="66"/>
                  </a:lnTo>
                  <a:lnTo>
                    <a:pt x="0" y="66"/>
                  </a:lnTo>
                  <a:lnTo>
                    <a:pt x="0" y="66"/>
                  </a:lnTo>
                  <a:lnTo>
                    <a:pt x="0" y="66"/>
                  </a:lnTo>
                  <a:lnTo>
                    <a:pt x="0" y="66"/>
                  </a:lnTo>
                  <a:lnTo>
                    <a:pt x="0" y="66"/>
                  </a:lnTo>
                  <a:lnTo>
                    <a:pt x="0" y="66"/>
                  </a:lnTo>
                  <a:lnTo>
                    <a:pt x="0" y="66"/>
                  </a:lnTo>
                  <a:lnTo>
                    <a:pt x="12" y="72"/>
                  </a:lnTo>
                  <a:lnTo>
                    <a:pt x="25" y="76"/>
                  </a:lnTo>
                  <a:lnTo>
                    <a:pt x="39" y="78"/>
                  </a:lnTo>
                  <a:lnTo>
                    <a:pt x="53" y="76"/>
                  </a:lnTo>
                  <a:lnTo>
                    <a:pt x="66" y="72"/>
                  </a:lnTo>
                  <a:lnTo>
                    <a:pt x="79" y="65"/>
                  </a:lnTo>
                  <a:lnTo>
                    <a:pt x="89" y="56"/>
                  </a:lnTo>
                  <a:lnTo>
                    <a:pt x="98" y="46"/>
                  </a:lnTo>
                  <a:lnTo>
                    <a:pt x="105" y="33"/>
                  </a:lnTo>
                  <a:lnTo>
                    <a:pt x="110" y="20"/>
                  </a:lnTo>
                  <a:lnTo>
                    <a:pt x="111"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4" name="Freeform 1094"/>
            <p:cNvSpPr>
              <a:spLocks/>
            </p:cNvSpPr>
            <p:nvPr/>
          </p:nvSpPr>
          <p:spPr bwMode="auto">
            <a:xfrm>
              <a:off x="4337" y="2566"/>
              <a:ext cx="111" cy="78"/>
            </a:xfrm>
            <a:custGeom>
              <a:avLst/>
              <a:gdLst>
                <a:gd name="T0" fmla="*/ 111 w 111"/>
                <a:gd name="T1" fmla="*/ 6 h 78"/>
                <a:gd name="T2" fmla="*/ 110 w 111"/>
                <a:gd name="T3" fmla="*/ 0 h 78"/>
                <a:gd name="T4" fmla="*/ 110 w 111"/>
                <a:gd name="T5" fmla="*/ 0 h 78"/>
                <a:gd name="T6" fmla="*/ 110 w 111"/>
                <a:gd name="T7" fmla="*/ 0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0 w 111"/>
                <a:gd name="T21" fmla="*/ 6 h 78"/>
                <a:gd name="T22" fmla="*/ 111 w 111"/>
                <a:gd name="T23" fmla="*/ 6 h 78"/>
                <a:gd name="T24" fmla="*/ 110 w 111"/>
                <a:gd name="T25" fmla="*/ 20 h 78"/>
                <a:gd name="T26" fmla="*/ 105 w 111"/>
                <a:gd name="T27" fmla="*/ 33 h 78"/>
                <a:gd name="T28" fmla="*/ 98 w 111"/>
                <a:gd name="T29" fmla="*/ 46 h 78"/>
                <a:gd name="T30" fmla="*/ 89 w 111"/>
                <a:gd name="T31" fmla="*/ 56 h 78"/>
                <a:gd name="T32" fmla="*/ 79 w 111"/>
                <a:gd name="T33" fmla="*/ 65 h 78"/>
                <a:gd name="T34" fmla="*/ 66 w 111"/>
                <a:gd name="T35" fmla="*/ 72 h 78"/>
                <a:gd name="T36" fmla="*/ 53 w 111"/>
                <a:gd name="T37" fmla="*/ 76 h 78"/>
                <a:gd name="T38" fmla="*/ 39 w 111"/>
                <a:gd name="T39" fmla="*/ 78 h 78"/>
                <a:gd name="T40" fmla="*/ 25 w 111"/>
                <a:gd name="T41" fmla="*/ 76 h 78"/>
                <a:gd name="T42" fmla="*/ 12 w 111"/>
                <a:gd name="T43" fmla="*/ 72 h 78"/>
                <a:gd name="T44" fmla="*/ 0 w 111"/>
                <a:gd name="T45" fmla="*/ 66 h 78"/>
                <a:gd name="T46" fmla="*/ 0 w 111"/>
                <a:gd name="T47" fmla="*/ 66 h 78"/>
                <a:gd name="T48" fmla="*/ 0 w 111"/>
                <a:gd name="T49" fmla="*/ 65 h 78"/>
                <a:gd name="T50" fmla="*/ 0 w 111"/>
                <a:gd name="T51" fmla="*/ 65 h 78"/>
                <a:gd name="T52" fmla="*/ 0 w 111"/>
                <a:gd name="T53" fmla="*/ 65 h 78"/>
                <a:gd name="T54" fmla="*/ 0 w 111"/>
                <a:gd name="T55" fmla="*/ 65 h 78"/>
                <a:gd name="T56" fmla="*/ 0 w 111"/>
                <a:gd name="T57" fmla="*/ 65 h 78"/>
                <a:gd name="T58" fmla="*/ 0 w 111"/>
                <a:gd name="T59" fmla="*/ 65 h 78"/>
                <a:gd name="T60" fmla="*/ 0 w 111"/>
                <a:gd name="T61" fmla="*/ 65 h 78"/>
                <a:gd name="T62" fmla="*/ 12 w 111"/>
                <a:gd name="T63" fmla="*/ 70 h 78"/>
                <a:gd name="T64" fmla="*/ 25 w 111"/>
                <a:gd name="T65" fmla="*/ 75 h 78"/>
                <a:gd name="T66" fmla="*/ 39 w 111"/>
                <a:gd name="T67" fmla="*/ 76 h 78"/>
                <a:gd name="T68" fmla="*/ 53 w 111"/>
                <a:gd name="T69" fmla="*/ 75 h 78"/>
                <a:gd name="T70" fmla="*/ 66 w 111"/>
                <a:gd name="T71" fmla="*/ 70 h 78"/>
                <a:gd name="T72" fmla="*/ 78 w 111"/>
                <a:gd name="T73" fmla="*/ 65 h 78"/>
                <a:gd name="T74" fmla="*/ 89 w 111"/>
                <a:gd name="T75" fmla="*/ 56 h 78"/>
                <a:gd name="T76" fmla="*/ 98 w 111"/>
                <a:gd name="T77" fmla="*/ 45 h 78"/>
                <a:gd name="T78" fmla="*/ 104 w 111"/>
                <a:gd name="T79" fmla="*/ 33 h 78"/>
                <a:gd name="T80" fmla="*/ 108 w 111"/>
                <a:gd name="T81" fmla="*/ 20 h 78"/>
                <a:gd name="T82" fmla="*/ 110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10" y="0"/>
                  </a:lnTo>
                  <a:lnTo>
                    <a:pt x="110" y="0"/>
                  </a:lnTo>
                  <a:lnTo>
                    <a:pt x="110" y="0"/>
                  </a:lnTo>
                  <a:lnTo>
                    <a:pt x="110" y="0"/>
                  </a:lnTo>
                  <a:lnTo>
                    <a:pt x="110" y="0"/>
                  </a:lnTo>
                  <a:lnTo>
                    <a:pt x="110" y="0"/>
                  </a:lnTo>
                  <a:lnTo>
                    <a:pt x="110" y="0"/>
                  </a:lnTo>
                  <a:lnTo>
                    <a:pt x="110" y="0"/>
                  </a:lnTo>
                  <a:lnTo>
                    <a:pt x="110" y="0"/>
                  </a:lnTo>
                  <a:lnTo>
                    <a:pt x="110" y="6"/>
                  </a:lnTo>
                  <a:lnTo>
                    <a:pt x="111" y="6"/>
                  </a:lnTo>
                  <a:lnTo>
                    <a:pt x="110" y="20"/>
                  </a:lnTo>
                  <a:lnTo>
                    <a:pt x="105" y="33"/>
                  </a:lnTo>
                  <a:lnTo>
                    <a:pt x="98" y="46"/>
                  </a:lnTo>
                  <a:lnTo>
                    <a:pt x="89" y="56"/>
                  </a:lnTo>
                  <a:lnTo>
                    <a:pt x="79" y="65"/>
                  </a:lnTo>
                  <a:lnTo>
                    <a:pt x="66" y="72"/>
                  </a:lnTo>
                  <a:lnTo>
                    <a:pt x="53" y="76"/>
                  </a:lnTo>
                  <a:lnTo>
                    <a:pt x="39" y="78"/>
                  </a:lnTo>
                  <a:lnTo>
                    <a:pt x="25" y="76"/>
                  </a:lnTo>
                  <a:lnTo>
                    <a:pt x="12" y="72"/>
                  </a:lnTo>
                  <a:lnTo>
                    <a:pt x="0" y="66"/>
                  </a:lnTo>
                  <a:lnTo>
                    <a:pt x="0" y="66"/>
                  </a:lnTo>
                  <a:lnTo>
                    <a:pt x="0" y="65"/>
                  </a:lnTo>
                  <a:lnTo>
                    <a:pt x="0" y="65"/>
                  </a:lnTo>
                  <a:lnTo>
                    <a:pt x="0" y="65"/>
                  </a:lnTo>
                  <a:lnTo>
                    <a:pt x="0" y="65"/>
                  </a:lnTo>
                  <a:lnTo>
                    <a:pt x="0" y="65"/>
                  </a:lnTo>
                  <a:lnTo>
                    <a:pt x="0" y="65"/>
                  </a:lnTo>
                  <a:lnTo>
                    <a:pt x="0" y="65"/>
                  </a:lnTo>
                  <a:lnTo>
                    <a:pt x="12" y="70"/>
                  </a:lnTo>
                  <a:lnTo>
                    <a:pt x="25" y="75"/>
                  </a:lnTo>
                  <a:lnTo>
                    <a:pt x="39" y="76"/>
                  </a:lnTo>
                  <a:lnTo>
                    <a:pt x="53" y="75"/>
                  </a:lnTo>
                  <a:lnTo>
                    <a:pt x="66" y="70"/>
                  </a:lnTo>
                  <a:lnTo>
                    <a:pt x="78" y="65"/>
                  </a:lnTo>
                  <a:lnTo>
                    <a:pt x="89" y="56"/>
                  </a:lnTo>
                  <a:lnTo>
                    <a:pt x="98" y="45"/>
                  </a:lnTo>
                  <a:lnTo>
                    <a:pt x="104" y="33"/>
                  </a:lnTo>
                  <a:lnTo>
                    <a:pt x="108" y="20"/>
                  </a:lnTo>
                  <a:lnTo>
                    <a:pt x="110"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5" name="Freeform 1095"/>
            <p:cNvSpPr>
              <a:spLocks/>
            </p:cNvSpPr>
            <p:nvPr/>
          </p:nvSpPr>
          <p:spPr bwMode="auto">
            <a:xfrm>
              <a:off x="4337" y="2565"/>
              <a:ext cx="110" cy="77"/>
            </a:xfrm>
            <a:custGeom>
              <a:avLst/>
              <a:gdLst>
                <a:gd name="T0" fmla="*/ 110 w 110"/>
                <a:gd name="T1" fmla="*/ 7 h 77"/>
                <a:gd name="T2" fmla="*/ 110 w 110"/>
                <a:gd name="T3" fmla="*/ 1 h 77"/>
                <a:gd name="T4" fmla="*/ 110 w 110"/>
                <a:gd name="T5" fmla="*/ 1 h 77"/>
                <a:gd name="T6" fmla="*/ 110 w 110"/>
                <a:gd name="T7" fmla="*/ 0 h 77"/>
                <a:gd name="T8" fmla="*/ 110 w 110"/>
                <a:gd name="T9" fmla="*/ 0 h 77"/>
                <a:gd name="T10" fmla="*/ 110 w 110"/>
                <a:gd name="T11" fmla="*/ 0 h 77"/>
                <a:gd name="T12" fmla="*/ 110 w 110"/>
                <a:gd name="T13" fmla="*/ 0 h 77"/>
                <a:gd name="T14" fmla="*/ 110 w 110"/>
                <a:gd name="T15" fmla="*/ 0 h 77"/>
                <a:gd name="T16" fmla="*/ 108 w 110"/>
                <a:gd name="T17" fmla="*/ 0 h 77"/>
                <a:gd name="T18" fmla="*/ 108 w 110"/>
                <a:gd name="T19" fmla="*/ 0 h 77"/>
                <a:gd name="T20" fmla="*/ 110 w 110"/>
                <a:gd name="T21" fmla="*/ 7 h 77"/>
                <a:gd name="T22" fmla="*/ 110 w 110"/>
                <a:gd name="T23" fmla="*/ 7 h 77"/>
                <a:gd name="T24" fmla="*/ 108 w 110"/>
                <a:gd name="T25" fmla="*/ 21 h 77"/>
                <a:gd name="T26" fmla="*/ 104 w 110"/>
                <a:gd name="T27" fmla="*/ 34 h 77"/>
                <a:gd name="T28" fmla="*/ 98 w 110"/>
                <a:gd name="T29" fmla="*/ 46 h 77"/>
                <a:gd name="T30" fmla="*/ 89 w 110"/>
                <a:gd name="T31" fmla="*/ 57 h 77"/>
                <a:gd name="T32" fmla="*/ 78 w 110"/>
                <a:gd name="T33" fmla="*/ 66 h 77"/>
                <a:gd name="T34" fmla="*/ 66 w 110"/>
                <a:gd name="T35" fmla="*/ 71 h 77"/>
                <a:gd name="T36" fmla="*/ 53 w 110"/>
                <a:gd name="T37" fmla="*/ 76 h 77"/>
                <a:gd name="T38" fmla="*/ 39 w 110"/>
                <a:gd name="T39" fmla="*/ 77 h 77"/>
                <a:gd name="T40" fmla="*/ 25 w 110"/>
                <a:gd name="T41" fmla="*/ 76 h 77"/>
                <a:gd name="T42" fmla="*/ 12 w 110"/>
                <a:gd name="T43" fmla="*/ 71 h 77"/>
                <a:gd name="T44" fmla="*/ 0 w 110"/>
                <a:gd name="T45" fmla="*/ 66 h 77"/>
                <a:gd name="T46" fmla="*/ 0 w 110"/>
                <a:gd name="T47" fmla="*/ 66 h 77"/>
                <a:gd name="T48" fmla="*/ 0 w 110"/>
                <a:gd name="T49" fmla="*/ 66 h 77"/>
                <a:gd name="T50" fmla="*/ 0 w 110"/>
                <a:gd name="T51" fmla="*/ 66 h 77"/>
                <a:gd name="T52" fmla="*/ 0 w 110"/>
                <a:gd name="T53" fmla="*/ 66 h 77"/>
                <a:gd name="T54" fmla="*/ 0 w 110"/>
                <a:gd name="T55" fmla="*/ 66 h 77"/>
                <a:gd name="T56" fmla="*/ 0 w 110"/>
                <a:gd name="T57" fmla="*/ 66 h 77"/>
                <a:gd name="T58" fmla="*/ 0 w 110"/>
                <a:gd name="T59" fmla="*/ 66 h 77"/>
                <a:gd name="T60" fmla="*/ 0 w 110"/>
                <a:gd name="T61" fmla="*/ 66 h 77"/>
                <a:gd name="T62" fmla="*/ 12 w 110"/>
                <a:gd name="T63" fmla="*/ 71 h 77"/>
                <a:gd name="T64" fmla="*/ 25 w 110"/>
                <a:gd name="T65" fmla="*/ 76 h 77"/>
                <a:gd name="T66" fmla="*/ 39 w 110"/>
                <a:gd name="T67" fmla="*/ 77 h 77"/>
                <a:gd name="T68" fmla="*/ 53 w 110"/>
                <a:gd name="T69" fmla="*/ 76 h 77"/>
                <a:gd name="T70" fmla="*/ 66 w 110"/>
                <a:gd name="T71" fmla="*/ 71 h 77"/>
                <a:gd name="T72" fmla="*/ 78 w 110"/>
                <a:gd name="T73" fmla="*/ 64 h 77"/>
                <a:gd name="T74" fmla="*/ 89 w 110"/>
                <a:gd name="T75" fmla="*/ 57 h 77"/>
                <a:gd name="T76" fmla="*/ 98 w 110"/>
                <a:gd name="T77" fmla="*/ 46 h 77"/>
                <a:gd name="T78" fmla="*/ 104 w 110"/>
                <a:gd name="T79" fmla="*/ 34 h 77"/>
                <a:gd name="T80" fmla="*/ 108 w 110"/>
                <a:gd name="T81" fmla="*/ 21 h 77"/>
                <a:gd name="T82" fmla="*/ 110 w 110"/>
                <a:gd name="T83" fmla="*/ 7 h 77"/>
                <a:gd name="T84" fmla="*/ 110 w 110"/>
                <a:gd name="T85"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7">
                  <a:moveTo>
                    <a:pt x="110" y="7"/>
                  </a:moveTo>
                  <a:lnTo>
                    <a:pt x="110" y="1"/>
                  </a:lnTo>
                  <a:lnTo>
                    <a:pt x="110" y="1"/>
                  </a:lnTo>
                  <a:lnTo>
                    <a:pt x="110" y="0"/>
                  </a:lnTo>
                  <a:lnTo>
                    <a:pt x="110" y="0"/>
                  </a:lnTo>
                  <a:lnTo>
                    <a:pt x="110" y="0"/>
                  </a:lnTo>
                  <a:lnTo>
                    <a:pt x="110" y="0"/>
                  </a:lnTo>
                  <a:lnTo>
                    <a:pt x="110" y="0"/>
                  </a:lnTo>
                  <a:lnTo>
                    <a:pt x="108" y="0"/>
                  </a:lnTo>
                  <a:lnTo>
                    <a:pt x="108" y="0"/>
                  </a:lnTo>
                  <a:lnTo>
                    <a:pt x="110" y="7"/>
                  </a:lnTo>
                  <a:lnTo>
                    <a:pt x="110" y="7"/>
                  </a:lnTo>
                  <a:lnTo>
                    <a:pt x="108" y="21"/>
                  </a:lnTo>
                  <a:lnTo>
                    <a:pt x="104" y="34"/>
                  </a:lnTo>
                  <a:lnTo>
                    <a:pt x="98" y="46"/>
                  </a:lnTo>
                  <a:lnTo>
                    <a:pt x="89" y="57"/>
                  </a:lnTo>
                  <a:lnTo>
                    <a:pt x="78" y="66"/>
                  </a:lnTo>
                  <a:lnTo>
                    <a:pt x="66" y="71"/>
                  </a:lnTo>
                  <a:lnTo>
                    <a:pt x="53" y="76"/>
                  </a:lnTo>
                  <a:lnTo>
                    <a:pt x="39" y="77"/>
                  </a:lnTo>
                  <a:lnTo>
                    <a:pt x="25" y="76"/>
                  </a:lnTo>
                  <a:lnTo>
                    <a:pt x="12" y="71"/>
                  </a:lnTo>
                  <a:lnTo>
                    <a:pt x="0" y="66"/>
                  </a:lnTo>
                  <a:lnTo>
                    <a:pt x="0" y="66"/>
                  </a:lnTo>
                  <a:lnTo>
                    <a:pt x="0" y="66"/>
                  </a:lnTo>
                  <a:lnTo>
                    <a:pt x="0" y="66"/>
                  </a:lnTo>
                  <a:lnTo>
                    <a:pt x="0" y="66"/>
                  </a:lnTo>
                  <a:lnTo>
                    <a:pt x="0" y="66"/>
                  </a:lnTo>
                  <a:lnTo>
                    <a:pt x="0" y="66"/>
                  </a:lnTo>
                  <a:lnTo>
                    <a:pt x="0" y="66"/>
                  </a:lnTo>
                  <a:lnTo>
                    <a:pt x="0" y="66"/>
                  </a:lnTo>
                  <a:lnTo>
                    <a:pt x="12" y="71"/>
                  </a:lnTo>
                  <a:lnTo>
                    <a:pt x="25" y="76"/>
                  </a:lnTo>
                  <a:lnTo>
                    <a:pt x="39" y="77"/>
                  </a:lnTo>
                  <a:lnTo>
                    <a:pt x="53" y="76"/>
                  </a:lnTo>
                  <a:lnTo>
                    <a:pt x="66" y="71"/>
                  </a:lnTo>
                  <a:lnTo>
                    <a:pt x="78" y="64"/>
                  </a:lnTo>
                  <a:lnTo>
                    <a:pt x="89" y="57"/>
                  </a:lnTo>
                  <a:lnTo>
                    <a:pt x="98" y="46"/>
                  </a:lnTo>
                  <a:lnTo>
                    <a:pt x="104" y="34"/>
                  </a:lnTo>
                  <a:lnTo>
                    <a:pt x="108" y="21"/>
                  </a:lnTo>
                  <a:lnTo>
                    <a:pt x="110" y="7"/>
                  </a:lnTo>
                  <a:lnTo>
                    <a:pt x="110"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6" name="Freeform 1096"/>
            <p:cNvSpPr>
              <a:spLocks/>
            </p:cNvSpPr>
            <p:nvPr/>
          </p:nvSpPr>
          <p:spPr bwMode="auto">
            <a:xfrm>
              <a:off x="4336" y="2565"/>
              <a:ext cx="111" cy="77"/>
            </a:xfrm>
            <a:custGeom>
              <a:avLst/>
              <a:gdLst>
                <a:gd name="T0" fmla="*/ 111 w 111"/>
                <a:gd name="T1" fmla="*/ 7 h 77"/>
                <a:gd name="T2" fmla="*/ 109 w 111"/>
                <a:gd name="T3" fmla="*/ 0 h 77"/>
                <a:gd name="T4" fmla="*/ 109 w 111"/>
                <a:gd name="T5" fmla="*/ 0 h 77"/>
                <a:gd name="T6" fmla="*/ 109 w 111"/>
                <a:gd name="T7" fmla="*/ 0 h 77"/>
                <a:gd name="T8" fmla="*/ 109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11 w 111"/>
                <a:gd name="T21" fmla="*/ 7 h 77"/>
                <a:gd name="T22" fmla="*/ 111 w 111"/>
                <a:gd name="T23" fmla="*/ 7 h 77"/>
                <a:gd name="T24" fmla="*/ 109 w 111"/>
                <a:gd name="T25" fmla="*/ 21 h 77"/>
                <a:gd name="T26" fmla="*/ 105 w 111"/>
                <a:gd name="T27" fmla="*/ 34 h 77"/>
                <a:gd name="T28" fmla="*/ 99 w 111"/>
                <a:gd name="T29" fmla="*/ 46 h 77"/>
                <a:gd name="T30" fmla="*/ 90 w 111"/>
                <a:gd name="T31" fmla="*/ 57 h 77"/>
                <a:gd name="T32" fmla="*/ 79 w 111"/>
                <a:gd name="T33" fmla="*/ 64 h 77"/>
                <a:gd name="T34" fmla="*/ 67 w 111"/>
                <a:gd name="T35" fmla="*/ 71 h 77"/>
                <a:gd name="T36" fmla="*/ 54 w 111"/>
                <a:gd name="T37" fmla="*/ 76 h 77"/>
                <a:gd name="T38" fmla="*/ 40 w 111"/>
                <a:gd name="T39" fmla="*/ 77 h 77"/>
                <a:gd name="T40" fmla="*/ 26 w 111"/>
                <a:gd name="T41" fmla="*/ 76 h 77"/>
                <a:gd name="T42" fmla="*/ 13 w 111"/>
                <a:gd name="T43" fmla="*/ 71 h 77"/>
                <a:gd name="T44" fmla="*/ 1 w 111"/>
                <a:gd name="T45" fmla="*/ 66 h 77"/>
                <a:gd name="T46" fmla="*/ 1 w 111"/>
                <a:gd name="T47" fmla="*/ 64 h 77"/>
                <a:gd name="T48" fmla="*/ 1 w 111"/>
                <a:gd name="T49" fmla="*/ 64 h 77"/>
                <a:gd name="T50" fmla="*/ 0 w 111"/>
                <a:gd name="T51" fmla="*/ 64 h 77"/>
                <a:gd name="T52" fmla="*/ 0 w 111"/>
                <a:gd name="T53" fmla="*/ 64 h 77"/>
                <a:gd name="T54" fmla="*/ 0 w 111"/>
                <a:gd name="T55" fmla="*/ 64 h 77"/>
                <a:gd name="T56" fmla="*/ 0 w 111"/>
                <a:gd name="T57" fmla="*/ 64 h 77"/>
                <a:gd name="T58" fmla="*/ 0 w 111"/>
                <a:gd name="T59" fmla="*/ 64 h 77"/>
                <a:gd name="T60" fmla="*/ 0 w 111"/>
                <a:gd name="T61" fmla="*/ 64 h 77"/>
                <a:gd name="T62" fmla="*/ 1 w 111"/>
                <a:gd name="T63" fmla="*/ 64 h 77"/>
                <a:gd name="T64" fmla="*/ 13 w 111"/>
                <a:gd name="T65" fmla="*/ 71 h 77"/>
                <a:gd name="T66" fmla="*/ 26 w 111"/>
                <a:gd name="T67" fmla="*/ 76 h 77"/>
                <a:gd name="T68" fmla="*/ 40 w 111"/>
                <a:gd name="T69" fmla="*/ 77 h 77"/>
                <a:gd name="T70" fmla="*/ 54 w 111"/>
                <a:gd name="T71" fmla="*/ 76 h 77"/>
                <a:gd name="T72" fmla="*/ 67 w 111"/>
                <a:gd name="T73" fmla="*/ 71 h 77"/>
                <a:gd name="T74" fmla="*/ 79 w 111"/>
                <a:gd name="T75" fmla="*/ 64 h 77"/>
                <a:gd name="T76" fmla="*/ 89 w 111"/>
                <a:gd name="T77" fmla="*/ 56 h 77"/>
                <a:gd name="T78" fmla="*/ 98 w 111"/>
                <a:gd name="T79" fmla="*/ 46 h 77"/>
                <a:gd name="T80" fmla="*/ 105 w 111"/>
                <a:gd name="T81" fmla="*/ 34 h 77"/>
                <a:gd name="T82" fmla="*/ 109 w 111"/>
                <a:gd name="T83" fmla="*/ 21 h 77"/>
                <a:gd name="T84" fmla="*/ 111 w 111"/>
                <a:gd name="T85" fmla="*/ 7 h 77"/>
                <a:gd name="T86" fmla="*/ 111 w 111"/>
                <a:gd name="T8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77">
                  <a:moveTo>
                    <a:pt x="111" y="7"/>
                  </a:moveTo>
                  <a:lnTo>
                    <a:pt x="109" y="0"/>
                  </a:lnTo>
                  <a:lnTo>
                    <a:pt x="109" y="0"/>
                  </a:lnTo>
                  <a:lnTo>
                    <a:pt x="109" y="0"/>
                  </a:lnTo>
                  <a:lnTo>
                    <a:pt x="109" y="0"/>
                  </a:lnTo>
                  <a:lnTo>
                    <a:pt x="109" y="0"/>
                  </a:lnTo>
                  <a:lnTo>
                    <a:pt x="109" y="0"/>
                  </a:lnTo>
                  <a:lnTo>
                    <a:pt x="109" y="0"/>
                  </a:lnTo>
                  <a:lnTo>
                    <a:pt x="109" y="0"/>
                  </a:lnTo>
                  <a:lnTo>
                    <a:pt x="109" y="0"/>
                  </a:lnTo>
                  <a:lnTo>
                    <a:pt x="111" y="7"/>
                  </a:lnTo>
                  <a:lnTo>
                    <a:pt x="111" y="7"/>
                  </a:lnTo>
                  <a:lnTo>
                    <a:pt x="109" y="21"/>
                  </a:lnTo>
                  <a:lnTo>
                    <a:pt x="105" y="34"/>
                  </a:lnTo>
                  <a:lnTo>
                    <a:pt x="99" y="46"/>
                  </a:lnTo>
                  <a:lnTo>
                    <a:pt x="90" y="57"/>
                  </a:lnTo>
                  <a:lnTo>
                    <a:pt x="79" y="64"/>
                  </a:lnTo>
                  <a:lnTo>
                    <a:pt x="67" y="71"/>
                  </a:lnTo>
                  <a:lnTo>
                    <a:pt x="54" y="76"/>
                  </a:lnTo>
                  <a:lnTo>
                    <a:pt x="40" y="77"/>
                  </a:lnTo>
                  <a:lnTo>
                    <a:pt x="26" y="76"/>
                  </a:lnTo>
                  <a:lnTo>
                    <a:pt x="13" y="71"/>
                  </a:lnTo>
                  <a:lnTo>
                    <a:pt x="1" y="66"/>
                  </a:lnTo>
                  <a:lnTo>
                    <a:pt x="1" y="64"/>
                  </a:lnTo>
                  <a:lnTo>
                    <a:pt x="1" y="64"/>
                  </a:lnTo>
                  <a:lnTo>
                    <a:pt x="0" y="64"/>
                  </a:lnTo>
                  <a:lnTo>
                    <a:pt x="0" y="64"/>
                  </a:lnTo>
                  <a:lnTo>
                    <a:pt x="0" y="64"/>
                  </a:lnTo>
                  <a:lnTo>
                    <a:pt x="0" y="64"/>
                  </a:lnTo>
                  <a:lnTo>
                    <a:pt x="0" y="64"/>
                  </a:lnTo>
                  <a:lnTo>
                    <a:pt x="0" y="64"/>
                  </a:lnTo>
                  <a:lnTo>
                    <a:pt x="1" y="64"/>
                  </a:lnTo>
                  <a:lnTo>
                    <a:pt x="13" y="71"/>
                  </a:lnTo>
                  <a:lnTo>
                    <a:pt x="26" y="76"/>
                  </a:lnTo>
                  <a:lnTo>
                    <a:pt x="40" y="77"/>
                  </a:lnTo>
                  <a:lnTo>
                    <a:pt x="54" y="76"/>
                  </a:lnTo>
                  <a:lnTo>
                    <a:pt x="67" y="71"/>
                  </a:lnTo>
                  <a:lnTo>
                    <a:pt x="79" y="64"/>
                  </a:lnTo>
                  <a:lnTo>
                    <a:pt x="89" y="56"/>
                  </a:lnTo>
                  <a:lnTo>
                    <a:pt x="98" y="46"/>
                  </a:lnTo>
                  <a:lnTo>
                    <a:pt x="105" y="34"/>
                  </a:lnTo>
                  <a:lnTo>
                    <a:pt x="109" y="21"/>
                  </a:lnTo>
                  <a:lnTo>
                    <a:pt x="111" y="7"/>
                  </a:lnTo>
                  <a:lnTo>
                    <a:pt x="111"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7" name="Freeform 1097"/>
            <p:cNvSpPr>
              <a:spLocks/>
            </p:cNvSpPr>
            <p:nvPr/>
          </p:nvSpPr>
          <p:spPr bwMode="auto">
            <a:xfrm>
              <a:off x="4336" y="2563"/>
              <a:ext cx="111" cy="79"/>
            </a:xfrm>
            <a:custGeom>
              <a:avLst/>
              <a:gdLst>
                <a:gd name="T0" fmla="*/ 111 w 111"/>
                <a:gd name="T1" fmla="*/ 9 h 79"/>
                <a:gd name="T2" fmla="*/ 109 w 111"/>
                <a:gd name="T3" fmla="*/ 2 h 79"/>
                <a:gd name="T4" fmla="*/ 109 w 111"/>
                <a:gd name="T5" fmla="*/ 2 h 79"/>
                <a:gd name="T6" fmla="*/ 109 w 111"/>
                <a:gd name="T7" fmla="*/ 2 h 79"/>
                <a:gd name="T8" fmla="*/ 109 w 111"/>
                <a:gd name="T9" fmla="*/ 0 h 79"/>
                <a:gd name="T10" fmla="*/ 109 w 111"/>
                <a:gd name="T11" fmla="*/ 0 h 79"/>
                <a:gd name="T12" fmla="*/ 109 w 111"/>
                <a:gd name="T13" fmla="*/ 0 h 79"/>
                <a:gd name="T14" fmla="*/ 109 w 111"/>
                <a:gd name="T15" fmla="*/ 0 h 79"/>
                <a:gd name="T16" fmla="*/ 109 w 111"/>
                <a:gd name="T17" fmla="*/ 0 h 79"/>
                <a:gd name="T18" fmla="*/ 109 w 111"/>
                <a:gd name="T19" fmla="*/ 0 h 79"/>
                <a:gd name="T20" fmla="*/ 109 w 111"/>
                <a:gd name="T21" fmla="*/ 9 h 79"/>
                <a:gd name="T22" fmla="*/ 111 w 111"/>
                <a:gd name="T23" fmla="*/ 9 h 79"/>
                <a:gd name="T24" fmla="*/ 109 w 111"/>
                <a:gd name="T25" fmla="*/ 23 h 79"/>
                <a:gd name="T26" fmla="*/ 105 w 111"/>
                <a:gd name="T27" fmla="*/ 36 h 79"/>
                <a:gd name="T28" fmla="*/ 98 w 111"/>
                <a:gd name="T29" fmla="*/ 48 h 79"/>
                <a:gd name="T30" fmla="*/ 89 w 111"/>
                <a:gd name="T31" fmla="*/ 58 h 79"/>
                <a:gd name="T32" fmla="*/ 79 w 111"/>
                <a:gd name="T33" fmla="*/ 66 h 79"/>
                <a:gd name="T34" fmla="*/ 67 w 111"/>
                <a:gd name="T35" fmla="*/ 73 h 79"/>
                <a:gd name="T36" fmla="*/ 54 w 111"/>
                <a:gd name="T37" fmla="*/ 78 h 79"/>
                <a:gd name="T38" fmla="*/ 40 w 111"/>
                <a:gd name="T39" fmla="*/ 79 h 79"/>
                <a:gd name="T40" fmla="*/ 26 w 111"/>
                <a:gd name="T41" fmla="*/ 78 h 79"/>
                <a:gd name="T42" fmla="*/ 13 w 111"/>
                <a:gd name="T43" fmla="*/ 73 h 79"/>
                <a:gd name="T44" fmla="*/ 1 w 111"/>
                <a:gd name="T45" fmla="*/ 66 h 79"/>
                <a:gd name="T46" fmla="*/ 0 w 111"/>
                <a:gd name="T47" fmla="*/ 66 h 79"/>
                <a:gd name="T48" fmla="*/ 0 w 111"/>
                <a:gd name="T49" fmla="*/ 66 h 79"/>
                <a:gd name="T50" fmla="*/ 0 w 111"/>
                <a:gd name="T51" fmla="*/ 66 h 79"/>
                <a:gd name="T52" fmla="*/ 0 w 111"/>
                <a:gd name="T53" fmla="*/ 66 h 79"/>
                <a:gd name="T54" fmla="*/ 0 w 111"/>
                <a:gd name="T55" fmla="*/ 66 h 79"/>
                <a:gd name="T56" fmla="*/ 0 w 111"/>
                <a:gd name="T57" fmla="*/ 65 h 79"/>
                <a:gd name="T58" fmla="*/ 0 w 111"/>
                <a:gd name="T59" fmla="*/ 65 h 79"/>
                <a:gd name="T60" fmla="*/ 0 w 111"/>
                <a:gd name="T61" fmla="*/ 65 h 79"/>
                <a:gd name="T62" fmla="*/ 0 w 111"/>
                <a:gd name="T63" fmla="*/ 65 h 79"/>
                <a:gd name="T64" fmla="*/ 1 w 111"/>
                <a:gd name="T65" fmla="*/ 66 h 79"/>
                <a:gd name="T66" fmla="*/ 13 w 111"/>
                <a:gd name="T67" fmla="*/ 72 h 79"/>
                <a:gd name="T68" fmla="*/ 26 w 111"/>
                <a:gd name="T69" fmla="*/ 76 h 79"/>
                <a:gd name="T70" fmla="*/ 40 w 111"/>
                <a:gd name="T71" fmla="*/ 78 h 79"/>
                <a:gd name="T72" fmla="*/ 54 w 111"/>
                <a:gd name="T73" fmla="*/ 76 h 79"/>
                <a:gd name="T74" fmla="*/ 67 w 111"/>
                <a:gd name="T75" fmla="*/ 72 h 79"/>
                <a:gd name="T76" fmla="*/ 79 w 111"/>
                <a:gd name="T77" fmla="*/ 66 h 79"/>
                <a:gd name="T78" fmla="*/ 89 w 111"/>
                <a:gd name="T79" fmla="*/ 58 h 79"/>
                <a:gd name="T80" fmla="*/ 98 w 111"/>
                <a:gd name="T81" fmla="*/ 48 h 79"/>
                <a:gd name="T82" fmla="*/ 103 w 111"/>
                <a:gd name="T83" fmla="*/ 36 h 79"/>
                <a:gd name="T84" fmla="*/ 108 w 111"/>
                <a:gd name="T85" fmla="*/ 23 h 79"/>
                <a:gd name="T86" fmla="*/ 109 w 111"/>
                <a:gd name="T87" fmla="*/ 9 h 79"/>
                <a:gd name="T88" fmla="*/ 111 w 111"/>
                <a:gd name="T89"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9">
                  <a:moveTo>
                    <a:pt x="111" y="9"/>
                  </a:moveTo>
                  <a:lnTo>
                    <a:pt x="109" y="2"/>
                  </a:lnTo>
                  <a:lnTo>
                    <a:pt x="109" y="2"/>
                  </a:lnTo>
                  <a:lnTo>
                    <a:pt x="109" y="2"/>
                  </a:lnTo>
                  <a:lnTo>
                    <a:pt x="109" y="0"/>
                  </a:lnTo>
                  <a:lnTo>
                    <a:pt x="109" y="0"/>
                  </a:lnTo>
                  <a:lnTo>
                    <a:pt x="109" y="0"/>
                  </a:lnTo>
                  <a:lnTo>
                    <a:pt x="109" y="0"/>
                  </a:lnTo>
                  <a:lnTo>
                    <a:pt x="109" y="0"/>
                  </a:lnTo>
                  <a:lnTo>
                    <a:pt x="109" y="0"/>
                  </a:lnTo>
                  <a:lnTo>
                    <a:pt x="109" y="9"/>
                  </a:lnTo>
                  <a:lnTo>
                    <a:pt x="111" y="9"/>
                  </a:lnTo>
                  <a:lnTo>
                    <a:pt x="109" y="23"/>
                  </a:lnTo>
                  <a:lnTo>
                    <a:pt x="105" y="36"/>
                  </a:lnTo>
                  <a:lnTo>
                    <a:pt x="98" y="48"/>
                  </a:lnTo>
                  <a:lnTo>
                    <a:pt x="89" y="58"/>
                  </a:lnTo>
                  <a:lnTo>
                    <a:pt x="79" y="66"/>
                  </a:lnTo>
                  <a:lnTo>
                    <a:pt x="67" y="73"/>
                  </a:lnTo>
                  <a:lnTo>
                    <a:pt x="54" y="78"/>
                  </a:lnTo>
                  <a:lnTo>
                    <a:pt x="40" y="79"/>
                  </a:lnTo>
                  <a:lnTo>
                    <a:pt x="26" y="78"/>
                  </a:lnTo>
                  <a:lnTo>
                    <a:pt x="13" y="73"/>
                  </a:lnTo>
                  <a:lnTo>
                    <a:pt x="1" y="66"/>
                  </a:lnTo>
                  <a:lnTo>
                    <a:pt x="0" y="66"/>
                  </a:lnTo>
                  <a:lnTo>
                    <a:pt x="0" y="66"/>
                  </a:lnTo>
                  <a:lnTo>
                    <a:pt x="0" y="66"/>
                  </a:lnTo>
                  <a:lnTo>
                    <a:pt x="0" y="66"/>
                  </a:lnTo>
                  <a:lnTo>
                    <a:pt x="0" y="66"/>
                  </a:lnTo>
                  <a:lnTo>
                    <a:pt x="0" y="65"/>
                  </a:lnTo>
                  <a:lnTo>
                    <a:pt x="0" y="65"/>
                  </a:lnTo>
                  <a:lnTo>
                    <a:pt x="0" y="65"/>
                  </a:lnTo>
                  <a:lnTo>
                    <a:pt x="0" y="65"/>
                  </a:lnTo>
                  <a:lnTo>
                    <a:pt x="1" y="66"/>
                  </a:lnTo>
                  <a:lnTo>
                    <a:pt x="13" y="72"/>
                  </a:lnTo>
                  <a:lnTo>
                    <a:pt x="26" y="76"/>
                  </a:lnTo>
                  <a:lnTo>
                    <a:pt x="40" y="78"/>
                  </a:lnTo>
                  <a:lnTo>
                    <a:pt x="54" y="76"/>
                  </a:lnTo>
                  <a:lnTo>
                    <a:pt x="67" y="72"/>
                  </a:lnTo>
                  <a:lnTo>
                    <a:pt x="79" y="66"/>
                  </a:lnTo>
                  <a:lnTo>
                    <a:pt x="89" y="58"/>
                  </a:lnTo>
                  <a:lnTo>
                    <a:pt x="98" y="48"/>
                  </a:lnTo>
                  <a:lnTo>
                    <a:pt x="103" y="36"/>
                  </a:lnTo>
                  <a:lnTo>
                    <a:pt x="108" y="23"/>
                  </a:lnTo>
                  <a:lnTo>
                    <a:pt x="109" y="9"/>
                  </a:lnTo>
                  <a:lnTo>
                    <a:pt x="111" y="9"/>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8" name="Freeform 1098"/>
            <p:cNvSpPr>
              <a:spLocks/>
            </p:cNvSpPr>
            <p:nvPr/>
          </p:nvSpPr>
          <p:spPr bwMode="auto">
            <a:xfrm>
              <a:off x="4336" y="2563"/>
              <a:ext cx="109" cy="78"/>
            </a:xfrm>
            <a:custGeom>
              <a:avLst/>
              <a:gdLst>
                <a:gd name="T0" fmla="*/ 109 w 109"/>
                <a:gd name="T1" fmla="*/ 9 h 78"/>
                <a:gd name="T2" fmla="*/ 109 w 109"/>
                <a:gd name="T3" fmla="*/ 0 h 78"/>
                <a:gd name="T4" fmla="*/ 109 w 109"/>
                <a:gd name="T5" fmla="*/ 0 h 78"/>
                <a:gd name="T6" fmla="*/ 109 w 109"/>
                <a:gd name="T7" fmla="*/ 0 h 78"/>
                <a:gd name="T8" fmla="*/ 108 w 109"/>
                <a:gd name="T9" fmla="*/ 0 h 78"/>
                <a:gd name="T10" fmla="*/ 108 w 109"/>
                <a:gd name="T11" fmla="*/ 0 h 78"/>
                <a:gd name="T12" fmla="*/ 108 w 109"/>
                <a:gd name="T13" fmla="*/ 0 h 78"/>
                <a:gd name="T14" fmla="*/ 108 w 109"/>
                <a:gd name="T15" fmla="*/ 0 h 78"/>
                <a:gd name="T16" fmla="*/ 108 w 109"/>
                <a:gd name="T17" fmla="*/ 0 h 78"/>
                <a:gd name="T18" fmla="*/ 108 w 109"/>
                <a:gd name="T19" fmla="*/ 0 h 78"/>
                <a:gd name="T20" fmla="*/ 109 w 109"/>
                <a:gd name="T21" fmla="*/ 9 h 78"/>
                <a:gd name="T22" fmla="*/ 109 w 109"/>
                <a:gd name="T23" fmla="*/ 9 h 78"/>
                <a:gd name="T24" fmla="*/ 108 w 109"/>
                <a:gd name="T25" fmla="*/ 23 h 78"/>
                <a:gd name="T26" fmla="*/ 103 w 109"/>
                <a:gd name="T27" fmla="*/ 36 h 78"/>
                <a:gd name="T28" fmla="*/ 98 w 109"/>
                <a:gd name="T29" fmla="*/ 48 h 78"/>
                <a:gd name="T30" fmla="*/ 89 w 109"/>
                <a:gd name="T31" fmla="*/ 58 h 78"/>
                <a:gd name="T32" fmla="*/ 79 w 109"/>
                <a:gd name="T33" fmla="*/ 66 h 78"/>
                <a:gd name="T34" fmla="*/ 67 w 109"/>
                <a:gd name="T35" fmla="*/ 72 h 78"/>
                <a:gd name="T36" fmla="*/ 54 w 109"/>
                <a:gd name="T37" fmla="*/ 76 h 78"/>
                <a:gd name="T38" fmla="*/ 40 w 109"/>
                <a:gd name="T39" fmla="*/ 78 h 78"/>
                <a:gd name="T40" fmla="*/ 26 w 109"/>
                <a:gd name="T41" fmla="*/ 76 h 78"/>
                <a:gd name="T42" fmla="*/ 13 w 109"/>
                <a:gd name="T43" fmla="*/ 72 h 78"/>
                <a:gd name="T44" fmla="*/ 1 w 109"/>
                <a:gd name="T45" fmla="*/ 66 h 78"/>
                <a:gd name="T46" fmla="*/ 0 w 109"/>
                <a:gd name="T47" fmla="*/ 65 h 78"/>
                <a:gd name="T48" fmla="*/ 0 w 109"/>
                <a:gd name="T49" fmla="*/ 65 h 78"/>
                <a:gd name="T50" fmla="*/ 0 w 109"/>
                <a:gd name="T51" fmla="*/ 65 h 78"/>
                <a:gd name="T52" fmla="*/ 0 w 109"/>
                <a:gd name="T53" fmla="*/ 65 h 78"/>
                <a:gd name="T54" fmla="*/ 0 w 109"/>
                <a:gd name="T55" fmla="*/ 65 h 78"/>
                <a:gd name="T56" fmla="*/ 0 w 109"/>
                <a:gd name="T57" fmla="*/ 65 h 78"/>
                <a:gd name="T58" fmla="*/ 0 w 109"/>
                <a:gd name="T59" fmla="*/ 65 h 78"/>
                <a:gd name="T60" fmla="*/ 0 w 109"/>
                <a:gd name="T61" fmla="*/ 65 h 78"/>
                <a:gd name="T62" fmla="*/ 0 w 109"/>
                <a:gd name="T63" fmla="*/ 65 h 78"/>
                <a:gd name="T64" fmla="*/ 1 w 109"/>
                <a:gd name="T65" fmla="*/ 66 h 78"/>
                <a:gd name="T66" fmla="*/ 13 w 109"/>
                <a:gd name="T67" fmla="*/ 72 h 78"/>
                <a:gd name="T68" fmla="*/ 26 w 109"/>
                <a:gd name="T69" fmla="*/ 76 h 78"/>
                <a:gd name="T70" fmla="*/ 40 w 109"/>
                <a:gd name="T71" fmla="*/ 78 h 78"/>
                <a:gd name="T72" fmla="*/ 54 w 109"/>
                <a:gd name="T73" fmla="*/ 76 h 78"/>
                <a:gd name="T74" fmla="*/ 67 w 109"/>
                <a:gd name="T75" fmla="*/ 72 h 78"/>
                <a:gd name="T76" fmla="*/ 79 w 109"/>
                <a:gd name="T77" fmla="*/ 66 h 78"/>
                <a:gd name="T78" fmla="*/ 89 w 109"/>
                <a:gd name="T79" fmla="*/ 58 h 78"/>
                <a:gd name="T80" fmla="*/ 98 w 109"/>
                <a:gd name="T81" fmla="*/ 48 h 78"/>
                <a:gd name="T82" fmla="*/ 103 w 109"/>
                <a:gd name="T83" fmla="*/ 36 h 78"/>
                <a:gd name="T84" fmla="*/ 108 w 109"/>
                <a:gd name="T85" fmla="*/ 23 h 78"/>
                <a:gd name="T86" fmla="*/ 109 w 109"/>
                <a:gd name="T87" fmla="*/ 9 h 78"/>
                <a:gd name="T88" fmla="*/ 109 w 109"/>
                <a:gd name="T8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8">
                  <a:moveTo>
                    <a:pt x="109" y="9"/>
                  </a:moveTo>
                  <a:lnTo>
                    <a:pt x="109" y="0"/>
                  </a:lnTo>
                  <a:lnTo>
                    <a:pt x="109" y="0"/>
                  </a:lnTo>
                  <a:lnTo>
                    <a:pt x="109" y="0"/>
                  </a:lnTo>
                  <a:lnTo>
                    <a:pt x="108" y="0"/>
                  </a:lnTo>
                  <a:lnTo>
                    <a:pt x="108" y="0"/>
                  </a:lnTo>
                  <a:lnTo>
                    <a:pt x="108" y="0"/>
                  </a:lnTo>
                  <a:lnTo>
                    <a:pt x="108" y="0"/>
                  </a:lnTo>
                  <a:lnTo>
                    <a:pt x="108" y="0"/>
                  </a:lnTo>
                  <a:lnTo>
                    <a:pt x="108" y="0"/>
                  </a:lnTo>
                  <a:lnTo>
                    <a:pt x="109" y="9"/>
                  </a:lnTo>
                  <a:lnTo>
                    <a:pt x="109" y="9"/>
                  </a:lnTo>
                  <a:lnTo>
                    <a:pt x="108" y="23"/>
                  </a:lnTo>
                  <a:lnTo>
                    <a:pt x="103" y="36"/>
                  </a:lnTo>
                  <a:lnTo>
                    <a:pt x="98" y="48"/>
                  </a:lnTo>
                  <a:lnTo>
                    <a:pt x="89" y="58"/>
                  </a:lnTo>
                  <a:lnTo>
                    <a:pt x="79" y="66"/>
                  </a:lnTo>
                  <a:lnTo>
                    <a:pt x="67" y="72"/>
                  </a:lnTo>
                  <a:lnTo>
                    <a:pt x="54" y="76"/>
                  </a:lnTo>
                  <a:lnTo>
                    <a:pt x="40" y="78"/>
                  </a:lnTo>
                  <a:lnTo>
                    <a:pt x="26" y="76"/>
                  </a:lnTo>
                  <a:lnTo>
                    <a:pt x="13" y="72"/>
                  </a:lnTo>
                  <a:lnTo>
                    <a:pt x="1" y="66"/>
                  </a:lnTo>
                  <a:lnTo>
                    <a:pt x="0" y="65"/>
                  </a:lnTo>
                  <a:lnTo>
                    <a:pt x="0" y="65"/>
                  </a:lnTo>
                  <a:lnTo>
                    <a:pt x="0" y="65"/>
                  </a:lnTo>
                  <a:lnTo>
                    <a:pt x="0" y="65"/>
                  </a:lnTo>
                  <a:lnTo>
                    <a:pt x="0" y="65"/>
                  </a:lnTo>
                  <a:lnTo>
                    <a:pt x="0" y="65"/>
                  </a:lnTo>
                  <a:lnTo>
                    <a:pt x="0" y="65"/>
                  </a:lnTo>
                  <a:lnTo>
                    <a:pt x="0" y="65"/>
                  </a:lnTo>
                  <a:lnTo>
                    <a:pt x="0" y="65"/>
                  </a:lnTo>
                  <a:lnTo>
                    <a:pt x="1" y="66"/>
                  </a:lnTo>
                  <a:lnTo>
                    <a:pt x="13" y="72"/>
                  </a:lnTo>
                  <a:lnTo>
                    <a:pt x="26" y="76"/>
                  </a:lnTo>
                  <a:lnTo>
                    <a:pt x="40" y="78"/>
                  </a:lnTo>
                  <a:lnTo>
                    <a:pt x="54" y="76"/>
                  </a:lnTo>
                  <a:lnTo>
                    <a:pt x="67" y="72"/>
                  </a:lnTo>
                  <a:lnTo>
                    <a:pt x="79" y="66"/>
                  </a:lnTo>
                  <a:lnTo>
                    <a:pt x="89" y="58"/>
                  </a:lnTo>
                  <a:lnTo>
                    <a:pt x="98" y="48"/>
                  </a:lnTo>
                  <a:lnTo>
                    <a:pt x="103" y="36"/>
                  </a:lnTo>
                  <a:lnTo>
                    <a:pt x="108" y="23"/>
                  </a:lnTo>
                  <a:lnTo>
                    <a:pt x="109" y="9"/>
                  </a:lnTo>
                  <a:lnTo>
                    <a:pt x="109"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59" name="Freeform 1099"/>
            <p:cNvSpPr>
              <a:spLocks/>
            </p:cNvSpPr>
            <p:nvPr/>
          </p:nvSpPr>
          <p:spPr bwMode="auto">
            <a:xfrm>
              <a:off x="4336" y="2562"/>
              <a:ext cx="109" cy="79"/>
            </a:xfrm>
            <a:custGeom>
              <a:avLst/>
              <a:gdLst>
                <a:gd name="T0" fmla="*/ 109 w 109"/>
                <a:gd name="T1" fmla="*/ 10 h 79"/>
                <a:gd name="T2" fmla="*/ 108 w 109"/>
                <a:gd name="T3" fmla="*/ 1 h 79"/>
                <a:gd name="T4" fmla="*/ 108 w 109"/>
                <a:gd name="T5" fmla="*/ 1 h 79"/>
                <a:gd name="T6" fmla="*/ 108 w 109"/>
                <a:gd name="T7" fmla="*/ 1 h 79"/>
                <a:gd name="T8" fmla="*/ 108 w 109"/>
                <a:gd name="T9" fmla="*/ 1 h 79"/>
                <a:gd name="T10" fmla="*/ 108 w 109"/>
                <a:gd name="T11" fmla="*/ 1 h 79"/>
                <a:gd name="T12" fmla="*/ 108 w 109"/>
                <a:gd name="T13" fmla="*/ 1 h 79"/>
                <a:gd name="T14" fmla="*/ 108 w 109"/>
                <a:gd name="T15" fmla="*/ 0 h 79"/>
                <a:gd name="T16" fmla="*/ 108 w 109"/>
                <a:gd name="T17" fmla="*/ 0 h 79"/>
                <a:gd name="T18" fmla="*/ 108 w 109"/>
                <a:gd name="T19" fmla="*/ 0 h 79"/>
                <a:gd name="T20" fmla="*/ 108 w 109"/>
                <a:gd name="T21" fmla="*/ 10 h 79"/>
                <a:gd name="T22" fmla="*/ 109 w 109"/>
                <a:gd name="T23" fmla="*/ 10 h 79"/>
                <a:gd name="T24" fmla="*/ 108 w 109"/>
                <a:gd name="T25" fmla="*/ 24 h 79"/>
                <a:gd name="T26" fmla="*/ 103 w 109"/>
                <a:gd name="T27" fmla="*/ 37 h 79"/>
                <a:gd name="T28" fmla="*/ 98 w 109"/>
                <a:gd name="T29" fmla="*/ 49 h 79"/>
                <a:gd name="T30" fmla="*/ 89 w 109"/>
                <a:gd name="T31" fmla="*/ 59 h 79"/>
                <a:gd name="T32" fmla="*/ 79 w 109"/>
                <a:gd name="T33" fmla="*/ 67 h 79"/>
                <a:gd name="T34" fmla="*/ 67 w 109"/>
                <a:gd name="T35" fmla="*/ 73 h 79"/>
                <a:gd name="T36" fmla="*/ 54 w 109"/>
                <a:gd name="T37" fmla="*/ 77 h 79"/>
                <a:gd name="T38" fmla="*/ 40 w 109"/>
                <a:gd name="T39" fmla="*/ 79 h 79"/>
                <a:gd name="T40" fmla="*/ 26 w 109"/>
                <a:gd name="T41" fmla="*/ 77 h 79"/>
                <a:gd name="T42" fmla="*/ 13 w 109"/>
                <a:gd name="T43" fmla="*/ 73 h 79"/>
                <a:gd name="T44" fmla="*/ 1 w 109"/>
                <a:gd name="T45" fmla="*/ 67 h 79"/>
                <a:gd name="T46" fmla="*/ 0 w 109"/>
                <a:gd name="T47" fmla="*/ 66 h 79"/>
                <a:gd name="T48" fmla="*/ 0 w 109"/>
                <a:gd name="T49" fmla="*/ 64 h 79"/>
                <a:gd name="T50" fmla="*/ 0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1 w 109"/>
                <a:gd name="T65" fmla="*/ 66 h 79"/>
                <a:gd name="T66" fmla="*/ 13 w 109"/>
                <a:gd name="T67" fmla="*/ 73 h 79"/>
                <a:gd name="T68" fmla="*/ 26 w 109"/>
                <a:gd name="T69" fmla="*/ 76 h 79"/>
                <a:gd name="T70" fmla="*/ 40 w 109"/>
                <a:gd name="T71" fmla="*/ 77 h 79"/>
                <a:gd name="T72" fmla="*/ 53 w 109"/>
                <a:gd name="T73" fmla="*/ 76 h 79"/>
                <a:gd name="T74" fmla="*/ 66 w 109"/>
                <a:gd name="T75" fmla="*/ 73 h 79"/>
                <a:gd name="T76" fmla="*/ 77 w 109"/>
                <a:gd name="T77" fmla="*/ 66 h 79"/>
                <a:gd name="T78" fmla="*/ 89 w 109"/>
                <a:gd name="T79" fmla="*/ 59 h 79"/>
                <a:gd name="T80" fmla="*/ 96 w 109"/>
                <a:gd name="T81" fmla="*/ 47 h 79"/>
                <a:gd name="T82" fmla="*/ 103 w 109"/>
                <a:gd name="T83" fmla="*/ 36 h 79"/>
                <a:gd name="T84" fmla="*/ 108 w 109"/>
                <a:gd name="T85" fmla="*/ 23 h 79"/>
                <a:gd name="T86" fmla="*/ 108 w 109"/>
                <a:gd name="T87" fmla="*/ 10 h 79"/>
                <a:gd name="T88" fmla="*/ 109 w 109"/>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0"/>
                  </a:moveTo>
                  <a:lnTo>
                    <a:pt x="108" y="1"/>
                  </a:lnTo>
                  <a:lnTo>
                    <a:pt x="108" y="1"/>
                  </a:lnTo>
                  <a:lnTo>
                    <a:pt x="108" y="1"/>
                  </a:lnTo>
                  <a:lnTo>
                    <a:pt x="108" y="1"/>
                  </a:lnTo>
                  <a:lnTo>
                    <a:pt x="108" y="1"/>
                  </a:lnTo>
                  <a:lnTo>
                    <a:pt x="108" y="1"/>
                  </a:lnTo>
                  <a:lnTo>
                    <a:pt x="108" y="0"/>
                  </a:lnTo>
                  <a:lnTo>
                    <a:pt x="108" y="0"/>
                  </a:lnTo>
                  <a:lnTo>
                    <a:pt x="108" y="0"/>
                  </a:lnTo>
                  <a:lnTo>
                    <a:pt x="108" y="10"/>
                  </a:lnTo>
                  <a:lnTo>
                    <a:pt x="109" y="10"/>
                  </a:lnTo>
                  <a:lnTo>
                    <a:pt x="108" y="24"/>
                  </a:lnTo>
                  <a:lnTo>
                    <a:pt x="103" y="37"/>
                  </a:lnTo>
                  <a:lnTo>
                    <a:pt x="98" y="49"/>
                  </a:lnTo>
                  <a:lnTo>
                    <a:pt x="89" y="59"/>
                  </a:lnTo>
                  <a:lnTo>
                    <a:pt x="79" y="67"/>
                  </a:lnTo>
                  <a:lnTo>
                    <a:pt x="67" y="73"/>
                  </a:lnTo>
                  <a:lnTo>
                    <a:pt x="54" y="77"/>
                  </a:lnTo>
                  <a:lnTo>
                    <a:pt x="40" y="79"/>
                  </a:lnTo>
                  <a:lnTo>
                    <a:pt x="26" y="77"/>
                  </a:lnTo>
                  <a:lnTo>
                    <a:pt x="13" y="73"/>
                  </a:lnTo>
                  <a:lnTo>
                    <a:pt x="1" y="67"/>
                  </a:lnTo>
                  <a:lnTo>
                    <a:pt x="0" y="66"/>
                  </a:lnTo>
                  <a:lnTo>
                    <a:pt x="0" y="64"/>
                  </a:lnTo>
                  <a:lnTo>
                    <a:pt x="0" y="64"/>
                  </a:lnTo>
                  <a:lnTo>
                    <a:pt x="0" y="64"/>
                  </a:lnTo>
                  <a:lnTo>
                    <a:pt x="0" y="64"/>
                  </a:lnTo>
                  <a:lnTo>
                    <a:pt x="0" y="64"/>
                  </a:lnTo>
                  <a:lnTo>
                    <a:pt x="0" y="64"/>
                  </a:lnTo>
                  <a:lnTo>
                    <a:pt x="0" y="64"/>
                  </a:lnTo>
                  <a:lnTo>
                    <a:pt x="0" y="64"/>
                  </a:lnTo>
                  <a:lnTo>
                    <a:pt x="1" y="66"/>
                  </a:lnTo>
                  <a:lnTo>
                    <a:pt x="13" y="73"/>
                  </a:lnTo>
                  <a:lnTo>
                    <a:pt x="26" y="76"/>
                  </a:lnTo>
                  <a:lnTo>
                    <a:pt x="40" y="77"/>
                  </a:lnTo>
                  <a:lnTo>
                    <a:pt x="53" y="76"/>
                  </a:lnTo>
                  <a:lnTo>
                    <a:pt x="66" y="73"/>
                  </a:lnTo>
                  <a:lnTo>
                    <a:pt x="77" y="66"/>
                  </a:lnTo>
                  <a:lnTo>
                    <a:pt x="89" y="59"/>
                  </a:lnTo>
                  <a:lnTo>
                    <a:pt x="96" y="47"/>
                  </a:lnTo>
                  <a:lnTo>
                    <a:pt x="103" y="36"/>
                  </a:lnTo>
                  <a:lnTo>
                    <a:pt x="108" y="23"/>
                  </a:lnTo>
                  <a:lnTo>
                    <a:pt x="108" y="10"/>
                  </a:lnTo>
                  <a:lnTo>
                    <a:pt x="109" y="1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0" name="Freeform 1100"/>
            <p:cNvSpPr>
              <a:spLocks/>
            </p:cNvSpPr>
            <p:nvPr/>
          </p:nvSpPr>
          <p:spPr bwMode="auto">
            <a:xfrm>
              <a:off x="4334" y="2562"/>
              <a:ext cx="110" cy="77"/>
            </a:xfrm>
            <a:custGeom>
              <a:avLst/>
              <a:gdLst>
                <a:gd name="T0" fmla="*/ 110 w 110"/>
                <a:gd name="T1" fmla="*/ 10 h 77"/>
                <a:gd name="T2" fmla="*/ 110 w 110"/>
                <a:gd name="T3" fmla="*/ 0 h 77"/>
                <a:gd name="T4" fmla="*/ 110 w 110"/>
                <a:gd name="T5" fmla="*/ 0 h 77"/>
                <a:gd name="T6" fmla="*/ 110 w 110"/>
                <a:gd name="T7" fmla="*/ 0 h 77"/>
                <a:gd name="T8" fmla="*/ 110 w 110"/>
                <a:gd name="T9" fmla="*/ 0 h 77"/>
                <a:gd name="T10" fmla="*/ 110 w 110"/>
                <a:gd name="T11" fmla="*/ 0 h 77"/>
                <a:gd name="T12" fmla="*/ 110 w 110"/>
                <a:gd name="T13" fmla="*/ 0 h 77"/>
                <a:gd name="T14" fmla="*/ 110 w 110"/>
                <a:gd name="T15" fmla="*/ 0 h 77"/>
                <a:gd name="T16" fmla="*/ 108 w 110"/>
                <a:gd name="T17" fmla="*/ 0 h 77"/>
                <a:gd name="T18" fmla="*/ 108 w 110"/>
                <a:gd name="T19" fmla="*/ 0 h 77"/>
                <a:gd name="T20" fmla="*/ 110 w 110"/>
                <a:gd name="T21" fmla="*/ 10 h 77"/>
                <a:gd name="T22" fmla="*/ 110 w 110"/>
                <a:gd name="T23" fmla="*/ 10 h 77"/>
                <a:gd name="T24" fmla="*/ 110 w 110"/>
                <a:gd name="T25" fmla="*/ 23 h 77"/>
                <a:gd name="T26" fmla="*/ 105 w 110"/>
                <a:gd name="T27" fmla="*/ 36 h 77"/>
                <a:gd name="T28" fmla="*/ 98 w 110"/>
                <a:gd name="T29" fmla="*/ 47 h 77"/>
                <a:gd name="T30" fmla="*/ 91 w 110"/>
                <a:gd name="T31" fmla="*/ 59 h 77"/>
                <a:gd name="T32" fmla="*/ 79 w 110"/>
                <a:gd name="T33" fmla="*/ 66 h 77"/>
                <a:gd name="T34" fmla="*/ 68 w 110"/>
                <a:gd name="T35" fmla="*/ 73 h 77"/>
                <a:gd name="T36" fmla="*/ 55 w 110"/>
                <a:gd name="T37" fmla="*/ 76 h 77"/>
                <a:gd name="T38" fmla="*/ 42 w 110"/>
                <a:gd name="T39" fmla="*/ 77 h 77"/>
                <a:gd name="T40" fmla="*/ 28 w 110"/>
                <a:gd name="T41" fmla="*/ 76 h 77"/>
                <a:gd name="T42" fmla="*/ 15 w 110"/>
                <a:gd name="T43" fmla="*/ 73 h 77"/>
                <a:gd name="T44" fmla="*/ 3 w 110"/>
                <a:gd name="T45" fmla="*/ 66 h 77"/>
                <a:gd name="T46" fmla="*/ 2 w 110"/>
                <a:gd name="T47" fmla="*/ 64 h 77"/>
                <a:gd name="T48" fmla="*/ 2 w 110"/>
                <a:gd name="T49" fmla="*/ 64 h 77"/>
                <a:gd name="T50" fmla="*/ 2 w 110"/>
                <a:gd name="T51" fmla="*/ 64 h 77"/>
                <a:gd name="T52" fmla="*/ 2 w 110"/>
                <a:gd name="T53" fmla="*/ 64 h 77"/>
                <a:gd name="T54" fmla="*/ 2 w 110"/>
                <a:gd name="T55" fmla="*/ 64 h 77"/>
                <a:gd name="T56" fmla="*/ 2 w 110"/>
                <a:gd name="T57" fmla="*/ 64 h 77"/>
                <a:gd name="T58" fmla="*/ 0 w 110"/>
                <a:gd name="T59" fmla="*/ 63 h 77"/>
                <a:gd name="T60" fmla="*/ 0 w 110"/>
                <a:gd name="T61" fmla="*/ 63 h 77"/>
                <a:gd name="T62" fmla="*/ 0 w 110"/>
                <a:gd name="T63" fmla="*/ 63 h 77"/>
                <a:gd name="T64" fmla="*/ 3 w 110"/>
                <a:gd name="T65" fmla="*/ 66 h 77"/>
                <a:gd name="T66" fmla="*/ 16 w 110"/>
                <a:gd name="T67" fmla="*/ 72 h 77"/>
                <a:gd name="T68" fmla="*/ 28 w 110"/>
                <a:gd name="T69" fmla="*/ 76 h 77"/>
                <a:gd name="T70" fmla="*/ 42 w 110"/>
                <a:gd name="T71" fmla="*/ 77 h 77"/>
                <a:gd name="T72" fmla="*/ 55 w 110"/>
                <a:gd name="T73" fmla="*/ 76 h 77"/>
                <a:gd name="T74" fmla="*/ 68 w 110"/>
                <a:gd name="T75" fmla="*/ 72 h 77"/>
                <a:gd name="T76" fmla="*/ 79 w 110"/>
                <a:gd name="T77" fmla="*/ 66 h 77"/>
                <a:gd name="T78" fmla="*/ 90 w 110"/>
                <a:gd name="T79" fmla="*/ 57 h 77"/>
                <a:gd name="T80" fmla="*/ 98 w 110"/>
                <a:gd name="T81" fmla="*/ 47 h 77"/>
                <a:gd name="T82" fmla="*/ 104 w 110"/>
                <a:gd name="T83" fmla="*/ 36 h 77"/>
                <a:gd name="T84" fmla="*/ 108 w 110"/>
                <a:gd name="T85" fmla="*/ 23 h 77"/>
                <a:gd name="T86" fmla="*/ 110 w 110"/>
                <a:gd name="T87" fmla="*/ 10 h 77"/>
                <a:gd name="T88" fmla="*/ 110 w 110"/>
                <a:gd name="T89"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7">
                  <a:moveTo>
                    <a:pt x="110" y="10"/>
                  </a:moveTo>
                  <a:lnTo>
                    <a:pt x="110" y="0"/>
                  </a:lnTo>
                  <a:lnTo>
                    <a:pt x="110" y="0"/>
                  </a:lnTo>
                  <a:lnTo>
                    <a:pt x="110" y="0"/>
                  </a:lnTo>
                  <a:lnTo>
                    <a:pt x="110" y="0"/>
                  </a:lnTo>
                  <a:lnTo>
                    <a:pt x="110" y="0"/>
                  </a:lnTo>
                  <a:lnTo>
                    <a:pt x="110" y="0"/>
                  </a:lnTo>
                  <a:lnTo>
                    <a:pt x="110" y="0"/>
                  </a:lnTo>
                  <a:lnTo>
                    <a:pt x="108" y="0"/>
                  </a:lnTo>
                  <a:lnTo>
                    <a:pt x="108" y="0"/>
                  </a:lnTo>
                  <a:lnTo>
                    <a:pt x="110" y="10"/>
                  </a:lnTo>
                  <a:lnTo>
                    <a:pt x="110" y="10"/>
                  </a:lnTo>
                  <a:lnTo>
                    <a:pt x="110" y="23"/>
                  </a:lnTo>
                  <a:lnTo>
                    <a:pt x="105" y="36"/>
                  </a:lnTo>
                  <a:lnTo>
                    <a:pt x="98" y="47"/>
                  </a:lnTo>
                  <a:lnTo>
                    <a:pt x="91" y="59"/>
                  </a:lnTo>
                  <a:lnTo>
                    <a:pt x="79" y="66"/>
                  </a:lnTo>
                  <a:lnTo>
                    <a:pt x="68" y="73"/>
                  </a:lnTo>
                  <a:lnTo>
                    <a:pt x="55" y="76"/>
                  </a:lnTo>
                  <a:lnTo>
                    <a:pt x="42" y="77"/>
                  </a:lnTo>
                  <a:lnTo>
                    <a:pt x="28" y="76"/>
                  </a:lnTo>
                  <a:lnTo>
                    <a:pt x="15" y="73"/>
                  </a:lnTo>
                  <a:lnTo>
                    <a:pt x="3" y="66"/>
                  </a:lnTo>
                  <a:lnTo>
                    <a:pt x="2" y="64"/>
                  </a:lnTo>
                  <a:lnTo>
                    <a:pt x="2" y="64"/>
                  </a:lnTo>
                  <a:lnTo>
                    <a:pt x="2" y="64"/>
                  </a:lnTo>
                  <a:lnTo>
                    <a:pt x="2" y="64"/>
                  </a:lnTo>
                  <a:lnTo>
                    <a:pt x="2" y="64"/>
                  </a:lnTo>
                  <a:lnTo>
                    <a:pt x="2" y="64"/>
                  </a:lnTo>
                  <a:lnTo>
                    <a:pt x="0" y="63"/>
                  </a:lnTo>
                  <a:lnTo>
                    <a:pt x="0" y="63"/>
                  </a:lnTo>
                  <a:lnTo>
                    <a:pt x="0" y="63"/>
                  </a:lnTo>
                  <a:lnTo>
                    <a:pt x="3" y="66"/>
                  </a:lnTo>
                  <a:lnTo>
                    <a:pt x="16" y="72"/>
                  </a:lnTo>
                  <a:lnTo>
                    <a:pt x="28" y="76"/>
                  </a:lnTo>
                  <a:lnTo>
                    <a:pt x="42" y="77"/>
                  </a:lnTo>
                  <a:lnTo>
                    <a:pt x="55" y="76"/>
                  </a:lnTo>
                  <a:lnTo>
                    <a:pt x="68" y="72"/>
                  </a:lnTo>
                  <a:lnTo>
                    <a:pt x="79" y="66"/>
                  </a:lnTo>
                  <a:lnTo>
                    <a:pt x="90" y="57"/>
                  </a:lnTo>
                  <a:lnTo>
                    <a:pt x="98" y="47"/>
                  </a:lnTo>
                  <a:lnTo>
                    <a:pt x="104" y="36"/>
                  </a:lnTo>
                  <a:lnTo>
                    <a:pt x="108" y="23"/>
                  </a:lnTo>
                  <a:lnTo>
                    <a:pt x="110"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1" name="Freeform 1101"/>
            <p:cNvSpPr>
              <a:spLocks/>
            </p:cNvSpPr>
            <p:nvPr/>
          </p:nvSpPr>
          <p:spPr bwMode="auto">
            <a:xfrm>
              <a:off x="4334" y="2562"/>
              <a:ext cx="110" cy="77"/>
            </a:xfrm>
            <a:custGeom>
              <a:avLst/>
              <a:gdLst>
                <a:gd name="T0" fmla="*/ 110 w 110"/>
                <a:gd name="T1" fmla="*/ 10 h 77"/>
                <a:gd name="T2" fmla="*/ 108 w 110"/>
                <a:gd name="T3" fmla="*/ 0 h 77"/>
                <a:gd name="T4" fmla="*/ 108 w 110"/>
                <a:gd name="T5" fmla="*/ 0 h 77"/>
                <a:gd name="T6" fmla="*/ 108 w 110"/>
                <a:gd name="T7" fmla="*/ 0 h 77"/>
                <a:gd name="T8" fmla="*/ 108 w 110"/>
                <a:gd name="T9" fmla="*/ 0 h 77"/>
                <a:gd name="T10" fmla="*/ 108 w 110"/>
                <a:gd name="T11" fmla="*/ 0 h 77"/>
                <a:gd name="T12" fmla="*/ 108 w 110"/>
                <a:gd name="T13" fmla="*/ 0 h 77"/>
                <a:gd name="T14" fmla="*/ 108 w 110"/>
                <a:gd name="T15" fmla="*/ 0 h 77"/>
                <a:gd name="T16" fmla="*/ 108 w 110"/>
                <a:gd name="T17" fmla="*/ 0 h 77"/>
                <a:gd name="T18" fmla="*/ 108 w 110"/>
                <a:gd name="T19" fmla="*/ 0 h 77"/>
                <a:gd name="T20" fmla="*/ 110 w 110"/>
                <a:gd name="T21" fmla="*/ 10 h 77"/>
                <a:gd name="T22" fmla="*/ 110 w 110"/>
                <a:gd name="T23" fmla="*/ 10 h 77"/>
                <a:gd name="T24" fmla="*/ 108 w 110"/>
                <a:gd name="T25" fmla="*/ 23 h 77"/>
                <a:gd name="T26" fmla="*/ 104 w 110"/>
                <a:gd name="T27" fmla="*/ 36 h 77"/>
                <a:gd name="T28" fmla="*/ 98 w 110"/>
                <a:gd name="T29" fmla="*/ 47 h 77"/>
                <a:gd name="T30" fmla="*/ 90 w 110"/>
                <a:gd name="T31" fmla="*/ 57 h 77"/>
                <a:gd name="T32" fmla="*/ 79 w 110"/>
                <a:gd name="T33" fmla="*/ 66 h 77"/>
                <a:gd name="T34" fmla="*/ 68 w 110"/>
                <a:gd name="T35" fmla="*/ 72 h 77"/>
                <a:gd name="T36" fmla="*/ 55 w 110"/>
                <a:gd name="T37" fmla="*/ 76 h 77"/>
                <a:gd name="T38" fmla="*/ 42 w 110"/>
                <a:gd name="T39" fmla="*/ 77 h 77"/>
                <a:gd name="T40" fmla="*/ 28 w 110"/>
                <a:gd name="T41" fmla="*/ 76 h 77"/>
                <a:gd name="T42" fmla="*/ 16 w 110"/>
                <a:gd name="T43" fmla="*/ 72 h 77"/>
                <a:gd name="T44" fmla="*/ 3 w 110"/>
                <a:gd name="T45" fmla="*/ 66 h 77"/>
                <a:gd name="T46" fmla="*/ 0 w 110"/>
                <a:gd name="T47" fmla="*/ 63 h 77"/>
                <a:gd name="T48" fmla="*/ 0 w 110"/>
                <a:gd name="T49" fmla="*/ 63 h 77"/>
                <a:gd name="T50" fmla="*/ 0 w 110"/>
                <a:gd name="T51" fmla="*/ 63 h 77"/>
                <a:gd name="T52" fmla="*/ 0 w 110"/>
                <a:gd name="T53" fmla="*/ 63 h 77"/>
                <a:gd name="T54" fmla="*/ 0 w 110"/>
                <a:gd name="T55" fmla="*/ 63 h 77"/>
                <a:gd name="T56" fmla="*/ 0 w 110"/>
                <a:gd name="T57" fmla="*/ 63 h 77"/>
                <a:gd name="T58" fmla="*/ 0 w 110"/>
                <a:gd name="T59" fmla="*/ 63 h 77"/>
                <a:gd name="T60" fmla="*/ 0 w 110"/>
                <a:gd name="T61" fmla="*/ 63 h 77"/>
                <a:gd name="T62" fmla="*/ 0 w 110"/>
                <a:gd name="T63" fmla="*/ 63 h 77"/>
                <a:gd name="T64" fmla="*/ 5 w 110"/>
                <a:gd name="T65" fmla="*/ 66 h 77"/>
                <a:gd name="T66" fmla="*/ 16 w 110"/>
                <a:gd name="T67" fmla="*/ 72 h 77"/>
                <a:gd name="T68" fmla="*/ 28 w 110"/>
                <a:gd name="T69" fmla="*/ 76 h 77"/>
                <a:gd name="T70" fmla="*/ 42 w 110"/>
                <a:gd name="T71" fmla="*/ 77 h 77"/>
                <a:gd name="T72" fmla="*/ 55 w 110"/>
                <a:gd name="T73" fmla="*/ 76 h 77"/>
                <a:gd name="T74" fmla="*/ 68 w 110"/>
                <a:gd name="T75" fmla="*/ 72 h 77"/>
                <a:gd name="T76" fmla="*/ 79 w 110"/>
                <a:gd name="T77" fmla="*/ 66 h 77"/>
                <a:gd name="T78" fmla="*/ 90 w 110"/>
                <a:gd name="T79" fmla="*/ 57 h 77"/>
                <a:gd name="T80" fmla="*/ 98 w 110"/>
                <a:gd name="T81" fmla="*/ 47 h 77"/>
                <a:gd name="T82" fmla="*/ 104 w 110"/>
                <a:gd name="T83" fmla="*/ 36 h 77"/>
                <a:gd name="T84" fmla="*/ 108 w 110"/>
                <a:gd name="T85" fmla="*/ 23 h 77"/>
                <a:gd name="T86" fmla="*/ 110 w 110"/>
                <a:gd name="T87" fmla="*/ 10 h 77"/>
                <a:gd name="T88" fmla="*/ 110 w 110"/>
                <a:gd name="T89"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7">
                  <a:moveTo>
                    <a:pt x="110" y="10"/>
                  </a:moveTo>
                  <a:lnTo>
                    <a:pt x="108" y="0"/>
                  </a:lnTo>
                  <a:lnTo>
                    <a:pt x="108" y="0"/>
                  </a:lnTo>
                  <a:lnTo>
                    <a:pt x="108" y="0"/>
                  </a:lnTo>
                  <a:lnTo>
                    <a:pt x="108" y="0"/>
                  </a:lnTo>
                  <a:lnTo>
                    <a:pt x="108" y="0"/>
                  </a:lnTo>
                  <a:lnTo>
                    <a:pt x="108" y="0"/>
                  </a:lnTo>
                  <a:lnTo>
                    <a:pt x="108" y="0"/>
                  </a:lnTo>
                  <a:lnTo>
                    <a:pt x="108" y="0"/>
                  </a:lnTo>
                  <a:lnTo>
                    <a:pt x="108" y="0"/>
                  </a:lnTo>
                  <a:lnTo>
                    <a:pt x="110" y="10"/>
                  </a:lnTo>
                  <a:lnTo>
                    <a:pt x="110" y="10"/>
                  </a:lnTo>
                  <a:lnTo>
                    <a:pt x="108" y="23"/>
                  </a:lnTo>
                  <a:lnTo>
                    <a:pt x="104" y="36"/>
                  </a:lnTo>
                  <a:lnTo>
                    <a:pt x="98" y="47"/>
                  </a:lnTo>
                  <a:lnTo>
                    <a:pt x="90" y="57"/>
                  </a:lnTo>
                  <a:lnTo>
                    <a:pt x="79" y="66"/>
                  </a:lnTo>
                  <a:lnTo>
                    <a:pt x="68" y="72"/>
                  </a:lnTo>
                  <a:lnTo>
                    <a:pt x="55" y="76"/>
                  </a:lnTo>
                  <a:lnTo>
                    <a:pt x="42" y="77"/>
                  </a:lnTo>
                  <a:lnTo>
                    <a:pt x="28" y="76"/>
                  </a:lnTo>
                  <a:lnTo>
                    <a:pt x="16" y="72"/>
                  </a:lnTo>
                  <a:lnTo>
                    <a:pt x="3" y="66"/>
                  </a:lnTo>
                  <a:lnTo>
                    <a:pt x="0" y="63"/>
                  </a:lnTo>
                  <a:lnTo>
                    <a:pt x="0" y="63"/>
                  </a:lnTo>
                  <a:lnTo>
                    <a:pt x="0" y="63"/>
                  </a:lnTo>
                  <a:lnTo>
                    <a:pt x="0" y="63"/>
                  </a:lnTo>
                  <a:lnTo>
                    <a:pt x="0" y="63"/>
                  </a:lnTo>
                  <a:lnTo>
                    <a:pt x="0" y="63"/>
                  </a:lnTo>
                  <a:lnTo>
                    <a:pt x="0" y="63"/>
                  </a:lnTo>
                  <a:lnTo>
                    <a:pt x="0" y="63"/>
                  </a:lnTo>
                  <a:lnTo>
                    <a:pt x="0" y="63"/>
                  </a:lnTo>
                  <a:lnTo>
                    <a:pt x="5" y="66"/>
                  </a:lnTo>
                  <a:lnTo>
                    <a:pt x="16" y="72"/>
                  </a:lnTo>
                  <a:lnTo>
                    <a:pt x="28" y="76"/>
                  </a:lnTo>
                  <a:lnTo>
                    <a:pt x="42" y="77"/>
                  </a:lnTo>
                  <a:lnTo>
                    <a:pt x="55" y="76"/>
                  </a:lnTo>
                  <a:lnTo>
                    <a:pt x="68" y="72"/>
                  </a:lnTo>
                  <a:lnTo>
                    <a:pt x="79" y="66"/>
                  </a:lnTo>
                  <a:lnTo>
                    <a:pt x="90" y="57"/>
                  </a:lnTo>
                  <a:lnTo>
                    <a:pt x="98" y="47"/>
                  </a:lnTo>
                  <a:lnTo>
                    <a:pt x="104" y="36"/>
                  </a:lnTo>
                  <a:lnTo>
                    <a:pt x="108" y="23"/>
                  </a:lnTo>
                  <a:lnTo>
                    <a:pt x="110"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2" name="Freeform 1102"/>
            <p:cNvSpPr>
              <a:spLocks/>
            </p:cNvSpPr>
            <p:nvPr/>
          </p:nvSpPr>
          <p:spPr bwMode="auto">
            <a:xfrm>
              <a:off x="4334" y="2560"/>
              <a:ext cx="110" cy="79"/>
            </a:xfrm>
            <a:custGeom>
              <a:avLst/>
              <a:gdLst>
                <a:gd name="T0" fmla="*/ 110 w 110"/>
                <a:gd name="T1" fmla="*/ 12 h 79"/>
                <a:gd name="T2" fmla="*/ 108 w 110"/>
                <a:gd name="T3" fmla="*/ 2 h 79"/>
                <a:gd name="T4" fmla="*/ 108 w 110"/>
                <a:gd name="T5" fmla="*/ 0 h 79"/>
                <a:gd name="T6" fmla="*/ 108 w 110"/>
                <a:gd name="T7" fmla="*/ 0 h 79"/>
                <a:gd name="T8" fmla="*/ 108 w 110"/>
                <a:gd name="T9" fmla="*/ 0 h 79"/>
                <a:gd name="T10" fmla="*/ 108 w 110"/>
                <a:gd name="T11" fmla="*/ 0 h 79"/>
                <a:gd name="T12" fmla="*/ 108 w 110"/>
                <a:gd name="T13" fmla="*/ 0 h 79"/>
                <a:gd name="T14" fmla="*/ 108 w 110"/>
                <a:gd name="T15" fmla="*/ 0 h 79"/>
                <a:gd name="T16" fmla="*/ 108 w 110"/>
                <a:gd name="T17" fmla="*/ 0 h 79"/>
                <a:gd name="T18" fmla="*/ 108 w 110"/>
                <a:gd name="T19" fmla="*/ 0 h 79"/>
                <a:gd name="T20" fmla="*/ 108 w 110"/>
                <a:gd name="T21" fmla="*/ 12 h 79"/>
                <a:gd name="T22" fmla="*/ 110 w 110"/>
                <a:gd name="T23" fmla="*/ 12 h 79"/>
                <a:gd name="T24" fmla="*/ 108 w 110"/>
                <a:gd name="T25" fmla="*/ 25 h 79"/>
                <a:gd name="T26" fmla="*/ 104 w 110"/>
                <a:gd name="T27" fmla="*/ 38 h 79"/>
                <a:gd name="T28" fmla="*/ 98 w 110"/>
                <a:gd name="T29" fmla="*/ 49 h 79"/>
                <a:gd name="T30" fmla="*/ 90 w 110"/>
                <a:gd name="T31" fmla="*/ 59 h 79"/>
                <a:gd name="T32" fmla="*/ 79 w 110"/>
                <a:gd name="T33" fmla="*/ 68 h 79"/>
                <a:gd name="T34" fmla="*/ 68 w 110"/>
                <a:gd name="T35" fmla="*/ 74 h 79"/>
                <a:gd name="T36" fmla="*/ 55 w 110"/>
                <a:gd name="T37" fmla="*/ 78 h 79"/>
                <a:gd name="T38" fmla="*/ 42 w 110"/>
                <a:gd name="T39" fmla="*/ 79 h 79"/>
                <a:gd name="T40" fmla="*/ 28 w 110"/>
                <a:gd name="T41" fmla="*/ 78 h 79"/>
                <a:gd name="T42" fmla="*/ 16 w 110"/>
                <a:gd name="T43" fmla="*/ 74 h 79"/>
                <a:gd name="T44" fmla="*/ 5 w 110"/>
                <a:gd name="T45" fmla="*/ 68 h 79"/>
                <a:gd name="T46" fmla="*/ 0 w 110"/>
                <a:gd name="T47" fmla="*/ 65 h 79"/>
                <a:gd name="T48" fmla="*/ 0 w 110"/>
                <a:gd name="T49" fmla="*/ 65 h 79"/>
                <a:gd name="T50" fmla="*/ 0 w 110"/>
                <a:gd name="T51" fmla="*/ 65 h 79"/>
                <a:gd name="T52" fmla="*/ 0 w 110"/>
                <a:gd name="T53" fmla="*/ 64 h 79"/>
                <a:gd name="T54" fmla="*/ 0 w 110"/>
                <a:gd name="T55" fmla="*/ 64 h 79"/>
                <a:gd name="T56" fmla="*/ 0 w 110"/>
                <a:gd name="T57" fmla="*/ 64 h 79"/>
                <a:gd name="T58" fmla="*/ 0 w 110"/>
                <a:gd name="T59" fmla="*/ 64 h 79"/>
                <a:gd name="T60" fmla="*/ 0 w 110"/>
                <a:gd name="T61" fmla="*/ 64 h 79"/>
                <a:gd name="T62" fmla="*/ 0 w 110"/>
                <a:gd name="T63" fmla="*/ 64 h 79"/>
                <a:gd name="T64" fmla="*/ 5 w 110"/>
                <a:gd name="T65" fmla="*/ 66 h 79"/>
                <a:gd name="T66" fmla="*/ 16 w 110"/>
                <a:gd name="T67" fmla="*/ 74 h 79"/>
                <a:gd name="T68" fmla="*/ 29 w 110"/>
                <a:gd name="T69" fmla="*/ 76 h 79"/>
                <a:gd name="T70" fmla="*/ 42 w 110"/>
                <a:gd name="T71" fmla="*/ 78 h 79"/>
                <a:gd name="T72" fmla="*/ 55 w 110"/>
                <a:gd name="T73" fmla="*/ 76 h 79"/>
                <a:gd name="T74" fmla="*/ 68 w 110"/>
                <a:gd name="T75" fmla="*/ 74 h 79"/>
                <a:gd name="T76" fmla="*/ 79 w 110"/>
                <a:gd name="T77" fmla="*/ 66 h 79"/>
                <a:gd name="T78" fmla="*/ 90 w 110"/>
                <a:gd name="T79" fmla="*/ 59 h 79"/>
                <a:gd name="T80" fmla="*/ 97 w 110"/>
                <a:gd name="T81" fmla="*/ 49 h 79"/>
                <a:gd name="T82" fmla="*/ 104 w 110"/>
                <a:gd name="T83" fmla="*/ 38 h 79"/>
                <a:gd name="T84" fmla="*/ 107 w 110"/>
                <a:gd name="T85" fmla="*/ 25 h 79"/>
                <a:gd name="T86" fmla="*/ 108 w 110"/>
                <a:gd name="T87" fmla="*/ 12 h 79"/>
                <a:gd name="T88" fmla="*/ 110 w 110"/>
                <a:gd name="T8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2"/>
                  </a:moveTo>
                  <a:lnTo>
                    <a:pt x="108" y="2"/>
                  </a:lnTo>
                  <a:lnTo>
                    <a:pt x="108" y="0"/>
                  </a:lnTo>
                  <a:lnTo>
                    <a:pt x="108" y="0"/>
                  </a:lnTo>
                  <a:lnTo>
                    <a:pt x="108" y="0"/>
                  </a:lnTo>
                  <a:lnTo>
                    <a:pt x="108" y="0"/>
                  </a:lnTo>
                  <a:lnTo>
                    <a:pt x="108" y="0"/>
                  </a:lnTo>
                  <a:lnTo>
                    <a:pt x="108" y="0"/>
                  </a:lnTo>
                  <a:lnTo>
                    <a:pt x="108" y="0"/>
                  </a:lnTo>
                  <a:lnTo>
                    <a:pt x="108" y="0"/>
                  </a:lnTo>
                  <a:lnTo>
                    <a:pt x="108" y="12"/>
                  </a:lnTo>
                  <a:lnTo>
                    <a:pt x="110" y="12"/>
                  </a:lnTo>
                  <a:lnTo>
                    <a:pt x="108" y="25"/>
                  </a:lnTo>
                  <a:lnTo>
                    <a:pt x="104" y="38"/>
                  </a:lnTo>
                  <a:lnTo>
                    <a:pt x="98" y="49"/>
                  </a:lnTo>
                  <a:lnTo>
                    <a:pt x="90" y="59"/>
                  </a:lnTo>
                  <a:lnTo>
                    <a:pt x="79" y="68"/>
                  </a:lnTo>
                  <a:lnTo>
                    <a:pt x="68" y="74"/>
                  </a:lnTo>
                  <a:lnTo>
                    <a:pt x="55" y="78"/>
                  </a:lnTo>
                  <a:lnTo>
                    <a:pt x="42" y="79"/>
                  </a:lnTo>
                  <a:lnTo>
                    <a:pt x="28" y="78"/>
                  </a:lnTo>
                  <a:lnTo>
                    <a:pt x="16" y="74"/>
                  </a:lnTo>
                  <a:lnTo>
                    <a:pt x="5" y="68"/>
                  </a:lnTo>
                  <a:lnTo>
                    <a:pt x="0" y="65"/>
                  </a:lnTo>
                  <a:lnTo>
                    <a:pt x="0" y="65"/>
                  </a:lnTo>
                  <a:lnTo>
                    <a:pt x="0" y="65"/>
                  </a:lnTo>
                  <a:lnTo>
                    <a:pt x="0" y="64"/>
                  </a:lnTo>
                  <a:lnTo>
                    <a:pt x="0" y="64"/>
                  </a:lnTo>
                  <a:lnTo>
                    <a:pt x="0" y="64"/>
                  </a:lnTo>
                  <a:lnTo>
                    <a:pt x="0" y="64"/>
                  </a:lnTo>
                  <a:lnTo>
                    <a:pt x="0" y="64"/>
                  </a:lnTo>
                  <a:lnTo>
                    <a:pt x="0" y="64"/>
                  </a:lnTo>
                  <a:lnTo>
                    <a:pt x="5" y="66"/>
                  </a:lnTo>
                  <a:lnTo>
                    <a:pt x="16" y="74"/>
                  </a:lnTo>
                  <a:lnTo>
                    <a:pt x="29" y="76"/>
                  </a:lnTo>
                  <a:lnTo>
                    <a:pt x="42" y="78"/>
                  </a:lnTo>
                  <a:lnTo>
                    <a:pt x="55" y="76"/>
                  </a:lnTo>
                  <a:lnTo>
                    <a:pt x="68" y="74"/>
                  </a:lnTo>
                  <a:lnTo>
                    <a:pt x="79" y="66"/>
                  </a:lnTo>
                  <a:lnTo>
                    <a:pt x="90" y="59"/>
                  </a:lnTo>
                  <a:lnTo>
                    <a:pt x="97" y="49"/>
                  </a:lnTo>
                  <a:lnTo>
                    <a:pt x="104" y="38"/>
                  </a:lnTo>
                  <a:lnTo>
                    <a:pt x="107" y="25"/>
                  </a:lnTo>
                  <a:lnTo>
                    <a:pt x="108" y="12"/>
                  </a:lnTo>
                  <a:lnTo>
                    <a:pt x="110" y="1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3" name="Freeform 1103"/>
            <p:cNvSpPr>
              <a:spLocks/>
            </p:cNvSpPr>
            <p:nvPr/>
          </p:nvSpPr>
          <p:spPr bwMode="auto">
            <a:xfrm>
              <a:off x="4334" y="2560"/>
              <a:ext cx="108" cy="78"/>
            </a:xfrm>
            <a:custGeom>
              <a:avLst/>
              <a:gdLst>
                <a:gd name="T0" fmla="*/ 108 w 108"/>
                <a:gd name="T1" fmla="*/ 12 h 78"/>
                <a:gd name="T2" fmla="*/ 108 w 108"/>
                <a:gd name="T3" fmla="*/ 0 h 78"/>
                <a:gd name="T4" fmla="*/ 108 w 108"/>
                <a:gd name="T5" fmla="*/ 0 h 78"/>
                <a:gd name="T6" fmla="*/ 108 w 108"/>
                <a:gd name="T7" fmla="*/ 0 h 78"/>
                <a:gd name="T8" fmla="*/ 107 w 108"/>
                <a:gd name="T9" fmla="*/ 0 h 78"/>
                <a:gd name="T10" fmla="*/ 107 w 108"/>
                <a:gd name="T11" fmla="*/ 0 h 78"/>
                <a:gd name="T12" fmla="*/ 107 w 108"/>
                <a:gd name="T13" fmla="*/ 0 h 78"/>
                <a:gd name="T14" fmla="*/ 107 w 108"/>
                <a:gd name="T15" fmla="*/ 0 h 78"/>
                <a:gd name="T16" fmla="*/ 107 w 108"/>
                <a:gd name="T17" fmla="*/ 0 h 78"/>
                <a:gd name="T18" fmla="*/ 107 w 108"/>
                <a:gd name="T19" fmla="*/ 0 h 78"/>
                <a:gd name="T20" fmla="*/ 108 w 108"/>
                <a:gd name="T21" fmla="*/ 12 h 78"/>
                <a:gd name="T22" fmla="*/ 108 w 108"/>
                <a:gd name="T23" fmla="*/ 12 h 78"/>
                <a:gd name="T24" fmla="*/ 107 w 108"/>
                <a:gd name="T25" fmla="*/ 25 h 78"/>
                <a:gd name="T26" fmla="*/ 104 w 108"/>
                <a:gd name="T27" fmla="*/ 38 h 78"/>
                <a:gd name="T28" fmla="*/ 97 w 108"/>
                <a:gd name="T29" fmla="*/ 49 h 78"/>
                <a:gd name="T30" fmla="*/ 90 w 108"/>
                <a:gd name="T31" fmla="*/ 59 h 78"/>
                <a:gd name="T32" fmla="*/ 79 w 108"/>
                <a:gd name="T33" fmla="*/ 66 h 78"/>
                <a:gd name="T34" fmla="*/ 68 w 108"/>
                <a:gd name="T35" fmla="*/ 74 h 78"/>
                <a:gd name="T36" fmla="*/ 55 w 108"/>
                <a:gd name="T37" fmla="*/ 76 h 78"/>
                <a:gd name="T38" fmla="*/ 42 w 108"/>
                <a:gd name="T39" fmla="*/ 78 h 78"/>
                <a:gd name="T40" fmla="*/ 29 w 108"/>
                <a:gd name="T41" fmla="*/ 76 h 78"/>
                <a:gd name="T42" fmla="*/ 16 w 108"/>
                <a:gd name="T43" fmla="*/ 74 h 78"/>
                <a:gd name="T44" fmla="*/ 5 w 108"/>
                <a:gd name="T45" fmla="*/ 66 h 78"/>
                <a:gd name="T46" fmla="*/ 0 w 108"/>
                <a:gd name="T47" fmla="*/ 64 h 78"/>
                <a:gd name="T48" fmla="*/ 0 w 108"/>
                <a:gd name="T49" fmla="*/ 64 h 78"/>
                <a:gd name="T50" fmla="*/ 0 w 108"/>
                <a:gd name="T51" fmla="*/ 64 h 78"/>
                <a:gd name="T52" fmla="*/ 0 w 108"/>
                <a:gd name="T53" fmla="*/ 64 h 78"/>
                <a:gd name="T54" fmla="*/ 0 w 108"/>
                <a:gd name="T55" fmla="*/ 64 h 78"/>
                <a:gd name="T56" fmla="*/ 0 w 108"/>
                <a:gd name="T57" fmla="*/ 64 h 78"/>
                <a:gd name="T58" fmla="*/ 0 w 108"/>
                <a:gd name="T59" fmla="*/ 64 h 78"/>
                <a:gd name="T60" fmla="*/ 0 w 108"/>
                <a:gd name="T61" fmla="*/ 64 h 78"/>
                <a:gd name="T62" fmla="*/ 0 w 108"/>
                <a:gd name="T63" fmla="*/ 64 h 78"/>
                <a:gd name="T64" fmla="*/ 5 w 108"/>
                <a:gd name="T65" fmla="*/ 66 h 78"/>
                <a:gd name="T66" fmla="*/ 16 w 108"/>
                <a:gd name="T67" fmla="*/ 72 h 78"/>
                <a:gd name="T68" fmla="*/ 29 w 108"/>
                <a:gd name="T69" fmla="*/ 76 h 78"/>
                <a:gd name="T70" fmla="*/ 42 w 108"/>
                <a:gd name="T71" fmla="*/ 78 h 78"/>
                <a:gd name="T72" fmla="*/ 55 w 108"/>
                <a:gd name="T73" fmla="*/ 76 h 78"/>
                <a:gd name="T74" fmla="*/ 68 w 108"/>
                <a:gd name="T75" fmla="*/ 72 h 78"/>
                <a:gd name="T76" fmla="*/ 79 w 108"/>
                <a:gd name="T77" fmla="*/ 66 h 78"/>
                <a:gd name="T78" fmla="*/ 90 w 108"/>
                <a:gd name="T79" fmla="*/ 59 h 78"/>
                <a:gd name="T80" fmla="*/ 97 w 108"/>
                <a:gd name="T81" fmla="*/ 49 h 78"/>
                <a:gd name="T82" fmla="*/ 102 w 108"/>
                <a:gd name="T83" fmla="*/ 38 h 78"/>
                <a:gd name="T84" fmla="*/ 107 w 108"/>
                <a:gd name="T85" fmla="*/ 25 h 78"/>
                <a:gd name="T86" fmla="*/ 108 w 108"/>
                <a:gd name="T87" fmla="*/ 12 h 78"/>
                <a:gd name="T88" fmla="*/ 108 w 108"/>
                <a:gd name="T89"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08" y="12"/>
                  </a:moveTo>
                  <a:lnTo>
                    <a:pt x="108" y="0"/>
                  </a:lnTo>
                  <a:lnTo>
                    <a:pt x="108" y="0"/>
                  </a:lnTo>
                  <a:lnTo>
                    <a:pt x="108" y="0"/>
                  </a:lnTo>
                  <a:lnTo>
                    <a:pt x="107" y="0"/>
                  </a:lnTo>
                  <a:lnTo>
                    <a:pt x="107" y="0"/>
                  </a:lnTo>
                  <a:lnTo>
                    <a:pt x="107" y="0"/>
                  </a:lnTo>
                  <a:lnTo>
                    <a:pt x="107" y="0"/>
                  </a:lnTo>
                  <a:lnTo>
                    <a:pt x="107" y="0"/>
                  </a:lnTo>
                  <a:lnTo>
                    <a:pt x="107" y="0"/>
                  </a:lnTo>
                  <a:lnTo>
                    <a:pt x="108" y="12"/>
                  </a:lnTo>
                  <a:lnTo>
                    <a:pt x="108" y="12"/>
                  </a:lnTo>
                  <a:lnTo>
                    <a:pt x="107" y="25"/>
                  </a:lnTo>
                  <a:lnTo>
                    <a:pt x="104" y="38"/>
                  </a:lnTo>
                  <a:lnTo>
                    <a:pt x="97" y="49"/>
                  </a:lnTo>
                  <a:lnTo>
                    <a:pt x="90" y="59"/>
                  </a:lnTo>
                  <a:lnTo>
                    <a:pt x="79" y="66"/>
                  </a:lnTo>
                  <a:lnTo>
                    <a:pt x="68" y="74"/>
                  </a:lnTo>
                  <a:lnTo>
                    <a:pt x="55" y="76"/>
                  </a:lnTo>
                  <a:lnTo>
                    <a:pt x="42" y="78"/>
                  </a:lnTo>
                  <a:lnTo>
                    <a:pt x="29" y="76"/>
                  </a:lnTo>
                  <a:lnTo>
                    <a:pt x="16" y="74"/>
                  </a:lnTo>
                  <a:lnTo>
                    <a:pt x="5" y="66"/>
                  </a:lnTo>
                  <a:lnTo>
                    <a:pt x="0" y="64"/>
                  </a:lnTo>
                  <a:lnTo>
                    <a:pt x="0" y="64"/>
                  </a:lnTo>
                  <a:lnTo>
                    <a:pt x="0" y="64"/>
                  </a:lnTo>
                  <a:lnTo>
                    <a:pt x="0" y="64"/>
                  </a:lnTo>
                  <a:lnTo>
                    <a:pt x="0" y="64"/>
                  </a:lnTo>
                  <a:lnTo>
                    <a:pt x="0" y="64"/>
                  </a:lnTo>
                  <a:lnTo>
                    <a:pt x="0" y="64"/>
                  </a:lnTo>
                  <a:lnTo>
                    <a:pt x="0" y="64"/>
                  </a:lnTo>
                  <a:lnTo>
                    <a:pt x="0" y="64"/>
                  </a:lnTo>
                  <a:lnTo>
                    <a:pt x="5" y="66"/>
                  </a:lnTo>
                  <a:lnTo>
                    <a:pt x="16" y="72"/>
                  </a:lnTo>
                  <a:lnTo>
                    <a:pt x="29" y="76"/>
                  </a:lnTo>
                  <a:lnTo>
                    <a:pt x="42" y="78"/>
                  </a:lnTo>
                  <a:lnTo>
                    <a:pt x="55" y="76"/>
                  </a:lnTo>
                  <a:lnTo>
                    <a:pt x="68" y="72"/>
                  </a:lnTo>
                  <a:lnTo>
                    <a:pt x="79" y="66"/>
                  </a:lnTo>
                  <a:lnTo>
                    <a:pt x="90" y="59"/>
                  </a:lnTo>
                  <a:lnTo>
                    <a:pt x="97" y="49"/>
                  </a:lnTo>
                  <a:lnTo>
                    <a:pt x="102" y="38"/>
                  </a:lnTo>
                  <a:lnTo>
                    <a:pt x="107" y="25"/>
                  </a:lnTo>
                  <a:lnTo>
                    <a:pt x="108" y="12"/>
                  </a:lnTo>
                  <a:lnTo>
                    <a:pt x="108" y="1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4" name="Freeform 1104"/>
            <p:cNvSpPr>
              <a:spLocks/>
            </p:cNvSpPr>
            <p:nvPr/>
          </p:nvSpPr>
          <p:spPr bwMode="auto">
            <a:xfrm>
              <a:off x="4334" y="2559"/>
              <a:ext cx="108" cy="79"/>
            </a:xfrm>
            <a:custGeom>
              <a:avLst/>
              <a:gdLst>
                <a:gd name="T0" fmla="*/ 108 w 108"/>
                <a:gd name="T1" fmla="*/ 13 h 79"/>
                <a:gd name="T2" fmla="*/ 107 w 108"/>
                <a:gd name="T3" fmla="*/ 1 h 79"/>
                <a:gd name="T4" fmla="*/ 107 w 108"/>
                <a:gd name="T5" fmla="*/ 1 h 79"/>
                <a:gd name="T6" fmla="*/ 107 w 108"/>
                <a:gd name="T7" fmla="*/ 1 h 79"/>
                <a:gd name="T8" fmla="*/ 107 w 108"/>
                <a:gd name="T9" fmla="*/ 1 h 79"/>
                <a:gd name="T10" fmla="*/ 107 w 108"/>
                <a:gd name="T11" fmla="*/ 1 h 79"/>
                <a:gd name="T12" fmla="*/ 107 w 108"/>
                <a:gd name="T13" fmla="*/ 1 h 79"/>
                <a:gd name="T14" fmla="*/ 107 w 108"/>
                <a:gd name="T15" fmla="*/ 0 h 79"/>
                <a:gd name="T16" fmla="*/ 107 w 108"/>
                <a:gd name="T17" fmla="*/ 0 h 79"/>
                <a:gd name="T18" fmla="*/ 107 w 108"/>
                <a:gd name="T19" fmla="*/ 0 h 79"/>
                <a:gd name="T20" fmla="*/ 108 w 108"/>
                <a:gd name="T21" fmla="*/ 13 h 79"/>
                <a:gd name="T22" fmla="*/ 108 w 108"/>
                <a:gd name="T23" fmla="*/ 13 h 79"/>
                <a:gd name="T24" fmla="*/ 107 w 108"/>
                <a:gd name="T25" fmla="*/ 26 h 79"/>
                <a:gd name="T26" fmla="*/ 102 w 108"/>
                <a:gd name="T27" fmla="*/ 39 h 79"/>
                <a:gd name="T28" fmla="*/ 97 w 108"/>
                <a:gd name="T29" fmla="*/ 50 h 79"/>
                <a:gd name="T30" fmla="*/ 90 w 108"/>
                <a:gd name="T31" fmla="*/ 60 h 79"/>
                <a:gd name="T32" fmla="*/ 79 w 108"/>
                <a:gd name="T33" fmla="*/ 67 h 79"/>
                <a:gd name="T34" fmla="*/ 68 w 108"/>
                <a:gd name="T35" fmla="*/ 73 h 79"/>
                <a:gd name="T36" fmla="*/ 55 w 108"/>
                <a:gd name="T37" fmla="*/ 77 h 79"/>
                <a:gd name="T38" fmla="*/ 42 w 108"/>
                <a:gd name="T39" fmla="*/ 79 h 79"/>
                <a:gd name="T40" fmla="*/ 29 w 108"/>
                <a:gd name="T41" fmla="*/ 77 h 79"/>
                <a:gd name="T42" fmla="*/ 16 w 108"/>
                <a:gd name="T43" fmla="*/ 73 h 79"/>
                <a:gd name="T44" fmla="*/ 5 w 108"/>
                <a:gd name="T45" fmla="*/ 67 h 79"/>
                <a:gd name="T46" fmla="*/ 0 w 108"/>
                <a:gd name="T47" fmla="*/ 65 h 79"/>
                <a:gd name="T48" fmla="*/ 0 w 108"/>
                <a:gd name="T49" fmla="*/ 63 h 79"/>
                <a:gd name="T50" fmla="*/ 0 w 108"/>
                <a:gd name="T51" fmla="*/ 63 h 79"/>
                <a:gd name="T52" fmla="*/ 0 w 108"/>
                <a:gd name="T53" fmla="*/ 63 h 79"/>
                <a:gd name="T54" fmla="*/ 0 w 108"/>
                <a:gd name="T55" fmla="*/ 63 h 79"/>
                <a:gd name="T56" fmla="*/ 0 w 108"/>
                <a:gd name="T57" fmla="*/ 63 h 79"/>
                <a:gd name="T58" fmla="*/ 0 w 108"/>
                <a:gd name="T59" fmla="*/ 63 h 79"/>
                <a:gd name="T60" fmla="*/ 0 w 108"/>
                <a:gd name="T61" fmla="*/ 63 h 79"/>
                <a:gd name="T62" fmla="*/ 0 w 108"/>
                <a:gd name="T63" fmla="*/ 63 h 79"/>
                <a:gd name="T64" fmla="*/ 5 w 108"/>
                <a:gd name="T65" fmla="*/ 67 h 79"/>
                <a:gd name="T66" fmla="*/ 16 w 108"/>
                <a:gd name="T67" fmla="*/ 73 h 79"/>
                <a:gd name="T68" fmla="*/ 29 w 108"/>
                <a:gd name="T69" fmla="*/ 77 h 79"/>
                <a:gd name="T70" fmla="*/ 42 w 108"/>
                <a:gd name="T71" fmla="*/ 79 h 79"/>
                <a:gd name="T72" fmla="*/ 55 w 108"/>
                <a:gd name="T73" fmla="*/ 77 h 79"/>
                <a:gd name="T74" fmla="*/ 68 w 108"/>
                <a:gd name="T75" fmla="*/ 73 h 79"/>
                <a:gd name="T76" fmla="*/ 79 w 108"/>
                <a:gd name="T77" fmla="*/ 67 h 79"/>
                <a:gd name="T78" fmla="*/ 88 w 108"/>
                <a:gd name="T79" fmla="*/ 59 h 79"/>
                <a:gd name="T80" fmla="*/ 97 w 108"/>
                <a:gd name="T81" fmla="*/ 49 h 79"/>
                <a:gd name="T82" fmla="*/ 102 w 108"/>
                <a:gd name="T83" fmla="*/ 39 h 79"/>
                <a:gd name="T84" fmla="*/ 107 w 108"/>
                <a:gd name="T85" fmla="*/ 26 h 79"/>
                <a:gd name="T86" fmla="*/ 108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7" y="1"/>
                  </a:lnTo>
                  <a:lnTo>
                    <a:pt x="107" y="1"/>
                  </a:lnTo>
                  <a:lnTo>
                    <a:pt x="107" y="1"/>
                  </a:lnTo>
                  <a:lnTo>
                    <a:pt x="107" y="1"/>
                  </a:lnTo>
                  <a:lnTo>
                    <a:pt x="107" y="1"/>
                  </a:lnTo>
                  <a:lnTo>
                    <a:pt x="107" y="1"/>
                  </a:lnTo>
                  <a:lnTo>
                    <a:pt x="107" y="0"/>
                  </a:lnTo>
                  <a:lnTo>
                    <a:pt x="107" y="0"/>
                  </a:lnTo>
                  <a:lnTo>
                    <a:pt x="107" y="0"/>
                  </a:lnTo>
                  <a:lnTo>
                    <a:pt x="108" y="13"/>
                  </a:lnTo>
                  <a:lnTo>
                    <a:pt x="108" y="13"/>
                  </a:lnTo>
                  <a:lnTo>
                    <a:pt x="107" y="26"/>
                  </a:lnTo>
                  <a:lnTo>
                    <a:pt x="102" y="39"/>
                  </a:lnTo>
                  <a:lnTo>
                    <a:pt x="97" y="50"/>
                  </a:lnTo>
                  <a:lnTo>
                    <a:pt x="90" y="60"/>
                  </a:lnTo>
                  <a:lnTo>
                    <a:pt x="79" y="67"/>
                  </a:lnTo>
                  <a:lnTo>
                    <a:pt x="68" y="73"/>
                  </a:lnTo>
                  <a:lnTo>
                    <a:pt x="55" y="77"/>
                  </a:lnTo>
                  <a:lnTo>
                    <a:pt x="42" y="79"/>
                  </a:lnTo>
                  <a:lnTo>
                    <a:pt x="29" y="77"/>
                  </a:lnTo>
                  <a:lnTo>
                    <a:pt x="16" y="73"/>
                  </a:lnTo>
                  <a:lnTo>
                    <a:pt x="5" y="67"/>
                  </a:lnTo>
                  <a:lnTo>
                    <a:pt x="0" y="65"/>
                  </a:lnTo>
                  <a:lnTo>
                    <a:pt x="0" y="63"/>
                  </a:lnTo>
                  <a:lnTo>
                    <a:pt x="0" y="63"/>
                  </a:lnTo>
                  <a:lnTo>
                    <a:pt x="0" y="63"/>
                  </a:lnTo>
                  <a:lnTo>
                    <a:pt x="0" y="63"/>
                  </a:lnTo>
                  <a:lnTo>
                    <a:pt x="0" y="63"/>
                  </a:lnTo>
                  <a:lnTo>
                    <a:pt x="0" y="63"/>
                  </a:lnTo>
                  <a:lnTo>
                    <a:pt x="0" y="63"/>
                  </a:lnTo>
                  <a:lnTo>
                    <a:pt x="0" y="63"/>
                  </a:lnTo>
                  <a:lnTo>
                    <a:pt x="5" y="67"/>
                  </a:lnTo>
                  <a:lnTo>
                    <a:pt x="16" y="73"/>
                  </a:lnTo>
                  <a:lnTo>
                    <a:pt x="29" y="77"/>
                  </a:lnTo>
                  <a:lnTo>
                    <a:pt x="42" y="79"/>
                  </a:lnTo>
                  <a:lnTo>
                    <a:pt x="55" y="77"/>
                  </a:lnTo>
                  <a:lnTo>
                    <a:pt x="68" y="73"/>
                  </a:lnTo>
                  <a:lnTo>
                    <a:pt x="79" y="67"/>
                  </a:lnTo>
                  <a:lnTo>
                    <a:pt x="88" y="59"/>
                  </a:lnTo>
                  <a:lnTo>
                    <a:pt x="97" y="49"/>
                  </a:lnTo>
                  <a:lnTo>
                    <a:pt x="102" y="39"/>
                  </a:lnTo>
                  <a:lnTo>
                    <a:pt x="107" y="26"/>
                  </a:lnTo>
                  <a:lnTo>
                    <a:pt x="108" y="13"/>
                  </a:lnTo>
                  <a:lnTo>
                    <a:pt x="108" y="1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5" name="Freeform 1105"/>
            <p:cNvSpPr>
              <a:spLocks/>
            </p:cNvSpPr>
            <p:nvPr/>
          </p:nvSpPr>
          <p:spPr bwMode="auto">
            <a:xfrm>
              <a:off x="4334" y="2559"/>
              <a:ext cx="108" cy="79"/>
            </a:xfrm>
            <a:custGeom>
              <a:avLst/>
              <a:gdLst>
                <a:gd name="T0" fmla="*/ 108 w 108"/>
                <a:gd name="T1" fmla="*/ 13 h 79"/>
                <a:gd name="T2" fmla="*/ 107 w 108"/>
                <a:gd name="T3" fmla="*/ 0 h 79"/>
                <a:gd name="T4" fmla="*/ 107 w 108"/>
                <a:gd name="T5" fmla="*/ 0 h 79"/>
                <a:gd name="T6" fmla="*/ 107 w 108"/>
                <a:gd name="T7" fmla="*/ 0 h 79"/>
                <a:gd name="T8" fmla="*/ 107 w 108"/>
                <a:gd name="T9" fmla="*/ 0 h 79"/>
                <a:gd name="T10" fmla="*/ 107 w 108"/>
                <a:gd name="T11" fmla="*/ 0 h 79"/>
                <a:gd name="T12" fmla="*/ 107 w 108"/>
                <a:gd name="T13" fmla="*/ 0 h 79"/>
                <a:gd name="T14" fmla="*/ 107 w 108"/>
                <a:gd name="T15" fmla="*/ 0 h 79"/>
                <a:gd name="T16" fmla="*/ 105 w 108"/>
                <a:gd name="T17" fmla="*/ 0 h 79"/>
                <a:gd name="T18" fmla="*/ 105 w 108"/>
                <a:gd name="T19" fmla="*/ 0 h 79"/>
                <a:gd name="T20" fmla="*/ 107 w 108"/>
                <a:gd name="T21" fmla="*/ 13 h 79"/>
                <a:gd name="T22" fmla="*/ 108 w 108"/>
                <a:gd name="T23" fmla="*/ 13 h 79"/>
                <a:gd name="T24" fmla="*/ 107 w 108"/>
                <a:gd name="T25" fmla="*/ 26 h 79"/>
                <a:gd name="T26" fmla="*/ 102 w 108"/>
                <a:gd name="T27" fmla="*/ 39 h 79"/>
                <a:gd name="T28" fmla="*/ 97 w 108"/>
                <a:gd name="T29" fmla="*/ 49 h 79"/>
                <a:gd name="T30" fmla="*/ 88 w 108"/>
                <a:gd name="T31" fmla="*/ 59 h 79"/>
                <a:gd name="T32" fmla="*/ 79 w 108"/>
                <a:gd name="T33" fmla="*/ 67 h 79"/>
                <a:gd name="T34" fmla="*/ 68 w 108"/>
                <a:gd name="T35" fmla="*/ 73 h 79"/>
                <a:gd name="T36" fmla="*/ 55 w 108"/>
                <a:gd name="T37" fmla="*/ 77 h 79"/>
                <a:gd name="T38" fmla="*/ 42 w 108"/>
                <a:gd name="T39" fmla="*/ 79 h 79"/>
                <a:gd name="T40" fmla="*/ 29 w 108"/>
                <a:gd name="T41" fmla="*/ 77 h 79"/>
                <a:gd name="T42" fmla="*/ 16 w 108"/>
                <a:gd name="T43" fmla="*/ 73 h 79"/>
                <a:gd name="T44" fmla="*/ 5 w 108"/>
                <a:gd name="T45" fmla="*/ 67 h 79"/>
                <a:gd name="T46" fmla="*/ 0 w 108"/>
                <a:gd name="T47" fmla="*/ 63 h 79"/>
                <a:gd name="T48" fmla="*/ 0 w 108"/>
                <a:gd name="T49" fmla="*/ 63 h 79"/>
                <a:gd name="T50" fmla="*/ 0 w 108"/>
                <a:gd name="T51" fmla="*/ 63 h 79"/>
                <a:gd name="T52" fmla="*/ 0 w 108"/>
                <a:gd name="T53" fmla="*/ 63 h 79"/>
                <a:gd name="T54" fmla="*/ 0 w 108"/>
                <a:gd name="T55" fmla="*/ 63 h 79"/>
                <a:gd name="T56" fmla="*/ 0 w 108"/>
                <a:gd name="T57" fmla="*/ 63 h 79"/>
                <a:gd name="T58" fmla="*/ 0 w 108"/>
                <a:gd name="T59" fmla="*/ 63 h 79"/>
                <a:gd name="T60" fmla="*/ 0 w 108"/>
                <a:gd name="T61" fmla="*/ 62 h 79"/>
                <a:gd name="T62" fmla="*/ 0 w 108"/>
                <a:gd name="T63" fmla="*/ 62 h 79"/>
                <a:gd name="T64" fmla="*/ 5 w 108"/>
                <a:gd name="T65" fmla="*/ 67 h 79"/>
                <a:gd name="T66" fmla="*/ 16 w 108"/>
                <a:gd name="T67" fmla="*/ 73 h 79"/>
                <a:gd name="T68" fmla="*/ 29 w 108"/>
                <a:gd name="T69" fmla="*/ 76 h 79"/>
                <a:gd name="T70" fmla="*/ 42 w 108"/>
                <a:gd name="T71" fmla="*/ 77 h 79"/>
                <a:gd name="T72" fmla="*/ 55 w 108"/>
                <a:gd name="T73" fmla="*/ 76 h 79"/>
                <a:gd name="T74" fmla="*/ 68 w 108"/>
                <a:gd name="T75" fmla="*/ 73 h 79"/>
                <a:gd name="T76" fmla="*/ 78 w 108"/>
                <a:gd name="T77" fmla="*/ 67 h 79"/>
                <a:gd name="T78" fmla="*/ 88 w 108"/>
                <a:gd name="T79" fmla="*/ 59 h 79"/>
                <a:gd name="T80" fmla="*/ 97 w 108"/>
                <a:gd name="T81" fmla="*/ 49 h 79"/>
                <a:gd name="T82" fmla="*/ 102 w 108"/>
                <a:gd name="T83" fmla="*/ 39 h 79"/>
                <a:gd name="T84" fmla="*/ 105 w 108"/>
                <a:gd name="T85" fmla="*/ 26 h 79"/>
                <a:gd name="T86" fmla="*/ 107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7" y="0"/>
                  </a:lnTo>
                  <a:lnTo>
                    <a:pt x="107" y="0"/>
                  </a:lnTo>
                  <a:lnTo>
                    <a:pt x="107" y="0"/>
                  </a:lnTo>
                  <a:lnTo>
                    <a:pt x="107" y="0"/>
                  </a:lnTo>
                  <a:lnTo>
                    <a:pt x="107" y="0"/>
                  </a:lnTo>
                  <a:lnTo>
                    <a:pt x="107" y="0"/>
                  </a:lnTo>
                  <a:lnTo>
                    <a:pt x="107" y="0"/>
                  </a:lnTo>
                  <a:lnTo>
                    <a:pt x="105" y="0"/>
                  </a:lnTo>
                  <a:lnTo>
                    <a:pt x="105" y="0"/>
                  </a:lnTo>
                  <a:lnTo>
                    <a:pt x="107" y="13"/>
                  </a:lnTo>
                  <a:lnTo>
                    <a:pt x="108" y="13"/>
                  </a:lnTo>
                  <a:lnTo>
                    <a:pt x="107" y="26"/>
                  </a:lnTo>
                  <a:lnTo>
                    <a:pt x="102" y="39"/>
                  </a:lnTo>
                  <a:lnTo>
                    <a:pt x="97" y="49"/>
                  </a:lnTo>
                  <a:lnTo>
                    <a:pt x="88" y="59"/>
                  </a:lnTo>
                  <a:lnTo>
                    <a:pt x="79" y="67"/>
                  </a:lnTo>
                  <a:lnTo>
                    <a:pt x="68" y="73"/>
                  </a:lnTo>
                  <a:lnTo>
                    <a:pt x="55" y="77"/>
                  </a:lnTo>
                  <a:lnTo>
                    <a:pt x="42" y="79"/>
                  </a:lnTo>
                  <a:lnTo>
                    <a:pt x="29" y="77"/>
                  </a:lnTo>
                  <a:lnTo>
                    <a:pt x="16" y="73"/>
                  </a:lnTo>
                  <a:lnTo>
                    <a:pt x="5" y="67"/>
                  </a:lnTo>
                  <a:lnTo>
                    <a:pt x="0" y="63"/>
                  </a:lnTo>
                  <a:lnTo>
                    <a:pt x="0" y="63"/>
                  </a:lnTo>
                  <a:lnTo>
                    <a:pt x="0" y="63"/>
                  </a:lnTo>
                  <a:lnTo>
                    <a:pt x="0" y="63"/>
                  </a:lnTo>
                  <a:lnTo>
                    <a:pt x="0" y="63"/>
                  </a:lnTo>
                  <a:lnTo>
                    <a:pt x="0" y="63"/>
                  </a:lnTo>
                  <a:lnTo>
                    <a:pt x="0" y="63"/>
                  </a:lnTo>
                  <a:lnTo>
                    <a:pt x="0" y="62"/>
                  </a:lnTo>
                  <a:lnTo>
                    <a:pt x="0" y="62"/>
                  </a:lnTo>
                  <a:lnTo>
                    <a:pt x="5" y="67"/>
                  </a:lnTo>
                  <a:lnTo>
                    <a:pt x="16" y="73"/>
                  </a:lnTo>
                  <a:lnTo>
                    <a:pt x="29" y="76"/>
                  </a:lnTo>
                  <a:lnTo>
                    <a:pt x="42" y="77"/>
                  </a:lnTo>
                  <a:lnTo>
                    <a:pt x="55" y="76"/>
                  </a:lnTo>
                  <a:lnTo>
                    <a:pt x="68" y="73"/>
                  </a:lnTo>
                  <a:lnTo>
                    <a:pt x="78" y="67"/>
                  </a:lnTo>
                  <a:lnTo>
                    <a:pt x="88" y="59"/>
                  </a:lnTo>
                  <a:lnTo>
                    <a:pt x="97" y="49"/>
                  </a:lnTo>
                  <a:lnTo>
                    <a:pt x="102" y="39"/>
                  </a:lnTo>
                  <a:lnTo>
                    <a:pt x="105" y="26"/>
                  </a:lnTo>
                  <a:lnTo>
                    <a:pt x="107"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6" name="Freeform 1106"/>
            <p:cNvSpPr>
              <a:spLocks/>
            </p:cNvSpPr>
            <p:nvPr/>
          </p:nvSpPr>
          <p:spPr bwMode="auto">
            <a:xfrm>
              <a:off x="4333" y="2559"/>
              <a:ext cx="108" cy="77"/>
            </a:xfrm>
            <a:custGeom>
              <a:avLst/>
              <a:gdLst>
                <a:gd name="T0" fmla="*/ 108 w 108"/>
                <a:gd name="T1" fmla="*/ 13 h 77"/>
                <a:gd name="T2" fmla="*/ 106 w 108"/>
                <a:gd name="T3" fmla="*/ 0 h 77"/>
                <a:gd name="T4" fmla="*/ 106 w 108"/>
                <a:gd name="T5" fmla="*/ 0 h 77"/>
                <a:gd name="T6" fmla="*/ 106 w 108"/>
                <a:gd name="T7" fmla="*/ 0 h 77"/>
                <a:gd name="T8" fmla="*/ 106 w 108"/>
                <a:gd name="T9" fmla="*/ 0 h 77"/>
                <a:gd name="T10" fmla="*/ 106 w 108"/>
                <a:gd name="T11" fmla="*/ 0 h 77"/>
                <a:gd name="T12" fmla="*/ 106 w 108"/>
                <a:gd name="T13" fmla="*/ 0 h 77"/>
                <a:gd name="T14" fmla="*/ 106 w 108"/>
                <a:gd name="T15" fmla="*/ 0 h 77"/>
                <a:gd name="T16" fmla="*/ 106 w 108"/>
                <a:gd name="T17" fmla="*/ 0 h 77"/>
                <a:gd name="T18" fmla="*/ 106 w 108"/>
                <a:gd name="T19" fmla="*/ 0 h 77"/>
                <a:gd name="T20" fmla="*/ 106 w 108"/>
                <a:gd name="T21" fmla="*/ 0 h 77"/>
                <a:gd name="T22" fmla="*/ 108 w 108"/>
                <a:gd name="T23" fmla="*/ 13 h 77"/>
                <a:gd name="T24" fmla="*/ 108 w 108"/>
                <a:gd name="T25" fmla="*/ 13 h 77"/>
                <a:gd name="T26" fmla="*/ 106 w 108"/>
                <a:gd name="T27" fmla="*/ 26 h 77"/>
                <a:gd name="T28" fmla="*/ 103 w 108"/>
                <a:gd name="T29" fmla="*/ 39 h 77"/>
                <a:gd name="T30" fmla="*/ 98 w 108"/>
                <a:gd name="T31" fmla="*/ 49 h 77"/>
                <a:gd name="T32" fmla="*/ 89 w 108"/>
                <a:gd name="T33" fmla="*/ 59 h 77"/>
                <a:gd name="T34" fmla="*/ 79 w 108"/>
                <a:gd name="T35" fmla="*/ 67 h 77"/>
                <a:gd name="T36" fmla="*/ 69 w 108"/>
                <a:gd name="T37" fmla="*/ 73 h 77"/>
                <a:gd name="T38" fmla="*/ 56 w 108"/>
                <a:gd name="T39" fmla="*/ 76 h 77"/>
                <a:gd name="T40" fmla="*/ 43 w 108"/>
                <a:gd name="T41" fmla="*/ 77 h 77"/>
                <a:gd name="T42" fmla="*/ 30 w 108"/>
                <a:gd name="T43" fmla="*/ 76 h 77"/>
                <a:gd name="T44" fmla="*/ 17 w 108"/>
                <a:gd name="T45" fmla="*/ 73 h 77"/>
                <a:gd name="T46" fmla="*/ 6 w 108"/>
                <a:gd name="T47" fmla="*/ 67 h 77"/>
                <a:gd name="T48" fmla="*/ 1 w 108"/>
                <a:gd name="T49" fmla="*/ 62 h 77"/>
                <a:gd name="T50" fmla="*/ 1 w 108"/>
                <a:gd name="T51" fmla="*/ 62 h 77"/>
                <a:gd name="T52" fmla="*/ 1 w 108"/>
                <a:gd name="T53" fmla="*/ 62 h 77"/>
                <a:gd name="T54" fmla="*/ 1 w 108"/>
                <a:gd name="T55" fmla="*/ 62 h 77"/>
                <a:gd name="T56" fmla="*/ 1 w 108"/>
                <a:gd name="T57" fmla="*/ 62 h 77"/>
                <a:gd name="T58" fmla="*/ 1 w 108"/>
                <a:gd name="T59" fmla="*/ 62 h 77"/>
                <a:gd name="T60" fmla="*/ 1 w 108"/>
                <a:gd name="T61" fmla="*/ 62 h 77"/>
                <a:gd name="T62" fmla="*/ 1 w 108"/>
                <a:gd name="T63" fmla="*/ 62 h 77"/>
                <a:gd name="T64" fmla="*/ 0 w 108"/>
                <a:gd name="T65" fmla="*/ 62 h 77"/>
                <a:gd name="T66" fmla="*/ 7 w 108"/>
                <a:gd name="T67" fmla="*/ 66 h 77"/>
                <a:gd name="T68" fmla="*/ 17 w 108"/>
                <a:gd name="T69" fmla="*/ 72 h 77"/>
                <a:gd name="T70" fmla="*/ 30 w 108"/>
                <a:gd name="T71" fmla="*/ 76 h 77"/>
                <a:gd name="T72" fmla="*/ 43 w 108"/>
                <a:gd name="T73" fmla="*/ 77 h 77"/>
                <a:gd name="T74" fmla="*/ 56 w 108"/>
                <a:gd name="T75" fmla="*/ 76 h 77"/>
                <a:gd name="T76" fmla="*/ 68 w 108"/>
                <a:gd name="T77" fmla="*/ 72 h 77"/>
                <a:gd name="T78" fmla="*/ 79 w 108"/>
                <a:gd name="T79" fmla="*/ 66 h 77"/>
                <a:gd name="T80" fmla="*/ 89 w 108"/>
                <a:gd name="T81" fmla="*/ 59 h 77"/>
                <a:gd name="T82" fmla="*/ 96 w 108"/>
                <a:gd name="T83" fmla="*/ 49 h 77"/>
                <a:gd name="T84" fmla="*/ 102 w 108"/>
                <a:gd name="T85" fmla="*/ 37 h 77"/>
                <a:gd name="T86" fmla="*/ 106 w 108"/>
                <a:gd name="T87" fmla="*/ 26 h 77"/>
                <a:gd name="T88" fmla="*/ 108 w 108"/>
                <a:gd name="T89" fmla="*/ 13 h 77"/>
                <a:gd name="T90" fmla="*/ 108 w 108"/>
                <a:gd name="T91"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7">
                  <a:moveTo>
                    <a:pt x="108" y="13"/>
                  </a:moveTo>
                  <a:lnTo>
                    <a:pt x="106" y="0"/>
                  </a:lnTo>
                  <a:lnTo>
                    <a:pt x="106" y="0"/>
                  </a:lnTo>
                  <a:lnTo>
                    <a:pt x="106" y="0"/>
                  </a:lnTo>
                  <a:lnTo>
                    <a:pt x="106" y="0"/>
                  </a:lnTo>
                  <a:lnTo>
                    <a:pt x="106" y="0"/>
                  </a:lnTo>
                  <a:lnTo>
                    <a:pt x="106" y="0"/>
                  </a:lnTo>
                  <a:lnTo>
                    <a:pt x="106" y="0"/>
                  </a:lnTo>
                  <a:lnTo>
                    <a:pt x="106" y="0"/>
                  </a:lnTo>
                  <a:lnTo>
                    <a:pt x="106" y="0"/>
                  </a:lnTo>
                  <a:lnTo>
                    <a:pt x="106" y="0"/>
                  </a:lnTo>
                  <a:lnTo>
                    <a:pt x="108" y="13"/>
                  </a:lnTo>
                  <a:lnTo>
                    <a:pt x="108" y="13"/>
                  </a:lnTo>
                  <a:lnTo>
                    <a:pt x="106" y="26"/>
                  </a:lnTo>
                  <a:lnTo>
                    <a:pt x="103" y="39"/>
                  </a:lnTo>
                  <a:lnTo>
                    <a:pt x="98" y="49"/>
                  </a:lnTo>
                  <a:lnTo>
                    <a:pt x="89" y="59"/>
                  </a:lnTo>
                  <a:lnTo>
                    <a:pt x="79" y="67"/>
                  </a:lnTo>
                  <a:lnTo>
                    <a:pt x="69" y="73"/>
                  </a:lnTo>
                  <a:lnTo>
                    <a:pt x="56" y="76"/>
                  </a:lnTo>
                  <a:lnTo>
                    <a:pt x="43" y="77"/>
                  </a:lnTo>
                  <a:lnTo>
                    <a:pt x="30" y="76"/>
                  </a:lnTo>
                  <a:lnTo>
                    <a:pt x="17" y="73"/>
                  </a:lnTo>
                  <a:lnTo>
                    <a:pt x="6" y="67"/>
                  </a:lnTo>
                  <a:lnTo>
                    <a:pt x="1" y="62"/>
                  </a:lnTo>
                  <a:lnTo>
                    <a:pt x="1" y="62"/>
                  </a:lnTo>
                  <a:lnTo>
                    <a:pt x="1" y="62"/>
                  </a:lnTo>
                  <a:lnTo>
                    <a:pt x="1" y="62"/>
                  </a:lnTo>
                  <a:lnTo>
                    <a:pt x="1" y="62"/>
                  </a:lnTo>
                  <a:lnTo>
                    <a:pt x="1" y="62"/>
                  </a:lnTo>
                  <a:lnTo>
                    <a:pt x="1" y="62"/>
                  </a:lnTo>
                  <a:lnTo>
                    <a:pt x="1" y="62"/>
                  </a:lnTo>
                  <a:lnTo>
                    <a:pt x="0" y="62"/>
                  </a:lnTo>
                  <a:lnTo>
                    <a:pt x="7" y="66"/>
                  </a:lnTo>
                  <a:lnTo>
                    <a:pt x="17" y="72"/>
                  </a:lnTo>
                  <a:lnTo>
                    <a:pt x="30" y="76"/>
                  </a:lnTo>
                  <a:lnTo>
                    <a:pt x="43" y="77"/>
                  </a:lnTo>
                  <a:lnTo>
                    <a:pt x="56" y="76"/>
                  </a:lnTo>
                  <a:lnTo>
                    <a:pt x="68" y="72"/>
                  </a:lnTo>
                  <a:lnTo>
                    <a:pt x="79" y="66"/>
                  </a:lnTo>
                  <a:lnTo>
                    <a:pt x="89" y="59"/>
                  </a:lnTo>
                  <a:lnTo>
                    <a:pt x="96" y="49"/>
                  </a:lnTo>
                  <a:lnTo>
                    <a:pt x="102" y="37"/>
                  </a:lnTo>
                  <a:lnTo>
                    <a:pt x="106" y="26"/>
                  </a:lnTo>
                  <a:lnTo>
                    <a:pt x="108"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7" name="Freeform 1107"/>
            <p:cNvSpPr>
              <a:spLocks/>
            </p:cNvSpPr>
            <p:nvPr/>
          </p:nvSpPr>
          <p:spPr bwMode="auto">
            <a:xfrm>
              <a:off x="4333" y="2557"/>
              <a:ext cx="108" cy="79"/>
            </a:xfrm>
            <a:custGeom>
              <a:avLst/>
              <a:gdLst>
                <a:gd name="T0" fmla="*/ 108 w 108"/>
                <a:gd name="T1" fmla="*/ 15 h 79"/>
                <a:gd name="T2" fmla="*/ 106 w 108"/>
                <a:gd name="T3" fmla="*/ 2 h 79"/>
                <a:gd name="T4" fmla="*/ 106 w 108"/>
                <a:gd name="T5" fmla="*/ 2 h 79"/>
                <a:gd name="T6" fmla="*/ 106 w 108"/>
                <a:gd name="T7" fmla="*/ 2 h 79"/>
                <a:gd name="T8" fmla="*/ 106 w 108"/>
                <a:gd name="T9" fmla="*/ 2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6 w 108"/>
                <a:gd name="T21" fmla="*/ 0 h 79"/>
                <a:gd name="T22" fmla="*/ 106 w 108"/>
                <a:gd name="T23" fmla="*/ 2 h 79"/>
                <a:gd name="T24" fmla="*/ 108 w 108"/>
                <a:gd name="T25" fmla="*/ 15 h 79"/>
                <a:gd name="T26" fmla="*/ 108 w 108"/>
                <a:gd name="T27" fmla="*/ 15 h 79"/>
                <a:gd name="T28" fmla="*/ 106 w 108"/>
                <a:gd name="T29" fmla="*/ 28 h 79"/>
                <a:gd name="T30" fmla="*/ 102 w 108"/>
                <a:gd name="T31" fmla="*/ 39 h 79"/>
                <a:gd name="T32" fmla="*/ 96 w 108"/>
                <a:gd name="T33" fmla="*/ 51 h 79"/>
                <a:gd name="T34" fmla="*/ 89 w 108"/>
                <a:gd name="T35" fmla="*/ 61 h 79"/>
                <a:gd name="T36" fmla="*/ 79 w 108"/>
                <a:gd name="T37" fmla="*/ 68 h 79"/>
                <a:gd name="T38" fmla="*/ 68 w 108"/>
                <a:gd name="T39" fmla="*/ 74 h 79"/>
                <a:gd name="T40" fmla="*/ 56 w 108"/>
                <a:gd name="T41" fmla="*/ 78 h 79"/>
                <a:gd name="T42" fmla="*/ 43 w 108"/>
                <a:gd name="T43" fmla="*/ 79 h 79"/>
                <a:gd name="T44" fmla="*/ 30 w 108"/>
                <a:gd name="T45" fmla="*/ 78 h 79"/>
                <a:gd name="T46" fmla="*/ 17 w 108"/>
                <a:gd name="T47" fmla="*/ 74 h 79"/>
                <a:gd name="T48" fmla="*/ 7 w 108"/>
                <a:gd name="T49" fmla="*/ 68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2 h 79"/>
                <a:gd name="T62" fmla="*/ 0 w 108"/>
                <a:gd name="T63" fmla="*/ 62 h 79"/>
                <a:gd name="T64" fmla="*/ 0 w 108"/>
                <a:gd name="T65" fmla="*/ 62 h 79"/>
                <a:gd name="T66" fmla="*/ 0 w 108"/>
                <a:gd name="T67" fmla="*/ 62 h 79"/>
                <a:gd name="T68" fmla="*/ 7 w 108"/>
                <a:gd name="T69" fmla="*/ 68 h 79"/>
                <a:gd name="T70" fmla="*/ 17 w 108"/>
                <a:gd name="T71" fmla="*/ 74 h 79"/>
                <a:gd name="T72" fmla="*/ 30 w 108"/>
                <a:gd name="T73" fmla="*/ 78 h 79"/>
                <a:gd name="T74" fmla="*/ 43 w 108"/>
                <a:gd name="T75" fmla="*/ 79 h 79"/>
                <a:gd name="T76" fmla="*/ 56 w 108"/>
                <a:gd name="T77" fmla="*/ 78 h 79"/>
                <a:gd name="T78" fmla="*/ 68 w 108"/>
                <a:gd name="T79" fmla="*/ 74 h 79"/>
                <a:gd name="T80" fmla="*/ 79 w 108"/>
                <a:gd name="T81" fmla="*/ 68 h 79"/>
                <a:gd name="T82" fmla="*/ 89 w 108"/>
                <a:gd name="T83" fmla="*/ 59 h 79"/>
                <a:gd name="T84" fmla="*/ 96 w 108"/>
                <a:gd name="T85" fmla="*/ 51 h 79"/>
                <a:gd name="T86" fmla="*/ 102 w 108"/>
                <a:gd name="T87" fmla="*/ 39 h 79"/>
                <a:gd name="T88" fmla="*/ 106 w 108"/>
                <a:gd name="T89" fmla="*/ 28 h 79"/>
                <a:gd name="T90" fmla="*/ 108 w 108"/>
                <a:gd name="T91" fmla="*/ 15 h 79"/>
                <a:gd name="T92" fmla="*/ 108 w 108"/>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9">
                  <a:moveTo>
                    <a:pt x="108" y="15"/>
                  </a:moveTo>
                  <a:lnTo>
                    <a:pt x="106" y="2"/>
                  </a:lnTo>
                  <a:lnTo>
                    <a:pt x="106" y="2"/>
                  </a:lnTo>
                  <a:lnTo>
                    <a:pt x="106" y="2"/>
                  </a:lnTo>
                  <a:lnTo>
                    <a:pt x="106" y="2"/>
                  </a:lnTo>
                  <a:lnTo>
                    <a:pt x="106" y="0"/>
                  </a:lnTo>
                  <a:lnTo>
                    <a:pt x="106" y="0"/>
                  </a:lnTo>
                  <a:lnTo>
                    <a:pt x="106" y="0"/>
                  </a:lnTo>
                  <a:lnTo>
                    <a:pt x="106" y="0"/>
                  </a:lnTo>
                  <a:lnTo>
                    <a:pt x="106" y="0"/>
                  </a:lnTo>
                  <a:lnTo>
                    <a:pt x="106" y="0"/>
                  </a:lnTo>
                  <a:lnTo>
                    <a:pt x="106" y="2"/>
                  </a:lnTo>
                  <a:lnTo>
                    <a:pt x="108" y="15"/>
                  </a:lnTo>
                  <a:lnTo>
                    <a:pt x="108" y="15"/>
                  </a:lnTo>
                  <a:lnTo>
                    <a:pt x="106" y="28"/>
                  </a:lnTo>
                  <a:lnTo>
                    <a:pt x="102" y="39"/>
                  </a:lnTo>
                  <a:lnTo>
                    <a:pt x="96" y="51"/>
                  </a:lnTo>
                  <a:lnTo>
                    <a:pt x="89" y="61"/>
                  </a:lnTo>
                  <a:lnTo>
                    <a:pt x="79" y="68"/>
                  </a:lnTo>
                  <a:lnTo>
                    <a:pt x="68" y="74"/>
                  </a:lnTo>
                  <a:lnTo>
                    <a:pt x="56" y="78"/>
                  </a:lnTo>
                  <a:lnTo>
                    <a:pt x="43" y="79"/>
                  </a:lnTo>
                  <a:lnTo>
                    <a:pt x="30" y="78"/>
                  </a:lnTo>
                  <a:lnTo>
                    <a:pt x="17" y="74"/>
                  </a:lnTo>
                  <a:lnTo>
                    <a:pt x="7" y="68"/>
                  </a:lnTo>
                  <a:lnTo>
                    <a:pt x="0" y="64"/>
                  </a:lnTo>
                  <a:lnTo>
                    <a:pt x="0" y="64"/>
                  </a:lnTo>
                  <a:lnTo>
                    <a:pt x="0" y="64"/>
                  </a:lnTo>
                  <a:lnTo>
                    <a:pt x="0" y="64"/>
                  </a:lnTo>
                  <a:lnTo>
                    <a:pt x="0" y="64"/>
                  </a:lnTo>
                  <a:lnTo>
                    <a:pt x="0" y="62"/>
                  </a:lnTo>
                  <a:lnTo>
                    <a:pt x="0" y="62"/>
                  </a:lnTo>
                  <a:lnTo>
                    <a:pt x="0" y="62"/>
                  </a:lnTo>
                  <a:lnTo>
                    <a:pt x="0" y="62"/>
                  </a:lnTo>
                  <a:lnTo>
                    <a:pt x="7" y="68"/>
                  </a:lnTo>
                  <a:lnTo>
                    <a:pt x="17" y="74"/>
                  </a:lnTo>
                  <a:lnTo>
                    <a:pt x="30" y="78"/>
                  </a:lnTo>
                  <a:lnTo>
                    <a:pt x="43" y="79"/>
                  </a:lnTo>
                  <a:lnTo>
                    <a:pt x="56" y="78"/>
                  </a:lnTo>
                  <a:lnTo>
                    <a:pt x="68" y="74"/>
                  </a:lnTo>
                  <a:lnTo>
                    <a:pt x="79" y="68"/>
                  </a:lnTo>
                  <a:lnTo>
                    <a:pt x="89" y="59"/>
                  </a:lnTo>
                  <a:lnTo>
                    <a:pt x="96" y="51"/>
                  </a:lnTo>
                  <a:lnTo>
                    <a:pt x="102" y="39"/>
                  </a:lnTo>
                  <a:lnTo>
                    <a:pt x="106" y="28"/>
                  </a:lnTo>
                  <a:lnTo>
                    <a:pt x="108" y="15"/>
                  </a:lnTo>
                  <a:lnTo>
                    <a:pt x="108" y="1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8" name="Freeform 1108"/>
            <p:cNvSpPr>
              <a:spLocks/>
            </p:cNvSpPr>
            <p:nvPr/>
          </p:nvSpPr>
          <p:spPr bwMode="auto">
            <a:xfrm>
              <a:off x="4333" y="2557"/>
              <a:ext cx="108" cy="79"/>
            </a:xfrm>
            <a:custGeom>
              <a:avLst/>
              <a:gdLst>
                <a:gd name="T0" fmla="*/ 108 w 108"/>
                <a:gd name="T1" fmla="*/ 15 h 79"/>
                <a:gd name="T2" fmla="*/ 106 w 108"/>
                <a:gd name="T3" fmla="*/ 2 h 79"/>
                <a:gd name="T4" fmla="*/ 106 w 108"/>
                <a:gd name="T5" fmla="*/ 0 h 79"/>
                <a:gd name="T6" fmla="*/ 105 w 108"/>
                <a:gd name="T7" fmla="*/ 0 h 79"/>
                <a:gd name="T8" fmla="*/ 105 w 108"/>
                <a:gd name="T9" fmla="*/ 0 h 79"/>
                <a:gd name="T10" fmla="*/ 105 w 108"/>
                <a:gd name="T11" fmla="*/ 0 h 79"/>
                <a:gd name="T12" fmla="*/ 105 w 108"/>
                <a:gd name="T13" fmla="*/ 0 h 79"/>
                <a:gd name="T14" fmla="*/ 105 w 108"/>
                <a:gd name="T15" fmla="*/ 0 h 79"/>
                <a:gd name="T16" fmla="*/ 105 w 108"/>
                <a:gd name="T17" fmla="*/ 0 h 79"/>
                <a:gd name="T18" fmla="*/ 105 w 108"/>
                <a:gd name="T19" fmla="*/ 0 h 79"/>
                <a:gd name="T20" fmla="*/ 105 w 108"/>
                <a:gd name="T21" fmla="*/ 0 h 79"/>
                <a:gd name="T22" fmla="*/ 105 w 108"/>
                <a:gd name="T23" fmla="*/ 2 h 79"/>
                <a:gd name="T24" fmla="*/ 106 w 108"/>
                <a:gd name="T25" fmla="*/ 15 h 79"/>
                <a:gd name="T26" fmla="*/ 108 w 108"/>
                <a:gd name="T27" fmla="*/ 15 h 79"/>
                <a:gd name="T28" fmla="*/ 106 w 108"/>
                <a:gd name="T29" fmla="*/ 28 h 79"/>
                <a:gd name="T30" fmla="*/ 102 w 108"/>
                <a:gd name="T31" fmla="*/ 39 h 79"/>
                <a:gd name="T32" fmla="*/ 96 w 108"/>
                <a:gd name="T33" fmla="*/ 51 h 79"/>
                <a:gd name="T34" fmla="*/ 89 w 108"/>
                <a:gd name="T35" fmla="*/ 59 h 79"/>
                <a:gd name="T36" fmla="*/ 79 w 108"/>
                <a:gd name="T37" fmla="*/ 68 h 79"/>
                <a:gd name="T38" fmla="*/ 68 w 108"/>
                <a:gd name="T39" fmla="*/ 74 h 79"/>
                <a:gd name="T40" fmla="*/ 56 w 108"/>
                <a:gd name="T41" fmla="*/ 78 h 79"/>
                <a:gd name="T42" fmla="*/ 43 w 108"/>
                <a:gd name="T43" fmla="*/ 79 h 79"/>
                <a:gd name="T44" fmla="*/ 30 w 108"/>
                <a:gd name="T45" fmla="*/ 78 h 79"/>
                <a:gd name="T46" fmla="*/ 17 w 108"/>
                <a:gd name="T47" fmla="*/ 74 h 79"/>
                <a:gd name="T48" fmla="*/ 7 w 108"/>
                <a:gd name="T49" fmla="*/ 68 h 79"/>
                <a:gd name="T50" fmla="*/ 0 w 108"/>
                <a:gd name="T51" fmla="*/ 62 h 79"/>
                <a:gd name="T52" fmla="*/ 0 w 108"/>
                <a:gd name="T53" fmla="*/ 62 h 79"/>
                <a:gd name="T54" fmla="*/ 0 w 108"/>
                <a:gd name="T55" fmla="*/ 62 h 79"/>
                <a:gd name="T56" fmla="*/ 0 w 108"/>
                <a:gd name="T57" fmla="*/ 62 h 79"/>
                <a:gd name="T58" fmla="*/ 0 w 108"/>
                <a:gd name="T59" fmla="*/ 62 h 79"/>
                <a:gd name="T60" fmla="*/ 0 w 108"/>
                <a:gd name="T61" fmla="*/ 62 h 79"/>
                <a:gd name="T62" fmla="*/ 0 w 108"/>
                <a:gd name="T63" fmla="*/ 62 h 79"/>
                <a:gd name="T64" fmla="*/ 0 w 108"/>
                <a:gd name="T65" fmla="*/ 62 h 79"/>
                <a:gd name="T66" fmla="*/ 0 w 108"/>
                <a:gd name="T67" fmla="*/ 62 h 79"/>
                <a:gd name="T68" fmla="*/ 7 w 108"/>
                <a:gd name="T69" fmla="*/ 68 h 79"/>
                <a:gd name="T70" fmla="*/ 19 w 108"/>
                <a:gd name="T71" fmla="*/ 74 h 79"/>
                <a:gd name="T72" fmla="*/ 30 w 108"/>
                <a:gd name="T73" fmla="*/ 77 h 79"/>
                <a:gd name="T74" fmla="*/ 43 w 108"/>
                <a:gd name="T75" fmla="*/ 78 h 79"/>
                <a:gd name="T76" fmla="*/ 56 w 108"/>
                <a:gd name="T77" fmla="*/ 77 h 79"/>
                <a:gd name="T78" fmla="*/ 68 w 108"/>
                <a:gd name="T79" fmla="*/ 74 h 79"/>
                <a:gd name="T80" fmla="*/ 79 w 108"/>
                <a:gd name="T81" fmla="*/ 68 h 79"/>
                <a:gd name="T82" fmla="*/ 88 w 108"/>
                <a:gd name="T83" fmla="*/ 59 h 79"/>
                <a:gd name="T84" fmla="*/ 96 w 108"/>
                <a:gd name="T85" fmla="*/ 51 h 79"/>
                <a:gd name="T86" fmla="*/ 102 w 108"/>
                <a:gd name="T87" fmla="*/ 39 h 79"/>
                <a:gd name="T88" fmla="*/ 105 w 108"/>
                <a:gd name="T89" fmla="*/ 28 h 79"/>
                <a:gd name="T90" fmla="*/ 106 w 108"/>
                <a:gd name="T91" fmla="*/ 15 h 79"/>
                <a:gd name="T92" fmla="*/ 108 w 108"/>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9">
                  <a:moveTo>
                    <a:pt x="108" y="15"/>
                  </a:moveTo>
                  <a:lnTo>
                    <a:pt x="106" y="2"/>
                  </a:lnTo>
                  <a:lnTo>
                    <a:pt x="106" y="0"/>
                  </a:lnTo>
                  <a:lnTo>
                    <a:pt x="105" y="0"/>
                  </a:lnTo>
                  <a:lnTo>
                    <a:pt x="105" y="0"/>
                  </a:lnTo>
                  <a:lnTo>
                    <a:pt x="105" y="0"/>
                  </a:lnTo>
                  <a:lnTo>
                    <a:pt x="105" y="0"/>
                  </a:lnTo>
                  <a:lnTo>
                    <a:pt x="105" y="0"/>
                  </a:lnTo>
                  <a:lnTo>
                    <a:pt x="105" y="0"/>
                  </a:lnTo>
                  <a:lnTo>
                    <a:pt x="105" y="0"/>
                  </a:lnTo>
                  <a:lnTo>
                    <a:pt x="105" y="0"/>
                  </a:lnTo>
                  <a:lnTo>
                    <a:pt x="105" y="2"/>
                  </a:lnTo>
                  <a:lnTo>
                    <a:pt x="106" y="15"/>
                  </a:lnTo>
                  <a:lnTo>
                    <a:pt x="108" y="15"/>
                  </a:lnTo>
                  <a:lnTo>
                    <a:pt x="106" y="28"/>
                  </a:lnTo>
                  <a:lnTo>
                    <a:pt x="102" y="39"/>
                  </a:lnTo>
                  <a:lnTo>
                    <a:pt x="96" y="51"/>
                  </a:lnTo>
                  <a:lnTo>
                    <a:pt x="89" y="59"/>
                  </a:lnTo>
                  <a:lnTo>
                    <a:pt x="79" y="68"/>
                  </a:lnTo>
                  <a:lnTo>
                    <a:pt x="68" y="74"/>
                  </a:lnTo>
                  <a:lnTo>
                    <a:pt x="56" y="78"/>
                  </a:lnTo>
                  <a:lnTo>
                    <a:pt x="43" y="79"/>
                  </a:lnTo>
                  <a:lnTo>
                    <a:pt x="30" y="78"/>
                  </a:lnTo>
                  <a:lnTo>
                    <a:pt x="17" y="74"/>
                  </a:lnTo>
                  <a:lnTo>
                    <a:pt x="7" y="68"/>
                  </a:lnTo>
                  <a:lnTo>
                    <a:pt x="0" y="62"/>
                  </a:lnTo>
                  <a:lnTo>
                    <a:pt x="0" y="62"/>
                  </a:lnTo>
                  <a:lnTo>
                    <a:pt x="0" y="62"/>
                  </a:lnTo>
                  <a:lnTo>
                    <a:pt x="0" y="62"/>
                  </a:lnTo>
                  <a:lnTo>
                    <a:pt x="0" y="62"/>
                  </a:lnTo>
                  <a:lnTo>
                    <a:pt x="0" y="62"/>
                  </a:lnTo>
                  <a:lnTo>
                    <a:pt x="0" y="62"/>
                  </a:lnTo>
                  <a:lnTo>
                    <a:pt x="0" y="62"/>
                  </a:lnTo>
                  <a:lnTo>
                    <a:pt x="0" y="62"/>
                  </a:lnTo>
                  <a:lnTo>
                    <a:pt x="7" y="68"/>
                  </a:lnTo>
                  <a:lnTo>
                    <a:pt x="19" y="74"/>
                  </a:lnTo>
                  <a:lnTo>
                    <a:pt x="30" y="77"/>
                  </a:lnTo>
                  <a:lnTo>
                    <a:pt x="43" y="78"/>
                  </a:lnTo>
                  <a:lnTo>
                    <a:pt x="56" y="77"/>
                  </a:lnTo>
                  <a:lnTo>
                    <a:pt x="68" y="74"/>
                  </a:lnTo>
                  <a:lnTo>
                    <a:pt x="79" y="68"/>
                  </a:lnTo>
                  <a:lnTo>
                    <a:pt x="88" y="59"/>
                  </a:lnTo>
                  <a:lnTo>
                    <a:pt x="96" y="51"/>
                  </a:lnTo>
                  <a:lnTo>
                    <a:pt x="102" y="39"/>
                  </a:lnTo>
                  <a:lnTo>
                    <a:pt x="105" y="28"/>
                  </a:lnTo>
                  <a:lnTo>
                    <a:pt x="106" y="15"/>
                  </a:lnTo>
                  <a:lnTo>
                    <a:pt x="108" y="1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69" name="Freeform 1109"/>
            <p:cNvSpPr>
              <a:spLocks/>
            </p:cNvSpPr>
            <p:nvPr/>
          </p:nvSpPr>
          <p:spPr bwMode="auto">
            <a:xfrm>
              <a:off x="4333" y="2556"/>
              <a:ext cx="106" cy="79"/>
            </a:xfrm>
            <a:custGeom>
              <a:avLst/>
              <a:gdLst>
                <a:gd name="T0" fmla="*/ 106 w 106"/>
                <a:gd name="T1" fmla="*/ 16 h 79"/>
                <a:gd name="T2" fmla="*/ 105 w 106"/>
                <a:gd name="T3" fmla="*/ 3 h 79"/>
                <a:gd name="T4" fmla="*/ 105 w 106"/>
                <a:gd name="T5" fmla="*/ 1 h 79"/>
                <a:gd name="T6" fmla="*/ 105 w 106"/>
                <a:gd name="T7" fmla="*/ 1 h 79"/>
                <a:gd name="T8" fmla="*/ 105 w 106"/>
                <a:gd name="T9" fmla="*/ 1 h 79"/>
                <a:gd name="T10" fmla="*/ 105 w 106"/>
                <a:gd name="T11" fmla="*/ 1 h 79"/>
                <a:gd name="T12" fmla="*/ 105 w 106"/>
                <a:gd name="T13" fmla="*/ 1 h 79"/>
                <a:gd name="T14" fmla="*/ 105 w 106"/>
                <a:gd name="T15" fmla="*/ 0 h 79"/>
                <a:gd name="T16" fmla="*/ 105 w 106"/>
                <a:gd name="T17" fmla="*/ 0 h 79"/>
                <a:gd name="T18" fmla="*/ 105 w 106"/>
                <a:gd name="T19" fmla="*/ 0 h 79"/>
                <a:gd name="T20" fmla="*/ 105 w 106"/>
                <a:gd name="T21" fmla="*/ 0 h 79"/>
                <a:gd name="T22" fmla="*/ 105 w 106"/>
                <a:gd name="T23" fmla="*/ 3 h 79"/>
                <a:gd name="T24" fmla="*/ 106 w 106"/>
                <a:gd name="T25" fmla="*/ 16 h 79"/>
                <a:gd name="T26" fmla="*/ 106 w 106"/>
                <a:gd name="T27" fmla="*/ 16 h 79"/>
                <a:gd name="T28" fmla="*/ 105 w 106"/>
                <a:gd name="T29" fmla="*/ 29 h 79"/>
                <a:gd name="T30" fmla="*/ 102 w 106"/>
                <a:gd name="T31" fmla="*/ 40 h 79"/>
                <a:gd name="T32" fmla="*/ 96 w 106"/>
                <a:gd name="T33" fmla="*/ 52 h 79"/>
                <a:gd name="T34" fmla="*/ 88 w 106"/>
                <a:gd name="T35" fmla="*/ 60 h 79"/>
                <a:gd name="T36" fmla="*/ 79 w 106"/>
                <a:gd name="T37" fmla="*/ 69 h 79"/>
                <a:gd name="T38" fmla="*/ 68 w 106"/>
                <a:gd name="T39" fmla="*/ 75 h 79"/>
                <a:gd name="T40" fmla="*/ 56 w 106"/>
                <a:gd name="T41" fmla="*/ 78 h 79"/>
                <a:gd name="T42" fmla="*/ 43 w 106"/>
                <a:gd name="T43" fmla="*/ 79 h 79"/>
                <a:gd name="T44" fmla="*/ 30 w 106"/>
                <a:gd name="T45" fmla="*/ 78 h 79"/>
                <a:gd name="T46" fmla="*/ 19 w 106"/>
                <a:gd name="T47" fmla="*/ 75 h 79"/>
                <a:gd name="T48" fmla="*/ 7 w 106"/>
                <a:gd name="T49" fmla="*/ 69 h 79"/>
                <a:gd name="T50" fmla="*/ 0 w 106"/>
                <a:gd name="T51" fmla="*/ 63 h 79"/>
                <a:gd name="T52" fmla="*/ 0 w 106"/>
                <a:gd name="T53" fmla="*/ 63 h 79"/>
                <a:gd name="T54" fmla="*/ 0 w 106"/>
                <a:gd name="T55" fmla="*/ 63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9 w 106"/>
                <a:gd name="T71" fmla="*/ 73 h 79"/>
                <a:gd name="T72" fmla="*/ 30 w 106"/>
                <a:gd name="T73" fmla="*/ 78 h 79"/>
                <a:gd name="T74" fmla="*/ 43 w 106"/>
                <a:gd name="T75" fmla="*/ 79 h 79"/>
                <a:gd name="T76" fmla="*/ 56 w 106"/>
                <a:gd name="T77" fmla="*/ 78 h 79"/>
                <a:gd name="T78" fmla="*/ 68 w 106"/>
                <a:gd name="T79" fmla="*/ 73 h 79"/>
                <a:gd name="T80" fmla="*/ 79 w 106"/>
                <a:gd name="T81" fmla="*/ 68 h 79"/>
                <a:gd name="T82" fmla="*/ 88 w 106"/>
                <a:gd name="T83" fmla="*/ 60 h 79"/>
                <a:gd name="T84" fmla="*/ 95 w 106"/>
                <a:gd name="T85" fmla="*/ 50 h 79"/>
                <a:gd name="T86" fmla="*/ 101 w 106"/>
                <a:gd name="T87" fmla="*/ 40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5" y="1"/>
                  </a:lnTo>
                  <a:lnTo>
                    <a:pt x="105" y="1"/>
                  </a:lnTo>
                  <a:lnTo>
                    <a:pt x="105" y="1"/>
                  </a:lnTo>
                  <a:lnTo>
                    <a:pt x="105" y="1"/>
                  </a:lnTo>
                  <a:lnTo>
                    <a:pt x="105" y="1"/>
                  </a:lnTo>
                  <a:lnTo>
                    <a:pt x="105" y="0"/>
                  </a:lnTo>
                  <a:lnTo>
                    <a:pt x="105" y="0"/>
                  </a:lnTo>
                  <a:lnTo>
                    <a:pt x="105" y="0"/>
                  </a:lnTo>
                  <a:lnTo>
                    <a:pt x="105" y="0"/>
                  </a:lnTo>
                  <a:lnTo>
                    <a:pt x="105" y="3"/>
                  </a:lnTo>
                  <a:lnTo>
                    <a:pt x="106" y="16"/>
                  </a:lnTo>
                  <a:lnTo>
                    <a:pt x="106" y="16"/>
                  </a:lnTo>
                  <a:lnTo>
                    <a:pt x="105" y="29"/>
                  </a:lnTo>
                  <a:lnTo>
                    <a:pt x="102" y="40"/>
                  </a:lnTo>
                  <a:lnTo>
                    <a:pt x="96" y="52"/>
                  </a:lnTo>
                  <a:lnTo>
                    <a:pt x="88" y="60"/>
                  </a:lnTo>
                  <a:lnTo>
                    <a:pt x="79" y="69"/>
                  </a:lnTo>
                  <a:lnTo>
                    <a:pt x="68" y="75"/>
                  </a:lnTo>
                  <a:lnTo>
                    <a:pt x="56" y="78"/>
                  </a:lnTo>
                  <a:lnTo>
                    <a:pt x="43" y="79"/>
                  </a:lnTo>
                  <a:lnTo>
                    <a:pt x="30" y="78"/>
                  </a:lnTo>
                  <a:lnTo>
                    <a:pt x="19" y="75"/>
                  </a:lnTo>
                  <a:lnTo>
                    <a:pt x="7" y="69"/>
                  </a:lnTo>
                  <a:lnTo>
                    <a:pt x="0" y="63"/>
                  </a:lnTo>
                  <a:lnTo>
                    <a:pt x="0" y="63"/>
                  </a:lnTo>
                  <a:lnTo>
                    <a:pt x="0" y="63"/>
                  </a:lnTo>
                  <a:lnTo>
                    <a:pt x="0" y="62"/>
                  </a:lnTo>
                  <a:lnTo>
                    <a:pt x="0" y="62"/>
                  </a:lnTo>
                  <a:lnTo>
                    <a:pt x="0" y="62"/>
                  </a:lnTo>
                  <a:lnTo>
                    <a:pt x="0" y="62"/>
                  </a:lnTo>
                  <a:lnTo>
                    <a:pt x="0" y="62"/>
                  </a:lnTo>
                  <a:lnTo>
                    <a:pt x="0" y="62"/>
                  </a:lnTo>
                  <a:lnTo>
                    <a:pt x="7" y="68"/>
                  </a:lnTo>
                  <a:lnTo>
                    <a:pt x="19" y="73"/>
                  </a:lnTo>
                  <a:lnTo>
                    <a:pt x="30" y="78"/>
                  </a:lnTo>
                  <a:lnTo>
                    <a:pt x="43" y="79"/>
                  </a:lnTo>
                  <a:lnTo>
                    <a:pt x="56" y="78"/>
                  </a:lnTo>
                  <a:lnTo>
                    <a:pt x="68" y="73"/>
                  </a:lnTo>
                  <a:lnTo>
                    <a:pt x="79" y="68"/>
                  </a:lnTo>
                  <a:lnTo>
                    <a:pt x="88" y="60"/>
                  </a:lnTo>
                  <a:lnTo>
                    <a:pt x="95" y="50"/>
                  </a:lnTo>
                  <a:lnTo>
                    <a:pt x="101" y="40"/>
                  </a:lnTo>
                  <a:lnTo>
                    <a:pt x="105" y="29"/>
                  </a:lnTo>
                  <a:lnTo>
                    <a:pt x="106" y="16"/>
                  </a:lnTo>
                  <a:lnTo>
                    <a:pt x="106" y="16"/>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0" name="Freeform 1110"/>
            <p:cNvSpPr>
              <a:spLocks/>
            </p:cNvSpPr>
            <p:nvPr/>
          </p:nvSpPr>
          <p:spPr bwMode="auto">
            <a:xfrm>
              <a:off x="4333" y="2556"/>
              <a:ext cx="106" cy="79"/>
            </a:xfrm>
            <a:custGeom>
              <a:avLst/>
              <a:gdLst>
                <a:gd name="T0" fmla="*/ 106 w 106"/>
                <a:gd name="T1" fmla="*/ 16 h 79"/>
                <a:gd name="T2" fmla="*/ 105 w 106"/>
                <a:gd name="T3" fmla="*/ 3 h 79"/>
                <a:gd name="T4" fmla="*/ 105 w 106"/>
                <a:gd name="T5" fmla="*/ 0 h 79"/>
                <a:gd name="T6" fmla="*/ 103 w 106"/>
                <a:gd name="T7" fmla="*/ 0 h 79"/>
                <a:gd name="T8" fmla="*/ 103 w 106"/>
                <a:gd name="T9" fmla="*/ 0 h 79"/>
                <a:gd name="T10" fmla="*/ 103 w 106"/>
                <a:gd name="T11" fmla="*/ 0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5 w 106"/>
                <a:gd name="T23" fmla="*/ 3 h 79"/>
                <a:gd name="T24" fmla="*/ 106 w 106"/>
                <a:gd name="T25" fmla="*/ 16 h 79"/>
                <a:gd name="T26" fmla="*/ 106 w 106"/>
                <a:gd name="T27" fmla="*/ 16 h 79"/>
                <a:gd name="T28" fmla="*/ 105 w 106"/>
                <a:gd name="T29" fmla="*/ 29 h 79"/>
                <a:gd name="T30" fmla="*/ 101 w 106"/>
                <a:gd name="T31" fmla="*/ 40 h 79"/>
                <a:gd name="T32" fmla="*/ 95 w 106"/>
                <a:gd name="T33" fmla="*/ 50 h 79"/>
                <a:gd name="T34" fmla="*/ 88 w 106"/>
                <a:gd name="T35" fmla="*/ 60 h 79"/>
                <a:gd name="T36" fmla="*/ 79 w 106"/>
                <a:gd name="T37" fmla="*/ 68 h 79"/>
                <a:gd name="T38" fmla="*/ 68 w 106"/>
                <a:gd name="T39" fmla="*/ 73 h 79"/>
                <a:gd name="T40" fmla="*/ 56 w 106"/>
                <a:gd name="T41" fmla="*/ 78 h 79"/>
                <a:gd name="T42" fmla="*/ 43 w 106"/>
                <a:gd name="T43" fmla="*/ 79 h 79"/>
                <a:gd name="T44" fmla="*/ 30 w 106"/>
                <a:gd name="T45" fmla="*/ 78 h 79"/>
                <a:gd name="T46" fmla="*/ 19 w 106"/>
                <a:gd name="T47" fmla="*/ 73 h 79"/>
                <a:gd name="T48" fmla="*/ 7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9 w 106"/>
                <a:gd name="T71" fmla="*/ 73 h 79"/>
                <a:gd name="T72" fmla="*/ 30 w 106"/>
                <a:gd name="T73" fmla="*/ 78 h 79"/>
                <a:gd name="T74" fmla="*/ 43 w 106"/>
                <a:gd name="T75" fmla="*/ 79 h 79"/>
                <a:gd name="T76" fmla="*/ 56 w 106"/>
                <a:gd name="T77" fmla="*/ 78 h 79"/>
                <a:gd name="T78" fmla="*/ 68 w 106"/>
                <a:gd name="T79" fmla="*/ 73 h 79"/>
                <a:gd name="T80" fmla="*/ 78 w 106"/>
                <a:gd name="T81" fmla="*/ 68 h 79"/>
                <a:gd name="T82" fmla="*/ 88 w 106"/>
                <a:gd name="T83" fmla="*/ 60 h 79"/>
                <a:gd name="T84" fmla="*/ 95 w 106"/>
                <a:gd name="T85" fmla="*/ 50 h 79"/>
                <a:gd name="T86" fmla="*/ 101 w 106"/>
                <a:gd name="T87" fmla="*/ 40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5" y="0"/>
                  </a:lnTo>
                  <a:lnTo>
                    <a:pt x="103" y="0"/>
                  </a:lnTo>
                  <a:lnTo>
                    <a:pt x="103" y="0"/>
                  </a:lnTo>
                  <a:lnTo>
                    <a:pt x="103" y="0"/>
                  </a:lnTo>
                  <a:lnTo>
                    <a:pt x="103" y="0"/>
                  </a:lnTo>
                  <a:lnTo>
                    <a:pt x="103" y="0"/>
                  </a:lnTo>
                  <a:lnTo>
                    <a:pt x="103" y="0"/>
                  </a:lnTo>
                  <a:lnTo>
                    <a:pt x="103" y="0"/>
                  </a:lnTo>
                  <a:lnTo>
                    <a:pt x="103" y="0"/>
                  </a:lnTo>
                  <a:lnTo>
                    <a:pt x="105" y="3"/>
                  </a:lnTo>
                  <a:lnTo>
                    <a:pt x="106" y="16"/>
                  </a:lnTo>
                  <a:lnTo>
                    <a:pt x="106" y="16"/>
                  </a:lnTo>
                  <a:lnTo>
                    <a:pt x="105" y="29"/>
                  </a:lnTo>
                  <a:lnTo>
                    <a:pt x="101" y="40"/>
                  </a:lnTo>
                  <a:lnTo>
                    <a:pt x="95" y="50"/>
                  </a:lnTo>
                  <a:lnTo>
                    <a:pt x="88" y="60"/>
                  </a:lnTo>
                  <a:lnTo>
                    <a:pt x="79" y="68"/>
                  </a:lnTo>
                  <a:lnTo>
                    <a:pt x="68" y="73"/>
                  </a:lnTo>
                  <a:lnTo>
                    <a:pt x="56" y="78"/>
                  </a:lnTo>
                  <a:lnTo>
                    <a:pt x="43" y="79"/>
                  </a:lnTo>
                  <a:lnTo>
                    <a:pt x="30" y="78"/>
                  </a:lnTo>
                  <a:lnTo>
                    <a:pt x="19" y="73"/>
                  </a:lnTo>
                  <a:lnTo>
                    <a:pt x="7" y="68"/>
                  </a:lnTo>
                  <a:lnTo>
                    <a:pt x="0" y="62"/>
                  </a:lnTo>
                  <a:lnTo>
                    <a:pt x="0" y="62"/>
                  </a:lnTo>
                  <a:lnTo>
                    <a:pt x="0" y="62"/>
                  </a:lnTo>
                  <a:lnTo>
                    <a:pt x="0" y="62"/>
                  </a:lnTo>
                  <a:lnTo>
                    <a:pt x="0" y="62"/>
                  </a:lnTo>
                  <a:lnTo>
                    <a:pt x="0" y="62"/>
                  </a:lnTo>
                  <a:lnTo>
                    <a:pt x="0" y="62"/>
                  </a:lnTo>
                  <a:lnTo>
                    <a:pt x="0" y="62"/>
                  </a:lnTo>
                  <a:lnTo>
                    <a:pt x="0" y="62"/>
                  </a:lnTo>
                  <a:lnTo>
                    <a:pt x="7" y="68"/>
                  </a:lnTo>
                  <a:lnTo>
                    <a:pt x="19" y="73"/>
                  </a:lnTo>
                  <a:lnTo>
                    <a:pt x="30" y="78"/>
                  </a:lnTo>
                  <a:lnTo>
                    <a:pt x="43" y="79"/>
                  </a:lnTo>
                  <a:lnTo>
                    <a:pt x="56" y="78"/>
                  </a:lnTo>
                  <a:lnTo>
                    <a:pt x="68" y="73"/>
                  </a:lnTo>
                  <a:lnTo>
                    <a:pt x="78" y="68"/>
                  </a:lnTo>
                  <a:lnTo>
                    <a:pt x="88" y="60"/>
                  </a:lnTo>
                  <a:lnTo>
                    <a:pt x="95" y="50"/>
                  </a:lnTo>
                  <a:lnTo>
                    <a:pt x="101" y="40"/>
                  </a:lnTo>
                  <a:lnTo>
                    <a:pt x="105" y="29"/>
                  </a:lnTo>
                  <a:lnTo>
                    <a:pt x="106"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1" name="Freeform 1111"/>
            <p:cNvSpPr>
              <a:spLocks/>
            </p:cNvSpPr>
            <p:nvPr/>
          </p:nvSpPr>
          <p:spPr bwMode="auto">
            <a:xfrm>
              <a:off x="4333" y="2556"/>
              <a:ext cx="106" cy="79"/>
            </a:xfrm>
            <a:custGeom>
              <a:avLst/>
              <a:gdLst>
                <a:gd name="T0" fmla="*/ 106 w 106"/>
                <a:gd name="T1" fmla="*/ 16 h 79"/>
                <a:gd name="T2" fmla="*/ 105 w 106"/>
                <a:gd name="T3" fmla="*/ 3 h 79"/>
                <a:gd name="T4" fmla="*/ 103 w 106"/>
                <a:gd name="T5" fmla="*/ 0 h 79"/>
                <a:gd name="T6" fmla="*/ 103 w 106"/>
                <a:gd name="T7" fmla="*/ 0 h 79"/>
                <a:gd name="T8" fmla="*/ 103 w 106"/>
                <a:gd name="T9" fmla="*/ 0 h 79"/>
                <a:gd name="T10" fmla="*/ 103 w 106"/>
                <a:gd name="T11" fmla="*/ 0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3 w 106"/>
                <a:gd name="T23" fmla="*/ 3 h 79"/>
                <a:gd name="T24" fmla="*/ 105 w 106"/>
                <a:gd name="T25" fmla="*/ 16 h 79"/>
                <a:gd name="T26" fmla="*/ 106 w 106"/>
                <a:gd name="T27" fmla="*/ 16 h 79"/>
                <a:gd name="T28" fmla="*/ 105 w 106"/>
                <a:gd name="T29" fmla="*/ 29 h 79"/>
                <a:gd name="T30" fmla="*/ 101 w 106"/>
                <a:gd name="T31" fmla="*/ 40 h 79"/>
                <a:gd name="T32" fmla="*/ 95 w 106"/>
                <a:gd name="T33" fmla="*/ 50 h 79"/>
                <a:gd name="T34" fmla="*/ 88 w 106"/>
                <a:gd name="T35" fmla="*/ 60 h 79"/>
                <a:gd name="T36" fmla="*/ 78 w 106"/>
                <a:gd name="T37" fmla="*/ 68 h 79"/>
                <a:gd name="T38" fmla="*/ 68 w 106"/>
                <a:gd name="T39" fmla="*/ 73 h 79"/>
                <a:gd name="T40" fmla="*/ 56 w 106"/>
                <a:gd name="T41" fmla="*/ 78 h 79"/>
                <a:gd name="T42" fmla="*/ 43 w 106"/>
                <a:gd name="T43" fmla="*/ 79 h 79"/>
                <a:gd name="T44" fmla="*/ 30 w 106"/>
                <a:gd name="T45" fmla="*/ 78 h 79"/>
                <a:gd name="T46" fmla="*/ 19 w 106"/>
                <a:gd name="T47" fmla="*/ 73 h 79"/>
                <a:gd name="T48" fmla="*/ 7 w 106"/>
                <a:gd name="T49" fmla="*/ 68 h 79"/>
                <a:gd name="T50" fmla="*/ 0 w 106"/>
                <a:gd name="T51" fmla="*/ 62 h 79"/>
                <a:gd name="T52" fmla="*/ 0 w 106"/>
                <a:gd name="T53" fmla="*/ 62 h 79"/>
                <a:gd name="T54" fmla="*/ 0 w 106"/>
                <a:gd name="T55" fmla="*/ 60 h 79"/>
                <a:gd name="T56" fmla="*/ 0 w 106"/>
                <a:gd name="T57" fmla="*/ 60 h 79"/>
                <a:gd name="T58" fmla="*/ 0 w 106"/>
                <a:gd name="T59" fmla="*/ 60 h 79"/>
                <a:gd name="T60" fmla="*/ 0 w 106"/>
                <a:gd name="T61" fmla="*/ 60 h 79"/>
                <a:gd name="T62" fmla="*/ 0 w 106"/>
                <a:gd name="T63" fmla="*/ 60 h 79"/>
                <a:gd name="T64" fmla="*/ 0 w 106"/>
                <a:gd name="T65" fmla="*/ 60 h 79"/>
                <a:gd name="T66" fmla="*/ 0 w 106"/>
                <a:gd name="T67" fmla="*/ 60 h 79"/>
                <a:gd name="T68" fmla="*/ 9 w 106"/>
                <a:gd name="T69" fmla="*/ 68 h 79"/>
                <a:gd name="T70" fmla="*/ 19 w 106"/>
                <a:gd name="T71" fmla="*/ 73 h 79"/>
                <a:gd name="T72" fmla="*/ 30 w 106"/>
                <a:gd name="T73" fmla="*/ 76 h 79"/>
                <a:gd name="T74" fmla="*/ 43 w 106"/>
                <a:gd name="T75" fmla="*/ 78 h 79"/>
                <a:gd name="T76" fmla="*/ 56 w 106"/>
                <a:gd name="T77" fmla="*/ 76 h 79"/>
                <a:gd name="T78" fmla="*/ 68 w 106"/>
                <a:gd name="T79" fmla="*/ 73 h 79"/>
                <a:gd name="T80" fmla="*/ 78 w 106"/>
                <a:gd name="T81" fmla="*/ 68 h 79"/>
                <a:gd name="T82" fmla="*/ 88 w 106"/>
                <a:gd name="T83" fmla="*/ 59 h 79"/>
                <a:gd name="T84" fmla="*/ 95 w 106"/>
                <a:gd name="T85" fmla="*/ 50 h 79"/>
                <a:gd name="T86" fmla="*/ 101 w 106"/>
                <a:gd name="T87" fmla="*/ 40 h 79"/>
                <a:gd name="T88" fmla="*/ 103 w 106"/>
                <a:gd name="T89" fmla="*/ 29 h 79"/>
                <a:gd name="T90" fmla="*/ 105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3" y="0"/>
                  </a:lnTo>
                  <a:lnTo>
                    <a:pt x="103" y="0"/>
                  </a:lnTo>
                  <a:lnTo>
                    <a:pt x="103" y="0"/>
                  </a:lnTo>
                  <a:lnTo>
                    <a:pt x="103" y="0"/>
                  </a:lnTo>
                  <a:lnTo>
                    <a:pt x="103" y="0"/>
                  </a:lnTo>
                  <a:lnTo>
                    <a:pt x="103" y="0"/>
                  </a:lnTo>
                  <a:lnTo>
                    <a:pt x="103" y="0"/>
                  </a:lnTo>
                  <a:lnTo>
                    <a:pt x="103" y="0"/>
                  </a:lnTo>
                  <a:lnTo>
                    <a:pt x="103" y="0"/>
                  </a:lnTo>
                  <a:lnTo>
                    <a:pt x="103" y="3"/>
                  </a:lnTo>
                  <a:lnTo>
                    <a:pt x="105" y="16"/>
                  </a:lnTo>
                  <a:lnTo>
                    <a:pt x="106" y="16"/>
                  </a:lnTo>
                  <a:lnTo>
                    <a:pt x="105" y="29"/>
                  </a:lnTo>
                  <a:lnTo>
                    <a:pt x="101" y="40"/>
                  </a:lnTo>
                  <a:lnTo>
                    <a:pt x="95" y="50"/>
                  </a:lnTo>
                  <a:lnTo>
                    <a:pt x="88" y="60"/>
                  </a:lnTo>
                  <a:lnTo>
                    <a:pt x="78" y="68"/>
                  </a:lnTo>
                  <a:lnTo>
                    <a:pt x="68" y="73"/>
                  </a:lnTo>
                  <a:lnTo>
                    <a:pt x="56" y="78"/>
                  </a:lnTo>
                  <a:lnTo>
                    <a:pt x="43" y="79"/>
                  </a:lnTo>
                  <a:lnTo>
                    <a:pt x="30" y="78"/>
                  </a:lnTo>
                  <a:lnTo>
                    <a:pt x="19" y="73"/>
                  </a:lnTo>
                  <a:lnTo>
                    <a:pt x="7" y="68"/>
                  </a:lnTo>
                  <a:lnTo>
                    <a:pt x="0" y="62"/>
                  </a:lnTo>
                  <a:lnTo>
                    <a:pt x="0" y="62"/>
                  </a:lnTo>
                  <a:lnTo>
                    <a:pt x="0" y="60"/>
                  </a:lnTo>
                  <a:lnTo>
                    <a:pt x="0" y="60"/>
                  </a:lnTo>
                  <a:lnTo>
                    <a:pt x="0" y="60"/>
                  </a:lnTo>
                  <a:lnTo>
                    <a:pt x="0" y="60"/>
                  </a:lnTo>
                  <a:lnTo>
                    <a:pt x="0" y="60"/>
                  </a:lnTo>
                  <a:lnTo>
                    <a:pt x="0" y="60"/>
                  </a:lnTo>
                  <a:lnTo>
                    <a:pt x="0" y="60"/>
                  </a:lnTo>
                  <a:lnTo>
                    <a:pt x="9" y="68"/>
                  </a:lnTo>
                  <a:lnTo>
                    <a:pt x="19" y="73"/>
                  </a:lnTo>
                  <a:lnTo>
                    <a:pt x="30" y="76"/>
                  </a:lnTo>
                  <a:lnTo>
                    <a:pt x="43" y="78"/>
                  </a:lnTo>
                  <a:lnTo>
                    <a:pt x="56" y="76"/>
                  </a:lnTo>
                  <a:lnTo>
                    <a:pt x="68" y="73"/>
                  </a:lnTo>
                  <a:lnTo>
                    <a:pt x="78" y="68"/>
                  </a:lnTo>
                  <a:lnTo>
                    <a:pt x="88" y="59"/>
                  </a:lnTo>
                  <a:lnTo>
                    <a:pt x="95" y="50"/>
                  </a:lnTo>
                  <a:lnTo>
                    <a:pt x="101" y="40"/>
                  </a:lnTo>
                  <a:lnTo>
                    <a:pt x="103" y="29"/>
                  </a:lnTo>
                  <a:lnTo>
                    <a:pt x="105"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2" name="Freeform 1112"/>
            <p:cNvSpPr>
              <a:spLocks/>
            </p:cNvSpPr>
            <p:nvPr/>
          </p:nvSpPr>
          <p:spPr bwMode="auto">
            <a:xfrm>
              <a:off x="4333" y="2554"/>
              <a:ext cx="105" cy="80"/>
            </a:xfrm>
            <a:custGeom>
              <a:avLst/>
              <a:gdLst>
                <a:gd name="T0" fmla="*/ 105 w 105"/>
                <a:gd name="T1" fmla="*/ 18 h 80"/>
                <a:gd name="T2" fmla="*/ 103 w 105"/>
                <a:gd name="T3" fmla="*/ 5 h 80"/>
                <a:gd name="T4" fmla="*/ 103 w 105"/>
                <a:gd name="T5" fmla="*/ 2 h 80"/>
                <a:gd name="T6" fmla="*/ 102 w 105"/>
                <a:gd name="T7" fmla="*/ 2 h 80"/>
                <a:gd name="T8" fmla="*/ 102 w 105"/>
                <a:gd name="T9" fmla="*/ 0 h 80"/>
                <a:gd name="T10" fmla="*/ 102 w 105"/>
                <a:gd name="T11" fmla="*/ 0 h 80"/>
                <a:gd name="T12" fmla="*/ 102 w 105"/>
                <a:gd name="T13" fmla="*/ 0 h 80"/>
                <a:gd name="T14" fmla="*/ 102 w 105"/>
                <a:gd name="T15" fmla="*/ 0 h 80"/>
                <a:gd name="T16" fmla="*/ 102 w 105"/>
                <a:gd name="T17" fmla="*/ 0 h 80"/>
                <a:gd name="T18" fmla="*/ 102 w 105"/>
                <a:gd name="T19" fmla="*/ 0 h 80"/>
                <a:gd name="T20" fmla="*/ 102 w 105"/>
                <a:gd name="T21" fmla="*/ 0 h 80"/>
                <a:gd name="T22" fmla="*/ 103 w 105"/>
                <a:gd name="T23" fmla="*/ 5 h 80"/>
                <a:gd name="T24" fmla="*/ 105 w 105"/>
                <a:gd name="T25" fmla="*/ 18 h 80"/>
                <a:gd name="T26" fmla="*/ 105 w 105"/>
                <a:gd name="T27" fmla="*/ 18 h 80"/>
                <a:gd name="T28" fmla="*/ 103 w 105"/>
                <a:gd name="T29" fmla="*/ 31 h 80"/>
                <a:gd name="T30" fmla="*/ 101 w 105"/>
                <a:gd name="T31" fmla="*/ 42 h 80"/>
                <a:gd name="T32" fmla="*/ 95 w 105"/>
                <a:gd name="T33" fmla="*/ 52 h 80"/>
                <a:gd name="T34" fmla="*/ 88 w 105"/>
                <a:gd name="T35" fmla="*/ 61 h 80"/>
                <a:gd name="T36" fmla="*/ 78 w 105"/>
                <a:gd name="T37" fmla="*/ 70 h 80"/>
                <a:gd name="T38" fmla="*/ 68 w 105"/>
                <a:gd name="T39" fmla="*/ 75 h 80"/>
                <a:gd name="T40" fmla="*/ 56 w 105"/>
                <a:gd name="T41" fmla="*/ 78 h 80"/>
                <a:gd name="T42" fmla="*/ 43 w 105"/>
                <a:gd name="T43" fmla="*/ 80 h 80"/>
                <a:gd name="T44" fmla="*/ 30 w 105"/>
                <a:gd name="T45" fmla="*/ 78 h 80"/>
                <a:gd name="T46" fmla="*/ 19 w 105"/>
                <a:gd name="T47" fmla="*/ 75 h 80"/>
                <a:gd name="T48" fmla="*/ 9 w 105"/>
                <a:gd name="T49" fmla="*/ 70 h 80"/>
                <a:gd name="T50" fmla="*/ 0 w 105"/>
                <a:gd name="T51" fmla="*/ 62 h 80"/>
                <a:gd name="T52" fmla="*/ 0 w 105"/>
                <a:gd name="T53" fmla="*/ 62 h 80"/>
                <a:gd name="T54" fmla="*/ 0 w 105"/>
                <a:gd name="T55" fmla="*/ 62 h 80"/>
                <a:gd name="T56" fmla="*/ 0 w 105"/>
                <a:gd name="T57" fmla="*/ 62 h 80"/>
                <a:gd name="T58" fmla="*/ 0 w 105"/>
                <a:gd name="T59" fmla="*/ 62 h 80"/>
                <a:gd name="T60" fmla="*/ 0 w 105"/>
                <a:gd name="T61" fmla="*/ 62 h 80"/>
                <a:gd name="T62" fmla="*/ 0 w 105"/>
                <a:gd name="T63" fmla="*/ 62 h 80"/>
                <a:gd name="T64" fmla="*/ 0 w 105"/>
                <a:gd name="T65" fmla="*/ 62 h 80"/>
                <a:gd name="T66" fmla="*/ 0 w 105"/>
                <a:gd name="T67" fmla="*/ 62 h 80"/>
                <a:gd name="T68" fmla="*/ 9 w 105"/>
                <a:gd name="T69" fmla="*/ 68 h 80"/>
                <a:gd name="T70" fmla="*/ 19 w 105"/>
                <a:gd name="T71" fmla="*/ 74 h 80"/>
                <a:gd name="T72" fmla="*/ 30 w 105"/>
                <a:gd name="T73" fmla="*/ 78 h 80"/>
                <a:gd name="T74" fmla="*/ 43 w 105"/>
                <a:gd name="T75" fmla="*/ 80 h 80"/>
                <a:gd name="T76" fmla="*/ 56 w 105"/>
                <a:gd name="T77" fmla="*/ 78 h 80"/>
                <a:gd name="T78" fmla="*/ 68 w 105"/>
                <a:gd name="T79" fmla="*/ 74 h 80"/>
                <a:gd name="T80" fmla="*/ 78 w 105"/>
                <a:gd name="T81" fmla="*/ 68 h 80"/>
                <a:gd name="T82" fmla="*/ 86 w 105"/>
                <a:gd name="T83" fmla="*/ 61 h 80"/>
                <a:gd name="T84" fmla="*/ 95 w 105"/>
                <a:gd name="T85" fmla="*/ 52 h 80"/>
                <a:gd name="T86" fmla="*/ 99 w 105"/>
                <a:gd name="T87" fmla="*/ 42 h 80"/>
                <a:gd name="T88" fmla="*/ 103 w 105"/>
                <a:gd name="T89" fmla="*/ 31 h 80"/>
                <a:gd name="T90" fmla="*/ 105 w 105"/>
                <a:gd name="T91" fmla="*/ 18 h 80"/>
                <a:gd name="T92" fmla="*/ 105 w 105"/>
                <a:gd name="T93"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80">
                  <a:moveTo>
                    <a:pt x="105" y="18"/>
                  </a:moveTo>
                  <a:lnTo>
                    <a:pt x="103" y="5"/>
                  </a:lnTo>
                  <a:lnTo>
                    <a:pt x="103" y="2"/>
                  </a:lnTo>
                  <a:lnTo>
                    <a:pt x="102" y="2"/>
                  </a:lnTo>
                  <a:lnTo>
                    <a:pt x="102" y="0"/>
                  </a:lnTo>
                  <a:lnTo>
                    <a:pt x="102" y="0"/>
                  </a:lnTo>
                  <a:lnTo>
                    <a:pt x="102" y="0"/>
                  </a:lnTo>
                  <a:lnTo>
                    <a:pt x="102" y="0"/>
                  </a:lnTo>
                  <a:lnTo>
                    <a:pt x="102" y="0"/>
                  </a:lnTo>
                  <a:lnTo>
                    <a:pt x="102" y="0"/>
                  </a:lnTo>
                  <a:lnTo>
                    <a:pt x="102" y="0"/>
                  </a:lnTo>
                  <a:lnTo>
                    <a:pt x="103" y="5"/>
                  </a:lnTo>
                  <a:lnTo>
                    <a:pt x="105" y="18"/>
                  </a:lnTo>
                  <a:lnTo>
                    <a:pt x="105" y="18"/>
                  </a:lnTo>
                  <a:lnTo>
                    <a:pt x="103" y="31"/>
                  </a:lnTo>
                  <a:lnTo>
                    <a:pt x="101" y="42"/>
                  </a:lnTo>
                  <a:lnTo>
                    <a:pt x="95" y="52"/>
                  </a:lnTo>
                  <a:lnTo>
                    <a:pt x="88" y="61"/>
                  </a:lnTo>
                  <a:lnTo>
                    <a:pt x="78" y="70"/>
                  </a:lnTo>
                  <a:lnTo>
                    <a:pt x="68" y="75"/>
                  </a:lnTo>
                  <a:lnTo>
                    <a:pt x="56" y="78"/>
                  </a:lnTo>
                  <a:lnTo>
                    <a:pt x="43" y="80"/>
                  </a:lnTo>
                  <a:lnTo>
                    <a:pt x="30" y="78"/>
                  </a:lnTo>
                  <a:lnTo>
                    <a:pt x="19" y="75"/>
                  </a:lnTo>
                  <a:lnTo>
                    <a:pt x="9" y="70"/>
                  </a:lnTo>
                  <a:lnTo>
                    <a:pt x="0" y="62"/>
                  </a:lnTo>
                  <a:lnTo>
                    <a:pt x="0" y="62"/>
                  </a:lnTo>
                  <a:lnTo>
                    <a:pt x="0" y="62"/>
                  </a:lnTo>
                  <a:lnTo>
                    <a:pt x="0" y="62"/>
                  </a:lnTo>
                  <a:lnTo>
                    <a:pt x="0" y="62"/>
                  </a:lnTo>
                  <a:lnTo>
                    <a:pt x="0" y="62"/>
                  </a:lnTo>
                  <a:lnTo>
                    <a:pt x="0" y="62"/>
                  </a:lnTo>
                  <a:lnTo>
                    <a:pt x="0" y="62"/>
                  </a:lnTo>
                  <a:lnTo>
                    <a:pt x="0" y="62"/>
                  </a:lnTo>
                  <a:lnTo>
                    <a:pt x="9" y="68"/>
                  </a:lnTo>
                  <a:lnTo>
                    <a:pt x="19" y="74"/>
                  </a:lnTo>
                  <a:lnTo>
                    <a:pt x="30" y="78"/>
                  </a:lnTo>
                  <a:lnTo>
                    <a:pt x="43" y="80"/>
                  </a:lnTo>
                  <a:lnTo>
                    <a:pt x="56" y="78"/>
                  </a:lnTo>
                  <a:lnTo>
                    <a:pt x="68" y="74"/>
                  </a:lnTo>
                  <a:lnTo>
                    <a:pt x="78" y="68"/>
                  </a:lnTo>
                  <a:lnTo>
                    <a:pt x="86" y="61"/>
                  </a:lnTo>
                  <a:lnTo>
                    <a:pt x="95" y="52"/>
                  </a:lnTo>
                  <a:lnTo>
                    <a:pt x="99" y="42"/>
                  </a:lnTo>
                  <a:lnTo>
                    <a:pt x="103" y="31"/>
                  </a:lnTo>
                  <a:lnTo>
                    <a:pt x="105" y="18"/>
                  </a:lnTo>
                  <a:lnTo>
                    <a:pt x="105" y="18"/>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3" name="Freeform 1113"/>
            <p:cNvSpPr>
              <a:spLocks/>
            </p:cNvSpPr>
            <p:nvPr/>
          </p:nvSpPr>
          <p:spPr bwMode="auto">
            <a:xfrm>
              <a:off x="4333" y="2554"/>
              <a:ext cx="105" cy="80"/>
            </a:xfrm>
            <a:custGeom>
              <a:avLst/>
              <a:gdLst>
                <a:gd name="T0" fmla="*/ 105 w 105"/>
                <a:gd name="T1" fmla="*/ 18 h 80"/>
                <a:gd name="T2" fmla="*/ 103 w 105"/>
                <a:gd name="T3" fmla="*/ 5 h 80"/>
                <a:gd name="T4" fmla="*/ 102 w 105"/>
                <a:gd name="T5" fmla="*/ 0 h 80"/>
                <a:gd name="T6" fmla="*/ 102 w 105"/>
                <a:gd name="T7" fmla="*/ 0 h 80"/>
                <a:gd name="T8" fmla="*/ 102 w 105"/>
                <a:gd name="T9" fmla="*/ 0 h 80"/>
                <a:gd name="T10" fmla="*/ 102 w 105"/>
                <a:gd name="T11" fmla="*/ 0 h 80"/>
                <a:gd name="T12" fmla="*/ 102 w 105"/>
                <a:gd name="T13" fmla="*/ 0 h 80"/>
                <a:gd name="T14" fmla="*/ 102 w 105"/>
                <a:gd name="T15" fmla="*/ 0 h 80"/>
                <a:gd name="T16" fmla="*/ 102 w 105"/>
                <a:gd name="T17" fmla="*/ 0 h 80"/>
                <a:gd name="T18" fmla="*/ 102 w 105"/>
                <a:gd name="T19" fmla="*/ 0 h 80"/>
                <a:gd name="T20" fmla="*/ 102 w 105"/>
                <a:gd name="T21" fmla="*/ 0 h 80"/>
                <a:gd name="T22" fmla="*/ 103 w 105"/>
                <a:gd name="T23" fmla="*/ 5 h 80"/>
                <a:gd name="T24" fmla="*/ 105 w 105"/>
                <a:gd name="T25" fmla="*/ 18 h 80"/>
                <a:gd name="T26" fmla="*/ 105 w 105"/>
                <a:gd name="T27" fmla="*/ 18 h 80"/>
                <a:gd name="T28" fmla="*/ 103 w 105"/>
                <a:gd name="T29" fmla="*/ 31 h 80"/>
                <a:gd name="T30" fmla="*/ 99 w 105"/>
                <a:gd name="T31" fmla="*/ 42 h 80"/>
                <a:gd name="T32" fmla="*/ 95 w 105"/>
                <a:gd name="T33" fmla="*/ 52 h 80"/>
                <a:gd name="T34" fmla="*/ 86 w 105"/>
                <a:gd name="T35" fmla="*/ 61 h 80"/>
                <a:gd name="T36" fmla="*/ 78 w 105"/>
                <a:gd name="T37" fmla="*/ 68 h 80"/>
                <a:gd name="T38" fmla="*/ 68 w 105"/>
                <a:gd name="T39" fmla="*/ 74 h 80"/>
                <a:gd name="T40" fmla="*/ 56 w 105"/>
                <a:gd name="T41" fmla="*/ 78 h 80"/>
                <a:gd name="T42" fmla="*/ 43 w 105"/>
                <a:gd name="T43" fmla="*/ 80 h 80"/>
                <a:gd name="T44" fmla="*/ 30 w 105"/>
                <a:gd name="T45" fmla="*/ 78 h 80"/>
                <a:gd name="T46" fmla="*/ 19 w 105"/>
                <a:gd name="T47" fmla="*/ 74 h 80"/>
                <a:gd name="T48" fmla="*/ 9 w 105"/>
                <a:gd name="T49" fmla="*/ 68 h 80"/>
                <a:gd name="T50" fmla="*/ 0 w 105"/>
                <a:gd name="T51" fmla="*/ 62 h 80"/>
                <a:gd name="T52" fmla="*/ 0 w 105"/>
                <a:gd name="T53" fmla="*/ 61 h 80"/>
                <a:gd name="T54" fmla="*/ 0 w 105"/>
                <a:gd name="T55" fmla="*/ 61 h 80"/>
                <a:gd name="T56" fmla="*/ 0 w 105"/>
                <a:gd name="T57" fmla="*/ 61 h 80"/>
                <a:gd name="T58" fmla="*/ 0 w 105"/>
                <a:gd name="T59" fmla="*/ 61 h 80"/>
                <a:gd name="T60" fmla="*/ 0 w 105"/>
                <a:gd name="T61" fmla="*/ 61 h 80"/>
                <a:gd name="T62" fmla="*/ 0 w 105"/>
                <a:gd name="T63" fmla="*/ 61 h 80"/>
                <a:gd name="T64" fmla="*/ 0 w 105"/>
                <a:gd name="T65" fmla="*/ 61 h 80"/>
                <a:gd name="T66" fmla="*/ 0 w 105"/>
                <a:gd name="T67" fmla="*/ 61 h 80"/>
                <a:gd name="T68" fmla="*/ 9 w 105"/>
                <a:gd name="T69" fmla="*/ 68 h 80"/>
                <a:gd name="T70" fmla="*/ 19 w 105"/>
                <a:gd name="T71" fmla="*/ 74 h 80"/>
                <a:gd name="T72" fmla="*/ 30 w 105"/>
                <a:gd name="T73" fmla="*/ 78 h 80"/>
                <a:gd name="T74" fmla="*/ 43 w 105"/>
                <a:gd name="T75" fmla="*/ 78 h 80"/>
                <a:gd name="T76" fmla="*/ 55 w 105"/>
                <a:gd name="T77" fmla="*/ 78 h 80"/>
                <a:gd name="T78" fmla="*/ 66 w 105"/>
                <a:gd name="T79" fmla="*/ 74 h 80"/>
                <a:gd name="T80" fmla="*/ 78 w 105"/>
                <a:gd name="T81" fmla="*/ 68 h 80"/>
                <a:gd name="T82" fmla="*/ 86 w 105"/>
                <a:gd name="T83" fmla="*/ 61 h 80"/>
                <a:gd name="T84" fmla="*/ 93 w 105"/>
                <a:gd name="T85" fmla="*/ 52 h 80"/>
                <a:gd name="T86" fmla="*/ 99 w 105"/>
                <a:gd name="T87" fmla="*/ 41 h 80"/>
                <a:gd name="T88" fmla="*/ 103 w 105"/>
                <a:gd name="T89" fmla="*/ 29 h 80"/>
                <a:gd name="T90" fmla="*/ 105 w 105"/>
                <a:gd name="T91" fmla="*/ 18 h 80"/>
                <a:gd name="T92" fmla="*/ 105 w 105"/>
                <a:gd name="T93"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80">
                  <a:moveTo>
                    <a:pt x="105" y="18"/>
                  </a:moveTo>
                  <a:lnTo>
                    <a:pt x="103" y="5"/>
                  </a:lnTo>
                  <a:lnTo>
                    <a:pt x="102" y="0"/>
                  </a:lnTo>
                  <a:lnTo>
                    <a:pt x="102" y="0"/>
                  </a:lnTo>
                  <a:lnTo>
                    <a:pt x="102" y="0"/>
                  </a:lnTo>
                  <a:lnTo>
                    <a:pt x="102" y="0"/>
                  </a:lnTo>
                  <a:lnTo>
                    <a:pt x="102" y="0"/>
                  </a:lnTo>
                  <a:lnTo>
                    <a:pt x="102" y="0"/>
                  </a:lnTo>
                  <a:lnTo>
                    <a:pt x="102" y="0"/>
                  </a:lnTo>
                  <a:lnTo>
                    <a:pt x="102" y="0"/>
                  </a:lnTo>
                  <a:lnTo>
                    <a:pt x="102" y="0"/>
                  </a:lnTo>
                  <a:lnTo>
                    <a:pt x="103" y="5"/>
                  </a:lnTo>
                  <a:lnTo>
                    <a:pt x="105" y="18"/>
                  </a:lnTo>
                  <a:lnTo>
                    <a:pt x="105" y="18"/>
                  </a:lnTo>
                  <a:lnTo>
                    <a:pt x="103" y="31"/>
                  </a:lnTo>
                  <a:lnTo>
                    <a:pt x="99" y="42"/>
                  </a:lnTo>
                  <a:lnTo>
                    <a:pt x="95" y="52"/>
                  </a:lnTo>
                  <a:lnTo>
                    <a:pt x="86" y="61"/>
                  </a:lnTo>
                  <a:lnTo>
                    <a:pt x="78" y="68"/>
                  </a:lnTo>
                  <a:lnTo>
                    <a:pt x="68" y="74"/>
                  </a:lnTo>
                  <a:lnTo>
                    <a:pt x="56" y="78"/>
                  </a:lnTo>
                  <a:lnTo>
                    <a:pt x="43" y="80"/>
                  </a:lnTo>
                  <a:lnTo>
                    <a:pt x="30" y="78"/>
                  </a:lnTo>
                  <a:lnTo>
                    <a:pt x="19" y="74"/>
                  </a:lnTo>
                  <a:lnTo>
                    <a:pt x="9" y="68"/>
                  </a:lnTo>
                  <a:lnTo>
                    <a:pt x="0" y="62"/>
                  </a:lnTo>
                  <a:lnTo>
                    <a:pt x="0" y="61"/>
                  </a:lnTo>
                  <a:lnTo>
                    <a:pt x="0" y="61"/>
                  </a:lnTo>
                  <a:lnTo>
                    <a:pt x="0" y="61"/>
                  </a:lnTo>
                  <a:lnTo>
                    <a:pt x="0" y="61"/>
                  </a:lnTo>
                  <a:lnTo>
                    <a:pt x="0" y="61"/>
                  </a:lnTo>
                  <a:lnTo>
                    <a:pt x="0" y="61"/>
                  </a:lnTo>
                  <a:lnTo>
                    <a:pt x="0" y="61"/>
                  </a:lnTo>
                  <a:lnTo>
                    <a:pt x="0" y="61"/>
                  </a:lnTo>
                  <a:lnTo>
                    <a:pt x="9" y="68"/>
                  </a:lnTo>
                  <a:lnTo>
                    <a:pt x="19" y="74"/>
                  </a:lnTo>
                  <a:lnTo>
                    <a:pt x="30" y="78"/>
                  </a:lnTo>
                  <a:lnTo>
                    <a:pt x="43" y="78"/>
                  </a:lnTo>
                  <a:lnTo>
                    <a:pt x="55" y="78"/>
                  </a:lnTo>
                  <a:lnTo>
                    <a:pt x="66" y="74"/>
                  </a:lnTo>
                  <a:lnTo>
                    <a:pt x="78" y="68"/>
                  </a:lnTo>
                  <a:lnTo>
                    <a:pt x="86" y="61"/>
                  </a:lnTo>
                  <a:lnTo>
                    <a:pt x="93" y="52"/>
                  </a:lnTo>
                  <a:lnTo>
                    <a:pt x="99" y="41"/>
                  </a:lnTo>
                  <a:lnTo>
                    <a:pt x="103" y="29"/>
                  </a:lnTo>
                  <a:lnTo>
                    <a:pt x="105" y="18"/>
                  </a:lnTo>
                  <a:lnTo>
                    <a:pt x="105" y="18"/>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4" name="Freeform 1114"/>
            <p:cNvSpPr>
              <a:spLocks/>
            </p:cNvSpPr>
            <p:nvPr/>
          </p:nvSpPr>
          <p:spPr bwMode="auto">
            <a:xfrm>
              <a:off x="4333" y="2553"/>
              <a:ext cx="105" cy="79"/>
            </a:xfrm>
            <a:custGeom>
              <a:avLst/>
              <a:gdLst>
                <a:gd name="T0" fmla="*/ 105 w 105"/>
                <a:gd name="T1" fmla="*/ 19 h 79"/>
                <a:gd name="T2" fmla="*/ 103 w 105"/>
                <a:gd name="T3" fmla="*/ 6 h 79"/>
                <a:gd name="T4" fmla="*/ 102 w 105"/>
                <a:gd name="T5" fmla="*/ 1 h 79"/>
                <a:gd name="T6" fmla="*/ 102 w 105"/>
                <a:gd name="T7" fmla="*/ 1 h 79"/>
                <a:gd name="T8" fmla="*/ 101 w 105"/>
                <a:gd name="T9" fmla="*/ 1 h 79"/>
                <a:gd name="T10" fmla="*/ 101 w 105"/>
                <a:gd name="T11" fmla="*/ 1 h 79"/>
                <a:gd name="T12" fmla="*/ 101 w 105"/>
                <a:gd name="T13" fmla="*/ 1 h 79"/>
                <a:gd name="T14" fmla="*/ 101 w 105"/>
                <a:gd name="T15" fmla="*/ 1 h 79"/>
                <a:gd name="T16" fmla="*/ 101 w 105"/>
                <a:gd name="T17" fmla="*/ 1 h 79"/>
                <a:gd name="T18" fmla="*/ 101 w 105"/>
                <a:gd name="T19" fmla="*/ 1 h 79"/>
                <a:gd name="T20" fmla="*/ 101 w 105"/>
                <a:gd name="T21" fmla="*/ 0 h 79"/>
                <a:gd name="T22" fmla="*/ 102 w 105"/>
                <a:gd name="T23" fmla="*/ 6 h 79"/>
                <a:gd name="T24" fmla="*/ 103 w 105"/>
                <a:gd name="T25" fmla="*/ 19 h 79"/>
                <a:gd name="T26" fmla="*/ 105 w 105"/>
                <a:gd name="T27" fmla="*/ 19 h 79"/>
                <a:gd name="T28" fmla="*/ 103 w 105"/>
                <a:gd name="T29" fmla="*/ 30 h 79"/>
                <a:gd name="T30" fmla="*/ 99 w 105"/>
                <a:gd name="T31" fmla="*/ 42 h 79"/>
                <a:gd name="T32" fmla="*/ 93 w 105"/>
                <a:gd name="T33" fmla="*/ 53 h 79"/>
                <a:gd name="T34" fmla="*/ 86 w 105"/>
                <a:gd name="T35" fmla="*/ 62 h 79"/>
                <a:gd name="T36" fmla="*/ 78 w 105"/>
                <a:gd name="T37" fmla="*/ 69 h 79"/>
                <a:gd name="T38" fmla="*/ 66 w 105"/>
                <a:gd name="T39" fmla="*/ 75 h 79"/>
                <a:gd name="T40" fmla="*/ 55 w 105"/>
                <a:gd name="T41" fmla="*/ 79 h 79"/>
                <a:gd name="T42" fmla="*/ 43 w 105"/>
                <a:gd name="T43" fmla="*/ 79 h 79"/>
                <a:gd name="T44" fmla="*/ 30 w 105"/>
                <a:gd name="T45" fmla="*/ 79 h 79"/>
                <a:gd name="T46" fmla="*/ 19 w 105"/>
                <a:gd name="T47" fmla="*/ 75 h 79"/>
                <a:gd name="T48" fmla="*/ 9 w 105"/>
                <a:gd name="T49" fmla="*/ 69 h 79"/>
                <a:gd name="T50" fmla="*/ 0 w 105"/>
                <a:gd name="T51" fmla="*/ 62 h 79"/>
                <a:gd name="T52" fmla="*/ 0 w 105"/>
                <a:gd name="T53" fmla="*/ 62 h 79"/>
                <a:gd name="T54" fmla="*/ 0 w 105"/>
                <a:gd name="T55" fmla="*/ 62 h 79"/>
                <a:gd name="T56" fmla="*/ 0 w 105"/>
                <a:gd name="T57" fmla="*/ 62 h 79"/>
                <a:gd name="T58" fmla="*/ 0 w 105"/>
                <a:gd name="T59" fmla="*/ 62 h 79"/>
                <a:gd name="T60" fmla="*/ 0 w 105"/>
                <a:gd name="T61" fmla="*/ 62 h 79"/>
                <a:gd name="T62" fmla="*/ 0 w 105"/>
                <a:gd name="T63" fmla="*/ 62 h 79"/>
                <a:gd name="T64" fmla="*/ 0 w 105"/>
                <a:gd name="T65" fmla="*/ 60 h 79"/>
                <a:gd name="T66" fmla="*/ 0 w 105"/>
                <a:gd name="T67" fmla="*/ 60 h 79"/>
                <a:gd name="T68" fmla="*/ 0 w 105"/>
                <a:gd name="T69" fmla="*/ 62 h 79"/>
                <a:gd name="T70" fmla="*/ 9 w 105"/>
                <a:gd name="T71" fmla="*/ 69 h 79"/>
                <a:gd name="T72" fmla="*/ 19 w 105"/>
                <a:gd name="T73" fmla="*/ 75 h 79"/>
                <a:gd name="T74" fmla="*/ 30 w 105"/>
                <a:gd name="T75" fmla="*/ 78 h 79"/>
                <a:gd name="T76" fmla="*/ 43 w 105"/>
                <a:gd name="T77" fmla="*/ 79 h 79"/>
                <a:gd name="T78" fmla="*/ 55 w 105"/>
                <a:gd name="T79" fmla="*/ 78 h 79"/>
                <a:gd name="T80" fmla="*/ 66 w 105"/>
                <a:gd name="T81" fmla="*/ 75 h 79"/>
                <a:gd name="T82" fmla="*/ 78 w 105"/>
                <a:gd name="T83" fmla="*/ 69 h 79"/>
                <a:gd name="T84" fmla="*/ 86 w 105"/>
                <a:gd name="T85" fmla="*/ 62 h 79"/>
                <a:gd name="T86" fmla="*/ 93 w 105"/>
                <a:gd name="T87" fmla="*/ 52 h 79"/>
                <a:gd name="T88" fmla="*/ 99 w 105"/>
                <a:gd name="T89" fmla="*/ 42 h 79"/>
                <a:gd name="T90" fmla="*/ 102 w 105"/>
                <a:gd name="T91" fmla="*/ 30 h 79"/>
                <a:gd name="T92" fmla="*/ 103 w 105"/>
                <a:gd name="T93" fmla="*/ 19 h 79"/>
                <a:gd name="T94" fmla="*/ 105 w 105"/>
                <a:gd name="T95"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9">
                  <a:moveTo>
                    <a:pt x="105" y="19"/>
                  </a:moveTo>
                  <a:lnTo>
                    <a:pt x="103" y="6"/>
                  </a:lnTo>
                  <a:lnTo>
                    <a:pt x="102" y="1"/>
                  </a:lnTo>
                  <a:lnTo>
                    <a:pt x="102" y="1"/>
                  </a:lnTo>
                  <a:lnTo>
                    <a:pt x="101" y="1"/>
                  </a:lnTo>
                  <a:lnTo>
                    <a:pt x="101" y="1"/>
                  </a:lnTo>
                  <a:lnTo>
                    <a:pt x="101" y="1"/>
                  </a:lnTo>
                  <a:lnTo>
                    <a:pt x="101" y="1"/>
                  </a:lnTo>
                  <a:lnTo>
                    <a:pt x="101" y="1"/>
                  </a:lnTo>
                  <a:lnTo>
                    <a:pt x="101" y="1"/>
                  </a:lnTo>
                  <a:lnTo>
                    <a:pt x="101" y="0"/>
                  </a:lnTo>
                  <a:lnTo>
                    <a:pt x="102" y="6"/>
                  </a:lnTo>
                  <a:lnTo>
                    <a:pt x="103" y="19"/>
                  </a:lnTo>
                  <a:lnTo>
                    <a:pt x="105" y="19"/>
                  </a:lnTo>
                  <a:lnTo>
                    <a:pt x="103" y="30"/>
                  </a:lnTo>
                  <a:lnTo>
                    <a:pt x="99" y="42"/>
                  </a:lnTo>
                  <a:lnTo>
                    <a:pt x="93" y="53"/>
                  </a:lnTo>
                  <a:lnTo>
                    <a:pt x="86" y="62"/>
                  </a:lnTo>
                  <a:lnTo>
                    <a:pt x="78" y="69"/>
                  </a:lnTo>
                  <a:lnTo>
                    <a:pt x="66" y="75"/>
                  </a:lnTo>
                  <a:lnTo>
                    <a:pt x="55" y="79"/>
                  </a:lnTo>
                  <a:lnTo>
                    <a:pt x="43" y="79"/>
                  </a:lnTo>
                  <a:lnTo>
                    <a:pt x="30" y="79"/>
                  </a:lnTo>
                  <a:lnTo>
                    <a:pt x="19" y="75"/>
                  </a:lnTo>
                  <a:lnTo>
                    <a:pt x="9" y="69"/>
                  </a:lnTo>
                  <a:lnTo>
                    <a:pt x="0" y="62"/>
                  </a:lnTo>
                  <a:lnTo>
                    <a:pt x="0" y="62"/>
                  </a:lnTo>
                  <a:lnTo>
                    <a:pt x="0" y="62"/>
                  </a:lnTo>
                  <a:lnTo>
                    <a:pt x="0" y="62"/>
                  </a:lnTo>
                  <a:lnTo>
                    <a:pt x="0" y="62"/>
                  </a:lnTo>
                  <a:lnTo>
                    <a:pt x="0" y="62"/>
                  </a:lnTo>
                  <a:lnTo>
                    <a:pt x="0" y="62"/>
                  </a:lnTo>
                  <a:lnTo>
                    <a:pt x="0" y="60"/>
                  </a:lnTo>
                  <a:lnTo>
                    <a:pt x="0" y="60"/>
                  </a:lnTo>
                  <a:lnTo>
                    <a:pt x="0" y="62"/>
                  </a:lnTo>
                  <a:lnTo>
                    <a:pt x="9" y="69"/>
                  </a:lnTo>
                  <a:lnTo>
                    <a:pt x="19" y="75"/>
                  </a:lnTo>
                  <a:lnTo>
                    <a:pt x="30" y="78"/>
                  </a:lnTo>
                  <a:lnTo>
                    <a:pt x="43" y="79"/>
                  </a:lnTo>
                  <a:lnTo>
                    <a:pt x="55" y="78"/>
                  </a:lnTo>
                  <a:lnTo>
                    <a:pt x="66" y="75"/>
                  </a:lnTo>
                  <a:lnTo>
                    <a:pt x="78" y="69"/>
                  </a:lnTo>
                  <a:lnTo>
                    <a:pt x="86" y="62"/>
                  </a:lnTo>
                  <a:lnTo>
                    <a:pt x="93" y="52"/>
                  </a:lnTo>
                  <a:lnTo>
                    <a:pt x="99" y="42"/>
                  </a:lnTo>
                  <a:lnTo>
                    <a:pt x="102" y="30"/>
                  </a:lnTo>
                  <a:lnTo>
                    <a:pt x="103" y="19"/>
                  </a:lnTo>
                  <a:lnTo>
                    <a:pt x="105" y="1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5" name="Freeform 1115"/>
            <p:cNvSpPr>
              <a:spLocks/>
            </p:cNvSpPr>
            <p:nvPr/>
          </p:nvSpPr>
          <p:spPr bwMode="auto">
            <a:xfrm>
              <a:off x="4333" y="2553"/>
              <a:ext cx="103" cy="79"/>
            </a:xfrm>
            <a:custGeom>
              <a:avLst/>
              <a:gdLst>
                <a:gd name="T0" fmla="*/ 103 w 103"/>
                <a:gd name="T1" fmla="*/ 19 h 79"/>
                <a:gd name="T2" fmla="*/ 102 w 103"/>
                <a:gd name="T3" fmla="*/ 6 h 79"/>
                <a:gd name="T4" fmla="*/ 101 w 103"/>
                <a:gd name="T5" fmla="*/ 0 h 79"/>
                <a:gd name="T6" fmla="*/ 101 w 103"/>
                <a:gd name="T7" fmla="*/ 0 h 79"/>
                <a:gd name="T8" fmla="*/ 101 w 103"/>
                <a:gd name="T9" fmla="*/ 0 h 79"/>
                <a:gd name="T10" fmla="*/ 101 w 103"/>
                <a:gd name="T11" fmla="*/ 0 h 79"/>
                <a:gd name="T12" fmla="*/ 101 w 103"/>
                <a:gd name="T13" fmla="*/ 0 h 79"/>
                <a:gd name="T14" fmla="*/ 101 w 103"/>
                <a:gd name="T15" fmla="*/ 0 h 79"/>
                <a:gd name="T16" fmla="*/ 101 w 103"/>
                <a:gd name="T17" fmla="*/ 0 h 79"/>
                <a:gd name="T18" fmla="*/ 101 w 103"/>
                <a:gd name="T19" fmla="*/ 0 h 79"/>
                <a:gd name="T20" fmla="*/ 101 w 103"/>
                <a:gd name="T21" fmla="*/ 0 h 79"/>
                <a:gd name="T22" fmla="*/ 102 w 103"/>
                <a:gd name="T23" fmla="*/ 6 h 79"/>
                <a:gd name="T24" fmla="*/ 103 w 103"/>
                <a:gd name="T25" fmla="*/ 19 h 79"/>
                <a:gd name="T26" fmla="*/ 103 w 103"/>
                <a:gd name="T27" fmla="*/ 19 h 79"/>
                <a:gd name="T28" fmla="*/ 102 w 103"/>
                <a:gd name="T29" fmla="*/ 30 h 79"/>
                <a:gd name="T30" fmla="*/ 99 w 103"/>
                <a:gd name="T31" fmla="*/ 42 h 79"/>
                <a:gd name="T32" fmla="*/ 93 w 103"/>
                <a:gd name="T33" fmla="*/ 52 h 79"/>
                <a:gd name="T34" fmla="*/ 86 w 103"/>
                <a:gd name="T35" fmla="*/ 62 h 79"/>
                <a:gd name="T36" fmla="*/ 78 w 103"/>
                <a:gd name="T37" fmla="*/ 69 h 79"/>
                <a:gd name="T38" fmla="*/ 66 w 103"/>
                <a:gd name="T39" fmla="*/ 75 h 79"/>
                <a:gd name="T40" fmla="*/ 55 w 103"/>
                <a:gd name="T41" fmla="*/ 78 h 79"/>
                <a:gd name="T42" fmla="*/ 43 w 103"/>
                <a:gd name="T43" fmla="*/ 79 h 79"/>
                <a:gd name="T44" fmla="*/ 30 w 103"/>
                <a:gd name="T45" fmla="*/ 78 h 79"/>
                <a:gd name="T46" fmla="*/ 19 w 103"/>
                <a:gd name="T47" fmla="*/ 75 h 79"/>
                <a:gd name="T48" fmla="*/ 9 w 103"/>
                <a:gd name="T49" fmla="*/ 69 h 79"/>
                <a:gd name="T50" fmla="*/ 0 w 103"/>
                <a:gd name="T51" fmla="*/ 62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60 h 79"/>
                <a:gd name="T64" fmla="*/ 0 w 103"/>
                <a:gd name="T65" fmla="*/ 60 h 79"/>
                <a:gd name="T66" fmla="*/ 0 w 103"/>
                <a:gd name="T67" fmla="*/ 60 h 79"/>
                <a:gd name="T68" fmla="*/ 0 w 103"/>
                <a:gd name="T69" fmla="*/ 60 h 79"/>
                <a:gd name="T70" fmla="*/ 0 w 103"/>
                <a:gd name="T71" fmla="*/ 60 h 79"/>
                <a:gd name="T72" fmla="*/ 9 w 103"/>
                <a:gd name="T73" fmla="*/ 69 h 79"/>
                <a:gd name="T74" fmla="*/ 20 w 103"/>
                <a:gd name="T75" fmla="*/ 73 h 79"/>
                <a:gd name="T76" fmla="*/ 30 w 103"/>
                <a:gd name="T77" fmla="*/ 78 h 79"/>
                <a:gd name="T78" fmla="*/ 43 w 103"/>
                <a:gd name="T79" fmla="*/ 79 h 79"/>
                <a:gd name="T80" fmla="*/ 55 w 103"/>
                <a:gd name="T81" fmla="*/ 78 h 79"/>
                <a:gd name="T82" fmla="*/ 66 w 103"/>
                <a:gd name="T83" fmla="*/ 73 h 79"/>
                <a:gd name="T84" fmla="*/ 76 w 103"/>
                <a:gd name="T85" fmla="*/ 69 h 79"/>
                <a:gd name="T86" fmla="*/ 86 w 103"/>
                <a:gd name="T87" fmla="*/ 60 h 79"/>
                <a:gd name="T88" fmla="*/ 93 w 103"/>
                <a:gd name="T89" fmla="*/ 52 h 79"/>
                <a:gd name="T90" fmla="*/ 99 w 103"/>
                <a:gd name="T91" fmla="*/ 42 h 79"/>
                <a:gd name="T92" fmla="*/ 102 w 103"/>
                <a:gd name="T93" fmla="*/ 30 h 79"/>
                <a:gd name="T94" fmla="*/ 103 w 103"/>
                <a:gd name="T95" fmla="*/ 19 h 79"/>
                <a:gd name="T96" fmla="*/ 103 w 103"/>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9"/>
                  </a:moveTo>
                  <a:lnTo>
                    <a:pt x="102" y="6"/>
                  </a:lnTo>
                  <a:lnTo>
                    <a:pt x="101" y="0"/>
                  </a:lnTo>
                  <a:lnTo>
                    <a:pt x="101" y="0"/>
                  </a:lnTo>
                  <a:lnTo>
                    <a:pt x="101" y="0"/>
                  </a:lnTo>
                  <a:lnTo>
                    <a:pt x="101" y="0"/>
                  </a:lnTo>
                  <a:lnTo>
                    <a:pt x="101" y="0"/>
                  </a:lnTo>
                  <a:lnTo>
                    <a:pt x="101" y="0"/>
                  </a:lnTo>
                  <a:lnTo>
                    <a:pt x="101" y="0"/>
                  </a:lnTo>
                  <a:lnTo>
                    <a:pt x="101" y="0"/>
                  </a:lnTo>
                  <a:lnTo>
                    <a:pt x="101" y="0"/>
                  </a:lnTo>
                  <a:lnTo>
                    <a:pt x="102" y="6"/>
                  </a:lnTo>
                  <a:lnTo>
                    <a:pt x="103" y="19"/>
                  </a:lnTo>
                  <a:lnTo>
                    <a:pt x="103" y="19"/>
                  </a:lnTo>
                  <a:lnTo>
                    <a:pt x="102" y="30"/>
                  </a:lnTo>
                  <a:lnTo>
                    <a:pt x="99" y="42"/>
                  </a:lnTo>
                  <a:lnTo>
                    <a:pt x="93" y="52"/>
                  </a:lnTo>
                  <a:lnTo>
                    <a:pt x="86" y="62"/>
                  </a:lnTo>
                  <a:lnTo>
                    <a:pt x="78" y="69"/>
                  </a:lnTo>
                  <a:lnTo>
                    <a:pt x="66" y="75"/>
                  </a:lnTo>
                  <a:lnTo>
                    <a:pt x="55" y="78"/>
                  </a:lnTo>
                  <a:lnTo>
                    <a:pt x="43" y="79"/>
                  </a:lnTo>
                  <a:lnTo>
                    <a:pt x="30" y="78"/>
                  </a:lnTo>
                  <a:lnTo>
                    <a:pt x="19" y="75"/>
                  </a:lnTo>
                  <a:lnTo>
                    <a:pt x="9" y="69"/>
                  </a:lnTo>
                  <a:lnTo>
                    <a:pt x="0" y="62"/>
                  </a:lnTo>
                  <a:lnTo>
                    <a:pt x="0" y="60"/>
                  </a:lnTo>
                  <a:lnTo>
                    <a:pt x="0" y="60"/>
                  </a:lnTo>
                  <a:lnTo>
                    <a:pt x="0" y="60"/>
                  </a:lnTo>
                  <a:lnTo>
                    <a:pt x="0" y="60"/>
                  </a:lnTo>
                  <a:lnTo>
                    <a:pt x="0" y="60"/>
                  </a:lnTo>
                  <a:lnTo>
                    <a:pt x="0" y="60"/>
                  </a:lnTo>
                  <a:lnTo>
                    <a:pt x="0" y="60"/>
                  </a:lnTo>
                  <a:lnTo>
                    <a:pt x="0" y="60"/>
                  </a:lnTo>
                  <a:lnTo>
                    <a:pt x="0" y="60"/>
                  </a:lnTo>
                  <a:lnTo>
                    <a:pt x="0" y="60"/>
                  </a:lnTo>
                  <a:lnTo>
                    <a:pt x="9" y="69"/>
                  </a:lnTo>
                  <a:lnTo>
                    <a:pt x="20" y="73"/>
                  </a:lnTo>
                  <a:lnTo>
                    <a:pt x="30" y="78"/>
                  </a:lnTo>
                  <a:lnTo>
                    <a:pt x="43" y="79"/>
                  </a:lnTo>
                  <a:lnTo>
                    <a:pt x="55" y="78"/>
                  </a:lnTo>
                  <a:lnTo>
                    <a:pt x="66" y="73"/>
                  </a:lnTo>
                  <a:lnTo>
                    <a:pt x="76" y="69"/>
                  </a:lnTo>
                  <a:lnTo>
                    <a:pt x="86" y="60"/>
                  </a:lnTo>
                  <a:lnTo>
                    <a:pt x="93" y="52"/>
                  </a:lnTo>
                  <a:lnTo>
                    <a:pt x="99" y="42"/>
                  </a:lnTo>
                  <a:lnTo>
                    <a:pt x="102" y="30"/>
                  </a:lnTo>
                  <a:lnTo>
                    <a:pt x="103" y="19"/>
                  </a:lnTo>
                  <a:lnTo>
                    <a:pt x="103"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6" name="Freeform 1116"/>
            <p:cNvSpPr>
              <a:spLocks/>
            </p:cNvSpPr>
            <p:nvPr/>
          </p:nvSpPr>
          <p:spPr bwMode="auto">
            <a:xfrm>
              <a:off x="4333" y="2553"/>
              <a:ext cx="103" cy="79"/>
            </a:xfrm>
            <a:custGeom>
              <a:avLst/>
              <a:gdLst>
                <a:gd name="T0" fmla="*/ 103 w 103"/>
                <a:gd name="T1" fmla="*/ 19 h 79"/>
                <a:gd name="T2" fmla="*/ 102 w 103"/>
                <a:gd name="T3" fmla="*/ 6 h 79"/>
                <a:gd name="T4" fmla="*/ 101 w 103"/>
                <a:gd name="T5" fmla="*/ 0 h 79"/>
                <a:gd name="T6" fmla="*/ 101 w 103"/>
                <a:gd name="T7" fmla="*/ 0 h 79"/>
                <a:gd name="T8" fmla="*/ 101 w 103"/>
                <a:gd name="T9" fmla="*/ 0 h 79"/>
                <a:gd name="T10" fmla="*/ 99 w 103"/>
                <a:gd name="T11" fmla="*/ 0 h 79"/>
                <a:gd name="T12" fmla="*/ 99 w 103"/>
                <a:gd name="T13" fmla="*/ 0 h 79"/>
                <a:gd name="T14" fmla="*/ 99 w 103"/>
                <a:gd name="T15" fmla="*/ 0 h 79"/>
                <a:gd name="T16" fmla="*/ 99 w 103"/>
                <a:gd name="T17" fmla="*/ 0 h 79"/>
                <a:gd name="T18" fmla="*/ 99 w 103"/>
                <a:gd name="T19" fmla="*/ 0 h 79"/>
                <a:gd name="T20" fmla="*/ 99 w 103"/>
                <a:gd name="T21" fmla="*/ 0 h 79"/>
                <a:gd name="T22" fmla="*/ 102 w 103"/>
                <a:gd name="T23" fmla="*/ 6 h 79"/>
                <a:gd name="T24" fmla="*/ 102 w 103"/>
                <a:gd name="T25" fmla="*/ 19 h 79"/>
                <a:gd name="T26" fmla="*/ 103 w 103"/>
                <a:gd name="T27" fmla="*/ 19 h 79"/>
                <a:gd name="T28" fmla="*/ 102 w 103"/>
                <a:gd name="T29" fmla="*/ 30 h 79"/>
                <a:gd name="T30" fmla="*/ 99 w 103"/>
                <a:gd name="T31" fmla="*/ 42 h 79"/>
                <a:gd name="T32" fmla="*/ 93 w 103"/>
                <a:gd name="T33" fmla="*/ 52 h 79"/>
                <a:gd name="T34" fmla="*/ 86 w 103"/>
                <a:gd name="T35" fmla="*/ 60 h 79"/>
                <a:gd name="T36" fmla="*/ 76 w 103"/>
                <a:gd name="T37" fmla="*/ 69 h 79"/>
                <a:gd name="T38" fmla="*/ 66 w 103"/>
                <a:gd name="T39" fmla="*/ 73 h 79"/>
                <a:gd name="T40" fmla="*/ 55 w 103"/>
                <a:gd name="T41" fmla="*/ 78 h 79"/>
                <a:gd name="T42" fmla="*/ 43 w 103"/>
                <a:gd name="T43" fmla="*/ 79 h 79"/>
                <a:gd name="T44" fmla="*/ 30 w 103"/>
                <a:gd name="T45" fmla="*/ 78 h 79"/>
                <a:gd name="T46" fmla="*/ 20 w 103"/>
                <a:gd name="T47" fmla="*/ 73 h 79"/>
                <a:gd name="T48" fmla="*/ 9 w 103"/>
                <a:gd name="T49" fmla="*/ 69 h 79"/>
                <a:gd name="T50" fmla="*/ 0 w 103"/>
                <a:gd name="T51" fmla="*/ 60 h 79"/>
                <a:gd name="T52" fmla="*/ 0 w 103"/>
                <a:gd name="T53" fmla="*/ 60 h 79"/>
                <a:gd name="T54" fmla="*/ 0 w 103"/>
                <a:gd name="T55" fmla="*/ 60 h 79"/>
                <a:gd name="T56" fmla="*/ 0 w 103"/>
                <a:gd name="T57" fmla="*/ 60 h 79"/>
                <a:gd name="T58" fmla="*/ 0 w 103"/>
                <a:gd name="T59" fmla="*/ 60 h 79"/>
                <a:gd name="T60" fmla="*/ 0 w 103"/>
                <a:gd name="T61" fmla="*/ 59 h 79"/>
                <a:gd name="T62" fmla="*/ 0 w 103"/>
                <a:gd name="T63" fmla="*/ 59 h 79"/>
                <a:gd name="T64" fmla="*/ 0 w 103"/>
                <a:gd name="T65" fmla="*/ 59 h 79"/>
                <a:gd name="T66" fmla="*/ 0 w 103"/>
                <a:gd name="T67" fmla="*/ 59 h 79"/>
                <a:gd name="T68" fmla="*/ 0 w 103"/>
                <a:gd name="T69" fmla="*/ 59 h 79"/>
                <a:gd name="T70" fmla="*/ 1 w 103"/>
                <a:gd name="T71" fmla="*/ 60 h 79"/>
                <a:gd name="T72" fmla="*/ 10 w 103"/>
                <a:gd name="T73" fmla="*/ 68 h 79"/>
                <a:gd name="T74" fmla="*/ 20 w 103"/>
                <a:gd name="T75" fmla="*/ 73 h 79"/>
                <a:gd name="T76" fmla="*/ 32 w 103"/>
                <a:gd name="T77" fmla="*/ 78 h 79"/>
                <a:gd name="T78" fmla="*/ 43 w 103"/>
                <a:gd name="T79" fmla="*/ 78 h 79"/>
                <a:gd name="T80" fmla="*/ 55 w 103"/>
                <a:gd name="T81" fmla="*/ 78 h 79"/>
                <a:gd name="T82" fmla="*/ 66 w 103"/>
                <a:gd name="T83" fmla="*/ 73 h 79"/>
                <a:gd name="T84" fmla="*/ 76 w 103"/>
                <a:gd name="T85" fmla="*/ 68 h 79"/>
                <a:gd name="T86" fmla="*/ 85 w 103"/>
                <a:gd name="T87" fmla="*/ 60 h 79"/>
                <a:gd name="T88" fmla="*/ 92 w 103"/>
                <a:gd name="T89" fmla="*/ 52 h 79"/>
                <a:gd name="T90" fmla="*/ 98 w 103"/>
                <a:gd name="T91" fmla="*/ 42 h 79"/>
                <a:gd name="T92" fmla="*/ 102 w 103"/>
                <a:gd name="T93" fmla="*/ 30 h 79"/>
                <a:gd name="T94" fmla="*/ 102 w 103"/>
                <a:gd name="T95" fmla="*/ 19 h 79"/>
                <a:gd name="T96" fmla="*/ 103 w 103"/>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9"/>
                  </a:moveTo>
                  <a:lnTo>
                    <a:pt x="102" y="6"/>
                  </a:lnTo>
                  <a:lnTo>
                    <a:pt x="101" y="0"/>
                  </a:lnTo>
                  <a:lnTo>
                    <a:pt x="101" y="0"/>
                  </a:lnTo>
                  <a:lnTo>
                    <a:pt x="101" y="0"/>
                  </a:lnTo>
                  <a:lnTo>
                    <a:pt x="99" y="0"/>
                  </a:lnTo>
                  <a:lnTo>
                    <a:pt x="99" y="0"/>
                  </a:lnTo>
                  <a:lnTo>
                    <a:pt x="99" y="0"/>
                  </a:lnTo>
                  <a:lnTo>
                    <a:pt x="99" y="0"/>
                  </a:lnTo>
                  <a:lnTo>
                    <a:pt x="99" y="0"/>
                  </a:lnTo>
                  <a:lnTo>
                    <a:pt x="99" y="0"/>
                  </a:lnTo>
                  <a:lnTo>
                    <a:pt x="102" y="6"/>
                  </a:lnTo>
                  <a:lnTo>
                    <a:pt x="102" y="19"/>
                  </a:lnTo>
                  <a:lnTo>
                    <a:pt x="103" y="19"/>
                  </a:lnTo>
                  <a:lnTo>
                    <a:pt x="102" y="30"/>
                  </a:lnTo>
                  <a:lnTo>
                    <a:pt x="99" y="42"/>
                  </a:lnTo>
                  <a:lnTo>
                    <a:pt x="93" y="52"/>
                  </a:lnTo>
                  <a:lnTo>
                    <a:pt x="86" y="60"/>
                  </a:lnTo>
                  <a:lnTo>
                    <a:pt x="76" y="69"/>
                  </a:lnTo>
                  <a:lnTo>
                    <a:pt x="66" y="73"/>
                  </a:lnTo>
                  <a:lnTo>
                    <a:pt x="55" y="78"/>
                  </a:lnTo>
                  <a:lnTo>
                    <a:pt x="43" y="79"/>
                  </a:lnTo>
                  <a:lnTo>
                    <a:pt x="30" y="78"/>
                  </a:lnTo>
                  <a:lnTo>
                    <a:pt x="20" y="73"/>
                  </a:lnTo>
                  <a:lnTo>
                    <a:pt x="9" y="69"/>
                  </a:lnTo>
                  <a:lnTo>
                    <a:pt x="0" y="60"/>
                  </a:lnTo>
                  <a:lnTo>
                    <a:pt x="0" y="60"/>
                  </a:lnTo>
                  <a:lnTo>
                    <a:pt x="0" y="60"/>
                  </a:lnTo>
                  <a:lnTo>
                    <a:pt x="0" y="60"/>
                  </a:lnTo>
                  <a:lnTo>
                    <a:pt x="0" y="60"/>
                  </a:lnTo>
                  <a:lnTo>
                    <a:pt x="0" y="59"/>
                  </a:lnTo>
                  <a:lnTo>
                    <a:pt x="0" y="59"/>
                  </a:lnTo>
                  <a:lnTo>
                    <a:pt x="0" y="59"/>
                  </a:lnTo>
                  <a:lnTo>
                    <a:pt x="0" y="59"/>
                  </a:lnTo>
                  <a:lnTo>
                    <a:pt x="0" y="59"/>
                  </a:lnTo>
                  <a:lnTo>
                    <a:pt x="1" y="60"/>
                  </a:lnTo>
                  <a:lnTo>
                    <a:pt x="10" y="68"/>
                  </a:lnTo>
                  <a:lnTo>
                    <a:pt x="20" y="73"/>
                  </a:lnTo>
                  <a:lnTo>
                    <a:pt x="32" y="78"/>
                  </a:lnTo>
                  <a:lnTo>
                    <a:pt x="43" y="78"/>
                  </a:lnTo>
                  <a:lnTo>
                    <a:pt x="55" y="78"/>
                  </a:lnTo>
                  <a:lnTo>
                    <a:pt x="66" y="73"/>
                  </a:lnTo>
                  <a:lnTo>
                    <a:pt x="76" y="68"/>
                  </a:lnTo>
                  <a:lnTo>
                    <a:pt x="85" y="60"/>
                  </a:lnTo>
                  <a:lnTo>
                    <a:pt x="92" y="52"/>
                  </a:lnTo>
                  <a:lnTo>
                    <a:pt x="98" y="42"/>
                  </a:lnTo>
                  <a:lnTo>
                    <a:pt x="102" y="30"/>
                  </a:lnTo>
                  <a:lnTo>
                    <a:pt x="102" y="19"/>
                  </a:lnTo>
                  <a:lnTo>
                    <a:pt x="103"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7" name="Freeform 1117"/>
            <p:cNvSpPr>
              <a:spLocks/>
            </p:cNvSpPr>
            <p:nvPr/>
          </p:nvSpPr>
          <p:spPr bwMode="auto">
            <a:xfrm>
              <a:off x="4333" y="2553"/>
              <a:ext cx="102" cy="78"/>
            </a:xfrm>
            <a:custGeom>
              <a:avLst/>
              <a:gdLst>
                <a:gd name="T0" fmla="*/ 102 w 102"/>
                <a:gd name="T1" fmla="*/ 19 h 78"/>
                <a:gd name="T2" fmla="*/ 102 w 102"/>
                <a:gd name="T3" fmla="*/ 6 h 78"/>
                <a:gd name="T4" fmla="*/ 99 w 102"/>
                <a:gd name="T5" fmla="*/ 0 h 78"/>
                <a:gd name="T6" fmla="*/ 99 w 102"/>
                <a:gd name="T7" fmla="*/ 0 h 78"/>
                <a:gd name="T8" fmla="*/ 99 w 102"/>
                <a:gd name="T9" fmla="*/ 0 h 78"/>
                <a:gd name="T10" fmla="*/ 99 w 102"/>
                <a:gd name="T11" fmla="*/ 0 h 78"/>
                <a:gd name="T12" fmla="*/ 99 w 102"/>
                <a:gd name="T13" fmla="*/ 0 h 78"/>
                <a:gd name="T14" fmla="*/ 99 w 102"/>
                <a:gd name="T15" fmla="*/ 0 h 78"/>
                <a:gd name="T16" fmla="*/ 99 w 102"/>
                <a:gd name="T17" fmla="*/ 0 h 78"/>
                <a:gd name="T18" fmla="*/ 99 w 102"/>
                <a:gd name="T19" fmla="*/ 0 h 78"/>
                <a:gd name="T20" fmla="*/ 99 w 102"/>
                <a:gd name="T21" fmla="*/ 0 h 78"/>
                <a:gd name="T22" fmla="*/ 101 w 102"/>
                <a:gd name="T23" fmla="*/ 7 h 78"/>
                <a:gd name="T24" fmla="*/ 102 w 102"/>
                <a:gd name="T25" fmla="*/ 19 h 78"/>
                <a:gd name="T26" fmla="*/ 102 w 102"/>
                <a:gd name="T27" fmla="*/ 19 h 78"/>
                <a:gd name="T28" fmla="*/ 102 w 102"/>
                <a:gd name="T29" fmla="*/ 30 h 78"/>
                <a:gd name="T30" fmla="*/ 98 w 102"/>
                <a:gd name="T31" fmla="*/ 42 h 78"/>
                <a:gd name="T32" fmla="*/ 92 w 102"/>
                <a:gd name="T33" fmla="*/ 52 h 78"/>
                <a:gd name="T34" fmla="*/ 85 w 102"/>
                <a:gd name="T35" fmla="*/ 60 h 78"/>
                <a:gd name="T36" fmla="*/ 76 w 102"/>
                <a:gd name="T37" fmla="*/ 68 h 78"/>
                <a:gd name="T38" fmla="*/ 66 w 102"/>
                <a:gd name="T39" fmla="*/ 73 h 78"/>
                <a:gd name="T40" fmla="*/ 55 w 102"/>
                <a:gd name="T41" fmla="*/ 78 h 78"/>
                <a:gd name="T42" fmla="*/ 43 w 102"/>
                <a:gd name="T43" fmla="*/ 78 h 78"/>
                <a:gd name="T44" fmla="*/ 32 w 102"/>
                <a:gd name="T45" fmla="*/ 78 h 78"/>
                <a:gd name="T46" fmla="*/ 20 w 102"/>
                <a:gd name="T47" fmla="*/ 73 h 78"/>
                <a:gd name="T48" fmla="*/ 10 w 102"/>
                <a:gd name="T49" fmla="*/ 68 h 78"/>
                <a:gd name="T50" fmla="*/ 1 w 102"/>
                <a:gd name="T51" fmla="*/ 60 h 78"/>
                <a:gd name="T52" fmla="*/ 0 w 102"/>
                <a:gd name="T53" fmla="*/ 59 h 78"/>
                <a:gd name="T54" fmla="*/ 0 w 102"/>
                <a:gd name="T55" fmla="*/ 59 h 78"/>
                <a:gd name="T56" fmla="*/ 0 w 102"/>
                <a:gd name="T57" fmla="*/ 59 h 78"/>
                <a:gd name="T58" fmla="*/ 0 w 102"/>
                <a:gd name="T59" fmla="*/ 59 h 78"/>
                <a:gd name="T60" fmla="*/ 0 w 102"/>
                <a:gd name="T61" fmla="*/ 59 h 78"/>
                <a:gd name="T62" fmla="*/ 0 w 102"/>
                <a:gd name="T63" fmla="*/ 59 h 78"/>
                <a:gd name="T64" fmla="*/ 0 w 102"/>
                <a:gd name="T65" fmla="*/ 59 h 78"/>
                <a:gd name="T66" fmla="*/ 0 w 102"/>
                <a:gd name="T67" fmla="*/ 59 h 78"/>
                <a:gd name="T68" fmla="*/ 0 w 102"/>
                <a:gd name="T69" fmla="*/ 59 h 78"/>
                <a:gd name="T70" fmla="*/ 1 w 102"/>
                <a:gd name="T71" fmla="*/ 60 h 78"/>
                <a:gd name="T72" fmla="*/ 10 w 102"/>
                <a:gd name="T73" fmla="*/ 68 h 78"/>
                <a:gd name="T74" fmla="*/ 20 w 102"/>
                <a:gd name="T75" fmla="*/ 73 h 78"/>
                <a:gd name="T76" fmla="*/ 32 w 102"/>
                <a:gd name="T77" fmla="*/ 76 h 78"/>
                <a:gd name="T78" fmla="*/ 43 w 102"/>
                <a:gd name="T79" fmla="*/ 78 h 78"/>
                <a:gd name="T80" fmla="*/ 55 w 102"/>
                <a:gd name="T81" fmla="*/ 76 h 78"/>
                <a:gd name="T82" fmla="*/ 66 w 102"/>
                <a:gd name="T83" fmla="*/ 73 h 78"/>
                <a:gd name="T84" fmla="*/ 76 w 102"/>
                <a:gd name="T85" fmla="*/ 68 h 78"/>
                <a:gd name="T86" fmla="*/ 85 w 102"/>
                <a:gd name="T87" fmla="*/ 60 h 78"/>
                <a:gd name="T88" fmla="*/ 92 w 102"/>
                <a:gd name="T89" fmla="*/ 52 h 78"/>
                <a:gd name="T90" fmla="*/ 98 w 102"/>
                <a:gd name="T91" fmla="*/ 42 h 78"/>
                <a:gd name="T92" fmla="*/ 101 w 102"/>
                <a:gd name="T93" fmla="*/ 30 h 78"/>
                <a:gd name="T94" fmla="*/ 102 w 102"/>
                <a:gd name="T95" fmla="*/ 19 h 78"/>
                <a:gd name="T96" fmla="*/ 102 w 102"/>
                <a:gd name="T97"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8">
                  <a:moveTo>
                    <a:pt x="102" y="19"/>
                  </a:moveTo>
                  <a:lnTo>
                    <a:pt x="102" y="6"/>
                  </a:lnTo>
                  <a:lnTo>
                    <a:pt x="99" y="0"/>
                  </a:lnTo>
                  <a:lnTo>
                    <a:pt x="99" y="0"/>
                  </a:lnTo>
                  <a:lnTo>
                    <a:pt x="99" y="0"/>
                  </a:lnTo>
                  <a:lnTo>
                    <a:pt x="99" y="0"/>
                  </a:lnTo>
                  <a:lnTo>
                    <a:pt x="99" y="0"/>
                  </a:lnTo>
                  <a:lnTo>
                    <a:pt x="99" y="0"/>
                  </a:lnTo>
                  <a:lnTo>
                    <a:pt x="99" y="0"/>
                  </a:lnTo>
                  <a:lnTo>
                    <a:pt x="99" y="0"/>
                  </a:lnTo>
                  <a:lnTo>
                    <a:pt x="99" y="0"/>
                  </a:lnTo>
                  <a:lnTo>
                    <a:pt x="101" y="7"/>
                  </a:lnTo>
                  <a:lnTo>
                    <a:pt x="102" y="19"/>
                  </a:lnTo>
                  <a:lnTo>
                    <a:pt x="102" y="19"/>
                  </a:lnTo>
                  <a:lnTo>
                    <a:pt x="102" y="30"/>
                  </a:lnTo>
                  <a:lnTo>
                    <a:pt x="98" y="42"/>
                  </a:lnTo>
                  <a:lnTo>
                    <a:pt x="92" y="52"/>
                  </a:lnTo>
                  <a:lnTo>
                    <a:pt x="85" y="60"/>
                  </a:lnTo>
                  <a:lnTo>
                    <a:pt x="76" y="68"/>
                  </a:lnTo>
                  <a:lnTo>
                    <a:pt x="66" y="73"/>
                  </a:lnTo>
                  <a:lnTo>
                    <a:pt x="55" y="78"/>
                  </a:lnTo>
                  <a:lnTo>
                    <a:pt x="43" y="78"/>
                  </a:lnTo>
                  <a:lnTo>
                    <a:pt x="32" y="78"/>
                  </a:lnTo>
                  <a:lnTo>
                    <a:pt x="20" y="73"/>
                  </a:lnTo>
                  <a:lnTo>
                    <a:pt x="10" y="68"/>
                  </a:lnTo>
                  <a:lnTo>
                    <a:pt x="1" y="60"/>
                  </a:lnTo>
                  <a:lnTo>
                    <a:pt x="0" y="59"/>
                  </a:lnTo>
                  <a:lnTo>
                    <a:pt x="0" y="59"/>
                  </a:lnTo>
                  <a:lnTo>
                    <a:pt x="0" y="59"/>
                  </a:lnTo>
                  <a:lnTo>
                    <a:pt x="0" y="59"/>
                  </a:lnTo>
                  <a:lnTo>
                    <a:pt x="0" y="59"/>
                  </a:lnTo>
                  <a:lnTo>
                    <a:pt x="0" y="59"/>
                  </a:lnTo>
                  <a:lnTo>
                    <a:pt x="0" y="59"/>
                  </a:lnTo>
                  <a:lnTo>
                    <a:pt x="0" y="59"/>
                  </a:lnTo>
                  <a:lnTo>
                    <a:pt x="0" y="59"/>
                  </a:lnTo>
                  <a:lnTo>
                    <a:pt x="1" y="60"/>
                  </a:lnTo>
                  <a:lnTo>
                    <a:pt x="10" y="68"/>
                  </a:lnTo>
                  <a:lnTo>
                    <a:pt x="20" y="73"/>
                  </a:lnTo>
                  <a:lnTo>
                    <a:pt x="32" y="76"/>
                  </a:lnTo>
                  <a:lnTo>
                    <a:pt x="43" y="78"/>
                  </a:lnTo>
                  <a:lnTo>
                    <a:pt x="55" y="76"/>
                  </a:lnTo>
                  <a:lnTo>
                    <a:pt x="66" y="73"/>
                  </a:lnTo>
                  <a:lnTo>
                    <a:pt x="76" y="68"/>
                  </a:lnTo>
                  <a:lnTo>
                    <a:pt x="85" y="60"/>
                  </a:lnTo>
                  <a:lnTo>
                    <a:pt x="92" y="52"/>
                  </a:lnTo>
                  <a:lnTo>
                    <a:pt x="98" y="42"/>
                  </a:lnTo>
                  <a:lnTo>
                    <a:pt x="101" y="30"/>
                  </a:lnTo>
                  <a:lnTo>
                    <a:pt x="102" y="19"/>
                  </a:lnTo>
                  <a:lnTo>
                    <a:pt x="102" y="19"/>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8" name="Freeform 1118"/>
            <p:cNvSpPr>
              <a:spLocks/>
            </p:cNvSpPr>
            <p:nvPr/>
          </p:nvSpPr>
          <p:spPr bwMode="auto">
            <a:xfrm>
              <a:off x="4333" y="2552"/>
              <a:ext cx="102" cy="79"/>
            </a:xfrm>
            <a:custGeom>
              <a:avLst/>
              <a:gdLst>
                <a:gd name="T0" fmla="*/ 102 w 102"/>
                <a:gd name="T1" fmla="*/ 20 h 79"/>
                <a:gd name="T2" fmla="*/ 101 w 102"/>
                <a:gd name="T3" fmla="*/ 8 h 79"/>
                <a:gd name="T4" fmla="*/ 99 w 102"/>
                <a:gd name="T5" fmla="*/ 1 h 79"/>
                <a:gd name="T6" fmla="*/ 99 w 102"/>
                <a:gd name="T7" fmla="*/ 0 h 79"/>
                <a:gd name="T8" fmla="*/ 99 w 102"/>
                <a:gd name="T9" fmla="*/ 0 h 79"/>
                <a:gd name="T10" fmla="*/ 99 w 102"/>
                <a:gd name="T11" fmla="*/ 0 h 79"/>
                <a:gd name="T12" fmla="*/ 98 w 102"/>
                <a:gd name="T13" fmla="*/ 0 h 79"/>
                <a:gd name="T14" fmla="*/ 98 w 102"/>
                <a:gd name="T15" fmla="*/ 0 h 79"/>
                <a:gd name="T16" fmla="*/ 98 w 102"/>
                <a:gd name="T17" fmla="*/ 0 h 79"/>
                <a:gd name="T18" fmla="*/ 98 w 102"/>
                <a:gd name="T19" fmla="*/ 0 h 79"/>
                <a:gd name="T20" fmla="*/ 98 w 102"/>
                <a:gd name="T21" fmla="*/ 0 h 79"/>
                <a:gd name="T22" fmla="*/ 101 w 102"/>
                <a:gd name="T23" fmla="*/ 8 h 79"/>
                <a:gd name="T24" fmla="*/ 102 w 102"/>
                <a:gd name="T25" fmla="*/ 20 h 79"/>
                <a:gd name="T26" fmla="*/ 102 w 102"/>
                <a:gd name="T27" fmla="*/ 20 h 79"/>
                <a:gd name="T28" fmla="*/ 101 w 102"/>
                <a:gd name="T29" fmla="*/ 31 h 79"/>
                <a:gd name="T30" fmla="*/ 98 w 102"/>
                <a:gd name="T31" fmla="*/ 43 h 79"/>
                <a:gd name="T32" fmla="*/ 92 w 102"/>
                <a:gd name="T33" fmla="*/ 53 h 79"/>
                <a:gd name="T34" fmla="*/ 85 w 102"/>
                <a:gd name="T35" fmla="*/ 61 h 79"/>
                <a:gd name="T36" fmla="*/ 76 w 102"/>
                <a:gd name="T37" fmla="*/ 69 h 79"/>
                <a:gd name="T38" fmla="*/ 66 w 102"/>
                <a:gd name="T39" fmla="*/ 74 h 79"/>
                <a:gd name="T40" fmla="*/ 55 w 102"/>
                <a:gd name="T41" fmla="*/ 77 h 79"/>
                <a:gd name="T42" fmla="*/ 43 w 102"/>
                <a:gd name="T43" fmla="*/ 79 h 79"/>
                <a:gd name="T44" fmla="*/ 32 w 102"/>
                <a:gd name="T45" fmla="*/ 77 h 79"/>
                <a:gd name="T46" fmla="*/ 20 w 102"/>
                <a:gd name="T47" fmla="*/ 74 h 79"/>
                <a:gd name="T48" fmla="*/ 10 w 102"/>
                <a:gd name="T49" fmla="*/ 69 h 79"/>
                <a:gd name="T50" fmla="*/ 1 w 102"/>
                <a:gd name="T51" fmla="*/ 61 h 79"/>
                <a:gd name="T52" fmla="*/ 0 w 102"/>
                <a:gd name="T53" fmla="*/ 60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9 h 79"/>
                <a:gd name="T66" fmla="*/ 0 w 102"/>
                <a:gd name="T67" fmla="*/ 59 h 79"/>
                <a:gd name="T68" fmla="*/ 0 w 102"/>
                <a:gd name="T69" fmla="*/ 59 h 79"/>
                <a:gd name="T70" fmla="*/ 1 w 102"/>
                <a:gd name="T71" fmla="*/ 61 h 79"/>
                <a:gd name="T72" fmla="*/ 10 w 102"/>
                <a:gd name="T73" fmla="*/ 69 h 79"/>
                <a:gd name="T74" fmla="*/ 20 w 102"/>
                <a:gd name="T75" fmla="*/ 73 h 79"/>
                <a:gd name="T76" fmla="*/ 32 w 102"/>
                <a:gd name="T77" fmla="*/ 77 h 79"/>
                <a:gd name="T78" fmla="*/ 43 w 102"/>
                <a:gd name="T79" fmla="*/ 79 h 79"/>
                <a:gd name="T80" fmla="*/ 55 w 102"/>
                <a:gd name="T81" fmla="*/ 77 h 79"/>
                <a:gd name="T82" fmla="*/ 66 w 102"/>
                <a:gd name="T83" fmla="*/ 73 h 79"/>
                <a:gd name="T84" fmla="*/ 76 w 102"/>
                <a:gd name="T85" fmla="*/ 69 h 79"/>
                <a:gd name="T86" fmla="*/ 85 w 102"/>
                <a:gd name="T87" fmla="*/ 61 h 79"/>
                <a:gd name="T88" fmla="*/ 92 w 102"/>
                <a:gd name="T89" fmla="*/ 53 h 79"/>
                <a:gd name="T90" fmla="*/ 98 w 102"/>
                <a:gd name="T91" fmla="*/ 43 h 79"/>
                <a:gd name="T92" fmla="*/ 101 w 102"/>
                <a:gd name="T93" fmla="*/ 31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1" y="8"/>
                  </a:lnTo>
                  <a:lnTo>
                    <a:pt x="99" y="1"/>
                  </a:lnTo>
                  <a:lnTo>
                    <a:pt x="99" y="0"/>
                  </a:lnTo>
                  <a:lnTo>
                    <a:pt x="99" y="0"/>
                  </a:lnTo>
                  <a:lnTo>
                    <a:pt x="99" y="0"/>
                  </a:lnTo>
                  <a:lnTo>
                    <a:pt x="98" y="0"/>
                  </a:lnTo>
                  <a:lnTo>
                    <a:pt x="98" y="0"/>
                  </a:lnTo>
                  <a:lnTo>
                    <a:pt x="98" y="0"/>
                  </a:lnTo>
                  <a:lnTo>
                    <a:pt x="98" y="0"/>
                  </a:lnTo>
                  <a:lnTo>
                    <a:pt x="98" y="0"/>
                  </a:lnTo>
                  <a:lnTo>
                    <a:pt x="101" y="8"/>
                  </a:lnTo>
                  <a:lnTo>
                    <a:pt x="102" y="20"/>
                  </a:lnTo>
                  <a:lnTo>
                    <a:pt x="102" y="20"/>
                  </a:lnTo>
                  <a:lnTo>
                    <a:pt x="101" y="31"/>
                  </a:lnTo>
                  <a:lnTo>
                    <a:pt x="98" y="43"/>
                  </a:lnTo>
                  <a:lnTo>
                    <a:pt x="92" y="53"/>
                  </a:lnTo>
                  <a:lnTo>
                    <a:pt x="85" y="61"/>
                  </a:lnTo>
                  <a:lnTo>
                    <a:pt x="76" y="69"/>
                  </a:lnTo>
                  <a:lnTo>
                    <a:pt x="66" y="74"/>
                  </a:lnTo>
                  <a:lnTo>
                    <a:pt x="55" y="77"/>
                  </a:lnTo>
                  <a:lnTo>
                    <a:pt x="43" y="79"/>
                  </a:lnTo>
                  <a:lnTo>
                    <a:pt x="32" y="77"/>
                  </a:lnTo>
                  <a:lnTo>
                    <a:pt x="20" y="74"/>
                  </a:lnTo>
                  <a:lnTo>
                    <a:pt x="10" y="69"/>
                  </a:lnTo>
                  <a:lnTo>
                    <a:pt x="1" y="61"/>
                  </a:lnTo>
                  <a:lnTo>
                    <a:pt x="0" y="60"/>
                  </a:lnTo>
                  <a:lnTo>
                    <a:pt x="0" y="59"/>
                  </a:lnTo>
                  <a:lnTo>
                    <a:pt x="0" y="59"/>
                  </a:lnTo>
                  <a:lnTo>
                    <a:pt x="0" y="59"/>
                  </a:lnTo>
                  <a:lnTo>
                    <a:pt x="0" y="59"/>
                  </a:lnTo>
                  <a:lnTo>
                    <a:pt x="0" y="59"/>
                  </a:lnTo>
                  <a:lnTo>
                    <a:pt x="0" y="59"/>
                  </a:lnTo>
                  <a:lnTo>
                    <a:pt x="0" y="59"/>
                  </a:lnTo>
                  <a:lnTo>
                    <a:pt x="0" y="59"/>
                  </a:lnTo>
                  <a:lnTo>
                    <a:pt x="1" y="61"/>
                  </a:lnTo>
                  <a:lnTo>
                    <a:pt x="10" y="69"/>
                  </a:lnTo>
                  <a:lnTo>
                    <a:pt x="20" y="73"/>
                  </a:lnTo>
                  <a:lnTo>
                    <a:pt x="32" y="77"/>
                  </a:lnTo>
                  <a:lnTo>
                    <a:pt x="43" y="79"/>
                  </a:lnTo>
                  <a:lnTo>
                    <a:pt x="55" y="77"/>
                  </a:lnTo>
                  <a:lnTo>
                    <a:pt x="66" y="73"/>
                  </a:lnTo>
                  <a:lnTo>
                    <a:pt x="76" y="69"/>
                  </a:lnTo>
                  <a:lnTo>
                    <a:pt x="85" y="61"/>
                  </a:lnTo>
                  <a:lnTo>
                    <a:pt x="92" y="53"/>
                  </a:lnTo>
                  <a:lnTo>
                    <a:pt x="98" y="43"/>
                  </a:lnTo>
                  <a:lnTo>
                    <a:pt x="101" y="31"/>
                  </a:lnTo>
                  <a:lnTo>
                    <a:pt x="102"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79" name="Freeform 1119"/>
            <p:cNvSpPr>
              <a:spLocks/>
            </p:cNvSpPr>
            <p:nvPr/>
          </p:nvSpPr>
          <p:spPr bwMode="auto">
            <a:xfrm>
              <a:off x="4331" y="2552"/>
              <a:ext cx="104" cy="79"/>
            </a:xfrm>
            <a:custGeom>
              <a:avLst/>
              <a:gdLst>
                <a:gd name="T0" fmla="*/ 104 w 104"/>
                <a:gd name="T1" fmla="*/ 20 h 79"/>
                <a:gd name="T2" fmla="*/ 103 w 104"/>
                <a:gd name="T3" fmla="*/ 8 h 79"/>
                <a:gd name="T4" fmla="*/ 100 w 104"/>
                <a:gd name="T5" fmla="*/ 0 h 79"/>
                <a:gd name="T6" fmla="*/ 100 w 104"/>
                <a:gd name="T7" fmla="*/ 0 h 79"/>
                <a:gd name="T8" fmla="*/ 100 w 104"/>
                <a:gd name="T9" fmla="*/ 0 h 79"/>
                <a:gd name="T10" fmla="*/ 100 w 104"/>
                <a:gd name="T11" fmla="*/ 0 h 79"/>
                <a:gd name="T12" fmla="*/ 100 w 104"/>
                <a:gd name="T13" fmla="*/ 0 h 79"/>
                <a:gd name="T14" fmla="*/ 100 w 104"/>
                <a:gd name="T15" fmla="*/ 0 h 79"/>
                <a:gd name="T16" fmla="*/ 100 w 104"/>
                <a:gd name="T17" fmla="*/ 0 h 79"/>
                <a:gd name="T18" fmla="*/ 100 w 104"/>
                <a:gd name="T19" fmla="*/ 0 h 79"/>
                <a:gd name="T20" fmla="*/ 100 w 104"/>
                <a:gd name="T21" fmla="*/ 0 h 79"/>
                <a:gd name="T22" fmla="*/ 103 w 104"/>
                <a:gd name="T23" fmla="*/ 8 h 79"/>
                <a:gd name="T24" fmla="*/ 103 w 104"/>
                <a:gd name="T25" fmla="*/ 20 h 79"/>
                <a:gd name="T26" fmla="*/ 104 w 104"/>
                <a:gd name="T27" fmla="*/ 20 h 79"/>
                <a:gd name="T28" fmla="*/ 103 w 104"/>
                <a:gd name="T29" fmla="*/ 31 h 79"/>
                <a:gd name="T30" fmla="*/ 100 w 104"/>
                <a:gd name="T31" fmla="*/ 43 h 79"/>
                <a:gd name="T32" fmla="*/ 94 w 104"/>
                <a:gd name="T33" fmla="*/ 53 h 79"/>
                <a:gd name="T34" fmla="*/ 87 w 104"/>
                <a:gd name="T35" fmla="*/ 61 h 79"/>
                <a:gd name="T36" fmla="*/ 78 w 104"/>
                <a:gd name="T37" fmla="*/ 69 h 79"/>
                <a:gd name="T38" fmla="*/ 68 w 104"/>
                <a:gd name="T39" fmla="*/ 73 h 79"/>
                <a:gd name="T40" fmla="*/ 57 w 104"/>
                <a:gd name="T41" fmla="*/ 77 h 79"/>
                <a:gd name="T42" fmla="*/ 45 w 104"/>
                <a:gd name="T43" fmla="*/ 79 h 79"/>
                <a:gd name="T44" fmla="*/ 34 w 104"/>
                <a:gd name="T45" fmla="*/ 77 h 79"/>
                <a:gd name="T46" fmla="*/ 22 w 104"/>
                <a:gd name="T47" fmla="*/ 73 h 79"/>
                <a:gd name="T48" fmla="*/ 12 w 104"/>
                <a:gd name="T49" fmla="*/ 69 h 79"/>
                <a:gd name="T50" fmla="*/ 3 w 104"/>
                <a:gd name="T51" fmla="*/ 61 h 79"/>
                <a:gd name="T52" fmla="*/ 2 w 104"/>
                <a:gd name="T53" fmla="*/ 59 h 79"/>
                <a:gd name="T54" fmla="*/ 2 w 104"/>
                <a:gd name="T55" fmla="*/ 59 h 79"/>
                <a:gd name="T56" fmla="*/ 2 w 104"/>
                <a:gd name="T57" fmla="*/ 59 h 79"/>
                <a:gd name="T58" fmla="*/ 0 w 104"/>
                <a:gd name="T59" fmla="*/ 59 h 79"/>
                <a:gd name="T60" fmla="*/ 0 w 104"/>
                <a:gd name="T61" fmla="*/ 59 h 79"/>
                <a:gd name="T62" fmla="*/ 0 w 104"/>
                <a:gd name="T63" fmla="*/ 59 h 79"/>
                <a:gd name="T64" fmla="*/ 0 w 104"/>
                <a:gd name="T65" fmla="*/ 57 h 79"/>
                <a:gd name="T66" fmla="*/ 0 w 104"/>
                <a:gd name="T67" fmla="*/ 57 h 79"/>
                <a:gd name="T68" fmla="*/ 0 w 104"/>
                <a:gd name="T69" fmla="*/ 57 h 79"/>
                <a:gd name="T70" fmla="*/ 3 w 104"/>
                <a:gd name="T71" fmla="*/ 60 h 79"/>
                <a:gd name="T72" fmla="*/ 12 w 104"/>
                <a:gd name="T73" fmla="*/ 67 h 79"/>
                <a:gd name="T74" fmla="*/ 22 w 104"/>
                <a:gd name="T75" fmla="*/ 73 h 79"/>
                <a:gd name="T76" fmla="*/ 34 w 104"/>
                <a:gd name="T77" fmla="*/ 77 h 79"/>
                <a:gd name="T78" fmla="*/ 45 w 104"/>
                <a:gd name="T79" fmla="*/ 77 h 79"/>
                <a:gd name="T80" fmla="*/ 57 w 104"/>
                <a:gd name="T81" fmla="*/ 77 h 79"/>
                <a:gd name="T82" fmla="*/ 68 w 104"/>
                <a:gd name="T83" fmla="*/ 73 h 79"/>
                <a:gd name="T84" fmla="*/ 78 w 104"/>
                <a:gd name="T85" fmla="*/ 67 h 79"/>
                <a:gd name="T86" fmla="*/ 87 w 104"/>
                <a:gd name="T87" fmla="*/ 60 h 79"/>
                <a:gd name="T88" fmla="*/ 93 w 104"/>
                <a:gd name="T89" fmla="*/ 51 h 79"/>
                <a:gd name="T90" fmla="*/ 98 w 104"/>
                <a:gd name="T91" fmla="*/ 43 h 79"/>
                <a:gd name="T92" fmla="*/ 103 w 104"/>
                <a:gd name="T93" fmla="*/ 31 h 79"/>
                <a:gd name="T94" fmla="*/ 103 w 104"/>
                <a:gd name="T95" fmla="*/ 20 h 79"/>
                <a:gd name="T96" fmla="*/ 104 w 104"/>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79">
                  <a:moveTo>
                    <a:pt x="104" y="20"/>
                  </a:moveTo>
                  <a:lnTo>
                    <a:pt x="103" y="8"/>
                  </a:lnTo>
                  <a:lnTo>
                    <a:pt x="100" y="0"/>
                  </a:lnTo>
                  <a:lnTo>
                    <a:pt x="100" y="0"/>
                  </a:lnTo>
                  <a:lnTo>
                    <a:pt x="100" y="0"/>
                  </a:lnTo>
                  <a:lnTo>
                    <a:pt x="100" y="0"/>
                  </a:lnTo>
                  <a:lnTo>
                    <a:pt x="100" y="0"/>
                  </a:lnTo>
                  <a:lnTo>
                    <a:pt x="100" y="0"/>
                  </a:lnTo>
                  <a:lnTo>
                    <a:pt x="100" y="0"/>
                  </a:lnTo>
                  <a:lnTo>
                    <a:pt x="100" y="0"/>
                  </a:lnTo>
                  <a:lnTo>
                    <a:pt x="100" y="0"/>
                  </a:lnTo>
                  <a:lnTo>
                    <a:pt x="103" y="8"/>
                  </a:lnTo>
                  <a:lnTo>
                    <a:pt x="103" y="20"/>
                  </a:lnTo>
                  <a:lnTo>
                    <a:pt x="104" y="20"/>
                  </a:lnTo>
                  <a:lnTo>
                    <a:pt x="103" y="31"/>
                  </a:lnTo>
                  <a:lnTo>
                    <a:pt x="100" y="43"/>
                  </a:lnTo>
                  <a:lnTo>
                    <a:pt x="94" y="53"/>
                  </a:lnTo>
                  <a:lnTo>
                    <a:pt x="87" y="61"/>
                  </a:lnTo>
                  <a:lnTo>
                    <a:pt x="78" y="69"/>
                  </a:lnTo>
                  <a:lnTo>
                    <a:pt x="68" y="73"/>
                  </a:lnTo>
                  <a:lnTo>
                    <a:pt x="57" y="77"/>
                  </a:lnTo>
                  <a:lnTo>
                    <a:pt x="45" y="79"/>
                  </a:lnTo>
                  <a:lnTo>
                    <a:pt x="34" y="77"/>
                  </a:lnTo>
                  <a:lnTo>
                    <a:pt x="22" y="73"/>
                  </a:lnTo>
                  <a:lnTo>
                    <a:pt x="12" y="69"/>
                  </a:lnTo>
                  <a:lnTo>
                    <a:pt x="3" y="61"/>
                  </a:lnTo>
                  <a:lnTo>
                    <a:pt x="2" y="59"/>
                  </a:lnTo>
                  <a:lnTo>
                    <a:pt x="2" y="59"/>
                  </a:lnTo>
                  <a:lnTo>
                    <a:pt x="2" y="59"/>
                  </a:lnTo>
                  <a:lnTo>
                    <a:pt x="0" y="59"/>
                  </a:lnTo>
                  <a:lnTo>
                    <a:pt x="0" y="59"/>
                  </a:lnTo>
                  <a:lnTo>
                    <a:pt x="0" y="59"/>
                  </a:lnTo>
                  <a:lnTo>
                    <a:pt x="0" y="57"/>
                  </a:lnTo>
                  <a:lnTo>
                    <a:pt x="0" y="57"/>
                  </a:lnTo>
                  <a:lnTo>
                    <a:pt x="0" y="57"/>
                  </a:lnTo>
                  <a:lnTo>
                    <a:pt x="3" y="60"/>
                  </a:lnTo>
                  <a:lnTo>
                    <a:pt x="12" y="67"/>
                  </a:lnTo>
                  <a:lnTo>
                    <a:pt x="22" y="73"/>
                  </a:lnTo>
                  <a:lnTo>
                    <a:pt x="34" y="77"/>
                  </a:lnTo>
                  <a:lnTo>
                    <a:pt x="45" y="77"/>
                  </a:lnTo>
                  <a:lnTo>
                    <a:pt x="57" y="77"/>
                  </a:lnTo>
                  <a:lnTo>
                    <a:pt x="68" y="73"/>
                  </a:lnTo>
                  <a:lnTo>
                    <a:pt x="78" y="67"/>
                  </a:lnTo>
                  <a:lnTo>
                    <a:pt x="87" y="60"/>
                  </a:lnTo>
                  <a:lnTo>
                    <a:pt x="93" y="51"/>
                  </a:lnTo>
                  <a:lnTo>
                    <a:pt x="98" y="43"/>
                  </a:lnTo>
                  <a:lnTo>
                    <a:pt x="103" y="31"/>
                  </a:lnTo>
                  <a:lnTo>
                    <a:pt x="103" y="20"/>
                  </a:lnTo>
                  <a:lnTo>
                    <a:pt x="104"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0" name="Freeform 1120"/>
            <p:cNvSpPr>
              <a:spLocks/>
            </p:cNvSpPr>
            <p:nvPr/>
          </p:nvSpPr>
          <p:spPr bwMode="auto">
            <a:xfrm>
              <a:off x="4331" y="2552"/>
              <a:ext cx="103" cy="77"/>
            </a:xfrm>
            <a:custGeom>
              <a:avLst/>
              <a:gdLst>
                <a:gd name="T0" fmla="*/ 103 w 103"/>
                <a:gd name="T1" fmla="*/ 20 h 77"/>
                <a:gd name="T2" fmla="*/ 103 w 103"/>
                <a:gd name="T3" fmla="*/ 8 h 77"/>
                <a:gd name="T4" fmla="*/ 100 w 103"/>
                <a:gd name="T5" fmla="*/ 0 h 77"/>
                <a:gd name="T6" fmla="*/ 100 w 103"/>
                <a:gd name="T7" fmla="*/ 0 h 77"/>
                <a:gd name="T8" fmla="*/ 100 w 103"/>
                <a:gd name="T9" fmla="*/ 0 h 77"/>
                <a:gd name="T10" fmla="*/ 100 w 103"/>
                <a:gd name="T11" fmla="*/ 0 h 77"/>
                <a:gd name="T12" fmla="*/ 100 w 103"/>
                <a:gd name="T13" fmla="*/ 0 h 77"/>
                <a:gd name="T14" fmla="*/ 98 w 103"/>
                <a:gd name="T15" fmla="*/ 0 h 77"/>
                <a:gd name="T16" fmla="*/ 98 w 103"/>
                <a:gd name="T17" fmla="*/ 0 h 77"/>
                <a:gd name="T18" fmla="*/ 98 w 103"/>
                <a:gd name="T19" fmla="*/ 0 h 77"/>
                <a:gd name="T20" fmla="*/ 98 w 103"/>
                <a:gd name="T21" fmla="*/ 0 h 77"/>
                <a:gd name="T22" fmla="*/ 101 w 103"/>
                <a:gd name="T23" fmla="*/ 8 h 77"/>
                <a:gd name="T24" fmla="*/ 103 w 103"/>
                <a:gd name="T25" fmla="*/ 20 h 77"/>
                <a:gd name="T26" fmla="*/ 103 w 103"/>
                <a:gd name="T27" fmla="*/ 20 h 77"/>
                <a:gd name="T28" fmla="*/ 103 w 103"/>
                <a:gd name="T29" fmla="*/ 31 h 77"/>
                <a:gd name="T30" fmla="*/ 98 w 103"/>
                <a:gd name="T31" fmla="*/ 43 h 77"/>
                <a:gd name="T32" fmla="*/ 93 w 103"/>
                <a:gd name="T33" fmla="*/ 51 h 77"/>
                <a:gd name="T34" fmla="*/ 87 w 103"/>
                <a:gd name="T35" fmla="*/ 60 h 77"/>
                <a:gd name="T36" fmla="*/ 78 w 103"/>
                <a:gd name="T37" fmla="*/ 67 h 77"/>
                <a:gd name="T38" fmla="*/ 68 w 103"/>
                <a:gd name="T39" fmla="*/ 73 h 77"/>
                <a:gd name="T40" fmla="*/ 57 w 103"/>
                <a:gd name="T41" fmla="*/ 77 h 77"/>
                <a:gd name="T42" fmla="*/ 45 w 103"/>
                <a:gd name="T43" fmla="*/ 77 h 77"/>
                <a:gd name="T44" fmla="*/ 34 w 103"/>
                <a:gd name="T45" fmla="*/ 77 h 77"/>
                <a:gd name="T46" fmla="*/ 22 w 103"/>
                <a:gd name="T47" fmla="*/ 73 h 77"/>
                <a:gd name="T48" fmla="*/ 12 w 103"/>
                <a:gd name="T49" fmla="*/ 67 h 77"/>
                <a:gd name="T50" fmla="*/ 3 w 103"/>
                <a:gd name="T51" fmla="*/ 60 h 77"/>
                <a:gd name="T52" fmla="*/ 0 w 103"/>
                <a:gd name="T53" fmla="*/ 57 h 77"/>
                <a:gd name="T54" fmla="*/ 0 w 103"/>
                <a:gd name="T55" fmla="*/ 57 h 77"/>
                <a:gd name="T56" fmla="*/ 0 w 103"/>
                <a:gd name="T57" fmla="*/ 57 h 77"/>
                <a:gd name="T58" fmla="*/ 0 w 103"/>
                <a:gd name="T59" fmla="*/ 57 h 77"/>
                <a:gd name="T60" fmla="*/ 0 w 103"/>
                <a:gd name="T61" fmla="*/ 57 h 77"/>
                <a:gd name="T62" fmla="*/ 0 w 103"/>
                <a:gd name="T63" fmla="*/ 57 h 77"/>
                <a:gd name="T64" fmla="*/ 0 w 103"/>
                <a:gd name="T65" fmla="*/ 57 h 77"/>
                <a:gd name="T66" fmla="*/ 0 w 103"/>
                <a:gd name="T67" fmla="*/ 57 h 77"/>
                <a:gd name="T68" fmla="*/ 0 w 103"/>
                <a:gd name="T69" fmla="*/ 57 h 77"/>
                <a:gd name="T70" fmla="*/ 5 w 103"/>
                <a:gd name="T71" fmla="*/ 60 h 77"/>
                <a:gd name="T72" fmla="*/ 12 w 103"/>
                <a:gd name="T73" fmla="*/ 67 h 77"/>
                <a:gd name="T74" fmla="*/ 22 w 103"/>
                <a:gd name="T75" fmla="*/ 73 h 77"/>
                <a:gd name="T76" fmla="*/ 34 w 103"/>
                <a:gd name="T77" fmla="*/ 76 h 77"/>
                <a:gd name="T78" fmla="*/ 45 w 103"/>
                <a:gd name="T79" fmla="*/ 77 h 77"/>
                <a:gd name="T80" fmla="*/ 57 w 103"/>
                <a:gd name="T81" fmla="*/ 76 h 77"/>
                <a:gd name="T82" fmla="*/ 68 w 103"/>
                <a:gd name="T83" fmla="*/ 73 h 77"/>
                <a:gd name="T84" fmla="*/ 77 w 103"/>
                <a:gd name="T85" fmla="*/ 67 h 77"/>
                <a:gd name="T86" fmla="*/ 85 w 103"/>
                <a:gd name="T87" fmla="*/ 60 h 77"/>
                <a:gd name="T88" fmla="*/ 93 w 103"/>
                <a:gd name="T89" fmla="*/ 51 h 77"/>
                <a:gd name="T90" fmla="*/ 98 w 103"/>
                <a:gd name="T91" fmla="*/ 41 h 77"/>
                <a:gd name="T92" fmla="*/ 101 w 103"/>
                <a:gd name="T93" fmla="*/ 31 h 77"/>
                <a:gd name="T94" fmla="*/ 103 w 103"/>
                <a:gd name="T95" fmla="*/ 20 h 77"/>
                <a:gd name="T96" fmla="*/ 103 w 103"/>
                <a:gd name="T9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7">
                  <a:moveTo>
                    <a:pt x="103" y="20"/>
                  </a:moveTo>
                  <a:lnTo>
                    <a:pt x="103" y="8"/>
                  </a:lnTo>
                  <a:lnTo>
                    <a:pt x="100" y="0"/>
                  </a:lnTo>
                  <a:lnTo>
                    <a:pt x="100" y="0"/>
                  </a:lnTo>
                  <a:lnTo>
                    <a:pt x="100" y="0"/>
                  </a:lnTo>
                  <a:lnTo>
                    <a:pt x="100" y="0"/>
                  </a:lnTo>
                  <a:lnTo>
                    <a:pt x="100" y="0"/>
                  </a:lnTo>
                  <a:lnTo>
                    <a:pt x="98" y="0"/>
                  </a:lnTo>
                  <a:lnTo>
                    <a:pt x="98" y="0"/>
                  </a:lnTo>
                  <a:lnTo>
                    <a:pt x="98" y="0"/>
                  </a:lnTo>
                  <a:lnTo>
                    <a:pt x="98" y="0"/>
                  </a:lnTo>
                  <a:lnTo>
                    <a:pt x="101" y="8"/>
                  </a:lnTo>
                  <a:lnTo>
                    <a:pt x="103" y="20"/>
                  </a:lnTo>
                  <a:lnTo>
                    <a:pt x="103" y="20"/>
                  </a:lnTo>
                  <a:lnTo>
                    <a:pt x="103" y="31"/>
                  </a:lnTo>
                  <a:lnTo>
                    <a:pt x="98" y="43"/>
                  </a:lnTo>
                  <a:lnTo>
                    <a:pt x="93" y="51"/>
                  </a:lnTo>
                  <a:lnTo>
                    <a:pt x="87" y="60"/>
                  </a:lnTo>
                  <a:lnTo>
                    <a:pt x="78" y="67"/>
                  </a:lnTo>
                  <a:lnTo>
                    <a:pt x="68" y="73"/>
                  </a:lnTo>
                  <a:lnTo>
                    <a:pt x="57" y="77"/>
                  </a:lnTo>
                  <a:lnTo>
                    <a:pt x="45" y="77"/>
                  </a:lnTo>
                  <a:lnTo>
                    <a:pt x="34" y="77"/>
                  </a:lnTo>
                  <a:lnTo>
                    <a:pt x="22" y="73"/>
                  </a:lnTo>
                  <a:lnTo>
                    <a:pt x="12" y="67"/>
                  </a:lnTo>
                  <a:lnTo>
                    <a:pt x="3" y="60"/>
                  </a:lnTo>
                  <a:lnTo>
                    <a:pt x="0" y="57"/>
                  </a:lnTo>
                  <a:lnTo>
                    <a:pt x="0" y="57"/>
                  </a:lnTo>
                  <a:lnTo>
                    <a:pt x="0" y="57"/>
                  </a:lnTo>
                  <a:lnTo>
                    <a:pt x="0" y="57"/>
                  </a:lnTo>
                  <a:lnTo>
                    <a:pt x="0" y="57"/>
                  </a:lnTo>
                  <a:lnTo>
                    <a:pt x="0" y="57"/>
                  </a:lnTo>
                  <a:lnTo>
                    <a:pt x="0" y="57"/>
                  </a:lnTo>
                  <a:lnTo>
                    <a:pt x="0" y="57"/>
                  </a:lnTo>
                  <a:lnTo>
                    <a:pt x="0" y="57"/>
                  </a:lnTo>
                  <a:lnTo>
                    <a:pt x="5" y="60"/>
                  </a:lnTo>
                  <a:lnTo>
                    <a:pt x="12" y="67"/>
                  </a:lnTo>
                  <a:lnTo>
                    <a:pt x="22" y="73"/>
                  </a:lnTo>
                  <a:lnTo>
                    <a:pt x="34" y="76"/>
                  </a:lnTo>
                  <a:lnTo>
                    <a:pt x="45" y="77"/>
                  </a:lnTo>
                  <a:lnTo>
                    <a:pt x="57" y="76"/>
                  </a:lnTo>
                  <a:lnTo>
                    <a:pt x="68" y="73"/>
                  </a:lnTo>
                  <a:lnTo>
                    <a:pt x="77" y="67"/>
                  </a:lnTo>
                  <a:lnTo>
                    <a:pt x="85" y="60"/>
                  </a:lnTo>
                  <a:lnTo>
                    <a:pt x="93" y="51"/>
                  </a:lnTo>
                  <a:lnTo>
                    <a:pt x="98" y="41"/>
                  </a:lnTo>
                  <a:lnTo>
                    <a:pt x="101" y="31"/>
                  </a:lnTo>
                  <a:lnTo>
                    <a:pt x="103" y="20"/>
                  </a:lnTo>
                  <a:lnTo>
                    <a:pt x="103"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1" name="Freeform 1121"/>
            <p:cNvSpPr>
              <a:spLocks/>
            </p:cNvSpPr>
            <p:nvPr/>
          </p:nvSpPr>
          <p:spPr bwMode="auto">
            <a:xfrm>
              <a:off x="4331" y="2550"/>
              <a:ext cx="103" cy="79"/>
            </a:xfrm>
            <a:custGeom>
              <a:avLst/>
              <a:gdLst>
                <a:gd name="T0" fmla="*/ 103 w 103"/>
                <a:gd name="T1" fmla="*/ 22 h 79"/>
                <a:gd name="T2" fmla="*/ 101 w 103"/>
                <a:gd name="T3" fmla="*/ 10 h 79"/>
                <a:gd name="T4" fmla="*/ 98 w 103"/>
                <a:gd name="T5" fmla="*/ 2 h 79"/>
                <a:gd name="T6" fmla="*/ 98 w 103"/>
                <a:gd name="T7" fmla="*/ 2 h 79"/>
                <a:gd name="T8" fmla="*/ 98 w 103"/>
                <a:gd name="T9" fmla="*/ 2 h 79"/>
                <a:gd name="T10" fmla="*/ 98 w 103"/>
                <a:gd name="T11" fmla="*/ 2 h 79"/>
                <a:gd name="T12" fmla="*/ 98 w 103"/>
                <a:gd name="T13" fmla="*/ 2 h 79"/>
                <a:gd name="T14" fmla="*/ 98 w 103"/>
                <a:gd name="T15" fmla="*/ 0 h 79"/>
                <a:gd name="T16" fmla="*/ 98 w 103"/>
                <a:gd name="T17" fmla="*/ 0 h 79"/>
                <a:gd name="T18" fmla="*/ 98 w 103"/>
                <a:gd name="T19" fmla="*/ 0 h 79"/>
                <a:gd name="T20" fmla="*/ 98 w 103"/>
                <a:gd name="T21" fmla="*/ 0 h 79"/>
                <a:gd name="T22" fmla="*/ 101 w 103"/>
                <a:gd name="T23" fmla="*/ 10 h 79"/>
                <a:gd name="T24" fmla="*/ 103 w 103"/>
                <a:gd name="T25" fmla="*/ 22 h 79"/>
                <a:gd name="T26" fmla="*/ 103 w 103"/>
                <a:gd name="T27" fmla="*/ 22 h 79"/>
                <a:gd name="T28" fmla="*/ 101 w 103"/>
                <a:gd name="T29" fmla="*/ 33 h 79"/>
                <a:gd name="T30" fmla="*/ 98 w 103"/>
                <a:gd name="T31" fmla="*/ 43 h 79"/>
                <a:gd name="T32" fmla="*/ 93 w 103"/>
                <a:gd name="T33" fmla="*/ 53 h 79"/>
                <a:gd name="T34" fmla="*/ 85 w 103"/>
                <a:gd name="T35" fmla="*/ 62 h 79"/>
                <a:gd name="T36" fmla="*/ 77 w 103"/>
                <a:gd name="T37" fmla="*/ 69 h 79"/>
                <a:gd name="T38" fmla="*/ 68 w 103"/>
                <a:gd name="T39" fmla="*/ 75 h 79"/>
                <a:gd name="T40" fmla="*/ 57 w 103"/>
                <a:gd name="T41" fmla="*/ 78 h 79"/>
                <a:gd name="T42" fmla="*/ 45 w 103"/>
                <a:gd name="T43" fmla="*/ 79 h 79"/>
                <a:gd name="T44" fmla="*/ 34 w 103"/>
                <a:gd name="T45" fmla="*/ 78 h 79"/>
                <a:gd name="T46" fmla="*/ 22 w 103"/>
                <a:gd name="T47" fmla="*/ 75 h 79"/>
                <a:gd name="T48" fmla="*/ 12 w 103"/>
                <a:gd name="T49" fmla="*/ 69 h 79"/>
                <a:gd name="T50" fmla="*/ 5 w 103"/>
                <a:gd name="T51" fmla="*/ 62 h 79"/>
                <a:gd name="T52" fmla="*/ 0 w 103"/>
                <a:gd name="T53" fmla="*/ 59 h 79"/>
                <a:gd name="T54" fmla="*/ 0 w 103"/>
                <a:gd name="T55" fmla="*/ 59 h 79"/>
                <a:gd name="T56" fmla="*/ 0 w 103"/>
                <a:gd name="T57" fmla="*/ 59 h 79"/>
                <a:gd name="T58" fmla="*/ 0 w 103"/>
                <a:gd name="T59" fmla="*/ 59 h 79"/>
                <a:gd name="T60" fmla="*/ 0 w 103"/>
                <a:gd name="T61" fmla="*/ 58 h 79"/>
                <a:gd name="T62" fmla="*/ 0 w 103"/>
                <a:gd name="T63" fmla="*/ 58 h 79"/>
                <a:gd name="T64" fmla="*/ 0 w 103"/>
                <a:gd name="T65" fmla="*/ 58 h 79"/>
                <a:gd name="T66" fmla="*/ 0 w 103"/>
                <a:gd name="T67" fmla="*/ 58 h 79"/>
                <a:gd name="T68" fmla="*/ 0 w 103"/>
                <a:gd name="T69" fmla="*/ 58 h 79"/>
                <a:gd name="T70" fmla="*/ 5 w 103"/>
                <a:gd name="T71" fmla="*/ 62 h 79"/>
                <a:gd name="T72" fmla="*/ 13 w 103"/>
                <a:gd name="T73" fmla="*/ 69 h 79"/>
                <a:gd name="T74" fmla="*/ 22 w 103"/>
                <a:gd name="T75" fmla="*/ 75 h 79"/>
                <a:gd name="T76" fmla="*/ 34 w 103"/>
                <a:gd name="T77" fmla="*/ 78 h 79"/>
                <a:gd name="T78" fmla="*/ 45 w 103"/>
                <a:gd name="T79" fmla="*/ 79 h 79"/>
                <a:gd name="T80" fmla="*/ 57 w 103"/>
                <a:gd name="T81" fmla="*/ 78 h 79"/>
                <a:gd name="T82" fmla="*/ 67 w 103"/>
                <a:gd name="T83" fmla="*/ 75 h 79"/>
                <a:gd name="T84" fmla="*/ 77 w 103"/>
                <a:gd name="T85" fmla="*/ 69 h 79"/>
                <a:gd name="T86" fmla="*/ 85 w 103"/>
                <a:gd name="T87" fmla="*/ 62 h 79"/>
                <a:gd name="T88" fmla="*/ 93 w 103"/>
                <a:gd name="T89" fmla="*/ 53 h 79"/>
                <a:gd name="T90" fmla="*/ 98 w 103"/>
                <a:gd name="T91" fmla="*/ 43 h 79"/>
                <a:gd name="T92" fmla="*/ 101 w 103"/>
                <a:gd name="T93" fmla="*/ 33 h 79"/>
                <a:gd name="T94" fmla="*/ 103 w 103"/>
                <a:gd name="T95" fmla="*/ 22 h 79"/>
                <a:gd name="T96" fmla="*/ 103 w 103"/>
                <a:gd name="T9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22"/>
                  </a:moveTo>
                  <a:lnTo>
                    <a:pt x="101" y="10"/>
                  </a:lnTo>
                  <a:lnTo>
                    <a:pt x="98" y="2"/>
                  </a:lnTo>
                  <a:lnTo>
                    <a:pt x="98" y="2"/>
                  </a:lnTo>
                  <a:lnTo>
                    <a:pt x="98" y="2"/>
                  </a:lnTo>
                  <a:lnTo>
                    <a:pt x="98" y="2"/>
                  </a:lnTo>
                  <a:lnTo>
                    <a:pt x="98" y="2"/>
                  </a:lnTo>
                  <a:lnTo>
                    <a:pt x="98" y="0"/>
                  </a:lnTo>
                  <a:lnTo>
                    <a:pt x="98" y="0"/>
                  </a:lnTo>
                  <a:lnTo>
                    <a:pt x="98" y="0"/>
                  </a:lnTo>
                  <a:lnTo>
                    <a:pt x="98" y="0"/>
                  </a:lnTo>
                  <a:lnTo>
                    <a:pt x="101" y="10"/>
                  </a:lnTo>
                  <a:lnTo>
                    <a:pt x="103" y="22"/>
                  </a:lnTo>
                  <a:lnTo>
                    <a:pt x="103" y="22"/>
                  </a:lnTo>
                  <a:lnTo>
                    <a:pt x="101" y="33"/>
                  </a:lnTo>
                  <a:lnTo>
                    <a:pt x="98" y="43"/>
                  </a:lnTo>
                  <a:lnTo>
                    <a:pt x="93" y="53"/>
                  </a:lnTo>
                  <a:lnTo>
                    <a:pt x="85" y="62"/>
                  </a:lnTo>
                  <a:lnTo>
                    <a:pt x="77" y="69"/>
                  </a:lnTo>
                  <a:lnTo>
                    <a:pt x="68" y="75"/>
                  </a:lnTo>
                  <a:lnTo>
                    <a:pt x="57" y="78"/>
                  </a:lnTo>
                  <a:lnTo>
                    <a:pt x="45" y="79"/>
                  </a:lnTo>
                  <a:lnTo>
                    <a:pt x="34" y="78"/>
                  </a:lnTo>
                  <a:lnTo>
                    <a:pt x="22" y="75"/>
                  </a:lnTo>
                  <a:lnTo>
                    <a:pt x="12" y="69"/>
                  </a:lnTo>
                  <a:lnTo>
                    <a:pt x="5" y="62"/>
                  </a:lnTo>
                  <a:lnTo>
                    <a:pt x="0" y="59"/>
                  </a:lnTo>
                  <a:lnTo>
                    <a:pt x="0" y="59"/>
                  </a:lnTo>
                  <a:lnTo>
                    <a:pt x="0" y="59"/>
                  </a:lnTo>
                  <a:lnTo>
                    <a:pt x="0" y="59"/>
                  </a:lnTo>
                  <a:lnTo>
                    <a:pt x="0" y="58"/>
                  </a:lnTo>
                  <a:lnTo>
                    <a:pt x="0" y="58"/>
                  </a:lnTo>
                  <a:lnTo>
                    <a:pt x="0" y="58"/>
                  </a:lnTo>
                  <a:lnTo>
                    <a:pt x="0" y="58"/>
                  </a:lnTo>
                  <a:lnTo>
                    <a:pt x="0" y="58"/>
                  </a:lnTo>
                  <a:lnTo>
                    <a:pt x="5" y="62"/>
                  </a:lnTo>
                  <a:lnTo>
                    <a:pt x="13" y="69"/>
                  </a:lnTo>
                  <a:lnTo>
                    <a:pt x="22" y="75"/>
                  </a:lnTo>
                  <a:lnTo>
                    <a:pt x="34" y="78"/>
                  </a:lnTo>
                  <a:lnTo>
                    <a:pt x="45" y="79"/>
                  </a:lnTo>
                  <a:lnTo>
                    <a:pt x="57" y="78"/>
                  </a:lnTo>
                  <a:lnTo>
                    <a:pt x="67" y="75"/>
                  </a:lnTo>
                  <a:lnTo>
                    <a:pt x="77" y="69"/>
                  </a:lnTo>
                  <a:lnTo>
                    <a:pt x="85" y="62"/>
                  </a:lnTo>
                  <a:lnTo>
                    <a:pt x="93" y="53"/>
                  </a:lnTo>
                  <a:lnTo>
                    <a:pt x="98" y="43"/>
                  </a:lnTo>
                  <a:lnTo>
                    <a:pt x="101" y="33"/>
                  </a:lnTo>
                  <a:lnTo>
                    <a:pt x="103" y="22"/>
                  </a:lnTo>
                  <a:lnTo>
                    <a:pt x="103" y="22"/>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2" name="Freeform 1122"/>
            <p:cNvSpPr>
              <a:spLocks/>
            </p:cNvSpPr>
            <p:nvPr/>
          </p:nvSpPr>
          <p:spPr bwMode="auto">
            <a:xfrm>
              <a:off x="4331" y="2550"/>
              <a:ext cx="103" cy="79"/>
            </a:xfrm>
            <a:custGeom>
              <a:avLst/>
              <a:gdLst>
                <a:gd name="T0" fmla="*/ 103 w 103"/>
                <a:gd name="T1" fmla="*/ 22 h 79"/>
                <a:gd name="T2" fmla="*/ 101 w 103"/>
                <a:gd name="T3" fmla="*/ 10 h 79"/>
                <a:gd name="T4" fmla="*/ 98 w 103"/>
                <a:gd name="T5" fmla="*/ 0 h 79"/>
                <a:gd name="T6" fmla="*/ 98 w 103"/>
                <a:gd name="T7" fmla="*/ 0 h 79"/>
                <a:gd name="T8" fmla="*/ 98 w 103"/>
                <a:gd name="T9" fmla="*/ 0 h 79"/>
                <a:gd name="T10" fmla="*/ 98 w 103"/>
                <a:gd name="T11" fmla="*/ 0 h 79"/>
                <a:gd name="T12" fmla="*/ 98 w 103"/>
                <a:gd name="T13" fmla="*/ 0 h 79"/>
                <a:gd name="T14" fmla="*/ 98 w 103"/>
                <a:gd name="T15" fmla="*/ 0 h 79"/>
                <a:gd name="T16" fmla="*/ 98 w 103"/>
                <a:gd name="T17" fmla="*/ 0 h 79"/>
                <a:gd name="T18" fmla="*/ 97 w 103"/>
                <a:gd name="T19" fmla="*/ 0 h 79"/>
                <a:gd name="T20" fmla="*/ 97 w 103"/>
                <a:gd name="T21" fmla="*/ 0 h 79"/>
                <a:gd name="T22" fmla="*/ 101 w 103"/>
                <a:gd name="T23" fmla="*/ 10 h 79"/>
                <a:gd name="T24" fmla="*/ 101 w 103"/>
                <a:gd name="T25" fmla="*/ 22 h 79"/>
                <a:gd name="T26" fmla="*/ 103 w 103"/>
                <a:gd name="T27" fmla="*/ 22 h 79"/>
                <a:gd name="T28" fmla="*/ 101 w 103"/>
                <a:gd name="T29" fmla="*/ 33 h 79"/>
                <a:gd name="T30" fmla="*/ 98 w 103"/>
                <a:gd name="T31" fmla="*/ 43 h 79"/>
                <a:gd name="T32" fmla="*/ 93 w 103"/>
                <a:gd name="T33" fmla="*/ 53 h 79"/>
                <a:gd name="T34" fmla="*/ 85 w 103"/>
                <a:gd name="T35" fmla="*/ 62 h 79"/>
                <a:gd name="T36" fmla="*/ 77 w 103"/>
                <a:gd name="T37" fmla="*/ 69 h 79"/>
                <a:gd name="T38" fmla="*/ 67 w 103"/>
                <a:gd name="T39" fmla="*/ 75 h 79"/>
                <a:gd name="T40" fmla="*/ 57 w 103"/>
                <a:gd name="T41" fmla="*/ 78 h 79"/>
                <a:gd name="T42" fmla="*/ 45 w 103"/>
                <a:gd name="T43" fmla="*/ 79 h 79"/>
                <a:gd name="T44" fmla="*/ 34 w 103"/>
                <a:gd name="T45" fmla="*/ 78 h 79"/>
                <a:gd name="T46" fmla="*/ 22 w 103"/>
                <a:gd name="T47" fmla="*/ 75 h 79"/>
                <a:gd name="T48" fmla="*/ 13 w 103"/>
                <a:gd name="T49" fmla="*/ 69 h 79"/>
                <a:gd name="T50" fmla="*/ 5 w 103"/>
                <a:gd name="T51" fmla="*/ 62 h 79"/>
                <a:gd name="T52" fmla="*/ 0 w 103"/>
                <a:gd name="T53" fmla="*/ 58 h 79"/>
                <a:gd name="T54" fmla="*/ 0 w 103"/>
                <a:gd name="T55" fmla="*/ 58 h 79"/>
                <a:gd name="T56" fmla="*/ 0 w 103"/>
                <a:gd name="T57" fmla="*/ 58 h 79"/>
                <a:gd name="T58" fmla="*/ 0 w 103"/>
                <a:gd name="T59" fmla="*/ 58 h 79"/>
                <a:gd name="T60" fmla="*/ 0 w 103"/>
                <a:gd name="T61" fmla="*/ 58 h 79"/>
                <a:gd name="T62" fmla="*/ 0 w 103"/>
                <a:gd name="T63" fmla="*/ 58 h 79"/>
                <a:gd name="T64" fmla="*/ 0 w 103"/>
                <a:gd name="T65" fmla="*/ 58 h 79"/>
                <a:gd name="T66" fmla="*/ 0 w 103"/>
                <a:gd name="T67" fmla="*/ 58 h 79"/>
                <a:gd name="T68" fmla="*/ 0 w 103"/>
                <a:gd name="T69" fmla="*/ 58 h 79"/>
                <a:gd name="T70" fmla="*/ 5 w 103"/>
                <a:gd name="T71" fmla="*/ 62 h 79"/>
                <a:gd name="T72" fmla="*/ 13 w 103"/>
                <a:gd name="T73" fmla="*/ 69 h 79"/>
                <a:gd name="T74" fmla="*/ 23 w 103"/>
                <a:gd name="T75" fmla="*/ 74 h 79"/>
                <a:gd name="T76" fmla="*/ 34 w 103"/>
                <a:gd name="T77" fmla="*/ 76 h 79"/>
                <a:gd name="T78" fmla="*/ 45 w 103"/>
                <a:gd name="T79" fmla="*/ 78 h 79"/>
                <a:gd name="T80" fmla="*/ 57 w 103"/>
                <a:gd name="T81" fmla="*/ 76 h 79"/>
                <a:gd name="T82" fmla="*/ 67 w 103"/>
                <a:gd name="T83" fmla="*/ 74 h 79"/>
                <a:gd name="T84" fmla="*/ 77 w 103"/>
                <a:gd name="T85" fmla="*/ 69 h 79"/>
                <a:gd name="T86" fmla="*/ 85 w 103"/>
                <a:gd name="T87" fmla="*/ 62 h 79"/>
                <a:gd name="T88" fmla="*/ 93 w 103"/>
                <a:gd name="T89" fmla="*/ 53 h 79"/>
                <a:gd name="T90" fmla="*/ 97 w 103"/>
                <a:gd name="T91" fmla="*/ 43 h 79"/>
                <a:gd name="T92" fmla="*/ 101 w 103"/>
                <a:gd name="T93" fmla="*/ 33 h 79"/>
                <a:gd name="T94" fmla="*/ 101 w 103"/>
                <a:gd name="T95" fmla="*/ 22 h 79"/>
                <a:gd name="T96" fmla="*/ 103 w 103"/>
                <a:gd name="T97"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22"/>
                  </a:moveTo>
                  <a:lnTo>
                    <a:pt x="101" y="10"/>
                  </a:lnTo>
                  <a:lnTo>
                    <a:pt x="98" y="0"/>
                  </a:lnTo>
                  <a:lnTo>
                    <a:pt x="98" y="0"/>
                  </a:lnTo>
                  <a:lnTo>
                    <a:pt x="98" y="0"/>
                  </a:lnTo>
                  <a:lnTo>
                    <a:pt x="98" y="0"/>
                  </a:lnTo>
                  <a:lnTo>
                    <a:pt x="98" y="0"/>
                  </a:lnTo>
                  <a:lnTo>
                    <a:pt x="98" y="0"/>
                  </a:lnTo>
                  <a:lnTo>
                    <a:pt x="98" y="0"/>
                  </a:lnTo>
                  <a:lnTo>
                    <a:pt x="97" y="0"/>
                  </a:lnTo>
                  <a:lnTo>
                    <a:pt x="97" y="0"/>
                  </a:lnTo>
                  <a:lnTo>
                    <a:pt x="101" y="10"/>
                  </a:lnTo>
                  <a:lnTo>
                    <a:pt x="101" y="22"/>
                  </a:lnTo>
                  <a:lnTo>
                    <a:pt x="103" y="22"/>
                  </a:lnTo>
                  <a:lnTo>
                    <a:pt x="101" y="33"/>
                  </a:lnTo>
                  <a:lnTo>
                    <a:pt x="98" y="43"/>
                  </a:lnTo>
                  <a:lnTo>
                    <a:pt x="93" y="53"/>
                  </a:lnTo>
                  <a:lnTo>
                    <a:pt x="85" y="62"/>
                  </a:lnTo>
                  <a:lnTo>
                    <a:pt x="77" y="69"/>
                  </a:lnTo>
                  <a:lnTo>
                    <a:pt x="67" y="75"/>
                  </a:lnTo>
                  <a:lnTo>
                    <a:pt x="57" y="78"/>
                  </a:lnTo>
                  <a:lnTo>
                    <a:pt x="45" y="79"/>
                  </a:lnTo>
                  <a:lnTo>
                    <a:pt x="34" y="78"/>
                  </a:lnTo>
                  <a:lnTo>
                    <a:pt x="22" y="75"/>
                  </a:lnTo>
                  <a:lnTo>
                    <a:pt x="13" y="69"/>
                  </a:lnTo>
                  <a:lnTo>
                    <a:pt x="5" y="62"/>
                  </a:lnTo>
                  <a:lnTo>
                    <a:pt x="0" y="58"/>
                  </a:lnTo>
                  <a:lnTo>
                    <a:pt x="0" y="58"/>
                  </a:lnTo>
                  <a:lnTo>
                    <a:pt x="0" y="58"/>
                  </a:lnTo>
                  <a:lnTo>
                    <a:pt x="0" y="58"/>
                  </a:lnTo>
                  <a:lnTo>
                    <a:pt x="0" y="58"/>
                  </a:lnTo>
                  <a:lnTo>
                    <a:pt x="0" y="58"/>
                  </a:lnTo>
                  <a:lnTo>
                    <a:pt x="0" y="58"/>
                  </a:lnTo>
                  <a:lnTo>
                    <a:pt x="0" y="58"/>
                  </a:lnTo>
                  <a:lnTo>
                    <a:pt x="0" y="58"/>
                  </a:lnTo>
                  <a:lnTo>
                    <a:pt x="5" y="62"/>
                  </a:lnTo>
                  <a:lnTo>
                    <a:pt x="13" y="69"/>
                  </a:lnTo>
                  <a:lnTo>
                    <a:pt x="23" y="74"/>
                  </a:lnTo>
                  <a:lnTo>
                    <a:pt x="34" y="76"/>
                  </a:lnTo>
                  <a:lnTo>
                    <a:pt x="45" y="78"/>
                  </a:lnTo>
                  <a:lnTo>
                    <a:pt x="57" y="76"/>
                  </a:lnTo>
                  <a:lnTo>
                    <a:pt x="67" y="74"/>
                  </a:lnTo>
                  <a:lnTo>
                    <a:pt x="77" y="69"/>
                  </a:lnTo>
                  <a:lnTo>
                    <a:pt x="85" y="62"/>
                  </a:lnTo>
                  <a:lnTo>
                    <a:pt x="93" y="53"/>
                  </a:lnTo>
                  <a:lnTo>
                    <a:pt x="97" y="43"/>
                  </a:lnTo>
                  <a:lnTo>
                    <a:pt x="101" y="33"/>
                  </a:lnTo>
                  <a:lnTo>
                    <a:pt x="101" y="22"/>
                  </a:lnTo>
                  <a:lnTo>
                    <a:pt x="103" y="22"/>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3" name="Freeform 1123"/>
            <p:cNvSpPr>
              <a:spLocks/>
            </p:cNvSpPr>
            <p:nvPr/>
          </p:nvSpPr>
          <p:spPr bwMode="auto">
            <a:xfrm>
              <a:off x="4331" y="2550"/>
              <a:ext cx="101" cy="78"/>
            </a:xfrm>
            <a:custGeom>
              <a:avLst/>
              <a:gdLst>
                <a:gd name="T0" fmla="*/ 101 w 101"/>
                <a:gd name="T1" fmla="*/ 22 h 78"/>
                <a:gd name="T2" fmla="*/ 101 w 101"/>
                <a:gd name="T3" fmla="*/ 10 h 78"/>
                <a:gd name="T4" fmla="*/ 97 w 101"/>
                <a:gd name="T5" fmla="*/ 0 h 78"/>
                <a:gd name="T6" fmla="*/ 97 w 101"/>
                <a:gd name="T7" fmla="*/ 0 h 78"/>
                <a:gd name="T8" fmla="*/ 97 w 101"/>
                <a:gd name="T9" fmla="*/ 0 h 78"/>
                <a:gd name="T10" fmla="*/ 97 w 101"/>
                <a:gd name="T11" fmla="*/ 0 h 78"/>
                <a:gd name="T12" fmla="*/ 97 w 101"/>
                <a:gd name="T13" fmla="*/ 0 h 78"/>
                <a:gd name="T14" fmla="*/ 97 w 101"/>
                <a:gd name="T15" fmla="*/ 0 h 78"/>
                <a:gd name="T16" fmla="*/ 97 w 101"/>
                <a:gd name="T17" fmla="*/ 0 h 78"/>
                <a:gd name="T18" fmla="*/ 97 w 101"/>
                <a:gd name="T19" fmla="*/ 0 h 78"/>
                <a:gd name="T20" fmla="*/ 97 w 101"/>
                <a:gd name="T21" fmla="*/ 0 h 78"/>
                <a:gd name="T22" fmla="*/ 100 w 101"/>
                <a:gd name="T23" fmla="*/ 10 h 78"/>
                <a:gd name="T24" fmla="*/ 101 w 101"/>
                <a:gd name="T25" fmla="*/ 22 h 78"/>
                <a:gd name="T26" fmla="*/ 101 w 101"/>
                <a:gd name="T27" fmla="*/ 22 h 78"/>
                <a:gd name="T28" fmla="*/ 101 w 101"/>
                <a:gd name="T29" fmla="*/ 33 h 78"/>
                <a:gd name="T30" fmla="*/ 97 w 101"/>
                <a:gd name="T31" fmla="*/ 43 h 78"/>
                <a:gd name="T32" fmla="*/ 93 w 101"/>
                <a:gd name="T33" fmla="*/ 53 h 78"/>
                <a:gd name="T34" fmla="*/ 85 w 101"/>
                <a:gd name="T35" fmla="*/ 62 h 78"/>
                <a:gd name="T36" fmla="*/ 77 w 101"/>
                <a:gd name="T37" fmla="*/ 69 h 78"/>
                <a:gd name="T38" fmla="*/ 67 w 101"/>
                <a:gd name="T39" fmla="*/ 74 h 78"/>
                <a:gd name="T40" fmla="*/ 57 w 101"/>
                <a:gd name="T41" fmla="*/ 76 h 78"/>
                <a:gd name="T42" fmla="*/ 45 w 101"/>
                <a:gd name="T43" fmla="*/ 78 h 78"/>
                <a:gd name="T44" fmla="*/ 34 w 101"/>
                <a:gd name="T45" fmla="*/ 76 h 78"/>
                <a:gd name="T46" fmla="*/ 23 w 101"/>
                <a:gd name="T47" fmla="*/ 74 h 78"/>
                <a:gd name="T48" fmla="*/ 13 w 101"/>
                <a:gd name="T49" fmla="*/ 69 h 78"/>
                <a:gd name="T50" fmla="*/ 5 w 101"/>
                <a:gd name="T51" fmla="*/ 62 h 78"/>
                <a:gd name="T52" fmla="*/ 0 w 101"/>
                <a:gd name="T53" fmla="*/ 58 h 78"/>
                <a:gd name="T54" fmla="*/ 0 w 101"/>
                <a:gd name="T55" fmla="*/ 58 h 78"/>
                <a:gd name="T56" fmla="*/ 0 w 101"/>
                <a:gd name="T57" fmla="*/ 56 h 78"/>
                <a:gd name="T58" fmla="*/ 0 w 101"/>
                <a:gd name="T59" fmla="*/ 56 h 78"/>
                <a:gd name="T60" fmla="*/ 0 w 101"/>
                <a:gd name="T61" fmla="*/ 56 h 78"/>
                <a:gd name="T62" fmla="*/ 0 w 101"/>
                <a:gd name="T63" fmla="*/ 56 h 78"/>
                <a:gd name="T64" fmla="*/ 0 w 101"/>
                <a:gd name="T65" fmla="*/ 56 h 78"/>
                <a:gd name="T66" fmla="*/ 0 w 101"/>
                <a:gd name="T67" fmla="*/ 56 h 78"/>
                <a:gd name="T68" fmla="*/ 0 w 101"/>
                <a:gd name="T69" fmla="*/ 56 h 78"/>
                <a:gd name="T70" fmla="*/ 0 w 101"/>
                <a:gd name="T71" fmla="*/ 56 h 78"/>
                <a:gd name="T72" fmla="*/ 0 w 101"/>
                <a:gd name="T73" fmla="*/ 56 h 78"/>
                <a:gd name="T74" fmla="*/ 0 w 101"/>
                <a:gd name="T75" fmla="*/ 56 h 78"/>
                <a:gd name="T76" fmla="*/ 0 w 101"/>
                <a:gd name="T77" fmla="*/ 56 h 78"/>
                <a:gd name="T78" fmla="*/ 0 w 101"/>
                <a:gd name="T79" fmla="*/ 56 h 78"/>
                <a:gd name="T80" fmla="*/ 0 w 101"/>
                <a:gd name="T81" fmla="*/ 56 h 78"/>
                <a:gd name="T82" fmla="*/ 0 w 101"/>
                <a:gd name="T83" fmla="*/ 56 h 78"/>
                <a:gd name="T84" fmla="*/ 0 w 101"/>
                <a:gd name="T85" fmla="*/ 56 h 78"/>
                <a:gd name="T86" fmla="*/ 5 w 101"/>
                <a:gd name="T87" fmla="*/ 61 h 78"/>
                <a:gd name="T88" fmla="*/ 13 w 101"/>
                <a:gd name="T89" fmla="*/ 68 h 78"/>
                <a:gd name="T90" fmla="*/ 23 w 101"/>
                <a:gd name="T91" fmla="*/ 74 h 78"/>
                <a:gd name="T92" fmla="*/ 34 w 101"/>
                <a:gd name="T93" fmla="*/ 76 h 78"/>
                <a:gd name="T94" fmla="*/ 45 w 101"/>
                <a:gd name="T95" fmla="*/ 78 h 78"/>
                <a:gd name="T96" fmla="*/ 57 w 101"/>
                <a:gd name="T97" fmla="*/ 76 h 78"/>
                <a:gd name="T98" fmla="*/ 67 w 101"/>
                <a:gd name="T99" fmla="*/ 74 h 78"/>
                <a:gd name="T100" fmla="*/ 77 w 101"/>
                <a:gd name="T101" fmla="*/ 68 h 78"/>
                <a:gd name="T102" fmla="*/ 85 w 101"/>
                <a:gd name="T103" fmla="*/ 61 h 78"/>
                <a:gd name="T104" fmla="*/ 91 w 101"/>
                <a:gd name="T105" fmla="*/ 53 h 78"/>
                <a:gd name="T106" fmla="*/ 97 w 101"/>
                <a:gd name="T107" fmla="*/ 43 h 78"/>
                <a:gd name="T108" fmla="*/ 100 w 101"/>
                <a:gd name="T109" fmla="*/ 33 h 78"/>
                <a:gd name="T110" fmla="*/ 101 w 101"/>
                <a:gd name="T111" fmla="*/ 22 h 78"/>
                <a:gd name="T112" fmla="*/ 101 w 101"/>
                <a:gd name="T113"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78">
                  <a:moveTo>
                    <a:pt x="101" y="22"/>
                  </a:moveTo>
                  <a:lnTo>
                    <a:pt x="101" y="10"/>
                  </a:lnTo>
                  <a:lnTo>
                    <a:pt x="97" y="0"/>
                  </a:lnTo>
                  <a:lnTo>
                    <a:pt x="97" y="0"/>
                  </a:lnTo>
                  <a:lnTo>
                    <a:pt x="97" y="0"/>
                  </a:lnTo>
                  <a:lnTo>
                    <a:pt x="97" y="0"/>
                  </a:lnTo>
                  <a:lnTo>
                    <a:pt x="97" y="0"/>
                  </a:lnTo>
                  <a:lnTo>
                    <a:pt x="97" y="0"/>
                  </a:lnTo>
                  <a:lnTo>
                    <a:pt x="97" y="0"/>
                  </a:lnTo>
                  <a:lnTo>
                    <a:pt x="97" y="0"/>
                  </a:lnTo>
                  <a:lnTo>
                    <a:pt x="97" y="0"/>
                  </a:lnTo>
                  <a:lnTo>
                    <a:pt x="100" y="10"/>
                  </a:lnTo>
                  <a:lnTo>
                    <a:pt x="101" y="22"/>
                  </a:lnTo>
                  <a:lnTo>
                    <a:pt x="101" y="22"/>
                  </a:lnTo>
                  <a:lnTo>
                    <a:pt x="101" y="33"/>
                  </a:lnTo>
                  <a:lnTo>
                    <a:pt x="97" y="43"/>
                  </a:lnTo>
                  <a:lnTo>
                    <a:pt x="93" y="53"/>
                  </a:lnTo>
                  <a:lnTo>
                    <a:pt x="85" y="62"/>
                  </a:lnTo>
                  <a:lnTo>
                    <a:pt x="77" y="69"/>
                  </a:lnTo>
                  <a:lnTo>
                    <a:pt x="67" y="74"/>
                  </a:lnTo>
                  <a:lnTo>
                    <a:pt x="57" y="76"/>
                  </a:lnTo>
                  <a:lnTo>
                    <a:pt x="45" y="78"/>
                  </a:lnTo>
                  <a:lnTo>
                    <a:pt x="34" y="76"/>
                  </a:lnTo>
                  <a:lnTo>
                    <a:pt x="23" y="74"/>
                  </a:lnTo>
                  <a:lnTo>
                    <a:pt x="13" y="69"/>
                  </a:lnTo>
                  <a:lnTo>
                    <a:pt x="5" y="62"/>
                  </a:lnTo>
                  <a:lnTo>
                    <a:pt x="0" y="58"/>
                  </a:lnTo>
                  <a:lnTo>
                    <a:pt x="0" y="58"/>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5" y="61"/>
                  </a:lnTo>
                  <a:lnTo>
                    <a:pt x="13" y="68"/>
                  </a:lnTo>
                  <a:lnTo>
                    <a:pt x="23" y="74"/>
                  </a:lnTo>
                  <a:lnTo>
                    <a:pt x="34" y="76"/>
                  </a:lnTo>
                  <a:lnTo>
                    <a:pt x="45" y="78"/>
                  </a:lnTo>
                  <a:lnTo>
                    <a:pt x="57" y="76"/>
                  </a:lnTo>
                  <a:lnTo>
                    <a:pt x="67" y="74"/>
                  </a:lnTo>
                  <a:lnTo>
                    <a:pt x="77" y="68"/>
                  </a:lnTo>
                  <a:lnTo>
                    <a:pt x="85" y="61"/>
                  </a:lnTo>
                  <a:lnTo>
                    <a:pt x="91" y="53"/>
                  </a:lnTo>
                  <a:lnTo>
                    <a:pt x="97" y="43"/>
                  </a:lnTo>
                  <a:lnTo>
                    <a:pt x="100" y="33"/>
                  </a:lnTo>
                  <a:lnTo>
                    <a:pt x="101" y="22"/>
                  </a:lnTo>
                  <a:lnTo>
                    <a:pt x="101"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4" name="Freeform 1124"/>
            <p:cNvSpPr>
              <a:spLocks/>
            </p:cNvSpPr>
            <p:nvPr/>
          </p:nvSpPr>
          <p:spPr bwMode="auto">
            <a:xfrm>
              <a:off x="4331" y="2550"/>
              <a:ext cx="101" cy="78"/>
            </a:xfrm>
            <a:custGeom>
              <a:avLst/>
              <a:gdLst>
                <a:gd name="T0" fmla="*/ 101 w 101"/>
                <a:gd name="T1" fmla="*/ 22 h 78"/>
                <a:gd name="T2" fmla="*/ 100 w 101"/>
                <a:gd name="T3" fmla="*/ 10 h 78"/>
                <a:gd name="T4" fmla="*/ 97 w 101"/>
                <a:gd name="T5" fmla="*/ 0 h 78"/>
                <a:gd name="T6" fmla="*/ 97 w 101"/>
                <a:gd name="T7" fmla="*/ 0 h 78"/>
                <a:gd name="T8" fmla="*/ 97 w 101"/>
                <a:gd name="T9" fmla="*/ 0 h 78"/>
                <a:gd name="T10" fmla="*/ 97 w 101"/>
                <a:gd name="T11" fmla="*/ 0 h 78"/>
                <a:gd name="T12" fmla="*/ 97 w 101"/>
                <a:gd name="T13" fmla="*/ 0 h 78"/>
                <a:gd name="T14" fmla="*/ 97 w 101"/>
                <a:gd name="T15" fmla="*/ 0 h 78"/>
                <a:gd name="T16" fmla="*/ 97 w 101"/>
                <a:gd name="T17" fmla="*/ 0 h 78"/>
                <a:gd name="T18" fmla="*/ 97 w 101"/>
                <a:gd name="T19" fmla="*/ 0 h 78"/>
                <a:gd name="T20" fmla="*/ 95 w 101"/>
                <a:gd name="T21" fmla="*/ 0 h 78"/>
                <a:gd name="T22" fmla="*/ 97 w 101"/>
                <a:gd name="T23" fmla="*/ 0 h 78"/>
                <a:gd name="T24" fmla="*/ 100 w 101"/>
                <a:gd name="T25" fmla="*/ 10 h 78"/>
                <a:gd name="T26" fmla="*/ 101 w 101"/>
                <a:gd name="T27" fmla="*/ 22 h 78"/>
                <a:gd name="T28" fmla="*/ 101 w 101"/>
                <a:gd name="T29" fmla="*/ 22 h 78"/>
                <a:gd name="T30" fmla="*/ 100 w 101"/>
                <a:gd name="T31" fmla="*/ 33 h 78"/>
                <a:gd name="T32" fmla="*/ 97 w 101"/>
                <a:gd name="T33" fmla="*/ 43 h 78"/>
                <a:gd name="T34" fmla="*/ 91 w 101"/>
                <a:gd name="T35" fmla="*/ 53 h 78"/>
                <a:gd name="T36" fmla="*/ 85 w 101"/>
                <a:gd name="T37" fmla="*/ 61 h 78"/>
                <a:gd name="T38" fmla="*/ 77 w 101"/>
                <a:gd name="T39" fmla="*/ 68 h 78"/>
                <a:gd name="T40" fmla="*/ 67 w 101"/>
                <a:gd name="T41" fmla="*/ 74 h 78"/>
                <a:gd name="T42" fmla="*/ 57 w 101"/>
                <a:gd name="T43" fmla="*/ 76 h 78"/>
                <a:gd name="T44" fmla="*/ 45 w 101"/>
                <a:gd name="T45" fmla="*/ 78 h 78"/>
                <a:gd name="T46" fmla="*/ 34 w 101"/>
                <a:gd name="T47" fmla="*/ 76 h 78"/>
                <a:gd name="T48" fmla="*/ 23 w 101"/>
                <a:gd name="T49" fmla="*/ 74 h 78"/>
                <a:gd name="T50" fmla="*/ 13 w 101"/>
                <a:gd name="T51" fmla="*/ 68 h 78"/>
                <a:gd name="T52" fmla="*/ 5 w 101"/>
                <a:gd name="T53" fmla="*/ 61 h 78"/>
                <a:gd name="T54" fmla="*/ 0 w 101"/>
                <a:gd name="T55" fmla="*/ 56 h 78"/>
                <a:gd name="T56" fmla="*/ 0 w 101"/>
                <a:gd name="T57" fmla="*/ 56 h 78"/>
                <a:gd name="T58" fmla="*/ 0 w 101"/>
                <a:gd name="T59" fmla="*/ 56 h 78"/>
                <a:gd name="T60" fmla="*/ 0 w 101"/>
                <a:gd name="T61" fmla="*/ 56 h 78"/>
                <a:gd name="T62" fmla="*/ 0 w 101"/>
                <a:gd name="T63" fmla="*/ 56 h 78"/>
                <a:gd name="T64" fmla="*/ 0 w 101"/>
                <a:gd name="T65" fmla="*/ 56 h 78"/>
                <a:gd name="T66" fmla="*/ 0 w 101"/>
                <a:gd name="T67" fmla="*/ 56 h 78"/>
                <a:gd name="T68" fmla="*/ 0 w 101"/>
                <a:gd name="T69" fmla="*/ 56 h 78"/>
                <a:gd name="T70" fmla="*/ 0 w 101"/>
                <a:gd name="T71" fmla="*/ 55 h 78"/>
                <a:gd name="T72" fmla="*/ 6 w 101"/>
                <a:gd name="T73" fmla="*/ 61 h 78"/>
                <a:gd name="T74" fmla="*/ 13 w 101"/>
                <a:gd name="T75" fmla="*/ 68 h 78"/>
                <a:gd name="T76" fmla="*/ 23 w 101"/>
                <a:gd name="T77" fmla="*/ 74 h 78"/>
                <a:gd name="T78" fmla="*/ 34 w 101"/>
                <a:gd name="T79" fmla="*/ 76 h 78"/>
                <a:gd name="T80" fmla="*/ 45 w 101"/>
                <a:gd name="T81" fmla="*/ 78 h 78"/>
                <a:gd name="T82" fmla="*/ 57 w 101"/>
                <a:gd name="T83" fmla="*/ 76 h 78"/>
                <a:gd name="T84" fmla="*/ 67 w 101"/>
                <a:gd name="T85" fmla="*/ 74 h 78"/>
                <a:gd name="T86" fmla="*/ 77 w 101"/>
                <a:gd name="T87" fmla="*/ 68 h 78"/>
                <a:gd name="T88" fmla="*/ 84 w 101"/>
                <a:gd name="T89" fmla="*/ 61 h 78"/>
                <a:gd name="T90" fmla="*/ 91 w 101"/>
                <a:gd name="T91" fmla="*/ 53 h 78"/>
                <a:gd name="T92" fmla="*/ 97 w 101"/>
                <a:gd name="T93" fmla="*/ 43 h 78"/>
                <a:gd name="T94" fmla="*/ 100 w 101"/>
                <a:gd name="T95" fmla="*/ 33 h 78"/>
                <a:gd name="T96" fmla="*/ 101 w 101"/>
                <a:gd name="T97" fmla="*/ 22 h 78"/>
                <a:gd name="T98" fmla="*/ 101 w 101"/>
                <a:gd name="T99"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78">
                  <a:moveTo>
                    <a:pt x="101" y="22"/>
                  </a:moveTo>
                  <a:lnTo>
                    <a:pt x="100" y="10"/>
                  </a:lnTo>
                  <a:lnTo>
                    <a:pt x="97" y="0"/>
                  </a:lnTo>
                  <a:lnTo>
                    <a:pt x="97" y="0"/>
                  </a:lnTo>
                  <a:lnTo>
                    <a:pt x="97" y="0"/>
                  </a:lnTo>
                  <a:lnTo>
                    <a:pt x="97" y="0"/>
                  </a:lnTo>
                  <a:lnTo>
                    <a:pt x="97" y="0"/>
                  </a:lnTo>
                  <a:lnTo>
                    <a:pt x="97" y="0"/>
                  </a:lnTo>
                  <a:lnTo>
                    <a:pt x="97" y="0"/>
                  </a:lnTo>
                  <a:lnTo>
                    <a:pt x="97" y="0"/>
                  </a:lnTo>
                  <a:lnTo>
                    <a:pt x="95" y="0"/>
                  </a:lnTo>
                  <a:lnTo>
                    <a:pt x="97" y="0"/>
                  </a:lnTo>
                  <a:lnTo>
                    <a:pt x="100" y="10"/>
                  </a:lnTo>
                  <a:lnTo>
                    <a:pt x="101" y="22"/>
                  </a:lnTo>
                  <a:lnTo>
                    <a:pt x="101" y="22"/>
                  </a:lnTo>
                  <a:lnTo>
                    <a:pt x="100" y="33"/>
                  </a:lnTo>
                  <a:lnTo>
                    <a:pt x="97" y="43"/>
                  </a:lnTo>
                  <a:lnTo>
                    <a:pt x="91" y="53"/>
                  </a:lnTo>
                  <a:lnTo>
                    <a:pt x="85" y="61"/>
                  </a:lnTo>
                  <a:lnTo>
                    <a:pt x="77" y="68"/>
                  </a:lnTo>
                  <a:lnTo>
                    <a:pt x="67" y="74"/>
                  </a:lnTo>
                  <a:lnTo>
                    <a:pt x="57" y="76"/>
                  </a:lnTo>
                  <a:lnTo>
                    <a:pt x="45" y="78"/>
                  </a:lnTo>
                  <a:lnTo>
                    <a:pt x="34" y="76"/>
                  </a:lnTo>
                  <a:lnTo>
                    <a:pt x="23" y="74"/>
                  </a:lnTo>
                  <a:lnTo>
                    <a:pt x="13" y="68"/>
                  </a:lnTo>
                  <a:lnTo>
                    <a:pt x="5" y="61"/>
                  </a:lnTo>
                  <a:lnTo>
                    <a:pt x="0" y="56"/>
                  </a:lnTo>
                  <a:lnTo>
                    <a:pt x="0" y="56"/>
                  </a:lnTo>
                  <a:lnTo>
                    <a:pt x="0" y="56"/>
                  </a:lnTo>
                  <a:lnTo>
                    <a:pt x="0" y="56"/>
                  </a:lnTo>
                  <a:lnTo>
                    <a:pt x="0" y="56"/>
                  </a:lnTo>
                  <a:lnTo>
                    <a:pt x="0" y="56"/>
                  </a:lnTo>
                  <a:lnTo>
                    <a:pt x="0" y="56"/>
                  </a:lnTo>
                  <a:lnTo>
                    <a:pt x="0" y="56"/>
                  </a:lnTo>
                  <a:lnTo>
                    <a:pt x="0" y="55"/>
                  </a:lnTo>
                  <a:lnTo>
                    <a:pt x="6" y="61"/>
                  </a:lnTo>
                  <a:lnTo>
                    <a:pt x="13" y="68"/>
                  </a:lnTo>
                  <a:lnTo>
                    <a:pt x="23" y="74"/>
                  </a:lnTo>
                  <a:lnTo>
                    <a:pt x="34" y="76"/>
                  </a:lnTo>
                  <a:lnTo>
                    <a:pt x="45" y="78"/>
                  </a:lnTo>
                  <a:lnTo>
                    <a:pt x="57" y="76"/>
                  </a:lnTo>
                  <a:lnTo>
                    <a:pt x="67" y="74"/>
                  </a:lnTo>
                  <a:lnTo>
                    <a:pt x="77" y="68"/>
                  </a:lnTo>
                  <a:lnTo>
                    <a:pt x="84" y="61"/>
                  </a:lnTo>
                  <a:lnTo>
                    <a:pt x="91" y="53"/>
                  </a:lnTo>
                  <a:lnTo>
                    <a:pt x="97" y="43"/>
                  </a:lnTo>
                  <a:lnTo>
                    <a:pt x="100" y="33"/>
                  </a:lnTo>
                  <a:lnTo>
                    <a:pt x="101" y="22"/>
                  </a:lnTo>
                  <a:lnTo>
                    <a:pt x="101"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5" name="Freeform 1125"/>
            <p:cNvSpPr>
              <a:spLocks/>
            </p:cNvSpPr>
            <p:nvPr/>
          </p:nvSpPr>
          <p:spPr bwMode="auto">
            <a:xfrm>
              <a:off x="4331" y="2549"/>
              <a:ext cx="101" cy="79"/>
            </a:xfrm>
            <a:custGeom>
              <a:avLst/>
              <a:gdLst>
                <a:gd name="T0" fmla="*/ 101 w 101"/>
                <a:gd name="T1" fmla="*/ 23 h 79"/>
                <a:gd name="T2" fmla="*/ 100 w 101"/>
                <a:gd name="T3" fmla="*/ 11 h 79"/>
                <a:gd name="T4" fmla="*/ 97 w 101"/>
                <a:gd name="T5" fmla="*/ 1 h 79"/>
                <a:gd name="T6" fmla="*/ 95 w 101"/>
                <a:gd name="T7" fmla="*/ 1 h 79"/>
                <a:gd name="T8" fmla="*/ 95 w 101"/>
                <a:gd name="T9" fmla="*/ 1 h 79"/>
                <a:gd name="T10" fmla="*/ 95 w 101"/>
                <a:gd name="T11" fmla="*/ 1 h 79"/>
                <a:gd name="T12" fmla="*/ 95 w 101"/>
                <a:gd name="T13" fmla="*/ 0 h 79"/>
                <a:gd name="T14" fmla="*/ 95 w 101"/>
                <a:gd name="T15" fmla="*/ 0 h 79"/>
                <a:gd name="T16" fmla="*/ 95 w 101"/>
                <a:gd name="T17" fmla="*/ 0 h 79"/>
                <a:gd name="T18" fmla="*/ 95 w 101"/>
                <a:gd name="T19" fmla="*/ 0 h 79"/>
                <a:gd name="T20" fmla="*/ 95 w 101"/>
                <a:gd name="T21" fmla="*/ 0 h 79"/>
                <a:gd name="T22" fmla="*/ 95 w 101"/>
                <a:gd name="T23" fmla="*/ 0 h 79"/>
                <a:gd name="T24" fmla="*/ 95 w 101"/>
                <a:gd name="T25" fmla="*/ 1 h 79"/>
                <a:gd name="T26" fmla="*/ 98 w 101"/>
                <a:gd name="T27" fmla="*/ 11 h 79"/>
                <a:gd name="T28" fmla="*/ 100 w 101"/>
                <a:gd name="T29" fmla="*/ 23 h 79"/>
                <a:gd name="T30" fmla="*/ 101 w 101"/>
                <a:gd name="T31" fmla="*/ 23 h 79"/>
                <a:gd name="T32" fmla="*/ 100 w 101"/>
                <a:gd name="T33" fmla="*/ 34 h 79"/>
                <a:gd name="T34" fmla="*/ 97 w 101"/>
                <a:gd name="T35" fmla="*/ 44 h 79"/>
                <a:gd name="T36" fmla="*/ 91 w 101"/>
                <a:gd name="T37" fmla="*/ 54 h 79"/>
                <a:gd name="T38" fmla="*/ 84 w 101"/>
                <a:gd name="T39" fmla="*/ 62 h 79"/>
                <a:gd name="T40" fmla="*/ 77 w 101"/>
                <a:gd name="T41" fmla="*/ 69 h 79"/>
                <a:gd name="T42" fmla="*/ 67 w 101"/>
                <a:gd name="T43" fmla="*/ 75 h 79"/>
                <a:gd name="T44" fmla="*/ 57 w 101"/>
                <a:gd name="T45" fmla="*/ 77 h 79"/>
                <a:gd name="T46" fmla="*/ 45 w 101"/>
                <a:gd name="T47" fmla="*/ 79 h 79"/>
                <a:gd name="T48" fmla="*/ 34 w 101"/>
                <a:gd name="T49" fmla="*/ 77 h 79"/>
                <a:gd name="T50" fmla="*/ 23 w 101"/>
                <a:gd name="T51" fmla="*/ 75 h 79"/>
                <a:gd name="T52" fmla="*/ 13 w 101"/>
                <a:gd name="T53" fmla="*/ 69 h 79"/>
                <a:gd name="T54" fmla="*/ 6 w 101"/>
                <a:gd name="T55" fmla="*/ 62 h 79"/>
                <a:gd name="T56" fmla="*/ 0 w 101"/>
                <a:gd name="T57" fmla="*/ 56 h 79"/>
                <a:gd name="T58" fmla="*/ 0 w 101"/>
                <a:gd name="T59" fmla="*/ 56 h 79"/>
                <a:gd name="T60" fmla="*/ 0 w 101"/>
                <a:gd name="T61" fmla="*/ 56 h 79"/>
                <a:gd name="T62" fmla="*/ 0 w 101"/>
                <a:gd name="T63" fmla="*/ 56 h 79"/>
                <a:gd name="T64" fmla="*/ 0 w 101"/>
                <a:gd name="T65" fmla="*/ 56 h 79"/>
                <a:gd name="T66" fmla="*/ 0 w 101"/>
                <a:gd name="T67" fmla="*/ 56 h 79"/>
                <a:gd name="T68" fmla="*/ 0 w 101"/>
                <a:gd name="T69" fmla="*/ 56 h 79"/>
                <a:gd name="T70" fmla="*/ 0 w 101"/>
                <a:gd name="T71" fmla="*/ 56 h 79"/>
                <a:gd name="T72" fmla="*/ 0 w 101"/>
                <a:gd name="T73" fmla="*/ 56 h 79"/>
                <a:gd name="T74" fmla="*/ 6 w 101"/>
                <a:gd name="T75" fmla="*/ 62 h 79"/>
                <a:gd name="T76" fmla="*/ 13 w 101"/>
                <a:gd name="T77" fmla="*/ 69 h 79"/>
                <a:gd name="T78" fmla="*/ 23 w 101"/>
                <a:gd name="T79" fmla="*/ 73 h 79"/>
                <a:gd name="T80" fmla="*/ 34 w 101"/>
                <a:gd name="T81" fmla="*/ 76 h 79"/>
                <a:gd name="T82" fmla="*/ 45 w 101"/>
                <a:gd name="T83" fmla="*/ 77 h 79"/>
                <a:gd name="T84" fmla="*/ 57 w 101"/>
                <a:gd name="T85" fmla="*/ 76 h 79"/>
                <a:gd name="T86" fmla="*/ 67 w 101"/>
                <a:gd name="T87" fmla="*/ 73 h 79"/>
                <a:gd name="T88" fmla="*/ 75 w 101"/>
                <a:gd name="T89" fmla="*/ 69 h 79"/>
                <a:gd name="T90" fmla="*/ 84 w 101"/>
                <a:gd name="T91" fmla="*/ 62 h 79"/>
                <a:gd name="T92" fmla="*/ 91 w 101"/>
                <a:gd name="T93" fmla="*/ 53 h 79"/>
                <a:gd name="T94" fmla="*/ 95 w 101"/>
                <a:gd name="T95" fmla="*/ 44 h 79"/>
                <a:gd name="T96" fmla="*/ 98 w 101"/>
                <a:gd name="T97" fmla="*/ 34 h 79"/>
                <a:gd name="T98" fmla="*/ 100 w 101"/>
                <a:gd name="T99" fmla="*/ 23 h 79"/>
                <a:gd name="T100" fmla="*/ 101 w 101"/>
                <a:gd name="T101"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79">
                  <a:moveTo>
                    <a:pt x="101" y="23"/>
                  </a:moveTo>
                  <a:lnTo>
                    <a:pt x="100" y="11"/>
                  </a:lnTo>
                  <a:lnTo>
                    <a:pt x="97" y="1"/>
                  </a:lnTo>
                  <a:lnTo>
                    <a:pt x="95" y="1"/>
                  </a:lnTo>
                  <a:lnTo>
                    <a:pt x="95" y="1"/>
                  </a:lnTo>
                  <a:lnTo>
                    <a:pt x="95" y="1"/>
                  </a:lnTo>
                  <a:lnTo>
                    <a:pt x="95" y="0"/>
                  </a:lnTo>
                  <a:lnTo>
                    <a:pt x="95" y="0"/>
                  </a:lnTo>
                  <a:lnTo>
                    <a:pt x="95" y="0"/>
                  </a:lnTo>
                  <a:lnTo>
                    <a:pt x="95" y="0"/>
                  </a:lnTo>
                  <a:lnTo>
                    <a:pt x="95" y="0"/>
                  </a:lnTo>
                  <a:lnTo>
                    <a:pt x="95" y="0"/>
                  </a:lnTo>
                  <a:lnTo>
                    <a:pt x="95" y="1"/>
                  </a:lnTo>
                  <a:lnTo>
                    <a:pt x="98" y="11"/>
                  </a:lnTo>
                  <a:lnTo>
                    <a:pt x="100" y="23"/>
                  </a:lnTo>
                  <a:lnTo>
                    <a:pt x="101" y="23"/>
                  </a:lnTo>
                  <a:lnTo>
                    <a:pt x="100" y="34"/>
                  </a:lnTo>
                  <a:lnTo>
                    <a:pt x="97" y="44"/>
                  </a:lnTo>
                  <a:lnTo>
                    <a:pt x="91" y="54"/>
                  </a:lnTo>
                  <a:lnTo>
                    <a:pt x="84" y="62"/>
                  </a:lnTo>
                  <a:lnTo>
                    <a:pt x="77" y="69"/>
                  </a:lnTo>
                  <a:lnTo>
                    <a:pt x="67" y="75"/>
                  </a:lnTo>
                  <a:lnTo>
                    <a:pt x="57" y="77"/>
                  </a:lnTo>
                  <a:lnTo>
                    <a:pt x="45" y="79"/>
                  </a:lnTo>
                  <a:lnTo>
                    <a:pt x="34" y="77"/>
                  </a:lnTo>
                  <a:lnTo>
                    <a:pt x="23" y="75"/>
                  </a:lnTo>
                  <a:lnTo>
                    <a:pt x="13" y="69"/>
                  </a:lnTo>
                  <a:lnTo>
                    <a:pt x="6" y="62"/>
                  </a:lnTo>
                  <a:lnTo>
                    <a:pt x="0" y="56"/>
                  </a:lnTo>
                  <a:lnTo>
                    <a:pt x="0" y="56"/>
                  </a:lnTo>
                  <a:lnTo>
                    <a:pt x="0" y="56"/>
                  </a:lnTo>
                  <a:lnTo>
                    <a:pt x="0" y="56"/>
                  </a:lnTo>
                  <a:lnTo>
                    <a:pt x="0" y="56"/>
                  </a:lnTo>
                  <a:lnTo>
                    <a:pt x="0" y="56"/>
                  </a:lnTo>
                  <a:lnTo>
                    <a:pt x="0" y="56"/>
                  </a:lnTo>
                  <a:lnTo>
                    <a:pt x="0" y="56"/>
                  </a:lnTo>
                  <a:lnTo>
                    <a:pt x="0" y="56"/>
                  </a:lnTo>
                  <a:lnTo>
                    <a:pt x="6" y="62"/>
                  </a:lnTo>
                  <a:lnTo>
                    <a:pt x="13" y="69"/>
                  </a:lnTo>
                  <a:lnTo>
                    <a:pt x="23" y="73"/>
                  </a:lnTo>
                  <a:lnTo>
                    <a:pt x="34" y="76"/>
                  </a:lnTo>
                  <a:lnTo>
                    <a:pt x="45" y="77"/>
                  </a:lnTo>
                  <a:lnTo>
                    <a:pt x="57" y="76"/>
                  </a:lnTo>
                  <a:lnTo>
                    <a:pt x="67" y="73"/>
                  </a:lnTo>
                  <a:lnTo>
                    <a:pt x="75" y="69"/>
                  </a:lnTo>
                  <a:lnTo>
                    <a:pt x="84" y="62"/>
                  </a:lnTo>
                  <a:lnTo>
                    <a:pt x="91" y="53"/>
                  </a:lnTo>
                  <a:lnTo>
                    <a:pt x="95" y="44"/>
                  </a:lnTo>
                  <a:lnTo>
                    <a:pt x="98" y="34"/>
                  </a:lnTo>
                  <a:lnTo>
                    <a:pt x="100" y="23"/>
                  </a:lnTo>
                  <a:lnTo>
                    <a:pt x="101"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6" name="Freeform 1126"/>
            <p:cNvSpPr>
              <a:spLocks/>
            </p:cNvSpPr>
            <p:nvPr/>
          </p:nvSpPr>
          <p:spPr bwMode="auto">
            <a:xfrm>
              <a:off x="4331" y="2549"/>
              <a:ext cx="100" cy="77"/>
            </a:xfrm>
            <a:custGeom>
              <a:avLst/>
              <a:gdLst>
                <a:gd name="T0" fmla="*/ 100 w 100"/>
                <a:gd name="T1" fmla="*/ 23 h 77"/>
                <a:gd name="T2" fmla="*/ 98 w 100"/>
                <a:gd name="T3" fmla="*/ 11 h 77"/>
                <a:gd name="T4" fmla="*/ 95 w 100"/>
                <a:gd name="T5" fmla="*/ 1 h 77"/>
                <a:gd name="T6" fmla="*/ 95 w 100"/>
                <a:gd name="T7" fmla="*/ 0 h 77"/>
                <a:gd name="T8" fmla="*/ 95 w 100"/>
                <a:gd name="T9" fmla="*/ 0 h 77"/>
                <a:gd name="T10" fmla="*/ 95 w 100"/>
                <a:gd name="T11" fmla="*/ 0 h 77"/>
                <a:gd name="T12" fmla="*/ 95 w 100"/>
                <a:gd name="T13" fmla="*/ 0 h 77"/>
                <a:gd name="T14" fmla="*/ 95 w 100"/>
                <a:gd name="T15" fmla="*/ 0 h 77"/>
                <a:gd name="T16" fmla="*/ 95 w 100"/>
                <a:gd name="T17" fmla="*/ 0 h 77"/>
                <a:gd name="T18" fmla="*/ 94 w 100"/>
                <a:gd name="T19" fmla="*/ 0 h 77"/>
                <a:gd name="T20" fmla="*/ 94 w 100"/>
                <a:gd name="T21" fmla="*/ 0 h 77"/>
                <a:gd name="T22" fmla="*/ 94 w 100"/>
                <a:gd name="T23" fmla="*/ 0 h 77"/>
                <a:gd name="T24" fmla="*/ 95 w 100"/>
                <a:gd name="T25" fmla="*/ 1 h 77"/>
                <a:gd name="T26" fmla="*/ 98 w 100"/>
                <a:gd name="T27" fmla="*/ 11 h 77"/>
                <a:gd name="T28" fmla="*/ 100 w 100"/>
                <a:gd name="T29" fmla="*/ 23 h 77"/>
                <a:gd name="T30" fmla="*/ 100 w 100"/>
                <a:gd name="T31" fmla="*/ 23 h 77"/>
                <a:gd name="T32" fmla="*/ 98 w 100"/>
                <a:gd name="T33" fmla="*/ 34 h 77"/>
                <a:gd name="T34" fmla="*/ 95 w 100"/>
                <a:gd name="T35" fmla="*/ 44 h 77"/>
                <a:gd name="T36" fmla="*/ 91 w 100"/>
                <a:gd name="T37" fmla="*/ 53 h 77"/>
                <a:gd name="T38" fmla="*/ 84 w 100"/>
                <a:gd name="T39" fmla="*/ 62 h 77"/>
                <a:gd name="T40" fmla="*/ 75 w 100"/>
                <a:gd name="T41" fmla="*/ 69 h 77"/>
                <a:gd name="T42" fmla="*/ 67 w 100"/>
                <a:gd name="T43" fmla="*/ 73 h 77"/>
                <a:gd name="T44" fmla="*/ 57 w 100"/>
                <a:gd name="T45" fmla="*/ 76 h 77"/>
                <a:gd name="T46" fmla="*/ 45 w 100"/>
                <a:gd name="T47" fmla="*/ 77 h 77"/>
                <a:gd name="T48" fmla="*/ 34 w 100"/>
                <a:gd name="T49" fmla="*/ 76 h 77"/>
                <a:gd name="T50" fmla="*/ 23 w 100"/>
                <a:gd name="T51" fmla="*/ 73 h 77"/>
                <a:gd name="T52" fmla="*/ 13 w 100"/>
                <a:gd name="T53" fmla="*/ 69 h 77"/>
                <a:gd name="T54" fmla="*/ 6 w 100"/>
                <a:gd name="T55" fmla="*/ 62 h 77"/>
                <a:gd name="T56" fmla="*/ 0 w 100"/>
                <a:gd name="T57" fmla="*/ 56 h 77"/>
                <a:gd name="T58" fmla="*/ 0 w 100"/>
                <a:gd name="T59" fmla="*/ 56 h 77"/>
                <a:gd name="T60" fmla="*/ 0 w 100"/>
                <a:gd name="T61" fmla="*/ 56 h 77"/>
                <a:gd name="T62" fmla="*/ 0 w 100"/>
                <a:gd name="T63" fmla="*/ 56 h 77"/>
                <a:gd name="T64" fmla="*/ 0 w 100"/>
                <a:gd name="T65" fmla="*/ 56 h 77"/>
                <a:gd name="T66" fmla="*/ 0 w 100"/>
                <a:gd name="T67" fmla="*/ 56 h 77"/>
                <a:gd name="T68" fmla="*/ 0 w 100"/>
                <a:gd name="T69" fmla="*/ 56 h 77"/>
                <a:gd name="T70" fmla="*/ 0 w 100"/>
                <a:gd name="T71" fmla="*/ 54 h 77"/>
                <a:gd name="T72" fmla="*/ 0 w 100"/>
                <a:gd name="T73" fmla="*/ 54 h 77"/>
                <a:gd name="T74" fmla="*/ 6 w 100"/>
                <a:gd name="T75" fmla="*/ 62 h 77"/>
                <a:gd name="T76" fmla="*/ 15 w 100"/>
                <a:gd name="T77" fmla="*/ 67 h 77"/>
                <a:gd name="T78" fmla="*/ 23 w 100"/>
                <a:gd name="T79" fmla="*/ 73 h 77"/>
                <a:gd name="T80" fmla="*/ 34 w 100"/>
                <a:gd name="T81" fmla="*/ 76 h 77"/>
                <a:gd name="T82" fmla="*/ 45 w 100"/>
                <a:gd name="T83" fmla="*/ 77 h 77"/>
                <a:gd name="T84" fmla="*/ 57 w 100"/>
                <a:gd name="T85" fmla="*/ 76 h 77"/>
                <a:gd name="T86" fmla="*/ 67 w 100"/>
                <a:gd name="T87" fmla="*/ 73 h 77"/>
                <a:gd name="T88" fmla="*/ 75 w 100"/>
                <a:gd name="T89" fmla="*/ 67 h 77"/>
                <a:gd name="T90" fmla="*/ 84 w 100"/>
                <a:gd name="T91" fmla="*/ 62 h 77"/>
                <a:gd name="T92" fmla="*/ 90 w 100"/>
                <a:gd name="T93" fmla="*/ 53 h 77"/>
                <a:gd name="T94" fmla="*/ 95 w 100"/>
                <a:gd name="T95" fmla="*/ 44 h 77"/>
                <a:gd name="T96" fmla="*/ 98 w 100"/>
                <a:gd name="T97" fmla="*/ 34 h 77"/>
                <a:gd name="T98" fmla="*/ 100 w 100"/>
                <a:gd name="T99" fmla="*/ 23 h 77"/>
                <a:gd name="T100" fmla="*/ 100 w 100"/>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7">
                  <a:moveTo>
                    <a:pt x="100" y="23"/>
                  </a:moveTo>
                  <a:lnTo>
                    <a:pt x="98" y="11"/>
                  </a:lnTo>
                  <a:lnTo>
                    <a:pt x="95" y="1"/>
                  </a:lnTo>
                  <a:lnTo>
                    <a:pt x="95" y="0"/>
                  </a:lnTo>
                  <a:lnTo>
                    <a:pt x="95" y="0"/>
                  </a:lnTo>
                  <a:lnTo>
                    <a:pt x="95" y="0"/>
                  </a:lnTo>
                  <a:lnTo>
                    <a:pt x="95" y="0"/>
                  </a:lnTo>
                  <a:lnTo>
                    <a:pt x="95" y="0"/>
                  </a:lnTo>
                  <a:lnTo>
                    <a:pt x="95" y="0"/>
                  </a:lnTo>
                  <a:lnTo>
                    <a:pt x="94" y="0"/>
                  </a:lnTo>
                  <a:lnTo>
                    <a:pt x="94" y="0"/>
                  </a:lnTo>
                  <a:lnTo>
                    <a:pt x="94" y="0"/>
                  </a:lnTo>
                  <a:lnTo>
                    <a:pt x="95" y="1"/>
                  </a:lnTo>
                  <a:lnTo>
                    <a:pt x="98" y="11"/>
                  </a:lnTo>
                  <a:lnTo>
                    <a:pt x="100" y="23"/>
                  </a:lnTo>
                  <a:lnTo>
                    <a:pt x="100" y="23"/>
                  </a:lnTo>
                  <a:lnTo>
                    <a:pt x="98" y="34"/>
                  </a:lnTo>
                  <a:lnTo>
                    <a:pt x="95" y="44"/>
                  </a:lnTo>
                  <a:lnTo>
                    <a:pt x="91" y="53"/>
                  </a:lnTo>
                  <a:lnTo>
                    <a:pt x="84" y="62"/>
                  </a:lnTo>
                  <a:lnTo>
                    <a:pt x="75" y="69"/>
                  </a:lnTo>
                  <a:lnTo>
                    <a:pt x="67" y="73"/>
                  </a:lnTo>
                  <a:lnTo>
                    <a:pt x="57" y="76"/>
                  </a:lnTo>
                  <a:lnTo>
                    <a:pt x="45" y="77"/>
                  </a:lnTo>
                  <a:lnTo>
                    <a:pt x="34" y="76"/>
                  </a:lnTo>
                  <a:lnTo>
                    <a:pt x="23" y="73"/>
                  </a:lnTo>
                  <a:lnTo>
                    <a:pt x="13" y="69"/>
                  </a:lnTo>
                  <a:lnTo>
                    <a:pt x="6" y="62"/>
                  </a:lnTo>
                  <a:lnTo>
                    <a:pt x="0" y="56"/>
                  </a:lnTo>
                  <a:lnTo>
                    <a:pt x="0" y="56"/>
                  </a:lnTo>
                  <a:lnTo>
                    <a:pt x="0" y="56"/>
                  </a:lnTo>
                  <a:lnTo>
                    <a:pt x="0" y="56"/>
                  </a:lnTo>
                  <a:lnTo>
                    <a:pt x="0" y="56"/>
                  </a:lnTo>
                  <a:lnTo>
                    <a:pt x="0" y="56"/>
                  </a:lnTo>
                  <a:lnTo>
                    <a:pt x="0" y="56"/>
                  </a:lnTo>
                  <a:lnTo>
                    <a:pt x="0" y="54"/>
                  </a:lnTo>
                  <a:lnTo>
                    <a:pt x="0" y="54"/>
                  </a:lnTo>
                  <a:lnTo>
                    <a:pt x="6" y="62"/>
                  </a:lnTo>
                  <a:lnTo>
                    <a:pt x="15" y="67"/>
                  </a:lnTo>
                  <a:lnTo>
                    <a:pt x="23" y="73"/>
                  </a:lnTo>
                  <a:lnTo>
                    <a:pt x="34" y="76"/>
                  </a:lnTo>
                  <a:lnTo>
                    <a:pt x="45" y="77"/>
                  </a:lnTo>
                  <a:lnTo>
                    <a:pt x="57" y="76"/>
                  </a:lnTo>
                  <a:lnTo>
                    <a:pt x="67" y="73"/>
                  </a:lnTo>
                  <a:lnTo>
                    <a:pt x="75" y="67"/>
                  </a:lnTo>
                  <a:lnTo>
                    <a:pt x="84" y="62"/>
                  </a:lnTo>
                  <a:lnTo>
                    <a:pt x="90" y="53"/>
                  </a:lnTo>
                  <a:lnTo>
                    <a:pt x="95" y="44"/>
                  </a:lnTo>
                  <a:lnTo>
                    <a:pt x="98" y="34"/>
                  </a:lnTo>
                  <a:lnTo>
                    <a:pt x="100" y="23"/>
                  </a:lnTo>
                  <a:lnTo>
                    <a:pt x="100"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7" name="Freeform 1127"/>
            <p:cNvSpPr>
              <a:spLocks/>
            </p:cNvSpPr>
            <p:nvPr/>
          </p:nvSpPr>
          <p:spPr bwMode="auto">
            <a:xfrm>
              <a:off x="4331" y="2549"/>
              <a:ext cx="100" cy="77"/>
            </a:xfrm>
            <a:custGeom>
              <a:avLst/>
              <a:gdLst>
                <a:gd name="T0" fmla="*/ 100 w 100"/>
                <a:gd name="T1" fmla="*/ 23 h 77"/>
                <a:gd name="T2" fmla="*/ 98 w 100"/>
                <a:gd name="T3" fmla="*/ 11 h 77"/>
                <a:gd name="T4" fmla="*/ 95 w 100"/>
                <a:gd name="T5" fmla="*/ 1 h 77"/>
                <a:gd name="T6" fmla="*/ 94 w 100"/>
                <a:gd name="T7" fmla="*/ 0 h 77"/>
                <a:gd name="T8" fmla="*/ 94 w 100"/>
                <a:gd name="T9" fmla="*/ 0 h 77"/>
                <a:gd name="T10" fmla="*/ 94 w 100"/>
                <a:gd name="T11" fmla="*/ 0 h 77"/>
                <a:gd name="T12" fmla="*/ 94 w 100"/>
                <a:gd name="T13" fmla="*/ 0 h 77"/>
                <a:gd name="T14" fmla="*/ 94 w 100"/>
                <a:gd name="T15" fmla="*/ 0 h 77"/>
                <a:gd name="T16" fmla="*/ 94 w 100"/>
                <a:gd name="T17" fmla="*/ 0 h 77"/>
                <a:gd name="T18" fmla="*/ 94 w 100"/>
                <a:gd name="T19" fmla="*/ 0 h 77"/>
                <a:gd name="T20" fmla="*/ 94 w 100"/>
                <a:gd name="T21" fmla="*/ 0 h 77"/>
                <a:gd name="T22" fmla="*/ 94 w 100"/>
                <a:gd name="T23" fmla="*/ 0 h 77"/>
                <a:gd name="T24" fmla="*/ 95 w 100"/>
                <a:gd name="T25" fmla="*/ 1 h 77"/>
                <a:gd name="T26" fmla="*/ 98 w 100"/>
                <a:gd name="T27" fmla="*/ 11 h 77"/>
                <a:gd name="T28" fmla="*/ 100 w 100"/>
                <a:gd name="T29" fmla="*/ 23 h 77"/>
                <a:gd name="T30" fmla="*/ 100 w 100"/>
                <a:gd name="T31" fmla="*/ 23 h 77"/>
                <a:gd name="T32" fmla="*/ 98 w 100"/>
                <a:gd name="T33" fmla="*/ 34 h 77"/>
                <a:gd name="T34" fmla="*/ 95 w 100"/>
                <a:gd name="T35" fmla="*/ 44 h 77"/>
                <a:gd name="T36" fmla="*/ 90 w 100"/>
                <a:gd name="T37" fmla="*/ 53 h 77"/>
                <a:gd name="T38" fmla="*/ 84 w 100"/>
                <a:gd name="T39" fmla="*/ 62 h 77"/>
                <a:gd name="T40" fmla="*/ 75 w 100"/>
                <a:gd name="T41" fmla="*/ 67 h 77"/>
                <a:gd name="T42" fmla="*/ 67 w 100"/>
                <a:gd name="T43" fmla="*/ 73 h 77"/>
                <a:gd name="T44" fmla="*/ 57 w 100"/>
                <a:gd name="T45" fmla="*/ 76 h 77"/>
                <a:gd name="T46" fmla="*/ 45 w 100"/>
                <a:gd name="T47" fmla="*/ 77 h 77"/>
                <a:gd name="T48" fmla="*/ 34 w 100"/>
                <a:gd name="T49" fmla="*/ 76 h 77"/>
                <a:gd name="T50" fmla="*/ 23 w 100"/>
                <a:gd name="T51" fmla="*/ 73 h 77"/>
                <a:gd name="T52" fmla="*/ 15 w 100"/>
                <a:gd name="T53" fmla="*/ 67 h 77"/>
                <a:gd name="T54" fmla="*/ 6 w 100"/>
                <a:gd name="T55" fmla="*/ 62 h 77"/>
                <a:gd name="T56" fmla="*/ 0 w 100"/>
                <a:gd name="T57" fmla="*/ 54 h 77"/>
                <a:gd name="T58" fmla="*/ 0 w 100"/>
                <a:gd name="T59" fmla="*/ 54 h 77"/>
                <a:gd name="T60" fmla="*/ 0 w 100"/>
                <a:gd name="T61" fmla="*/ 54 h 77"/>
                <a:gd name="T62" fmla="*/ 0 w 100"/>
                <a:gd name="T63" fmla="*/ 54 h 77"/>
                <a:gd name="T64" fmla="*/ 0 w 100"/>
                <a:gd name="T65" fmla="*/ 54 h 77"/>
                <a:gd name="T66" fmla="*/ 0 w 100"/>
                <a:gd name="T67" fmla="*/ 54 h 77"/>
                <a:gd name="T68" fmla="*/ 0 w 100"/>
                <a:gd name="T69" fmla="*/ 54 h 77"/>
                <a:gd name="T70" fmla="*/ 0 w 100"/>
                <a:gd name="T71" fmla="*/ 54 h 77"/>
                <a:gd name="T72" fmla="*/ 0 w 100"/>
                <a:gd name="T73" fmla="*/ 54 h 77"/>
                <a:gd name="T74" fmla="*/ 6 w 100"/>
                <a:gd name="T75" fmla="*/ 60 h 77"/>
                <a:gd name="T76" fmla="*/ 15 w 100"/>
                <a:gd name="T77" fmla="*/ 67 h 77"/>
                <a:gd name="T78" fmla="*/ 23 w 100"/>
                <a:gd name="T79" fmla="*/ 73 h 77"/>
                <a:gd name="T80" fmla="*/ 34 w 100"/>
                <a:gd name="T81" fmla="*/ 76 h 77"/>
                <a:gd name="T82" fmla="*/ 45 w 100"/>
                <a:gd name="T83" fmla="*/ 77 h 77"/>
                <a:gd name="T84" fmla="*/ 55 w 100"/>
                <a:gd name="T85" fmla="*/ 76 h 77"/>
                <a:gd name="T86" fmla="*/ 67 w 100"/>
                <a:gd name="T87" fmla="*/ 73 h 77"/>
                <a:gd name="T88" fmla="*/ 75 w 100"/>
                <a:gd name="T89" fmla="*/ 67 h 77"/>
                <a:gd name="T90" fmla="*/ 84 w 100"/>
                <a:gd name="T91" fmla="*/ 60 h 77"/>
                <a:gd name="T92" fmla="*/ 90 w 100"/>
                <a:gd name="T93" fmla="*/ 53 h 77"/>
                <a:gd name="T94" fmla="*/ 95 w 100"/>
                <a:gd name="T95" fmla="*/ 44 h 77"/>
                <a:gd name="T96" fmla="*/ 98 w 100"/>
                <a:gd name="T97" fmla="*/ 33 h 77"/>
                <a:gd name="T98" fmla="*/ 100 w 100"/>
                <a:gd name="T99" fmla="*/ 23 h 77"/>
                <a:gd name="T100" fmla="*/ 100 w 100"/>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7">
                  <a:moveTo>
                    <a:pt x="100" y="23"/>
                  </a:moveTo>
                  <a:lnTo>
                    <a:pt x="98" y="11"/>
                  </a:lnTo>
                  <a:lnTo>
                    <a:pt x="95" y="1"/>
                  </a:lnTo>
                  <a:lnTo>
                    <a:pt x="94" y="0"/>
                  </a:lnTo>
                  <a:lnTo>
                    <a:pt x="94" y="0"/>
                  </a:lnTo>
                  <a:lnTo>
                    <a:pt x="94" y="0"/>
                  </a:lnTo>
                  <a:lnTo>
                    <a:pt x="94" y="0"/>
                  </a:lnTo>
                  <a:lnTo>
                    <a:pt x="94" y="0"/>
                  </a:lnTo>
                  <a:lnTo>
                    <a:pt x="94" y="0"/>
                  </a:lnTo>
                  <a:lnTo>
                    <a:pt x="94" y="0"/>
                  </a:lnTo>
                  <a:lnTo>
                    <a:pt x="94" y="0"/>
                  </a:lnTo>
                  <a:lnTo>
                    <a:pt x="94" y="0"/>
                  </a:lnTo>
                  <a:lnTo>
                    <a:pt x="95" y="1"/>
                  </a:lnTo>
                  <a:lnTo>
                    <a:pt x="98" y="11"/>
                  </a:lnTo>
                  <a:lnTo>
                    <a:pt x="100" y="23"/>
                  </a:lnTo>
                  <a:lnTo>
                    <a:pt x="100" y="23"/>
                  </a:lnTo>
                  <a:lnTo>
                    <a:pt x="98" y="34"/>
                  </a:lnTo>
                  <a:lnTo>
                    <a:pt x="95" y="44"/>
                  </a:lnTo>
                  <a:lnTo>
                    <a:pt x="90" y="53"/>
                  </a:lnTo>
                  <a:lnTo>
                    <a:pt x="84" y="62"/>
                  </a:lnTo>
                  <a:lnTo>
                    <a:pt x="75" y="67"/>
                  </a:lnTo>
                  <a:lnTo>
                    <a:pt x="67" y="73"/>
                  </a:lnTo>
                  <a:lnTo>
                    <a:pt x="57" y="76"/>
                  </a:lnTo>
                  <a:lnTo>
                    <a:pt x="45" y="77"/>
                  </a:lnTo>
                  <a:lnTo>
                    <a:pt x="34" y="76"/>
                  </a:lnTo>
                  <a:lnTo>
                    <a:pt x="23" y="73"/>
                  </a:lnTo>
                  <a:lnTo>
                    <a:pt x="15" y="67"/>
                  </a:lnTo>
                  <a:lnTo>
                    <a:pt x="6" y="62"/>
                  </a:lnTo>
                  <a:lnTo>
                    <a:pt x="0" y="54"/>
                  </a:lnTo>
                  <a:lnTo>
                    <a:pt x="0" y="54"/>
                  </a:lnTo>
                  <a:lnTo>
                    <a:pt x="0" y="54"/>
                  </a:lnTo>
                  <a:lnTo>
                    <a:pt x="0" y="54"/>
                  </a:lnTo>
                  <a:lnTo>
                    <a:pt x="0" y="54"/>
                  </a:lnTo>
                  <a:lnTo>
                    <a:pt x="0" y="54"/>
                  </a:lnTo>
                  <a:lnTo>
                    <a:pt x="0" y="54"/>
                  </a:lnTo>
                  <a:lnTo>
                    <a:pt x="0" y="54"/>
                  </a:lnTo>
                  <a:lnTo>
                    <a:pt x="0" y="54"/>
                  </a:lnTo>
                  <a:lnTo>
                    <a:pt x="6" y="60"/>
                  </a:lnTo>
                  <a:lnTo>
                    <a:pt x="15" y="67"/>
                  </a:lnTo>
                  <a:lnTo>
                    <a:pt x="23" y="73"/>
                  </a:lnTo>
                  <a:lnTo>
                    <a:pt x="34" y="76"/>
                  </a:lnTo>
                  <a:lnTo>
                    <a:pt x="45" y="77"/>
                  </a:lnTo>
                  <a:lnTo>
                    <a:pt x="55" y="76"/>
                  </a:lnTo>
                  <a:lnTo>
                    <a:pt x="67" y="73"/>
                  </a:lnTo>
                  <a:lnTo>
                    <a:pt x="75" y="67"/>
                  </a:lnTo>
                  <a:lnTo>
                    <a:pt x="84" y="60"/>
                  </a:lnTo>
                  <a:lnTo>
                    <a:pt x="90" y="53"/>
                  </a:lnTo>
                  <a:lnTo>
                    <a:pt x="95" y="44"/>
                  </a:lnTo>
                  <a:lnTo>
                    <a:pt x="98" y="33"/>
                  </a:lnTo>
                  <a:lnTo>
                    <a:pt x="100" y="23"/>
                  </a:lnTo>
                  <a:lnTo>
                    <a:pt x="100"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8" name="Freeform 1128"/>
            <p:cNvSpPr>
              <a:spLocks/>
            </p:cNvSpPr>
            <p:nvPr/>
          </p:nvSpPr>
          <p:spPr bwMode="auto">
            <a:xfrm>
              <a:off x="4331" y="2547"/>
              <a:ext cx="100" cy="79"/>
            </a:xfrm>
            <a:custGeom>
              <a:avLst/>
              <a:gdLst>
                <a:gd name="T0" fmla="*/ 100 w 100"/>
                <a:gd name="T1" fmla="*/ 25 h 79"/>
                <a:gd name="T2" fmla="*/ 98 w 100"/>
                <a:gd name="T3" fmla="*/ 13 h 79"/>
                <a:gd name="T4" fmla="*/ 95 w 100"/>
                <a:gd name="T5" fmla="*/ 3 h 79"/>
                <a:gd name="T6" fmla="*/ 94 w 100"/>
                <a:gd name="T7" fmla="*/ 2 h 79"/>
                <a:gd name="T8" fmla="*/ 94 w 100"/>
                <a:gd name="T9" fmla="*/ 2 h 79"/>
                <a:gd name="T10" fmla="*/ 94 w 100"/>
                <a:gd name="T11" fmla="*/ 2 h 79"/>
                <a:gd name="T12" fmla="*/ 94 w 100"/>
                <a:gd name="T13" fmla="*/ 2 h 79"/>
                <a:gd name="T14" fmla="*/ 94 w 100"/>
                <a:gd name="T15" fmla="*/ 2 h 79"/>
                <a:gd name="T16" fmla="*/ 93 w 100"/>
                <a:gd name="T17" fmla="*/ 2 h 79"/>
                <a:gd name="T18" fmla="*/ 93 w 100"/>
                <a:gd name="T19" fmla="*/ 2 h 79"/>
                <a:gd name="T20" fmla="*/ 93 w 100"/>
                <a:gd name="T21" fmla="*/ 2 h 79"/>
                <a:gd name="T22" fmla="*/ 93 w 100"/>
                <a:gd name="T23" fmla="*/ 0 h 79"/>
                <a:gd name="T24" fmla="*/ 94 w 100"/>
                <a:gd name="T25" fmla="*/ 3 h 79"/>
                <a:gd name="T26" fmla="*/ 97 w 100"/>
                <a:gd name="T27" fmla="*/ 13 h 79"/>
                <a:gd name="T28" fmla="*/ 98 w 100"/>
                <a:gd name="T29" fmla="*/ 25 h 79"/>
                <a:gd name="T30" fmla="*/ 100 w 100"/>
                <a:gd name="T31" fmla="*/ 25 h 79"/>
                <a:gd name="T32" fmla="*/ 98 w 100"/>
                <a:gd name="T33" fmla="*/ 35 h 79"/>
                <a:gd name="T34" fmla="*/ 95 w 100"/>
                <a:gd name="T35" fmla="*/ 46 h 79"/>
                <a:gd name="T36" fmla="*/ 90 w 100"/>
                <a:gd name="T37" fmla="*/ 55 h 79"/>
                <a:gd name="T38" fmla="*/ 84 w 100"/>
                <a:gd name="T39" fmla="*/ 62 h 79"/>
                <a:gd name="T40" fmla="*/ 75 w 100"/>
                <a:gd name="T41" fmla="*/ 69 h 79"/>
                <a:gd name="T42" fmla="*/ 67 w 100"/>
                <a:gd name="T43" fmla="*/ 75 h 79"/>
                <a:gd name="T44" fmla="*/ 55 w 100"/>
                <a:gd name="T45" fmla="*/ 78 h 79"/>
                <a:gd name="T46" fmla="*/ 45 w 100"/>
                <a:gd name="T47" fmla="*/ 79 h 79"/>
                <a:gd name="T48" fmla="*/ 34 w 100"/>
                <a:gd name="T49" fmla="*/ 78 h 79"/>
                <a:gd name="T50" fmla="*/ 23 w 100"/>
                <a:gd name="T51" fmla="*/ 75 h 79"/>
                <a:gd name="T52" fmla="*/ 15 w 100"/>
                <a:gd name="T53" fmla="*/ 69 h 79"/>
                <a:gd name="T54" fmla="*/ 6 w 100"/>
                <a:gd name="T55" fmla="*/ 62 h 79"/>
                <a:gd name="T56" fmla="*/ 0 w 100"/>
                <a:gd name="T57" fmla="*/ 56 h 79"/>
                <a:gd name="T58" fmla="*/ 0 w 100"/>
                <a:gd name="T59" fmla="*/ 56 h 79"/>
                <a:gd name="T60" fmla="*/ 0 w 100"/>
                <a:gd name="T61" fmla="*/ 56 h 79"/>
                <a:gd name="T62" fmla="*/ 0 w 100"/>
                <a:gd name="T63" fmla="*/ 56 h 79"/>
                <a:gd name="T64" fmla="*/ 0 w 100"/>
                <a:gd name="T65" fmla="*/ 56 h 79"/>
                <a:gd name="T66" fmla="*/ 0 w 100"/>
                <a:gd name="T67" fmla="*/ 56 h 79"/>
                <a:gd name="T68" fmla="*/ 0 w 100"/>
                <a:gd name="T69" fmla="*/ 55 h 79"/>
                <a:gd name="T70" fmla="*/ 2 w 100"/>
                <a:gd name="T71" fmla="*/ 55 h 79"/>
                <a:gd name="T72" fmla="*/ 2 w 100"/>
                <a:gd name="T73" fmla="*/ 55 h 79"/>
                <a:gd name="T74" fmla="*/ 8 w 100"/>
                <a:gd name="T75" fmla="*/ 62 h 79"/>
                <a:gd name="T76" fmla="*/ 15 w 100"/>
                <a:gd name="T77" fmla="*/ 69 h 79"/>
                <a:gd name="T78" fmla="*/ 23 w 100"/>
                <a:gd name="T79" fmla="*/ 74 h 79"/>
                <a:gd name="T80" fmla="*/ 34 w 100"/>
                <a:gd name="T81" fmla="*/ 77 h 79"/>
                <a:gd name="T82" fmla="*/ 45 w 100"/>
                <a:gd name="T83" fmla="*/ 78 h 79"/>
                <a:gd name="T84" fmla="*/ 55 w 100"/>
                <a:gd name="T85" fmla="*/ 77 h 79"/>
                <a:gd name="T86" fmla="*/ 65 w 100"/>
                <a:gd name="T87" fmla="*/ 74 h 79"/>
                <a:gd name="T88" fmla="*/ 75 w 100"/>
                <a:gd name="T89" fmla="*/ 69 h 79"/>
                <a:gd name="T90" fmla="*/ 82 w 100"/>
                <a:gd name="T91" fmla="*/ 62 h 79"/>
                <a:gd name="T92" fmla="*/ 90 w 100"/>
                <a:gd name="T93" fmla="*/ 55 h 79"/>
                <a:gd name="T94" fmla="*/ 94 w 100"/>
                <a:gd name="T95" fmla="*/ 45 h 79"/>
                <a:gd name="T96" fmla="*/ 97 w 100"/>
                <a:gd name="T97" fmla="*/ 35 h 79"/>
                <a:gd name="T98" fmla="*/ 98 w 100"/>
                <a:gd name="T99" fmla="*/ 25 h 79"/>
                <a:gd name="T100" fmla="*/ 100 w 100"/>
                <a:gd name="T101"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9">
                  <a:moveTo>
                    <a:pt x="100" y="25"/>
                  </a:moveTo>
                  <a:lnTo>
                    <a:pt x="98" y="13"/>
                  </a:lnTo>
                  <a:lnTo>
                    <a:pt x="95" y="3"/>
                  </a:lnTo>
                  <a:lnTo>
                    <a:pt x="94" y="2"/>
                  </a:lnTo>
                  <a:lnTo>
                    <a:pt x="94" y="2"/>
                  </a:lnTo>
                  <a:lnTo>
                    <a:pt x="94" y="2"/>
                  </a:lnTo>
                  <a:lnTo>
                    <a:pt x="94" y="2"/>
                  </a:lnTo>
                  <a:lnTo>
                    <a:pt x="94" y="2"/>
                  </a:lnTo>
                  <a:lnTo>
                    <a:pt x="93" y="2"/>
                  </a:lnTo>
                  <a:lnTo>
                    <a:pt x="93" y="2"/>
                  </a:lnTo>
                  <a:lnTo>
                    <a:pt x="93" y="2"/>
                  </a:lnTo>
                  <a:lnTo>
                    <a:pt x="93" y="0"/>
                  </a:lnTo>
                  <a:lnTo>
                    <a:pt x="94" y="3"/>
                  </a:lnTo>
                  <a:lnTo>
                    <a:pt x="97" y="13"/>
                  </a:lnTo>
                  <a:lnTo>
                    <a:pt x="98" y="25"/>
                  </a:lnTo>
                  <a:lnTo>
                    <a:pt x="100" y="25"/>
                  </a:lnTo>
                  <a:lnTo>
                    <a:pt x="98" y="35"/>
                  </a:lnTo>
                  <a:lnTo>
                    <a:pt x="95" y="46"/>
                  </a:lnTo>
                  <a:lnTo>
                    <a:pt x="90" y="55"/>
                  </a:lnTo>
                  <a:lnTo>
                    <a:pt x="84" y="62"/>
                  </a:lnTo>
                  <a:lnTo>
                    <a:pt x="75" y="69"/>
                  </a:lnTo>
                  <a:lnTo>
                    <a:pt x="67" y="75"/>
                  </a:lnTo>
                  <a:lnTo>
                    <a:pt x="55" y="78"/>
                  </a:lnTo>
                  <a:lnTo>
                    <a:pt x="45" y="79"/>
                  </a:lnTo>
                  <a:lnTo>
                    <a:pt x="34" y="78"/>
                  </a:lnTo>
                  <a:lnTo>
                    <a:pt x="23" y="75"/>
                  </a:lnTo>
                  <a:lnTo>
                    <a:pt x="15" y="69"/>
                  </a:lnTo>
                  <a:lnTo>
                    <a:pt x="6" y="62"/>
                  </a:lnTo>
                  <a:lnTo>
                    <a:pt x="0" y="56"/>
                  </a:lnTo>
                  <a:lnTo>
                    <a:pt x="0" y="56"/>
                  </a:lnTo>
                  <a:lnTo>
                    <a:pt x="0" y="56"/>
                  </a:lnTo>
                  <a:lnTo>
                    <a:pt x="0" y="56"/>
                  </a:lnTo>
                  <a:lnTo>
                    <a:pt x="0" y="56"/>
                  </a:lnTo>
                  <a:lnTo>
                    <a:pt x="0" y="56"/>
                  </a:lnTo>
                  <a:lnTo>
                    <a:pt x="0" y="55"/>
                  </a:lnTo>
                  <a:lnTo>
                    <a:pt x="2" y="55"/>
                  </a:lnTo>
                  <a:lnTo>
                    <a:pt x="2" y="55"/>
                  </a:lnTo>
                  <a:lnTo>
                    <a:pt x="8" y="62"/>
                  </a:lnTo>
                  <a:lnTo>
                    <a:pt x="15" y="69"/>
                  </a:lnTo>
                  <a:lnTo>
                    <a:pt x="23" y="74"/>
                  </a:lnTo>
                  <a:lnTo>
                    <a:pt x="34" y="77"/>
                  </a:lnTo>
                  <a:lnTo>
                    <a:pt x="45" y="78"/>
                  </a:lnTo>
                  <a:lnTo>
                    <a:pt x="55" y="77"/>
                  </a:lnTo>
                  <a:lnTo>
                    <a:pt x="65" y="74"/>
                  </a:lnTo>
                  <a:lnTo>
                    <a:pt x="75" y="69"/>
                  </a:lnTo>
                  <a:lnTo>
                    <a:pt x="82" y="62"/>
                  </a:lnTo>
                  <a:lnTo>
                    <a:pt x="90" y="55"/>
                  </a:lnTo>
                  <a:lnTo>
                    <a:pt x="94" y="45"/>
                  </a:lnTo>
                  <a:lnTo>
                    <a:pt x="97" y="35"/>
                  </a:lnTo>
                  <a:lnTo>
                    <a:pt x="98" y="25"/>
                  </a:lnTo>
                  <a:lnTo>
                    <a:pt x="10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89" name="Freeform 1129"/>
            <p:cNvSpPr>
              <a:spLocks/>
            </p:cNvSpPr>
            <p:nvPr/>
          </p:nvSpPr>
          <p:spPr bwMode="auto">
            <a:xfrm>
              <a:off x="4333" y="2547"/>
              <a:ext cx="96" cy="78"/>
            </a:xfrm>
            <a:custGeom>
              <a:avLst/>
              <a:gdLst>
                <a:gd name="T0" fmla="*/ 96 w 96"/>
                <a:gd name="T1" fmla="*/ 25 h 78"/>
                <a:gd name="T2" fmla="*/ 95 w 96"/>
                <a:gd name="T3" fmla="*/ 13 h 78"/>
                <a:gd name="T4" fmla="*/ 92 w 96"/>
                <a:gd name="T5" fmla="*/ 3 h 78"/>
                <a:gd name="T6" fmla="*/ 91 w 96"/>
                <a:gd name="T7" fmla="*/ 0 h 78"/>
                <a:gd name="T8" fmla="*/ 91 w 96"/>
                <a:gd name="T9" fmla="*/ 0 h 78"/>
                <a:gd name="T10" fmla="*/ 91 w 96"/>
                <a:gd name="T11" fmla="*/ 0 h 78"/>
                <a:gd name="T12" fmla="*/ 91 w 96"/>
                <a:gd name="T13" fmla="*/ 0 h 78"/>
                <a:gd name="T14" fmla="*/ 91 w 96"/>
                <a:gd name="T15" fmla="*/ 0 h 78"/>
                <a:gd name="T16" fmla="*/ 91 w 96"/>
                <a:gd name="T17" fmla="*/ 0 h 78"/>
                <a:gd name="T18" fmla="*/ 91 w 96"/>
                <a:gd name="T19" fmla="*/ 0 h 78"/>
                <a:gd name="T20" fmla="*/ 91 w 96"/>
                <a:gd name="T21" fmla="*/ 0 h 78"/>
                <a:gd name="T22" fmla="*/ 91 w 96"/>
                <a:gd name="T23" fmla="*/ 0 h 78"/>
                <a:gd name="T24" fmla="*/ 92 w 96"/>
                <a:gd name="T25" fmla="*/ 3 h 78"/>
                <a:gd name="T26" fmla="*/ 95 w 96"/>
                <a:gd name="T27" fmla="*/ 13 h 78"/>
                <a:gd name="T28" fmla="*/ 96 w 96"/>
                <a:gd name="T29" fmla="*/ 25 h 78"/>
                <a:gd name="T30" fmla="*/ 96 w 96"/>
                <a:gd name="T31" fmla="*/ 25 h 78"/>
                <a:gd name="T32" fmla="*/ 95 w 96"/>
                <a:gd name="T33" fmla="*/ 35 h 78"/>
                <a:gd name="T34" fmla="*/ 92 w 96"/>
                <a:gd name="T35" fmla="*/ 45 h 78"/>
                <a:gd name="T36" fmla="*/ 88 w 96"/>
                <a:gd name="T37" fmla="*/ 55 h 78"/>
                <a:gd name="T38" fmla="*/ 80 w 96"/>
                <a:gd name="T39" fmla="*/ 62 h 78"/>
                <a:gd name="T40" fmla="*/ 73 w 96"/>
                <a:gd name="T41" fmla="*/ 69 h 78"/>
                <a:gd name="T42" fmla="*/ 63 w 96"/>
                <a:gd name="T43" fmla="*/ 74 h 78"/>
                <a:gd name="T44" fmla="*/ 53 w 96"/>
                <a:gd name="T45" fmla="*/ 77 h 78"/>
                <a:gd name="T46" fmla="*/ 43 w 96"/>
                <a:gd name="T47" fmla="*/ 78 h 78"/>
                <a:gd name="T48" fmla="*/ 32 w 96"/>
                <a:gd name="T49" fmla="*/ 77 h 78"/>
                <a:gd name="T50" fmla="*/ 21 w 96"/>
                <a:gd name="T51" fmla="*/ 74 h 78"/>
                <a:gd name="T52" fmla="*/ 13 w 96"/>
                <a:gd name="T53" fmla="*/ 69 h 78"/>
                <a:gd name="T54" fmla="*/ 6 w 96"/>
                <a:gd name="T55" fmla="*/ 62 h 78"/>
                <a:gd name="T56" fmla="*/ 0 w 96"/>
                <a:gd name="T57" fmla="*/ 55 h 78"/>
                <a:gd name="T58" fmla="*/ 0 w 96"/>
                <a:gd name="T59" fmla="*/ 55 h 78"/>
                <a:gd name="T60" fmla="*/ 0 w 96"/>
                <a:gd name="T61" fmla="*/ 55 h 78"/>
                <a:gd name="T62" fmla="*/ 0 w 96"/>
                <a:gd name="T63" fmla="*/ 55 h 78"/>
                <a:gd name="T64" fmla="*/ 0 w 96"/>
                <a:gd name="T65" fmla="*/ 55 h 78"/>
                <a:gd name="T66" fmla="*/ 0 w 96"/>
                <a:gd name="T67" fmla="*/ 55 h 78"/>
                <a:gd name="T68" fmla="*/ 0 w 96"/>
                <a:gd name="T69" fmla="*/ 55 h 78"/>
                <a:gd name="T70" fmla="*/ 0 w 96"/>
                <a:gd name="T71" fmla="*/ 55 h 78"/>
                <a:gd name="T72" fmla="*/ 0 w 96"/>
                <a:gd name="T73" fmla="*/ 55 h 78"/>
                <a:gd name="T74" fmla="*/ 6 w 96"/>
                <a:gd name="T75" fmla="*/ 62 h 78"/>
                <a:gd name="T76" fmla="*/ 13 w 96"/>
                <a:gd name="T77" fmla="*/ 68 h 78"/>
                <a:gd name="T78" fmla="*/ 23 w 96"/>
                <a:gd name="T79" fmla="*/ 74 h 78"/>
                <a:gd name="T80" fmla="*/ 32 w 96"/>
                <a:gd name="T81" fmla="*/ 77 h 78"/>
                <a:gd name="T82" fmla="*/ 43 w 96"/>
                <a:gd name="T83" fmla="*/ 78 h 78"/>
                <a:gd name="T84" fmla="*/ 53 w 96"/>
                <a:gd name="T85" fmla="*/ 77 h 78"/>
                <a:gd name="T86" fmla="*/ 63 w 96"/>
                <a:gd name="T87" fmla="*/ 74 h 78"/>
                <a:gd name="T88" fmla="*/ 73 w 96"/>
                <a:gd name="T89" fmla="*/ 68 h 78"/>
                <a:gd name="T90" fmla="*/ 80 w 96"/>
                <a:gd name="T91" fmla="*/ 62 h 78"/>
                <a:gd name="T92" fmla="*/ 88 w 96"/>
                <a:gd name="T93" fmla="*/ 55 h 78"/>
                <a:gd name="T94" fmla="*/ 92 w 96"/>
                <a:gd name="T95" fmla="*/ 45 h 78"/>
                <a:gd name="T96" fmla="*/ 95 w 96"/>
                <a:gd name="T97" fmla="*/ 35 h 78"/>
                <a:gd name="T98" fmla="*/ 96 w 96"/>
                <a:gd name="T99" fmla="*/ 25 h 78"/>
                <a:gd name="T100" fmla="*/ 96 w 96"/>
                <a:gd name="T10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8">
                  <a:moveTo>
                    <a:pt x="96" y="25"/>
                  </a:moveTo>
                  <a:lnTo>
                    <a:pt x="95" y="13"/>
                  </a:lnTo>
                  <a:lnTo>
                    <a:pt x="92" y="3"/>
                  </a:lnTo>
                  <a:lnTo>
                    <a:pt x="91" y="0"/>
                  </a:lnTo>
                  <a:lnTo>
                    <a:pt x="91" y="0"/>
                  </a:lnTo>
                  <a:lnTo>
                    <a:pt x="91" y="0"/>
                  </a:lnTo>
                  <a:lnTo>
                    <a:pt x="91" y="0"/>
                  </a:lnTo>
                  <a:lnTo>
                    <a:pt x="91" y="0"/>
                  </a:lnTo>
                  <a:lnTo>
                    <a:pt x="91" y="0"/>
                  </a:lnTo>
                  <a:lnTo>
                    <a:pt x="91" y="0"/>
                  </a:lnTo>
                  <a:lnTo>
                    <a:pt x="91" y="0"/>
                  </a:lnTo>
                  <a:lnTo>
                    <a:pt x="91" y="0"/>
                  </a:lnTo>
                  <a:lnTo>
                    <a:pt x="92" y="3"/>
                  </a:lnTo>
                  <a:lnTo>
                    <a:pt x="95" y="13"/>
                  </a:lnTo>
                  <a:lnTo>
                    <a:pt x="96" y="25"/>
                  </a:lnTo>
                  <a:lnTo>
                    <a:pt x="96" y="25"/>
                  </a:lnTo>
                  <a:lnTo>
                    <a:pt x="95" y="35"/>
                  </a:lnTo>
                  <a:lnTo>
                    <a:pt x="92" y="45"/>
                  </a:lnTo>
                  <a:lnTo>
                    <a:pt x="88" y="55"/>
                  </a:lnTo>
                  <a:lnTo>
                    <a:pt x="80" y="62"/>
                  </a:lnTo>
                  <a:lnTo>
                    <a:pt x="73" y="69"/>
                  </a:lnTo>
                  <a:lnTo>
                    <a:pt x="63" y="74"/>
                  </a:lnTo>
                  <a:lnTo>
                    <a:pt x="53" y="77"/>
                  </a:lnTo>
                  <a:lnTo>
                    <a:pt x="43" y="78"/>
                  </a:lnTo>
                  <a:lnTo>
                    <a:pt x="32" y="77"/>
                  </a:lnTo>
                  <a:lnTo>
                    <a:pt x="21" y="74"/>
                  </a:lnTo>
                  <a:lnTo>
                    <a:pt x="13" y="69"/>
                  </a:lnTo>
                  <a:lnTo>
                    <a:pt x="6" y="62"/>
                  </a:lnTo>
                  <a:lnTo>
                    <a:pt x="0" y="55"/>
                  </a:lnTo>
                  <a:lnTo>
                    <a:pt x="0" y="55"/>
                  </a:lnTo>
                  <a:lnTo>
                    <a:pt x="0" y="55"/>
                  </a:lnTo>
                  <a:lnTo>
                    <a:pt x="0" y="55"/>
                  </a:lnTo>
                  <a:lnTo>
                    <a:pt x="0" y="55"/>
                  </a:lnTo>
                  <a:lnTo>
                    <a:pt x="0" y="55"/>
                  </a:lnTo>
                  <a:lnTo>
                    <a:pt x="0" y="55"/>
                  </a:lnTo>
                  <a:lnTo>
                    <a:pt x="0" y="55"/>
                  </a:lnTo>
                  <a:lnTo>
                    <a:pt x="0" y="55"/>
                  </a:lnTo>
                  <a:lnTo>
                    <a:pt x="6" y="62"/>
                  </a:lnTo>
                  <a:lnTo>
                    <a:pt x="13" y="68"/>
                  </a:lnTo>
                  <a:lnTo>
                    <a:pt x="23" y="74"/>
                  </a:lnTo>
                  <a:lnTo>
                    <a:pt x="32" y="77"/>
                  </a:lnTo>
                  <a:lnTo>
                    <a:pt x="43" y="78"/>
                  </a:lnTo>
                  <a:lnTo>
                    <a:pt x="53" y="77"/>
                  </a:lnTo>
                  <a:lnTo>
                    <a:pt x="63" y="74"/>
                  </a:lnTo>
                  <a:lnTo>
                    <a:pt x="73" y="68"/>
                  </a:lnTo>
                  <a:lnTo>
                    <a:pt x="80" y="62"/>
                  </a:lnTo>
                  <a:lnTo>
                    <a:pt x="88" y="55"/>
                  </a:lnTo>
                  <a:lnTo>
                    <a:pt x="92" y="45"/>
                  </a:lnTo>
                  <a:lnTo>
                    <a:pt x="95" y="35"/>
                  </a:lnTo>
                  <a:lnTo>
                    <a:pt x="96" y="25"/>
                  </a:lnTo>
                  <a:lnTo>
                    <a:pt x="96"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0" name="Freeform 1130"/>
            <p:cNvSpPr>
              <a:spLocks/>
            </p:cNvSpPr>
            <p:nvPr/>
          </p:nvSpPr>
          <p:spPr bwMode="auto">
            <a:xfrm>
              <a:off x="4333" y="2547"/>
              <a:ext cx="96" cy="78"/>
            </a:xfrm>
            <a:custGeom>
              <a:avLst/>
              <a:gdLst>
                <a:gd name="T0" fmla="*/ 96 w 96"/>
                <a:gd name="T1" fmla="*/ 25 h 78"/>
                <a:gd name="T2" fmla="*/ 95 w 96"/>
                <a:gd name="T3" fmla="*/ 13 h 78"/>
                <a:gd name="T4" fmla="*/ 92 w 96"/>
                <a:gd name="T5" fmla="*/ 3 h 78"/>
                <a:gd name="T6" fmla="*/ 91 w 96"/>
                <a:gd name="T7" fmla="*/ 0 h 78"/>
                <a:gd name="T8" fmla="*/ 91 w 96"/>
                <a:gd name="T9" fmla="*/ 0 h 78"/>
                <a:gd name="T10" fmla="*/ 91 w 96"/>
                <a:gd name="T11" fmla="*/ 0 h 78"/>
                <a:gd name="T12" fmla="*/ 89 w 96"/>
                <a:gd name="T13" fmla="*/ 0 h 78"/>
                <a:gd name="T14" fmla="*/ 89 w 96"/>
                <a:gd name="T15" fmla="*/ 0 h 78"/>
                <a:gd name="T16" fmla="*/ 89 w 96"/>
                <a:gd name="T17" fmla="*/ 0 h 78"/>
                <a:gd name="T18" fmla="*/ 89 w 96"/>
                <a:gd name="T19" fmla="*/ 0 h 78"/>
                <a:gd name="T20" fmla="*/ 89 w 96"/>
                <a:gd name="T21" fmla="*/ 0 h 78"/>
                <a:gd name="T22" fmla="*/ 89 w 96"/>
                <a:gd name="T23" fmla="*/ 0 h 78"/>
                <a:gd name="T24" fmla="*/ 92 w 96"/>
                <a:gd name="T25" fmla="*/ 5 h 78"/>
                <a:gd name="T26" fmla="*/ 95 w 96"/>
                <a:gd name="T27" fmla="*/ 13 h 78"/>
                <a:gd name="T28" fmla="*/ 95 w 96"/>
                <a:gd name="T29" fmla="*/ 25 h 78"/>
                <a:gd name="T30" fmla="*/ 96 w 96"/>
                <a:gd name="T31" fmla="*/ 25 h 78"/>
                <a:gd name="T32" fmla="*/ 95 w 96"/>
                <a:gd name="T33" fmla="*/ 35 h 78"/>
                <a:gd name="T34" fmla="*/ 92 w 96"/>
                <a:gd name="T35" fmla="*/ 45 h 78"/>
                <a:gd name="T36" fmla="*/ 88 w 96"/>
                <a:gd name="T37" fmla="*/ 55 h 78"/>
                <a:gd name="T38" fmla="*/ 80 w 96"/>
                <a:gd name="T39" fmla="*/ 62 h 78"/>
                <a:gd name="T40" fmla="*/ 73 w 96"/>
                <a:gd name="T41" fmla="*/ 68 h 78"/>
                <a:gd name="T42" fmla="*/ 63 w 96"/>
                <a:gd name="T43" fmla="*/ 74 h 78"/>
                <a:gd name="T44" fmla="*/ 53 w 96"/>
                <a:gd name="T45" fmla="*/ 77 h 78"/>
                <a:gd name="T46" fmla="*/ 43 w 96"/>
                <a:gd name="T47" fmla="*/ 78 h 78"/>
                <a:gd name="T48" fmla="*/ 32 w 96"/>
                <a:gd name="T49" fmla="*/ 77 h 78"/>
                <a:gd name="T50" fmla="*/ 23 w 96"/>
                <a:gd name="T51" fmla="*/ 74 h 78"/>
                <a:gd name="T52" fmla="*/ 13 w 96"/>
                <a:gd name="T53" fmla="*/ 68 h 78"/>
                <a:gd name="T54" fmla="*/ 6 w 96"/>
                <a:gd name="T55" fmla="*/ 62 h 78"/>
                <a:gd name="T56" fmla="*/ 0 w 96"/>
                <a:gd name="T57" fmla="*/ 55 h 78"/>
                <a:gd name="T58" fmla="*/ 0 w 96"/>
                <a:gd name="T59" fmla="*/ 55 h 78"/>
                <a:gd name="T60" fmla="*/ 0 w 96"/>
                <a:gd name="T61" fmla="*/ 55 h 78"/>
                <a:gd name="T62" fmla="*/ 0 w 96"/>
                <a:gd name="T63" fmla="*/ 55 h 78"/>
                <a:gd name="T64" fmla="*/ 0 w 96"/>
                <a:gd name="T65" fmla="*/ 55 h 78"/>
                <a:gd name="T66" fmla="*/ 0 w 96"/>
                <a:gd name="T67" fmla="*/ 55 h 78"/>
                <a:gd name="T68" fmla="*/ 0 w 96"/>
                <a:gd name="T69" fmla="*/ 54 h 78"/>
                <a:gd name="T70" fmla="*/ 0 w 96"/>
                <a:gd name="T71" fmla="*/ 54 h 78"/>
                <a:gd name="T72" fmla="*/ 0 w 96"/>
                <a:gd name="T73" fmla="*/ 54 h 78"/>
                <a:gd name="T74" fmla="*/ 6 w 96"/>
                <a:gd name="T75" fmla="*/ 62 h 78"/>
                <a:gd name="T76" fmla="*/ 13 w 96"/>
                <a:gd name="T77" fmla="*/ 68 h 78"/>
                <a:gd name="T78" fmla="*/ 23 w 96"/>
                <a:gd name="T79" fmla="*/ 74 h 78"/>
                <a:gd name="T80" fmla="*/ 33 w 96"/>
                <a:gd name="T81" fmla="*/ 77 h 78"/>
                <a:gd name="T82" fmla="*/ 43 w 96"/>
                <a:gd name="T83" fmla="*/ 77 h 78"/>
                <a:gd name="T84" fmla="*/ 53 w 96"/>
                <a:gd name="T85" fmla="*/ 77 h 78"/>
                <a:gd name="T86" fmla="*/ 63 w 96"/>
                <a:gd name="T87" fmla="*/ 74 h 78"/>
                <a:gd name="T88" fmla="*/ 72 w 96"/>
                <a:gd name="T89" fmla="*/ 68 h 78"/>
                <a:gd name="T90" fmla="*/ 80 w 96"/>
                <a:gd name="T91" fmla="*/ 62 h 78"/>
                <a:gd name="T92" fmla="*/ 86 w 96"/>
                <a:gd name="T93" fmla="*/ 54 h 78"/>
                <a:gd name="T94" fmla="*/ 92 w 96"/>
                <a:gd name="T95" fmla="*/ 45 h 78"/>
                <a:gd name="T96" fmla="*/ 95 w 96"/>
                <a:gd name="T97" fmla="*/ 35 h 78"/>
                <a:gd name="T98" fmla="*/ 95 w 96"/>
                <a:gd name="T99" fmla="*/ 25 h 78"/>
                <a:gd name="T100" fmla="*/ 96 w 96"/>
                <a:gd name="T10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8">
                  <a:moveTo>
                    <a:pt x="96" y="25"/>
                  </a:moveTo>
                  <a:lnTo>
                    <a:pt x="95" y="13"/>
                  </a:lnTo>
                  <a:lnTo>
                    <a:pt x="92" y="3"/>
                  </a:lnTo>
                  <a:lnTo>
                    <a:pt x="91" y="0"/>
                  </a:lnTo>
                  <a:lnTo>
                    <a:pt x="91" y="0"/>
                  </a:lnTo>
                  <a:lnTo>
                    <a:pt x="91" y="0"/>
                  </a:lnTo>
                  <a:lnTo>
                    <a:pt x="89" y="0"/>
                  </a:lnTo>
                  <a:lnTo>
                    <a:pt x="89" y="0"/>
                  </a:lnTo>
                  <a:lnTo>
                    <a:pt x="89" y="0"/>
                  </a:lnTo>
                  <a:lnTo>
                    <a:pt x="89" y="0"/>
                  </a:lnTo>
                  <a:lnTo>
                    <a:pt x="89" y="0"/>
                  </a:lnTo>
                  <a:lnTo>
                    <a:pt x="89" y="0"/>
                  </a:lnTo>
                  <a:lnTo>
                    <a:pt x="92" y="5"/>
                  </a:lnTo>
                  <a:lnTo>
                    <a:pt x="95" y="13"/>
                  </a:lnTo>
                  <a:lnTo>
                    <a:pt x="95" y="25"/>
                  </a:lnTo>
                  <a:lnTo>
                    <a:pt x="96" y="25"/>
                  </a:lnTo>
                  <a:lnTo>
                    <a:pt x="95" y="35"/>
                  </a:lnTo>
                  <a:lnTo>
                    <a:pt x="92" y="45"/>
                  </a:lnTo>
                  <a:lnTo>
                    <a:pt x="88" y="55"/>
                  </a:lnTo>
                  <a:lnTo>
                    <a:pt x="80" y="62"/>
                  </a:lnTo>
                  <a:lnTo>
                    <a:pt x="73" y="68"/>
                  </a:lnTo>
                  <a:lnTo>
                    <a:pt x="63" y="74"/>
                  </a:lnTo>
                  <a:lnTo>
                    <a:pt x="53" y="77"/>
                  </a:lnTo>
                  <a:lnTo>
                    <a:pt x="43" y="78"/>
                  </a:lnTo>
                  <a:lnTo>
                    <a:pt x="32" y="77"/>
                  </a:lnTo>
                  <a:lnTo>
                    <a:pt x="23" y="74"/>
                  </a:lnTo>
                  <a:lnTo>
                    <a:pt x="13" y="68"/>
                  </a:lnTo>
                  <a:lnTo>
                    <a:pt x="6" y="62"/>
                  </a:lnTo>
                  <a:lnTo>
                    <a:pt x="0" y="55"/>
                  </a:lnTo>
                  <a:lnTo>
                    <a:pt x="0" y="55"/>
                  </a:lnTo>
                  <a:lnTo>
                    <a:pt x="0" y="55"/>
                  </a:lnTo>
                  <a:lnTo>
                    <a:pt x="0" y="55"/>
                  </a:lnTo>
                  <a:lnTo>
                    <a:pt x="0" y="55"/>
                  </a:lnTo>
                  <a:lnTo>
                    <a:pt x="0" y="55"/>
                  </a:lnTo>
                  <a:lnTo>
                    <a:pt x="0" y="54"/>
                  </a:lnTo>
                  <a:lnTo>
                    <a:pt x="0" y="54"/>
                  </a:lnTo>
                  <a:lnTo>
                    <a:pt x="0" y="54"/>
                  </a:lnTo>
                  <a:lnTo>
                    <a:pt x="6" y="62"/>
                  </a:lnTo>
                  <a:lnTo>
                    <a:pt x="13" y="68"/>
                  </a:lnTo>
                  <a:lnTo>
                    <a:pt x="23" y="74"/>
                  </a:lnTo>
                  <a:lnTo>
                    <a:pt x="33" y="77"/>
                  </a:lnTo>
                  <a:lnTo>
                    <a:pt x="43" y="77"/>
                  </a:lnTo>
                  <a:lnTo>
                    <a:pt x="53" y="77"/>
                  </a:lnTo>
                  <a:lnTo>
                    <a:pt x="63" y="74"/>
                  </a:lnTo>
                  <a:lnTo>
                    <a:pt x="72" y="68"/>
                  </a:lnTo>
                  <a:lnTo>
                    <a:pt x="80" y="62"/>
                  </a:lnTo>
                  <a:lnTo>
                    <a:pt x="86" y="54"/>
                  </a:lnTo>
                  <a:lnTo>
                    <a:pt x="92" y="45"/>
                  </a:lnTo>
                  <a:lnTo>
                    <a:pt x="95" y="35"/>
                  </a:lnTo>
                  <a:lnTo>
                    <a:pt x="95" y="25"/>
                  </a:lnTo>
                  <a:lnTo>
                    <a:pt x="96" y="2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1" name="Freeform 1131"/>
            <p:cNvSpPr>
              <a:spLocks/>
            </p:cNvSpPr>
            <p:nvPr/>
          </p:nvSpPr>
          <p:spPr bwMode="auto">
            <a:xfrm>
              <a:off x="4333" y="2547"/>
              <a:ext cx="95" cy="77"/>
            </a:xfrm>
            <a:custGeom>
              <a:avLst/>
              <a:gdLst>
                <a:gd name="T0" fmla="*/ 95 w 95"/>
                <a:gd name="T1" fmla="*/ 25 h 77"/>
                <a:gd name="T2" fmla="*/ 95 w 95"/>
                <a:gd name="T3" fmla="*/ 13 h 77"/>
                <a:gd name="T4" fmla="*/ 92 w 95"/>
                <a:gd name="T5" fmla="*/ 5 h 77"/>
                <a:gd name="T6" fmla="*/ 89 w 95"/>
                <a:gd name="T7" fmla="*/ 0 h 77"/>
                <a:gd name="T8" fmla="*/ 89 w 95"/>
                <a:gd name="T9" fmla="*/ 0 h 77"/>
                <a:gd name="T10" fmla="*/ 89 w 95"/>
                <a:gd name="T11" fmla="*/ 0 h 77"/>
                <a:gd name="T12" fmla="*/ 89 w 95"/>
                <a:gd name="T13" fmla="*/ 0 h 77"/>
                <a:gd name="T14" fmla="*/ 89 w 95"/>
                <a:gd name="T15" fmla="*/ 0 h 77"/>
                <a:gd name="T16" fmla="*/ 89 w 95"/>
                <a:gd name="T17" fmla="*/ 0 h 77"/>
                <a:gd name="T18" fmla="*/ 89 w 95"/>
                <a:gd name="T19" fmla="*/ 0 h 77"/>
                <a:gd name="T20" fmla="*/ 89 w 95"/>
                <a:gd name="T21" fmla="*/ 0 h 77"/>
                <a:gd name="T22" fmla="*/ 89 w 95"/>
                <a:gd name="T23" fmla="*/ 0 h 77"/>
                <a:gd name="T24" fmla="*/ 91 w 95"/>
                <a:gd name="T25" fmla="*/ 5 h 77"/>
                <a:gd name="T26" fmla="*/ 93 w 95"/>
                <a:gd name="T27" fmla="*/ 15 h 77"/>
                <a:gd name="T28" fmla="*/ 95 w 95"/>
                <a:gd name="T29" fmla="*/ 25 h 77"/>
                <a:gd name="T30" fmla="*/ 95 w 95"/>
                <a:gd name="T31" fmla="*/ 25 h 77"/>
                <a:gd name="T32" fmla="*/ 95 w 95"/>
                <a:gd name="T33" fmla="*/ 35 h 77"/>
                <a:gd name="T34" fmla="*/ 92 w 95"/>
                <a:gd name="T35" fmla="*/ 45 h 77"/>
                <a:gd name="T36" fmla="*/ 86 w 95"/>
                <a:gd name="T37" fmla="*/ 54 h 77"/>
                <a:gd name="T38" fmla="*/ 80 w 95"/>
                <a:gd name="T39" fmla="*/ 62 h 77"/>
                <a:gd name="T40" fmla="*/ 72 w 95"/>
                <a:gd name="T41" fmla="*/ 68 h 77"/>
                <a:gd name="T42" fmla="*/ 63 w 95"/>
                <a:gd name="T43" fmla="*/ 74 h 77"/>
                <a:gd name="T44" fmla="*/ 53 w 95"/>
                <a:gd name="T45" fmla="*/ 77 h 77"/>
                <a:gd name="T46" fmla="*/ 43 w 95"/>
                <a:gd name="T47" fmla="*/ 77 h 77"/>
                <a:gd name="T48" fmla="*/ 33 w 95"/>
                <a:gd name="T49" fmla="*/ 77 h 77"/>
                <a:gd name="T50" fmla="*/ 23 w 95"/>
                <a:gd name="T51" fmla="*/ 74 h 77"/>
                <a:gd name="T52" fmla="*/ 13 w 95"/>
                <a:gd name="T53" fmla="*/ 68 h 77"/>
                <a:gd name="T54" fmla="*/ 6 w 95"/>
                <a:gd name="T55" fmla="*/ 62 h 77"/>
                <a:gd name="T56" fmla="*/ 0 w 95"/>
                <a:gd name="T57" fmla="*/ 54 h 77"/>
                <a:gd name="T58" fmla="*/ 0 w 95"/>
                <a:gd name="T59" fmla="*/ 54 h 77"/>
                <a:gd name="T60" fmla="*/ 0 w 95"/>
                <a:gd name="T61" fmla="*/ 54 h 77"/>
                <a:gd name="T62" fmla="*/ 0 w 95"/>
                <a:gd name="T63" fmla="*/ 54 h 77"/>
                <a:gd name="T64" fmla="*/ 0 w 95"/>
                <a:gd name="T65" fmla="*/ 54 h 77"/>
                <a:gd name="T66" fmla="*/ 0 w 95"/>
                <a:gd name="T67" fmla="*/ 54 h 77"/>
                <a:gd name="T68" fmla="*/ 0 w 95"/>
                <a:gd name="T69" fmla="*/ 54 h 77"/>
                <a:gd name="T70" fmla="*/ 0 w 95"/>
                <a:gd name="T71" fmla="*/ 54 h 77"/>
                <a:gd name="T72" fmla="*/ 0 w 95"/>
                <a:gd name="T73" fmla="*/ 54 h 77"/>
                <a:gd name="T74" fmla="*/ 0 w 95"/>
                <a:gd name="T75" fmla="*/ 54 h 77"/>
                <a:gd name="T76" fmla="*/ 6 w 95"/>
                <a:gd name="T77" fmla="*/ 61 h 77"/>
                <a:gd name="T78" fmla="*/ 14 w 95"/>
                <a:gd name="T79" fmla="*/ 68 h 77"/>
                <a:gd name="T80" fmla="*/ 23 w 95"/>
                <a:gd name="T81" fmla="*/ 72 h 77"/>
                <a:gd name="T82" fmla="*/ 33 w 95"/>
                <a:gd name="T83" fmla="*/ 75 h 77"/>
                <a:gd name="T84" fmla="*/ 43 w 95"/>
                <a:gd name="T85" fmla="*/ 77 h 77"/>
                <a:gd name="T86" fmla="*/ 53 w 95"/>
                <a:gd name="T87" fmla="*/ 75 h 77"/>
                <a:gd name="T88" fmla="*/ 63 w 95"/>
                <a:gd name="T89" fmla="*/ 72 h 77"/>
                <a:gd name="T90" fmla="*/ 72 w 95"/>
                <a:gd name="T91" fmla="*/ 68 h 77"/>
                <a:gd name="T92" fmla="*/ 80 w 95"/>
                <a:gd name="T93" fmla="*/ 61 h 77"/>
                <a:gd name="T94" fmla="*/ 86 w 95"/>
                <a:gd name="T95" fmla="*/ 54 h 77"/>
                <a:gd name="T96" fmla="*/ 91 w 95"/>
                <a:gd name="T97" fmla="*/ 45 h 77"/>
                <a:gd name="T98" fmla="*/ 93 w 95"/>
                <a:gd name="T99" fmla="*/ 35 h 77"/>
                <a:gd name="T100" fmla="*/ 95 w 95"/>
                <a:gd name="T101" fmla="*/ 25 h 77"/>
                <a:gd name="T102" fmla="*/ 95 w 95"/>
                <a:gd name="T10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 h="77">
                  <a:moveTo>
                    <a:pt x="95" y="25"/>
                  </a:moveTo>
                  <a:lnTo>
                    <a:pt x="95" y="13"/>
                  </a:lnTo>
                  <a:lnTo>
                    <a:pt x="92" y="5"/>
                  </a:lnTo>
                  <a:lnTo>
                    <a:pt x="89" y="0"/>
                  </a:lnTo>
                  <a:lnTo>
                    <a:pt x="89" y="0"/>
                  </a:lnTo>
                  <a:lnTo>
                    <a:pt x="89" y="0"/>
                  </a:lnTo>
                  <a:lnTo>
                    <a:pt x="89" y="0"/>
                  </a:lnTo>
                  <a:lnTo>
                    <a:pt x="89" y="0"/>
                  </a:lnTo>
                  <a:lnTo>
                    <a:pt x="89" y="0"/>
                  </a:lnTo>
                  <a:lnTo>
                    <a:pt x="89" y="0"/>
                  </a:lnTo>
                  <a:lnTo>
                    <a:pt x="89" y="0"/>
                  </a:lnTo>
                  <a:lnTo>
                    <a:pt x="89" y="0"/>
                  </a:lnTo>
                  <a:lnTo>
                    <a:pt x="91" y="5"/>
                  </a:lnTo>
                  <a:lnTo>
                    <a:pt x="93" y="15"/>
                  </a:lnTo>
                  <a:lnTo>
                    <a:pt x="95" y="25"/>
                  </a:lnTo>
                  <a:lnTo>
                    <a:pt x="95" y="25"/>
                  </a:lnTo>
                  <a:lnTo>
                    <a:pt x="95" y="35"/>
                  </a:lnTo>
                  <a:lnTo>
                    <a:pt x="92" y="45"/>
                  </a:lnTo>
                  <a:lnTo>
                    <a:pt x="86" y="54"/>
                  </a:lnTo>
                  <a:lnTo>
                    <a:pt x="80" y="62"/>
                  </a:lnTo>
                  <a:lnTo>
                    <a:pt x="72" y="68"/>
                  </a:lnTo>
                  <a:lnTo>
                    <a:pt x="63" y="74"/>
                  </a:lnTo>
                  <a:lnTo>
                    <a:pt x="53" y="77"/>
                  </a:lnTo>
                  <a:lnTo>
                    <a:pt x="43" y="77"/>
                  </a:lnTo>
                  <a:lnTo>
                    <a:pt x="33" y="77"/>
                  </a:lnTo>
                  <a:lnTo>
                    <a:pt x="23" y="74"/>
                  </a:lnTo>
                  <a:lnTo>
                    <a:pt x="13" y="68"/>
                  </a:lnTo>
                  <a:lnTo>
                    <a:pt x="6" y="62"/>
                  </a:lnTo>
                  <a:lnTo>
                    <a:pt x="0" y="54"/>
                  </a:lnTo>
                  <a:lnTo>
                    <a:pt x="0" y="54"/>
                  </a:lnTo>
                  <a:lnTo>
                    <a:pt x="0" y="54"/>
                  </a:lnTo>
                  <a:lnTo>
                    <a:pt x="0" y="54"/>
                  </a:lnTo>
                  <a:lnTo>
                    <a:pt x="0" y="54"/>
                  </a:lnTo>
                  <a:lnTo>
                    <a:pt x="0" y="54"/>
                  </a:lnTo>
                  <a:lnTo>
                    <a:pt x="0" y="54"/>
                  </a:lnTo>
                  <a:lnTo>
                    <a:pt x="0" y="54"/>
                  </a:lnTo>
                  <a:lnTo>
                    <a:pt x="0" y="54"/>
                  </a:lnTo>
                  <a:lnTo>
                    <a:pt x="0" y="54"/>
                  </a:lnTo>
                  <a:lnTo>
                    <a:pt x="6" y="61"/>
                  </a:lnTo>
                  <a:lnTo>
                    <a:pt x="14" y="68"/>
                  </a:lnTo>
                  <a:lnTo>
                    <a:pt x="23" y="72"/>
                  </a:lnTo>
                  <a:lnTo>
                    <a:pt x="33" y="75"/>
                  </a:lnTo>
                  <a:lnTo>
                    <a:pt x="43" y="77"/>
                  </a:lnTo>
                  <a:lnTo>
                    <a:pt x="53" y="75"/>
                  </a:lnTo>
                  <a:lnTo>
                    <a:pt x="63" y="72"/>
                  </a:lnTo>
                  <a:lnTo>
                    <a:pt x="72" y="68"/>
                  </a:lnTo>
                  <a:lnTo>
                    <a:pt x="80" y="61"/>
                  </a:lnTo>
                  <a:lnTo>
                    <a:pt x="86" y="54"/>
                  </a:lnTo>
                  <a:lnTo>
                    <a:pt x="91" y="45"/>
                  </a:lnTo>
                  <a:lnTo>
                    <a:pt x="93" y="35"/>
                  </a:lnTo>
                  <a:lnTo>
                    <a:pt x="95" y="25"/>
                  </a:lnTo>
                  <a:lnTo>
                    <a:pt x="95" y="2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2" name="Freeform 1132"/>
            <p:cNvSpPr>
              <a:spLocks/>
            </p:cNvSpPr>
            <p:nvPr/>
          </p:nvSpPr>
          <p:spPr bwMode="auto">
            <a:xfrm>
              <a:off x="4333" y="2547"/>
              <a:ext cx="95" cy="77"/>
            </a:xfrm>
            <a:custGeom>
              <a:avLst/>
              <a:gdLst>
                <a:gd name="T0" fmla="*/ 95 w 95"/>
                <a:gd name="T1" fmla="*/ 25 h 77"/>
                <a:gd name="T2" fmla="*/ 93 w 95"/>
                <a:gd name="T3" fmla="*/ 15 h 77"/>
                <a:gd name="T4" fmla="*/ 91 w 95"/>
                <a:gd name="T5" fmla="*/ 5 h 77"/>
                <a:gd name="T6" fmla="*/ 89 w 95"/>
                <a:gd name="T7" fmla="*/ 0 h 77"/>
                <a:gd name="T8" fmla="*/ 89 w 95"/>
                <a:gd name="T9" fmla="*/ 0 h 77"/>
                <a:gd name="T10" fmla="*/ 89 w 95"/>
                <a:gd name="T11" fmla="*/ 0 h 77"/>
                <a:gd name="T12" fmla="*/ 88 w 95"/>
                <a:gd name="T13" fmla="*/ 0 h 77"/>
                <a:gd name="T14" fmla="*/ 88 w 95"/>
                <a:gd name="T15" fmla="*/ 0 h 77"/>
                <a:gd name="T16" fmla="*/ 88 w 95"/>
                <a:gd name="T17" fmla="*/ 0 h 77"/>
                <a:gd name="T18" fmla="*/ 88 w 95"/>
                <a:gd name="T19" fmla="*/ 0 h 77"/>
                <a:gd name="T20" fmla="*/ 88 w 95"/>
                <a:gd name="T21" fmla="*/ 0 h 77"/>
                <a:gd name="T22" fmla="*/ 88 w 95"/>
                <a:gd name="T23" fmla="*/ 0 h 77"/>
                <a:gd name="T24" fmla="*/ 91 w 95"/>
                <a:gd name="T25" fmla="*/ 5 h 77"/>
                <a:gd name="T26" fmla="*/ 93 w 95"/>
                <a:gd name="T27" fmla="*/ 15 h 77"/>
                <a:gd name="T28" fmla="*/ 95 w 95"/>
                <a:gd name="T29" fmla="*/ 25 h 77"/>
                <a:gd name="T30" fmla="*/ 95 w 95"/>
                <a:gd name="T31" fmla="*/ 25 h 77"/>
                <a:gd name="T32" fmla="*/ 93 w 95"/>
                <a:gd name="T33" fmla="*/ 35 h 77"/>
                <a:gd name="T34" fmla="*/ 91 w 95"/>
                <a:gd name="T35" fmla="*/ 45 h 77"/>
                <a:gd name="T36" fmla="*/ 86 w 95"/>
                <a:gd name="T37" fmla="*/ 54 h 77"/>
                <a:gd name="T38" fmla="*/ 80 w 95"/>
                <a:gd name="T39" fmla="*/ 61 h 77"/>
                <a:gd name="T40" fmla="*/ 72 w 95"/>
                <a:gd name="T41" fmla="*/ 68 h 77"/>
                <a:gd name="T42" fmla="*/ 63 w 95"/>
                <a:gd name="T43" fmla="*/ 72 h 77"/>
                <a:gd name="T44" fmla="*/ 53 w 95"/>
                <a:gd name="T45" fmla="*/ 75 h 77"/>
                <a:gd name="T46" fmla="*/ 43 w 95"/>
                <a:gd name="T47" fmla="*/ 77 h 77"/>
                <a:gd name="T48" fmla="*/ 33 w 95"/>
                <a:gd name="T49" fmla="*/ 75 h 77"/>
                <a:gd name="T50" fmla="*/ 23 w 95"/>
                <a:gd name="T51" fmla="*/ 72 h 77"/>
                <a:gd name="T52" fmla="*/ 14 w 95"/>
                <a:gd name="T53" fmla="*/ 68 h 77"/>
                <a:gd name="T54" fmla="*/ 6 w 95"/>
                <a:gd name="T55" fmla="*/ 61 h 77"/>
                <a:gd name="T56" fmla="*/ 0 w 95"/>
                <a:gd name="T57" fmla="*/ 54 h 77"/>
                <a:gd name="T58" fmla="*/ 0 w 95"/>
                <a:gd name="T59" fmla="*/ 54 h 77"/>
                <a:gd name="T60" fmla="*/ 0 w 95"/>
                <a:gd name="T61" fmla="*/ 54 h 77"/>
                <a:gd name="T62" fmla="*/ 0 w 95"/>
                <a:gd name="T63" fmla="*/ 54 h 77"/>
                <a:gd name="T64" fmla="*/ 0 w 95"/>
                <a:gd name="T65" fmla="*/ 52 h 77"/>
                <a:gd name="T66" fmla="*/ 0 w 95"/>
                <a:gd name="T67" fmla="*/ 52 h 77"/>
                <a:gd name="T68" fmla="*/ 0 w 95"/>
                <a:gd name="T69" fmla="*/ 52 h 77"/>
                <a:gd name="T70" fmla="*/ 0 w 95"/>
                <a:gd name="T71" fmla="*/ 52 h 77"/>
                <a:gd name="T72" fmla="*/ 0 w 95"/>
                <a:gd name="T73" fmla="*/ 52 h 77"/>
                <a:gd name="T74" fmla="*/ 0 w 95"/>
                <a:gd name="T75" fmla="*/ 52 h 77"/>
                <a:gd name="T76" fmla="*/ 0 w 95"/>
                <a:gd name="T77" fmla="*/ 54 h 77"/>
                <a:gd name="T78" fmla="*/ 7 w 95"/>
                <a:gd name="T79" fmla="*/ 61 h 77"/>
                <a:gd name="T80" fmla="*/ 14 w 95"/>
                <a:gd name="T81" fmla="*/ 68 h 77"/>
                <a:gd name="T82" fmla="*/ 23 w 95"/>
                <a:gd name="T83" fmla="*/ 72 h 77"/>
                <a:gd name="T84" fmla="*/ 33 w 95"/>
                <a:gd name="T85" fmla="*/ 75 h 77"/>
                <a:gd name="T86" fmla="*/ 43 w 95"/>
                <a:gd name="T87" fmla="*/ 77 h 77"/>
                <a:gd name="T88" fmla="*/ 53 w 95"/>
                <a:gd name="T89" fmla="*/ 75 h 77"/>
                <a:gd name="T90" fmla="*/ 63 w 95"/>
                <a:gd name="T91" fmla="*/ 72 h 77"/>
                <a:gd name="T92" fmla="*/ 72 w 95"/>
                <a:gd name="T93" fmla="*/ 68 h 77"/>
                <a:gd name="T94" fmla="*/ 79 w 95"/>
                <a:gd name="T95" fmla="*/ 61 h 77"/>
                <a:gd name="T96" fmla="*/ 86 w 95"/>
                <a:gd name="T97" fmla="*/ 54 h 77"/>
                <a:gd name="T98" fmla="*/ 91 w 95"/>
                <a:gd name="T99" fmla="*/ 45 h 77"/>
                <a:gd name="T100" fmla="*/ 93 w 95"/>
                <a:gd name="T101" fmla="*/ 35 h 77"/>
                <a:gd name="T102" fmla="*/ 95 w 95"/>
                <a:gd name="T103" fmla="*/ 25 h 77"/>
                <a:gd name="T104" fmla="*/ 95 w 95"/>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7">
                  <a:moveTo>
                    <a:pt x="95" y="25"/>
                  </a:moveTo>
                  <a:lnTo>
                    <a:pt x="93" y="15"/>
                  </a:lnTo>
                  <a:lnTo>
                    <a:pt x="91" y="5"/>
                  </a:lnTo>
                  <a:lnTo>
                    <a:pt x="89" y="0"/>
                  </a:lnTo>
                  <a:lnTo>
                    <a:pt x="89" y="0"/>
                  </a:lnTo>
                  <a:lnTo>
                    <a:pt x="89" y="0"/>
                  </a:lnTo>
                  <a:lnTo>
                    <a:pt x="88" y="0"/>
                  </a:lnTo>
                  <a:lnTo>
                    <a:pt x="88" y="0"/>
                  </a:lnTo>
                  <a:lnTo>
                    <a:pt x="88" y="0"/>
                  </a:lnTo>
                  <a:lnTo>
                    <a:pt x="88" y="0"/>
                  </a:lnTo>
                  <a:lnTo>
                    <a:pt x="88" y="0"/>
                  </a:lnTo>
                  <a:lnTo>
                    <a:pt x="88" y="0"/>
                  </a:lnTo>
                  <a:lnTo>
                    <a:pt x="91" y="5"/>
                  </a:lnTo>
                  <a:lnTo>
                    <a:pt x="93" y="15"/>
                  </a:lnTo>
                  <a:lnTo>
                    <a:pt x="95" y="25"/>
                  </a:lnTo>
                  <a:lnTo>
                    <a:pt x="95" y="25"/>
                  </a:lnTo>
                  <a:lnTo>
                    <a:pt x="93" y="35"/>
                  </a:lnTo>
                  <a:lnTo>
                    <a:pt x="91" y="45"/>
                  </a:lnTo>
                  <a:lnTo>
                    <a:pt x="86" y="54"/>
                  </a:lnTo>
                  <a:lnTo>
                    <a:pt x="80" y="61"/>
                  </a:lnTo>
                  <a:lnTo>
                    <a:pt x="72" y="68"/>
                  </a:lnTo>
                  <a:lnTo>
                    <a:pt x="63" y="72"/>
                  </a:lnTo>
                  <a:lnTo>
                    <a:pt x="53" y="75"/>
                  </a:lnTo>
                  <a:lnTo>
                    <a:pt x="43" y="77"/>
                  </a:lnTo>
                  <a:lnTo>
                    <a:pt x="33" y="75"/>
                  </a:lnTo>
                  <a:lnTo>
                    <a:pt x="23" y="72"/>
                  </a:lnTo>
                  <a:lnTo>
                    <a:pt x="14" y="68"/>
                  </a:lnTo>
                  <a:lnTo>
                    <a:pt x="6" y="61"/>
                  </a:lnTo>
                  <a:lnTo>
                    <a:pt x="0" y="54"/>
                  </a:lnTo>
                  <a:lnTo>
                    <a:pt x="0" y="54"/>
                  </a:lnTo>
                  <a:lnTo>
                    <a:pt x="0" y="54"/>
                  </a:lnTo>
                  <a:lnTo>
                    <a:pt x="0" y="54"/>
                  </a:lnTo>
                  <a:lnTo>
                    <a:pt x="0" y="52"/>
                  </a:lnTo>
                  <a:lnTo>
                    <a:pt x="0" y="52"/>
                  </a:lnTo>
                  <a:lnTo>
                    <a:pt x="0" y="52"/>
                  </a:lnTo>
                  <a:lnTo>
                    <a:pt x="0" y="52"/>
                  </a:lnTo>
                  <a:lnTo>
                    <a:pt x="0" y="52"/>
                  </a:lnTo>
                  <a:lnTo>
                    <a:pt x="0" y="52"/>
                  </a:lnTo>
                  <a:lnTo>
                    <a:pt x="0" y="54"/>
                  </a:lnTo>
                  <a:lnTo>
                    <a:pt x="7" y="61"/>
                  </a:lnTo>
                  <a:lnTo>
                    <a:pt x="14" y="68"/>
                  </a:lnTo>
                  <a:lnTo>
                    <a:pt x="23" y="72"/>
                  </a:lnTo>
                  <a:lnTo>
                    <a:pt x="33" y="75"/>
                  </a:lnTo>
                  <a:lnTo>
                    <a:pt x="43" y="77"/>
                  </a:lnTo>
                  <a:lnTo>
                    <a:pt x="53" y="75"/>
                  </a:lnTo>
                  <a:lnTo>
                    <a:pt x="63" y="72"/>
                  </a:lnTo>
                  <a:lnTo>
                    <a:pt x="72" y="68"/>
                  </a:lnTo>
                  <a:lnTo>
                    <a:pt x="79" y="61"/>
                  </a:lnTo>
                  <a:lnTo>
                    <a:pt x="86" y="54"/>
                  </a:lnTo>
                  <a:lnTo>
                    <a:pt x="91" y="45"/>
                  </a:lnTo>
                  <a:lnTo>
                    <a:pt x="93" y="35"/>
                  </a:lnTo>
                  <a:lnTo>
                    <a:pt x="95" y="25"/>
                  </a:lnTo>
                  <a:lnTo>
                    <a:pt x="95" y="25"/>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3" name="Freeform 1133"/>
            <p:cNvSpPr>
              <a:spLocks/>
            </p:cNvSpPr>
            <p:nvPr/>
          </p:nvSpPr>
          <p:spPr bwMode="auto">
            <a:xfrm>
              <a:off x="4333" y="2546"/>
              <a:ext cx="95" cy="78"/>
            </a:xfrm>
            <a:custGeom>
              <a:avLst/>
              <a:gdLst>
                <a:gd name="T0" fmla="*/ 95 w 95"/>
                <a:gd name="T1" fmla="*/ 26 h 78"/>
                <a:gd name="T2" fmla="*/ 93 w 95"/>
                <a:gd name="T3" fmla="*/ 16 h 78"/>
                <a:gd name="T4" fmla="*/ 91 w 95"/>
                <a:gd name="T5" fmla="*/ 6 h 78"/>
                <a:gd name="T6" fmla="*/ 88 w 95"/>
                <a:gd name="T7" fmla="*/ 1 h 78"/>
                <a:gd name="T8" fmla="*/ 88 w 95"/>
                <a:gd name="T9" fmla="*/ 1 h 78"/>
                <a:gd name="T10" fmla="*/ 88 w 95"/>
                <a:gd name="T11" fmla="*/ 1 h 78"/>
                <a:gd name="T12" fmla="*/ 88 w 95"/>
                <a:gd name="T13" fmla="*/ 0 h 78"/>
                <a:gd name="T14" fmla="*/ 88 w 95"/>
                <a:gd name="T15" fmla="*/ 0 h 78"/>
                <a:gd name="T16" fmla="*/ 88 w 95"/>
                <a:gd name="T17" fmla="*/ 0 h 78"/>
                <a:gd name="T18" fmla="*/ 88 w 95"/>
                <a:gd name="T19" fmla="*/ 0 h 78"/>
                <a:gd name="T20" fmla="*/ 88 w 95"/>
                <a:gd name="T21" fmla="*/ 0 h 78"/>
                <a:gd name="T22" fmla="*/ 88 w 95"/>
                <a:gd name="T23" fmla="*/ 0 h 78"/>
                <a:gd name="T24" fmla="*/ 91 w 95"/>
                <a:gd name="T25" fmla="*/ 6 h 78"/>
                <a:gd name="T26" fmla="*/ 93 w 95"/>
                <a:gd name="T27" fmla="*/ 16 h 78"/>
                <a:gd name="T28" fmla="*/ 93 w 95"/>
                <a:gd name="T29" fmla="*/ 26 h 78"/>
                <a:gd name="T30" fmla="*/ 95 w 95"/>
                <a:gd name="T31" fmla="*/ 26 h 78"/>
                <a:gd name="T32" fmla="*/ 93 w 95"/>
                <a:gd name="T33" fmla="*/ 36 h 78"/>
                <a:gd name="T34" fmla="*/ 91 w 95"/>
                <a:gd name="T35" fmla="*/ 46 h 78"/>
                <a:gd name="T36" fmla="*/ 86 w 95"/>
                <a:gd name="T37" fmla="*/ 55 h 78"/>
                <a:gd name="T38" fmla="*/ 79 w 95"/>
                <a:gd name="T39" fmla="*/ 62 h 78"/>
                <a:gd name="T40" fmla="*/ 72 w 95"/>
                <a:gd name="T41" fmla="*/ 69 h 78"/>
                <a:gd name="T42" fmla="*/ 63 w 95"/>
                <a:gd name="T43" fmla="*/ 73 h 78"/>
                <a:gd name="T44" fmla="*/ 53 w 95"/>
                <a:gd name="T45" fmla="*/ 76 h 78"/>
                <a:gd name="T46" fmla="*/ 43 w 95"/>
                <a:gd name="T47" fmla="*/ 78 h 78"/>
                <a:gd name="T48" fmla="*/ 33 w 95"/>
                <a:gd name="T49" fmla="*/ 76 h 78"/>
                <a:gd name="T50" fmla="*/ 23 w 95"/>
                <a:gd name="T51" fmla="*/ 73 h 78"/>
                <a:gd name="T52" fmla="*/ 14 w 95"/>
                <a:gd name="T53" fmla="*/ 69 h 78"/>
                <a:gd name="T54" fmla="*/ 7 w 95"/>
                <a:gd name="T55" fmla="*/ 62 h 78"/>
                <a:gd name="T56" fmla="*/ 0 w 95"/>
                <a:gd name="T57" fmla="*/ 55 h 78"/>
                <a:gd name="T58" fmla="*/ 0 w 95"/>
                <a:gd name="T59" fmla="*/ 53 h 78"/>
                <a:gd name="T60" fmla="*/ 0 w 95"/>
                <a:gd name="T61" fmla="*/ 53 h 78"/>
                <a:gd name="T62" fmla="*/ 0 w 95"/>
                <a:gd name="T63" fmla="*/ 53 h 78"/>
                <a:gd name="T64" fmla="*/ 0 w 95"/>
                <a:gd name="T65" fmla="*/ 53 h 78"/>
                <a:gd name="T66" fmla="*/ 0 w 95"/>
                <a:gd name="T67" fmla="*/ 53 h 78"/>
                <a:gd name="T68" fmla="*/ 0 w 95"/>
                <a:gd name="T69" fmla="*/ 53 h 78"/>
                <a:gd name="T70" fmla="*/ 0 w 95"/>
                <a:gd name="T71" fmla="*/ 53 h 78"/>
                <a:gd name="T72" fmla="*/ 0 w 95"/>
                <a:gd name="T73" fmla="*/ 53 h 78"/>
                <a:gd name="T74" fmla="*/ 0 w 95"/>
                <a:gd name="T75" fmla="*/ 52 h 78"/>
                <a:gd name="T76" fmla="*/ 0 w 95"/>
                <a:gd name="T77" fmla="*/ 55 h 78"/>
                <a:gd name="T78" fmla="*/ 7 w 95"/>
                <a:gd name="T79" fmla="*/ 62 h 78"/>
                <a:gd name="T80" fmla="*/ 14 w 95"/>
                <a:gd name="T81" fmla="*/ 67 h 78"/>
                <a:gd name="T82" fmla="*/ 23 w 95"/>
                <a:gd name="T83" fmla="*/ 73 h 78"/>
                <a:gd name="T84" fmla="*/ 33 w 95"/>
                <a:gd name="T85" fmla="*/ 76 h 78"/>
                <a:gd name="T86" fmla="*/ 43 w 95"/>
                <a:gd name="T87" fmla="*/ 76 h 78"/>
                <a:gd name="T88" fmla="*/ 53 w 95"/>
                <a:gd name="T89" fmla="*/ 76 h 78"/>
                <a:gd name="T90" fmla="*/ 63 w 95"/>
                <a:gd name="T91" fmla="*/ 73 h 78"/>
                <a:gd name="T92" fmla="*/ 72 w 95"/>
                <a:gd name="T93" fmla="*/ 67 h 78"/>
                <a:gd name="T94" fmla="*/ 79 w 95"/>
                <a:gd name="T95" fmla="*/ 62 h 78"/>
                <a:gd name="T96" fmla="*/ 85 w 95"/>
                <a:gd name="T97" fmla="*/ 55 h 78"/>
                <a:gd name="T98" fmla="*/ 91 w 95"/>
                <a:gd name="T99" fmla="*/ 46 h 78"/>
                <a:gd name="T100" fmla="*/ 93 w 95"/>
                <a:gd name="T101" fmla="*/ 36 h 78"/>
                <a:gd name="T102" fmla="*/ 93 w 95"/>
                <a:gd name="T103" fmla="*/ 26 h 78"/>
                <a:gd name="T104" fmla="*/ 95 w 95"/>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8">
                  <a:moveTo>
                    <a:pt x="95" y="26"/>
                  </a:moveTo>
                  <a:lnTo>
                    <a:pt x="93" y="16"/>
                  </a:lnTo>
                  <a:lnTo>
                    <a:pt x="91" y="6"/>
                  </a:lnTo>
                  <a:lnTo>
                    <a:pt x="88" y="1"/>
                  </a:lnTo>
                  <a:lnTo>
                    <a:pt x="88" y="1"/>
                  </a:lnTo>
                  <a:lnTo>
                    <a:pt x="88" y="1"/>
                  </a:lnTo>
                  <a:lnTo>
                    <a:pt x="88" y="0"/>
                  </a:lnTo>
                  <a:lnTo>
                    <a:pt x="88" y="0"/>
                  </a:lnTo>
                  <a:lnTo>
                    <a:pt x="88" y="0"/>
                  </a:lnTo>
                  <a:lnTo>
                    <a:pt x="88" y="0"/>
                  </a:lnTo>
                  <a:lnTo>
                    <a:pt x="88" y="0"/>
                  </a:lnTo>
                  <a:lnTo>
                    <a:pt x="88" y="0"/>
                  </a:lnTo>
                  <a:lnTo>
                    <a:pt x="91" y="6"/>
                  </a:lnTo>
                  <a:lnTo>
                    <a:pt x="93" y="16"/>
                  </a:lnTo>
                  <a:lnTo>
                    <a:pt x="93" y="26"/>
                  </a:lnTo>
                  <a:lnTo>
                    <a:pt x="95" y="26"/>
                  </a:lnTo>
                  <a:lnTo>
                    <a:pt x="93" y="36"/>
                  </a:lnTo>
                  <a:lnTo>
                    <a:pt x="91" y="46"/>
                  </a:lnTo>
                  <a:lnTo>
                    <a:pt x="86" y="55"/>
                  </a:lnTo>
                  <a:lnTo>
                    <a:pt x="79" y="62"/>
                  </a:lnTo>
                  <a:lnTo>
                    <a:pt x="72" y="69"/>
                  </a:lnTo>
                  <a:lnTo>
                    <a:pt x="63" y="73"/>
                  </a:lnTo>
                  <a:lnTo>
                    <a:pt x="53" y="76"/>
                  </a:lnTo>
                  <a:lnTo>
                    <a:pt x="43" y="78"/>
                  </a:lnTo>
                  <a:lnTo>
                    <a:pt x="33" y="76"/>
                  </a:lnTo>
                  <a:lnTo>
                    <a:pt x="23" y="73"/>
                  </a:lnTo>
                  <a:lnTo>
                    <a:pt x="14" y="69"/>
                  </a:lnTo>
                  <a:lnTo>
                    <a:pt x="7" y="62"/>
                  </a:lnTo>
                  <a:lnTo>
                    <a:pt x="0" y="55"/>
                  </a:lnTo>
                  <a:lnTo>
                    <a:pt x="0" y="53"/>
                  </a:lnTo>
                  <a:lnTo>
                    <a:pt x="0" y="53"/>
                  </a:lnTo>
                  <a:lnTo>
                    <a:pt x="0" y="53"/>
                  </a:lnTo>
                  <a:lnTo>
                    <a:pt x="0" y="53"/>
                  </a:lnTo>
                  <a:lnTo>
                    <a:pt x="0" y="53"/>
                  </a:lnTo>
                  <a:lnTo>
                    <a:pt x="0" y="53"/>
                  </a:lnTo>
                  <a:lnTo>
                    <a:pt x="0" y="53"/>
                  </a:lnTo>
                  <a:lnTo>
                    <a:pt x="0" y="53"/>
                  </a:lnTo>
                  <a:lnTo>
                    <a:pt x="0" y="52"/>
                  </a:lnTo>
                  <a:lnTo>
                    <a:pt x="0" y="55"/>
                  </a:lnTo>
                  <a:lnTo>
                    <a:pt x="7" y="62"/>
                  </a:lnTo>
                  <a:lnTo>
                    <a:pt x="14" y="67"/>
                  </a:lnTo>
                  <a:lnTo>
                    <a:pt x="23" y="73"/>
                  </a:lnTo>
                  <a:lnTo>
                    <a:pt x="33" y="76"/>
                  </a:lnTo>
                  <a:lnTo>
                    <a:pt x="43" y="76"/>
                  </a:lnTo>
                  <a:lnTo>
                    <a:pt x="53" y="76"/>
                  </a:lnTo>
                  <a:lnTo>
                    <a:pt x="63" y="73"/>
                  </a:lnTo>
                  <a:lnTo>
                    <a:pt x="72" y="67"/>
                  </a:lnTo>
                  <a:lnTo>
                    <a:pt x="79" y="62"/>
                  </a:lnTo>
                  <a:lnTo>
                    <a:pt x="85" y="55"/>
                  </a:lnTo>
                  <a:lnTo>
                    <a:pt x="91" y="46"/>
                  </a:lnTo>
                  <a:lnTo>
                    <a:pt x="93" y="36"/>
                  </a:lnTo>
                  <a:lnTo>
                    <a:pt x="93" y="26"/>
                  </a:lnTo>
                  <a:lnTo>
                    <a:pt x="95"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4" name="Freeform 1134"/>
            <p:cNvSpPr>
              <a:spLocks/>
            </p:cNvSpPr>
            <p:nvPr/>
          </p:nvSpPr>
          <p:spPr bwMode="auto">
            <a:xfrm>
              <a:off x="4333" y="2546"/>
              <a:ext cx="93" cy="76"/>
            </a:xfrm>
            <a:custGeom>
              <a:avLst/>
              <a:gdLst>
                <a:gd name="T0" fmla="*/ 93 w 93"/>
                <a:gd name="T1" fmla="*/ 26 h 76"/>
                <a:gd name="T2" fmla="*/ 93 w 93"/>
                <a:gd name="T3" fmla="*/ 16 h 76"/>
                <a:gd name="T4" fmla="*/ 91 w 93"/>
                <a:gd name="T5" fmla="*/ 6 h 76"/>
                <a:gd name="T6" fmla="*/ 88 w 93"/>
                <a:gd name="T7" fmla="*/ 0 h 76"/>
                <a:gd name="T8" fmla="*/ 88 w 93"/>
                <a:gd name="T9" fmla="*/ 0 h 76"/>
                <a:gd name="T10" fmla="*/ 86 w 93"/>
                <a:gd name="T11" fmla="*/ 0 h 76"/>
                <a:gd name="T12" fmla="*/ 86 w 93"/>
                <a:gd name="T13" fmla="*/ 0 h 76"/>
                <a:gd name="T14" fmla="*/ 86 w 93"/>
                <a:gd name="T15" fmla="*/ 0 h 76"/>
                <a:gd name="T16" fmla="*/ 86 w 93"/>
                <a:gd name="T17" fmla="*/ 0 h 76"/>
                <a:gd name="T18" fmla="*/ 86 w 93"/>
                <a:gd name="T19" fmla="*/ 0 h 76"/>
                <a:gd name="T20" fmla="*/ 86 w 93"/>
                <a:gd name="T21" fmla="*/ 0 h 76"/>
                <a:gd name="T22" fmla="*/ 86 w 93"/>
                <a:gd name="T23" fmla="*/ 0 h 76"/>
                <a:gd name="T24" fmla="*/ 89 w 93"/>
                <a:gd name="T25" fmla="*/ 6 h 76"/>
                <a:gd name="T26" fmla="*/ 92 w 93"/>
                <a:gd name="T27" fmla="*/ 16 h 76"/>
                <a:gd name="T28" fmla="*/ 93 w 93"/>
                <a:gd name="T29" fmla="*/ 26 h 76"/>
                <a:gd name="T30" fmla="*/ 93 w 93"/>
                <a:gd name="T31" fmla="*/ 26 h 76"/>
                <a:gd name="T32" fmla="*/ 93 w 93"/>
                <a:gd name="T33" fmla="*/ 36 h 76"/>
                <a:gd name="T34" fmla="*/ 91 w 93"/>
                <a:gd name="T35" fmla="*/ 46 h 76"/>
                <a:gd name="T36" fmla="*/ 85 w 93"/>
                <a:gd name="T37" fmla="*/ 55 h 76"/>
                <a:gd name="T38" fmla="*/ 79 w 93"/>
                <a:gd name="T39" fmla="*/ 62 h 76"/>
                <a:gd name="T40" fmla="*/ 72 w 93"/>
                <a:gd name="T41" fmla="*/ 67 h 76"/>
                <a:gd name="T42" fmla="*/ 63 w 93"/>
                <a:gd name="T43" fmla="*/ 73 h 76"/>
                <a:gd name="T44" fmla="*/ 53 w 93"/>
                <a:gd name="T45" fmla="*/ 76 h 76"/>
                <a:gd name="T46" fmla="*/ 43 w 93"/>
                <a:gd name="T47" fmla="*/ 76 h 76"/>
                <a:gd name="T48" fmla="*/ 33 w 93"/>
                <a:gd name="T49" fmla="*/ 76 h 76"/>
                <a:gd name="T50" fmla="*/ 23 w 93"/>
                <a:gd name="T51" fmla="*/ 73 h 76"/>
                <a:gd name="T52" fmla="*/ 14 w 93"/>
                <a:gd name="T53" fmla="*/ 67 h 76"/>
                <a:gd name="T54" fmla="*/ 7 w 93"/>
                <a:gd name="T55" fmla="*/ 62 h 76"/>
                <a:gd name="T56" fmla="*/ 0 w 93"/>
                <a:gd name="T57" fmla="*/ 55 h 76"/>
                <a:gd name="T58" fmla="*/ 0 w 93"/>
                <a:gd name="T59" fmla="*/ 52 h 76"/>
                <a:gd name="T60" fmla="*/ 0 w 93"/>
                <a:gd name="T61" fmla="*/ 52 h 76"/>
                <a:gd name="T62" fmla="*/ 0 w 93"/>
                <a:gd name="T63" fmla="*/ 52 h 76"/>
                <a:gd name="T64" fmla="*/ 0 w 93"/>
                <a:gd name="T65" fmla="*/ 52 h 76"/>
                <a:gd name="T66" fmla="*/ 0 w 93"/>
                <a:gd name="T67" fmla="*/ 52 h 76"/>
                <a:gd name="T68" fmla="*/ 0 w 93"/>
                <a:gd name="T69" fmla="*/ 52 h 76"/>
                <a:gd name="T70" fmla="*/ 0 w 93"/>
                <a:gd name="T71" fmla="*/ 52 h 76"/>
                <a:gd name="T72" fmla="*/ 0 w 93"/>
                <a:gd name="T73" fmla="*/ 52 h 76"/>
                <a:gd name="T74" fmla="*/ 0 w 93"/>
                <a:gd name="T75" fmla="*/ 52 h 76"/>
                <a:gd name="T76" fmla="*/ 1 w 93"/>
                <a:gd name="T77" fmla="*/ 55 h 76"/>
                <a:gd name="T78" fmla="*/ 7 w 93"/>
                <a:gd name="T79" fmla="*/ 62 h 76"/>
                <a:gd name="T80" fmla="*/ 14 w 93"/>
                <a:gd name="T81" fmla="*/ 67 h 76"/>
                <a:gd name="T82" fmla="*/ 23 w 93"/>
                <a:gd name="T83" fmla="*/ 72 h 76"/>
                <a:gd name="T84" fmla="*/ 33 w 93"/>
                <a:gd name="T85" fmla="*/ 75 h 76"/>
                <a:gd name="T86" fmla="*/ 43 w 93"/>
                <a:gd name="T87" fmla="*/ 76 h 76"/>
                <a:gd name="T88" fmla="*/ 53 w 93"/>
                <a:gd name="T89" fmla="*/ 75 h 76"/>
                <a:gd name="T90" fmla="*/ 63 w 93"/>
                <a:gd name="T91" fmla="*/ 72 h 76"/>
                <a:gd name="T92" fmla="*/ 72 w 93"/>
                <a:gd name="T93" fmla="*/ 67 h 76"/>
                <a:gd name="T94" fmla="*/ 79 w 93"/>
                <a:gd name="T95" fmla="*/ 62 h 76"/>
                <a:gd name="T96" fmla="*/ 85 w 93"/>
                <a:gd name="T97" fmla="*/ 55 h 76"/>
                <a:gd name="T98" fmla="*/ 89 w 93"/>
                <a:gd name="T99" fmla="*/ 46 h 76"/>
                <a:gd name="T100" fmla="*/ 92 w 93"/>
                <a:gd name="T101" fmla="*/ 36 h 76"/>
                <a:gd name="T102" fmla="*/ 93 w 93"/>
                <a:gd name="T103" fmla="*/ 26 h 76"/>
                <a:gd name="T104" fmla="*/ 93 w 93"/>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6">
                  <a:moveTo>
                    <a:pt x="93" y="26"/>
                  </a:moveTo>
                  <a:lnTo>
                    <a:pt x="93" y="16"/>
                  </a:lnTo>
                  <a:lnTo>
                    <a:pt x="91" y="6"/>
                  </a:lnTo>
                  <a:lnTo>
                    <a:pt x="88" y="0"/>
                  </a:lnTo>
                  <a:lnTo>
                    <a:pt x="88" y="0"/>
                  </a:lnTo>
                  <a:lnTo>
                    <a:pt x="86" y="0"/>
                  </a:lnTo>
                  <a:lnTo>
                    <a:pt x="86" y="0"/>
                  </a:lnTo>
                  <a:lnTo>
                    <a:pt x="86" y="0"/>
                  </a:lnTo>
                  <a:lnTo>
                    <a:pt x="86" y="0"/>
                  </a:lnTo>
                  <a:lnTo>
                    <a:pt x="86" y="0"/>
                  </a:lnTo>
                  <a:lnTo>
                    <a:pt x="86" y="0"/>
                  </a:lnTo>
                  <a:lnTo>
                    <a:pt x="86" y="0"/>
                  </a:lnTo>
                  <a:lnTo>
                    <a:pt x="89" y="6"/>
                  </a:lnTo>
                  <a:lnTo>
                    <a:pt x="92" y="16"/>
                  </a:lnTo>
                  <a:lnTo>
                    <a:pt x="93" y="26"/>
                  </a:lnTo>
                  <a:lnTo>
                    <a:pt x="93" y="26"/>
                  </a:lnTo>
                  <a:lnTo>
                    <a:pt x="93" y="36"/>
                  </a:lnTo>
                  <a:lnTo>
                    <a:pt x="91" y="46"/>
                  </a:lnTo>
                  <a:lnTo>
                    <a:pt x="85" y="55"/>
                  </a:lnTo>
                  <a:lnTo>
                    <a:pt x="79" y="62"/>
                  </a:lnTo>
                  <a:lnTo>
                    <a:pt x="72" y="67"/>
                  </a:lnTo>
                  <a:lnTo>
                    <a:pt x="63" y="73"/>
                  </a:lnTo>
                  <a:lnTo>
                    <a:pt x="53" y="76"/>
                  </a:lnTo>
                  <a:lnTo>
                    <a:pt x="43" y="76"/>
                  </a:lnTo>
                  <a:lnTo>
                    <a:pt x="33" y="76"/>
                  </a:lnTo>
                  <a:lnTo>
                    <a:pt x="23" y="73"/>
                  </a:lnTo>
                  <a:lnTo>
                    <a:pt x="14" y="67"/>
                  </a:lnTo>
                  <a:lnTo>
                    <a:pt x="7" y="62"/>
                  </a:lnTo>
                  <a:lnTo>
                    <a:pt x="0" y="55"/>
                  </a:lnTo>
                  <a:lnTo>
                    <a:pt x="0" y="52"/>
                  </a:lnTo>
                  <a:lnTo>
                    <a:pt x="0" y="52"/>
                  </a:lnTo>
                  <a:lnTo>
                    <a:pt x="0" y="52"/>
                  </a:lnTo>
                  <a:lnTo>
                    <a:pt x="0" y="52"/>
                  </a:lnTo>
                  <a:lnTo>
                    <a:pt x="0" y="52"/>
                  </a:lnTo>
                  <a:lnTo>
                    <a:pt x="0" y="52"/>
                  </a:lnTo>
                  <a:lnTo>
                    <a:pt x="0" y="52"/>
                  </a:lnTo>
                  <a:lnTo>
                    <a:pt x="0" y="52"/>
                  </a:lnTo>
                  <a:lnTo>
                    <a:pt x="0" y="52"/>
                  </a:lnTo>
                  <a:lnTo>
                    <a:pt x="1" y="55"/>
                  </a:lnTo>
                  <a:lnTo>
                    <a:pt x="7" y="62"/>
                  </a:lnTo>
                  <a:lnTo>
                    <a:pt x="14" y="67"/>
                  </a:lnTo>
                  <a:lnTo>
                    <a:pt x="23" y="72"/>
                  </a:lnTo>
                  <a:lnTo>
                    <a:pt x="33" y="75"/>
                  </a:lnTo>
                  <a:lnTo>
                    <a:pt x="43" y="76"/>
                  </a:lnTo>
                  <a:lnTo>
                    <a:pt x="53" y="75"/>
                  </a:lnTo>
                  <a:lnTo>
                    <a:pt x="63" y="72"/>
                  </a:lnTo>
                  <a:lnTo>
                    <a:pt x="72" y="67"/>
                  </a:lnTo>
                  <a:lnTo>
                    <a:pt x="79" y="62"/>
                  </a:lnTo>
                  <a:lnTo>
                    <a:pt x="85" y="55"/>
                  </a:lnTo>
                  <a:lnTo>
                    <a:pt x="89" y="46"/>
                  </a:lnTo>
                  <a:lnTo>
                    <a:pt x="92" y="36"/>
                  </a:lnTo>
                  <a:lnTo>
                    <a:pt x="93" y="26"/>
                  </a:lnTo>
                  <a:lnTo>
                    <a:pt x="93"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5" name="Freeform 1135"/>
            <p:cNvSpPr>
              <a:spLocks/>
            </p:cNvSpPr>
            <p:nvPr/>
          </p:nvSpPr>
          <p:spPr bwMode="auto">
            <a:xfrm>
              <a:off x="4333" y="2546"/>
              <a:ext cx="93" cy="76"/>
            </a:xfrm>
            <a:custGeom>
              <a:avLst/>
              <a:gdLst>
                <a:gd name="T0" fmla="*/ 93 w 93"/>
                <a:gd name="T1" fmla="*/ 26 h 76"/>
                <a:gd name="T2" fmla="*/ 92 w 93"/>
                <a:gd name="T3" fmla="*/ 16 h 76"/>
                <a:gd name="T4" fmla="*/ 89 w 93"/>
                <a:gd name="T5" fmla="*/ 6 h 76"/>
                <a:gd name="T6" fmla="*/ 86 w 93"/>
                <a:gd name="T7" fmla="*/ 0 h 76"/>
                <a:gd name="T8" fmla="*/ 86 w 93"/>
                <a:gd name="T9" fmla="*/ 0 h 76"/>
                <a:gd name="T10" fmla="*/ 86 w 93"/>
                <a:gd name="T11" fmla="*/ 0 h 76"/>
                <a:gd name="T12" fmla="*/ 86 w 93"/>
                <a:gd name="T13" fmla="*/ 0 h 76"/>
                <a:gd name="T14" fmla="*/ 86 w 93"/>
                <a:gd name="T15" fmla="*/ 0 h 76"/>
                <a:gd name="T16" fmla="*/ 86 w 93"/>
                <a:gd name="T17" fmla="*/ 0 h 76"/>
                <a:gd name="T18" fmla="*/ 86 w 93"/>
                <a:gd name="T19" fmla="*/ 0 h 76"/>
                <a:gd name="T20" fmla="*/ 86 w 93"/>
                <a:gd name="T21" fmla="*/ 0 h 76"/>
                <a:gd name="T22" fmla="*/ 86 w 93"/>
                <a:gd name="T23" fmla="*/ 0 h 76"/>
                <a:gd name="T24" fmla="*/ 89 w 93"/>
                <a:gd name="T25" fmla="*/ 6 h 76"/>
                <a:gd name="T26" fmla="*/ 92 w 93"/>
                <a:gd name="T27" fmla="*/ 16 h 76"/>
                <a:gd name="T28" fmla="*/ 93 w 93"/>
                <a:gd name="T29" fmla="*/ 26 h 76"/>
                <a:gd name="T30" fmla="*/ 93 w 93"/>
                <a:gd name="T31" fmla="*/ 26 h 76"/>
                <a:gd name="T32" fmla="*/ 92 w 93"/>
                <a:gd name="T33" fmla="*/ 36 h 76"/>
                <a:gd name="T34" fmla="*/ 89 w 93"/>
                <a:gd name="T35" fmla="*/ 46 h 76"/>
                <a:gd name="T36" fmla="*/ 85 w 93"/>
                <a:gd name="T37" fmla="*/ 55 h 76"/>
                <a:gd name="T38" fmla="*/ 79 w 93"/>
                <a:gd name="T39" fmla="*/ 62 h 76"/>
                <a:gd name="T40" fmla="*/ 72 w 93"/>
                <a:gd name="T41" fmla="*/ 67 h 76"/>
                <a:gd name="T42" fmla="*/ 63 w 93"/>
                <a:gd name="T43" fmla="*/ 72 h 76"/>
                <a:gd name="T44" fmla="*/ 53 w 93"/>
                <a:gd name="T45" fmla="*/ 75 h 76"/>
                <a:gd name="T46" fmla="*/ 43 w 93"/>
                <a:gd name="T47" fmla="*/ 76 h 76"/>
                <a:gd name="T48" fmla="*/ 33 w 93"/>
                <a:gd name="T49" fmla="*/ 75 h 76"/>
                <a:gd name="T50" fmla="*/ 23 w 93"/>
                <a:gd name="T51" fmla="*/ 72 h 76"/>
                <a:gd name="T52" fmla="*/ 14 w 93"/>
                <a:gd name="T53" fmla="*/ 67 h 76"/>
                <a:gd name="T54" fmla="*/ 7 w 93"/>
                <a:gd name="T55" fmla="*/ 62 h 76"/>
                <a:gd name="T56" fmla="*/ 1 w 93"/>
                <a:gd name="T57" fmla="*/ 55 h 76"/>
                <a:gd name="T58" fmla="*/ 0 w 93"/>
                <a:gd name="T59" fmla="*/ 52 h 76"/>
                <a:gd name="T60" fmla="*/ 0 w 93"/>
                <a:gd name="T61" fmla="*/ 52 h 76"/>
                <a:gd name="T62" fmla="*/ 0 w 93"/>
                <a:gd name="T63" fmla="*/ 52 h 76"/>
                <a:gd name="T64" fmla="*/ 0 w 93"/>
                <a:gd name="T65" fmla="*/ 52 h 76"/>
                <a:gd name="T66" fmla="*/ 0 w 93"/>
                <a:gd name="T67" fmla="*/ 52 h 76"/>
                <a:gd name="T68" fmla="*/ 0 w 93"/>
                <a:gd name="T69" fmla="*/ 50 h 76"/>
                <a:gd name="T70" fmla="*/ 0 w 93"/>
                <a:gd name="T71" fmla="*/ 50 h 76"/>
                <a:gd name="T72" fmla="*/ 0 w 93"/>
                <a:gd name="T73" fmla="*/ 50 h 76"/>
                <a:gd name="T74" fmla="*/ 0 w 93"/>
                <a:gd name="T75" fmla="*/ 50 h 76"/>
                <a:gd name="T76" fmla="*/ 1 w 93"/>
                <a:gd name="T77" fmla="*/ 53 h 76"/>
                <a:gd name="T78" fmla="*/ 7 w 93"/>
                <a:gd name="T79" fmla="*/ 60 h 76"/>
                <a:gd name="T80" fmla="*/ 14 w 93"/>
                <a:gd name="T81" fmla="*/ 67 h 76"/>
                <a:gd name="T82" fmla="*/ 23 w 93"/>
                <a:gd name="T83" fmla="*/ 72 h 76"/>
                <a:gd name="T84" fmla="*/ 33 w 93"/>
                <a:gd name="T85" fmla="*/ 75 h 76"/>
                <a:gd name="T86" fmla="*/ 43 w 93"/>
                <a:gd name="T87" fmla="*/ 76 h 76"/>
                <a:gd name="T88" fmla="*/ 53 w 93"/>
                <a:gd name="T89" fmla="*/ 75 h 76"/>
                <a:gd name="T90" fmla="*/ 62 w 93"/>
                <a:gd name="T91" fmla="*/ 72 h 76"/>
                <a:gd name="T92" fmla="*/ 70 w 93"/>
                <a:gd name="T93" fmla="*/ 67 h 76"/>
                <a:gd name="T94" fmla="*/ 79 w 93"/>
                <a:gd name="T95" fmla="*/ 60 h 76"/>
                <a:gd name="T96" fmla="*/ 85 w 93"/>
                <a:gd name="T97" fmla="*/ 53 h 76"/>
                <a:gd name="T98" fmla="*/ 89 w 93"/>
                <a:gd name="T99" fmla="*/ 44 h 76"/>
                <a:gd name="T100" fmla="*/ 92 w 93"/>
                <a:gd name="T101" fmla="*/ 36 h 76"/>
                <a:gd name="T102" fmla="*/ 93 w 93"/>
                <a:gd name="T103" fmla="*/ 26 h 76"/>
                <a:gd name="T104" fmla="*/ 93 w 93"/>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6">
                  <a:moveTo>
                    <a:pt x="93" y="26"/>
                  </a:moveTo>
                  <a:lnTo>
                    <a:pt x="92" y="16"/>
                  </a:lnTo>
                  <a:lnTo>
                    <a:pt x="89" y="6"/>
                  </a:lnTo>
                  <a:lnTo>
                    <a:pt x="86" y="0"/>
                  </a:lnTo>
                  <a:lnTo>
                    <a:pt x="86" y="0"/>
                  </a:lnTo>
                  <a:lnTo>
                    <a:pt x="86" y="0"/>
                  </a:lnTo>
                  <a:lnTo>
                    <a:pt x="86" y="0"/>
                  </a:lnTo>
                  <a:lnTo>
                    <a:pt x="86" y="0"/>
                  </a:lnTo>
                  <a:lnTo>
                    <a:pt x="86" y="0"/>
                  </a:lnTo>
                  <a:lnTo>
                    <a:pt x="86" y="0"/>
                  </a:lnTo>
                  <a:lnTo>
                    <a:pt x="86" y="0"/>
                  </a:lnTo>
                  <a:lnTo>
                    <a:pt x="86" y="0"/>
                  </a:lnTo>
                  <a:lnTo>
                    <a:pt x="89" y="6"/>
                  </a:lnTo>
                  <a:lnTo>
                    <a:pt x="92" y="16"/>
                  </a:lnTo>
                  <a:lnTo>
                    <a:pt x="93" y="26"/>
                  </a:lnTo>
                  <a:lnTo>
                    <a:pt x="93" y="26"/>
                  </a:lnTo>
                  <a:lnTo>
                    <a:pt x="92" y="36"/>
                  </a:lnTo>
                  <a:lnTo>
                    <a:pt x="89" y="46"/>
                  </a:lnTo>
                  <a:lnTo>
                    <a:pt x="85" y="55"/>
                  </a:lnTo>
                  <a:lnTo>
                    <a:pt x="79" y="62"/>
                  </a:lnTo>
                  <a:lnTo>
                    <a:pt x="72" y="67"/>
                  </a:lnTo>
                  <a:lnTo>
                    <a:pt x="63" y="72"/>
                  </a:lnTo>
                  <a:lnTo>
                    <a:pt x="53" y="75"/>
                  </a:lnTo>
                  <a:lnTo>
                    <a:pt x="43" y="76"/>
                  </a:lnTo>
                  <a:lnTo>
                    <a:pt x="33" y="75"/>
                  </a:lnTo>
                  <a:lnTo>
                    <a:pt x="23" y="72"/>
                  </a:lnTo>
                  <a:lnTo>
                    <a:pt x="14" y="67"/>
                  </a:lnTo>
                  <a:lnTo>
                    <a:pt x="7" y="62"/>
                  </a:lnTo>
                  <a:lnTo>
                    <a:pt x="1" y="55"/>
                  </a:lnTo>
                  <a:lnTo>
                    <a:pt x="0" y="52"/>
                  </a:lnTo>
                  <a:lnTo>
                    <a:pt x="0" y="52"/>
                  </a:lnTo>
                  <a:lnTo>
                    <a:pt x="0" y="52"/>
                  </a:lnTo>
                  <a:lnTo>
                    <a:pt x="0" y="52"/>
                  </a:lnTo>
                  <a:lnTo>
                    <a:pt x="0" y="52"/>
                  </a:lnTo>
                  <a:lnTo>
                    <a:pt x="0" y="50"/>
                  </a:lnTo>
                  <a:lnTo>
                    <a:pt x="0" y="50"/>
                  </a:lnTo>
                  <a:lnTo>
                    <a:pt x="0" y="50"/>
                  </a:lnTo>
                  <a:lnTo>
                    <a:pt x="0" y="50"/>
                  </a:lnTo>
                  <a:lnTo>
                    <a:pt x="1" y="53"/>
                  </a:lnTo>
                  <a:lnTo>
                    <a:pt x="7" y="60"/>
                  </a:lnTo>
                  <a:lnTo>
                    <a:pt x="14" y="67"/>
                  </a:lnTo>
                  <a:lnTo>
                    <a:pt x="23" y="72"/>
                  </a:lnTo>
                  <a:lnTo>
                    <a:pt x="33" y="75"/>
                  </a:lnTo>
                  <a:lnTo>
                    <a:pt x="43" y="76"/>
                  </a:lnTo>
                  <a:lnTo>
                    <a:pt x="53" y="75"/>
                  </a:lnTo>
                  <a:lnTo>
                    <a:pt x="62" y="72"/>
                  </a:lnTo>
                  <a:lnTo>
                    <a:pt x="70" y="67"/>
                  </a:lnTo>
                  <a:lnTo>
                    <a:pt x="79" y="60"/>
                  </a:lnTo>
                  <a:lnTo>
                    <a:pt x="85" y="53"/>
                  </a:lnTo>
                  <a:lnTo>
                    <a:pt x="89" y="44"/>
                  </a:lnTo>
                  <a:lnTo>
                    <a:pt x="92" y="36"/>
                  </a:lnTo>
                  <a:lnTo>
                    <a:pt x="93"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6" name="Freeform 1136"/>
            <p:cNvSpPr>
              <a:spLocks/>
            </p:cNvSpPr>
            <p:nvPr/>
          </p:nvSpPr>
          <p:spPr bwMode="auto">
            <a:xfrm>
              <a:off x="4333" y="2546"/>
              <a:ext cx="93" cy="76"/>
            </a:xfrm>
            <a:custGeom>
              <a:avLst/>
              <a:gdLst>
                <a:gd name="T0" fmla="*/ 93 w 93"/>
                <a:gd name="T1" fmla="*/ 26 h 76"/>
                <a:gd name="T2" fmla="*/ 92 w 93"/>
                <a:gd name="T3" fmla="*/ 16 h 76"/>
                <a:gd name="T4" fmla="*/ 89 w 93"/>
                <a:gd name="T5" fmla="*/ 6 h 76"/>
                <a:gd name="T6" fmla="*/ 86 w 93"/>
                <a:gd name="T7" fmla="*/ 0 h 76"/>
                <a:gd name="T8" fmla="*/ 86 w 93"/>
                <a:gd name="T9" fmla="*/ 0 h 76"/>
                <a:gd name="T10" fmla="*/ 85 w 93"/>
                <a:gd name="T11" fmla="*/ 0 h 76"/>
                <a:gd name="T12" fmla="*/ 85 w 93"/>
                <a:gd name="T13" fmla="*/ 0 h 76"/>
                <a:gd name="T14" fmla="*/ 85 w 93"/>
                <a:gd name="T15" fmla="*/ 0 h 76"/>
                <a:gd name="T16" fmla="*/ 85 w 93"/>
                <a:gd name="T17" fmla="*/ 0 h 76"/>
                <a:gd name="T18" fmla="*/ 85 w 93"/>
                <a:gd name="T19" fmla="*/ 0 h 76"/>
                <a:gd name="T20" fmla="*/ 85 w 93"/>
                <a:gd name="T21" fmla="*/ 0 h 76"/>
                <a:gd name="T22" fmla="*/ 85 w 93"/>
                <a:gd name="T23" fmla="*/ 0 h 76"/>
                <a:gd name="T24" fmla="*/ 89 w 93"/>
                <a:gd name="T25" fmla="*/ 6 h 76"/>
                <a:gd name="T26" fmla="*/ 92 w 93"/>
                <a:gd name="T27" fmla="*/ 16 h 76"/>
                <a:gd name="T28" fmla="*/ 92 w 93"/>
                <a:gd name="T29" fmla="*/ 26 h 76"/>
                <a:gd name="T30" fmla="*/ 93 w 93"/>
                <a:gd name="T31" fmla="*/ 26 h 76"/>
                <a:gd name="T32" fmla="*/ 92 w 93"/>
                <a:gd name="T33" fmla="*/ 36 h 76"/>
                <a:gd name="T34" fmla="*/ 89 w 93"/>
                <a:gd name="T35" fmla="*/ 44 h 76"/>
                <a:gd name="T36" fmla="*/ 85 w 93"/>
                <a:gd name="T37" fmla="*/ 53 h 76"/>
                <a:gd name="T38" fmla="*/ 79 w 93"/>
                <a:gd name="T39" fmla="*/ 60 h 76"/>
                <a:gd name="T40" fmla="*/ 70 w 93"/>
                <a:gd name="T41" fmla="*/ 67 h 76"/>
                <a:gd name="T42" fmla="*/ 62 w 93"/>
                <a:gd name="T43" fmla="*/ 72 h 76"/>
                <a:gd name="T44" fmla="*/ 53 w 93"/>
                <a:gd name="T45" fmla="*/ 75 h 76"/>
                <a:gd name="T46" fmla="*/ 43 w 93"/>
                <a:gd name="T47" fmla="*/ 76 h 76"/>
                <a:gd name="T48" fmla="*/ 33 w 93"/>
                <a:gd name="T49" fmla="*/ 75 h 76"/>
                <a:gd name="T50" fmla="*/ 23 w 93"/>
                <a:gd name="T51" fmla="*/ 72 h 76"/>
                <a:gd name="T52" fmla="*/ 14 w 93"/>
                <a:gd name="T53" fmla="*/ 67 h 76"/>
                <a:gd name="T54" fmla="*/ 7 w 93"/>
                <a:gd name="T55" fmla="*/ 60 h 76"/>
                <a:gd name="T56" fmla="*/ 1 w 93"/>
                <a:gd name="T57" fmla="*/ 53 h 76"/>
                <a:gd name="T58" fmla="*/ 0 w 93"/>
                <a:gd name="T59" fmla="*/ 50 h 76"/>
                <a:gd name="T60" fmla="*/ 0 w 93"/>
                <a:gd name="T61" fmla="*/ 50 h 76"/>
                <a:gd name="T62" fmla="*/ 0 w 93"/>
                <a:gd name="T63" fmla="*/ 50 h 76"/>
                <a:gd name="T64" fmla="*/ 0 w 93"/>
                <a:gd name="T65" fmla="*/ 50 h 76"/>
                <a:gd name="T66" fmla="*/ 0 w 93"/>
                <a:gd name="T67" fmla="*/ 50 h 76"/>
                <a:gd name="T68" fmla="*/ 0 w 93"/>
                <a:gd name="T69" fmla="*/ 50 h 76"/>
                <a:gd name="T70" fmla="*/ 0 w 93"/>
                <a:gd name="T71" fmla="*/ 50 h 76"/>
                <a:gd name="T72" fmla="*/ 0 w 93"/>
                <a:gd name="T73" fmla="*/ 50 h 76"/>
                <a:gd name="T74" fmla="*/ 0 w 93"/>
                <a:gd name="T75" fmla="*/ 50 h 76"/>
                <a:gd name="T76" fmla="*/ 1 w 93"/>
                <a:gd name="T77" fmla="*/ 53 h 76"/>
                <a:gd name="T78" fmla="*/ 9 w 93"/>
                <a:gd name="T79" fmla="*/ 60 h 76"/>
                <a:gd name="T80" fmla="*/ 16 w 93"/>
                <a:gd name="T81" fmla="*/ 66 h 76"/>
                <a:gd name="T82" fmla="*/ 23 w 93"/>
                <a:gd name="T83" fmla="*/ 72 h 76"/>
                <a:gd name="T84" fmla="*/ 33 w 93"/>
                <a:gd name="T85" fmla="*/ 75 h 76"/>
                <a:gd name="T86" fmla="*/ 43 w 93"/>
                <a:gd name="T87" fmla="*/ 75 h 76"/>
                <a:gd name="T88" fmla="*/ 53 w 93"/>
                <a:gd name="T89" fmla="*/ 75 h 76"/>
                <a:gd name="T90" fmla="*/ 62 w 93"/>
                <a:gd name="T91" fmla="*/ 72 h 76"/>
                <a:gd name="T92" fmla="*/ 70 w 93"/>
                <a:gd name="T93" fmla="*/ 66 h 76"/>
                <a:gd name="T94" fmla="*/ 78 w 93"/>
                <a:gd name="T95" fmla="*/ 60 h 76"/>
                <a:gd name="T96" fmla="*/ 83 w 93"/>
                <a:gd name="T97" fmla="*/ 53 h 76"/>
                <a:gd name="T98" fmla="*/ 89 w 93"/>
                <a:gd name="T99" fmla="*/ 44 h 76"/>
                <a:gd name="T100" fmla="*/ 92 w 93"/>
                <a:gd name="T101" fmla="*/ 36 h 76"/>
                <a:gd name="T102" fmla="*/ 92 w 93"/>
                <a:gd name="T103" fmla="*/ 26 h 76"/>
                <a:gd name="T104" fmla="*/ 93 w 93"/>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6">
                  <a:moveTo>
                    <a:pt x="93" y="26"/>
                  </a:moveTo>
                  <a:lnTo>
                    <a:pt x="92" y="16"/>
                  </a:lnTo>
                  <a:lnTo>
                    <a:pt x="89" y="6"/>
                  </a:lnTo>
                  <a:lnTo>
                    <a:pt x="86" y="0"/>
                  </a:lnTo>
                  <a:lnTo>
                    <a:pt x="86" y="0"/>
                  </a:lnTo>
                  <a:lnTo>
                    <a:pt x="85" y="0"/>
                  </a:lnTo>
                  <a:lnTo>
                    <a:pt x="85" y="0"/>
                  </a:lnTo>
                  <a:lnTo>
                    <a:pt x="85" y="0"/>
                  </a:lnTo>
                  <a:lnTo>
                    <a:pt x="85" y="0"/>
                  </a:lnTo>
                  <a:lnTo>
                    <a:pt x="85" y="0"/>
                  </a:lnTo>
                  <a:lnTo>
                    <a:pt x="85" y="0"/>
                  </a:lnTo>
                  <a:lnTo>
                    <a:pt x="85" y="0"/>
                  </a:lnTo>
                  <a:lnTo>
                    <a:pt x="89" y="6"/>
                  </a:lnTo>
                  <a:lnTo>
                    <a:pt x="92" y="16"/>
                  </a:lnTo>
                  <a:lnTo>
                    <a:pt x="92" y="26"/>
                  </a:lnTo>
                  <a:lnTo>
                    <a:pt x="93" y="26"/>
                  </a:lnTo>
                  <a:lnTo>
                    <a:pt x="92" y="36"/>
                  </a:lnTo>
                  <a:lnTo>
                    <a:pt x="89" y="44"/>
                  </a:lnTo>
                  <a:lnTo>
                    <a:pt x="85" y="53"/>
                  </a:lnTo>
                  <a:lnTo>
                    <a:pt x="79" y="60"/>
                  </a:lnTo>
                  <a:lnTo>
                    <a:pt x="70" y="67"/>
                  </a:lnTo>
                  <a:lnTo>
                    <a:pt x="62" y="72"/>
                  </a:lnTo>
                  <a:lnTo>
                    <a:pt x="53" y="75"/>
                  </a:lnTo>
                  <a:lnTo>
                    <a:pt x="43" y="76"/>
                  </a:lnTo>
                  <a:lnTo>
                    <a:pt x="33" y="75"/>
                  </a:lnTo>
                  <a:lnTo>
                    <a:pt x="23" y="72"/>
                  </a:lnTo>
                  <a:lnTo>
                    <a:pt x="14" y="67"/>
                  </a:lnTo>
                  <a:lnTo>
                    <a:pt x="7" y="60"/>
                  </a:lnTo>
                  <a:lnTo>
                    <a:pt x="1" y="53"/>
                  </a:lnTo>
                  <a:lnTo>
                    <a:pt x="0" y="50"/>
                  </a:lnTo>
                  <a:lnTo>
                    <a:pt x="0" y="50"/>
                  </a:lnTo>
                  <a:lnTo>
                    <a:pt x="0" y="50"/>
                  </a:lnTo>
                  <a:lnTo>
                    <a:pt x="0" y="50"/>
                  </a:lnTo>
                  <a:lnTo>
                    <a:pt x="0" y="50"/>
                  </a:lnTo>
                  <a:lnTo>
                    <a:pt x="0" y="50"/>
                  </a:lnTo>
                  <a:lnTo>
                    <a:pt x="0" y="50"/>
                  </a:lnTo>
                  <a:lnTo>
                    <a:pt x="0" y="50"/>
                  </a:lnTo>
                  <a:lnTo>
                    <a:pt x="0" y="50"/>
                  </a:lnTo>
                  <a:lnTo>
                    <a:pt x="1" y="53"/>
                  </a:lnTo>
                  <a:lnTo>
                    <a:pt x="9" y="60"/>
                  </a:lnTo>
                  <a:lnTo>
                    <a:pt x="16" y="66"/>
                  </a:lnTo>
                  <a:lnTo>
                    <a:pt x="23" y="72"/>
                  </a:lnTo>
                  <a:lnTo>
                    <a:pt x="33" y="75"/>
                  </a:lnTo>
                  <a:lnTo>
                    <a:pt x="43" y="75"/>
                  </a:lnTo>
                  <a:lnTo>
                    <a:pt x="53" y="75"/>
                  </a:lnTo>
                  <a:lnTo>
                    <a:pt x="62" y="72"/>
                  </a:lnTo>
                  <a:lnTo>
                    <a:pt x="70" y="66"/>
                  </a:lnTo>
                  <a:lnTo>
                    <a:pt x="78" y="60"/>
                  </a:lnTo>
                  <a:lnTo>
                    <a:pt x="83" y="53"/>
                  </a:lnTo>
                  <a:lnTo>
                    <a:pt x="89" y="44"/>
                  </a:lnTo>
                  <a:lnTo>
                    <a:pt x="92" y="36"/>
                  </a:lnTo>
                  <a:lnTo>
                    <a:pt x="92"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7" name="Freeform 1137"/>
            <p:cNvSpPr>
              <a:spLocks/>
            </p:cNvSpPr>
            <p:nvPr/>
          </p:nvSpPr>
          <p:spPr bwMode="auto">
            <a:xfrm>
              <a:off x="4333" y="2546"/>
              <a:ext cx="92" cy="75"/>
            </a:xfrm>
            <a:custGeom>
              <a:avLst/>
              <a:gdLst>
                <a:gd name="T0" fmla="*/ 92 w 92"/>
                <a:gd name="T1" fmla="*/ 26 h 75"/>
                <a:gd name="T2" fmla="*/ 92 w 92"/>
                <a:gd name="T3" fmla="*/ 16 h 75"/>
                <a:gd name="T4" fmla="*/ 89 w 92"/>
                <a:gd name="T5" fmla="*/ 6 h 75"/>
                <a:gd name="T6" fmla="*/ 85 w 92"/>
                <a:gd name="T7" fmla="*/ 0 h 75"/>
                <a:gd name="T8" fmla="*/ 85 w 92"/>
                <a:gd name="T9" fmla="*/ 0 h 75"/>
                <a:gd name="T10" fmla="*/ 85 w 92"/>
                <a:gd name="T11" fmla="*/ 0 h 75"/>
                <a:gd name="T12" fmla="*/ 85 w 92"/>
                <a:gd name="T13" fmla="*/ 0 h 75"/>
                <a:gd name="T14" fmla="*/ 85 w 92"/>
                <a:gd name="T15" fmla="*/ 0 h 75"/>
                <a:gd name="T16" fmla="*/ 85 w 92"/>
                <a:gd name="T17" fmla="*/ 0 h 75"/>
                <a:gd name="T18" fmla="*/ 85 w 92"/>
                <a:gd name="T19" fmla="*/ 0 h 75"/>
                <a:gd name="T20" fmla="*/ 85 w 92"/>
                <a:gd name="T21" fmla="*/ 0 h 75"/>
                <a:gd name="T22" fmla="*/ 85 w 92"/>
                <a:gd name="T23" fmla="*/ 0 h 75"/>
                <a:gd name="T24" fmla="*/ 88 w 92"/>
                <a:gd name="T25" fmla="*/ 7 h 75"/>
                <a:gd name="T26" fmla="*/ 91 w 92"/>
                <a:gd name="T27" fmla="*/ 16 h 75"/>
                <a:gd name="T28" fmla="*/ 92 w 92"/>
                <a:gd name="T29" fmla="*/ 26 h 75"/>
                <a:gd name="T30" fmla="*/ 92 w 92"/>
                <a:gd name="T31" fmla="*/ 26 h 75"/>
                <a:gd name="T32" fmla="*/ 92 w 92"/>
                <a:gd name="T33" fmla="*/ 36 h 75"/>
                <a:gd name="T34" fmla="*/ 89 w 92"/>
                <a:gd name="T35" fmla="*/ 44 h 75"/>
                <a:gd name="T36" fmla="*/ 83 w 92"/>
                <a:gd name="T37" fmla="*/ 53 h 75"/>
                <a:gd name="T38" fmla="*/ 78 w 92"/>
                <a:gd name="T39" fmla="*/ 60 h 75"/>
                <a:gd name="T40" fmla="*/ 70 w 92"/>
                <a:gd name="T41" fmla="*/ 66 h 75"/>
                <a:gd name="T42" fmla="*/ 62 w 92"/>
                <a:gd name="T43" fmla="*/ 72 h 75"/>
                <a:gd name="T44" fmla="*/ 53 w 92"/>
                <a:gd name="T45" fmla="*/ 75 h 75"/>
                <a:gd name="T46" fmla="*/ 43 w 92"/>
                <a:gd name="T47" fmla="*/ 75 h 75"/>
                <a:gd name="T48" fmla="*/ 33 w 92"/>
                <a:gd name="T49" fmla="*/ 75 h 75"/>
                <a:gd name="T50" fmla="*/ 23 w 92"/>
                <a:gd name="T51" fmla="*/ 72 h 75"/>
                <a:gd name="T52" fmla="*/ 16 w 92"/>
                <a:gd name="T53" fmla="*/ 66 h 75"/>
                <a:gd name="T54" fmla="*/ 9 w 92"/>
                <a:gd name="T55" fmla="*/ 60 h 75"/>
                <a:gd name="T56" fmla="*/ 1 w 92"/>
                <a:gd name="T57" fmla="*/ 53 h 75"/>
                <a:gd name="T58" fmla="*/ 0 w 92"/>
                <a:gd name="T59" fmla="*/ 50 h 75"/>
                <a:gd name="T60" fmla="*/ 0 w 92"/>
                <a:gd name="T61" fmla="*/ 50 h 75"/>
                <a:gd name="T62" fmla="*/ 0 w 92"/>
                <a:gd name="T63" fmla="*/ 50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9 h 75"/>
                <a:gd name="T76" fmla="*/ 3 w 92"/>
                <a:gd name="T77" fmla="*/ 53 h 75"/>
                <a:gd name="T78" fmla="*/ 9 w 92"/>
                <a:gd name="T79" fmla="*/ 60 h 75"/>
                <a:gd name="T80" fmla="*/ 16 w 92"/>
                <a:gd name="T81" fmla="*/ 66 h 75"/>
                <a:gd name="T82" fmla="*/ 24 w 92"/>
                <a:gd name="T83" fmla="*/ 70 h 75"/>
                <a:gd name="T84" fmla="*/ 33 w 92"/>
                <a:gd name="T85" fmla="*/ 73 h 75"/>
                <a:gd name="T86" fmla="*/ 43 w 92"/>
                <a:gd name="T87" fmla="*/ 75 h 75"/>
                <a:gd name="T88" fmla="*/ 53 w 92"/>
                <a:gd name="T89" fmla="*/ 73 h 75"/>
                <a:gd name="T90" fmla="*/ 62 w 92"/>
                <a:gd name="T91" fmla="*/ 70 h 75"/>
                <a:gd name="T92" fmla="*/ 70 w 92"/>
                <a:gd name="T93" fmla="*/ 66 h 75"/>
                <a:gd name="T94" fmla="*/ 78 w 92"/>
                <a:gd name="T95" fmla="*/ 60 h 75"/>
                <a:gd name="T96" fmla="*/ 83 w 92"/>
                <a:gd name="T97" fmla="*/ 53 h 75"/>
                <a:gd name="T98" fmla="*/ 88 w 92"/>
                <a:gd name="T99" fmla="*/ 44 h 75"/>
                <a:gd name="T100" fmla="*/ 91 w 92"/>
                <a:gd name="T101" fmla="*/ 36 h 75"/>
                <a:gd name="T102" fmla="*/ 92 w 92"/>
                <a:gd name="T103" fmla="*/ 26 h 75"/>
                <a:gd name="T104" fmla="*/ 92 w 92"/>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6"/>
                  </a:moveTo>
                  <a:lnTo>
                    <a:pt x="92" y="16"/>
                  </a:lnTo>
                  <a:lnTo>
                    <a:pt x="89" y="6"/>
                  </a:lnTo>
                  <a:lnTo>
                    <a:pt x="85" y="0"/>
                  </a:lnTo>
                  <a:lnTo>
                    <a:pt x="85" y="0"/>
                  </a:lnTo>
                  <a:lnTo>
                    <a:pt x="85" y="0"/>
                  </a:lnTo>
                  <a:lnTo>
                    <a:pt x="85" y="0"/>
                  </a:lnTo>
                  <a:lnTo>
                    <a:pt x="85" y="0"/>
                  </a:lnTo>
                  <a:lnTo>
                    <a:pt x="85" y="0"/>
                  </a:lnTo>
                  <a:lnTo>
                    <a:pt x="85" y="0"/>
                  </a:lnTo>
                  <a:lnTo>
                    <a:pt x="85" y="0"/>
                  </a:lnTo>
                  <a:lnTo>
                    <a:pt x="85" y="0"/>
                  </a:lnTo>
                  <a:lnTo>
                    <a:pt x="88" y="7"/>
                  </a:lnTo>
                  <a:lnTo>
                    <a:pt x="91" y="16"/>
                  </a:lnTo>
                  <a:lnTo>
                    <a:pt x="92" y="26"/>
                  </a:lnTo>
                  <a:lnTo>
                    <a:pt x="92" y="26"/>
                  </a:lnTo>
                  <a:lnTo>
                    <a:pt x="92" y="36"/>
                  </a:lnTo>
                  <a:lnTo>
                    <a:pt x="89" y="44"/>
                  </a:lnTo>
                  <a:lnTo>
                    <a:pt x="83" y="53"/>
                  </a:lnTo>
                  <a:lnTo>
                    <a:pt x="78" y="60"/>
                  </a:lnTo>
                  <a:lnTo>
                    <a:pt x="70" y="66"/>
                  </a:lnTo>
                  <a:lnTo>
                    <a:pt x="62" y="72"/>
                  </a:lnTo>
                  <a:lnTo>
                    <a:pt x="53" y="75"/>
                  </a:lnTo>
                  <a:lnTo>
                    <a:pt x="43" y="75"/>
                  </a:lnTo>
                  <a:lnTo>
                    <a:pt x="33" y="75"/>
                  </a:lnTo>
                  <a:lnTo>
                    <a:pt x="23" y="72"/>
                  </a:lnTo>
                  <a:lnTo>
                    <a:pt x="16" y="66"/>
                  </a:lnTo>
                  <a:lnTo>
                    <a:pt x="9" y="60"/>
                  </a:lnTo>
                  <a:lnTo>
                    <a:pt x="1" y="53"/>
                  </a:lnTo>
                  <a:lnTo>
                    <a:pt x="0" y="50"/>
                  </a:lnTo>
                  <a:lnTo>
                    <a:pt x="0" y="50"/>
                  </a:lnTo>
                  <a:lnTo>
                    <a:pt x="0" y="50"/>
                  </a:lnTo>
                  <a:lnTo>
                    <a:pt x="0" y="49"/>
                  </a:lnTo>
                  <a:lnTo>
                    <a:pt x="0" y="49"/>
                  </a:lnTo>
                  <a:lnTo>
                    <a:pt x="0" y="49"/>
                  </a:lnTo>
                  <a:lnTo>
                    <a:pt x="0" y="49"/>
                  </a:lnTo>
                  <a:lnTo>
                    <a:pt x="0" y="49"/>
                  </a:lnTo>
                  <a:lnTo>
                    <a:pt x="0" y="49"/>
                  </a:lnTo>
                  <a:lnTo>
                    <a:pt x="3" y="53"/>
                  </a:lnTo>
                  <a:lnTo>
                    <a:pt x="9" y="60"/>
                  </a:lnTo>
                  <a:lnTo>
                    <a:pt x="16" y="66"/>
                  </a:lnTo>
                  <a:lnTo>
                    <a:pt x="24" y="70"/>
                  </a:lnTo>
                  <a:lnTo>
                    <a:pt x="33" y="73"/>
                  </a:lnTo>
                  <a:lnTo>
                    <a:pt x="43" y="75"/>
                  </a:lnTo>
                  <a:lnTo>
                    <a:pt x="53" y="73"/>
                  </a:lnTo>
                  <a:lnTo>
                    <a:pt x="62" y="70"/>
                  </a:lnTo>
                  <a:lnTo>
                    <a:pt x="70" y="66"/>
                  </a:lnTo>
                  <a:lnTo>
                    <a:pt x="78" y="60"/>
                  </a:lnTo>
                  <a:lnTo>
                    <a:pt x="83" y="53"/>
                  </a:lnTo>
                  <a:lnTo>
                    <a:pt x="88" y="44"/>
                  </a:lnTo>
                  <a:lnTo>
                    <a:pt x="91" y="36"/>
                  </a:lnTo>
                  <a:lnTo>
                    <a:pt x="92" y="26"/>
                  </a:lnTo>
                  <a:lnTo>
                    <a:pt x="92"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8" name="Freeform 1138"/>
            <p:cNvSpPr>
              <a:spLocks/>
            </p:cNvSpPr>
            <p:nvPr/>
          </p:nvSpPr>
          <p:spPr bwMode="auto">
            <a:xfrm>
              <a:off x="4333" y="2544"/>
              <a:ext cx="92" cy="77"/>
            </a:xfrm>
            <a:custGeom>
              <a:avLst/>
              <a:gdLst>
                <a:gd name="T0" fmla="*/ 92 w 92"/>
                <a:gd name="T1" fmla="*/ 28 h 77"/>
                <a:gd name="T2" fmla="*/ 91 w 92"/>
                <a:gd name="T3" fmla="*/ 18 h 77"/>
                <a:gd name="T4" fmla="*/ 88 w 92"/>
                <a:gd name="T5" fmla="*/ 9 h 77"/>
                <a:gd name="T6" fmla="*/ 85 w 92"/>
                <a:gd name="T7" fmla="*/ 2 h 77"/>
                <a:gd name="T8" fmla="*/ 85 w 92"/>
                <a:gd name="T9" fmla="*/ 2 h 77"/>
                <a:gd name="T10" fmla="*/ 83 w 92"/>
                <a:gd name="T11" fmla="*/ 2 h 77"/>
                <a:gd name="T12" fmla="*/ 83 w 92"/>
                <a:gd name="T13" fmla="*/ 2 h 77"/>
                <a:gd name="T14" fmla="*/ 83 w 92"/>
                <a:gd name="T15" fmla="*/ 2 h 77"/>
                <a:gd name="T16" fmla="*/ 83 w 92"/>
                <a:gd name="T17" fmla="*/ 2 h 77"/>
                <a:gd name="T18" fmla="*/ 83 w 92"/>
                <a:gd name="T19" fmla="*/ 0 h 77"/>
                <a:gd name="T20" fmla="*/ 83 w 92"/>
                <a:gd name="T21" fmla="*/ 0 h 77"/>
                <a:gd name="T22" fmla="*/ 83 w 92"/>
                <a:gd name="T23" fmla="*/ 0 h 77"/>
                <a:gd name="T24" fmla="*/ 88 w 92"/>
                <a:gd name="T25" fmla="*/ 9 h 77"/>
                <a:gd name="T26" fmla="*/ 91 w 92"/>
                <a:gd name="T27" fmla="*/ 18 h 77"/>
                <a:gd name="T28" fmla="*/ 92 w 92"/>
                <a:gd name="T29" fmla="*/ 28 h 77"/>
                <a:gd name="T30" fmla="*/ 92 w 92"/>
                <a:gd name="T31" fmla="*/ 28 h 77"/>
                <a:gd name="T32" fmla="*/ 91 w 92"/>
                <a:gd name="T33" fmla="*/ 38 h 77"/>
                <a:gd name="T34" fmla="*/ 88 w 92"/>
                <a:gd name="T35" fmla="*/ 46 h 77"/>
                <a:gd name="T36" fmla="*/ 83 w 92"/>
                <a:gd name="T37" fmla="*/ 55 h 77"/>
                <a:gd name="T38" fmla="*/ 78 w 92"/>
                <a:gd name="T39" fmla="*/ 62 h 77"/>
                <a:gd name="T40" fmla="*/ 70 w 92"/>
                <a:gd name="T41" fmla="*/ 68 h 77"/>
                <a:gd name="T42" fmla="*/ 62 w 92"/>
                <a:gd name="T43" fmla="*/ 72 h 77"/>
                <a:gd name="T44" fmla="*/ 53 w 92"/>
                <a:gd name="T45" fmla="*/ 75 h 77"/>
                <a:gd name="T46" fmla="*/ 43 w 92"/>
                <a:gd name="T47" fmla="*/ 77 h 77"/>
                <a:gd name="T48" fmla="*/ 33 w 92"/>
                <a:gd name="T49" fmla="*/ 75 h 77"/>
                <a:gd name="T50" fmla="*/ 24 w 92"/>
                <a:gd name="T51" fmla="*/ 72 h 77"/>
                <a:gd name="T52" fmla="*/ 16 w 92"/>
                <a:gd name="T53" fmla="*/ 68 h 77"/>
                <a:gd name="T54" fmla="*/ 9 w 92"/>
                <a:gd name="T55" fmla="*/ 62 h 77"/>
                <a:gd name="T56" fmla="*/ 3 w 92"/>
                <a:gd name="T57" fmla="*/ 55 h 77"/>
                <a:gd name="T58" fmla="*/ 0 w 92"/>
                <a:gd name="T59" fmla="*/ 51 h 77"/>
                <a:gd name="T60" fmla="*/ 0 w 92"/>
                <a:gd name="T61" fmla="*/ 51 h 77"/>
                <a:gd name="T62" fmla="*/ 0 w 92"/>
                <a:gd name="T63" fmla="*/ 51 h 77"/>
                <a:gd name="T64" fmla="*/ 0 w 92"/>
                <a:gd name="T65" fmla="*/ 51 h 77"/>
                <a:gd name="T66" fmla="*/ 0 w 92"/>
                <a:gd name="T67" fmla="*/ 51 h 77"/>
                <a:gd name="T68" fmla="*/ 0 w 92"/>
                <a:gd name="T69" fmla="*/ 51 h 77"/>
                <a:gd name="T70" fmla="*/ 0 w 92"/>
                <a:gd name="T71" fmla="*/ 51 h 77"/>
                <a:gd name="T72" fmla="*/ 0 w 92"/>
                <a:gd name="T73" fmla="*/ 51 h 77"/>
                <a:gd name="T74" fmla="*/ 0 w 92"/>
                <a:gd name="T75" fmla="*/ 51 h 77"/>
                <a:gd name="T76" fmla="*/ 3 w 92"/>
                <a:gd name="T77" fmla="*/ 55 h 77"/>
                <a:gd name="T78" fmla="*/ 9 w 92"/>
                <a:gd name="T79" fmla="*/ 62 h 77"/>
                <a:gd name="T80" fmla="*/ 16 w 92"/>
                <a:gd name="T81" fmla="*/ 68 h 77"/>
                <a:gd name="T82" fmla="*/ 24 w 92"/>
                <a:gd name="T83" fmla="*/ 72 h 77"/>
                <a:gd name="T84" fmla="*/ 33 w 92"/>
                <a:gd name="T85" fmla="*/ 75 h 77"/>
                <a:gd name="T86" fmla="*/ 43 w 92"/>
                <a:gd name="T87" fmla="*/ 77 h 77"/>
                <a:gd name="T88" fmla="*/ 53 w 92"/>
                <a:gd name="T89" fmla="*/ 75 h 77"/>
                <a:gd name="T90" fmla="*/ 62 w 92"/>
                <a:gd name="T91" fmla="*/ 72 h 77"/>
                <a:gd name="T92" fmla="*/ 70 w 92"/>
                <a:gd name="T93" fmla="*/ 68 h 77"/>
                <a:gd name="T94" fmla="*/ 78 w 92"/>
                <a:gd name="T95" fmla="*/ 62 h 77"/>
                <a:gd name="T96" fmla="*/ 83 w 92"/>
                <a:gd name="T97" fmla="*/ 55 h 77"/>
                <a:gd name="T98" fmla="*/ 88 w 92"/>
                <a:gd name="T99" fmla="*/ 46 h 77"/>
                <a:gd name="T100" fmla="*/ 91 w 92"/>
                <a:gd name="T101" fmla="*/ 38 h 77"/>
                <a:gd name="T102" fmla="*/ 92 w 92"/>
                <a:gd name="T103" fmla="*/ 28 h 77"/>
                <a:gd name="T104" fmla="*/ 92 w 92"/>
                <a:gd name="T105"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7">
                  <a:moveTo>
                    <a:pt x="92" y="28"/>
                  </a:moveTo>
                  <a:lnTo>
                    <a:pt x="91" y="18"/>
                  </a:lnTo>
                  <a:lnTo>
                    <a:pt x="88" y="9"/>
                  </a:lnTo>
                  <a:lnTo>
                    <a:pt x="85" y="2"/>
                  </a:lnTo>
                  <a:lnTo>
                    <a:pt x="85" y="2"/>
                  </a:lnTo>
                  <a:lnTo>
                    <a:pt x="83" y="2"/>
                  </a:lnTo>
                  <a:lnTo>
                    <a:pt x="83" y="2"/>
                  </a:lnTo>
                  <a:lnTo>
                    <a:pt x="83" y="2"/>
                  </a:lnTo>
                  <a:lnTo>
                    <a:pt x="83" y="2"/>
                  </a:lnTo>
                  <a:lnTo>
                    <a:pt x="83" y="0"/>
                  </a:lnTo>
                  <a:lnTo>
                    <a:pt x="83" y="0"/>
                  </a:lnTo>
                  <a:lnTo>
                    <a:pt x="83" y="0"/>
                  </a:lnTo>
                  <a:lnTo>
                    <a:pt x="88" y="9"/>
                  </a:lnTo>
                  <a:lnTo>
                    <a:pt x="91" y="18"/>
                  </a:lnTo>
                  <a:lnTo>
                    <a:pt x="92" y="28"/>
                  </a:lnTo>
                  <a:lnTo>
                    <a:pt x="92" y="28"/>
                  </a:lnTo>
                  <a:lnTo>
                    <a:pt x="91" y="38"/>
                  </a:lnTo>
                  <a:lnTo>
                    <a:pt x="88" y="46"/>
                  </a:lnTo>
                  <a:lnTo>
                    <a:pt x="83" y="55"/>
                  </a:lnTo>
                  <a:lnTo>
                    <a:pt x="78" y="62"/>
                  </a:lnTo>
                  <a:lnTo>
                    <a:pt x="70" y="68"/>
                  </a:lnTo>
                  <a:lnTo>
                    <a:pt x="62" y="72"/>
                  </a:lnTo>
                  <a:lnTo>
                    <a:pt x="53" y="75"/>
                  </a:lnTo>
                  <a:lnTo>
                    <a:pt x="43" y="77"/>
                  </a:lnTo>
                  <a:lnTo>
                    <a:pt x="33" y="75"/>
                  </a:lnTo>
                  <a:lnTo>
                    <a:pt x="24" y="72"/>
                  </a:lnTo>
                  <a:lnTo>
                    <a:pt x="16" y="68"/>
                  </a:lnTo>
                  <a:lnTo>
                    <a:pt x="9" y="62"/>
                  </a:lnTo>
                  <a:lnTo>
                    <a:pt x="3" y="55"/>
                  </a:lnTo>
                  <a:lnTo>
                    <a:pt x="0" y="51"/>
                  </a:lnTo>
                  <a:lnTo>
                    <a:pt x="0" y="51"/>
                  </a:lnTo>
                  <a:lnTo>
                    <a:pt x="0" y="51"/>
                  </a:lnTo>
                  <a:lnTo>
                    <a:pt x="0" y="51"/>
                  </a:lnTo>
                  <a:lnTo>
                    <a:pt x="0" y="51"/>
                  </a:lnTo>
                  <a:lnTo>
                    <a:pt x="0" y="51"/>
                  </a:lnTo>
                  <a:lnTo>
                    <a:pt x="0" y="51"/>
                  </a:lnTo>
                  <a:lnTo>
                    <a:pt x="0" y="51"/>
                  </a:lnTo>
                  <a:lnTo>
                    <a:pt x="0" y="51"/>
                  </a:lnTo>
                  <a:lnTo>
                    <a:pt x="3" y="55"/>
                  </a:lnTo>
                  <a:lnTo>
                    <a:pt x="9" y="62"/>
                  </a:lnTo>
                  <a:lnTo>
                    <a:pt x="16" y="68"/>
                  </a:lnTo>
                  <a:lnTo>
                    <a:pt x="24" y="72"/>
                  </a:lnTo>
                  <a:lnTo>
                    <a:pt x="33" y="75"/>
                  </a:lnTo>
                  <a:lnTo>
                    <a:pt x="43" y="77"/>
                  </a:lnTo>
                  <a:lnTo>
                    <a:pt x="53" y="75"/>
                  </a:lnTo>
                  <a:lnTo>
                    <a:pt x="62" y="72"/>
                  </a:lnTo>
                  <a:lnTo>
                    <a:pt x="70" y="68"/>
                  </a:lnTo>
                  <a:lnTo>
                    <a:pt x="78" y="62"/>
                  </a:lnTo>
                  <a:lnTo>
                    <a:pt x="83" y="55"/>
                  </a:lnTo>
                  <a:lnTo>
                    <a:pt x="88" y="46"/>
                  </a:lnTo>
                  <a:lnTo>
                    <a:pt x="91" y="38"/>
                  </a:lnTo>
                  <a:lnTo>
                    <a:pt x="92" y="28"/>
                  </a:lnTo>
                  <a:lnTo>
                    <a:pt x="92" y="2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99" name="Freeform 1139"/>
            <p:cNvSpPr>
              <a:spLocks/>
            </p:cNvSpPr>
            <p:nvPr/>
          </p:nvSpPr>
          <p:spPr bwMode="auto">
            <a:xfrm>
              <a:off x="4333" y="2544"/>
              <a:ext cx="92" cy="77"/>
            </a:xfrm>
            <a:custGeom>
              <a:avLst/>
              <a:gdLst>
                <a:gd name="T0" fmla="*/ 92 w 92"/>
                <a:gd name="T1" fmla="*/ 28 h 77"/>
                <a:gd name="T2" fmla="*/ 91 w 92"/>
                <a:gd name="T3" fmla="*/ 18 h 77"/>
                <a:gd name="T4" fmla="*/ 88 w 92"/>
                <a:gd name="T5" fmla="*/ 9 h 77"/>
                <a:gd name="T6" fmla="*/ 83 w 92"/>
                <a:gd name="T7" fmla="*/ 0 h 77"/>
                <a:gd name="T8" fmla="*/ 83 w 92"/>
                <a:gd name="T9" fmla="*/ 0 h 77"/>
                <a:gd name="T10" fmla="*/ 83 w 92"/>
                <a:gd name="T11" fmla="*/ 0 h 77"/>
                <a:gd name="T12" fmla="*/ 83 w 92"/>
                <a:gd name="T13" fmla="*/ 0 h 77"/>
                <a:gd name="T14" fmla="*/ 83 w 92"/>
                <a:gd name="T15" fmla="*/ 0 h 77"/>
                <a:gd name="T16" fmla="*/ 83 w 92"/>
                <a:gd name="T17" fmla="*/ 0 h 77"/>
                <a:gd name="T18" fmla="*/ 83 w 92"/>
                <a:gd name="T19" fmla="*/ 0 h 77"/>
                <a:gd name="T20" fmla="*/ 83 w 92"/>
                <a:gd name="T21" fmla="*/ 0 h 77"/>
                <a:gd name="T22" fmla="*/ 83 w 92"/>
                <a:gd name="T23" fmla="*/ 0 h 77"/>
                <a:gd name="T24" fmla="*/ 88 w 92"/>
                <a:gd name="T25" fmla="*/ 9 h 77"/>
                <a:gd name="T26" fmla="*/ 91 w 92"/>
                <a:gd name="T27" fmla="*/ 18 h 77"/>
                <a:gd name="T28" fmla="*/ 91 w 92"/>
                <a:gd name="T29" fmla="*/ 28 h 77"/>
                <a:gd name="T30" fmla="*/ 92 w 92"/>
                <a:gd name="T31" fmla="*/ 28 h 77"/>
                <a:gd name="T32" fmla="*/ 91 w 92"/>
                <a:gd name="T33" fmla="*/ 38 h 77"/>
                <a:gd name="T34" fmla="*/ 88 w 92"/>
                <a:gd name="T35" fmla="*/ 46 h 77"/>
                <a:gd name="T36" fmla="*/ 83 w 92"/>
                <a:gd name="T37" fmla="*/ 55 h 77"/>
                <a:gd name="T38" fmla="*/ 78 w 92"/>
                <a:gd name="T39" fmla="*/ 62 h 77"/>
                <a:gd name="T40" fmla="*/ 70 w 92"/>
                <a:gd name="T41" fmla="*/ 68 h 77"/>
                <a:gd name="T42" fmla="*/ 62 w 92"/>
                <a:gd name="T43" fmla="*/ 72 h 77"/>
                <a:gd name="T44" fmla="*/ 53 w 92"/>
                <a:gd name="T45" fmla="*/ 75 h 77"/>
                <a:gd name="T46" fmla="*/ 43 w 92"/>
                <a:gd name="T47" fmla="*/ 77 h 77"/>
                <a:gd name="T48" fmla="*/ 33 w 92"/>
                <a:gd name="T49" fmla="*/ 75 h 77"/>
                <a:gd name="T50" fmla="*/ 24 w 92"/>
                <a:gd name="T51" fmla="*/ 72 h 77"/>
                <a:gd name="T52" fmla="*/ 16 w 92"/>
                <a:gd name="T53" fmla="*/ 68 h 77"/>
                <a:gd name="T54" fmla="*/ 9 w 92"/>
                <a:gd name="T55" fmla="*/ 62 h 77"/>
                <a:gd name="T56" fmla="*/ 3 w 92"/>
                <a:gd name="T57" fmla="*/ 55 h 77"/>
                <a:gd name="T58" fmla="*/ 0 w 92"/>
                <a:gd name="T59" fmla="*/ 51 h 77"/>
                <a:gd name="T60" fmla="*/ 0 w 92"/>
                <a:gd name="T61" fmla="*/ 51 h 77"/>
                <a:gd name="T62" fmla="*/ 0 w 92"/>
                <a:gd name="T63" fmla="*/ 49 h 77"/>
                <a:gd name="T64" fmla="*/ 0 w 92"/>
                <a:gd name="T65" fmla="*/ 49 h 77"/>
                <a:gd name="T66" fmla="*/ 0 w 92"/>
                <a:gd name="T67" fmla="*/ 49 h 77"/>
                <a:gd name="T68" fmla="*/ 0 w 92"/>
                <a:gd name="T69" fmla="*/ 49 h 77"/>
                <a:gd name="T70" fmla="*/ 0 w 92"/>
                <a:gd name="T71" fmla="*/ 49 h 77"/>
                <a:gd name="T72" fmla="*/ 0 w 92"/>
                <a:gd name="T73" fmla="*/ 49 h 77"/>
                <a:gd name="T74" fmla="*/ 0 w 92"/>
                <a:gd name="T75" fmla="*/ 49 h 77"/>
                <a:gd name="T76" fmla="*/ 3 w 92"/>
                <a:gd name="T77" fmla="*/ 55 h 77"/>
                <a:gd name="T78" fmla="*/ 9 w 92"/>
                <a:gd name="T79" fmla="*/ 61 h 77"/>
                <a:gd name="T80" fmla="*/ 16 w 92"/>
                <a:gd name="T81" fmla="*/ 68 h 77"/>
                <a:gd name="T82" fmla="*/ 24 w 92"/>
                <a:gd name="T83" fmla="*/ 72 h 77"/>
                <a:gd name="T84" fmla="*/ 33 w 92"/>
                <a:gd name="T85" fmla="*/ 75 h 77"/>
                <a:gd name="T86" fmla="*/ 43 w 92"/>
                <a:gd name="T87" fmla="*/ 75 h 77"/>
                <a:gd name="T88" fmla="*/ 53 w 92"/>
                <a:gd name="T89" fmla="*/ 75 h 77"/>
                <a:gd name="T90" fmla="*/ 62 w 92"/>
                <a:gd name="T91" fmla="*/ 72 h 77"/>
                <a:gd name="T92" fmla="*/ 70 w 92"/>
                <a:gd name="T93" fmla="*/ 68 h 77"/>
                <a:gd name="T94" fmla="*/ 76 w 92"/>
                <a:gd name="T95" fmla="*/ 61 h 77"/>
                <a:gd name="T96" fmla="*/ 83 w 92"/>
                <a:gd name="T97" fmla="*/ 55 h 77"/>
                <a:gd name="T98" fmla="*/ 88 w 92"/>
                <a:gd name="T99" fmla="*/ 46 h 77"/>
                <a:gd name="T100" fmla="*/ 91 w 92"/>
                <a:gd name="T101" fmla="*/ 38 h 77"/>
                <a:gd name="T102" fmla="*/ 91 w 92"/>
                <a:gd name="T103" fmla="*/ 28 h 77"/>
                <a:gd name="T104" fmla="*/ 92 w 92"/>
                <a:gd name="T105"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7">
                  <a:moveTo>
                    <a:pt x="92" y="28"/>
                  </a:moveTo>
                  <a:lnTo>
                    <a:pt x="91" y="18"/>
                  </a:lnTo>
                  <a:lnTo>
                    <a:pt x="88" y="9"/>
                  </a:lnTo>
                  <a:lnTo>
                    <a:pt x="83" y="0"/>
                  </a:lnTo>
                  <a:lnTo>
                    <a:pt x="83" y="0"/>
                  </a:lnTo>
                  <a:lnTo>
                    <a:pt x="83" y="0"/>
                  </a:lnTo>
                  <a:lnTo>
                    <a:pt x="83" y="0"/>
                  </a:lnTo>
                  <a:lnTo>
                    <a:pt x="83" y="0"/>
                  </a:lnTo>
                  <a:lnTo>
                    <a:pt x="83" y="0"/>
                  </a:lnTo>
                  <a:lnTo>
                    <a:pt x="83" y="0"/>
                  </a:lnTo>
                  <a:lnTo>
                    <a:pt x="83" y="0"/>
                  </a:lnTo>
                  <a:lnTo>
                    <a:pt x="83" y="0"/>
                  </a:lnTo>
                  <a:lnTo>
                    <a:pt x="88" y="9"/>
                  </a:lnTo>
                  <a:lnTo>
                    <a:pt x="91" y="18"/>
                  </a:lnTo>
                  <a:lnTo>
                    <a:pt x="91" y="28"/>
                  </a:lnTo>
                  <a:lnTo>
                    <a:pt x="92" y="28"/>
                  </a:lnTo>
                  <a:lnTo>
                    <a:pt x="91" y="38"/>
                  </a:lnTo>
                  <a:lnTo>
                    <a:pt x="88" y="46"/>
                  </a:lnTo>
                  <a:lnTo>
                    <a:pt x="83" y="55"/>
                  </a:lnTo>
                  <a:lnTo>
                    <a:pt x="78" y="62"/>
                  </a:lnTo>
                  <a:lnTo>
                    <a:pt x="70" y="68"/>
                  </a:lnTo>
                  <a:lnTo>
                    <a:pt x="62" y="72"/>
                  </a:lnTo>
                  <a:lnTo>
                    <a:pt x="53" y="75"/>
                  </a:lnTo>
                  <a:lnTo>
                    <a:pt x="43" y="77"/>
                  </a:lnTo>
                  <a:lnTo>
                    <a:pt x="33" y="75"/>
                  </a:lnTo>
                  <a:lnTo>
                    <a:pt x="24" y="72"/>
                  </a:lnTo>
                  <a:lnTo>
                    <a:pt x="16" y="68"/>
                  </a:lnTo>
                  <a:lnTo>
                    <a:pt x="9" y="62"/>
                  </a:lnTo>
                  <a:lnTo>
                    <a:pt x="3" y="55"/>
                  </a:lnTo>
                  <a:lnTo>
                    <a:pt x="0" y="51"/>
                  </a:lnTo>
                  <a:lnTo>
                    <a:pt x="0" y="51"/>
                  </a:lnTo>
                  <a:lnTo>
                    <a:pt x="0" y="49"/>
                  </a:lnTo>
                  <a:lnTo>
                    <a:pt x="0" y="49"/>
                  </a:lnTo>
                  <a:lnTo>
                    <a:pt x="0" y="49"/>
                  </a:lnTo>
                  <a:lnTo>
                    <a:pt x="0" y="49"/>
                  </a:lnTo>
                  <a:lnTo>
                    <a:pt x="0" y="49"/>
                  </a:lnTo>
                  <a:lnTo>
                    <a:pt x="0" y="49"/>
                  </a:lnTo>
                  <a:lnTo>
                    <a:pt x="0" y="49"/>
                  </a:lnTo>
                  <a:lnTo>
                    <a:pt x="3" y="55"/>
                  </a:lnTo>
                  <a:lnTo>
                    <a:pt x="9" y="61"/>
                  </a:lnTo>
                  <a:lnTo>
                    <a:pt x="16" y="68"/>
                  </a:lnTo>
                  <a:lnTo>
                    <a:pt x="24" y="72"/>
                  </a:lnTo>
                  <a:lnTo>
                    <a:pt x="33" y="75"/>
                  </a:lnTo>
                  <a:lnTo>
                    <a:pt x="43" y="75"/>
                  </a:lnTo>
                  <a:lnTo>
                    <a:pt x="53" y="75"/>
                  </a:lnTo>
                  <a:lnTo>
                    <a:pt x="62" y="72"/>
                  </a:lnTo>
                  <a:lnTo>
                    <a:pt x="70" y="68"/>
                  </a:lnTo>
                  <a:lnTo>
                    <a:pt x="76" y="61"/>
                  </a:lnTo>
                  <a:lnTo>
                    <a:pt x="83" y="55"/>
                  </a:lnTo>
                  <a:lnTo>
                    <a:pt x="88" y="46"/>
                  </a:lnTo>
                  <a:lnTo>
                    <a:pt x="91" y="38"/>
                  </a:lnTo>
                  <a:lnTo>
                    <a:pt x="91" y="28"/>
                  </a:lnTo>
                  <a:lnTo>
                    <a:pt x="92" y="2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0" name="Freeform 1140"/>
            <p:cNvSpPr>
              <a:spLocks/>
            </p:cNvSpPr>
            <p:nvPr/>
          </p:nvSpPr>
          <p:spPr bwMode="auto">
            <a:xfrm>
              <a:off x="4333" y="2544"/>
              <a:ext cx="91" cy="75"/>
            </a:xfrm>
            <a:custGeom>
              <a:avLst/>
              <a:gdLst>
                <a:gd name="T0" fmla="*/ 91 w 91"/>
                <a:gd name="T1" fmla="*/ 28 h 75"/>
                <a:gd name="T2" fmla="*/ 91 w 91"/>
                <a:gd name="T3" fmla="*/ 18 h 75"/>
                <a:gd name="T4" fmla="*/ 88 w 91"/>
                <a:gd name="T5" fmla="*/ 9 h 75"/>
                <a:gd name="T6" fmla="*/ 83 w 91"/>
                <a:gd name="T7" fmla="*/ 0 h 75"/>
                <a:gd name="T8" fmla="*/ 83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2 w 91"/>
                <a:gd name="T25" fmla="*/ 0 h 75"/>
                <a:gd name="T26" fmla="*/ 86 w 91"/>
                <a:gd name="T27" fmla="*/ 9 h 75"/>
                <a:gd name="T28" fmla="*/ 89 w 91"/>
                <a:gd name="T29" fmla="*/ 18 h 75"/>
                <a:gd name="T30" fmla="*/ 91 w 91"/>
                <a:gd name="T31" fmla="*/ 28 h 75"/>
                <a:gd name="T32" fmla="*/ 91 w 91"/>
                <a:gd name="T33" fmla="*/ 28 h 75"/>
                <a:gd name="T34" fmla="*/ 91 w 91"/>
                <a:gd name="T35" fmla="*/ 38 h 75"/>
                <a:gd name="T36" fmla="*/ 88 w 91"/>
                <a:gd name="T37" fmla="*/ 46 h 75"/>
                <a:gd name="T38" fmla="*/ 83 w 91"/>
                <a:gd name="T39" fmla="*/ 55 h 75"/>
                <a:gd name="T40" fmla="*/ 76 w 91"/>
                <a:gd name="T41" fmla="*/ 61 h 75"/>
                <a:gd name="T42" fmla="*/ 70 w 91"/>
                <a:gd name="T43" fmla="*/ 68 h 75"/>
                <a:gd name="T44" fmla="*/ 62 w 91"/>
                <a:gd name="T45" fmla="*/ 72 h 75"/>
                <a:gd name="T46" fmla="*/ 53 w 91"/>
                <a:gd name="T47" fmla="*/ 75 h 75"/>
                <a:gd name="T48" fmla="*/ 43 w 91"/>
                <a:gd name="T49" fmla="*/ 75 h 75"/>
                <a:gd name="T50" fmla="*/ 33 w 91"/>
                <a:gd name="T51" fmla="*/ 75 h 75"/>
                <a:gd name="T52" fmla="*/ 24 w 91"/>
                <a:gd name="T53" fmla="*/ 72 h 75"/>
                <a:gd name="T54" fmla="*/ 16 w 91"/>
                <a:gd name="T55" fmla="*/ 68 h 75"/>
                <a:gd name="T56" fmla="*/ 9 w 91"/>
                <a:gd name="T57" fmla="*/ 61 h 75"/>
                <a:gd name="T58" fmla="*/ 3 w 91"/>
                <a:gd name="T59" fmla="*/ 55 h 75"/>
                <a:gd name="T60" fmla="*/ 0 w 91"/>
                <a:gd name="T61" fmla="*/ 49 h 75"/>
                <a:gd name="T62" fmla="*/ 91 w 91"/>
                <a:gd name="T63" fmla="*/ 28 h 75"/>
                <a:gd name="T64" fmla="*/ 0 w 91"/>
                <a:gd name="T65" fmla="*/ 49 h 75"/>
                <a:gd name="T66" fmla="*/ 4 w 91"/>
                <a:gd name="T67" fmla="*/ 54 h 75"/>
                <a:gd name="T68" fmla="*/ 10 w 91"/>
                <a:gd name="T69" fmla="*/ 61 h 75"/>
                <a:gd name="T70" fmla="*/ 16 w 91"/>
                <a:gd name="T71" fmla="*/ 67 h 75"/>
                <a:gd name="T72" fmla="*/ 24 w 91"/>
                <a:gd name="T73" fmla="*/ 71 h 75"/>
                <a:gd name="T74" fmla="*/ 33 w 91"/>
                <a:gd name="T75" fmla="*/ 74 h 75"/>
                <a:gd name="T76" fmla="*/ 43 w 91"/>
                <a:gd name="T77" fmla="*/ 75 h 75"/>
                <a:gd name="T78" fmla="*/ 53 w 91"/>
                <a:gd name="T79" fmla="*/ 74 h 75"/>
                <a:gd name="T80" fmla="*/ 62 w 91"/>
                <a:gd name="T81" fmla="*/ 71 h 75"/>
                <a:gd name="T82" fmla="*/ 69 w 91"/>
                <a:gd name="T83" fmla="*/ 67 h 75"/>
                <a:gd name="T84" fmla="*/ 76 w 91"/>
                <a:gd name="T85" fmla="*/ 61 h 75"/>
                <a:gd name="T86" fmla="*/ 82 w 91"/>
                <a:gd name="T87" fmla="*/ 54 h 75"/>
                <a:gd name="T88" fmla="*/ 86 w 91"/>
                <a:gd name="T89" fmla="*/ 46 h 75"/>
                <a:gd name="T90" fmla="*/ 89 w 91"/>
                <a:gd name="T91" fmla="*/ 38 h 75"/>
                <a:gd name="T92" fmla="*/ 91 w 91"/>
                <a:gd name="T93" fmla="*/ 28 h 75"/>
                <a:gd name="T94" fmla="*/ 91 w 91"/>
                <a:gd name="T95" fmla="*/ 28 h 75"/>
                <a:gd name="T96" fmla="*/ 0 w 91"/>
                <a:gd name="T97" fmla="*/ 49 h 75"/>
                <a:gd name="T98" fmla="*/ 91 w 91"/>
                <a:gd name="T9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75">
                  <a:moveTo>
                    <a:pt x="91" y="28"/>
                  </a:moveTo>
                  <a:lnTo>
                    <a:pt x="91" y="18"/>
                  </a:lnTo>
                  <a:lnTo>
                    <a:pt x="88" y="9"/>
                  </a:lnTo>
                  <a:lnTo>
                    <a:pt x="83" y="0"/>
                  </a:lnTo>
                  <a:lnTo>
                    <a:pt x="83" y="0"/>
                  </a:lnTo>
                  <a:lnTo>
                    <a:pt x="82" y="0"/>
                  </a:lnTo>
                  <a:lnTo>
                    <a:pt x="82" y="0"/>
                  </a:lnTo>
                  <a:lnTo>
                    <a:pt x="82" y="0"/>
                  </a:lnTo>
                  <a:lnTo>
                    <a:pt x="82" y="0"/>
                  </a:lnTo>
                  <a:lnTo>
                    <a:pt x="82" y="0"/>
                  </a:lnTo>
                  <a:lnTo>
                    <a:pt x="82" y="0"/>
                  </a:lnTo>
                  <a:lnTo>
                    <a:pt x="82" y="0"/>
                  </a:lnTo>
                  <a:lnTo>
                    <a:pt x="82" y="0"/>
                  </a:lnTo>
                  <a:lnTo>
                    <a:pt x="86" y="9"/>
                  </a:lnTo>
                  <a:lnTo>
                    <a:pt x="89" y="18"/>
                  </a:lnTo>
                  <a:lnTo>
                    <a:pt x="91" y="28"/>
                  </a:lnTo>
                  <a:lnTo>
                    <a:pt x="91" y="28"/>
                  </a:lnTo>
                  <a:lnTo>
                    <a:pt x="91" y="38"/>
                  </a:lnTo>
                  <a:lnTo>
                    <a:pt x="88" y="46"/>
                  </a:lnTo>
                  <a:lnTo>
                    <a:pt x="83" y="55"/>
                  </a:lnTo>
                  <a:lnTo>
                    <a:pt x="76" y="61"/>
                  </a:lnTo>
                  <a:lnTo>
                    <a:pt x="70" y="68"/>
                  </a:lnTo>
                  <a:lnTo>
                    <a:pt x="62" y="72"/>
                  </a:lnTo>
                  <a:lnTo>
                    <a:pt x="53" y="75"/>
                  </a:lnTo>
                  <a:lnTo>
                    <a:pt x="43" y="75"/>
                  </a:lnTo>
                  <a:lnTo>
                    <a:pt x="33" y="75"/>
                  </a:lnTo>
                  <a:lnTo>
                    <a:pt x="24" y="72"/>
                  </a:lnTo>
                  <a:lnTo>
                    <a:pt x="16" y="68"/>
                  </a:lnTo>
                  <a:lnTo>
                    <a:pt x="9" y="61"/>
                  </a:lnTo>
                  <a:lnTo>
                    <a:pt x="3" y="55"/>
                  </a:lnTo>
                  <a:lnTo>
                    <a:pt x="0" y="49"/>
                  </a:lnTo>
                  <a:lnTo>
                    <a:pt x="91" y="28"/>
                  </a:lnTo>
                  <a:lnTo>
                    <a:pt x="0" y="49"/>
                  </a:lnTo>
                  <a:lnTo>
                    <a:pt x="4" y="54"/>
                  </a:lnTo>
                  <a:lnTo>
                    <a:pt x="10" y="61"/>
                  </a:lnTo>
                  <a:lnTo>
                    <a:pt x="16" y="67"/>
                  </a:lnTo>
                  <a:lnTo>
                    <a:pt x="24" y="71"/>
                  </a:lnTo>
                  <a:lnTo>
                    <a:pt x="33" y="74"/>
                  </a:lnTo>
                  <a:lnTo>
                    <a:pt x="43" y="75"/>
                  </a:lnTo>
                  <a:lnTo>
                    <a:pt x="53" y="74"/>
                  </a:lnTo>
                  <a:lnTo>
                    <a:pt x="62" y="71"/>
                  </a:lnTo>
                  <a:lnTo>
                    <a:pt x="69" y="67"/>
                  </a:lnTo>
                  <a:lnTo>
                    <a:pt x="76" y="61"/>
                  </a:lnTo>
                  <a:lnTo>
                    <a:pt x="82" y="54"/>
                  </a:lnTo>
                  <a:lnTo>
                    <a:pt x="86" y="46"/>
                  </a:lnTo>
                  <a:lnTo>
                    <a:pt x="89" y="38"/>
                  </a:lnTo>
                  <a:lnTo>
                    <a:pt x="91" y="28"/>
                  </a:lnTo>
                  <a:lnTo>
                    <a:pt x="91" y="28"/>
                  </a:lnTo>
                  <a:lnTo>
                    <a:pt x="0" y="49"/>
                  </a:lnTo>
                  <a:lnTo>
                    <a:pt x="91" y="28"/>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1" name="Freeform 1141"/>
            <p:cNvSpPr>
              <a:spLocks/>
            </p:cNvSpPr>
            <p:nvPr/>
          </p:nvSpPr>
          <p:spPr bwMode="auto">
            <a:xfrm>
              <a:off x="4333" y="2544"/>
              <a:ext cx="91" cy="75"/>
            </a:xfrm>
            <a:custGeom>
              <a:avLst/>
              <a:gdLst>
                <a:gd name="T0" fmla="*/ 91 w 91"/>
                <a:gd name="T1" fmla="*/ 28 h 75"/>
                <a:gd name="T2" fmla="*/ 89 w 91"/>
                <a:gd name="T3" fmla="*/ 18 h 75"/>
                <a:gd name="T4" fmla="*/ 86 w 91"/>
                <a:gd name="T5" fmla="*/ 9 h 75"/>
                <a:gd name="T6" fmla="*/ 82 w 91"/>
                <a:gd name="T7" fmla="*/ 0 h 75"/>
                <a:gd name="T8" fmla="*/ 82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0 w 91"/>
                <a:gd name="T25" fmla="*/ 0 h 75"/>
                <a:gd name="T26" fmla="*/ 82 w 91"/>
                <a:gd name="T27" fmla="*/ 2 h 75"/>
                <a:gd name="T28" fmla="*/ 86 w 91"/>
                <a:gd name="T29" fmla="*/ 9 h 75"/>
                <a:gd name="T30" fmla="*/ 89 w 91"/>
                <a:gd name="T31" fmla="*/ 18 h 75"/>
                <a:gd name="T32" fmla="*/ 91 w 91"/>
                <a:gd name="T33" fmla="*/ 28 h 75"/>
                <a:gd name="T34" fmla="*/ 91 w 91"/>
                <a:gd name="T35" fmla="*/ 28 h 75"/>
                <a:gd name="T36" fmla="*/ 89 w 91"/>
                <a:gd name="T37" fmla="*/ 38 h 75"/>
                <a:gd name="T38" fmla="*/ 86 w 91"/>
                <a:gd name="T39" fmla="*/ 46 h 75"/>
                <a:gd name="T40" fmla="*/ 82 w 91"/>
                <a:gd name="T41" fmla="*/ 54 h 75"/>
                <a:gd name="T42" fmla="*/ 76 w 91"/>
                <a:gd name="T43" fmla="*/ 61 h 75"/>
                <a:gd name="T44" fmla="*/ 69 w 91"/>
                <a:gd name="T45" fmla="*/ 67 h 75"/>
                <a:gd name="T46" fmla="*/ 62 w 91"/>
                <a:gd name="T47" fmla="*/ 71 h 75"/>
                <a:gd name="T48" fmla="*/ 53 w 91"/>
                <a:gd name="T49" fmla="*/ 74 h 75"/>
                <a:gd name="T50" fmla="*/ 43 w 91"/>
                <a:gd name="T51" fmla="*/ 75 h 75"/>
                <a:gd name="T52" fmla="*/ 33 w 91"/>
                <a:gd name="T53" fmla="*/ 74 h 75"/>
                <a:gd name="T54" fmla="*/ 24 w 91"/>
                <a:gd name="T55" fmla="*/ 71 h 75"/>
                <a:gd name="T56" fmla="*/ 16 w 91"/>
                <a:gd name="T57" fmla="*/ 67 h 75"/>
                <a:gd name="T58" fmla="*/ 10 w 91"/>
                <a:gd name="T59" fmla="*/ 61 h 75"/>
                <a:gd name="T60" fmla="*/ 4 w 91"/>
                <a:gd name="T61" fmla="*/ 54 h 75"/>
                <a:gd name="T62" fmla="*/ 0 w 91"/>
                <a:gd name="T63" fmla="*/ 49 h 75"/>
                <a:gd name="T64" fmla="*/ 0 w 91"/>
                <a:gd name="T65" fmla="*/ 48 h 75"/>
                <a:gd name="T66" fmla="*/ 0 w 91"/>
                <a:gd name="T67" fmla="*/ 48 h 75"/>
                <a:gd name="T68" fmla="*/ 0 w 91"/>
                <a:gd name="T69" fmla="*/ 48 h 75"/>
                <a:gd name="T70" fmla="*/ 1 w 91"/>
                <a:gd name="T71" fmla="*/ 48 h 75"/>
                <a:gd name="T72" fmla="*/ 1 w 91"/>
                <a:gd name="T73" fmla="*/ 48 h 75"/>
                <a:gd name="T74" fmla="*/ 1 w 91"/>
                <a:gd name="T75" fmla="*/ 48 h 75"/>
                <a:gd name="T76" fmla="*/ 1 w 91"/>
                <a:gd name="T77" fmla="*/ 48 h 75"/>
                <a:gd name="T78" fmla="*/ 1 w 91"/>
                <a:gd name="T79" fmla="*/ 48 h 75"/>
                <a:gd name="T80" fmla="*/ 4 w 91"/>
                <a:gd name="T81" fmla="*/ 54 h 75"/>
                <a:gd name="T82" fmla="*/ 10 w 91"/>
                <a:gd name="T83" fmla="*/ 61 h 75"/>
                <a:gd name="T84" fmla="*/ 17 w 91"/>
                <a:gd name="T85" fmla="*/ 67 h 75"/>
                <a:gd name="T86" fmla="*/ 24 w 91"/>
                <a:gd name="T87" fmla="*/ 71 h 75"/>
                <a:gd name="T88" fmla="*/ 33 w 91"/>
                <a:gd name="T89" fmla="*/ 74 h 75"/>
                <a:gd name="T90" fmla="*/ 43 w 91"/>
                <a:gd name="T91" fmla="*/ 75 h 75"/>
                <a:gd name="T92" fmla="*/ 52 w 91"/>
                <a:gd name="T93" fmla="*/ 74 h 75"/>
                <a:gd name="T94" fmla="*/ 62 w 91"/>
                <a:gd name="T95" fmla="*/ 71 h 75"/>
                <a:gd name="T96" fmla="*/ 69 w 91"/>
                <a:gd name="T97" fmla="*/ 67 h 75"/>
                <a:gd name="T98" fmla="*/ 76 w 91"/>
                <a:gd name="T99" fmla="*/ 61 h 75"/>
                <a:gd name="T100" fmla="*/ 82 w 91"/>
                <a:gd name="T101" fmla="*/ 54 h 75"/>
                <a:gd name="T102" fmla="*/ 86 w 91"/>
                <a:gd name="T103" fmla="*/ 46 h 75"/>
                <a:gd name="T104" fmla="*/ 89 w 91"/>
                <a:gd name="T105" fmla="*/ 36 h 75"/>
                <a:gd name="T106" fmla="*/ 91 w 91"/>
                <a:gd name="T107" fmla="*/ 28 h 75"/>
                <a:gd name="T108" fmla="*/ 91 w 91"/>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75">
                  <a:moveTo>
                    <a:pt x="91" y="28"/>
                  </a:moveTo>
                  <a:lnTo>
                    <a:pt x="89" y="18"/>
                  </a:lnTo>
                  <a:lnTo>
                    <a:pt x="86" y="9"/>
                  </a:lnTo>
                  <a:lnTo>
                    <a:pt x="82" y="0"/>
                  </a:lnTo>
                  <a:lnTo>
                    <a:pt x="82" y="0"/>
                  </a:lnTo>
                  <a:lnTo>
                    <a:pt x="82" y="0"/>
                  </a:lnTo>
                  <a:lnTo>
                    <a:pt x="82" y="0"/>
                  </a:lnTo>
                  <a:lnTo>
                    <a:pt x="82" y="0"/>
                  </a:lnTo>
                  <a:lnTo>
                    <a:pt x="82" y="0"/>
                  </a:lnTo>
                  <a:lnTo>
                    <a:pt x="82" y="0"/>
                  </a:lnTo>
                  <a:lnTo>
                    <a:pt x="82" y="0"/>
                  </a:lnTo>
                  <a:lnTo>
                    <a:pt x="82" y="0"/>
                  </a:lnTo>
                  <a:lnTo>
                    <a:pt x="80" y="0"/>
                  </a:lnTo>
                  <a:lnTo>
                    <a:pt x="82" y="2"/>
                  </a:lnTo>
                  <a:lnTo>
                    <a:pt x="86" y="9"/>
                  </a:lnTo>
                  <a:lnTo>
                    <a:pt x="89" y="18"/>
                  </a:lnTo>
                  <a:lnTo>
                    <a:pt x="91" y="28"/>
                  </a:lnTo>
                  <a:lnTo>
                    <a:pt x="91" y="28"/>
                  </a:lnTo>
                  <a:lnTo>
                    <a:pt x="89" y="38"/>
                  </a:lnTo>
                  <a:lnTo>
                    <a:pt x="86" y="46"/>
                  </a:lnTo>
                  <a:lnTo>
                    <a:pt x="82" y="54"/>
                  </a:lnTo>
                  <a:lnTo>
                    <a:pt x="76" y="61"/>
                  </a:lnTo>
                  <a:lnTo>
                    <a:pt x="69" y="67"/>
                  </a:lnTo>
                  <a:lnTo>
                    <a:pt x="62" y="71"/>
                  </a:lnTo>
                  <a:lnTo>
                    <a:pt x="53" y="74"/>
                  </a:lnTo>
                  <a:lnTo>
                    <a:pt x="43" y="75"/>
                  </a:lnTo>
                  <a:lnTo>
                    <a:pt x="33" y="74"/>
                  </a:lnTo>
                  <a:lnTo>
                    <a:pt x="24" y="71"/>
                  </a:lnTo>
                  <a:lnTo>
                    <a:pt x="16" y="67"/>
                  </a:lnTo>
                  <a:lnTo>
                    <a:pt x="10" y="61"/>
                  </a:lnTo>
                  <a:lnTo>
                    <a:pt x="4" y="54"/>
                  </a:lnTo>
                  <a:lnTo>
                    <a:pt x="0" y="49"/>
                  </a:lnTo>
                  <a:lnTo>
                    <a:pt x="0" y="48"/>
                  </a:lnTo>
                  <a:lnTo>
                    <a:pt x="0" y="48"/>
                  </a:lnTo>
                  <a:lnTo>
                    <a:pt x="0" y="48"/>
                  </a:lnTo>
                  <a:lnTo>
                    <a:pt x="1" y="48"/>
                  </a:lnTo>
                  <a:lnTo>
                    <a:pt x="1" y="48"/>
                  </a:lnTo>
                  <a:lnTo>
                    <a:pt x="1" y="48"/>
                  </a:lnTo>
                  <a:lnTo>
                    <a:pt x="1" y="48"/>
                  </a:lnTo>
                  <a:lnTo>
                    <a:pt x="1" y="48"/>
                  </a:lnTo>
                  <a:lnTo>
                    <a:pt x="4" y="54"/>
                  </a:lnTo>
                  <a:lnTo>
                    <a:pt x="10" y="61"/>
                  </a:lnTo>
                  <a:lnTo>
                    <a:pt x="17" y="67"/>
                  </a:lnTo>
                  <a:lnTo>
                    <a:pt x="24" y="71"/>
                  </a:lnTo>
                  <a:lnTo>
                    <a:pt x="33" y="74"/>
                  </a:lnTo>
                  <a:lnTo>
                    <a:pt x="43" y="75"/>
                  </a:lnTo>
                  <a:lnTo>
                    <a:pt x="52" y="74"/>
                  </a:lnTo>
                  <a:lnTo>
                    <a:pt x="62" y="71"/>
                  </a:lnTo>
                  <a:lnTo>
                    <a:pt x="69" y="67"/>
                  </a:lnTo>
                  <a:lnTo>
                    <a:pt x="76" y="61"/>
                  </a:lnTo>
                  <a:lnTo>
                    <a:pt x="82" y="54"/>
                  </a:lnTo>
                  <a:lnTo>
                    <a:pt x="86" y="46"/>
                  </a:lnTo>
                  <a:lnTo>
                    <a:pt x="89" y="36"/>
                  </a:lnTo>
                  <a:lnTo>
                    <a:pt x="91" y="28"/>
                  </a:lnTo>
                  <a:lnTo>
                    <a:pt x="91" y="28"/>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2" name="Freeform 1142"/>
            <p:cNvSpPr>
              <a:spLocks/>
            </p:cNvSpPr>
            <p:nvPr/>
          </p:nvSpPr>
          <p:spPr bwMode="auto">
            <a:xfrm>
              <a:off x="4334" y="2544"/>
              <a:ext cx="90" cy="75"/>
            </a:xfrm>
            <a:custGeom>
              <a:avLst/>
              <a:gdLst>
                <a:gd name="T0" fmla="*/ 90 w 90"/>
                <a:gd name="T1" fmla="*/ 28 h 75"/>
                <a:gd name="T2" fmla="*/ 88 w 90"/>
                <a:gd name="T3" fmla="*/ 18 h 75"/>
                <a:gd name="T4" fmla="*/ 85 w 90"/>
                <a:gd name="T5" fmla="*/ 9 h 75"/>
                <a:gd name="T6" fmla="*/ 81 w 90"/>
                <a:gd name="T7" fmla="*/ 2 h 75"/>
                <a:gd name="T8" fmla="*/ 79 w 90"/>
                <a:gd name="T9" fmla="*/ 0 h 75"/>
                <a:gd name="T10" fmla="*/ 79 w 90"/>
                <a:gd name="T11" fmla="*/ 0 h 75"/>
                <a:gd name="T12" fmla="*/ 79 w 90"/>
                <a:gd name="T13" fmla="*/ 0 h 75"/>
                <a:gd name="T14" fmla="*/ 79 w 90"/>
                <a:gd name="T15" fmla="*/ 0 h 75"/>
                <a:gd name="T16" fmla="*/ 79 w 90"/>
                <a:gd name="T17" fmla="*/ 0 h 75"/>
                <a:gd name="T18" fmla="*/ 79 w 90"/>
                <a:gd name="T19" fmla="*/ 0 h 75"/>
                <a:gd name="T20" fmla="*/ 79 w 90"/>
                <a:gd name="T21" fmla="*/ 0 h 75"/>
                <a:gd name="T22" fmla="*/ 79 w 90"/>
                <a:gd name="T23" fmla="*/ 0 h 75"/>
                <a:gd name="T24" fmla="*/ 79 w 90"/>
                <a:gd name="T25" fmla="*/ 0 h 75"/>
                <a:gd name="T26" fmla="*/ 81 w 90"/>
                <a:gd name="T27" fmla="*/ 2 h 75"/>
                <a:gd name="T28" fmla="*/ 85 w 90"/>
                <a:gd name="T29" fmla="*/ 9 h 75"/>
                <a:gd name="T30" fmla="*/ 88 w 90"/>
                <a:gd name="T31" fmla="*/ 18 h 75"/>
                <a:gd name="T32" fmla="*/ 88 w 90"/>
                <a:gd name="T33" fmla="*/ 28 h 75"/>
                <a:gd name="T34" fmla="*/ 90 w 90"/>
                <a:gd name="T35" fmla="*/ 28 h 75"/>
                <a:gd name="T36" fmla="*/ 88 w 90"/>
                <a:gd name="T37" fmla="*/ 36 h 75"/>
                <a:gd name="T38" fmla="*/ 85 w 90"/>
                <a:gd name="T39" fmla="*/ 46 h 75"/>
                <a:gd name="T40" fmla="*/ 81 w 90"/>
                <a:gd name="T41" fmla="*/ 54 h 75"/>
                <a:gd name="T42" fmla="*/ 75 w 90"/>
                <a:gd name="T43" fmla="*/ 61 h 75"/>
                <a:gd name="T44" fmla="*/ 68 w 90"/>
                <a:gd name="T45" fmla="*/ 67 h 75"/>
                <a:gd name="T46" fmla="*/ 61 w 90"/>
                <a:gd name="T47" fmla="*/ 71 h 75"/>
                <a:gd name="T48" fmla="*/ 51 w 90"/>
                <a:gd name="T49" fmla="*/ 74 h 75"/>
                <a:gd name="T50" fmla="*/ 42 w 90"/>
                <a:gd name="T51" fmla="*/ 75 h 75"/>
                <a:gd name="T52" fmla="*/ 32 w 90"/>
                <a:gd name="T53" fmla="*/ 74 h 75"/>
                <a:gd name="T54" fmla="*/ 23 w 90"/>
                <a:gd name="T55" fmla="*/ 71 h 75"/>
                <a:gd name="T56" fmla="*/ 16 w 90"/>
                <a:gd name="T57" fmla="*/ 67 h 75"/>
                <a:gd name="T58" fmla="*/ 9 w 90"/>
                <a:gd name="T59" fmla="*/ 61 h 75"/>
                <a:gd name="T60" fmla="*/ 3 w 90"/>
                <a:gd name="T61" fmla="*/ 54 h 75"/>
                <a:gd name="T62" fmla="*/ 0 w 90"/>
                <a:gd name="T63" fmla="*/ 48 h 75"/>
                <a:gd name="T64" fmla="*/ 0 w 90"/>
                <a:gd name="T65" fmla="*/ 48 h 75"/>
                <a:gd name="T66" fmla="*/ 0 w 90"/>
                <a:gd name="T67" fmla="*/ 48 h 75"/>
                <a:gd name="T68" fmla="*/ 0 w 90"/>
                <a:gd name="T69" fmla="*/ 48 h 75"/>
                <a:gd name="T70" fmla="*/ 0 w 90"/>
                <a:gd name="T71" fmla="*/ 48 h 75"/>
                <a:gd name="T72" fmla="*/ 0 w 90"/>
                <a:gd name="T73" fmla="*/ 48 h 75"/>
                <a:gd name="T74" fmla="*/ 0 w 90"/>
                <a:gd name="T75" fmla="*/ 48 h 75"/>
                <a:gd name="T76" fmla="*/ 0 w 90"/>
                <a:gd name="T77" fmla="*/ 48 h 75"/>
                <a:gd name="T78" fmla="*/ 0 w 90"/>
                <a:gd name="T79" fmla="*/ 46 h 75"/>
                <a:gd name="T80" fmla="*/ 3 w 90"/>
                <a:gd name="T81" fmla="*/ 54 h 75"/>
                <a:gd name="T82" fmla="*/ 9 w 90"/>
                <a:gd name="T83" fmla="*/ 61 h 75"/>
                <a:gd name="T84" fmla="*/ 16 w 90"/>
                <a:gd name="T85" fmla="*/ 67 h 75"/>
                <a:gd name="T86" fmla="*/ 23 w 90"/>
                <a:gd name="T87" fmla="*/ 71 h 75"/>
                <a:gd name="T88" fmla="*/ 32 w 90"/>
                <a:gd name="T89" fmla="*/ 74 h 75"/>
                <a:gd name="T90" fmla="*/ 42 w 90"/>
                <a:gd name="T91" fmla="*/ 74 h 75"/>
                <a:gd name="T92" fmla="*/ 51 w 90"/>
                <a:gd name="T93" fmla="*/ 74 h 75"/>
                <a:gd name="T94" fmla="*/ 59 w 90"/>
                <a:gd name="T95" fmla="*/ 71 h 75"/>
                <a:gd name="T96" fmla="*/ 68 w 90"/>
                <a:gd name="T97" fmla="*/ 67 h 75"/>
                <a:gd name="T98" fmla="*/ 75 w 90"/>
                <a:gd name="T99" fmla="*/ 61 h 75"/>
                <a:gd name="T100" fmla="*/ 81 w 90"/>
                <a:gd name="T101" fmla="*/ 54 h 75"/>
                <a:gd name="T102" fmla="*/ 85 w 90"/>
                <a:gd name="T103" fmla="*/ 45 h 75"/>
                <a:gd name="T104" fmla="*/ 88 w 90"/>
                <a:gd name="T105" fmla="*/ 36 h 75"/>
                <a:gd name="T106" fmla="*/ 88 w 90"/>
                <a:gd name="T107" fmla="*/ 28 h 75"/>
                <a:gd name="T108" fmla="*/ 90 w 90"/>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5">
                  <a:moveTo>
                    <a:pt x="90" y="28"/>
                  </a:moveTo>
                  <a:lnTo>
                    <a:pt x="88" y="18"/>
                  </a:lnTo>
                  <a:lnTo>
                    <a:pt x="85" y="9"/>
                  </a:lnTo>
                  <a:lnTo>
                    <a:pt x="81" y="2"/>
                  </a:lnTo>
                  <a:lnTo>
                    <a:pt x="79" y="0"/>
                  </a:lnTo>
                  <a:lnTo>
                    <a:pt x="79" y="0"/>
                  </a:lnTo>
                  <a:lnTo>
                    <a:pt x="79" y="0"/>
                  </a:lnTo>
                  <a:lnTo>
                    <a:pt x="79" y="0"/>
                  </a:lnTo>
                  <a:lnTo>
                    <a:pt x="79" y="0"/>
                  </a:lnTo>
                  <a:lnTo>
                    <a:pt x="79" y="0"/>
                  </a:lnTo>
                  <a:lnTo>
                    <a:pt x="79" y="0"/>
                  </a:lnTo>
                  <a:lnTo>
                    <a:pt x="79" y="0"/>
                  </a:lnTo>
                  <a:lnTo>
                    <a:pt x="79" y="0"/>
                  </a:lnTo>
                  <a:lnTo>
                    <a:pt x="81" y="2"/>
                  </a:lnTo>
                  <a:lnTo>
                    <a:pt x="85" y="9"/>
                  </a:lnTo>
                  <a:lnTo>
                    <a:pt x="88" y="18"/>
                  </a:lnTo>
                  <a:lnTo>
                    <a:pt x="88" y="28"/>
                  </a:lnTo>
                  <a:lnTo>
                    <a:pt x="90" y="28"/>
                  </a:lnTo>
                  <a:lnTo>
                    <a:pt x="88" y="36"/>
                  </a:lnTo>
                  <a:lnTo>
                    <a:pt x="85" y="46"/>
                  </a:lnTo>
                  <a:lnTo>
                    <a:pt x="81" y="54"/>
                  </a:lnTo>
                  <a:lnTo>
                    <a:pt x="75" y="61"/>
                  </a:lnTo>
                  <a:lnTo>
                    <a:pt x="68" y="67"/>
                  </a:lnTo>
                  <a:lnTo>
                    <a:pt x="61" y="71"/>
                  </a:lnTo>
                  <a:lnTo>
                    <a:pt x="51" y="74"/>
                  </a:lnTo>
                  <a:lnTo>
                    <a:pt x="42" y="75"/>
                  </a:lnTo>
                  <a:lnTo>
                    <a:pt x="32" y="74"/>
                  </a:lnTo>
                  <a:lnTo>
                    <a:pt x="23" y="71"/>
                  </a:lnTo>
                  <a:lnTo>
                    <a:pt x="16" y="67"/>
                  </a:lnTo>
                  <a:lnTo>
                    <a:pt x="9" y="61"/>
                  </a:lnTo>
                  <a:lnTo>
                    <a:pt x="3" y="54"/>
                  </a:lnTo>
                  <a:lnTo>
                    <a:pt x="0" y="48"/>
                  </a:lnTo>
                  <a:lnTo>
                    <a:pt x="0" y="48"/>
                  </a:lnTo>
                  <a:lnTo>
                    <a:pt x="0" y="48"/>
                  </a:lnTo>
                  <a:lnTo>
                    <a:pt x="0" y="48"/>
                  </a:lnTo>
                  <a:lnTo>
                    <a:pt x="0" y="48"/>
                  </a:lnTo>
                  <a:lnTo>
                    <a:pt x="0" y="48"/>
                  </a:lnTo>
                  <a:lnTo>
                    <a:pt x="0" y="48"/>
                  </a:lnTo>
                  <a:lnTo>
                    <a:pt x="0" y="48"/>
                  </a:lnTo>
                  <a:lnTo>
                    <a:pt x="0" y="46"/>
                  </a:lnTo>
                  <a:lnTo>
                    <a:pt x="3" y="54"/>
                  </a:lnTo>
                  <a:lnTo>
                    <a:pt x="9" y="61"/>
                  </a:lnTo>
                  <a:lnTo>
                    <a:pt x="16" y="67"/>
                  </a:lnTo>
                  <a:lnTo>
                    <a:pt x="23" y="71"/>
                  </a:lnTo>
                  <a:lnTo>
                    <a:pt x="32" y="74"/>
                  </a:lnTo>
                  <a:lnTo>
                    <a:pt x="42" y="74"/>
                  </a:lnTo>
                  <a:lnTo>
                    <a:pt x="51" y="74"/>
                  </a:lnTo>
                  <a:lnTo>
                    <a:pt x="59" y="71"/>
                  </a:lnTo>
                  <a:lnTo>
                    <a:pt x="68" y="67"/>
                  </a:lnTo>
                  <a:lnTo>
                    <a:pt x="75" y="61"/>
                  </a:lnTo>
                  <a:lnTo>
                    <a:pt x="81" y="54"/>
                  </a:lnTo>
                  <a:lnTo>
                    <a:pt x="85" y="45"/>
                  </a:lnTo>
                  <a:lnTo>
                    <a:pt x="88" y="36"/>
                  </a:lnTo>
                  <a:lnTo>
                    <a:pt x="88" y="28"/>
                  </a:lnTo>
                  <a:lnTo>
                    <a:pt x="90"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3" name="Freeform 1143"/>
            <p:cNvSpPr>
              <a:spLocks/>
            </p:cNvSpPr>
            <p:nvPr/>
          </p:nvSpPr>
          <p:spPr bwMode="auto">
            <a:xfrm>
              <a:off x="4334" y="2544"/>
              <a:ext cx="88" cy="74"/>
            </a:xfrm>
            <a:custGeom>
              <a:avLst/>
              <a:gdLst>
                <a:gd name="T0" fmla="*/ 88 w 88"/>
                <a:gd name="T1" fmla="*/ 28 h 74"/>
                <a:gd name="T2" fmla="*/ 88 w 88"/>
                <a:gd name="T3" fmla="*/ 18 h 74"/>
                <a:gd name="T4" fmla="*/ 85 w 88"/>
                <a:gd name="T5" fmla="*/ 9 h 74"/>
                <a:gd name="T6" fmla="*/ 81 w 88"/>
                <a:gd name="T7" fmla="*/ 2 h 74"/>
                <a:gd name="T8" fmla="*/ 79 w 88"/>
                <a:gd name="T9" fmla="*/ 0 h 74"/>
                <a:gd name="T10" fmla="*/ 79 w 88"/>
                <a:gd name="T11" fmla="*/ 0 h 74"/>
                <a:gd name="T12" fmla="*/ 79 w 88"/>
                <a:gd name="T13" fmla="*/ 0 h 74"/>
                <a:gd name="T14" fmla="*/ 79 w 88"/>
                <a:gd name="T15" fmla="*/ 0 h 74"/>
                <a:gd name="T16" fmla="*/ 79 w 88"/>
                <a:gd name="T17" fmla="*/ 0 h 74"/>
                <a:gd name="T18" fmla="*/ 78 w 88"/>
                <a:gd name="T19" fmla="*/ 0 h 74"/>
                <a:gd name="T20" fmla="*/ 78 w 88"/>
                <a:gd name="T21" fmla="*/ 0 h 74"/>
                <a:gd name="T22" fmla="*/ 78 w 88"/>
                <a:gd name="T23" fmla="*/ 0 h 74"/>
                <a:gd name="T24" fmla="*/ 78 w 88"/>
                <a:gd name="T25" fmla="*/ 0 h 74"/>
                <a:gd name="T26" fmla="*/ 79 w 88"/>
                <a:gd name="T27" fmla="*/ 2 h 74"/>
                <a:gd name="T28" fmla="*/ 84 w 88"/>
                <a:gd name="T29" fmla="*/ 9 h 74"/>
                <a:gd name="T30" fmla="*/ 87 w 88"/>
                <a:gd name="T31" fmla="*/ 18 h 74"/>
                <a:gd name="T32" fmla="*/ 88 w 88"/>
                <a:gd name="T33" fmla="*/ 28 h 74"/>
                <a:gd name="T34" fmla="*/ 88 w 88"/>
                <a:gd name="T35" fmla="*/ 28 h 74"/>
                <a:gd name="T36" fmla="*/ 88 w 88"/>
                <a:gd name="T37" fmla="*/ 36 h 74"/>
                <a:gd name="T38" fmla="*/ 85 w 88"/>
                <a:gd name="T39" fmla="*/ 45 h 74"/>
                <a:gd name="T40" fmla="*/ 81 w 88"/>
                <a:gd name="T41" fmla="*/ 54 h 74"/>
                <a:gd name="T42" fmla="*/ 75 w 88"/>
                <a:gd name="T43" fmla="*/ 61 h 74"/>
                <a:gd name="T44" fmla="*/ 68 w 88"/>
                <a:gd name="T45" fmla="*/ 67 h 74"/>
                <a:gd name="T46" fmla="*/ 59 w 88"/>
                <a:gd name="T47" fmla="*/ 71 h 74"/>
                <a:gd name="T48" fmla="*/ 51 w 88"/>
                <a:gd name="T49" fmla="*/ 74 h 74"/>
                <a:gd name="T50" fmla="*/ 42 w 88"/>
                <a:gd name="T51" fmla="*/ 74 h 74"/>
                <a:gd name="T52" fmla="*/ 32 w 88"/>
                <a:gd name="T53" fmla="*/ 74 h 74"/>
                <a:gd name="T54" fmla="*/ 23 w 88"/>
                <a:gd name="T55" fmla="*/ 71 h 74"/>
                <a:gd name="T56" fmla="*/ 16 w 88"/>
                <a:gd name="T57" fmla="*/ 67 h 74"/>
                <a:gd name="T58" fmla="*/ 9 w 88"/>
                <a:gd name="T59" fmla="*/ 61 h 74"/>
                <a:gd name="T60" fmla="*/ 3 w 88"/>
                <a:gd name="T61" fmla="*/ 54 h 74"/>
                <a:gd name="T62" fmla="*/ 0 w 88"/>
                <a:gd name="T63" fmla="*/ 46 h 74"/>
                <a:gd name="T64" fmla="*/ 0 w 88"/>
                <a:gd name="T65" fmla="*/ 46 h 74"/>
                <a:gd name="T66" fmla="*/ 0 w 88"/>
                <a:gd name="T67" fmla="*/ 46 h 74"/>
                <a:gd name="T68" fmla="*/ 0 w 88"/>
                <a:gd name="T69" fmla="*/ 46 h 74"/>
                <a:gd name="T70" fmla="*/ 0 w 88"/>
                <a:gd name="T71" fmla="*/ 46 h 74"/>
                <a:gd name="T72" fmla="*/ 0 w 88"/>
                <a:gd name="T73" fmla="*/ 46 h 74"/>
                <a:gd name="T74" fmla="*/ 0 w 88"/>
                <a:gd name="T75" fmla="*/ 46 h 74"/>
                <a:gd name="T76" fmla="*/ 0 w 88"/>
                <a:gd name="T77" fmla="*/ 46 h 74"/>
                <a:gd name="T78" fmla="*/ 0 w 88"/>
                <a:gd name="T79" fmla="*/ 46 h 74"/>
                <a:gd name="T80" fmla="*/ 3 w 88"/>
                <a:gd name="T81" fmla="*/ 54 h 74"/>
                <a:gd name="T82" fmla="*/ 9 w 88"/>
                <a:gd name="T83" fmla="*/ 59 h 74"/>
                <a:gd name="T84" fmla="*/ 16 w 88"/>
                <a:gd name="T85" fmla="*/ 65 h 74"/>
                <a:gd name="T86" fmla="*/ 23 w 88"/>
                <a:gd name="T87" fmla="*/ 69 h 74"/>
                <a:gd name="T88" fmla="*/ 32 w 88"/>
                <a:gd name="T89" fmla="*/ 72 h 74"/>
                <a:gd name="T90" fmla="*/ 42 w 88"/>
                <a:gd name="T91" fmla="*/ 74 h 74"/>
                <a:gd name="T92" fmla="*/ 51 w 88"/>
                <a:gd name="T93" fmla="*/ 72 h 74"/>
                <a:gd name="T94" fmla="*/ 59 w 88"/>
                <a:gd name="T95" fmla="*/ 69 h 74"/>
                <a:gd name="T96" fmla="*/ 68 w 88"/>
                <a:gd name="T97" fmla="*/ 65 h 74"/>
                <a:gd name="T98" fmla="*/ 74 w 88"/>
                <a:gd name="T99" fmla="*/ 59 h 74"/>
                <a:gd name="T100" fmla="*/ 79 w 88"/>
                <a:gd name="T101" fmla="*/ 54 h 74"/>
                <a:gd name="T102" fmla="*/ 84 w 88"/>
                <a:gd name="T103" fmla="*/ 45 h 74"/>
                <a:gd name="T104" fmla="*/ 87 w 88"/>
                <a:gd name="T105" fmla="*/ 36 h 74"/>
                <a:gd name="T106" fmla="*/ 88 w 88"/>
                <a:gd name="T107" fmla="*/ 28 h 74"/>
                <a:gd name="T108" fmla="*/ 88 w 88"/>
                <a:gd name="T109"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4">
                  <a:moveTo>
                    <a:pt x="88" y="28"/>
                  </a:moveTo>
                  <a:lnTo>
                    <a:pt x="88" y="18"/>
                  </a:lnTo>
                  <a:lnTo>
                    <a:pt x="85" y="9"/>
                  </a:lnTo>
                  <a:lnTo>
                    <a:pt x="81" y="2"/>
                  </a:lnTo>
                  <a:lnTo>
                    <a:pt x="79" y="0"/>
                  </a:lnTo>
                  <a:lnTo>
                    <a:pt x="79" y="0"/>
                  </a:lnTo>
                  <a:lnTo>
                    <a:pt x="79" y="0"/>
                  </a:lnTo>
                  <a:lnTo>
                    <a:pt x="79" y="0"/>
                  </a:lnTo>
                  <a:lnTo>
                    <a:pt x="79" y="0"/>
                  </a:lnTo>
                  <a:lnTo>
                    <a:pt x="78" y="0"/>
                  </a:lnTo>
                  <a:lnTo>
                    <a:pt x="78" y="0"/>
                  </a:lnTo>
                  <a:lnTo>
                    <a:pt x="78" y="0"/>
                  </a:lnTo>
                  <a:lnTo>
                    <a:pt x="78" y="0"/>
                  </a:lnTo>
                  <a:lnTo>
                    <a:pt x="79" y="2"/>
                  </a:lnTo>
                  <a:lnTo>
                    <a:pt x="84" y="9"/>
                  </a:lnTo>
                  <a:lnTo>
                    <a:pt x="87" y="18"/>
                  </a:lnTo>
                  <a:lnTo>
                    <a:pt x="88" y="28"/>
                  </a:lnTo>
                  <a:lnTo>
                    <a:pt x="88" y="28"/>
                  </a:lnTo>
                  <a:lnTo>
                    <a:pt x="88" y="36"/>
                  </a:lnTo>
                  <a:lnTo>
                    <a:pt x="85" y="45"/>
                  </a:lnTo>
                  <a:lnTo>
                    <a:pt x="81" y="54"/>
                  </a:lnTo>
                  <a:lnTo>
                    <a:pt x="75" y="61"/>
                  </a:lnTo>
                  <a:lnTo>
                    <a:pt x="68" y="67"/>
                  </a:lnTo>
                  <a:lnTo>
                    <a:pt x="59" y="71"/>
                  </a:lnTo>
                  <a:lnTo>
                    <a:pt x="51" y="74"/>
                  </a:lnTo>
                  <a:lnTo>
                    <a:pt x="42" y="74"/>
                  </a:lnTo>
                  <a:lnTo>
                    <a:pt x="32" y="74"/>
                  </a:lnTo>
                  <a:lnTo>
                    <a:pt x="23" y="71"/>
                  </a:lnTo>
                  <a:lnTo>
                    <a:pt x="16" y="67"/>
                  </a:lnTo>
                  <a:lnTo>
                    <a:pt x="9" y="61"/>
                  </a:lnTo>
                  <a:lnTo>
                    <a:pt x="3" y="54"/>
                  </a:lnTo>
                  <a:lnTo>
                    <a:pt x="0" y="46"/>
                  </a:lnTo>
                  <a:lnTo>
                    <a:pt x="0" y="46"/>
                  </a:lnTo>
                  <a:lnTo>
                    <a:pt x="0" y="46"/>
                  </a:lnTo>
                  <a:lnTo>
                    <a:pt x="0" y="46"/>
                  </a:lnTo>
                  <a:lnTo>
                    <a:pt x="0" y="46"/>
                  </a:lnTo>
                  <a:lnTo>
                    <a:pt x="0" y="46"/>
                  </a:lnTo>
                  <a:lnTo>
                    <a:pt x="0" y="46"/>
                  </a:lnTo>
                  <a:lnTo>
                    <a:pt x="0" y="46"/>
                  </a:lnTo>
                  <a:lnTo>
                    <a:pt x="0" y="46"/>
                  </a:lnTo>
                  <a:lnTo>
                    <a:pt x="3" y="54"/>
                  </a:lnTo>
                  <a:lnTo>
                    <a:pt x="9" y="59"/>
                  </a:lnTo>
                  <a:lnTo>
                    <a:pt x="16" y="65"/>
                  </a:lnTo>
                  <a:lnTo>
                    <a:pt x="23" y="69"/>
                  </a:lnTo>
                  <a:lnTo>
                    <a:pt x="32" y="72"/>
                  </a:lnTo>
                  <a:lnTo>
                    <a:pt x="42" y="74"/>
                  </a:lnTo>
                  <a:lnTo>
                    <a:pt x="51" y="72"/>
                  </a:lnTo>
                  <a:lnTo>
                    <a:pt x="59" y="69"/>
                  </a:lnTo>
                  <a:lnTo>
                    <a:pt x="68" y="65"/>
                  </a:lnTo>
                  <a:lnTo>
                    <a:pt x="74" y="59"/>
                  </a:lnTo>
                  <a:lnTo>
                    <a:pt x="79" y="54"/>
                  </a:lnTo>
                  <a:lnTo>
                    <a:pt x="84" y="45"/>
                  </a:lnTo>
                  <a:lnTo>
                    <a:pt x="87" y="36"/>
                  </a:lnTo>
                  <a:lnTo>
                    <a:pt x="88" y="28"/>
                  </a:lnTo>
                  <a:lnTo>
                    <a:pt x="88" y="28"/>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4" name="Freeform 1144"/>
            <p:cNvSpPr>
              <a:spLocks/>
            </p:cNvSpPr>
            <p:nvPr/>
          </p:nvSpPr>
          <p:spPr bwMode="auto">
            <a:xfrm>
              <a:off x="4334" y="2543"/>
              <a:ext cx="88" cy="75"/>
            </a:xfrm>
            <a:custGeom>
              <a:avLst/>
              <a:gdLst>
                <a:gd name="T0" fmla="*/ 88 w 88"/>
                <a:gd name="T1" fmla="*/ 29 h 75"/>
                <a:gd name="T2" fmla="*/ 87 w 88"/>
                <a:gd name="T3" fmla="*/ 19 h 75"/>
                <a:gd name="T4" fmla="*/ 84 w 88"/>
                <a:gd name="T5" fmla="*/ 10 h 75"/>
                <a:gd name="T6" fmla="*/ 79 w 88"/>
                <a:gd name="T7" fmla="*/ 3 h 75"/>
                <a:gd name="T8" fmla="*/ 78 w 88"/>
                <a:gd name="T9" fmla="*/ 1 h 75"/>
                <a:gd name="T10" fmla="*/ 78 w 88"/>
                <a:gd name="T11" fmla="*/ 1 h 75"/>
                <a:gd name="T12" fmla="*/ 78 w 88"/>
                <a:gd name="T13" fmla="*/ 1 h 75"/>
                <a:gd name="T14" fmla="*/ 78 w 88"/>
                <a:gd name="T15" fmla="*/ 1 h 75"/>
                <a:gd name="T16" fmla="*/ 78 w 88"/>
                <a:gd name="T17" fmla="*/ 1 h 75"/>
                <a:gd name="T18" fmla="*/ 78 w 88"/>
                <a:gd name="T19" fmla="*/ 1 h 75"/>
                <a:gd name="T20" fmla="*/ 78 w 88"/>
                <a:gd name="T21" fmla="*/ 1 h 75"/>
                <a:gd name="T22" fmla="*/ 78 w 88"/>
                <a:gd name="T23" fmla="*/ 0 h 75"/>
                <a:gd name="T24" fmla="*/ 78 w 88"/>
                <a:gd name="T25" fmla="*/ 0 h 75"/>
                <a:gd name="T26" fmla="*/ 79 w 88"/>
                <a:gd name="T27" fmla="*/ 3 h 75"/>
                <a:gd name="T28" fmla="*/ 84 w 88"/>
                <a:gd name="T29" fmla="*/ 11 h 75"/>
                <a:gd name="T30" fmla="*/ 87 w 88"/>
                <a:gd name="T31" fmla="*/ 19 h 75"/>
                <a:gd name="T32" fmla="*/ 87 w 88"/>
                <a:gd name="T33" fmla="*/ 29 h 75"/>
                <a:gd name="T34" fmla="*/ 88 w 88"/>
                <a:gd name="T35" fmla="*/ 29 h 75"/>
                <a:gd name="T36" fmla="*/ 87 w 88"/>
                <a:gd name="T37" fmla="*/ 37 h 75"/>
                <a:gd name="T38" fmla="*/ 84 w 88"/>
                <a:gd name="T39" fmla="*/ 46 h 75"/>
                <a:gd name="T40" fmla="*/ 79 w 88"/>
                <a:gd name="T41" fmla="*/ 55 h 75"/>
                <a:gd name="T42" fmla="*/ 74 w 88"/>
                <a:gd name="T43" fmla="*/ 60 h 75"/>
                <a:gd name="T44" fmla="*/ 68 w 88"/>
                <a:gd name="T45" fmla="*/ 66 h 75"/>
                <a:gd name="T46" fmla="*/ 59 w 88"/>
                <a:gd name="T47" fmla="*/ 70 h 75"/>
                <a:gd name="T48" fmla="*/ 51 w 88"/>
                <a:gd name="T49" fmla="*/ 73 h 75"/>
                <a:gd name="T50" fmla="*/ 42 w 88"/>
                <a:gd name="T51" fmla="*/ 75 h 75"/>
                <a:gd name="T52" fmla="*/ 32 w 88"/>
                <a:gd name="T53" fmla="*/ 73 h 75"/>
                <a:gd name="T54" fmla="*/ 23 w 88"/>
                <a:gd name="T55" fmla="*/ 70 h 75"/>
                <a:gd name="T56" fmla="*/ 16 w 88"/>
                <a:gd name="T57" fmla="*/ 66 h 75"/>
                <a:gd name="T58" fmla="*/ 9 w 88"/>
                <a:gd name="T59" fmla="*/ 60 h 75"/>
                <a:gd name="T60" fmla="*/ 3 w 88"/>
                <a:gd name="T61" fmla="*/ 55 h 75"/>
                <a:gd name="T62" fmla="*/ 0 w 88"/>
                <a:gd name="T63" fmla="*/ 47 h 75"/>
                <a:gd name="T64" fmla="*/ 0 w 88"/>
                <a:gd name="T65" fmla="*/ 47 h 75"/>
                <a:gd name="T66" fmla="*/ 0 w 88"/>
                <a:gd name="T67" fmla="*/ 47 h 75"/>
                <a:gd name="T68" fmla="*/ 0 w 88"/>
                <a:gd name="T69" fmla="*/ 47 h 75"/>
                <a:gd name="T70" fmla="*/ 0 w 88"/>
                <a:gd name="T71" fmla="*/ 47 h 75"/>
                <a:gd name="T72" fmla="*/ 0 w 88"/>
                <a:gd name="T73" fmla="*/ 47 h 75"/>
                <a:gd name="T74" fmla="*/ 0 w 88"/>
                <a:gd name="T75" fmla="*/ 47 h 75"/>
                <a:gd name="T76" fmla="*/ 0 w 88"/>
                <a:gd name="T77" fmla="*/ 47 h 75"/>
                <a:gd name="T78" fmla="*/ 0 w 88"/>
                <a:gd name="T79" fmla="*/ 46 h 75"/>
                <a:gd name="T80" fmla="*/ 5 w 88"/>
                <a:gd name="T81" fmla="*/ 55 h 75"/>
                <a:gd name="T82" fmla="*/ 10 w 88"/>
                <a:gd name="T83" fmla="*/ 60 h 75"/>
                <a:gd name="T84" fmla="*/ 16 w 88"/>
                <a:gd name="T85" fmla="*/ 66 h 75"/>
                <a:gd name="T86" fmla="*/ 25 w 88"/>
                <a:gd name="T87" fmla="*/ 70 h 75"/>
                <a:gd name="T88" fmla="*/ 33 w 88"/>
                <a:gd name="T89" fmla="*/ 73 h 75"/>
                <a:gd name="T90" fmla="*/ 42 w 88"/>
                <a:gd name="T91" fmla="*/ 73 h 75"/>
                <a:gd name="T92" fmla="*/ 51 w 88"/>
                <a:gd name="T93" fmla="*/ 73 h 75"/>
                <a:gd name="T94" fmla="*/ 59 w 88"/>
                <a:gd name="T95" fmla="*/ 70 h 75"/>
                <a:gd name="T96" fmla="*/ 68 w 88"/>
                <a:gd name="T97" fmla="*/ 66 h 75"/>
                <a:gd name="T98" fmla="*/ 74 w 88"/>
                <a:gd name="T99" fmla="*/ 60 h 75"/>
                <a:gd name="T100" fmla="*/ 79 w 88"/>
                <a:gd name="T101" fmla="*/ 55 h 75"/>
                <a:gd name="T102" fmla="*/ 84 w 88"/>
                <a:gd name="T103" fmla="*/ 46 h 75"/>
                <a:gd name="T104" fmla="*/ 87 w 88"/>
                <a:gd name="T105" fmla="*/ 37 h 75"/>
                <a:gd name="T106" fmla="*/ 87 w 88"/>
                <a:gd name="T107" fmla="*/ 29 h 75"/>
                <a:gd name="T108" fmla="*/ 88 w 88"/>
                <a:gd name="T109"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5">
                  <a:moveTo>
                    <a:pt x="88" y="29"/>
                  </a:moveTo>
                  <a:lnTo>
                    <a:pt x="87" y="19"/>
                  </a:lnTo>
                  <a:lnTo>
                    <a:pt x="84" y="10"/>
                  </a:lnTo>
                  <a:lnTo>
                    <a:pt x="79" y="3"/>
                  </a:lnTo>
                  <a:lnTo>
                    <a:pt x="78" y="1"/>
                  </a:lnTo>
                  <a:lnTo>
                    <a:pt x="78" y="1"/>
                  </a:lnTo>
                  <a:lnTo>
                    <a:pt x="78" y="1"/>
                  </a:lnTo>
                  <a:lnTo>
                    <a:pt x="78" y="1"/>
                  </a:lnTo>
                  <a:lnTo>
                    <a:pt x="78" y="1"/>
                  </a:lnTo>
                  <a:lnTo>
                    <a:pt x="78" y="1"/>
                  </a:lnTo>
                  <a:lnTo>
                    <a:pt x="78" y="1"/>
                  </a:lnTo>
                  <a:lnTo>
                    <a:pt x="78" y="0"/>
                  </a:lnTo>
                  <a:lnTo>
                    <a:pt x="78" y="0"/>
                  </a:lnTo>
                  <a:lnTo>
                    <a:pt x="79" y="3"/>
                  </a:lnTo>
                  <a:lnTo>
                    <a:pt x="84" y="11"/>
                  </a:lnTo>
                  <a:lnTo>
                    <a:pt x="87" y="19"/>
                  </a:lnTo>
                  <a:lnTo>
                    <a:pt x="87" y="29"/>
                  </a:lnTo>
                  <a:lnTo>
                    <a:pt x="88" y="29"/>
                  </a:lnTo>
                  <a:lnTo>
                    <a:pt x="87" y="37"/>
                  </a:lnTo>
                  <a:lnTo>
                    <a:pt x="84" y="46"/>
                  </a:lnTo>
                  <a:lnTo>
                    <a:pt x="79" y="55"/>
                  </a:lnTo>
                  <a:lnTo>
                    <a:pt x="74" y="60"/>
                  </a:lnTo>
                  <a:lnTo>
                    <a:pt x="68" y="66"/>
                  </a:lnTo>
                  <a:lnTo>
                    <a:pt x="59" y="70"/>
                  </a:lnTo>
                  <a:lnTo>
                    <a:pt x="51" y="73"/>
                  </a:lnTo>
                  <a:lnTo>
                    <a:pt x="42" y="75"/>
                  </a:lnTo>
                  <a:lnTo>
                    <a:pt x="32" y="73"/>
                  </a:lnTo>
                  <a:lnTo>
                    <a:pt x="23" y="70"/>
                  </a:lnTo>
                  <a:lnTo>
                    <a:pt x="16" y="66"/>
                  </a:lnTo>
                  <a:lnTo>
                    <a:pt x="9" y="60"/>
                  </a:lnTo>
                  <a:lnTo>
                    <a:pt x="3" y="55"/>
                  </a:lnTo>
                  <a:lnTo>
                    <a:pt x="0" y="47"/>
                  </a:lnTo>
                  <a:lnTo>
                    <a:pt x="0" y="47"/>
                  </a:lnTo>
                  <a:lnTo>
                    <a:pt x="0" y="47"/>
                  </a:lnTo>
                  <a:lnTo>
                    <a:pt x="0" y="47"/>
                  </a:lnTo>
                  <a:lnTo>
                    <a:pt x="0" y="47"/>
                  </a:lnTo>
                  <a:lnTo>
                    <a:pt x="0" y="47"/>
                  </a:lnTo>
                  <a:lnTo>
                    <a:pt x="0" y="47"/>
                  </a:lnTo>
                  <a:lnTo>
                    <a:pt x="0" y="47"/>
                  </a:lnTo>
                  <a:lnTo>
                    <a:pt x="0" y="46"/>
                  </a:lnTo>
                  <a:lnTo>
                    <a:pt x="5" y="55"/>
                  </a:lnTo>
                  <a:lnTo>
                    <a:pt x="10" y="60"/>
                  </a:lnTo>
                  <a:lnTo>
                    <a:pt x="16" y="66"/>
                  </a:lnTo>
                  <a:lnTo>
                    <a:pt x="25" y="70"/>
                  </a:lnTo>
                  <a:lnTo>
                    <a:pt x="33" y="73"/>
                  </a:lnTo>
                  <a:lnTo>
                    <a:pt x="42" y="73"/>
                  </a:lnTo>
                  <a:lnTo>
                    <a:pt x="51" y="73"/>
                  </a:lnTo>
                  <a:lnTo>
                    <a:pt x="59" y="70"/>
                  </a:lnTo>
                  <a:lnTo>
                    <a:pt x="68" y="66"/>
                  </a:lnTo>
                  <a:lnTo>
                    <a:pt x="74" y="60"/>
                  </a:lnTo>
                  <a:lnTo>
                    <a:pt x="79" y="55"/>
                  </a:lnTo>
                  <a:lnTo>
                    <a:pt x="84" y="46"/>
                  </a:lnTo>
                  <a:lnTo>
                    <a:pt x="87" y="37"/>
                  </a:lnTo>
                  <a:lnTo>
                    <a:pt x="87" y="29"/>
                  </a:lnTo>
                  <a:lnTo>
                    <a:pt x="88" y="29"/>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5" name="Freeform 1145"/>
            <p:cNvSpPr>
              <a:spLocks/>
            </p:cNvSpPr>
            <p:nvPr/>
          </p:nvSpPr>
          <p:spPr bwMode="auto">
            <a:xfrm>
              <a:off x="4334" y="2543"/>
              <a:ext cx="87" cy="73"/>
            </a:xfrm>
            <a:custGeom>
              <a:avLst/>
              <a:gdLst>
                <a:gd name="T0" fmla="*/ 87 w 87"/>
                <a:gd name="T1" fmla="*/ 29 h 73"/>
                <a:gd name="T2" fmla="*/ 87 w 87"/>
                <a:gd name="T3" fmla="*/ 19 h 73"/>
                <a:gd name="T4" fmla="*/ 84 w 87"/>
                <a:gd name="T5" fmla="*/ 11 h 73"/>
                <a:gd name="T6" fmla="*/ 79 w 87"/>
                <a:gd name="T7" fmla="*/ 3 h 73"/>
                <a:gd name="T8" fmla="*/ 78 w 87"/>
                <a:gd name="T9" fmla="*/ 0 h 73"/>
                <a:gd name="T10" fmla="*/ 78 w 87"/>
                <a:gd name="T11" fmla="*/ 0 h 73"/>
                <a:gd name="T12" fmla="*/ 78 w 87"/>
                <a:gd name="T13" fmla="*/ 0 h 73"/>
                <a:gd name="T14" fmla="*/ 77 w 87"/>
                <a:gd name="T15" fmla="*/ 0 h 73"/>
                <a:gd name="T16" fmla="*/ 77 w 87"/>
                <a:gd name="T17" fmla="*/ 0 h 73"/>
                <a:gd name="T18" fmla="*/ 77 w 87"/>
                <a:gd name="T19" fmla="*/ 0 h 73"/>
                <a:gd name="T20" fmla="*/ 77 w 87"/>
                <a:gd name="T21" fmla="*/ 0 h 73"/>
                <a:gd name="T22" fmla="*/ 77 w 87"/>
                <a:gd name="T23" fmla="*/ 0 h 73"/>
                <a:gd name="T24" fmla="*/ 77 w 87"/>
                <a:gd name="T25" fmla="*/ 0 h 73"/>
                <a:gd name="T26" fmla="*/ 79 w 87"/>
                <a:gd name="T27" fmla="*/ 3 h 73"/>
                <a:gd name="T28" fmla="*/ 84 w 87"/>
                <a:gd name="T29" fmla="*/ 11 h 73"/>
                <a:gd name="T30" fmla="*/ 87 w 87"/>
                <a:gd name="T31" fmla="*/ 20 h 73"/>
                <a:gd name="T32" fmla="*/ 87 w 87"/>
                <a:gd name="T33" fmla="*/ 29 h 73"/>
                <a:gd name="T34" fmla="*/ 87 w 87"/>
                <a:gd name="T35" fmla="*/ 29 h 73"/>
                <a:gd name="T36" fmla="*/ 87 w 87"/>
                <a:gd name="T37" fmla="*/ 37 h 73"/>
                <a:gd name="T38" fmla="*/ 84 w 87"/>
                <a:gd name="T39" fmla="*/ 46 h 73"/>
                <a:gd name="T40" fmla="*/ 79 w 87"/>
                <a:gd name="T41" fmla="*/ 55 h 73"/>
                <a:gd name="T42" fmla="*/ 74 w 87"/>
                <a:gd name="T43" fmla="*/ 60 h 73"/>
                <a:gd name="T44" fmla="*/ 68 w 87"/>
                <a:gd name="T45" fmla="*/ 66 h 73"/>
                <a:gd name="T46" fmla="*/ 59 w 87"/>
                <a:gd name="T47" fmla="*/ 70 h 73"/>
                <a:gd name="T48" fmla="*/ 51 w 87"/>
                <a:gd name="T49" fmla="*/ 73 h 73"/>
                <a:gd name="T50" fmla="*/ 42 w 87"/>
                <a:gd name="T51" fmla="*/ 73 h 73"/>
                <a:gd name="T52" fmla="*/ 33 w 87"/>
                <a:gd name="T53" fmla="*/ 73 h 73"/>
                <a:gd name="T54" fmla="*/ 25 w 87"/>
                <a:gd name="T55" fmla="*/ 70 h 73"/>
                <a:gd name="T56" fmla="*/ 16 w 87"/>
                <a:gd name="T57" fmla="*/ 66 h 73"/>
                <a:gd name="T58" fmla="*/ 10 w 87"/>
                <a:gd name="T59" fmla="*/ 60 h 73"/>
                <a:gd name="T60" fmla="*/ 5 w 87"/>
                <a:gd name="T61" fmla="*/ 55 h 73"/>
                <a:gd name="T62" fmla="*/ 0 w 87"/>
                <a:gd name="T63" fmla="*/ 46 h 73"/>
                <a:gd name="T64" fmla="*/ 0 w 87"/>
                <a:gd name="T65" fmla="*/ 46 h 73"/>
                <a:gd name="T66" fmla="*/ 0 w 87"/>
                <a:gd name="T67" fmla="*/ 46 h 73"/>
                <a:gd name="T68" fmla="*/ 0 w 87"/>
                <a:gd name="T69" fmla="*/ 46 h 73"/>
                <a:gd name="T70" fmla="*/ 0 w 87"/>
                <a:gd name="T71" fmla="*/ 46 h 73"/>
                <a:gd name="T72" fmla="*/ 0 w 87"/>
                <a:gd name="T73" fmla="*/ 46 h 73"/>
                <a:gd name="T74" fmla="*/ 0 w 87"/>
                <a:gd name="T75" fmla="*/ 46 h 73"/>
                <a:gd name="T76" fmla="*/ 0 w 87"/>
                <a:gd name="T77" fmla="*/ 46 h 73"/>
                <a:gd name="T78" fmla="*/ 0 w 87"/>
                <a:gd name="T79" fmla="*/ 46 h 73"/>
                <a:gd name="T80" fmla="*/ 0 w 87"/>
                <a:gd name="T81" fmla="*/ 46 h 73"/>
                <a:gd name="T82" fmla="*/ 5 w 87"/>
                <a:gd name="T83" fmla="*/ 53 h 73"/>
                <a:gd name="T84" fmla="*/ 10 w 87"/>
                <a:gd name="T85" fmla="*/ 60 h 73"/>
                <a:gd name="T86" fmla="*/ 16 w 87"/>
                <a:gd name="T87" fmla="*/ 66 h 73"/>
                <a:gd name="T88" fmla="*/ 25 w 87"/>
                <a:gd name="T89" fmla="*/ 70 h 73"/>
                <a:gd name="T90" fmla="*/ 33 w 87"/>
                <a:gd name="T91" fmla="*/ 72 h 73"/>
                <a:gd name="T92" fmla="*/ 42 w 87"/>
                <a:gd name="T93" fmla="*/ 73 h 73"/>
                <a:gd name="T94" fmla="*/ 51 w 87"/>
                <a:gd name="T95" fmla="*/ 72 h 73"/>
                <a:gd name="T96" fmla="*/ 59 w 87"/>
                <a:gd name="T97" fmla="*/ 70 h 73"/>
                <a:gd name="T98" fmla="*/ 67 w 87"/>
                <a:gd name="T99" fmla="*/ 66 h 73"/>
                <a:gd name="T100" fmla="*/ 74 w 87"/>
                <a:gd name="T101" fmla="*/ 60 h 73"/>
                <a:gd name="T102" fmla="*/ 79 w 87"/>
                <a:gd name="T103" fmla="*/ 53 h 73"/>
                <a:gd name="T104" fmla="*/ 84 w 87"/>
                <a:gd name="T105" fmla="*/ 46 h 73"/>
                <a:gd name="T106" fmla="*/ 87 w 87"/>
                <a:gd name="T107" fmla="*/ 37 h 73"/>
                <a:gd name="T108" fmla="*/ 87 w 87"/>
                <a:gd name="T109" fmla="*/ 29 h 73"/>
                <a:gd name="T110" fmla="*/ 87 w 87"/>
                <a:gd name="T111"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73">
                  <a:moveTo>
                    <a:pt x="87" y="29"/>
                  </a:moveTo>
                  <a:lnTo>
                    <a:pt x="87" y="19"/>
                  </a:lnTo>
                  <a:lnTo>
                    <a:pt x="84" y="11"/>
                  </a:lnTo>
                  <a:lnTo>
                    <a:pt x="79" y="3"/>
                  </a:lnTo>
                  <a:lnTo>
                    <a:pt x="78" y="0"/>
                  </a:lnTo>
                  <a:lnTo>
                    <a:pt x="78" y="0"/>
                  </a:lnTo>
                  <a:lnTo>
                    <a:pt x="78" y="0"/>
                  </a:lnTo>
                  <a:lnTo>
                    <a:pt x="77" y="0"/>
                  </a:lnTo>
                  <a:lnTo>
                    <a:pt x="77" y="0"/>
                  </a:lnTo>
                  <a:lnTo>
                    <a:pt x="77" y="0"/>
                  </a:lnTo>
                  <a:lnTo>
                    <a:pt x="77" y="0"/>
                  </a:lnTo>
                  <a:lnTo>
                    <a:pt x="77" y="0"/>
                  </a:lnTo>
                  <a:lnTo>
                    <a:pt x="77" y="0"/>
                  </a:lnTo>
                  <a:lnTo>
                    <a:pt x="79" y="3"/>
                  </a:lnTo>
                  <a:lnTo>
                    <a:pt x="84" y="11"/>
                  </a:lnTo>
                  <a:lnTo>
                    <a:pt x="87" y="20"/>
                  </a:lnTo>
                  <a:lnTo>
                    <a:pt x="87" y="29"/>
                  </a:lnTo>
                  <a:lnTo>
                    <a:pt x="87" y="29"/>
                  </a:lnTo>
                  <a:lnTo>
                    <a:pt x="87" y="37"/>
                  </a:lnTo>
                  <a:lnTo>
                    <a:pt x="84" y="46"/>
                  </a:lnTo>
                  <a:lnTo>
                    <a:pt x="79" y="55"/>
                  </a:lnTo>
                  <a:lnTo>
                    <a:pt x="74" y="60"/>
                  </a:lnTo>
                  <a:lnTo>
                    <a:pt x="68" y="66"/>
                  </a:lnTo>
                  <a:lnTo>
                    <a:pt x="59" y="70"/>
                  </a:lnTo>
                  <a:lnTo>
                    <a:pt x="51" y="73"/>
                  </a:lnTo>
                  <a:lnTo>
                    <a:pt x="42" y="73"/>
                  </a:lnTo>
                  <a:lnTo>
                    <a:pt x="33" y="73"/>
                  </a:lnTo>
                  <a:lnTo>
                    <a:pt x="25" y="70"/>
                  </a:lnTo>
                  <a:lnTo>
                    <a:pt x="16" y="66"/>
                  </a:lnTo>
                  <a:lnTo>
                    <a:pt x="10" y="60"/>
                  </a:lnTo>
                  <a:lnTo>
                    <a:pt x="5" y="55"/>
                  </a:lnTo>
                  <a:lnTo>
                    <a:pt x="0" y="46"/>
                  </a:lnTo>
                  <a:lnTo>
                    <a:pt x="0" y="46"/>
                  </a:lnTo>
                  <a:lnTo>
                    <a:pt x="0" y="46"/>
                  </a:lnTo>
                  <a:lnTo>
                    <a:pt x="0" y="46"/>
                  </a:lnTo>
                  <a:lnTo>
                    <a:pt x="0" y="46"/>
                  </a:lnTo>
                  <a:lnTo>
                    <a:pt x="0" y="46"/>
                  </a:lnTo>
                  <a:lnTo>
                    <a:pt x="0" y="46"/>
                  </a:lnTo>
                  <a:lnTo>
                    <a:pt x="0" y="46"/>
                  </a:lnTo>
                  <a:lnTo>
                    <a:pt x="0" y="46"/>
                  </a:lnTo>
                  <a:lnTo>
                    <a:pt x="0" y="46"/>
                  </a:lnTo>
                  <a:lnTo>
                    <a:pt x="5" y="53"/>
                  </a:lnTo>
                  <a:lnTo>
                    <a:pt x="10" y="60"/>
                  </a:lnTo>
                  <a:lnTo>
                    <a:pt x="16" y="66"/>
                  </a:lnTo>
                  <a:lnTo>
                    <a:pt x="25" y="70"/>
                  </a:lnTo>
                  <a:lnTo>
                    <a:pt x="33" y="72"/>
                  </a:lnTo>
                  <a:lnTo>
                    <a:pt x="42" y="73"/>
                  </a:lnTo>
                  <a:lnTo>
                    <a:pt x="51" y="72"/>
                  </a:lnTo>
                  <a:lnTo>
                    <a:pt x="59" y="70"/>
                  </a:lnTo>
                  <a:lnTo>
                    <a:pt x="67" y="66"/>
                  </a:lnTo>
                  <a:lnTo>
                    <a:pt x="74" y="60"/>
                  </a:lnTo>
                  <a:lnTo>
                    <a:pt x="79" y="53"/>
                  </a:lnTo>
                  <a:lnTo>
                    <a:pt x="84" y="46"/>
                  </a:lnTo>
                  <a:lnTo>
                    <a:pt x="87" y="37"/>
                  </a:lnTo>
                  <a:lnTo>
                    <a:pt x="87" y="29"/>
                  </a:lnTo>
                  <a:lnTo>
                    <a:pt x="87"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6" name="Freeform 1146"/>
            <p:cNvSpPr>
              <a:spLocks/>
            </p:cNvSpPr>
            <p:nvPr/>
          </p:nvSpPr>
          <p:spPr bwMode="auto">
            <a:xfrm>
              <a:off x="4334" y="2543"/>
              <a:ext cx="87" cy="73"/>
            </a:xfrm>
            <a:custGeom>
              <a:avLst/>
              <a:gdLst>
                <a:gd name="T0" fmla="*/ 87 w 87"/>
                <a:gd name="T1" fmla="*/ 29 h 73"/>
                <a:gd name="T2" fmla="*/ 87 w 87"/>
                <a:gd name="T3" fmla="*/ 20 h 73"/>
                <a:gd name="T4" fmla="*/ 84 w 87"/>
                <a:gd name="T5" fmla="*/ 11 h 73"/>
                <a:gd name="T6" fmla="*/ 79 w 87"/>
                <a:gd name="T7" fmla="*/ 3 h 73"/>
                <a:gd name="T8" fmla="*/ 77 w 87"/>
                <a:gd name="T9" fmla="*/ 0 h 73"/>
                <a:gd name="T10" fmla="*/ 77 w 87"/>
                <a:gd name="T11" fmla="*/ 0 h 73"/>
                <a:gd name="T12" fmla="*/ 77 w 87"/>
                <a:gd name="T13" fmla="*/ 0 h 73"/>
                <a:gd name="T14" fmla="*/ 77 w 87"/>
                <a:gd name="T15" fmla="*/ 0 h 73"/>
                <a:gd name="T16" fmla="*/ 77 w 87"/>
                <a:gd name="T17" fmla="*/ 0 h 73"/>
                <a:gd name="T18" fmla="*/ 77 w 87"/>
                <a:gd name="T19" fmla="*/ 0 h 73"/>
                <a:gd name="T20" fmla="*/ 77 w 87"/>
                <a:gd name="T21" fmla="*/ 0 h 73"/>
                <a:gd name="T22" fmla="*/ 77 w 87"/>
                <a:gd name="T23" fmla="*/ 0 h 73"/>
                <a:gd name="T24" fmla="*/ 77 w 87"/>
                <a:gd name="T25" fmla="*/ 0 h 73"/>
                <a:gd name="T26" fmla="*/ 79 w 87"/>
                <a:gd name="T27" fmla="*/ 4 h 73"/>
                <a:gd name="T28" fmla="*/ 82 w 87"/>
                <a:gd name="T29" fmla="*/ 11 h 73"/>
                <a:gd name="T30" fmla="*/ 85 w 87"/>
                <a:gd name="T31" fmla="*/ 20 h 73"/>
                <a:gd name="T32" fmla="*/ 87 w 87"/>
                <a:gd name="T33" fmla="*/ 29 h 73"/>
                <a:gd name="T34" fmla="*/ 87 w 87"/>
                <a:gd name="T35" fmla="*/ 29 h 73"/>
                <a:gd name="T36" fmla="*/ 87 w 87"/>
                <a:gd name="T37" fmla="*/ 37 h 73"/>
                <a:gd name="T38" fmla="*/ 84 w 87"/>
                <a:gd name="T39" fmla="*/ 46 h 73"/>
                <a:gd name="T40" fmla="*/ 79 w 87"/>
                <a:gd name="T41" fmla="*/ 53 h 73"/>
                <a:gd name="T42" fmla="*/ 74 w 87"/>
                <a:gd name="T43" fmla="*/ 60 h 73"/>
                <a:gd name="T44" fmla="*/ 67 w 87"/>
                <a:gd name="T45" fmla="*/ 66 h 73"/>
                <a:gd name="T46" fmla="*/ 59 w 87"/>
                <a:gd name="T47" fmla="*/ 70 h 73"/>
                <a:gd name="T48" fmla="*/ 51 w 87"/>
                <a:gd name="T49" fmla="*/ 72 h 73"/>
                <a:gd name="T50" fmla="*/ 42 w 87"/>
                <a:gd name="T51" fmla="*/ 73 h 73"/>
                <a:gd name="T52" fmla="*/ 33 w 87"/>
                <a:gd name="T53" fmla="*/ 72 h 73"/>
                <a:gd name="T54" fmla="*/ 25 w 87"/>
                <a:gd name="T55" fmla="*/ 70 h 73"/>
                <a:gd name="T56" fmla="*/ 16 w 87"/>
                <a:gd name="T57" fmla="*/ 66 h 73"/>
                <a:gd name="T58" fmla="*/ 10 w 87"/>
                <a:gd name="T59" fmla="*/ 60 h 73"/>
                <a:gd name="T60" fmla="*/ 5 w 87"/>
                <a:gd name="T61" fmla="*/ 53 h 73"/>
                <a:gd name="T62" fmla="*/ 0 w 87"/>
                <a:gd name="T63" fmla="*/ 46 h 73"/>
                <a:gd name="T64" fmla="*/ 0 w 87"/>
                <a:gd name="T65" fmla="*/ 46 h 73"/>
                <a:gd name="T66" fmla="*/ 0 w 87"/>
                <a:gd name="T67" fmla="*/ 46 h 73"/>
                <a:gd name="T68" fmla="*/ 0 w 87"/>
                <a:gd name="T69" fmla="*/ 46 h 73"/>
                <a:gd name="T70" fmla="*/ 0 w 87"/>
                <a:gd name="T71" fmla="*/ 46 h 73"/>
                <a:gd name="T72" fmla="*/ 0 w 87"/>
                <a:gd name="T73" fmla="*/ 46 h 73"/>
                <a:gd name="T74" fmla="*/ 0 w 87"/>
                <a:gd name="T75" fmla="*/ 46 h 73"/>
                <a:gd name="T76" fmla="*/ 0 w 87"/>
                <a:gd name="T77" fmla="*/ 45 h 73"/>
                <a:gd name="T78" fmla="*/ 0 w 87"/>
                <a:gd name="T79" fmla="*/ 45 h 73"/>
                <a:gd name="T80" fmla="*/ 0 w 87"/>
                <a:gd name="T81" fmla="*/ 45 h 73"/>
                <a:gd name="T82" fmla="*/ 0 w 87"/>
                <a:gd name="T83" fmla="*/ 46 h 73"/>
                <a:gd name="T84" fmla="*/ 5 w 87"/>
                <a:gd name="T85" fmla="*/ 53 h 73"/>
                <a:gd name="T86" fmla="*/ 10 w 87"/>
                <a:gd name="T87" fmla="*/ 60 h 73"/>
                <a:gd name="T88" fmla="*/ 18 w 87"/>
                <a:gd name="T89" fmla="*/ 65 h 73"/>
                <a:gd name="T90" fmla="*/ 25 w 87"/>
                <a:gd name="T91" fmla="*/ 69 h 73"/>
                <a:gd name="T92" fmla="*/ 33 w 87"/>
                <a:gd name="T93" fmla="*/ 72 h 73"/>
                <a:gd name="T94" fmla="*/ 42 w 87"/>
                <a:gd name="T95" fmla="*/ 73 h 73"/>
                <a:gd name="T96" fmla="*/ 51 w 87"/>
                <a:gd name="T97" fmla="*/ 72 h 73"/>
                <a:gd name="T98" fmla="*/ 59 w 87"/>
                <a:gd name="T99" fmla="*/ 69 h 73"/>
                <a:gd name="T100" fmla="*/ 67 w 87"/>
                <a:gd name="T101" fmla="*/ 65 h 73"/>
                <a:gd name="T102" fmla="*/ 74 w 87"/>
                <a:gd name="T103" fmla="*/ 60 h 73"/>
                <a:gd name="T104" fmla="*/ 79 w 87"/>
                <a:gd name="T105" fmla="*/ 53 h 73"/>
                <a:gd name="T106" fmla="*/ 82 w 87"/>
                <a:gd name="T107" fmla="*/ 46 h 73"/>
                <a:gd name="T108" fmla="*/ 85 w 87"/>
                <a:gd name="T109" fmla="*/ 37 h 73"/>
                <a:gd name="T110" fmla="*/ 87 w 87"/>
                <a:gd name="T111" fmla="*/ 29 h 73"/>
                <a:gd name="T112" fmla="*/ 87 w 87"/>
                <a:gd name="T11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3">
                  <a:moveTo>
                    <a:pt x="87" y="29"/>
                  </a:moveTo>
                  <a:lnTo>
                    <a:pt x="87" y="20"/>
                  </a:lnTo>
                  <a:lnTo>
                    <a:pt x="84" y="11"/>
                  </a:lnTo>
                  <a:lnTo>
                    <a:pt x="79" y="3"/>
                  </a:lnTo>
                  <a:lnTo>
                    <a:pt x="77" y="0"/>
                  </a:lnTo>
                  <a:lnTo>
                    <a:pt x="77" y="0"/>
                  </a:lnTo>
                  <a:lnTo>
                    <a:pt x="77" y="0"/>
                  </a:lnTo>
                  <a:lnTo>
                    <a:pt x="77" y="0"/>
                  </a:lnTo>
                  <a:lnTo>
                    <a:pt x="77" y="0"/>
                  </a:lnTo>
                  <a:lnTo>
                    <a:pt x="77" y="0"/>
                  </a:lnTo>
                  <a:lnTo>
                    <a:pt x="77" y="0"/>
                  </a:lnTo>
                  <a:lnTo>
                    <a:pt x="77" y="0"/>
                  </a:lnTo>
                  <a:lnTo>
                    <a:pt x="77" y="0"/>
                  </a:lnTo>
                  <a:lnTo>
                    <a:pt x="79" y="4"/>
                  </a:lnTo>
                  <a:lnTo>
                    <a:pt x="82" y="11"/>
                  </a:lnTo>
                  <a:lnTo>
                    <a:pt x="85" y="20"/>
                  </a:lnTo>
                  <a:lnTo>
                    <a:pt x="87" y="29"/>
                  </a:lnTo>
                  <a:lnTo>
                    <a:pt x="87" y="29"/>
                  </a:lnTo>
                  <a:lnTo>
                    <a:pt x="87" y="37"/>
                  </a:lnTo>
                  <a:lnTo>
                    <a:pt x="84" y="46"/>
                  </a:lnTo>
                  <a:lnTo>
                    <a:pt x="79" y="53"/>
                  </a:lnTo>
                  <a:lnTo>
                    <a:pt x="74" y="60"/>
                  </a:lnTo>
                  <a:lnTo>
                    <a:pt x="67" y="66"/>
                  </a:lnTo>
                  <a:lnTo>
                    <a:pt x="59" y="70"/>
                  </a:lnTo>
                  <a:lnTo>
                    <a:pt x="51" y="72"/>
                  </a:lnTo>
                  <a:lnTo>
                    <a:pt x="42" y="73"/>
                  </a:lnTo>
                  <a:lnTo>
                    <a:pt x="33" y="72"/>
                  </a:lnTo>
                  <a:lnTo>
                    <a:pt x="25" y="70"/>
                  </a:lnTo>
                  <a:lnTo>
                    <a:pt x="16" y="66"/>
                  </a:lnTo>
                  <a:lnTo>
                    <a:pt x="10" y="60"/>
                  </a:lnTo>
                  <a:lnTo>
                    <a:pt x="5" y="53"/>
                  </a:lnTo>
                  <a:lnTo>
                    <a:pt x="0" y="46"/>
                  </a:lnTo>
                  <a:lnTo>
                    <a:pt x="0" y="46"/>
                  </a:lnTo>
                  <a:lnTo>
                    <a:pt x="0" y="46"/>
                  </a:lnTo>
                  <a:lnTo>
                    <a:pt x="0" y="46"/>
                  </a:lnTo>
                  <a:lnTo>
                    <a:pt x="0" y="46"/>
                  </a:lnTo>
                  <a:lnTo>
                    <a:pt x="0" y="46"/>
                  </a:lnTo>
                  <a:lnTo>
                    <a:pt x="0" y="46"/>
                  </a:lnTo>
                  <a:lnTo>
                    <a:pt x="0" y="45"/>
                  </a:lnTo>
                  <a:lnTo>
                    <a:pt x="0" y="45"/>
                  </a:lnTo>
                  <a:lnTo>
                    <a:pt x="0" y="45"/>
                  </a:lnTo>
                  <a:lnTo>
                    <a:pt x="0" y="46"/>
                  </a:lnTo>
                  <a:lnTo>
                    <a:pt x="5" y="53"/>
                  </a:lnTo>
                  <a:lnTo>
                    <a:pt x="10" y="60"/>
                  </a:lnTo>
                  <a:lnTo>
                    <a:pt x="18" y="65"/>
                  </a:lnTo>
                  <a:lnTo>
                    <a:pt x="25" y="69"/>
                  </a:lnTo>
                  <a:lnTo>
                    <a:pt x="33" y="72"/>
                  </a:lnTo>
                  <a:lnTo>
                    <a:pt x="42" y="73"/>
                  </a:lnTo>
                  <a:lnTo>
                    <a:pt x="51" y="72"/>
                  </a:lnTo>
                  <a:lnTo>
                    <a:pt x="59" y="69"/>
                  </a:lnTo>
                  <a:lnTo>
                    <a:pt x="67" y="65"/>
                  </a:lnTo>
                  <a:lnTo>
                    <a:pt x="74" y="60"/>
                  </a:lnTo>
                  <a:lnTo>
                    <a:pt x="79" y="53"/>
                  </a:lnTo>
                  <a:lnTo>
                    <a:pt x="82" y="46"/>
                  </a:lnTo>
                  <a:lnTo>
                    <a:pt x="85" y="37"/>
                  </a:lnTo>
                  <a:lnTo>
                    <a:pt x="87" y="29"/>
                  </a:lnTo>
                  <a:lnTo>
                    <a:pt x="87"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7" name="Freeform 1147"/>
            <p:cNvSpPr>
              <a:spLocks/>
            </p:cNvSpPr>
            <p:nvPr/>
          </p:nvSpPr>
          <p:spPr bwMode="auto">
            <a:xfrm>
              <a:off x="4334" y="2543"/>
              <a:ext cx="87" cy="73"/>
            </a:xfrm>
            <a:custGeom>
              <a:avLst/>
              <a:gdLst>
                <a:gd name="T0" fmla="*/ 87 w 87"/>
                <a:gd name="T1" fmla="*/ 29 h 73"/>
                <a:gd name="T2" fmla="*/ 85 w 87"/>
                <a:gd name="T3" fmla="*/ 20 h 73"/>
                <a:gd name="T4" fmla="*/ 82 w 87"/>
                <a:gd name="T5" fmla="*/ 11 h 73"/>
                <a:gd name="T6" fmla="*/ 79 w 87"/>
                <a:gd name="T7" fmla="*/ 4 h 73"/>
                <a:gd name="T8" fmla="*/ 77 w 87"/>
                <a:gd name="T9" fmla="*/ 0 h 73"/>
                <a:gd name="T10" fmla="*/ 75 w 87"/>
                <a:gd name="T11" fmla="*/ 0 h 73"/>
                <a:gd name="T12" fmla="*/ 75 w 87"/>
                <a:gd name="T13" fmla="*/ 0 h 73"/>
                <a:gd name="T14" fmla="*/ 75 w 87"/>
                <a:gd name="T15" fmla="*/ 0 h 73"/>
                <a:gd name="T16" fmla="*/ 75 w 87"/>
                <a:gd name="T17" fmla="*/ 0 h 73"/>
                <a:gd name="T18" fmla="*/ 75 w 87"/>
                <a:gd name="T19" fmla="*/ 0 h 73"/>
                <a:gd name="T20" fmla="*/ 75 w 87"/>
                <a:gd name="T21" fmla="*/ 0 h 73"/>
                <a:gd name="T22" fmla="*/ 75 w 87"/>
                <a:gd name="T23" fmla="*/ 0 h 73"/>
                <a:gd name="T24" fmla="*/ 75 w 87"/>
                <a:gd name="T25" fmla="*/ 0 h 73"/>
                <a:gd name="T26" fmla="*/ 78 w 87"/>
                <a:gd name="T27" fmla="*/ 4 h 73"/>
                <a:gd name="T28" fmla="*/ 82 w 87"/>
                <a:gd name="T29" fmla="*/ 11 h 73"/>
                <a:gd name="T30" fmla="*/ 85 w 87"/>
                <a:gd name="T31" fmla="*/ 20 h 73"/>
                <a:gd name="T32" fmla="*/ 85 w 87"/>
                <a:gd name="T33" fmla="*/ 29 h 73"/>
                <a:gd name="T34" fmla="*/ 87 w 87"/>
                <a:gd name="T35" fmla="*/ 29 h 73"/>
                <a:gd name="T36" fmla="*/ 85 w 87"/>
                <a:gd name="T37" fmla="*/ 37 h 73"/>
                <a:gd name="T38" fmla="*/ 82 w 87"/>
                <a:gd name="T39" fmla="*/ 46 h 73"/>
                <a:gd name="T40" fmla="*/ 79 w 87"/>
                <a:gd name="T41" fmla="*/ 53 h 73"/>
                <a:gd name="T42" fmla="*/ 74 w 87"/>
                <a:gd name="T43" fmla="*/ 60 h 73"/>
                <a:gd name="T44" fmla="*/ 67 w 87"/>
                <a:gd name="T45" fmla="*/ 65 h 73"/>
                <a:gd name="T46" fmla="*/ 59 w 87"/>
                <a:gd name="T47" fmla="*/ 69 h 73"/>
                <a:gd name="T48" fmla="*/ 51 w 87"/>
                <a:gd name="T49" fmla="*/ 72 h 73"/>
                <a:gd name="T50" fmla="*/ 42 w 87"/>
                <a:gd name="T51" fmla="*/ 73 h 73"/>
                <a:gd name="T52" fmla="*/ 33 w 87"/>
                <a:gd name="T53" fmla="*/ 72 h 73"/>
                <a:gd name="T54" fmla="*/ 25 w 87"/>
                <a:gd name="T55" fmla="*/ 69 h 73"/>
                <a:gd name="T56" fmla="*/ 18 w 87"/>
                <a:gd name="T57" fmla="*/ 65 h 73"/>
                <a:gd name="T58" fmla="*/ 10 w 87"/>
                <a:gd name="T59" fmla="*/ 60 h 73"/>
                <a:gd name="T60" fmla="*/ 5 w 87"/>
                <a:gd name="T61" fmla="*/ 53 h 73"/>
                <a:gd name="T62" fmla="*/ 0 w 87"/>
                <a:gd name="T63" fmla="*/ 46 h 73"/>
                <a:gd name="T64" fmla="*/ 0 w 87"/>
                <a:gd name="T65" fmla="*/ 45 h 73"/>
                <a:gd name="T66" fmla="*/ 0 w 87"/>
                <a:gd name="T67" fmla="*/ 45 h 73"/>
                <a:gd name="T68" fmla="*/ 0 w 87"/>
                <a:gd name="T69" fmla="*/ 45 h 73"/>
                <a:gd name="T70" fmla="*/ 0 w 87"/>
                <a:gd name="T71" fmla="*/ 45 h 73"/>
                <a:gd name="T72" fmla="*/ 0 w 87"/>
                <a:gd name="T73" fmla="*/ 45 h 73"/>
                <a:gd name="T74" fmla="*/ 0 w 87"/>
                <a:gd name="T75" fmla="*/ 45 h 73"/>
                <a:gd name="T76" fmla="*/ 0 w 87"/>
                <a:gd name="T77" fmla="*/ 45 h 73"/>
                <a:gd name="T78" fmla="*/ 0 w 87"/>
                <a:gd name="T79" fmla="*/ 45 h 73"/>
                <a:gd name="T80" fmla="*/ 0 w 87"/>
                <a:gd name="T81" fmla="*/ 45 h 73"/>
                <a:gd name="T82" fmla="*/ 2 w 87"/>
                <a:gd name="T83" fmla="*/ 46 h 73"/>
                <a:gd name="T84" fmla="*/ 6 w 87"/>
                <a:gd name="T85" fmla="*/ 53 h 73"/>
                <a:gd name="T86" fmla="*/ 10 w 87"/>
                <a:gd name="T87" fmla="*/ 59 h 73"/>
                <a:gd name="T88" fmla="*/ 18 w 87"/>
                <a:gd name="T89" fmla="*/ 65 h 73"/>
                <a:gd name="T90" fmla="*/ 25 w 87"/>
                <a:gd name="T91" fmla="*/ 69 h 73"/>
                <a:gd name="T92" fmla="*/ 33 w 87"/>
                <a:gd name="T93" fmla="*/ 72 h 73"/>
                <a:gd name="T94" fmla="*/ 42 w 87"/>
                <a:gd name="T95" fmla="*/ 72 h 73"/>
                <a:gd name="T96" fmla="*/ 51 w 87"/>
                <a:gd name="T97" fmla="*/ 72 h 73"/>
                <a:gd name="T98" fmla="*/ 59 w 87"/>
                <a:gd name="T99" fmla="*/ 69 h 73"/>
                <a:gd name="T100" fmla="*/ 67 w 87"/>
                <a:gd name="T101" fmla="*/ 65 h 73"/>
                <a:gd name="T102" fmla="*/ 72 w 87"/>
                <a:gd name="T103" fmla="*/ 59 h 73"/>
                <a:gd name="T104" fmla="*/ 78 w 87"/>
                <a:gd name="T105" fmla="*/ 53 h 73"/>
                <a:gd name="T106" fmla="*/ 82 w 87"/>
                <a:gd name="T107" fmla="*/ 46 h 73"/>
                <a:gd name="T108" fmla="*/ 85 w 87"/>
                <a:gd name="T109" fmla="*/ 37 h 73"/>
                <a:gd name="T110" fmla="*/ 85 w 87"/>
                <a:gd name="T111" fmla="*/ 29 h 73"/>
                <a:gd name="T112" fmla="*/ 87 w 87"/>
                <a:gd name="T11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3">
                  <a:moveTo>
                    <a:pt x="87" y="29"/>
                  </a:moveTo>
                  <a:lnTo>
                    <a:pt x="85" y="20"/>
                  </a:lnTo>
                  <a:lnTo>
                    <a:pt x="82" y="11"/>
                  </a:lnTo>
                  <a:lnTo>
                    <a:pt x="79" y="4"/>
                  </a:lnTo>
                  <a:lnTo>
                    <a:pt x="77" y="0"/>
                  </a:lnTo>
                  <a:lnTo>
                    <a:pt x="75" y="0"/>
                  </a:lnTo>
                  <a:lnTo>
                    <a:pt x="75" y="0"/>
                  </a:lnTo>
                  <a:lnTo>
                    <a:pt x="75" y="0"/>
                  </a:lnTo>
                  <a:lnTo>
                    <a:pt x="75" y="0"/>
                  </a:lnTo>
                  <a:lnTo>
                    <a:pt x="75" y="0"/>
                  </a:lnTo>
                  <a:lnTo>
                    <a:pt x="75" y="0"/>
                  </a:lnTo>
                  <a:lnTo>
                    <a:pt x="75" y="0"/>
                  </a:lnTo>
                  <a:lnTo>
                    <a:pt x="75" y="0"/>
                  </a:lnTo>
                  <a:lnTo>
                    <a:pt x="78" y="4"/>
                  </a:lnTo>
                  <a:lnTo>
                    <a:pt x="82" y="11"/>
                  </a:lnTo>
                  <a:lnTo>
                    <a:pt x="85" y="20"/>
                  </a:lnTo>
                  <a:lnTo>
                    <a:pt x="85" y="29"/>
                  </a:lnTo>
                  <a:lnTo>
                    <a:pt x="87" y="29"/>
                  </a:lnTo>
                  <a:lnTo>
                    <a:pt x="85" y="37"/>
                  </a:lnTo>
                  <a:lnTo>
                    <a:pt x="82" y="46"/>
                  </a:lnTo>
                  <a:lnTo>
                    <a:pt x="79" y="53"/>
                  </a:lnTo>
                  <a:lnTo>
                    <a:pt x="74" y="60"/>
                  </a:lnTo>
                  <a:lnTo>
                    <a:pt x="67" y="65"/>
                  </a:lnTo>
                  <a:lnTo>
                    <a:pt x="59" y="69"/>
                  </a:lnTo>
                  <a:lnTo>
                    <a:pt x="51" y="72"/>
                  </a:lnTo>
                  <a:lnTo>
                    <a:pt x="42" y="73"/>
                  </a:lnTo>
                  <a:lnTo>
                    <a:pt x="33" y="72"/>
                  </a:lnTo>
                  <a:lnTo>
                    <a:pt x="25" y="69"/>
                  </a:lnTo>
                  <a:lnTo>
                    <a:pt x="18" y="65"/>
                  </a:lnTo>
                  <a:lnTo>
                    <a:pt x="10" y="60"/>
                  </a:lnTo>
                  <a:lnTo>
                    <a:pt x="5" y="53"/>
                  </a:lnTo>
                  <a:lnTo>
                    <a:pt x="0" y="46"/>
                  </a:lnTo>
                  <a:lnTo>
                    <a:pt x="0" y="45"/>
                  </a:lnTo>
                  <a:lnTo>
                    <a:pt x="0" y="45"/>
                  </a:lnTo>
                  <a:lnTo>
                    <a:pt x="0" y="45"/>
                  </a:lnTo>
                  <a:lnTo>
                    <a:pt x="0" y="45"/>
                  </a:lnTo>
                  <a:lnTo>
                    <a:pt x="0" y="45"/>
                  </a:lnTo>
                  <a:lnTo>
                    <a:pt x="0" y="45"/>
                  </a:lnTo>
                  <a:lnTo>
                    <a:pt x="0" y="45"/>
                  </a:lnTo>
                  <a:lnTo>
                    <a:pt x="0" y="45"/>
                  </a:lnTo>
                  <a:lnTo>
                    <a:pt x="0" y="45"/>
                  </a:lnTo>
                  <a:lnTo>
                    <a:pt x="2" y="46"/>
                  </a:lnTo>
                  <a:lnTo>
                    <a:pt x="6" y="53"/>
                  </a:lnTo>
                  <a:lnTo>
                    <a:pt x="10" y="59"/>
                  </a:lnTo>
                  <a:lnTo>
                    <a:pt x="18" y="65"/>
                  </a:lnTo>
                  <a:lnTo>
                    <a:pt x="25" y="69"/>
                  </a:lnTo>
                  <a:lnTo>
                    <a:pt x="33" y="72"/>
                  </a:lnTo>
                  <a:lnTo>
                    <a:pt x="42" y="72"/>
                  </a:lnTo>
                  <a:lnTo>
                    <a:pt x="51" y="72"/>
                  </a:lnTo>
                  <a:lnTo>
                    <a:pt x="59" y="69"/>
                  </a:lnTo>
                  <a:lnTo>
                    <a:pt x="67" y="65"/>
                  </a:lnTo>
                  <a:lnTo>
                    <a:pt x="72" y="59"/>
                  </a:lnTo>
                  <a:lnTo>
                    <a:pt x="78" y="53"/>
                  </a:lnTo>
                  <a:lnTo>
                    <a:pt x="82" y="46"/>
                  </a:lnTo>
                  <a:lnTo>
                    <a:pt x="85" y="37"/>
                  </a:lnTo>
                  <a:lnTo>
                    <a:pt x="85" y="29"/>
                  </a:lnTo>
                  <a:lnTo>
                    <a:pt x="87" y="29"/>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8" name="Freeform 1148"/>
            <p:cNvSpPr>
              <a:spLocks/>
            </p:cNvSpPr>
            <p:nvPr/>
          </p:nvSpPr>
          <p:spPr bwMode="auto">
            <a:xfrm>
              <a:off x="4334" y="2543"/>
              <a:ext cx="85" cy="72"/>
            </a:xfrm>
            <a:custGeom>
              <a:avLst/>
              <a:gdLst>
                <a:gd name="T0" fmla="*/ 85 w 85"/>
                <a:gd name="T1" fmla="*/ 29 h 72"/>
                <a:gd name="T2" fmla="*/ 85 w 85"/>
                <a:gd name="T3" fmla="*/ 20 h 72"/>
                <a:gd name="T4" fmla="*/ 82 w 85"/>
                <a:gd name="T5" fmla="*/ 11 h 72"/>
                <a:gd name="T6" fmla="*/ 78 w 85"/>
                <a:gd name="T7" fmla="*/ 4 h 72"/>
                <a:gd name="T8" fmla="*/ 75 w 85"/>
                <a:gd name="T9" fmla="*/ 0 h 72"/>
                <a:gd name="T10" fmla="*/ 75 w 85"/>
                <a:gd name="T11" fmla="*/ 0 h 72"/>
                <a:gd name="T12" fmla="*/ 75 w 85"/>
                <a:gd name="T13" fmla="*/ 0 h 72"/>
                <a:gd name="T14" fmla="*/ 75 w 85"/>
                <a:gd name="T15" fmla="*/ 0 h 72"/>
                <a:gd name="T16" fmla="*/ 75 w 85"/>
                <a:gd name="T17" fmla="*/ 0 h 72"/>
                <a:gd name="T18" fmla="*/ 75 w 85"/>
                <a:gd name="T19" fmla="*/ 0 h 72"/>
                <a:gd name="T20" fmla="*/ 75 w 85"/>
                <a:gd name="T21" fmla="*/ 0 h 72"/>
                <a:gd name="T22" fmla="*/ 75 w 85"/>
                <a:gd name="T23" fmla="*/ 0 h 72"/>
                <a:gd name="T24" fmla="*/ 74 w 85"/>
                <a:gd name="T25" fmla="*/ 0 h 72"/>
                <a:gd name="T26" fmla="*/ 78 w 85"/>
                <a:gd name="T27" fmla="*/ 4 h 72"/>
                <a:gd name="T28" fmla="*/ 82 w 85"/>
                <a:gd name="T29" fmla="*/ 11 h 72"/>
                <a:gd name="T30" fmla="*/ 84 w 85"/>
                <a:gd name="T31" fmla="*/ 20 h 72"/>
                <a:gd name="T32" fmla="*/ 85 w 85"/>
                <a:gd name="T33" fmla="*/ 29 h 72"/>
                <a:gd name="T34" fmla="*/ 85 w 85"/>
                <a:gd name="T35" fmla="*/ 29 h 72"/>
                <a:gd name="T36" fmla="*/ 85 w 85"/>
                <a:gd name="T37" fmla="*/ 37 h 72"/>
                <a:gd name="T38" fmla="*/ 82 w 85"/>
                <a:gd name="T39" fmla="*/ 46 h 72"/>
                <a:gd name="T40" fmla="*/ 78 w 85"/>
                <a:gd name="T41" fmla="*/ 53 h 72"/>
                <a:gd name="T42" fmla="*/ 72 w 85"/>
                <a:gd name="T43" fmla="*/ 59 h 72"/>
                <a:gd name="T44" fmla="*/ 67 w 85"/>
                <a:gd name="T45" fmla="*/ 65 h 72"/>
                <a:gd name="T46" fmla="*/ 59 w 85"/>
                <a:gd name="T47" fmla="*/ 69 h 72"/>
                <a:gd name="T48" fmla="*/ 51 w 85"/>
                <a:gd name="T49" fmla="*/ 72 h 72"/>
                <a:gd name="T50" fmla="*/ 42 w 85"/>
                <a:gd name="T51" fmla="*/ 72 h 72"/>
                <a:gd name="T52" fmla="*/ 33 w 85"/>
                <a:gd name="T53" fmla="*/ 72 h 72"/>
                <a:gd name="T54" fmla="*/ 25 w 85"/>
                <a:gd name="T55" fmla="*/ 69 h 72"/>
                <a:gd name="T56" fmla="*/ 18 w 85"/>
                <a:gd name="T57" fmla="*/ 65 h 72"/>
                <a:gd name="T58" fmla="*/ 10 w 85"/>
                <a:gd name="T59" fmla="*/ 59 h 72"/>
                <a:gd name="T60" fmla="*/ 6 w 85"/>
                <a:gd name="T61" fmla="*/ 53 h 72"/>
                <a:gd name="T62" fmla="*/ 2 w 85"/>
                <a:gd name="T63" fmla="*/ 46 h 72"/>
                <a:gd name="T64" fmla="*/ 0 w 85"/>
                <a:gd name="T65" fmla="*/ 45 h 72"/>
                <a:gd name="T66" fmla="*/ 0 w 85"/>
                <a:gd name="T67" fmla="*/ 45 h 72"/>
                <a:gd name="T68" fmla="*/ 0 w 85"/>
                <a:gd name="T69" fmla="*/ 45 h 72"/>
                <a:gd name="T70" fmla="*/ 2 w 85"/>
                <a:gd name="T71" fmla="*/ 45 h 72"/>
                <a:gd name="T72" fmla="*/ 2 w 85"/>
                <a:gd name="T73" fmla="*/ 43 h 72"/>
                <a:gd name="T74" fmla="*/ 2 w 85"/>
                <a:gd name="T75" fmla="*/ 43 h 72"/>
                <a:gd name="T76" fmla="*/ 2 w 85"/>
                <a:gd name="T77" fmla="*/ 43 h 72"/>
                <a:gd name="T78" fmla="*/ 2 w 85"/>
                <a:gd name="T79" fmla="*/ 43 h 72"/>
                <a:gd name="T80" fmla="*/ 2 w 85"/>
                <a:gd name="T81" fmla="*/ 43 h 72"/>
                <a:gd name="T82" fmla="*/ 2 w 85"/>
                <a:gd name="T83" fmla="*/ 46 h 72"/>
                <a:gd name="T84" fmla="*/ 6 w 85"/>
                <a:gd name="T85" fmla="*/ 53 h 72"/>
                <a:gd name="T86" fmla="*/ 12 w 85"/>
                <a:gd name="T87" fmla="*/ 59 h 72"/>
                <a:gd name="T88" fmla="*/ 18 w 85"/>
                <a:gd name="T89" fmla="*/ 65 h 72"/>
                <a:gd name="T90" fmla="*/ 25 w 85"/>
                <a:gd name="T91" fmla="*/ 69 h 72"/>
                <a:gd name="T92" fmla="*/ 33 w 85"/>
                <a:gd name="T93" fmla="*/ 70 h 72"/>
                <a:gd name="T94" fmla="*/ 42 w 85"/>
                <a:gd name="T95" fmla="*/ 72 h 72"/>
                <a:gd name="T96" fmla="*/ 51 w 85"/>
                <a:gd name="T97" fmla="*/ 70 h 72"/>
                <a:gd name="T98" fmla="*/ 59 w 85"/>
                <a:gd name="T99" fmla="*/ 69 h 72"/>
                <a:gd name="T100" fmla="*/ 67 w 85"/>
                <a:gd name="T101" fmla="*/ 65 h 72"/>
                <a:gd name="T102" fmla="*/ 72 w 85"/>
                <a:gd name="T103" fmla="*/ 59 h 72"/>
                <a:gd name="T104" fmla="*/ 78 w 85"/>
                <a:gd name="T105" fmla="*/ 53 h 72"/>
                <a:gd name="T106" fmla="*/ 82 w 85"/>
                <a:gd name="T107" fmla="*/ 46 h 72"/>
                <a:gd name="T108" fmla="*/ 84 w 85"/>
                <a:gd name="T109" fmla="*/ 37 h 72"/>
                <a:gd name="T110" fmla="*/ 85 w 85"/>
                <a:gd name="T111" fmla="*/ 29 h 72"/>
                <a:gd name="T112" fmla="*/ 85 w 85"/>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9"/>
                  </a:moveTo>
                  <a:lnTo>
                    <a:pt x="85" y="20"/>
                  </a:lnTo>
                  <a:lnTo>
                    <a:pt x="82" y="11"/>
                  </a:lnTo>
                  <a:lnTo>
                    <a:pt x="78" y="4"/>
                  </a:lnTo>
                  <a:lnTo>
                    <a:pt x="75" y="0"/>
                  </a:lnTo>
                  <a:lnTo>
                    <a:pt x="75" y="0"/>
                  </a:lnTo>
                  <a:lnTo>
                    <a:pt x="75" y="0"/>
                  </a:lnTo>
                  <a:lnTo>
                    <a:pt x="75" y="0"/>
                  </a:lnTo>
                  <a:lnTo>
                    <a:pt x="75" y="0"/>
                  </a:lnTo>
                  <a:lnTo>
                    <a:pt x="75" y="0"/>
                  </a:lnTo>
                  <a:lnTo>
                    <a:pt x="75" y="0"/>
                  </a:lnTo>
                  <a:lnTo>
                    <a:pt x="75" y="0"/>
                  </a:lnTo>
                  <a:lnTo>
                    <a:pt x="74" y="0"/>
                  </a:lnTo>
                  <a:lnTo>
                    <a:pt x="78" y="4"/>
                  </a:lnTo>
                  <a:lnTo>
                    <a:pt x="82" y="11"/>
                  </a:lnTo>
                  <a:lnTo>
                    <a:pt x="84" y="20"/>
                  </a:lnTo>
                  <a:lnTo>
                    <a:pt x="85" y="29"/>
                  </a:lnTo>
                  <a:lnTo>
                    <a:pt x="85" y="29"/>
                  </a:lnTo>
                  <a:lnTo>
                    <a:pt x="85" y="37"/>
                  </a:lnTo>
                  <a:lnTo>
                    <a:pt x="82" y="46"/>
                  </a:lnTo>
                  <a:lnTo>
                    <a:pt x="78" y="53"/>
                  </a:lnTo>
                  <a:lnTo>
                    <a:pt x="72" y="59"/>
                  </a:lnTo>
                  <a:lnTo>
                    <a:pt x="67" y="65"/>
                  </a:lnTo>
                  <a:lnTo>
                    <a:pt x="59" y="69"/>
                  </a:lnTo>
                  <a:lnTo>
                    <a:pt x="51" y="72"/>
                  </a:lnTo>
                  <a:lnTo>
                    <a:pt x="42" y="72"/>
                  </a:lnTo>
                  <a:lnTo>
                    <a:pt x="33" y="72"/>
                  </a:lnTo>
                  <a:lnTo>
                    <a:pt x="25" y="69"/>
                  </a:lnTo>
                  <a:lnTo>
                    <a:pt x="18" y="65"/>
                  </a:lnTo>
                  <a:lnTo>
                    <a:pt x="10" y="59"/>
                  </a:lnTo>
                  <a:lnTo>
                    <a:pt x="6" y="53"/>
                  </a:lnTo>
                  <a:lnTo>
                    <a:pt x="2" y="46"/>
                  </a:lnTo>
                  <a:lnTo>
                    <a:pt x="0" y="45"/>
                  </a:lnTo>
                  <a:lnTo>
                    <a:pt x="0" y="45"/>
                  </a:lnTo>
                  <a:lnTo>
                    <a:pt x="0" y="45"/>
                  </a:lnTo>
                  <a:lnTo>
                    <a:pt x="2" y="45"/>
                  </a:lnTo>
                  <a:lnTo>
                    <a:pt x="2" y="43"/>
                  </a:lnTo>
                  <a:lnTo>
                    <a:pt x="2" y="43"/>
                  </a:lnTo>
                  <a:lnTo>
                    <a:pt x="2" y="43"/>
                  </a:lnTo>
                  <a:lnTo>
                    <a:pt x="2" y="43"/>
                  </a:lnTo>
                  <a:lnTo>
                    <a:pt x="2" y="43"/>
                  </a:lnTo>
                  <a:lnTo>
                    <a:pt x="2" y="46"/>
                  </a:lnTo>
                  <a:lnTo>
                    <a:pt x="6" y="53"/>
                  </a:lnTo>
                  <a:lnTo>
                    <a:pt x="12" y="59"/>
                  </a:lnTo>
                  <a:lnTo>
                    <a:pt x="18" y="65"/>
                  </a:lnTo>
                  <a:lnTo>
                    <a:pt x="25" y="69"/>
                  </a:lnTo>
                  <a:lnTo>
                    <a:pt x="33" y="70"/>
                  </a:lnTo>
                  <a:lnTo>
                    <a:pt x="42" y="72"/>
                  </a:lnTo>
                  <a:lnTo>
                    <a:pt x="51" y="70"/>
                  </a:lnTo>
                  <a:lnTo>
                    <a:pt x="59" y="69"/>
                  </a:lnTo>
                  <a:lnTo>
                    <a:pt x="67" y="65"/>
                  </a:lnTo>
                  <a:lnTo>
                    <a:pt x="72" y="59"/>
                  </a:lnTo>
                  <a:lnTo>
                    <a:pt x="78" y="53"/>
                  </a:lnTo>
                  <a:lnTo>
                    <a:pt x="82" y="46"/>
                  </a:lnTo>
                  <a:lnTo>
                    <a:pt x="84" y="37"/>
                  </a:lnTo>
                  <a:lnTo>
                    <a:pt x="85" y="29"/>
                  </a:lnTo>
                  <a:lnTo>
                    <a:pt x="85"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09" name="Freeform 1149"/>
            <p:cNvSpPr>
              <a:spLocks/>
            </p:cNvSpPr>
            <p:nvPr/>
          </p:nvSpPr>
          <p:spPr bwMode="auto">
            <a:xfrm>
              <a:off x="4336" y="2543"/>
              <a:ext cx="83" cy="72"/>
            </a:xfrm>
            <a:custGeom>
              <a:avLst/>
              <a:gdLst>
                <a:gd name="T0" fmla="*/ 83 w 83"/>
                <a:gd name="T1" fmla="*/ 29 h 72"/>
                <a:gd name="T2" fmla="*/ 82 w 83"/>
                <a:gd name="T3" fmla="*/ 20 h 72"/>
                <a:gd name="T4" fmla="*/ 80 w 83"/>
                <a:gd name="T5" fmla="*/ 11 h 72"/>
                <a:gd name="T6" fmla="*/ 76 w 83"/>
                <a:gd name="T7" fmla="*/ 4 h 72"/>
                <a:gd name="T8" fmla="*/ 72 w 83"/>
                <a:gd name="T9" fmla="*/ 0 h 72"/>
                <a:gd name="T10" fmla="*/ 72 w 83"/>
                <a:gd name="T11" fmla="*/ 0 h 72"/>
                <a:gd name="T12" fmla="*/ 72 w 83"/>
                <a:gd name="T13" fmla="*/ 0 h 72"/>
                <a:gd name="T14" fmla="*/ 72 w 83"/>
                <a:gd name="T15" fmla="*/ 0 h 72"/>
                <a:gd name="T16" fmla="*/ 72 w 83"/>
                <a:gd name="T17" fmla="*/ 0 h 72"/>
                <a:gd name="T18" fmla="*/ 72 w 83"/>
                <a:gd name="T19" fmla="*/ 0 h 72"/>
                <a:gd name="T20" fmla="*/ 72 w 83"/>
                <a:gd name="T21" fmla="*/ 0 h 72"/>
                <a:gd name="T22" fmla="*/ 72 w 83"/>
                <a:gd name="T23" fmla="*/ 0 h 72"/>
                <a:gd name="T24" fmla="*/ 72 w 83"/>
                <a:gd name="T25" fmla="*/ 0 h 72"/>
                <a:gd name="T26" fmla="*/ 76 w 83"/>
                <a:gd name="T27" fmla="*/ 4 h 72"/>
                <a:gd name="T28" fmla="*/ 79 w 83"/>
                <a:gd name="T29" fmla="*/ 11 h 72"/>
                <a:gd name="T30" fmla="*/ 82 w 83"/>
                <a:gd name="T31" fmla="*/ 20 h 72"/>
                <a:gd name="T32" fmla="*/ 83 w 83"/>
                <a:gd name="T33" fmla="*/ 29 h 72"/>
                <a:gd name="T34" fmla="*/ 83 w 83"/>
                <a:gd name="T35" fmla="*/ 29 h 72"/>
                <a:gd name="T36" fmla="*/ 82 w 83"/>
                <a:gd name="T37" fmla="*/ 37 h 72"/>
                <a:gd name="T38" fmla="*/ 80 w 83"/>
                <a:gd name="T39" fmla="*/ 46 h 72"/>
                <a:gd name="T40" fmla="*/ 76 w 83"/>
                <a:gd name="T41" fmla="*/ 53 h 72"/>
                <a:gd name="T42" fmla="*/ 70 w 83"/>
                <a:gd name="T43" fmla="*/ 59 h 72"/>
                <a:gd name="T44" fmla="*/ 65 w 83"/>
                <a:gd name="T45" fmla="*/ 65 h 72"/>
                <a:gd name="T46" fmla="*/ 57 w 83"/>
                <a:gd name="T47" fmla="*/ 69 h 72"/>
                <a:gd name="T48" fmla="*/ 49 w 83"/>
                <a:gd name="T49" fmla="*/ 70 h 72"/>
                <a:gd name="T50" fmla="*/ 40 w 83"/>
                <a:gd name="T51" fmla="*/ 72 h 72"/>
                <a:gd name="T52" fmla="*/ 31 w 83"/>
                <a:gd name="T53" fmla="*/ 70 h 72"/>
                <a:gd name="T54" fmla="*/ 23 w 83"/>
                <a:gd name="T55" fmla="*/ 69 h 72"/>
                <a:gd name="T56" fmla="*/ 16 w 83"/>
                <a:gd name="T57" fmla="*/ 65 h 72"/>
                <a:gd name="T58" fmla="*/ 10 w 83"/>
                <a:gd name="T59" fmla="*/ 59 h 72"/>
                <a:gd name="T60" fmla="*/ 4 w 83"/>
                <a:gd name="T61" fmla="*/ 53 h 72"/>
                <a:gd name="T62" fmla="*/ 0 w 83"/>
                <a:gd name="T63" fmla="*/ 46 h 72"/>
                <a:gd name="T64" fmla="*/ 0 w 83"/>
                <a:gd name="T65" fmla="*/ 43 h 72"/>
                <a:gd name="T66" fmla="*/ 0 w 83"/>
                <a:gd name="T67" fmla="*/ 43 h 72"/>
                <a:gd name="T68" fmla="*/ 0 w 83"/>
                <a:gd name="T69" fmla="*/ 43 h 72"/>
                <a:gd name="T70" fmla="*/ 0 w 83"/>
                <a:gd name="T71" fmla="*/ 43 h 72"/>
                <a:gd name="T72" fmla="*/ 0 w 83"/>
                <a:gd name="T73" fmla="*/ 43 h 72"/>
                <a:gd name="T74" fmla="*/ 0 w 83"/>
                <a:gd name="T75" fmla="*/ 43 h 72"/>
                <a:gd name="T76" fmla="*/ 0 w 83"/>
                <a:gd name="T77" fmla="*/ 43 h 72"/>
                <a:gd name="T78" fmla="*/ 0 w 83"/>
                <a:gd name="T79" fmla="*/ 43 h 72"/>
                <a:gd name="T80" fmla="*/ 0 w 83"/>
                <a:gd name="T81" fmla="*/ 43 h 72"/>
                <a:gd name="T82" fmla="*/ 0 w 83"/>
                <a:gd name="T83" fmla="*/ 45 h 72"/>
                <a:gd name="T84" fmla="*/ 4 w 83"/>
                <a:gd name="T85" fmla="*/ 53 h 72"/>
                <a:gd name="T86" fmla="*/ 10 w 83"/>
                <a:gd name="T87" fmla="*/ 59 h 72"/>
                <a:gd name="T88" fmla="*/ 16 w 83"/>
                <a:gd name="T89" fmla="*/ 65 h 72"/>
                <a:gd name="T90" fmla="*/ 23 w 83"/>
                <a:gd name="T91" fmla="*/ 68 h 72"/>
                <a:gd name="T92" fmla="*/ 31 w 83"/>
                <a:gd name="T93" fmla="*/ 70 h 72"/>
                <a:gd name="T94" fmla="*/ 40 w 83"/>
                <a:gd name="T95" fmla="*/ 72 h 72"/>
                <a:gd name="T96" fmla="*/ 49 w 83"/>
                <a:gd name="T97" fmla="*/ 70 h 72"/>
                <a:gd name="T98" fmla="*/ 57 w 83"/>
                <a:gd name="T99" fmla="*/ 68 h 72"/>
                <a:gd name="T100" fmla="*/ 65 w 83"/>
                <a:gd name="T101" fmla="*/ 65 h 72"/>
                <a:gd name="T102" fmla="*/ 70 w 83"/>
                <a:gd name="T103" fmla="*/ 59 h 72"/>
                <a:gd name="T104" fmla="*/ 76 w 83"/>
                <a:gd name="T105" fmla="*/ 53 h 72"/>
                <a:gd name="T106" fmla="*/ 79 w 83"/>
                <a:gd name="T107" fmla="*/ 45 h 72"/>
                <a:gd name="T108" fmla="*/ 82 w 83"/>
                <a:gd name="T109" fmla="*/ 37 h 72"/>
                <a:gd name="T110" fmla="*/ 83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2" y="20"/>
                  </a:lnTo>
                  <a:lnTo>
                    <a:pt x="80" y="11"/>
                  </a:lnTo>
                  <a:lnTo>
                    <a:pt x="76" y="4"/>
                  </a:lnTo>
                  <a:lnTo>
                    <a:pt x="72" y="0"/>
                  </a:lnTo>
                  <a:lnTo>
                    <a:pt x="72" y="0"/>
                  </a:lnTo>
                  <a:lnTo>
                    <a:pt x="72" y="0"/>
                  </a:lnTo>
                  <a:lnTo>
                    <a:pt x="72" y="0"/>
                  </a:lnTo>
                  <a:lnTo>
                    <a:pt x="72" y="0"/>
                  </a:lnTo>
                  <a:lnTo>
                    <a:pt x="72" y="0"/>
                  </a:lnTo>
                  <a:lnTo>
                    <a:pt x="72" y="0"/>
                  </a:lnTo>
                  <a:lnTo>
                    <a:pt x="72" y="0"/>
                  </a:lnTo>
                  <a:lnTo>
                    <a:pt x="72" y="0"/>
                  </a:lnTo>
                  <a:lnTo>
                    <a:pt x="76" y="4"/>
                  </a:lnTo>
                  <a:lnTo>
                    <a:pt x="79" y="11"/>
                  </a:lnTo>
                  <a:lnTo>
                    <a:pt x="82" y="20"/>
                  </a:lnTo>
                  <a:lnTo>
                    <a:pt x="83" y="29"/>
                  </a:lnTo>
                  <a:lnTo>
                    <a:pt x="83" y="29"/>
                  </a:lnTo>
                  <a:lnTo>
                    <a:pt x="82" y="37"/>
                  </a:lnTo>
                  <a:lnTo>
                    <a:pt x="80" y="46"/>
                  </a:lnTo>
                  <a:lnTo>
                    <a:pt x="76" y="53"/>
                  </a:lnTo>
                  <a:lnTo>
                    <a:pt x="70" y="59"/>
                  </a:lnTo>
                  <a:lnTo>
                    <a:pt x="65" y="65"/>
                  </a:lnTo>
                  <a:lnTo>
                    <a:pt x="57" y="69"/>
                  </a:lnTo>
                  <a:lnTo>
                    <a:pt x="49" y="70"/>
                  </a:lnTo>
                  <a:lnTo>
                    <a:pt x="40" y="72"/>
                  </a:lnTo>
                  <a:lnTo>
                    <a:pt x="31" y="70"/>
                  </a:lnTo>
                  <a:lnTo>
                    <a:pt x="23" y="69"/>
                  </a:lnTo>
                  <a:lnTo>
                    <a:pt x="16" y="65"/>
                  </a:lnTo>
                  <a:lnTo>
                    <a:pt x="10" y="59"/>
                  </a:lnTo>
                  <a:lnTo>
                    <a:pt x="4" y="53"/>
                  </a:lnTo>
                  <a:lnTo>
                    <a:pt x="0" y="46"/>
                  </a:lnTo>
                  <a:lnTo>
                    <a:pt x="0" y="43"/>
                  </a:lnTo>
                  <a:lnTo>
                    <a:pt x="0" y="43"/>
                  </a:lnTo>
                  <a:lnTo>
                    <a:pt x="0" y="43"/>
                  </a:lnTo>
                  <a:lnTo>
                    <a:pt x="0" y="43"/>
                  </a:lnTo>
                  <a:lnTo>
                    <a:pt x="0" y="43"/>
                  </a:lnTo>
                  <a:lnTo>
                    <a:pt x="0" y="43"/>
                  </a:lnTo>
                  <a:lnTo>
                    <a:pt x="0" y="43"/>
                  </a:lnTo>
                  <a:lnTo>
                    <a:pt x="0" y="43"/>
                  </a:lnTo>
                  <a:lnTo>
                    <a:pt x="0" y="43"/>
                  </a:lnTo>
                  <a:lnTo>
                    <a:pt x="0" y="45"/>
                  </a:lnTo>
                  <a:lnTo>
                    <a:pt x="4" y="53"/>
                  </a:lnTo>
                  <a:lnTo>
                    <a:pt x="10" y="59"/>
                  </a:lnTo>
                  <a:lnTo>
                    <a:pt x="16" y="65"/>
                  </a:lnTo>
                  <a:lnTo>
                    <a:pt x="23" y="68"/>
                  </a:lnTo>
                  <a:lnTo>
                    <a:pt x="31" y="70"/>
                  </a:lnTo>
                  <a:lnTo>
                    <a:pt x="40" y="72"/>
                  </a:lnTo>
                  <a:lnTo>
                    <a:pt x="49" y="70"/>
                  </a:lnTo>
                  <a:lnTo>
                    <a:pt x="57" y="68"/>
                  </a:lnTo>
                  <a:lnTo>
                    <a:pt x="65" y="65"/>
                  </a:lnTo>
                  <a:lnTo>
                    <a:pt x="70" y="59"/>
                  </a:lnTo>
                  <a:lnTo>
                    <a:pt x="76" y="53"/>
                  </a:lnTo>
                  <a:lnTo>
                    <a:pt x="79" y="45"/>
                  </a:lnTo>
                  <a:lnTo>
                    <a:pt x="82" y="37"/>
                  </a:lnTo>
                  <a:lnTo>
                    <a:pt x="83" y="29"/>
                  </a:lnTo>
                  <a:lnTo>
                    <a:pt x="83"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0" name="Freeform 1150"/>
            <p:cNvSpPr>
              <a:spLocks/>
            </p:cNvSpPr>
            <p:nvPr/>
          </p:nvSpPr>
          <p:spPr bwMode="auto">
            <a:xfrm>
              <a:off x="4336" y="2543"/>
              <a:ext cx="83" cy="72"/>
            </a:xfrm>
            <a:custGeom>
              <a:avLst/>
              <a:gdLst>
                <a:gd name="T0" fmla="*/ 83 w 83"/>
                <a:gd name="T1" fmla="*/ 29 h 72"/>
                <a:gd name="T2" fmla="*/ 82 w 83"/>
                <a:gd name="T3" fmla="*/ 20 h 72"/>
                <a:gd name="T4" fmla="*/ 79 w 83"/>
                <a:gd name="T5" fmla="*/ 11 h 72"/>
                <a:gd name="T6" fmla="*/ 76 w 83"/>
                <a:gd name="T7" fmla="*/ 4 h 72"/>
                <a:gd name="T8" fmla="*/ 72 w 83"/>
                <a:gd name="T9" fmla="*/ 0 h 72"/>
                <a:gd name="T10" fmla="*/ 72 w 83"/>
                <a:gd name="T11" fmla="*/ 0 h 72"/>
                <a:gd name="T12" fmla="*/ 72 w 83"/>
                <a:gd name="T13" fmla="*/ 0 h 72"/>
                <a:gd name="T14" fmla="*/ 72 w 83"/>
                <a:gd name="T15" fmla="*/ 0 h 72"/>
                <a:gd name="T16" fmla="*/ 72 w 83"/>
                <a:gd name="T17" fmla="*/ 0 h 72"/>
                <a:gd name="T18" fmla="*/ 72 w 83"/>
                <a:gd name="T19" fmla="*/ 0 h 72"/>
                <a:gd name="T20" fmla="*/ 72 w 83"/>
                <a:gd name="T21" fmla="*/ 0 h 72"/>
                <a:gd name="T22" fmla="*/ 70 w 83"/>
                <a:gd name="T23" fmla="*/ 0 h 72"/>
                <a:gd name="T24" fmla="*/ 70 w 83"/>
                <a:gd name="T25" fmla="*/ 0 h 72"/>
                <a:gd name="T26" fmla="*/ 75 w 83"/>
                <a:gd name="T27" fmla="*/ 4 h 72"/>
                <a:gd name="T28" fmla="*/ 79 w 83"/>
                <a:gd name="T29" fmla="*/ 11 h 72"/>
                <a:gd name="T30" fmla="*/ 82 w 83"/>
                <a:gd name="T31" fmla="*/ 20 h 72"/>
                <a:gd name="T32" fmla="*/ 82 w 83"/>
                <a:gd name="T33" fmla="*/ 29 h 72"/>
                <a:gd name="T34" fmla="*/ 83 w 83"/>
                <a:gd name="T35" fmla="*/ 29 h 72"/>
                <a:gd name="T36" fmla="*/ 82 w 83"/>
                <a:gd name="T37" fmla="*/ 37 h 72"/>
                <a:gd name="T38" fmla="*/ 79 w 83"/>
                <a:gd name="T39" fmla="*/ 45 h 72"/>
                <a:gd name="T40" fmla="*/ 76 w 83"/>
                <a:gd name="T41" fmla="*/ 53 h 72"/>
                <a:gd name="T42" fmla="*/ 70 w 83"/>
                <a:gd name="T43" fmla="*/ 59 h 72"/>
                <a:gd name="T44" fmla="*/ 65 w 83"/>
                <a:gd name="T45" fmla="*/ 65 h 72"/>
                <a:gd name="T46" fmla="*/ 57 w 83"/>
                <a:gd name="T47" fmla="*/ 68 h 72"/>
                <a:gd name="T48" fmla="*/ 49 w 83"/>
                <a:gd name="T49" fmla="*/ 70 h 72"/>
                <a:gd name="T50" fmla="*/ 40 w 83"/>
                <a:gd name="T51" fmla="*/ 72 h 72"/>
                <a:gd name="T52" fmla="*/ 31 w 83"/>
                <a:gd name="T53" fmla="*/ 70 h 72"/>
                <a:gd name="T54" fmla="*/ 23 w 83"/>
                <a:gd name="T55" fmla="*/ 68 h 72"/>
                <a:gd name="T56" fmla="*/ 16 w 83"/>
                <a:gd name="T57" fmla="*/ 65 h 72"/>
                <a:gd name="T58" fmla="*/ 10 w 83"/>
                <a:gd name="T59" fmla="*/ 59 h 72"/>
                <a:gd name="T60" fmla="*/ 4 w 83"/>
                <a:gd name="T61" fmla="*/ 53 h 72"/>
                <a:gd name="T62" fmla="*/ 0 w 83"/>
                <a:gd name="T63" fmla="*/ 45 h 72"/>
                <a:gd name="T64" fmla="*/ 0 w 83"/>
                <a:gd name="T65" fmla="*/ 43 h 72"/>
                <a:gd name="T66" fmla="*/ 0 w 83"/>
                <a:gd name="T67" fmla="*/ 43 h 72"/>
                <a:gd name="T68" fmla="*/ 0 w 83"/>
                <a:gd name="T69" fmla="*/ 42 h 72"/>
                <a:gd name="T70" fmla="*/ 0 w 83"/>
                <a:gd name="T71" fmla="*/ 42 h 72"/>
                <a:gd name="T72" fmla="*/ 0 w 83"/>
                <a:gd name="T73" fmla="*/ 42 h 72"/>
                <a:gd name="T74" fmla="*/ 0 w 83"/>
                <a:gd name="T75" fmla="*/ 42 h 72"/>
                <a:gd name="T76" fmla="*/ 0 w 83"/>
                <a:gd name="T77" fmla="*/ 42 h 72"/>
                <a:gd name="T78" fmla="*/ 0 w 83"/>
                <a:gd name="T79" fmla="*/ 42 h 72"/>
                <a:gd name="T80" fmla="*/ 0 w 83"/>
                <a:gd name="T81" fmla="*/ 42 h 72"/>
                <a:gd name="T82" fmla="*/ 1 w 83"/>
                <a:gd name="T83" fmla="*/ 45 h 72"/>
                <a:gd name="T84" fmla="*/ 4 w 83"/>
                <a:gd name="T85" fmla="*/ 52 h 72"/>
                <a:gd name="T86" fmla="*/ 10 w 83"/>
                <a:gd name="T87" fmla="*/ 59 h 72"/>
                <a:gd name="T88" fmla="*/ 16 w 83"/>
                <a:gd name="T89" fmla="*/ 63 h 72"/>
                <a:gd name="T90" fmla="*/ 23 w 83"/>
                <a:gd name="T91" fmla="*/ 68 h 72"/>
                <a:gd name="T92" fmla="*/ 31 w 83"/>
                <a:gd name="T93" fmla="*/ 70 h 72"/>
                <a:gd name="T94" fmla="*/ 40 w 83"/>
                <a:gd name="T95" fmla="*/ 70 h 72"/>
                <a:gd name="T96" fmla="*/ 49 w 83"/>
                <a:gd name="T97" fmla="*/ 70 h 72"/>
                <a:gd name="T98" fmla="*/ 56 w 83"/>
                <a:gd name="T99" fmla="*/ 68 h 72"/>
                <a:gd name="T100" fmla="*/ 63 w 83"/>
                <a:gd name="T101" fmla="*/ 63 h 72"/>
                <a:gd name="T102" fmla="*/ 70 w 83"/>
                <a:gd name="T103" fmla="*/ 59 h 72"/>
                <a:gd name="T104" fmla="*/ 75 w 83"/>
                <a:gd name="T105" fmla="*/ 52 h 72"/>
                <a:gd name="T106" fmla="*/ 79 w 83"/>
                <a:gd name="T107" fmla="*/ 45 h 72"/>
                <a:gd name="T108" fmla="*/ 82 w 83"/>
                <a:gd name="T109" fmla="*/ 37 h 72"/>
                <a:gd name="T110" fmla="*/ 82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2" y="20"/>
                  </a:lnTo>
                  <a:lnTo>
                    <a:pt x="79" y="11"/>
                  </a:lnTo>
                  <a:lnTo>
                    <a:pt x="76" y="4"/>
                  </a:lnTo>
                  <a:lnTo>
                    <a:pt x="72" y="0"/>
                  </a:lnTo>
                  <a:lnTo>
                    <a:pt x="72" y="0"/>
                  </a:lnTo>
                  <a:lnTo>
                    <a:pt x="72" y="0"/>
                  </a:lnTo>
                  <a:lnTo>
                    <a:pt x="72" y="0"/>
                  </a:lnTo>
                  <a:lnTo>
                    <a:pt x="72" y="0"/>
                  </a:lnTo>
                  <a:lnTo>
                    <a:pt x="72" y="0"/>
                  </a:lnTo>
                  <a:lnTo>
                    <a:pt x="72" y="0"/>
                  </a:lnTo>
                  <a:lnTo>
                    <a:pt x="70" y="0"/>
                  </a:lnTo>
                  <a:lnTo>
                    <a:pt x="70" y="0"/>
                  </a:lnTo>
                  <a:lnTo>
                    <a:pt x="75" y="4"/>
                  </a:lnTo>
                  <a:lnTo>
                    <a:pt x="79" y="11"/>
                  </a:lnTo>
                  <a:lnTo>
                    <a:pt x="82" y="20"/>
                  </a:lnTo>
                  <a:lnTo>
                    <a:pt x="82" y="29"/>
                  </a:lnTo>
                  <a:lnTo>
                    <a:pt x="83" y="29"/>
                  </a:lnTo>
                  <a:lnTo>
                    <a:pt x="82" y="37"/>
                  </a:lnTo>
                  <a:lnTo>
                    <a:pt x="79" y="45"/>
                  </a:lnTo>
                  <a:lnTo>
                    <a:pt x="76" y="53"/>
                  </a:lnTo>
                  <a:lnTo>
                    <a:pt x="70" y="59"/>
                  </a:lnTo>
                  <a:lnTo>
                    <a:pt x="65" y="65"/>
                  </a:lnTo>
                  <a:lnTo>
                    <a:pt x="57" y="68"/>
                  </a:lnTo>
                  <a:lnTo>
                    <a:pt x="49" y="70"/>
                  </a:lnTo>
                  <a:lnTo>
                    <a:pt x="40" y="72"/>
                  </a:lnTo>
                  <a:lnTo>
                    <a:pt x="31" y="70"/>
                  </a:lnTo>
                  <a:lnTo>
                    <a:pt x="23" y="68"/>
                  </a:lnTo>
                  <a:lnTo>
                    <a:pt x="16" y="65"/>
                  </a:lnTo>
                  <a:lnTo>
                    <a:pt x="10" y="59"/>
                  </a:lnTo>
                  <a:lnTo>
                    <a:pt x="4" y="53"/>
                  </a:lnTo>
                  <a:lnTo>
                    <a:pt x="0" y="45"/>
                  </a:lnTo>
                  <a:lnTo>
                    <a:pt x="0" y="43"/>
                  </a:lnTo>
                  <a:lnTo>
                    <a:pt x="0" y="43"/>
                  </a:lnTo>
                  <a:lnTo>
                    <a:pt x="0" y="42"/>
                  </a:lnTo>
                  <a:lnTo>
                    <a:pt x="0" y="42"/>
                  </a:lnTo>
                  <a:lnTo>
                    <a:pt x="0" y="42"/>
                  </a:lnTo>
                  <a:lnTo>
                    <a:pt x="0" y="42"/>
                  </a:lnTo>
                  <a:lnTo>
                    <a:pt x="0" y="42"/>
                  </a:lnTo>
                  <a:lnTo>
                    <a:pt x="0" y="42"/>
                  </a:lnTo>
                  <a:lnTo>
                    <a:pt x="0" y="42"/>
                  </a:lnTo>
                  <a:lnTo>
                    <a:pt x="1" y="45"/>
                  </a:lnTo>
                  <a:lnTo>
                    <a:pt x="4" y="52"/>
                  </a:lnTo>
                  <a:lnTo>
                    <a:pt x="10" y="59"/>
                  </a:lnTo>
                  <a:lnTo>
                    <a:pt x="16" y="63"/>
                  </a:lnTo>
                  <a:lnTo>
                    <a:pt x="23" y="68"/>
                  </a:lnTo>
                  <a:lnTo>
                    <a:pt x="31" y="70"/>
                  </a:lnTo>
                  <a:lnTo>
                    <a:pt x="40" y="70"/>
                  </a:lnTo>
                  <a:lnTo>
                    <a:pt x="49" y="70"/>
                  </a:lnTo>
                  <a:lnTo>
                    <a:pt x="56" y="68"/>
                  </a:lnTo>
                  <a:lnTo>
                    <a:pt x="63" y="63"/>
                  </a:lnTo>
                  <a:lnTo>
                    <a:pt x="70" y="59"/>
                  </a:lnTo>
                  <a:lnTo>
                    <a:pt x="75" y="52"/>
                  </a:lnTo>
                  <a:lnTo>
                    <a:pt x="79" y="45"/>
                  </a:lnTo>
                  <a:lnTo>
                    <a:pt x="82" y="37"/>
                  </a:lnTo>
                  <a:lnTo>
                    <a:pt x="82" y="29"/>
                  </a:lnTo>
                  <a:lnTo>
                    <a:pt x="83"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1" name="Freeform 1151"/>
            <p:cNvSpPr>
              <a:spLocks/>
            </p:cNvSpPr>
            <p:nvPr/>
          </p:nvSpPr>
          <p:spPr bwMode="auto">
            <a:xfrm>
              <a:off x="4336" y="2543"/>
              <a:ext cx="82" cy="70"/>
            </a:xfrm>
            <a:custGeom>
              <a:avLst/>
              <a:gdLst>
                <a:gd name="T0" fmla="*/ 82 w 82"/>
                <a:gd name="T1" fmla="*/ 29 h 70"/>
                <a:gd name="T2" fmla="*/ 82 w 82"/>
                <a:gd name="T3" fmla="*/ 20 h 70"/>
                <a:gd name="T4" fmla="*/ 79 w 82"/>
                <a:gd name="T5" fmla="*/ 11 h 70"/>
                <a:gd name="T6" fmla="*/ 75 w 82"/>
                <a:gd name="T7" fmla="*/ 4 h 70"/>
                <a:gd name="T8" fmla="*/ 70 w 82"/>
                <a:gd name="T9" fmla="*/ 0 h 70"/>
                <a:gd name="T10" fmla="*/ 70 w 82"/>
                <a:gd name="T11" fmla="*/ 0 h 70"/>
                <a:gd name="T12" fmla="*/ 70 w 82"/>
                <a:gd name="T13" fmla="*/ 0 h 70"/>
                <a:gd name="T14" fmla="*/ 70 w 82"/>
                <a:gd name="T15" fmla="*/ 0 h 70"/>
                <a:gd name="T16" fmla="*/ 70 w 82"/>
                <a:gd name="T17" fmla="*/ 0 h 70"/>
                <a:gd name="T18" fmla="*/ 70 w 82"/>
                <a:gd name="T19" fmla="*/ 0 h 70"/>
                <a:gd name="T20" fmla="*/ 70 w 82"/>
                <a:gd name="T21" fmla="*/ 0 h 70"/>
                <a:gd name="T22" fmla="*/ 70 w 82"/>
                <a:gd name="T23" fmla="*/ 0 h 70"/>
                <a:gd name="T24" fmla="*/ 70 w 82"/>
                <a:gd name="T25" fmla="*/ 0 h 70"/>
                <a:gd name="T26" fmla="*/ 75 w 82"/>
                <a:gd name="T27" fmla="*/ 6 h 70"/>
                <a:gd name="T28" fmla="*/ 79 w 82"/>
                <a:gd name="T29" fmla="*/ 13 h 70"/>
                <a:gd name="T30" fmla="*/ 80 w 82"/>
                <a:gd name="T31" fmla="*/ 20 h 70"/>
                <a:gd name="T32" fmla="*/ 82 w 82"/>
                <a:gd name="T33" fmla="*/ 29 h 70"/>
                <a:gd name="T34" fmla="*/ 82 w 82"/>
                <a:gd name="T35" fmla="*/ 29 h 70"/>
                <a:gd name="T36" fmla="*/ 82 w 82"/>
                <a:gd name="T37" fmla="*/ 37 h 70"/>
                <a:gd name="T38" fmla="*/ 79 w 82"/>
                <a:gd name="T39" fmla="*/ 45 h 70"/>
                <a:gd name="T40" fmla="*/ 75 w 82"/>
                <a:gd name="T41" fmla="*/ 52 h 70"/>
                <a:gd name="T42" fmla="*/ 70 w 82"/>
                <a:gd name="T43" fmla="*/ 59 h 70"/>
                <a:gd name="T44" fmla="*/ 63 w 82"/>
                <a:gd name="T45" fmla="*/ 63 h 70"/>
                <a:gd name="T46" fmla="*/ 56 w 82"/>
                <a:gd name="T47" fmla="*/ 68 h 70"/>
                <a:gd name="T48" fmla="*/ 49 w 82"/>
                <a:gd name="T49" fmla="*/ 70 h 70"/>
                <a:gd name="T50" fmla="*/ 40 w 82"/>
                <a:gd name="T51" fmla="*/ 70 h 70"/>
                <a:gd name="T52" fmla="*/ 31 w 82"/>
                <a:gd name="T53" fmla="*/ 70 h 70"/>
                <a:gd name="T54" fmla="*/ 23 w 82"/>
                <a:gd name="T55" fmla="*/ 68 h 70"/>
                <a:gd name="T56" fmla="*/ 16 w 82"/>
                <a:gd name="T57" fmla="*/ 63 h 70"/>
                <a:gd name="T58" fmla="*/ 10 w 82"/>
                <a:gd name="T59" fmla="*/ 59 h 70"/>
                <a:gd name="T60" fmla="*/ 4 w 82"/>
                <a:gd name="T61" fmla="*/ 52 h 70"/>
                <a:gd name="T62" fmla="*/ 1 w 82"/>
                <a:gd name="T63" fmla="*/ 45 h 70"/>
                <a:gd name="T64" fmla="*/ 0 w 82"/>
                <a:gd name="T65" fmla="*/ 42 h 70"/>
                <a:gd name="T66" fmla="*/ 0 w 82"/>
                <a:gd name="T67" fmla="*/ 42 h 70"/>
                <a:gd name="T68" fmla="*/ 0 w 82"/>
                <a:gd name="T69" fmla="*/ 42 h 70"/>
                <a:gd name="T70" fmla="*/ 0 w 82"/>
                <a:gd name="T71" fmla="*/ 42 h 70"/>
                <a:gd name="T72" fmla="*/ 0 w 82"/>
                <a:gd name="T73" fmla="*/ 42 h 70"/>
                <a:gd name="T74" fmla="*/ 0 w 82"/>
                <a:gd name="T75" fmla="*/ 42 h 70"/>
                <a:gd name="T76" fmla="*/ 0 w 82"/>
                <a:gd name="T77" fmla="*/ 42 h 70"/>
                <a:gd name="T78" fmla="*/ 0 w 82"/>
                <a:gd name="T79" fmla="*/ 42 h 70"/>
                <a:gd name="T80" fmla="*/ 0 w 82"/>
                <a:gd name="T81" fmla="*/ 40 h 70"/>
                <a:gd name="T82" fmla="*/ 1 w 82"/>
                <a:gd name="T83" fmla="*/ 45 h 70"/>
                <a:gd name="T84" fmla="*/ 6 w 82"/>
                <a:gd name="T85" fmla="*/ 52 h 70"/>
                <a:gd name="T86" fmla="*/ 10 w 82"/>
                <a:gd name="T87" fmla="*/ 58 h 70"/>
                <a:gd name="T88" fmla="*/ 17 w 82"/>
                <a:gd name="T89" fmla="*/ 63 h 70"/>
                <a:gd name="T90" fmla="*/ 24 w 82"/>
                <a:gd name="T91" fmla="*/ 68 h 70"/>
                <a:gd name="T92" fmla="*/ 31 w 82"/>
                <a:gd name="T93" fmla="*/ 69 h 70"/>
                <a:gd name="T94" fmla="*/ 40 w 82"/>
                <a:gd name="T95" fmla="*/ 70 h 70"/>
                <a:gd name="T96" fmla="*/ 49 w 82"/>
                <a:gd name="T97" fmla="*/ 69 h 70"/>
                <a:gd name="T98" fmla="*/ 56 w 82"/>
                <a:gd name="T99" fmla="*/ 68 h 70"/>
                <a:gd name="T100" fmla="*/ 63 w 82"/>
                <a:gd name="T101" fmla="*/ 63 h 70"/>
                <a:gd name="T102" fmla="*/ 69 w 82"/>
                <a:gd name="T103" fmla="*/ 58 h 70"/>
                <a:gd name="T104" fmla="*/ 75 w 82"/>
                <a:gd name="T105" fmla="*/ 52 h 70"/>
                <a:gd name="T106" fmla="*/ 79 w 82"/>
                <a:gd name="T107" fmla="*/ 45 h 70"/>
                <a:gd name="T108" fmla="*/ 80 w 82"/>
                <a:gd name="T109" fmla="*/ 37 h 70"/>
                <a:gd name="T110" fmla="*/ 82 w 82"/>
                <a:gd name="T111" fmla="*/ 29 h 70"/>
                <a:gd name="T112" fmla="*/ 82 w 82"/>
                <a:gd name="T113"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0">
                  <a:moveTo>
                    <a:pt x="82" y="29"/>
                  </a:moveTo>
                  <a:lnTo>
                    <a:pt x="82" y="20"/>
                  </a:lnTo>
                  <a:lnTo>
                    <a:pt x="79" y="11"/>
                  </a:lnTo>
                  <a:lnTo>
                    <a:pt x="75" y="4"/>
                  </a:lnTo>
                  <a:lnTo>
                    <a:pt x="70" y="0"/>
                  </a:lnTo>
                  <a:lnTo>
                    <a:pt x="70" y="0"/>
                  </a:lnTo>
                  <a:lnTo>
                    <a:pt x="70" y="0"/>
                  </a:lnTo>
                  <a:lnTo>
                    <a:pt x="70" y="0"/>
                  </a:lnTo>
                  <a:lnTo>
                    <a:pt x="70" y="0"/>
                  </a:lnTo>
                  <a:lnTo>
                    <a:pt x="70" y="0"/>
                  </a:lnTo>
                  <a:lnTo>
                    <a:pt x="70" y="0"/>
                  </a:lnTo>
                  <a:lnTo>
                    <a:pt x="70" y="0"/>
                  </a:lnTo>
                  <a:lnTo>
                    <a:pt x="70" y="0"/>
                  </a:lnTo>
                  <a:lnTo>
                    <a:pt x="75" y="6"/>
                  </a:lnTo>
                  <a:lnTo>
                    <a:pt x="79" y="13"/>
                  </a:lnTo>
                  <a:lnTo>
                    <a:pt x="80" y="20"/>
                  </a:lnTo>
                  <a:lnTo>
                    <a:pt x="82" y="29"/>
                  </a:lnTo>
                  <a:lnTo>
                    <a:pt x="82" y="29"/>
                  </a:lnTo>
                  <a:lnTo>
                    <a:pt x="82" y="37"/>
                  </a:lnTo>
                  <a:lnTo>
                    <a:pt x="79" y="45"/>
                  </a:lnTo>
                  <a:lnTo>
                    <a:pt x="75" y="52"/>
                  </a:lnTo>
                  <a:lnTo>
                    <a:pt x="70" y="59"/>
                  </a:lnTo>
                  <a:lnTo>
                    <a:pt x="63" y="63"/>
                  </a:lnTo>
                  <a:lnTo>
                    <a:pt x="56" y="68"/>
                  </a:lnTo>
                  <a:lnTo>
                    <a:pt x="49" y="70"/>
                  </a:lnTo>
                  <a:lnTo>
                    <a:pt x="40" y="70"/>
                  </a:lnTo>
                  <a:lnTo>
                    <a:pt x="31" y="70"/>
                  </a:lnTo>
                  <a:lnTo>
                    <a:pt x="23" y="68"/>
                  </a:lnTo>
                  <a:lnTo>
                    <a:pt x="16" y="63"/>
                  </a:lnTo>
                  <a:lnTo>
                    <a:pt x="10" y="59"/>
                  </a:lnTo>
                  <a:lnTo>
                    <a:pt x="4" y="52"/>
                  </a:lnTo>
                  <a:lnTo>
                    <a:pt x="1" y="45"/>
                  </a:lnTo>
                  <a:lnTo>
                    <a:pt x="0" y="42"/>
                  </a:lnTo>
                  <a:lnTo>
                    <a:pt x="0" y="42"/>
                  </a:lnTo>
                  <a:lnTo>
                    <a:pt x="0" y="42"/>
                  </a:lnTo>
                  <a:lnTo>
                    <a:pt x="0" y="42"/>
                  </a:lnTo>
                  <a:lnTo>
                    <a:pt x="0" y="42"/>
                  </a:lnTo>
                  <a:lnTo>
                    <a:pt x="0" y="42"/>
                  </a:lnTo>
                  <a:lnTo>
                    <a:pt x="0" y="42"/>
                  </a:lnTo>
                  <a:lnTo>
                    <a:pt x="0" y="42"/>
                  </a:lnTo>
                  <a:lnTo>
                    <a:pt x="0" y="40"/>
                  </a:lnTo>
                  <a:lnTo>
                    <a:pt x="1" y="45"/>
                  </a:lnTo>
                  <a:lnTo>
                    <a:pt x="6" y="52"/>
                  </a:lnTo>
                  <a:lnTo>
                    <a:pt x="10" y="58"/>
                  </a:lnTo>
                  <a:lnTo>
                    <a:pt x="17" y="63"/>
                  </a:lnTo>
                  <a:lnTo>
                    <a:pt x="24" y="68"/>
                  </a:lnTo>
                  <a:lnTo>
                    <a:pt x="31" y="69"/>
                  </a:lnTo>
                  <a:lnTo>
                    <a:pt x="40" y="70"/>
                  </a:lnTo>
                  <a:lnTo>
                    <a:pt x="49" y="69"/>
                  </a:lnTo>
                  <a:lnTo>
                    <a:pt x="56" y="68"/>
                  </a:lnTo>
                  <a:lnTo>
                    <a:pt x="63" y="63"/>
                  </a:lnTo>
                  <a:lnTo>
                    <a:pt x="69" y="58"/>
                  </a:lnTo>
                  <a:lnTo>
                    <a:pt x="75" y="52"/>
                  </a:lnTo>
                  <a:lnTo>
                    <a:pt x="79" y="45"/>
                  </a:lnTo>
                  <a:lnTo>
                    <a:pt x="80" y="37"/>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2" name="Freeform 1152"/>
            <p:cNvSpPr>
              <a:spLocks/>
            </p:cNvSpPr>
            <p:nvPr/>
          </p:nvSpPr>
          <p:spPr bwMode="auto">
            <a:xfrm>
              <a:off x="4336" y="2543"/>
              <a:ext cx="82" cy="70"/>
            </a:xfrm>
            <a:custGeom>
              <a:avLst/>
              <a:gdLst>
                <a:gd name="T0" fmla="*/ 82 w 82"/>
                <a:gd name="T1" fmla="*/ 29 h 70"/>
                <a:gd name="T2" fmla="*/ 80 w 82"/>
                <a:gd name="T3" fmla="*/ 20 h 70"/>
                <a:gd name="T4" fmla="*/ 79 w 82"/>
                <a:gd name="T5" fmla="*/ 13 h 70"/>
                <a:gd name="T6" fmla="*/ 75 w 82"/>
                <a:gd name="T7" fmla="*/ 6 h 70"/>
                <a:gd name="T8" fmla="*/ 70 w 82"/>
                <a:gd name="T9" fmla="*/ 0 h 70"/>
                <a:gd name="T10" fmla="*/ 70 w 82"/>
                <a:gd name="T11" fmla="*/ 0 h 70"/>
                <a:gd name="T12" fmla="*/ 70 w 82"/>
                <a:gd name="T13" fmla="*/ 0 h 70"/>
                <a:gd name="T14" fmla="*/ 70 w 82"/>
                <a:gd name="T15" fmla="*/ 0 h 70"/>
                <a:gd name="T16" fmla="*/ 70 w 82"/>
                <a:gd name="T17" fmla="*/ 0 h 70"/>
                <a:gd name="T18" fmla="*/ 70 w 82"/>
                <a:gd name="T19" fmla="*/ 0 h 70"/>
                <a:gd name="T20" fmla="*/ 69 w 82"/>
                <a:gd name="T21" fmla="*/ 0 h 70"/>
                <a:gd name="T22" fmla="*/ 69 w 82"/>
                <a:gd name="T23" fmla="*/ 0 h 70"/>
                <a:gd name="T24" fmla="*/ 69 w 82"/>
                <a:gd name="T25" fmla="*/ 0 h 70"/>
                <a:gd name="T26" fmla="*/ 75 w 82"/>
                <a:gd name="T27" fmla="*/ 6 h 70"/>
                <a:gd name="T28" fmla="*/ 77 w 82"/>
                <a:gd name="T29" fmla="*/ 13 h 70"/>
                <a:gd name="T30" fmla="*/ 80 w 82"/>
                <a:gd name="T31" fmla="*/ 20 h 70"/>
                <a:gd name="T32" fmla="*/ 82 w 82"/>
                <a:gd name="T33" fmla="*/ 29 h 70"/>
                <a:gd name="T34" fmla="*/ 82 w 82"/>
                <a:gd name="T35" fmla="*/ 29 h 70"/>
                <a:gd name="T36" fmla="*/ 80 w 82"/>
                <a:gd name="T37" fmla="*/ 37 h 70"/>
                <a:gd name="T38" fmla="*/ 79 w 82"/>
                <a:gd name="T39" fmla="*/ 45 h 70"/>
                <a:gd name="T40" fmla="*/ 75 w 82"/>
                <a:gd name="T41" fmla="*/ 52 h 70"/>
                <a:gd name="T42" fmla="*/ 69 w 82"/>
                <a:gd name="T43" fmla="*/ 58 h 70"/>
                <a:gd name="T44" fmla="*/ 63 w 82"/>
                <a:gd name="T45" fmla="*/ 63 h 70"/>
                <a:gd name="T46" fmla="*/ 56 w 82"/>
                <a:gd name="T47" fmla="*/ 68 h 70"/>
                <a:gd name="T48" fmla="*/ 49 w 82"/>
                <a:gd name="T49" fmla="*/ 69 h 70"/>
                <a:gd name="T50" fmla="*/ 40 w 82"/>
                <a:gd name="T51" fmla="*/ 70 h 70"/>
                <a:gd name="T52" fmla="*/ 31 w 82"/>
                <a:gd name="T53" fmla="*/ 69 h 70"/>
                <a:gd name="T54" fmla="*/ 24 w 82"/>
                <a:gd name="T55" fmla="*/ 68 h 70"/>
                <a:gd name="T56" fmla="*/ 17 w 82"/>
                <a:gd name="T57" fmla="*/ 63 h 70"/>
                <a:gd name="T58" fmla="*/ 10 w 82"/>
                <a:gd name="T59" fmla="*/ 58 h 70"/>
                <a:gd name="T60" fmla="*/ 6 w 82"/>
                <a:gd name="T61" fmla="*/ 52 h 70"/>
                <a:gd name="T62" fmla="*/ 1 w 82"/>
                <a:gd name="T63" fmla="*/ 45 h 70"/>
                <a:gd name="T64" fmla="*/ 0 w 82"/>
                <a:gd name="T65" fmla="*/ 40 h 70"/>
                <a:gd name="T66" fmla="*/ 0 w 82"/>
                <a:gd name="T67" fmla="*/ 40 h 70"/>
                <a:gd name="T68" fmla="*/ 0 w 82"/>
                <a:gd name="T69" fmla="*/ 40 h 70"/>
                <a:gd name="T70" fmla="*/ 0 w 82"/>
                <a:gd name="T71" fmla="*/ 40 h 70"/>
                <a:gd name="T72" fmla="*/ 0 w 82"/>
                <a:gd name="T73" fmla="*/ 40 h 70"/>
                <a:gd name="T74" fmla="*/ 0 w 82"/>
                <a:gd name="T75" fmla="*/ 40 h 70"/>
                <a:gd name="T76" fmla="*/ 0 w 82"/>
                <a:gd name="T77" fmla="*/ 40 h 70"/>
                <a:gd name="T78" fmla="*/ 0 w 82"/>
                <a:gd name="T79" fmla="*/ 40 h 70"/>
                <a:gd name="T80" fmla="*/ 0 w 82"/>
                <a:gd name="T81" fmla="*/ 40 h 70"/>
                <a:gd name="T82" fmla="*/ 1 w 82"/>
                <a:gd name="T83" fmla="*/ 45 h 70"/>
                <a:gd name="T84" fmla="*/ 6 w 82"/>
                <a:gd name="T85" fmla="*/ 52 h 70"/>
                <a:gd name="T86" fmla="*/ 11 w 82"/>
                <a:gd name="T87" fmla="*/ 58 h 70"/>
                <a:gd name="T88" fmla="*/ 17 w 82"/>
                <a:gd name="T89" fmla="*/ 63 h 70"/>
                <a:gd name="T90" fmla="*/ 24 w 82"/>
                <a:gd name="T91" fmla="*/ 66 h 70"/>
                <a:gd name="T92" fmla="*/ 31 w 82"/>
                <a:gd name="T93" fmla="*/ 69 h 70"/>
                <a:gd name="T94" fmla="*/ 40 w 82"/>
                <a:gd name="T95" fmla="*/ 70 h 70"/>
                <a:gd name="T96" fmla="*/ 49 w 82"/>
                <a:gd name="T97" fmla="*/ 69 h 70"/>
                <a:gd name="T98" fmla="*/ 56 w 82"/>
                <a:gd name="T99" fmla="*/ 66 h 70"/>
                <a:gd name="T100" fmla="*/ 63 w 82"/>
                <a:gd name="T101" fmla="*/ 63 h 70"/>
                <a:gd name="T102" fmla="*/ 69 w 82"/>
                <a:gd name="T103" fmla="*/ 58 h 70"/>
                <a:gd name="T104" fmla="*/ 75 w 82"/>
                <a:gd name="T105" fmla="*/ 52 h 70"/>
                <a:gd name="T106" fmla="*/ 77 w 82"/>
                <a:gd name="T107" fmla="*/ 45 h 70"/>
                <a:gd name="T108" fmla="*/ 80 w 82"/>
                <a:gd name="T109" fmla="*/ 37 h 70"/>
                <a:gd name="T110" fmla="*/ 82 w 82"/>
                <a:gd name="T111" fmla="*/ 29 h 70"/>
                <a:gd name="T112" fmla="*/ 82 w 82"/>
                <a:gd name="T113"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0">
                  <a:moveTo>
                    <a:pt x="82" y="29"/>
                  </a:moveTo>
                  <a:lnTo>
                    <a:pt x="80" y="20"/>
                  </a:lnTo>
                  <a:lnTo>
                    <a:pt x="79" y="13"/>
                  </a:lnTo>
                  <a:lnTo>
                    <a:pt x="75" y="6"/>
                  </a:lnTo>
                  <a:lnTo>
                    <a:pt x="70" y="0"/>
                  </a:lnTo>
                  <a:lnTo>
                    <a:pt x="70" y="0"/>
                  </a:lnTo>
                  <a:lnTo>
                    <a:pt x="70" y="0"/>
                  </a:lnTo>
                  <a:lnTo>
                    <a:pt x="70" y="0"/>
                  </a:lnTo>
                  <a:lnTo>
                    <a:pt x="70" y="0"/>
                  </a:lnTo>
                  <a:lnTo>
                    <a:pt x="70" y="0"/>
                  </a:lnTo>
                  <a:lnTo>
                    <a:pt x="69" y="0"/>
                  </a:lnTo>
                  <a:lnTo>
                    <a:pt x="69" y="0"/>
                  </a:lnTo>
                  <a:lnTo>
                    <a:pt x="69" y="0"/>
                  </a:lnTo>
                  <a:lnTo>
                    <a:pt x="75" y="6"/>
                  </a:lnTo>
                  <a:lnTo>
                    <a:pt x="77" y="13"/>
                  </a:lnTo>
                  <a:lnTo>
                    <a:pt x="80" y="20"/>
                  </a:lnTo>
                  <a:lnTo>
                    <a:pt x="82" y="29"/>
                  </a:lnTo>
                  <a:lnTo>
                    <a:pt x="82" y="29"/>
                  </a:lnTo>
                  <a:lnTo>
                    <a:pt x="80" y="37"/>
                  </a:lnTo>
                  <a:lnTo>
                    <a:pt x="79" y="45"/>
                  </a:lnTo>
                  <a:lnTo>
                    <a:pt x="75" y="52"/>
                  </a:lnTo>
                  <a:lnTo>
                    <a:pt x="69" y="58"/>
                  </a:lnTo>
                  <a:lnTo>
                    <a:pt x="63" y="63"/>
                  </a:lnTo>
                  <a:lnTo>
                    <a:pt x="56" y="68"/>
                  </a:lnTo>
                  <a:lnTo>
                    <a:pt x="49" y="69"/>
                  </a:lnTo>
                  <a:lnTo>
                    <a:pt x="40" y="70"/>
                  </a:lnTo>
                  <a:lnTo>
                    <a:pt x="31" y="69"/>
                  </a:lnTo>
                  <a:lnTo>
                    <a:pt x="24" y="68"/>
                  </a:lnTo>
                  <a:lnTo>
                    <a:pt x="17" y="63"/>
                  </a:lnTo>
                  <a:lnTo>
                    <a:pt x="10" y="58"/>
                  </a:lnTo>
                  <a:lnTo>
                    <a:pt x="6" y="52"/>
                  </a:lnTo>
                  <a:lnTo>
                    <a:pt x="1" y="45"/>
                  </a:lnTo>
                  <a:lnTo>
                    <a:pt x="0" y="40"/>
                  </a:lnTo>
                  <a:lnTo>
                    <a:pt x="0" y="40"/>
                  </a:lnTo>
                  <a:lnTo>
                    <a:pt x="0" y="40"/>
                  </a:lnTo>
                  <a:lnTo>
                    <a:pt x="0" y="40"/>
                  </a:lnTo>
                  <a:lnTo>
                    <a:pt x="0" y="40"/>
                  </a:lnTo>
                  <a:lnTo>
                    <a:pt x="0" y="40"/>
                  </a:lnTo>
                  <a:lnTo>
                    <a:pt x="0" y="40"/>
                  </a:lnTo>
                  <a:lnTo>
                    <a:pt x="0" y="40"/>
                  </a:lnTo>
                  <a:lnTo>
                    <a:pt x="0" y="40"/>
                  </a:lnTo>
                  <a:lnTo>
                    <a:pt x="1" y="45"/>
                  </a:lnTo>
                  <a:lnTo>
                    <a:pt x="6" y="52"/>
                  </a:lnTo>
                  <a:lnTo>
                    <a:pt x="11" y="58"/>
                  </a:lnTo>
                  <a:lnTo>
                    <a:pt x="17" y="63"/>
                  </a:lnTo>
                  <a:lnTo>
                    <a:pt x="24" y="66"/>
                  </a:lnTo>
                  <a:lnTo>
                    <a:pt x="31" y="69"/>
                  </a:lnTo>
                  <a:lnTo>
                    <a:pt x="40" y="70"/>
                  </a:lnTo>
                  <a:lnTo>
                    <a:pt x="49" y="69"/>
                  </a:lnTo>
                  <a:lnTo>
                    <a:pt x="56" y="66"/>
                  </a:lnTo>
                  <a:lnTo>
                    <a:pt x="63" y="63"/>
                  </a:lnTo>
                  <a:lnTo>
                    <a:pt x="69" y="58"/>
                  </a:lnTo>
                  <a:lnTo>
                    <a:pt x="75" y="52"/>
                  </a:lnTo>
                  <a:lnTo>
                    <a:pt x="77" y="45"/>
                  </a:lnTo>
                  <a:lnTo>
                    <a:pt x="80" y="37"/>
                  </a:lnTo>
                  <a:lnTo>
                    <a:pt x="82" y="29"/>
                  </a:lnTo>
                  <a:lnTo>
                    <a:pt x="82"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3" name="Freeform 1153"/>
            <p:cNvSpPr>
              <a:spLocks/>
            </p:cNvSpPr>
            <p:nvPr/>
          </p:nvSpPr>
          <p:spPr bwMode="auto">
            <a:xfrm>
              <a:off x="4336" y="2543"/>
              <a:ext cx="82" cy="70"/>
            </a:xfrm>
            <a:custGeom>
              <a:avLst/>
              <a:gdLst>
                <a:gd name="T0" fmla="*/ 82 w 82"/>
                <a:gd name="T1" fmla="*/ 29 h 70"/>
                <a:gd name="T2" fmla="*/ 80 w 82"/>
                <a:gd name="T3" fmla="*/ 20 h 70"/>
                <a:gd name="T4" fmla="*/ 77 w 82"/>
                <a:gd name="T5" fmla="*/ 13 h 70"/>
                <a:gd name="T6" fmla="*/ 75 w 82"/>
                <a:gd name="T7" fmla="*/ 6 h 70"/>
                <a:gd name="T8" fmla="*/ 69 w 82"/>
                <a:gd name="T9" fmla="*/ 0 h 70"/>
                <a:gd name="T10" fmla="*/ 69 w 82"/>
                <a:gd name="T11" fmla="*/ 0 h 70"/>
                <a:gd name="T12" fmla="*/ 69 w 82"/>
                <a:gd name="T13" fmla="*/ 0 h 70"/>
                <a:gd name="T14" fmla="*/ 69 w 82"/>
                <a:gd name="T15" fmla="*/ 0 h 70"/>
                <a:gd name="T16" fmla="*/ 69 w 82"/>
                <a:gd name="T17" fmla="*/ 0 h 70"/>
                <a:gd name="T18" fmla="*/ 69 w 82"/>
                <a:gd name="T19" fmla="*/ 0 h 70"/>
                <a:gd name="T20" fmla="*/ 69 w 82"/>
                <a:gd name="T21" fmla="*/ 0 h 70"/>
                <a:gd name="T22" fmla="*/ 69 w 82"/>
                <a:gd name="T23" fmla="*/ 0 h 70"/>
                <a:gd name="T24" fmla="*/ 69 w 82"/>
                <a:gd name="T25" fmla="*/ 0 h 70"/>
                <a:gd name="T26" fmla="*/ 69 w 82"/>
                <a:gd name="T27" fmla="*/ 0 h 70"/>
                <a:gd name="T28" fmla="*/ 73 w 82"/>
                <a:gd name="T29" fmla="*/ 6 h 70"/>
                <a:gd name="T30" fmla="*/ 77 w 82"/>
                <a:gd name="T31" fmla="*/ 13 h 70"/>
                <a:gd name="T32" fmla="*/ 80 w 82"/>
                <a:gd name="T33" fmla="*/ 20 h 70"/>
                <a:gd name="T34" fmla="*/ 80 w 82"/>
                <a:gd name="T35" fmla="*/ 29 h 70"/>
                <a:gd name="T36" fmla="*/ 82 w 82"/>
                <a:gd name="T37" fmla="*/ 29 h 70"/>
                <a:gd name="T38" fmla="*/ 80 w 82"/>
                <a:gd name="T39" fmla="*/ 37 h 70"/>
                <a:gd name="T40" fmla="*/ 77 w 82"/>
                <a:gd name="T41" fmla="*/ 45 h 70"/>
                <a:gd name="T42" fmla="*/ 75 w 82"/>
                <a:gd name="T43" fmla="*/ 52 h 70"/>
                <a:gd name="T44" fmla="*/ 69 w 82"/>
                <a:gd name="T45" fmla="*/ 58 h 70"/>
                <a:gd name="T46" fmla="*/ 63 w 82"/>
                <a:gd name="T47" fmla="*/ 63 h 70"/>
                <a:gd name="T48" fmla="*/ 56 w 82"/>
                <a:gd name="T49" fmla="*/ 66 h 70"/>
                <a:gd name="T50" fmla="*/ 49 w 82"/>
                <a:gd name="T51" fmla="*/ 69 h 70"/>
                <a:gd name="T52" fmla="*/ 40 w 82"/>
                <a:gd name="T53" fmla="*/ 70 h 70"/>
                <a:gd name="T54" fmla="*/ 31 w 82"/>
                <a:gd name="T55" fmla="*/ 69 h 70"/>
                <a:gd name="T56" fmla="*/ 24 w 82"/>
                <a:gd name="T57" fmla="*/ 66 h 70"/>
                <a:gd name="T58" fmla="*/ 17 w 82"/>
                <a:gd name="T59" fmla="*/ 63 h 70"/>
                <a:gd name="T60" fmla="*/ 11 w 82"/>
                <a:gd name="T61" fmla="*/ 58 h 70"/>
                <a:gd name="T62" fmla="*/ 6 w 82"/>
                <a:gd name="T63" fmla="*/ 52 h 70"/>
                <a:gd name="T64" fmla="*/ 1 w 82"/>
                <a:gd name="T65" fmla="*/ 45 h 70"/>
                <a:gd name="T66" fmla="*/ 0 w 82"/>
                <a:gd name="T67" fmla="*/ 40 h 70"/>
                <a:gd name="T68" fmla="*/ 0 w 82"/>
                <a:gd name="T69" fmla="*/ 40 h 70"/>
                <a:gd name="T70" fmla="*/ 0 w 82"/>
                <a:gd name="T71" fmla="*/ 40 h 70"/>
                <a:gd name="T72" fmla="*/ 1 w 82"/>
                <a:gd name="T73" fmla="*/ 40 h 70"/>
                <a:gd name="T74" fmla="*/ 1 w 82"/>
                <a:gd name="T75" fmla="*/ 40 h 70"/>
                <a:gd name="T76" fmla="*/ 1 w 82"/>
                <a:gd name="T77" fmla="*/ 40 h 70"/>
                <a:gd name="T78" fmla="*/ 1 w 82"/>
                <a:gd name="T79" fmla="*/ 40 h 70"/>
                <a:gd name="T80" fmla="*/ 1 w 82"/>
                <a:gd name="T81" fmla="*/ 39 h 70"/>
                <a:gd name="T82" fmla="*/ 1 w 82"/>
                <a:gd name="T83" fmla="*/ 39 h 70"/>
                <a:gd name="T84" fmla="*/ 3 w 82"/>
                <a:gd name="T85" fmla="*/ 45 h 70"/>
                <a:gd name="T86" fmla="*/ 6 w 82"/>
                <a:gd name="T87" fmla="*/ 52 h 70"/>
                <a:gd name="T88" fmla="*/ 11 w 82"/>
                <a:gd name="T89" fmla="*/ 58 h 70"/>
                <a:gd name="T90" fmla="*/ 17 w 82"/>
                <a:gd name="T91" fmla="*/ 62 h 70"/>
                <a:gd name="T92" fmla="*/ 24 w 82"/>
                <a:gd name="T93" fmla="*/ 66 h 70"/>
                <a:gd name="T94" fmla="*/ 31 w 82"/>
                <a:gd name="T95" fmla="*/ 69 h 70"/>
                <a:gd name="T96" fmla="*/ 40 w 82"/>
                <a:gd name="T97" fmla="*/ 69 h 70"/>
                <a:gd name="T98" fmla="*/ 49 w 82"/>
                <a:gd name="T99" fmla="*/ 69 h 70"/>
                <a:gd name="T100" fmla="*/ 56 w 82"/>
                <a:gd name="T101" fmla="*/ 66 h 70"/>
                <a:gd name="T102" fmla="*/ 63 w 82"/>
                <a:gd name="T103" fmla="*/ 62 h 70"/>
                <a:gd name="T104" fmla="*/ 69 w 82"/>
                <a:gd name="T105" fmla="*/ 58 h 70"/>
                <a:gd name="T106" fmla="*/ 73 w 82"/>
                <a:gd name="T107" fmla="*/ 52 h 70"/>
                <a:gd name="T108" fmla="*/ 77 w 82"/>
                <a:gd name="T109" fmla="*/ 45 h 70"/>
                <a:gd name="T110" fmla="*/ 80 w 82"/>
                <a:gd name="T111" fmla="*/ 37 h 70"/>
                <a:gd name="T112" fmla="*/ 80 w 82"/>
                <a:gd name="T113" fmla="*/ 29 h 70"/>
                <a:gd name="T114" fmla="*/ 82 w 82"/>
                <a:gd name="T11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70">
                  <a:moveTo>
                    <a:pt x="82" y="29"/>
                  </a:moveTo>
                  <a:lnTo>
                    <a:pt x="80" y="20"/>
                  </a:lnTo>
                  <a:lnTo>
                    <a:pt x="77" y="13"/>
                  </a:lnTo>
                  <a:lnTo>
                    <a:pt x="75" y="6"/>
                  </a:lnTo>
                  <a:lnTo>
                    <a:pt x="69" y="0"/>
                  </a:lnTo>
                  <a:lnTo>
                    <a:pt x="69" y="0"/>
                  </a:lnTo>
                  <a:lnTo>
                    <a:pt x="69" y="0"/>
                  </a:lnTo>
                  <a:lnTo>
                    <a:pt x="69" y="0"/>
                  </a:lnTo>
                  <a:lnTo>
                    <a:pt x="69" y="0"/>
                  </a:lnTo>
                  <a:lnTo>
                    <a:pt x="69" y="0"/>
                  </a:lnTo>
                  <a:lnTo>
                    <a:pt x="69" y="0"/>
                  </a:lnTo>
                  <a:lnTo>
                    <a:pt x="69" y="0"/>
                  </a:lnTo>
                  <a:lnTo>
                    <a:pt x="69" y="0"/>
                  </a:lnTo>
                  <a:lnTo>
                    <a:pt x="69" y="0"/>
                  </a:lnTo>
                  <a:lnTo>
                    <a:pt x="73" y="6"/>
                  </a:lnTo>
                  <a:lnTo>
                    <a:pt x="77" y="13"/>
                  </a:lnTo>
                  <a:lnTo>
                    <a:pt x="80" y="20"/>
                  </a:lnTo>
                  <a:lnTo>
                    <a:pt x="80" y="29"/>
                  </a:lnTo>
                  <a:lnTo>
                    <a:pt x="82" y="29"/>
                  </a:lnTo>
                  <a:lnTo>
                    <a:pt x="80" y="37"/>
                  </a:lnTo>
                  <a:lnTo>
                    <a:pt x="77" y="45"/>
                  </a:lnTo>
                  <a:lnTo>
                    <a:pt x="75" y="52"/>
                  </a:lnTo>
                  <a:lnTo>
                    <a:pt x="69" y="58"/>
                  </a:lnTo>
                  <a:lnTo>
                    <a:pt x="63" y="63"/>
                  </a:lnTo>
                  <a:lnTo>
                    <a:pt x="56" y="66"/>
                  </a:lnTo>
                  <a:lnTo>
                    <a:pt x="49" y="69"/>
                  </a:lnTo>
                  <a:lnTo>
                    <a:pt x="40" y="70"/>
                  </a:lnTo>
                  <a:lnTo>
                    <a:pt x="31" y="69"/>
                  </a:lnTo>
                  <a:lnTo>
                    <a:pt x="24" y="66"/>
                  </a:lnTo>
                  <a:lnTo>
                    <a:pt x="17" y="63"/>
                  </a:lnTo>
                  <a:lnTo>
                    <a:pt x="11" y="58"/>
                  </a:lnTo>
                  <a:lnTo>
                    <a:pt x="6" y="52"/>
                  </a:lnTo>
                  <a:lnTo>
                    <a:pt x="1" y="45"/>
                  </a:lnTo>
                  <a:lnTo>
                    <a:pt x="0" y="40"/>
                  </a:lnTo>
                  <a:lnTo>
                    <a:pt x="0" y="40"/>
                  </a:lnTo>
                  <a:lnTo>
                    <a:pt x="0" y="40"/>
                  </a:lnTo>
                  <a:lnTo>
                    <a:pt x="1" y="40"/>
                  </a:lnTo>
                  <a:lnTo>
                    <a:pt x="1" y="40"/>
                  </a:lnTo>
                  <a:lnTo>
                    <a:pt x="1" y="40"/>
                  </a:lnTo>
                  <a:lnTo>
                    <a:pt x="1" y="40"/>
                  </a:lnTo>
                  <a:lnTo>
                    <a:pt x="1" y="39"/>
                  </a:lnTo>
                  <a:lnTo>
                    <a:pt x="1" y="39"/>
                  </a:lnTo>
                  <a:lnTo>
                    <a:pt x="3" y="45"/>
                  </a:lnTo>
                  <a:lnTo>
                    <a:pt x="6" y="52"/>
                  </a:lnTo>
                  <a:lnTo>
                    <a:pt x="11" y="58"/>
                  </a:lnTo>
                  <a:lnTo>
                    <a:pt x="17" y="62"/>
                  </a:lnTo>
                  <a:lnTo>
                    <a:pt x="24" y="66"/>
                  </a:lnTo>
                  <a:lnTo>
                    <a:pt x="31" y="69"/>
                  </a:lnTo>
                  <a:lnTo>
                    <a:pt x="40" y="69"/>
                  </a:lnTo>
                  <a:lnTo>
                    <a:pt x="49" y="69"/>
                  </a:lnTo>
                  <a:lnTo>
                    <a:pt x="56" y="66"/>
                  </a:lnTo>
                  <a:lnTo>
                    <a:pt x="63" y="62"/>
                  </a:lnTo>
                  <a:lnTo>
                    <a:pt x="69" y="58"/>
                  </a:lnTo>
                  <a:lnTo>
                    <a:pt x="73" y="52"/>
                  </a:lnTo>
                  <a:lnTo>
                    <a:pt x="77" y="45"/>
                  </a:lnTo>
                  <a:lnTo>
                    <a:pt x="80" y="37"/>
                  </a:lnTo>
                  <a:lnTo>
                    <a:pt x="80" y="29"/>
                  </a:lnTo>
                  <a:lnTo>
                    <a:pt x="82"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4" name="Freeform 1154"/>
            <p:cNvSpPr>
              <a:spLocks/>
            </p:cNvSpPr>
            <p:nvPr/>
          </p:nvSpPr>
          <p:spPr bwMode="auto">
            <a:xfrm>
              <a:off x="4337" y="2543"/>
              <a:ext cx="79" cy="69"/>
            </a:xfrm>
            <a:custGeom>
              <a:avLst/>
              <a:gdLst>
                <a:gd name="T0" fmla="*/ 79 w 79"/>
                <a:gd name="T1" fmla="*/ 29 h 69"/>
                <a:gd name="T2" fmla="*/ 79 w 79"/>
                <a:gd name="T3" fmla="*/ 20 h 69"/>
                <a:gd name="T4" fmla="*/ 76 w 79"/>
                <a:gd name="T5" fmla="*/ 13 h 69"/>
                <a:gd name="T6" fmla="*/ 72 w 79"/>
                <a:gd name="T7" fmla="*/ 6 h 69"/>
                <a:gd name="T8" fmla="*/ 68 w 79"/>
                <a:gd name="T9" fmla="*/ 0 h 69"/>
                <a:gd name="T10" fmla="*/ 68 w 79"/>
                <a:gd name="T11" fmla="*/ 0 h 69"/>
                <a:gd name="T12" fmla="*/ 68 w 79"/>
                <a:gd name="T13" fmla="*/ 0 h 69"/>
                <a:gd name="T14" fmla="*/ 68 w 79"/>
                <a:gd name="T15" fmla="*/ 0 h 69"/>
                <a:gd name="T16" fmla="*/ 68 w 79"/>
                <a:gd name="T17" fmla="*/ 0 h 69"/>
                <a:gd name="T18" fmla="*/ 66 w 79"/>
                <a:gd name="T19" fmla="*/ 0 h 69"/>
                <a:gd name="T20" fmla="*/ 66 w 79"/>
                <a:gd name="T21" fmla="*/ 0 h 69"/>
                <a:gd name="T22" fmla="*/ 66 w 79"/>
                <a:gd name="T23" fmla="*/ 0 h 69"/>
                <a:gd name="T24" fmla="*/ 66 w 79"/>
                <a:gd name="T25" fmla="*/ 0 h 69"/>
                <a:gd name="T26" fmla="*/ 66 w 79"/>
                <a:gd name="T27" fmla="*/ 0 h 69"/>
                <a:gd name="T28" fmla="*/ 68 w 79"/>
                <a:gd name="T29" fmla="*/ 0 h 69"/>
                <a:gd name="T30" fmla="*/ 72 w 79"/>
                <a:gd name="T31" fmla="*/ 6 h 69"/>
                <a:gd name="T32" fmla="*/ 76 w 79"/>
                <a:gd name="T33" fmla="*/ 13 h 69"/>
                <a:gd name="T34" fmla="*/ 78 w 79"/>
                <a:gd name="T35" fmla="*/ 20 h 69"/>
                <a:gd name="T36" fmla="*/ 79 w 79"/>
                <a:gd name="T37" fmla="*/ 29 h 69"/>
                <a:gd name="T38" fmla="*/ 79 w 79"/>
                <a:gd name="T39" fmla="*/ 29 h 69"/>
                <a:gd name="T40" fmla="*/ 79 w 79"/>
                <a:gd name="T41" fmla="*/ 37 h 69"/>
                <a:gd name="T42" fmla="*/ 76 w 79"/>
                <a:gd name="T43" fmla="*/ 45 h 69"/>
                <a:gd name="T44" fmla="*/ 72 w 79"/>
                <a:gd name="T45" fmla="*/ 52 h 69"/>
                <a:gd name="T46" fmla="*/ 68 w 79"/>
                <a:gd name="T47" fmla="*/ 58 h 69"/>
                <a:gd name="T48" fmla="*/ 62 w 79"/>
                <a:gd name="T49" fmla="*/ 62 h 69"/>
                <a:gd name="T50" fmla="*/ 55 w 79"/>
                <a:gd name="T51" fmla="*/ 66 h 69"/>
                <a:gd name="T52" fmla="*/ 48 w 79"/>
                <a:gd name="T53" fmla="*/ 69 h 69"/>
                <a:gd name="T54" fmla="*/ 39 w 79"/>
                <a:gd name="T55" fmla="*/ 69 h 69"/>
                <a:gd name="T56" fmla="*/ 30 w 79"/>
                <a:gd name="T57" fmla="*/ 69 h 69"/>
                <a:gd name="T58" fmla="*/ 23 w 79"/>
                <a:gd name="T59" fmla="*/ 66 h 69"/>
                <a:gd name="T60" fmla="*/ 16 w 79"/>
                <a:gd name="T61" fmla="*/ 62 h 69"/>
                <a:gd name="T62" fmla="*/ 10 w 79"/>
                <a:gd name="T63" fmla="*/ 58 h 69"/>
                <a:gd name="T64" fmla="*/ 5 w 79"/>
                <a:gd name="T65" fmla="*/ 52 h 69"/>
                <a:gd name="T66" fmla="*/ 2 w 79"/>
                <a:gd name="T67" fmla="*/ 45 h 69"/>
                <a:gd name="T68" fmla="*/ 0 w 79"/>
                <a:gd name="T69" fmla="*/ 39 h 69"/>
                <a:gd name="T70" fmla="*/ 0 w 79"/>
                <a:gd name="T71" fmla="*/ 39 h 69"/>
                <a:gd name="T72" fmla="*/ 0 w 79"/>
                <a:gd name="T73" fmla="*/ 39 h 69"/>
                <a:gd name="T74" fmla="*/ 0 w 79"/>
                <a:gd name="T75" fmla="*/ 39 h 69"/>
                <a:gd name="T76" fmla="*/ 0 w 79"/>
                <a:gd name="T77" fmla="*/ 39 h 69"/>
                <a:gd name="T78" fmla="*/ 0 w 79"/>
                <a:gd name="T79" fmla="*/ 39 h 69"/>
                <a:gd name="T80" fmla="*/ 0 w 79"/>
                <a:gd name="T81" fmla="*/ 39 h 69"/>
                <a:gd name="T82" fmla="*/ 0 w 79"/>
                <a:gd name="T83" fmla="*/ 39 h 69"/>
                <a:gd name="T84" fmla="*/ 0 w 79"/>
                <a:gd name="T85" fmla="*/ 39 h 69"/>
                <a:gd name="T86" fmla="*/ 2 w 79"/>
                <a:gd name="T87" fmla="*/ 45 h 69"/>
                <a:gd name="T88" fmla="*/ 6 w 79"/>
                <a:gd name="T89" fmla="*/ 52 h 69"/>
                <a:gd name="T90" fmla="*/ 10 w 79"/>
                <a:gd name="T91" fmla="*/ 58 h 69"/>
                <a:gd name="T92" fmla="*/ 16 w 79"/>
                <a:gd name="T93" fmla="*/ 62 h 69"/>
                <a:gd name="T94" fmla="*/ 23 w 79"/>
                <a:gd name="T95" fmla="*/ 66 h 69"/>
                <a:gd name="T96" fmla="*/ 30 w 79"/>
                <a:gd name="T97" fmla="*/ 68 h 69"/>
                <a:gd name="T98" fmla="*/ 39 w 79"/>
                <a:gd name="T99" fmla="*/ 69 h 69"/>
                <a:gd name="T100" fmla="*/ 48 w 79"/>
                <a:gd name="T101" fmla="*/ 68 h 69"/>
                <a:gd name="T102" fmla="*/ 55 w 79"/>
                <a:gd name="T103" fmla="*/ 66 h 69"/>
                <a:gd name="T104" fmla="*/ 62 w 79"/>
                <a:gd name="T105" fmla="*/ 62 h 69"/>
                <a:gd name="T106" fmla="*/ 68 w 79"/>
                <a:gd name="T107" fmla="*/ 58 h 69"/>
                <a:gd name="T108" fmla="*/ 72 w 79"/>
                <a:gd name="T109" fmla="*/ 52 h 69"/>
                <a:gd name="T110" fmla="*/ 76 w 79"/>
                <a:gd name="T111" fmla="*/ 45 h 69"/>
                <a:gd name="T112" fmla="*/ 78 w 79"/>
                <a:gd name="T113" fmla="*/ 37 h 69"/>
                <a:gd name="T114" fmla="*/ 79 w 79"/>
                <a:gd name="T115" fmla="*/ 29 h 69"/>
                <a:gd name="T116" fmla="*/ 79 w 79"/>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29"/>
                  </a:moveTo>
                  <a:lnTo>
                    <a:pt x="79" y="20"/>
                  </a:lnTo>
                  <a:lnTo>
                    <a:pt x="76" y="13"/>
                  </a:lnTo>
                  <a:lnTo>
                    <a:pt x="72" y="6"/>
                  </a:lnTo>
                  <a:lnTo>
                    <a:pt x="68" y="0"/>
                  </a:lnTo>
                  <a:lnTo>
                    <a:pt x="68" y="0"/>
                  </a:lnTo>
                  <a:lnTo>
                    <a:pt x="68" y="0"/>
                  </a:lnTo>
                  <a:lnTo>
                    <a:pt x="68" y="0"/>
                  </a:lnTo>
                  <a:lnTo>
                    <a:pt x="68" y="0"/>
                  </a:lnTo>
                  <a:lnTo>
                    <a:pt x="66" y="0"/>
                  </a:lnTo>
                  <a:lnTo>
                    <a:pt x="66" y="0"/>
                  </a:lnTo>
                  <a:lnTo>
                    <a:pt x="66" y="0"/>
                  </a:lnTo>
                  <a:lnTo>
                    <a:pt x="66" y="0"/>
                  </a:lnTo>
                  <a:lnTo>
                    <a:pt x="66" y="0"/>
                  </a:lnTo>
                  <a:lnTo>
                    <a:pt x="68" y="0"/>
                  </a:lnTo>
                  <a:lnTo>
                    <a:pt x="72" y="6"/>
                  </a:lnTo>
                  <a:lnTo>
                    <a:pt x="76" y="13"/>
                  </a:lnTo>
                  <a:lnTo>
                    <a:pt x="78" y="20"/>
                  </a:lnTo>
                  <a:lnTo>
                    <a:pt x="79" y="29"/>
                  </a:lnTo>
                  <a:lnTo>
                    <a:pt x="79" y="29"/>
                  </a:lnTo>
                  <a:lnTo>
                    <a:pt x="79" y="37"/>
                  </a:lnTo>
                  <a:lnTo>
                    <a:pt x="76" y="45"/>
                  </a:lnTo>
                  <a:lnTo>
                    <a:pt x="72" y="52"/>
                  </a:lnTo>
                  <a:lnTo>
                    <a:pt x="68" y="58"/>
                  </a:lnTo>
                  <a:lnTo>
                    <a:pt x="62" y="62"/>
                  </a:lnTo>
                  <a:lnTo>
                    <a:pt x="55" y="66"/>
                  </a:lnTo>
                  <a:lnTo>
                    <a:pt x="48" y="69"/>
                  </a:lnTo>
                  <a:lnTo>
                    <a:pt x="39" y="69"/>
                  </a:lnTo>
                  <a:lnTo>
                    <a:pt x="30" y="69"/>
                  </a:lnTo>
                  <a:lnTo>
                    <a:pt x="23" y="66"/>
                  </a:lnTo>
                  <a:lnTo>
                    <a:pt x="16" y="62"/>
                  </a:lnTo>
                  <a:lnTo>
                    <a:pt x="10" y="58"/>
                  </a:lnTo>
                  <a:lnTo>
                    <a:pt x="5" y="52"/>
                  </a:lnTo>
                  <a:lnTo>
                    <a:pt x="2" y="45"/>
                  </a:lnTo>
                  <a:lnTo>
                    <a:pt x="0" y="39"/>
                  </a:lnTo>
                  <a:lnTo>
                    <a:pt x="0" y="39"/>
                  </a:lnTo>
                  <a:lnTo>
                    <a:pt x="0" y="39"/>
                  </a:lnTo>
                  <a:lnTo>
                    <a:pt x="0" y="39"/>
                  </a:lnTo>
                  <a:lnTo>
                    <a:pt x="0" y="39"/>
                  </a:lnTo>
                  <a:lnTo>
                    <a:pt x="0" y="39"/>
                  </a:lnTo>
                  <a:lnTo>
                    <a:pt x="0" y="39"/>
                  </a:lnTo>
                  <a:lnTo>
                    <a:pt x="0" y="39"/>
                  </a:lnTo>
                  <a:lnTo>
                    <a:pt x="0" y="39"/>
                  </a:lnTo>
                  <a:lnTo>
                    <a:pt x="2" y="45"/>
                  </a:lnTo>
                  <a:lnTo>
                    <a:pt x="6" y="52"/>
                  </a:lnTo>
                  <a:lnTo>
                    <a:pt x="10" y="58"/>
                  </a:lnTo>
                  <a:lnTo>
                    <a:pt x="16" y="62"/>
                  </a:lnTo>
                  <a:lnTo>
                    <a:pt x="23" y="66"/>
                  </a:lnTo>
                  <a:lnTo>
                    <a:pt x="30" y="68"/>
                  </a:lnTo>
                  <a:lnTo>
                    <a:pt x="39" y="69"/>
                  </a:lnTo>
                  <a:lnTo>
                    <a:pt x="48" y="68"/>
                  </a:lnTo>
                  <a:lnTo>
                    <a:pt x="55" y="66"/>
                  </a:lnTo>
                  <a:lnTo>
                    <a:pt x="62" y="62"/>
                  </a:lnTo>
                  <a:lnTo>
                    <a:pt x="68" y="58"/>
                  </a:lnTo>
                  <a:lnTo>
                    <a:pt x="72" y="52"/>
                  </a:lnTo>
                  <a:lnTo>
                    <a:pt x="76" y="45"/>
                  </a:lnTo>
                  <a:lnTo>
                    <a:pt x="78" y="37"/>
                  </a:lnTo>
                  <a:lnTo>
                    <a:pt x="79" y="29"/>
                  </a:lnTo>
                  <a:lnTo>
                    <a:pt x="79"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5" name="Freeform 1155"/>
            <p:cNvSpPr>
              <a:spLocks/>
            </p:cNvSpPr>
            <p:nvPr/>
          </p:nvSpPr>
          <p:spPr bwMode="auto">
            <a:xfrm>
              <a:off x="4337" y="2542"/>
              <a:ext cx="79" cy="70"/>
            </a:xfrm>
            <a:custGeom>
              <a:avLst/>
              <a:gdLst>
                <a:gd name="T0" fmla="*/ 79 w 79"/>
                <a:gd name="T1" fmla="*/ 30 h 70"/>
                <a:gd name="T2" fmla="*/ 78 w 79"/>
                <a:gd name="T3" fmla="*/ 21 h 70"/>
                <a:gd name="T4" fmla="*/ 76 w 79"/>
                <a:gd name="T5" fmla="*/ 14 h 70"/>
                <a:gd name="T6" fmla="*/ 72 w 79"/>
                <a:gd name="T7" fmla="*/ 7 h 70"/>
                <a:gd name="T8" fmla="*/ 68 w 79"/>
                <a:gd name="T9" fmla="*/ 1 h 70"/>
                <a:gd name="T10" fmla="*/ 66 w 79"/>
                <a:gd name="T11" fmla="*/ 1 h 70"/>
                <a:gd name="T12" fmla="*/ 66 w 79"/>
                <a:gd name="T13" fmla="*/ 1 h 70"/>
                <a:gd name="T14" fmla="*/ 66 w 79"/>
                <a:gd name="T15" fmla="*/ 0 h 70"/>
                <a:gd name="T16" fmla="*/ 66 w 79"/>
                <a:gd name="T17" fmla="*/ 0 h 70"/>
                <a:gd name="T18" fmla="*/ 66 w 79"/>
                <a:gd name="T19" fmla="*/ 0 h 70"/>
                <a:gd name="T20" fmla="*/ 66 w 79"/>
                <a:gd name="T21" fmla="*/ 0 h 70"/>
                <a:gd name="T22" fmla="*/ 66 w 79"/>
                <a:gd name="T23" fmla="*/ 0 h 70"/>
                <a:gd name="T24" fmla="*/ 66 w 79"/>
                <a:gd name="T25" fmla="*/ 0 h 70"/>
                <a:gd name="T26" fmla="*/ 65 w 79"/>
                <a:gd name="T27" fmla="*/ 0 h 70"/>
                <a:gd name="T28" fmla="*/ 66 w 79"/>
                <a:gd name="T29" fmla="*/ 1 h 70"/>
                <a:gd name="T30" fmla="*/ 72 w 79"/>
                <a:gd name="T31" fmla="*/ 7 h 70"/>
                <a:gd name="T32" fmla="*/ 75 w 79"/>
                <a:gd name="T33" fmla="*/ 14 h 70"/>
                <a:gd name="T34" fmla="*/ 78 w 79"/>
                <a:gd name="T35" fmla="*/ 21 h 70"/>
                <a:gd name="T36" fmla="*/ 79 w 79"/>
                <a:gd name="T37" fmla="*/ 30 h 70"/>
                <a:gd name="T38" fmla="*/ 79 w 79"/>
                <a:gd name="T39" fmla="*/ 30 h 70"/>
                <a:gd name="T40" fmla="*/ 78 w 79"/>
                <a:gd name="T41" fmla="*/ 38 h 70"/>
                <a:gd name="T42" fmla="*/ 76 w 79"/>
                <a:gd name="T43" fmla="*/ 46 h 70"/>
                <a:gd name="T44" fmla="*/ 72 w 79"/>
                <a:gd name="T45" fmla="*/ 53 h 70"/>
                <a:gd name="T46" fmla="*/ 68 w 79"/>
                <a:gd name="T47" fmla="*/ 59 h 70"/>
                <a:gd name="T48" fmla="*/ 62 w 79"/>
                <a:gd name="T49" fmla="*/ 63 h 70"/>
                <a:gd name="T50" fmla="*/ 55 w 79"/>
                <a:gd name="T51" fmla="*/ 67 h 70"/>
                <a:gd name="T52" fmla="*/ 48 w 79"/>
                <a:gd name="T53" fmla="*/ 69 h 70"/>
                <a:gd name="T54" fmla="*/ 39 w 79"/>
                <a:gd name="T55" fmla="*/ 70 h 70"/>
                <a:gd name="T56" fmla="*/ 30 w 79"/>
                <a:gd name="T57" fmla="*/ 69 h 70"/>
                <a:gd name="T58" fmla="*/ 23 w 79"/>
                <a:gd name="T59" fmla="*/ 67 h 70"/>
                <a:gd name="T60" fmla="*/ 16 w 79"/>
                <a:gd name="T61" fmla="*/ 63 h 70"/>
                <a:gd name="T62" fmla="*/ 10 w 79"/>
                <a:gd name="T63" fmla="*/ 59 h 70"/>
                <a:gd name="T64" fmla="*/ 6 w 79"/>
                <a:gd name="T65" fmla="*/ 53 h 70"/>
                <a:gd name="T66" fmla="*/ 2 w 79"/>
                <a:gd name="T67" fmla="*/ 46 h 70"/>
                <a:gd name="T68" fmla="*/ 0 w 79"/>
                <a:gd name="T69" fmla="*/ 40 h 70"/>
                <a:gd name="T70" fmla="*/ 0 w 79"/>
                <a:gd name="T71" fmla="*/ 40 h 70"/>
                <a:gd name="T72" fmla="*/ 0 w 79"/>
                <a:gd name="T73" fmla="*/ 40 h 70"/>
                <a:gd name="T74" fmla="*/ 0 w 79"/>
                <a:gd name="T75" fmla="*/ 40 h 70"/>
                <a:gd name="T76" fmla="*/ 0 w 79"/>
                <a:gd name="T77" fmla="*/ 40 h 70"/>
                <a:gd name="T78" fmla="*/ 0 w 79"/>
                <a:gd name="T79" fmla="*/ 40 h 70"/>
                <a:gd name="T80" fmla="*/ 0 w 79"/>
                <a:gd name="T81" fmla="*/ 40 h 70"/>
                <a:gd name="T82" fmla="*/ 0 w 79"/>
                <a:gd name="T83" fmla="*/ 38 h 70"/>
                <a:gd name="T84" fmla="*/ 0 w 79"/>
                <a:gd name="T85" fmla="*/ 38 h 70"/>
                <a:gd name="T86" fmla="*/ 2 w 79"/>
                <a:gd name="T87" fmla="*/ 46 h 70"/>
                <a:gd name="T88" fmla="*/ 6 w 79"/>
                <a:gd name="T89" fmla="*/ 51 h 70"/>
                <a:gd name="T90" fmla="*/ 10 w 79"/>
                <a:gd name="T91" fmla="*/ 57 h 70"/>
                <a:gd name="T92" fmla="*/ 16 w 79"/>
                <a:gd name="T93" fmla="*/ 63 h 70"/>
                <a:gd name="T94" fmla="*/ 23 w 79"/>
                <a:gd name="T95" fmla="*/ 66 h 70"/>
                <a:gd name="T96" fmla="*/ 30 w 79"/>
                <a:gd name="T97" fmla="*/ 69 h 70"/>
                <a:gd name="T98" fmla="*/ 39 w 79"/>
                <a:gd name="T99" fmla="*/ 70 h 70"/>
                <a:gd name="T100" fmla="*/ 46 w 79"/>
                <a:gd name="T101" fmla="*/ 69 h 70"/>
                <a:gd name="T102" fmla="*/ 55 w 79"/>
                <a:gd name="T103" fmla="*/ 66 h 70"/>
                <a:gd name="T104" fmla="*/ 61 w 79"/>
                <a:gd name="T105" fmla="*/ 63 h 70"/>
                <a:gd name="T106" fmla="*/ 66 w 79"/>
                <a:gd name="T107" fmla="*/ 57 h 70"/>
                <a:gd name="T108" fmla="*/ 72 w 79"/>
                <a:gd name="T109" fmla="*/ 51 h 70"/>
                <a:gd name="T110" fmla="*/ 75 w 79"/>
                <a:gd name="T111" fmla="*/ 46 h 70"/>
                <a:gd name="T112" fmla="*/ 78 w 79"/>
                <a:gd name="T113" fmla="*/ 37 h 70"/>
                <a:gd name="T114" fmla="*/ 79 w 79"/>
                <a:gd name="T115" fmla="*/ 30 h 70"/>
                <a:gd name="T116" fmla="*/ 79 w 79"/>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0">
                  <a:moveTo>
                    <a:pt x="79" y="30"/>
                  </a:moveTo>
                  <a:lnTo>
                    <a:pt x="78" y="21"/>
                  </a:lnTo>
                  <a:lnTo>
                    <a:pt x="76" y="14"/>
                  </a:lnTo>
                  <a:lnTo>
                    <a:pt x="72" y="7"/>
                  </a:lnTo>
                  <a:lnTo>
                    <a:pt x="68" y="1"/>
                  </a:lnTo>
                  <a:lnTo>
                    <a:pt x="66" y="1"/>
                  </a:lnTo>
                  <a:lnTo>
                    <a:pt x="66" y="1"/>
                  </a:lnTo>
                  <a:lnTo>
                    <a:pt x="66" y="0"/>
                  </a:lnTo>
                  <a:lnTo>
                    <a:pt x="66" y="0"/>
                  </a:lnTo>
                  <a:lnTo>
                    <a:pt x="66" y="0"/>
                  </a:lnTo>
                  <a:lnTo>
                    <a:pt x="66" y="0"/>
                  </a:lnTo>
                  <a:lnTo>
                    <a:pt x="66" y="0"/>
                  </a:lnTo>
                  <a:lnTo>
                    <a:pt x="66" y="0"/>
                  </a:lnTo>
                  <a:lnTo>
                    <a:pt x="65" y="0"/>
                  </a:lnTo>
                  <a:lnTo>
                    <a:pt x="66" y="1"/>
                  </a:lnTo>
                  <a:lnTo>
                    <a:pt x="72" y="7"/>
                  </a:lnTo>
                  <a:lnTo>
                    <a:pt x="75" y="14"/>
                  </a:lnTo>
                  <a:lnTo>
                    <a:pt x="78" y="21"/>
                  </a:lnTo>
                  <a:lnTo>
                    <a:pt x="79" y="30"/>
                  </a:lnTo>
                  <a:lnTo>
                    <a:pt x="79" y="30"/>
                  </a:lnTo>
                  <a:lnTo>
                    <a:pt x="78" y="38"/>
                  </a:lnTo>
                  <a:lnTo>
                    <a:pt x="76" y="46"/>
                  </a:lnTo>
                  <a:lnTo>
                    <a:pt x="72" y="53"/>
                  </a:lnTo>
                  <a:lnTo>
                    <a:pt x="68" y="59"/>
                  </a:lnTo>
                  <a:lnTo>
                    <a:pt x="62" y="63"/>
                  </a:lnTo>
                  <a:lnTo>
                    <a:pt x="55" y="67"/>
                  </a:lnTo>
                  <a:lnTo>
                    <a:pt x="48" y="69"/>
                  </a:lnTo>
                  <a:lnTo>
                    <a:pt x="39" y="70"/>
                  </a:lnTo>
                  <a:lnTo>
                    <a:pt x="30" y="69"/>
                  </a:lnTo>
                  <a:lnTo>
                    <a:pt x="23" y="67"/>
                  </a:lnTo>
                  <a:lnTo>
                    <a:pt x="16" y="63"/>
                  </a:lnTo>
                  <a:lnTo>
                    <a:pt x="10" y="59"/>
                  </a:lnTo>
                  <a:lnTo>
                    <a:pt x="6" y="53"/>
                  </a:lnTo>
                  <a:lnTo>
                    <a:pt x="2" y="46"/>
                  </a:lnTo>
                  <a:lnTo>
                    <a:pt x="0" y="40"/>
                  </a:lnTo>
                  <a:lnTo>
                    <a:pt x="0" y="40"/>
                  </a:lnTo>
                  <a:lnTo>
                    <a:pt x="0" y="40"/>
                  </a:lnTo>
                  <a:lnTo>
                    <a:pt x="0" y="40"/>
                  </a:lnTo>
                  <a:lnTo>
                    <a:pt x="0" y="40"/>
                  </a:lnTo>
                  <a:lnTo>
                    <a:pt x="0" y="40"/>
                  </a:lnTo>
                  <a:lnTo>
                    <a:pt x="0" y="40"/>
                  </a:lnTo>
                  <a:lnTo>
                    <a:pt x="0" y="38"/>
                  </a:lnTo>
                  <a:lnTo>
                    <a:pt x="0" y="38"/>
                  </a:lnTo>
                  <a:lnTo>
                    <a:pt x="2" y="46"/>
                  </a:lnTo>
                  <a:lnTo>
                    <a:pt x="6" y="51"/>
                  </a:lnTo>
                  <a:lnTo>
                    <a:pt x="10" y="57"/>
                  </a:lnTo>
                  <a:lnTo>
                    <a:pt x="16" y="63"/>
                  </a:lnTo>
                  <a:lnTo>
                    <a:pt x="23" y="66"/>
                  </a:lnTo>
                  <a:lnTo>
                    <a:pt x="30" y="69"/>
                  </a:lnTo>
                  <a:lnTo>
                    <a:pt x="39" y="70"/>
                  </a:lnTo>
                  <a:lnTo>
                    <a:pt x="46" y="69"/>
                  </a:lnTo>
                  <a:lnTo>
                    <a:pt x="55" y="66"/>
                  </a:lnTo>
                  <a:lnTo>
                    <a:pt x="61" y="63"/>
                  </a:lnTo>
                  <a:lnTo>
                    <a:pt x="66" y="57"/>
                  </a:lnTo>
                  <a:lnTo>
                    <a:pt x="72" y="51"/>
                  </a:lnTo>
                  <a:lnTo>
                    <a:pt x="75" y="46"/>
                  </a:lnTo>
                  <a:lnTo>
                    <a:pt x="78" y="37"/>
                  </a:lnTo>
                  <a:lnTo>
                    <a:pt x="79"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6" name="Freeform 1156"/>
            <p:cNvSpPr>
              <a:spLocks/>
            </p:cNvSpPr>
            <p:nvPr/>
          </p:nvSpPr>
          <p:spPr bwMode="auto">
            <a:xfrm>
              <a:off x="4337" y="2542"/>
              <a:ext cx="79" cy="70"/>
            </a:xfrm>
            <a:custGeom>
              <a:avLst/>
              <a:gdLst>
                <a:gd name="T0" fmla="*/ 79 w 79"/>
                <a:gd name="T1" fmla="*/ 30 h 70"/>
                <a:gd name="T2" fmla="*/ 78 w 79"/>
                <a:gd name="T3" fmla="*/ 21 h 70"/>
                <a:gd name="T4" fmla="*/ 75 w 79"/>
                <a:gd name="T5" fmla="*/ 14 h 70"/>
                <a:gd name="T6" fmla="*/ 72 w 79"/>
                <a:gd name="T7" fmla="*/ 7 h 70"/>
                <a:gd name="T8" fmla="*/ 66 w 79"/>
                <a:gd name="T9" fmla="*/ 1 h 70"/>
                <a:gd name="T10" fmla="*/ 65 w 79"/>
                <a:gd name="T11" fmla="*/ 0 h 70"/>
                <a:gd name="T12" fmla="*/ 65 w 79"/>
                <a:gd name="T13" fmla="*/ 0 h 70"/>
                <a:gd name="T14" fmla="*/ 65 w 79"/>
                <a:gd name="T15" fmla="*/ 0 h 70"/>
                <a:gd name="T16" fmla="*/ 65 w 79"/>
                <a:gd name="T17" fmla="*/ 0 h 70"/>
                <a:gd name="T18" fmla="*/ 65 w 79"/>
                <a:gd name="T19" fmla="*/ 0 h 70"/>
                <a:gd name="T20" fmla="*/ 65 w 79"/>
                <a:gd name="T21" fmla="*/ 0 h 70"/>
                <a:gd name="T22" fmla="*/ 65 w 79"/>
                <a:gd name="T23" fmla="*/ 0 h 70"/>
                <a:gd name="T24" fmla="*/ 65 w 79"/>
                <a:gd name="T25" fmla="*/ 0 h 70"/>
                <a:gd name="T26" fmla="*/ 65 w 79"/>
                <a:gd name="T27" fmla="*/ 0 h 70"/>
                <a:gd name="T28" fmla="*/ 66 w 79"/>
                <a:gd name="T29" fmla="*/ 2 h 70"/>
                <a:gd name="T30" fmla="*/ 72 w 79"/>
                <a:gd name="T31" fmla="*/ 8 h 70"/>
                <a:gd name="T32" fmla="*/ 75 w 79"/>
                <a:gd name="T33" fmla="*/ 14 h 70"/>
                <a:gd name="T34" fmla="*/ 78 w 79"/>
                <a:gd name="T35" fmla="*/ 21 h 70"/>
                <a:gd name="T36" fmla="*/ 78 w 79"/>
                <a:gd name="T37" fmla="*/ 30 h 70"/>
                <a:gd name="T38" fmla="*/ 79 w 79"/>
                <a:gd name="T39" fmla="*/ 30 h 70"/>
                <a:gd name="T40" fmla="*/ 78 w 79"/>
                <a:gd name="T41" fmla="*/ 37 h 70"/>
                <a:gd name="T42" fmla="*/ 75 w 79"/>
                <a:gd name="T43" fmla="*/ 46 h 70"/>
                <a:gd name="T44" fmla="*/ 72 w 79"/>
                <a:gd name="T45" fmla="*/ 51 h 70"/>
                <a:gd name="T46" fmla="*/ 66 w 79"/>
                <a:gd name="T47" fmla="*/ 57 h 70"/>
                <a:gd name="T48" fmla="*/ 61 w 79"/>
                <a:gd name="T49" fmla="*/ 63 h 70"/>
                <a:gd name="T50" fmla="*/ 55 w 79"/>
                <a:gd name="T51" fmla="*/ 66 h 70"/>
                <a:gd name="T52" fmla="*/ 46 w 79"/>
                <a:gd name="T53" fmla="*/ 69 h 70"/>
                <a:gd name="T54" fmla="*/ 39 w 79"/>
                <a:gd name="T55" fmla="*/ 70 h 70"/>
                <a:gd name="T56" fmla="*/ 30 w 79"/>
                <a:gd name="T57" fmla="*/ 69 h 70"/>
                <a:gd name="T58" fmla="*/ 23 w 79"/>
                <a:gd name="T59" fmla="*/ 66 h 70"/>
                <a:gd name="T60" fmla="*/ 16 w 79"/>
                <a:gd name="T61" fmla="*/ 63 h 70"/>
                <a:gd name="T62" fmla="*/ 10 w 79"/>
                <a:gd name="T63" fmla="*/ 57 h 70"/>
                <a:gd name="T64" fmla="*/ 6 w 79"/>
                <a:gd name="T65" fmla="*/ 51 h 70"/>
                <a:gd name="T66" fmla="*/ 2 w 79"/>
                <a:gd name="T67" fmla="*/ 46 h 70"/>
                <a:gd name="T68" fmla="*/ 0 w 79"/>
                <a:gd name="T69" fmla="*/ 38 h 70"/>
                <a:gd name="T70" fmla="*/ 0 w 79"/>
                <a:gd name="T71" fmla="*/ 38 h 70"/>
                <a:gd name="T72" fmla="*/ 0 w 79"/>
                <a:gd name="T73" fmla="*/ 38 h 70"/>
                <a:gd name="T74" fmla="*/ 0 w 79"/>
                <a:gd name="T75" fmla="*/ 38 h 70"/>
                <a:gd name="T76" fmla="*/ 0 w 79"/>
                <a:gd name="T77" fmla="*/ 38 h 70"/>
                <a:gd name="T78" fmla="*/ 0 w 79"/>
                <a:gd name="T79" fmla="*/ 38 h 70"/>
                <a:gd name="T80" fmla="*/ 0 w 79"/>
                <a:gd name="T81" fmla="*/ 38 h 70"/>
                <a:gd name="T82" fmla="*/ 0 w 79"/>
                <a:gd name="T83" fmla="*/ 38 h 70"/>
                <a:gd name="T84" fmla="*/ 0 w 79"/>
                <a:gd name="T85" fmla="*/ 38 h 70"/>
                <a:gd name="T86" fmla="*/ 3 w 79"/>
                <a:gd name="T87" fmla="*/ 46 h 70"/>
                <a:gd name="T88" fmla="*/ 6 w 79"/>
                <a:gd name="T89" fmla="*/ 51 h 70"/>
                <a:gd name="T90" fmla="*/ 12 w 79"/>
                <a:gd name="T91" fmla="*/ 57 h 70"/>
                <a:gd name="T92" fmla="*/ 17 w 79"/>
                <a:gd name="T93" fmla="*/ 63 h 70"/>
                <a:gd name="T94" fmla="*/ 23 w 79"/>
                <a:gd name="T95" fmla="*/ 66 h 70"/>
                <a:gd name="T96" fmla="*/ 30 w 79"/>
                <a:gd name="T97" fmla="*/ 69 h 70"/>
                <a:gd name="T98" fmla="*/ 39 w 79"/>
                <a:gd name="T99" fmla="*/ 69 h 70"/>
                <a:gd name="T100" fmla="*/ 46 w 79"/>
                <a:gd name="T101" fmla="*/ 69 h 70"/>
                <a:gd name="T102" fmla="*/ 55 w 79"/>
                <a:gd name="T103" fmla="*/ 66 h 70"/>
                <a:gd name="T104" fmla="*/ 61 w 79"/>
                <a:gd name="T105" fmla="*/ 63 h 70"/>
                <a:gd name="T106" fmla="*/ 66 w 79"/>
                <a:gd name="T107" fmla="*/ 57 h 70"/>
                <a:gd name="T108" fmla="*/ 72 w 79"/>
                <a:gd name="T109" fmla="*/ 51 h 70"/>
                <a:gd name="T110" fmla="*/ 75 w 79"/>
                <a:gd name="T111" fmla="*/ 46 h 70"/>
                <a:gd name="T112" fmla="*/ 78 w 79"/>
                <a:gd name="T113" fmla="*/ 37 h 70"/>
                <a:gd name="T114" fmla="*/ 78 w 79"/>
                <a:gd name="T115" fmla="*/ 30 h 70"/>
                <a:gd name="T116" fmla="*/ 79 w 79"/>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0">
                  <a:moveTo>
                    <a:pt x="79" y="30"/>
                  </a:moveTo>
                  <a:lnTo>
                    <a:pt x="78" y="21"/>
                  </a:lnTo>
                  <a:lnTo>
                    <a:pt x="75" y="14"/>
                  </a:lnTo>
                  <a:lnTo>
                    <a:pt x="72" y="7"/>
                  </a:lnTo>
                  <a:lnTo>
                    <a:pt x="66" y="1"/>
                  </a:lnTo>
                  <a:lnTo>
                    <a:pt x="65" y="0"/>
                  </a:lnTo>
                  <a:lnTo>
                    <a:pt x="65" y="0"/>
                  </a:lnTo>
                  <a:lnTo>
                    <a:pt x="65" y="0"/>
                  </a:lnTo>
                  <a:lnTo>
                    <a:pt x="65" y="0"/>
                  </a:lnTo>
                  <a:lnTo>
                    <a:pt x="65" y="0"/>
                  </a:lnTo>
                  <a:lnTo>
                    <a:pt x="65" y="0"/>
                  </a:lnTo>
                  <a:lnTo>
                    <a:pt x="65" y="0"/>
                  </a:lnTo>
                  <a:lnTo>
                    <a:pt x="65" y="0"/>
                  </a:lnTo>
                  <a:lnTo>
                    <a:pt x="65" y="0"/>
                  </a:lnTo>
                  <a:lnTo>
                    <a:pt x="66" y="2"/>
                  </a:lnTo>
                  <a:lnTo>
                    <a:pt x="72" y="8"/>
                  </a:lnTo>
                  <a:lnTo>
                    <a:pt x="75" y="14"/>
                  </a:lnTo>
                  <a:lnTo>
                    <a:pt x="78" y="21"/>
                  </a:lnTo>
                  <a:lnTo>
                    <a:pt x="78" y="30"/>
                  </a:lnTo>
                  <a:lnTo>
                    <a:pt x="79" y="30"/>
                  </a:lnTo>
                  <a:lnTo>
                    <a:pt x="78" y="37"/>
                  </a:lnTo>
                  <a:lnTo>
                    <a:pt x="75" y="46"/>
                  </a:lnTo>
                  <a:lnTo>
                    <a:pt x="72" y="51"/>
                  </a:lnTo>
                  <a:lnTo>
                    <a:pt x="66" y="57"/>
                  </a:lnTo>
                  <a:lnTo>
                    <a:pt x="61" y="63"/>
                  </a:lnTo>
                  <a:lnTo>
                    <a:pt x="55" y="66"/>
                  </a:lnTo>
                  <a:lnTo>
                    <a:pt x="46" y="69"/>
                  </a:lnTo>
                  <a:lnTo>
                    <a:pt x="39" y="70"/>
                  </a:lnTo>
                  <a:lnTo>
                    <a:pt x="30" y="69"/>
                  </a:lnTo>
                  <a:lnTo>
                    <a:pt x="23" y="66"/>
                  </a:lnTo>
                  <a:lnTo>
                    <a:pt x="16" y="63"/>
                  </a:lnTo>
                  <a:lnTo>
                    <a:pt x="10" y="57"/>
                  </a:lnTo>
                  <a:lnTo>
                    <a:pt x="6" y="51"/>
                  </a:lnTo>
                  <a:lnTo>
                    <a:pt x="2" y="46"/>
                  </a:lnTo>
                  <a:lnTo>
                    <a:pt x="0" y="38"/>
                  </a:lnTo>
                  <a:lnTo>
                    <a:pt x="0" y="38"/>
                  </a:lnTo>
                  <a:lnTo>
                    <a:pt x="0" y="38"/>
                  </a:lnTo>
                  <a:lnTo>
                    <a:pt x="0" y="38"/>
                  </a:lnTo>
                  <a:lnTo>
                    <a:pt x="0" y="38"/>
                  </a:lnTo>
                  <a:lnTo>
                    <a:pt x="0" y="38"/>
                  </a:lnTo>
                  <a:lnTo>
                    <a:pt x="0" y="38"/>
                  </a:lnTo>
                  <a:lnTo>
                    <a:pt x="0" y="38"/>
                  </a:lnTo>
                  <a:lnTo>
                    <a:pt x="0" y="38"/>
                  </a:lnTo>
                  <a:lnTo>
                    <a:pt x="3" y="46"/>
                  </a:lnTo>
                  <a:lnTo>
                    <a:pt x="6" y="51"/>
                  </a:lnTo>
                  <a:lnTo>
                    <a:pt x="12" y="57"/>
                  </a:lnTo>
                  <a:lnTo>
                    <a:pt x="17" y="63"/>
                  </a:lnTo>
                  <a:lnTo>
                    <a:pt x="23" y="66"/>
                  </a:lnTo>
                  <a:lnTo>
                    <a:pt x="30" y="69"/>
                  </a:lnTo>
                  <a:lnTo>
                    <a:pt x="39" y="69"/>
                  </a:lnTo>
                  <a:lnTo>
                    <a:pt x="46" y="69"/>
                  </a:lnTo>
                  <a:lnTo>
                    <a:pt x="55" y="66"/>
                  </a:lnTo>
                  <a:lnTo>
                    <a:pt x="61" y="63"/>
                  </a:lnTo>
                  <a:lnTo>
                    <a:pt x="66" y="57"/>
                  </a:lnTo>
                  <a:lnTo>
                    <a:pt x="72" y="51"/>
                  </a:lnTo>
                  <a:lnTo>
                    <a:pt x="75" y="46"/>
                  </a:lnTo>
                  <a:lnTo>
                    <a:pt x="78" y="37"/>
                  </a:lnTo>
                  <a:lnTo>
                    <a:pt x="78"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7" name="Freeform 1157"/>
            <p:cNvSpPr>
              <a:spLocks/>
            </p:cNvSpPr>
            <p:nvPr/>
          </p:nvSpPr>
          <p:spPr bwMode="auto">
            <a:xfrm>
              <a:off x="4337" y="2542"/>
              <a:ext cx="78" cy="69"/>
            </a:xfrm>
            <a:custGeom>
              <a:avLst/>
              <a:gdLst>
                <a:gd name="T0" fmla="*/ 78 w 78"/>
                <a:gd name="T1" fmla="*/ 30 h 69"/>
                <a:gd name="T2" fmla="*/ 78 w 78"/>
                <a:gd name="T3" fmla="*/ 21 h 69"/>
                <a:gd name="T4" fmla="*/ 75 w 78"/>
                <a:gd name="T5" fmla="*/ 14 h 69"/>
                <a:gd name="T6" fmla="*/ 72 w 78"/>
                <a:gd name="T7" fmla="*/ 8 h 69"/>
                <a:gd name="T8" fmla="*/ 66 w 78"/>
                <a:gd name="T9" fmla="*/ 2 h 69"/>
                <a:gd name="T10" fmla="*/ 65 w 78"/>
                <a:gd name="T11" fmla="*/ 0 h 69"/>
                <a:gd name="T12" fmla="*/ 65 w 78"/>
                <a:gd name="T13" fmla="*/ 0 h 69"/>
                <a:gd name="T14" fmla="*/ 65 w 78"/>
                <a:gd name="T15" fmla="*/ 0 h 69"/>
                <a:gd name="T16" fmla="*/ 65 w 78"/>
                <a:gd name="T17" fmla="*/ 0 h 69"/>
                <a:gd name="T18" fmla="*/ 65 w 78"/>
                <a:gd name="T19" fmla="*/ 0 h 69"/>
                <a:gd name="T20" fmla="*/ 64 w 78"/>
                <a:gd name="T21" fmla="*/ 0 h 69"/>
                <a:gd name="T22" fmla="*/ 64 w 78"/>
                <a:gd name="T23" fmla="*/ 0 h 69"/>
                <a:gd name="T24" fmla="*/ 64 w 78"/>
                <a:gd name="T25" fmla="*/ 0 h 69"/>
                <a:gd name="T26" fmla="*/ 64 w 78"/>
                <a:gd name="T27" fmla="*/ 0 h 69"/>
                <a:gd name="T28" fmla="*/ 66 w 78"/>
                <a:gd name="T29" fmla="*/ 2 h 69"/>
                <a:gd name="T30" fmla="*/ 71 w 78"/>
                <a:gd name="T31" fmla="*/ 8 h 69"/>
                <a:gd name="T32" fmla="*/ 75 w 78"/>
                <a:gd name="T33" fmla="*/ 14 h 69"/>
                <a:gd name="T34" fmla="*/ 76 w 78"/>
                <a:gd name="T35" fmla="*/ 21 h 69"/>
                <a:gd name="T36" fmla="*/ 78 w 78"/>
                <a:gd name="T37" fmla="*/ 30 h 69"/>
                <a:gd name="T38" fmla="*/ 78 w 78"/>
                <a:gd name="T39" fmla="*/ 30 h 69"/>
                <a:gd name="T40" fmla="*/ 78 w 78"/>
                <a:gd name="T41" fmla="*/ 37 h 69"/>
                <a:gd name="T42" fmla="*/ 75 w 78"/>
                <a:gd name="T43" fmla="*/ 46 h 69"/>
                <a:gd name="T44" fmla="*/ 72 w 78"/>
                <a:gd name="T45" fmla="*/ 51 h 69"/>
                <a:gd name="T46" fmla="*/ 66 w 78"/>
                <a:gd name="T47" fmla="*/ 57 h 69"/>
                <a:gd name="T48" fmla="*/ 61 w 78"/>
                <a:gd name="T49" fmla="*/ 63 h 69"/>
                <a:gd name="T50" fmla="*/ 55 w 78"/>
                <a:gd name="T51" fmla="*/ 66 h 69"/>
                <a:gd name="T52" fmla="*/ 46 w 78"/>
                <a:gd name="T53" fmla="*/ 69 h 69"/>
                <a:gd name="T54" fmla="*/ 39 w 78"/>
                <a:gd name="T55" fmla="*/ 69 h 69"/>
                <a:gd name="T56" fmla="*/ 30 w 78"/>
                <a:gd name="T57" fmla="*/ 69 h 69"/>
                <a:gd name="T58" fmla="*/ 23 w 78"/>
                <a:gd name="T59" fmla="*/ 66 h 69"/>
                <a:gd name="T60" fmla="*/ 17 w 78"/>
                <a:gd name="T61" fmla="*/ 63 h 69"/>
                <a:gd name="T62" fmla="*/ 12 w 78"/>
                <a:gd name="T63" fmla="*/ 57 h 69"/>
                <a:gd name="T64" fmla="*/ 6 w 78"/>
                <a:gd name="T65" fmla="*/ 51 h 69"/>
                <a:gd name="T66" fmla="*/ 3 w 78"/>
                <a:gd name="T67" fmla="*/ 46 h 69"/>
                <a:gd name="T68" fmla="*/ 0 w 78"/>
                <a:gd name="T69" fmla="*/ 38 h 69"/>
                <a:gd name="T70" fmla="*/ 0 w 78"/>
                <a:gd name="T71" fmla="*/ 38 h 69"/>
                <a:gd name="T72" fmla="*/ 0 w 78"/>
                <a:gd name="T73" fmla="*/ 38 h 69"/>
                <a:gd name="T74" fmla="*/ 0 w 78"/>
                <a:gd name="T75" fmla="*/ 38 h 69"/>
                <a:gd name="T76" fmla="*/ 0 w 78"/>
                <a:gd name="T77" fmla="*/ 38 h 69"/>
                <a:gd name="T78" fmla="*/ 0 w 78"/>
                <a:gd name="T79" fmla="*/ 38 h 69"/>
                <a:gd name="T80" fmla="*/ 0 w 78"/>
                <a:gd name="T81" fmla="*/ 38 h 69"/>
                <a:gd name="T82" fmla="*/ 0 w 78"/>
                <a:gd name="T83" fmla="*/ 37 h 69"/>
                <a:gd name="T84" fmla="*/ 0 w 78"/>
                <a:gd name="T85" fmla="*/ 37 h 69"/>
                <a:gd name="T86" fmla="*/ 3 w 78"/>
                <a:gd name="T87" fmla="*/ 44 h 69"/>
                <a:gd name="T88" fmla="*/ 7 w 78"/>
                <a:gd name="T89" fmla="*/ 51 h 69"/>
                <a:gd name="T90" fmla="*/ 12 w 78"/>
                <a:gd name="T91" fmla="*/ 57 h 69"/>
                <a:gd name="T92" fmla="*/ 17 w 78"/>
                <a:gd name="T93" fmla="*/ 61 h 69"/>
                <a:gd name="T94" fmla="*/ 23 w 78"/>
                <a:gd name="T95" fmla="*/ 66 h 69"/>
                <a:gd name="T96" fmla="*/ 30 w 78"/>
                <a:gd name="T97" fmla="*/ 67 h 69"/>
                <a:gd name="T98" fmla="*/ 39 w 78"/>
                <a:gd name="T99" fmla="*/ 69 h 69"/>
                <a:gd name="T100" fmla="*/ 46 w 78"/>
                <a:gd name="T101" fmla="*/ 67 h 69"/>
                <a:gd name="T102" fmla="*/ 53 w 78"/>
                <a:gd name="T103" fmla="*/ 66 h 69"/>
                <a:gd name="T104" fmla="*/ 61 w 78"/>
                <a:gd name="T105" fmla="*/ 61 h 69"/>
                <a:gd name="T106" fmla="*/ 66 w 78"/>
                <a:gd name="T107" fmla="*/ 57 h 69"/>
                <a:gd name="T108" fmla="*/ 71 w 78"/>
                <a:gd name="T109" fmla="*/ 51 h 69"/>
                <a:gd name="T110" fmla="*/ 75 w 78"/>
                <a:gd name="T111" fmla="*/ 44 h 69"/>
                <a:gd name="T112" fmla="*/ 76 w 78"/>
                <a:gd name="T113" fmla="*/ 37 h 69"/>
                <a:gd name="T114" fmla="*/ 78 w 78"/>
                <a:gd name="T115" fmla="*/ 30 h 69"/>
                <a:gd name="T116" fmla="*/ 78 w 78"/>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30"/>
                  </a:moveTo>
                  <a:lnTo>
                    <a:pt x="78" y="21"/>
                  </a:lnTo>
                  <a:lnTo>
                    <a:pt x="75" y="14"/>
                  </a:lnTo>
                  <a:lnTo>
                    <a:pt x="72" y="8"/>
                  </a:lnTo>
                  <a:lnTo>
                    <a:pt x="66" y="2"/>
                  </a:lnTo>
                  <a:lnTo>
                    <a:pt x="65" y="0"/>
                  </a:lnTo>
                  <a:lnTo>
                    <a:pt x="65" y="0"/>
                  </a:lnTo>
                  <a:lnTo>
                    <a:pt x="65" y="0"/>
                  </a:lnTo>
                  <a:lnTo>
                    <a:pt x="65" y="0"/>
                  </a:lnTo>
                  <a:lnTo>
                    <a:pt x="65" y="0"/>
                  </a:lnTo>
                  <a:lnTo>
                    <a:pt x="64" y="0"/>
                  </a:lnTo>
                  <a:lnTo>
                    <a:pt x="64" y="0"/>
                  </a:lnTo>
                  <a:lnTo>
                    <a:pt x="64" y="0"/>
                  </a:lnTo>
                  <a:lnTo>
                    <a:pt x="64" y="0"/>
                  </a:lnTo>
                  <a:lnTo>
                    <a:pt x="66" y="2"/>
                  </a:lnTo>
                  <a:lnTo>
                    <a:pt x="71" y="8"/>
                  </a:lnTo>
                  <a:lnTo>
                    <a:pt x="75" y="14"/>
                  </a:lnTo>
                  <a:lnTo>
                    <a:pt x="76" y="21"/>
                  </a:lnTo>
                  <a:lnTo>
                    <a:pt x="78" y="30"/>
                  </a:lnTo>
                  <a:lnTo>
                    <a:pt x="78" y="30"/>
                  </a:lnTo>
                  <a:lnTo>
                    <a:pt x="78" y="37"/>
                  </a:lnTo>
                  <a:lnTo>
                    <a:pt x="75" y="46"/>
                  </a:lnTo>
                  <a:lnTo>
                    <a:pt x="72" y="51"/>
                  </a:lnTo>
                  <a:lnTo>
                    <a:pt x="66" y="57"/>
                  </a:lnTo>
                  <a:lnTo>
                    <a:pt x="61" y="63"/>
                  </a:lnTo>
                  <a:lnTo>
                    <a:pt x="55" y="66"/>
                  </a:lnTo>
                  <a:lnTo>
                    <a:pt x="46" y="69"/>
                  </a:lnTo>
                  <a:lnTo>
                    <a:pt x="39" y="69"/>
                  </a:lnTo>
                  <a:lnTo>
                    <a:pt x="30" y="69"/>
                  </a:lnTo>
                  <a:lnTo>
                    <a:pt x="23" y="66"/>
                  </a:lnTo>
                  <a:lnTo>
                    <a:pt x="17" y="63"/>
                  </a:lnTo>
                  <a:lnTo>
                    <a:pt x="12" y="57"/>
                  </a:lnTo>
                  <a:lnTo>
                    <a:pt x="6" y="51"/>
                  </a:lnTo>
                  <a:lnTo>
                    <a:pt x="3" y="46"/>
                  </a:lnTo>
                  <a:lnTo>
                    <a:pt x="0" y="38"/>
                  </a:lnTo>
                  <a:lnTo>
                    <a:pt x="0" y="38"/>
                  </a:lnTo>
                  <a:lnTo>
                    <a:pt x="0" y="38"/>
                  </a:lnTo>
                  <a:lnTo>
                    <a:pt x="0" y="38"/>
                  </a:lnTo>
                  <a:lnTo>
                    <a:pt x="0" y="38"/>
                  </a:lnTo>
                  <a:lnTo>
                    <a:pt x="0" y="38"/>
                  </a:lnTo>
                  <a:lnTo>
                    <a:pt x="0" y="38"/>
                  </a:lnTo>
                  <a:lnTo>
                    <a:pt x="0" y="37"/>
                  </a:lnTo>
                  <a:lnTo>
                    <a:pt x="0" y="37"/>
                  </a:lnTo>
                  <a:lnTo>
                    <a:pt x="3" y="44"/>
                  </a:lnTo>
                  <a:lnTo>
                    <a:pt x="7" y="51"/>
                  </a:lnTo>
                  <a:lnTo>
                    <a:pt x="12" y="57"/>
                  </a:lnTo>
                  <a:lnTo>
                    <a:pt x="17" y="61"/>
                  </a:lnTo>
                  <a:lnTo>
                    <a:pt x="23" y="66"/>
                  </a:lnTo>
                  <a:lnTo>
                    <a:pt x="30" y="67"/>
                  </a:lnTo>
                  <a:lnTo>
                    <a:pt x="39" y="69"/>
                  </a:lnTo>
                  <a:lnTo>
                    <a:pt x="46" y="67"/>
                  </a:lnTo>
                  <a:lnTo>
                    <a:pt x="53" y="66"/>
                  </a:lnTo>
                  <a:lnTo>
                    <a:pt x="61" y="61"/>
                  </a:lnTo>
                  <a:lnTo>
                    <a:pt x="66" y="57"/>
                  </a:lnTo>
                  <a:lnTo>
                    <a:pt x="71" y="51"/>
                  </a:lnTo>
                  <a:lnTo>
                    <a:pt x="75" y="44"/>
                  </a:lnTo>
                  <a:lnTo>
                    <a:pt x="76" y="37"/>
                  </a:lnTo>
                  <a:lnTo>
                    <a:pt x="78" y="30"/>
                  </a:lnTo>
                  <a:lnTo>
                    <a:pt x="78" y="3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8" name="Freeform 1158"/>
            <p:cNvSpPr>
              <a:spLocks/>
            </p:cNvSpPr>
            <p:nvPr/>
          </p:nvSpPr>
          <p:spPr bwMode="auto">
            <a:xfrm>
              <a:off x="4337" y="2542"/>
              <a:ext cx="78" cy="69"/>
            </a:xfrm>
            <a:custGeom>
              <a:avLst/>
              <a:gdLst>
                <a:gd name="T0" fmla="*/ 78 w 78"/>
                <a:gd name="T1" fmla="*/ 30 h 69"/>
                <a:gd name="T2" fmla="*/ 76 w 78"/>
                <a:gd name="T3" fmla="*/ 21 h 69"/>
                <a:gd name="T4" fmla="*/ 75 w 78"/>
                <a:gd name="T5" fmla="*/ 14 h 69"/>
                <a:gd name="T6" fmla="*/ 71 w 78"/>
                <a:gd name="T7" fmla="*/ 8 h 69"/>
                <a:gd name="T8" fmla="*/ 66 w 78"/>
                <a:gd name="T9" fmla="*/ 2 h 69"/>
                <a:gd name="T10" fmla="*/ 64 w 78"/>
                <a:gd name="T11" fmla="*/ 0 h 69"/>
                <a:gd name="T12" fmla="*/ 64 w 78"/>
                <a:gd name="T13" fmla="*/ 0 h 69"/>
                <a:gd name="T14" fmla="*/ 64 w 78"/>
                <a:gd name="T15" fmla="*/ 0 h 69"/>
                <a:gd name="T16" fmla="*/ 64 w 78"/>
                <a:gd name="T17" fmla="*/ 0 h 69"/>
                <a:gd name="T18" fmla="*/ 64 w 78"/>
                <a:gd name="T19" fmla="*/ 0 h 69"/>
                <a:gd name="T20" fmla="*/ 64 w 78"/>
                <a:gd name="T21" fmla="*/ 0 h 69"/>
                <a:gd name="T22" fmla="*/ 64 w 78"/>
                <a:gd name="T23" fmla="*/ 0 h 69"/>
                <a:gd name="T24" fmla="*/ 64 w 78"/>
                <a:gd name="T25" fmla="*/ 0 h 69"/>
                <a:gd name="T26" fmla="*/ 64 w 78"/>
                <a:gd name="T27" fmla="*/ 0 h 69"/>
                <a:gd name="T28" fmla="*/ 66 w 78"/>
                <a:gd name="T29" fmla="*/ 2 h 69"/>
                <a:gd name="T30" fmla="*/ 71 w 78"/>
                <a:gd name="T31" fmla="*/ 8 h 69"/>
                <a:gd name="T32" fmla="*/ 74 w 78"/>
                <a:gd name="T33" fmla="*/ 14 h 69"/>
                <a:gd name="T34" fmla="*/ 76 w 78"/>
                <a:gd name="T35" fmla="*/ 21 h 69"/>
                <a:gd name="T36" fmla="*/ 78 w 78"/>
                <a:gd name="T37" fmla="*/ 30 h 69"/>
                <a:gd name="T38" fmla="*/ 78 w 78"/>
                <a:gd name="T39" fmla="*/ 30 h 69"/>
                <a:gd name="T40" fmla="*/ 76 w 78"/>
                <a:gd name="T41" fmla="*/ 37 h 69"/>
                <a:gd name="T42" fmla="*/ 75 w 78"/>
                <a:gd name="T43" fmla="*/ 44 h 69"/>
                <a:gd name="T44" fmla="*/ 71 w 78"/>
                <a:gd name="T45" fmla="*/ 51 h 69"/>
                <a:gd name="T46" fmla="*/ 66 w 78"/>
                <a:gd name="T47" fmla="*/ 57 h 69"/>
                <a:gd name="T48" fmla="*/ 61 w 78"/>
                <a:gd name="T49" fmla="*/ 61 h 69"/>
                <a:gd name="T50" fmla="*/ 53 w 78"/>
                <a:gd name="T51" fmla="*/ 66 h 69"/>
                <a:gd name="T52" fmla="*/ 46 w 78"/>
                <a:gd name="T53" fmla="*/ 67 h 69"/>
                <a:gd name="T54" fmla="*/ 39 w 78"/>
                <a:gd name="T55" fmla="*/ 69 h 69"/>
                <a:gd name="T56" fmla="*/ 30 w 78"/>
                <a:gd name="T57" fmla="*/ 67 h 69"/>
                <a:gd name="T58" fmla="*/ 23 w 78"/>
                <a:gd name="T59" fmla="*/ 66 h 69"/>
                <a:gd name="T60" fmla="*/ 17 w 78"/>
                <a:gd name="T61" fmla="*/ 61 h 69"/>
                <a:gd name="T62" fmla="*/ 12 w 78"/>
                <a:gd name="T63" fmla="*/ 57 h 69"/>
                <a:gd name="T64" fmla="*/ 7 w 78"/>
                <a:gd name="T65" fmla="*/ 51 h 69"/>
                <a:gd name="T66" fmla="*/ 3 w 78"/>
                <a:gd name="T67" fmla="*/ 44 h 69"/>
                <a:gd name="T68" fmla="*/ 0 w 78"/>
                <a:gd name="T69" fmla="*/ 37 h 69"/>
                <a:gd name="T70" fmla="*/ 2 w 78"/>
                <a:gd name="T71" fmla="*/ 37 h 69"/>
                <a:gd name="T72" fmla="*/ 2 w 78"/>
                <a:gd name="T73" fmla="*/ 37 h 69"/>
                <a:gd name="T74" fmla="*/ 2 w 78"/>
                <a:gd name="T75" fmla="*/ 37 h 69"/>
                <a:gd name="T76" fmla="*/ 2 w 78"/>
                <a:gd name="T77" fmla="*/ 37 h 69"/>
                <a:gd name="T78" fmla="*/ 2 w 78"/>
                <a:gd name="T79" fmla="*/ 37 h 69"/>
                <a:gd name="T80" fmla="*/ 2 w 78"/>
                <a:gd name="T81" fmla="*/ 37 h 69"/>
                <a:gd name="T82" fmla="*/ 2 w 78"/>
                <a:gd name="T83" fmla="*/ 37 h 69"/>
                <a:gd name="T84" fmla="*/ 2 w 78"/>
                <a:gd name="T85" fmla="*/ 37 h 69"/>
                <a:gd name="T86" fmla="*/ 2 w 78"/>
                <a:gd name="T87" fmla="*/ 37 h 69"/>
                <a:gd name="T88" fmla="*/ 3 w 78"/>
                <a:gd name="T89" fmla="*/ 44 h 69"/>
                <a:gd name="T90" fmla="*/ 7 w 78"/>
                <a:gd name="T91" fmla="*/ 51 h 69"/>
                <a:gd name="T92" fmla="*/ 12 w 78"/>
                <a:gd name="T93" fmla="*/ 57 h 69"/>
                <a:gd name="T94" fmla="*/ 17 w 78"/>
                <a:gd name="T95" fmla="*/ 61 h 69"/>
                <a:gd name="T96" fmla="*/ 25 w 78"/>
                <a:gd name="T97" fmla="*/ 64 h 69"/>
                <a:gd name="T98" fmla="*/ 32 w 78"/>
                <a:gd name="T99" fmla="*/ 67 h 69"/>
                <a:gd name="T100" fmla="*/ 39 w 78"/>
                <a:gd name="T101" fmla="*/ 67 h 69"/>
                <a:gd name="T102" fmla="*/ 46 w 78"/>
                <a:gd name="T103" fmla="*/ 67 h 69"/>
                <a:gd name="T104" fmla="*/ 53 w 78"/>
                <a:gd name="T105" fmla="*/ 64 h 69"/>
                <a:gd name="T106" fmla="*/ 61 w 78"/>
                <a:gd name="T107" fmla="*/ 61 h 69"/>
                <a:gd name="T108" fmla="*/ 66 w 78"/>
                <a:gd name="T109" fmla="*/ 57 h 69"/>
                <a:gd name="T110" fmla="*/ 71 w 78"/>
                <a:gd name="T111" fmla="*/ 51 h 69"/>
                <a:gd name="T112" fmla="*/ 74 w 78"/>
                <a:gd name="T113" fmla="*/ 44 h 69"/>
                <a:gd name="T114" fmla="*/ 76 w 78"/>
                <a:gd name="T115" fmla="*/ 37 h 69"/>
                <a:gd name="T116" fmla="*/ 78 w 78"/>
                <a:gd name="T117" fmla="*/ 30 h 69"/>
                <a:gd name="T118" fmla="*/ 78 w 78"/>
                <a:gd name="T11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9">
                  <a:moveTo>
                    <a:pt x="78" y="30"/>
                  </a:moveTo>
                  <a:lnTo>
                    <a:pt x="76" y="21"/>
                  </a:lnTo>
                  <a:lnTo>
                    <a:pt x="75" y="14"/>
                  </a:lnTo>
                  <a:lnTo>
                    <a:pt x="71" y="8"/>
                  </a:lnTo>
                  <a:lnTo>
                    <a:pt x="66" y="2"/>
                  </a:lnTo>
                  <a:lnTo>
                    <a:pt x="64" y="0"/>
                  </a:lnTo>
                  <a:lnTo>
                    <a:pt x="64" y="0"/>
                  </a:lnTo>
                  <a:lnTo>
                    <a:pt x="64" y="0"/>
                  </a:lnTo>
                  <a:lnTo>
                    <a:pt x="64" y="0"/>
                  </a:lnTo>
                  <a:lnTo>
                    <a:pt x="64" y="0"/>
                  </a:lnTo>
                  <a:lnTo>
                    <a:pt x="64" y="0"/>
                  </a:lnTo>
                  <a:lnTo>
                    <a:pt x="64" y="0"/>
                  </a:lnTo>
                  <a:lnTo>
                    <a:pt x="64" y="0"/>
                  </a:lnTo>
                  <a:lnTo>
                    <a:pt x="64" y="0"/>
                  </a:lnTo>
                  <a:lnTo>
                    <a:pt x="66" y="2"/>
                  </a:lnTo>
                  <a:lnTo>
                    <a:pt x="71" y="8"/>
                  </a:lnTo>
                  <a:lnTo>
                    <a:pt x="74" y="14"/>
                  </a:lnTo>
                  <a:lnTo>
                    <a:pt x="76" y="21"/>
                  </a:lnTo>
                  <a:lnTo>
                    <a:pt x="78" y="30"/>
                  </a:lnTo>
                  <a:lnTo>
                    <a:pt x="78" y="30"/>
                  </a:lnTo>
                  <a:lnTo>
                    <a:pt x="76" y="37"/>
                  </a:lnTo>
                  <a:lnTo>
                    <a:pt x="75" y="44"/>
                  </a:lnTo>
                  <a:lnTo>
                    <a:pt x="71" y="51"/>
                  </a:lnTo>
                  <a:lnTo>
                    <a:pt x="66" y="57"/>
                  </a:lnTo>
                  <a:lnTo>
                    <a:pt x="61" y="61"/>
                  </a:lnTo>
                  <a:lnTo>
                    <a:pt x="53" y="66"/>
                  </a:lnTo>
                  <a:lnTo>
                    <a:pt x="46" y="67"/>
                  </a:lnTo>
                  <a:lnTo>
                    <a:pt x="39" y="69"/>
                  </a:lnTo>
                  <a:lnTo>
                    <a:pt x="30" y="67"/>
                  </a:lnTo>
                  <a:lnTo>
                    <a:pt x="23" y="66"/>
                  </a:lnTo>
                  <a:lnTo>
                    <a:pt x="17" y="61"/>
                  </a:lnTo>
                  <a:lnTo>
                    <a:pt x="12" y="57"/>
                  </a:lnTo>
                  <a:lnTo>
                    <a:pt x="7" y="51"/>
                  </a:lnTo>
                  <a:lnTo>
                    <a:pt x="3" y="44"/>
                  </a:lnTo>
                  <a:lnTo>
                    <a:pt x="0" y="37"/>
                  </a:lnTo>
                  <a:lnTo>
                    <a:pt x="2" y="37"/>
                  </a:lnTo>
                  <a:lnTo>
                    <a:pt x="2" y="37"/>
                  </a:lnTo>
                  <a:lnTo>
                    <a:pt x="2" y="37"/>
                  </a:lnTo>
                  <a:lnTo>
                    <a:pt x="2" y="37"/>
                  </a:lnTo>
                  <a:lnTo>
                    <a:pt x="2" y="37"/>
                  </a:lnTo>
                  <a:lnTo>
                    <a:pt x="2" y="37"/>
                  </a:lnTo>
                  <a:lnTo>
                    <a:pt x="2" y="37"/>
                  </a:lnTo>
                  <a:lnTo>
                    <a:pt x="2" y="37"/>
                  </a:lnTo>
                  <a:lnTo>
                    <a:pt x="2" y="37"/>
                  </a:lnTo>
                  <a:lnTo>
                    <a:pt x="3" y="44"/>
                  </a:lnTo>
                  <a:lnTo>
                    <a:pt x="7" y="51"/>
                  </a:lnTo>
                  <a:lnTo>
                    <a:pt x="12" y="57"/>
                  </a:lnTo>
                  <a:lnTo>
                    <a:pt x="17" y="61"/>
                  </a:lnTo>
                  <a:lnTo>
                    <a:pt x="25" y="64"/>
                  </a:lnTo>
                  <a:lnTo>
                    <a:pt x="32" y="67"/>
                  </a:lnTo>
                  <a:lnTo>
                    <a:pt x="39" y="67"/>
                  </a:lnTo>
                  <a:lnTo>
                    <a:pt x="46" y="67"/>
                  </a:lnTo>
                  <a:lnTo>
                    <a:pt x="53" y="64"/>
                  </a:lnTo>
                  <a:lnTo>
                    <a:pt x="61" y="61"/>
                  </a:lnTo>
                  <a:lnTo>
                    <a:pt x="66" y="57"/>
                  </a:lnTo>
                  <a:lnTo>
                    <a:pt x="71" y="51"/>
                  </a:lnTo>
                  <a:lnTo>
                    <a:pt x="74" y="44"/>
                  </a:lnTo>
                  <a:lnTo>
                    <a:pt x="76" y="37"/>
                  </a:lnTo>
                  <a:lnTo>
                    <a:pt x="78" y="30"/>
                  </a:lnTo>
                  <a:lnTo>
                    <a:pt x="78"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19" name="Freeform 1159"/>
            <p:cNvSpPr>
              <a:spLocks/>
            </p:cNvSpPr>
            <p:nvPr/>
          </p:nvSpPr>
          <p:spPr bwMode="auto">
            <a:xfrm>
              <a:off x="4339" y="2542"/>
              <a:ext cx="76" cy="67"/>
            </a:xfrm>
            <a:custGeom>
              <a:avLst/>
              <a:gdLst>
                <a:gd name="T0" fmla="*/ 76 w 76"/>
                <a:gd name="T1" fmla="*/ 30 h 67"/>
                <a:gd name="T2" fmla="*/ 74 w 76"/>
                <a:gd name="T3" fmla="*/ 21 h 67"/>
                <a:gd name="T4" fmla="*/ 72 w 76"/>
                <a:gd name="T5" fmla="*/ 14 h 67"/>
                <a:gd name="T6" fmla="*/ 69 w 76"/>
                <a:gd name="T7" fmla="*/ 8 h 67"/>
                <a:gd name="T8" fmla="*/ 64 w 76"/>
                <a:gd name="T9" fmla="*/ 2 h 67"/>
                <a:gd name="T10" fmla="*/ 62 w 76"/>
                <a:gd name="T11" fmla="*/ 0 h 67"/>
                <a:gd name="T12" fmla="*/ 62 w 76"/>
                <a:gd name="T13" fmla="*/ 0 h 67"/>
                <a:gd name="T14" fmla="*/ 60 w 76"/>
                <a:gd name="T15" fmla="*/ 0 h 67"/>
                <a:gd name="T16" fmla="*/ 60 w 76"/>
                <a:gd name="T17" fmla="*/ 0 h 67"/>
                <a:gd name="T18" fmla="*/ 60 w 76"/>
                <a:gd name="T19" fmla="*/ 0 h 67"/>
                <a:gd name="T20" fmla="*/ 60 w 76"/>
                <a:gd name="T21" fmla="*/ 0 h 67"/>
                <a:gd name="T22" fmla="*/ 60 w 76"/>
                <a:gd name="T23" fmla="*/ 0 h 67"/>
                <a:gd name="T24" fmla="*/ 60 w 76"/>
                <a:gd name="T25" fmla="*/ 0 h 67"/>
                <a:gd name="T26" fmla="*/ 60 w 76"/>
                <a:gd name="T27" fmla="*/ 0 h 67"/>
                <a:gd name="T28" fmla="*/ 63 w 76"/>
                <a:gd name="T29" fmla="*/ 2 h 67"/>
                <a:gd name="T30" fmla="*/ 69 w 76"/>
                <a:gd name="T31" fmla="*/ 8 h 67"/>
                <a:gd name="T32" fmla="*/ 72 w 76"/>
                <a:gd name="T33" fmla="*/ 15 h 67"/>
                <a:gd name="T34" fmla="*/ 74 w 76"/>
                <a:gd name="T35" fmla="*/ 23 h 67"/>
                <a:gd name="T36" fmla="*/ 74 w 76"/>
                <a:gd name="T37" fmla="*/ 30 h 67"/>
                <a:gd name="T38" fmla="*/ 76 w 76"/>
                <a:gd name="T39" fmla="*/ 30 h 67"/>
                <a:gd name="T40" fmla="*/ 74 w 76"/>
                <a:gd name="T41" fmla="*/ 37 h 67"/>
                <a:gd name="T42" fmla="*/ 72 w 76"/>
                <a:gd name="T43" fmla="*/ 44 h 67"/>
                <a:gd name="T44" fmla="*/ 69 w 76"/>
                <a:gd name="T45" fmla="*/ 51 h 67"/>
                <a:gd name="T46" fmla="*/ 64 w 76"/>
                <a:gd name="T47" fmla="*/ 57 h 67"/>
                <a:gd name="T48" fmla="*/ 59 w 76"/>
                <a:gd name="T49" fmla="*/ 61 h 67"/>
                <a:gd name="T50" fmla="*/ 51 w 76"/>
                <a:gd name="T51" fmla="*/ 64 h 67"/>
                <a:gd name="T52" fmla="*/ 44 w 76"/>
                <a:gd name="T53" fmla="*/ 67 h 67"/>
                <a:gd name="T54" fmla="*/ 37 w 76"/>
                <a:gd name="T55" fmla="*/ 67 h 67"/>
                <a:gd name="T56" fmla="*/ 30 w 76"/>
                <a:gd name="T57" fmla="*/ 67 h 67"/>
                <a:gd name="T58" fmla="*/ 23 w 76"/>
                <a:gd name="T59" fmla="*/ 64 h 67"/>
                <a:gd name="T60" fmla="*/ 15 w 76"/>
                <a:gd name="T61" fmla="*/ 61 h 67"/>
                <a:gd name="T62" fmla="*/ 10 w 76"/>
                <a:gd name="T63" fmla="*/ 57 h 67"/>
                <a:gd name="T64" fmla="*/ 5 w 76"/>
                <a:gd name="T65" fmla="*/ 51 h 67"/>
                <a:gd name="T66" fmla="*/ 1 w 76"/>
                <a:gd name="T67" fmla="*/ 44 h 67"/>
                <a:gd name="T68" fmla="*/ 0 w 76"/>
                <a:gd name="T69" fmla="*/ 37 h 67"/>
                <a:gd name="T70" fmla="*/ 0 w 76"/>
                <a:gd name="T71" fmla="*/ 37 h 67"/>
                <a:gd name="T72" fmla="*/ 0 w 76"/>
                <a:gd name="T73" fmla="*/ 37 h 67"/>
                <a:gd name="T74" fmla="*/ 0 w 76"/>
                <a:gd name="T75" fmla="*/ 37 h 67"/>
                <a:gd name="T76" fmla="*/ 0 w 76"/>
                <a:gd name="T77" fmla="*/ 37 h 67"/>
                <a:gd name="T78" fmla="*/ 0 w 76"/>
                <a:gd name="T79" fmla="*/ 37 h 67"/>
                <a:gd name="T80" fmla="*/ 0 w 76"/>
                <a:gd name="T81" fmla="*/ 36 h 67"/>
                <a:gd name="T82" fmla="*/ 0 w 76"/>
                <a:gd name="T83" fmla="*/ 36 h 67"/>
                <a:gd name="T84" fmla="*/ 0 w 76"/>
                <a:gd name="T85" fmla="*/ 36 h 67"/>
                <a:gd name="T86" fmla="*/ 0 w 76"/>
                <a:gd name="T87" fmla="*/ 36 h 67"/>
                <a:gd name="T88" fmla="*/ 0 w 76"/>
                <a:gd name="T89" fmla="*/ 37 h 67"/>
                <a:gd name="T90" fmla="*/ 3 w 76"/>
                <a:gd name="T91" fmla="*/ 44 h 67"/>
                <a:gd name="T92" fmla="*/ 5 w 76"/>
                <a:gd name="T93" fmla="*/ 51 h 67"/>
                <a:gd name="T94" fmla="*/ 10 w 76"/>
                <a:gd name="T95" fmla="*/ 56 h 67"/>
                <a:gd name="T96" fmla="*/ 15 w 76"/>
                <a:gd name="T97" fmla="*/ 61 h 67"/>
                <a:gd name="T98" fmla="*/ 23 w 76"/>
                <a:gd name="T99" fmla="*/ 64 h 67"/>
                <a:gd name="T100" fmla="*/ 30 w 76"/>
                <a:gd name="T101" fmla="*/ 67 h 67"/>
                <a:gd name="T102" fmla="*/ 37 w 76"/>
                <a:gd name="T103" fmla="*/ 67 h 67"/>
                <a:gd name="T104" fmla="*/ 44 w 76"/>
                <a:gd name="T105" fmla="*/ 67 h 67"/>
                <a:gd name="T106" fmla="*/ 51 w 76"/>
                <a:gd name="T107" fmla="*/ 64 h 67"/>
                <a:gd name="T108" fmla="*/ 59 w 76"/>
                <a:gd name="T109" fmla="*/ 61 h 67"/>
                <a:gd name="T110" fmla="*/ 63 w 76"/>
                <a:gd name="T111" fmla="*/ 56 h 67"/>
                <a:gd name="T112" fmla="*/ 69 w 76"/>
                <a:gd name="T113" fmla="*/ 51 h 67"/>
                <a:gd name="T114" fmla="*/ 72 w 76"/>
                <a:gd name="T115" fmla="*/ 44 h 67"/>
                <a:gd name="T116" fmla="*/ 74 w 76"/>
                <a:gd name="T117" fmla="*/ 37 h 67"/>
                <a:gd name="T118" fmla="*/ 74 w 76"/>
                <a:gd name="T119" fmla="*/ 30 h 67"/>
                <a:gd name="T120" fmla="*/ 76 w 76"/>
                <a:gd name="T121"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7">
                  <a:moveTo>
                    <a:pt x="76" y="30"/>
                  </a:moveTo>
                  <a:lnTo>
                    <a:pt x="74" y="21"/>
                  </a:lnTo>
                  <a:lnTo>
                    <a:pt x="72" y="14"/>
                  </a:lnTo>
                  <a:lnTo>
                    <a:pt x="69" y="8"/>
                  </a:lnTo>
                  <a:lnTo>
                    <a:pt x="64" y="2"/>
                  </a:lnTo>
                  <a:lnTo>
                    <a:pt x="62" y="0"/>
                  </a:lnTo>
                  <a:lnTo>
                    <a:pt x="62" y="0"/>
                  </a:lnTo>
                  <a:lnTo>
                    <a:pt x="60" y="0"/>
                  </a:lnTo>
                  <a:lnTo>
                    <a:pt x="60" y="0"/>
                  </a:lnTo>
                  <a:lnTo>
                    <a:pt x="60" y="0"/>
                  </a:lnTo>
                  <a:lnTo>
                    <a:pt x="60" y="0"/>
                  </a:lnTo>
                  <a:lnTo>
                    <a:pt x="60" y="0"/>
                  </a:lnTo>
                  <a:lnTo>
                    <a:pt x="60" y="0"/>
                  </a:lnTo>
                  <a:lnTo>
                    <a:pt x="60" y="0"/>
                  </a:lnTo>
                  <a:lnTo>
                    <a:pt x="63" y="2"/>
                  </a:lnTo>
                  <a:lnTo>
                    <a:pt x="69" y="8"/>
                  </a:lnTo>
                  <a:lnTo>
                    <a:pt x="72" y="15"/>
                  </a:lnTo>
                  <a:lnTo>
                    <a:pt x="74" y="23"/>
                  </a:lnTo>
                  <a:lnTo>
                    <a:pt x="74" y="30"/>
                  </a:lnTo>
                  <a:lnTo>
                    <a:pt x="76" y="30"/>
                  </a:lnTo>
                  <a:lnTo>
                    <a:pt x="74" y="37"/>
                  </a:lnTo>
                  <a:lnTo>
                    <a:pt x="72" y="44"/>
                  </a:lnTo>
                  <a:lnTo>
                    <a:pt x="69" y="51"/>
                  </a:lnTo>
                  <a:lnTo>
                    <a:pt x="64" y="57"/>
                  </a:lnTo>
                  <a:lnTo>
                    <a:pt x="59" y="61"/>
                  </a:lnTo>
                  <a:lnTo>
                    <a:pt x="51" y="64"/>
                  </a:lnTo>
                  <a:lnTo>
                    <a:pt x="44" y="67"/>
                  </a:lnTo>
                  <a:lnTo>
                    <a:pt x="37" y="67"/>
                  </a:lnTo>
                  <a:lnTo>
                    <a:pt x="30" y="67"/>
                  </a:lnTo>
                  <a:lnTo>
                    <a:pt x="23" y="64"/>
                  </a:lnTo>
                  <a:lnTo>
                    <a:pt x="15" y="61"/>
                  </a:lnTo>
                  <a:lnTo>
                    <a:pt x="10" y="57"/>
                  </a:lnTo>
                  <a:lnTo>
                    <a:pt x="5" y="51"/>
                  </a:lnTo>
                  <a:lnTo>
                    <a:pt x="1" y="44"/>
                  </a:lnTo>
                  <a:lnTo>
                    <a:pt x="0" y="37"/>
                  </a:lnTo>
                  <a:lnTo>
                    <a:pt x="0" y="37"/>
                  </a:lnTo>
                  <a:lnTo>
                    <a:pt x="0" y="37"/>
                  </a:lnTo>
                  <a:lnTo>
                    <a:pt x="0" y="37"/>
                  </a:lnTo>
                  <a:lnTo>
                    <a:pt x="0" y="37"/>
                  </a:lnTo>
                  <a:lnTo>
                    <a:pt x="0" y="37"/>
                  </a:lnTo>
                  <a:lnTo>
                    <a:pt x="0" y="36"/>
                  </a:lnTo>
                  <a:lnTo>
                    <a:pt x="0" y="36"/>
                  </a:lnTo>
                  <a:lnTo>
                    <a:pt x="0" y="36"/>
                  </a:lnTo>
                  <a:lnTo>
                    <a:pt x="0" y="36"/>
                  </a:lnTo>
                  <a:lnTo>
                    <a:pt x="0" y="37"/>
                  </a:lnTo>
                  <a:lnTo>
                    <a:pt x="3" y="44"/>
                  </a:lnTo>
                  <a:lnTo>
                    <a:pt x="5" y="51"/>
                  </a:lnTo>
                  <a:lnTo>
                    <a:pt x="10" y="56"/>
                  </a:lnTo>
                  <a:lnTo>
                    <a:pt x="15" y="61"/>
                  </a:lnTo>
                  <a:lnTo>
                    <a:pt x="23" y="64"/>
                  </a:lnTo>
                  <a:lnTo>
                    <a:pt x="30" y="67"/>
                  </a:lnTo>
                  <a:lnTo>
                    <a:pt x="37" y="67"/>
                  </a:lnTo>
                  <a:lnTo>
                    <a:pt x="44" y="67"/>
                  </a:lnTo>
                  <a:lnTo>
                    <a:pt x="51" y="64"/>
                  </a:lnTo>
                  <a:lnTo>
                    <a:pt x="59" y="61"/>
                  </a:lnTo>
                  <a:lnTo>
                    <a:pt x="63" y="56"/>
                  </a:lnTo>
                  <a:lnTo>
                    <a:pt x="69" y="51"/>
                  </a:lnTo>
                  <a:lnTo>
                    <a:pt x="72" y="44"/>
                  </a:lnTo>
                  <a:lnTo>
                    <a:pt x="74" y="37"/>
                  </a:lnTo>
                  <a:lnTo>
                    <a:pt x="74" y="30"/>
                  </a:lnTo>
                  <a:lnTo>
                    <a:pt x="76"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0" name="Freeform 1160"/>
            <p:cNvSpPr>
              <a:spLocks/>
            </p:cNvSpPr>
            <p:nvPr/>
          </p:nvSpPr>
          <p:spPr bwMode="auto">
            <a:xfrm>
              <a:off x="4339" y="2542"/>
              <a:ext cx="74" cy="67"/>
            </a:xfrm>
            <a:custGeom>
              <a:avLst/>
              <a:gdLst>
                <a:gd name="T0" fmla="*/ 74 w 74"/>
                <a:gd name="T1" fmla="*/ 30 h 67"/>
                <a:gd name="T2" fmla="*/ 74 w 74"/>
                <a:gd name="T3" fmla="*/ 23 h 67"/>
                <a:gd name="T4" fmla="*/ 72 w 74"/>
                <a:gd name="T5" fmla="*/ 15 h 67"/>
                <a:gd name="T6" fmla="*/ 69 w 74"/>
                <a:gd name="T7" fmla="*/ 8 h 67"/>
                <a:gd name="T8" fmla="*/ 63 w 74"/>
                <a:gd name="T9" fmla="*/ 2 h 67"/>
                <a:gd name="T10" fmla="*/ 60 w 74"/>
                <a:gd name="T11" fmla="*/ 0 h 67"/>
                <a:gd name="T12" fmla="*/ 60 w 74"/>
                <a:gd name="T13" fmla="*/ 0 h 67"/>
                <a:gd name="T14" fmla="*/ 60 w 74"/>
                <a:gd name="T15" fmla="*/ 0 h 67"/>
                <a:gd name="T16" fmla="*/ 60 w 74"/>
                <a:gd name="T17" fmla="*/ 0 h 67"/>
                <a:gd name="T18" fmla="*/ 60 w 74"/>
                <a:gd name="T19" fmla="*/ 0 h 67"/>
                <a:gd name="T20" fmla="*/ 60 w 74"/>
                <a:gd name="T21" fmla="*/ 0 h 67"/>
                <a:gd name="T22" fmla="*/ 60 w 74"/>
                <a:gd name="T23" fmla="*/ 0 h 67"/>
                <a:gd name="T24" fmla="*/ 60 w 74"/>
                <a:gd name="T25" fmla="*/ 0 h 67"/>
                <a:gd name="T26" fmla="*/ 59 w 74"/>
                <a:gd name="T27" fmla="*/ 0 h 67"/>
                <a:gd name="T28" fmla="*/ 63 w 74"/>
                <a:gd name="T29" fmla="*/ 4 h 67"/>
                <a:gd name="T30" fmla="*/ 67 w 74"/>
                <a:gd name="T31" fmla="*/ 8 h 67"/>
                <a:gd name="T32" fmla="*/ 72 w 74"/>
                <a:gd name="T33" fmla="*/ 15 h 67"/>
                <a:gd name="T34" fmla="*/ 73 w 74"/>
                <a:gd name="T35" fmla="*/ 23 h 67"/>
                <a:gd name="T36" fmla="*/ 74 w 74"/>
                <a:gd name="T37" fmla="*/ 30 h 67"/>
                <a:gd name="T38" fmla="*/ 74 w 74"/>
                <a:gd name="T39" fmla="*/ 30 h 67"/>
                <a:gd name="T40" fmla="*/ 74 w 74"/>
                <a:gd name="T41" fmla="*/ 37 h 67"/>
                <a:gd name="T42" fmla="*/ 72 w 74"/>
                <a:gd name="T43" fmla="*/ 44 h 67"/>
                <a:gd name="T44" fmla="*/ 69 w 74"/>
                <a:gd name="T45" fmla="*/ 51 h 67"/>
                <a:gd name="T46" fmla="*/ 63 w 74"/>
                <a:gd name="T47" fmla="*/ 56 h 67"/>
                <a:gd name="T48" fmla="*/ 59 w 74"/>
                <a:gd name="T49" fmla="*/ 61 h 67"/>
                <a:gd name="T50" fmla="*/ 51 w 74"/>
                <a:gd name="T51" fmla="*/ 64 h 67"/>
                <a:gd name="T52" fmla="*/ 44 w 74"/>
                <a:gd name="T53" fmla="*/ 67 h 67"/>
                <a:gd name="T54" fmla="*/ 37 w 74"/>
                <a:gd name="T55" fmla="*/ 67 h 67"/>
                <a:gd name="T56" fmla="*/ 30 w 74"/>
                <a:gd name="T57" fmla="*/ 67 h 67"/>
                <a:gd name="T58" fmla="*/ 23 w 74"/>
                <a:gd name="T59" fmla="*/ 64 h 67"/>
                <a:gd name="T60" fmla="*/ 15 w 74"/>
                <a:gd name="T61" fmla="*/ 61 h 67"/>
                <a:gd name="T62" fmla="*/ 10 w 74"/>
                <a:gd name="T63" fmla="*/ 56 h 67"/>
                <a:gd name="T64" fmla="*/ 5 w 74"/>
                <a:gd name="T65" fmla="*/ 51 h 67"/>
                <a:gd name="T66" fmla="*/ 3 w 74"/>
                <a:gd name="T67" fmla="*/ 44 h 67"/>
                <a:gd name="T68" fmla="*/ 0 w 74"/>
                <a:gd name="T69" fmla="*/ 37 h 67"/>
                <a:gd name="T70" fmla="*/ 0 w 74"/>
                <a:gd name="T71" fmla="*/ 36 h 67"/>
                <a:gd name="T72" fmla="*/ 0 w 74"/>
                <a:gd name="T73" fmla="*/ 36 h 67"/>
                <a:gd name="T74" fmla="*/ 0 w 74"/>
                <a:gd name="T75" fmla="*/ 36 h 67"/>
                <a:gd name="T76" fmla="*/ 0 w 74"/>
                <a:gd name="T77" fmla="*/ 36 h 67"/>
                <a:gd name="T78" fmla="*/ 0 w 74"/>
                <a:gd name="T79" fmla="*/ 36 h 67"/>
                <a:gd name="T80" fmla="*/ 0 w 74"/>
                <a:gd name="T81" fmla="*/ 36 h 67"/>
                <a:gd name="T82" fmla="*/ 0 w 74"/>
                <a:gd name="T83" fmla="*/ 36 h 67"/>
                <a:gd name="T84" fmla="*/ 0 w 74"/>
                <a:gd name="T85" fmla="*/ 36 h 67"/>
                <a:gd name="T86" fmla="*/ 0 w 74"/>
                <a:gd name="T87" fmla="*/ 36 h 67"/>
                <a:gd name="T88" fmla="*/ 1 w 74"/>
                <a:gd name="T89" fmla="*/ 37 h 67"/>
                <a:gd name="T90" fmla="*/ 3 w 74"/>
                <a:gd name="T91" fmla="*/ 44 h 67"/>
                <a:gd name="T92" fmla="*/ 5 w 74"/>
                <a:gd name="T93" fmla="*/ 50 h 67"/>
                <a:gd name="T94" fmla="*/ 11 w 74"/>
                <a:gd name="T95" fmla="*/ 56 h 67"/>
                <a:gd name="T96" fmla="*/ 15 w 74"/>
                <a:gd name="T97" fmla="*/ 60 h 67"/>
                <a:gd name="T98" fmla="*/ 23 w 74"/>
                <a:gd name="T99" fmla="*/ 64 h 67"/>
                <a:gd name="T100" fmla="*/ 30 w 74"/>
                <a:gd name="T101" fmla="*/ 66 h 67"/>
                <a:gd name="T102" fmla="*/ 37 w 74"/>
                <a:gd name="T103" fmla="*/ 67 h 67"/>
                <a:gd name="T104" fmla="*/ 44 w 74"/>
                <a:gd name="T105" fmla="*/ 66 h 67"/>
                <a:gd name="T106" fmla="*/ 51 w 74"/>
                <a:gd name="T107" fmla="*/ 64 h 67"/>
                <a:gd name="T108" fmla="*/ 57 w 74"/>
                <a:gd name="T109" fmla="*/ 60 h 67"/>
                <a:gd name="T110" fmla="*/ 63 w 74"/>
                <a:gd name="T111" fmla="*/ 56 h 67"/>
                <a:gd name="T112" fmla="*/ 67 w 74"/>
                <a:gd name="T113" fmla="*/ 50 h 67"/>
                <a:gd name="T114" fmla="*/ 72 w 74"/>
                <a:gd name="T115" fmla="*/ 44 h 67"/>
                <a:gd name="T116" fmla="*/ 73 w 74"/>
                <a:gd name="T117" fmla="*/ 37 h 67"/>
                <a:gd name="T118" fmla="*/ 74 w 74"/>
                <a:gd name="T119" fmla="*/ 30 h 67"/>
                <a:gd name="T120" fmla="*/ 74 w 74"/>
                <a:gd name="T121"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7">
                  <a:moveTo>
                    <a:pt x="74" y="30"/>
                  </a:moveTo>
                  <a:lnTo>
                    <a:pt x="74" y="23"/>
                  </a:lnTo>
                  <a:lnTo>
                    <a:pt x="72" y="15"/>
                  </a:lnTo>
                  <a:lnTo>
                    <a:pt x="69" y="8"/>
                  </a:lnTo>
                  <a:lnTo>
                    <a:pt x="63" y="2"/>
                  </a:lnTo>
                  <a:lnTo>
                    <a:pt x="60" y="0"/>
                  </a:lnTo>
                  <a:lnTo>
                    <a:pt x="60" y="0"/>
                  </a:lnTo>
                  <a:lnTo>
                    <a:pt x="60" y="0"/>
                  </a:lnTo>
                  <a:lnTo>
                    <a:pt x="60" y="0"/>
                  </a:lnTo>
                  <a:lnTo>
                    <a:pt x="60" y="0"/>
                  </a:lnTo>
                  <a:lnTo>
                    <a:pt x="60" y="0"/>
                  </a:lnTo>
                  <a:lnTo>
                    <a:pt x="60" y="0"/>
                  </a:lnTo>
                  <a:lnTo>
                    <a:pt x="60" y="0"/>
                  </a:lnTo>
                  <a:lnTo>
                    <a:pt x="59" y="0"/>
                  </a:lnTo>
                  <a:lnTo>
                    <a:pt x="63" y="4"/>
                  </a:lnTo>
                  <a:lnTo>
                    <a:pt x="67" y="8"/>
                  </a:lnTo>
                  <a:lnTo>
                    <a:pt x="72" y="15"/>
                  </a:lnTo>
                  <a:lnTo>
                    <a:pt x="73" y="23"/>
                  </a:lnTo>
                  <a:lnTo>
                    <a:pt x="74" y="30"/>
                  </a:lnTo>
                  <a:lnTo>
                    <a:pt x="74" y="30"/>
                  </a:lnTo>
                  <a:lnTo>
                    <a:pt x="74" y="37"/>
                  </a:lnTo>
                  <a:lnTo>
                    <a:pt x="72" y="44"/>
                  </a:lnTo>
                  <a:lnTo>
                    <a:pt x="69" y="51"/>
                  </a:lnTo>
                  <a:lnTo>
                    <a:pt x="63" y="56"/>
                  </a:lnTo>
                  <a:lnTo>
                    <a:pt x="59" y="61"/>
                  </a:lnTo>
                  <a:lnTo>
                    <a:pt x="51" y="64"/>
                  </a:lnTo>
                  <a:lnTo>
                    <a:pt x="44" y="67"/>
                  </a:lnTo>
                  <a:lnTo>
                    <a:pt x="37" y="67"/>
                  </a:lnTo>
                  <a:lnTo>
                    <a:pt x="30" y="67"/>
                  </a:lnTo>
                  <a:lnTo>
                    <a:pt x="23" y="64"/>
                  </a:lnTo>
                  <a:lnTo>
                    <a:pt x="15" y="61"/>
                  </a:lnTo>
                  <a:lnTo>
                    <a:pt x="10" y="56"/>
                  </a:lnTo>
                  <a:lnTo>
                    <a:pt x="5" y="51"/>
                  </a:lnTo>
                  <a:lnTo>
                    <a:pt x="3" y="44"/>
                  </a:lnTo>
                  <a:lnTo>
                    <a:pt x="0" y="37"/>
                  </a:lnTo>
                  <a:lnTo>
                    <a:pt x="0" y="36"/>
                  </a:lnTo>
                  <a:lnTo>
                    <a:pt x="0" y="36"/>
                  </a:lnTo>
                  <a:lnTo>
                    <a:pt x="0" y="36"/>
                  </a:lnTo>
                  <a:lnTo>
                    <a:pt x="0" y="36"/>
                  </a:lnTo>
                  <a:lnTo>
                    <a:pt x="0" y="36"/>
                  </a:lnTo>
                  <a:lnTo>
                    <a:pt x="0" y="36"/>
                  </a:lnTo>
                  <a:lnTo>
                    <a:pt x="0" y="36"/>
                  </a:lnTo>
                  <a:lnTo>
                    <a:pt x="0" y="36"/>
                  </a:lnTo>
                  <a:lnTo>
                    <a:pt x="0" y="36"/>
                  </a:lnTo>
                  <a:lnTo>
                    <a:pt x="1" y="37"/>
                  </a:lnTo>
                  <a:lnTo>
                    <a:pt x="3" y="44"/>
                  </a:lnTo>
                  <a:lnTo>
                    <a:pt x="5" y="50"/>
                  </a:lnTo>
                  <a:lnTo>
                    <a:pt x="11" y="56"/>
                  </a:lnTo>
                  <a:lnTo>
                    <a:pt x="15" y="60"/>
                  </a:lnTo>
                  <a:lnTo>
                    <a:pt x="23" y="64"/>
                  </a:lnTo>
                  <a:lnTo>
                    <a:pt x="30" y="66"/>
                  </a:lnTo>
                  <a:lnTo>
                    <a:pt x="37" y="67"/>
                  </a:lnTo>
                  <a:lnTo>
                    <a:pt x="44" y="66"/>
                  </a:lnTo>
                  <a:lnTo>
                    <a:pt x="51" y="64"/>
                  </a:lnTo>
                  <a:lnTo>
                    <a:pt x="57" y="60"/>
                  </a:lnTo>
                  <a:lnTo>
                    <a:pt x="63" y="56"/>
                  </a:lnTo>
                  <a:lnTo>
                    <a:pt x="67" y="50"/>
                  </a:lnTo>
                  <a:lnTo>
                    <a:pt x="72" y="44"/>
                  </a:lnTo>
                  <a:lnTo>
                    <a:pt x="73" y="37"/>
                  </a:lnTo>
                  <a:lnTo>
                    <a:pt x="74" y="30"/>
                  </a:lnTo>
                  <a:lnTo>
                    <a:pt x="74"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1" name="Freeform 1161"/>
            <p:cNvSpPr>
              <a:spLocks/>
            </p:cNvSpPr>
            <p:nvPr/>
          </p:nvSpPr>
          <p:spPr bwMode="auto">
            <a:xfrm>
              <a:off x="4339" y="2542"/>
              <a:ext cx="74" cy="67"/>
            </a:xfrm>
            <a:custGeom>
              <a:avLst/>
              <a:gdLst>
                <a:gd name="T0" fmla="*/ 74 w 74"/>
                <a:gd name="T1" fmla="*/ 30 h 67"/>
                <a:gd name="T2" fmla="*/ 73 w 74"/>
                <a:gd name="T3" fmla="*/ 23 h 67"/>
                <a:gd name="T4" fmla="*/ 72 w 74"/>
                <a:gd name="T5" fmla="*/ 15 h 67"/>
                <a:gd name="T6" fmla="*/ 67 w 74"/>
                <a:gd name="T7" fmla="*/ 8 h 67"/>
                <a:gd name="T8" fmla="*/ 63 w 74"/>
                <a:gd name="T9" fmla="*/ 4 h 67"/>
                <a:gd name="T10" fmla="*/ 59 w 74"/>
                <a:gd name="T11" fmla="*/ 0 h 67"/>
                <a:gd name="T12" fmla="*/ 59 w 74"/>
                <a:gd name="T13" fmla="*/ 0 h 67"/>
                <a:gd name="T14" fmla="*/ 59 w 74"/>
                <a:gd name="T15" fmla="*/ 0 h 67"/>
                <a:gd name="T16" fmla="*/ 59 w 74"/>
                <a:gd name="T17" fmla="*/ 0 h 67"/>
                <a:gd name="T18" fmla="*/ 59 w 74"/>
                <a:gd name="T19" fmla="*/ 0 h 67"/>
                <a:gd name="T20" fmla="*/ 59 w 74"/>
                <a:gd name="T21" fmla="*/ 0 h 67"/>
                <a:gd name="T22" fmla="*/ 59 w 74"/>
                <a:gd name="T23" fmla="*/ 0 h 67"/>
                <a:gd name="T24" fmla="*/ 59 w 74"/>
                <a:gd name="T25" fmla="*/ 0 h 67"/>
                <a:gd name="T26" fmla="*/ 59 w 74"/>
                <a:gd name="T27" fmla="*/ 0 h 67"/>
                <a:gd name="T28" fmla="*/ 63 w 74"/>
                <a:gd name="T29" fmla="*/ 4 h 67"/>
                <a:gd name="T30" fmla="*/ 67 w 74"/>
                <a:gd name="T31" fmla="*/ 10 h 67"/>
                <a:gd name="T32" fmla="*/ 70 w 74"/>
                <a:gd name="T33" fmla="*/ 15 h 67"/>
                <a:gd name="T34" fmla="*/ 73 w 74"/>
                <a:gd name="T35" fmla="*/ 23 h 67"/>
                <a:gd name="T36" fmla="*/ 73 w 74"/>
                <a:gd name="T37" fmla="*/ 30 h 67"/>
                <a:gd name="T38" fmla="*/ 74 w 74"/>
                <a:gd name="T39" fmla="*/ 30 h 67"/>
                <a:gd name="T40" fmla="*/ 73 w 74"/>
                <a:gd name="T41" fmla="*/ 37 h 67"/>
                <a:gd name="T42" fmla="*/ 72 w 74"/>
                <a:gd name="T43" fmla="*/ 44 h 67"/>
                <a:gd name="T44" fmla="*/ 67 w 74"/>
                <a:gd name="T45" fmla="*/ 50 h 67"/>
                <a:gd name="T46" fmla="*/ 63 w 74"/>
                <a:gd name="T47" fmla="*/ 56 h 67"/>
                <a:gd name="T48" fmla="*/ 57 w 74"/>
                <a:gd name="T49" fmla="*/ 60 h 67"/>
                <a:gd name="T50" fmla="*/ 51 w 74"/>
                <a:gd name="T51" fmla="*/ 64 h 67"/>
                <a:gd name="T52" fmla="*/ 44 w 74"/>
                <a:gd name="T53" fmla="*/ 66 h 67"/>
                <a:gd name="T54" fmla="*/ 37 w 74"/>
                <a:gd name="T55" fmla="*/ 67 h 67"/>
                <a:gd name="T56" fmla="*/ 30 w 74"/>
                <a:gd name="T57" fmla="*/ 66 h 67"/>
                <a:gd name="T58" fmla="*/ 23 w 74"/>
                <a:gd name="T59" fmla="*/ 64 h 67"/>
                <a:gd name="T60" fmla="*/ 15 w 74"/>
                <a:gd name="T61" fmla="*/ 60 h 67"/>
                <a:gd name="T62" fmla="*/ 11 w 74"/>
                <a:gd name="T63" fmla="*/ 56 h 67"/>
                <a:gd name="T64" fmla="*/ 5 w 74"/>
                <a:gd name="T65" fmla="*/ 50 h 67"/>
                <a:gd name="T66" fmla="*/ 3 w 74"/>
                <a:gd name="T67" fmla="*/ 44 h 67"/>
                <a:gd name="T68" fmla="*/ 1 w 74"/>
                <a:gd name="T69" fmla="*/ 37 h 67"/>
                <a:gd name="T70" fmla="*/ 0 w 74"/>
                <a:gd name="T71" fmla="*/ 36 h 67"/>
                <a:gd name="T72" fmla="*/ 0 w 74"/>
                <a:gd name="T73" fmla="*/ 36 h 67"/>
                <a:gd name="T74" fmla="*/ 0 w 74"/>
                <a:gd name="T75" fmla="*/ 34 h 67"/>
                <a:gd name="T76" fmla="*/ 0 w 74"/>
                <a:gd name="T77" fmla="*/ 34 h 67"/>
                <a:gd name="T78" fmla="*/ 1 w 74"/>
                <a:gd name="T79" fmla="*/ 34 h 67"/>
                <a:gd name="T80" fmla="*/ 1 w 74"/>
                <a:gd name="T81" fmla="*/ 34 h 67"/>
                <a:gd name="T82" fmla="*/ 1 w 74"/>
                <a:gd name="T83" fmla="*/ 34 h 67"/>
                <a:gd name="T84" fmla="*/ 1 w 74"/>
                <a:gd name="T85" fmla="*/ 34 h 67"/>
                <a:gd name="T86" fmla="*/ 1 w 74"/>
                <a:gd name="T87" fmla="*/ 34 h 67"/>
                <a:gd name="T88" fmla="*/ 1 w 74"/>
                <a:gd name="T89" fmla="*/ 37 h 67"/>
                <a:gd name="T90" fmla="*/ 3 w 74"/>
                <a:gd name="T91" fmla="*/ 44 h 67"/>
                <a:gd name="T92" fmla="*/ 7 w 74"/>
                <a:gd name="T93" fmla="*/ 50 h 67"/>
                <a:gd name="T94" fmla="*/ 11 w 74"/>
                <a:gd name="T95" fmla="*/ 56 h 67"/>
                <a:gd name="T96" fmla="*/ 17 w 74"/>
                <a:gd name="T97" fmla="*/ 60 h 67"/>
                <a:gd name="T98" fmla="*/ 23 w 74"/>
                <a:gd name="T99" fmla="*/ 63 h 67"/>
                <a:gd name="T100" fmla="*/ 30 w 74"/>
                <a:gd name="T101" fmla="*/ 66 h 67"/>
                <a:gd name="T102" fmla="*/ 37 w 74"/>
                <a:gd name="T103" fmla="*/ 66 h 67"/>
                <a:gd name="T104" fmla="*/ 44 w 74"/>
                <a:gd name="T105" fmla="*/ 66 h 67"/>
                <a:gd name="T106" fmla="*/ 51 w 74"/>
                <a:gd name="T107" fmla="*/ 63 h 67"/>
                <a:gd name="T108" fmla="*/ 57 w 74"/>
                <a:gd name="T109" fmla="*/ 60 h 67"/>
                <a:gd name="T110" fmla="*/ 63 w 74"/>
                <a:gd name="T111" fmla="*/ 56 h 67"/>
                <a:gd name="T112" fmla="*/ 67 w 74"/>
                <a:gd name="T113" fmla="*/ 50 h 67"/>
                <a:gd name="T114" fmla="*/ 70 w 74"/>
                <a:gd name="T115" fmla="*/ 44 h 67"/>
                <a:gd name="T116" fmla="*/ 73 w 74"/>
                <a:gd name="T117" fmla="*/ 37 h 67"/>
                <a:gd name="T118" fmla="*/ 73 w 74"/>
                <a:gd name="T119" fmla="*/ 30 h 67"/>
                <a:gd name="T120" fmla="*/ 74 w 74"/>
                <a:gd name="T121"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7">
                  <a:moveTo>
                    <a:pt x="74" y="30"/>
                  </a:moveTo>
                  <a:lnTo>
                    <a:pt x="73" y="23"/>
                  </a:lnTo>
                  <a:lnTo>
                    <a:pt x="72" y="15"/>
                  </a:lnTo>
                  <a:lnTo>
                    <a:pt x="67" y="8"/>
                  </a:lnTo>
                  <a:lnTo>
                    <a:pt x="63" y="4"/>
                  </a:lnTo>
                  <a:lnTo>
                    <a:pt x="59" y="0"/>
                  </a:lnTo>
                  <a:lnTo>
                    <a:pt x="59" y="0"/>
                  </a:lnTo>
                  <a:lnTo>
                    <a:pt x="59" y="0"/>
                  </a:lnTo>
                  <a:lnTo>
                    <a:pt x="59" y="0"/>
                  </a:lnTo>
                  <a:lnTo>
                    <a:pt x="59" y="0"/>
                  </a:lnTo>
                  <a:lnTo>
                    <a:pt x="59" y="0"/>
                  </a:lnTo>
                  <a:lnTo>
                    <a:pt x="59" y="0"/>
                  </a:lnTo>
                  <a:lnTo>
                    <a:pt x="59" y="0"/>
                  </a:lnTo>
                  <a:lnTo>
                    <a:pt x="59" y="0"/>
                  </a:lnTo>
                  <a:lnTo>
                    <a:pt x="63" y="4"/>
                  </a:lnTo>
                  <a:lnTo>
                    <a:pt x="67" y="10"/>
                  </a:lnTo>
                  <a:lnTo>
                    <a:pt x="70" y="15"/>
                  </a:lnTo>
                  <a:lnTo>
                    <a:pt x="73" y="23"/>
                  </a:lnTo>
                  <a:lnTo>
                    <a:pt x="73" y="30"/>
                  </a:lnTo>
                  <a:lnTo>
                    <a:pt x="74" y="30"/>
                  </a:lnTo>
                  <a:lnTo>
                    <a:pt x="73" y="37"/>
                  </a:lnTo>
                  <a:lnTo>
                    <a:pt x="72" y="44"/>
                  </a:lnTo>
                  <a:lnTo>
                    <a:pt x="67" y="50"/>
                  </a:lnTo>
                  <a:lnTo>
                    <a:pt x="63" y="56"/>
                  </a:lnTo>
                  <a:lnTo>
                    <a:pt x="57" y="60"/>
                  </a:lnTo>
                  <a:lnTo>
                    <a:pt x="51" y="64"/>
                  </a:lnTo>
                  <a:lnTo>
                    <a:pt x="44" y="66"/>
                  </a:lnTo>
                  <a:lnTo>
                    <a:pt x="37" y="67"/>
                  </a:lnTo>
                  <a:lnTo>
                    <a:pt x="30" y="66"/>
                  </a:lnTo>
                  <a:lnTo>
                    <a:pt x="23" y="64"/>
                  </a:lnTo>
                  <a:lnTo>
                    <a:pt x="15" y="60"/>
                  </a:lnTo>
                  <a:lnTo>
                    <a:pt x="11" y="56"/>
                  </a:lnTo>
                  <a:lnTo>
                    <a:pt x="5" y="50"/>
                  </a:lnTo>
                  <a:lnTo>
                    <a:pt x="3" y="44"/>
                  </a:lnTo>
                  <a:lnTo>
                    <a:pt x="1" y="37"/>
                  </a:lnTo>
                  <a:lnTo>
                    <a:pt x="0" y="36"/>
                  </a:lnTo>
                  <a:lnTo>
                    <a:pt x="0" y="36"/>
                  </a:lnTo>
                  <a:lnTo>
                    <a:pt x="0" y="34"/>
                  </a:lnTo>
                  <a:lnTo>
                    <a:pt x="0" y="34"/>
                  </a:lnTo>
                  <a:lnTo>
                    <a:pt x="1" y="34"/>
                  </a:lnTo>
                  <a:lnTo>
                    <a:pt x="1" y="34"/>
                  </a:lnTo>
                  <a:lnTo>
                    <a:pt x="1" y="34"/>
                  </a:lnTo>
                  <a:lnTo>
                    <a:pt x="1" y="34"/>
                  </a:lnTo>
                  <a:lnTo>
                    <a:pt x="1" y="34"/>
                  </a:lnTo>
                  <a:lnTo>
                    <a:pt x="1" y="37"/>
                  </a:lnTo>
                  <a:lnTo>
                    <a:pt x="3" y="44"/>
                  </a:lnTo>
                  <a:lnTo>
                    <a:pt x="7" y="50"/>
                  </a:lnTo>
                  <a:lnTo>
                    <a:pt x="11" y="56"/>
                  </a:lnTo>
                  <a:lnTo>
                    <a:pt x="17" y="60"/>
                  </a:lnTo>
                  <a:lnTo>
                    <a:pt x="23" y="63"/>
                  </a:lnTo>
                  <a:lnTo>
                    <a:pt x="30" y="66"/>
                  </a:lnTo>
                  <a:lnTo>
                    <a:pt x="37" y="66"/>
                  </a:lnTo>
                  <a:lnTo>
                    <a:pt x="44" y="66"/>
                  </a:lnTo>
                  <a:lnTo>
                    <a:pt x="51" y="63"/>
                  </a:lnTo>
                  <a:lnTo>
                    <a:pt x="57" y="60"/>
                  </a:lnTo>
                  <a:lnTo>
                    <a:pt x="63" y="56"/>
                  </a:lnTo>
                  <a:lnTo>
                    <a:pt x="67" y="50"/>
                  </a:lnTo>
                  <a:lnTo>
                    <a:pt x="70" y="44"/>
                  </a:lnTo>
                  <a:lnTo>
                    <a:pt x="73" y="37"/>
                  </a:lnTo>
                  <a:lnTo>
                    <a:pt x="73" y="30"/>
                  </a:lnTo>
                  <a:lnTo>
                    <a:pt x="74"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2" name="Freeform 1162"/>
            <p:cNvSpPr>
              <a:spLocks/>
            </p:cNvSpPr>
            <p:nvPr/>
          </p:nvSpPr>
          <p:spPr bwMode="auto">
            <a:xfrm>
              <a:off x="4340" y="2542"/>
              <a:ext cx="72" cy="66"/>
            </a:xfrm>
            <a:custGeom>
              <a:avLst/>
              <a:gdLst>
                <a:gd name="T0" fmla="*/ 72 w 72"/>
                <a:gd name="T1" fmla="*/ 30 h 66"/>
                <a:gd name="T2" fmla="*/ 72 w 72"/>
                <a:gd name="T3" fmla="*/ 23 h 66"/>
                <a:gd name="T4" fmla="*/ 69 w 72"/>
                <a:gd name="T5" fmla="*/ 15 h 66"/>
                <a:gd name="T6" fmla="*/ 66 w 72"/>
                <a:gd name="T7" fmla="*/ 10 h 66"/>
                <a:gd name="T8" fmla="*/ 62 w 72"/>
                <a:gd name="T9" fmla="*/ 4 h 66"/>
                <a:gd name="T10" fmla="*/ 58 w 72"/>
                <a:gd name="T11" fmla="*/ 0 h 66"/>
                <a:gd name="T12" fmla="*/ 58 w 72"/>
                <a:gd name="T13" fmla="*/ 0 h 66"/>
                <a:gd name="T14" fmla="*/ 58 w 72"/>
                <a:gd name="T15" fmla="*/ 0 h 66"/>
                <a:gd name="T16" fmla="*/ 58 w 72"/>
                <a:gd name="T17" fmla="*/ 0 h 66"/>
                <a:gd name="T18" fmla="*/ 58 w 72"/>
                <a:gd name="T19" fmla="*/ 0 h 66"/>
                <a:gd name="T20" fmla="*/ 58 w 72"/>
                <a:gd name="T21" fmla="*/ 0 h 66"/>
                <a:gd name="T22" fmla="*/ 56 w 72"/>
                <a:gd name="T23" fmla="*/ 0 h 66"/>
                <a:gd name="T24" fmla="*/ 56 w 72"/>
                <a:gd name="T25" fmla="*/ 0 h 66"/>
                <a:gd name="T26" fmla="*/ 56 w 72"/>
                <a:gd name="T27" fmla="*/ 0 h 66"/>
                <a:gd name="T28" fmla="*/ 62 w 72"/>
                <a:gd name="T29" fmla="*/ 4 h 66"/>
                <a:gd name="T30" fmla="*/ 66 w 72"/>
                <a:gd name="T31" fmla="*/ 10 h 66"/>
                <a:gd name="T32" fmla="*/ 69 w 72"/>
                <a:gd name="T33" fmla="*/ 15 h 66"/>
                <a:gd name="T34" fmla="*/ 72 w 72"/>
                <a:gd name="T35" fmla="*/ 23 h 66"/>
                <a:gd name="T36" fmla="*/ 72 w 72"/>
                <a:gd name="T37" fmla="*/ 30 h 66"/>
                <a:gd name="T38" fmla="*/ 72 w 72"/>
                <a:gd name="T39" fmla="*/ 30 h 66"/>
                <a:gd name="T40" fmla="*/ 72 w 72"/>
                <a:gd name="T41" fmla="*/ 37 h 66"/>
                <a:gd name="T42" fmla="*/ 69 w 72"/>
                <a:gd name="T43" fmla="*/ 44 h 66"/>
                <a:gd name="T44" fmla="*/ 66 w 72"/>
                <a:gd name="T45" fmla="*/ 50 h 66"/>
                <a:gd name="T46" fmla="*/ 62 w 72"/>
                <a:gd name="T47" fmla="*/ 56 h 66"/>
                <a:gd name="T48" fmla="*/ 56 w 72"/>
                <a:gd name="T49" fmla="*/ 60 h 66"/>
                <a:gd name="T50" fmla="*/ 50 w 72"/>
                <a:gd name="T51" fmla="*/ 63 h 66"/>
                <a:gd name="T52" fmla="*/ 43 w 72"/>
                <a:gd name="T53" fmla="*/ 66 h 66"/>
                <a:gd name="T54" fmla="*/ 36 w 72"/>
                <a:gd name="T55" fmla="*/ 66 h 66"/>
                <a:gd name="T56" fmla="*/ 29 w 72"/>
                <a:gd name="T57" fmla="*/ 66 h 66"/>
                <a:gd name="T58" fmla="*/ 22 w 72"/>
                <a:gd name="T59" fmla="*/ 63 h 66"/>
                <a:gd name="T60" fmla="*/ 16 w 72"/>
                <a:gd name="T61" fmla="*/ 60 h 66"/>
                <a:gd name="T62" fmla="*/ 10 w 72"/>
                <a:gd name="T63" fmla="*/ 56 h 66"/>
                <a:gd name="T64" fmla="*/ 6 w 72"/>
                <a:gd name="T65" fmla="*/ 50 h 66"/>
                <a:gd name="T66" fmla="*/ 2 w 72"/>
                <a:gd name="T67" fmla="*/ 44 h 66"/>
                <a:gd name="T68" fmla="*/ 0 w 72"/>
                <a:gd name="T69" fmla="*/ 37 h 66"/>
                <a:gd name="T70" fmla="*/ 0 w 72"/>
                <a:gd name="T71" fmla="*/ 34 h 66"/>
                <a:gd name="T72" fmla="*/ 0 w 72"/>
                <a:gd name="T73" fmla="*/ 34 h 66"/>
                <a:gd name="T74" fmla="*/ 0 w 72"/>
                <a:gd name="T75" fmla="*/ 34 h 66"/>
                <a:gd name="T76" fmla="*/ 0 w 72"/>
                <a:gd name="T77" fmla="*/ 34 h 66"/>
                <a:gd name="T78" fmla="*/ 0 w 72"/>
                <a:gd name="T79" fmla="*/ 34 h 66"/>
                <a:gd name="T80" fmla="*/ 0 w 72"/>
                <a:gd name="T81" fmla="*/ 34 h 66"/>
                <a:gd name="T82" fmla="*/ 0 w 72"/>
                <a:gd name="T83" fmla="*/ 34 h 66"/>
                <a:gd name="T84" fmla="*/ 0 w 72"/>
                <a:gd name="T85" fmla="*/ 34 h 66"/>
                <a:gd name="T86" fmla="*/ 0 w 72"/>
                <a:gd name="T87" fmla="*/ 34 h 66"/>
                <a:gd name="T88" fmla="*/ 0 w 72"/>
                <a:gd name="T89" fmla="*/ 37 h 66"/>
                <a:gd name="T90" fmla="*/ 3 w 72"/>
                <a:gd name="T91" fmla="*/ 44 h 66"/>
                <a:gd name="T92" fmla="*/ 6 w 72"/>
                <a:gd name="T93" fmla="*/ 50 h 66"/>
                <a:gd name="T94" fmla="*/ 10 w 72"/>
                <a:gd name="T95" fmla="*/ 56 h 66"/>
                <a:gd name="T96" fmla="*/ 16 w 72"/>
                <a:gd name="T97" fmla="*/ 60 h 66"/>
                <a:gd name="T98" fmla="*/ 22 w 72"/>
                <a:gd name="T99" fmla="*/ 63 h 66"/>
                <a:gd name="T100" fmla="*/ 29 w 72"/>
                <a:gd name="T101" fmla="*/ 66 h 66"/>
                <a:gd name="T102" fmla="*/ 36 w 72"/>
                <a:gd name="T103" fmla="*/ 66 h 66"/>
                <a:gd name="T104" fmla="*/ 43 w 72"/>
                <a:gd name="T105" fmla="*/ 66 h 66"/>
                <a:gd name="T106" fmla="*/ 50 w 72"/>
                <a:gd name="T107" fmla="*/ 63 h 66"/>
                <a:gd name="T108" fmla="*/ 56 w 72"/>
                <a:gd name="T109" fmla="*/ 60 h 66"/>
                <a:gd name="T110" fmla="*/ 62 w 72"/>
                <a:gd name="T111" fmla="*/ 56 h 66"/>
                <a:gd name="T112" fmla="*/ 66 w 72"/>
                <a:gd name="T113" fmla="*/ 50 h 66"/>
                <a:gd name="T114" fmla="*/ 69 w 72"/>
                <a:gd name="T115" fmla="*/ 44 h 66"/>
                <a:gd name="T116" fmla="*/ 72 w 72"/>
                <a:gd name="T117" fmla="*/ 37 h 66"/>
                <a:gd name="T118" fmla="*/ 72 w 72"/>
                <a:gd name="T119" fmla="*/ 30 h 66"/>
                <a:gd name="T120" fmla="*/ 72 w 72"/>
                <a:gd name="T121"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66">
                  <a:moveTo>
                    <a:pt x="72" y="30"/>
                  </a:moveTo>
                  <a:lnTo>
                    <a:pt x="72" y="23"/>
                  </a:lnTo>
                  <a:lnTo>
                    <a:pt x="69" y="15"/>
                  </a:lnTo>
                  <a:lnTo>
                    <a:pt x="66" y="10"/>
                  </a:lnTo>
                  <a:lnTo>
                    <a:pt x="62" y="4"/>
                  </a:lnTo>
                  <a:lnTo>
                    <a:pt x="58" y="0"/>
                  </a:lnTo>
                  <a:lnTo>
                    <a:pt x="58" y="0"/>
                  </a:lnTo>
                  <a:lnTo>
                    <a:pt x="58" y="0"/>
                  </a:lnTo>
                  <a:lnTo>
                    <a:pt x="58" y="0"/>
                  </a:lnTo>
                  <a:lnTo>
                    <a:pt x="58" y="0"/>
                  </a:lnTo>
                  <a:lnTo>
                    <a:pt x="58" y="0"/>
                  </a:lnTo>
                  <a:lnTo>
                    <a:pt x="56" y="0"/>
                  </a:lnTo>
                  <a:lnTo>
                    <a:pt x="56" y="0"/>
                  </a:lnTo>
                  <a:lnTo>
                    <a:pt x="56" y="0"/>
                  </a:lnTo>
                  <a:lnTo>
                    <a:pt x="62" y="4"/>
                  </a:lnTo>
                  <a:lnTo>
                    <a:pt x="66" y="10"/>
                  </a:lnTo>
                  <a:lnTo>
                    <a:pt x="69" y="15"/>
                  </a:lnTo>
                  <a:lnTo>
                    <a:pt x="72" y="23"/>
                  </a:lnTo>
                  <a:lnTo>
                    <a:pt x="72" y="30"/>
                  </a:lnTo>
                  <a:lnTo>
                    <a:pt x="72" y="30"/>
                  </a:lnTo>
                  <a:lnTo>
                    <a:pt x="72" y="37"/>
                  </a:lnTo>
                  <a:lnTo>
                    <a:pt x="69" y="44"/>
                  </a:lnTo>
                  <a:lnTo>
                    <a:pt x="66" y="50"/>
                  </a:lnTo>
                  <a:lnTo>
                    <a:pt x="62" y="56"/>
                  </a:lnTo>
                  <a:lnTo>
                    <a:pt x="56" y="60"/>
                  </a:lnTo>
                  <a:lnTo>
                    <a:pt x="50" y="63"/>
                  </a:lnTo>
                  <a:lnTo>
                    <a:pt x="43" y="66"/>
                  </a:lnTo>
                  <a:lnTo>
                    <a:pt x="36" y="66"/>
                  </a:lnTo>
                  <a:lnTo>
                    <a:pt x="29" y="66"/>
                  </a:lnTo>
                  <a:lnTo>
                    <a:pt x="22" y="63"/>
                  </a:lnTo>
                  <a:lnTo>
                    <a:pt x="16" y="60"/>
                  </a:lnTo>
                  <a:lnTo>
                    <a:pt x="10" y="56"/>
                  </a:lnTo>
                  <a:lnTo>
                    <a:pt x="6" y="50"/>
                  </a:lnTo>
                  <a:lnTo>
                    <a:pt x="2" y="44"/>
                  </a:lnTo>
                  <a:lnTo>
                    <a:pt x="0" y="37"/>
                  </a:lnTo>
                  <a:lnTo>
                    <a:pt x="0" y="34"/>
                  </a:lnTo>
                  <a:lnTo>
                    <a:pt x="0" y="34"/>
                  </a:lnTo>
                  <a:lnTo>
                    <a:pt x="0" y="34"/>
                  </a:lnTo>
                  <a:lnTo>
                    <a:pt x="0" y="34"/>
                  </a:lnTo>
                  <a:lnTo>
                    <a:pt x="0" y="34"/>
                  </a:lnTo>
                  <a:lnTo>
                    <a:pt x="0" y="34"/>
                  </a:lnTo>
                  <a:lnTo>
                    <a:pt x="0" y="34"/>
                  </a:lnTo>
                  <a:lnTo>
                    <a:pt x="0" y="34"/>
                  </a:lnTo>
                  <a:lnTo>
                    <a:pt x="0" y="34"/>
                  </a:lnTo>
                  <a:lnTo>
                    <a:pt x="0" y="37"/>
                  </a:lnTo>
                  <a:lnTo>
                    <a:pt x="3" y="44"/>
                  </a:lnTo>
                  <a:lnTo>
                    <a:pt x="6" y="50"/>
                  </a:lnTo>
                  <a:lnTo>
                    <a:pt x="10" y="56"/>
                  </a:lnTo>
                  <a:lnTo>
                    <a:pt x="16" y="60"/>
                  </a:lnTo>
                  <a:lnTo>
                    <a:pt x="22" y="63"/>
                  </a:lnTo>
                  <a:lnTo>
                    <a:pt x="29" y="66"/>
                  </a:lnTo>
                  <a:lnTo>
                    <a:pt x="36" y="66"/>
                  </a:lnTo>
                  <a:lnTo>
                    <a:pt x="43" y="66"/>
                  </a:lnTo>
                  <a:lnTo>
                    <a:pt x="50" y="63"/>
                  </a:lnTo>
                  <a:lnTo>
                    <a:pt x="56" y="60"/>
                  </a:lnTo>
                  <a:lnTo>
                    <a:pt x="62" y="56"/>
                  </a:lnTo>
                  <a:lnTo>
                    <a:pt x="66" y="50"/>
                  </a:lnTo>
                  <a:lnTo>
                    <a:pt x="69" y="44"/>
                  </a:lnTo>
                  <a:lnTo>
                    <a:pt x="72" y="37"/>
                  </a:lnTo>
                  <a:lnTo>
                    <a:pt x="72" y="30"/>
                  </a:lnTo>
                  <a:lnTo>
                    <a:pt x="72" y="3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3" name="Freeform 1163"/>
            <p:cNvSpPr>
              <a:spLocks/>
            </p:cNvSpPr>
            <p:nvPr/>
          </p:nvSpPr>
          <p:spPr bwMode="auto">
            <a:xfrm>
              <a:off x="4340" y="2542"/>
              <a:ext cx="72" cy="66"/>
            </a:xfrm>
            <a:custGeom>
              <a:avLst/>
              <a:gdLst>
                <a:gd name="T0" fmla="*/ 72 w 72"/>
                <a:gd name="T1" fmla="*/ 23 h 66"/>
                <a:gd name="T2" fmla="*/ 66 w 72"/>
                <a:gd name="T3" fmla="*/ 10 h 66"/>
                <a:gd name="T4" fmla="*/ 56 w 72"/>
                <a:gd name="T5" fmla="*/ 0 h 66"/>
                <a:gd name="T6" fmla="*/ 56 w 72"/>
                <a:gd name="T7" fmla="*/ 0 h 66"/>
                <a:gd name="T8" fmla="*/ 56 w 72"/>
                <a:gd name="T9" fmla="*/ 0 h 66"/>
                <a:gd name="T10" fmla="*/ 56 w 72"/>
                <a:gd name="T11" fmla="*/ 0 h 66"/>
                <a:gd name="T12" fmla="*/ 56 w 72"/>
                <a:gd name="T13" fmla="*/ 0 h 66"/>
                <a:gd name="T14" fmla="*/ 56 w 72"/>
                <a:gd name="T15" fmla="*/ 0 h 66"/>
                <a:gd name="T16" fmla="*/ 56 w 72"/>
                <a:gd name="T17" fmla="*/ 0 h 66"/>
                <a:gd name="T18" fmla="*/ 56 w 72"/>
                <a:gd name="T19" fmla="*/ 0 h 66"/>
                <a:gd name="T20" fmla="*/ 56 w 72"/>
                <a:gd name="T21" fmla="*/ 0 h 66"/>
                <a:gd name="T22" fmla="*/ 61 w 72"/>
                <a:gd name="T23" fmla="*/ 4 h 66"/>
                <a:gd name="T24" fmla="*/ 69 w 72"/>
                <a:gd name="T25" fmla="*/ 15 h 66"/>
                <a:gd name="T26" fmla="*/ 72 w 72"/>
                <a:gd name="T27" fmla="*/ 30 h 66"/>
                <a:gd name="T28" fmla="*/ 72 w 72"/>
                <a:gd name="T29" fmla="*/ 37 h 66"/>
                <a:gd name="T30" fmla="*/ 66 w 72"/>
                <a:gd name="T31" fmla="*/ 50 h 66"/>
                <a:gd name="T32" fmla="*/ 56 w 72"/>
                <a:gd name="T33" fmla="*/ 60 h 66"/>
                <a:gd name="T34" fmla="*/ 43 w 72"/>
                <a:gd name="T35" fmla="*/ 66 h 66"/>
                <a:gd name="T36" fmla="*/ 29 w 72"/>
                <a:gd name="T37" fmla="*/ 66 h 66"/>
                <a:gd name="T38" fmla="*/ 16 w 72"/>
                <a:gd name="T39" fmla="*/ 60 h 66"/>
                <a:gd name="T40" fmla="*/ 6 w 72"/>
                <a:gd name="T41" fmla="*/ 50 h 66"/>
                <a:gd name="T42" fmla="*/ 0 w 72"/>
                <a:gd name="T43" fmla="*/ 37 h 66"/>
                <a:gd name="T44" fmla="*/ 0 w 72"/>
                <a:gd name="T45" fmla="*/ 33 h 66"/>
                <a:gd name="T46" fmla="*/ 0 w 72"/>
                <a:gd name="T47" fmla="*/ 33 h 66"/>
                <a:gd name="T48" fmla="*/ 0 w 72"/>
                <a:gd name="T49" fmla="*/ 33 h 66"/>
                <a:gd name="T50" fmla="*/ 0 w 72"/>
                <a:gd name="T51" fmla="*/ 33 h 66"/>
                <a:gd name="T52" fmla="*/ 2 w 72"/>
                <a:gd name="T53" fmla="*/ 37 h 66"/>
                <a:gd name="T54" fmla="*/ 6 w 72"/>
                <a:gd name="T55" fmla="*/ 50 h 66"/>
                <a:gd name="T56" fmla="*/ 16 w 72"/>
                <a:gd name="T57" fmla="*/ 59 h 66"/>
                <a:gd name="T58" fmla="*/ 29 w 72"/>
                <a:gd name="T59" fmla="*/ 64 h 66"/>
                <a:gd name="T60" fmla="*/ 43 w 72"/>
                <a:gd name="T61" fmla="*/ 64 h 66"/>
                <a:gd name="T62" fmla="*/ 56 w 72"/>
                <a:gd name="T63" fmla="*/ 59 h 66"/>
                <a:gd name="T64" fmla="*/ 66 w 72"/>
                <a:gd name="T65" fmla="*/ 50 h 66"/>
                <a:gd name="T66" fmla="*/ 71 w 72"/>
                <a:gd name="T67" fmla="*/ 37 h 66"/>
                <a:gd name="T68" fmla="*/ 72 w 72"/>
                <a:gd name="T6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6">
                  <a:moveTo>
                    <a:pt x="72" y="30"/>
                  </a:moveTo>
                  <a:lnTo>
                    <a:pt x="72" y="23"/>
                  </a:lnTo>
                  <a:lnTo>
                    <a:pt x="69" y="15"/>
                  </a:lnTo>
                  <a:lnTo>
                    <a:pt x="66" y="10"/>
                  </a:lnTo>
                  <a:lnTo>
                    <a:pt x="62" y="4"/>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61" y="4"/>
                  </a:lnTo>
                  <a:lnTo>
                    <a:pt x="66" y="10"/>
                  </a:lnTo>
                  <a:lnTo>
                    <a:pt x="69" y="15"/>
                  </a:lnTo>
                  <a:lnTo>
                    <a:pt x="71" y="23"/>
                  </a:lnTo>
                  <a:lnTo>
                    <a:pt x="72" y="30"/>
                  </a:lnTo>
                  <a:lnTo>
                    <a:pt x="72" y="30"/>
                  </a:lnTo>
                  <a:lnTo>
                    <a:pt x="72" y="37"/>
                  </a:lnTo>
                  <a:lnTo>
                    <a:pt x="69" y="44"/>
                  </a:lnTo>
                  <a:lnTo>
                    <a:pt x="66" y="50"/>
                  </a:lnTo>
                  <a:lnTo>
                    <a:pt x="62" y="56"/>
                  </a:lnTo>
                  <a:lnTo>
                    <a:pt x="56" y="60"/>
                  </a:lnTo>
                  <a:lnTo>
                    <a:pt x="50" y="63"/>
                  </a:lnTo>
                  <a:lnTo>
                    <a:pt x="43" y="66"/>
                  </a:lnTo>
                  <a:lnTo>
                    <a:pt x="36" y="66"/>
                  </a:lnTo>
                  <a:lnTo>
                    <a:pt x="29" y="66"/>
                  </a:lnTo>
                  <a:lnTo>
                    <a:pt x="22" y="63"/>
                  </a:lnTo>
                  <a:lnTo>
                    <a:pt x="16" y="60"/>
                  </a:lnTo>
                  <a:lnTo>
                    <a:pt x="10" y="56"/>
                  </a:lnTo>
                  <a:lnTo>
                    <a:pt x="6" y="50"/>
                  </a:lnTo>
                  <a:lnTo>
                    <a:pt x="3" y="44"/>
                  </a:lnTo>
                  <a:lnTo>
                    <a:pt x="0" y="37"/>
                  </a:lnTo>
                  <a:lnTo>
                    <a:pt x="0" y="34"/>
                  </a:lnTo>
                  <a:lnTo>
                    <a:pt x="0" y="33"/>
                  </a:lnTo>
                  <a:lnTo>
                    <a:pt x="0" y="33"/>
                  </a:lnTo>
                  <a:lnTo>
                    <a:pt x="0" y="33"/>
                  </a:lnTo>
                  <a:lnTo>
                    <a:pt x="0" y="33"/>
                  </a:lnTo>
                  <a:lnTo>
                    <a:pt x="0" y="33"/>
                  </a:lnTo>
                  <a:lnTo>
                    <a:pt x="0" y="33"/>
                  </a:lnTo>
                  <a:lnTo>
                    <a:pt x="0" y="33"/>
                  </a:lnTo>
                  <a:lnTo>
                    <a:pt x="0" y="33"/>
                  </a:lnTo>
                  <a:lnTo>
                    <a:pt x="2" y="37"/>
                  </a:lnTo>
                  <a:lnTo>
                    <a:pt x="3" y="44"/>
                  </a:lnTo>
                  <a:lnTo>
                    <a:pt x="6" y="50"/>
                  </a:lnTo>
                  <a:lnTo>
                    <a:pt x="10" y="54"/>
                  </a:lnTo>
                  <a:lnTo>
                    <a:pt x="16" y="59"/>
                  </a:lnTo>
                  <a:lnTo>
                    <a:pt x="22" y="63"/>
                  </a:lnTo>
                  <a:lnTo>
                    <a:pt x="29" y="64"/>
                  </a:lnTo>
                  <a:lnTo>
                    <a:pt x="36" y="66"/>
                  </a:lnTo>
                  <a:lnTo>
                    <a:pt x="43" y="64"/>
                  </a:lnTo>
                  <a:lnTo>
                    <a:pt x="50" y="63"/>
                  </a:lnTo>
                  <a:lnTo>
                    <a:pt x="56" y="59"/>
                  </a:lnTo>
                  <a:lnTo>
                    <a:pt x="61" y="54"/>
                  </a:lnTo>
                  <a:lnTo>
                    <a:pt x="66" y="50"/>
                  </a:lnTo>
                  <a:lnTo>
                    <a:pt x="69" y="44"/>
                  </a:lnTo>
                  <a:lnTo>
                    <a:pt x="71" y="37"/>
                  </a:lnTo>
                  <a:lnTo>
                    <a:pt x="72" y="30"/>
                  </a:lnTo>
                  <a:lnTo>
                    <a:pt x="72"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4" name="Freeform 1164"/>
            <p:cNvSpPr>
              <a:spLocks/>
            </p:cNvSpPr>
            <p:nvPr/>
          </p:nvSpPr>
          <p:spPr bwMode="auto">
            <a:xfrm>
              <a:off x="4340" y="2542"/>
              <a:ext cx="72" cy="66"/>
            </a:xfrm>
            <a:custGeom>
              <a:avLst/>
              <a:gdLst>
                <a:gd name="T0" fmla="*/ 72 w 72"/>
                <a:gd name="T1" fmla="*/ 30 h 66"/>
                <a:gd name="T2" fmla="*/ 71 w 72"/>
                <a:gd name="T3" fmla="*/ 23 h 66"/>
                <a:gd name="T4" fmla="*/ 69 w 72"/>
                <a:gd name="T5" fmla="*/ 15 h 66"/>
                <a:gd name="T6" fmla="*/ 66 w 72"/>
                <a:gd name="T7" fmla="*/ 10 h 66"/>
                <a:gd name="T8" fmla="*/ 61 w 72"/>
                <a:gd name="T9" fmla="*/ 4 h 66"/>
                <a:gd name="T10" fmla="*/ 56 w 72"/>
                <a:gd name="T11" fmla="*/ 0 h 66"/>
                <a:gd name="T12" fmla="*/ 56 w 72"/>
                <a:gd name="T13" fmla="*/ 0 h 66"/>
                <a:gd name="T14" fmla="*/ 56 w 72"/>
                <a:gd name="T15" fmla="*/ 0 h 66"/>
                <a:gd name="T16" fmla="*/ 56 w 72"/>
                <a:gd name="T17" fmla="*/ 0 h 66"/>
                <a:gd name="T18" fmla="*/ 56 w 72"/>
                <a:gd name="T19" fmla="*/ 0 h 66"/>
                <a:gd name="T20" fmla="*/ 55 w 72"/>
                <a:gd name="T21" fmla="*/ 0 h 66"/>
                <a:gd name="T22" fmla="*/ 55 w 72"/>
                <a:gd name="T23" fmla="*/ 0 h 66"/>
                <a:gd name="T24" fmla="*/ 55 w 72"/>
                <a:gd name="T25" fmla="*/ 0 h 66"/>
                <a:gd name="T26" fmla="*/ 55 w 72"/>
                <a:gd name="T27" fmla="*/ 0 h 66"/>
                <a:gd name="T28" fmla="*/ 55 w 72"/>
                <a:gd name="T29" fmla="*/ 0 h 66"/>
                <a:gd name="T30" fmla="*/ 56 w 72"/>
                <a:gd name="T31" fmla="*/ 1 h 66"/>
                <a:gd name="T32" fmla="*/ 61 w 72"/>
                <a:gd name="T33" fmla="*/ 5 h 66"/>
                <a:gd name="T34" fmla="*/ 65 w 72"/>
                <a:gd name="T35" fmla="*/ 10 h 66"/>
                <a:gd name="T36" fmla="*/ 68 w 72"/>
                <a:gd name="T37" fmla="*/ 15 h 66"/>
                <a:gd name="T38" fmla="*/ 71 w 72"/>
                <a:gd name="T39" fmla="*/ 23 h 66"/>
                <a:gd name="T40" fmla="*/ 71 w 72"/>
                <a:gd name="T41" fmla="*/ 30 h 66"/>
                <a:gd name="T42" fmla="*/ 72 w 72"/>
                <a:gd name="T43" fmla="*/ 30 h 66"/>
                <a:gd name="T44" fmla="*/ 71 w 72"/>
                <a:gd name="T45" fmla="*/ 37 h 66"/>
                <a:gd name="T46" fmla="*/ 69 w 72"/>
                <a:gd name="T47" fmla="*/ 44 h 66"/>
                <a:gd name="T48" fmla="*/ 66 w 72"/>
                <a:gd name="T49" fmla="*/ 50 h 66"/>
                <a:gd name="T50" fmla="*/ 61 w 72"/>
                <a:gd name="T51" fmla="*/ 54 h 66"/>
                <a:gd name="T52" fmla="*/ 56 w 72"/>
                <a:gd name="T53" fmla="*/ 59 h 66"/>
                <a:gd name="T54" fmla="*/ 50 w 72"/>
                <a:gd name="T55" fmla="*/ 63 h 66"/>
                <a:gd name="T56" fmla="*/ 43 w 72"/>
                <a:gd name="T57" fmla="*/ 64 h 66"/>
                <a:gd name="T58" fmla="*/ 36 w 72"/>
                <a:gd name="T59" fmla="*/ 66 h 66"/>
                <a:gd name="T60" fmla="*/ 29 w 72"/>
                <a:gd name="T61" fmla="*/ 64 h 66"/>
                <a:gd name="T62" fmla="*/ 22 w 72"/>
                <a:gd name="T63" fmla="*/ 63 h 66"/>
                <a:gd name="T64" fmla="*/ 16 w 72"/>
                <a:gd name="T65" fmla="*/ 59 h 66"/>
                <a:gd name="T66" fmla="*/ 10 w 72"/>
                <a:gd name="T67" fmla="*/ 54 h 66"/>
                <a:gd name="T68" fmla="*/ 6 w 72"/>
                <a:gd name="T69" fmla="*/ 50 h 66"/>
                <a:gd name="T70" fmla="*/ 3 w 72"/>
                <a:gd name="T71" fmla="*/ 44 h 66"/>
                <a:gd name="T72" fmla="*/ 2 w 72"/>
                <a:gd name="T73" fmla="*/ 37 h 66"/>
                <a:gd name="T74" fmla="*/ 0 w 72"/>
                <a:gd name="T75" fmla="*/ 33 h 66"/>
                <a:gd name="T76" fmla="*/ 0 w 72"/>
                <a:gd name="T77" fmla="*/ 33 h 66"/>
                <a:gd name="T78" fmla="*/ 0 w 72"/>
                <a:gd name="T79" fmla="*/ 33 h 66"/>
                <a:gd name="T80" fmla="*/ 0 w 72"/>
                <a:gd name="T81" fmla="*/ 33 h 66"/>
                <a:gd name="T82" fmla="*/ 0 w 72"/>
                <a:gd name="T83" fmla="*/ 33 h 66"/>
                <a:gd name="T84" fmla="*/ 0 w 72"/>
                <a:gd name="T85" fmla="*/ 33 h 66"/>
                <a:gd name="T86" fmla="*/ 0 w 72"/>
                <a:gd name="T87" fmla="*/ 33 h 66"/>
                <a:gd name="T88" fmla="*/ 2 w 72"/>
                <a:gd name="T89" fmla="*/ 33 h 66"/>
                <a:gd name="T90" fmla="*/ 2 w 72"/>
                <a:gd name="T91" fmla="*/ 31 h 66"/>
                <a:gd name="T92" fmla="*/ 2 w 72"/>
                <a:gd name="T93" fmla="*/ 37 h 66"/>
                <a:gd name="T94" fmla="*/ 3 w 72"/>
                <a:gd name="T95" fmla="*/ 43 h 66"/>
                <a:gd name="T96" fmla="*/ 7 w 72"/>
                <a:gd name="T97" fmla="*/ 50 h 66"/>
                <a:gd name="T98" fmla="*/ 12 w 72"/>
                <a:gd name="T99" fmla="*/ 54 h 66"/>
                <a:gd name="T100" fmla="*/ 16 w 72"/>
                <a:gd name="T101" fmla="*/ 59 h 66"/>
                <a:gd name="T102" fmla="*/ 22 w 72"/>
                <a:gd name="T103" fmla="*/ 61 h 66"/>
                <a:gd name="T104" fmla="*/ 29 w 72"/>
                <a:gd name="T105" fmla="*/ 64 h 66"/>
                <a:gd name="T106" fmla="*/ 36 w 72"/>
                <a:gd name="T107" fmla="*/ 64 h 66"/>
                <a:gd name="T108" fmla="*/ 43 w 72"/>
                <a:gd name="T109" fmla="*/ 64 h 66"/>
                <a:gd name="T110" fmla="*/ 49 w 72"/>
                <a:gd name="T111" fmla="*/ 61 h 66"/>
                <a:gd name="T112" fmla="*/ 56 w 72"/>
                <a:gd name="T113" fmla="*/ 59 h 66"/>
                <a:gd name="T114" fmla="*/ 61 w 72"/>
                <a:gd name="T115" fmla="*/ 54 h 66"/>
                <a:gd name="T116" fmla="*/ 65 w 72"/>
                <a:gd name="T117" fmla="*/ 50 h 66"/>
                <a:gd name="T118" fmla="*/ 68 w 72"/>
                <a:gd name="T119" fmla="*/ 43 h 66"/>
                <a:gd name="T120" fmla="*/ 71 w 72"/>
                <a:gd name="T121" fmla="*/ 37 h 66"/>
                <a:gd name="T122" fmla="*/ 71 w 72"/>
                <a:gd name="T123" fmla="*/ 30 h 66"/>
                <a:gd name="T124" fmla="*/ 72 w 72"/>
                <a:gd name="T125"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66">
                  <a:moveTo>
                    <a:pt x="72" y="30"/>
                  </a:moveTo>
                  <a:lnTo>
                    <a:pt x="71" y="23"/>
                  </a:lnTo>
                  <a:lnTo>
                    <a:pt x="69" y="15"/>
                  </a:lnTo>
                  <a:lnTo>
                    <a:pt x="66" y="10"/>
                  </a:lnTo>
                  <a:lnTo>
                    <a:pt x="61" y="4"/>
                  </a:lnTo>
                  <a:lnTo>
                    <a:pt x="56" y="0"/>
                  </a:lnTo>
                  <a:lnTo>
                    <a:pt x="56" y="0"/>
                  </a:lnTo>
                  <a:lnTo>
                    <a:pt x="56" y="0"/>
                  </a:lnTo>
                  <a:lnTo>
                    <a:pt x="56" y="0"/>
                  </a:lnTo>
                  <a:lnTo>
                    <a:pt x="56" y="0"/>
                  </a:lnTo>
                  <a:lnTo>
                    <a:pt x="55" y="0"/>
                  </a:lnTo>
                  <a:lnTo>
                    <a:pt x="55" y="0"/>
                  </a:lnTo>
                  <a:lnTo>
                    <a:pt x="55" y="0"/>
                  </a:lnTo>
                  <a:lnTo>
                    <a:pt x="55" y="0"/>
                  </a:lnTo>
                  <a:lnTo>
                    <a:pt x="55" y="0"/>
                  </a:lnTo>
                  <a:lnTo>
                    <a:pt x="56" y="1"/>
                  </a:lnTo>
                  <a:lnTo>
                    <a:pt x="61" y="5"/>
                  </a:lnTo>
                  <a:lnTo>
                    <a:pt x="65" y="10"/>
                  </a:lnTo>
                  <a:lnTo>
                    <a:pt x="68" y="15"/>
                  </a:lnTo>
                  <a:lnTo>
                    <a:pt x="71" y="23"/>
                  </a:lnTo>
                  <a:lnTo>
                    <a:pt x="71" y="30"/>
                  </a:lnTo>
                  <a:lnTo>
                    <a:pt x="72" y="30"/>
                  </a:lnTo>
                  <a:lnTo>
                    <a:pt x="71" y="37"/>
                  </a:lnTo>
                  <a:lnTo>
                    <a:pt x="69" y="44"/>
                  </a:lnTo>
                  <a:lnTo>
                    <a:pt x="66" y="50"/>
                  </a:lnTo>
                  <a:lnTo>
                    <a:pt x="61" y="54"/>
                  </a:lnTo>
                  <a:lnTo>
                    <a:pt x="56" y="59"/>
                  </a:lnTo>
                  <a:lnTo>
                    <a:pt x="50" y="63"/>
                  </a:lnTo>
                  <a:lnTo>
                    <a:pt x="43" y="64"/>
                  </a:lnTo>
                  <a:lnTo>
                    <a:pt x="36" y="66"/>
                  </a:lnTo>
                  <a:lnTo>
                    <a:pt x="29" y="64"/>
                  </a:lnTo>
                  <a:lnTo>
                    <a:pt x="22" y="63"/>
                  </a:lnTo>
                  <a:lnTo>
                    <a:pt x="16" y="59"/>
                  </a:lnTo>
                  <a:lnTo>
                    <a:pt x="10" y="54"/>
                  </a:lnTo>
                  <a:lnTo>
                    <a:pt x="6" y="50"/>
                  </a:lnTo>
                  <a:lnTo>
                    <a:pt x="3" y="44"/>
                  </a:lnTo>
                  <a:lnTo>
                    <a:pt x="2" y="37"/>
                  </a:lnTo>
                  <a:lnTo>
                    <a:pt x="0" y="33"/>
                  </a:lnTo>
                  <a:lnTo>
                    <a:pt x="0" y="33"/>
                  </a:lnTo>
                  <a:lnTo>
                    <a:pt x="0" y="33"/>
                  </a:lnTo>
                  <a:lnTo>
                    <a:pt x="0" y="33"/>
                  </a:lnTo>
                  <a:lnTo>
                    <a:pt x="0" y="33"/>
                  </a:lnTo>
                  <a:lnTo>
                    <a:pt x="0" y="33"/>
                  </a:lnTo>
                  <a:lnTo>
                    <a:pt x="0" y="33"/>
                  </a:lnTo>
                  <a:lnTo>
                    <a:pt x="2" y="33"/>
                  </a:lnTo>
                  <a:lnTo>
                    <a:pt x="2" y="31"/>
                  </a:lnTo>
                  <a:lnTo>
                    <a:pt x="2" y="37"/>
                  </a:lnTo>
                  <a:lnTo>
                    <a:pt x="3" y="43"/>
                  </a:lnTo>
                  <a:lnTo>
                    <a:pt x="7" y="50"/>
                  </a:lnTo>
                  <a:lnTo>
                    <a:pt x="12" y="54"/>
                  </a:lnTo>
                  <a:lnTo>
                    <a:pt x="16" y="59"/>
                  </a:lnTo>
                  <a:lnTo>
                    <a:pt x="22" y="61"/>
                  </a:lnTo>
                  <a:lnTo>
                    <a:pt x="29" y="64"/>
                  </a:lnTo>
                  <a:lnTo>
                    <a:pt x="36" y="64"/>
                  </a:lnTo>
                  <a:lnTo>
                    <a:pt x="43" y="64"/>
                  </a:lnTo>
                  <a:lnTo>
                    <a:pt x="49" y="61"/>
                  </a:lnTo>
                  <a:lnTo>
                    <a:pt x="56" y="59"/>
                  </a:lnTo>
                  <a:lnTo>
                    <a:pt x="61" y="54"/>
                  </a:lnTo>
                  <a:lnTo>
                    <a:pt x="65" y="50"/>
                  </a:lnTo>
                  <a:lnTo>
                    <a:pt x="68" y="43"/>
                  </a:lnTo>
                  <a:lnTo>
                    <a:pt x="71" y="37"/>
                  </a:lnTo>
                  <a:lnTo>
                    <a:pt x="71" y="30"/>
                  </a:lnTo>
                  <a:lnTo>
                    <a:pt x="72"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5" name="Freeform 1165"/>
            <p:cNvSpPr>
              <a:spLocks/>
            </p:cNvSpPr>
            <p:nvPr/>
          </p:nvSpPr>
          <p:spPr bwMode="auto">
            <a:xfrm>
              <a:off x="4342" y="2542"/>
              <a:ext cx="69" cy="64"/>
            </a:xfrm>
            <a:custGeom>
              <a:avLst/>
              <a:gdLst>
                <a:gd name="T0" fmla="*/ 69 w 69"/>
                <a:gd name="T1" fmla="*/ 30 h 64"/>
                <a:gd name="T2" fmla="*/ 69 w 69"/>
                <a:gd name="T3" fmla="*/ 23 h 64"/>
                <a:gd name="T4" fmla="*/ 66 w 69"/>
                <a:gd name="T5" fmla="*/ 15 h 64"/>
                <a:gd name="T6" fmla="*/ 63 w 69"/>
                <a:gd name="T7" fmla="*/ 10 h 64"/>
                <a:gd name="T8" fmla="*/ 59 w 69"/>
                <a:gd name="T9" fmla="*/ 5 h 64"/>
                <a:gd name="T10" fmla="*/ 54 w 69"/>
                <a:gd name="T11" fmla="*/ 1 h 64"/>
                <a:gd name="T12" fmla="*/ 53 w 69"/>
                <a:gd name="T13" fmla="*/ 0 h 64"/>
                <a:gd name="T14" fmla="*/ 53 w 69"/>
                <a:gd name="T15" fmla="*/ 0 h 64"/>
                <a:gd name="T16" fmla="*/ 53 w 69"/>
                <a:gd name="T17" fmla="*/ 0 h 64"/>
                <a:gd name="T18" fmla="*/ 53 w 69"/>
                <a:gd name="T19" fmla="*/ 0 h 64"/>
                <a:gd name="T20" fmla="*/ 53 w 69"/>
                <a:gd name="T21" fmla="*/ 0 h 64"/>
                <a:gd name="T22" fmla="*/ 53 w 69"/>
                <a:gd name="T23" fmla="*/ 0 h 64"/>
                <a:gd name="T24" fmla="*/ 53 w 69"/>
                <a:gd name="T25" fmla="*/ 0 h 64"/>
                <a:gd name="T26" fmla="*/ 51 w 69"/>
                <a:gd name="T27" fmla="*/ 0 h 64"/>
                <a:gd name="T28" fmla="*/ 51 w 69"/>
                <a:gd name="T29" fmla="*/ 0 h 64"/>
                <a:gd name="T30" fmla="*/ 53 w 69"/>
                <a:gd name="T31" fmla="*/ 1 h 64"/>
                <a:gd name="T32" fmla="*/ 59 w 69"/>
                <a:gd name="T33" fmla="*/ 5 h 64"/>
                <a:gd name="T34" fmla="*/ 63 w 69"/>
                <a:gd name="T35" fmla="*/ 10 h 64"/>
                <a:gd name="T36" fmla="*/ 66 w 69"/>
                <a:gd name="T37" fmla="*/ 15 h 64"/>
                <a:gd name="T38" fmla="*/ 69 w 69"/>
                <a:gd name="T39" fmla="*/ 23 h 64"/>
                <a:gd name="T40" fmla="*/ 69 w 69"/>
                <a:gd name="T41" fmla="*/ 30 h 64"/>
                <a:gd name="T42" fmla="*/ 69 w 69"/>
                <a:gd name="T43" fmla="*/ 30 h 64"/>
                <a:gd name="T44" fmla="*/ 69 w 69"/>
                <a:gd name="T45" fmla="*/ 37 h 64"/>
                <a:gd name="T46" fmla="*/ 66 w 69"/>
                <a:gd name="T47" fmla="*/ 43 h 64"/>
                <a:gd name="T48" fmla="*/ 63 w 69"/>
                <a:gd name="T49" fmla="*/ 50 h 64"/>
                <a:gd name="T50" fmla="*/ 59 w 69"/>
                <a:gd name="T51" fmla="*/ 54 h 64"/>
                <a:gd name="T52" fmla="*/ 54 w 69"/>
                <a:gd name="T53" fmla="*/ 59 h 64"/>
                <a:gd name="T54" fmla="*/ 47 w 69"/>
                <a:gd name="T55" fmla="*/ 61 h 64"/>
                <a:gd name="T56" fmla="*/ 41 w 69"/>
                <a:gd name="T57" fmla="*/ 64 h 64"/>
                <a:gd name="T58" fmla="*/ 34 w 69"/>
                <a:gd name="T59" fmla="*/ 64 h 64"/>
                <a:gd name="T60" fmla="*/ 27 w 69"/>
                <a:gd name="T61" fmla="*/ 64 h 64"/>
                <a:gd name="T62" fmla="*/ 20 w 69"/>
                <a:gd name="T63" fmla="*/ 61 h 64"/>
                <a:gd name="T64" fmla="*/ 14 w 69"/>
                <a:gd name="T65" fmla="*/ 59 h 64"/>
                <a:gd name="T66" fmla="*/ 10 w 69"/>
                <a:gd name="T67" fmla="*/ 54 h 64"/>
                <a:gd name="T68" fmla="*/ 5 w 69"/>
                <a:gd name="T69" fmla="*/ 50 h 64"/>
                <a:gd name="T70" fmla="*/ 1 w 69"/>
                <a:gd name="T71" fmla="*/ 43 h 64"/>
                <a:gd name="T72" fmla="*/ 0 w 69"/>
                <a:gd name="T73" fmla="*/ 37 h 64"/>
                <a:gd name="T74" fmla="*/ 0 w 69"/>
                <a:gd name="T75" fmla="*/ 31 h 64"/>
                <a:gd name="T76" fmla="*/ 0 w 69"/>
                <a:gd name="T77" fmla="*/ 31 h 64"/>
                <a:gd name="T78" fmla="*/ 0 w 69"/>
                <a:gd name="T79" fmla="*/ 31 h 64"/>
                <a:gd name="T80" fmla="*/ 0 w 69"/>
                <a:gd name="T81" fmla="*/ 31 h 64"/>
                <a:gd name="T82" fmla="*/ 0 w 69"/>
                <a:gd name="T83" fmla="*/ 31 h 64"/>
                <a:gd name="T84" fmla="*/ 0 w 69"/>
                <a:gd name="T85" fmla="*/ 31 h 64"/>
                <a:gd name="T86" fmla="*/ 0 w 69"/>
                <a:gd name="T87" fmla="*/ 31 h 64"/>
                <a:gd name="T88" fmla="*/ 0 w 69"/>
                <a:gd name="T89" fmla="*/ 31 h 64"/>
                <a:gd name="T90" fmla="*/ 0 w 69"/>
                <a:gd name="T91" fmla="*/ 31 h 64"/>
                <a:gd name="T92" fmla="*/ 0 w 69"/>
                <a:gd name="T93" fmla="*/ 37 h 64"/>
                <a:gd name="T94" fmla="*/ 2 w 69"/>
                <a:gd name="T95" fmla="*/ 43 h 64"/>
                <a:gd name="T96" fmla="*/ 5 w 69"/>
                <a:gd name="T97" fmla="*/ 48 h 64"/>
                <a:gd name="T98" fmla="*/ 10 w 69"/>
                <a:gd name="T99" fmla="*/ 54 h 64"/>
                <a:gd name="T100" fmla="*/ 14 w 69"/>
                <a:gd name="T101" fmla="*/ 59 h 64"/>
                <a:gd name="T102" fmla="*/ 20 w 69"/>
                <a:gd name="T103" fmla="*/ 61 h 64"/>
                <a:gd name="T104" fmla="*/ 27 w 69"/>
                <a:gd name="T105" fmla="*/ 64 h 64"/>
                <a:gd name="T106" fmla="*/ 34 w 69"/>
                <a:gd name="T107" fmla="*/ 64 h 64"/>
                <a:gd name="T108" fmla="*/ 41 w 69"/>
                <a:gd name="T109" fmla="*/ 64 h 64"/>
                <a:gd name="T110" fmla="*/ 47 w 69"/>
                <a:gd name="T111" fmla="*/ 61 h 64"/>
                <a:gd name="T112" fmla="*/ 53 w 69"/>
                <a:gd name="T113" fmla="*/ 59 h 64"/>
                <a:gd name="T114" fmla="*/ 59 w 69"/>
                <a:gd name="T115" fmla="*/ 54 h 64"/>
                <a:gd name="T116" fmla="*/ 63 w 69"/>
                <a:gd name="T117" fmla="*/ 48 h 64"/>
                <a:gd name="T118" fmla="*/ 66 w 69"/>
                <a:gd name="T119" fmla="*/ 43 h 64"/>
                <a:gd name="T120" fmla="*/ 69 w 69"/>
                <a:gd name="T121" fmla="*/ 37 h 64"/>
                <a:gd name="T122" fmla="*/ 69 w 69"/>
                <a:gd name="T123" fmla="*/ 30 h 64"/>
                <a:gd name="T124" fmla="*/ 69 w 69"/>
                <a:gd name="T125"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4">
                  <a:moveTo>
                    <a:pt x="69" y="30"/>
                  </a:moveTo>
                  <a:lnTo>
                    <a:pt x="69" y="23"/>
                  </a:lnTo>
                  <a:lnTo>
                    <a:pt x="66" y="15"/>
                  </a:lnTo>
                  <a:lnTo>
                    <a:pt x="63" y="10"/>
                  </a:lnTo>
                  <a:lnTo>
                    <a:pt x="59" y="5"/>
                  </a:lnTo>
                  <a:lnTo>
                    <a:pt x="54" y="1"/>
                  </a:lnTo>
                  <a:lnTo>
                    <a:pt x="53" y="0"/>
                  </a:lnTo>
                  <a:lnTo>
                    <a:pt x="53" y="0"/>
                  </a:lnTo>
                  <a:lnTo>
                    <a:pt x="53" y="0"/>
                  </a:lnTo>
                  <a:lnTo>
                    <a:pt x="53" y="0"/>
                  </a:lnTo>
                  <a:lnTo>
                    <a:pt x="53" y="0"/>
                  </a:lnTo>
                  <a:lnTo>
                    <a:pt x="53" y="0"/>
                  </a:lnTo>
                  <a:lnTo>
                    <a:pt x="53" y="0"/>
                  </a:lnTo>
                  <a:lnTo>
                    <a:pt x="51" y="0"/>
                  </a:lnTo>
                  <a:lnTo>
                    <a:pt x="51" y="0"/>
                  </a:lnTo>
                  <a:lnTo>
                    <a:pt x="53" y="1"/>
                  </a:lnTo>
                  <a:lnTo>
                    <a:pt x="59" y="5"/>
                  </a:lnTo>
                  <a:lnTo>
                    <a:pt x="63" y="10"/>
                  </a:lnTo>
                  <a:lnTo>
                    <a:pt x="66" y="15"/>
                  </a:lnTo>
                  <a:lnTo>
                    <a:pt x="69" y="23"/>
                  </a:lnTo>
                  <a:lnTo>
                    <a:pt x="69" y="30"/>
                  </a:lnTo>
                  <a:lnTo>
                    <a:pt x="69" y="30"/>
                  </a:lnTo>
                  <a:lnTo>
                    <a:pt x="69" y="37"/>
                  </a:lnTo>
                  <a:lnTo>
                    <a:pt x="66" y="43"/>
                  </a:lnTo>
                  <a:lnTo>
                    <a:pt x="63" y="50"/>
                  </a:lnTo>
                  <a:lnTo>
                    <a:pt x="59" y="54"/>
                  </a:lnTo>
                  <a:lnTo>
                    <a:pt x="54" y="59"/>
                  </a:lnTo>
                  <a:lnTo>
                    <a:pt x="47" y="61"/>
                  </a:lnTo>
                  <a:lnTo>
                    <a:pt x="41" y="64"/>
                  </a:lnTo>
                  <a:lnTo>
                    <a:pt x="34" y="64"/>
                  </a:lnTo>
                  <a:lnTo>
                    <a:pt x="27" y="64"/>
                  </a:lnTo>
                  <a:lnTo>
                    <a:pt x="20" y="61"/>
                  </a:lnTo>
                  <a:lnTo>
                    <a:pt x="14" y="59"/>
                  </a:lnTo>
                  <a:lnTo>
                    <a:pt x="10" y="54"/>
                  </a:lnTo>
                  <a:lnTo>
                    <a:pt x="5" y="50"/>
                  </a:lnTo>
                  <a:lnTo>
                    <a:pt x="1" y="43"/>
                  </a:lnTo>
                  <a:lnTo>
                    <a:pt x="0" y="37"/>
                  </a:lnTo>
                  <a:lnTo>
                    <a:pt x="0" y="31"/>
                  </a:lnTo>
                  <a:lnTo>
                    <a:pt x="0" y="31"/>
                  </a:lnTo>
                  <a:lnTo>
                    <a:pt x="0" y="31"/>
                  </a:lnTo>
                  <a:lnTo>
                    <a:pt x="0" y="31"/>
                  </a:lnTo>
                  <a:lnTo>
                    <a:pt x="0" y="31"/>
                  </a:lnTo>
                  <a:lnTo>
                    <a:pt x="0" y="31"/>
                  </a:lnTo>
                  <a:lnTo>
                    <a:pt x="0" y="31"/>
                  </a:lnTo>
                  <a:lnTo>
                    <a:pt x="0" y="31"/>
                  </a:lnTo>
                  <a:lnTo>
                    <a:pt x="0" y="31"/>
                  </a:lnTo>
                  <a:lnTo>
                    <a:pt x="0" y="37"/>
                  </a:lnTo>
                  <a:lnTo>
                    <a:pt x="2" y="43"/>
                  </a:lnTo>
                  <a:lnTo>
                    <a:pt x="5" y="48"/>
                  </a:lnTo>
                  <a:lnTo>
                    <a:pt x="10" y="54"/>
                  </a:lnTo>
                  <a:lnTo>
                    <a:pt x="14" y="59"/>
                  </a:lnTo>
                  <a:lnTo>
                    <a:pt x="20" y="61"/>
                  </a:lnTo>
                  <a:lnTo>
                    <a:pt x="27" y="64"/>
                  </a:lnTo>
                  <a:lnTo>
                    <a:pt x="34" y="64"/>
                  </a:lnTo>
                  <a:lnTo>
                    <a:pt x="41" y="64"/>
                  </a:lnTo>
                  <a:lnTo>
                    <a:pt x="47" y="61"/>
                  </a:lnTo>
                  <a:lnTo>
                    <a:pt x="53" y="59"/>
                  </a:lnTo>
                  <a:lnTo>
                    <a:pt x="59" y="54"/>
                  </a:lnTo>
                  <a:lnTo>
                    <a:pt x="63" y="48"/>
                  </a:lnTo>
                  <a:lnTo>
                    <a:pt x="66" y="43"/>
                  </a:lnTo>
                  <a:lnTo>
                    <a:pt x="69" y="37"/>
                  </a:lnTo>
                  <a:lnTo>
                    <a:pt x="69" y="30"/>
                  </a:lnTo>
                  <a:lnTo>
                    <a:pt x="69"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6" name="Freeform 1166"/>
            <p:cNvSpPr>
              <a:spLocks/>
            </p:cNvSpPr>
            <p:nvPr/>
          </p:nvSpPr>
          <p:spPr bwMode="auto">
            <a:xfrm>
              <a:off x="4342" y="2542"/>
              <a:ext cx="69" cy="64"/>
            </a:xfrm>
            <a:custGeom>
              <a:avLst/>
              <a:gdLst>
                <a:gd name="T0" fmla="*/ 69 w 69"/>
                <a:gd name="T1" fmla="*/ 30 h 64"/>
                <a:gd name="T2" fmla="*/ 69 w 69"/>
                <a:gd name="T3" fmla="*/ 23 h 64"/>
                <a:gd name="T4" fmla="*/ 66 w 69"/>
                <a:gd name="T5" fmla="*/ 15 h 64"/>
                <a:gd name="T6" fmla="*/ 63 w 69"/>
                <a:gd name="T7" fmla="*/ 10 h 64"/>
                <a:gd name="T8" fmla="*/ 59 w 69"/>
                <a:gd name="T9" fmla="*/ 5 h 64"/>
                <a:gd name="T10" fmla="*/ 53 w 69"/>
                <a:gd name="T11" fmla="*/ 1 h 64"/>
                <a:gd name="T12" fmla="*/ 51 w 69"/>
                <a:gd name="T13" fmla="*/ 0 h 64"/>
                <a:gd name="T14" fmla="*/ 51 w 69"/>
                <a:gd name="T15" fmla="*/ 0 h 64"/>
                <a:gd name="T16" fmla="*/ 51 w 69"/>
                <a:gd name="T17" fmla="*/ 0 h 64"/>
                <a:gd name="T18" fmla="*/ 51 w 69"/>
                <a:gd name="T19" fmla="*/ 0 h 64"/>
                <a:gd name="T20" fmla="*/ 51 w 69"/>
                <a:gd name="T21" fmla="*/ 0 h 64"/>
                <a:gd name="T22" fmla="*/ 51 w 69"/>
                <a:gd name="T23" fmla="*/ 0 h 64"/>
                <a:gd name="T24" fmla="*/ 51 w 69"/>
                <a:gd name="T25" fmla="*/ 0 h 64"/>
                <a:gd name="T26" fmla="*/ 51 w 69"/>
                <a:gd name="T27" fmla="*/ 0 h 64"/>
                <a:gd name="T28" fmla="*/ 51 w 69"/>
                <a:gd name="T29" fmla="*/ 0 h 64"/>
                <a:gd name="T30" fmla="*/ 53 w 69"/>
                <a:gd name="T31" fmla="*/ 1 h 64"/>
                <a:gd name="T32" fmla="*/ 59 w 69"/>
                <a:gd name="T33" fmla="*/ 5 h 64"/>
                <a:gd name="T34" fmla="*/ 63 w 69"/>
                <a:gd name="T35" fmla="*/ 11 h 64"/>
                <a:gd name="T36" fmla="*/ 66 w 69"/>
                <a:gd name="T37" fmla="*/ 17 h 64"/>
                <a:gd name="T38" fmla="*/ 67 w 69"/>
                <a:gd name="T39" fmla="*/ 23 h 64"/>
                <a:gd name="T40" fmla="*/ 69 w 69"/>
                <a:gd name="T41" fmla="*/ 30 h 64"/>
                <a:gd name="T42" fmla="*/ 69 w 69"/>
                <a:gd name="T43" fmla="*/ 30 h 64"/>
                <a:gd name="T44" fmla="*/ 69 w 69"/>
                <a:gd name="T45" fmla="*/ 37 h 64"/>
                <a:gd name="T46" fmla="*/ 66 w 69"/>
                <a:gd name="T47" fmla="*/ 43 h 64"/>
                <a:gd name="T48" fmla="*/ 63 w 69"/>
                <a:gd name="T49" fmla="*/ 48 h 64"/>
                <a:gd name="T50" fmla="*/ 59 w 69"/>
                <a:gd name="T51" fmla="*/ 54 h 64"/>
                <a:gd name="T52" fmla="*/ 53 w 69"/>
                <a:gd name="T53" fmla="*/ 59 h 64"/>
                <a:gd name="T54" fmla="*/ 47 w 69"/>
                <a:gd name="T55" fmla="*/ 61 h 64"/>
                <a:gd name="T56" fmla="*/ 41 w 69"/>
                <a:gd name="T57" fmla="*/ 64 h 64"/>
                <a:gd name="T58" fmla="*/ 34 w 69"/>
                <a:gd name="T59" fmla="*/ 64 h 64"/>
                <a:gd name="T60" fmla="*/ 27 w 69"/>
                <a:gd name="T61" fmla="*/ 64 h 64"/>
                <a:gd name="T62" fmla="*/ 20 w 69"/>
                <a:gd name="T63" fmla="*/ 61 h 64"/>
                <a:gd name="T64" fmla="*/ 14 w 69"/>
                <a:gd name="T65" fmla="*/ 59 h 64"/>
                <a:gd name="T66" fmla="*/ 10 w 69"/>
                <a:gd name="T67" fmla="*/ 54 h 64"/>
                <a:gd name="T68" fmla="*/ 5 w 69"/>
                <a:gd name="T69" fmla="*/ 48 h 64"/>
                <a:gd name="T70" fmla="*/ 2 w 69"/>
                <a:gd name="T71" fmla="*/ 43 h 64"/>
                <a:gd name="T72" fmla="*/ 0 w 69"/>
                <a:gd name="T73" fmla="*/ 37 h 64"/>
                <a:gd name="T74" fmla="*/ 0 w 69"/>
                <a:gd name="T75" fmla="*/ 31 h 64"/>
                <a:gd name="T76" fmla="*/ 0 w 69"/>
                <a:gd name="T77" fmla="*/ 31 h 64"/>
                <a:gd name="T78" fmla="*/ 0 w 69"/>
                <a:gd name="T79" fmla="*/ 31 h 64"/>
                <a:gd name="T80" fmla="*/ 0 w 69"/>
                <a:gd name="T81" fmla="*/ 31 h 64"/>
                <a:gd name="T82" fmla="*/ 0 w 69"/>
                <a:gd name="T83" fmla="*/ 31 h 64"/>
                <a:gd name="T84" fmla="*/ 0 w 69"/>
                <a:gd name="T85" fmla="*/ 31 h 64"/>
                <a:gd name="T86" fmla="*/ 0 w 69"/>
                <a:gd name="T87" fmla="*/ 31 h 64"/>
                <a:gd name="T88" fmla="*/ 0 w 69"/>
                <a:gd name="T89" fmla="*/ 31 h 64"/>
                <a:gd name="T90" fmla="*/ 0 w 69"/>
                <a:gd name="T91" fmla="*/ 30 h 64"/>
                <a:gd name="T92" fmla="*/ 1 w 69"/>
                <a:gd name="T93" fmla="*/ 37 h 64"/>
                <a:gd name="T94" fmla="*/ 2 w 69"/>
                <a:gd name="T95" fmla="*/ 43 h 64"/>
                <a:gd name="T96" fmla="*/ 5 w 69"/>
                <a:gd name="T97" fmla="*/ 48 h 64"/>
                <a:gd name="T98" fmla="*/ 10 w 69"/>
                <a:gd name="T99" fmla="*/ 54 h 64"/>
                <a:gd name="T100" fmla="*/ 15 w 69"/>
                <a:gd name="T101" fmla="*/ 59 h 64"/>
                <a:gd name="T102" fmla="*/ 21 w 69"/>
                <a:gd name="T103" fmla="*/ 61 h 64"/>
                <a:gd name="T104" fmla="*/ 27 w 69"/>
                <a:gd name="T105" fmla="*/ 63 h 64"/>
                <a:gd name="T106" fmla="*/ 34 w 69"/>
                <a:gd name="T107" fmla="*/ 64 h 64"/>
                <a:gd name="T108" fmla="*/ 41 w 69"/>
                <a:gd name="T109" fmla="*/ 63 h 64"/>
                <a:gd name="T110" fmla="*/ 47 w 69"/>
                <a:gd name="T111" fmla="*/ 61 h 64"/>
                <a:gd name="T112" fmla="*/ 53 w 69"/>
                <a:gd name="T113" fmla="*/ 59 h 64"/>
                <a:gd name="T114" fmla="*/ 59 w 69"/>
                <a:gd name="T115" fmla="*/ 54 h 64"/>
                <a:gd name="T116" fmla="*/ 63 w 69"/>
                <a:gd name="T117" fmla="*/ 48 h 64"/>
                <a:gd name="T118" fmla="*/ 66 w 69"/>
                <a:gd name="T119" fmla="*/ 43 h 64"/>
                <a:gd name="T120" fmla="*/ 67 w 69"/>
                <a:gd name="T121" fmla="*/ 37 h 64"/>
                <a:gd name="T122" fmla="*/ 69 w 69"/>
                <a:gd name="T123" fmla="*/ 30 h 64"/>
                <a:gd name="T124" fmla="*/ 69 w 69"/>
                <a:gd name="T125"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4">
                  <a:moveTo>
                    <a:pt x="69" y="30"/>
                  </a:moveTo>
                  <a:lnTo>
                    <a:pt x="69" y="23"/>
                  </a:lnTo>
                  <a:lnTo>
                    <a:pt x="66" y="15"/>
                  </a:lnTo>
                  <a:lnTo>
                    <a:pt x="63" y="10"/>
                  </a:lnTo>
                  <a:lnTo>
                    <a:pt x="59" y="5"/>
                  </a:lnTo>
                  <a:lnTo>
                    <a:pt x="53" y="1"/>
                  </a:lnTo>
                  <a:lnTo>
                    <a:pt x="51" y="0"/>
                  </a:lnTo>
                  <a:lnTo>
                    <a:pt x="51" y="0"/>
                  </a:lnTo>
                  <a:lnTo>
                    <a:pt x="51" y="0"/>
                  </a:lnTo>
                  <a:lnTo>
                    <a:pt x="51" y="0"/>
                  </a:lnTo>
                  <a:lnTo>
                    <a:pt x="51" y="0"/>
                  </a:lnTo>
                  <a:lnTo>
                    <a:pt x="51" y="0"/>
                  </a:lnTo>
                  <a:lnTo>
                    <a:pt x="51" y="0"/>
                  </a:lnTo>
                  <a:lnTo>
                    <a:pt x="51" y="0"/>
                  </a:lnTo>
                  <a:lnTo>
                    <a:pt x="51" y="0"/>
                  </a:lnTo>
                  <a:lnTo>
                    <a:pt x="53" y="1"/>
                  </a:lnTo>
                  <a:lnTo>
                    <a:pt x="59" y="5"/>
                  </a:lnTo>
                  <a:lnTo>
                    <a:pt x="63" y="11"/>
                  </a:lnTo>
                  <a:lnTo>
                    <a:pt x="66" y="17"/>
                  </a:lnTo>
                  <a:lnTo>
                    <a:pt x="67" y="23"/>
                  </a:lnTo>
                  <a:lnTo>
                    <a:pt x="69" y="30"/>
                  </a:lnTo>
                  <a:lnTo>
                    <a:pt x="69" y="30"/>
                  </a:lnTo>
                  <a:lnTo>
                    <a:pt x="69" y="37"/>
                  </a:lnTo>
                  <a:lnTo>
                    <a:pt x="66" y="43"/>
                  </a:lnTo>
                  <a:lnTo>
                    <a:pt x="63" y="48"/>
                  </a:lnTo>
                  <a:lnTo>
                    <a:pt x="59" y="54"/>
                  </a:lnTo>
                  <a:lnTo>
                    <a:pt x="53" y="59"/>
                  </a:lnTo>
                  <a:lnTo>
                    <a:pt x="47" y="61"/>
                  </a:lnTo>
                  <a:lnTo>
                    <a:pt x="41" y="64"/>
                  </a:lnTo>
                  <a:lnTo>
                    <a:pt x="34" y="64"/>
                  </a:lnTo>
                  <a:lnTo>
                    <a:pt x="27" y="64"/>
                  </a:lnTo>
                  <a:lnTo>
                    <a:pt x="20" y="61"/>
                  </a:lnTo>
                  <a:lnTo>
                    <a:pt x="14" y="59"/>
                  </a:lnTo>
                  <a:lnTo>
                    <a:pt x="10" y="54"/>
                  </a:lnTo>
                  <a:lnTo>
                    <a:pt x="5" y="48"/>
                  </a:lnTo>
                  <a:lnTo>
                    <a:pt x="2" y="43"/>
                  </a:lnTo>
                  <a:lnTo>
                    <a:pt x="0" y="37"/>
                  </a:lnTo>
                  <a:lnTo>
                    <a:pt x="0" y="31"/>
                  </a:lnTo>
                  <a:lnTo>
                    <a:pt x="0" y="31"/>
                  </a:lnTo>
                  <a:lnTo>
                    <a:pt x="0" y="31"/>
                  </a:lnTo>
                  <a:lnTo>
                    <a:pt x="0" y="31"/>
                  </a:lnTo>
                  <a:lnTo>
                    <a:pt x="0" y="31"/>
                  </a:lnTo>
                  <a:lnTo>
                    <a:pt x="0" y="31"/>
                  </a:lnTo>
                  <a:lnTo>
                    <a:pt x="0" y="31"/>
                  </a:lnTo>
                  <a:lnTo>
                    <a:pt x="0" y="31"/>
                  </a:lnTo>
                  <a:lnTo>
                    <a:pt x="0" y="30"/>
                  </a:lnTo>
                  <a:lnTo>
                    <a:pt x="1" y="37"/>
                  </a:lnTo>
                  <a:lnTo>
                    <a:pt x="2" y="43"/>
                  </a:lnTo>
                  <a:lnTo>
                    <a:pt x="5" y="48"/>
                  </a:lnTo>
                  <a:lnTo>
                    <a:pt x="10" y="54"/>
                  </a:lnTo>
                  <a:lnTo>
                    <a:pt x="15" y="59"/>
                  </a:lnTo>
                  <a:lnTo>
                    <a:pt x="21" y="61"/>
                  </a:lnTo>
                  <a:lnTo>
                    <a:pt x="27" y="63"/>
                  </a:lnTo>
                  <a:lnTo>
                    <a:pt x="34" y="64"/>
                  </a:lnTo>
                  <a:lnTo>
                    <a:pt x="41" y="63"/>
                  </a:lnTo>
                  <a:lnTo>
                    <a:pt x="47" y="61"/>
                  </a:lnTo>
                  <a:lnTo>
                    <a:pt x="53" y="59"/>
                  </a:lnTo>
                  <a:lnTo>
                    <a:pt x="59" y="54"/>
                  </a:lnTo>
                  <a:lnTo>
                    <a:pt x="63" y="48"/>
                  </a:lnTo>
                  <a:lnTo>
                    <a:pt x="66" y="43"/>
                  </a:lnTo>
                  <a:lnTo>
                    <a:pt x="67" y="37"/>
                  </a:lnTo>
                  <a:lnTo>
                    <a:pt x="69" y="30"/>
                  </a:lnTo>
                  <a:lnTo>
                    <a:pt x="69"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7" name="Freeform 1167"/>
            <p:cNvSpPr>
              <a:spLocks/>
            </p:cNvSpPr>
            <p:nvPr/>
          </p:nvSpPr>
          <p:spPr bwMode="auto">
            <a:xfrm>
              <a:off x="4342" y="2542"/>
              <a:ext cx="69" cy="64"/>
            </a:xfrm>
            <a:custGeom>
              <a:avLst/>
              <a:gdLst>
                <a:gd name="T0" fmla="*/ 69 w 69"/>
                <a:gd name="T1" fmla="*/ 30 h 64"/>
                <a:gd name="T2" fmla="*/ 67 w 69"/>
                <a:gd name="T3" fmla="*/ 23 h 64"/>
                <a:gd name="T4" fmla="*/ 66 w 69"/>
                <a:gd name="T5" fmla="*/ 17 h 64"/>
                <a:gd name="T6" fmla="*/ 63 w 69"/>
                <a:gd name="T7" fmla="*/ 11 h 64"/>
                <a:gd name="T8" fmla="*/ 59 w 69"/>
                <a:gd name="T9" fmla="*/ 5 h 64"/>
                <a:gd name="T10" fmla="*/ 53 w 69"/>
                <a:gd name="T11" fmla="*/ 1 h 64"/>
                <a:gd name="T12" fmla="*/ 51 w 69"/>
                <a:gd name="T13" fmla="*/ 0 h 64"/>
                <a:gd name="T14" fmla="*/ 51 w 69"/>
                <a:gd name="T15" fmla="*/ 0 h 64"/>
                <a:gd name="T16" fmla="*/ 51 w 69"/>
                <a:gd name="T17" fmla="*/ 0 h 64"/>
                <a:gd name="T18" fmla="*/ 50 w 69"/>
                <a:gd name="T19" fmla="*/ 0 h 64"/>
                <a:gd name="T20" fmla="*/ 50 w 69"/>
                <a:gd name="T21" fmla="*/ 0 h 64"/>
                <a:gd name="T22" fmla="*/ 50 w 69"/>
                <a:gd name="T23" fmla="*/ 0 h 64"/>
                <a:gd name="T24" fmla="*/ 50 w 69"/>
                <a:gd name="T25" fmla="*/ 0 h 64"/>
                <a:gd name="T26" fmla="*/ 50 w 69"/>
                <a:gd name="T27" fmla="*/ 0 h 64"/>
                <a:gd name="T28" fmla="*/ 50 w 69"/>
                <a:gd name="T29" fmla="*/ 0 h 64"/>
                <a:gd name="T30" fmla="*/ 53 w 69"/>
                <a:gd name="T31" fmla="*/ 1 h 64"/>
                <a:gd name="T32" fmla="*/ 57 w 69"/>
                <a:gd name="T33" fmla="*/ 5 h 64"/>
                <a:gd name="T34" fmla="*/ 61 w 69"/>
                <a:gd name="T35" fmla="*/ 11 h 64"/>
                <a:gd name="T36" fmla="*/ 64 w 69"/>
                <a:gd name="T37" fmla="*/ 17 h 64"/>
                <a:gd name="T38" fmla="*/ 67 w 69"/>
                <a:gd name="T39" fmla="*/ 23 h 64"/>
                <a:gd name="T40" fmla="*/ 67 w 69"/>
                <a:gd name="T41" fmla="*/ 30 h 64"/>
                <a:gd name="T42" fmla="*/ 69 w 69"/>
                <a:gd name="T43" fmla="*/ 30 h 64"/>
                <a:gd name="T44" fmla="*/ 67 w 69"/>
                <a:gd name="T45" fmla="*/ 37 h 64"/>
                <a:gd name="T46" fmla="*/ 66 w 69"/>
                <a:gd name="T47" fmla="*/ 43 h 64"/>
                <a:gd name="T48" fmla="*/ 63 w 69"/>
                <a:gd name="T49" fmla="*/ 48 h 64"/>
                <a:gd name="T50" fmla="*/ 59 w 69"/>
                <a:gd name="T51" fmla="*/ 54 h 64"/>
                <a:gd name="T52" fmla="*/ 53 w 69"/>
                <a:gd name="T53" fmla="*/ 59 h 64"/>
                <a:gd name="T54" fmla="*/ 47 w 69"/>
                <a:gd name="T55" fmla="*/ 61 h 64"/>
                <a:gd name="T56" fmla="*/ 41 w 69"/>
                <a:gd name="T57" fmla="*/ 63 h 64"/>
                <a:gd name="T58" fmla="*/ 34 w 69"/>
                <a:gd name="T59" fmla="*/ 64 h 64"/>
                <a:gd name="T60" fmla="*/ 27 w 69"/>
                <a:gd name="T61" fmla="*/ 63 h 64"/>
                <a:gd name="T62" fmla="*/ 21 w 69"/>
                <a:gd name="T63" fmla="*/ 61 h 64"/>
                <a:gd name="T64" fmla="*/ 15 w 69"/>
                <a:gd name="T65" fmla="*/ 59 h 64"/>
                <a:gd name="T66" fmla="*/ 10 w 69"/>
                <a:gd name="T67" fmla="*/ 54 h 64"/>
                <a:gd name="T68" fmla="*/ 5 w 69"/>
                <a:gd name="T69" fmla="*/ 48 h 64"/>
                <a:gd name="T70" fmla="*/ 2 w 69"/>
                <a:gd name="T71" fmla="*/ 43 h 64"/>
                <a:gd name="T72" fmla="*/ 1 w 69"/>
                <a:gd name="T73" fmla="*/ 37 h 64"/>
                <a:gd name="T74" fmla="*/ 0 w 69"/>
                <a:gd name="T75" fmla="*/ 30 h 64"/>
                <a:gd name="T76" fmla="*/ 0 w 69"/>
                <a:gd name="T77" fmla="*/ 30 h 64"/>
                <a:gd name="T78" fmla="*/ 0 w 69"/>
                <a:gd name="T79" fmla="*/ 30 h 64"/>
                <a:gd name="T80" fmla="*/ 0 w 69"/>
                <a:gd name="T81" fmla="*/ 30 h 64"/>
                <a:gd name="T82" fmla="*/ 0 w 69"/>
                <a:gd name="T83" fmla="*/ 30 h 64"/>
                <a:gd name="T84" fmla="*/ 0 w 69"/>
                <a:gd name="T85" fmla="*/ 30 h 64"/>
                <a:gd name="T86" fmla="*/ 0 w 69"/>
                <a:gd name="T87" fmla="*/ 30 h 64"/>
                <a:gd name="T88" fmla="*/ 0 w 69"/>
                <a:gd name="T89" fmla="*/ 30 h 64"/>
                <a:gd name="T90" fmla="*/ 0 w 69"/>
                <a:gd name="T91" fmla="*/ 30 h 64"/>
                <a:gd name="T92" fmla="*/ 1 w 69"/>
                <a:gd name="T93" fmla="*/ 37 h 64"/>
                <a:gd name="T94" fmla="*/ 2 w 69"/>
                <a:gd name="T95" fmla="*/ 43 h 64"/>
                <a:gd name="T96" fmla="*/ 5 w 69"/>
                <a:gd name="T97" fmla="*/ 48 h 64"/>
                <a:gd name="T98" fmla="*/ 10 w 69"/>
                <a:gd name="T99" fmla="*/ 53 h 64"/>
                <a:gd name="T100" fmla="*/ 15 w 69"/>
                <a:gd name="T101" fmla="*/ 57 h 64"/>
                <a:gd name="T102" fmla="*/ 21 w 69"/>
                <a:gd name="T103" fmla="*/ 60 h 64"/>
                <a:gd name="T104" fmla="*/ 27 w 69"/>
                <a:gd name="T105" fmla="*/ 63 h 64"/>
                <a:gd name="T106" fmla="*/ 34 w 69"/>
                <a:gd name="T107" fmla="*/ 63 h 64"/>
                <a:gd name="T108" fmla="*/ 41 w 69"/>
                <a:gd name="T109" fmla="*/ 63 h 64"/>
                <a:gd name="T110" fmla="*/ 47 w 69"/>
                <a:gd name="T111" fmla="*/ 60 h 64"/>
                <a:gd name="T112" fmla="*/ 53 w 69"/>
                <a:gd name="T113" fmla="*/ 57 h 64"/>
                <a:gd name="T114" fmla="*/ 57 w 69"/>
                <a:gd name="T115" fmla="*/ 53 h 64"/>
                <a:gd name="T116" fmla="*/ 61 w 69"/>
                <a:gd name="T117" fmla="*/ 48 h 64"/>
                <a:gd name="T118" fmla="*/ 64 w 69"/>
                <a:gd name="T119" fmla="*/ 43 h 64"/>
                <a:gd name="T120" fmla="*/ 67 w 69"/>
                <a:gd name="T121" fmla="*/ 37 h 64"/>
                <a:gd name="T122" fmla="*/ 67 w 69"/>
                <a:gd name="T123" fmla="*/ 30 h 64"/>
                <a:gd name="T124" fmla="*/ 69 w 69"/>
                <a:gd name="T125"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4">
                  <a:moveTo>
                    <a:pt x="69" y="30"/>
                  </a:moveTo>
                  <a:lnTo>
                    <a:pt x="67" y="23"/>
                  </a:lnTo>
                  <a:lnTo>
                    <a:pt x="66" y="17"/>
                  </a:lnTo>
                  <a:lnTo>
                    <a:pt x="63" y="11"/>
                  </a:lnTo>
                  <a:lnTo>
                    <a:pt x="59" y="5"/>
                  </a:lnTo>
                  <a:lnTo>
                    <a:pt x="53" y="1"/>
                  </a:lnTo>
                  <a:lnTo>
                    <a:pt x="51" y="0"/>
                  </a:lnTo>
                  <a:lnTo>
                    <a:pt x="51" y="0"/>
                  </a:lnTo>
                  <a:lnTo>
                    <a:pt x="51" y="0"/>
                  </a:lnTo>
                  <a:lnTo>
                    <a:pt x="50" y="0"/>
                  </a:lnTo>
                  <a:lnTo>
                    <a:pt x="50" y="0"/>
                  </a:lnTo>
                  <a:lnTo>
                    <a:pt x="50" y="0"/>
                  </a:lnTo>
                  <a:lnTo>
                    <a:pt x="50" y="0"/>
                  </a:lnTo>
                  <a:lnTo>
                    <a:pt x="50" y="0"/>
                  </a:lnTo>
                  <a:lnTo>
                    <a:pt x="50" y="0"/>
                  </a:lnTo>
                  <a:lnTo>
                    <a:pt x="53" y="1"/>
                  </a:lnTo>
                  <a:lnTo>
                    <a:pt x="57" y="5"/>
                  </a:lnTo>
                  <a:lnTo>
                    <a:pt x="61" y="11"/>
                  </a:lnTo>
                  <a:lnTo>
                    <a:pt x="64" y="17"/>
                  </a:lnTo>
                  <a:lnTo>
                    <a:pt x="67" y="23"/>
                  </a:lnTo>
                  <a:lnTo>
                    <a:pt x="67" y="30"/>
                  </a:lnTo>
                  <a:lnTo>
                    <a:pt x="69" y="30"/>
                  </a:lnTo>
                  <a:lnTo>
                    <a:pt x="67" y="37"/>
                  </a:lnTo>
                  <a:lnTo>
                    <a:pt x="66" y="43"/>
                  </a:lnTo>
                  <a:lnTo>
                    <a:pt x="63" y="48"/>
                  </a:lnTo>
                  <a:lnTo>
                    <a:pt x="59" y="54"/>
                  </a:lnTo>
                  <a:lnTo>
                    <a:pt x="53" y="59"/>
                  </a:lnTo>
                  <a:lnTo>
                    <a:pt x="47" y="61"/>
                  </a:lnTo>
                  <a:lnTo>
                    <a:pt x="41" y="63"/>
                  </a:lnTo>
                  <a:lnTo>
                    <a:pt x="34" y="64"/>
                  </a:lnTo>
                  <a:lnTo>
                    <a:pt x="27" y="63"/>
                  </a:lnTo>
                  <a:lnTo>
                    <a:pt x="21" y="61"/>
                  </a:lnTo>
                  <a:lnTo>
                    <a:pt x="15" y="59"/>
                  </a:lnTo>
                  <a:lnTo>
                    <a:pt x="10" y="54"/>
                  </a:lnTo>
                  <a:lnTo>
                    <a:pt x="5" y="48"/>
                  </a:lnTo>
                  <a:lnTo>
                    <a:pt x="2" y="43"/>
                  </a:lnTo>
                  <a:lnTo>
                    <a:pt x="1" y="37"/>
                  </a:lnTo>
                  <a:lnTo>
                    <a:pt x="0" y="30"/>
                  </a:lnTo>
                  <a:lnTo>
                    <a:pt x="0" y="30"/>
                  </a:lnTo>
                  <a:lnTo>
                    <a:pt x="0" y="30"/>
                  </a:lnTo>
                  <a:lnTo>
                    <a:pt x="0" y="30"/>
                  </a:lnTo>
                  <a:lnTo>
                    <a:pt x="0" y="30"/>
                  </a:lnTo>
                  <a:lnTo>
                    <a:pt x="0" y="30"/>
                  </a:lnTo>
                  <a:lnTo>
                    <a:pt x="0" y="30"/>
                  </a:lnTo>
                  <a:lnTo>
                    <a:pt x="0" y="30"/>
                  </a:lnTo>
                  <a:lnTo>
                    <a:pt x="0" y="30"/>
                  </a:lnTo>
                  <a:lnTo>
                    <a:pt x="1" y="37"/>
                  </a:lnTo>
                  <a:lnTo>
                    <a:pt x="2" y="43"/>
                  </a:lnTo>
                  <a:lnTo>
                    <a:pt x="5" y="48"/>
                  </a:lnTo>
                  <a:lnTo>
                    <a:pt x="10" y="53"/>
                  </a:lnTo>
                  <a:lnTo>
                    <a:pt x="15" y="57"/>
                  </a:lnTo>
                  <a:lnTo>
                    <a:pt x="21" y="60"/>
                  </a:lnTo>
                  <a:lnTo>
                    <a:pt x="27" y="63"/>
                  </a:lnTo>
                  <a:lnTo>
                    <a:pt x="34" y="63"/>
                  </a:lnTo>
                  <a:lnTo>
                    <a:pt x="41" y="63"/>
                  </a:lnTo>
                  <a:lnTo>
                    <a:pt x="47" y="60"/>
                  </a:lnTo>
                  <a:lnTo>
                    <a:pt x="53" y="57"/>
                  </a:lnTo>
                  <a:lnTo>
                    <a:pt x="57" y="53"/>
                  </a:lnTo>
                  <a:lnTo>
                    <a:pt x="61" y="48"/>
                  </a:lnTo>
                  <a:lnTo>
                    <a:pt x="64" y="43"/>
                  </a:lnTo>
                  <a:lnTo>
                    <a:pt x="67" y="37"/>
                  </a:lnTo>
                  <a:lnTo>
                    <a:pt x="67" y="30"/>
                  </a:lnTo>
                  <a:lnTo>
                    <a:pt x="69" y="30"/>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8" name="Freeform 1168"/>
            <p:cNvSpPr>
              <a:spLocks/>
            </p:cNvSpPr>
            <p:nvPr/>
          </p:nvSpPr>
          <p:spPr bwMode="auto">
            <a:xfrm>
              <a:off x="4342" y="2542"/>
              <a:ext cx="67" cy="63"/>
            </a:xfrm>
            <a:custGeom>
              <a:avLst/>
              <a:gdLst>
                <a:gd name="T0" fmla="*/ 67 w 67"/>
                <a:gd name="T1" fmla="*/ 23 h 63"/>
                <a:gd name="T2" fmla="*/ 61 w 67"/>
                <a:gd name="T3" fmla="*/ 11 h 63"/>
                <a:gd name="T4" fmla="*/ 53 w 67"/>
                <a:gd name="T5" fmla="*/ 1 h 63"/>
                <a:gd name="T6" fmla="*/ 50 w 67"/>
                <a:gd name="T7" fmla="*/ 0 h 63"/>
                <a:gd name="T8" fmla="*/ 50 w 67"/>
                <a:gd name="T9" fmla="*/ 0 h 63"/>
                <a:gd name="T10" fmla="*/ 50 w 67"/>
                <a:gd name="T11" fmla="*/ 0 h 63"/>
                <a:gd name="T12" fmla="*/ 48 w 67"/>
                <a:gd name="T13" fmla="*/ 0 h 63"/>
                <a:gd name="T14" fmla="*/ 53 w 67"/>
                <a:gd name="T15" fmla="*/ 2 h 63"/>
                <a:gd name="T16" fmla="*/ 61 w 67"/>
                <a:gd name="T17" fmla="*/ 11 h 63"/>
                <a:gd name="T18" fmla="*/ 67 w 67"/>
                <a:gd name="T19" fmla="*/ 23 h 63"/>
                <a:gd name="T20" fmla="*/ 67 w 67"/>
                <a:gd name="T21" fmla="*/ 30 h 63"/>
                <a:gd name="T22" fmla="*/ 64 w 67"/>
                <a:gd name="T23" fmla="*/ 43 h 63"/>
                <a:gd name="T24" fmla="*/ 57 w 67"/>
                <a:gd name="T25" fmla="*/ 53 h 63"/>
                <a:gd name="T26" fmla="*/ 47 w 67"/>
                <a:gd name="T27" fmla="*/ 60 h 63"/>
                <a:gd name="T28" fmla="*/ 34 w 67"/>
                <a:gd name="T29" fmla="*/ 63 h 63"/>
                <a:gd name="T30" fmla="*/ 21 w 67"/>
                <a:gd name="T31" fmla="*/ 60 h 63"/>
                <a:gd name="T32" fmla="*/ 10 w 67"/>
                <a:gd name="T33" fmla="*/ 53 h 63"/>
                <a:gd name="T34" fmla="*/ 2 w 67"/>
                <a:gd name="T35" fmla="*/ 43 h 63"/>
                <a:gd name="T36" fmla="*/ 0 w 67"/>
                <a:gd name="T37" fmla="*/ 30 h 63"/>
                <a:gd name="T38" fmla="*/ 1 w 67"/>
                <a:gd name="T39" fmla="*/ 30 h 63"/>
                <a:gd name="T40" fmla="*/ 1 w 67"/>
                <a:gd name="T41" fmla="*/ 30 h 63"/>
                <a:gd name="T42" fmla="*/ 1 w 67"/>
                <a:gd name="T43" fmla="*/ 30 h 63"/>
                <a:gd name="T44" fmla="*/ 1 w 67"/>
                <a:gd name="T45" fmla="*/ 28 h 63"/>
                <a:gd name="T46" fmla="*/ 1 w 67"/>
                <a:gd name="T47" fmla="*/ 37 h 63"/>
                <a:gd name="T48" fmla="*/ 7 w 67"/>
                <a:gd name="T49" fmla="*/ 48 h 63"/>
                <a:gd name="T50" fmla="*/ 15 w 67"/>
                <a:gd name="T51" fmla="*/ 57 h 63"/>
                <a:gd name="T52" fmla="*/ 27 w 67"/>
                <a:gd name="T53" fmla="*/ 61 h 63"/>
                <a:gd name="T54" fmla="*/ 41 w 67"/>
                <a:gd name="T55" fmla="*/ 61 h 63"/>
                <a:gd name="T56" fmla="*/ 53 w 67"/>
                <a:gd name="T57" fmla="*/ 57 h 63"/>
                <a:gd name="T58" fmla="*/ 61 w 67"/>
                <a:gd name="T59" fmla="*/ 48 h 63"/>
                <a:gd name="T60" fmla="*/ 67 w 67"/>
                <a:gd name="T61" fmla="*/ 37 h 63"/>
                <a:gd name="T62" fmla="*/ 67 w 67"/>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67" y="30"/>
                  </a:moveTo>
                  <a:lnTo>
                    <a:pt x="67" y="23"/>
                  </a:lnTo>
                  <a:lnTo>
                    <a:pt x="64" y="17"/>
                  </a:lnTo>
                  <a:lnTo>
                    <a:pt x="61" y="11"/>
                  </a:lnTo>
                  <a:lnTo>
                    <a:pt x="57" y="5"/>
                  </a:lnTo>
                  <a:lnTo>
                    <a:pt x="53" y="1"/>
                  </a:lnTo>
                  <a:lnTo>
                    <a:pt x="50" y="0"/>
                  </a:lnTo>
                  <a:lnTo>
                    <a:pt x="50" y="0"/>
                  </a:lnTo>
                  <a:lnTo>
                    <a:pt x="50" y="0"/>
                  </a:lnTo>
                  <a:lnTo>
                    <a:pt x="50" y="0"/>
                  </a:lnTo>
                  <a:lnTo>
                    <a:pt x="50" y="0"/>
                  </a:lnTo>
                  <a:lnTo>
                    <a:pt x="50" y="0"/>
                  </a:lnTo>
                  <a:lnTo>
                    <a:pt x="50" y="0"/>
                  </a:lnTo>
                  <a:lnTo>
                    <a:pt x="48" y="0"/>
                  </a:lnTo>
                  <a:lnTo>
                    <a:pt x="48" y="0"/>
                  </a:lnTo>
                  <a:lnTo>
                    <a:pt x="53" y="2"/>
                  </a:lnTo>
                  <a:lnTo>
                    <a:pt x="57" y="7"/>
                  </a:lnTo>
                  <a:lnTo>
                    <a:pt x="61" y="11"/>
                  </a:lnTo>
                  <a:lnTo>
                    <a:pt x="64" y="17"/>
                  </a:lnTo>
                  <a:lnTo>
                    <a:pt x="67" y="23"/>
                  </a:lnTo>
                  <a:lnTo>
                    <a:pt x="67" y="30"/>
                  </a:lnTo>
                  <a:lnTo>
                    <a:pt x="67" y="30"/>
                  </a:lnTo>
                  <a:lnTo>
                    <a:pt x="67" y="37"/>
                  </a:lnTo>
                  <a:lnTo>
                    <a:pt x="64" y="43"/>
                  </a:lnTo>
                  <a:lnTo>
                    <a:pt x="61" y="48"/>
                  </a:lnTo>
                  <a:lnTo>
                    <a:pt x="57" y="53"/>
                  </a:lnTo>
                  <a:lnTo>
                    <a:pt x="53" y="57"/>
                  </a:lnTo>
                  <a:lnTo>
                    <a:pt x="47" y="60"/>
                  </a:lnTo>
                  <a:lnTo>
                    <a:pt x="41" y="63"/>
                  </a:lnTo>
                  <a:lnTo>
                    <a:pt x="34" y="63"/>
                  </a:lnTo>
                  <a:lnTo>
                    <a:pt x="27" y="63"/>
                  </a:lnTo>
                  <a:lnTo>
                    <a:pt x="21" y="60"/>
                  </a:lnTo>
                  <a:lnTo>
                    <a:pt x="15" y="57"/>
                  </a:lnTo>
                  <a:lnTo>
                    <a:pt x="10" y="53"/>
                  </a:lnTo>
                  <a:lnTo>
                    <a:pt x="5" y="48"/>
                  </a:lnTo>
                  <a:lnTo>
                    <a:pt x="2" y="43"/>
                  </a:lnTo>
                  <a:lnTo>
                    <a:pt x="1" y="37"/>
                  </a:lnTo>
                  <a:lnTo>
                    <a:pt x="0" y="30"/>
                  </a:lnTo>
                  <a:lnTo>
                    <a:pt x="1" y="30"/>
                  </a:lnTo>
                  <a:lnTo>
                    <a:pt x="1" y="30"/>
                  </a:lnTo>
                  <a:lnTo>
                    <a:pt x="1" y="30"/>
                  </a:lnTo>
                  <a:lnTo>
                    <a:pt x="1" y="30"/>
                  </a:lnTo>
                  <a:lnTo>
                    <a:pt x="1" y="30"/>
                  </a:lnTo>
                  <a:lnTo>
                    <a:pt x="1" y="30"/>
                  </a:lnTo>
                  <a:lnTo>
                    <a:pt x="1" y="28"/>
                  </a:lnTo>
                  <a:lnTo>
                    <a:pt x="1" y="28"/>
                  </a:lnTo>
                  <a:lnTo>
                    <a:pt x="1" y="30"/>
                  </a:lnTo>
                  <a:lnTo>
                    <a:pt x="1" y="37"/>
                  </a:lnTo>
                  <a:lnTo>
                    <a:pt x="4" y="43"/>
                  </a:lnTo>
                  <a:lnTo>
                    <a:pt x="7" y="48"/>
                  </a:lnTo>
                  <a:lnTo>
                    <a:pt x="11" y="53"/>
                  </a:lnTo>
                  <a:lnTo>
                    <a:pt x="15" y="57"/>
                  </a:lnTo>
                  <a:lnTo>
                    <a:pt x="21" y="60"/>
                  </a:lnTo>
                  <a:lnTo>
                    <a:pt x="27" y="61"/>
                  </a:lnTo>
                  <a:lnTo>
                    <a:pt x="34" y="63"/>
                  </a:lnTo>
                  <a:lnTo>
                    <a:pt x="41" y="61"/>
                  </a:lnTo>
                  <a:lnTo>
                    <a:pt x="47" y="60"/>
                  </a:lnTo>
                  <a:lnTo>
                    <a:pt x="53" y="57"/>
                  </a:lnTo>
                  <a:lnTo>
                    <a:pt x="57" y="53"/>
                  </a:lnTo>
                  <a:lnTo>
                    <a:pt x="61" y="48"/>
                  </a:lnTo>
                  <a:lnTo>
                    <a:pt x="64" y="43"/>
                  </a:lnTo>
                  <a:lnTo>
                    <a:pt x="67" y="37"/>
                  </a:lnTo>
                  <a:lnTo>
                    <a:pt x="67" y="30"/>
                  </a:lnTo>
                  <a:lnTo>
                    <a:pt x="67"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29" name="Freeform 1169"/>
            <p:cNvSpPr>
              <a:spLocks/>
            </p:cNvSpPr>
            <p:nvPr/>
          </p:nvSpPr>
          <p:spPr bwMode="auto">
            <a:xfrm>
              <a:off x="4343" y="2542"/>
              <a:ext cx="66" cy="63"/>
            </a:xfrm>
            <a:custGeom>
              <a:avLst/>
              <a:gdLst>
                <a:gd name="T0" fmla="*/ 66 w 66"/>
                <a:gd name="T1" fmla="*/ 23 h 63"/>
                <a:gd name="T2" fmla="*/ 60 w 66"/>
                <a:gd name="T3" fmla="*/ 11 h 63"/>
                <a:gd name="T4" fmla="*/ 52 w 66"/>
                <a:gd name="T5" fmla="*/ 2 h 63"/>
                <a:gd name="T6" fmla="*/ 47 w 66"/>
                <a:gd name="T7" fmla="*/ 0 h 63"/>
                <a:gd name="T8" fmla="*/ 47 w 66"/>
                <a:gd name="T9" fmla="*/ 0 h 63"/>
                <a:gd name="T10" fmla="*/ 47 w 66"/>
                <a:gd name="T11" fmla="*/ 0 h 63"/>
                <a:gd name="T12" fmla="*/ 47 w 66"/>
                <a:gd name="T13" fmla="*/ 0 h 63"/>
                <a:gd name="T14" fmla="*/ 52 w 66"/>
                <a:gd name="T15" fmla="*/ 2 h 63"/>
                <a:gd name="T16" fmla="*/ 60 w 66"/>
                <a:gd name="T17" fmla="*/ 11 h 63"/>
                <a:gd name="T18" fmla="*/ 65 w 66"/>
                <a:gd name="T19" fmla="*/ 23 h 63"/>
                <a:gd name="T20" fmla="*/ 66 w 66"/>
                <a:gd name="T21" fmla="*/ 30 h 63"/>
                <a:gd name="T22" fmla="*/ 63 w 66"/>
                <a:gd name="T23" fmla="*/ 43 h 63"/>
                <a:gd name="T24" fmla="*/ 56 w 66"/>
                <a:gd name="T25" fmla="*/ 53 h 63"/>
                <a:gd name="T26" fmla="*/ 46 w 66"/>
                <a:gd name="T27" fmla="*/ 60 h 63"/>
                <a:gd name="T28" fmla="*/ 33 w 66"/>
                <a:gd name="T29" fmla="*/ 63 h 63"/>
                <a:gd name="T30" fmla="*/ 20 w 66"/>
                <a:gd name="T31" fmla="*/ 60 h 63"/>
                <a:gd name="T32" fmla="*/ 10 w 66"/>
                <a:gd name="T33" fmla="*/ 53 h 63"/>
                <a:gd name="T34" fmla="*/ 3 w 66"/>
                <a:gd name="T35" fmla="*/ 43 h 63"/>
                <a:gd name="T36" fmla="*/ 0 w 66"/>
                <a:gd name="T37" fmla="*/ 30 h 63"/>
                <a:gd name="T38" fmla="*/ 0 w 66"/>
                <a:gd name="T39" fmla="*/ 28 h 63"/>
                <a:gd name="T40" fmla="*/ 0 w 66"/>
                <a:gd name="T41" fmla="*/ 28 h 63"/>
                <a:gd name="T42" fmla="*/ 0 w 66"/>
                <a:gd name="T43" fmla="*/ 28 h 63"/>
                <a:gd name="T44" fmla="*/ 0 w 66"/>
                <a:gd name="T45" fmla="*/ 28 h 63"/>
                <a:gd name="T46" fmla="*/ 0 w 66"/>
                <a:gd name="T47" fmla="*/ 30 h 63"/>
                <a:gd name="T48" fmla="*/ 3 w 66"/>
                <a:gd name="T49" fmla="*/ 43 h 63"/>
                <a:gd name="T50" fmla="*/ 10 w 66"/>
                <a:gd name="T51" fmla="*/ 53 h 63"/>
                <a:gd name="T52" fmla="*/ 20 w 66"/>
                <a:gd name="T53" fmla="*/ 60 h 63"/>
                <a:gd name="T54" fmla="*/ 33 w 66"/>
                <a:gd name="T55" fmla="*/ 63 h 63"/>
                <a:gd name="T56" fmla="*/ 46 w 66"/>
                <a:gd name="T57" fmla="*/ 60 h 63"/>
                <a:gd name="T58" fmla="*/ 56 w 66"/>
                <a:gd name="T59" fmla="*/ 53 h 63"/>
                <a:gd name="T60" fmla="*/ 63 w 66"/>
                <a:gd name="T61" fmla="*/ 43 h 63"/>
                <a:gd name="T62" fmla="*/ 66 w 66"/>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66" y="30"/>
                  </a:moveTo>
                  <a:lnTo>
                    <a:pt x="66" y="23"/>
                  </a:lnTo>
                  <a:lnTo>
                    <a:pt x="63" y="17"/>
                  </a:lnTo>
                  <a:lnTo>
                    <a:pt x="60" y="11"/>
                  </a:lnTo>
                  <a:lnTo>
                    <a:pt x="56" y="7"/>
                  </a:lnTo>
                  <a:lnTo>
                    <a:pt x="52" y="2"/>
                  </a:lnTo>
                  <a:lnTo>
                    <a:pt x="47" y="0"/>
                  </a:lnTo>
                  <a:lnTo>
                    <a:pt x="47" y="0"/>
                  </a:lnTo>
                  <a:lnTo>
                    <a:pt x="47" y="0"/>
                  </a:lnTo>
                  <a:lnTo>
                    <a:pt x="47" y="0"/>
                  </a:lnTo>
                  <a:lnTo>
                    <a:pt x="47" y="0"/>
                  </a:lnTo>
                  <a:lnTo>
                    <a:pt x="47" y="0"/>
                  </a:lnTo>
                  <a:lnTo>
                    <a:pt x="47" y="0"/>
                  </a:lnTo>
                  <a:lnTo>
                    <a:pt x="47" y="0"/>
                  </a:lnTo>
                  <a:lnTo>
                    <a:pt x="47" y="0"/>
                  </a:lnTo>
                  <a:lnTo>
                    <a:pt x="52" y="2"/>
                  </a:lnTo>
                  <a:lnTo>
                    <a:pt x="56" y="7"/>
                  </a:lnTo>
                  <a:lnTo>
                    <a:pt x="60" y="11"/>
                  </a:lnTo>
                  <a:lnTo>
                    <a:pt x="63" y="17"/>
                  </a:lnTo>
                  <a:lnTo>
                    <a:pt x="65" y="23"/>
                  </a:lnTo>
                  <a:lnTo>
                    <a:pt x="66" y="30"/>
                  </a:lnTo>
                  <a:lnTo>
                    <a:pt x="66" y="30"/>
                  </a:lnTo>
                  <a:lnTo>
                    <a:pt x="66" y="37"/>
                  </a:lnTo>
                  <a:lnTo>
                    <a:pt x="63" y="43"/>
                  </a:lnTo>
                  <a:lnTo>
                    <a:pt x="60" y="48"/>
                  </a:lnTo>
                  <a:lnTo>
                    <a:pt x="56" y="53"/>
                  </a:lnTo>
                  <a:lnTo>
                    <a:pt x="52" y="57"/>
                  </a:lnTo>
                  <a:lnTo>
                    <a:pt x="46" y="60"/>
                  </a:lnTo>
                  <a:lnTo>
                    <a:pt x="40" y="61"/>
                  </a:lnTo>
                  <a:lnTo>
                    <a:pt x="33" y="63"/>
                  </a:lnTo>
                  <a:lnTo>
                    <a:pt x="26" y="61"/>
                  </a:lnTo>
                  <a:lnTo>
                    <a:pt x="20" y="60"/>
                  </a:lnTo>
                  <a:lnTo>
                    <a:pt x="14" y="57"/>
                  </a:lnTo>
                  <a:lnTo>
                    <a:pt x="10" y="53"/>
                  </a:lnTo>
                  <a:lnTo>
                    <a:pt x="6" y="48"/>
                  </a:lnTo>
                  <a:lnTo>
                    <a:pt x="3" y="43"/>
                  </a:lnTo>
                  <a:lnTo>
                    <a:pt x="0" y="37"/>
                  </a:lnTo>
                  <a:lnTo>
                    <a:pt x="0" y="30"/>
                  </a:lnTo>
                  <a:lnTo>
                    <a:pt x="0" y="28"/>
                  </a:lnTo>
                  <a:lnTo>
                    <a:pt x="0" y="28"/>
                  </a:lnTo>
                  <a:lnTo>
                    <a:pt x="0" y="28"/>
                  </a:lnTo>
                  <a:lnTo>
                    <a:pt x="0" y="28"/>
                  </a:lnTo>
                  <a:lnTo>
                    <a:pt x="0" y="28"/>
                  </a:lnTo>
                  <a:lnTo>
                    <a:pt x="0" y="28"/>
                  </a:lnTo>
                  <a:lnTo>
                    <a:pt x="0" y="28"/>
                  </a:lnTo>
                  <a:lnTo>
                    <a:pt x="0" y="28"/>
                  </a:lnTo>
                  <a:lnTo>
                    <a:pt x="0" y="28"/>
                  </a:lnTo>
                  <a:lnTo>
                    <a:pt x="0" y="30"/>
                  </a:lnTo>
                  <a:lnTo>
                    <a:pt x="1" y="36"/>
                  </a:lnTo>
                  <a:lnTo>
                    <a:pt x="3" y="43"/>
                  </a:lnTo>
                  <a:lnTo>
                    <a:pt x="6" y="48"/>
                  </a:lnTo>
                  <a:lnTo>
                    <a:pt x="10" y="53"/>
                  </a:lnTo>
                  <a:lnTo>
                    <a:pt x="14" y="57"/>
                  </a:lnTo>
                  <a:lnTo>
                    <a:pt x="20" y="60"/>
                  </a:lnTo>
                  <a:lnTo>
                    <a:pt x="26" y="61"/>
                  </a:lnTo>
                  <a:lnTo>
                    <a:pt x="33" y="63"/>
                  </a:lnTo>
                  <a:lnTo>
                    <a:pt x="39" y="61"/>
                  </a:lnTo>
                  <a:lnTo>
                    <a:pt x="46" y="60"/>
                  </a:lnTo>
                  <a:lnTo>
                    <a:pt x="52" y="57"/>
                  </a:lnTo>
                  <a:lnTo>
                    <a:pt x="56" y="53"/>
                  </a:lnTo>
                  <a:lnTo>
                    <a:pt x="60" y="48"/>
                  </a:lnTo>
                  <a:lnTo>
                    <a:pt x="63" y="43"/>
                  </a:lnTo>
                  <a:lnTo>
                    <a:pt x="65" y="36"/>
                  </a:lnTo>
                  <a:lnTo>
                    <a:pt x="66" y="30"/>
                  </a:lnTo>
                  <a:lnTo>
                    <a:pt x="66"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0" name="Freeform 1170"/>
            <p:cNvSpPr>
              <a:spLocks/>
            </p:cNvSpPr>
            <p:nvPr/>
          </p:nvSpPr>
          <p:spPr bwMode="auto">
            <a:xfrm>
              <a:off x="4343" y="2542"/>
              <a:ext cx="66" cy="63"/>
            </a:xfrm>
            <a:custGeom>
              <a:avLst/>
              <a:gdLst>
                <a:gd name="T0" fmla="*/ 65 w 66"/>
                <a:gd name="T1" fmla="*/ 23 h 63"/>
                <a:gd name="T2" fmla="*/ 60 w 66"/>
                <a:gd name="T3" fmla="*/ 11 h 63"/>
                <a:gd name="T4" fmla="*/ 52 w 66"/>
                <a:gd name="T5" fmla="*/ 2 h 63"/>
                <a:gd name="T6" fmla="*/ 47 w 66"/>
                <a:gd name="T7" fmla="*/ 0 h 63"/>
                <a:gd name="T8" fmla="*/ 47 w 66"/>
                <a:gd name="T9" fmla="*/ 0 h 63"/>
                <a:gd name="T10" fmla="*/ 46 w 66"/>
                <a:gd name="T11" fmla="*/ 1 h 63"/>
                <a:gd name="T12" fmla="*/ 46 w 66"/>
                <a:gd name="T13" fmla="*/ 1 h 63"/>
                <a:gd name="T14" fmla="*/ 50 w 66"/>
                <a:gd name="T15" fmla="*/ 2 h 63"/>
                <a:gd name="T16" fmla="*/ 59 w 66"/>
                <a:gd name="T17" fmla="*/ 11 h 63"/>
                <a:gd name="T18" fmla="*/ 65 w 66"/>
                <a:gd name="T19" fmla="*/ 23 h 63"/>
                <a:gd name="T20" fmla="*/ 66 w 66"/>
                <a:gd name="T21" fmla="*/ 30 h 63"/>
                <a:gd name="T22" fmla="*/ 63 w 66"/>
                <a:gd name="T23" fmla="*/ 43 h 63"/>
                <a:gd name="T24" fmla="*/ 56 w 66"/>
                <a:gd name="T25" fmla="*/ 53 h 63"/>
                <a:gd name="T26" fmla="*/ 46 w 66"/>
                <a:gd name="T27" fmla="*/ 60 h 63"/>
                <a:gd name="T28" fmla="*/ 33 w 66"/>
                <a:gd name="T29" fmla="*/ 63 h 63"/>
                <a:gd name="T30" fmla="*/ 20 w 66"/>
                <a:gd name="T31" fmla="*/ 60 h 63"/>
                <a:gd name="T32" fmla="*/ 10 w 66"/>
                <a:gd name="T33" fmla="*/ 53 h 63"/>
                <a:gd name="T34" fmla="*/ 3 w 66"/>
                <a:gd name="T35" fmla="*/ 43 h 63"/>
                <a:gd name="T36" fmla="*/ 0 w 66"/>
                <a:gd name="T37" fmla="*/ 30 h 63"/>
                <a:gd name="T38" fmla="*/ 0 w 66"/>
                <a:gd name="T39" fmla="*/ 28 h 63"/>
                <a:gd name="T40" fmla="*/ 0 w 66"/>
                <a:gd name="T41" fmla="*/ 28 h 63"/>
                <a:gd name="T42" fmla="*/ 1 w 66"/>
                <a:gd name="T43" fmla="*/ 27 h 63"/>
                <a:gd name="T44" fmla="*/ 1 w 66"/>
                <a:gd name="T45" fmla="*/ 27 h 63"/>
                <a:gd name="T46" fmla="*/ 1 w 66"/>
                <a:gd name="T47" fmla="*/ 30 h 63"/>
                <a:gd name="T48" fmla="*/ 3 w 66"/>
                <a:gd name="T49" fmla="*/ 43 h 63"/>
                <a:gd name="T50" fmla="*/ 10 w 66"/>
                <a:gd name="T51" fmla="*/ 53 h 63"/>
                <a:gd name="T52" fmla="*/ 20 w 66"/>
                <a:gd name="T53" fmla="*/ 59 h 63"/>
                <a:gd name="T54" fmla="*/ 33 w 66"/>
                <a:gd name="T55" fmla="*/ 61 h 63"/>
                <a:gd name="T56" fmla="*/ 46 w 66"/>
                <a:gd name="T57" fmla="*/ 59 h 63"/>
                <a:gd name="T58" fmla="*/ 56 w 66"/>
                <a:gd name="T59" fmla="*/ 53 h 63"/>
                <a:gd name="T60" fmla="*/ 63 w 66"/>
                <a:gd name="T61" fmla="*/ 43 h 63"/>
                <a:gd name="T62" fmla="*/ 65 w 66"/>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66" y="30"/>
                  </a:moveTo>
                  <a:lnTo>
                    <a:pt x="65" y="23"/>
                  </a:lnTo>
                  <a:lnTo>
                    <a:pt x="63" y="17"/>
                  </a:lnTo>
                  <a:lnTo>
                    <a:pt x="60" y="11"/>
                  </a:lnTo>
                  <a:lnTo>
                    <a:pt x="56" y="7"/>
                  </a:lnTo>
                  <a:lnTo>
                    <a:pt x="52" y="2"/>
                  </a:lnTo>
                  <a:lnTo>
                    <a:pt x="47" y="0"/>
                  </a:lnTo>
                  <a:lnTo>
                    <a:pt x="47" y="0"/>
                  </a:lnTo>
                  <a:lnTo>
                    <a:pt x="47" y="0"/>
                  </a:lnTo>
                  <a:lnTo>
                    <a:pt x="47" y="0"/>
                  </a:lnTo>
                  <a:lnTo>
                    <a:pt x="46" y="1"/>
                  </a:lnTo>
                  <a:lnTo>
                    <a:pt x="46" y="1"/>
                  </a:lnTo>
                  <a:lnTo>
                    <a:pt x="46" y="1"/>
                  </a:lnTo>
                  <a:lnTo>
                    <a:pt x="46" y="1"/>
                  </a:lnTo>
                  <a:lnTo>
                    <a:pt x="46" y="1"/>
                  </a:lnTo>
                  <a:lnTo>
                    <a:pt x="50" y="2"/>
                  </a:lnTo>
                  <a:lnTo>
                    <a:pt x="56" y="7"/>
                  </a:lnTo>
                  <a:lnTo>
                    <a:pt x="59" y="11"/>
                  </a:lnTo>
                  <a:lnTo>
                    <a:pt x="63" y="17"/>
                  </a:lnTo>
                  <a:lnTo>
                    <a:pt x="65" y="23"/>
                  </a:lnTo>
                  <a:lnTo>
                    <a:pt x="65" y="30"/>
                  </a:lnTo>
                  <a:lnTo>
                    <a:pt x="66" y="30"/>
                  </a:lnTo>
                  <a:lnTo>
                    <a:pt x="65" y="36"/>
                  </a:lnTo>
                  <a:lnTo>
                    <a:pt x="63" y="43"/>
                  </a:lnTo>
                  <a:lnTo>
                    <a:pt x="60" y="48"/>
                  </a:lnTo>
                  <a:lnTo>
                    <a:pt x="56" y="53"/>
                  </a:lnTo>
                  <a:lnTo>
                    <a:pt x="52" y="57"/>
                  </a:lnTo>
                  <a:lnTo>
                    <a:pt x="46" y="60"/>
                  </a:lnTo>
                  <a:lnTo>
                    <a:pt x="39" y="61"/>
                  </a:lnTo>
                  <a:lnTo>
                    <a:pt x="33" y="63"/>
                  </a:lnTo>
                  <a:lnTo>
                    <a:pt x="26" y="61"/>
                  </a:lnTo>
                  <a:lnTo>
                    <a:pt x="20" y="60"/>
                  </a:lnTo>
                  <a:lnTo>
                    <a:pt x="14" y="57"/>
                  </a:lnTo>
                  <a:lnTo>
                    <a:pt x="10" y="53"/>
                  </a:lnTo>
                  <a:lnTo>
                    <a:pt x="6" y="48"/>
                  </a:lnTo>
                  <a:lnTo>
                    <a:pt x="3" y="43"/>
                  </a:lnTo>
                  <a:lnTo>
                    <a:pt x="1" y="36"/>
                  </a:lnTo>
                  <a:lnTo>
                    <a:pt x="0" y="30"/>
                  </a:lnTo>
                  <a:lnTo>
                    <a:pt x="0" y="28"/>
                  </a:lnTo>
                  <a:lnTo>
                    <a:pt x="0" y="28"/>
                  </a:lnTo>
                  <a:lnTo>
                    <a:pt x="0" y="28"/>
                  </a:lnTo>
                  <a:lnTo>
                    <a:pt x="0" y="28"/>
                  </a:lnTo>
                  <a:lnTo>
                    <a:pt x="0" y="27"/>
                  </a:lnTo>
                  <a:lnTo>
                    <a:pt x="1" y="27"/>
                  </a:lnTo>
                  <a:lnTo>
                    <a:pt x="1" y="27"/>
                  </a:lnTo>
                  <a:lnTo>
                    <a:pt x="1" y="27"/>
                  </a:lnTo>
                  <a:lnTo>
                    <a:pt x="1" y="27"/>
                  </a:lnTo>
                  <a:lnTo>
                    <a:pt x="1" y="30"/>
                  </a:lnTo>
                  <a:lnTo>
                    <a:pt x="1" y="36"/>
                  </a:lnTo>
                  <a:lnTo>
                    <a:pt x="3" y="43"/>
                  </a:lnTo>
                  <a:lnTo>
                    <a:pt x="6" y="47"/>
                  </a:lnTo>
                  <a:lnTo>
                    <a:pt x="10" y="53"/>
                  </a:lnTo>
                  <a:lnTo>
                    <a:pt x="14" y="56"/>
                  </a:lnTo>
                  <a:lnTo>
                    <a:pt x="20" y="59"/>
                  </a:lnTo>
                  <a:lnTo>
                    <a:pt x="26" y="61"/>
                  </a:lnTo>
                  <a:lnTo>
                    <a:pt x="33" y="61"/>
                  </a:lnTo>
                  <a:lnTo>
                    <a:pt x="39" y="61"/>
                  </a:lnTo>
                  <a:lnTo>
                    <a:pt x="46" y="59"/>
                  </a:lnTo>
                  <a:lnTo>
                    <a:pt x="50" y="56"/>
                  </a:lnTo>
                  <a:lnTo>
                    <a:pt x="56" y="53"/>
                  </a:lnTo>
                  <a:lnTo>
                    <a:pt x="59" y="47"/>
                  </a:lnTo>
                  <a:lnTo>
                    <a:pt x="63" y="43"/>
                  </a:lnTo>
                  <a:lnTo>
                    <a:pt x="65" y="36"/>
                  </a:lnTo>
                  <a:lnTo>
                    <a:pt x="65" y="30"/>
                  </a:lnTo>
                  <a:lnTo>
                    <a:pt x="66"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1" name="Freeform 1171"/>
            <p:cNvSpPr>
              <a:spLocks/>
            </p:cNvSpPr>
            <p:nvPr/>
          </p:nvSpPr>
          <p:spPr bwMode="auto">
            <a:xfrm>
              <a:off x="4344" y="2543"/>
              <a:ext cx="64" cy="60"/>
            </a:xfrm>
            <a:custGeom>
              <a:avLst/>
              <a:gdLst>
                <a:gd name="T0" fmla="*/ 64 w 64"/>
                <a:gd name="T1" fmla="*/ 22 h 60"/>
                <a:gd name="T2" fmla="*/ 58 w 64"/>
                <a:gd name="T3" fmla="*/ 10 h 60"/>
                <a:gd name="T4" fmla="*/ 49 w 64"/>
                <a:gd name="T5" fmla="*/ 1 h 60"/>
                <a:gd name="T6" fmla="*/ 45 w 64"/>
                <a:gd name="T7" fmla="*/ 0 h 60"/>
                <a:gd name="T8" fmla="*/ 45 w 64"/>
                <a:gd name="T9" fmla="*/ 0 h 60"/>
                <a:gd name="T10" fmla="*/ 45 w 64"/>
                <a:gd name="T11" fmla="*/ 0 h 60"/>
                <a:gd name="T12" fmla="*/ 45 w 64"/>
                <a:gd name="T13" fmla="*/ 0 h 60"/>
                <a:gd name="T14" fmla="*/ 49 w 64"/>
                <a:gd name="T15" fmla="*/ 3 h 60"/>
                <a:gd name="T16" fmla="*/ 58 w 64"/>
                <a:gd name="T17" fmla="*/ 11 h 60"/>
                <a:gd name="T18" fmla="*/ 62 w 64"/>
                <a:gd name="T19" fmla="*/ 22 h 60"/>
                <a:gd name="T20" fmla="*/ 64 w 64"/>
                <a:gd name="T21" fmla="*/ 29 h 60"/>
                <a:gd name="T22" fmla="*/ 62 w 64"/>
                <a:gd name="T23" fmla="*/ 42 h 60"/>
                <a:gd name="T24" fmla="*/ 55 w 64"/>
                <a:gd name="T25" fmla="*/ 52 h 60"/>
                <a:gd name="T26" fmla="*/ 45 w 64"/>
                <a:gd name="T27" fmla="*/ 58 h 60"/>
                <a:gd name="T28" fmla="*/ 32 w 64"/>
                <a:gd name="T29" fmla="*/ 60 h 60"/>
                <a:gd name="T30" fmla="*/ 19 w 64"/>
                <a:gd name="T31" fmla="*/ 58 h 60"/>
                <a:gd name="T32" fmla="*/ 9 w 64"/>
                <a:gd name="T33" fmla="*/ 52 h 60"/>
                <a:gd name="T34" fmla="*/ 2 w 64"/>
                <a:gd name="T35" fmla="*/ 42 h 60"/>
                <a:gd name="T36" fmla="*/ 0 w 64"/>
                <a:gd name="T37" fmla="*/ 29 h 60"/>
                <a:gd name="T38" fmla="*/ 0 w 64"/>
                <a:gd name="T39" fmla="*/ 26 h 60"/>
                <a:gd name="T40" fmla="*/ 0 w 64"/>
                <a:gd name="T41" fmla="*/ 26 h 60"/>
                <a:gd name="T42" fmla="*/ 0 w 64"/>
                <a:gd name="T43" fmla="*/ 26 h 60"/>
                <a:gd name="T44" fmla="*/ 0 w 64"/>
                <a:gd name="T45" fmla="*/ 26 h 60"/>
                <a:gd name="T46" fmla="*/ 0 w 64"/>
                <a:gd name="T47" fmla="*/ 29 h 60"/>
                <a:gd name="T48" fmla="*/ 3 w 64"/>
                <a:gd name="T49" fmla="*/ 40 h 60"/>
                <a:gd name="T50" fmla="*/ 9 w 64"/>
                <a:gd name="T51" fmla="*/ 50 h 60"/>
                <a:gd name="T52" fmla="*/ 19 w 64"/>
                <a:gd name="T53" fmla="*/ 58 h 60"/>
                <a:gd name="T54" fmla="*/ 32 w 64"/>
                <a:gd name="T55" fmla="*/ 60 h 60"/>
                <a:gd name="T56" fmla="*/ 44 w 64"/>
                <a:gd name="T57" fmla="*/ 58 h 60"/>
                <a:gd name="T58" fmla="*/ 54 w 64"/>
                <a:gd name="T59" fmla="*/ 50 h 60"/>
                <a:gd name="T60" fmla="*/ 61 w 64"/>
                <a:gd name="T61" fmla="*/ 40 h 60"/>
                <a:gd name="T62" fmla="*/ 64 w 64"/>
                <a:gd name="T63"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0">
                  <a:moveTo>
                    <a:pt x="64" y="29"/>
                  </a:moveTo>
                  <a:lnTo>
                    <a:pt x="64" y="22"/>
                  </a:lnTo>
                  <a:lnTo>
                    <a:pt x="62" y="16"/>
                  </a:lnTo>
                  <a:lnTo>
                    <a:pt x="58" y="10"/>
                  </a:lnTo>
                  <a:lnTo>
                    <a:pt x="55" y="6"/>
                  </a:lnTo>
                  <a:lnTo>
                    <a:pt x="49" y="1"/>
                  </a:lnTo>
                  <a:lnTo>
                    <a:pt x="45" y="0"/>
                  </a:lnTo>
                  <a:lnTo>
                    <a:pt x="45" y="0"/>
                  </a:lnTo>
                  <a:lnTo>
                    <a:pt x="45" y="0"/>
                  </a:lnTo>
                  <a:lnTo>
                    <a:pt x="45" y="0"/>
                  </a:lnTo>
                  <a:lnTo>
                    <a:pt x="45" y="0"/>
                  </a:lnTo>
                  <a:lnTo>
                    <a:pt x="45" y="0"/>
                  </a:lnTo>
                  <a:lnTo>
                    <a:pt x="45" y="0"/>
                  </a:lnTo>
                  <a:lnTo>
                    <a:pt x="45" y="0"/>
                  </a:lnTo>
                  <a:lnTo>
                    <a:pt x="45" y="0"/>
                  </a:lnTo>
                  <a:lnTo>
                    <a:pt x="49" y="3"/>
                  </a:lnTo>
                  <a:lnTo>
                    <a:pt x="54" y="6"/>
                  </a:lnTo>
                  <a:lnTo>
                    <a:pt x="58" y="11"/>
                  </a:lnTo>
                  <a:lnTo>
                    <a:pt x="61" y="16"/>
                  </a:lnTo>
                  <a:lnTo>
                    <a:pt x="62" y="22"/>
                  </a:lnTo>
                  <a:lnTo>
                    <a:pt x="64" y="29"/>
                  </a:lnTo>
                  <a:lnTo>
                    <a:pt x="64" y="29"/>
                  </a:lnTo>
                  <a:lnTo>
                    <a:pt x="64" y="35"/>
                  </a:lnTo>
                  <a:lnTo>
                    <a:pt x="62" y="42"/>
                  </a:lnTo>
                  <a:lnTo>
                    <a:pt x="58" y="46"/>
                  </a:lnTo>
                  <a:lnTo>
                    <a:pt x="55" y="52"/>
                  </a:lnTo>
                  <a:lnTo>
                    <a:pt x="49" y="55"/>
                  </a:lnTo>
                  <a:lnTo>
                    <a:pt x="45" y="58"/>
                  </a:lnTo>
                  <a:lnTo>
                    <a:pt x="38" y="60"/>
                  </a:lnTo>
                  <a:lnTo>
                    <a:pt x="32" y="60"/>
                  </a:lnTo>
                  <a:lnTo>
                    <a:pt x="25" y="60"/>
                  </a:lnTo>
                  <a:lnTo>
                    <a:pt x="19" y="58"/>
                  </a:lnTo>
                  <a:lnTo>
                    <a:pt x="13" y="55"/>
                  </a:lnTo>
                  <a:lnTo>
                    <a:pt x="9" y="52"/>
                  </a:lnTo>
                  <a:lnTo>
                    <a:pt x="5" y="46"/>
                  </a:lnTo>
                  <a:lnTo>
                    <a:pt x="2" y="42"/>
                  </a:lnTo>
                  <a:lnTo>
                    <a:pt x="0" y="35"/>
                  </a:lnTo>
                  <a:lnTo>
                    <a:pt x="0" y="29"/>
                  </a:lnTo>
                  <a:lnTo>
                    <a:pt x="0" y="26"/>
                  </a:lnTo>
                  <a:lnTo>
                    <a:pt x="0" y="26"/>
                  </a:lnTo>
                  <a:lnTo>
                    <a:pt x="0" y="26"/>
                  </a:lnTo>
                  <a:lnTo>
                    <a:pt x="0" y="26"/>
                  </a:lnTo>
                  <a:lnTo>
                    <a:pt x="0" y="26"/>
                  </a:lnTo>
                  <a:lnTo>
                    <a:pt x="0" y="26"/>
                  </a:lnTo>
                  <a:lnTo>
                    <a:pt x="0" y="26"/>
                  </a:lnTo>
                  <a:lnTo>
                    <a:pt x="0" y="26"/>
                  </a:lnTo>
                  <a:lnTo>
                    <a:pt x="0" y="26"/>
                  </a:lnTo>
                  <a:lnTo>
                    <a:pt x="0" y="29"/>
                  </a:lnTo>
                  <a:lnTo>
                    <a:pt x="0" y="35"/>
                  </a:lnTo>
                  <a:lnTo>
                    <a:pt x="3" y="40"/>
                  </a:lnTo>
                  <a:lnTo>
                    <a:pt x="6" y="46"/>
                  </a:lnTo>
                  <a:lnTo>
                    <a:pt x="9" y="50"/>
                  </a:lnTo>
                  <a:lnTo>
                    <a:pt x="15" y="55"/>
                  </a:lnTo>
                  <a:lnTo>
                    <a:pt x="19" y="58"/>
                  </a:lnTo>
                  <a:lnTo>
                    <a:pt x="25" y="59"/>
                  </a:lnTo>
                  <a:lnTo>
                    <a:pt x="32" y="60"/>
                  </a:lnTo>
                  <a:lnTo>
                    <a:pt x="38" y="59"/>
                  </a:lnTo>
                  <a:lnTo>
                    <a:pt x="44" y="58"/>
                  </a:lnTo>
                  <a:lnTo>
                    <a:pt x="49" y="55"/>
                  </a:lnTo>
                  <a:lnTo>
                    <a:pt x="54" y="50"/>
                  </a:lnTo>
                  <a:lnTo>
                    <a:pt x="58" y="46"/>
                  </a:lnTo>
                  <a:lnTo>
                    <a:pt x="61" y="40"/>
                  </a:lnTo>
                  <a:lnTo>
                    <a:pt x="62" y="35"/>
                  </a:lnTo>
                  <a:lnTo>
                    <a:pt x="64" y="29"/>
                  </a:lnTo>
                  <a:lnTo>
                    <a:pt x="64"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2" name="Freeform 1172"/>
            <p:cNvSpPr>
              <a:spLocks/>
            </p:cNvSpPr>
            <p:nvPr/>
          </p:nvSpPr>
          <p:spPr bwMode="auto">
            <a:xfrm>
              <a:off x="4344" y="2543"/>
              <a:ext cx="64" cy="60"/>
            </a:xfrm>
            <a:custGeom>
              <a:avLst/>
              <a:gdLst>
                <a:gd name="T0" fmla="*/ 62 w 64"/>
                <a:gd name="T1" fmla="*/ 22 h 60"/>
                <a:gd name="T2" fmla="*/ 58 w 64"/>
                <a:gd name="T3" fmla="*/ 11 h 60"/>
                <a:gd name="T4" fmla="*/ 49 w 64"/>
                <a:gd name="T5" fmla="*/ 3 h 60"/>
                <a:gd name="T6" fmla="*/ 44 w 64"/>
                <a:gd name="T7" fmla="*/ 0 h 60"/>
                <a:gd name="T8" fmla="*/ 44 w 64"/>
                <a:gd name="T9" fmla="*/ 0 h 60"/>
                <a:gd name="T10" fmla="*/ 44 w 64"/>
                <a:gd name="T11" fmla="*/ 0 h 60"/>
                <a:gd name="T12" fmla="*/ 44 w 64"/>
                <a:gd name="T13" fmla="*/ 0 h 60"/>
                <a:gd name="T14" fmla="*/ 44 w 64"/>
                <a:gd name="T15" fmla="*/ 0 h 60"/>
                <a:gd name="T16" fmla="*/ 54 w 64"/>
                <a:gd name="T17" fmla="*/ 7 h 60"/>
                <a:gd name="T18" fmla="*/ 61 w 64"/>
                <a:gd name="T19" fmla="*/ 16 h 60"/>
                <a:gd name="T20" fmla="*/ 64 w 64"/>
                <a:gd name="T21" fmla="*/ 29 h 60"/>
                <a:gd name="T22" fmla="*/ 62 w 64"/>
                <a:gd name="T23" fmla="*/ 35 h 60"/>
                <a:gd name="T24" fmla="*/ 58 w 64"/>
                <a:gd name="T25" fmla="*/ 46 h 60"/>
                <a:gd name="T26" fmla="*/ 49 w 64"/>
                <a:gd name="T27" fmla="*/ 55 h 60"/>
                <a:gd name="T28" fmla="*/ 38 w 64"/>
                <a:gd name="T29" fmla="*/ 59 h 60"/>
                <a:gd name="T30" fmla="*/ 25 w 64"/>
                <a:gd name="T31" fmla="*/ 59 h 60"/>
                <a:gd name="T32" fmla="*/ 15 w 64"/>
                <a:gd name="T33" fmla="*/ 55 h 60"/>
                <a:gd name="T34" fmla="*/ 6 w 64"/>
                <a:gd name="T35" fmla="*/ 46 h 60"/>
                <a:gd name="T36" fmla="*/ 0 w 64"/>
                <a:gd name="T37" fmla="*/ 35 h 60"/>
                <a:gd name="T38" fmla="*/ 0 w 64"/>
                <a:gd name="T39" fmla="*/ 26 h 60"/>
                <a:gd name="T40" fmla="*/ 0 w 64"/>
                <a:gd name="T41" fmla="*/ 24 h 60"/>
                <a:gd name="T42" fmla="*/ 0 w 64"/>
                <a:gd name="T43" fmla="*/ 24 h 60"/>
                <a:gd name="T44" fmla="*/ 0 w 64"/>
                <a:gd name="T45" fmla="*/ 24 h 60"/>
                <a:gd name="T46" fmla="*/ 2 w 64"/>
                <a:gd name="T47" fmla="*/ 24 h 60"/>
                <a:gd name="T48" fmla="*/ 2 w 64"/>
                <a:gd name="T49" fmla="*/ 35 h 60"/>
                <a:gd name="T50" fmla="*/ 6 w 64"/>
                <a:gd name="T51" fmla="*/ 46 h 60"/>
                <a:gd name="T52" fmla="*/ 15 w 64"/>
                <a:gd name="T53" fmla="*/ 55 h 60"/>
                <a:gd name="T54" fmla="*/ 26 w 64"/>
                <a:gd name="T55" fmla="*/ 59 h 60"/>
                <a:gd name="T56" fmla="*/ 38 w 64"/>
                <a:gd name="T57" fmla="*/ 59 h 60"/>
                <a:gd name="T58" fmla="*/ 49 w 64"/>
                <a:gd name="T59" fmla="*/ 55 h 60"/>
                <a:gd name="T60" fmla="*/ 58 w 64"/>
                <a:gd name="T61" fmla="*/ 46 h 60"/>
                <a:gd name="T62" fmla="*/ 62 w 64"/>
                <a:gd name="T63" fmla="*/ 35 h 60"/>
                <a:gd name="T64" fmla="*/ 64 w 64"/>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0">
                  <a:moveTo>
                    <a:pt x="64" y="29"/>
                  </a:moveTo>
                  <a:lnTo>
                    <a:pt x="62" y="22"/>
                  </a:lnTo>
                  <a:lnTo>
                    <a:pt x="61" y="16"/>
                  </a:lnTo>
                  <a:lnTo>
                    <a:pt x="58" y="11"/>
                  </a:lnTo>
                  <a:lnTo>
                    <a:pt x="54" y="6"/>
                  </a:lnTo>
                  <a:lnTo>
                    <a:pt x="49" y="3"/>
                  </a:lnTo>
                  <a:lnTo>
                    <a:pt x="45" y="0"/>
                  </a:lnTo>
                  <a:lnTo>
                    <a:pt x="44" y="0"/>
                  </a:lnTo>
                  <a:lnTo>
                    <a:pt x="44" y="0"/>
                  </a:lnTo>
                  <a:lnTo>
                    <a:pt x="44" y="0"/>
                  </a:lnTo>
                  <a:lnTo>
                    <a:pt x="44" y="0"/>
                  </a:lnTo>
                  <a:lnTo>
                    <a:pt x="44" y="0"/>
                  </a:lnTo>
                  <a:lnTo>
                    <a:pt x="44" y="0"/>
                  </a:lnTo>
                  <a:lnTo>
                    <a:pt x="44" y="0"/>
                  </a:lnTo>
                  <a:lnTo>
                    <a:pt x="44" y="0"/>
                  </a:lnTo>
                  <a:lnTo>
                    <a:pt x="44" y="0"/>
                  </a:lnTo>
                  <a:lnTo>
                    <a:pt x="49" y="3"/>
                  </a:lnTo>
                  <a:lnTo>
                    <a:pt x="54" y="7"/>
                  </a:lnTo>
                  <a:lnTo>
                    <a:pt x="58" y="11"/>
                  </a:lnTo>
                  <a:lnTo>
                    <a:pt x="61" y="16"/>
                  </a:lnTo>
                  <a:lnTo>
                    <a:pt x="62" y="22"/>
                  </a:lnTo>
                  <a:lnTo>
                    <a:pt x="64" y="29"/>
                  </a:lnTo>
                  <a:lnTo>
                    <a:pt x="64" y="29"/>
                  </a:lnTo>
                  <a:lnTo>
                    <a:pt x="62" y="35"/>
                  </a:lnTo>
                  <a:lnTo>
                    <a:pt x="61" y="40"/>
                  </a:lnTo>
                  <a:lnTo>
                    <a:pt x="58" y="46"/>
                  </a:lnTo>
                  <a:lnTo>
                    <a:pt x="54" y="50"/>
                  </a:lnTo>
                  <a:lnTo>
                    <a:pt x="49" y="55"/>
                  </a:lnTo>
                  <a:lnTo>
                    <a:pt x="44" y="58"/>
                  </a:lnTo>
                  <a:lnTo>
                    <a:pt x="38" y="59"/>
                  </a:lnTo>
                  <a:lnTo>
                    <a:pt x="32" y="60"/>
                  </a:lnTo>
                  <a:lnTo>
                    <a:pt x="25" y="59"/>
                  </a:lnTo>
                  <a:lnTo>
                    <a:pt x="19" y="58"/>
                  </a:lnTo>
                  <a:lnTo>
                    <a:pt x="15" y="55"/>
                  </a:lnTo>
                  <a:lnTo>
                    <a:pt x="9" y="50"/>
                  </a:lnTo>
                  <a:lnTo>
                    <a:pt x="6" y="46"/>
                  </a:lnTo>
                  <a:lnTo>
                    <a:pt x="3" y="40"/>
                  </a:lnTo>
                  <a:lnTo>
                    <a:pt x="0" y="35"/>
                  </a:lnTo>
                  <a:lnTo>
                    <a:pt x="0" y="29"/>
                  </a:lnTo>
                  <a:lnTo>
                    <a:pt x="0" y="26"/>
                  </a:lnTo>
                  <a:lnTo>
                    <a:pt x="0" y="26"/>
                  </a:lnTo>
                  <a:lnTo>
                    <a:pt x="0" y="24"/>
                  </a:lnTo>
                  <a:lnTo>
                    <a:pt x="0" y="24"/>
                  </a:lnTo>
                  <a:lnTo>
                    <a:pt x="0" y="24"/>
                  </a:lnTo>
                  <a:lnTo>
                    <a:pt x="0" y="24"/>
                  </a:lnTo>
                  <a:lnTo>
                    <a:pt x="0" y="24"/>
                  </a:lnTo>
                  <a:lnTo>
                    <a:pt x="0" y="24"/>
                  </a:lnTo>
                  <a:lnTo>
                    <a:pt x="2" y="24"/>
                  </a:lnTo>
                  <a:lnTo>
                    <a:pt x="0" y="29"/>
                  </a:lnTo>
                  <a:lnTo>
                    <a:pt x="2" y="35"/>
                  </a:lnTo>
                  <a:lnTo>
                    <a:pt x="3" y="40"/>
                  </a:lnTo>
                  <a:lnTo>
                    <a:pt x="6" y="46"/>
                  </a:lnTo>
                  <a:lnTo>
                    <a:pt x="10" y="50"/>
                  </a:lnTo>
                  <a:lnTo>
                    <a:pt x="15" y="55"/>
                  </a:lnTo>
                  <a:lnTo>
                    <a:pt x="19" y="58"/>
                  </a:lnTo>
                  <a:lnTo>
                    <a:pt x="26" y="59"/>
                  </a:lnTo>
                  <a:lnTo>
                    <a:pt x="32" y="60"/>
                  </a:lnTo>
                  <a:lnTo>
                    <a:pt x="38" y="59"/>
                  </a:lnTo>
                  <a:lnTo>
                    <a:pt x="44" y="58"/>
                  </a:lnTo>
                  <a:lnTo>
                    <a:pt x="49" y="55"/>
                  </a:lnTo>
                  <a:lnTo>
                    <a:pt x="54" y="50"/>
                  </a:lnTo>
                  <a:lnTo>
                    <a:pt x="58" y="46"/>
                  </a:lnTo>
                  <a:lnTo>
                    <a:pt x="61" y="40"/>
                  </a:lnTo>
                  <a:lnTo>
                    <a:pt x="62" y="35"/>
                  </a:lnTo>
                  <a:lnTo>
                    <a:pt x="64" y="29"/>
                  </a:lnTo>
                  <a:lnTo>
                    <a:pt x="64"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3" name="Freeform 1173"/>
            <p:cNvSpPr>
              <a:spLocks/>
            </p:cNvSpPr>
            <p:nvPr/>
          </p:nvSpPr>
          <p:spPr bwMode="auto">
            <a:xfrm>
              <a:off x="4344" y="2543"/>
              <a:ext cx="64" cy="60"/>
            </a:xfrm>
            <a:custGeom>
              <a:avLst/>
              <a:gdLst>
                <a:gd name="T0" fmla="*/ 62 w 64"/>
                <a:gd name="T1" fmla="*/ 22 h 60"/>
                <a:gd name="T2" fmla="*/ 58 w 64"/>
                <a:gd name="T3" fmla="*/ 11 h 60"/>
                <a:gd name="T4" fmla="*/ 49 w 64"/>
                <a:gd name="T5" fmla="*/ 3 h 60"/>
                <a:gd name="T6" fmla="*/ 44 w 64"/>
                <a:gd name="T7" fmla="*/ 0 h 60"/>
                <a:gd name="T8" fmla="*/ 44 w 64"/>
                <a:gd name="T9" fmla="*/ 0 h 60"/>
                <a:gd name="T10" fmla="*/ 42 w 64"/>
                <a:gd name="T11" fmla="*/ 0 h 60"/>
                <a:gd name="T12" fmla="*/ 42 w 64"/>
                <a:gd name="T13" fmla="*/ 0 h 60"/>
                <a:gd name="T14" fmla="*/ 42 w 64"/>
                <a:gd name="T15" fmla="*/ 0 h 60"/>
                <a:gd name="T16" fmla="*/ 49 w 64"/>
                <a:gd name="T17" fmla="*/ 3 h 60"/>
                <a:gd name="T18" fmla="*/ 58 w 64"/>
                <a:gd name="T19" fmla="*/ 11 h 60"/>
                <a:gd name="T20" fmla="*/ 62 w 64"/>
                <a:gd name="T21" fmla="*/ 23 h 60"/>
                <a:gd name="T22" fmla="*/ 64 w 64"/>
                <a:gd name="T23" fmla="*/ 29 h 60"/>
                <a:gd name="T24" fmla="*/ 61 w 64"/>
                <a:gd name="T25" fmla="*/ 40 h 60"/>
                <a:gd name="T26" fmla="*/ 54 w 64"/>
                <a:gd name="T27" fmla="*/ 50 h 60"/>
                <a:gd name="T28" fmla="*/ 44 w 64"/>
                <a:gd name="T29" fmla="*/ 58 h 60"/>
                <a:gd name="T30" fmla="*/ 32 w 64"/>
                <a:gd name="T31" fmla="*/ 60 h 60"/>
                <a:gd name="T32" fmla="*/ 19 w 64"/>
                <a:gd name="T33" fmla="*/ 58 h 60"/>
                <a:gd name="T34" fmla="*/ 10 w 64"/>
                <a:gd name="T35" fmla="*/ 50 h 60"/>
                <a:gd name="T36" fmla="*/ 3 w 64"/>
                <a:gd name="T37" fmla="*/ 40 h 60"/>
                <a:gd name="T38" fmla="*/ 0 w 64"/>
                <a:gd name="T39" fmla="*/ 29 h 60"/>
                <a:gd name="T40" fmla="*/ 2 w 64"/>
                <a:gd name="T41" fmla="*/ 24 h 60"/>
                <a:gd name="T42" fmla="*/ 2 w 64"/>
                <a:gd name="T43" fmla="*/ 24 h 60"/>
                <a:gd name="T44" fmla="*/ 2 w 64"/>
                <a:gd name="T45" fmla="*/ 24 h 60"/>
                <a:gd name="T46" fmla="*/ 2 w 64"/>
                <a:gd name="T47" fmla="*/ 24 h 60"/>
                <a:gd name="T48" fmla="*/ 2 w 64"/>
                <a:gd name="T49" fmla="*/ 29 h 60"/>
                <a:gd name="T50" fmla="*/ 3 w 64"/>
                <a:gd name="T51" fmla="*/ 40 h 60"/>
                <a:gd name="T52" fmla="*/ 10 w 64"/>
                <a:gd name="T53" fmla="*/ 50 h 60"/>
                <a:gd name="T54" fmla="*/ 21 w 64"/>
                <a:gd name="T55" fmla="*/ 56 h 60"/>
                <a:gd name="T56" fmla="*/ 32 w 64"/>
                <a:gd name="T57" fmla="*/ 59 h 60"/>
                <a:gd name="T58" fmla="*/ 44 w 64"/>
                <a:gd name="T59" fmla="*/ 56 h 60"/>
                <a:gd name="T60" fmla="*/ 54 w 64"/>
                <a:gd name="T61" fmla="*/ 50 h 60"/>
                <a:gd name="T62" fmla="*/ 61 w 64"/>
                <a:gd name="T63" fmla="*/ 40 h 60"/>
                <a:gd name="T64" fmla="*/ 62 w 64"/>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0">
                  <a:moveTo>
                    <a:pt x="64" y="29"/>
                  </a:moveTo>
                  <a:lnTo>
                    <a:pt x="62" y="22"/>
                  </a:lnTo>
                  <a:lnTo>
                    <a:pt x="61" y="16"/>
                  </a:lnTo>
                  <a:lnTo>
                    <a:pt x="58" y="11"/>
                  </a:lnTo>
                  <a:lnTo>
                    <a:pt x="54" y="7"/>
                  </a:lnTo>
                  <a:lnTo>
                    <a:pt x="49" y="3"/>
                  </a:lnTo>
                  <a:lnTo>
                    <a:pt x="44" y="0"/>
                  </a:lnTo>
                  <a:lnTo>
                    <a:pt x="44" y="0"/>
                  </a:lnTo>
                  <a:lnTo>
                    <a:pt x="44" y="0"/>
                  </a:lnTo>
                  <a:lnTo>
                    <a:pt x="44" y="0"/>
                  </a:lnTo>
                  <a:lnTo>
                    <a:pt x="42" y="0"/>
                  </a:lnTo>
                  <a:lnTo>
                    <a:pt x="42" y="0"/>
                  </a:lnTo>
                  <a:lnTo>
                    <a:pt x="42" y="0"/>
                  </a:lnTo>
                  <a:lnTo>
                    <a:pt x="42" y="0"/>
                  </a:lnTo>
                  <a:lnTo>
                    <a:pt x="42" y="0"/>
                  </a:lnTo>
                  <a:lnTo>
                    <a:pt x="42" y="0"/>
                  </a:lnTo>
                  <a:lnTo>
                    <a:pt x="44" y="0"/>
                  </a:lnTo>
                  <a:lnTo>
                    <a:pt x="49" y="3"/>
                  </a:lnTo>
                  <a:lnTo>
                    <a:pt x="54" y="7"/>
                  </a:lnTo>
                  <a:lnTo>
                    <a:pt x="58" y="11"/>
                  </a:lnTo>
                  <a:lnTo>
                    <a:pt x="61" y="17"/>
                  </a:lnTo>
                  <a:lnTo>
                    <a:pt x="62" y="23"/>
                  </a:lnTo>
                  <a:lnTo>
                    <a:pt x="62" y="29"/>
                  </a:lnTo>
                  <a:lnTo>
                    <a:pt x="64" y="29"/>
                  </a:lnTo>
                  <a:lnTo>
                    <a:pt x="62" y="35"/>
                  </a:lnTo>
                  <a:lnTo>
                    <a:pt x="61" y="40"/>
                  </a:lnTo>
                  <a:lnTo>
                    <a:pt x="58" y="46"/>
                  </a:lnTo>
                  <a:lnTo>
                    <a:pt x="54" y="50"/>
                  </a:lnTo>
                  <a:lnTo>
                    <a:pt x="49" y="55"/>
                  </a:lnTo>
                  <a:lnTo>
                    <a:pt x="44" y="58"/>
                  </a:lnTo>
                  <a:lnTo>
                    <a:pt x="38" y="59"/>
                  </a:lnTo>
                  <a:lnTo>
                    <a:pt x="32" y="60"/>
                  </a:lnTo>
                  <a:lnTo>
                    <a:pt x="26" y="59"/>
                  </a:lnTo>
                  <a:lnTo>
                    <a:pt x="19" y="58"/>
                  </a:lnTo>
                  <a:lnTo>
                    <a:pt x="15" y="55"/>
                  </a:lnTo>
                  <a:lnTo>
                    <a:pt x="10" y="50"/>
                  </a:lnTo>
                  <a:lnTo>
                    <a:pt x="6" y="46"/>
                  </a:lnTo>
                  <a:lnTo>
                    <a:pt x="3" y="40"/>
                  </a:lnTo>
                  <a:lnTo>
                    <a:pt x="2" y="35"/>
                  </a:lnTo>
                  <a:lnTo>
                    <a:pt x="0" y="29"/>
                  </a:lnTo>
                  <a:lnTo>
                    <a:pt x="2" y="24"/>
                  </a:lnTo>
                  <a:lnTo>
                    <a:pt x="2" y="24"/>
                  </a:lnTo>
                  <a:lnTo>
                    <a:pt x="2" y="24"/>
                  </a:lnTo>
                  <a:lnTo>
                    <a:pt x="2" y="24"/>
                  </a:lnTo>
                  <a:lnTo>
                    <a:pt x="2" y="24"/>
                  </a:lnTo>
                  <a:lnTo>
                    <a:pt x="2" y="24"/>
                  </a:lnTo>
                  <a:lnTo>
                    <a:pt x="2" y="24"/>
                  </a:lnTo>
                  <a:lnTo>
                    <a:pt x="2" y="24"/>
                  </a:lnTo>
                  <a:lnTo>
                    <a:pt x="2" y="24"/>
                  </a:lnTo>
                  <a:lnTo>
                    <a:pt x="2" y="29"/>
                  </a:lnTo>
                  <a:lnTo>
                    <a:pt x="2" y="35"/>
                  </a:lnTo>
                  <a:lnTo>
                    <a:pt x="3" y="40"/>
                  </a:lnTo>
                  <a:lnTo>
                    <a:pt x="6" y="46"/>
                  </a:lnTo>
                  <a:lnTo>
                    <a:pt x="10" y="50"/>
                  </a:lnTo>
                  <a:lnTo>
                    <a:pt x="15" y="55"/>
                  </a:lnTo>
                  <a:lnTo>
                    <a:pt x="21" y="56"/>
                  </a:lnTo>
                  <a:lnTo>
                    <a:pt x="26" y="59"/>
                  </a:lnTo>
                  <a:lnTo>
                    <a:pt x="32" y="59"/>
                  </a:lnTo>
                  <a:lnTo>
                    <a:pt x="38" y="59"/>
                  </a:lnTo>
                  <a:lnTo>
                    <a:pt x="44" y="56"/>
                  </a:lnTo>
                  <a:lnTo>
                    <a:pt x="49" y="55"/>
                  </a:lnTo>
                  <a:lnTo>
                    <a:pt x="54" y="50"/>
                  </a:lnTo>
                  <a:lnTo>
                    <a:pt x="58" y="46"/>
                  </a:lnTo>
                  <a:lnTo>
                    <a:pt x="61" y="40"/>
                  </a:lnTo>
                  <a:lnTo>
                    <a:pt x="62" y="35"/>
                  </a:lnTo>
                  <a:lnTo>
                    <a:pt x="62" y="29"/>
                  </a:lnTo>
                  <a:lnTo>
                    <a:pt x="64"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4" name="Freeform 1174"/>
            <p:cNvSpPr>
              <a:spLocks/>
            </p:cNvSpPr>
            <p:nvPr/>
          </p:nvSpPr>
          <p:spPr bwMode="auto">
            <a:xfrm>
              <a:off x="4346" y="2543"/>
              <a:ext cx="60" cy="59"/>
            </a:xfrm>
            <a:custGeom>
              <a:avLst/>
              <a:gdLst>
                <a:gd name="T0" fmla="*/ 60 w 60"/>
                <a:gd name="T1" fmla="*/ 23 h 59"/>
                <a:gd name="T2" fmla="*/ 56 w 60"/>
                <a:gd name="T3" fmla="*/ 11 h 59"/>
                <a:gd name="T4" fmla="*/ 47 w 60"/>
                <a:gd name="T5" fmla="*/ 3 h 59"/>
                <a:gd name="T6" fmla="*/ 40 w 60"/>
                <a:gd name="T7" fmla="*/ 0 h 59"/>
                <a:gd name="T8" fmla="*/ 40 w 60"/>
                <a:gd name="T9" fmla="*/ 0 h 59"/>
                <a:gd name="T10" fmla="*/ 40 w 60"/>
                <a:gd name="T11" fmla="*/ 0 h 59"/>
                <a:gd name="T12" fmla="*/ 39 w 60"/>
                <a:gd name="T13" fmla="*/ 0 h 59"/>
                <a:gd name="T14" fmla="*/ 39 w 60"/>
                <a:gd name="T15" fmla="*/ 0 h 59"/>
                <a:gd name="T16" fmla="*/ 47 w 60"/>
                <a:gd name="T17" fmla="*/ 3 h 59"/>
                <a:gd name="T18" fmla="*/ 55 w 60"/>
                <a:gd name="T19" fmla="*/ 11 h 59"/>
                <a:gd name="T20" fmla="*/ 59 w 60"/>
                <a:gd name="T21" fmla="*/ 23 h 59"/>
                <a:gd name="T22" fmla="*/ 60 w 60"/>
                <a:gd name="T23" fmla="*/ 29 h 59"/>
                <a:gd name="T24" fmla="*/ 59 w 60"/>
                <a:gd name="T25" fmla="*/ 40 h 59"/>
                <a:gd name="T26" fmla="*/ 52 w 60"/>
                <a:gd name="T27" fmla="*/ 50 h 59"/>
                <a:gd name="T28" fmla="*/ 42 w 60"/>
                <a:gd name="T29" fmla="*/ 56 h 59"/>
                <a:gd name="T30" fmla="*/ 30 w 60"/>
                <a:gd name="T31" fmla="*/ 59 h 59"/>
                <a:gd name="T32" fmla="*/ 19 w 60"/>
                <a:gd name="T33" fmla="*/ 56 h 59"/>
                <a:gd name="T34" fmla="*/ 8 w 60"/>
                <a:gd name="T35" fmla="*/ 50 h 59"/>
                <a:gd name="T36" fmla="*/ 1 w 60"/>
                <a:gd name="T37" fmla="*/ 40 h 59"/>
                <a:gd name="T38" fmla="*/ 0 w 60"/>
                <a:gd name="T39" fmla="*/ 29 h 59"/>
                <a:gd name="T40" fmla="*/ 0 w 60"/>
                <a:gd name="T41" fmla="*/ 23 h 59"/>
                <a:gd name="T42" fmla="*/ 0 w 60"/>
                <a:gd name="T43" fmla="*/ 23 h 59"/>
                <a:gd name="T44" fmla="*/ 0 w 60"/>
                <a:gd name="T45" fmla="*/ 23 h 59"/>
                <a:gd name="T46" fmla="*/ 0 w 60"/>
                <a:gd name="T47" fmla="*/ 23 h 59"/>
                <a:gd name="T48" fmla="*/ 0 w 60"/>
                <a:gd name="T49" fmla="*/ 29 h 59"/>
                <a:gd name="T50" fmla="*/ 3 w 60"/>
                <a:gd name="T51" fmla="*/ 40 h 59"/>
                <a:gd name="T52" fmla="*/ 8 w 60"/>
                <a:gd name="T53" fmla="*/ 50 h 59"/>
                <a:gd name="T54" fmla="*/ 19 w 60"/>
                <a:gd name="T55" fmla="*/ 56 h 59"/>
                <a:gd name="T56" fmla="*/ 30 w 60"/>
                <a:gd name="T57" fmla="*/ 59 h 59"/>
                <a:gd name="T58" fmla="*/ 42 w 60"/>
                <a:gd name="T59" fmla="*/ 56 h 59"/>
                <a:gd name="T60" fmla="*/ 52 w 60"/>
                <a:gd name="T61" fmla="*/ 50 h 59"/>
                <a:gd name="T62" fmla="*/ 57 w 60"/>
                <a:gd name="T63" fmla="*/ 40 h 59"/>
                <a:gd name="T64" fmla="*/ 60 w 60"/>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9">
                  <a:moveTo>
                    <a:pt x="60" y="29"/>
                  </a:moveTo>
                  <a:lnTo>
                    <a:pt x="60" y="23"/>
                  </a:lnTo>
                  <a:lnTo>
                    <a:pt x="59" y="17"/>
                  </a:lnTo>
                  <a:lnTo>
                    <a:pt x="56" y="11"/>
                  </a:lnTo>
                  <a:lnTo>
                    <a:pt x="52" y="7"/>
                  </a:lnTo>
                  <a:lnTo>
                    <a:pt x="47" y="3"/>
                  </a:lnTo>
                  <a:lnTo>
                    <a:pt x="42" y="0"/>
                  </a:lnTo>
                  <a:lnTo>
                    <a:pt x="40" y="0"/>
                  </a:lnTo>
                  <a:lnTo>
                    <a:pt x="40" y="0"/>
                  </a:lnTo>
                  <a:lnTo>
                    <a:pt x="40" y="0"/>
                  </a:lnTo>
                  <a:lnTo>
                    <a:pt x="40" y="0"/>
                  </a:lnTo>
                  <a:lnTo>
                    <a:pt x="40" y="0"/>
                  </a:lnTo>
                  <a:lnTo>
                    <a:pt x="39" y="0"/>
                  </a:lnTo>
                  <a:lnTo>
                    <a:pt x="39" y="0"/>
                  </a:lnTo>
                  <a:lnTo>
                    <a:pt x="39" y="0"/>
                  </a:lnTo>
                  <a:lnTo>
                    <a:pt x="39" y="0"/>
                  </a:lnTo>
                  <a:lnTo>
                    <a:pt x="42" y="1"/>
                  </a:lnTo>
                  <a:lnTo>
                    <a:pt x="47" y="3"/>
                  </a:lnTo>
                  <a:lnTo>
                    <a:pt x="52" y="7"/>
                  </a:lnTo>
                  <a:lnTo>
                    <a:pt x="55" y="11"/>
                  </a:lnTo>
                  <a:lnTo>
                    <a:pt x="57" y="17"/>
                  </a:lnTo>
                  <a:lnTo>
                    <a:pt x="59" y="23"/>
                  </a:lnTo>
                  <a:lnTo>
                    <a:pt x="60" y="29"/>
                  </a:lnTo>
                  <a:lnTo>
                    <a:pt x="60" y="29"/>
                  </a:lnTo>
                  <a:lnTo>
                    <a:pt x="60" y="35"/>
                  </a:lnTo>
                  <a:lnTo>
                    <a:pt x="59" y="40"/>
                  </a:lnTo>
                  <a:lnTo>
                    <a:pt x="56" y="46"/>
                  </a:lnTo>
                  <a:lnTo>
                    <a:pt x="52" y="50"/>
                  </a:lnTo>
                  <a:lnTo>
                    <a:pt x="47" y="55"/>
                  </a:lnTo>
                  <a:lnTo>
                    <a:pt x="42" y="56"/>
                  </a:lnTo>
                  <a:lnTo>
                    <a:pt x="36" y="59"/>
                  </a:lnTo>
                  <a:lnTo>
                    <a:pt x="30" y="59"/>
                  </a:lnTo>
                  <a:lnTo>
                    <a:pt x="24" y="59"/>
                  </a:lnTo>
                  <a:lnTo>
                    <a:pt x="19" y="56"/>
                  </a:lnTo>
                  <a:lnTo>
                    <a:pt x="13" y="55"/>
                  </a:lnTo>
                  <a:lnTo>
                    <a:pt x="8" y="50"/>
                  </a:lnTo>
                  <a:lnTo>
                    <a:pt x="4" y="46"/>
                  </a:lnTo>
                  <a:lnTo>
                    <a:pt x="1" y="40"/>
                  </a:lnTo>
                  <a:lnTo>
                    <a:pt x="0" y="35"/>
                  </a:lnTo>
                  <a:lnTo>
                    <a:pt x="0" y="29"/>
                  </a:lnTo>
                  <a:lnTo>
                    <a:pt x="0" y="24"/>
                  </a:lnTo>
                  <a:lnTo>
                    <a:pt x="0" y="23"/>
                  </a:lnTo>
                  <a:lnTo>
                    <a:pt x="0" y="23"/>
                  </a:lnTo>
                  <a:lnTo>
                    <a:pt x="0" y="23"/>
                  </a:lnTo>
                  <a:lnTo>
                    <a:pt x="0" y="23"/>
                  </a:lnTo>
                  <a:lnTo>
                    <a:pt x="0" y="23"/>
                  </a:lnTo>
                  <a:lnTo>
                    <a:pt x="0" y="23"/>
                  </a:lnTo>
                  <a:lnTo>
                    <a:pt x="0" y="23"/>
                  </a:lnTo>
                  <a:lnTo>
                    <a:pt x="0" y="23"/>
                  </a:lnTo>
                  <a:lnTo>
                    <a:pt x="0" y="29"/>
                  </a:lnTo>
                  <a:lnTo>
                    <a:pt x="0" y="35"/>
                  </a:lnTo>
                  <a:lnTo>
                    <a:pt x="3" y="40"/>
                  </a:lnTo>
                  <a:lnTo>
                    <a:pt x="6" y="46"/>
                  </a:lnTo>
                  <a:lnTo>
                    <a:pt x="8" y="50"/>
                  </a:lnTo>
                  <a:lnTo>
                    <a:pt x="13" y="53"/>
                  </a:lnTo>
                  <a:lnTo>
                    <a:pt x="19" y="56"/>
                  </a:lnTo>
                  <a:lnTo>
                    <a:pt x="24" y="58"/>
                  </a:lnTo>
                  <a:lnTo>
                    <a:pt x="30" y="59"/>
                  </a:lnTo>
                  <a:lnTo>
                    <a:pt x="36" y="58"/>
                  </a:lnTo>
                  <a:lnTo>
                    <a:pt x="42" y="56"/>
                  </a:lnTo>
                  <a:lnTo>
                    <a:pt x="47" y="53"/>
                  </a:lnTo>
                  <a:lnTo>
                    <a:pt x="52" y="50"/>
                  </a:lnTo>
                  <a:lnTo>
                    <a:pt x="55" y="46"/>
                  </a:lnTo>
                  <a:lnTo>
                    <a:pt x="57" y="40"/>
                  </a:lnTo>
                  <a:lnTo>
                    <a:pt x="59" y="35"/>
                  </a:lnTo>
                  <a:lnTo>
                    <a:pt x="60" y="29"/>
                  </a:lnTo>
                  <a:lnTo>
                    <a:pt x="60"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5" name="Freeform 1175"/>
            <p:cNvSpPr>
              <a:spLocks/>
            </p:cNvSpPr>
            <p:nvPr/>
          </p:nvSpPr>
          <p:spPr bwMode="auto">
            <a:xfrm>
              <a:off x="4346" y="2543"/>
              <a:ext cx="60" cy="59"/>
            </a:xfrm>
            <a:custGeom>
              <a:avLst/>
              <a:gdLst>
                <a:gd name="T0" fmla="*/ 59 w 60"/>
                <a:gd name="T1" fmla="*/ 23 h 59"/>
                <a:gd name="T2" fmla="*/ 55 w 60"/>
                <a:gd name="T3" fmla="*/ 11 h 59"/>
                <a:gd name="T4" fmla="*/ 47 w 60"/>
                <a:gd name="T5" fmla="*/ 3 h 59"/>
                <a:gd name="T6" fmla="*/ 39 w 60"/>
                <a:gd name="T7" fmla="*/ 0 h 59"/>
                <a:gd name="T8" fmla="*/ 39 w 60"/>
                <a:gd name="T9" fmla="*/ 0 h 59"/>
                <a:gd name="T10" fmla="*/ 39 w 60"/>
                <a:gd name="T11" fmla="*/ 0 h 59"/>
                <a:gd name="T12" fmla="*/ 39 w 60"/>
                <a:gd name="T13" fmla="*/ 0 h 59"/>
                <a:gd name="T14" fmla="*/ 37 w 60"/>
                <a:gd name="T15" fmla="*/ 0 h 59"/>
                <a:gd name="T16" fmla="*/ 46 w 60"/>
                <a:gd name="T17" fmla="*/ 4 h 59"/>
                <a:gd name="T18" fmla="*/ 55 w 60"/>
                <a:gd name="T19" fmla="*/ 11 h 59"/>
                <a:gd name="T20" fmla="*/ 59 w 60"/>
                <a:gd name="T21" fmla="*/ 23 h 59"/>
                <a:gd name="T22" fmla="*/ 60 w 60"/>
                <a:gd name="T23" fmla="*/ 29 h 59"/>
                <a:gd name="T24" fmla="*/ 57 w 60"/>
                <a:gd name="T25" fmla="*/ 40 h 59"/>
                <a:gd name="T26" fmla="*/ 52 w 60"/>
                <a:gd name="T27" fmla="*/ 50 h 59"/>
                <a:gd name="T28" fmla="*/ 42 w 60"/>
                <a:gd name="T29" fmla="*/ 56 h 59"/>
                <a:gd name="T30" fmla="*/ 30 w 60"/>
                <a:gd name="T31" fmla="*/ 59 h 59"/>
                <a:gd name="T32" fmla="*/ 19 w 60"/>
                <a:gd name="T33" fmla="*/ 56 h 59"/>
                <a:gd name="T34" fmla="*/ 8 w 60"/>
                <a:gd name="T35" fmla="*/ 50 h 59"/>
                <a:gd name="T36" fmla="*/ 3 w 60"/>
                <a:gd name="T37" fmla="*/ 40 h 59"/>
                <a:gd name="T38" fmla="*/ 0 w 60"/>
                <a:gd name="T39" fmla="*/ 29 h 59"/>
                <a:gd name="T40" fmla="*/ 0 w 60"/>
                <a:gd name="T41" fmla="*/ 23 h 59"/>
                <a:gd name="T42" fmla="*/ 1 w 60"/>
                <a:gd name="T43" fmla="*/ 23 h 59"/>
                <a:gd name="T44" fmla="*/ 1 w 60"/>
                <a:gd name="T45" fmla="*/ 23 h 59"/>
                <a:gd name="T46" fmla="*/ 1 w 60"/>
                <a:gd name="T47" fmla="*/ 22 h 59"/>
                <a:gd name="T48" fmla="*/ 1 w 60"/>
                <a:gd name="T49" fmla="*/ 23 h 59"/>
                <a:gd name="T50" fmla="*/ 1 w 60"/>
                <a:gd name="T51" fmla="*/ 35 h 59"/>
                <a:gd name="T52" fmla="*/ 6 w 60"/>
                <a:gd name="T53" fmla="*/ 45 h 59"/>
                <a:gd name="T54" fmla="*/ 13 w 60"/>
                <a:gd name="T55" fmla="*/ 53 h 59"/>
                <a:gd name="T56" fmla="*/ 24 w 60"/>
                <a:gd name="T57" fmla="*/ 58 h 59"/>
                <a:gd name="T58" fmla="*/ 36 w 60"/>
                <a:gd name="T59" fmla="*/ 58 h 59"/>
                <a:gd name="T60" fmla="*/ 46 w 60"/>
                <a:gd name="T61" fmla="*/ 53 h 59"/>
                <a:gd name="T62" fmla="*/ 55 w 60"/>
                <a:gd name="T63" fmla="*/ 45 h 59"/>
                <a:gd name="T64" fmla="*/ 59 w 60"/>
                <a:gd name="T65" fmla="*/ 35 h 59"/>
                <a:gd name="T66" fmla="*/ 60 w 60"/>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60" y="29"/>
                  </a:moveTo>
                  <a:lnTo>
                    <a:pt x="59" y="23"/>
                  </a:lnTo>
                  <a:lnTo>
                    <a:pt x="57" y="17"/>
                  </a:lnTo>
                  <a:lnTo>
                    <a:pt x="55" y="11"/>
                  </a:lnTo>
                  <a:lnTo>
                    <a:pt x="52" y="7"/>
                  </a:lnTo>
                  <a:lnTo>
                    <a:pt x="47" y="3"/>
                  </a:lnTo>
                  <a:lnTo>
                    <a:pt x="42" y="1"/>
                  </a:lnTo>
                  <a:lnTo>
                    <a:pt x="39" y="0"/>
                  </a:lnTo>
                  <a:lnTo>
                    <a:pt x="39" y="0"/>
                  </a:lnTo>
                  <a:lnTo>
                    <a:pt x="39" y="0"/>
                  </a:lnTo>
                  <a:lnTo>
                    <a:pt x="39" y="0"/>
                  </a:lnTo>
                  <a:lnTo>
                    <a:pt x="39" y="0"/>
                  </a:lnTo>
                  <a:lnTo>
                    <a:pt x="39" y="0"/>
                  </a:lnTo>
                  <a:lnTo>
                    <a:pt x="39" y="0"/>
                  </a:lnTo>
                  <a:lnTo>
                    <a:pt x="39" y="0"/>
                  </a:lnTo>
                  <a:lnTo>
                    <a:pt x="37" y="0"/>
                  </a:lnTo>
                  <a:lnTo>
                    <a:pt x="42" y="1"/>
                  </a:lnTo>
                  <a:lnTo>
                    <a:pt x="46" y="4"/>
                  </a:lnTo>
                  <a:lnTo>
                    <a:pt x="50" y="7"/>
                  </a:lnTo>
                  <a:lnTo>
                    <a:pt x="55" y="11"/>
                  </a:lnTo>
                  <a:lnTo>
                    <a:pt x="57" y="17"/>
                  </a:lnTo>
                  <a:lnTo>
                    <a:pt x="59" y="23"/>
                  </a:lnTo>
                  <a:lnTo>
                    <a:pt x="59" y="29"/>
                  </a:lnTo>
                  <a:lnTo>
                    <a:pt x="60" y="29"/>
                  </a:lnTo>
                  <a:lnTo>
                    <a:pt x="59" y="35"/>
                  </a:lnTo>
                  <a:lnTo>
                    <a:pt x="57" y="40"/>
                  </a:lnTo>
                  <a:lnTo>
                    <a:pt x="55" y="46"/>
                  </a:lnTo>
                  <a:lnTo>
                    <a:pt x="52" y="50"/>
                  </a:lnTo>
                  <a:lnTo>
                    <a:pt x="47" y="53"/>
                  </a:lnTo>
                  <a:lnTo>
                    <a:pt x="42" y="56"/>
                  </a:lnTo>
                  <a:lnTo>
                    <a:pt x="36" y="58"/>
                  </a:lnTo>
                  <a:lnTo>
                    <a:pt x="30" y="59"/>
                  </a:lnTo>
                  <a:lnTo>
                    <a:pt x="24" y="58"/>
                  </a:lnTo>
                  <a:lnTo>
                    <a:pt x="19" y="56"/>
                  </a:lnTo>
                  <a:lnTo>
                    <a:pt x="13" y="53"/>
                  </a:lnTo>
                  <a:lnTo>
                    <a:pt x="8" y="50"/>
                  </a:lnTo>
                  <a:lnTo>
                    <a:pt x="6" y="46"/>
                  </a:lnTo>
                  <a:lnTo>
                    <a:pt x="3" y="40"/>
                  </a:lnTo>
                  <a:lnTo>
                    <a:pt x="0" y="35"/>
                  </a:lnTo>
                  <a:lnTo>
                    <a:pt x="0" y="29"/>
                  </a:lnTo>
                  <a:lnTo>
                    <a:pt x="0" y="23"/>
                  </a:lnTo>
                  <a:lnTo>
                    <a:pt x="0" y="23"/>
                  </a:lnTo>
                  <a:lnTo>
                    <a:pt x="0" y="23"/>
                  </a:lnTo>
                  <a:lnTo>
                    <a:pt x="1" y="23"/>
                  </a:lnTo>
                  <a:lnTo>
                    <a:pt x="1" y="23"/>
                  </a:lnTo>
                  <a:lnTo>
                    <a:pt x="1" y="23"/>
                  </a:lnTo>
                  <a:lnTo>
                    <a:pt x="1" y="23"/>
                  </a:lnTo>
                  <a:lnTo>
                    <a:pt x="1" y="22"/>
                  </a:lnTo>
                  <a:lnTo>
                    <a:pt x="1" y="22"/>
                  </a:lnTo>
                  <a:lnTo>
                    <a:pt x="1" y="23"/>
                  </a:lnTo>
                  <a:lnTo>
                    <a:pt x="0" y="29"/>
                  </a:lnTo>
                  <a:lnTo>
                    <a:pt x="1" y="35"/>
                  </a:lnTo>
                  <a:lnTo>
                    <a:pt x="3" y="40"/>
                  </a:lnTo>
                  <a:lnTo>
                    <a:pt x="6" y="45"/>
                  </a:lnTo>
                  <a:lnTo>
                    <a:pt x="8" y="49"/>
                  </a:lnTo>
                  <a:lnTo>
                    <a:pt x="13" y="53"/>
                  </a:lnTo>
                  <a:lnTo>
                    <a:pt x="19" y="56"/>
                  </a:lnTo>
                  <a:lnTo>
                    <a:pt x="24" y="58"/>
                  </a:lnTo>
                  <a:lnTo>
                    <a:pt x="30" y="58"/>
                  </a:lnTo>
                  <a:lnTo>
                    <a:pt x="36" y="58"/>
                  </a:lnTo>
                  <a:lnTo>
                    <a:pt x="42" y="56"/>
                  </a:lnTo>
                  <a:lnTo>
                    <a:pt x="46" y="53"/>
                  </a:lnTo>
                  <a:lnTo>
                    <a:pt x="50" y="49"/>
                  </a:lnTo>
                  <a:lnTo>
                    <a:pt x="55" y="45"/>
                  </a:lnTo>
                  <a:lnTo>
                    <a:pt x="57" y="40"/>
                  </a:lnTo>
                  <a:lnTo>
                    <a:pt x="59" y="35"/>
                  </a:lnTo>
                  <a:lnTo>
                    <a:pt x="59" y="29"/>
                  </a:lnTo>
                  <a:lnTo>
                    <a:pt x="60"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6" name="Freeform 1176"/>
            <p:cNvSpPr>
              <a:spLocks/>
            </p:cNvSpPr>
            <p:nvPr/>
          </p:nvSpPr>
          <p:spPr bwMode="auto">
            <a:xfrm>
              <a:off x="4346" y="2543"/>
              <a:ext cx="59" cy="58"/>
            </a:xfrm>
            <a:custGeom>
              <a:avLst/>
              <a:gdLst>
                <a:gd name="T0" fmla="*/ 59 w 59"/>
                <a:gd name="T1" fmla="*/ 23 h 58"/>
                <a:gd name="T2" fmla="*/ 55 w 59"/>
                <a:gd name="T3" fmla="*/ 11 h 58"/>
                <a:gd name="T4" fmla="*/ 46 w 59"/>
                <a:gd name="T5" fmla="*/ 4 h 58"/>
                <a:gd name="T6" fmla="*/ 37 w 59"/>
                <a:gd name="T7" fmla="*/ 0 h 58"/>
                <a:gd name="T8" fmla="*/ 37 w 59"/>
                <a:gd name="T9" fmla="*/ 0 h 58"/>
                <a:gd name="T10" fmla="*/ 37 w 59"/>
                <a:gd name="T11" fmla="*/ 0 h 58"/>
                <a:gd name="T12" fmla="*/ 37 w 59"/>
                <a:gd name="T13" fmla="*/ 0 h 58"/>
                <a:gd name="T14" fmla="*/ 37 w 59"/>
                <a:gd name="T15" fmla="*/ 0 h 58"/>
                <a:gd name="T16" fmla="*/ 46 w 59"/>
                <a:gd name="T17" fmla="*/ 4 h 58"/>
                <a:gd name="T18" fmla="*/ 55 w 59"/>
                <a:gd name="T19" fmla="*/ 13 h 58"/>
                <a:gd name="T20" fmla="*/ 59 w 59"/>
                <a:gd name="T21" fmla="*/ 23 h 58"/>
                <a:gd name="T22" fmla="*/ 59 w 59"/>
                <a:gd name="T23" fmla="*/ 29 h 58"/>
                <a:gd name="T24" fmla="*/ 57 w 59"/>
                <a:gd name="T25" fmla="*/ 40 h 58"/>
                <a:gd name="T26" fmla="*/ 50 w 59"/>
                <a:gd name="T27" fmla="*/ 49 h 58"/>
                <a:gd name="T28" fmla="*/ 42 w 59"/>
                <a:gd name="T29" fmla="*/ 56 h 58"/>
                <a:gd name="T30" fmla="*/ 30 w 59"/>
                <a:gd name="T31" fmla="*/ 58 h 58"/>
                <a:gd name="T32" fmla="*/ 19 w 59"/>
                <a:gd name="T33" fmla="*/ 56 h 58"/>
                <a:gd name="T34" fmla="*/ 8 w 59"/>
                <a:gd name="T35" fmla="*/ 49 h 58"/>
                <a:gd name="T36" fmla="*/ 3 w 59"/>
                <a:gd name="T37" fmla="*/ 40 h 58"/>
                <a:gd name="T38" fmla="*/ 0 w 59"/>
                <a:gd name="T39" fmla="*/ 29 h 58"/>
                <a:gd name="T40" fmla="*/ 1 w 59"/>
                <a:gd name="T41" fmla="*/ 22 h 58"/>
                <a:gd name="T42" fmla="*/ 1 w 59"/>
                <a:gd name="T43" fmla="*/ 22 h 58"/>
                <a:gd name="T44" fmla="*/ 1 w 59"/>
                <a:gd name="T45" fmla="*/ 22 h 58"/>
                <a:gd name="T46" fmla="*/ 1 w 59"/>
                <a:gd name="T47" fmla="*/ 22 h 58"/>
                <a:gd name="T48" fmla="*/ 1 w 59"/>
                <a:gd name="T49" fmla="*/ 22 h 58"/>
                <a:gd name="T50" fmla="*/ 1 w 59"/>
                <a:gd name="T51" fmla="*/ 29 h 58"/>
                <a:gd name="T52" fmla="*/ 3 w 59"/>
                <a:gd name="T53" fmla="*/ 40 h 58"/>
                <a:gd name="T54" fmla="*/ 10 w 59"/>
                <a:gd name="T55" fmla="*/ 49 h 58"/>
                <a:gd name="T56" fmla="*/ 19 w 59"/>
                <a:gd name="T57" fmla="*/ 56 h 58"/>
                <a:gd name="T58" fmla="*/ 30 w 59"/>
                <a:gd name="T59" fmla="*/ 58 h 58"/>
                <a:gd name="T60" fmla="*/ 42 w 59"/>
                <a:gd name="T61" fmla="*/ 56 h 58"/>
                <a:gd name="T62" fmla="*/ 50 w 59"/>
                <a:gd name="T63" fmla="*/ 49 h 58"/>
                <a:gd name="T64" fmla="*/ 57 w 59"/>
                <a:gd name="T65" fmla="*/ 40 h 58"/>
                <a:gd name="T66" fmla="*/ 59 w 59"/>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9"/>
                  </a:moveTo>
                  <a:lnTo>
                    <a:pt x="59" y="23"/>
                  </a:lnTo>
                  <a:lnTo>
                    <a:pt x="57" y="17"/>
                  </a:lnTo>
                  <a:lnTo>
                    <a:pt x="55" y="11"/>
                  </a:lnTo>
                  <a:lnTo>
                    <a:pt x="50" y="7"/>
                  </a:lnTo>
                  <a:lnTo>
                    <a:pt x="46" y="4"/>
                  </a:lnTo>
                  <a:lnTo>
                    <a:pt x="42" y="1"/>
                  </a:lnTo>
                  <a:lnTo>
                    <a:pt x="37" y="0"/>
                  </a:lnTo>
                  <a:lnTo>
                    <a:pt x="37" y="0"/>
                  </a:lnTo>
                  <a:lnTo>
                    <a:pt x="37" y="0"/>
                  </a:lnTo>
                  <a:lnTo>
                    <a:pt x="37" y="0"/>
                  </a:lnTo>
                  <a:lnTo>
                    <a:pt x="37" y="0"/>
                  </a:lnTo>
                  <a:lnTo>
                    <a:pt x="37" y="0"/>
                  </a:lnTo>
                  <a:lnTo>
                    <a:pt x="37" y="0"/>
                  </a:lnTo>
                  <a:lnTo>
                    <a:pt x="37" y="0"/>
                  </a:lnTo>
                  <a:lnTo>
                    <a:pt x="37" y="0"/>
                  </a:lnTo>
                  <a:lnTo>
                    <a:pt x="42" y="1"/>
                  </a:lnTo>
                  <a:lnTo>
                    <a:pt x="46" y="4"/>
                  </a:lnTo>
                  <a:lnTo>
                    <a:pt x="50" y="9"/>
                  </a:lnTo>
                  <a:lnTo>
                    <a:pt x="55" y="13"/>
                  </a:lnTo>
                  <a:lnTo>
                    <a:pt x="57" y="17"/>
                  </a:lnTo>
                  <a:lnTo>
                    <a:pt x="59" y="23"/>
                  </a:lnTo>
                  <a:lnTo>
                    <a:pt x="59" y="29"/>
                  </a:lnTo>
                  <a:lnTo>
                    <a:pt x="59" y="29"/>
                  </a:lnTo>
                  <a:lnTo>
                    <a:pt x="59" y="35"/>
                  </a:lnTo>
                  <a:lnTo>
                    <a:pt x="57" y="40"/>
                  </a:lnTo>
                  <a:lnTo>
                    <a:pt x="55" y="45"/>
                  </a:lnTo>
                  <a:lnTo>
                    <a:pt x="50" y="49"/>
                  </a:lnTo>
                  <a:lnTo>
                    <a:pt x="46" y="53"/>
                  </a:lnTo>
                  <a:lnTo>
                    <a:pt x="42" y="56"/>
                  </a:lnTo>
                  <a:lnTo>
                    <a:pt x="36" y="58"/>
                  </a:lnTo>
                  <a:lnTo>
                    <a:pt x="30" y="58"/>
                  </a:lnTo>
                  <a:lnTo>
                    <a:pt x="24" y="58"/>
                  </a:lnTo>
                  <a:lnTo>
                    <a:pt x="19" y="56"/>
                  </a:lnTo>
                  <a:lnTo>
                    <a:pt x="13" y="53"/>
                  </a:lnTo>
                  <a:lnTo>
                    <a:pt x="8" y="49"/>
                  </a:lnTo>
                  <a:lnTo>
                    <a:pt x="6" y="45"/>
                  </a:lnTo>
                  <a:lnTo>
                    <a:pt x="3" y="40"/>
                  </a:lnTo>
                  <a:lnTo>
                    <a:pt x="1" y="35"/>
                  </a:lnTo>
                  <a:lnTo>
                    <a:pt x="0" y="29"/>
                  </a:lnTo>
                  <a:lnTo>
                    <a:pt x="1" y="23"/>
                  </a:lnTo>
                  <a:lnTo>
                    <a:pt x="1" y="22"/>
                  </a:lnTo>
                  <a:lnTo>
                    <a:pt x="1" y="22"/>
                  </a:lnTo>
                  <a:lnTo>
                    <a:pt x="1" y="22"/>
                  </a:lnTo>
                  <a:lnTo>
                    <a:pt x="1" y="22"/>
                  </a:lnTo>
                  <a:lnTo>
                    <a:pt x="1" y="22"/>
                  </a:lnTo>
                  <a:lnTo>
                    <a:pt x="1" y="22"/>
                  </a:lnTo>
                  <a:lnTo>
                    <a:pt x="1" y="22"/>
                  </a:lnTo>
                  <a:lnTo>
                    <a:pt x="1" y="22"/>
                  </a:lnTo>
                  <a:lnTo>
                    <a:pt x="1" y="22"/>
                  </a:lnTo>
                  <a:lnTo>
                    <a:pt x="1" y="23"/>
                  </a:lnTo>
                  <a:lnTo>
                    <a:pt x="1" y="29"/>
                  </a:lnTo>
                  <a:lnTo>
                    <a:pt x="1" y="35"/>
                  </a:lnTo>
                  <a:lnTo>
                    <a:pt x="3" y="40"/>
                  </a:lnTo>
                  <a:lnTo>
                    <a:pt x="6" y="45"/>
                  </a:lnTo>
                  <a:lnTo>
                    <a:pt x="10" y="49"/>
                  </a:lnTo>
                  <a:lnTo>
                    <a:pt x="14" y="53"/>
                  </a:lnTo>
                  <a:lnTo>
                    <a:pt x="19" y="56"/>
                  </a:lnTo>
                  <a:lnTo>
                    <a:pt x="24" y="58"/>
                  </a:lnTo>
                  <a:lnTo>
                    <a:pt x="30" y="58"/>
                  </a:lnTo>
                  <a:lnTo>
                    <a:pt x="36" y="58"/>
                  </a:lnTo>
                  <a:lnTo>
                    <a:pt x="42" y="56"/>
                  </a:lnTo>
                  <a:lnTo>
                    <a:pt x="46" y="53"/>
                  </a:lnTo>
                  <a:lnTo>
                    <a:pt x="50" y="49"/>
                  </a:lnTo>
                  <a:lnTo>
                    <a:pt x="55" y="45"/>
                  </a:lnTo>
                  <a:lnTo>
                    <a:pt x="57" y="40"/>
                  </a:lnTo>
                  <a:lnTo>
                    <a:pt x="59" y="35"/>
                  </a:lnTo>
                  <a:lnTo>
                    <a:pt x="59" y="29"/>
                  </a:lnTo>
                  <a:lnTo>
                    <a:pt x="59"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7" name="Freeform 1177"/>
            <p:cNvSpPr>
              <a:spLocks/>
            </p:cNvSpPr>
            <p:nvPr/>
          </p:nvSpPr>
          <p:spPr bwMode="auto">
            <a:xfrm>
              <a:off x="4347" y="2543"/>
              <a:ext cx="58" cy="58"/>
            </a:xfrm>
            <a:custGeom>
              <a:avLst/>
              <a:gdLst>
                <a:gd name="T0" fmla="*/ 58 w 58"/>
                <a:gd name="T1" fmla="*/ 23 h 58"/>
                <a:gd name="T2" fmla="*/ 54 w 58"/>
                <a:gd name="T3" fmla="*/ 13 h 58"/>
                <a:gd name="T4" fmla="*/ 45 w 58"/>
                <a:gd name="T5" fmla="*/ 4 h 58"/>
                <a:gd name="T6" fmla="*/ 36 w 58"/>
                <a:gd name="T7" fmla="*/ 0 h 58"/>
                <a:gd name="T8" fmla="*/ 36 w 58"/>
                <a:gd name="T9" fmla="*/ 0 h 58"/>
                <a:gd name="T10" fmla="*/ 35 w 58"/>
                <a:gd name="T11" fmla="*/ 0 h 58"/>
                <a:gd name="T12" fmla="*/ 35 w 58"/>
                <a:gd name="T13" fmla="*/ 0 h 58"/>
                <a:gd name="T14" fmla="*/ 35 w 58"/>
                <a:gd name="T15" fmla="*/ 0 h 58"/>
                <a:gd name="T16" fmla="*/ 45 w 58"/>
                <a:gd name="T17" fmla="*/ 4 h 58"/>
                <a:gd name="T18" fmla="*/ 52 w 58"/>
                <a:gd name="T19" fmla="*/ 13 h 58"/>
                <a:gd name="T20" fmla="*/ 56 w 58"/>
                <a:gd name="T21" fmla="*/ 23 h 58"/>
                <a:gd name="T22" fmla="*/ 58 w 58"/>
                <a:gd name="T23" fmla="*/ 29 h 58"/>
                <a:gd name="T24" fmla="*/ 56 w 58"/>
                <a:gd name="T25" fmla="*/ 40 h 58"/>
                <a:gd name="T26" fmla="*/ 49 w 58"/>
                <a:gd name="T27" fmla="*/ 49 h 58"/>
                <a:gd name="T28" fmla="*/ 41 w 58"/>
                <a:gd name="T29" fmla="*/ 56 h 58"/>
                <a:gd name="T30" fmla="*/ 29 w 58"/>
                <a:gd name="T31" fmla="*/ 58 h 58"/>
                <a:gd name="T32" fmla="*/ 18 w 58"/>
                <a:gd name="T33" fmla="*/ 56 h 58"/>
                <a:gd name="T34" fmla="*/ 9 w 58"/>
                <a:gd name="T35" fmla="*/ 49 h 58"/>
                <a:gd name="T36" fmla="*/ 2 w 58"/>
                <a:gd name="T37" fmla="*/ 40 h 58"/>
                <a:gd name="T38" fmla="*/ 0 w 58"/>
                <a:gd name="T39" fmla="*/ 29 h 58"/>
                <a:gd name="T40" fmla="*/ 0 w 58"/>
                <a:gd name="T41" fmla="*/ 22 h 58"/>
                <a:gd name="T42" fmla="*/ 2 w 58"/>
                <a:gd name="T43" fmla="*/ 22 h 58"/>
                <a:gd name="T44" fmla="*/ 2 w 58"/>
                <a:gd name="T45" fmla="*/ 20 h 58"/>
                <a:gd name="T46" fmla="*/ 2 w 58"/>
                <a:gd name="T47" fmla="*/ 20 h 58"/>
                <a:gd name="T48" fmla="*/ 2 w 58"/>
                <a:gd name="T49" fmla="*/ 20 h 58"/>
                <a:gd name="T50" fmla="*/ 0 w 58"/>
                <a:gd name="T51" fmla="*/ 29 h 58"/>
                <a:gd name="T52" fmla="*/ 3 w 58"/>
                <a:gd name="T53" fmla="*/ 40 h 58"/>
                <a:gd name="T54" fmla="*/ 9 w 58"/>
                <a:gd name="T55" fmla="*/ 49 h 58"/>
                <a:gd name="T56" fmla="*/ 18 w 58"/>
                <a:gd name="T57" fmla="*/ 55 h 58"/>
                <a:gd name="T58" fmla="*/ 29 w 58"/>
                <a:gd name="T59" fmla="*/ 58 h 58"/>
                <a:gd name="T60" fmla="*/ 41 w 58"/>
                <a:gd name="T61" fmla="*/ 55 h 58"/>
                <a:gd name="T62" fmla="*/ 49 w 58"/>
                <a:gd name="T63" fmla="*/ 49 h 58"/>
                <a:gd name="T64" fmla="*/ 55 w 58"/>
                <a:gd name="T65" fmla="*/ 40 h 58"/>
                <a:gd name="T66" fmla="*/ 58 w 58"/>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8">
                  <a:moveTo>
                    <a:pt x="58" y="29"/>
                  </a:moveTo>
                  <a:lnTo>
                    <a:pt x="58" y="23"/>
                  </a:lnTo>
                  <a:lnTo>
                    <a:pt x="56" y="17"/>
                  </a:lnTo>
                  <a:lnTo>
                    <a:pt x="54" y="13"/>
                  </a:lnTo>
                  <a:lnTo>
                    <a:pt x="49" y="9"/>
                  </a:lnTo>
                  <a:lnTo>
                    <a:pt x="45" y="4"/>
                  </a:lnTo>
                  <a:lnTo>
                    <a:pt x="41" y="1"/>
                  </a:lnTo>
                  <a:lnTo>
                    <a:pt x="36" y="0"/>
                  </a:lnTo>
                  <a:lnTo>
                    <a:pt x="36" y="0"/>
                  </a:lnTo>
                  <a:lnTo>
                    <a:pt x="36" y="0"/>
                  </a:lnTo>
                  <a:lnTo>
                    <a:pt x="35" y="0"/>
                  </a:lnTo>
                  <a:lnTo>
                    <a:pt x="35" y="0"/>
                  </a:lnTo>
                  <a:lnTo>
                    <a:pt x="35" y="0"/>
                  </a:lnTo>
                  <a:lnTo>
                    <a:pt x="35" y="0"/>
                  </a:lnTo>
                  <a:lnTo>
                    <a:pt x="35" y="0"/>
                  </a:lnTo>
                  <a:lnTo>
                    <a:pt x="35" y="0"/>
                  </a:lnTo>
                  <a:lnTo>
                    <a:pt x="41" y="3"/>
                  </a:lnTo>
                  <a:lnTo>
                    <a:pt x="45" y="4"/>
                  </a:lnTo>
                  <a:lnTo>
                    <a:pt x="49" y="9"/>
                  </a:lnTo>
                  <a:lnTo>
                    <a:pt x="52" y="13"/>
                  </a:lnTo>
                  <a:lnTo>
                    <a:pt x="55" y="17"/>
                  </a:lnTo>
                  <a:lnTo>
                    <a:pt x="56" y="23"/>
                  </a:lnTo>
                  <a:lnTo>
                    <a:pt x="58" y="29"/>
                  </a:lnTo>
                  <a:lnTo>
                    <a:pt x="58" y="29"/>
                  </a:lnTo>
                  <a:lnTo>
                    <a:pt x="58" y="35"/>
                  </a:lnTo>
                  <a:lnTo>
                    <a:pt x="56" y="40"/>
                  </a:lnTo>
                  <a:lnTo>
                    <a:pt x="54" y="45"/>
                  </a:lnTo>
                  <a:lnTo>
                    <a:pt x="49" y="49"/>
                  </a:lnTo>
                  <a:lnTo>
                    <a:pt x="45" y="53"/>
                  </a:lnTo>
                  <a:lnTo>
                    <a:pt x="41" y="56"/>
                  </a:lnTo>
                  <a:lnTo>
                    <a:pt x="35" y="58"/>
                  </a:lnTo>
                  <a:lnTo>
                    <a:pt x="29" y="58"/>
                  </a:lnTo>
                  <a:lnTo>
                    <a:pt x="23" y="58"/>
                  </a:lnTo>
                  <a:lnTo>
                    <a:pt x="18" y="56"/>
                  </a:lnTo>
                  <a:lnTo>
                    <a:pt x="13" y="53"/>
                  </a:lnTo>
                  <a:lnTo>
                    <a:pt x="9" y="49"/>
                  </a:lnTo>
                  <a:lnTo>
                    <a:pt x="5" y="45"/>
                  </a:lnTo>
                  <a:lnTo>
                    <a:pt x="2" y="40"/>
                  </a:lnTo>
                  <a:lnTo>
                    <a:pt x="0" y="35"/>
                  </a:lnTo>
                  <a:lnTo>
                    <a:pt x="0" y="29"/>
                  </a:lnTo>
                  <a:lnTo>
                    <a:pt x="0" y="23"/>
                  </a:lnTo>
                  <a:lnTo>
                    <a:pt x="0" y="22"/>
                  </a:lnTo>
                  <a:lnTo>
                    <a:pt x="0" y="22"/>
                  </a:lnTo>
                  <a:lnTo>
                    <a:pt x="2" y="22"/>
                  </a:lnTo>
                  <a:lnTo>
                    <a:pt x="2" y="20"/>
                  </a:lnTo>
                  <a:lnTo>
                    <a:pt x="2" y="20"/>
                  </a:lnTo>
                  <a:lnTo>
                    <a:pt x="2" y="20"/>
                  </a:lnTo>
                  <a:lnTo>
                    <a:pt x="2" y="20"/>
                  </a:lnTo>
                  <a:lnTo>
                    <a:pt x="2" y="20"/>
                  </a:lnTo>
                  <a:lnTo>
                    <a:pt x="2" y="20"/>
                  </a:lnTo>
                  <a:lnTo>
                    <a:pt x="0" y="23"/>
                  </a:lnTo>
                  <a:lnTo>
                    <a:pt x="0" y="29"/>
                  </a:lnTo>
                  <a:lnTo>
                    <a:pt x="0" y="35"/>
                  </a:lnTo>
                  <a:lnTo>
                    <a:pt x="3" y="40"/>
                  </a:lnTo>
                  <a:lnTo>
                    <a:pt x="5" y="45"/>
                  </a:lnTo>
                  <a:lnTo>
                    <a:pt x="9" y="49"/>
                  </a:lnTo>
                  <a:lnTo>
                    <a:pt x="13" y="52"/>
                  </a:lnTo>
                  <a:lnTo>
                    <a:pt x="18" y="55"/>
                  </a:lnTo>
                  <a:lnTo>
                    <a:pt x="23" y="56"/>
                  </a:lnTo>
                  <a:lnTo>
                    <a:pt x="29" y="58"/>
                  </a:lnTo>
                  <a:lnTo>
                    <a:pt x="35" y="56"/>
                  </a:lnTo>
                  <a:lnTo>
                    <a:pt x="41" y="55"/>
                  </a:lnTo>
                  <a:lnTo>
                    <a:pt x="45" y="52"/>
                  </a:lnTo>
                  <a:lnTo>
                    <a:pt x="49" y="49"/>
                  </a:lnTo>
                  <a:lnTo>
                    <a:pt x="52" y="45"/>
                  </a:lnTo>
                  <a:lnTo>
                    <a:pt x="55" y="40"/>
                  </a:lnTo>
                  <a:lnTo>
                    <a:pt x="56" y="35"/>
                  </a:lnTo>
                  <a:lnTo>
                    <a:pt x="58" y="29"/>
                  </a:lnTo>
                  <a:lnTo>
                    <a:pt x="58" y="2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8" name="Freeform 1178"/>
            <p:cNvSpPr>
              <a:spLocks/>
            </p:cNvSpPr>
            <p:nvPr/>
          </p:nvSpPr>
          <p:spPr bwMode="auto">
            <a:xfrm>
              <a:off x="4347" y="2543"/>
              <a:ext cx="58" cy="58"/>
            </a:xfrm>
            <a:custGeom>
              <a:avLst/>
              <a:gdLst>
                <a:gd name="T0" fmla="*/ 56 w 58"/>
                <a:gd name="T1" fmla="*/ 23 h 58"/>
                <a:gd name="T2" fmla="*/ 52 w 58"/>
                <a:gd name="T3" fmla="*/ 13 h 58"/>
                <a:gd name="T4" fmla="*/ 45 w 58"/>
                <a:gd name="T5" fmla="*/ 4 h 58"/>
                <a:gd name="T6" fmla="*/ 35 w 58"/>
                <a:gd name="T7" fmla="*/ 0 h 58"/>
                <a:gd name="T8" fmla="*/ 35 w 58"/>
                <a:gd name="T9" fmla="*/ 0 h 58"/>
                <a:gd name="T10" fmla="*/ 35 w 58"/>
                <a:gd name="T11" fmla="*/ 1 h 58"/>
                <a:gd name="T12" fmla="*/ 33 w 58"/>
                <a:gd name="T13" fmla="*/ 1 h 58"/>
                <a:gd name="T14" fmla="*/ 33 w 58"/>
                <a:gd name="T15" fmla="*/ 1 h 58"/>
                <a:gd name="T16" fmla="*/ 39 w 58"/>
                <a:gd name="T17" fmla="*/ 3 h 58"/>
                <a:gd name="T18" fmla="*/ 49 w 58"/>
                <a:gd name="T19" fmla="*/ 9 h 58"/>
                <a:gd name="T20" fmla="*/ 55 w 58"/>
                <a:gd name="T21" fmla="*/ 17 h 58"/>
                <a:gd name="T22" fmla="*/ 56 w 58"/>
                <a:gd name="T23" fmla="*/ 29 h 58"/>
                <a:gd name="T24" fmla="*/ 56 w 58"/>
                <a:gd name="T25" fmla="*/ 35 h 58"/>
                <a:gd name="T26" fmla="*/ 52 w 58"/>
                <a:gd name="T27" fmla="*/ 45 h 58"/>
                <a:gd name="T28" fmla="*/ 45 w 58"/>
                <a:gd name="T29" fmla="*/ 52 h 58"/>
                <a:gd name="T30" fmla="*/ 35 w 58"/>
                <a:gd name="T31" fmla="*/ 56 h 58"/>
                <a:gd name="T32" fmla="*/ 23 w 58"/>
                <a:gd name="T33" fmla="*/ 56 h 58"/>
                <a:gd name="T34" fmla="*/ 13 w 58"/>
                <a:gd name="T35" fmla="*/ 52 h 58"/>
                <a:gd name="T36" fmla="*/ 5 w 58"/>
                <a:gd name="T37" fmla="*/ 45 h 58"/>
                <a:gd name="T38" fmla="*/ 0 w 58"/>
                <a:gd name="T39" fmla="*/ 35 h 58"/>
                <a:gd name="T40" fmla="*/ 0 w 58"/>
                <a:gd name="T41" fmla="*/ 23 h 58"/>
                <a:gd name="T42" fmla="*/ 2 w 58"/>
                <a:gd name="T43" fmla="*/ 20 h 58"/>
                <a:gd name="T44" fmla="*/ 2 w 58"/>
                <a:gd name="T45" fmla="*/ 20 h 58"/>
                <a:gd name="T46" fmla="*/ 2 w 58"/>
                <a:gd name="T47" fmla="*/ 20 h 58"/>
                <a:gd name="T48" fmla="*/ 2 w 58"/>
                <a:gd name="T49" fmla="*/ 20 h 58"/>
                <a:gd name="T50" fmla="*/ 2 w 58"/>
                <a:gd name="T51" fmla="*/ 23 h 58"/>
                <a:gd name="T52" fmla="*/ 2 w 58"/>
                <a:gd name="T53" fmla="*/ 35 h 58"/>
                <a:gd name="T54" fmla="*/ 6 w 58"/>
                <a:gd name="T55" fmla="*/ 45 h 58"/>
                <a:gd name="T56" fmla="*/ 13 w 58"/>
                <a:gd name="T57" fmla="*/ 52 h 58"/>
                <a:gd name="T58" fmla="*/ 23 w 58"/>
                <a:gd name="T59" fmla="*/ 56 h 58"/>
                <a:gd name="T60" fmla="*/ 35 w 58"/>
                <a:gd name="T61" fmla="*/ 56 h 58"/>
                <a:gd name="T62" fmla="*/ 45 w 58"/>
                <a:gd name="T63" fmla="*/ 52 h 58"/>
                <a:gd name="T64" fmla="*/ 52 w 58"/>
                <a:gd name="T65" fmla="*/ 45 h 58"/>
                <a:gd name="T66" fmla="*/ 56 w 58"/>
                <a:gd name="T67" fmla="*/ 35 h 58"/>
                <a:gd name="T68" fmla="*/ 58 w 58"/>
                <a:gd name="T6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8">
                  <a:moveTo>
                    <a:pt x="58" y="29"/>
                  </a:moveTo>
                  <a:lnTo>
                    <a:pt x="56" y="23"/>
                  </a:lnTo>
                  <a:lnTo>
                    <a:pt x="55" y="17"/>
                  </a:lnTo>
                  <a:lnTo>
                    <a:pt x="52" y="13"/>
                  </a:lnTo>
                  <a:lnTo>
                    <a:pt x="49" y="9"/>
                  </a:lnTo>
                  <a:lnTo>
                    <a:pt x="45" y="4"/>
                  </a:lnTo>
                  <a:lnTo>
                    <a:pt x="41" y="3"/>
                  </a:lnTo>
                  <a:lnTo>
                    <a:pt x="35" y="0"/>
                  </a:lnTo>
                  <a:lnTo>
                    <a:pt x="35" y="0"/>
                  </a:lnTo>
                  <a:lnTo>
                    <a:pt x="35" y="0"/>
                  </a:lnTo>
                  <a:lnTo>
                    <a:pt x="35" y="1"/>
                  </a:lnTo>
                  <a:lnTo>
                    <a:pt x="35" y="1"/>
                  </a:lnTo>
                  <a:lnTo>
                    <a:pt x="33" y="1"/>
                  </a:lnTo>
                  <a:lnTo>
                    <a:pt x="33" y="1"/>
                  </a:lnTo>
                  <a:lnTo>
                    <a:pt x="33" y="1"/>
                  </a:lnTo>
                  <a:lnTo>
                    <a:pt x="33" y="1"/>
                  </a:lnTo>
                  <a:lnTo>
                    <a:pt x="35" y="1"/>
                  </a:lnTo>
                  <a:lnTo>
                    <a:pt x="39" y="3"/>
                  </a:lnTo>
                  <a:lnTo>
                    <a:pt x="45" y="6"/>
                  </a:lnTo>
                  <a:lnTo>
                    <a:pt x="49" y="9"/>
                  </a:lnTo>
                  <a:lnTo>
                    <a:pt x="52" y="13"/>
                  </a:lnTo>
                  <a:lnTo>
                    <a:pt x="55" y="17"/>
                  </a:lnTo>
                  <a:lnTo>
                    <a:pt x="56" y="23"/>
                  </a:lnTo>
                  <a:lnTo>
                    <a:pt x="56" y="29"/>
                  </a:lnTo>
                  <a:lnTo>
                    <a:pt x="58" y="29"/>
                  </a:lnTo>
                  <a:lnTo>
                    <a:pt x="56" y="35"/>
                  </a:lnTo>
                  <a:lnTo>
                    <a:pt x="55" y="40"/>
                  </a:lnTo>
                  <a:lnTo>
                    <a:pt x="52" y="45"/>
                  </a:lnTo>
                  <a:lnTo>
                    <a:pt x="49" y="49"/>
                  </a:lnTo>
                  <a:lnTo>
                    <a:pt x="45" y="52"/>
                  </a:lnTo>
                  <a:lnTo>
                    <a:pt x="41" y="55"/>
                  </a:lnTo>
                  <a:lnTo>
                    <a:pt x="35" y="56"/>
                  </a:lnTo>
                  <a:lnTo>
                    <a:pt x="29" y="58"/>
                  </a:lnTo>
                  <a:lnTo>
                    <a:pt x="23" y="56"/>
                  </a:lnTo>
                  <a:lnTo>
                    <a:pt x="18" y="55"/>
                  </a:lnTo>
                  <a:lnTo>
                    <a:pt x="13" y="52"/>
                  </a:lnTo>
                  <a:lnTo>
                    <a:pt x="9" y="49"/>
                  </a:lnTo>
                  <a:lnTo>
                    <a:pt x="5" y="45"/>
                  </a:lnTo>
                  <a:lnTo>
                    <a:pt x="3" y="40"/>
                  </a:lnTo>
                  <a:lnTo>
                    <a:pt x="0" y="35"/>
                  </a:lnTo>
                  <a:lnTo>
                    <a:pt x="0" y="29"/>
                  </a:lnTo>
                  <a:lnTo>
                    <a:pt x="0" y="23"/>
                  </a:lnTo>
                  <a:lnTo>
                    <a:pt x="2" y="20"/>
                  </a:lnTo>
                  <a:lnTo>
                    <a:pt x="2" y="20"/>
                  </a:lnTo>
                  <a:lnTo>
                    <a:pt x="2" y="20"/>
                  </a:lnTo>
                  <a:lnTo>
                    <a:pt x="2" y="20"/>
                  </a:lnTo>
                  <a:lnTo>
                    <a:pt x="2" y="20"/>
                  </a:lnTo>
                  <a:lnTo>
                    <a:pt x="2" y="20"/>
                  </a:lnTo>
                  <a:lnTo>
                    <a:pt x="2" y="20"/>
                  </a:lnTo>
                  <a:lnTo>
                    <a:pt x="2" y="20"/>
                  </a:lnTo>
                  <a:lnTo>
                    <a:pt x="3" y="19"/>
                  </a:lnTo>
                  <a:lnTo>
                    <a:pt x="2" y="23"/>
                  </a:lnTo>
                  <a:lnTo>
                    <a:pt x="0" y="29"/>
                  </a:lnTo>
                  <a:lnTo>
                    <a:pt x="2" y="35"/>
                  </a:lnTo>
                  <a:lnTo>
                    <a:pt x="3" y="39"/>
                  </a:lnTo>
                  <a:lnTo>
                    <a:pt x="6" y="45"/>
                  </a:lnTo>
                  <a:lnTo>
                    <a:pt x="9" y="49"/>
                  </a:lnTo>
                  <a:lnTo>
                    <a:pt x="13" y="52"/>
                  </a:lnTo>
                  <a:lnTo>
                    <a:pt x="18" y="55"/>
                  </a:lnTo>
                  <a:lnTo>
                    <a:pt x="23" y="56"/>
                  </a:lnTo>
                  <a:lnTo>
                    <a:pt x="29" y="56"/>
                  </a:lnTo>
                  <a:lnTo>
                    <a:pt x="35" y="56"/>
                  </a:lnTo>
                  <a:lnTo>
                    <a:pt x="39" y="55"/>
                  </a:lnTo>
                  <a:lnTo>
                    <a:pt x="45" y="52"/>
                  </a:lnTo>
                  <a:lnTo>
                    <a:pt x="49" y="49"/>
                  </a:lnTo>
                  <a:lnTo>
                    <a:pt x="52" y="45"/>
                  </a:lnTo>
                  <a:lnTo>
                    <a:pt x="55" y="39"/>
                  </a:lnTo>
                  <a:lnTo>
                    <a:pt x="56" y="35"/>
                  </a:lnTo>
                  <a:lnTo>
                    <a:pt x="56" y="29"/>
                  </a:lnTo>
                  <a:lnTo>
                    <a:pt x="58" y="29"/>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39" name="Freeform 1179"/>
            <p:cNvSpPr>
              <a:spLocks/>
            </p:cNvSpPr>
            <p:nvPr/>
          </p:nvSpPr>
          <p:spPr bwMode="auto">
            <a:xfrm>
              <a:off x="4347" y="2544"/>
              <a:ext cx="56" cy="55"/>
            </a:xfrm>
            <a:custGeom>
              <a:avLst/>
              <a:gdLst>
                <a:gd name="T0" fmla="*/ 56 w 56"/>
                <a:gd name="T1" fmla="*/ 22 h 55"/>
                <a:gd name="T2" fmla="*/ 52 w 56"/>
                <a:gd name="T3" fmla="*/ 12 h 55"/>
                <a:gd name="T4" fmla="*/ 45 w 56"/>
                <a:gd name="T5" fmla="*/ 5 h 55"/>
                <a:gd name="T6" fmla="*/ 35 w 56"/>
                <a:gd name="T7" fmla="*/ 0 h 55"/>
                <a:gd name="T8" fmla="*/ 33 w 56"/>
                <a:gd name="T9" fmla="*/ 0 h 55"/>
                <a:gd name="T10" fmla="*/ 33 w 56"/>
                <a:gd name="T11" fmla="*/ 0 h 55"/>
                <a:gd name="T12" fmla="*/ 32 w 56"/>
                <a:gd name="T13" fmla="*/ 0 h 55"/>
                <a:gd name="T14" fmla="*/ 32 w 56"/>
                <a:gd name="T15" fmla="*/ 0 h 55"/>
                <a:gd name="T16" fmla="*/ 35 w 56"/>
                <a:gd name="T17" fmla="*/ 0 h 55"/>
                <a:gd name="T18" fmla="*/ 45 w 56"/>
                <a:gd name="T19" fmla="*/ 5 h 55"/>
                <a:gd name="T20" fmla="*/ 52 w 56"/>
                <a:gd name="T21" fmla="*/ 12 h 55"/>
                <a:gd name="T22" fmla="*/ 56 w 56"/>
                <a:gd name="T23" fmla="*/ 22 h 55"/>
                <a:gd name="T24" fmla="*/ 56 w 56"/>
                <a:gd name="T25" fmla="*/ 28 h 55"/>
                <a:gd name="T26" fmla="*/ 55 w 56"/>
                <a:gd name="T27" fmla="*/ 38 h 55"/>
                <a:gd name="T28" fmla="*/ 49 w 56"/>
                <a:gd name="T29" fmla="*/ 48 h 55"/>
                <a:gd name="T30" fmla="*/ 39 w 56"/>
                <a:gd name="T31" fmla="*/ 54 h 55"/>
                <a:gd name="T32" fmla="*/ 29 w 56"/>
                <a:gd name="T33" fmla="*/ 55 h 55"/>
                <a:gd name="T34" fmla="*/ 18 w 56"/>
                <a:gd name="T35" fmla="*/ 54 h 55"/>
                <a:gd name="T36" fmla="*/ 9 w 56"/>
                <a:gd name="T37" fmla="*/ 48 h 55"/>
                <a:gd name="T38" fmla="*/ 3 w 56"/>
                <a:gd name="T39" fmla="*/ 38 h 55"/>
                <a:gd name="T40" fmla="*/ 0 w 56"/>
                <a:gd name="T41" fmla="*/ 28 h 55"/>
                <a:gd name="T42" fmla="*/ 3 w 56"/>
                <a:gd name="T43" fmla="*/ 18 h 55"/>
                <a:gd name="T44" fmla="*/ 3 w 56"/>
                <a:gd name="T45" fmla="*/ 18 h 55"/>
                <a:gd name="T46" fmla="*/ 3 w 56"/>
                <a:gd name="T47" fmla="*/ 18 h 55"/>
                <a:gd name="T48" fmla="*/ 3 w 56"/>
                <a:gd name="T49" fmla="*/ 18 h 55"/>
                <a:gd name="T50" fmla="*/ 3 w 56"/>
                <a:gd name="T51" fmla="*/ 18 h 55"/>
                <a:gd name="T52" fmla="*/ 2 w 56"/>
                <a:gd name="T53" fmla="*/ 28 h 55"/>
                <a:gd name="T54" fmla="*/ 3 w 56"/>
                <a:gd name="T55" fmla="*/ 38 h 55"/>
                <a:gd name="T56" fmla="*/ 9 w 56"/>
                <a:gd name="T57" fmla="*/ 46 h 55"/>
                <a:gd name="T58" fmla="*/ 18 w 56"/>
                <a:gd name="T59" fmla="*/ 54 h 55"/>
                <a:gd name="T60" fmla="*/ 29 w 56"/>
                <a:gd name="T61" fmla="*/ 55 h 55"/>
                <a:gd name="T62" fmla="*/ 39 w 56"/>
                <a:gd name="T63" fmla="*/ 54 h 55"/>
                <a:gd name="T64" fmla="*/ 48 w 56"/>
                <a:gd name="T65" fmla="*/ 46 h 55"/>
                <a:gd name="T66" fmla="*/ 55 w 56"/>
                <a:gd name="T67" fmla="*/ 38 h 55"/>
                <a:gd name="T68" fmla="*/ 56 w 56"/>
                <a:gd name="T69"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56" y="28"/>
                  </a:moveTo>
                  <a:lnTo>
                    <a:pt x="56" y="22"/>
                  </a:lnTo>
                  <a:lnTo>
                    <a:pt x="55" y="16"/>
                  </a:lnTo>
                  <a:lnTo>
                    <a:pt x="52" y="12"/>
                  </a:lnTo>
                  <a:lnTo>
                    <a:pt x="49" y="8"/>
                  </a:lnTo>
                  <a:lnTo>
                    <a:pt x="45" y="5"/>
                  </a:lnTo>
                  <a:lnTo>
                    <a:pt x="39" y="2"/>
                  </a:lnTo>
                  <a:lnTo>
                    <a:pt x="35" y="0"/>
                  </a:lnTo>
                  <a:lnTo>
                    <a:pt x="33" y="0"/>
                  </a:lnTo>
                  <a:lnTo>
                    <a:pt x="33" y="0"/>
                  </a:lnTo>
                  <a:lnTo>
                    <a:pt x="33" y="0"/>
                  </a:lnTo>
                  <a:lnTo>
                    <a:pt x="33" y="0"/>
                  </a:lnTo>
                  <a:lnTo>
                    <a:pt x="33" y="0"/>
                  </a:lnTo>
                  <a:lnTo>
                    <a:pt x="32" y="0"/>
                  </a:lnTo>
                  <a:lnTo>
                    <a:pt x="32" y="0"/>
                  </a:lnTo>
                  <a:lnTo>
                    <a:pt x="32" y="0"/>
                  </a:lnTo>
                  <a:lnTo>
                    <a:pt x="32" y="0"/>
                  </a:lnTo>
                  <a:lnTo>
                    <a:pt x="35" y="0"/>
                  </a:lnTo>
                  <a:lnTo>
                    <a:pt x="39" y="2"/>
                  </a:lnTo>
                  <a:lnTo>
                    <a:pt x="45" y="5"/>
                  </a:lnTo>
                  <a:lnTo>
                    <a:pt x="48" y="8"/>
                  </a:lnTo>
                  <a:lnTo>
                    <a:pt x="52" y="12"/>
                  </a:lnTo>
                  <a:lnTo>
                    <a:pt x="55" y="16"/>
                  </a:lnTo>
                  <a:lnTo>
                    <a:pt x="56" y="22"/>
                  </a:lnTo>
                  <a:lnTo>
                    <a:pt x="56" y="28"/>
                  </a:lnTo>
                  <a:lnTo>
                    <a:pt x="56" y="28"/>
                  </a:lnTo>
                  <a:lnTo>
                    <a:pt x="56" y="34"/>
                  </a:lnTo>
                  <a:lnTo>
                    <a:pt x="55" y="38"/>
                  </a:lnTo>
                  <a:lnTo>
                    <a:pt x="52" y="44"/>
                  </a:lnTo>
                  <a:lnTo>
                    <a:pt x="49" y="48"/>
                  </a:lnTo>
                  <a:lnTo>
                    <a:pt x="45" y="51"/>
                  </a:lnTo>
                  <a:lnTo>
                    <a:pt x="39" y="54"/>
                  </a:lnTo>
                  <a:lnTo>
                    <a:pt x="35" y="55"/>
                  </a:lnTo>
                  <a:lnTo>
                    <a:pt x="29" y="55"/>
                  </a:lnTo>
                  <a:lnTo>
                    <a:pt x="23" y="55"/>
                  </a:lnTo>
                  <a:lnTo>
                    <a:pt x="18" y="54"/>
                  </a:lnTo>
                  <a:lnTo>
                    <a:pt x="13" y="51"/>
                  </a:lnTo>
                  <a:lnTo>
                    <a:pt x="9" y="48"/>
                  </a:lnTo>
                  <a:lnTo>
                    <a:pt x="6" y="44"/>
                  </a:lnTo>
                  <a:lnTo>
                    <a:pt x="3" y="38"/>
                  </a:lnTo>
                  <a:lnTo>
                    <a:pt x="2" y="34"/>
                  </a:lnTo>
                  <a:lnTo>
                    <a:pt x="0" y="28"/>
                  </a:lnTo>
                  <a:lnTo>
                    <a:pt x="2" y="22"/>
                  </a:lnTo>
                  <a:lnTo>
                    <a:pt x="3" y="18"/>
                  </a:lnTo>
                  <a:lnTo>
                    <a:pt x="3" y="18"/>
                  </a:lnTo>
                  <a:lnTo>
                    <a:pt x="3" y="18"/>
                  </a:lnTo>
                  <a:lnTo>
                    <a:pt x="3" y="18"/>
                  </a:lnTo>
                  <a:lnTo>
                    <a:pt x="3" y="18"/>
                  </a:lnTo>
                  <a:lnTo>
                    <a:pt x="3" y="18"/>
                  </a:lnTo>
                  <a:lnTo>
                    <a:pt x="3" y="18"/>
                  </a:lnTo>
                  <a:lnTo>
                    <a:pt x="3" y="18"/>
                  </a:lnTo>
                  <a:lnTo>
                    <a:pt x="3" y="18"/>
                  </a:lnTo>
                  <a:lnTo>
                    <a:pt x="2" y="22"/>
                  </a:lnTo>
                  <a:lnTo>
                    <a:pt x="2" y="28"/>
                  </a:lnTo>
                  <a:lnTo>
                    <a:pt x="2" y="34"/>
                  </a:lnTo>
                  <a:lnTo>
                    <a:pt x="3" y="38"/>
                  </a:lnTo>
                  <a:lnTo>
                    <a:pt x="6" y="44"/>
                  </a:lnTo>
                  <a:lnTo>
                    <a:pt x="9" y="46"/>
                  </a:lnTo>
                  <a:lnTo>
                    <a:pt x="13" y="51"/>
                  </a:lnTo>
                  <a:lnTo>
                    <a:pt x="18" y="54"/>
                  </a:lnTo>
                  <a:lnTo>
                    <a:pt x="23" y="55"/>
                  </a:lnTo>
                  <a:lnTo>
                    <a:pt x="29" y="55"/>
                  </a:lnTo>
                  <a:lnTo>
                    <a:pt x="35" y="55"/>
                  </a:lnTo>
                  <a:lnTo>
                    <a:pt x="39" y="54"/>
                  </a:lnTo>
                  <a:lnTo>
                    <a:pt x="45" y="51"/>
                  </a:lnTo>
                  <a:lnTo>
                    <a:pt x="48" y="46"/>
                  </a:lnTo>
                  <a:lnTo>
                    <a:pt x="52" y="44"/>
                  </a:lnTo>
                  <a:lnTo>
                    <a:pt x="55" y="38"/>
                  </a:lnTo>
                  <a:lnTo>
                    <a:pt x="56" y="34"/>
                  </a:lnTo>
                  <a:lnTo>
                    <a:pt x="56" y="28"/>
                  </a:lnTo>
                  <a:lnTo>
                    <a:pt x="56" y="2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0" name="Freeform 1180"/>
            <p:cNvSpPr>
              <a:spLocks/>
            </p:cNvSpPr>
            <p:nvPr/>
          </p:nvSpPr>
          <p:spPr bwMode="auto">
            <a:xfrm>
              <a:off x="4349" y="2544"/>
              <a:ext cx="54" cy="55"/>
            </a:xfrm>
            <a:custGeom>
              <a:avLst/>
              <a:gdLst>
                <a:gd name="T0" fmla="*/ 54 w 54"/>
                <a:gd name="T1" fmla="*/ 22 h 55"/>
                <a:gd name="T2" fmla="*/ 50 w 54"/>
                <a:gd name="T3" fmla="*/ 12 h 55"/>
                <a:gd name="T4" fmla="*/ 43 w 54"/>
                <a:gd name="T5" fmla="*/ 5 h 55"/>
                <a:gd name="T6" fmla="*/ 33 w 54"/>
                <a:gd name="T7" fmla="*/ 0 h 55"/>
                <a:gd name="T8" fmla="*/ 30 w 54"/>
                <a:gd name="T9" fmla="*/ 0 h 55"/>
                <a:gd name="T10" fmla="*/ 30 w 54"/>
                <a:gd name="T11" fmla="*/ 0 h 55"/>
                <a:gd name="T12" fmla="*/ 30 w 54"/>
                <a:gd name="T13" fmla="*/ 0 h 55"/>
                <a:gd name="T14" fmla="*/ 29 w 54"/>
                <a:gd name="T15" fmla="*/ 0 h 55"/>
                <a:gd name="T16" fmla="*/ 33 w 54"/>
                <a:gd name="T17" fmla="*/ 0 h 55"/>
                <a:gd name="T18" fmla="*/ 41 w 54"/>
                <a:gd name="T19" fmla="*/ 5 h 55"/>
                <a:gd name="T20" fmla="*/ 50 w 54"/>
                <a:gd name="T21" fmla="*/ 12 h 55"/>
                <a:gd name="T22" fmla="*/ 53 w 54"/>
                <a:gd name="T23" fmla="*/ 22 h 55"/>
                <a:gd name="T24" fmla="*/ 54 w 54"/>
                <a:gd name="T25" fmla="*/ 28 h 55"/>
                <a:gd name="T26" fmla="*/ 53 w 54"/>
                <a:gd name="T27" fmla="*/ 38 h 55"/>
                <a:gd name="T28" fmla="*/ 46 w 54"/>
                <a:gd name="T29" fmla="*/ 46 h 55"/>
                <a:gd name="T30" fmla="*/ 37 w 54"/>
                <a:gd name="T31" fmla="*/ 54 h 55"/>
                <a:gd name="T32" fmla="*/ 27 w 54"/>
                <a:gd name="T33" fmla="*/ 55 h 55"/>
                <a:gd name="T34" fmla="*/ 16 w 54"/>
                <a:gd name="T35" fmla="*/ 54 h 55"/>
                <a:gd name="T36" fmla="*/ 7 w 54"/>
                <a:gd name="T37" fmla="*/ 46 h 55"/>
                <a:gd name="T38" fmla="*/ 1 w 54"/>
                <a:gd name="T39" fmla="*/ 38 h 55"/>
                <a:gd name="T40" fmla="*/ 0 w 54"/>
                <a:gd name="T41" fmla="*/ 28 h 55"/>
                <a:gd name="T42" fmla="*/ 1 w 54"/>
                <a:gd name="T43" fmla="*/ 18 h 55"/>
                <a:gd name="T44" fmla="*/ 1 w 54"/>
                <a:gd name="T45" fmla="*/ 18 h 55"/>
                <a:gd name="T46" fmla="*/ 1 w 54"/>
                <a:gd name="T47" fmla="*/ 18 h 55"/>
                <a:gd name="T48" fmla="*/ 3 w 54"/>
                <a:gd name="T49" fmla="*/ 16 h 55"/>
                <a:gd name="T50" fmla="*/ 3 w 54"/>
                <a:gd name="T51" fmla="*/ 16 h 55"/>
                <a:gd name="T52" fmla="*/ 0 w 54"/>
                <a:gd name="T53" fmla="*/ 22 h 55"/>
                <a:gd name="T54" fmla="*/ 0 w 54"/>
                <a:gd name="T55" fmla="*/ 34 h 55"/>
                <a:gd name="T56" fmla="*/ 4 w 54"/>
                <a:gd name="T57" fmla="*/ 42 h 55"/>
                <a:gd name="T58" fmla="*/ 11 w 54"/>
                <a:gd name="T59" fmla="*/ 49 h 55"/>
                <a:gd name="T60" fmla="*/ 21 w 54"/>
                <a:gd name="T61" fmla="*/ 54 h 55"/>
                <a:gd name="T62" fmla="*/ 33 w 54"/>
                <a:gd name="T63" fmla="*/ 54 h 55"/>
                <a:gd name="T64" fmla="*/ 41 w 54"/>
                <a:gd name="T65" fmla="*/ 49 h 55"/>
                <a:gd name="T66" fmla="*/ 50 w 54"/>
                <a:gd name="T67" fmla="*/ 42 h 55"/>
                <a:gd name="T68" fmla="*/ 53 w 54"/>
                <a:gd name="T69" fmla="*/ 34 h 55"/>
                <a:gd name="T70" fmla="*/ 54 w 54"/>
                <a:gd name="T7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5">
                  <a:moveTo>
                    <a:pt x="54" y="28"/>
                  </a:moveTo>
                  <a:lnTo>
                    <a:pt x="54" y="22"/>
                  </a:lnTo>
                  <a:lnTo>
                    <a:pt x="53" y="16"/>
                  </a:lnTo>
                  <a:lnTo>
                    <a:pt x="50" y="12"/>
                  </a:lnTo>
                  <a:lnTo>
                    <a:pt x="46" y="8"/>
                  </a:lnTo>
                  <a:lnTo>
                    <a:pt x="43" y="5"/>
                  </a:lnTo>
                  <a:lnTo>
                    <a:pt x="37" y="2"/>
                  </a:lnTo>
                  <a:lnTo>
                    <a:pt x="33" y="0"/>
                  </a:lnTo>
                  <a:lnTo>
                    <a:pt x="30" y="0"/>
                  </a:lnTo>
                  <a:lnTo>
                    <a:pt x="30" y="0"/>
                  </a:lnTo>
                  <a:lnTo>
                    <a:pt x="30" y="0"/>
                  </a:lnTo>
                  <a:lnTo>
                    <a:pt x="30" y="0"/>
                  </a:lnTo>
                  <a:lnTo>
                    <a:pt x="30" y="0"/>
                  </a:lnTo>
                  <a:lnTo>
                    <a:pt x="30" y="0"/>
                  </a:lnTo>
                  <a:lnTo>
                    <a:pt x="29" y="0"/>
                  </a:lnTo>
                  <a:lnTo>
                    <a:pt x="29" y="0"/>
                  </a:lnTo>
                  <a:lnTo>
                    <a:pt x="29" y="0"/>
                  </a:lnTo>
                  <a:lnTo>
                    <a:pt x="33" y="0"/>
                  </a:lnTo>
                  <a:lnTo>
                    <a:pt x="37" y="3"/>
                  </a:lnTo>
                  <a:lnTo>
                    <a:pt x="41" y="5"/>
                  </a:lnTo>
                  <a:lnTo>
                    <a:pt x="46" y="9"/>
                  </a:lnTo>
                  <a:lnTo>
                    <a:pt x="50" y="12"/>
                  </a:lnTo>
                  <a:lnTo>
                    <a:pt x="52" y="18"/>
                  </a:lnTo>
                  <a:lnTo>
                    <a:pt x="53" y="22"/>
                  </a:lnTo>
                  <a:lnTo>
                    <a:pt x="54" y="28"/>
                  </a:lnTo>
                  <a:lnTo>
                    <a:pt x="54" y="28"/>
                  </a:lnTo>
                  <a:lnTo>
                    <a:pt x="54" y="34"/>
                  </a:lnTo>
                  <a:lnTo>
                    <a:pt x="53" y="38"/>
                  </a:lnTo>
                  <a:lnTo>
                    <a:pt x="50" y="44"/>
                  </a:lnTo>
                  <a:lnTo>
                    <a:pt x="46" y="46"/>
                  </a:lnTo>
                  <a:lnTo>
                    <a:pt x="43" y="51"/>
                  </a:lnTo>
                  <a:lnTo>
                    <a:pt x="37" y="54"/>
                  </a:lnTo>
                  <a:lnTo>
                    <a:pt x="33" y="55"/>
                  </a:lnTo>
                  <a:lnTo>
                    <a:pt x="27" y="55"/>
                  </a:lnTo>
                  <a:lnTo>
                    <a:pt x="21" y="55"/>
                  </a:lnTo>
                  <a:lnTo>
                    <a:pt x="16" y="54"/>
                  </a:lnTo>
                  <a:lnTo>
                    <a:pt x="11" y="51"/>
                  </a:lnTo>
                  <a:lnTo>
                    <a:pt x="7" y="46"/>
                  </a:lnTo>
                  <a:lnTo>
                    <a:pt x="4" y="44"/>
                  </a:lnTo>
                  <a:lnTo>
                    <a:pt x="1" y="38"/>
                  </a:lnTo>
                  <a:lnTo>
                    <a:pt x="0" y="34"/>
                  </a:lnTo>
                  <a:lnTo>
                    <a:pt x="0" y="28"/>
                  </a:lnTo>
                  <a:lnTo>
                    <a:pt x="0" y="22"/>
                  </a:lnTo>
                  <a:lnTo>
                    <a:pt x="1" y="18"/>
                  </a:lnTo>
                  <a:lnTo>
                    <a:pt x="1" y="18"/>
                  </a:lnTo>
                  <a:lnTo>
                    <a:pt x="1" y="18"/>
                  </a:lnTo>
                  <a:lnTo>
                    <a:pt x="1" y="18"/>
                  </a:lnTo>
                  <a:lnTo>
                    <a:pt x="1" y="18"/>
                  </a:lnTo>
                  <a:lnTo>
                    <a:pt x="1" y="18"/>
                  </a:lnTo>
                  <a:lnTo>
                    <a:pt x="3" y="16"/>
                  </a:lnTo>
                  <a:lnTo>
                    <a:pt x="3" y="16"/>
                  </a:lnTo>
                  <a:lnTo>
                    <a:pt x="3" y="16"/>
                  </a:lnTo>
                  <a:lnTo>
                    <a:pt x="3" y="18"/>
                  </a:lnTo>
                  <a:lnTo>
                    <a:pt x="0" y="22"/>
                  </a:lnTo>
                  <a:lnTo>
                    <a:pt x="0" y="28"/>
                  </a:lnTo>
                  <a:lnTo>
                    <a:pt x="0" y="34"/>
                  </a:lnTo>
                  <a:lnTo>
                    <a:pt x="3" y="38"/>
                  </a:lnTo>
                  <a:lnTo>
                    <a:pt x="4" y="42"/>
                  </a:lnTo>
                  <a:lnTo>
                    <a:pt x="8" y="46"/>
                  </a:lnTo>
                  <a:lnTo>
                    <a:pt x="11" y="49"/>
                  </a:lnTo>
                  <a:lnTo>
                    <a:pt x="17" y="52"/>
                  </a:lnTo>
                  <a:lnTo>
                    <a:pt x="21" y="54"/>
                  </a:lnTo>
                  <a:lnTo>
                    <a:pt x="27" y="55"/>
                  </a:lnTo>
                  <a:lnTo>
                    <a:pt x="33" y="54"/>
                  </a:lnTo>
                  <a:lnTo>
                    <a:pt x="37" y="52"/>
                  </a:lnTo>
                  <a:lnTo>
                    <a:pt x="41" y="49"/>
                  </a:lnTo>
                  <a:lnTo>
                    <a:pt x="46" y="46"/>
                  </a:lnTo>
                  <a:lnTo>
                    <a:pt x="50" y="42"/>
                  </a:lnTo>
                  <a:lnTo>
                    <a:pt x="52" y="38"/>
                  </a:lnTo>
                  <a:lnTo>
                    <a:pt x="53" y="34"/>
                  </a:lnTo>
                  <a:lnTo>
                    <a:pt x="54" y="28"/>
                  </a:lnTo>
                  <a:lnTo>
                    <a:pt x="54" y="28"/>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1" name="Freeform 1181"/>
            <p:cNvSpPr>
              <a:spLocks/>
            </p:cNvSpPr>
            <p:nvPr/>
          </p:nvSpPr>
          <p:spPr bwMode="auto">
            <a:xfrm>
              <a:off x="4349" y="2544"/>
              <a:ext cx="54" cy="55"/>
            </a:xfrm>
            <a:custGeom>
              <a:avLst/>
              <a:gdLst>
                <a:gd name="T0" fmla="*/ 53 w 54"/>
                <a:gd name="T1" fmla="*/ 22 h 55"/>
                <a:gd name="T2" fmla="*/ 50 w 54"/>
                <a:gd name="T3" fmla="*/ 12 h 55"/>
                <a:gd name="T4" fmla="*/ 41 w 54"/>
                <a:gd name="T5" fmla="*/ 5 h 55"/>
                <a:gd name="T6" fmla="*/ 33 w 54"/>
                <a:gd name="T7" fmla="*/ 0 h 55"/>
                <a:gd name="T8" fmla="*/ 29 w 54"/>
                <a:gd name="T9" fmla="*/ 0 h 55"/>
                <a:gd name="T10" fmla="*/ 29 w 54"/>
                <a:gd name="T11" fmla="*/ 0 h 55"/>
                <a:gd name="T12" fmla="*/ 29 w 54"/>
                <a:gd name="T13" fmla="*/ 0 h 55"/>
                <a:gd name="T14" fmla="*/ 27 w 54"/>
                <a:gd name="T15" fmla="*/ 0 h 55"/>
                <a:gd name="T16" fmla="*/ 33 w 54"/>
                <a:gd name="T17" fmla="*/ 2 h 55"/>
                <a:gd name="T18" fmla="*/ 41 w 54"/>
                <a:gd name="T19" fmla="*/ 6 h 55"/>
                <a:gd name="T20" fmla="*/ 49 w 54"/>
                <a:gd name="T21" fmla="*/ 13 h 55"/>
                <a:gd name="T22" fmla="*/ 53 w 54"/>
                <a:gd name="T23" fmla="*/ 22 h 55"/>
                <a:gd name="T24" fmla="*/ 54 w 54"/>
                <a:gd name="T25" fmla="*/ 28 h 55"/>
                <a:gd name="T26" fmla="*/ 52 w 54"/>
                <a:gd name="T27" fmla="*/ 38 h 55"/>
                <a:gd name="T28" fmla="*/ 46 w 54"/>
                <a:gd name="T29" fmla="*/ 46 h 55"/>
                <a:gd name="T30" fmla="*/ 37 w 54"/>
                <a:gd name="T31" fmla="*/ 52 h 55"/>
                <a:gd name="T32" fmla="*/ 27 w 54"/>
                <a:gd name="T33" fmla="*/ 55 h 55"/>
                <a:gd name="T34" fmla="*/ 17 w 54"/>
                <a:gd name="T35" fmla="*/ 52 h 55"/>
                <a:gd name="T36" fmla="*/ 8 w 54"/>
                <a:gd name="T37" fmla="*/ 46 h 55"/>
                <a:gd name="T38" fmla="*/ 3 w 54"/>
                <a:gd name="T39" fmla="*/ 38 h 55"/>
                <a:gd name="T40" fmla="*/ 0 w 54"/>
                <a:gd name="T41" fmla="*/ 28 h 55"/>
                <a:gd name="T42" fmla="*/ 3 w 54"/>
                <a:gd name="T43" fmla="*/ 18 h 55"/>
                <a:gd name="T44" fmla="*/ 3 w 54"/>
                <a:gd name="T45" fmla="*/ 16 h 55"/>
                <a:gd name="T46" fmla="*/ 3 w 54"/>
                <a:gd name="T47" fmla="*/ 16 h 55"/>
                <a:gd name="T48" fmla="*/ 3 w 54"/>
                <a:gd name="T49" fmla="*/ 16 h 55"/>
                <a:gd name="T50" fmla="*/ 3 w 54"/>
                <a:gd name="T51" fmla="*/ 16 h 55"/>
                <a:gd name="T52" fmla="*/ 3 w 54"/>
                <a:gd name="T53" fmla="*/ 18 h 55"/>
                <a:gd name="T54" fmla="*/ 0 w 54"/>
                <a:gd name="T55" fmla="*/ 28 h 55"/>
                <a:gd name="T56" fmla="*/ 3 w 54"/>
                <a:gd name="T57" fmla="*/ 38 h 55"/>
                <a:gd name="T58" fmla="*/ 8 w 54"/>
                <a:gd name="T59" fmla="*/ 46 h 55"/>
                <a:gd name="T60" fmla="*/ 17 w 54"/>
                <a:gd name="T61" fmla="*/ 52 h 55"/>
                <a:gd name="T62" fmla="*/ 27 w 54"/>
                <a:gd name="T63" fmla="*/ 54 h 55"/>
                <a:gd name="T64" fmla="*/ 37 w 54"/>
                <a:gd name="T65" fmla="*/ 52 h 55"/>
                <a:gd name="T66" fmla="*/ 46 w 54"/>
                <a:gd name="T67" fmla="*/ 46 h 55"/>
                <a:gd name="T68" fmla="*/ 52 w 54"/>
                <a:gd name="T69" fmla="*/ 38 h 55"/>
                <a:gd name="T70" fmla="*/ 53 w 54"/>
                <a:gd name="T7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5">
                  <a:moveTo>
                    <a:pt x="54" y="28"/>
                  </a:moveTo>
                  <a:lnTo>
                    <a:pt x="53" y="22"/>
                  </a:lnTo>
                  <a:lnTo>
                    <a:pt x="52" y="18"/>
                  </a:lnTo>
                  <a:lnTo>
                    <a:pt x="50" y="12"/>
                  </a:lnTo>
                  <a:lnTo>
                    <a:pt x="46" y="9"/>
                  </a:lnTo>
                  <a:lnTo>
                    <a:pt x="41" y="5"/>
                  </a:lnTo>
                  <a:lnTo>
                    <a:pt x="37" y="3"/>
                  </a:lnTo>
                  <a:lnTo>
                    <a:pt x="33" y="0"/>
                  </a:lnTo>
                  <a:lnTo>
                    <a:pt x="29" y="0"/>
                  </a:lnTo>
                  <a:lnTo>
                    <a:pt x="29" y="0"/>
                  </a:lnTo>
                  <a:lnTo>
                    <a:pt x="29" y="0"/>
                  </a:lnTo>
                  <a:lnTo>
                    <a:pt x="29" y="0"/>
                  </a:lnTo>
                  <a:lnTo>
                    <a:pt x="29" y="0"/>
                  </a:lnTo>
                  <a:lnTo>
                    <a:pt x="29" y="0"/>
                  </a:lnTo>
                  <a:lnTo>
                    <a:pt x="29" y="0"/>
                  </a:lnTo>
                  <a:lnTo>
                    <a:pt x="27" y="0"/>
                  </a:lnTo>
                  <a:lnTo>
                    <a:pt x="27" y="0"/>
                  </a:lnTo>
                  <a:lnTo>
                    <a:pt x="33" y="2"/>
                  </a:lnTo>
                  <a:lnTo>
                    <a:pt x="37" y="3"/>
                  </a:lnTo>
                  <a:lnTo>
                    <a:pt x="41" y="6"/>
                  </a:lnTo>
                  <a:lnTo>
                    <a:pt x="46" y="9"/>
                  </a:lnTo>
                  <a:lnTo>
                    <a:pt x="49" y="13"/>
                  </a:lnTo>
                  <a:lnTo>
                    <a:pt x="52" y="18"/>
                  </a:lnTo>
                  <a:lnTo>
                    <a:pt x="53" y="22"/>
                  </a:lnTo>
                  <a:lnTo>
                    <a:pt x="53" y="28"/>
                  </a:lnTo>
                  <a:lnTo>
                    <a:pt x="54" y="28"/>
                  </a:lnTo>
                  <a:lnTo>
                    <a:pt x="53" y="34"/>
                  </a:lnTo>
                  <a:lnTo>
                    <a:pt x="52" y="38"/>
                  </a:lnTo>
                  <a:lnTo>
                    <a:pt x="50" y="42"/>
                  </a:lnTo>
                  <a:lnTo>
                    <a:pt x="46" y="46"/>
                  </a:lnTo>
                  <a:lnTo>
                    <a:pt x="41" y="49"/>
                  </a:lnTo>
                  <a:lnTo>
                    <a:pt x="37" y="52"/>
                  </a:lnTo>
                  <a:lnTo>
                    <a:pt x="33" y="54"/>
                  </a:lnTo>
                  <a:lnTo>
                    <a:pt x="27" y="55"/>
                  </a:lnTo>
                  <a:lnTo>
                    <a:pt x="21" y="54"/>
                  </a:lnTo>
                  <a:lnTo>
                    <a:pt x="17" y="52"/>
                  </a:lnTo>
                  <a:lnTo>
                    <a:pt x="11" y="49"/>
                  </a:lnTo>
                  <a:lnTo>
                    <a:pt x="8" y="46"/>
                  </a:lnTo>
                  <a:lnTo>
                    <a:pt x="4" y="42"/>
                  </a:lnTo>
                  <a:lnTo>
                    <a:pt x="3" y="38"/>
                  </a:lnTo>
                  <a:lnTo>
                    <a:pt x="0" y="34"/>
                  </a:lnTo>
                  <a:lnTo>
                    <a:pt x="0" y="28"/>
                  </a:lnTo>
                  <a:lnTo>
                    <a:pt x="0" y="22"/>
                  </a:lnTo>
                  <a:lnTo>
                    <a:pt x="3" y="18"/>
                  </a:lnTo>
                  <a:lnTo>
                    <a:pt x="3" y="16"/>
                  </a:lnTo>
                  <a:lnTo>
                    <a:pt x="3" y="16"/>
                  </a:lnTo>
                  <a:lnTo>
                    <a:pt x="3" y="16"/>
                  </a:lnTo>
                  <a:lnTo>
                    <a:pt x="3" y="16"/>
                  </a:lnTo>
                  <a:lnTo>
                    <a:pt x="3" y="16"/>
                  </a:lnTo>
                  <a:lnTo>
                    <a:pt x="3" y="16"/>
                  </a:lnTo>
                  <a:lnTo>
                    <a:pt x="3" y="16"/>
                  </a:lnTo>
                  <a:lnTo>
                    <a:pt x="3" y="16"/>
                  </a:lnTo>
                  <a:lnTo>
                    <a:pt x="4" y="15"/>
                  </a:lnTo>
                  <a:lnTo>
                    <a:pt x="3" y="18"/>
                  </a:lnTo>
                  <a:lnTo>
                    <a:pt x="1" y="22"/>
                  </a:lnTo>
                  <a:lnTo>
                    <a:pt x="0" y="28"/>
                  </a:lnTo>
                  <a:lnTo>
                    <a:pt x="1" y="34"/>
                  </a:lnTo>
                  <a:lnTo>
                    <a:pt x="3" y="38"/>
                  </a:lnTo>
                  <a:lnTo>
                    <a:pt x="5" y="42"/>
                  </a:lnTo>
                  <a:lnTo>
                    <a:pt x="8" y="46"/>
                  </a:lnTo>
                  <a:lnTo>
                    <a:pt x="13" y="49"/>
                  </a:lnTo>
                  <a:lnTo>
                    <a:pt x="17" y="52"/>
                  </a:lnTo>
                  <a:lnTo>
                    <a:pt x="21" y="54"/>
                  </a:lnTo>
                  <a:lnTo>
                    <a:pt x="27" y="54"/>
                  </a:lnTo>
                  <a:lnTo>
                    <a:pt x="33" y="54"/>
                  </a:lnTo>
                  <a:lnTo>
                    <a:pt x="37" y="52"/>
                  </a:lnTo>
                  <a:lnTo>
                    <a:pt x="41" y="49"/>
                  </a:lnTo>
                  <a:lnTo>
                    <a:pt x="46" y="46"/>
                  </a:lnTo>
                  <a:lnTo>
                    <a:pt x="49" y="42"/>
                  </a:lnTo>
                  <a:lnTo>
                    <a:pt x="52" y="38"/>
                  </a:lnTo>
                  <a:lnTo>
                    <a:pt x="53" y="34"/>
                  </a:lnTo>
                  <a:lnTo>
                    <a:pt x="53" y="28"/>
                  </a:lnTo>
                  <a:lnTo>
                    <a:pt x="54" y="28"/>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2" name="Freeform 1182"/>
            <p:cNvSpPr>
              <a:spLocks/>
            </p:cNvSpPr>
            <p:nvPr/>
          </p:nvSpPr>
          <p:spPr bwMode="auto">
            <a:xfrm>
              <a:off x="4349" y="2544"/>
              <a:ext cx="53" cy="54"/>
            </a:xfrm>
            <a:custGeom>
              <a:avLst/>
              <a:gdLst>
                <a:gd name="T0" fmla="*/ 53 w 53"/>
                <a:gd name="T1" fmla="*/ 22 h 54"/>
                <a:gd name="T2" fmla="*/ 49 w 53"/>
                <a:gd name="T3" fmla="*/ 13 h 54"/>
                <a:gd name="T4" fmla="*/ 41 w 53"/>
                <a:gd name="T5" fmla="*/ 6 h 54"/>
                <a:gd name="T6" fmla="*/ 33 w 53"/>
                <a:gd name="T7" fmla="*/ 2 h 54"/>
                <a:gd name="T8" fmla="*/ 27 w 53"/>
                <a:gd name="T9" fmla="*/ 0 h 54"/>
                <a:gd name="T10" fmla="*/ 27 w 53"/>
                <a:gd name="T11" fmla="*/ 2 h 54"/>
                <a:gd name="T12" fmla="*/ 27 w 53"/>
                <a:gd name="T13" fmla="*/ 2 h 54"/>
                <a:gd name="T14" fmla="*/ 26 w 53"/>
                <a:gd name="T15" fmla="*/ 2 h 54"/>
                <a:gd name="T16" fmla="*/ 27 w 53"/>
                <a:gd name="T17" fmla="*/ 2 h 54"/>
                <a:gd name="T18" fmla="*/ 37 w 53"/>
                <a:gd name="T19" fmla="*/ 3 h 54"/>
                <a:gd name="T20" fmla="*/ 46 w 53"/>
                <a:gd name="T21" fmla="*/ 9 h 54"/>
                <a:gd name="T22" fmla="*/ 52 w 53"/>
                <a:gd name="T23" fmla="*/ 18 h 54"/>
                <a:gd name="T24" fmla="*/ 53 w 53"/>
                <a:gd name="T25" fmla="*/ 28 h 54"/>
                <a:gd name="T26" fmla="*/ 53 w 53"/>
                <a:gd name="T27" fmla="*/ 34 h 54"/>
                <a:gd name="T28" fmla="*/ 49 w 53"/>
                <a:gd name="T29" fmla="*/ 42 h 54"/>
                <a:gd name="T30" fmla="*/ 41 w 53"/>
                <a:gd name="T31" fmla="*/ 49 h 54"/>
                <a:gd name="T32" fmla="*/ 33 w 53"/>
                <a:gd name="T33" fmla="*/ 54 h 54"/>
                <a:gd name="T34" fmla="*/ 21 w 53"/>
                <a:gd name="T35" fmla="*/ 54 h 54"/>
                <a:gd name="T36" fmla="*/ 13 w 53"/>
                <a:gd name="T37" fmla="*/ 49 h 54"/>
                <a:gd name="T38" fmla="*/ 5 w 53"/>
                <a:gd name="T39" fmla="*/ 42 h 54"/>
                <a:gd name="T40" fmla="*/ 1 w 53"/>
                <a:gd name="T41" fmla="*/ 34 h 54"/>
                <a:gd name="T42" fmla="*/ 1 w 53"/>
                <a:gd name="T43" fmla="*/ 22 h 54"/>
                <a:gd name="T44" fmla="*/ 4 w 53"/>
                <a:gd name="T45" fmla="*/ 15 h 54"/>
                <a:gd name="T46" fmla="*/ 4 w 53"/>
                <a:gd name="T47" fmla="*/ 15 h 54"/>
                <a:gd name="T48" fmla="*/ 4 w 53"/>
                <a:gd name="T49" fmla="*/ 15 h 54"/>
                <a:gd name="T50" fmla="*/ 4 w 53"/>
                <a:gd name="T51" fmla="*/ 15 h 54"/>
                <a:gd name="T52" fmla="*/ 4 w 53"/>
                <a:gd name="T53" fmla="*/ 15 h 54"/>
                <a:gd name="T54" fmla="*/ 1 w 53"/>
                <a:gd name="T55" fmla="*/ 22 h 54"/>
                <a:gd name="T56" fmla="*/ 1 w 53"/>
                <a:gd name="T57" fmla="*/ 34 h 54"/>
                <a:gd name="T58" fmla="*/ 5 w 53"/>
                <a:gd name="T59" fmla="*/ 42 h 54"/>
                <a:gd name="T60" fmla="*/ 13 w 53"/>
                <a:gd name="T61" fmla="*/ 49 h 54"/>
                <a:gd name="T62" fmla="*/ 21 w 53"/>
                <a:gd name="T63" fmla="*/ 54 h 54"/>
                <a:gd name="T64" fmla="*/ 33 w 53"/>
                <a:gd name="T65" fmla="*/ 54 h 54"/>
                <a:gd name="T66" fmla="*/ 41 w 53"/>
                <a:gd name="T67" fmla="*/ 49 h 54"/>
                <a:gd name="T68" fmla="*/ 49 w 53"/>
                <a:gd name="T69" fmla="*/ 42 h 54"/>
                <a:gd name="T70" fmla="*/ 53 w 53"/>
                <a:gd name="T71" fmla="*/ 34 h 54"/>
                <a:gd name="T72" fmla="*/ 53 w 53"/>
                <a:gd name="T7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4">
                  <a:moveTo>
                    <a:pt x="53" y="28"/>
                  </a:moveTo>
                  <a:lnTo>
                    <a:pt x="53" y="22"/>
                  </a:lnTo>
                  <a:lnTo>
                    <a:pt x="52" y="18"/>
                  </a:lnTo>
                  <a:lnTo>
                    <a:pt x="49" y="13"/>
                  </a:lnTo>
                  <a:lnTo>
                    <a:pt x="46" y="9"/>
                  </a:lnTo>
                  <a:lnTo>
                    <a:pt x="41" y="6"/>
                  </a:lnTo>
                  <a:lnTo>
                    <a:pt x="37" y="3"/>
                  </a:lnTo>
                  <a:lnTo>
                    <a:pt x="33" y="2"/>
                  </a:lnTo>
                  <a:lnTo>
                    <a:pt x="27" y="0"/>
                  </a:lnTo>
                  <a:lnTo>
                    <a:pt x="27" y="0"/>
                  </a:lnTo>
                  <a:lnTo>
                    <a:pt x="27" y="2"/>
                  </a:lnTo>
                  <a:lnTo>
                    <a:pt x="27" y="2"/>
                  </a:lnTo>
                  <a:lnTo>
                    <a:pt x="27" y="2"/>
                  </a:lnTo>
                  <a:lnTo>
                    <a:pt x="27" y="2"/>
                  </a:lnTo>
                  <a:lnTo>
                    <a:pt x="27" y="2"/>
                  </a:lnTo>
                  <a:lnTo>
                    <a:pt x="26" y="2"/>
                  </a:lnTo>
                  <a:lnTo>
                    <a:pt x="26" y="2"/>
                  </a:lnTo>
                  <a:lnTo>
                    <a:pt x="27" y="2"/>
                  </a:lnTo>
                  <a:lnTo>
                    <a:pt x="33" y="2"/>
                  </a:lnTo>
                  <a:lnTo>
                    <a:pt x="37" y="3"/>
                  </a:lnTo>
                  <a:lnTo>
                    <a:pt x="41" y="6"/>
                  </a:lnTo>
                  <a:lnTo>
                    <a:pt x="46" y="9"/>
                  </a:lnTo>
                  <a:lnTo>
                    <a:pt x="49" y="13"/>
                  </a:lnTo>
                  <a:lnTo>
                    <a:pt x="52" y="18"/>
                  </a:lnTo>
                  <a:lnTo>
                    <a:pt x="53" y="22"/>
                  </a:lnTo>
                  <a:lnTo>
                    <a:pt x="53" y="28"/>
                  </a:lnTo>
                  <a:lnTo>
                    <a:pt x="53" y="28"/>
                  </a:lnTo>
                  <a:lnTo>
                    <a:pt x="53" y="34"/>
                  </a:lnTo>
                  <a:lnTo>
                    <a:pt x="52" y="38"/>
                  </a:lnTo>
                  <a:lnTo>
                    <a:pt x="49" y="42"/>
                  </a:lnTo>
                  <a:lnTo>
                    <a:pt x="46" y="46"/>
                  </a:lnTo>
                  <a:lnTo>
                    <a:pt x="41" y="49"/>
                  </a:lnTo>
                  <a:lnTo>
                    <a:pt x="37" y="52"/>
                  </a:lnTo>
                  <a:lnTo>
                    <a:pt x="33" y="54"/>
                  </a:lnTo>
                  <a:lnTo>
                    <a:pt x="27" y="54"/>
                  </a:lnTo>
                  <a:lnTo>
                    <a:pt x="21" y="54"/>
                  </a:lnTo>
                  <a:lnTo>
                    <a:pt x="17" y="52"/>
                  </a:lnTo>
                  <a:lnTo>
                    <a:pt x="13" y="49"/>
                  </a:lnTo>
                  <a:lnTo>
                    <a:pt x="8" y="46"/>
                  </a:lnTo>
                  <a:lnTo>
                    <a:pt x="5" y="42"/>
                  </a:lnTo>
                  <a:lnTo>
                    <a:pt x="3" y="38"/>
                  </a:lnTo>
                  <a:lnTo>
                    <a:pt x="1" y="34"/>
                  </a:lnTo>
                  <a:lnTo>
                    <a:pt x="0" y="28"/>
                  </a:lnTo>
                  <a:lnTo>
                    <a:pt x="1" y="22"/>
                  </a:lnTo>
                  <a:lnTo>
                    <a:pt x="3" y="18"/>
                  </a:lnTo>
                  <a:lnTo>
                    <a:pt x="4" y="15"/>
                  </a:lnTo>
                  <a:lnTo>
                    <a:pt x="4" y="15"/>
                  </a:lnTo>
                  <a:lnTo>
                    <a:pt x="4" y="15"/>
                  </a:lnTo>
                  <a:lnTo>
                    <a:pt x="4" y="15"/>
                  </a:lnTo>
                  <a:lnTo>
                    <a:pt x="4" y="15"/>
                  </a:lnTo>
                  <a:lnTo>
                    <a:pt x="4" y="15"/>
                  </a:lnTo>
                  <a:lnTo>
                    <a:pt x="4" y="15"/>
                  </a:lnTo>
                  <a:lnTo>
                    <a:pt x="4" y="15"/>
                  </a:lnTo>
                  <a:lnTo>
                    <a:pt x="4" y="15"/>
                  </a:lnTo>
                  <a:lnTo>
                    <a:pt x="3" y="18"/>
                  </a:lnTo>
                  <a:lnTo>
                    <a:pt x="1" y="22"/>
                  </a:lnTo>
                  <a:lnTo>
                    <a:pt x="1" y="28"/>
                  </a:lnTo>
                  <a:lnTo>
                    <a:pt x="1" y="34"/>
                  </a:lnTo>
                  <a:lnTo>
                    <a:pt x="3" y="38"/>
                  </a:lnTo>
                  <a:lnTo>
                    <a:pt x="5" y="42"/>
                  </a:lnTo>
                  <a:lnTo>
                    <a:pt x="8" y="46"/>
                  </a:lnTo>
                  <a:lnTo>
                    <a:pt x="13" y="49"/>
                  </a:lnTo>
                  <a:lnTo>
                    <a:pt x="17" y="52"/>
                  </a:lnTo>
                  <a:lnTo>
                    <a:pt x="21" y="54"/>
                  </a:lnTo>
                  <a:lnTo>
                    <a:pt x="27" y="54"/>
                  </a:lnTo>
                  <a:lnTo>
                    <a:pt x="33" y="54"/>
                  </a:lnTo>
                  <a:lnTo>
                    <a:pt x="37" y="52"/>
                  </a:lnTo>
                  <a:lnTo>
                    <a:pt x="41" y="49"/>
                  </a:lnTo>
                  <a:lnTo>
                    <a:pt x="46" y="46"/>
                  </a:lnTo>
                  <a:lnTo>
                    <a:pt x="49" y="42"/>
                  </a:lnTo>
                  <a:lnTo>
                    <a:pt x="52" y="38"/>
                  </a:lnTo>
                  <a:lnTo>
                    <a:pt x="53" y="34"/>
                  </a:lnTo>
                  <a:lnTo>
                    <a:pt x="53" y="28"/>
                  </a:lnTo>
                  <a:lnTo>
                    <a:pt x="53" y="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3" name="Freeform 1183"/>
            <p:cNvSpPr>
              <a:spLocks/>
            </p:cNvSpPr>
            <p:nvPr/>
          </p:nvSpPr>
          <p:spPr bwMode="auto">
            <a:xfrm>
              <a:off x="4350" y="2546"/>
              <a:ext cx="52" cy="52"/>
            </a:xfrm>
            <a:custGeom>
              <a:avLst/>
              <a:gdLst>
                <a:gd name="T0" fmla="*/ 52 w 52"/>
                <a:gd name="T1" fmla="*/ 20 h 52"/>
                <a:gd name="T2" fmla="*/ 48 w 52"/>
                <a:gd name="T3" fmla="*/ 11 h 52"/>
                <a:gd name="T4" fmla="*/ 40 w 52"/>
                <a:gd name="T5" fmla="*/ 4 h 52"/>
                <a:gd name="T6" fmla="*/ 32 w 52"/>
                <a:gd name="T7" fmla="*/ 0 h 52"/>
                <a:gd name="T8" fmla="*/ 25 w 52"/>
                <a:gd name="T9" fmla="*/ 0 h 52"/>
                <a:gd name="T10" fmla="*/ 25 w 52"/>
                <a:gd name="T11" fmla="*/ 0 h 52"/>
                <a:gd name="T12" fmla="*/ 25 w 52"/>
                <a:gd name="T13" fmla="*/ 0 h 52"/>
                <a:gd name="T14" fmla="*/ 23 w 52"/>
                <a:gd name="T15" fmla="*/ 0 h 52"/>
                <a:gd name="T16" fmla="*/ 23 w 52"/>
                <a:gd name="T17" fmla="*/ 0 h 52"/>
                <a:gd name="T18" fmla="*/ 30 w 52"/>
                <a:gd name="T19" fmla="*/ 0 h 52"/>
                <a:gd name="T20" fmla="*/ 40 w 52"/>
                <a:gd name="T21" fmla="*/ 4 h 52"/>
                <a:gd name="T22" fmla="*/ 48 w 52"/>
                <a:gd name="T23" fmla="*/ 11 h 52"/>
                <a:gd name="T24" fmla="*/ 51 w 52"/>
                <a:gd name="T25" fmla="*/ 20 h 52"/>
                <a:gd name="T26" fmla="*/ 52 w 52"/>
                <a:gd name="T27" fmla="*/ 26 h 52"/>
                <a:gd name="T28" fmla="*/ 51 w 52"/>
                <a:gd name="T29" fmla="*/ 36 h 52"/>
                <a:gd name="T30" fmla="*/ 45 w 52"/>
                <a:gd name="T31" fmla="*/ 44 h 52"/>
                <a:gd name="T32" fmla="*/ 36 w 52"/>
                <a:gd name="T33" fmla="*/ 50 h 52"/>
                <a:gd name="T34" fmla="*/ 26 w 52"/>
                <a:gd name="T35" fmla="*/ 52 h 52"/>
                <a:gd name="T36" fmla="*/ 16 w 52"/>
                <a:gd name="T37" fmla="*/ 50 h 52"/>
                <a:gd name="T38" fmla="*/ 7 w 52"/>
                <a:gd name="T39" fmla="*/ 44 h 52"/>
                <a:gd name="T40" fmla="*/ 2 w 52"/>
                <a:gd name="T41" fmla="*/ 36 h 52"/>
                <a:gd name="T42" fmla="*/ 0 w 52"/>
                <a:gd name="T43" fmla="*/ 26 h 52"/>
                <a:gd name="T44" fmla="*/ 2 w 52"/>
                <a:gd name="T45" fmla="*/ 16 h 52"/>
                <a:gd name="T46" fmla="*/ 3 w 52"/>
                <a:gd name="T47" fmla="*/ 13 h 52"/>
                <a:gd name="T48" fmla="*/ 4 w 52"/>
                <a:gd name="T49" fmla="*/ 11 h 52"/>
                <a:gd name="T50" fmla="*/ 4 w 52"/>
                <a:gd name="T51" fmla="*/ 11 h 52"/>
                <a:gd name="T52" fmla="*/ 4 w 52"/>
                <a:gd name="T53" fmla="*/ 11 h 52"/>
                <a:gd name="T54" fmla="*/ 3 w 52"/>
                <a:gd name="T55" fmla="*/ 16 h 52"/>
                <a:gd name="T56" fmla="*/ 0 w 52"/>
                <a:gd name="T57" fmla="*/ 26 h 52"/>
                <a:gd name="T58" fmla="*/ 3 w 52"/>
                <a:gd name="T59" fmla="*/ 36 h 52"/>
                <a:gd name="T60" fmla="*/ 7 w 52"/>
                <a:gd name="T61" fmla="*/ 43 h 52"/>
                <a:gd name="T62" fmla="*/ 16 w 52"/>
                <a:gd name="T63" fmla="*/ 49 h 52"/>
                <a:gd name="T64" fmla="*/ 26 w 52"/>
                <a:gd name="T65" fmla="*/ 52 h 52"/>
                <a:gd name="T66" fmla="*/ 36 w 52"/>
                <a:gd name="T67" fmla="*/ 49 h 52"/>
                <a:gd name="T68" fmla="*/ 43 w 52"/>
                <a:gd name="T69" fmla="*/ 43 h 52"/>
                <a:gd name="T70" fmla="*/ 49 w 52"/>
                <a:gd name="T71" fmla="*/ 36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0"/>
                  </a:lnTo>
                  <a:lnTo>
                    <a:pt x="51" y="16"/>
                  </a:lnTo>
                  <a:lnTo>
                    <a:pt x="48" y="11"/>
                  </a:lnTo>
                  <a:lnTo>
                    <a:pt x="45" y="7"/>
                  </a:lnTo>
                  <a:lnTo>
                    <a:pt x="40" y="4"/>
                  </a:lnTo>
                  <a:lnTo>
                    <a:pt x="36" y="1"/>
                  </a:lnTo>
                  <a:lnTo>
                    <a:pt x="32" y="0"/>
                  </a:lnTo>
                  <a:lnTo>
                    <a:pt x="26" y="0"/>
                  </a:lnTo>
                  <a:lnTo>
                    <a:pt x="25" y="0"/>
                  </a:lnTo>
                  <a:lnTo>
                    <a:pt x="25" y="0"/>
                  </a:lnTo>
                  <a:lnTo>
                    <a:pt x="25" y="0"/>
                  </a:lnTo>
                  <a:lnTo>
                    <a:pt x="25" y="0"/>
                  </a:lnTo>
                  <a:lnTo>
                    <a:pt x="25" y="0"/>
                  </a:lnTo>
                  <a:lnTo>
                    <a:pt x="23" y="0"/>
                  </a:lnTo>
                  <a:lnTo>
                    <a:pt x="23" y="0"/>
                  </a:lnTo>
                  <a:lnTo>
                    <a:pt x="23" y="0"/>
                  </a:lnTo>
                  <a:lnTo>
                    <a:pt x="23" y="0"/>
                  </a:lnTo>
                  <a:lnTo>
                    <a:pt x="26" y="0"/>
                  </a:lnTo>
                  <a:lnTo>
                    <a:pt x="30" y="0"/>
                  </a:lnTo>
                  <a:lnTo>
                    <a:pt x="36" y="3"/>
                  </a:lnTo>
                  <a:lnTo>
                    <a:pt x="40" y="4"/>
                  </a:lnTo>
                  <a:lnTo>
                    <a:pt x="43" y="7"/>
                  </a:lnTo>
                  <a:lnTo>
                    <a:pt x="48" y="11"/>
                  </a:lnTo>
                  <a:lnTo>
                    <a:pt x="49" y="16"/>
                  </a:lnTo>
                  <a:lnTo>
                    <a:pt x="51" y="20"/>
                  </a:lnTo>
                  <a:lnTo>
                    <a:pt x="52" y="26"/>
                  </a:lnTo>
                  <a:lnTo>
                    <a:pt x="52" y="26"/>
                  </a:lnTo>
                  <a:lnTo>
                    <a:pt x="52" y="32"/>
                  </a:lnTo>
                  <a:lnTo>
                    <a:pt x="51" y="36"/>
                  </a:lnTo>
                  <a:lnTo>
                    <a:pt x="48" y="40"/>
                  </a:lnTo>
                  <a:lnTo>
                    <a:pt x="45" y="44"/>
                  </a:lnTo>
                  <a:lnTo>
                    <a:pt x="40" y="47"/>
                  </a:lnTo>
                  <a:lnTo>
                    <a:pt x="36" y="50"/>
                  </a:lnTo>
                  <a:lnTo>
                    <a:pt x="32" y="52"/>
                  </a:lnTo>
                  <a:lnTo>
                    <a:pt x="26" y="52"/>
                  </a:lnTo>
                  <a:lnTo>
                    <a:pt x="20" y="52"/>
                  </a:lnTo>
                  <a:lnTo>
                    <a:pt x="16" y="50"/>
                  </a:lnTo>
                  <a:lnTo>
                    <a:pt x="12" y="47"/>
                  </a:lnTo>
                  <a:lnTo>
                    <a:pt x="7" y="44"/>
                  </a:lnTo>
                  <a:lnTo>
                    <a:pt x="4" y="40"/>
                  </a:lnTo>
                  <a:lnTo>
                    <a:pt x="2" y="36"/>
                  </a:lnTo>
                  <a:lnTo>
                    <a:pt x="0" y="32"/>
                  </a:lnTo>
                  <a:lnTo>
                    <a:pt x="0" y="26"/>
                  </a:lnTo>
                  <a:lnTo>
                    <a:pt x="0" y="20"/>
                  </a:lnTo>
                  <a:lnTo>
                    <a:pt x="2" y="16"/>
                  </a:lnTo>
                  <a:lnTo>
                    <a:pt x="3" y="13"/>
                  </a:lnTo>
                  <a:lnTo>
                    <a:pt x="3" y="13"/>
                  </a:lnTo>
                  <a:lnTo>
                    <a:pt x="4" y="13"/>
                  </a:lnTo>
                  <a:lnTo>
                    <a:pt x="4" y="11"/>
                  </a:lnTo>
                  <a:lnTo>
                    <a:pt x="4" y="11"/>
                  </a:lnTo>
                  <a:lnTo>
                    <a:pt x="4" y="11"/>
                  </a:lnTo>
                  <a:lnTo>
                    <a:pt x="4" y="11"/>
                  </a:lnTo>
                  <a:lnTo>
                    <a:pt x="4" y="11"/>
                  </a:lnTo>
                  <a:lnTo>
                    <a:pt x="4" y="11"/>
                  </a:lnTo>
                  <a:lnTo>
                    <a:pt x="3" y="16"/>
                  </a:lnTo>
                  <a:lnTo>
                    <a:pt x="2" y="20"/>
                  </a:lnTo>
                  <a:lnTo>
                    <a:pt x="0" y="26"/>
                  </a:lnTo>
                  <a:lnTo>
                    <a:pt x="2" y="30"/>
                  </a:lnTo>
                  <a:lnTo>
                    <a:pt x="3" y="36"/>
                  </a:lnTo>
                  <a:lnTo>
                    <a:pt x="4" y="40"/>
                  </a:lnTo>
                  <a:lnTo>
                    <a:pt x="7" y="43"/>
                  </a:lnTo>
                  <a:lnTo>
                    <a:pt x="12" y="47"/>
                  </a:lnTo>
                  <a:lnTo>
                    <a:pt x="16" y="49"/>
                  </a:lnTo>
                  <a:lnTo>
                    <a:pt x="20" y="50"/>
                  </a:lnTo>
                  <a:lnTo>
                    <a:pt x="26" y="52"/>
                  </a:lnTo>
                  <a:lnTo>
                    <a:pt x="30" y="50"/>
                  </a:lnTo>
                  <a:lnTo>
                    <a:pt x="36" y="49"/>
                  </a:lnTo>
                  <a:lnTo>
                    <a:pt x="40" y="47"/>
                  </a:lnTo>
                  <a:lnTo>
                    <a:pt x="43" y="43"/>
                  </a:lnTo>
                  <a:lnTo>
                    <a:pt x="48" y="40"/>
                  </a:lnTo>
                  <a:lnTo>
                    <a:pt x="49" y="36"/>
                  </a:lnTo>
                  <a:lnTo>
                    <a:pt x="51" y="30"/>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4" name="Freeform 1184"/>
            <p:cNvSpPr>
              <a:spLocks/>
            </p:cNvSpPr>
            <p:nvPr/>
          </p:nvSpPr>
          <p:spPr bwMode="auto">
            <a:xfrm>
              <a:off x="4350" y="2546"/>
              <a:ext cx="52" cy="52"/>
            </a:xfrm>
            <a:custGeom>
              <a:avLst/>
              <a:gdLst>
                <a:gd name="T0" fmla="*/ 51 w 52"/>
                <a:gd name="T1" fmla="*/ 20 h 52"/>
                <a:gd name="T2" fmla="*/ 48 w 52"/>
                <a:gd name="T3" fmla="*/ 11 h 52"/>
                <a:gd name="T4" fmla="*/ 40 w 52"/>
                <a:gd name="T5" fmla="*/ 4 h 52"/>
                <a:gd name="T6" fmla="*/ 30 w 52"/>
                <a:gd name="T7" fmla="*/ 0 h 52"/>
                <a:gd name="T8" fmla="*/ 23 w 52"/>
                <a:gd name="T9" fmla="*/ 0 h 52"/>
                <a:gd name="T10" fmla="*/ 23 w 52"/>
                <a:gd name="T11" fmla="*/ 0 h 52"/>
                <a:gd name="T12" fmla="*/ 22 w 52"/>
                <a:gd name="T13" fmla="*/ 1 h 52"/>
                <a:gd name="T14" fmla="*/ 22 w 52"/>
                <a:gd name="T15" fmla="*/ 1 h 52"/>
                <a:gd name="T16" fmla="*/ 22 w 52"/>
                <a:gd name="T17" fmla="*/ 1 h 52"/>
                <a:gd name="T18" fmla="*/ 30 w 52"/>
                <a:gd name="T19" fmla="*/ 1 h 52"/>
                <a:gd name="T20" fmla="*/ 40 w 52"/>
                <a:gd name="T21" fmla="*/ 4 h 52"/>
                <a:gd name="T22" fmla="*/ 46 w 52"/>
                <a:gd name="T23" fmla="*/ 11 h 52"/>
                <a:gd name="T24" fmla="*/ 51 w 52"/>
                <a:gd name="T25" fmla="*/ 20 h 52"/>
                <a:gd name="T26" fmla="*/ 52 w 52"/>
                <a:gd name="T27" fmla="*/ 26 h 52"/>
                <a:gd name="T28" fmla="*/ 49 w 52"/>
                <a:gd name="T29" fmla="*/ 36 h 52"/>
                <a:gd name="T30" fmla="*/ 43 w 52"/>
                <a:gd name="T31" fmla="*/ 43 h 52"/>
                <a:gd name="T32" fmla="*/ 36 w 52"/>
                <a:gd name="T33" fmla="*/ 49 h 52"/>
                <a:gd name="T34" fmla="*/ 26 w 52"/>
                <a:gd name="T35" fmla="*/ 52 h 52"/>
                <a:gd name="T36" fmla="*/ 16 w 52"/>
                <a:gd name="T37" fmla="*/ 49 h 52"/>
                <a:gd name="T38" fmla="*/ 7 w 52"/>
                <a:gd name="T39" fmla="*/ 43 h 52"/>
                <a:gd name="T40" fmla="*/ 3 w 52"/>
                <a:gd name="T41" fmla="*/ 36 h 52"/>
                <a:gd name="T42" fmla="*/ 0 w 52"/>
                <a:gd name="T43" fmla="*/ 26 h 52"/>
                <a:gd name="T44" fmla="*/ 3 w 52"/>
                <a:gd name="T45" fmla="*/ 16 h 52"/>
                <a:gd name="T46" fmla="*/ 4 w 52"/>
                <a:gd name="T47" fmla="*/ 11 h 52"/>
                <a:gd name="T48" fmla="*/ 6 w 52"/>
                <a:gd name="T49" fmla="*/ 11 h 52"/>
                <a:gd name="T50" fmla="*/ 6 w 52"/>
                <a:gd name="T51" fmla="*/ 10 h 52"/>
                <a:gd name="T52" fmla="*/ 6 w 52"/>
                <a:gd name="T53" fmla="*/ 10 h 52"/>
                <a:gd name="T54" fmla="*/ 4 w 52"/>
                <a:gd name="T55" fmla="*/ 11 h 52"/>
                <a:gd name="T56" fmla="*/ 2 w 52"/>
                <a:gd name="T57" fmla="*/ 20 h 52"/>
                <a:gd name="T58" fmla="*/ 2 w 52"/>
                <a:gd name="T59" fmla="*/ 30 h 52"/>
                <a:gd name="T60" fmla="*/ 4 w 52"/>
                <a:gd name="T61" fmla="*/ 40 h 52"/>
                <a:gd name="T62" fmla="*/ 12 w 52"/>
                <a:gd name="T63" fmla="*/ 46 h 52"/>
                <a:gd name="T64" fmla="*/ 20 w 52"/>
                <a:gd name="T65" fmla="*/ 50 h 52"/>
                <a:gd name="T66" fmla="*/ 30 w 52"/>
                <a:gd name="T67" fmla="*/ 50 h 52"/>
                <a:gd name="T68" fmla="*/ 40 w 52"/>
                <a:gd name="T69" fmla="*/ 46 h 52"/>
                <a:gd name="T70" fmla="*/ 46 w 52"/>
                <a:gd name="T71" fmla="*/ 40 h 52"/>
                <a:gd name="T72" fmla="*/ 51 w 52"/>
                <a:gd name="T73" fmla="*/ 30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1" y="20"/>
                  </a:lnTo>
                  <a:lnTo>
                    <a:pt x="49" y="16"/>
                  </a:lnTo>
                  <a:lnTo>
                    <a:pt x="48" y="11"/>
                  </a:lnTo>
                  <a:lnTo>
                    <a:pt x="43" y="7"/>
                  </a:lnTo>
                  <a:lnTo>
                    <a:pt x="40" y="4"/>
                  </a:lnTo>
                  <a:lnTo>
                    <a:pt x="36" y="3"/>
                  </a:lnTo>
                  <a:lnTo>
                    <a:pt x="30" y="0"/>
                  </a:lnTo>
                  <a:lnTo>
                    <a:pt x="26" y="0"/>
                  </a:lnTo>
                  <a:lnTo>
                    <a:pt x="23" y="0"/>
                  </a:lnTo>
                  <a:lnTo>
                    <a:pt x="23" y="0"/>
                  </a:lnTo>
                  <a:lnTo>
                    <a:pt x="23" y="0"/>
                  </a:lnTo>
                  <a:lnTo>
                    <a:pt x="23" y="0"/>
                  </a:lnTo>
                  <a:lnTo>
                    <a:pt x="22" y="1"/>
                  </a:lnTo>
                  <a:lnTo>
                    <a:pt x="22" y="1"/>
                  </a:lnTo>
                  <a:lnTo>
                    <a:pt x="22" y="1"/>
                  </a:lnTo>
                  <a:lnTo>
                    <a:pt x="22" y="1"/>
                  </a:lnTo>
                  <a:lnTo>
                    <a:pt x="22" y="1"/>
                  </a:lnTo>
                  <a:lnTo>
                    <a:pt x="26" y="0"/>
                  </a:lnTo>
                  <a:lnTo>
                    <a:pt x="30" y="1"/>
                  </a:lnTo>
                  <a:lnTo>
                    <a:pt x="36" y="3"/>
                  </a:lnTo>
                  <a:lnTo>
                    <a:pt x="40" y="4"/>
                  </a:lnTo>
                  <a:lnTo>
                    <a:pt x="43" y="8"/>
                  </a:lnTo>
                  <a:lnTo>
                    <a:pt x="46" y="11"/>
                  </a:lnTo>
                  <a:lnTo>
                    <a:pt x="49" y="16"/>
                  </a:lnTo>
                  <a:lnTo>
                    <a:pt x="51" y="20"/>
                  </a:lnTo>
                  <a:lnTo>
                    <a:pt x="51" y="26"/>
                  </a:lnTo>
                  <a:lnTo>
                    <a:pt x="52" y="26"/>
                  </a:lnTo>
                  <a:lnTo>
                    <a:pt x="51" y="30"/>
                  </a:lnTo>
                  <a:lnTo>
                    <a:pt x="49" y="36"/>
                  </a:lnTo>
                  <a:lnTo>
                    <a:pt x="48" y="40"/>
                  </a:lnTo>
                  <a:lnTo>
                    <a:pt x="43" y="43"/>
                  </a:lnTo>
                  <a:lnTo>
                    <a:pt x="40" y="47"/>
                  </a:lnTo>
                  <a:lnTo>
                    <a:pt x="36" y="49"/>
                  </a:lnTo>
                  <a:lnTo>
                    <a:pt x="30" y="50"/>
                  </a:lnTo>
                  <a:lnTo>
                    <a:pt x="26" y="52"/>
                  </a:lnTo>
                  <a:lnTo>
                    <a:pt x="20" y="50"/>
                  </a:lnTo>
                  <a:lnTo>
                    <a:pt x="16" y="49"/>
                  </a:lnTo>
                  <a:lnTo>
                    <a:pt x="12" y="47"/>
                  </a:lnTo>
                  <a:lnTo>
                    <a:pt x="7" y="43"/>
                  </a:lnTo>
                  <a:lnTo>
                    <a:pt x="4" y="40"/>
                  </a:lnTo>
                  <a:lnTo>
                    <a:pt x="3" y="36"/>
                  </a:lnTo>
                  <a:lnTo>
                    <a:pt x="2" y="30"/>
                  </a:lnTo>
                  <a:lnTo>
                    <a:pt x="0" y="26"/>
                  </a:lnTo>
                  <a:lnTo>
                    <a:pt x="2" y="20"/>
                  </a:lnTo>
                  <a:lnTo>
                    <a:pt x="3" y="16"/>
                  </a:lnTo>
                  <a:lnTo>
                    <a:pt x="4" y="11"/>
                  </a:lnTo>
                  <a:lnTo>
                    <a:pt x="4" y="11"/>
                  </a:lnTo>
                  <a:lnTo>
                    <a:pt x="4" y="11"/>
                  </a:lnTo>
                  <a:lnTo>
                    <a:pt x="6" y="11"/>
                  </a:lnTo>
                  <a:lnTo>
                    <a:pt x="6" y="10"/>
                  </a:lnTo>
                  <a:lnTo>
                    <a:pt x="6" y="10"/>
                  </a:lnTo>
                  <a:lnTo>
                    <a:pt x="6" y="10"/>
                  </a:lnTo>
                  <a:lnTo>
                    <a:pt x="6" y="10"/>
                  </a:lnTo>
                  <a:lnTo>
                    <a:pt x="6" y="10"/>
                  </a:lnTo>
                  <a:lnTo>
                    <a:pt x="4" y="11"/>
                  </a:lnTo>
                  <a:lnTo>
                    <a:pt x="3" y="16"/>
                  </a:lnTo>
                  <a:lnTo>
                    <a:pt x="2" y="20"/>
                  </a:lnTo>
                  <a:lnTo>
                    <a:pt x="2" y="26"/>
                  </a:lnTo>
                  <a:lnTo>
                    <a:pt x="2" y="30"/>
                  </a:lnTo>
                  <a:lnTo>
                    <a:pt x="3" y="36"/>
                  </a:lnTo>
                  <a:lnTo>
                    <a:pt x="4" y="40"/>
                  </a:lnTo>
                  <a:lnTo>
                    <a:pt x="9" y="43"/>
                  </a:lnTo>
                  <a:lnTo>
                    <a:pt x="12" y="46"/>
                  </a:lnTo>
                  <a:lnTo>
                    <a:pt x="16" y="49"/>
                  </a:lnTo>
                  <a:lnTo>
                    <a:pt x="20" y="50"/>
                  </a:lnTo>
                  <a:lnTo>
                    <a:pt x="26" y="50"/>
                  </a:lnTo>
                  <a:lnTo>
                    <a:pt x="30" y="50"/>
                  </a:lnTo>
                  <a:lnTo>
                    <a:pt x="36" y="49"/>
                  </a:lnTo>
                  <a:lnTo>
                    <a:pt x="40" y="46"/>
                  </a:lnTo>
                  <a:lnTo>
                    <a:pt x="43" y="43"/>
                  </a:lnTo>
                  <a:lnTo>
                    <a:pt x="46" y="40"/>
                  </a:lnTo>
                  <a:lnTo>
                    <a:pt x="49" y="36"/>
                  </a:lnTo>
                  <a:lnTo>
                    <a:pt x="51" y="30"/>
                  </a:lnTo>
                  <a:lnTo>
                    <a:pt x="51"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5" name="Freeform 1185"/>
            <p:cNvSpPr>
              <a:spLocks/>
            </p:cNvSpPr>
            <p:nvPr/>
          </p:nvSpPr>
          <p:spPr bwMode="auto">
            <a:xfrm>
              <a:off x="4352" y="2546"/>
              <a:ext cx="49" cy="50"/>
            </a:xfrm>
            <a:custGeom>
              <a:avLst/>
              <a:gdLst>
                <a:gd name="T0" fmla="*/ 49 w 49"/>
                <a:gd name="T1" fmla="*/ 20 h 50"/>
                <a:gd name="T2" fmla="*/ 44 w 49"/>
                <a:gd name="T3" fmla="*/ 11 h 50"/>
                <a:gd name="T4" fmla="*/ 38 w 49"/>
                <a:gd name="T5" fmla="*/ 4 h 50"/>
                <a:gd name="T6" fmla="*/ 28 w 49"/>
                <a:gd name="T7" fmla="*/ 1 h 50"/>
                <a:gd name="T8" fmla="*/ 20 w 49"/>
                <a:gd name="T9" fmla="*/ 1 h 50"/>
                <a:gd name="T10" fmla="*/ 18 w 49"/>
                <a:gd name="T11" fmla="*/ 1 h 50"/>
                <a:gd name="T12" fmla="*/ 18 w 49"/>
                <a:gd name="T13" fmla="*/ 1 h 50"/>
                <a:gd name="T14" fmla="*/ 17 w 49"/>
                <a:gd name="T15" fmla="*/ 1 h 50"/>
                <a:gd name="T16" fmla="*/ 17 w 49"/>
                <a:gd name="T17" fmla="*/ 3 h 50"/>
                <a:gd name="T18" fmla="*/ 24 w 49"/>
                <a:gd name="T19" fmla="*/ 1 h 50"/>
                <a:gd name="T20" fmla="*/ 34 w 49"/>
                <a:gd name="T21" fmla="*/ 3 h 50"/>
                <a:gd name="T22" fmla="*/ 41 w 49"/>
                <a:gd name="T23" fmla="*/ 8 h 50"/>
                <a:gd name="T24" fmla="*/ 47 w 49"/>
                <a:gd name="T25" fmla="*/ 16 h 50"/>
                <a:gd name="T26" fmla="*/ 49 w 49"/>
                <a:gd name="T27" fmla="*/ 26 h 50"/>
                <a:gd name="T28" fmla="*/ 49 w 49"/>
                <a:gd name="T29" fmla="*/ 30 h 50"/>
                <a:gd name="T30" fmla="*/ 44 w 49"/>
                <a:gd name="T31" fmla="*/ 40 h 50"/>
                <a:gd name="T32" fmla="*/ 38 w 49"/>
                <a:gd name="T33" fmla="*/ 46 h 50"/>
                <a:gd name="T34" fmla="*/ 28 w 49"/>
                <a:gd name="T35" fmla="*/ 50 h 50"/>
                <a:gd name="T36" fmla="*/ 18 w 49"/>
                <a:gd name="T37" fmla="*/ 50 h 50"/>
                <a:gd name="T38" fmla="*/ 10 w 49"/>
                <a:gd name="T39" fmla="*/ 46 h 50"/>
                <a:gd name="T40" fmla="*/ 2 w 49"/>
                <a:gd name="T41" fmla="*/ 40 h 50"/>
                <a:gd name="T42" fmla="*/ 0 w 49"/>
                <a:gd name="T43" fmla="*/ 30 h 50"/>
                <a:gd name="T44" fmla="*/ 0 w 49"/>
                <a:gd name="T45" fmla="*/ 20 h 50"/>
                <a:gd name="T46" fmla="*/ 2 w 49"/>
                <a:gd name="T47" fmla="*/ 11 h 50"/>
                <a:gd name="T48" fmla="*/ 5 w 49"/>
                <a:gd name="T49" fmla="*/ 10 h 50"/>
                <a:gd name="T50" fmla="*/ 5 w 49"/>
                <a:gd name="T51" fmla="*/ 10 h 50"/>
                <a:gd name="T52" fmla="*/ 5 w 49"/>
                <a:gd name="T53" fmla="*/ 8 h 50"/>
                <a:gd name="T54" fmla="*/ 7 w 49"/>
                <a:gd name="T55" fmla="*/ 8 h 50"/>
                <a:gd name="T56" fmla="*/ 4 w 49"/>
                <a:gd name="T57" fmla="*/ 11 h 50"/>
                <a:gd name="T58" fmla="*/ 0 w 49"/>
                <a:gd name="T59" fmla="*/ 20 h 50"/>
                <a:gd name="T60" fmla="*/ 0 w 49"/>
                <a:gd name="T61" fmla="*/ 30 h 50"/>
                <a:gd name="T62" fmla="*/ 4 w 49"/>
                <a:gd name="T63" fmla="*/ 39 h 50"/>
                <a:gd name="T64" fmla="*/ 10 w 49"/>
                <a:gd name="T65" fmla="*/ 46 h 50"/>
                <a:gd name="T66" fmla="*/ 18 w 49"/>
                <a:gd name="T67" fmla="*/ 50 h 50"/>
                <a:gd name="T68" fmla="*/ 28 w 49"/>
                <a:gd name="T69" fmla="*/ 50 h 50"/>
                <a:gd name="T70" fmla="*/ 37 w 49"/>
                <a:gd name="T71" fmla="*/ 46 h 50"/>
                <a:gd name="T72" fmla="*/ 44 w 49"/>
                <a:gd name="T73" fmla="*/ 39 h 50"/>
                <a:gd name="T74" fmla="*/ 49 w 49"/>
                <a:gd name="T75" fmla="*/ 30 h 50"/>
                <a:gd name="T76" fmla="*/ 49 w 49"/>
                <a:gd name="T7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49" y="26"/>
                  </a:moveTo>
                  <a:lnTo>
                    <a:pt x="49" y="20"/>
                  </a:lnTo>
                  <a:lnTo>
                    <a:pt x="47" y="16"/>
                  </a:lnTo>
                  <a:lnTo>
                    <a:pt x="44" y="11"/>
                  </a:lnTo>
                  <a:lnTo>
                    <a:pt x="41" y="8"/>
                  </a:lnTo>
                  <a:lnTo>
                    <a:pt x="38" y="4"/>
                  </a:lnTo>
                  <a:lnTo>
                    <a:pt x="34" y="3"/>
                  </a:lnTo>
                  <a:lnTo>
                    <a:pt x="28" y="1"/>
                  </a:lnTo>
                  <a:lnTo>
                    <a:pt x="24" y="0"/>
                  </a:lnTo>
                  <a:lnTo>
                    <a:pt x="20" y="1"/>
                  </a:lnTo>
                  <a:lnTo>
                    <a:pt x="20" y="1"/>
                  </a:lnTo>
                  <a:lnTo>
                    <a:pt x="18" y="1"/>
                  </a:lnTo>
                  <a:lnTo>
                    <a:pt x="18" y="1"/>
                  </a:lnTo>
                  <a:lnTo>
                    <a:pt x="18" y="1"/>
                  </a:lnTo>
                  <a:lnTo>
                    <a:pt x="18" y="1"/>
                  </a:lnTo>
                  <a:lnTo>
                    <a:pt x="17" y="1"/>
                  </a:lnTo>
                  <a:lnTo>
                    <a:pt x="17" y="3"/>
                  </a:lnTo>
                  <a:lnTo>
                    <a:pt x="17" y="3"/>
                  </a:lnTo>
                  <a:lnTo>
                    <a:pt x="18" y="1"/>
                  </a:lnTo>
                  <a:lnTo>
                    <a:pt x="24" y="1"/>
                  </a:lnTo>
                  <a:lnTo>
                    <a:pt x="28" y="1"/>
                  </a:lnTo>
                  <a:lnTo>
                    <a:pt x="34" y="3"/>
                  </a:lnTo>
                  <a:lnTo>
                    <a:pt x="37" y="6"/>
                  </a:lnTo>
                  <a:lnTo>
                    <a:pt x="41" y="8"/>
                  </a:lnTo>
                  <a:lnTo>
                    <a:pt x="44" y="11"/>
                  </a:lnTo>
                  <a:lnTo>
                    <a:pt x="47" y="16"/>
                  </a:lnTo>
                  <a:lnTo>
                    <a:pt x="49" y="20"/>
                  </a:lnTo>
                  <a:lnTo>
                    <a:pt x="49" y="26"/>
                  </a:lnTo>
                  <a:lnTo>
                    <a:pt x="49" y="26"/>
                  </a:lnTo>
                  <a:lnTo>
                    <a:pt x="49" y="30"/>
                  </a:lnTo>
                  <a:lnTo>
                    <a:pt x="47" y="36"/>
                  </a:lnTo>
                  <a:lnTo>
                    <a:pt x="44" y="40"/>
                  </a:lnTo>
                  <a:lnTo>
                    <a:pt x="41" y="43"/>
                  </a:lnTo>
                  <a:lnTo>
                    <a:pt x="38" y="46"/>
                  </a:lnTo>
                  <a:lnTo>
                    <a:pt x="34" y="49"/>
                  </a:lnTo>
                  <a:lnTo>
                    <a:pt x="28" y="50"/>
                  </a:lnTo>
                  <a:lnTo>
                    <a:pt x="24" y="50"/>
                  </a:lnTo>
                  <a:lnTo>
                    <a:pt x="18" y="50"/>
                  </a:lnTo>
                  <a:lnTo>
                    <a:pt x="14" y="49"/>
                  </a:lnTo>
                  <a:lnTo>
                    <a:pt x="10" y="46"/>
                  </a:lnTo>
                  <a:lnTo>
                    <a:pt x="7" y="43"/>
                  </a:lnTo>
                  <a:lnTo>
                    <a:pt x="2" y="40"/>
                  </a:lnTo>
                  <a:lnTo>
                    <a:pt x="1" y="36"/>
                  </a:lnTo>
                  <a:lnTo>
                    <a:pt x="0" y="30"/>
                  </a:lnTo>
                  <a:lnTo>
                    <a:pt x="0" y="26"/>
                  </a:lnTo>
                  <a:lnTo>
                    <a:pt x="0" y="20"/>
                  </a:lnTo>
                  <a:lnTo>
                    <a:pt x="1" y="16"/>
                  </a:lnTo>
                  <a:lnTo>
                    <a:pt x="2" y="11"/>
                  </a:lnTo>
                  <a:lnTo>
                    <a:pt x="4" y="10"/>
                  </a:lnTo>
                  <a:lnTo>
                    <a:pt x="5" y="10"/>
                  </a:lnTo>
                  <a:lnTo>
                    <a:pt x="5" y="10"/>
                  </a:lnTo>
                  <a:lnTo>
                    <a:pt x="5" y="10"/>
                  </a:lnTo>
                  <a:lnTo>
                    <a:pt x="5" y="8"/>
                  </a:lnTo>
                  <a:lnTo>
                    <a:pt x="5" y="8"/>
                  </a:lnTo>
                  <a:lnTo>
                    <a:pt x="5" y="8"/>
                  </a:lnTo>
                  <a:lnTo>
                    <a:pt x="7" y="8"/>
                  </a:lnTo>
                  <a:lnTo>
                    <a:pt x="7" y="8"/>
                  </a:lnTo>
                  <a:lnTo>
                    <a:pt x="4" y="11"/>
                  </a:lnTo>
                  <a:lnTo>
                    <a:pt x="1" y="16"/>
                  </a:lnTo>
                  <a:lnTo>
                    <a:pt x="0" y="20"/>
                  </a:lnTo>
                  <a:lnTo>
                    <a:pt x="0" y="26"/>
                  </a:lnTo>
                  <a:lnTo>
                    <a:pt x="0" y="30"/>
                  </a:lnTo>
                  <a:lnTo>
                    <a:pt x="1" y="34"/>
                  </a:lnTo>
                  <a:lnTo>
                    <a:pt x="4" y="39"/>
                  </a:lnTo>
                  <a:lnTo>
                    <a:pt x="7" y="43"/>
                  </a:lnTo>
                  <a:lnTo>
                    <a:pt x="10" y="46"/>
                  </a:lnTo>
                  <a:lnTo>
                    <a:pt x="14" y="49"/>
                  </a:lnTo>
                  <a:lnTo>
                    <a:pt x="18" y="50"/>
                  </a:lnTo>
                  <a:lnTo>
                    <a:pt x="24" y="50"/>
                  </a:lnTo>
                  <a:lnTo>
                    <a:pt x="28" y="50"/>
                  </a:lnTo>
                  <a:lnTo>
                    <a:pt x="34" y="49"/>
                  </a:lnTo>
                  <a:lnTo>
                    <a:pt x="37" y="46"/>
                  </a:lnTo>
                  <a:lnTo>
                    <a:pt x="41" y="43"/>
                  </a:lnTo>
                  <a:lnTo>
                    <a:pt x="44" y="39"/>
                  </a:lnTo>
                  <a:lnTo>
                    <a:pt x="47" y="34"/>
                  </a:lnTo>
                  <a:lnTo>
                    <a:pt x="49" y="30"/>
                  </a:lnTo>
                  <a:lnTo>
                    <a:pt x="49" y="26"/>
                  </a:lnTo>
                  <a:lnTo>
                    <a:pt x="49" y="2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6" name="Freeform 1186"/>
            <p:cNvSpPr>
              <a:spLocks/>
            </p:cNvSpPr>
            <p:nvPr/>
          </p:nvSpPr>
          <p:spPr bwMode="auto">
            <a:xfrm>
              <a:off x="4352" y="2547"/>
              <a:ext cx="49" cy="49"/>
            </a:xfrm>
            <a:custGeom>
              <a:avLst/>
              <a:gdLst>
                <a:gd name="T0" fmla="*/ 49 w 49"/>
                <a:gd name="T1" fmla="*/ 19 h 49"/>
                <a:gd name="T2" fmla="*/ 44 w 49"/>
                <a:gd name="T3" fmla="*/ 10 h 49"/>
                <a:gd name="T4" fmla="*/ 37 w 49"/>
                <a:gd name="T5" fmla="*/ 5 h 49"/>
                <a:gd name="T6" fmla="*/ 28 w 49"/>
                <a:gd name="T7" fmla="*/ 0 h 49"/>
                <a:gd name="T8" fmla="*/ 18 w 49"/>
                <a:gd name="T9" fmla="*/ 0 h 49"/>
                <a:gd name="T10" fmla="*/ 15 w 49"/>
                <a:gd name="T11" fmla="*/ 2 h 49"/>
                <a:gd name="T12" fmla="*/ 14 w 49"/>
                <a:gd name="T13" fmla="*/ 2 h 49"/>
                <a:gd name="T14" fmla="*/ 13 w 49"/>
                <a:gd name="T15" fmla="*/ 3 h 49"/>
                <a:gd name="T16" fmla="*/ 11 w 49"/>
                <a:gd name="T17" fmla="*/ 5 h 49"/>
                <a:gd name="T18" fmla="*/ 14 w 49"/>
                <a:gd name="T19" fmla="*/ 2 h 49"/>
                <a:gd name="T20" fmla="*/ 24 w 49"/>
                <a:gd name="T21" fmla="*/ 0 h 49"/>
                <a:gd name="T22" fmla="*/ 33 w 49"/>
                <a:gd name="T23" fmla="*/ 2 h 49"/>
                <a:gd name="T24" fmla="*/ 41 w 49"/>
                <a:gd name="T25" fmla="*/ 7 h 49"/>
                <a:gd name="T26" fmla="*/ 46 w 49"/>
                <a:gd name="T27" fmla="*/ 15 h 49"/>
                <a:gd name="T28" fmla="*/ 49 w 49"/>
                <a:gd name="T29" fmla="*/ 25 h 49"/>
                <a:gd name="T30" fmla="*/ 49 w 49"/>
                <a:gd name="T31" fmla="*/ 29 h 49"/>
                <a:gd name="T32" fmla="*/ 44 w 49"/>
                <a:gd name="T33" fmla="*/ 38 h 49"/>
                <a:gd name="T34" fmla="*/ 37 w 49"/>
                <a:gd name="T35" fmla="*/ 45 h 49"/>
                <a:gd name="T36" fmla="*/ 28 w 49"/>
                <a:gd name="T37" fmla="*/ 49 h 49"/>
                <a:gd name="T38" fmla="*/ 18 w 49"/>
                <a:gd name="T39" fmla="*/ 49 h 49"/>
                <a:gd name="T40" fmla="*/ 10 w 49"/>
                <a:gd name="T41" fmla="*/ 45 h 49"/>
                <a:gd name="T42" fmla="*/ 4 w 49"/>
                <a:gd name="T43" fmla="*/ 38 h 49"/>
                <a:gd name="T44" fmla="*/ 0 w 49"/>
                <a:gd name="T45" fmla="*/ 29 h 49"/>
                <a:gd name="T46" fmla="*/ 0 w 49"/>
                <a:gd name="T47" fmla="*/ 19 h 49"/>
                <a:gd name="T48" fmla="*/ 4 w 49"/>
                <a:gd name="T49" fmla="*/ 10 h 49"/>
                <a:gd name="T50" fmla="*/ 7 w 49"/>
                <a:gd name="T51" fmla="*/ 7 h 49"/>
                <a:gd name="T52" fmla="*/ 8 w 49"/>
                <a:gd name="T53" fmla="*/ 6 h 49"/>
                <a:gd name="T54" fmla="*/ 8 w 49"/>
                <a:gd name="T55" fmla="*/ 6 h 49"/>
                <a:gd name="T56" fmla="*/ 10 w 49"/>
                <a:gd name="T57" fmla="*/ 5 h 49"/>
                <a:gd name="T58" fmla="*/ 7 w 49"/>
                <a:gd name="T59" fmla="*/ 7 h 49"/>
                <a:gd name="T60" fmla="*/ 2 w 49"/>
                <a:gd name="T61" fmla="*/ 15 h 49"/>
                <a:gd name="T62" fmla="*/ 0 w 49"/>
                <a:gd name="T63" fmla="*/ 25 h 49"/>
                <a:gd name="T64" fmla="*/ 2 w 49"/>
                <a:gd name="T65" fmla="*/ 33 h 49"/>
                <a:gd name="T66" fmla="*/ 7 w 49"/>
                <a:gd name="T67" fmla="*/ 42 h 49"/>
                <a:gd name="T68" fmla="*/ 14 w 49"/>
                <a:gd name="T69" fmla="*/ 46 h 49"/>
                <a:gd name="T70" fmla="*/ 24 w 49"/>
                <a:gd name="T71" fmla="*/ 49 h 49"/>
                <a:gd name="T72" fmla="*/ 33 w 49"/>
                <a:gd name="T73" fmla="*/ 46 h 49"/>
                <a:gd name="T74" fmla="*/ 41 w 49"/>
                <a:gd name="T75" fmla="*/ 42 h 49"/>
                <a:gd name="T76" fmla="*/ 46 w 49"/>
                <a:gd name="T77" fmla="*/ 33 h 49"/>
                <a:gd name="T78" fmla="*/ 49 w 49"/>
                <a:gd name="T79"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5"/>
                  </a:moveTo>
                  <a:lnTo>
                    <a:pt x="49" y="19"/>
                  </a:lnTo>
                  <a:lnTo>
                    <a:pt x="47" y="15"/>
                  </a:lnTo>
                  <a:lnTo>
                    <a:pt x="44" y="10"/>
                  </a:lnTo>
                  <a:lnTo>
                    <a:pt x="41" y="7"/>
                  </a:lnTo>
                  <a:lnTo>
                    <a:pt x="37" y="5"/>
                  </a:lnTo>
                  <a:lnTo>
                    <a:pt x="34" y="2"/>
                  </a:lnTo>
                  <a:lnTo>
                    <a:pt x="28" y="0"/>
                  </a:lnTo>
                  <a:lnTo>
                    <a:pt x="24" y="0"/>
                  </a:lnTo>
                  <a:lnTo>
                    <a:pt x="18" y="0"/>
                  </a:lnTo>
                  <a:lnTo>
                    <a:pt x="17" y="2"/>
                  </a:lnTo>
                  <a:lnTo>
                    <a:pt x="15" y="2"/>
                  </a:lnTo>
                  <a:lnTo>
                    <a:pt x="15" y="2"/>
                  </a:lnTo>
                  <a:lnTo>
                    <a:pt x="14" y="2"/>
                  </a:lnTo>
                  <a:lnTo>
                    <a:pt x="14" y="3"/>
                  </a:lnTo>
                  <a:lnTo>
                    <a:pt x="13" y="3"/>
                  </a:lnTo>
                  <a:lnTo>
                    <a:pt x="13" y="3"/>
                  </a:lnTo>
                  <a:lnTo>
                    <a:pt x="11" y="5"/>
                  </a:lnTo>
                  <a:lnTo>
                    <a:pt x="11" y="5"/>
                  </a:lnTo>
                  <a:lnTo>
                    <a:pt x="14" y="2"/>
                  </a:lnTo>
                  <a:lnTo>
                    <a:pt x="20" y="2"/>
                  </a:lnTo>
                  <a:lnTo>
                    <a:pt x="24" y="0"/>
                  </a:lnTo>
                  <a:lnTo>
                    <a:pt x="28" y="2"/>
                  </a:lnTo>
                  <a:lnTo>
                    <a:pt x="33" y="2"/>
                  </a:lnTo>
                  <a:lnTo>
                    <a:pt x="37" y="5"/>
                  </a:lnTo>
                  <a:lnTo>
                    <a:pt x="41" y="7"/>
                  </a:lnTo>
                  <a:lnTo>
                    <a:pt x="44" y="12"/>
                  </a:lnTo>
                  <a:lnTo>
                    <a:pt x="46" y="15"/>
                  </a:lnTo>
                  <a:lnTo>
                    <a:pt x="47" y="19"/>
                  </a:lnTo>
                  <a:lnTo>
                    <a:pt x="49" y="25"/>
                  </a:lnTo>
                  <a:lnTo>
                    <a:pt x="49" y="25"/>
                  </a:lnTo>
                  <a:lnTo>
                    <a:pt x="49" y="29"/>
                  </a:lnTo>
                  <a:lnTo>
                    <a:pt x="47" y="33"/>
                  </a:lnTo>
                  <a:lnTo>
                    <a:pt x="44" y="38"/>
                  </a:lnTo>
                  <a:lnTo>
                    <a:pt x="41" y="42"/>
                  </a:lnTo>
                  <a:lnTo>
                    <a:pt x="37" y="45"/>
                  </a:lnTo>
                  <a:lnTo>
                    <a:pt x="34" y="48"/>
                  </a:lnTo>
                  <a:lnTo>
                    <a:pt x="28" y="49"/>
                  </a:lnTo>
                  <a:lnTo>
                    <a:pt x="24" y="49"/>
                  </a:lnTo>
                  <a:lnTo>
                    <a:pt x="18" y="49"/>
                  </a:lnTo>
                  <a:lnTo>
                    <a:pt x="14" y="48"/>
                  </a:lnTo>
                  <a:lnTo>
                    <a:pt x="10" y="45"/>
                  </a:lnTo>
                  <a:lnTo>
                    <a:pt x="7" y="42"/>
                  </a:lnTo>
                  <a:lnTo>
                    <a:pt x="4" y="38"/>
                  </a:lnTo>
                  <a:lnTo>
                    <a:pt x="1" y="33"/>
                  </a:lnTo>
                  <a:lnTo>
                    <a:pt x="0" y="29"/>
                  </a:lnTo>
                  <a:lnTo>
                    <a:pt x="0" y="25"/>
                  </a:lnTo>
                  <a:lnTo>
                    <a:pt x="0" y="19"/>
                  </a:lnTo>
                  <a:lnTo>
                    <a:pt x="1" y="15"/>
                  </a:lnTo>
                  <a:lnTo>
                    <a:pt x="4" y="10"/>
                  </a:lnTo>
                  <a:lnTo>
                    <a:pt x="7" y="7"/>
                  </a:lnTo>
                  <a:lnTo>
                    <a:pt x="7" y="7"/>
                  </a:lnTo>
                  <a:lnTo>
                    <a:pt x="7" y="6"/>
                  </a:lnTo>
                  <a:lnTo>
                    <a:pt x="8" y="6"/>
                  </a:lnTo>
                  <a:lnTo>
                    <a:pt x="8" y="6"/>
                  </a:lnTo>
                  <a:lnTo>
                    <a:pt x="8" y="6"/>
                  </a:lnTo>
                  <a:lnTo>
                    <a:pt x="10" y="6"/>
                  </a:lnTo>
                  <a:lnTo>
                    <a:pt x="10" y="5"/>
                  </a:lnTo>
                  <a:lnTo>
                    <a:pt x="11" y="5"/>
                  </a:lnTo>
                  <a:lnTo>
                    <a:pt x="7" y="7"/>
                  </a:lnTo>
                  <a:lnTo>
                    <a:pt x="4" y="12"/>
                  </a:lnTo>
                  <a:lnTo>
                    <a:pt x="2" y="15"/>
                  </a:lnTo>
                  <a:lnTo>
                    <a:pt x="1" y="19"/>
                  </a:lnTo>
                  <a:lnTo>
                    <a:pt x="0" y="25"/>
                  </a:lnTo>
                  <a:lnTo>
                    <a:pt x="1" y="29"/>
                  </a:lnTo>
                  <a:lnTo>
                    <a:pt x="2" y="33"/>
                  </a:lnTo>
                  <a:lnTo>
                    <a:pt x="4" y="38"/>
                  </a:lnTo>
                  <a:lnTo>
                    <a:pt x="7" y="42"/>
                  </a:lnTo>
                  <a:lnTo>
                    <a:pt x="11" y="45"/>
                  </a:lnTo>
                  <a:lnTo>
                    <a:pt x="14" y="46"/>
                  </a:lnTo>
                  <a:lnTo>
                    <a:pt x="20" y="48"/>
                  </a:lnTo>
                  <a:lnTo>
                    <a:pt x="24" y="49"/>
                  </a:lnTo>
                  <a:lnTo>
                    <a:pt x="28" y="48"/>
                  </a:lnTo>
                  <a:lnTo>
                    <a:pt x="33" y="46"/>
                  </a:lnTo>
                  <a:lnTo>
                    <a:pt x="37" y="45"/>
                  </a:lnTo>
                  <a:lnTo>
                    <a:pt x="41" y="42"/>
                  </a:lnTo>
                  <a:lnTo>
                    <a:pt x="44" y="38"/>
                  </a:lnTo>
                  <a:lnTo>
                    <a:pt x="46" y="33"/>
                  </a:lnTo>
                  <a:lnTo>
                    <a:pt x="47" y="29"/>
                  </a:lnTo>
                  <a:lnTo>
                    <a:pt x="49" y="25"/>
                  </a:lnTo>
                  <a:lnTo>
                    <a:pt x="49" y="2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7" name="Freeform 1187"/>
            <p:cNvSpPr>
              <a:spLocks/>
            </p:cNvSpPr>
            <p:nvPr/>
          </p:nvSpPr>
          <p:spPr bwMode="auto">
            <a:xfrm>
              <a:off x="4352" y="2547"/>
              <a:ext cx="49" cy="49"/>
            </a:xfrm>
            <a:custGeom>
              <a:avLst/>
              <a:gdLst>
                <a:gd name="T0" fmla="*/ 47 w 49"/>
                <a:gd name="T1" fmla="*/ 19 h 49"/>
                <a:gd name="T2" fmla="*/ 44 w 49"/>
                <a:gd name="T3" fmla="*/ 12 h 49"/>
                <a:gd name="T4" fmla="*/ 37 w 49"/>
                <a:gd name="T5" fmla="*/ 5 h 49"/>
                <a:gd name="T6" fmla="*/ 28 w 49"/>
                <a:gd name="T7" fmla="*/ 2 h 49"/>
                <a:gd name="T8" fmla="*/ 20 w 49"/>
                <a:gd name="T9" fmla="*/ 2 h 49"/>
                <a:gd name="T10" fmla="*/ 11 w 49"/>
                <a:gd name="T11" fmla="*/ 5 h 49"/>
                <a:gd name="T12" fmla="*/ 11 w 49"/>
                <a:gd name="T13" fmla="*/ 5 h 49"/>
                <a:gd name="T14" fmla="*/ 11 w 49"/>
                <a:gd name="T15" fmla="*/ 5 h 49"/>
                <a:gd name="T16" fmla="*/ 11 w 49"/>
                <a:gd name="T17" fmla="*/ 5 h 49"/>
                <a:gd name="T18" fmla="*/ 11 w 49"/>
                <a:gd name="T19" fmla="*/ 5 h 49"/>
                <a:gd name="T20" fmla="*/ 4 w 49"/>
                <a:gd name="T21" fmla="*/ 12 h 49"/>
                <a:gd name="T22" fmla="*/ 1 w 49"/>
                <a:gd name="T23" fmla="*/ 19 h 49"/>
                <a:gd name="T24" fmla="*/ 1 w 49"/>
                <a:gd name="T25" fmla="*/ 29 h 49"/>
                <a:gd name="T26" fmla="*/ 4 w 49"/>
                <a:gd name="T27" fmla="*/ 38 h 49"/>
                <a:gd name="T28" fmla="*/ 11 w 49"/>
                <a:gd name="T29" fmla="*/ 45 h 49"/>
                <a:gd name="T30" fmla="*/ 20 w 49"/>
                <a:gd name="T31" fmla="*/ 48 h 49"/>
                <a:gd name="T32" fmla="*/ 28 w 49"/>
                <a:gd name="T33" fmla="*/ 48 h 49"/>
                <a:gd name="T34" fmla="*/ 37 w 49"/>
                <a:gd name="T35" fmla="*/ 45 h 49"/>
                <a:gd name="T36" fmla="*/ 44 w 49"/>
                <a:gd name="T37" fmla="*/ 38 h 49"/>
                <a:gd name="T38" fmla="*/ 47 w 49"/>
                <a:gd name="T39" fmla="*/ 29 h 49"/>
                <a:gd name="T40" fmla="*/ 47 w 49"/>
                <a:gd name="T41" fmla="*/ 25 h 49"/>
                <a:gd name="T42" fmla="*/ 46 w 49"/>
                <a:gd name="T43" fmla="*/ 16 h 49"/>
                <a:gd name="T44" fmla="*/ 40 w 49"/>
                <a:gd name="T45" fmla="*/ 7 h 49"/>
                <a:gd name="T46" fmla="*/ 33 w 49"/>
                <a:gd name="T47" fmla="*/ 3 h 49"/>
                <a:gd name="T48" fmla="*/ 24 w 49"/>
                <a:gd name="T49" fmla="*/ 2 h 49"/>
                <a:gd name="T50" fmla="*/ 15 w 49"/>
                <a:gd name="T51" fmla="*/ 3 h 49"/>
                <a:gd name="T52" fmla="*/ 7 w 49"/>
                <a:gd name="T53" fmla="*/ 7 h 49"/>
                <a:gd name="T54" fmla="*/ 2 w 49"/>
                <a:gd name="T55" fmla="*/ 16 h 49"/>
                <a:gd name="T56" fmla="*/ 1 w 49"/>
                <a:gd name="T57" fmla="*/ 25 h 49"/>
                <a:gd name="T58" fmla="*/ 2 w 49"/>
                <a:gd name="T59" fmla="*/ 33 h 49"/>
                <a:gd name="T60" fmla="*/ 7 w 49"/>
                <a:gd name="T61" fmla="*/ 41 h 49"/>
                <a:gd name="T62" fmla="*/ 15 w 49"/>
                <a:gd name="T63" fmla="*/ 46 h 49"/>
                <a:gd name="T64" fmla="*/ 24 w 49"/>
                <a:gd name="T65" fmla="*/ 48 h 49"/>
                <a:gd name="T66" fmla="*/ 33 w 49"/>
                <a:gd name="T67" fmla="*/ 46 h 49"/>
                <a:gd name="T68" fmla="*/ 40 w 49"/>
                <a:gd name="T69" fmla="*/ 41 h 49"/>
                <a:gd name="T70" fmla="*/ 46 w 49"/>
                <a:gd name="T71" fmla="*/ 33 h 49"/>
                <a:gd name="T72" fmla="*/ 47 w 49"/>
                <a:gd name="T73"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9">
                  <a:moveTo>
                    <a:pt x="49" y="25"/>
                  </a:moveTo>
                  <a:lnTo>
                    <a:pt x="47" y="19"/>
                  </a:lnTo>
                  <a:lnTo>
                    <a:pt x="46" y="15"/>
                  </a:lnTo>
                  <a:lnTo>
                    <a:pt x="44" y="12"/>
                  </a:lnTo>
                  <a:lnTo>
                    <a:pt x="41" y="7"/>
                  </a:lnTo>
                  <a:lnTo>
                    <a:pt x="37" y="5"/>
                  </a:lnTo>
                  <a:lnTo>
                    <a:pt x="33" y="2"/>
                  </a:lnTo>
                  <a:lnTo>
                    <a:pt x="28" y="2"/>
                  </a:lnTo>
                  <a:lnTo>
                    <a:pt x="24" y="0"/>
                  </a:lnTo>
                  <a:lnTo>
                    <a:pt x="20" y="2"/>
                  </a:lnTo>
                  <a:lnTo>
                    <a:pt x="14" y="2"/>
                  </a:lnTo>
                  <a:lnTo>
                    <a:pt x="11" y="5"/>
                  </a:lnTo>
                  <a:lnTo>
                    <a:pt x="11" y="5"/>
                  </a:lnTo>
                  <a:lnTo>
                    <a:pt x="11" y="5"/>
                  </a:lnTo>
                  <a:lnTo>
                    <a:pt x="11" y="5"/>
                  </a:lnTo>
                  <a:lnTo>
                    <a:pt x="11" y="5"/>
                  </a:lnTo>
                  <a:lnTo>
                    <a:pt x="11" y="5"/>
                  </a:lnTo>
                  <a:lnTo>
                    <a:pt x="11" y="5"/>
                  </a:lnTo>
                  <a:lnTo>
                    <a:pt x="11" y="5"/>
                  </a:lnTo>
                  <a:lnTo>
                    <a:pt x="11" y="5"/>
                  </a:lnTo>
                  <a:lnTo>
                    <a:pt x="7" y="7"/>
                  </a:lnTo>
                  <a:lnTo>
                    <a:pt x="4" y="12"/>
                  </a:lnTo>
                  <a:lnTo>
                    <a:pt x="2" y="15"/>
                  </a:lnTo>
                  <a:lnTo>
                    <a:pt x="1" y="19"/>
                  </a:lnTo>
                  <a:lnTo>
                    <a:pt x="0" y="25"/>
                  </a:lnTo>
                  <a:lnTo>
                    <a:pt x="1" y="29"/>
                  </a:lnTo>
                  <a:lnTo>
                    <a:pt x="2" y="33"/>
                  </a:lnTo>
                  <a:lnTo>
                    <a:pt x="4" y="38"/>
                  </a:lnTo>
                  <a:lnTo>
                    <a:pt x="7" y="42"/>
                  </a:lnTo>
                  <a:lnTo>
                    <a:pt x="11" y="45"/>
                  </a:lnTo>
                  <a:lnTo>
                    <a:pt x="14" y="46"/>
                  </a:lnTo>
                  <a:lnTo>
                    <a:pt x="20" y="48"/>
                  </a:lnTo>
                  <a:lnTo>
                    <a:pt x="24" y="49"/>
                  </a:lnTo>
                  <a:lnTo>
                    <a:pt x="28" y="48"/>
                  </a:lnTo>
                  <a:lnTo>
                    <a:pt x="33" y="46"/>
                  </a:lnTo>
                  <a:lnTo>
                    <a:pt x="37" y="45"/>
                  </a:lnTo>
                  <a:lnTo>
                    <a:pt x="41" y="42"/>
                  </a:lnTo>
                  <a:lnTo>
                    <a:pt x="44" y="38"/>
                  </a:lnTo>
                  <a:lnTo>
                    <a:pt x="46" y="33"/>
                  </a:lnTo>
                  <a:lnTo>
                    <a:pt x="47" y="29"/>
                  </a:lnTo>
                  <a:lnTo>
                    <a:pt x="49" y="25"/>
                  </a:lnTo>
                  <a:lnTo>
                    <a:pt x="47" y="25"/>
                  </a:lnTo>
                  <a:lnTo>
                    <a:pt x="47" y="20"/>
                  </a:lnTo>
                  <a:lnTo>
                    <a:pt x="46" y="16"/>
                  </a:lnTo>
                  <a:lnTo>
                    <a:pt x="43" y="12"/>
                  </a:lnTo>
                  <a:lnTo>
                    <a:pt x="40" y="7"/>
                  </a:lnTo>
                  <a:lnTo>
                    <a:pt x="37" y="5"/>
                  </a:lnTo>
                  <a:lnTo>
                    <a:pt x="33" y="3"/>
                  </a:lnTo>
                  <a:lnTo>
                    <a:pt x="28" y="2"/>
                  </a:lnTo>
                  <a:lnTo>
                    <a:pt x="24" y="2"/>
                  </a:lnTo>
                  <a:lnTo>
                    <a:pt x="20" y="2"/>
                  </a:lnTo>
                  <a:lnTo>
                    <a:pt x="15" y="3"/>
                  </a:lnTo>
                  <a:lnTo>
                    <a:pt x="11" y="5"/>
                  </a:lnTo>
                  <a:lnTo>
                    <a:pt x="7" y="7"/>
                  </a:lnTo>
                  <a:lnTo>
                    <a:pt x="4" y="12"/>
                  </a:lnTo>
                  <a:lnTo>
                    <a:pt x="2" y="16"/>
                  </a:lnTo>
                  <a:lnTo>
                    <a:pt x="1" y="20"/>
                  </a:lnTo>
                  <a:lnTo>
                    <a:pt x="1" y="25"/>
                  </a:lnTo>
                  <a:lnTo>
                    <a:pt x="1" y="29"/>
                  </a:lnTo>
                  <a:lnTo>
                    <a:pt x="2" y="33"/>
                  </a:lnTo>
                  <a:lnTo>
                    <a:pt x="4" y="38"/>
                  </a:lnTo>
                  <a:lnTo>
                    <a:pt x="7" y="41"/>
                  </a:lnTo>
                  <a:lnTo>
                    <a:pt x="11" y="43"/>
                  </a:lnTo>
                  <a:lnTo>
                    <a:pt x="15" y="46"/>
                  </a:lnTo>
                  <a:lnTo>
                    <a:pt x="20" y="48"/>
                  </a:lnTo>
                  <a:lnTo>
                    <a:pt x="24" y="48"/>
                  </a:lnTo>
                  <a:lnTo>
                    <a:pt x="28" y="48"/>
                  </a:lnTo>
                  <a:lnTo>
                    <a:pt x="33" y="46"/>
                  </a:lnTo>
                  <a:lnTo>
                    <a:pt x="37" y="43"/>
                  </a:lnTo>
                  <a:lnTo>
                    <a:pt x="40" y="41"/>
                  </a:lnTo>
                  <a:lnTo>
                    <a:pt x="43" y="38"/>
                  </a:lnTo>
                  <a:lnTo>
                    <a:pt x="46" y="33"/>
                  </a:lnTo>
                  <a:lnTo>
                    <a:pt x="47" y="29"/>
                  </a:lnTo>
                  <a:lnTo>
                    <a:pt x="47" y="25"/>
                  </a:lnTo>
                  <a:lnTo>
                    <a:pt x="49" y="25"/>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8" name="Freeform 1188"/>
            <p:cNvSpPr>
              <a:spLocks/>
            </p:cNvSpPr>
            <p:nvPr/>
          </p:nvSpPr>
          <p:spPr bwMode="auto">
            <a:xfrm>
              <a:off x="4353" y="2549"/>
              <a:ext cx="46" cy="46"/>
            </a:xfrm>
            <a:custGeom>
              <a:avLst/>
              <a:gdLst>
                <a:gd name="T0" fmla="*/ 46 w 46"/>
                <a:gd name="T1" fmla="*/ 18 h 46"/>
                <a:gd name="T2" fmla="*/ 42 w 46"/>
                <a:gd name="T3" fmla="*/ 10 h 46"/>
                <a:gd name="T4" fmla="*/ 36 w 46"/>
                <a:gd name="T5" fmla="*/ 3 h 46"/>
                <a:gd name="T6" fmla="*/ 27 w 46"/>
                <a:gd name="T7" fmla="*/ 0 h 46"/>
                <a:gd name="T8" fmla="*/ 19 w 46"/>
                <a:gd name="T9" fmla="*/ 0 h 46"/>
                <a:gd name="T10" fmla="*/ 10 w 46"/>
                <a:gd name="T11" fmla="*/ 3 h 46"/>
                <a:gd name="T12" fmla="*/ 3 w 46"/>
                <a:gd name="T13" fmla="*/ 10 h 46"/>
                <a:gd name="T14" fmla="*/ 0 w 46"/>
                <a:gd name="T15" fmla="*/ 18 h 46"/>
                <a:gd name="T16" fmla="*/ 0 w 46"/>
                <a:gd name="T17" fmla="*/ 27 h 46"/>
                <a:gd name="T18" fmla="*/ 3 w 46"/>
                <a:gd name="T19" fmla="*/ 36 h 46"/>
                <a:gd name="T20" fmla="*/ 10 w 46"/>
                <a:gd name="T21" fmla="*/ 41 h 46"/>
                <a:gd name="T22" fmla="*/ 19 w 46"/>
                <a:gd name="T23" fmla="*/ 46 h 46"/>
                <a:gd name="T24" fmla="*/ 27 w 46"/>
                <a:gd name="T25" fmla="*/ 46 h 46"/>
                <a:gd name="T26" fmla="*/ 36 w 46"/>
                <a:gd name="T27" fmla="*/ 41 h 46"/>
                <a:gd name="T28" fmla="*/ 42 w 46"/>
                <a:gd name="T29" fmla="*/ 36 h 46"/>
                <a:gd name="T30" fmla="*/ 46 w 46"/>
                <a:gd name="T31" fmla="*/ 27 h 46"/>
                <a:gd name="T32" fmla="*/ 46 w 46"/>
                <a:gd name="T33" fmla="*/ 23 h 46"/>
                <a:gd name="T34" fmla="*/ 45 w 46"/>
                <a:gd name="T35" fmla="*/ 14 h 46"/>
                <a:gd name="T36" fmla="*/ 39 w 46"/>
                <a:gd name="T37" fmla="*/ 7 h 46"/>
                <a:gd name="T38" fmla="*/ 32 w 46"/>
                <a:gd name="T39" fmla="*/ 1 h 46"/>
                <a:gd name="T40" fmla="*/ 23 w 46"/>
                <a:gd name="T41" fmla="*/ 0 h 46"/>
                <a:gd name="T42" fmla="*/ 14 w 46"/>
                <a:gd name="T43" fmla="*/ 1 h 46"/>
                <a:gd name="T44" fmla="*/ 7 w 46"/>
                <a:gd name="T45" fmla="*/ 7 h 46"/>
                <a:gd name="T46" fmla="*/ 1 w 46"/>
                <a:gd name="T47" fmla="*/ 14 h 46"/>
                <a:gd name="T48" fmla="*/ 0 w 46"/>
                <a:gd name="T49" fmla="*/ 23 h 46"/>
                <a:gd name="T50" fmla="*/ 1 w 46"/>
                <a:gd name="T51" fmla="*/ 31 h 46"/>
                <a:gd name="T52" fmla="*/ 7 w 46"/>
                <a:gd name="T53" fmla="*/ 39 h 46"/>
                <a:gd name="T54" fmla="*/ 14 w 46"/>
                <a:gd name="T55" fmla="*/ 44 h 46"/>
                <a:gd name="T56" fmla="*/ 23 w 46"/>
                <a:gd name="T57" fmla="*/ 46 h 46"/>
                <a:gd name="T58" fmla="*/ 32 w 46"/>
                <a:gd name="T59" fmla="*/ 44 h 46"/>
                <a:gd name="T60" fmla="*/ 39 w 46"/>
                <a:gd name="T61" fmla="*/ 39 h 46"/>
                <a:gd name="T62" fmla="*/ 45 w 46"/>
                <a:gd name="T63" fmla="*/ 31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8"/>
                  </a:lnTo>
                  <a:lnTo>
                    <a:pt x="45" y="14"/>
                  </a:lnTo>
                  <a:lnTo>
                    <a:pt x="42" y="10"/>
                  </a:lnTo>
                  <a:lnTo>
                    <a:pt x="39" y="5"/>
                  </a:lnTo>
                  <a:lnTo>
                    <a:pt x="36" y="3"/>
                  </a:lnTo>
                  <a:lnTo>
                    <a:pt x="32" y="1"/>
                  </a:lnTo>
                  <a:lnTo>
                    <a:pt x="27" y="0"/>
                  </a:lnTo>
                  <a:lnTo>
                    <a:pt x="23" y="0"/>
                  </a:lnTo>
                  <a:lnTo>
                    <a:pt x="19" y="0"/>
                  </a:lnTo>
                  <a:lnTo>
                    <a:pt x="14" y="1"/>
                  </a:lnTo>
                  <a:lnTo>
                    <a:pt x="10" y="3"/>
                  </a:lnTo>
                  <a:lnTo>
                    <a:pt x="6" y="5"/>
                  </a:lnTo>
                  <a:lnTo>
                    <a:pt x="3" y="10"/>
                  </a:lnTo>
                  <a:lnTo>
                    <a:pt x="1" y="14"/>
                  </a:lnTo>
                  <a:lnTo>
                    <a:pt x="0" y="18"/>
                  </a:lnTo>
                  <a:lnTo>
                    <a:pt x="0" y="23"/>
                  </a:lnTo>
                  <a:lnTo>
                    <a:pt x="0" y="27"/>
                  </a:lnTo>
                  <a:lnTo>
                    <a:pt x="1" y="31"/>
                  </a:lnTo>
                  <a:lnTo>
                    <a:pt x="3" y="36"/>
                  </a:lnTo>
                  <a:lnTo>
                    <a:pt x="6" y="39"/>
                  </a:lnTo>
                  <a:lnTo>
                    <a:pt x="10" y="41"/>
                  </a:lnTo>
                  <a:lnTo>
                    <a:pt x="14" y="44"/>
                  </a:lnTo>
                  <a:lnTo>
                    <a:pt x="19" y="46"/>
                  </a:lnTo>
                  <a:lnTo>
                    <a:pt x="23" y="46"/>
                  </a:lnTo>
                  <a:lnTo>
                    <a:pt x="27" y="46"/>
                  </a:lnTo>
                  <a:lnTo>
                    <a:pt x="32" y="44"/>
                  </a:lnTo>
                  <a:lnTo>
                    <a:pt x="36" y="41"/>
                  </a:lnTo>
                  <a:lnTo>
                    <a:pt x="39" y="39"/>
                  </a:lnTo>
                  <a:lnTo>
                    <a:pt x="42" y="36"/>
                  </a:lnTo>
                  <a:lnTo>
                    <a:pt x="45" y="31"/>
                  </a:lnTo>
                  <a:lnTo>
                    <a:pt x="46" y="27"/>
                  </a:lnTo>
                  <a:lnTo>
                    <a:pt x="46" y="23"/>
                  </a:lnTo>
                  <a:lnTo>
                    <a:pt x="46" y="23"/>
                  </a:lnTo>
                  <a:lnTo>
                    <a:pt x="46" y="18"/>
                  </a:lnTo>
                  <a:lnTo>
                    <a:pt x="45" y="14"/>
                  </a:lnTo>
                  <a:lnTo>
                    <a:pt x="42" y="10"/>
                  </a:lnTo>
                  <a:lnTo>
                    <a:pt x="39" y="7"/>
                  </a:lnTo>
                  <a:lnTo>
                    <a:pt x="36" y="4"/>
                  </a:lnTo>
                  <a:lnTo>
                    <a:pt x="32" y="1"/>
                  </a:lnTo>
                  <a:lnTo>
                    <a:pt x="27" y="0"/>
                  </a:lnTo>
                  <a:lnTo>
                    <a:pt x="23" y="0"/>
                  </a:lnTo>
                  <a:lnTo>
                    <a:pt x="19" y="0"/>
                  </a:lnTo>
                  <a:lnTo>
                    <a:pt x="14" y="1"/>
                  </a:lnTo>
                  <a:lnTo>
                    <a:pt x="10" y="4"/>
                  </a:lnTo>
                  <a:lnTo>
                    <a:pt x="7" y="7"/>
                  </a:lnTo>
                  <a:lnTo>
                    <a:pt x="4" y="10"/>
                  </a:lnTo>
                  <a:lnTo>
                    <a:pt x="1" y="14"/>
                  </a:lnTo>
                  <a:lnTo>
                    <a:pt x="0" y="18"/>
                  </a:lnTo>
                  <a:lnTo>
                    <a:pt x="0" y="23"/>
                  </a:lnTo>
                  <a:lnTo>
                    <a:pt x="0" y="27"/>
                  </a:lnTo>
                  <a:lnTo>
                    <a:pt x="1" y="31"/>
                  </a:lnTo>
                  <a:lnTo>
                    <a:pt x="4" y="36"/>
                  </a:lnTo>
                  <a:lnTo>
                    <a:pt x="7" y="39"/>
                  </a:lnTo>
                  <a:lnTo>
                    <a:pt x="10" y="41"/>
                  </a:lnTo>
                  <a:lnTo>
                    <a:pt x="14" y="44"/>
                  </a:lnTo>
                  <a:lnTo>
                    <a:pt x="19" y="46"/>
                  </a:lnTo>
                  <a:lnTo>
                    <a:pt x="23" y="46"/>
                  </a:lnTo>
                  <a:lnTo>
                    <a:pt x="27" y="46"/>
                  </a:lnTo>
                  <a:lnTo>
                    <a:pt x="32" y="44"/>
                  </a:lnTo>
                  <a:lnTo>
                    <a:pt x="36" y="41"/>
                  </a:lnTo>
                  <a:lnTo>
                    <a:pt x="39" y="39"/>
                  </a:lnTo>
                  <a:lnTo>
                    <a:pt x="42" y="36"/>
                  </a:lnTo>
                  <a:lnTo>
                    <a:pt x="45" y="31"/>
                  </a:lnTo>
                  <a:lnTo>
                    <a:pt x="46" y="27"/>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49" name="Freeform 1189"/>
            <p:cNvSpPr>
              <a:spLocks/>
            </p:cNvSpPr>
            <p:nvPr/>
          </p:nvSpPr>
          <p:spPr bwMode="auto">
            <a:xfrm>
              <a:off x="4353" y="2549"/>
              <a:ext cx="46" cy="46"/>
            </a:xfrm>
            <a:custGeom>
              <a:avLst/>
              <a:gdLst>
                <a:gd name="T0" fmla="*/ 46 w 46"/>
                <a:gd name="T1" fmla="*/ 18 h 46"/>
                <a:gd name="T2" fmla="*/ 42 w 46"/>
                <a:gd name="T3" fmla="*/ 10 h 46"/>
                <a:gd name="T4" fmla="*/ 36 w 46"/>
                <a:gd name="T5" fmla="*/ 4 h 46"/>
                <a:gd name="T6" fmla="*/ 27 w 46"/>
                <a:gd name="T7" fmla="*/ 0 h 46"/>
                <a:gd name="T8" fmla="*/ 19 w 46"/>
                <a:gd name="T9" fmla="*/ 0 h 46"/>
                <a:gd name="T10" fmla="*/ 10 w 46"/>
                <a:gd name="T11" fmla="*/ 4 h 46"/>
                <a:gd name="T12" fmla="*/ 4 w 46"/>
                <a:gd name="T13" fmla="*/ 10 h 46"/>
                <a:gd name="T14" fmla="*/ 0 w 46"/>
                <a:gd name="T15" fmla="*/ 18 h 46"/>
                <a:gd name="T16" fmla="*/ 0 w 46"/>
                <a:gd name="T17" fmla="*/ 27 h 46"/>
                <a:gd name="T18" fmla="*/ 4 w 46"/>
                <a:gd name="T19" fmla="*/ 36 h 46"/>
                <a:gd name="T20" fmla="*/ 10 w 46"/>
                <a:gd name="T21" fmla="*/ 41 h 46"/>
                <a:gd name="T22" fmla="*/ 19 w 46"/>
                <a:gd name="T23" fmla="*/ 46 h 46"/>
                <a:gd name="T24" fmla="*/ 27 w 46"/>
                <a:gd name="T25" fmla="*/ 46 h 46"/>
                <a:gd name="T26" fmla="*/ 36 w 46"/>
                <a:gd name="T27" fmla="*/ 41 h 46"/>
                <a:gd name="T28" fmla="*/ 42 w 46"/>
                <a:gd name="T29" fmla="*/ 36 h 46"/>
                <a:gd name="T30" fmla="*/ 46 w 46"/>
                <a:gd name="T31" fmla="*/ 27 h 46"/>
                <a:gd name="T32" fmla="*/ 46 w 46"/>
                <a:gd name="T33" fmla="*/ 23 h 46"/>
                <a:gd name="T34" fmla="*/ 43 w 46"/>
                <a:gd name="T35" fmla="*/ 14 h 46"/>
                <a:gd name="T36" fmla="*/ 39 w 46"/>
                <a:gd name="T37" fmla="*/ 7 h 46"/>
                <a:gd name="T38" fmla="*/ 32 w 46"/>
                <a:gd name="T39" fmla="*/ 1 h 46"/>
                <a:gd name="T40" fmla="*/ 23 w 46"/>
                <a:gd name="T41" fmla="*/ 0 h 46"/>
                <a:gd name="T42" fmla="*/ 14 w 46"/>
                <a:gd name="T43" fmla="*/ 1 h 46"/>
                <a:gd name="T44" fmla="*/ 7 w 46"/>
                <a:gd name="T45" fmla="*/ 7 h 46"/>
                <a:gd name="T46" fmla="*/ 3 w 46"/>
                <a:gd name="T47" fmla="*/ 14 h 46"/>
                <a:gd name="T48" fmla="*/ 0 w 46"/>
                <a:gd name="T49" fmla="*/ 23 h 46"/>
                <a:gd name="T50" fmla="*/ 3 w 46"/>
                <a:gd name="T51" fmla="*/ 31 h 46"/>
                <a:gd name="T52" fmla="*/ 7 w 46"/>
                <a:gd name="T53" fmla="*/ 39 h 46"/>
                <a:gd name="T54" fmla="*/ 14 w 46"/>
                <a:gd name="T55" fmla="*/ 43 h 46"/>
                <a:gd name="T56" fmla="*/ 23 w 46"/>
                <a:gd name="T57" fmla="*/ 44 h 46"/>
                <a:gd name="T58" fmla="*/ 32 w 46"/>
                <a:gd name="T59" fmla="*/ 43 h 46"/>
                <a:gd name="T60" fmla="*/ 39 w 46"/>
                <a:gd name="T61" fmla="*/ 39 h 46"/>
                <a:gd name="T62" fmla="*/ 43 w 46"/>
                <a:gd name="T63" fmla="*/ 31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8"/>
                  </a:lnTo>
                  <a:lnTo>
                    <a:pt x="45" y="14"/>
                  </a:lnTo>
                  <a:lnTo>
                    <a:pt x="42" y="10"/>
                  </a:lnTo>
                  <a:lnTo>
                    <a:pt x="39" y="7"/>
                  </a:lnTo>
                  <a:lnTo>
                    <a:pt x="36" y="4"/>
                  </a:lnTo>
                  <a:lnTo>
                    <a:pt x="32" y="1"/>
                  </a:lnTo>
                  <a:lnTo>
                    <a:pt x="27" y="0"/>
                  </a:lnTo>
                  <a:lnTo>
                    <a:pt x="23" y="0"/>
                  </a:lnTo>
                  <a:lnTo>
                    <a:pt x="19" y="0"/>
                  </a:lnTo>
                  <a:lnTo>
                    <a:pt x="14" y="1"/>
                  </a:lnTo>
                  <a:lnTo>
                    <a:pt x="10" y="4"/>
                  </a:lnTo>
                  <a:lnTo>
                    <a:pt x="7" y="7"/>
                  </a:lnTo>
                  <a:lnTo>
                    <a:pt x="4" y="10"/>
                  </a:lnTo>
                  <a:lnTo>
                    <a:pt x="1" y="14"/>
                  </a:lnTo>
                  <a:lnTo>
                    <a:pt x="0" y="18"/>
                  </a:lnTo>
                  <a:lnTo>
                    <a:pt x="0" y="23"/>
                  </a:lnTo>
                  <a:lnTo>
                    <a:pt x="0" y="27"/>
                  </a:lnTo>
                  <a:lnTo>
                    <a:pt x="1" y="31"/>
                  </a:lnTo>
                  <a:lnTo>
                    <a:pt x="4" y="36"/>
                  </a:lnTo>
                  <a:lnTo>
                    <a:pt x="7" y="39"/>
                  </a:lnTo>
                  <a:lnTo>
                    <a:pt x="10" y="41"/>
                  </a:lnTo>
                  <a:lnTo>
                    <a:pt x="14" y="44"/>
                  </a:lnTo>
                  <a:lnTo>
                    <a:pt x="19" y="46"/>
                  </a:lnTo>
                  <a:lnTo>
                    <a:pt x="23" y="46"/>
                  </a:lnTo>
                  <a:lnTo>
                    <a:pt x="27" y="46"/>
                  </a:lnTo>
                  <a:lnTo>
                    <a:pt x="32" y="44"/>
                  </a:lnTo>
                  <a:lnTo>
                    <a:pt x="36" y="41"/>
                  </a:lnTo>
                  <a:lnTo>
                    <a:pt x="39" y="39"/>
                  </a:lnTo>
                  <a:lnTo>
                    <a:pt x="42" y="36"/>
                  </a:lnTo>
                  <a:lnTo>
                    <a:pt x="45" y="31"/>
                  </a:lnTo>
                  <a:lnTo>
                    <a:pt x="46" y="27"/>
                  </a:lnTo>
                  <a:lnTo>
                    <a:pt x="46" y="23"/>
                  </a:lnTo>
                  <a:lnTo>
                    <a:pt x="46" y="23"/>
                  </a:lnTo>
                  <a:lnTo>
                    <a:pt x="45" y="18"/>
                  </a:lnTo>
                  <a:lnTo>
                    <a:pt x="43" y="14"/>
                  </a:lnTo>
                  <a:lnTo>
                    <a:pt x="42" y="10"/>
                  </a:lnTo>
                  <a:lnTo>
                    <a:pt x="39" y="7"/>
                  </a:lnTo>
                  <a:lnTo>
                    <a:pt x="36" y="4"/>
                  </a:lnTo>
                  <a:lnTo>
                    <a:pt x="32" y="1"/>
                  </a:lnTo>
                  <a:lnTo>
                    <a:pt x="27" y="1"/>
                  </a:lnTo>
                  <a:lnTo>
                    <a:pt x="23" y="0"/>
                  </a:lnTo>
                  <a:lnTo>
                    <a:pt x="19" y="1"/>
                  </a:lnTo>
                  <a:lnTo>
                    <a:pt x="14" y="1"/>
                  </a:lnTo>
                  <a:lnTo>
                    <a:pt x="10" y="4"/>
                  </a:lnTo>
                  <a:lnTo>
                    <a:pt x="7" y="7"/>
                  </a:lnTo>
                  <a:lnTo>
                    <a:pt x="4" y="10"/>
                  </a:lnTo>
                  <a:lnTo>
                    <a:pt x="3" y="14"/>
                  </a:lnTo>
                  <a:lnTo>
                    <a:pt x="1" y="18"/>
                  </a:lnTo>
                  <a:lnTo>
                    <a:pt x="0" y="23"/>
                  </a:lnTo>
                  <a:lnTo>
                    <a:pt x="1" y="27"/>
                  </a:lnTo>
                  <a:lnTo>
                    <a:pt x="3" y="31"/>
                  </a:lnTo>
                  <a:lnTo>
                    <a:pt x="4" y="36"/>
                  </a:lnTo>
                  <a:lnTo>
                    <a:pt x="7" y="39"/>
                  </a:lnTo>
                  <a:lnTo>
                    <a:pt x="10" y="41"/>
                  </a:lnTo>
                  <a:lnTo>
                    <a:pt x="14" y="43"/>
                  </a:lnTo>
                  <a:lnTo>
                    <a:pt x="19" y="44"/>
                  </a:lnTo>
                  <a:lnTo>
                    <a:pt x="23" y="44"/>
                  </a:lnTo>
                  <a:lnTo>
                    <a:pt x="27" y="44"/>
                  </a:lnTo>
                  <a:lnTo>
                    <a:pt x="32" y="43"/>
                  </a:lnTo>
                  <a:lnTo>
                    <a:pt x="36" y="41"/>
                  </a:lnTo>
                  <a:lnTo>
                    <a:pt x="39" y="39"/>
                  </a:lnTo>
                  <a:lnTo>
                    <a:pt x="42" y="36"/>
                  </a:lnTo>
                  <a:lnTo>
                    <a:pt x="43" y="31"/>
                  </a:lnTo>
                  <a:lnTo>
                    <a:pt x="45" y="27"/>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0" name="Freeform 1190"/>
            <p:cNvSpPr>
              <a:spLocks/>
            </p:cNvSpPr>
            <p:nvPr/>
          </p:nvSpPr>
          <p:spPr bwMode="auto">
            <a:xfrm>
              <a:off x="4353" y="2549"/>
              <a:ext cx="46" cy="44"/>
            </a:xfrm>
            <a:custGeom>
              <a:avLst/>
              <a:gdLst>
                <a:gd name="T0" fmla="*/ 45 w 46"/>
                <a:gd name="T1" fmla="*/ 18 h 44"/>
                <a:gd name="T2" fmla="*/ 42 w 46"/>
                <a:gd name="T3" fmla="*/ 10 h 44"/>
                <a:gd name="T4" fmla="*/ 36 w 46"/>
                <a:gd name="T5" fmla="*/ 4 h 44"/>
                <a:gd name="T6" fmla="*/ 27 w 46"/>
                <a:gd name="T7" fmla="*/ 1 h 44"/>
                <a:gd name="T8" fmla="*/ 19 w 46"/>
                <a:gd name="T9" fmla="*/ 1 h 44"/>
                <a:gd name="T10" fmla="*/ 10 w 46"/>
                <a:gd name="T11" fmla="*/ 4 h 44"/>
                <a:gd name="T12" fmla="*/ 4 w 46"/>
                <a:gd name="T13" fmla="*/ 10 h 44"/>
                <a:gd name="T14" fmla="*/ 1 w 46"/>
                <a:gd name="T15" fmla="*/ 18 h 44"/>
                <a:gd name="T16" fmla="*/ 1 w 46"/>
                <a:gd name="T17" fmla="*/ 27 h 44"/>
                <a:gd name="T18" fmla="*/ 4 w 46"/>
                <a:gd name="T19" fmla="*/ 36 h 44"/>
                <a:gd name="T20" fmla="*/ 10 w 46"/>
                <a:gd name="T21" fmla="*/ 41 h 44"/>
                <a:gd name="T22" fmla="*/ 19 w 46"/>
                <a:gd name="T23" fmla="*/ 44 h 44"/>
                <a:gd name="T24" fmla="*/ 27 w 46"/>
                <a:gd name="T25" fmla="*/ 44 h 44"/>
                <a:gd name="T26" fmla="*/ 36 w 46"/>
                <a:gd name="T27" fmla="*/ 41 h 44"/>
                <a:gd name="T28" fmla="*/ 42 w 46"/>
                <a:gd name="T29" fmla="*/ 36 h 44"/>
                <a:gd name="T30" fmla="*/ 45 w 46"/>
                <a:gd name="T31" fmla="*/ 27 h 44"/>
                <a:gd name="T32" fmla="*/ 45 w 46"/>
                <a:gd name="T33" fmla="*/ 23 h 44"/>
                <a:gd name="T34" fmla="*/ 43 w 46"/>
                <a:gd name="T35" fmla="*/ 14 h 44"/>
                <a:gd name="T36" fmla="*/ 39 w 46"/>
                <a:gd name="T37" fmla="*/ 7 h 44"/>
                <a:gd name="T38" fmla="*/ 32 w 46"/>
                <a:gd name="T39" fmla="*/ 3 h 44"/>
                <a:gd name="T40" fmla="*/ 23 w 46"/>
                <a:gd name="T41" fmla="*/ 1 h 44"/>
                <a:gd name="T42" fmla="*/ 14 w 46"/>
                <a:gd name="T43" fmla="*/ 3 h 44"/>
                <a:gd name="T44" fmla="*/ 7 w 46"/>
                <a:gd name="T45" fmla="*/ 7 h 44"/>
                <a:gd name="T46" fmla="*/ 3 w 46"/>
                <a:gd name="T47" fmla="*/ 14 h 44"/>
                <a:gd name="T48" fmla="*/ 1 w 46"/>
                <a:gd name="T49" fmla="*/ 23 h 44"/>
                <a:gd name="T50" fmla="*/ 3 w 46"/>
                <a:gd name="T51" fmla="*/ 31 h 44"/>
                <a:gd name="T52" fmla="*/ 7 w 46"/>
                <a:gd name="T53" fmla="*/ 39 h 44"/>
                <a:gd name="T54" fmla="*/ 14 w 46"/>
                <a:gd name="T55" fmla="*/ 43 h 44"/>
                <a:gd name="T56" fmla="*/ 23 w 46"/>
                <a:gd name="T57" fmla="*/ 44 h 44"/>
                <a:gd name="T58" fmla="*/ 32 w 46"/>
                <a:gd name="T59" fmla="*/ 43 h 44"/>
                <a:gd name="T60" fmla="*/ 39 w 46"/>
                <a:gd name="T61" fmla="*/ 39 h 44"/>
                <a:gd name="T62" fmla="*/ 43 w 46"/>
                <a:gd name="T63" fmla="*/ 31 h 44"/>
                <a:gd name="T64" fmla="*/ 45 w 46"/>
                <a:gd name="T6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4">
                  <a:moveTo>
                    <a:pt x="46" y="23"/>
                  </a:moveTo>
                  <a:lnTo>
                    <a:pt x="45" y="18"/>
                  </a:lnTo>
                  <a:lnTo>
                    <a:pt x="43" y="14"/>
                  </a:lnTo>
                  <a:lnTo>
                    <a:pt x="42" y="10"/>
                  </a:lnTo>
                  <a:lnTo>
                    <a:pt x="39" y="7"/>
                  </a:lnTo>
                  <a:lnTo>
                    <a:pt x="36" y="4"/>
                  </a:lnTo>
                  <a:lnTo>
                    <a:pt x="32" y="1"/>
                  </a:lnTo>
                  <a:lnTo>
                    <a:pt x="27" y="1"/>
                  </a:lnTo>
                  <a:lnTo>
                    <a:pt x="23" y="0"/>
                  </a:lnTo>
                  <a:lnTo>
                    <a:pt x="19" y="1"/>
                  </a:lnTo>
                  <a:lnTo>
                    <a:pt x="14" y="1"/>
                  </a:lnTo>
                  <a:lnTo>
                    <a:pt x="10" y="4"/>
                  </a:lnTo>
                  <a:lnTo>
                    <a:pt x="7" y="7"/>
                  </a:lnTo>
                  <a:lnTo>
                    <a:pt x="4" y="10"/>
                  </a:lnTo>
                  <a:lnTo>
                    <a:pt x="3" y="14"/>
                  </a:lnTo>
                  <a:lnTo>
                    <a:pt x="1" y="18"/>
                  </a:lnTo>
                  <a:lnTo>
                    <a:pt x="0" y="23"/>
                  </a:lnTo>
                  <a:lnTo>
                    <a:pt x="1" y="27"/>
                  </a:lnTo>
                  <a:lnTo>
                    <a:pt x="3" y="31"/>
                  </a:lnTo>
                  <a:lnTo>
                    <a:pt x="4" y="36"/>
                  </a:lnTo>
                  <a:lnTo>
                    <a:pt x="7" y="39"/>
                  </a:lnTo>
                  <a:lnTo>
                    <a:pt x="10" y="41"/>
                  </a:lnTo>
                  <a:lnTo>
                    <a:pt x="14" y="43"/>
                  </a:lnTo>
                  <a:lnTo>
                    <a:pt x="19" y="44"/>
                  </a:lnTo>
                  <a:lnTo>
                    <a:pt x="23" y="44"/>
                  </a:lnTo>
                  <a:lnTo>
                    <a:pt x="27" y="44"/>
                  </a:lnTo>
                  <a:lnTo>
                    <a:pt x="32" y="43"/>
                  </a:lnTo>
                  <a:lnTo>
                    <a:pt x="36" y="41"/>
                  </a:lnTo>
                  <a:lnTo>
                    <a:pt x="39" y="39"/>
                  </a:lnTo>
                  <a:lnTo>
                    <a:pt x="42" y="36"/>
                  </a:lnTo>
                  <a:lnTo>
                    <a:pt x="43" y="31"/>
                  </a:lnTo>
                  <a:lnTo>
                    <a:pt x="45" y="27"/>
                  </a:lnTo>
                  <a:lnTo>
                    <a:pt x="46" y="23"/>
                  </a:lnTo>
                  <a:lnTo>
                    <a:pt x="45" y="23"/>
                  </a:lnTo>
                  <a:lnTo>
                    <a:pt x="45" y="18"/>
                  </a:lnTo>
                  <a:lnTo>
                    <a:pt x="43" y="14"/>
                  </a:lnTo>
                  <a:lnTo>
                    <a:pt x="42" y="10"/>
                  </a:lnTo>
                  <a:lnTo>
                    <a:pt x="39" y="7"/>
                  </a:lnTo>
                  <a:lnTo>
                    <a:pt x="35" y="4"/>
                  </a:lnTo>
                  <a:lnTo>
                    <a:pt x="32" y="3"/>
                  </a:lnTo>
                  <a:lnTo>
                    <a:pt x="27" y="1"/>
                  </a:lnTo>
                  <a:lnTo>
                    <a:pt x="23" y="1"/>
                  </a:lnTo>
                  <a:lnTo>
                    <a:pt x="19" y="1"/>
                  </a:lnTo>
                  <a:lnTo>
                    <a:pt x="14" y="3"/>
                  </a:lnTo>
                  <a:lnTo>
                    <a:pt x="10" y="4"/>
                  </a:lnTo>
                  <a:lnTo>
                    <a:pt x="7" y="7"/>
                  </a:lnTo>
                  <a:lnTo>
                    <a:pt x="4" y="10"/>
                  </a:lnTo>
                  <a:lnTo>
                    <a:pt x="3" y="14"/>
                  </a:lnTo>
                  <a:lnTo>
                    <a:pt x="1" y="18"/>
                  </a:lnTo>
                  <a:lnTo>
                    <a:pt x="1" y="23"/>
                  </a:lnTo>
                  <a:lnTo>
                    <a:pt x="1" y="27"/>
                  </a:lnTo>
                  <a:lnTo>
                    <a:pt x="3" y="31"/>
                  </a:lnTo>
                  <a:lnTo>
                    <a:pt x="4" y="34"/>
                  </a:lnTo>
                  <a:lnTo>
                    <a:pt x="7" y="39"/>
                  </a:lnTo>
                  <a:lnTo>
                    <a:pt x="10" y="41"/>
                  </a:lnTo>
                  <a:lnTo>
                    <a:pt x="14" y="43"/>
                  </a:lnTo>
                  <a:lnTo>
                    <a:pt x="19" y="44"/>
                  </a:lnTo>
                  <a:lnTo>
                    <a:pt x="23" y="44"/>
                  </a:lnTo>
                  <a:lnTo>
                    <a:pt x="27" y="44"/>
                  </a:lnTo>
                  <a:lnTo>
                    <a:pt x="32" y="43"/>
                  </a:lnTo>
                  <a:lnTo>
                    <a:pt x="35" y="41"/>
                  </a:lnTo>
                  <a:lnTo>
                    <a:pt x="39" y="39"/>
                  </a:lnTo>
                  <a:lnTo>
                    <a:pt x="42" y="34"/>
                  </a:lnTo>
                  <a:lnTo>
                    <a:pt x="43" y="31"/>
                  </a:lnTo>
                  <a:lnTo>
                    <a:pt x="45" y="27"/>
                  </a:lnTo>
                  <a:lnTo>
                    <a:pt x="45" y="23"/>
                  </a:lnTo>
                  <a:lnTo>
                    <a:pt x="46"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1" name="Freeform 1191"/>
            <p:cNvSpPr>
              <a:spLocks/>
            </p:cNvSpPr>
            <p:nvPr/>
          </p:nvSpPr>
          <p:spPr bwMode="auto">
            <a:xfrm>
              <a:off x="4354" y="2550"/>
              <a:ext cx="44" cy="43"/>
            </a:xfrm>
            <a:custGeom>
              <a:avLst/>
              <a:gdLst>
                <a:gd name="T0" fmla="*/ 44 w 44"/>
                <a:gd name="T1" fmla="*/ 17 h 43"/>
                <a:gd name="T2" fmla="*/ 41 w 44"/>
                <a:gd name="T3" fmla="*/ 9 h 43"/>
                <a:gd name="T4" fmla="*/ 34 w 44"/>
                <a:gd name="T5" fmla="*/ 3 h 43"/>
                <a:gd name="T6" fmla="*/ 26 w 44"/>
                <a:gd name="T7" fmla="*/ 0 h 43"/>
                <a:gd name="T8" fmla="*/ 18 w 44"/>
                <a:gd name="T9" fmla="*/ 0 h 43"/>
                <a:gd name="T10" fmla="*/ 9 w 44"/>
                <a:gd name="T11" fmla="*/ 3 h 43"/>
                <a:gd name="T12" fmla="*/ 3 w 44"/>
                <a:gd name="T13" fmla="*/ 9 h 43"/>
                <a:gd name="T14" fmla="*/ 0 w 44"/>
                <a:gd name="T15" fmla="*/ 17 h 43"/>
                <a:gd name="T16" fmla="*/ 0 w 44"/>
                <a:gd name="T17" fmla="*/ 26 h 43"/>
                <a:gd name="T18" fmla="*/ 3 w 44"/>
                <a:gd name="T19" fmla="*/ 33 h 43"/>
                <a:gd name="T20" fmla="*/ 9 w 44"/>
                <a:gd name="T21" fmla="*/ 40 h 43"/>
                <a:gd name="T22" fmla="*/ 18 w 44"/>
                <a:gd name="T23" fmla="*/ 43 h 43"/>
                <a:gd name="T24" fmla="*/ 26 w 44"/>
                <a:gd name="T25" fmla="*/ 43 h 43"/>
                <a:gd name="T26" fmla="*/ 34 w 44"/>
                <a:gd name="T27" fmla="*/ 40 h 43"/>
                <a:gd name="T28" fmla="*/ 41 w 44"/>
                <a:gd name="T29" fmla="*/ 33 h 43"/>
                <a:gd name="T30" fmla="*/ 44 w 44"/>
                <a:gd name="T31" fmla="*/ 26 h 43"/>
                <a:gd name="T32" fmla="*/ 44 w 44"/>
                <a:gd name="T33" fmla="*/ 22 h 43"/>
                <a:gd name="T34" fmla="*/ 42 w 44"/>
                <a:gd name="T35" fmla="*/ 13 h 43"/>
                <a:gd name="T36" fmla="*/ 36 w 44"/>
                <a:gd name="T37" fmla="*/ 6 h 43"/>
                <a:gd name="T38" fmla="*/ 31 w 44"/>
                <a:gd name="T39" fmla="*/ 2 h 43"/>
                <a:gd name="T40" fmla="*/ 22 w 44"/>
                <a:gd name="T41" fmla="*/ 0 h 43"/>
                <a:gd name="T42" fmla="*/ 13 w 44"/>
                <a:gd name="T43" fmla="*/ 2 h 43"/>
                <a:gd name="T44" fmla="*/ 6 w 44"/>
                <a:gd name="T45" fmla="*/ 6 h 43"/>
                <a:gd name="T46" fmla="*/ 2 w 44"/>
                <a:gd name="T47" fmla="*/ 13 h 43"/>
                <a:gd name="T48" fmla="*/ 0 w 44"/>
                <a:gd name="T49" fmla="*/ 22 h 43"/>
                <a:gd name="T50" fmla="*/ 2 w 44"/>
                <a:gd name="T51" fmla="*/ 30 h 43"/>
                <a:gd name="T52" fmla="*/ 6 w 44"/>
                <a:gd name="T53" fmla="*/ 36 h 43"/>
                <a:gd name="T54" fmla="*/ 13 w 44"/>
                <a:gd name="T55" fmla="*/ 42 h 43"/>
                <a:gd name="T56" fmla="*/ 22 w 44"/>
                <a:gd name="T57" fmla="*/ 43 h 43"/>
                <a:gd name="T58" fmla="*/ 31 w 44"/>
                <a:gd name="T59" fmla="*/ 42 h 43"/>
                <a:gd name="T60" fmla="*/ 36 w 44"/>
                <a:gd name="T61" fmla="*/ 36 h 43"/>
                <a:gd name="T62" fmla="*/ 42 w 44"/>
                <a:gd name="T63" fmla="*/ 30 h 43"/>
                <a:gd name="T64" fmla="*/ 44 w 44"/>
                <a:gd name="T6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4" y="22"/>
                  </a:moveTo>
                  <a:lnTo>
                    <a:pt x="44" y="17"/>
                  </a:lnTo>
                  <a:lnTo>
                    <a:pt x="42" y="13"/>
                  </a:lnTo>
                  <a:lnTo>
                    <a:pt x="41" y="9"/>
                  </a:lnTo>
                  <a:lnTo>
                    <a:pt x="38" y="6"/>
                  </a:lnTo>
                  <a:lnTo>
                    <a:pt x="34" y="3"/>
                  </a:lnTo>
                  <a:lnTo>
                    <a:pt x="31" y="2"/>
                  </a:lnTo>
                  <a:lnTo>
                    <a:pt x="26" y="0"/>
                  </a:lnTo>
                  <a:lnTo>
                    <a:pt x="22" y="0"/>
                  </a:lnTo>
                  <a:lnTo>
                    <a:pt x="18" y="0"/>
                  </a:lnTo>
                  <a:lnTo>
                    <a:pt x="13" y="2"/>
                  </a:lnTo>
                  <a:lnTo>
                    <a:pt x="9" y="3"/>
                  </a:lnTo>
                  <a:lnTo>
                    <a:pt x="6" y="6"/>
                  </a:lnTo>
                  <a:lnTo>
                    <a:pt x="3" y="9"/>
                  </a:lnTo>
                  <a:lnTo>
                    <a:pt x="2" y="13"/>
                  </a:lnTo>
                  <a:lnTo>
                    <a:pt x="0" y="17"/>
                  </a:lnTo>
                  <a:lnTo>
                    <a:pt x="0" y="22"/>
                  </a:lnTo>
                  <a:lnTo>
                    <a:pt x="0" y="26"/>
                  </a:lnTo>
                  <a:lnTo>
                    <a:pt x="2" y="30"/>
                  </a:lnTo>
                  <a:lnTo>
                    <a:pt x="3" y="33"/>
                  </a:lnTo>
                  <a:lnTo>
                    <a:pt x="6" y="38"/>
                  </a:lnTo>
                  <a:lnTo>
                    <a:pt x="9" y="40"/>
                  </a:lnTo>
                  <a:lnTo>
                    <a:pt x="13" y="42"/>
                  </a:lnTo>
                  <a:lnTo>
                    <a:pt x="18" y="43"/>
                  </a:lnTo>
                  <a:lnTo>
                    <a:pt x="22" y="43"/>
                  </a:lnTo>
                  <a:lnTo>
                    <a:pt x="26" y="43"/>
                  </a:lnTo>
                  <a:lnTo>
                    <a:pt x="31" y="42"/>
                  </a:lnTo>
                  <a:lnTo>
                    <a:pt x="34" y="40"/>
                  </a:lnTo>
                  <a:lnTo>
                    <a:pt x="38" y="38"/>
                  </a:lnTo>
                  <a:lnTo>
                    <a:pt x="41" y="33"/>
                  </a:lnTo>
                  <a:lnTo>
                    <a:pt x="42" y="30"/>
                  </a:lnTo>
                  <a:lnTo>
                    <a:pt x="44" y="26"/>
                  </a:lnTo>
                  <a:lnTo>
                    <a:pt x="44" y="22"/>
                  </a:lnTo>
                  <a:lnTo>
                    <a:pt x="44" y="22"/>
                  </a:lnTo>
                  <a:lnTo>
                    <a:pt x="44" y="17"/>
                  </a:lnTo>
                  <a:lnTo>
                    <a:pt x="42" y="13"/>
                  </a:lnTo>
                  <a:lnTo>
                    <a:pt x="39" y="10"/>
                  </a:lnTo>
                  <a:lnTo>
                    <a:pt x="36" y="6"/>
                  </a:lnTo>
                  <a:lnTo>
                    <a:pt x="34" y="3"/>
                  </a:lnTo>
                  <a:lnTo>
                    <a:pt x="31" y="2"/>
                  </a:lnTo>
                  <a:lnTo>
                    <a:pt x="26" y="0"/>
                  </a:lnTo>
                  <a:lnTo>
                    <a:pt x="22" y="0"/>
                  </a:lnTo>
                  <a:lnTo>
                    <a:pt x="18" y="0"/>
                  </a:lnTo>
                  <a:lnTo>
                    <a:pt x="13" y="2"/>
                  </a:lnTo>
                  <a:lnTo>
                    <a:pt x="11" y="3"/>
                  </a:lnTo>
                  <a:lnTo>
                    <a:pt x="6" y="6"/>
                  </a:lnTo>
                  <a:lnTo>
                    <a:pt x="5" y="10"/>
                  </a:lnTo>
                  <a:lnTo>
                    <a:pt x="2" y="13"/>
                  </a:lnTo>
                  <a:lnTo>
                    <a:pt x="0" y="17"/>
                  </a:lnTo>
                  <a:lnTo>
                    <a:pt x="0" y="22"/>
                  </a:lnTo>
                  <a:lnTo>
                    <a:pt x="0" y="26"/>
                  </a:lnTo>
                  <a:lnTo>
                    <a:pt x="2" y="30"/>
                  </a:lnTo>
                  <a:lnTo>
                    <a:pt x="5" y="33"/>
                  </a:lnTo>
                  <a:lnTo>
                    <a:pt x="6" y="36"/>
                  </a:lnTo>
                  <a:lnTo>
                    <a:pt x="11" y="39"/>
                  </a:lnTo>
                  <a:lnTo>
                    <a:pt x="13" y="42"/>
                  </a:lnTo>
                  <a:lnTo>
                    <a:pt x="18" y="42"/>
                  </a:lnTo>
                  <a:lnTo>
                    <a:pt x="22" y="43"/>
                  </a:lnTo>
                  <a:lnTo>
                    <a:pt x="26" y="42"/>
                  </a:lnTo>
                  <a:lnTo>
                    <a:pt x="31" y="42"/>
                  </a:lnTo>
                  <a:lnTo>
                    <a:pt x="34" y="39"/>
                  </a:lnTo>
                  <a:lnTo>
                    <a:pt x="36" y="36"/>
                  </a:lnTo>
                  <a:lnTo>
                    <a:pt x="39" y="33"/>
                  </a:lnTo>
                  <a:lnTo>
                    <a:pt x="42" y="30"/>
                  </a:lnTo>
                  <a:lnTo>
                    <a:pt x="44" y="26"/>
                  </a:lnTo>
                  <a:lnTo>
                    <a:pt x="44" y="22"/>
                  </a:lnTo>
                  <a:lnTo>
                    <a:pt x="44" y="2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2" name="Freeform 1192"/>
            <p:cNvSpPr>
              <a:spLocks/>
            </p:cNvSpPr>
            <p:nvPr/>
          </p:nvSpPr>
          <p:spPr bwMode="auto">
            <a:xfrm>
              <a:off x="4354" y="2550"/>
              <a:ext cx="44" cy="43"/>
            </a:xfrm>
            <a:custGeom>
              <a:avLst/>
              <a:gdLst>
                <a:gd name="T0" fmla="*/ 44 w 44"/>
                <a:gd name="T1" fmla="*/ 17 h 43"/>
                <a:gd name="T2" fmla="*/ 39 w 44"/>
                <a:gd name="T3" fmla="*/ 10 h 43"/>
                <a:gd name="T4" fmla="*/ 34 w 44"/>
                <a:gd name="T5" fmla="*/ 3 h 43"/>
                <a:gd name="T6" fmla="*/ 26 w 44"/>
                <a:gd name="T7" fmla="*/ 0 h 43"/>
                <a:gd name="T8" fmla="*/ 18 w 44"/>
                <a:gd name="T9" fmla="*/ 0 h 43"/>
                <a:gd name="T10" fmla="*/ 11 w 44"/>
                <a:gd name="T11" fmla="*/ 3 h 43"/>
                <a:gd name="T12" fmla="*/ 5 w 44"/>
                <a:gd name="T13" fmla="*/ 10 h 43"/>
                <a:gd name="T14" fmla="*/ 0 w 44"/>
                <a:gd name="T15" fmla="*/ 17 h 43"/>
                <a:gd name="T16" fmla="*/ 0 w 44"/>
                <a:gd name="T17" fmla="*/ 26 h 43"/>
                <a:gd name="T18" fmla="*/ 5 w 44"/>
                <a:gd name="T19" fmla="*/ 33 h 43"/>
                <a:gd name="T20" fmla="*/ 11 w 44"/>
                <a:gd name="T21" fmla="*/ 39 h 43"/>
                <a:gd name="T22" fmla="*/ 18 w 44"/>
                <a:gd name="T23" fmla="*/ 42 h 43"/>
                <a:gd name="T24" fmla="*/ 26 w 44"/>
                <a:gd name="T25" fmla="*/ 42 h 43"/>
                <a:gd name="T26" fmla="*/ 34 w 44"/>
                <a:gd name="T27" fmla="*/ 39 h 43"/>
                <a:gd name="T28" fmla="*/ 39 w 44"/>
                <a:gd name="T29" fmla="*/ 33 h 43"/>
                <a:gd name="T30" fmla="*/ 44 w 44"/>
                <a:gd name="T31" fmla="*/ 26 h 43"/>
                <a:gd name="T32" fmla="*/ 42 w 44"/>
                <a:gd name="T33" fmla="*/ 22 h 43"/>
                <a:gd name="T34" fmla="*/ 41 w 44"/>
                <a:gd name="T35" fmla="*/ 13 h 43"/>
                <a:gd name="T36" fmla="*/ 36 w 44"/>
                <a:gd name="T37" fmla="*/ 7 h 43"/>
                <a:gd name="T38" fmla="*/ 31 w 44"/>
                <a:gd name="T39" fmla="*/ 2 h 43"/>
                <a:gd name="T40" fmla="*/ 22 w 44"/>
                <a:gd name="T41" fmla="*/ 0 h 43"/>
                <a:gd name="T42" fmla="*/ 13 w 44"/>
                <a:gd name="T43" fmla="*/ 2 h 43"/>
                <a:gd name="T44" fmla="*/ 8 w 44"/>
                <a:gd name="T45" fmla="*/ 7 h 43"/>
                <a:gd name="T46" fmla="*/ 2 w 44"/>
                <a:gd name="T47" fmla="*/ 13 h 43"/>
                <a:gd name="T48" fmla="*/ 0 w 44"/>
                <a:gd name="T49" fmla="*/ 22 h 43"/>
                <a:gd name="T50" fmla="*/ 2 w 44"/>
                <a:gd name="T51" fmla="*/ 30 h 43"/>
                <a:gd name="T52" fmla="*/ 8 w 44"/>
                <a:gd name="T53" fmla="*/ 36 h 43"/>
                <a:gd name="T54" fmla="*/ 13 w 44"/>
                <a:gd name="T55" fmla="*/ 40 h 43"/>
                <a:gd name="T56" fmla="*/ 22 w 44"/>
                <a:gd name="T57" fmla="*/ 42 h 43"/>
                <a:gd name="T58" fmla="*/ 31 w 44"/>
                <a:gd name="T59" fmla="*/ 40 h 43"/>
                <a:gd name="T60" fmla="*/ 36 w 44"/>
                <a:gd name="T61" fmla="*/ 36 h 43"/>
                <a:gd name="T62" fmla="*/ 41 w 44"/>
                <a:gd name="T63" fmla="*/ 30 h 43"/>
                <a:gd name="T64" fmla="*/ 42 w 44"/>
                <a:gd name="T6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4" y="22"/>
                  </a:moveTo>
                  <a:lnTo>
                    <a:pt x="44" y="17"/>
                  </a:lnTo>
                  <a:lnTo>
                    <a:pt x="42" y="13"/>
                  </a:lnTo>
                  <a:lnTo>
                    <a:pt x="39" y="10"/>
                  </a:lnTo>
                  <a:lnTo>
                    <a:pt x="36" y="6"/>
                  </a:lnTo>
                  <a:lnTo>
                    <a:pt x="34" y="3"/>
                  </a:lnTo>
                  <a:lnTo>
                    <a:pt x="31" y="2"/>
                  </a:lnTo>
                  <a:lnTo>
                    <a:pt x="26" y="0"/>
                  </a:lnTo>
                  <a:lnTo>
                    <a:pt x="22" y="0"/>
                  </a:lnTo>
                  <a:lnTo>
                    <a:pt x="18" y="0"/>
                  </a:lnTo>
                  <a:lnTo>
                    <a:pt x="13" y="2"/>
                  </a:lnTo>
                  <a:lnTo>
                    <a:pt x="11" y="3"/>
                  </a:lnTo>
                  <a:lnTo>
                    <a:pt x="6" y="6"/>
                  </a:lnTo>
                  <a:lnTo>
                    <a:pt x="5" y="10"/>
                  </a:lnTo>
                  <a:lnTo>
                    <a:pt x="2" y="13"/>
                  </a:lnTo>
                  <a:lnTo>
                    <a:pt x="0" y="17"/>
                  </a:lnTo>
                  <a:lnTo>
                    <a:pt x="0" y="22"/>
                  </a:lnTo>
                  <a:lnTo>
                    <a:pt x="0" y="26"/>
                  </a:lnTo>
                  <a:lnTo>
                    <a:pt x="2" y="30"/>
                  </a:lnTo>
                  <a:lnTo>
                    <a:pt x="5" y="33"/>
                  </a:lnTo>
                  <a:lnTo>
                    <a:pt x="6" y="36"/>
                  </a:lnTo>
                  <a:lnTo>
                    <a:pt x="11" y="39"/>
                  </a:lnTo>
                  <a:lnTo>
                    <a:pt x="13" y="42"/>
                  </a:lnTo>
                  <a:lnTo>
                    <a:pt x="18" y="42"/>
                  </a:lnTo>
                  <a:lnTo>
                    <a:pt x="22" y="43"/>
                  </a:lnTo>
                  <a:lnTo>
                    <a:pt x="26" y="42"/>
                  </a:lnTo>
                  <a:lnTo>
                    <a:pt x="31" y="42"/>
                  </a:lnTo>
                  <a:lnTo>
                    <a:pt x="34" y="39"/>
                  </a:lnTo>
                  <a:lnTo>
                    <a:pt x="36" y="36"/>
                  </a:lnTo>
                  <a:lnTo>
                    <a:pt x="39" y="33"/>
                  </a:lnTo>
                  <a:lnTo>
                    <a:pt x="42" y="30"/>
                  </a:lnTo>
                  <a:lnTo>
                    <a:pt x="44" y="26"/>
                  </a:lnTo>
                  <a:lnTo>
                    <a:pt x="44" y="22"/>
                  </a:lnTo>
                  <a:lnTo>
                    <a:pt x="42" y="22"/>
                  </a:lnTo>
                  <a:lnTo>
                    <a:pt x="42" y="17"/>
                  </a:lnTo>
                  <a:lnTo>
                    <a:pt x="41" y="13"/>
                  </a:lnTo>
                  <a:lnTo>
                    <a:pt x="39" y="10"/>
                  </a:lnTo>
                  <a:lnTo>
                    <a:pt x="36" y="7"/>
                  </a:lnTo>
                  <a:lnTo>
                    <a:pt x="34" y="4"/>
                  </a:lnTo>
                  <a:lnTo>
                    <a:pt x="31" y="2"/>
                  </a:lnTo>
                  <a:lnTo>
                    <a:pt x="26" y="2"/>
                  </a:lnTo>
                  <a:lnTo>
                    <a:pt x="22" y="0"/>
                  </a:lnTo>
                  <a:lnTo>
                    <a:pt x="18" y="2"/>
                  </a:lnTo>
                  <a:lnTo>
                    <a:pt x="13" y="2"/>
                  </a:lnTo>
                  <a:lnTo>
                    <a:pt x="11" y="4"/>
                  </a:lnTo>
                  <a:lnTo>
                    <a:pt x="8" y="7"/>
                  </a:lnTo>
                  <a:lnTo>
                    <a:pt x="5" y="10"/>
                  </a:lnTo>
                  <a:lnTo>
                    <a:pt x="2" y="13"/>
                  </a:lnTo>
                  <a:lnTo>
                    <a:pt x="2" y="17"/>
                  </a:lnTo>
                  <a:lnTo>
                    <a:pt x="0" y="22"/>
                  </a:lnTo>
                  <a:lnTo>
                    <a:pt x="2" y="26"/>
                  </a:lnTo>
                  <a:lnTo>
                    <a:pt x="2" y="30"/>
                  </a:lnTo>
                  <a:lnTo>
                    <a:pt x="5" y="33"/>
                  </a:lnTo>
                  <a:lnTo>
                    <a:pt x="8" y="36"/>
                  </a:lnTo>
                  <a:lnTo>
                    <a:pt x="11" y="39"/>
                  </a:lnTo>
                  <a:lnTo>
                    <a:pt x="13" y="40"/>
                  </a:lnTo>
                  <a:lnTo>
                    <a:pt x="18" y="42"/>
                  </a:lnTo>
                  <a:lnTo>
                    <a:pt x="22" y="42"/>
                  </a:lnTo>
                  <a:lnTo>
                    <a:pt x="26" y="42"/>
                  </a:lnTo>
                  <a:lnTo>
                    <a:pt x="31" y="40"/>
                  </a:lnTo>
                  <a:lnTo>
                    <a:pt x="34" y="39"/>
                  </a:lnTo>
                  <a:lnTo>
                    <a:pt x="36" y="36"/>
                  </a:lnTo>
                  <a:lnTo>
                    <a:pt x="39" y="33"/>
                  </a:lnTo>
                  <a:lnTo>
                    <a:pt x="41" y="30"/>
                  </a:lnTo>
                  <a:lnTo>
                    <a:pt x="42" y="26"/>
                  </a:lnTo>
                  <a:lnTo>
                    <a:pt x="42" y="22"/>
                  </a:lnTo>
                  <a:lnTo>
                    <a:pt x="44"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3" name="Freeform 1193"/>
            <p:cNvSpPr>
              <a:spLocks/>
            </p:cNvSpPr>
            <p:nvPr/>
          </p:nvSpPr>
          <p:spPr bwMode="auto">
            <a:xfrm>
              <a:off x="4354" y="2550"/>
              <a:ext cx="42" cy="42"/>
            </a:xfrm>
            <a:custGeom>
              <a:avLst/>
              <a:gdLst>
                <a:gd name="T0" fmla="*/ 42 w 42"/>
                <a:gd name="T1" fmla="*/ 17 h 42"/>
                <a:gd name="T2" fmla="*/ 39 w 42"/>
                <a:gd name="T3" fmla="*/ 10 h 42"/>
                <a:gd name="T4" fmla="*/ 34 w 42"/>
                <a:gd name="T5" fmla="*/ 4 h 42"/>
                <a:gd name="T6" fmla="*/ 26 w 42"/>
                <a:gd name="T7" fmla="*/ 2 h 42"/>
                <a:gd name="T8" fmla="*/ 18 w 42"/>
                <a:gd name="T9" fmla="*/ 2 h 42"/>
                <a:gd name="T10" fmla="*/ 11 w 42"/>
                <a:gd name="T11" fmla="*/ 4 h 42"/>
                <a:gd name="T12" fmla="*/ 5 w 42"/>
                <a:gd name="T13" fmla="*/ 10 h 42"/>
                <a:gd name="T14" fmla="*/ 2 w 42"/>
                <a:gd name="T15" fmla="*/ 17 h 42"/>
                <a:gd name="T16" fmla="*/ 2 w 42"/>
                <a:gd name="T17" fmla="*/ 26 h 42"/>
                <a:gd name="T18" fmla="*/ 5 w 42"/>
                <a:gd name="T19" fmla="*/ 33 h 42"/>
                <a:gd name="T20" fmla="*/ 11 w 42"/>
                <a:gd name="T21" fmla="*/ 39 h 42"/>
                <a:gd name="T22" fmla="*/ 18 w 42"/>
                <a:gd name="T23" fmla="*/ 42 h 42"/>
                <a:gd name="T24" fmla="*/ 26 w 42"/>
                <a:gd name="T25" fmla="*/ 42 h 42"/>
                <a:gd name="T26" fmla="*/ 34 w 42"/>
                <a:gd name="T27" fmla="*/ 39 h 42"/>
                <a:gd name="T28" fmla="*/ 39 w 42"/>
                <a:gd name="T29" fmla="*/ 33 h 42"/>
                <a:gd name="T30" fmla="*/ 42 w 42"/>
                <a:gd name="T31" fmla="*/ 26 h 42"/>
                <a:gd name="T32" fmla="*/ 42 w 42"/>
                <a:gd name="T33" fmla="*/ 22 h 42"/>
                <a:gd name="T34" fmla="*/ 41 w 42"/>
                <a:gd name="T35" fmla="*/ 13 h 42"/>
                <a:gd name="T36" fmla="*/ 36 w 42"/>
                <a:gd name="T37" fmla="*/ 7 h 42"/>
                <a:gd name="T38" fmla="*/ 29 w 42"/>
                <a:gd name="T39" fmla="*/ 3 h 42"/>
                <a:gd name="T40" fmla="*/ 22 w 42"/>
                <a:gd name="T41" fmla="*/ 2 h 42"/>
                <a:gd name="T42" fmla="*/ 13 w 42"/>
                <a:gd name="T43" fmla="*/ 3 h 42"/>
                <a:gd name="T44" fmla="*/ 8 w 42"/>
                <a:gd name="T45" fmla="*/ 7 h 42"/>
                <a:gd name="T46" fmla="*/ 3 w 42"/>
                <a:gd name="T47" fmla="*/ 13 h 42"/>
                <a:gd name="T48" fmla="*/ 2 w 42"/>
                <a:gd name="T49" fmla="*/ 22 h 42"/>
                <a:gd name="T50" fmla="*/ 3 w 42"/>
                <a:gd name="T51" fmla="*/ 29 h 42"/>
                <a:gd name="T52" fmla="*/ 8 w 42"/>
                <a:gd name="T53" fmla="*/ 36 h 42"/>
                <a:gd name="T54" fmla="*/ 13 w 42"/>
                <a:gd name="T55" fmla="*/ 40 h 42"/>
                <a:gd name="T56" fmla="*/ 22 w 42"/>
                <a:gd name="T57" fmla="*/ 42 h 42"/>
                <a:gd name="T58" fmla="*/ 29 w 42"/>
                <a:gd name="T59" fmla="*/ 40 h 42"/>
                <a:gd name="T60" fmla="*/ 36 w 42"/>
                <a:gd name="T61" fmla="*/ 36 h 42"/>
                <a:gd name="T62" fmla="*/ 41 w 42"/>
                <a:gd name="T63" fmla="*/ 29 h 42"/>
                <a:gd name="T64" fmla="*/ 42 w 42"/>
                <a:gd name="T65"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2">
                  <a:moveTo>
                    <a:pt x="42" y="22"/>
                  </a:moveTo>
                  <a:lnTo>
                    <a:pt x="42" y="17"/>
                  </a:lnTo>
                  <a:lnTo>
                    <a:pt x="41" y="13"/>
                  </a:lnTo>
                  <a:lnTo>
                    <a:pt x="39" y="10"/>
                  </a:lnTo>
                  <a:lnTo>
                    <a:pt x="36" y="7"/>
                  </a:lnTo>
                  <a:lnTo>
                    <a:pt x="34" y="4"/>
                  </a:lnTo>
                  <a:lnTo>
                    <a:pt x="31" y="2"/>
                  </a:lnTo>
                  <a:lnTo>
                    <a:pt x="26" y="2"/>
                  </a:lnTo>
                  <a:lnTo>
                    <a:pt x="22" y="0"/>
                  </a:lnTo>
                  <a:lnTo>
                    <a:pt x="18" y="2"/>
                  </a:lnTo>
                  <a:lnTo>
                    <a:pt x="13" y="2"/>
                  </a:lnTo>
                  <a:lnTo>
                    <a:pt x="11" y="4"/>
                  </a:lnTo>
                  <a:lnTo>
                    <a:pt x="8" y="7"/>
                  </a:lnTo>
                  <a:lnTo>
                    <a:pt x="5" y="10"/>
                  </a:lnTo>
                  <a:lnTo>
                    <a:pt x="2" y="13"/>
                  </a:lnTo>
                  <a:lnTo>
                    <a:pt x="2" y="17"/>
                  </a:lnTo>
                  <a:lnTo>
                    <a:pt x="0" y="22"/>
                  </a:lnTo>
                  <a:lnTo>
                    <a:pt x="2" y="26"/>
                  </a:lnTo>
                  <a:lnTo>
                    <a:pt x="2" y="30"/>
                  </a:lnTo>
                  <a:lnTo>
                    <a:pt x="5" y="33"/>
                  </a:lnTo>
                  <a:lnTo>
                    <a:pt x="8" y="36"/>
                  </a:lnTo>
                  <a:lnTo>
                    <a:pt x="11" y="39"/>
                  </a:lnTo>
                  <a:lnTo>
                    <a:pt x="13" y="40"/>
                  </a:lnTo>
                  <a:lnTo>
                    <a:pt x="18" y="42"/>
                  </a:lnTo>
                  <a:lnTo>
                    <a:pt x="22" y="42"/>
                  </a:lnTo>
                  <a:lnTo>
                    <a:pt x="26" y="42"/>
                  </a:lnTo>
                  <a:lnTo>
                    <a:pt x="31" y="40"/>
                  </a:lnTo>
                  <a:lnTo>
                    <a:pt x="34" y="39"/>
                  </a:lnTo>
                  <a:lnTo>
                    <a:pt x="36" y="36"/>
                  </a:lnTo>
                  <a:lnTo>
                    <a:pt x="39" y="33"/>
                  </a:lnTo>
                  <a:lnTo>
                    <a:pt x="41" y="30"/>
                  </a:lnTo>
                  <a:lnTo>
                    <a:pt x="42" y="26"/>
                  </a:lnTo>
                  <a:lnTo>
                    <a:pt x="42" y="22"/>
                  </a:lnTo>
                  <a:lnTo>
                    <a:pt x="42" y="22"/>
                  </a:lnTo>
                  <a:lnTo>
                    <a:pt x="42" y="17"/>
                  </a:lnTo>
                  <a:lnTo>
                    <a:pt x="41" y="13"/>
                  </a:lnTo>
                  <a:lnTo>
                    <a:pt x="39" y="10"/>
                  </a:lnTo>
                  <a:lnTo>
                    <a:pt x="36" y="7"/>
                  </a:lnTo>
                  <a:lnTo>
                    <a:pt x="34" y="4"/>
                  </a:lnTo>
                  <a:lnTo>
                    <a:pt x="29" y="3"/>
                  </a:lnTo>
                  <a:lnTo>
                    <a:pt x="26" y="2"/>
                  </a:lnTo>
                  <a:lnTo>
                    <a:pt x="22" y="2"/>
                  </a:lnTo>
                  <a:lnTo>
                    <a:pt x="18" y="2"/>
                  </a:lnTo>
                  <a:lnTo>
                    <a:pt x="13" y="3"/>
                  </a:lnTo>
                  <a:lnTo>
                    <a:pt x="11" y="4"/>
                  </a:lnTo>
                  <a:lnTo>
                    <a:pt x="8" y="7"/>
                  </a:lnTo>
                  <a:lnTo>
                    <a:pt x="5" y="10"/>
                  </a:lnTo>
                  <a:lnTo>
                    <a:pt x="3" y="13"/>
                  </a:lnTo>
                  <a:lnTo>
                    <a:pt x="2" y="17"/>
                  </a:lnTo>
                  <a:lnTo>
                    <a:pt x="2" y="22"/>
                  </a:lnTo>
                  <a:lnTo>
                    <a:pt x="2" y="26"/>
                  </a:lnTo>
                  <a:lnTo>
                    <a:pt x="3" y="29"/>
                  </a:lnTo>
                  <a:lnTo>
                    <a:pt x="5" y="33"/>
                  </a:lnTo>
                  <a:lnTo>
                    <a:pt x="8" y="36"/>
                  </a:lnTo>
                  <a:lnTo>
                    <a:pt x="11" y="39"/>
                  </a:lnTo>
                  <a:lnTo>
                    <a:pt x="13" y="40"/>
                  </a:lnTo>
                  <a:lnTo>
                    <a:pt x="18" y="42"/>
                  </a:lnTo>
                  <a:lnTo>
                    <a:pt x="22" y="42"/>
                  </a:lnTo>
                  <a:lnTo>
                    <a:pt x="26" y="42"/>
                  </a:lnTo>
                  <a:lnTo>
                    <a:pt x="29" y="40"/>
                  </a:lnTo>
                  <a:lnTo>
                    <a:pt x="34" y="39"/>
                  </a:lnTo>
                  <a:lnTo>
                    <a:pt x="36" y="36"/>
                  </a:lnTo>
                  <a:lnTo>
                    <a:pt x="39" y="33"/>
                  </a:lnTo>
                  <a:lnTo>
                    <a:pt x="41" y="29"/>
                  </a:lnTo>
                  <a:lnTo>
                    <a:pt x="42" y="26"/>
                  </a:lnTo>
                  <a:lnTo>
                    <a:pt x="42" y="22"/>
                  </a:lnTo>
                  <a:lnTo>
                    <a:pt x="42" y="22"/>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4" name="Freeform 1194"/>
            <p:cNvSpPr>
              <a:spLocks/>
            </p:cNvSpPr>
            <p:nvPr/>
          </p:nvSpPr>
          <p:spPr bwMode="auto">
            <a:xfrm>
              <a:off x="4356" y="2552"/>
              <a:ext cx="40" cy="40"/>
            </a:xfrm>
            <a:custGeom>
              <a:avLst/>
              <a:gdLst>
                <a:gd name="T0" fmla="*/ 40 w 40"/>
                <a:gd name="T1" fmla="*/ 15 h 40"/>
                <a:gd name="T2" fmla="*/ 37 w 40"/>
                <a:gd name="T3" fmla="*/ 8 h 40"/>
                <a:gd name="T4" fmla="*/ 32 w 40"/>
                <a:gd name="T5" fmla="*/ 2 h 40"/>
                <a:gd name="T6" fmla="*/ 24 w 40"/>
                <a:gd name="T7" fmla="*/ 0 h 40"/>
                <a:gd name="T8" fmla="*/ 16 w 40"/>
                <a:gd name="T9" fmla="*/ 0 h 40"/>
                <a:gd name="T10" fmla="*/ 9 w 40"/>
                <a:gd name="T11" fmla="*/ 2 h 40"/>
                <a:gd name="T12" fmla="*/ 3 w 40"/>
                <a:gd name="T13" fmla="*/ 8 h 40"/>
                <a:gd name="T14" fmla="*/ 0 w 40"/>
                <a:gd name="T15" fmla="*/ 15 h 40"/>
                <a:gd name="T16" fmla="*/ 0 w 40"/>
                <a:gd name="T17" fmla="*/ 24 h 40"/>
                <a:gd name="T18" fmla="*/ 3 w 40"/>
                <a:gd name="T19" fmla="*/ 31 h 40"/>
                <a:gd name="T20" fmla="*/ 9 w 40"/>
                <a:gd name="T21" fmla="*/ 37 h 40"/>
                <a:gd name="T22" fmla="*/ 16 w 40"/>
                <a:gd name="T23" fmla="*/ 40 h 40"/>
                <a:gd name="T24" fmla="*/ 24 w 40"/>
                <a:gd name="T25" fmla="*/ 40 h 40"/>
                <a:gd name="T26" fmla="*/ 32 w 40"/>
                <a:gd name="T27" fmla="*/ 37 h 40"/>
                <a:gd name="T28" fmla="*/ 37 w 40"/>
                <a:gd name="T29" fmla="*/ 31 h 40"/>
                <a:gd name="T30" fmla="*/ 40 w 40"/>
                <a:gd name="T31" fmla="*/ 24 h 40"/>
                <a:gd name="T32" fmla="*/ 40 w 40"/>
                <a:gd name="T33" fmla="*/ 20 h 40"/>
                <a:gd name="T34" fmla="*/ 39 w 40"/>
                <a:gd name="T35" fmla="*/ 11 h 40"/>
                <a:gd name="T36" fmla="*/ 34 w 40"/>
                <a:gd name="T37" fmla="*/ 5 h 40"/>
                <a:gd name="T38" fmla="*/ 27 w 40"/>
                <a:gd name="T39" fmla="*/ 1 h 40"/>
                <a:gd name="T40" fmla="*/ 20 w 40"/>
                <a:gd name="T41" fmla="*/ 0 h 40"/>
                <a:gd name="T42" fmla="*/ 13 w 40"/>
                <a:gd name="T43" fmla="*/ 1 h 40"/>
                <a:gd name="T44" fmla="*/ 6 w 40"/>
                <a:gd name="T45" fmla="*/ 5 h 40"/>
                <a:gd name="T46" fmla="*/ 1 w 40"/>
                <a:gd name="T47" fmla="*/ 11 h 40"/>
                <a:gd name="T48" fmla="*/ 0 w 40"/>
                <a:gd name="T49" fmla="*/ 20 h 40"/>
                <a:gd name="T50" fmla="*/ 1 w 40"/>
                <a:gd name="T51" fmla="*/ 27 h 40"/>
                <a:gd name="T52" fmla="*/ 6 w 40"/>
                <a:gd name="T53" fmla="*/ 34 h 40"/>
                <a:gd name="T54" fmla="*/ 13 w 40"/>
                <a:gd name="T55" fmla="*/ 38 h 40"/>
                <a:gd name="T56" fmla="*/ 20 w 40"/>
                <a:gd name="T57" fmla="*/ 40 h 40"/>
                <a:gd name="T58" fmla="*/ 27 w 40"/>
                <a:gd name="T59" fmla="*/ 38 h 40"/>
                <a:gd name="T60" fmla="*/ 34 w 40"/>
                <a:gd name="T61" fmla="*/ 34 h 40"/>
                <a:gd name="T62" fmla="*/ 39 w 40"/>
                <a:gd name="T63" fmla="*/ 27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5"/>
                  </a:lnTo>
                  <a:lnTo>
                    <a:pt x="39" y="11"/>
                  </a:lnTo>
                  <a:lnTo>
                    <a:pt x="37" y="8"/>
                  </a:lnTo>
                  <a:lnTo>
                    <a:pt x="34" y="5"/>
                  </a:lnTo>
                  <a:lnTo>
                    <a:pt x="32" y="2"/>
                  </a:lnTo>
                  <a:lnTo>
                    <a:pt x="27" y="1"/>
                  </a:lnTo>
                  <a:lnTo>
                    <a:pt x="24" y="0"/>
                  </a:lnTo>
                  <a:lnTo>
                    <a:pt x="20" y="0"/>
                  </a:lnTo>
                  <a:lnTo>
                    <a:pt x="16" y="0"/>
                  </a:lnTo>
                  <a:lnTo>
                    <a:pt x="11" y="1"/>
                  </a:lnTo>
                  <a:lnTo>
                    <a:pt x="9" y="2"/>
                  </a:lnTo>
                  <a:lnTo>
                    <a:pt x="6" y="5"/>
                  </a:lnTo>
                  <a:lnTo>
                    <a:pt x="3" y="8"/>
                  </a:lnTo>
                  <a:lnTo>
                    <a:pt x="1" y="11"/>
                  </a:lnTo>
                  <a:lnTo>
                    <a:pt x="0" y="15"/>
                  </a:lnTo>
                  <a:lnTo>
                    <a:pt x="0" y="20"/>
                  </a:lnTo>
                  <a:lnTo>
                    <a:pt x="0" y="24"/>
                  </a:lnTo>
                  <a:lnTo>
                    <a:pt x="1" y="27"/>
                  </a:lnTo>
                  <a:lnTo>
                    <a:pt x="3" y="31"/>
                  </a:lnTo>
                  <a:lnTo>
                    <a:pt x="6" y="34"/>
                  </a:lnTo>
                  <a:lnTo>
                    <a:pt x="9" y="37"/>
                  </a:lnTo>
                  <a:lnTo>
                    <a:pt x="11" y="38"/>
                  </a:lnTo>
                  <a:lnTo>
                    <a:pt x="16" y="40"/>
                  </a:lnTo>
                  <a:lnTo>
                    <a:pt x="20" y="40"/>
                  </a:lnTo>
                  <a:lnTo>
                    <a:pt x="24" y="40"/>
                  </a:lnTo>
                  <a:lnTo>
                    <a:pt x="27" y="38"/>
                  </a:lnTo>
                  <a:lnTo>
                    <a:pt x="32" y="37"/>
                  </a:lnTo>
                  <a:lnTo>
                    <a:pt x="34" y="34"/>
                  </a:lnTo>
                  <a:lnTo>
                    <a:pt x="37" y="31"/>
                  </a:lnTo>
                  <a:lnTo>
                    <a:pt x="39" y="27"/>
                  </a:lnTo>
                  <a:lnTo>
                    <a:pt x="40" y="24"/>
                  </a:lnTo>
                  <a:lnTo>
                    <a:pt x="40" y="20"/>
                  </a:lnTo>
                  <a:lnTo>
                    <a:pt x="40" y="20"/>
                  </a:lnTo>
                  <a:lnTo>
                    <a:pt x="39" y="15"/>
                  </a:lnTo>
                  <a:lnTo>
                    <a:pt x="39" y="11"/>
                  </a:lnTo>
                  <a:lnTo>
                    <a:pt x="36" y="8"/>
                  </a:lnTo>
                  <a:lnTo>
                    <a:pt x="34" y="5"/>
                  </a:lnTo>
                  <a:lnTo>
                    <a:pt x="32" y="2"/>
                  </a:lnTo>
                  <a:lnTo>
                    <a:pt x="27" y="1"/>
                  </a:lnTo>
                  <a:lnTo>
                    <a:pt x="24" y="0"/>
                  </a:lnTo>
                  <a:lnTo>
                    <a:pt x="20" y="0"/>
                  </a:lnTo>
                  <a:lnTo>
                    <a:pt x="16" y="0"/>
                  </a:lnTo>
                  <a:lnTo>
                    <a:pt x="13" y="1"/>
                  </a:lnTo>
                  <a:lnTo>
                    <a:pt x="9" y="2"/>
                  </a:lnTo>
                  <a:lnTo>
                    <a:pt x="6" y="5"/>
                  </a:lnTo>
                  <a:lnTo>
                    <a:pt x="3" y="8"/>
                  </a:lnTo>
                  <a:lnTo>
                    <a:pt x="1" y="11"/>
                  </a:lnTo>
                  <a:lnTo>
                    <a:pt x="0" y="15"/>
                  </a:lnTo>
                  <a:lnTo>
                    <a:pt x="0" y="20"/>
                  </a:lnTo>
                  <a:lnTo>
                    <a:pt x="0" y="24"/>
                  </a:lnTo>
                  <a:lnTo>
                    <a:pt x="1" y="27"/>
                  </a:lnTo>
                  <a:lnTo>
                    <a:pt x="3" y="31"/>
                  </a:lnTo>
                  <a:lnTo>
                    <a:pt x="6" y="34"/>
                  </a:lnTo>
                  <a:lnTo>
                    <a:pt x="9" y="36"/>
                  </a:lnTo>
                  <a:lnTo>
                    <a:pt x="13" y="38"/>
                  </a:lnTo>
                  <a:lnTo>
                    <a:pt x="16" y="38"/>
                  </a:lnTo>
                  <a:lnTo>
                    <a:pt x="20" y="40"/>
                  </a:lnTo>
                  <a:lnTo>
                    <a:pt x="24" y="38"/>
                  </a:lnTo>
                  <a:lnTo>
                    <a:pt x="27" y="38"/>
                  </a:lnTo>
                  <a:lnTo>
                    <a:pt x="32" y="36"/>
                  </a:lnTo>
                  <a:lnTo>
                    <a:pt x="34" y="34"/>
                  </a:lnTo>
                  <a:lnTo>
                    <a:pt x="36" y="31"/>
                  </a:lnTo>
                  <a:lnTo>
                    <a:pt x="39" y="27"/>
                  </a:lnTo>
                  <a:lnTo>
                    <a:pt x="39" y="24"/>
                  </a:lnTo>
                  <a:lnTo>
                    <a:pt x="40" y="20"/>
                  </a:lnTo>
                  <a:lnTo>
                    <a:pt x="40"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5" name="Freeform 1195"/>
            <p:cNvSpPr>
              <a:spLocks/>
            </p:cNvSpPr>
            <p:nvPr/>
          </p:nvSpPr>
          <p:spPr bwMode="auto">
            <a:xfrm>
              <a:off x="4356" y="2552"/>
              <a:ext cx="40" cy="40"/>
            </a:xfrm>
            <a:custGeom>
              <a:avLst/>
              <a:gdLst>
                <a:gd name="T0" fmla="*/ 39 w 40"/>
                <a:gd name="T1" fmla="*/ 15 h 40"/>
                <a:gd name="T2" fmla="*/ 36 w 40"/>
                <a:gd name="T3" fmla="*/ 8 h 40"/>
                <a:gd name="T4" fmla="*/ 32 w 40"/>
                <a:gd name="T5" fmla="*/ 2 h 40"/>
                <a:gd name="T6" fmla="*/ 24 w 40"/>
                <a:gd name="T7" fmla="*/ 0 h 40"/>
                <a:gd name="T8" fmla="*/ 16 w 40"/>
                <a:gd name="T9" fmla="*/ 0 h 40"/>
                <a:gd name="T10" fmla="*/ 9 w 40"/>
                <a:gd name="T11" fmla="*/ 2 h 40"/>
                <a:gd name="T12" fmla="*/ 3 w 40"/>
                <a:gd name="T13" fmla="*/ 8 h 40"/>
                <a:gd name="T14" fmla="*/ 0 w 40"/>
                <a:gd name="T15" fmla="*/ 15 h 40"/>
                <a:gd name="T16" fmla="*/ 0 w 40"/>
                <a:gd name="T17" fmla="*/ 24 h 40"/>
                <a:gd name="T18" fmla="*/ 3 w 40"/>
                <a:gd name="T19" fmla="*/ 31 h 40"/>
                <a:gd name="T20" fmla="*/ 9 w 40"/>
                <a:gd name="T21" fmla="*/ 36 h 40"/>
                <a:gd name="T22" fmla="*/ 16 w 40"/>
                <a:gd name="T23" fmla="*/ 38 h 40"/>
                <a:gd name="T24" fmla="*/ 24 w 40"/>
                <a:gd name="T25" fmla="*/ 38 h 40"/>
                <a:gd name="T26" fmla="*/ 32 w 40"/>
                <a:gd name="T27" fmla="*/ 36 h 40"/>
                <a:gd name="T28" fmla="*/ 36 w 40"/>
                <a:gd name="T29" fmla="*/ 31 h 40"/>
                <a:gd name="T30" fmla="*/ 39 w 40"/>
                <a:gd name="T31" fmla="*/ 24 h 40"/>
                <a:gd name="T32" fmla="*/ 39 w 40"/>
                <a:gd name="T33" fmla="*/ 20 h 40"/>
                <a:gd name="T34" fmla="*/ 37 w 40"/>
                <a:gd name="T35" fmla="*/ 13 h 40"/>
                <a:gd name="T36" fmla="*/ 33 w 40"/>
                <a:gd name="T37" fmla="*/ 5 h 40"/>
                <a:gd name="T38" fmla="*/ 27 w 40"/>
                <a:gd name="T39" fmla="*/ 1 h 40"/>
                <a:gd name="T40" fmla="*/ 20 w 40"/>
                <a:gd name="T41" fmla="*/ 0 h 40"/>
                <a:gd name="T42" fmla="*/ 13 w 40"/>
                <a:gd name="T43" fmla="*/ 1 h 40"/>
                <a:gd name="T44" fmla="*/ 6 w 40"/>
                <a:gd name="T45" fmla="*/ 5 h 40"/>
                <a:gd name="T46" fmla="*/ 1 w 40"/>
                <a:gd name="T47" fmla="*/ 13 h 40"/>
                <a:gd name="T48" fmla="*/ 0 w 40"/>
                <a:gd name="T49" fmla="*/ 20 h 40"/>
                <a:gd name="T50" fmla="*/ 1 w 40"/>
                <a:gd name="T51" fmla="*/ 27 h 40"/>
                <a:gd name="T52" fmla="*/ 6 w 40"/>
                <a:gd name="T53" fmla="*/ 33 h 40"/>
                <a:gd name="T54" fmla="*/ 13 w 40"/>
                <a:gd name="T55" fmla="*/ 37 h 40"/>
                <a:gd name="T56" fmla="*/ 20 w 40"/>
                <a:gd name="T57" fmla="*/ 38 h 40"/>
                <a:gd name="T58" fmla="*/ 27 w 40"/>
                <a:gd name="T59" fmla="*/ 37 h 40"/>
                <a:gd name="T60" fmla="*/ 33 w 40"/>
                <a:gd name="T61" fmla="*/ 33 h 40"/>
                <a:gd name="T62" fmla="*/ 37 w 40"/>
                <a:gd name="T63" fmla="*/ 27 h 40"/>
                <a:gd name="T64" fmla="*/ 39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39" y="15"/>
                  </a:lnTo>
                  <a:lnTo>
                    <a:pt x="39" y="11"/>
                  </a:lnTo>
                  <a:lnTo>
                    <a:pt x="36" y="8"/>
                  </a:lnTo>
                  <a:lnTo>
                    <a:pt x="34" y="5"/>
                  </a:lnTo>
                  <a:lnTo>
                    <a:pt x="32" y="2"/>
                  </a:lnTo>
                  <a:lnTo>
                    <a:pt x="27" y="1"/>
                  </a:lnTo>
                  <a:lnTo>
                    <a:pt x="24" y="0"/>
                  </a:lnTo>
                  <a:lnTo>
                    <a:pt x="20" y="0"/>
                  </a:lnTo>
                  <a:lnTo>
                    <a:pt x="16" y="0"/>
                  </a:lnTo>
                  <a:lnTo>
                    <a:pt x="13" y="1"/>
                  </a:lnTo>
                  <a:lnTo>
                    <a:pt x="9" y="2"/>
                  </a:lnTo>
                  <a:lnTo>
                    <a:pt x="6" y="5"/>
                  </a:lnTo>
                  <a:lnTo>
                    <a:pt x="3" y="8"/>
                  </a:lnTo>
                  <a:lnTo>
                    <a:pt x="1" y="11"/>
                  </a:lnTo>
                  <a:lnTo>
                    <a:pt x="0" y="15"/>
                  </a:lnTo>
                  <a:lnTo>
                    <a:pt x="0" y="20"/>
                  </a:lnTo>
                  <a:lnTo>
                    <a:pt x="0" y="24"/>
                  </a:lnTo>
                  <a:lnTo>
                    <a:pt x="1" y="27"/>
                  </a:lnTo>
                  <a:lnTo>
                    <a:pt x="3" y="31"/>
                  </a:lnTo>
                  <a:lnTo>
                    <a:pt x="6" y="34"/>
                  </a:lnTo>
                  <a:lnTo>
                    <a:pt x="9" y="36"/>
                  </a:lnTo>
                  <a:lnTo>
                    <a:pt x="13" y="38"/>
                  </a:lnTo>
                  <a:lnTo>
                    <a:pt x="16" y="38"/>
                  </a:lnTo>
                  <a:lnTo>
                    <a:pt x="20" y="40"/>
                  </a:lnTo>
                  <a:lnTo>
                    <a:pt x="24" y="38"/>
                  </a:lnTo>
                  <a:lnTo>
                    <a:pt x="27" y="38"/>
                  </a:lnTo>
                  <a:lnTo>
                    <a:pt x="32" y="36"/>
                  </a:lnTo>
                  <a:lnTo>
                    <a:pt x="34" y="34"/>
                  </a:lnTo>
                  <a:lnTo>
                    <a:pt x="36" y="31"/>
                  </a:lnTo>
                  <a:lnTo>
                    <a:pt x="39" y="27"/>
                  </a:lnTo>
                  <a:lnTo>
                    <a:pt x="39" y="24"/>
                  </a:lnTo>
                  <a:lnTo>
                    <a:pt x="40" y="20"/>
                  </a:lnTo>
                  <a:lnTo>
                    <a:pt x="39" y="20"/>
                  </a:lnTo>
                  <a:lnTo>
                    <a:pt x="39" y="15"/>
                  </a:lnTo>
                  <a:lnTo>
                    <a:pt x="37" y="13"/>
                  </a:lnTo>
                  <a:lnTo>
                    <a:pt x="36" y="8"/>
                  </a:lnTo>
                  <a:lnTo>
                    <a:pt x="33" y="5"/>
                  </a:lnTo>
                  <a:lnTo>
                    <a:pt x="30" y="4"/>
                  </a:lnTo>
                  <a:lnTo>
                    <a:pt x="27" y="1"/>
                  </a:lnTo>
                  <a:lnTo>
                    <a:pt x="24" y="1"/>
                  </a:lnTo>
                  <a:lnTo>
                    <a:pt x="20" y="0"/>
                  </a:lnTo>
                  <a:lnTo>
                    <a:pt x="16" y="1"/>
                  </a:lnTo>
                  <a:lnTo>
                    <a:pt x="13" y="1"/>
                  </a:lnTo>
                  <a:lnTo>
                    <a:pt x="9" y="4"/>
                  </a:lnTo>
                  <a:lnTo>
                    <a:pt x="6" y="5"/>
                  </a:lnTo>
                  <a:lnTo>
                    <a:pt x="4" y="8"/>
                  </a:lnTo>
                  <a:lnTo>
                    <a:pt x="1" y="13"/>
                  </a:lnTo>
                  <a:lnTo>
                    <a:pt x="1" y="15"/>
                  </a:lnTo>
                  <a:lnTo>
                    <a:pt x="0" y="20"/>
                  </a:lnTo>
                  <a:lnTo>
                    <a:pt x="1" y="24"/>
                  </a:lnTo>
                  <a:lnTo>
                    <a:pt x="1" y="27"/>
                  </a:lnTo>
                  <a:lnTo>
                    <a:pt x="4" y="30"/>
                  </a:lnTo>
                  <a:lnTo>
                    <a:pt x="6" y="33"/>
                  </a:lnTo>
                  <a:lnTo>
                    <a:pt x="9" y="36"/>
                  </a:lnTo>
                  <a:lnTo>
                    <a:pt x="13" y="37"/>
                  </a:lnTo>
                  <a:lnTo>
                    <a:pt x="16" y="38"/>
                  </a:lnTo>
                  <a:lnTo>
                    <a:pt x="20" y="38"/>
                  </a:lnTo>
                  <a:lnTo>
                    <a:pt x="24" y="38"/>
                  </a:lnTo>
                  <a:lnTo>
                    <a:pt x="27" y="37"/>
                  </a:lnTo>
                  <a:lnTo>
                    <a:pt x="30" y="36"/>
                  </a:lnTo>
                  <a:lnTo>
                    <a:pt x="33" y="33"/>
                  </a:lnTo>
                  <a:lnTo>
                    <a:pt x="36" y="30"/>
                  </a:lnTo>
                  <a:lnTo>
                    <a:pt x="37" y="27"/>
                  </a:lnTo>
                  <a:lnTo>
                    <a:pt x="39" y="24"/>
                  </a:lnTo>
                  <a:lnTo>
                    <a:pt x="39" y="20"/>
                  </a:lnTo>
                  <a:lnTo>
                    <a:pt x="40"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6" name="Freeform 1196"/>
            <p:cNvSpPr>
              <a:spLocks/>
            </p:cNvSpPr>
            <p:nvPr/>
          </p:nvSpPr>
          <p:spPr bwMode="auto">
            <a:xfrm>
              <a:off x="4356" y="2552"/>
              <a:ext cx="39" cy="38"/>
            </a:xfrm>
            <a:custGeom>
              <a:avLst/>
              <a:gdLst>
                <a:gd name="T0" fmla="*/ 39 w 39"/>
                <a:gd name="T1" fmla="*/ 15 h 38"/>
                <a:gd name="T2" fmla="*/ 36 w 39"/>
                <a:gd name="T3" fmla="*/ 8 h 38"/>
                <a:gd name="T4" fmla="*/ 30 w 39"/>
                <a:gd name="T5" fmla="*/ 4 h 38"/>
                <a:gd name="T6" fmla="*/ 24 w 39"/>
                <a:gd name="T7" fmla="*/ 1 h 38"/>
                <a:gd name="T8" fmla="*/ 16 w 39"/>
                <a:gd name="T9" fmla="*/ 1 h 38"/>
                <a:gd name="T10" fmla="*/ 9 w 39"/>
                <a:gd name="T11" fmla="*/ 4 h 38"/>
                <a:gd name="T12" fmla="*/ 4 w 39"/>
                <a:gd name="T13" fmla="*/ 8 h 38"/>
                <a:gd name="T14" fmla="*/ 1 w 39"/>
                <a:gd name="T15" fmla="*/ 15 h 38"/>
                <a:gd name="T16" fmla="*/ 1 w 39"/>
                <a:gd name="T17" fmla="*/ 24 h 38"/>
                <a:gd name="T18" fmla="*/ 4 w 39"/>
                <a:gd name="T19" fmla="*/ 30 h 38"/>
                <a:gd name="T20" fmla="*/ 9 w 39"/>
                <a:gd name="T21" fmla="*/ 36 h 38"/>
                <a:gd name="T22" fmla="*/ 16 w 39"/>
                <a:gd name="T23" fmla="*/ 38 h 38"/>
                <a:gd name="T24" fmla="*/ 24 w 39"/>
                <a:gd name="T25" fmla="*/ 38 h 38"/>
                <a:gd name="T26" fmla="*/ 30 w 39"/>
                <a:gd name="T27" fmla="*/ 36 h 38"/>
                <a:gd name="T28" fmla="*/ 36 w 39"/>
                <a:gd name="T29" fmla="*/ 30 h 38"/>
                <a:gd name="T30" fmla="*/ 39 w 39"/>
                <a:gd name="T31" fmla="*/ 24 h 38"/>
                <a:gd name="T32" fmla="*/ 39 w 39"/>
                <a:gd name="T33" fmla="*/ 20 h 38"/>
                <a:gd name="T34" fmla="*/ 37 w 39"/>
                <a:gd name="T35" fmla="*/ 13 h 38"/>
                <a:gd name="T36" fmla="*/ 33 w 39"/>
                <a:gd name="T37" fmla="*/ 7 h 38"/>
                <a:gd name="T38" fmla="*/ 27 w 39"/>
                <a:gd name="T39" fmla="*/ 2 h 38"/>
                <a:gd name="T40" fmla="*/ 20 w 39"/>
                <a:gd name="T41" fmla="*/ 1 h 38"/>
                <a:gd name="T42" fmla="*/ 13 w 39"/>
                <a:gd name="T43" fmla="*/ 2 h 38"/>
                <a:gd name="T44" fmla="*/ 7 w 39"/>
                <a:gd name="T45" fmla="*/ 7 h 38"/>
                <a:gd name="T46" fmla="*/ 3 w 39"/>
                <a:gd name="T47" fmla="*/ 13 h 38"/>
                <a:gd name="T48" fmla="*/ 1 w 39"/>
                <a:gd name="T49" fmla="*/ 20 h 38"/>
                <a:gd name="T50" fmla="*/ 3 w 39"/>
                <a:gd name="T51" fmla="*/ 27 h 38"/>
                <a:gd name="T52" fmla="*/ 7 w 39"/>
                <a:gd name="T53" fmla="*/ 33 h 38"/>
                <a:gd name="T54" fmla="*/ 13 w 39"/>
                <a:gd name="T55" fmla="*/ 37 h 38"/>
                <a:gd name="T56" fmla="*/ 20 w 39"/>
                <a:gd name="T57" fmla="*/ 38 h 38"/>
                <a:gd name="T58" fmla="*/ 27 w 39"/>
                <a:gd name="T59" fmla="*/ 37 h 38"/>
                <a:gd name="T60" fmla="*/ 33 w 39"/>
                <a:gd name="T61" fmla="*/ 33 h 38"/>
                <a:gd name="T62" fmla="*/ 37 w 39"/>
                <a:gd name="T63" fmla="*/ 27 h 38"/>
                <a:gd name="T64" fmla="*/ 39 w 39"/>
                <a:gd name="T6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0"/>
                  </a:moveTo>
                  <a:lnTo>
                    <a:pt x="39" y="15"/>
                  </a:lnTo>
                  <a:lnTo>
                    <a:pt x="37" y="13"/>
                  </a:lnTo>
                  <a:lnTo>
                    <a:pt x="36" y="8"/>
                  </a:lnTo>
                  <a:lnTo>
                    <a:pt x="33" y="5"/>
                  </a:lnTo>
                  <a:lnTo>
                    <a:pt x="30" y="4"/>
                  </a:lnTo>
                  <a:lnTo>
                    <a:pt x="27" y="1"/>
                  </a:lnTo>
                  <a:lnTo>
                    <a:pt x="24" y="1"/>
                  </a:lnTo>
                  <a:lnTo>
                    <a:pt x="20" y="0"/>
                  </a:lnTo>
                  <a:lnTo>
                    <a:pt x="16" y="1"/>
                  </a:lnTo>
                  <a:lnTo>
                    <a:pt x="13" y="1"/>
                  </a:lnTo>
                  <a:lnTo>
                    <a:pt x="9" y="4"/>
                  </a:lnTo>
                  <a:lnTo>
                    <a:pt x="6" y="5"/>
                  </a:lnTo>
                  <a:lnTo>
                    <a:pt x="4" y="8"/>
                  </a:lnTo>
                  <a:lnTo>
                    <a:pt x="1" y="13"/>
                  </a:lnTo>
                  <a:lnTo>
                    <a:pt x="1" y="15"/>
                  </a:lnTo>
                  <a:lnTo>
                    <a:pt x="0" y="20"/>
                  </a:lnTo>
                  <a:lnTo>
                    <a:pt x="1" y="24"/>
                  </a:lnTo>
                  <a:lnTo>
                    <a:pt x="1" y="27"/>
                  </a:lnTo>
                  <a:lnTo>
                    <a:pt x="4" y="30"/>
                  </a:lnTo>
                  <a:lnTo>
                    <a:pt x="6" y="33"/>
                  </a:lnTo>
                  <a:lnTo>
                    <a:pt x="9" y="36"/>
                  </a:lnTo>
                  <a:lnTo>
                    <a:pt x="13" y="37"/>
                  </a:lnTo>
                  <a:lnTo>
                    <a:pt x="16" y="38"/>
                  </a:lnTo>
                  <a:lnTo>
                    <a:pt x="20" y="38"/>
                  </a:lnTo>
                  <a:lnTo>
                    <a:pt x="24" y="38"/>
                  </a:lnTo>
                  <a:lnTo>
                    <a:pt x="27" y="37"/>
                  </a:lnTo>
                  <a:lnTo>
                    <a:pt x="30" y="36"/>
                  </a:lnTo>
                  <a:lnTo>
                    <a:pt x="33" y="33"/>
                  </a:lnTo>
                  <a:lnTo>
                    <a:pt x="36" y="30"/>
                  </a:lnTo>
                  <a:lnTo>
                    <a:pt x="37" y="27"/>
                  </a:lnTo>
                  <a:lnTo>
                    <a:pt x="39" y="24"/>
                  </a:lnTo>
                  <a:lnTo>
                    <a:pt x="39" y="20"/>
                  </a:lnTo>
                  <a:lnTo>
                    <a:pt x="39" y="20"/>
                  </a:lnTo>
                  <a:lnTo>
                    <a:pt x="39" y="15"/>
                  </a:lnTo>
                  <a:lnTo>
                    <a:pt x="37" y="13"/>
                  </a:lnTo>
                  <a:lnTo>
                    <a:pt x="36" y="10"/>
                  </a:lnTo>
                  <a:lnTo>
                    <a:pt x="33" y="7"/>
                  </a:lnTo>
                  <a:lnTo>
                    <a:pt x="30" y="4"/>
                  </a:lnTo>
                  <a:lnTo>
                    <a:pt x="27" y="2"/>
                  </a:lnTo>
                  <a:lnTo>
                    <a:pt x="24" y="1"/>
                  </a:lnTo>
                  <a:lnTo>
                    <a:pt x="20" y="1"/>
                  </a:lnTo>
                  <a:lnTo>
                    <a:pt x="16" y="1"/>
                  </a:lnTo>
                  <a:lnTo>
                    <a:pt x="13" y="2"/>
                  </a:lnTo>
                  <a:lnTo>
                    <a:pt x="10" y="4"/>
                  </a:lnTo>
                  <a:lnTo>
                    <a:pt x="7" y="7"/>
                  </a:lnTo>
                  <a:lnTo>
                    <a:pt x="4" y="10"/>
                  </a:lnTo>
                  <a:lnTo>
                    <a:pt x="3" y="13"/>
                  </a:lnTo>
                  <a:lnTo>
                    <a:pt x="1" y="15"/>
                  </a:lnTo>
                  <a:lnTo>
                    <a:pt x="1" y="20"/>
                  </a:lnTo>
                  <a:lnTo>
                    <a:pt x="1" y="24"/>
                  </a:lnTo>
                  <a:lnTo>
                    <a:pt x="3" y="27"/>
                  </a:lnTo>
                  <a:lnTo>
                    <a:pt x="4" y="30"/>
                  </a:lnTo>
                  <a:lnTo>
                    <a:pt x="7" y="33"/>
                  </a:lnTo>
                  <a:lnTo>
                    <a:pt x="10" y="36"/>
                  </a:lnTo>
                  <a:lnTo>
                    <a:pt x="13" y="37"/>
                  </a:lnTo>
                  <a:lnTo>
                    <a:pt x="16" y="38"/>
                  </a:lnTo>
                  <a:lnTo>
                    <a:pt x="20" y="38"/>
                  </a:lnTo>
                  <a:lnTo>
                    <a:pt x="24" y="38"/>
                  </a:lnTo>
                  <a:lnTo>
                    <a:pt x="27" y="37"/>
                  </a:lnTo>
                  <a:lnTo>
                    <a:pt x="30" y="36"/>
                  </a:lnTo>
                  <a:lnTo>
                    <a:pt x="33" y="33"/>
                  </a:lnTo>
                  <a:lnTo>
                    <a:pt x="36" y="30"/>
                  </a:lnTo>
                  <a:lnTo>
                    <a:pt x="37" y="27"/>
                  </a:lnTo>
                  <a:lnTo>
                    <a:pt x="39" y="24"/>
                  </a:lnTo>
                  <a:lnTo>
                    <a:pt x="39" y="20"/>
                  </a:lnTo>
                  <a:lnTo>
                    <a:pt x="39"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7" name="Freeform 1197"/>
            <p:cNvSpPr>
              <a:spLocks/>
            </p:cNvSpPr>
            <p:nvPr/>
          </p:nvSpPr>
          <p:spPr bwMode="auto">
            <a:xfrm>
              <a:off x="4357" y="2553"/>
              <a:ext cx="38" cy="37"/>
            </a:xfrm>
            <a:custGeom>
              <a:avLst/>
              <a:gdLst>
                <a:gd name="T0" fmla="*/ 38 w 38"/>
                <a:gd name="T1" fmla="*/ 14 h 37"/>
                <a:gd name="T2" fmla="*/ 35 w 38"/>
                <a:gd name="T3" fmla="*/ 9 h 37"/>
                <a:gd name="T4" fmla="*/ 29 w 38"/>
                <a:gd name="T5" fmla="*/ 3 h 37"/>
                <a:gd name="T6" fmla="*/ 23 w 38"/>
                <a:gd name="T7" fmla="*/ 0 h 37"/>
                <a:gd name="T8" fmla="*/ 15 w 38"/>
                <a:gd name="T9" fmla="*/ 0 h 37"/>
                <a:gd name="T10" fmla="*/ 9 w 38"/>
                <a:gd name="T11" fmla="*/ 3 h 37"/>
                <a:gd name="T12" fmla="*/ 3 w 38"/>
                <a:gd name="T13" fmla="*/ 9 h 37"/>
                <a:gd name="T14" fmla="*/ 0 w 38"/>
                <a:gd name="T15" fmla="*/ 14 h 37"/>
                <a:gd name="T16" fmla="*/ 0 w 38"/>
                <a:gd name="T17" fmla="*/ 23 h 37"/>
                <a:gd name="T18" fmla="*/ 3 w 38"/>
                <a:gd name="T19" fmla="*/ 29 h 37"/>
                <a:gd name="T20" fmla="*/ 9 w 38"/>
                <a:gd name="T21" fmla="*/ 35 h 37"/>
                <a:gd name="T22" fmla="*/ 15 w 38"/>
                <a:gd name="T23" fmla="*/ 37 h 37"/>
                <a:gd name="T24" fmla="*/ 23 w 38"/>
                <a:gd name="T25" fmla="*/ 37 h 37"/>
                <a:gd name="T26" fmla="*/ 29 w 38"/>
                <a:gd name="T27" fmla="*/ 35 h 37"/>
                <a:gd name="T28" fmla="*/ 35 w 38"/>
                <a:gd name="T29" fmla="*/ 29 h 37"/>
                <a:gd name="T30" fmla="*/ 38 w 38"/>
                <a:gd name="T31" fmla="*/ 23 h 37"/>
                <a:gd name="T32" fmla="*/ 38 w 38"/>
                <a:gd name="T33" fmla="*/ 19 h 37"/>
                <a:gd name="T34" fmla="*/ 36 w 38"/>
                <a:gd name="T35" fmla="*/ 12 h 37"/>
                <a:gd name="T36" fmla="*/ 32 w 38"/>
                <a:gd name="T37" fmla="*/ 6 h 37"/>
                <a:gd name="T38" fmla="*/ 26 w 38"/>
                <a:gd name="T39" fmla="*/ 1 h 37"/>
                <a:gd name="T40" fmla="*/ 19 w 38"/>
                <a:gd name="T41" fmla="*/ 0 h 37"/>
                <a:gd name="T42" fmla="*/ 12 w 38"/>
                <a:gd name="T43" fmla="*/ 1 h 37"/>
                <a:gd name="T44" fmla="*/ 6 w 38"/>
                <a:gd name="T45" fmla="*/ 6 h 37"/>
                <a:gd name="T46" fmla="*/ 2 w 38"/>
                <a:gd name="T47" fmla="*/ 12 h 37"/>
                <a:gd name="T48" fmla="*/ 0 w 38"/>
                <a:gd name="T49" fmla="*/ 19 h 37"/>
                <a:gd name="T50" fmla="*/ 2 w 38"/>
                <a:gd name="T51" fmla="*/ 26 h 37"/>
                <a:gd name="T52" fmla="*/ 6 w 38"/>
                <a:gd name="T53" fmla="*/ 32 h 37"/>
                <a:gd name="T54" fmla="*/ 12 w 38"/>
                <a:gd name="T55" fmla="*/ 36 h 37"/>
                <a:gd name="T56" fmla="*/ 19 w 38"/>
                <a:gd name="T57" fmla="*/ 37 h 37"/>
                <a:gd name="T58" fmla="*/ 26 w 38"/>
                <a:gd name="T59" fmla="*/ 36 h 37"/>
                <a:gd name="T60" fmla="*/ 32 w 38"/>
                <a:gd name="T61" fmla="*/ 32 h 37"/>
                <a:gd name="T62" fmla="*/ 36 w 38"/>
                <a:gd name="T63" fmla="*/ 26 h 37"/>
                <a:gd name="T64" fmla="*/ 38 w 38"/>
                <a:gd name="T6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7">
                  <a:moveTo>
                    <a:pt x="38" y="19"/>
                  </a:moveTo>
                  <a:lnTo>
                    <a:pt x="38" y="14"/>
                  </a:lnTo>
                  <a:lnTo>
                    <a:pt x="36" y="12"/>
                  </a:lnTo>
                  <a:lnTo>
                    <a:pt x="35" y="9"/>
                  </a:lnTo>
                  <a:lnTo>
                    <a:pt x="32" y="6"/>
                  </a:lnTo>
                  <a:lnTo>
                    <a:pt x="29" y="3"/>
                  </a:lnTo>
                  <a:lnTo>
                    <a:pt x="26" y="1"/>
                  </a:lnTo>
                  <a:lnTo>
                    <a:pt x="23" y="0"/>
                  </a:lnTo>
                  <a:lnTo>
                    <a:pt x="19" y="0"/>
                  </a:lnTo>
                  <a:lnTo>
                    <a:pt x="15" y="0"/>
                  </a:lnTo>
                  <a:lnTo>
                    <a:pt x="12" y="1"/>
                  </a:lnTo>
                  <a:lnTo>
                    <a:pt x="9" y="3"/>
                  </a:lnTo>
                  <a:lnTo>
                    <a:pt x="6" y="6"/>
                  </a:lnTo>
                  <a:lnTo>
                    <a:pt x="3" y="9"/>
                  </a:lnTo>
                  <a:lnTo>
                    <a:pt x="2" y="12"/>
                  </a:lnTo>
                  <a:lnTo>
                    <a:pt x="0" y="14"/>
                  </a:lnTo>
                  <a:lnTo>
                    <a:pt x="0" y="19"/>
                  </a:lnTo>
                  <a:lnTo>
                    <a:pt x="0" y="23"/>
                  </a:lnTo>
                  <a:lnTo>
                    <a:pt x="2" y="26"/>
                  </a:lnTo>
                  <a:lnTo>
                    <a:pt x="3" y="29"/>
                  </a:lnTo>
                  <a:lnTo>
                    <a:pt x="6" y="32"/>
                  </a:lnTo>
                  <a:lnTo>
                    <a:pt x="9" y="35"/>
                  </a:lnTo>
                  <a:lnTo>
                    <a:pt x="12" y="36"/>
                  </a:lnTo>
                  <a:lnTo>
                    <a:pt x="15" y="37"/>
                  </a:lnTo>
                  <a:lnTo>
                    <a:pt x="19" y="37"/>
                  </a:lnTo>
                  <a:lnTo>
                    <a:pt x="23" y="37"/>
                  </a:lnTo>
                  <a:lnTo>
                    <a:pt x="26" y="36"/>
                  </a:lnTo>
                  <a:lnTo>
                    <a:pt x="29" y="35"/>
                  </a:lnTo>
                  <a:lnTo>
                    <a:pt x="32" y="32"/>
                  </a:lnTo>
                  <a:lnTo>
                    <a:pt x="35" y="29"/>
                  </a:lnTo>
                  <a:lnTo>
                    <a:pt x="36" y="26"/>
                  </a:lnTo>
                  <a:lnTo>
                    <a:pt x="38" y="23"/>
                  </a:lnTo>
                  <a:lnTo>
                    <a:pt x="38" y="19"/>
                  </a:lnTo>
                  <a:lnTo>
                    <a:pt x="38" y="19"/>
                  </a:lnTo>
                  <a:lnTo>
                    <a:pt x="36" y="14"/>
                  </a:lnTo>
                  <a:lnTo>
                    <a:pt x="36" y="12"/>
                  </a:lnTo>
                  <a:lnTo>
                    <a:pt x="33" y="9"/>
                  </a:lnTo>
                  <a:lnTo>
                    <a:pt x="32" y="6"/>
                  </a:lnTo>
                  <a:lnTo>
                    <a:pt x="29" y="3"/>
                  </a:lnTo>
                  <a:lnTo>
                    <a:pt x="26" y="1"/>
                  </a:lnTo>
                  <a:lnTo>
                    <a:pt x="22" y="0"/>
                  </a:lnTo>
                  <a:lnTo>
                    <a:pt x="19" y="0"/>
                  </a:lnTo>
                  <a:lnTo>
                    <a:pt x="15" y="0"/>
                  </a:lnTo>
                  <a:lnTo>
                    <a:pt x="12" y="1"/>
                  </a:lnTo>
                  <a:lnTo>
                    <a:pt x="9" y="3"/>
                  </a:lnTo>
                  <a:lnTo>
                    <a:pt x="6" y="6"/>
                  </a:lnTo>
                  <a:lnTo>
                    <a:pt x="3" y="9"/>
                  </a:lnTo>
                  <a:lnTo>
                    <a:pt x="2" y="12"/>
                  </a:lnTo>
                  <a:lnTo>
                    <a:pt x="0" y="14"/>
                  </a:lnTo>
                  <a:lnTo>
                    <a:pt x="0" y="19"/>
                  </a:lnTo>
                  <a:lnTo>
                    <a:pt x="0" y="22"/>
                  </a:lnTo>
                  <a:lnTo>
                    <a:pt x="2" y="26"/>
                  </a:lnTo>
                  <a:lnTo>
                    <a:pt x="3" y="29"/>
                  </a:lnTo>
                  <a:lnTo>
                    <a:pt x="6" y="32"/>
                  </a:lnTo>
                  <a:lnTo>
                    <a:pt x="9" y="33"/>
                  </a:lnTo>
                  <a:lnTo>
                    <a:pt x="12" y="36"/>
                  </a:lnTo>
                  <a:lnTo>
                    <a:pt x="15" y="36"/>
                  </a:lnTo>
                  <a:lnTo>
                    <a:pt x="19" y="37"/>
                  </a:lnTo>
                  <a:lnTo>
                    <a:pt x="22" y="36"/>
                  </a:lnTo>
                  <a:lnTo>
                    <a:pt x="26" y="36"/>
                  </a:lnTo>
                  <a:lnTo>
                    <a:pt x="29" y="33"/>
                  </a:lnTo>
                  <a:lnTo>
                    <a:pt x="32" y="32"/>
                  </a:lnTo>
                  <a:lnTo>
                    <a:pt x="33" y="29"/>
                  </a:lnTo>
                  <a:lnTo>
                    <a:pt x="36" y="26"/>
                  </a:lnTo>
                  <a:lnTo>
                    <a:pt x="36" y="22"/>
                  </a:lnTo>
                  <a:lnTo>
                    <a:pt x="38" y="19"/>
                  </a:lnTo>
                  <a:lnTo>
                    <a:pt x="38" y="19"/>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8" name="Freeform 1198"/>
            <p:cNvSpPr>
              <a:spLocks/>
            </p:cNvSpPr>
            <p:nvPr/>
          </p:nvSpPr>
          <p:spPr bwMode="auto">
            <a:xfrm>
              <a:off x="4357" y="2553"/>
              <a:ext cx="38" cy="37"/>
            </a:xfrm>
            <a:custGeom>
              <a:avLst/>
              <a:gdLst>
                <a:gd name="T0" fmla="*/ 36 w 38"/>
                <a:gd name="T1" fmla="*/ 14 h 37"/>
                <a:gd name="T2" fmla="*/ 33 w 38"/>
                <a:gd name="T3" fmla="*/ 9 h 37"/>
                <a:gd name="T4" fmla="*/ 29 w 38"/>
                <a:gd name="T5" fmla="*/ 3 h 37"/>
                <a:gd name="T6" fmla="*/ 22 w 38"/>
                <a:gd name="T7" fmla="*/ 0 h 37"/>
                <a:gd name="T8" fmla="*/ 15 w 38"/>
                <a:gd name="T9" fmla="*/ 0 h 37"/>
                <a:gd name="T10" fmla="*/ 9 w 38"/>
                <a:gd name="T11" fmla="*/ 3 h 37"/>
                <a:gd name="T12" fmla="*/ 3 w 38"/>
                <a:gd name="T13" fmla="*/ 9 h 37"/>
                <a:gd name="T14" fmla="*/ 0 w 38"/>
                <a:gd name="T15" fmla="*/ 14 h 37"/>
                <a:gd name="T16" fmla="*/ 0 w 38"/>
                <a:gd name="T17" fmla="*/ 22 h 37"/>
                <a:gd name="T18" fmla="*/ 3 w 38"/>
                <a:gd name="T19" fmla="*/ 29 h 37"/>
                <a:gd name="T20" fmla="*/ 9 w 38"/>
                <a:gd name="T21" fmla="*/ 33 h 37"/>
                <a:gd name="T22" fmla="*/ 15 w 38"/>
                <a:gd name="T23" fmla="*/ 36 h 37"/>
                <a:gd name="T24" fmla="*/ 22 w 38"/>
                <a:gd name="T25" fmla="*/ 36 h 37"/>
                <a:gd name="T26" fmla="*/ 29 w 38"/>
                <a:gd name="T27" fmla="*/ 33 h 37"/>
                <a:gd name="T28" fmla="*/ 33 w 38"/>
                <a:gd name="T29" fmla="*/ 29 h 37"/>
                <a:gd name="T30" fmla="*/ 36 w 38"/>
                <a:gd name="T31" fmla="*/ 22 h 37"/>
                <a:gd name="T32" fmla="*/ 36 w 38"/>
                <a:gd name="T33" fmla="*/ 19 h 37"/>
                <a:gd name="T34" fmla="*/ 35 w 38"/>
                <a:gd name="T35" fmla="*/ 12 h 37"/>
                <a:gd name="T36" fmla="*/ 32 w 38"/>
                <a:gd name="T37" fmla="*/ 6 h 37"/>
                <a:gd name="T38" fmla="*/ 26 w 38"/>
                <a:gd name="T39" fmla="*/ 1 h 37"/>
                <a:gd name="T40" fmla="*/ 19 w 38"/>
                <a:gd name="T41" fmla="*/ 0 h 37"/>
                <a:gd name="T42" fmla="*/ 12 w 38"/>
                <a:gd name="T43" fmla="*/ 1 h 37"/>
                <a:gd name="T44" fmla="*/ 6 w 38"/>
                <a:gd name="T45" fmla="*/ 6 h 37"/>
                <a:gd name="T46" fmla="*/ 2 w 38"/>
                <a:gd name="T47" fmla="*/ 12 h 37"/>
                <a:gd name="T48" fmla="*/ 0 w 38"/>
                <a:gd name="T49" fmla="*/ 19 h 37"/>
                <a:gd name="T50" fmla="*/ 2 w 38"/>
                <a:gd name="T51" fmla="*/ 26 h 37"/>
                <a:gd name="T52" fmla="*/ 6 w 38"/>
                <a:gd name="T53" fmla="*/ 32 h 37"/>
                <a:gd name="T54" fmla="*/ 12 w 38"/>
                <a:gd name="T55" fmla="*/ 35 h 37"/>
                <a:gd name="T56" fmla="*/ 19 w 38"/>
                <a:gd name="T57" fmla="*/ 36 h 37"/>
                <a:gd name="T58" fmla="*/ 26 w 38"/>
                <a:gd name="T59" fmla="*/ 35 h 37"/>
                <a:gd name="T60" fmla="*/ 32 w 38"/>
                <a:gd name="T61" fmla="*/ 32 h 37"/>
                <a:gd name="T62" fmla="*/ 35 w 38"/>
                <a:gd name="T63" fmla="*/ 26 h 37"/>
                <a:gd name="T64" fmla="*/ 36 w 38"/>
                <a:gd name="T6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7">
                  <a:moveTo>
                    <a:pt x="38" y="19"/>
                  </a:moveTo>
                  <a:lnTo>
                    <a:pt x="36" y="14"/>
                  </a:lnTo>
                  <a:lnTo>
                    <a:pt x="36" y="12"/>
                  </a:lnTo>
                  <a:lnTo>
                    <a:pt x="33" y="9"/>
                  </a:lnTo>
                  <a:lnTo>
                    <a:pt x="32" y="6"/>
                  </a:lnTo>
                  <a:lnTo>
                    <a:pt x="29" y="3"/>
                  </a:lnTo>
                  <a:lnTo>
                    <a:pt x="26" y="1"/>
                  </a:lnTo>
                  <a:lnTo>
                    <a:pt x="22" y="0"/>
                  </a:lnTo>
                  <a:lnTo>
                    <a:pt x="19" y="0"/>
                  </a:lnTo>
                  <a:lnTo>
                    <a:pt x="15" y="0"/>
                  </a:lnTo>
                  <a:lnTo>
                    <a:pt x="12" y="1"/>
                  </a:lnTo>
                  <a:lnTo>
                    <a:pt x="9" y="3"/>
                  </a:lnTo>
                  <a:lnTo>
                    <a:pt x="6" y="6"/>
                  </a:lnTo>
                  <a:lnTo>
                    <a:pt x="3" y="9"/>
                  </a:lnTo>
                  <a:lnTo>
                    <a:pt x="2" y="12"/>
                  </a:lnTo>
                  <a:lnTo>
                    <a:pt x="0" y="14"/>
                  </a:lnTo>
                  <a:lnTo>
                    <a:pt x="0" y="19"/>
                  </a:lnTo>
                  <a:lnTo>
                    <a:pt x="0" y="22"/>
                  </a:lnTo>
                  <a:lnTo>
                    <a:pt x="2" y="26"/>
                  </a:lnTo>
                  <a:lnTo>
                    <a:pt x="3" y="29"/>
                  </a:lnTo>
                  <a:lnTo>
                    <a:pt x="6" y="32"/>
                  </a:lnTo>
                  <a:lnTo>
                    <a:pt x="9" y="33"/>
                  </a:lnTo>
                  <a:lnTo>
                    <a:pt x="12" y="36"/>
                  </a:lnTo>
                  <a:lnTo>
                    <a:pt x="15" y="36"/>
                  </a:lnTo>
                  <a:lnTo>
                    <a:pt x="19" y="37"/>
                  </a:lnTo>
                  <a:lnTo>
                    <a:pt x="22" y="36"/>
                  </a:lnTo>
                  <a:lnTo>
                    <a:pt x="26" y="36"/>
                  </a:lnTo>
                  <a:lnTo>
                    <a:pt x="29" y="33"/>
                  </a:lnTo>
                  <a:lnTo>
                    <a:pt x="32" y="32"/>
                  </a:lnTo>
                  <a:lnTo>
                    <a:pt x="33" y="29"/>
                  </a:lnTo>
                  <a:lnTo>
                    <a:pt x="36" y="26"/>
                  </a:lnTo>
                  <a:lnTo>
                    <a:pt x="36" y="22"/>
                  </a:lnTo>
                  <a:lnTo>
                    <a:pt x="38" y="19"/>
                  </a:lnTo>
                  <a:lnTo>
                    <a:pt x="36" y="19"/>
                  </a:lnTo>
                  <a:lnTo>
                    <a:pt x="36" y="14"/>
                  </a:lnTo>
                  <a:lnTo>
                    <a:pt x="35" y="12"/>
                  </a:lnTo>
                  <a:lnTo>
                    <a:pt x="33" y="9"/>
                  </a:lnTo>
                  <a:lnTo>
                    <a:pt x="32" y="6"/>
                  </a:lnTo>
                  <a:lnTo>
                    <a:pt x="29" y="4"/>
                  </a:lnTo>
                  <a:lnTo>
                    <a:pt x="26" y="1"/>
                  </a:lnTo>
                  <a:lnTo>
                    <a:pt x="22" y="1"/>
                  </a:lnTo>
                  <a:lnTo>
                    <a:pt x="19" y="0"/>
                  </a:lnTo>
                  <a:lnTo>
                    <a:pt x="15" y="1"/>
                  </a:lnTo>
                  <a:lnTo>
                    <a:pt x="12" y="1"/>
                  </a:lnTo>
                  <a:lnTo>
                    <a:pt x="9" y="4"/>
                  </a:lnTo>
                  <a:lnTo>
                    <a:pt x="6" y="6"/>
                  </a:lnTo>
                  <a:lnTo>
                    <a:pt x="5" y="9"/>
                  </a:lnTo>
                  <a:lnTo>
                    <a:pt x="2" y="12"/>
                  </a:lnTo>
                  <a:lnTo>
                    <a:pt x="2" y="14"/>
                  </a:lnTo>
                  <a:lnTo>
                    <a:pt x="0" y="19"/>
                  </a:lnTo>
                  <a:lnTo>
                    <a:pt x="2" y="22"/>
                  </a:lnTo>
                  <a:lnTo>
                    <a:pt x="2" y="26"/>
                  </a:lnTo>
                  <a:lnTo>
                    <a:pt x="5" y="29"/>
                  </a:lnTo>
                  <a:lnTo>
                    <a:pt x="6" y="32"/>
                  </a:lnTo>
                  <a:lnTo>
                    <a:pt x="9" y="33"/>
                  </a:lnTo>
                  <a:lnTo>
                    <a:pt x="12" y="35"/>
                  </a:lnTo>
                  <a:lnTo>
                    <a:pt x="15" y="36"/>
                  </a:lnTo>
                  <a:lnTo>
                    <a:pt x="19" y="36"/>
                  </a:lnTo>
                  <a:lnTo>
                    <a:pt x="22" y="36"/>
                  </a:lnTo>
                  <a:lnTo>
                    <a:pt x="26" y="35"/>
                  </a:lnTo>
                  <a:lnTo>
                    <a:pt x="29" y="33"/>
                  </a:lnTo>
                  <a:lnTo>
                    <a:pt x="32" y="32"/>
                  </a:lnTo>
                  <a:lnTo>
                    <a:pt x="33" y="29"/>
                  </a:lnTo>
                  <a:lnTo>
                    <a:pt x="35" y="26"/>
                  </a:lnTo>
                  <a:lnTo>
                    <a:pt x="36" y="22"/>
                  </a:lnTo>
                  <a:lnTo>
                    <a:pt x="36" y="19"/>
                  </a:lnTo>
                  <a:lnTo>
                    <a:pt x="38"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59" name="Freeform 1199"/>
            <p:cNvSpPr>
              <a:spLocks/>
            </p:cNvSpPr>
            <p:nvPr/>
          </p:nvSpPr>
          <p:spPr bwMode="auto">
            <a:xfrm>
              <a:off x="4357" y="2553"/>
              <a:ext cx="36" cy="36"/>
            </a:xfrm>
            <a:custGeom>
              <a:avLst/>
              <a:gdLst>
                <a:gd name="T0" fmla="*/ 36 w 36"/>
                <a:gd name="T1" fmla="*/ 14 h 36"/>
                <a:gd name="T2" fmla="*/ 33 w 36"/>
                <a:gd name="T3" fmla="*/ 9 h 36"/>
                <a:gd name="T4" fmla="*/ 29 w 36"/>
                <a:gd name="T5" fmla="*/ 4 h 36"/>
                <a:gd name="T6" fmla="*/ 22 w 36"/>
                <a:gd name="T7" fmla="*/ 1 h 36"/>
                <a:gd name="T8" fmla="*/ 15 w 36"/>
                <a:gd name="T9" fmla="*/ 1 h 36"/>
                <a:gd name="T10" fmla="*/ 9 w 36"/>
                <a:gd name="T11" fmla="*/ 4 h 36"/>
                <a:gd name="T12" fmla="*/ 5 w 36"/>
                <a:gd name="T13" fmla="*/ 9 h 36"/>
                <a:gd name="T14" fmla="*/ 2 w 36"/>
                <a:gd name="T15" fmla="*/ 14 h 36"/>
                <a:gd name="T16" fmla="*/ 2 w 36"/>
                <a:gd name="T17" fmla="*/ 22 h 36"/>
                <a:gd name="T18" fmla="*/ 5 w 36"/>
                <a:gd name="T19" fmla="*/ 29 h 36"/>
                <a:gd name="T20" fmla="*/ 9 w 36"/>
                <a:gd name="T21" fmla="*/ 33 h 36"/>
                <a:gd name="T22" fmla="*/ 15 w 36"/>
                <a:gd name="T23" fmla="*/ 36 h 36"/>
                <a:gd name="T24" fmla="*/ 22 w 36"/>
                <a:gd name="T25" fmla="*/ 36 h 36"/>
                <a:gd name="T26" fmla="*/ 29 w 36"/>
                <a:gd name="T27" fmla="*/ 33 h 36"/>
                <a:gd name="T28" fmla="*/ 33 w 36"/>
                <a:gd name="T29" fmla="*/ 29 h 36"/>
                <a:gd name="T30" fmla="*/ 36 w 36"/>
                <a:gd name="T31" fmla="*/ 22 h 36"/>
                <a:gd name="T32" fmla="*/ 36 w 36"/>
                <a:gd name="T33" fmla="*/ 19 h 36"/>
                <a:gd name="T34" fmla="*/ 35 w 36"/>
                <a:gd name="T35" fmla="*/ 12 h 36"/>
                <a:gd name="T36" fmla="*/ 31 w 36"/>
                <a:gd name="T37" fmla="*/ 6 h 36"/>
                <a:gd name="T38" fmla="*/ 26 w 36"/>
                <a:gd name="T39" fmla="*/ 3 h 36"/>
                <a:gd name="T40" fmla="*/ 19 w 36"/>
                <a:gd name="T41" fmla="*/ 1 h 36"/>
                <a:gd name="T42" fmla="*/ 12 w 36"/>
                <a:gd name="T43" fmla="*/ 3 h 36"/>
                <a:gd name="T44" fmla="*/ 6 w 36"/>
                <a:gd name="T45" fmla="*/ 6 h 36"/>
                <a:gd name="T46" fmla="*/ 3 w 36"/>
                <a:gd name="T47" fmla="*/ 12 h 36"/>
                <a:gd name="T48" fmla="*/ 2 w 36"/>
                <a:gd name="T49" fmla="*/ 19 h 36"/>
                <a:gd name="T50" fmla="*/ 3 w 36"/>
                <a:gd name="T51" fmla="*/ 26 h 36"/>
                <a:gd name="T52" fmla="*/ 6 w 36"/>
                <a:gd name="T53" fmla="*/ 30 h 36"/>
                <a:gd name="T54" fmla="*/ 12 w 36"/>
                <a:gd name="T55" fmla="*/ 35 h 36"/>
                <a:gd name="T56" fmla="*/ 19 w 36"/>
                <a:gd name="T57" fmla="*/ 36 h 36"/>
                <a:gd name="T58" fmla="*/ 26 w 36"/>
                <a:gd name="T59" fmla="*/ 35 h 36"/>
                <a:gd name="T60" fmla="*/ 31 w 36"/>
                <a:gd name="T61" fmla="*/ 30 h 36"/>
                <a:gd name="T62" fmla="*/ 35 w 36"/>
                <a:gd name="T63" fmla="*/ 26 h 36"/>
                <a:gd name="T64" fmla="*/ 36 w 36"/>
                <a:gd name="T6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6">
                  <a:moveTo>
                    <a:pt x="36" y="19"/>
                  </a:moveTo>
                  <a:lnTo>
                    <a:pt x="36" y="14"/>
                  </a:lnTo>
                  <a:lnTo>
                    <a:pt x="35" y="12"/>
                  </a:lnTo>
                  <a:lnTo>
                    <a:pt x="33" y="9"/>
                  </a:lnTo>
                  <a:lnTo>
                    <a:pt x="32" y="6"/>
                  </a:lnTo>
                  <a:lnTo>
                    <a:pt x="29" y="4"/>
                  </a:lnTo>
                  <a:lnTo>
                    <a:pt x="26" y="1"/>
                  </a:lnTo>
                  <a:lnTo>
                    <a:pt x="22" y="1"/>
                  </a:lnTo>
                  <a:lnTo>
                    <a:pt x="19" y="0"/>
                  </a:lnTo>
                  <a:lnTo>
                    <a:pt x="15" y="1"/>
                  </a:lnTo>
                  <a:lnTo>
                    <a:pt x="12" y="1"/>
                  </a:lnTo>
                  <a:lnTo>
                    <a:pt x="9" y="4"/>
                  </a:lnTo>
                  <a:lnTo>
                    <a:pt x="6" y="6"/>
                  </a:lnTo>
                  <a:lnTo>
                    <a:pt x="5" y="9"/>
                  </a:lnTo>
                  <a:lnTo>
                    <a:pt x="2" y="12"/>
                  </a:lnTo>
                  <a:lnTo>
                    <a:pt x="2" y="14"/>
                  </a:lnTo>
                  <a:lnTo>
                    <a:pt x="0" y="19"/>
                  </a:lnTo>
                  <a:lnTo>
                    <a:pt x="2" y="22"/>
                  </a:lnTo>
                  <a:lnTo>
                    <a:pt x="2" y="26"/>
                  </a:lnTo>
                  <a:lnTo>
                    <a:pt x="5" y="29"/>
                  </a:lnTo>
                  <a:lnTo>
                    <a:pt x="6" y="32"/>
                  </a:lnTo>
                  <a:lnTo>
                    <a:pt x="9" y="33"/>
                  </a:lnTo>
                  <a:lnTo>
                    <a:pt x="12" y="35"/>
                  </a:lnTo>
                  <a:lnTo>
                    <a:pt x="15" y="36"/>
                  </a:lnTo>
                  <a:lnTo>
                    <a:pt x="19" y="36"/>
                  </a:lnTo>
                  <a:lnTo>
                    <a:pt x="22" y="36"/>
                  </a:lnTo>
                  <a:lnTo>
                    <a:pt x="26" y="35"/>
                  </a:lnTo>
                  <a:lnTo>
                    <a:pt x="29" y="33"/>
                  </a:lnTo>
                  <a:lnTo>
                    <a:pt x="32" y="32"/>
                  </a:lnTo>
                  <a:lnTo>
                    <a:pt x="33" y="29"/>
                  </a:lnTo>
                  <a:lnTo>
                    <a:pt x="35" y="26"/>
                  </a:lnTo>
                  <a:lnTo>
                    <a:pt x="36" y="22"/>
                  </a:lnTo>
                  <a:lnTo>
                    <a:pt x="36" y="19"/>
                  </a:lnTo>
                  <a:lnTo>
                    <a:pt x="36" y="19"/>
                  </a:lnTo>
                  <a:lnTo>
                    <a:pt x="36" y="14"/>
                  </a:lnTo>
                  <a:lnTo>
                    <a:pt x="35" y="12"/>
                  </a:lnTo>
                  <a:lnTo>
                    <a:pt x="33" y="9"/>
                  </a:lnTo>
                  <a:lnTo>
                    <a:pt x="31" y="6"/>
                  </a:lnTo>
                  <a:lnTo>
                    <a:pt x="29" y="4"/>
                  </a:lnTo>
                  <a:lnTo>
                    <a:pt x="26" y="3"/>
                  </a:lnTo>
                  <a:lnTo>
                    <a:pt x="22" y="1"/>
                  </a:lnTo>
                  <a:lnTo>
                    <a:pt x="19" y="1"/>
                  </a:lnTo>
                  <a:lnTo>
                    <a:pt x="15" y="1"/>
                  </a:lnTo>
                  <a:lnTo>
                    <a:pt x="12" y="3"/>
                  </a:lnTo>
                  <a:lnTo>
                    <a:pt x="9" y="4"/>
                  </a:lnTo>
                  <a:lnTo>
                    <a:pt x="6" y="6"/>
                  </a:lnTo>
                  <a:lnTo>
                    <a:pt x="5" y="9"/>
                  </a:lnTo>
                  <a:lnTo>
                    <a:pt x="3" y="12"/>
                  </a:lnTo>
                  <a:lnTo>
                    <a:pt x="2" y="14"/>
                  </a:lnTo>
                  <a:lnTo>
                    <a:pt x="2" y="19"/>
                  </a:lnTo>
                  <a:lnTo>
                    <a:pt x="2" y="22"/>
                  </a:lnTo>
                  <a:lnTo>
                    <a:pt x="3" y="26"/>
                  </a:lnTo>
                  <a:lnTo>
                    <a:pt x="5" y="29"/>
                  </a:lnTo>
                  <a:lnTo>
                    <a:pt x="6" y="30"/>
                  </a:lnTo>
                  <a:lnTo>
                    <a:pt x="9" y="33"/>
                  </a:lnTo>
                  <a:lnTo>
                    <a:pt x="12" y="35"/>
                  </a:lnTo>
                  <a:lnTo>
                    <a:pt x="15" y="36"/>
                  </a:lnTo>
                  <a:lnTo>
                    <a:pt x="19" y="36"/>
                  </a:lnTo>
                  <a:lnTo>
                    <a:pt x="22" y="36"/>
                  </a:lnTo>
                  <a:lnTo>
                    <a:pt x="26" y="35"/>
                  </a:lnTo>
                  <a:lnTo>
                    <a:pt x="29" y="33"/>
                  </a:lnTo>
                  <a:lnTo>
                    <a:pt x="31" y="30"/>
                  </a:lnTo>
                  <a:lnTo>
                    <a:pt x="33" y="29"/>
                  </a:lnTo>
                  <a:lnTo>
                    <a:pt x="35" y="26"/>
                  </a:lnTo>
                  <a:lnTo>
                    <a:pt x="36" y="22"/>
                  </a:lnTo>
                  <a:lnTo>
                    <a:pt x="36" y="19"/>
                  </a:lnTo>
                  <a:lnTo>
                    <a:pt x="36"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0" name="Freeform 1200"/>
            <p:cNvSpPr>
              <a:spLocks/>
            </p:cNvSpPr>
            <p:nvPr/>
          </p:nvSpPr>
          <p:spPr bwMode="auto">
            <a:xfrm>
              <a:off x="4359" y="2554"/>
              <a:ext cx="34" cy="35"/>
            </a:xfrm>
            <a:custGeom>
              <a:avLst/>
              <a:gdLst>
                <a:gd name="T0" fmla="*/ 34 w 34"/>
                <a:gd name="T1" fmla="*/ 13 h 35"/>
                <a:gd name="T2" fmla="*/ 31 w 34"/>
                <a:gd name="T3" fmla="*/ 8 h 35"/>
                <a:gd name="T4" fmla="*/ 27 w 34"/>
                <a:gd name="T5" fmla="*/ 3 h 35"/>
                <a:gd name="T6" fmla="*/ 20 w 34"/>
                <a:gd name="T7" fmla="*/ 0 h 35"/>
                <a:gd name="T8" fmla="*/ 13 w 34"/>
                <a:gd name="T9" fmla="*/ 0 h 35"/>
                <a:gd name="T10" fmla="*/ 7 w 34"/>
                <a:gd name="T11" fmla="*/ 3 h 35"/>
                <a:gd name="T12" fmla="*/ 3 w 34"/>
                <a:gd name="T13" fmla="*/ 8 h 35"/>
                <a:gd name="T14" fmla="*/ 0 w 34"/>
                <a:gd name="T15" fmla="*/ 13 h 35"/>
                <a:gd name="T16" fmla="*/ 0 w 34"/>
                <a:gd name="T17" fmla="*/ 21 h 35"/>
                <a:gd name="T18" fmla="*/ 3 w 34"/>
                <a:gd name="T19" fmla="*/ 28 h 35"/>
                <a:gd name="T20" fmla="*/ 7 w 34"/>
                <a:gd name="T21" fmla="*/ 32 h 35"/>
                <a:gd name="T22" fmla="*/ 13 w 34"/>
                <a:gd name="T23" fmla="*/ 35 h 35"/>
                <a:gd name="T24" fmla="*/ 20 w 34"/>
                <a:gd name="T25" fmla="*/ 35 h 35"/>
                <a:gd name="T26" fmla="*/ 27 w 34"/>
                <a:gd name="T27" fmla="*/ 32 h 35"/>
                <a:gd name="T28" fmla="*/ 31 w 34"/>
                <a:gd name="T29" fmla="*/ 28 h 35"/>
                <a:gd name="T30" fmla="*/ 34 w 34"/>
                <a:gd name="T31" fmla="*/ 21 h 35"/>
                <a:gd name="T32" fmla="*/ 34 w 34"/>
                <a:gd name="T33" fmla="*/ 18 h 35"/>
                <a:gd name="T34" fmla="*/ 33 w 34"/>
                <a:gd name="T35" fmla="*/ 11 h 35"/>
                <a:gd name="T36" fmla="*/ 29 w 34"/>
                <a:gd name="T37" fmla="*/ 6 h 35"/>
                <a:gd name="T38" fmla="*/ 23 w 34"/>
                <a:gd name="T39" fmla="*/ 2 h 35"/>
                <a:gd name="T40" fmla="*/ 17 w 34"/>
                <a:gd name="T41" fmla="*/ 0 h 35"/>
                <a:gd name="T42" fmla="*/ 10 w 34"/>
                <a:gd name="T43" fmla="*/ 2 h 35"/>
                <a:gd name="T44" fmla="*/ 6 w 34"/>
                <a:gd name="T45" fmla="*/ 6 h 35"/>
                <a:gd name="T46" fmla="*/ 1 w 34"/>
                <a:gd name="T47" fmla="*/ 11 h 35"/>
                <a:gd name="T48" fmla="*/ 0 w 34"/>
                <a:gd name="T49" fmla="*/ 18 h 35"/>
                <a:gd name="T50" fmla="*/ 1 w 34"/>
                <a:gd name="T51" fmla="*/ 24 h 35"/>
                <a:gd name="T52" fmla="*/ 6 w 34"/>
                <a:gd name="T53" fmla="*/ 29 h 35"/>
                <a:gd name="T54" fmla="*/ 10 w 34"/>
                <a:gd name="T55" fmla="*/ 34 h 35"/>
                <a:gd name="T56" fmla="*/ 17 w 34"/>
                <a:gd name="T57" fmla="*/ 35 h 35"/>
                <a:gd name="T58" fmla="*/ 23 w 34"/>
                <a:gd name="T59" fmla="*/ 34 h 35"/>
                <a:gd name="T60" fmla="*/ 29 w 34"/>
                <a:gd name="T61" fmla="*/ 29 h 35"/>
                <a:gd name="T62" fmla="*/ 33 w 34"/>
                <a:gd name="T63" fmla="*/ 24 h 35"/>
                <a:gd name="T64" fmla="*/ 34 w 34"/>
                <a:gd name="T6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34" y="18"/>
                  </a:moveTo>
                  <a:lnTo>
                    <a:pt x="34" y="13"/>
                  </a:lnTo>
                  <a:lnTo>
                    <a:pt x="33" y="11"/>
                  </a:lnTo>
                  <a:lnTo>
                    <a:pt x="31" y="8"/>
                  </a:lnTo>
                  <a:lnTo>
                    <a:pt x="29" y="5"/>
                  </a:lnTo>
                  <a:lnTo>
                    <a:pt x="27" y="3"/>
                  </a:lnTo>
                  <a:lnTo>
                    <a:pt x="24" y="2"/>
                  </a:lnTo>
                  <a:lnTo>
                    <a:pt x="20" y="0"/>
                  </a:lnTo>
                  <a:lnTo>
                    <a:pt x="17" y="0"/>
                  </a:lnTo>
                  <a:lnTo>
                    <a:pt x="13" y="0"/>
                  </a:lnTo>
                  <a:lnTo>
                    <a:pt x="10" y="2"/>
                  </a:lnTo>
                  <a:lnTo>
                    <a:pt x="7" y="3"/>
                  </a:lnTo>
                  <a:lnTo>
                    <a:pt x="4" y="5"/>
                  </a:lnTo>
                  <a:lnTo>
                    <a:pt x="3" y="8"/>
                  </a:lnTo>
                  <a:lnTo>
                    <a:pt x="1" y="11"/>
                  </a:lnTo>
                  <a:lnTo>
                    <a:pt x="0" y="13"/>
                  </a:lnTo>
                  <a:lnTo>
                    <a:pt x="0" y="18"/>
                  </a:lnTo>
                  <a:lnTo>
                    <a:pt x="0" y="21"/>
                  </a:lnTo>
                  <a:lnTo>
                    <a:pt x="1" y="25"/>
                  </a:lnTo>
                  <a:lnTo>
                    <a:pt x="3" y="28"/>
                  </a:lnTo>
                  <a:lnTo>
                    <a:pt x="4" y="29"/>
                  </a:lnTo>
                  <a:lnTo>
                    <a:pt x="7" y="32"/>
                  </a:lnTo>
                  <a:lnTo>
                    <a:pt x="10" y="34"/>
                  </a:lnTo>
                  <a:lnTo>
                    <a:pt x="13" y="35"/>
                  </a:lnTo>
                  <a:lnTo>
                    <a:pt x="17" y="35"/>
                  </a:lnTo>
                  <a:lnTo>
                    <a:pt x="20" y="35"/>
                  </a:lnTo>
                  <a:lnTo>
                    <a:pt x="24" y="34"/>
                  </a:lnTo>
                  <a:lnTo>
                    <a:pt x="27" y="32"/>
                  </a:lnTo>
                  <a:lnTo>
                    <a:pt x="29" y="29"/>
                  </a:lnTo>
                  <a:lnTo>
                    <a:pt x="31" y="28"/>
                  </a:lnTo>
                  <a:lnTo>
                    <a:pt x="33" y="25"/>
                  </a:lnTo>
                  <a:lnTo>
                    <a:pt x="34" y="21"/>
                  </a:lnTo>
                  <a:lnTo>
                    <a:pt x="34" y="18"/>
                  </a:lnTo>
                  <a:lnTo>
                    <a:pt x="34" y="18"/>
                  </a:lnTo>
                  <a:lnTo>
                    <a:pt x="33" y="15"/>
                  </a:lnTo>
                  <a:lnTo>
                    <a:pt x="33" y="11"/>
                  </a:lnTo>
                  <a:lnTo>
                    <a:pt x="31" y="8"/>
                  </a:lnTo>
                  <a:lnTo>
                    <a:pt x="29" y="6"/>
                  </a:lnTo>
                  <a:lnTo>
                    <a:pt x="26" y="3"/>
                  </a:lnTo>
                  <a:lnTo>
                    <a:pt x="23" y="2"/>
                  </a:lnTo>
                  <a:lnTo>
                    <a:pt x="20" y="0"/>
                  </a:lnTo>
                  <a:lnTo>
                    <a:pt x="17" y="0"/>
                  </a:lnTo>
                  <a:lnTo>
                    <a:pt x="14" y="0"/>
                  </a:lnTo>
                  <a:lnTo>
                    <a:pt x="10" y="2"/>
                  </a:lnTo>
                  <a:lnTo>
                    <a:pt x="7" y="3"/>
                  </a:lnTo>
                  <a:lnTo>
                    <a:pt x="6" y="6"/>
                  </a:lnTo>
                  <a:lnTo>
                    <a:pt x="3" y="8"/>
                  </a:lnTo>
                  <a:lnTo>
                    <a:pt x="1" y="11"/>
                  </a:lnTo>
                  <a:lnTo>
                    <a:pt x="0" y="15"/>
                  </a:lnTo>
                  <a:lnTo>
                    <a:pt x="0" y="18"/>
                  </a:lnTo>
                  <a:lnTo>
                    <a:pt x="0" y="21"/>
                  </a:lnTo>
                  <a:lnTo>
                    <a:pt x="1" y="24"/>
                  </a:lnTo>
                  <a:lnTo>
                    <a:pt x="3" y="26"/>
                  </a:lnTo>
                  <a:lnTo>
                    <a:pt x="6" y="29"/>
                  </a:lnTo>
                  <a:lnTo>
                    <a:pt x="7" y="32"/>
                  </a:lnTo>
                  <a:lnTo>
                    <a:pt x="10" y="34"/>
                  </a:lnTo>
                  <a:lnTo>
                    <a:pt x="14" y="34"/>
                  </a:lnTo>
                  <a:lnTo>
                    <a:pt x="17" y="35"/>
                  </a:lnTo>
                  <a:lnTo>
                    <a:pt x="20" y="34"/>
                  </a:lnTo>
                  <a:lnTo>
                    <a:pt x="23" y="34"/>
                  </a:lnTo>
                  <a:lnTo>
                    <a:pt x="26" y="32"/>
                  </a:lnTo>
                  <a:lnTo>
                    <a:pt x="29" y="29"/>
                  </a:lnTo>
                  <a:lnTo>
                    <a:pt x="31" y="26"/>
                  </a:lnTo>
                  <a:lnTo>
                    <a:pt x="33" y="24"/>
                  </a:lnTo>
                  <a:lnTo>
                    <a:pt x="33" y="21"/>
                  </a:lnTo>
                  <a:lnTo>
                    <a:pt x="34" y="18"/>
                  </a:lnTo>
                  <a:lnTo>
                    <a:pt x="34" y="18"/>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1" name="Freeform 1201"/>
            <p:cNvSpPr>
              <a:spLocks/>
            </p:cNvSpPr>
            <p:nvPr/>
          </p:nvSpPr>
          <p:spPr bwMode="auto">
            <a:xfrm>
              <a:off x="4359" y="2554"/>
              <a:ext cx="34" cy="35"/>
            </a:xfrm>
            <a:custGeom>
              <a:avLst/>
              <a:gdLst>
                <a:gd name="T0" fmla="*/ 33 w 34"/>
                <a:gd name="T1" fmla="*/ 15 h 35"/>
                <a:gd name="T2" fmla="*/ 31 w 34"/>
                <a:gd name="T3" fmla="*/ 8 h 35"/>
                <a:gd name="T4" fmla="*/ 26 w 34"/>
                <a:gd name="T5" fmla="*/ 3 h 35"/>
                <a:gd name="T6" fmla="*/ 20 w 34"/>
                <a:gd name="T7" fmla="*/ 0 h 35"/>
                <a:gd name="T8" fmla="*/ 14 w 34"/>
                <a:gd name="T9" fmla="*/ 0 h 35"/>
                <a:gd name="T10" fmla="*/ 7 w 34"/>
                <a:gd name="T11" fmla="*/ 3 h 35"/>
                <a:gd name="T12" fmla="*/ 3 w 34"/>
                <a:gd name="T13" fmla="*/ 8 h 35"/>
                <a:gd name="T14" fmla="*/ 0 w 34"/>
                <a:gd name="T15" fmla="*/ 15 h 35"/>
                <a:gd name="T16" fmla="*/ 0 w 34"/>
                <a:gd name="T17" fmla="*/ 21 h 35"/>
                <a:gd name="T18" fmla="*/ 3 w 34"/>
                <a:gd name="T19" fmla="*/ 26 h 35"/>
                <a:gd name="T20" fmla="*/ 7 w 34"/>
                <a:gd name="T21" fmla="*/ 32 h 35"/>
                <a:gd name="T22" fmla="*/ 14 w 34"/>
                <a:gd name="T23" fmla="*/ 34 h 35"/>
                <a:gd name="T24" fmla="*/ 20 w 34"/>
                <a:gd name="T25" fmla="*/ 34 h 35"/>
                <a:gd name="T26" fmla="*/ 26 w 34"/>
                <a:gd name="T27" fmla="*/ 32 h 35"/>
                <a:gd name="T28" fmla="*/ 31 w 34"/>
                <a:gd name="T29" fmla="*/ 26 h 35"/>
                <a:gd name="T30" fmla="*/ 33 w 34"/>
                <a:gd name="T31" fmla="*/ 21 h 35"/>
                <a:gd name="T32" fmla="*/ 33 w 34"/>
                <a:gd name="T33" fmla="*/ 18 h 35"/>
                <a:gd name="T34" fmla="*/ 31 w 34"/>
                <a:gd name="T35" fmla="*/ 11 h 35"/>
                <a:gd name="T36" fmla="*/ 29 w 34"/>
                <a:gd name="T37" fmla="*/ 6 h 35"/>
                <a:gd name="T38" fmla="*/ 23 w 34"/>
                <a:gd name="T39" fmla="*/ 2 h 35"/>
                <a:gd name="T40" fmla="*/ 17 w 34"/>
                <a:gd name="T41" fmla="*/ 0 h 35"/>
                <a:gd name="T42" fmla="*/ 10 w 34"/>
                <a:gd name="T43" fmla="*/ 2 h 35"/>
                <a:gd name="T44" fmla="*/ 6 w 34"/>
                <a:gd name="T45" fmla="*/ 6 h 35"/>
                <a:gd name="T46" fmla="*/ 1 w 34"/>
                <a:gd name="T47" fmla="*/ 11 h 35"/>
                <a:gd name="T48" fmla="*/ 1 w 34"/>
                <a:gd name="T49" fmla="*/ 18 h 35"/>
                <a:gd name="T50" fmla="*/ 1 w 34"/>
                <a:gd name="T51" fmla="*/ 24 h 35"/>
                <a:gd name="T52" fmla="*/ 6 w 34"/>
                <a:gd name="T53" fmla="*/ 29 h 35"/>
                <a:gd name="T54" fmla="*/ 10 w 34"/>
                <a:gd name="T55" fmla="*/ 32 h 35"/>
                <a:gd name="T56" fmla="*/ 17 w 34"/>
                <a:gd name="T57" fmla="*/ 34 h 35"/>
                <a:gd name="T58" fmla="*/ 23 w 34"/>
                <a:gd name="T59" fmla="*/ 32 h 35"/>
                <a:gd name="T60" fmla="*/ 29 w 34"/>
                <a:gd name="T61" fmla="*/ 29 h 35"/>
                <a:gd name="T62" fmla="*/ 31 w 34"/>
                <a:gd name="T63" fmla="*/ 24 h 35"/>
                <a:gd name="T64" fmla="*/ 33 w 34"/>
                <a:gd name="T6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34" y="18"/>
                  </a:moveTo>
                  <a:lnTo>
                    <a:pt x="33" y="15"/>
                  </a:lnTo>
                  <a:lnTo>
                    <a:pt x="33" y="11"/>
                  </a:lnTo>
                  <a:lnTo>
                    <a:pt x="31" y="8"/>
                  </a:lnTo>
                  <a:lnTo>
                    <a:pt x="29" y="6"/>
                  </a:lnTo>
                  <a:lnTo>
                    <a:pt x="26" y="3"/>
                  </a:lnTo>
                  <a:lnTo>
                    <a:pt x="23" y="2"/>
                  </a:lnTo>
                  <a:lnTo>
                    <a:pt x="20" y="0"/>
                  </a:lnTo>
                  <a:lnTo>
                    <a:pt x="17" y="0"/>
                  </a:lnTo>
                  <a:lnTo>
                    <a:pt x="14" y="0"/>
                  </a:lnTo>
                  <a:lnTo>
                    <a:pt x="10" y="2"/>
                  </a:lnTo>
                  <a:lnTo>
                    <a:pt x="7" y="3"/>
                  </a:lnTo>
                  <a:lnTo>
                    <a:pt x="6" y="6"/>
                  </a:lnTo>
                  <a:lnTo>
                    <a:pt x="3" y="8"/>
                  </a:lnTo>
                  <a:lnTo>
                    <a:pt x="1" y="11"/>
                  </a:lnTo>
                  <a:lnTo>
                    <a:pt x="0" y="15"/>
                  </a:lnTo>
                  <a:lnTo>
                    <a:pt x="0" y="18"/>
                  </a:lnTo>
                  <a:lnTo>
                    <a:pt x="0" y="21"/>
                  </a:lnTo>
                  <a:lnTo>
                    <a:pt x="1" y="24"/>
                  </a:lnTo>
                  <a:lnTo>
                    <a:pt x="3" y="26"/>
                  </a:lnTo>
                  <a:lnTo>
                    <a:pt x="6" y="29"/>
                  </a:lnTo>
                  <a:lnTo>
                    <a:pt x="7" y="32"/>
                  </a:lnTo>
                  <a:lnTo>
                    <a:pt x="10" y="34"/>
                  </a:lnTo>
                  <a:lnTo>
                    <a:pt x="14" y="34"/>
                  </a:lnTo>
                  <a:lnTo>
                    <a:pt x="17" y="35"/>
                  </a:lnTo>
                  <a:lnTo>
                    <a:pt x="20" y="34"/>
                  </a:lnTo>
                  <a:lnTo>
                    <a:pt x="23" y="34"/>
                  </a:lnTo>
                  <a:lnTo>
                    <a:pt x="26" y="32"/>
                  </a:lnTo>
                  <a:lnTo>
                    <a:pt x="29" y="29"/>
                  </a:lnTo>
                  <a:lnTo>
                    <a:pt x="31" y="26"/>
                  </a:lnTo>
                  <a:lnTo>
                    <a:pt x="33" y="24"/>
                  </a:lnTo>
                  <a:lnTo>
                    <a:pt x="33" y="21"/>
                  </a:lnTo>
                  <a:lnTo>
                    <a:pt x="34" y="18"/>
                  </a:lnTo>
                  <a:lnTo>
                    <a:pt x="33" y="18"/>
                  </a:lnTo>
                  <a:lnTo>
                    <a:pt x="33" y="15"/>
                  </a:lnTo>
                  <a:lnTo>
                    <a:pt x="31" y="11"/>
                  </a:lnTo>
                  <a:lnTo>
                    <a:pt x="30" y="9"/>
                  </a:lnTo>
                  <a:lnTo>
                    <a:pt x="29" y="6"/>
                  </a:lnTo>
                  <a:lnTo>
                    <a:pt x="26" y="3"/>
                  </a:lnTo>
                  <a:lnTo>
                    <a:pt x="23" y="2"/>
                  </a:lnTo>
                  <a:lnTo>
                    <a:pt x="20" y="2"/>
                  </a:lnTo>
                  <a:lnTo>
                    <a:pt x="17" y="0"/>
                  </a:lnTo>
                  <a:lnTo>
                    <a:pt x="14" y="2"/>
                  </a:lnTo>
                  <a:lnTo>
                    <a:pt x="10" y="2"/>
                  </a:lnTo>
                  <a:lnTo>
                    <a:pt x="8" y="3"/>
                  </a:lnTo>
                  <a:lnTo>
                    <a:pt x="6" y="6"/>
                  </a:lnTo>
                  <a:lnTo>
                    <a:pt x="3" y="9"/>
                  </a:lnTo>
                  <a:lnTo>
                    <a:pt x="1" y="11"/>
                  </a:lnTo>
                  <a:lnTo>
                    <a:pt x="1" y="15"/>
                  </a:lnTo>
                  <a:lnTo>
                    <a:pt x="1" y="18"/>
                  </a:lnTo>
                  <a:lnTo>
                    <a:pt x="1" y="21"/>
                  </a:lnTo>
                  <a:lnTo>
                    <a:pt x="1" y="24"/>
                  </a:lnTo>
                  <a:lnTo>
                    <a:pt x="3" y="26"/>
                  </a:lnTo>
                  <a:lnTo>
                    <a:pt x="6" y="29"/>
                  </a:lnTo>
                  <a:lnTo>
                    <a:pt x="8" y="31"/>
                  </a:lnTo>
                  <a:lnTo>
                    <a:pt x="10" y="32"/>
                  </a:lnTo>
                  <a:lnTo>
                    <a:pt x="14" y="34"/>
                  </a:lnTo>
                  <a:lnTo>
                    <a:pt x="17" y="34"/>
                  </a:lnTo>
                  <a:lnTo>
                    <a:pt x="20" y="34"/>
                  </a:lnTo>
                  <a:lnTo>
                    <a:pt x="23" y="32"/>
                  </a:lnTo>
                  <a:lnTo>
                    <a:pt x="26" y="31"/>
                  </a:lnTo>
                  <a:lnTo>
                    <a:pt x="29" y="29"/>
                  </a:lnTo>
                  <a:lnTo>
                    <a:pt x="30" y="26"/>
                  </a:lnTo>
                  <a:lnTo>
                    <a:pt x="31" y="24"/>
                  </a:lnTo>
                  <a:lnTo>
                    <a:pt x="33" y="21"/>
                  </a:lnTo>
                  <a:lnTo>
                    <a:pt x="33" y="18"/>
                  </a:lnTo>
                  <a:lnTo>
                    <a:pt x="34" y="18"/>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2" name="Freeform 1202"/>
            <p:cNvSpPr>
              <a:spLocks/>
            </p:cNvSpPr>
            <p:nvPr/>
          </p:nvSpPr>
          <p:spPr bwMode="auto">
            <a:xfrm>
              <a:off x="4360" y="2554"/>
              <a:ext cx="32" cy="34"/>
            </a:xfrm>
            <a:custGeom>
              <a:avLst/>
              <a:gdLst>
                <a:gd name="T0" fmla="*/ 32 w 32"/>
                <a:gd name="T1" fmla="*/ 15 h 34"/>
                <a:gd name="T2" fmla="*/ 29 w 32"/>
                <a:gd name="T3" fmla="*/ 9 h 34"/>
                <a:gd name="T4" fmla="*/ 25 w 32"/>
                <a:gd name="T5" fmla="*/ 3 h 34"/>
                <a:gd name="T6" fmla="*/ 19 w 32"/>
                <a:gd name="T7" fmla="*/ 2 h 34"/>
                <a:gd name="T8" fmla="*/ 13 w 32"/>
                <a:gd name="T9" fmla="*/ 2 h 34"/>
                <a:gd name="T10" fmla="*/ 7 w 32"/>
                <a:gd name="T11" fmla="*/ 3 h 34"/>
                <a:gd name="T12" fmla="*/ 2 w 32"/>
                <a:gd name="T13" fmla="*/ 9 h 34"/>
                <a:gd name="T14" fmla="*/ 0 w 32"/>
                <a:gd name="T15" fmla="*/ 15 h 34"/>
                <a:gd name="T16" fmla="*/ 0 w 32"/>
                <a:gd name="T17" fmla="*/ 21 h 34"/>
                <a:gd name="T18" fmla="*/ 2 w 32"/>
                <a:gd name="T19" fmla="*/ 26 h 34"/>
                <a:gd name="T20" fmla="*/ 7 w 32"/>
                <a:gd name="T21" fmla="*/ 31 h 34"/>
                <a:gd name="T22" fmla="*/ 13 w 32"/>
                <a:gd name="T23" fmla="*/ 34 h 34"/>
                <a:gd name="T24" fmla="*/ 19 w 32"/>
                <a:gd name="T25" fmla="*/ 34 h 34"/>
                <a:gd name="T26" fmla="*/ 25 w 32"/>
                <a:gd name="T27" fmla="*/ 31 h 34"/>
                <a:gd name="T28" fmla="*/ 29 w 32"/>
                <a:gd name="T29" fmla="*/ 26 h 34"/>
                <a:gd name="T30" fmla="*/ 32 w 32"/>
                <a:gd name="T31" fmla="*/ 21 h 34"/>
                <a:gd name="T32" fmla="*/ 32 w 32"/>
                <a:gd name="T33" fmla="*/ 18 h 34"/>
                <a:gd name="T34" fmla="*/ 30 w 32"/>
                <a:gd name="T35" fmla="*/ 12 h 34"/>
                <a:gd name="T36" fmla="*/ 28 w 32"/>
                <a:gd name="T37" fmla="*/ 6 h 34"/>
                <a:gd name="T38" fmla="*/ 22 w 32"/>
                <a:gd name="T39" fmla="*/ 3 h 34"/>
                <a:gd name="T40" fmla="*/ 16 w 32"/>
                <a:gd name="T41" fmla="*/ 2 h 34"/>
                <a:gd name="T42" fmla="*/ 10 w 32"/>
                <a:gd name="T43" fmla="*/ 3 h 34"/>
                <a:gd name="T44" fmla="*/ 5 w 32"/>
                <a:gd name="T45" fmla="*/ 6 h 34"/>
                <a:gd name="T46" fmla="*/ 2 w 32"/>
                <a:gd name="T47" fmla="*/ 12 h 34"/>
                <a:gd name="T48" fmla="*/ 0 w 32"/>
                <a:gd name="T49" fmla="*/ 18 h 34"/>
                <a:gd name="T50" fmla="*/ 2 w 32"/>
                <a:gd name="T51" fmla="*/ 24 h 34"/>
                <a:gd name="T52" fmla="*/ 5 w 32"/>
                <a:gd name="T53" fmla="*/ 29 h 34"/>
                <a:gd name="T54" fmla="*/ 10 w 32"/>
                <a:gd name="T55" fmla="*/ 32 h 34"/>
                <a:gd name="T56" fmla="*/ 16 w 32"/>
                <a:gd name="T57" fmla="*/ 34 h 34"/>
                <a:gd name="T58" fmla="*/ 22 w 32"/>
                <a:gd name="T59" fmla="*/ 32 h 34"/>
                <a:gd name="T60" fmla="*/ 28 w 32"/>
                <a:gd name="T61" fmla="*/ 29 h 34"/>
                <a:gd name="T62" fmla="*/ 30 w 32"/>
                <a:gd name="T63" fmla="*/ 24 h 34"/>
                <a:gd name="T64" fmla="*/ 32 w 32"/>
                <a:gd name="T65"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32" y="18"/>
                  </a:moveTo>
                  <a:lnTo>
                    <a:pt x="32" y="15"/>
                  </a:lnTo>
                  <a:lnTo>
                    <a:pt x="30" y="11"/>
                  </a:lnTo>
                  <a:lnTo>
                    <a:pt x="29" y="9"/>
                  </a:lnTo>
                  <a:lnTo>
                    <a:pt x="28" y="6"/>
                  </a:lnTo>
                  <a:lnTo>
                    <a:pt x="25" y="3"/>
                  </a:lnTo>
                  <a:lnTo>
                    <a:pt x="22" y="2"/>
                  </a:lnTo>
                  <a:lnTo>
                    <a:pt x="19" y="2"/>
                  </a:lnTo>
                  <a:lnTo>
                    <a:pt x="16" y="0"/>
                  </a:lnTo>
                  <a:lnTo>
                    <a:pt x="13" y="2"/>
                  </a:lnTo>
                  <a:lnTo>
                    <a:pt x="9" y="2"/>
                  </a:lnTo>
                  <a:lnTo>
                    <a:pt x="7" y="3"/>
                  </a:lnTo>
                  <a:lnTo>
                    <a:pt x="5" y="6"/>
                  </a:lnTo>
                  <a:lnTo>
                    <a:pt x="2" y="9"/>
                  </a:lnTo>
                  <a:lnTo>
                    <a:pt x="0" y="11"/>
                  </a:lnTo>
                  <a:lnTo>
                    <a:pt x="0" y="15"/>
                  </a:lnTo>
                  <a:lnTo>
                    <a:pt x="0" y="18"/>
                  </a:lnTo>
                  <a:lnTo>
                    <a:pt x="0" y="21"/>
                  </a:lnTo>
                  <a:lnTo>
                    <a:pt x="0" y="24"/>
                  </a:lnTo>
                  <a:lnTo>
                    <a:pt x="2" y="26"/>
                  </a:lnTo>
                  <a:lnTo>
                    <a:pt x="5" y="29"/>
                  </a:lnTo>
                  <a:lnTo>
                    <a:pt x="7" y="31"/>
                  </a:lnTo>
                  <a:lnTo>
                    <a:pt x="9" y="32"/>
                  </a:lnTo>
                  <a:lnTo>
                    <a:pt x="13" y="34"/>
                  </a:lnTo>
                  <a:lnTo>
                    <a:pt x="16" y="34"/>
                  </a:lnTo>
                  <a:lnTo>
                    <a:pt x="19" y="34"/>
                  </a:lnTo>
                  <a:lnTo>
                    <a:pt x="22" y="32"/>
                  </a:lnTo>
                  <a:lnTo>
                    <a:pt x="25" y="31"/>
                  </a:lnTo>
                  <a:lnTo>
                    <a:pt x="28" y="29"/>
                  </a:lnTo>
                  <a:lnTo>
                    <a:pt x="29" y="26"/>
                  </a:lnTo>
                  <a:lnTo>
                    <a:pt x="30" y="24"/>
                  </a:lnTo>
                  <a:lnTo>
                    <a:pt x="32" y="21"/>
                  </a:lnTo>
                  <a:lnTo>
                    <a:pt x="32" y="18"/>
                  </a:lnTo>
                  <a:lnTo>
                    <a:pt x="32" y="18"/>
                  </a:lnTo>
                  <a:lnTo>
                    <a:pt x="32" y="15"/>
                  </a:lnTo>
                  <a:lnTo>
                    <a:pt x="30" y="12"/>
                  </a:lnTo>
                  <a:lnTo>
                    <a:pt x="29" y="9"/>
                  </a:lnTo>
                  <a:lnTo>
                    <a:pt x="28" y="6"/>
                  </a:lnTo>
                  <a:lnTo>
                    <a:pt x="25" y="5"/>
                  </a:lnTo>
                  <a:lnTo>
                    <a:pt x="22" y="3"/>
                  </a:lnTo>
                  <a:lnTo>
                    <a:pt x="19" y="2"/>
                  </a:lnTo>
                  <a:lnTo>
                    <a:pt x="16" y="2"/>
                  </a:lnTo>
                  <a:lnTo>
                    <a:pt x="13" y="2"/>
                  </a:lnTo>
                  <a:lnTo>
                    <a:pt x="10" y="3"/>
                  </a:lnTo>
                  <a:lnTo>
                    <a:pt x="7" y="5"/>
                  </a:lnTo>
                  <a:lnTo>
                    <a:pt x="5" y="6"/>
                  </a:lnTo>
                  <a:lnTo>
                    <a:pt x="3" y="9"/>
                  </a:lnTo>
                  <a:lnTo>
                    <a:pt x="2" y="12"/>
                  </a:lnTo>
                  <a:lnTo>
                    <a:pt x="0" y="15"/>
                  </a:lnTo>
                  <a:lnTo>
                    <a:pt x="0" y="18"/>
                  </a:lnTo>
                  <a:lnTo>
                    <a:pt x="0" y="21"/>
                  </a:lnTo>
                  <a:lnTo>
                    <a:pt x="2" y="24"/>
                  </a:lnTo>
                  <a:lnTo>
                    <a:pt x="3" y="26"/>
                  </a:lnTo>
                  <a:lnTo>
                    <a:pt x="5" y="29"/>
                  </a:lnTo>
                  <a:lnTo>
                    <a:pt x="7" y="31"/>
                  </a:lnTo>
                  <a:lnTo>
                    <a:pt x="10" y="32"/>
                  </a:lnTo>
                  <a:lnTo>
                    <a:pt x="13" y="34"/>
                  </a:lnTo>
                  <a:lnTo>
                    <a:pt x="16" y="34"/>
                  </a:lnTo>
                  <a:lnTo>
                    <a:pt x="19" y="34"/>
                  </a:lnTo>
                  <a:lnTo>
                    <a:pt x="22" y="32"/>
                  </a:lnTo>
                  <a:lnTo>
                    <a:pt x="25" y="31"/>
                  </a:lnTo>
                  <a:lnTo>
                    <a:pt x="28" y="29"/>
                  </a:lnTo>
                  <a:lnTo>
                    <a:pt x="29" y="26"/>
                  </a:lnTo>
                  <a:lnTo>
                    <a:pt x="30" y="24"/>
                  </a:lnTo>
                  <a:lnTo>
                    <a:pt x="32" y="21"/>
                  </a:lnTo>
                  <a:lnTo>
                    <a:pt x="32" y="18"/>
                  </a:lnTo>
                  <a:lnTo>
                    <a:pt x="32" y="18"/>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3" name="Freeform 1203"/>
            <p:cNvSpPr>
              <a:spLocks/>
            </p:cNvSpPr>
            <p:nvPr/>
          </p:nvSpPr>
          <p:spPr bwMode="auto">
            <a:xfrm>
              <a:off x="4360" y="2556"/>
              <a:ext cx="32" cy="32"/>
            </a:xfrm>
            <a:custGeom>
              <a:avLst/>
              <a:gdLst>
                <a:gd name="T0" fmla="*/ 32 w 32"/>
                <a:gd name="T1" fmla="*/ 13 h 32"/>
                <a:gd name="T2" fmla="*/ 29 w 32"/>
                <a:gd name="T3" fmla="*/ 7 h 32"/>
                <a:gd name="T4" fmla="*/ 25 w 32"/>
                <a:gd name="T5" fmla="*/ 3 h 32"/>
                <a:gd name="T6" fmla="*/ 19 w 32"/>
                <a:gd name="T7" fmla="*/ 0 h 32"/>
                <a:gd name="T8" fmla="*/ 13 w 32"/>
                <a:gd name="T9" fmla="*/ 0 h 32"/>
                <a:gd name="T10" fmla="*/ 7 w 32"/>
                <a:gd name="T11" fmla="*/ 3 h 32"/>
                <a:gd name="T12" fmla="*/ 3 w 32"/>
                <a:gd name="T13" fmla="*/ 7 h 32"/>
                <a:gd name="T14" fmla="*/ 0 w 32"/>
                <a:gd name="T15" fmla="*/ 13 h 32"/>
                <a:gd name="T16" fmla="*/ 0 w 32"/>
                <a:gd name="T17" fmla="*/ 19 h 32"/>
                <a:gd name="T18" fmla="*/ 3 w 32"/>
                <a:gd name="T19" fmla="*/ 24 h 32"/>
                <a:gd name="T20" fmla="*/ 7 w 32"/>
                <a:gd name="T21" fmla="*/ 29 h 32"/>
                <a:gd name="T22" fmla="*/ 13 w 32"/>
                <a:gd name="T23" fmla="*/ 32 h 32"/>
                <a:gd name="T24" fmla="*/ 19 w 32"/>
                <a:gd name="T25" fmla="*/ 32 h 32"/>
                <a:gd name="T26" fmla="*/ 25 w 32"/>
                <a:gd name="T27" fmla="*/ 29 h 32"/>
                <a:gd name="T28" fmla="*/ 29 w 32"/>
                <a:gd name="T29" fmla="*/ 24 h 32"/>
                <a:gd name="T30" fmla="*/ 32 w 32"/>
                <a:gd name="T31" fmla="*/ 19 h 32"/>
                <a:gd name="T32" fmla="*/ 32 w 32"/>
                <a:gd name="T33" fmla="*/ 16 h 32"/>
                <a:gd name="T34" fmla="*/ 30 w 32"/>
                <a:gd name="T35" fmla="*/ 10 h 32"/>
                <a:gd name="T36" fmla="*/ 26 w 32"/>
                <a:gd name="T37" fmla="*/ 4 h 32"/>
                <a:gd name="T38" fmla="*/ 22 w 32"/>
                <a:gd name="T39" fmla="*/ 1 h 32"/>
                <a:gd name="T40" fmla="*/ 16 w 32"/>
                <a:gd name="T41" fmla="*/ 0 h 32"/>
                <a:gd name="T42" fmla="*/ 10 w 32"/>
                <a:gd name="T43" fmla="*/ 1 h 32"/>
                <a:gd name="T44" fmla="*/ 5 w 32"/>
                <a:gd name="T45" fmla="*/ 4 h 32"/>
                <a:gd name="T46" fmla="*/ 2 w 32"/>
                <a:gd name="T47" fmla="*/ 10 h 32"/>
                <a:gd name="T48" fmla="*/ 0 w 32"/>
                <a:gd name="T49" fmla="*/ 16 h 32"/>
                <a:gd name="T50" fmla="*/ 2 w 32"/>
                <a:gd name="T51" fmla="*/ 22 h 32"/>
                <a:gd name="T52" fmla="*/ 5 w 32"/>
                <a:gd name="T53" fmla="*/ 26 h 32"/>
                <a:gd name="T54" fmla="*/ 10 w 32"/>
                <a:gd name="T55" fmla="*/ 30 h 32"/>
                <a:gd name="T56" fmla="*/ 16 w 32"/>
                <a:gd name="T57" fmla="*/ 32 h 32"/>
                <a:gd name="T58" fmla="*/ 22 w 32"/>
                <a:gd name="T59" fmla="*/ 30 h 32"/>
                <a:gd name="T60" fmla="*/ 26 w 32"/>
                <a:gd name="T61" fmla="*/ 26 h 32"/>
                <a:gd name="T62" fmla="*/ 30 w 32"/>
                <a:gd name="T63" fmla="*/ 22 h 32"/>
                <a:gd name="T64" fmla="*/ 32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2" y="13"/>
                  </a:lnTo>
                  <a:lnTo>
                    <a:pt x="30" y="10"/>
                  </a:lnTo>
                  <a:lnTo>
                    <a:pt x="29" y="7"/>
                  </a:lnTo>
                  <a:lnTo>
                    <a:pt x="28" y="4"/>
                  </a:lnTo>
                  <a:lnTo>
                    <a:pt x="25" y="3"/>
                  </a:lnTo>
                  <a:lnTo>
                    <a:pt x="22" y="1"/>
                  </a:lnTo>
                  <a:lnTo>
                    <a:pt x="19" y="0"/>
                  </a:lnTo>
                  <a:lnTo>
                    <a:pt x="16" y="0"/>
                  </a:lnTo>
                  <a:lnTo>
                    <a:pt x="13" y="0"/>
                  </a:lnTo>
                  <a:lnTo>
                    <a:pt x="10" y="1"/>
                  </a:lnTo>
                  <a:lnTo>
                    <a:pt x="7" y="3"/>
                  </a:lnTo>
                  <a:lnTo>
                    <a:pt x="5" y="4"/>
                  </a:lnTo>
                  <a:lnTo>
                    <a:pt x="3" y="7"/>
                  </a:lnTo>
                  <a:lnTo>
                    <a:pt x="2" y="10"/>
                  </a:lnTo>
                  <a:lnTo>
                    <a:pt x="0" y="13"/>
                  </a:lnTo>
                  <a:lnTo>
                    <a:pt x="0" y="16"/>
                  </a:lnTo>
                  <a:lnTo>
                    <a:pt x="0" y="19"/>
                  </a:lnTo>
                  <a:lnTo>
                    <a:pt x="2" y="22"/>
                  </a:lnTo>
                  <a:lnTo>
                    <a:pt x="3" y="24"/>
                  </a:lnTo>
                  <a:lnTo>
                    <a:pt x="5" y="27"/>
                  </a:lnTo>
                  <a:lnTo>
                    <a:pt x="7" y="29"/>
                  </a:lnTo>
                  <a:lnTo>
                    <a:pt x="10" y="30"/>
                  </a:lnTo>
                  <a:lnTo>
                    <a:pt x="13" y="32"/>
                  </a:lnTo>
                  <a:lnTo>
                    <a:pt x="16" y="32"/>
                  </a:lnTo>
                  <a:lnTo>
                    <a:pt x="19" y="32"/>
                  </a:lnTo>
                  <a:lnTo>
                    <a:pt x="22" y="30"/>
                  </a:lnTo>
                  <a:lnTo>
                    <a:pt x="25" y="29"/>
                  </a:lnTo>
                  <a:lnTo>
                    <a:pt x="28" y="27"/>
                  </a:lnTo>
                  <a:lnTo>
                    <a:pt x="29" y="24"/>
                  </a:lnTo>
                  <a:lnTo>
                    <a:pt x="30" y="22"/>
                  </a:lnTo>
                  <a:lnTo>
                    <a:pt x="32" y="19"/>
                  </a:lnTo>
                  <a:lnTo>
                    <a:pt x="32" y="16"/>
                  </a:lnTo>
                  <a:lnTo>
                    <a:pt x="32" y="16"/>
                  </a:lnTo>
                  <a:lnTo>
                    <a:pt x="30" y="13"/>
                  </a:lnTo>
                  <a:lnTo>
                    <a:pt x="30" y="10"/>
                  </a:lnTo>
                  <a:lnTo>
                    <a:pt x="29" y="7"/>
                  </a:lnTo>
                  <a:lnTo>
                    <a:pt x="26" y="4"/>
                  </a:lnTo>
                  <a:lnTo>
                    <a:pt x="25" y="3"/>
                  </a:lnTo>
                  <a:lnTo>
                    <a:pt x="22" y="1"/>
                  </a:lnTo>
                  <a:lnTo>
                    <a:pt x="19" y="0"/>
                  </a:lnTo>
                  <a:lnTo>
                    <a:pt x="16" y="0"/>
                  </a:lnTo>
                  <a:lnTo>
                    <a:pt x="13" y="0"/>
                  </a:lnTo>
                  <a:lnTo>
                    <a:pt x="10" y="1"/>
                  </a:lnTo>
                  <a:lnTo>
                    <a:pt x="7" y="3"/>
                  </a:lnTo>
                  <a:lnTo>
                    <a:pt x="5" y="4"/>
                  </a:lnTo>
                  <a:lnTo>
                    <a:pt x="3" y="7"/>
                  </a:lnTo>
                  <a:lnTo>
                    <a:pt x="2" y="10"/>
                  </a:lnTo>
                  <a:lnTo>
                    <a:pt x="0" y="13"/>
                  </a:lnTo>
                  <a:lnTo>
                    <a:pt x="0" y="16"/>
                  </a:lnTo>
                  <a:lnTo>
                    <a:pt x="0" y="19"/>
                  </a:lnTo>
                  <a:lnTo>
                    <a:pt x="2" y="22"/>
                  </a:lnTo>
                  <a:lnTo>
                    <a:pt x="3" y="24"/>
                  </a:lnTo>
                  <a:lnTo>
                    <a:pt x="5" y="26"/>
                  </a:lnTo>
                  <a:lnTo>
                    <a:pt x="7" y="29"/>
                  </a:lnTo>
                  <a:lnTo>
                    <a:pt x="10" y="30"/>
                  </a:lnTo>
                  <a:lnTo>
                    <a:pt x="13" y="30"/>
                  </a:lnTo>
                  <a:lnTo>
                    <a:pt x="16" y="32"/>
                  </a:lnTo>
                  <a:lnTo>
                    <a:pt x="19" y="30"/>
                  </a:lnTo>
                  <a:lnTo>
                    <a:pt x="22" y="30"/>
                  </a:lnTo>
                  <a:lnTo>
                    <a:pt x="25" y="29"/>
                  </a:lnTo>
                  <a:lnTo>
                    <a:pt x="26" y="26"/>
                  </a:lnTo>
                  <a:lnTo>
                    <a:pt x="29" y="24"/>
                  </a:lnTo>
                  <a:lnTo>
                    <a:pt x="30" y="22"/>
                  </a:lnTo>
                  <a:lnTo>
                    <a:pt x="30" y="19"/>
                  </a:lnTo>
                  <a:lnTo>
                    <a:pt x="32"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4" name="Freeform 1204"/>
            <p:cNvSpPr>
              <a:spLocks/>
            </p:cNvSpPr>
            <p:nvPr/>
          </p:nvSpPr>
          <p:spPr bwMode="auto">
            <a:xfrm>
              <a:off x="4360" y="2556"/>
              <a:ext cx="32" cy="32"/>
            </a:xfrm>
            <a:custGeom>
              <a:avLst/>
              <a:gdLst>
                <a:gd name="T0" fmla="*/ 30 w 32"/>
                <a:gd name="T1" fmla="*/ 13 h 32"/>
                <a:gd name="T2" fmla="*/ 29 w 32"/>
                <a:gd name="T3" fmla="*/ 7 h 32"/>
                <a:gd name="T4" fmla="*/ 25 w 32"/>
                <a:gd name="T5" fmla="*/ 3 h 32"/>
                <a:gd name="T6" fmla="*/ 19 w 32"/>
                <a:gd name="T7" fmla="*/ 0 h 32"/>
                <a:gd name="T8" fmla="*/ 13 w 32"/>
                <a:gd name="T9" fmla="*/ 0 h 32"/>
                <a:gd name="T10" fmla="*/ 7 w 32"/>
                <a:gd name="T11" fmla="*/ 3 h 32"/>
                <a:gd name="T12" fmla="*/ 3 w 32"/>
                <a:gd name="T13" fmla="*/ 7 h 32"/>
                <a:gd name="T14" fmla="*/ 0 w 32"/>
                <a:gd name="T15" fmla="*/ 13 h 32"/>
                <a:gd name="T16" fmla="*/ 0 w 32"/>
                <a:gd name="T17" fmla="*/ 19 h 32"/>
                <a:gd name="T18" fmla="*/ 3 w 32"/>
                <a:gd name="T19" fmla="*/ 24 h 32"/>
                <a:gd name="T20" fmla="*/ 7 w 32"/>
                <a:gd name="T21" fmla="*/ 29 h 32"/>
                <a:gd name="T22" fmla="*/ 13 w 32"/>
                <a:gd name="T23" fmla="*/ 30 h 32"/>
                <a:gd name="T24" fmla="*/ 19 w 32"/>
                <a:gd name="T25" fmla="*/ 30 h 32"/>
                <a:gd name="T26" fmla="*/ 25 w 32"/>
                <a:gd name="T27" fmla="*/ 29 h 32"/>
                <a:gd name="T28" fmla="*/ 29 w 32"/>
                <a:gd name="T29" fmla="*/ 24 h 32"/>
                <a:gd name="T30" fmla="*/ 30 w 32"/>
                <a:gd name="T31" fmla="*/ 19 h 32"/>
                <a:gd name="T32" fmla="*/ 30 w 32"/>
                <a:gd name="T33" fmla="*/ 16 h 32"/>
                <a:gd name="T34" fmla="*/ 29 w 32"/>
                <a:gd name="T35" fmla="*/ 10 h 32"/>
                <a:gd name="T36" fmla="*/ 26 w 32"/>
                <a:gd name="T37" fmla="*/ 6 h 32"/>
                <a:gd name="T38" fmla="*/ 22 w 32"/>
                <a:gd name="T39" fmla="*/ 1 h 32"/>
                <a:gd name="T40" fmla="*/ 16 w 32"/>
                <a:gd name="T41" fmla="*/ 1 h 32"/>
                <a:gd name="T42" fmla="*/ 10 w 32"/>
                <a:gd name="T43" fmla="*/ 1 h 32"/>
                <a:gd name="T44" fmla="*/ 6 w 32"/>
                <a:gd name="T45" fmla="*/ 6 h 32"/>
                <a:gd name="T46" fmla="*/ 2 w 32"/>
                <a:gd name="T47" fmla="*/ 10 h 32"/>
                <a:gd name="T48" fmla="*/ 2 w 32"/>
                <a:gd name="T49" fmla="*/ 16 h 32"/>
                <a:gd name="T50" fmla="*/ 2 w 32"/>
                <a:gd name="T51" fmla="*/ 22 h 32"/>
                <a:gd name="T52" fmla="*/ 6 w 32"/>
                <a:gd name="T53" fmla="*/ 26 h 32"/>
                <a:gd name="T54" fmla="*/ 10 w 32"/>
                <a:gd name="T55" fmla="*/ 29 h 32"/>
                <a:gd name="T56" fmla="*/ 16 w 32"/>
                <a:gd name="T57" fmla="*/ 30 h 32"/>
                <a:gd name="T58" fmla="*/ 22 w 32"/>
                <a:gd name="T59" fmla="*/ 29 h 32"/>
                <a:gd name="T60" fmla="*/ 26 w 32"/>
                <a:gd name="T61" fmla="*/ 26 h 32"/>
                <a:gd name="T62" fmla="*/ 29 w 32"/>
                <a:gd name="T63" fmla="*/ 22 h 32"/>
                <a:gd name="T64" fmla="*/ 30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0" y="13"/>
                  </a:lnTo>
                  <a:lnTo>
                    <a:pt x="30" y="10"/>
                  </a:lnTo>
                  <a:lnTo>
                    <a:pt x="29" y="7"/>
                  </a:lnTo>
                  <a:lnTo>
                    <a:pt x="26" y="4"/>
                  </a:lnTo>
                  <a:lnTo>
                    <a:pt x="25" y="3"/>
                  </a:lnTo>
                  <a:lnTo>
                    <a:pt x="22" y="1"/>
                  </a:lnTo>
                  <a:lnTo>
                    <a:pt x="19" y="0"/>
                  </a:lnTo>
                  <a:lnTo>
                    <a:pt x="16" y="0"/>
                  </a:lnTo>
                  <a:lnTo>
                    <a:pt x="13" y="0"/>
                  </a:lnTo>
                  <a:lnTo>
                    <a:pt x="10" y="1"/>
                  </a:lnTo>
                  <a:lnTo>
                    <a:pt x="7" y="3"/>
                  </a:lnTo>
                  <a:lnTo>
                    <a:pt x="5" y="4"/>
                  </a:lnTo>
                  <a:lnTo>
                    <a:pt x="3" y="7"/>
                  </a:lnTo>
                  <a:lnTo>
                    <a:pt x="2" y="10"/>
                  </a:lnTo>
                  <a:lnTo>
                    <a:pt x="0" y="13"/>
                  </a:lnTo>
                  <a:lnTo>
                    <a:pt x="0" y="16"/>
                  </a:lnTo>
                  <a:lnTo>
                    <a:pt x="0" y="19"/>
                  </a:lnTo>
                  <a:lnTo>
                    <a:pt x="2" y="22"/>
                  </a:lnTo>
                  <a:lnTo>
                    <a:pt x="3" y="24"/>
                  </a:lnTo>
                  <a:lnTo>
                    <a:pt x="5" y="26"/>
                  </a:lnTo>
                  <a:lnTo>
                    <a:pt x="7" y="29"/>
                  </a:lnTo>
                  <a:lnTo>
                    <a:pt x="10" y="30"/>
                  </a:lnTo>
                  <a:lnTo>
                    <a:pt x="13" y="30"/>
                  </a:lnTo>
                  <a:lnTo>
                    <a:pt x="16" y="32"/>
                  </a:lnTo>
                  <a:lnTo>
                    <a:pt x="19" y="30"/>
                  </a:lnTo>
                  <a:lnTo>
                    <a:pt x="22" y="30"/>
                  </a:lnTo>
                  <a:lnTo>
                    <a:pt x="25" y="29"/>
                  </a:lnTo>
                  <a:lnTo>
                    <a:pt x="26" y="26"/>
                  </a:lnTo>
                  <a:lnTo>
                    <a:pt x="29" y="24"/>
                  </a:lnTo>
                  <a:lnTo>
                    <a:pt x="30" y="22"/>
                  </a:lnTo>
                  <a:lnTo>
                    <a:pt x="30" y="19"/>
                  </a:lnTo>
                  <a:lnTo>
                    <a:pt x="32" y="16"/>
                  </a:lnTo>
                  <a:lnTo>
                    <a:pt x="30" y="16"/>
                  </a:lnTo>
                  <a:lnTo>
                    <a:pt x="30" y="13"/>
                  </a:lnTo>
                  <a:lnTo>
                    <a:pt x="29" y="10"/>
                  </a:lnTo>
                  <a:lnTo>
                    <a:pt x="28" y="7"/>
                  </a:lnTo>
                  <a:lnTo>
                    <a:pt x="26" y="6"/>
                  </a:lnTo>
                  <a:lnTo>
                    <a:pt x="25" y="3"/>
                  </a:lnTo>
                  <a:lnTo>
                    <a:pt x="22" y="1"/>
                  </a:lnTo>
                  <a:lnTo>
                    <a:pt x="19" y="1"/>
                  </a:lnTo>
                  <a:lnTo>
                    <a:pt x="16" y="1"/>
                  </a:lnTo>
                  <a:lnTo>
                    <a:pt x="13" y="1"/>
                  </a:lnTo>
                  <a:lnTo>
                    <a:pt x="10" y="1"/>
                  </a:lnTo>
                  <a:lnTo>
                    <a:pt x="7" y="3"/>
                  </a:lnTo>
                  <a:lnTo>
                    <a:pt x="6" y="6"/>
                  </a:lnTo>
                  <a:lnTo>
                    <a:pt x="3" y="7"/>
                  </a:lnTo>
                  <a:lnTo>
                    <a:pt x="2" y="10"/>
                  </a:lnTo>
                  <a:lnTo>
                    <a:pt x="2" y="13"/>
                  </a:lnTo>
                  <a:lnTo>
                    <a:pt x="2" y="16"/>
                  </a:lnTo>
                  <a:lnTo>
                    <a:pt x="2" y="19"/>
                  </a:lnTo>
                  <a:lnTo>
                    <a:pt x="2" y="22"/>
                  </a:lnTo>
                  <a:lnTo>
                    <a:pt x="3" y="24"/>
                  </a:lnTo>
                  <a:lnTo>
                    <a:pt x="6" y="26"/>
                  </a:lnTo>
                  <a:lnTo>
                    <a:pt x="7" y="27"/>
                  </a:lnTo>
                  <a:lnTo>
                    <a:pt x="10" y="29"/>
                  </a:lnTo>
                  <a:lnTo>
                    <a:pt x="13" y="30"/>
                  </a:lnTo>
                  <a:lnTo>
                    <a:pt x="16" y="30"/>
                  </a:lnTo>
                  <a:lnTo>
                    <a:pt x="19" y="30"/>
                  </a:lnTo>
                  <a:lnTo>
                    <a:pt x="22" y="29"/>
                  </a:lnTo>
                  <a:lnTo>
                    <a:pt x="25" y="27"/>
                  </a:lnTo>
                  <a:lnTo>
                    <a:pt x="26" y="26"/>
                  </a:lnTo>
                  <a:lnTo>
                    <a:pt x="28" y="24"/>
                  </a:lnTo>
                  <a:lnTo>
                    <a:pt x="29" y="22"/>
                  </a:lnTo>
                  <a:lnTo>
                    <a:pt x="30" y="19"/>
                  </a:lnTo>
                  <a:lnTo>
                    <a:pt x="30"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5" name="Freeform 1205"/>
            <p:cNvSpPr>
              <a:spLocks/>
            </p:cNvSpPr>
            <p:nvPr/>
          </p:nvSpPr>
          <p:spPr bwMode="auto">
            <a:xfrm>
              <a:off x="4362" y="2557"/>
              <a:ext cx="28" cy="29"/>
            </a:xfrm>
            <a:custGeom>
              <a:avLst/>
              <a:gdLst>
                <a:gd name="T0" fmla="*/ 28 w 28"/>
                <a:gd name="T1" fmla="*/ 12 h 29"/>
                <a:gd name="T2" fmla="*/ 26 w 28"/>
                <a:gd name="T3" fmla="*/ 6 h 29"/>
                <a:gd name="T4" fmla="*/ 23 w 28"/>
                <a:gd name="T5" fmla="*/ 2 h 29"/>
                <a:gd name="T6" fmla="*/ 17 w 28"/>
                <a:gd name="T7" fmla="*/ 0 h 29"/>
                <a:gd name="T8" fmla="*/ 11 w 28"/>
                <a:gd name="T9" fmla="*/ 0 h 29"/>
                <a:gd name="T10" fmla="*/ 5 w 28"/>
                <a:gd name="T11" fmla="*/ 2 h 29"/>
                <a:gd name="T12" fmla="*/ 1 w 28"/>
                <a:gd name="T13" fmla="*/ 6 h 29"/>
                <a:gd name="T14" fmla="*/ 0 w 28"/>
                <a:gd name="T15" fmla="*/ 12 h 29"/>
                <a:gd name="T16" fmla="*/ 0 w 28"/>
                <a:gd name="T17" fmla="*/ 18 h 29"/>
                <a:gd name="T18" fmla="*/ 1 w 28"/>
                <a:gd name="T19" fmla="*/ 23 h 29"/>
                <a:gd name="T20" fmla="*/ 5 w 28"/>
                <a:gd name="T21" fmla="*/ 26 h 29"/>
                <a:gd name="T22" fmla="*/ 11 w 28"/>
                <a:gd name="T23" fmla="*/ 29 h 29"/>
                <a:gd name="T24" fmla="*/ 17 w 28"/>
                <a:gd name="T25" fmla="*/ 29 h 29"/>
                <a:gd name="T26" fmla="*/ 23 w 28"/>
                <a:gd name="T27" fmla="*/ 26 h 29"/>
                <a:gd name="T28" fmla="*/ 26 w 28"/>
                <a:gd name="T29" fmla="*/ 23 h 29"/>
                <a:gd name="T30" fmla="*/ 28 w 28"/>
                <a:gd name="T31" fmla="*/ 18 h 29"/>
                <a:gd name="T32" fmla="*/ 28 w 28"/>
                <a:gd name="T33" fmla="*/ 15 h 29"/>
                <a:gd name="T34" fmla="*/ 27 w 28"/>
                <a:gd name="T35" fmla="*/ 9 h 29"/>
                <a:gd name="T36" fmla="*/ 24 w 28"/>
                <a:gd name="T37" fmla="*/ 5 h 29"/>
                <a:gd name="T38" fmla="*/ 20 w 28"/>
                <a:gd name="T39" fmla="*/ 2 h 29"/>
                <a:gd name="T40" fmla="*/ 14 w 28"/>
                <a:gd name="T41" fmla="*/ 0 h 29"/>
                <a:gd name="T42" fmla="*/ 8 w 28"/>
                <a:gd name="T43" fmla="*/ 2 h 29"/>
                <a:gd name="T44" fmla="*/ 4 w 28"/>
                <a:gd name="T45" fmla="*/ 5 h 29"/>
                <a:gd name="T46" fmla="*/ 1 w 28"/>
                <a:gd name="T47" fmla="*/ 9 h 29"/>
                <a:gd name="T48" fmla="*/ 0 w 28"/>
                <a:gd name="T49" fmla="*/ 15 h 29"/>
                <a:gd name="T50" fmla="*/ 1 w 28"/>
                <a:gd name="T51" fmla="*/ 21 h 29"/>
                <a:gd name="T52" fmla="*/ 4 w 28"/>
                <a:gd name="T53" fmla="*/ 25 h 29"/>
                <a:gd name="T54" fmla="*/ 8 w 28"/>
                <a:gd name="T55" fmla="*/ 28 h 29"/>
                <a:gd name="T56" fmla="*/ 14 w 28"/>
                <a:gd name="T57" fmla="*/ 29 h 29"/>
                <a:gd name="T58" fmla="*/ 20 w 28"/>
                <a:gd name="T59" fmla="*/ 28 h 29"/>
                <a:gd name="T60" fmla="*/ 24 w 28"/>
                <a:gd name="T61" fmla="*/ 25 h 29"/>
                <a:gd name="T62" fmla="*/ 27 w 28"/>
                <a:gd name="T63" fmla="*/ 21 h 29"/>
                <a:gd name="T64" fmla="*/ 28 w 28"/>
                <a:gd name="T6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9">
                  <a:moveTo>
                    <a:pt x="28" y="15"/>
                  </a:moveTo>
                  <a:lnTo>
                    <a:pt x="28" y="12"/>
                  </a:lnTo>
                  <a:lnTo>
                    <a:pt x="27" y="9"/>
                  </a:lnTo>
                  <a:lnTo>
                    <a:pt x="26" y="6"/>
                  </a:lnTo>
                  <a:lnTo>
                    <a:pt x="24" y="5"/>
                  </a:lnTo>
                  <a:lnTo>
                    <a:pt x="23" y="2"/>
                  </a:lnTo>
                  <a:lnTo>
                    <a:pt x="20" y="0"/>
                  </a:lnTo>
                  <a:lnTo>
                    <a:pt x="17" y="0"/>
                  </a:lnTo>
                  <a:lnTo>
                    <a:pt x="14" y="0"/>
                  </a:lnTo>
                  <a:lnTo>
                    <a:pt x="11" y="0"/>
                  </a:lnTo>
                  <a:lnTo>
                    <a:pt x="8" y="0"/>
                  </a:lnTo>
                  <a:lnTo>
                    <a:pt x="5" y="2"/>
                  </a:lnTo>
                  <a:lnTo>
                    <a:pt x="4" y="5"/>
                  </a:lnTo>
                  <a:lnTo>
                    <a:pt x="1" y="6"/>
                  </a:lnTo>
                  <a:lnTo>
                    <a:pt x="0" y="9"/>
                  </a:lnTo>
                  <a:lnTo>
                    <a:pt x="0" y="12"/>
                  </a:lnTo>
                  <a:lnTo>
                    <a:pt x="0" y="15"/>
                  </a:lnTo>
                  <a:lnTo>
                    <a:pt x="0" y="18"/>
                  </a:lnTo>
                  <a:lnTo>
                    <a:pt x="0" y="21"/>
                  </a:lnTo>
                  <a:lnTo>
                    <a:pt x="1" y="23"/>
                  </a:lnTo>
                  <a:lnTo>
                    <a:pt x="4" y="25"/>
                  </a:lnTo>
                  <a:lnTo>
                    <a:pt x="5" y="26"/>
                  </a:lnTo>
                  <a:lnTo>
                    <a:pt x="8" y="28"/>
                  </a:lnTo>
                  <a:lnTo>
                    <a:pt x="11" y="29"/>
                  </a:lnTo>
                  <a:lnTo>
                    <a:pt x="14" y="29"/>
                  </a:lnTo>
                  <a:lnTo>
                    <a:pt x="17" y="29"/>
                  </a:lnTo>
                  <a:lnTo>
                    <a:pt x="20" y="28"/>
                  </a:lnTo>
                  <a:lnTo>
                    <a:pt x="23" y="26"/>
                  </a:lnTo>
                  <a:lnTo>
                    <a:pt x="24" y="25"/>
                  </a:lnTo>
                  <a:lnTo>
                    <a:pt x="26" y="23"/>
                  </a:lnTo>
                  <a:lnTo>
                    <a:pt x="27" y="21"/>
                  </a:lnTo>
                  <a:lnTo>
                    <a:pt x="28" y="18"/>
                  </a:lnTo>
                  <a:lnTo>
                    <a:pt x="28" y="15"/>
                  </a:lnTo>
                  <a:lnTo>
                    <a:pt x="28" y="15"/>
                  </a:lnTo>
                  <a:lnTo>
                    <a:pt x="28" y="12"/>
                  </a:lnTo>
                  <a:lnTo>
                    <a:pt x="27" y="9"/>
                  </a:lnTo>
                  <a:lnTo>
                    <a:pt x="26" y="6"/>
                  </a:lnTo>
                  <a:lnTo>
                    <a:pt x="24" y="5"/>
                  </a:lnTo>
                  <a:lnTo>
                    <a:pt x="21" y="3"/>
                  </a:lnTo>
                  <a:lnTo>
                    <a:pt x="20" y="2"/>
                  </a:lnTo>
                  <a:lnTo>
                    <a:pt x="17" y="0"/>
                  </a:lnTo>
                  <a:lnTo>
                    <a:pt x="14" y="0"/>
                  </a:lnTo>
                  <a:lnTo>
                    <a:pt x="11" y="0"/>
                  </a:lnTo>
                  <a:lnTo>
                    <a:pt x="8" y="2"/>
                  </a:lnTo>
                  <a:lnTo>
                    <a:pt x="5" y="3"/>
                  </a:lnTo>
                  <a:lnTo>
                    <a:pt x="4" y="5"/>
                  </a:lnTo>
                  <a:lnTo>
                    <a:pt x="3" y="6"/>
                  </a:lnTo>
                  <a:lnTo>
                    <a:pt x="1" y="9"/>
                  </a:lnTo>
                  <a:lnTo>
                    <a:pt x="0" y="12"/>
                  </a:lnTo>
                  <a:lnTo>
                    <a:pt x="0" y="15"/>
                  </a:lnTo>
                  <a:lnTo>
                    <a:pt x="0" y="18"/>
                  </a:lnTo>
                  <a:lnTo>
                    <a:pt x="1" y="21"/>
                  </a:lnTo>
                  <a:lnTo>
                    <a:pt x="3" y="22"/>
                  </a:lnTo>
                  <a:lnTo>
                    <a:pt x="4" y="25"/>
                  </a:lnTo>
                  <a:lnTo>
                    <a:pt x="5" y="26"/>
                  </a:lnTo>
                  <a:lnTo>
                    <a:pt x="8" y="28"/>
                  </a:lnTo>
                  <a:lnTo>
                    <a:pt x="11" y="29"/>
                  </a:lnTo>
                  <a:lnTo>
                    <a:pt x="14" y="29"/>
                  </a:lnTo>
                  <a:lnTo>
                    <a:pt x="17" y="29"/>
                  </a:lnTo>
                  <a:lnTo>
                    <a:pt x="20" y="28"/>
                  </a:lnTo>
                  <a:lnTo>
                    <a:pt x="21" y="26"/>
                  </a:lnTo>
                  <a:lnTo>
                    <a:pt x="24" y="25"/>
                  </a:lnTo>
                  <a:lnTo>
                    <a:pt x="26" y="22"/>
                  </a:lnTo>
                  <a:lnTo>
                    <a:pt x="27" y="21"/>
                  </a:lnTo>
                  <a:lnTo>
                    <a:pt x="28" y="18"/>
                  </a:lnTo>
                  <a:lnTo>
                    <a:pt x="28" y="15"/>
                  </a:lnTo>
                  <a:lnTo>
                    <a:pt x="28" y="15"/>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6" name="Freeform 1206"/>
            <p:cNvSpPr>
              <a:spLocks/>
            </p:cNvSpPr>
            <p:nvPr/>
          </p:nvSpPr>
          <p:spPr bwMode="auto">
            <a:xfrm>
              <a:off x="4362" y="2557"/>
              <a:ext cx="28" cy="29"/>
            </a:xfrm>
            <a:custGeom>
              <a:avLst/>
              <a:gdLst>
                <a:gd name="T0" fmla="*/ 28 w 28"/>
                <a:gd name="T1" fmla="*/ 12 h 29"/>
                <a:gd name="T2" fmla="*/ 26 w 28"/>
                <a:gd name="T3" fmla="*/ 6 h 29"/>
                <a:gd name="T4" fmla="*/ 21 w 28"/>
                <a:gd name="T5" fmla="*/ 3 h 29"/>
                <a:gd name="T6" fmla="*/ 17 w 28"/>
                <a:gd name="T7" fmla="*/ 0 h 29"/>
                <a:gd name="T8" fmla="*/ 11 w 28"/>
                <a:gd name="T9" fmla="*/ 0 h 29"/>
                <a:gd name="T10" fmla="*/ 5 w 28"/>
                <a:gd name="T11" fmla="*/ 3 h 29"/>
                <a:gd name="T12" fmla="*/ 3 w 28"/>
                <a:gd name="T13" fmla="*/ 6 h 29"/>
                <a:gd name="T14" fmla="*/ 0 w 28"/>
                <a:gd name="T15" fmla="*/ 12 h 29"/>
                <a:gd name="T16" fmla="*/ 0 w 28"/>
                <a:gd name="T17" fmla="*/ 18 h 29"/>
                <a:gd name="T18" fmla="*/ 3 w 28"/>
                <a:gd name="T19" fmla="*/ 22 h 29"/>
                <a:gd name="T20" fmla="*/ 5 w 28"/>
                <a:gd name="T21" fmla="*/ 26 h 29"/>
                <a:gd name="T22" fmla="*/ 11 w 28"/>
                <a:gd name="T23" fmla="*/ 29 h 29"/>
                <a:gd name="T24" fmla="*/ 17 w 28"/>
                <a:gd name="T25" fmla="*/ 29 h 29"/>
                <a:gd name="T26" fmla="*/ 21 w 28"/>
                <a:gd name="T27" fmla="*/ 26 h 29"/>
                <a:gd name="T28" fmla="*/ 26 w 28"/>
                <a:gd name="T29" fmla="*/ 22 h 29"/>
                <a:gd name="T30" fmla="*/ 28 w 28"/>
                <a:gd name="T31" fmla="*/ 18 h 29"/>
                <a:gd name="T32" fmla="*/ 27 w 28"/>
                <a:gd name="T33" fmla="*/ 15 h 29"/>
                <a:gd name="T34" fmla="*/ 27 w 28"/>
                <a:gd name="T35" fmla="*/ 9 h 29"/>
                <a:gd name="T36" fmla="*/ 24 w 28"/>
                <a:gd name="T37" fmla="*/ 5 h 29"/>
                <a:gd name="T38" fmla="*/ 20 w 28"/>
                <a:gd name="T39" fmla="*/ 2 h 29"/>
                <a:gd name="T40" fmla="*/ 14 w 28"/>
                <a:gd name="T41" fmla="*/ 0 h 29"/>
                <a:gd name="T42" fmla="*/ 8 w 28"/>
                <a:gd name="T43" fmla="*/ 2 h 29"/>
                <a:gd name="T44" fmla="*/ 4 w 28"/>
                <a:gd name="T45" fmla="*/ 5 h 29"/>
                <a:gd name="T46" fmla="*/ 1 w 28"/>
                <a:gd name="T47" fmla="*/ 9 h 29"/>
                <a:gd name="T48" fmla="*/ 0 w 28"/>
                <a:gd name="T49" fmla="*/ 15 h 29"/>
                <a:gd name="T50" fmla="*/ 1 w 28"/>
                <a:gd name="T51" fmla="*/ 21 h 29"/>
                <a:gd name="T52" fmla="*/ 4 w 28"/>
                <a:gd name="T53" fmla="*/ 25 h 29"/>
                <a:gd name="T54" fmla="*/ 8 w 28"/>
                <a:gd name="T55" fmla="*/ 28 h 29"/>
                <a:gd name="T56" fmla="*/ 14 w 28"/>
                <a:gd name="T57" fmla="*/ 28 h 29"/>
                <a:gd name="T58" fmla="*/ 20 w 28"/>
                <a:gd name="T59" fmla="*/ 28 h 29"/>
                <a:gd name="T60" fmla="*/ 24 w 28"/>
                <a:gd name="T61" fmla="*/ 25 h 29"/>
                <a:gd name="T62" fmla="*/ 27 w 28"/>
                <a:gd name="T63" fmla="*/ 21 h 29"/>
                <a:gd name="T64" fmla="*/ 27 w 28"/>
                <a:gd name="T6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9">
                  <a:moveTo>
                    <a:pt x="28" y="15"/>
                  </a:moveTo>
                  <a:lnTo>
                    <a:pt x="28" y="12"/>
                  </a:lnTo>
                  <a:lnTo>
                    <a:pt x="27" y="9"/>
                  </a:lnTo>
                  <a:lnTo>
                    <a:pt x="26" y="6"/>
                  </a:lnTo>
                  <a:lnTo>
                    <a:pt x="24" y="5"/>
                  </a:lnTo>
                  <a:lnTo>
                    <a:pt x="21" y="3"/>
                  </a:lnTo>
                  <a:lnTo>
                    <a:pt x="20" y="2"/>
                  </a:lnTo>
                  <a:lnTo>
                    <a:pt x="17" y="0"/>
                  </a:lnTo>
                  <a:lnTo>
                    <a:pt x="14" y="0"/>
                  </a:lnTo>
                  <a:lnTo>
                    <a:pt x="11" y="0"/>
                  </a:lnTo>
                  <a:lnTo>
                    <a:pt x="8" y="2"/>
                  </a:lnTo>
                  <a:lnTo>
                    <a:pt x="5" y="3"/>
                  </a:lnTo>
                  <a:lnTo>
                    <a:pt x="4" y="5"/>
                  </a:lnTo>
                  <a:lnTo>
                    <a:pt x="3" y="6"/>
                  </a:lnTo>
                  <a:lnTo>
                    <a:pt x="1" y="9"/>
                  </a:lnTo>
                  <a:lnTo>
                    <a:pt x="0" y="12"/>
                  </a:lnTo>
                  <a:lnTo>
                    <a:pt x="0" y="15"/>
                  </a:lnTo>
                  <a:lnTo>
                    <a:pt x="0" y="18"/>
                  </a:lnTo>
                  <a:lnTo>
                    <a:pt x="1" y="21"/>
                  </a:lnTo>
                  <a:lnTo>
                    <a:pt x="3" y="22"/>
                  </a:lnTo>
                  <a:lnTo>
                    <a:pt x="4" y="25"/>
                  </a:lnTo>
                  <a:lnTo>
                    <a:pt x="5" y="26"/>
                  </a:lnTo>
                  <a:lnTo>
                    <a:pt x="8" y="28"/>
                  </a:lnTo>
                  <a:lnTo>
                    <a:pt x="11" y="29"/>
                  </a:lnTo>
                  <a:lnTo>
                    <a:pt x="14" y="29"/>
                  </a:lnTo>
                  <a:lnTo>
                    <a:pt x="17" y="29"/>
                  </a:lnTo>
                  <a:lnTo>
                    <a:pt x="20" y="28"/>
                  </a:lnTo>
                  <a:lnTo>
                    <a:pt x="21" y="26"/>
                  </a:lnTo>
                  <a:lnTo>
                    <a:pt x="24" y="25"/>
                  </a:lnTo>
                  <a:lnTo>
                    <a:pt x="26" y="22"/>
                  </a:lnTo>
                  <a:lnTo>
                    <a:pt x="27" y="21"/>
                  </a:lnTo>
                  <a:lnTo>
                    <a:pt x="28" y="18"/>
                  </a:lnTo>
                  <a:lnTo>
                    <a:pt x="28" y="15"/>
                  </a:lnTo>
                  <a:lnTo>
                    <a:pt x="27" y="15"/>
                  </a:lnTo>
                  <a:lnTo>
                    <a:pt x="27" y="12"/>
                  </a:lnTo>
                  <a:lnTo>
                    <a:pt x="27" y="9"/>
                  </a:lnTo>
                  <a:lnTo>
                    <a:pt x="26" y="8"/>
                  </a:lnTo>
                  <a:lnTo>
                    <a:pt x="24" y="5"/>
                  </a:lnTo>
                  <a:lnTo>
                    <a:pt x="21" y="3"/>
                  </a:lnTo>
                  <a:lnTo>
                    <a:pt x="20" y="2"/>
                  </a:lnTo>
                  <a:lnTo>
                    <a:pt x="17" y="0"/>
                  </a:lnTo>
                  <a:lnTo>
                    <a:pt x="14" y="0"/>
                  </a:lnTo>
                  <a:lnTo>
                    <a:pt x="11" y="0"/>
                  </a:lnTo>
                  <a:lnTo>
                    <a:pt x="8" y="2"/>
                  </a:lnTo>
                  <a:lnTo>
                    <a:pt x="7" y="3"/>
                  </a:lnTo>
                  <a:lnTo>
                    <a:pt x="4" y="5"/>
                  </a:lnTo>
                  <a:lnTo>
                    <a:pt x="3" y="8"/>
                  </a:lnTo>
                  <a:lnTo>
                    <a:pt x="1" y="9"/>
                  </a:lnTo>
                  <a:lnTo>
                    <a:pt x="1" y="12"/>
                  </a:lnTo>
                  <a:lnTo>
                    <a:pt x="0" y="15"/>
                  </a:lnTo>
                  <a:lnTo>
                    <a:pt x="1" y="18"/>
                  </a:lnTo>
                  <a:lnTo>
                    <a:pt x="1" y="21"/>
                  </a:lnTo>
                  <a:lnTo>
                    <a:pt x="3" y="22"/>
                  </a:lnTo>
                  <a:lnTo>
                    <a:pt x="4" y="25"/>
                  </a:lnTo>
                  <a:lnTo>
                    <a:pt x="7" y="26"/>
                  </a:lnTo>
                  <a:lnTo>
                    <a:pt x="8" y="28"/>
                  </a:lnTo>
                  <a:lnTo>
                    <a:pt x="11" y="28"/>
                  </a:lnTo>
                  <a:lnTo>
                    <a:pt x="14" y="28"/>
                  </a:lnTo>
                  <a:lnTo>
                    <a:pt x="17" y="28"/>
                  </a:lnTo>
                  <a:lnTo>
                    <a:pt x="20" y="28"/>
                  </a:lnTo>
                  <a:lnTo>
                    <a:pt x="21" y="26"/>
                  </a:lnTo>
                  <a:lnTo>
                    <a:pt x="24" y="25"/>
                  </a:lnTo>
                  <a:lnTo>
                    <a:pt x="26" y="22"/>
                  </a:lnTo>
                  <a:lnTo>
                    <a:pt x="27" y="21"/>
                  </a:lnTo>
                  <a:lnTo>
                    <a:pt x="27" y="18"/>
                  </a:lnTo>
                  <a:lnTo>
                    <a:pt x="27" y="15"/>
                  </a:lnTo>
                  <a:lnTo>
                    <a:pt x="28" y="15"/>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7" name="Freeform 1207"/>
            <p:cNvSpPr>
              <a:spLocks/>
            </p:cNvSpPr>
            <p:nvPr/>
          </p:nvSpPr>
          <p:spPr bwMode="auto">
            <a:xfrm>
              <a:off x="4362" y="2557"/>
              <a:ext cx="27" cy="28"/>
            </a:xfrm>
            <a:custGeom>
              <a:avLst/>
              <a:gdLst>
                <a:gd name="T0" fmla="*/ 27 w 27"/>
                <a:gd name="T1" fmla="*/ 12 h 28"/>
                <a:gd name="T2" fmla="*/ 26 w 27"/>
                <a:gd name="T3" fmla="*/ 8 h 28"/>
                <a:gd name="T4" fmla="*/ 21 w 27"/>
                <a:gd name="T5" fmla="*/ 3 h 28"/>
                <a:gd name="T6" fmla="*/ 17 w 27"/>
                <a:gd name="T7" fmla="*/ 0 h 28"/>
                <a:gd name="T8" fmla="*/ 11 w 27"/>
                <a:gd name="T9" fmla="*/ 0 h 28"/>
                <a:gd name="T10" fmla="*/ 7 w 27"/>
                <a:gd name="T11" fmla="*/ 3 h 28"/>
                <a:gd name="T12" fmla="*/ 3 w 27"/>
                <a:gd name="T13" fmla="*/ 8 h 28"/>
                <a:gd name="T14" fmla="*/ 1 w 27"/>
                <a:gd name="T15" fmla="*/ 12 h 28"/>
                <a:gd name="T16" fmla="*/ 1 w 27"/>
                <a:gd name="T17" fmla="*/ 18 h 28"/>
                <a:gd name="T18" fmla="*/ 3 w 27"/>
                <a:gd name="T19" fmla="*/ 22 h 28"/>
                <a:gd name="T20" fmla="*/ 7 w 27"/>
                <a:gd name="T21" fmla="*/ 26 h 28"/>
                <a:gd name="T22" fmla="*/ 11 w 27"/>
                <a:gd name="T23" fmla="*/ 28 h 28"/>
                <a:gd name="T24" fmla="*/ 17 w 27"/>
                <a:gd name="T25" fmla="*/ 28 h 28"/>
                <a:gd name="T26" fmla="*/ 21 w 27"/>
                <a:gd name="T27" fmla="*/ 26 h 28"/>
                <a:gd name="T28" fmla="*/ 26 w 27"/>
                <a:gd name="T29" fmla="*/ 22 h 28"/>
                <a:gd name="T30" fmla="*/ 27 w 27"/>
                <a:gd name="T31" fmla="*/ 18 h 28"/>
                <a:gd name="T32" fmla="*/ 27 w 27"/>
                <a:gd name="T33" fmla="*/ 15 h 28"/>
                <a:gd name="T34" fmla="*/ 26 w 27"/>
                <a:gd name="T35" fmla="*/ 9 h 28"/>
                <a:gd name="T36" fmla="*/ 23 w 27"/>
                <a:gd name="T37" fmla="*/ 5 h 28"/>
                <a:gd name="T38" fmla="*/ 18 w 27"/>
                <a:gd name="T39" fmla="*/ 2 h 28"/>
                <a:gd name="T40" fmla="*/ 14 w 27"/>
                <a:gd name="T41" fmla="*/ 2 h 28"/>
                <a:gd name="T42" fmla="*/ 8 w 27"/>
                <a:gd name="T43" fmla="*/ 2 h 28"/>
                <a:gd name="T44" fmla="*/ 4 w 27"/>
                <a:gd name="T45" fmla="*/ 5 h 28"/>
                <a:gd name="T46" fmla="*/ 1 w 27"/>
                <a:gd name="T47" fmla="*/ 9 h 28"/>
                <a:gd name="T48" fmla="*/ 1 w 27"/>
                <a:gd name="T49" fmla="*/ 15 h 28"/>
                <a:gd name="T50" fmla="*/ 1 w 27"/>
                <a:gd name="T51" fmla="*/ 19 h 28"/>
                <a:gd name="T52" fmla="*/ 4 w 27"/>
                <a:gd name="T53" fmla="*/ 23 h 28"/>
                <a:gd name="T54" fmla="*/ 8 w 27"/>
                <a:gd name="T55" fmla="*/ 26 h 28"/>
                <a:gd name="T56" fmla="*/ 14 w 27"/>
                <a:gd name="T57" fmla="*/ 28 h 28"/>
                <a:gd name="T58" fmla="*/ 18 w 27"/>
                <a:gd name="T59" fmla="*/ 26 h 28"/>
                <a:gd name="T60" fmla="*/ 23 w 27"/>
                <a:gd name="T61" fmla="*/ 23 h 28"/>
                <a:gd name="T62" fmla="*/ 26 w 27"/>
                <a:gd name="T63" fmla="*/ 19 h 28"/>
                <a:gd name="T64" fmla="*/ 27 w 27"/>
                <a:gd name="T6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8">
                  <a:moveTo>
                    <a:pt x="27" y="15"/>
                  </a:moveTo>
                  <a:lnTo>
                    <a:pt x="27" y="12"/>
                  </a:lnTo>
                  <a:lnTo>
                    <a:pt x="27" y="9"/>
                  </a:lnTo>
                  <a:lnTo>
                    <a:pt x="26" y="8"/>
                  </a:lnTo>
                  <a:lnTo>
                    <a:pt x="24" y="5"/>
                  </a:lnTo>
                  <a:lnTo>
                    <a:pt x="21" y="3"/>
                  </a:lnTo>
                  <a:lnTo>
                    <a:pt x="20" y="2"/>
                  </a:lnTo>
                  <a:lnTo>
                    <a:pt x="17" y="0"/>
                  </a:lnTo>
                  <a:lnTo>
                    <a:pt x="14" y="0"/>
                  </a:lnTo>
                  <a:lnTo>
                    <a:pt x="11" y="0"/>
                  </a:lnTo>
                  <a:lnTo>
                    <a:pt x="8" y="2"/>
                  </a:lnTo>
                  <a:lnTo>
                    <a:pt x="7" y="3"/>
                  </a:lnTo>
                  <a:lnTo>
                    <a:pt x="4" y="5"/>
                  </a:lnTo>
                  <a:lnTo>
                    <a:pt x="3" y="8"/>
                  </a:lnTo>
                  <a:lnTo>
                    <a:pt x="1" y="9"/>
                  </a:lnTo>
                  <a:lnTo>
                    <a:pt x="1" y="12"/>
                  </a:lnTo>
                  <a:lnTo>
                    <a:pt x="0" y="15"/>
                  </a:lnTo>
                  <a:lnTo>
                    <a:pt x="1" y="18"/>
                  </a:lnTo>
                  <a:lnTo>
                    <a:pt x="1" y="21"/>
                  </a:lnTo>
                  <a:lnTo>
                    <a:pt x="3" y="22"/>
                  </a:lnTo>
                  <a:lnTo>
                    <a:pt x="4" y="25"/>
                  </a:lnTo>
                  <a:lnTo>
                    <a:pt x="7" y="26"/>
                  </a:lnTo>
                  <a:lnTo>
                    <a:pt x="8" y="28"/>
                  </a:lnTo>
                  <a:lnTo>
                    <a:pt x="11" y="28"/>
                  </a:lnTo>
                  <a:lnTo>
                    <a:pt x="14" y="28"/>
                  </a:lnTo>
                  <a:lnTo>
                    <a:pt x="17" y="28"/>
                  </a:lnTo>
                  <a:lnTo>
                    <a:pt x="20" y="28"/>
                  </a:lnTo>
                  <a:lnTo>
                    <a:pt x="21" y="26"/>
                  </a:lnTo>
                  <a:lnTo>
                    <a:pt x="24" y="25"/>
                  </a:lnTo>
                  <a:lnTo>
                    <a:pt x="26" y="22"/>
                  </a:lnTo>
                  <a:lnTo>
                    <a:pt x="27" y="21"/>
                  </a:lnTo>
                  <a:lnTo>
                    <a:pt x="27" y="18"/>
                  </a:lnTo>
                  <a:lnTo>
                    <a:pt x="27" y="15"/>
                  </a:lnTo>
                  <a:lnTo>
                    <a:pt x="27" y="15"/>
                  </a:lnTo>
                  <a:lnTo>
                    <a:pt x="27" y="12"/>
                  </a:lnTo>
                  <a:lnTo>
                    <a:pt x="26" y="9"/>
                  </a:lnTo>
                  <a:lnTo>
                    <a:pt x="26" y="8"/>
                  </a:lnTo>
                  <a:lnTo>
                    <a:pt x="23" y="5"/>
                  </a:lnTo>
                  <a:lnTo>
                    <a:pt x="21" y="3"/>
                  </a:lnTo>
                  <a:lnTo>
                    <a:pt x="18" y="2"/>
                  </a:lnTo>
                  <a:lnTo>
                    <a:pt x="17" y="2"/>
                  </a:lnTo>
                  <a:lnTo>
                    <a:pt x="14" y="2"/>
                  </a:lnTo>
                  <a:lnTo>
                    <a:pt x="11" y="2"/>
                  </a:lnTo>
                  <a:lnTo>
                    <a:pt x="8" y="2"/>
                  </a:lnTo>
                  <a:lnTo>
                    <a:pt x="7" y="3"/>
                  </a:lnTo>
                  <a:lnTo>
                    <a:pt x="4" y="5"/>
                  </a:lnTo>
                  <a:lnTo>
                    <a:pt x="3" y="8"/>
                  </a:lnTo>
                  <a:lnTo>
                    <a:pt x="1" y="9"/>
                  </a:lnTo>
                  <a:lnTo>
                    <a:pt x="1" y="12"/>
                  </a:lnTo>
                  <a:lnTo>
                    <a:pt x="1" y="15"/>
                  </a:lnTo>
                  <a:lnTo>
                    <a:pt x="1" y="18"/>
                  </a:lnTo>
                  <a:lnTo>
                    <a:pt x="1" y="19"/>
                  </a:lnTo>
                  <a:lnTo>
                    <a:pt x="3" y="22"/>
                  </a:lnTo>
                  <a:lnTo>
                    <a:pt x="4" y="23"/>
                  </a:lnTo>
                  <a:lnTo>
                    <a:pt x="7" y="26"/>
                  </a:lnTo>
                  <a:lnTo>
                    <a:pt x="8" y="26"/>
                  </a:lnTo>
                  <a:lnTo>
                    <a:pt x="11" y="28"/>
                  </a:lnTo>
                  <a:lnTo>
                    <a:pt x="14" y="28"/>
                  </a:lnTo>
                  <a:lnTo>
                    <a:pt x="17" y="28"/>
                  </a:lnTo>
                  <a:lnTo>
                    <a:pt x="18" y="26"/>
                  </a:lnTo>
                  <a:lnTo>
                    <a:pt x="21" y="26"/>
                  </a:lnTo>
                  <a:lnTo>
                    <a:pt x="23" y="23"/>
                  </a:lnTo>
                  <a:lnTo>
                    <a:pt x="26" y="22"/>
                  </a:lnTo>
                  <a:lnTo>
                    <a:pt x="26" y="19"/>
                  </a:lnTo>
                  <a:lnTo>
                    <a:pt x="27" y="18"/>
                  </a:lnTo>
                  <a:lnTo>
                    <a:pt x="27" y="15"/>
                  </a:lnTo>
                  <a:lnTo>
                    <a:pt x="27" y="15"/>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8" name="Freeform 1208"/>
            <p:cNvSpPr>
              <a:spLocks/>
            </p:cNvSpPr>
            <p:nvPr/>
          </p:nvSpPr>
          <p:spPr bwMode="auto">
            <a:xfrm>
              <a:off x="4363" y="2559"/>
              <a:ext cx="26" cy="26"/>
            </a:xfrm>
            <a:custGeom>
              <a:avLst/>
              <a:gdLst>
                <a:gd name="T0" fmla="*/ 26 w 26"/>
                <a:gd name="T1" fmla="*/ 10 h 26"/>
                <a:gd name="T2" fmla="*/ 25 w 26"/>
                <a:gd name="T3" fmla="*/ 6 h 26"/>
                <a:gd name="T4" fmla="*/ 20 w 26"/>
                <a:gd name="T5" fmla="*/ 1 h 26"/>
                <a:gd name="T6" fmla="*/ 16 w 26"/>
                <a:gd name="T7" fmla="*/ 0 h 26"/>
                <a:gd name="T8" fmla="*/ 10 w 26"/>
                <a:gd name="T9" fmla="*/ 0 h 26"/>
                <a:gd name="T10" fmla="*/ 6 w 26"/>
                <a:gd name="T11" fmla="*/ 1 h 26"/>
                <a:gd name="T12" fmla="*/ 2 w 26"/>
                <a:gd name="T13" fmla="*/ 6 h 26"/>
                <a:gd name="T14" fmla="*/ 0 w 26"/>
                <a:gd name="T15" fmla="*/ 10 h 26"/>
                <a:gd name="T16" fmla="*/ 0 w 26"/>
                <a:gd name="T17" fmla="*/ 16 h 26"/>
                <a:gd name="T18" fmla="*/ 2 w 26"/>
                <a:gd name="T19" fmla="*/ 20 h 26"/>
                <a:gd name="T20" fmla="*/ 6 w 26"/>
                <a:gd name="T21" fmla="*/ 24 h 26"/>
                <a:gd name="T22" fmla="*/ 10 w 26"/>
                <a:gd name="T23" fmla="*/ 26 h 26"/>
                <a:gd name="T24" fmla="*/ 16 w 26"/>
                <a:gd name="T25" fmla="*/ 26 h 26"/>
                <a:gd name="T26" fmla="*/ 20 w 26"/>
                <a:gd name="T27" fmla="*/ 24 h 26"/>
                <a:gd name="T28" fmla="*/ 25 w 26"/>
                <a:gd name="T29" fmla="*/ 20 h 26"/>
                <a:gd name="T30" fmla="*/ 26 w 26"/>
                <a:gd name="T31" fmla="*/ 16 h 26"/>
                <a:gd name="T32" fmla="*/ 26 w 26"/>
                <a:gd name="T33" fmla="*/ 13 h 26"/>
                <a:gd name="T34" fmla="*/ 25 w 26"/>
                <a:gd name="T35" fmla="*/ 7 h 26"/>
                <a:gd name="T36" fmla="*/ 22 w 26"/>
                <a:gd name="T37" fmla="*/ 4 h 26"/>
                <a:gd name="T38" fmla="*/ 17 w 26"/>
                <a:gd name="T39" fmla="*/ 1 h 26"/>
                <a:gd name="T40" fmla="*/ 13 w 26"/>
                <a:gd name="T41" fmla="*/ 0 h 26"/>
                <a:gd name="T42" fmla="*/ 7 w 26"/>
                <a:gd name="T43" fmla="*/ 1 h 26"/>
                <a:gd name="T44" fmla="*/ 4 w 26"/>
                <a:gd name="T45" fmla="*/ 4 h 26"/>
                <a:gd name="T46" fmla="*/ 2 w 26"/>
                <a:gd name="T47" fmla="*/ 7 h 26"/>
                <a:gd name="T48" fmla="*/ 0 w 26"/>
                <a:gd name="T49" fmla="*/ 13 h 26"/>
                <a:gd name="T50" fmla="*/ 2 w 26"/>
                <a:gd name="T51" fmla="*/ 17 h 26"/>
                <a:gd name="T52" fmla="*/ 4 w 26"/>
                <a:gd name="T53" fmla="*/ 21 h 26"/>
                <a:gd name="T54" fmla="*/ 7 w 26"/>
                <a:gd name="T55" fmla="*/ 24 h 26"/>
                <a:gd name="T56" fmla="*/ 13 w 26"/>
                <a:gd name="T57" fmla="*/ 26 h 26"/>
                <a:gd name="T58" fmla="*/ 17 w 26"/>
                <a:gd name="T59" fmla="*/ 24 h 26"/>
                <a:gd name="T60" fmla="*/ 22 w 26"/>
                <a:gd name="T61" fmla="*/ 21 h 26"/>
                <a:gd name="T62" fmla="*/ 25 w 26"/>
                <a:gd name="T63" fmla="*/ 17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5" y="7"/>
                  </a:lnTo>
                  <a:lnTo>
                    <a:pt x="25" y="6"/>
                  </a:lnTo>
                  <a:lnTo>
                    <a:pt x="22" y="3"/>
                  </a:lnTo>
                  <a:lnTo>
                    <a:pt x="20" y="1"/>
                  </a:lnTo>
                  <a:lnTo>
                    <a:pt x="17" y="0"/>
                  </a:lnTo>
                  <a:lnTo>
                    <a:pt x="16" y="0"/>
                  </a:lnTo>
                  <a:lnTo>
                    <a:pt x="13" y="0"/>
                  </a:lnTo>
                  <a:lnTo>
                    <a:pt x="10" y="0"/>
                  </a:lnTo>
                  <a:lnTo>
                    <a:pt x="7" y="0"/>
                  </a:lnTo>
                  <a:lnTo>
                    <a:pt x="6" y="1"/>
                  </a:lnTo>
                  <a:lnTo>
                    <a:pt x="3" y="3"/>
                  </a:lnTo>
                  <a:lnTo>
                    <a:pt x="2" y="6"/>
                  </a:lnTo>
                  <a:lnTo>
                    <a:pt x="0" y="7"/>
                  </a:lnTo>
                  <a:lnTo>
                    <a:pt x="0" y="10"/>
                  </a:lnTo>
                  <a:lnTo>
                    <a:pt x="0" y="13"/>
                  </a:lnTo>
                  <a:lnTo>
                    <a:pt x="0" y="16"/>
                  </a:lnTo>
                  <a:lnTo>
                    <a:pt x="0" y="17"/>
                  </a:lnTo>
                  <a:lnTo>
                    <a:pt x="2" y="20"/>
                  </a:lnTo>
                  <a:lnTo>
                    <a:pt x="3" y="21"/>
                  </a:lnTo>
                  <a:lnTo>
                    <a:pt x="6" y="24"/>
                  </a:lnTo>
                  <a:lnTo>
                    <a:pt x="7" y="24"/>
                  </a:lnTo>
                  <a:lnTo>
                    <a:pt x="10" y="26"/>
                  </a:lnTo>
                  <a:lnTo>
                    <a:pt x="13" y="26"/>
                  </a:lnTo>
                  <a:lnTo>
                    <a:pt x="16" y="26"/>
                  </a:lnTo>
                  <a:lnTo>
                    <a:pt x="17" y="24"/>
                  </a:lnTo>
                  <a:lnTo>
                    <a:pt x="20" y="24"/>
                  </a:lnTo>
                  <a:lnTo>
                    <a:pt x="22" y="21"/>
                  </a:lnTo>
                  <a:lnTo>
                    <a:pt x="25" y="20"/>
                  </a:lnTo>
                  <a:lnTo>
                    <a:pt x="25" y="17"/>
                  </a:lnTo>
                  <a:lnTo>
                    <a:pt x="26" y="16"/>
                  </a:lnTo>
                  <a:lnTo>
                    <a:pt x="26" y="13"/>
                  </a:lnTo>
                  <a:lnTo>
                    <a:pt x="26" y="13"/>
                  </a:lnTo>
                  <a:lnTo>
                    <a:pt x="26" y="10"/>
                  </a:lnTo>
                  <a:lnTo>
                    <a:pt x="25" y="7"/>
                  </a:lnTo>
                  <a:lnTo>
                    <a:pt x="23" y="6"/>
                  </a:lnTo>
                  <a:lnTo>
                    <a:pt x="22" y="4"/>
                  </a:lnTo>
                  <a:lnTo>
                    <a:pt x="20" y="3"/>
                  </a:lnTo>
                  <a:lnTo>
                    <a:pt x="17" y="1"/>
                  </a:lnTo>
                  <a:lnTo>
                    <a:pt x="16" y="0"/>
                  </a:lnTo>
                  <a:lnTo>
                    <a:pt x="13" y="0"/>
                  </a:lnTo>
                  <a:lnTo>
                    <a:pt x="10" y="0"/>
                  </a:lnTo>
                  <a:lnTo>
                    <a:pt x="7" y="1"/>
                  </a:lnTo>
                  <a:lnTo>
                    <a:pt x="6" y="3"/>
                  </a:lnTo>
                  <a:lnTo>
                    <a:pt x="4" y="4"/>
                  </a:lnTo>
                  <a:lnTo>
                    <a:pt x="3" y="6"/>
                  </a:lnTo>
                  <a:lnTo>
                    <a:pt x="2" y="7"/>
                  </a:lnTo>
                  <a:lnTo>
                    <a:pt x="0" y="10"/>
                  </a:lnTo>
                  <a:lnTo>
                    <a:pt x="0" y="13"/>
                  </a:lnTo>
                  <a:lnTo>
                    <a:pt x="0" y="16"/>
                  </a:lnTo>
                  <a:lnTo>
                    <a:pt x="2" y="17"/>
                  </a:lnTo>
                  <a:lnTo>
                    <a:pt x="3" y="20"/>
                  </a:lnTo>
                  <a:lnTo>
                    <a:pt x="4" y="21"/>
                  </a:lnTo>
                  <a:lnTo>
                    <a:pt x="6" y="23"/>
                  </a:lnTo>
                  <a:lnTo>
                    <a:pt x="7" y="24"/>
                  </a:lnTo>
                  <a:lnTo>
                    <a:pt x="10" y="26"/>
                  </a:lnTo>
                  <a:lnTo>
                    <a:pt x="13" y="26"/>
                  </a:lnTo>
                  <a:lnTo>
                    <a:pt x="16" y="26"/>
                  </a:lnTo>
                  <a:lnTo>
                    <a:pt x="17" y="24"/>
                  </a:lnTo>
                  <a:lnTo>
                    <a:pt x="20" y="23"/>
                  </a:lnTo>
                  <a:lnTo>
                    <a:pt x="22" y="21"/>
                  </a:lnTo>
                  <a:lnTo>
                    <a:pt x="23" y="20"/>
                  </a:lnTo>
                  <a:lnTo>
                    <a:pt x="25" y="17"/>
                  </a:lnTo>
                  <a:lnTo>
                    <a:pt x="26"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69" name="Freeform 1209"/>
            <p:cNvSpPr>
              <a:spLocks/>
            </p:cNvSpPr>
            <p:nvPr/>
          </p:nvSpPr>
          <p:spPr bwMode="auto">
            <a:xfrm>
              <a:off x="4363" y="2559"/>
              <a:ext cx="26" cy="26"/>
            </a:xfrm>
            <a:custGeom>
              <a:avLst/>
              <a:gdLst>
                <a:gd name="T0" fmla="*/ 26 w 26"/>
                <a:gd name="T1" fmla="*/ 10 h 26"/>
                <a:gd name="T2" fmla="*/ 23 w 26"/>
                <a:gd name="T3" fmla="*/ 6 h 26"/>
                <a:gd name="T4" fmla="*/ 20 w 26"/>
                <a:gd name="T5" fmla="*/ 3 h 26"/>
                <a:gd name="T6" fmla="*/ 16 w 26"/>
                <a:gd name="T7" fmla="*/ 0 h 26"/>
                <a:gd name="T8" fmla="*/ 10 w 26"/>
                <a:gd name="T9" fmla="*/ 0 h 26"/>
                <a:gd name="T10" fmla="*/ 6 w 26"/>
                <a:gd name="T11" fmla="*/ 3 h 26"/>
                <a:gd name="T12" fmla="*/ 3 w 26"/>
                <a:gd name="T13" fmla="*/ 6 h 26"/>
                <a:gd name="T14" fmla="*/ 0 w 26"/>
                <a:gd name="T15" fmla="*/ 10 h 26"/>
                <a:gd name="T16" fmla="*/ 0 w 26"/>
                <a:gd name="T17" fmla="*/ 16 h 26"/>
                <a:gd name="T18" fmla="*/ 3 w 26"/>
                <a:gd name="T19" fmla="*/ 20 h 26"/>
                <a:gd name="T20" fmla="*/ 6 w 26"/>
                <a:gd name="T21" fmla="*/ 23 h 26"/>
                <a:gd name="T22" fmla="*/ 10 w 26"/>
                <a:gd name="T23" fmla="*/ 26 h 26"/>
                <a:gd name="T24" fmla="*/ 16 w 26"/>
                <a:gd name="T25" fmla="*/ 26 h 26"/>
                <a:gd name="T26" fmla="*/ 20 w 26"/>
                <a:gd name="T27" fmla="*/ 23 h 26"/>
                <a:gd name="T28" fmla="*/ 23 w 26"/>
                <a:gd name="T29" fmla="*/ 20 h 26"/>
                <a:gd name="T30" fmla="*/ 26 w 26"/>
                <a:gd name="T31" fmla="*/ 16 h 26"/>
                <a:gd name="T32" fmla="*/ 25 w 26"/>
                <a:gd name="T33" fmla="*/ 13 h 26"/>
                <a:gd name="T34" fmla="*/ 25 w 26"/>
                <a:gd name="T35" fmla="*/ 8 h 26"/>
                <a:gd name="T36" fmla="*/ 22 w 26"/>
                <a:gd name="T37" fmla="*/ 4 h 26"/>
                <a:gd name="T38" fmla="*/ 17 w 26"/>
                <a:gd name="T39" fmla="*/ 1 h 26"/>
                <a:gd name="T40" fmla="*/ 13 w 26"/>
                <a:gd name="T41" fmla="*/ 0 h 26"/>
                <a:gd name="T42" fmla="*/ 9 w 26"/>
                <a:gd name="T43" fmla="*/ 1 h 26"/>
                <a:gd name="T44" fmla="*/ 4 w 26"/>
                <a:gd name="T45" fmla="*/ 4 h 26"/>
                <a:gd name="T46" fmla="*/ 2 w 26"/>
                <a:gd name="T47" fmla="*/ 8 h 26"/>
                <a:gd name="T48" fmla="*/ 0 w 26"/>
                <a:gd name="T49" fmla="*/ 13 h 26"/>
                <a:gd name="T50" fmla="*/ 2 w 26"/>
                <a:gd name="T51" fmla="*/ 17 h 26"/>
                <a:gd name="T52" fmla="*/ 4 w 26"/>
                <a:gd name="T53" fmla="*/ 21 h 26"/>
                <a:gd name="T54" fmla="*/ 9 w 26"/>
                <a:gd name="T55" fmla="*/ 24 h 26"/>
                <a:gd name="T56" fmla="*/ 13 w 26"/>
                <a:gd name="T57" fmla="*/ 24 h 26"/>
                <a:gd name="T58" fmla="*/ 17 w 26"/>
                <a:gd name="T59" fmla="*/ 24 h 26"/>
                <a:gd name="T60" fmla="*/ 22 w 26"/>
                <a:gd name="T61" fmla="*/ 21 h 26"/>
                <a:gd name="T62" fmla="*/ 25 w 26"/>
                <a:gd name="T63" fmla="*/ 17 h 26"/>
                <a:gd name="T64" fmla="*/ 25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5" y="7"/>
                  </a:lnTo>
                  <a:lnTo>
                    <a:pt x="23" y="6"/>
                  </a:lnTo>
                  <a:lnTo>
                    <a:pt x="22" y="4"/>
                  </a:lnTo>
                  <a:lnTo>
                    <a:pt x="20" y="3"/>
                  </a:lnTo>
                  <a:lnTo>
                    <a:pt x="17" y="1"/>
                  </a:lnTo>
                  <a:lnTo>
                    <a:pt x="16" y="0"/>
                  </a:lnTo>
                  <a:lnTo>
                    <a:pt x="13" y="0"/>
                  </a:lnTo>
                  <a:lnTo>
                    <a:pt x="10" y="0"/>
                  </a:lnTo>
                  <a:lnTo>
                    <a:pt x="7" y="1"/>
                  </a:lnTo>
                  <a:lnTo>
                    <a:pt x="6" y="3"/>
                  </a:lnTo>
                  <a:lnTo>
                    <a:pt x="4" y="4"/>
                  </a:lnTo>
                  <a:lnTo>
                    <a:pt x="3" y="6"/>
                  </a:lnTo>
                  <a:lnTo>
                    <a:pt x="2" y="7"/>
                  </a:lnTo>
                  <a:lnTo>
                    <a:pt x="0" y="10"/>
                  </a:lnTo>
                  <a:lnTo>
                    <a:pt x="0" y="13"/>
                  </a:lnTo>
                  <a:lnTo>
                    <a:pt x="0" y="16"/>
                  </a:lnTo>
                  <a:lnTo>
                    <a:pt x="2" y="17"/>
                  </a:lnTo>
                  <a:lnTo>
                    <a:pt x="3" y="20"/>
                  </a:lnTo>
                  <a:lnTo>
                    <a:pt x="4" y="21"/>
                  </a:lnTo>
                  <a:lnTo>
                    <a:pt x="6" y="23"/>
                  </a:lnTo>
                  <a:lnTo>
                    <a:pt x="7" y="24"/>
                  </a:lnTo>
                  <a:lnTo>
                    <a:pt x="10" y="26"/>
                  </a:lnTo>
                  <a:lnTo>
                    <a:pt x="13" y="26"/>
                  </a:lnTo>
                  <a:lnTo>
                    <a:pt x="16" y="26"/>
                  </a:lnTo>
                  <a:lnTo>
                    <a:pt x="17" y="24"/>
                  </a:lnTo>
                  <a:lnTo>
                    <a:pt x="20" y="23"/>
                  </a:lnTo>
                  <a:lnTo>
                    <a:pt x="22" y="21"/>
                  </a:lnTo>
                  <a:lnTo>
                    <a:pt x="23" y="20"/>
                  </a:lnTo>
                  <a:lnTo>
                    <a:pt x="25" y="17"/>
                  </a:lnTo>
                  <a:lnTo>
                    <a:pt x="26" y="16"/>
                  </a:lnTo>
                  <a:lnTo>
                    <a:pt x="26" y="13"/>
                  </a:lnTo>
                  <a:lnTo>
                    <a:pt x="25" y="13"/>
                  </a:lnTo>
                  <a:lnTo>
                    <a:pt x="25" y="10"/>
                  </a:lnTo>
                  <a:lnTo>
                    <a:pt x="25" y="8"/>
                  </a:lnTo>
                  <a:lnTo>
                    <a:pt x="23" y="6"/>
                  </a:lnTo>
                  <a:lnTo>
                    <a:pt x="22" y="4"/>
                  </a:lnTo>
                  <a:lnTo>
                    <a:pt x="20" y="3"/>
                  </a:lnTo>
                  <a:lnTo>
                    <a:pt x="17" y="1"/>
                  </a:lnTo>
                  <a:lnTo>
                    <a:pt x="16" y="1"/>
                  </a:lnTo>
                  <a:lnTo>
                    <a:pt x="13" y="0"/>
                  </a:lnTo>
                  <a:lnTo>
                    <a:pt x="10" y="1"/>
                  </a:lnTo>
                  <a:lnTo>
                    <a:pt x="9" y="1"/>
                  </a:lnTo>
                  <a:lnTo>
                    <a:pt x="6" y="3"/>
                  </a:lnTo>
                  <a:lnTo>
                    <a:pt x="4" y="4"/>
                  </a:lnTo>
                  <a:lnTo>
                    <a:pt x="3" y="6"/>
                  </a:lnTo>
                  <a:lnTo>
                    <a:pt x="2" y="8"/>
                  </a:lnTo>
                  <a:lnTo>
                    <a:pt x="2" y="10"/>
                  </a:lnTo>
                  <a:lnTo>
                    <a:pt x="0" y="13"/>
                  </a:lnTo>
                  <a:lnTo>
                    <a:pt x="2" y="16"/>
                  </a:lnTo>
                  <a:lnTo>
                    <a:pt x="2" y="17"/>
                  </a:lnTo>
                  <a:lnTo>
                    <a:pt x="3" y="20"/>
                  </a:lnTo>
                  <a:lnTo>
                    <a:pt x="4" y="21"/>
                  </a:lnTo>
                  <a:lnTo>
                    <a:pt x="6" y="23"/>
                  </a:lnTo>
                  <a:lnTo>
                    <a:pt x="9" y="24"/>
                  </a:lnTo>
                  <a:lnTo>
                    <a:pt x="10" y="24"/>
                  </a:lnTo>
                  <a:lnTo>
                    <a:pt x="13" y="24"/>
                  </a:lnTo>
                  <a:lnTo>
                    <a:pt x="16" y="24"/>
                  </a:lnTo>
                  <a:lnTo>
                    <a:pt x="17" y="24"/>
                  </a:lnTo>
                  <a:lnTo>
                    <a:pt x="20" y="23"/>
                  </a:lnTo>
                  <a:lnTo>
                    <a:pt x="22" y="21"/>
                  </a:lnTo>
                  <a:lnTo>
                    <a:pt x="23" y="20"/>
                  </a:lnTo>
                  <a:lnTo>
                    <a:pt x="25" y="17"/>
                  </a:lnTo>
                  <a:lnTo>
                    <a:pt x="25" y="16"/>
                  </a:lnTo>
                  <a:lnTo>
                    <a:pt x="25"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0" name="Freeform 1210"/>
            <p:cNvSpPr>
              <a:spLocks/>
            </p:cNvSpPr>
            <p:nvPr/>
          </p:nvSpPr>
          <p:spPr bwMode="auto">
            <a:xfrm>
              <a:off x="4363" y="2559"/>
              <a:ext cx="25" cy="24"/>
            </a:xfrm>
            <a:custGeom>
              <a:avLst/>
              <a:gdLst>
                <a:gd name="T0" fmla="*/ 25 w 25"/>
                <a:gd name="T1" fmla="*/ 10 h 24"/>
                <a:gd name="T2" fmla="*/ 23 w 25"/>
                <a:gd name="T3" fmla="*/ 6 h 24"/>
                <a:gd name="T4" fmla="*/ 20 w 25"/>
                <a:gd name="T5" fmla="*/ 3 h 24"/>
                <a:gd name="T6" fmla="*/ 16 w 25"/>
                <a:gd name="T7" fmla="*/ 1 h 24"/>
                <a:gd name="T8" fmla="*/ 10 w 25"/>
                <a:gd name="T9" fmla="*/ 1 h 24"/>
                <a:gd name="T10" fmla="*/ 6 w 25"/>
                <a:gd name="T11" fmla="*/ 3 h 24"/>
                <a:gd name="T12" fmla="*/ 3 w 25"/>
                <a:gd name="T13" fmla="*/ 6 h 24"/>
                <a:gd name="T14" fmla="*/ 2 w 25"/>
                <a:gd name="T15" fmla="*/ 10 h 24"/>
                <a:gd name="T16" fmla="*/ 2 w 25"/>
                <a:gd name="T17" fmla="*/ 16 h 24"/>
                <a:gd name="T18" fmla="*/ 3 w 25"/>
                <a:gd name="T19" fmla="*/ 20 h 24"/>
                <a:gd name="T20" fmla="*/ 6 w 25"/>
                <a:gd name="T21" fmla="*/ 23 h 24"/>
                <a:gd name="T22" fmla="*/ 10 w 25"/>
                <a:gd name="T23" fmla="*/ 24 h 24"/>
                <a:gd name="T24" fmla="*/ 16 w 25"/>
                <a:gd name="T25" fmla="*/ 24 h 24"/>
                <a:gd name="T26" fmla="*/ 20 w 25"/>
                <a:gd name="T27" fmla="*/ 23 h 24"/>
                <a:gd name="T28" fmla="*/ 23 w 25"/>
                <a:gd name="T29" fmla="*/ 20 h 24"/>
                <a:gd name="T30" fmla="*/ 25 w 25"/>
                <a:gd name="T31" fmla="*/ 16 h 24"/>
                <a:gd name="T32" fmla="*/ 25 w 25"/>
                <a:gd name="T33" fmla="*/ 13 h 24"/>
                <a:gd name="T34" fmla="*/ 23 w 25"/>
                <a:gd name="T35" fmla="*/ 8 h 24"/>
                <a:gd name="T36" fmla="*/ 22 w 25"/>
                <a:gd name="T37" fmla="*/ 4 h 24"/>
                <a:gd name="T38" fmla="*/ 17 w 25"/>
                <a:gd name="T39" fmla="*/ 1 h 24"/>
                <a:gd name="T40" fmla="*/ 13 w 25"/>
                <a:gd name="T41" fmla="*/ 1 h 24"/>
                <a:gd name="T42" fmla="*/ 9 w 25"/>
                <a:gd name="T43" fmla="*/ 1 h 24"/>
                <a:gd name="T44" fmla="*/ 4 w 25"/>
                <a:gd name="T45" fmla="*/ 4 h 24"/>
                <a:gd name="T46" fmla="*/ 2 w 25"/>
                <a:gd name="T47" fmla="*/ 8 h 24"/>
                <a:gd name="T48" fmla="*/ 2 w 25"/>
                <a:gd name="T49" fmla="*/ 13 h 24"/>
                <a:gd name="T50" fmla="*/ 2 w 25"/>
                <a:gd name="T51" fmla="*/ 17 h 24"/>
                <a:gd name="T52" fmla="*/ 4 w 25"/>
                <a:gd name="T53" fmla="*/ 21 h 24"/>
                <a:gd name="T54" fmla="*/ 9 w 25"/>
                <a:gd name="T55" fmla="*/ 23 h 24"/>
                <a:gd name="T56" fmla="*/ 13 w 25"/>
                <a:gd name="T57" fmla="*/ 24 h 24"/>
                <a:gd name="T58" fmla="*/ 17 w 25"/>
                <a:gd name="T59" fmla="*/ 23 h 24"/>
                <a:gd name="T60" fmla="*/ 22 w 25"/>
                <a:gd name="T61" fmla="*/ 21 h 24"/>
                <a:gd name="T62" fmla="*/ 23 w 25"/>
                <a:gd name="T63" fmla="*/ 17 h 24"/>
                <a:gd name="T64" fmla="*/ 25 w 25"/>
                <a:gd name="T6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4">
                  <a:moveTo>
                    <a:pt x="25" y="13"/>
                  </a:moveTo>
                  <a:lnTo>
                    <a:pt x="25" y="10"/>
                  </a:lnTo>
                  <a:lnTo>
                    <a:pt x="25" y="8"/>
                  </a:lnTo>
                  <a:lnTo>
                    <a:pt x="23" y="6"/>
                  </a:lnTo>
                  <a:lnTo>
                    <a:pt x="22" y="4"/>
                  </a:lnTo>
                  <a:lnTo>
                    <a:pt x="20" y="3"/>
                  </a:lnTo>
                  <a:lnTo>
                    <a:pt x="17" y="1"/>
                  </a:lnTo>
                  <a:lnTo>
                    <a:pt x="16" y="1"/>
                  </a:lnTo>
                  <a:lnTo>
                    <a:pt x="13" y="0"/>
                  </a:lnTo>
                  <a:lnTo>
                    <a:pt x="10" y="1"/>
                  </a:lnTo>
                  <a:lnTo>
                    <a:pt x="9" y="1"/>
                  </a:lnTo>
                  <a:lnTo>
                    <a:pt x="6" y="3"/>
                  </a:lnTo>
                  <a:lnTo>
                    <a:pt x="4" y="4"/>
                  </a:lnTo>
                  <a:lnTo>
                    <a:pt x="3" y="6"/>
                  </a:lnTo>
                  <a:lnTo>
                    <a:pt x="2" y="8"/>
                  </a:lnTo>
                  <a:lnTo>
                    <a:pt x="2" y="10"/>
                  </a:lnTo>
                  <a:lnTo>
                    <a:pt x="0" y="13"/>
                  </a:lnTo>
                  <a:lnTo>
                    <a:pt x="2" y="16"/>
                  </a:lnTo>
                  <a:lnTo>
                    <a:pt x="2" y="17"/>
                  </a:lnTo>
                  <a:lnTo>
                    <a:pt x="3" y="20"/>
                  </a:lnTo>
                  <a:lnTo>
                    <a:pt x="4" y="21"/>
                  </a:lnTo>
                  <a:lnTo>
                    <a:pt x="6" y="23"/>
                  </a:lnTo>
                  <a:lnTo>
                    <a:pt x="9" y="24"/>
                  </a:lnTo>
                  <a:lnTo>
                    <a:pt x="10" y="24"/>
                  </a:lnTo>
                  <a:lnTo>
                    <a:pt x="13" y="24"/>
                  </a:lnTo>
                  <a:lnTo>
                    <a:pt x="16" y="24"/>
                  </a:lnTo>
                  <a:lnTo>
                    <a:pt x="17" y="24"/>
                  </a:lnTo>
                  <a:lnTo>
                    <a:pt x="20" y="23"/>
                  </a:lnTo>
                  <a:lnTo>
                    <a:pt x="22" y="21"/>
                  </a:lnTo>
                  <a:lnTo>
                    <a:pt x="23" y="20"/>
                  </a:lnTo>
                  <a:lnTo>
                    <a:pt x="25" y="17"/>
                  </a:lnTo>
                  <a:lnTo>
                    <a:pt x="25" y="16"/>
                  </a:lnTo>
                  <a:lnTo>
                    <a:pt x="25" y="13"/>
                  </a:lnTo>
                  <a:lnTo>
                    <a:pt x="25" y="13"/>
                  </a:lnTo>
                  <a:lnTo>
                    <a:pt x="25" y="10"/>
                  </a:lnTo>
                  <a:lnTo>
                    <a:pt x="23" y="8"/>
                  </a:lnTo>
                  <a:lnTo>
                    <a:pt x="23" y="6"/>
                  </a:lnTo>
                  <a:lnTo>
                    <a:pt x="22" y="4"/>
                  </a:lnTo>
                  <a:lnTo>
                    <a:pt x="19" y="3"/>
                  </a:lnTo>
                  <a:lnTo>
                    <a:pt x="17" y="1"/>
                  </a:lnTo>
                  <a:lnTo>
                    <a:pt x="16" y="1"/>
                  </a:lnTo>
                  <a:lnTo>
                    <a:pt x="13" y="1"/>
                  </a:lnTo>
                  <a:lnTo>
                    <a:pt x="10" y="1"/>
                  </a:lnTo>
                  <a:lnTo>
                    <a:pt x="9" y="1"/>
                  </a:lnTo>
                  <a:lnTo>
                    <a:pt x="6" y="3"/>
                  </a:lnTo>
                  <a:lnTo>
                    <a:pt x="4" y="4"/>
                  </a:lnTo>
                  <a:lnTo>
                    <a:pt x="3" y="6"/>
                  </a:lnTo>
                  <a:lnTo>
                    <a:pt x="2" y="8"/>
                  </a:lnTo>
                  <a:lnTo>
                    <a:pt x="2" y="10"/>
                  </a:lnTo>
                  <a:lnTo>
                    <a:pt x="2" y="13"/>
                  </a:lnTo>
                  <a:lnTo>
                    <a:pt x="2" y="16"/>
                  </a:lnTo>
                  <a:lnTo>
                    <a:pt x="2" y="17"/>
                  </a:lnTo>
                  <a:lnTo>
                    <a:pt x="3" y="19"/>
                  </a:lnTo>
                  <a:lnTo>
                    <a:pt x="4" y="21"/>
                  </a:lnTo>
                  <a:lnTo>
                    <a:pt x="6" y="23"/>
                  </a:lnTo>
                  <a:lnTo>
                    <a:pt x="9" y="23"/>
                  </a:lnTo>
                  <a:lnTo>
                    <a:pt x="10" y="24"/>
                  </a:lnTo>
                  <a:lnTo>
                    <a:pt x="13" y="24"/>
                  </a:lnTo>
                  <a:lnTo>
                    <a:pt x="16" y="24"/>
                  </a:lnTo>
                  <a:lnTo>
                    <a:pt x="17" y="23"/>
                  </a:lnTo>
                  <a:lnTo>
                    <a:pt x="19" y="23"/>
                  </a:lnTo>
                  <a:lnTo>
                    <a:pt x="22" y="21"/>
                  </a:lnTo>
                  <a:lnTo>
                    <a:pt x="23" y="19"/>
                  </a:lnTo>
                  <a:lnTo>
                    <a:pt x="23" y="17"/>
                  </a:lnTo>
                  <a:lnTo>
                    <a:pt x="25" y="16"/>
                  </a:lnTo>
                  <a:lnTo>
                    <a:pt x="25" y="13"/>
                  </a:lnTo>
                  <a:lnTo>
                    <a:pt x="25" y="13"/>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1" name="Freeform 1211"/>
            <p:cNvSpPr>
              <a:spLocks/>
            </p:cNvSpPr>
            <p:nvPr/>
          </p:nvSpPr>
          <p:spPr bwMode="auto">
            <a:xfrm>
              <a:off x="4365" y="2560"/>
              <a:ext cx="23" cy="23"/>
            </a:xfrm>
            <a:custGeom>
              <a:avLst/>
              <a:gdLst>
                <a:gd name="T0" fmla="*/ 23 w 23"/>
                <a:gd name="T1" fmla="*/ 9 h 23"/>
                <a:gd name="T2" fmla="*/ 21 w 23"/>
                <a:gd name="T3" fmla="*/ 5 h 23"/>
                <a:gd name="T4" fmla="*/ 17 w 23"/>
                <a:gd name="T5" fmla="*/ 2 h 23"/>
                <a:gd name="T6" fmla="*/ 14 w 23"/>
                <a:gd name="T7" fmla="*/ 0 h 23"/>
                <a:gd name="T8" fmla="*/ 8 w 23"/>
                <a:gd name="T9" fmla="*/ 0 h 23"/>
                <a:gd name="T10" fmla="*/ 4 w 23"/>
                <a:gd name="T11" fmla="*/ 2 h 23"/>
                <a:gd name="T12" fmla="*/ 1 w 23"/>
                <a:gd name="T13" fmla="*/ 5 h 23"/>
                <a:gd name="T14" fmla="*/ 0 w 23"/>
                <a:gd name="T15" fmla="*/ 9 h 23"/>
                <a:gd name="T16" fmla="*/ 0 w 23"/>
                <a:gd name="T17" fmla="*/ 15 h 23"/>
                <a:gd name="T18" fmla="*/ 1 w 23"/>
                <a:gd name="T19" fmla="*/ 18 h 23"/>
                <a:gd name="T20" fmla="*/ 4 w 23"/>
                <a:gd name="T21" fmla="*/ 22 h 23"/>
                <a:gd name="T22" fmla="*/ 8 w 23"/>
                <a:gd name="T23" fmla="*/ 23 h 23"/>
                <a:gd name="T24" fmla="*/ 14 w 23"/>
                <a:gd name="T25" fmla="*/ 23 h 23"/>
                <a:gd name="T26" fmla="*/ 17 w 23"/>
                <a:gd name="T27" fmla="*/ 22 h 23"/>
                <a:gd name="T28" fmla="*/ 21 w 23"/>
                <a:gd name="T29" fmla="*/ 18 h 23"/>
                <a:gd name="T30" fmla="*/ 23 w 23"/>
                <a:gd name="T31" fmla="*/ 15 h 23"/>
                <a:gd name="T32" fmla="*/ 23 w 23"/>
                <a:gd name="T33" fmla="*/ 12 h 23"/>
                <a:gd name="T34" fmla="*/ 21 w 23"/>
                <a:gd name="T35" fmla="*/ 7 h 23"/>
                <a:gd name="T36" fmla="*/ 18 w 23"/>
                <a:gd name="T37" fmla="*/ 3 h 23"/>
                <a:gd name="T38" fmla="*/ 15 w 23"/>
                <a:gd name="T39" fmla="*/ 2 h 23"/>
                <a:gd name="T40" fmla="*/ 11 w 23"/>
                <a:gd name="T41" fmla="*/ 0 h 23"/>
                <a:gd name="T42" fmla="*/ 7 w 23"/>
                <a:gd name="T43" fmla="*/ 2 h 23"/>
                <a:gd name="T44" fmla="*/ 2 w 23"/>
                <a:gd name="T45" fmla="*/ 3 h 23"/>
                <a:gd name="T46" fmla="*/ 1 w 23"/>
                <a:gd name="T47" fmla="*/ 7 h 23"/>
                <a:gd name="T48" fmla="*/ 0 w 23"/>
                <a:gd name="T49" fmla="*/ 12 h 23"/>
                <a:gd name="T50" fmla="*/ 1 w 23"/>
                <a:gd name="T51" fmla="*/ 16 h 23"/>
                <a:gd name="T52" fmla="*/ 2 w 23"/>
                <a:gd name="T53" fmla="*/ 19 h 23"/>
                <a:gd name="T54" fmla="*/ 7 w 23"/>
                <a:gd name="T55" fmla="*/ 22 h 23"/>
                <a:gd name="T56" fmla="*/ 11 w 23"/>
                <a:gd name="T57" fmla="*/ 23 h 23"/>
                <a:gd name="T58" fmla="*/ 15 w 23"/>
                <a:gd name="T59" fmla="*/ 22 h 23"/>
                <a:gd name="T60" fmla="*/ 18 w 23"/>
                <a:gd name="T61" fmla="*/ 19 h 23"/>
                <a:gd name="T62" fmla="*/ 21 w 23"/>
                <a:gd name="T63" fmla="*/ 16 h 23"/>
                <a:gd name="T64" fmla="*/ 23 w 23"/>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2"/>
                  </a:moveTo>
                  <a:lnTo>
                    <a:pt x="23" y="9"/>
                  </a:lnTo>
                  <a:lnTo>
                    <a:pt x="21" y="7"/>
                  </a:lnTo>
                  <a:lnTo>
                    <a:pt x="21" y="5"/>
                  </a:lnTo>
                  <a:lnTo>
                    <a:pt x="20" y="3"/>
                  </a:lnTo>
                  <a:lnTo>
                    <a:pt x="17" y="2"/>
                  </a:lnTo>
                  <a:lnTo>
                    <a:pt x="15" y="0"/>
                  </a:lnTo>
                  <a:lnTo>
                    <a:pt x="14" y="0"/>
                  </a:lnTo>
                  <a:lnTo>
                    <a:pt x="11" y="0"/>
                  </a:lnTo>
                  <a:lnTo>
                    <a:pt x="8" y="0"/>
                  </a:lnTo>
                  <a:lnTo>
                    <a:pt x="7" y="0"/>
                  </a:lnTo>
                  <a:lnTo>
                    <a:pt x="4" y="2"/>
                  </a:lnTo>
                  <a:lnTo>
                    <a:pt x="2" y="3"/>
                  </a:lnTo>
                  <a:lnTo>
                    <a:pt x="1" y="5"/>
                  </a:lnTo>
                  <a:lnTo>
                    <a:pt x="0" y="7"/>
                  </a:lnTo>
                  <a:lnTo>
                    <a:pt x="0" y="9"/>
                  </a:lnTo>
                  <a:lnTo>
                    <a:pt x="0" y="12"/>
                  </a:lnTo>
                  <a:lnTo>
                    <a:pt x="0" y="15"/>
                  </a:lnTo>
                  <a:lnTo>
                    <a:pt x="0" y="16"/>
                  </a:lnTo>
                  <a:lnTo>
                    <a:pt x="1" y="18"/>
                  </a:lnTo>
                  <a:lnTo>
                    <a:pt x="2" y="20"/>
                  </a:lnTo>
                  <a:lnTo>
                    <a:pt x="4" y="22"/>
                  </a:lnTo>
                  <a:lnTo>
                    <a:pt x="7" y="22"/>
                  </a:lnTo>
                  <a:lnTo>
                    <a:pt x="8" y="23"/>
                  </a:lnTo>
                  <a:lnTo>
                    <a:pt x="11" y="23"/>
                  </a:lnTo>
                  <a:lnTo>
                    <a:pt x="14" y="23"/>
                  </a:lnTo>
                  <a:lnTo>
                    <a:pt x="15" y="22"/>
                  </a:lnTo>
                  <a:lnTo>
                    <a:pt x="17" y="22"/>
                  </a:lnTo>
                  <a:lnTo>
                    <a:pt x="20" y="20"/>
                  </a:lnTo>
                  <a:lnTo>
                    <a:pt x="21" y="18"/>
                  </a:lnTo>
                  <a:lnTo>
                    <a:pt x="21" y="16"/>
                  </a:lnTo>
                  <a:lnTo>
                    <a:pt x="23" y="15"/>
                  </a:lnTo>
                  <a:lnTo>
                    <a:pt x="23" y="12"/>
                  </a:lnTo>
                  <a:lnTo>
                    <a:pt x="23" y="12"/>
                  </a:lnTo>
                  <a:lnTo>
                    <a:pt x="23" y="9"/>
                  </a:lnTo>
                  <a:lnTo>
                    <a:pt x="21" y="7"/>
                  </a:lnTo>
                  <a:lnTo>
                    <a:pt x="20" y="5"/>
                  </a:lnTo>
                  <a:lnTo>
                    <a:pt x="18" y="3"/>
                  </a:lnTo>
                  <a:lnTo>
                    <a:pt x="17" y="2"/>
                  </a:lnTo>
                  <a:lnTo>
                    <a:pt x="15" y="2"/>
                  </a:lnTo>
                  <a:lnTo>
                    <a:pt x="13" y="0"/>
                  </a:lnTo>
                  <a:lnTo>
                    <a:pt x="11" y="0"/>
                  </a:lnTo>
                  <a:lnTo>
                    <a:pt x="8" y="0"/>
                  </a:lnTo>
                  <a:lnTo>
                    <a:pt x="7" y="2"/>
                  </a:lnTo>
                  <a:lnTo>
                    <a:pt x="5" y="2"/>
                  </a:lnTo>
                  <a:lnTo>
                    <a:pt x="2" y="3"/>
                  </a:lnTo>
                  <a:lnTo>
                    <a:pt x="1" y="5"/>
                  </a:lnTo>
                  <a:lnTo>
                    <a:pt x="1" y="7"/>
                  </a:lnTo>
                  <a:lnTo>
                    <a:pt x="0" y="9"/>
                  </a:lnTo>
                  <a:lnTo>
                    <a:pt x="0" y="12"/>
                  </a:lnTo>
                  <a:lnTo>
                    <a:pt x="0" y="13"/>
                  </a:lnTo>
                  <a:lnTo>
                    <a:pt x="1" y="16"/>
                  </a:lnTo>
                  <a:lnTo>
                    <a:pt x="1" y="18"/>
                  </a:lnTo>
                  <a:lnTo>
                    <a:pt x="2" y="19"/>
                  </a:lnTo>
                  <a:lnTo>
                    <a:pt x="5" y="20"/>
                  </a:lnTo>
                  <a:lnTo>
                    <a:pt x="7" y="22"/>
                  </a:lnTo>
                  <a:lnTo>
                    <a:pt x="8" y="23"/>
                  </a:lnTo>
                  <a:lnTo>
                    <a:pt x="11" y="23"/>
                  </a:lnTo>
                  <a:lnTo>
                    <a:pt x="13" y="23"/>
                  </a:lnTo>
                  <a:lnTo>
                    <a:pt x="15" y="22"/>
                  </a:lnTo>
                  <a:lnTo>
                    <a:pt x="17" y="20"/>
                  </a:lnTo>
                  <a:lnTo>
                    <a:pt x="18" y="19"/>
                  </a:lnTo>
                  <a:lnTo>
                    <a:pt x="20" y="18"/>
                  </a:lnTo>
                  <a:lnTo>
                    <a:pt x="21" y="16"/>
                  </a:lnTo>
                  <a:lnTo>
                    <a:pt x="23" y="13"/>
                  </a:lnTo>
                  <a:lnTo>
                    <a:pt x="23" y="12"/>
                  </a:lnTo>
                  <a:lnTo>
                    <a:pt x="23" y="1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2" name="Freeform 1212"/>
            <p:cNvSpPr>
              <a:spLocks/>
            </p:cNvSpPr>
            <p:nvPr/>
          </p:nvSpPr>
          <p:spPr bwMode="auto">
            <a:xfrm>
              <a:off x="4365" y="2560"/>
              <a:ext cx="23" cy="23"/>
            </a:xfrm>
            <a:custGeom>
              <a:avLst/>
              <a:gdLst>
                <a:gd name="T0" fmla="*/ 23 w 23"/>
                <a:gd name="T1" fmla="*/ 9 h 23"/>
                <a:gd name="T2" fmla="*/ 20 w 23"/>
                <a:gd name="T3" fmla="*/ 5 h 23"/>
                <a:gd name="T4" fmla="*/ 17 w 23"/>
                <a:gd name="T5" fmla="*/ 2 h 23"/>
                <a:gd name="T6" fmla="*/ 13 w 23"/>
                <a:gd name="T7" fmla="*/ 0 h 23"/>
                <a:gd name="T8" fmla="*/ 8 w 23"/>
                <a:gd name="T9" fmla="*/ 0 h 23"/>
                <a:gd name="T10" fmla="*/ 5 w 23"/>
                <a:gd name="T11" fmla="*/ 2 h 23"/>
                <a:gd name="T12" fmla="*/ 1 w 23"/>
                <a:gd name="T13" fmla="*/ 5 h 23"/>
                <a:gd name="T14" fmla="*/ 0 w 23"/>
                <a:gd name="T15" fmla="*/ 9 h 23"/>
                <a:gd name="T16" fmla="*/ 0 w 23"/>
                <a:gd name="T17" fmla="*/ 13 h 23"/>
                <a:gd name="T18" fmla="*/ 1 w 23"/>
                <a:gd name="T19" fmla="*/ 18 h 23"/>
                <a:gd name="T20" fmla="*/ 5 w 23"/>
                <a:gd name="T21" fmla="*/ 20 h 23"/>
                <a:gd name="T22" fmla="*/ 8 w 23"/>
                <a:gd name="T23" fmla="*/ 23 h 23"/>
                <a:gd name="T24" fmla="*/ 13 w 23"/>
                <a:gd name="T25" fmla="*/ 23 h 23"/>
                <a:gd name="T26" fmla="*/ 17 w 23"/>
                <a:gd name="T27" fmla="*/ 20 h 23"/>
                <a:gd name="T28" fmla="*/ 20 w 23"/>
                <a:gd name="T29" fmla="*/ 18 h 23"/>
                <a:gd name="T30" fmla="*/ 23 w 23"/>
                <a:gd name="T31" fmla="*/ 13 h 23"/>
                <a:gd name="T32" fmla="*/ 21 w 23"/>
                <a:gd name="T33" fmla="*/ 12 h 23"/>
                <a:gd name="T34" fmla="*/ 21 w 23"/>
                <a:gd name="T35" fmla="*/ 7 h 23"/>
                <a:gd name="T36" fmla="*/ 18 w 23"/>
                <a:gd name="T37" fmla="*/ 5 h 23"/>
                <a:gd name="T38" fmla="*/ 15 w 23"/>
                <a:gd name="T39" fmla="*/ 2 h 23"/>
                <a:gd name="T40" fmla="*/ 11 w 23"/>
                <a:gd name="T41" fmla="*/ 0 h 23"/>
                <a:gd name="T42" fmla="*/ 7 w 23"/>
                <a:gd name="T43" fmla="*/ 2 h 23"/>
                <a:gd name="T44" fmla="*/ 4 w 23"/>
                <a:gd name="T45" fmla="*/ 5 h 23"/>
                <a:gd name="T46" fmla="*/ 1 w 23"/>
                <a:gd name="T47" fmla="*/ 7 h 23"/>
                <a:gd name="T48" fmla="*/ 0 w 23"/>
                <a:gd name="T49" fmla="*/ 12 h 23"/>
                <a:gd name="T50" fmla="*/ 1 w 23"/>
                <a:gd name="T51" fmla="*/ 16 h 23"/>
                <a:gd name="T52" fmla="*/ 4 w 23"/>
                <a:gd name="T53" fmla="*/ 19 h 23"/>
                <a:gd name="T54" fmla="*/ 7 w 23"/>
                <a:gd name="T55" fmla="*/ 22 h 23"/>
                <a:gd name="T56" fmla="*/ 11 w 23"/>
                <a:gd name="T57" fmla="*/ 22 h 23"/>
                <a:gd name="T58" fmla="*/ 15 w 23"/>
                <a:gd name="T59" fmla="*/ 22 h 23"/>
                <a:gd name="T60" fmla="*/ 18 w 23"/>
                <a:gd name="T61" fmla="*/ 19 h 23"/>
                <a:gd name="T62" fmla="*/ 21 w 23"/>
                <a:gd name="T63" fmla="*/ 16 h 23"/>
                <a:gd name="T64" fmla="*/ 21 w 23"/>
                <a:gd name="T6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2"/>
                  </a:moveTo>
                  <a:lnTo>
                    <a:pt x="23" y="9"/>
                  </a:lnTo>
                  <a:lnTo>
                    <a:pt x="21" y="7"/>
                  </a:lnTo>
                  <a:lnTo>
                    <a:pt x="20" y="5"/>
                  </a:lnTo>
                  <a:lnTo>
                    <a:pt x="18" y="3"/>
                  </a:lnTo>
                  <a:lnTo>
                    <a:pt x="17" y="2"/>
                  </a:lnTo>
                  <a:lnTo>
                    <a:pt x="15" y="2"/>
                  </a:lnTo>
                  <a:lnTo>
                    <a:pt x="13" y="0"/>
                  </a:lnTo>
                  <a:lnTo>
                    <a:pt x="11" y="0"/>
                  </a:lnTo>
                  <a:lnTo>
                    <a:pt x="8" y="0"/>
                  </a:lnTo>
                  <a:lnTo>
                    <a:pt x="7" y="2"/>
                  </a:lnTo>
                  <a:lnTo>
                    <a:pt x="5" y="2"/>
                  </a:lnTo>
                  <a:lnTo>
                    <a:pt x="2" y="3"/>
                  </a:lnTo>
                  <a:lnTo>
                    <a:pt x="1" y="5"/>
                  </a:lnTo>
                  <a:lnTo>
                    <a:pt x="1" y="7"/>
                  </a:lnTo>
                  <a:lnTo>
                    <a:pt x="0" y="9"/>
                  </a:lnTo>
                  <a:lnTo>
                    <a:pt x="0" y="12"/>
                  </a:lnTo>
                  <a:lnTo>
                    <a:pt x="0" y="13"/>
                  </a:lnTo>
                  <a:lnTo>
                    <a:pt x="1" y="16"/>
                  </a:lnTo>
                  <a:lnTo>
                    <a:pt x="1" y="18"/>
                  </a:lnTo>
                  <a:lnTo>
                    <a:pt x="2" y="19"/>
                  </a:lnTo>
                  <a:lnTo>
                    <a:pt x="5" y="20"/>
                  </a:lnTo>
                  <a:lnTo>
                    <a:pt x="7" y="22"/>
                  </a:lnTo>
                  <a:lnTo>
                    <a:pt x="8" y="23"/>
                  </a:lnTo>
                  <a:lnTo>
                    <a:pt x="11" y="23"/>
                  </a:lnTo>
                  <a:lnTo>
                    <a:pt x="13" y="23"/>
                  </a:lnTo>
                  <a:lnTo>
                    <a:pt x="15" y="22"/>
                  </a:lnTo>
                  <a:lnTo>
                    <a:pt x="17" y="20"/>
                  </a:lnTo>
                  <a:lnTo>
                    <a:pt x="18" y="19"/>
                  </a:lnTo>
                  <a:lnTo>
                    <a:pt x="20" y="18"/>
                  </a:lnTo>
                  <a:lnTo>
                    <a:pt x="21" y="16"/>
                  </a:lnTo>
                  <a:lnTo>
                    <a:pt x="23" y="13"/>
                  </a:lnTo>
                  <a:lnTo>
                    <a:pt x="23" y="12"/>
                  </a:lnTo>
                  <a:lnTo>
                    <a:pt x="21" y="12"/>
                  </a:lnTo>
                  <a:lnTo>
                    <a:pt x="21" y="9"/>
                  </a:lnTo>
                  <a:lnTo>
                    <a:pt x="21" y="7"/>
                  </a:lnTo>
                  <a:lnTo>
                    <a:pt x="20" y="6"/>
                  </a:lnTo>
                  <a:lnTo>
                    <a:pt x="18" y="5"/>
                  </a:lnTo>
                  <a:lnTo>
                    <a:pt x="17" y="3"/>
                  </a:lnTo>
                  <a:lnTo>
                    <a:pt x="15" y="2"/>
                  </a:lnTo>
                  <a:lnTo>
                    <a:pt x="13" y="2"/>
                  </a:lnTo>
                  <a:lnTo>
                    <a:pt x="11" y="0"/>
                  </a:lnTo>
                  <a:lnTo>
                    <a:pt x="8" y="2"/>
                  </a:lnTo>
                  <a:lnTo>
                    <a:pt x="7" y="2"/>
                  </a:lnTo>
                  <a:lnTo>
                    <a:pt x="5" y="3"/>
                  </a:lnTo>
                  <a:lnTo>
                    <a:pt x="4" y="5"/>
                  </a:lnTo>
                  <a:lnTo>
                    <a:pt x="2" y="6"/>
                  </a:lnTo>
                  <a:lnTo>
                    <a:pt x="1" y="7"/>
                  </a:lnTo>
                  <a:lnTo>
                    <a:pt x="1" y="9"/>
                  </a:lnTo>
                  <a:lnTo>
                    <a:pt x="0" y="12"/>
                  </a:lnTo>
                  <a:lnTo>
                    <a:pt x="1" y="13"/>
                  </a:lnTo>
                  <a:lnTo>
                    <a:pt x="1" y="16"/>
                  </a:lnTo>
                  <a:lnTo>
                    <a:pt x="2" y="18"/>
                  </a:lnTo>
                  <a:lnTo>
                    <a:pt x="4" y="19"/>
                  </a:lnTo>
                  <a:lnTo>
                    <a:pt x="5" y="20"/>
                  </a:lnTo>
                  <a:lnTo>
                    <a:pt x="7" y="22"/>
                  </a:lnTo>
                  <a:lnTo>
                    <a:pt x="8" y="22"/>
                  </a:lnTo>
                  <a:lnTo>
                    <a:pt x="11" y="22"/>
                  </a:lnTo>
                  <a:lnTo>
                    <a:pt x="13" y="22"/>
                  </a:lnTo>
                  <a:lnTo>
                    <a:pt x="15" y="22"/>
                  </a:lnTo>
                  <a:lnTo>
                    <a:pt x="17" y="20"/>
                  </a:lnTo>
                  <a:lnTo>
                    <a:pt x="18" y="19"/>
                  </a:lnTo>
                  <a:lnTo>
                    <a:pt x="20" y="18"/>
                  </a:lnTo>
                  <a:lnTo>
                    <a:pt x="21" y="16"/>
                  </a:lnTo>
                  <a:lnTo>
                    <a:pt x="21" y="13"/>
                  </a:lnTo>
                  <a:lnTo>
                    <a:pt x="21" y="12"/>
                  </a:lnTo>
                  <a:lnTo>
                    <a:pt x="23" y="1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3" name="Freeform 1213"/>
            <p:cNvSpPr>
              <a:spLocks/>
            </p:cNvSpPr>
            <p:nvPr/>
          </p:nvSpPr>
          <p:spPr bwMode="auto">
            <a:xfrm>
              <a:off x="4365" y="2560"/>
              <a:ext cx="21" cy="22"/>
            </a:xfrm>
            <a:custGeom>
              <a:avLst/>
              <a:gdLst>
                <a:gd name="T0" fmla="*/ 21 w 21"/>
                <a:gd name="T1" fmla="*/ 9 h 22"/>
                <a:gd name="T2" fmla="*/ 20 w 21"/>
                <a:gd name="T3" fmla="*/ 6 h 22"/>
                <a:gd name="T4" fmla="*/ 17 w 21"/>
                <a:gd name="T5" fmla="*/ 3 h 22"/>
                <a:gd name="T6" fmla="*/ 13 w 21"/>
                <a:gd name="T7" fmla="*/ 2 h 22"/>
                <a:gd name="T8" fmla="*/ 8 w 21"/>
                <a:gd name="T9" fmla="*/ 2 h 22"/>
                <a:gd name="T10" fmla="*/ 5 w 21"/>
                <a:gd name="T11" fmla="*/ 3 h 22"/>
                <a:gd name="T12" fmla="*/ 2 w 21"/>
                <a:gd name="T13" fmla="*/ 6 h 22"/>
                <a:gd name="T14" fmla="*/ 1 w 21"/>
                <a:gd name="T15" fmla="*/ 9 h 22"/>
                <a:gd name="T16" fmla="*/ 1 w 21"/>
                <a:gd name="T17" fmla="*/ 13 h 22"/>
                <a:gd name="T18" fmla="*/ 2 w 21"/>
                <a:gd name="T19" fmla="*/ 18 h 22"/>
                <a:gd name="T20" fmla="*/ 5 w 21"/>
                <a:gd name="T21" fmla="*/ 20 h 22"/>
                <a:gd name="T22" fmla="*/ 8 w 21"/>
                <a:gd name="T23" fmla="*/ 22 h 22"/>
                <a:gd name="T24" fmla="*/ 13 w 21"/>
                <a:gd name="T25" fmla="*/ 22 h 22"/>
                <a:gd name="T26" fmla="*/ 17 w 21"/>
                <a:gd name="T27" fmla="*/ 20 h 22"/>
                <a:gd name="T28" fmla="*/ 20 w 21"/>
                <a:gd name="T29" fmla="*/ 18 h 22"/>
                <a:gd name="T30" fmla="*/ 21 w 21"/>
                <a:gd name="T31" fmla="*/ 13 h 22"/>
                <a:gd name="T32" fmla="*/ 21 w 21"/>
                <a:gd name="T33" fmla="*/ 12 h 22"/>
                <a:gd name="T34" fmla="*/ 20 w 21"/>
                <a:gd name="T35" fmla="*/ 7 h 22"/>
                <a:gd name="T36" fmla="*/ 18 w 21"/>
                <a:gd name="T37" fmla="*/ 5 h 22"/>
                <a:gd name="T38" fmla="*/ 15 w 21"/>
                <a:gd name="T39" fmla="*/ 2 h 22"/>
                <a:gd name="T40" fmla="*/ 11 w 21"/>
                <a:gd name="T41" fmla="*/ 2 h 22"/>
                <a:gd name="T42" fmla="*/ 7 w 21"/>
                <a:gd name="T43" fmla="*/ 2 h 22"/>
                <a:gd name="T44" fmla="*/ 4 w 21"/>
                <a:gd name="T45" fmla="*/ 5 h 22"/>
                <a:gd name="T46" fmla="*/ 1 w 21"/>
                <a:gd name="T47" fmla="*/ 7 h 22"/>
                <a:gd name="T48" fmla="*/ 1 w 21"/>
                <a:gd name="T49" fmla="*/ 12 h 22"/>
                <a:gd name="T50" fmla="*/ 1 w 21"/>
                <a:gd name="T51" fmla="*/ 16 h 22"/>
                <a:gd name="T52" fmla="*/ 4 w 21"/>
                <a:gd name="T53" fmla="*/ 19 h 22"/>
                <a:gd name="T54" fmla="*/ 7 w 21"/>
                <a:gd name="T55" fmla="*/ 20 h 22"/>
                <a:gd name="T56" fmla="*/ 11 w 21"/>
                <a:gd name="T57" fmla="*/ 22 h 22"/>
                <a:gd name="T58" fmla="*/ 15 w 21"/>
                <a:gd name="T59" fmla="*/ 20 h 22"/>
                <a:gd name="T60" fmla="*/ 18 w 21"/>
                <a:gd name="T61" fmla="*/ 19 h 22"/>
                <a:gd name="T62" fmla="*/ 20 w 21"/>
                <a:gd name="T63" fmla="*/ 16 h 22"/>
                <a:gd name="T64" fmla="*/ 21 w 21"/>
                <a:gd name="T65"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2">
                  <a:moveTo>
                    <a:pt x="21" y="12"/>
                  </a:moveTo>
                  <a:lnTo>
                    <a:pt x="21" y="9"/>
                  </a:lnTo>
                  <a:lnTo>
                    <a:pt x="21" y="7"/>
                  </a:lnTo>
                  <a:lnTo>
                    <a:pt x="20" y="6"/>
                  </a:lnTo>
                  <a:lnTo>
                    <a:pt x="18" y="5"/>
                  </a:lnTo>
                  <a:lnTo>
                    <a:pt x="17" y="3"/>
                  </a:lnTo>
                  <a:lnTo>
                    <a:pt x="15" y="2"/>
                  </a:lnTo>
                  <a:lnTo>
                    <a:pt x="13" y="2"/>
                  </a:lnTo>
                  <a:lnTo>
                    <a:pt x="11" y="0"/>
                  </a:lnTo>
                  <a:lnTo>
                    <a:pt x="8" y="2"/>
                  </a:lnTo>
                  <a:lnTo>
                    <a:pt x="7" y="2"/>
                  </a:lnTo>
                  <a:lnTo>
                    <a:pt x="5" y="3"/>
                  </a:lnTo>
                  <a:lnTo>
                    <a:pt x="4" y="5"/>
                  </a:lnTo>
                  <a:lnTo>
                    <a:pt x="2" y="6"/>
                  </a:lnTo>
                  <a:lnTo>
                    <a:pt x="1" y="7"/>
                  </a:lnTo>
                  <a:lnTo>
                    <a:pt x="1" y="9"/>
                  </a:lnTo>
                  <a:lnTo>
                    <a:pt x="0" y="12"/>
                  </a:lnTo>
                  <a:lnTo>
                    <a:pt x="1" y="13"/>
                  </a:lnTo>
                  <a:lnTo>
                    <a:pt x="1" y="16"/>
                  </a:lnTo>
                  <a:lnTo>
                    <a:pt x="2" y="18"/>
                  </a:lnTo>
                  <a:lnTo>
                    <a:pt x="4" y="19"/>
                  </a:lnTo>
                  <a:lnTo>
                    <a:pt x="5" y="20"/>
                  </a:lnTo>
                  <a:lnTo>
                    <a:pt x="7" y="22"/>
                  </a:lnTo>
                  <a:lnTo>
                    <a:pt x="8" y="22"/>
                  </a:lnTo>
                  <a:lnTo>
                    <a:pt x="11" y="22"/>
                  </a:lnTo>
                  <a:lnTo>
                    <a:pt x="13" y="22"/>
                  </a:lnTo>
                  <a:lnTo>
                    <a:pt x="15" y="22"/>
                  </a:lnTo>
                  <a:lnTo>
                    <a:pt x="17" y="20"/>
                  </a:lnTo>
                  <a:lnTo>
                    <a:pt x="18" y="19"/>
                  </a:lnTo>
                  <a:lnTo>
                    <a:pt x="20" y="18"/>
                  </a:lnTo>
                  <a:lnTo>
                    <a:pt x="21" y="16"/>
                  </a:lnTo>
                  <a:lnTo>
                    <a:pt x="21" y="13"/>
                  </a:lnTo>
                  <a:lnTo>
                    <a:pt x="21" y="12"/>
                  </a:lnTo>
                  <a:lnTo>
                    <a:pt x="21" y="12"/>
                  </a:lnTo>
                  <a:lnTo>
                    <a:pt x="21" y="9"/>
                  </a:lnTo>
                  <a:lnTo>
                    <a:pt x="20" y="7"/>
                  </a:lnTo>
                  <a:lnTo>
                    <a:pt x="20" y="6"/>
                  </a:lnTo>
                  <a:lnTo>
                    <a:pt x="18" y="5"/>
                  </a:lnTo>
                  <a:lnTo>
                    <a:pt x="17" y="3"/>
                  </a:lnTo>
                  <a:lnTo>
                    <a:pt x="15" y="2"/>
                  </a:lnTo>
                  <a:lnTo>
                    <a:pt x="13" y="2"/>
                  </a:lnTo>
                  <a:lnTo>
                    <a:pt x="11" y="2"/>
                  </a:lnTo>
                  <a:lnTo>
                    <a:pt x="8" y="2"/>
                  </a:lnTo>
                  <a:lnTo>
                    <a:pt x="7" y="2"/>
                  </a:lnTo>
                  <a:lnTo>
                    <a:pt x="5" y="3"/>
                  </a:lnTo>
                  <a:lnTo>
                    <a:pt x="4" y="5"/>
                  </a:lnTo>
                  <a:lnTo>
                    <a:pt x="2" y="6"/>
                  </a:lnTo>
                  <a:lnTo>
                    <a:pt x="1" y="7"/>
                  </a:lnTo>
                  <a:lnTo>
                    <a:pt x="1" y="9"/>
                  </a:lnTo>
                  <a:lnTo>
                    <a:pt x="1" y="12"/>
                  </a:lnTo>
                  <a:lnTo>
                    <a:pt x="1" y="13"/>
                  </a:lnTo>
                  <a:lnTo>
                    <a:pt x="1" y="16"/>
                  </a:lnTo>
                  <a:lnTo>
                    <a:pt x="2" y="18"/>
                  </a:lnTo>
                  <a:lnTo>
                    <a:pt x="4" y="19"/>
                  </a:lnTo>
                  <a:lnTo>
                    <a:pt x="5" y="20"/>
                  </a:lnTo>
                  <a:lnTo>
                    <a:pt x="7" y="20"/>
                  </a:lnTo>
                  <a:lnTo>
                    <a:pt x="8" y="22"/>
                  </a:lnTo>
                  <a:lnTo>
                    <a:pt x="11" y="22"/>
                  </a:lnTo>
                  <a:lnTo>
                    <a:pt x="13" y="22"/>
                  </a:lnTo>
                  <a:lnTo>
                    <a:pt x="15" y="20"/>
                  </a:lnTo>
                  <a:lnTo>
                    <a:pt x="17" y="20"/>
                  </a:lnTo>
                  <a:lnTo>
                    <a:pt x="18" y="19"/>
                  </a:lnTo>
                  <a:lnTo>
                    <a:pt x="20" y="18"/>
                  </a:lnTo>
                  <a:lnTo>
                    <a:pt x="20" y="16"/>
                  </a:lnTo>
                  <a:lnTo>
                    <a:pt x="21" y="13"/>
                  </a:lnTo>
                  <a:lnTo>
                    <a:pt x="21" y="12"/>
                  </a:lnTo>
                  <a:lnTo>
                    <a:pt x="21" y="12"/>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4" name="Freeform 1214"/>
            <p:cNvSpPr>
              <a:spLocks/>
            </p:cNvSpPr>
            <p:nvPr/>
          </p:nvSpPr>
          <p:spPr bwMode="auto">
            <a:xfrm>
              <a:off x="4366" y="2562"/>
              <a:ext cx="20" cy="20"/>
            </a:xfrm>
            <a:custGeom>
              <a:avLst/>
              <a:gdLst>
                <a:gd name="T0" fmla="*/ 20 w 20"/>
                <a:gd name="T1" fmla="*/ 7 h 20"/>
                <a:gd name="T2" fmla="*/ 19 w 20"/>
                <a:gd name="T3" fmla="*/ 4 h 20"/>
                <a:gd name="T4" fmla="*/ 16 w 20"/>
                <a:gd name="T5" fmla="*/ 1 h 20"/>
                <a:gd name="T6" fmla="*/ 12 w 20"/>
                <a:gd name="T7" fmla="*/ 0 h 20"/>
                <a:gd name="T8" fmla="*/ 7 w 20"/>
                <a:gd name="T9" fmla="*/ 0 h 20"/>
                <a:gd name="T10" fmla="*/ 4 w 20"/>
                <a:gd name="T11" fmla="*/ 1 h 20"/>
                <a:gd name="T12" fmla="*/ 1 w 20"/>
                <a:gd name="T13" fmla="*/ 4 h 20"/>
                <a:gd name="T14" fmla="*/ 0 w 20"/>
                <a:gd name="T15" fmla="*/ 7 h 20"/>
                <a:gd name="T16" fmla="*/ 0 w 20"/>
                <a:gd name="T17" fmla="*/ 11 h 20"/>
                <a:gd name="T18" fmla="*/ 1 w 20"/>
                <a:gd name="T19" fmla="*/ 16 h 20"/>
                <a:gd name="T20" fmla="*/ 4 w 20"/>
                <a:gd name="T21" fmla="*/ 18 h 20"/>
                <a:gd name="T22" fmla="*/ 7 w 20"/>
                <a:gd name="T23" fmla="*/ 20 h 20"/>
                <a:gd name="T24" fmla="*/ 12 w 20"/>
                <a:gd name="T25" fmla="*/ 20 h 20"/>
                <a:gd name="T26" fmla="*/ 16 w 20"/>
                <a:gd name="T27" fmla="*/ 18 h 20"/>
                <a:gd name="T28" fmla="*/ 19 w 20"/>
                <a:gd name="T29" fmla="*/ 16 h 20"/>
                <a:gd name="T30" fmla="*/ 20 w 20"/>
                <a:gd name="T31" fmla="*/ 11 h 20"/>
                <a:gd name="T32" fmla="*/ 20 w 20"/>
                <a:gd name="T33" fmla="*/ 10 h 20"/>
                <a:gd name="T34" fmla="*/ 19 w 20"/>
                <a:gd name="T35" fmla="*/ 5 h 20"/>
                <a:gd name="T36" fmla="*/ 17 w 20"/>
                <a:gd name="T37" fmla="*/ 3 h 20"/>
                <a:gd name="T38" fmla="*/ 14 w 20"/>
                <a:gd name="T39" fmla="*/ 1 h 20"/>
                <a:gd name="T40" fmla="*/ 10 w 20"/>
                <a:gd name="T41" fmla="*/ 0 h 20"/>
                <a:gd name="T42" fmla="*/ 6 w 20"/>
                <a:gd name="T43" fmla="*/ 1 h 20"/>
                <a:gd name="T44" fmla="*/ 3 w 20"/>
                <a:gd name="T45" fmla="*/ 3 h 20"/>
                <a:gd name="T46" fmla="*/ 1 w 20"/>
                <a:gd name="T47" fmla="*/ 5 h 20"/>
                <a:gd name="T48" fmla="*/ 0 w 20"/>
                <a:gd name="T49" fmla="*/ 10 h 20"/>
                <a:gd name="T50" fmla="*/ 1 w 20"/>
                <a:gd name="T51" fmla="*/ 13 h 20"/>
                <a:gd name="T52" fmla="*/ 3 w 20"/>
                <a:gd name="T53" fmla="*/ 17 h 20"/>
                <a:gd name="T54" fmla="*/ 6 w 20"/>
                <a:gd name="T55" fmla="*/ 18 h 20"/>
                <a:gd name="T56" fmla="*/ 10 w 20"/>
                <a:gd name="T57" fmla="*/ 20 h 20"/>
                <a:gd name="T58" fmla="*/ 14 w 20"/>
                <a:gd name="T59" fmla="*/ 18 h 20"/>
                <a:gd name="T60" fmla="*/ 17 w 20"/>
                <a:gd name="T61" fmla="*/ 17 h 20"/>
                <a:gd name="T62" fmla="*/ 19 w 20"/>
                <a:gd name="T63" fmla="*/ 13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7"/>
                  </a:lnTo>
                  <a:lnTo>
                    <a:pt x="19" y="5"/>
                  </a:lnTo>
                  <a:lnTo>
                    <a:pt x="19" y="4"/>
                  </a:lnTo>
                  <a:lnTo>
                    <a:pt x="17" y="3"/>
                  </a:lnTo>
                  <a:lnTo>
                    <a:pt x="16" y="1"/>
                  </a:lnTo>
                  <a:lnTo>
                    <a:pt x="14" y="0"/>
                  </a:lnTo>
                  <a:lnTo>
                    <a:pt x="12" y="0"/>
                  </a:lnTo>
                  <a:lnTo>
                    <a:pt x="10" y="0"/>
                  </a:lnTo>
                  <a:lnTo>
                    <a:pt x="7" y="0"/>
                  </a:lnTo>
                  <a:lnTo>
                    <a:pt x="6" y="0"/>
                  </a:lnTo>
                  <a:lnTo>
                    <a:pt x="4" y="1"/>
                  </a:lnTo>
                  <a:lnTo>
                    <a:pt x="3" y="3"/>
                  </a:lnTo>
                  <a:lnTo>
                    <a:pt x="1" y="4"/>
                  </a:lnTo>
                  <a:lnTo>
                    <a:pt x="0" y="5"/>
                  </a:lnTo>
                  <a:lnTo>
                    <a:pt x="0" y="7"/>
                  </a:lnTo>
                  <a:lnTo>
                    <a:pt x="0" y="10"/>
                  </a:lnTo>
                  <a:lnTo>
                    <a:pt x="0" y="11"/>
                  </a:lnTo>
                  <a:lnTo>
                    <a:pt x="0" y="14"/>
                  </a:lnTo>
                  <a:lnTo>
                    <a:pt x="1" y="16"/>
                  </a:lnTo>
                  <a:lnTo>
                    <a:pt x="3" y="17"/>
                  </a:lnTo>
                  <a:lnTo>
                    <a:pt x="4" y="18"/>
                  </a:lnTo>
                  <a:lnTo>
                    <a:pt x="6" y="18"/>
                  </a:lnTo>
                  <a:lnTo>
                    <a:pt x="7" y="20"/>
                  </a:lnTo>
                  <a:lnTo>
                    <a:pt x="10" y="20"/>
                  </a:lnTo>
                  <a:lnTo>
                    <a:pt x="12" y="20"/>
                  </a:lnTo>
                  <a:lnTo>
                    <a:pt x="14" y="18"/>
                  </a:lnTo>
                  <a:lnTo>
                    <a:pt x="16" y="18"/>
                  </a:lnTo>
                  <a:lnTo>
                    <a:pt x="17" y="17"/>
                  </a:lnTo>
                  <a:lnTo>
                    <a:pt x="19" y="16"/>
                  </a:lnTo>
                  <a:lnTo>
                    <a:pt x="19" y="14"/>
                  </a:lnTo>
                  <a:lnTo>
                    <a:pt x="20" y="11"/>
                  </a:lnTo>
                  <a:lnTo>
                    <a:pt x="20" y="10"/>
                  </a:lnTo>
                  <a:lnTo>
                    <a:pt x="20" y="10"/>
                  </a:lnTo>
                  <a:lnTo>
                    <a:pt x="20" y="8"/>
                  </a:lnTo>
                  <a:lnTo>
                    <a:pt x="19" y="5"/>
                  </a:lnTo>
                  <a:lnTo>
                    <a:pt x="17" y="4"/>
                  </a:lnTo>
                  <a:lnTo>
                    <a:pt x="17" y="3"/>
                  </a:lnTo>
                  <a:lnTo>
                    <a:pt x="16" y="1"/>
                  </a:lnTo>
                  <a:lnTo>
                    <a:pt x="14" y="1"/>
                  </a:lnTo>
                  <a:lnTo>
                    <a:pt x="12" y="0"/>
                  </a:lnTo>
                  <a:lnTo>
                    <a:pt x="10" y="0"/>
                  </a:lnTo>
                  <a:lnTo>
                    <a:pt x="9" y="0"/>
                  </a:lnTo>
                  <a:lnTo>
                    <a:pt x="6" y="1"/>
                  </a:lnTo>
                  <a:lnTo>
                    <a:pt x="4" y="1"/>
                  </a:lnTo>
                  <a:lnTo>
                    <a:pt x="3" y="3"/>
                  </a:lnTo>
                  <a:lnTo>
                    <a:pt x="1" y="4"/>
                  </a:lnTo>
                  <a:lnTo>
                    <a:pt x="1" y="5"/>
                  </a:lnTo>
                  <a:lnTo>
                    <a:pt x="0" y="8"/>
                  </a:lnTo>
                  <a:lnTo>
                    <a:pt x="0" y="10"/>
                  </a:lnTo>
                  <a:lnTo>
                    <a:pt x="0" y="11"/>
                  </a:lnTo>
                  <a:lnTo>
                    <a:pt x="1" y="13"/>
                  </a:lnTo>
                  <a:lnTo>
                    <a:pt x="1" y="16"/>
                  </a:lnTo>
                  <a:lnTo>
                    <a:pt x="3" y="17"/>
                  </a:lnTo>
                  <a:lnTo>
                    <a:pt x="4" y="17"/>
                  </a:lnTo>
                  <a:lnTo>
                    <a:pt x="6" y="18"/>
                  </a:lnTo>
                  <a:lnTo>
                    <a:pt x="9" y="18"/>
                  </a:lnTo>
                  <a:lnTo>
                    <a:pt x="10" y="20"/>
                  </a:lnTo>
                  <a:lnTo>
                    <a:pt x="12" y="18"/>
                  </a:lnTo>
                  <a:lnTo>
                    <a:pt x="14" y="18"/>
                  </a:lnTo>
                  <a:lnTo>
                    <a:pt x="16" y="17"/>
                  </a:lnTo>
                  <a:lnTo>
                    <a:pt x="17" y="17"/>
                  </a:lnTo>
                  <a:lnTo>
                    <a:pt x="17" y="16"/>
                  </a:lnTo>
                  <a:lnTo>
                    <a:pt x="19" y="13"/>
                  </a:lnTo>
                  <a:lnTo>
                    <a:pt x="20" y="11"/>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5" name="Freeform 1215"/>
            <p:cNvSpPr>
              <a:spLocks/>
            </p:cNvSpPr>
            <p:nvPr/>
          </p:nvSpPr>
          <p:spPr bwMode="auto">
            <a:xfrm>
              <a:off x="4366" y="2562"/>
              <a:ext cx="20" cy="20"/>
            </a:xfrm>
            <a:custGeom>
              <a:avLst/>
              <a:gdLst>
                <a:gd name="T0" fmla="*/ 20 w 20"/>
                <a:gd name="T1" fmla="*/ 8 h 20"/>
                <a:gd name="T2" fmla="*/ 17 w 20"/>
                <a:gd name="T3" fmla="*/ 4 h 20"/>
                <a:gd name="T4" fmla="*/ 16 w 20"/>
                <a:gd name="T5" fmla="*/ 1 h 20"/>
                <a:gd name="T6" fmla="*/ 12 w 20"/>
                <a:gd name="T7" fmla="*/ 0 h 20"/>
                <a:gd name="T8" fmla="*/ 9 w 20"/>
                <a:gd name="T9" fmla="*/ 0 h 20"/>
                <a:gd name="T10" fmla="*/ 4 w 20"/>
                <a:gd name="T11" fmla="*/ 1 h 20"/>
                <a:gd name="T12" fmla="*/ 1 w 20"/>
                <a:gd name="T13" fmla="*/ 4 h 20"/>
                <a:gd name="T14" fmla="*/ 0 w 20"/>
                <a:gd name="T15" fmla="*/ 8 h 20"/>
                <a:gd name="T16" fmla="*/ 0 w 20"/>
                <a:gd name="T17" fmla="*/ 11 h 20"/>
                <a:gd name="T18" fmla="*/ 1 w 20"/>
                <a:gd name="T19" fmla="*/ 16 h 20"/>
                <a:gd name="T20" fmla="*/ 4 w 20"/>
                <a:gd name="T21" fmla="*/ 17 h 20"/>
                <a:gd name="T22" fmla="*/ 9 w 20"/>
                <a:gd name="T23" fmla="*/ 18 h 20"/>
                <a:gd name="T24" fmla="*/ 12 w 20"/>
                <a:gd name="T25" fmla="*/ 18 h 20"/>
                <a:gd name="T26" fmla="*/ 16 w 20"/>
                <a:gd name="T27" fmla="*/ 17 h 20"/>
                <a:gd name="T28" fmla="*/ 17 w 20"/>
                <a:gd name="T29" fmla="*/ 16 h 20"/>
                <a:gd name="T30" fmla="*/ 20 w 20"/>
                <a:gd name="T31" fmla="*/ 11 h 20"/>
                <a:gd name="T32" fmla="*/ 19 w 20"/>
                <a:gd name="T33" fmla="*/ 10 h 20"/>
                <a:gd name="T34" fmla="*/ 19 w 20"/>
                <a:gd name="T35" fmla="*/ 5 h 20"/>
                <a:gd name="T36" fmla="*/ 16 w 20"/>
                <a:gd name="T37" fmla="*/ 3 h 20"/>
                <a:gd name="T38" fmla="*/ 13 w 20"/>
                <a:gd name="T39" fmla="*/ 1 h 20"/>
                <a:gd name="T40" fmla="*/ 10 w 20"/>
                <a:gd name="T41" fmla="*/ 0 h 20"/>
                <a:gd name="T42" fmla="*/ 6 w 20"/>
                <a:gd name="T43" fmla="*/ 1 h 20"/>
                <a:gd name="T44" fmla="*/ 3 w 20"/>
                <a:gd name="T45" fmla="*/ 3 h 20"/>
                <a:gd name="T46" fmla="*/ 1 w 20"/>
                <a:gd name="T47" fmla="*/ 5 h 20"/>
                <a:gd name="T48" fmla="*/ 1 w 20"/>
                <a:gd name="T49" fmla="*/ 10 h 20"/>
                <a:gd name="T50" fmla="*/ 1 w 20"/>
                <a:gd name="T51" fmla="*/ 13 h 20"/>
                <a:gd name="T52" fmla="*/ 3 w 20"/>
                <a:gd name="T53" fmla="*/ 16 h 20"/>
                <a:gd name="T54" fmla="*/ 6 w 20"/>
                <a:gd name="T55" fmla="*/ 18 h 20"/>
                <a:gd name="T56" fmla="*/ 10 w 20"/>
                <a:gd name="T57" fmla="*/ 18 h 20"/>
                <a:gd name="T58" fmla="*/ 13 w 20"/>
                <a:gd name="T59" fmla="*/ 18 h 20"/>
                <a:gd name="T60" fmla="*/ 16 w 20"/>
                <a:gd name="T61" fmla="*/ 16 h 20"/>
                <a:gd name="T62" fmla="*/ 19 w 20"/>
                <a:gd name="T63" fmla="*/ 13 h 20"/>
                <a:gd name="T64" fmla="*/ 19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8"/>
                  </a:lnTo>
                  <a:lnTo>
                    <a:pt x="19" y="5"/>
                  </a:lnTo>
                  <a:lnTo>
                    <a:pt x="17" y="4"/>
                  </a:lnTo>
                  <a:lnTo>
                    <a:pt x="17" y="3"/>
                  </a:lnTo>
                  <a:lnTo>
                    <a:pt x="16" y="1"/>
                  </a:lnTo>
                  <a:lnTo>
                    <a:pt x="14" y="1"/>
                  </a:lnTo>
                  <a:lnTo>
                    <a:pt x="12" y="0"/>
                  </a:lnTo>
                  <a:lnTo>
                    <a:pt x="10" y="0"/>
                  </a:lnTo>
                  <a:lnTo>
                    <a:pt x="9" y="0"/>
                  </a:lnTo>
                  <a:lnTo>
                    <a:pt x="6" y="1"/>
                  </a:lnTo>
                  <a:lnTo>
                    <a:pt x="4" y="1"/>
                  </a:lnTo>
                  <a:lnTo>
                    <a:pt x="3" y="3"/>
                  </a:lnTo>
                  <a:lnTo>
                    <a:pt x="1" y="4"/>
                  </a:lnTo>
                  <a:lnTo>
                    <a:pt x="1" y="5"/>
                  </a:lnTo>
                  <a:lnTo>
                    <a:pt x="0" y="8"/>
                  </a:lnTo>
                  <a:lnTo>
                    <a:pt x="0" y="10"/>
                  </a:lnTo>
                  <a:lnTo>
                    <a:pt x="0" y="11"/>
                  </a:lnTo>
                  <a:lnTo>
                    <a:pt x="1" y="13"/>
                  </a:lnTo>
                  <a:lnTo>
                    <a:pt x="1" y="16"/>
                  </a:lnTo>
                  <a:lnTo>
                    <a:pt x="3" y="17"/>
                  </a:lnTo>
                  <a:lnTo>
                    <a:pt x="4" y="17"/>
                  </a:lnTo>
                  <a:lnTo>
                    <a:pt x="6" y="18"/>
                  </a:lnTo>
                  <a:lnTo>
                    <a:pt x="9" y="18"/>
                  </a:lnTo>
                  <a:lnTo>
                    <a:pt x="10" y="20"/>
                  </a:lnTo>
                  <a:lnTo>
                    <a:pt x="12" y="18"/>
                  </a:lnTo>
                  <a:lnTo>
                    <a:pt x="14" y="18"/>
                  </a:lnTo>
                  <a:lnTo>
                    <a:pt x="16" y="17"/>
                  </a:lnTo>
                  <a:lnTo>
                    <a:pt x="17" y="17"/>
                  </a:lnTo>
                  <a:lnTo>
                    <a:pt x="17" y="16"/>
                  </a:lnTo>
                  <a:lnTo>
                    <a:pt x="19" y="13"/>
                  </a:lnTo>
                  <a:lnTo>
                    <a:pt x="20" y="11"/>
                  </a:lnTo>
                  <a:lnTo>
                    <a:pt x="20" y="10"/>
                  </a:lnTo>
                  <a:lnTo>
                    <a:pt x="19" y="10"/>
                  </a:lnTo>
                  <a:lnTo>
                    <a:pt x="19" y="8"/>
                  </a:lnTo>
                  <a:lnTo>
                    <a:pt x="19" y="5"/>
                  </a:lnTo>
                  <a:lnTo>
                    <a:pt x="17" y="4"/>
                  </a:lnTo>
                  <a:lnTo>
                    <a:pt x="16" y="3"/>
                  </a:lnTo>
                  <a:lnTo>
                    <a:pt x="14" y="3"/>
                  </a:lnTo>
                  <a:lnTo>
                    <a:pt x="13" y="1"/>
                  </a:lnTo>
                  <a:lnTo>
                    <a:pt x="12" y="1"/>
                  </a:lnTo>
                  <a:lnTo>
                    <a:pt x="10" y="0"/>
                  </a:lnTo>
                  <a:lnTo>
                    <a:pt x="9" y="1"/>
                  </a:lnTo>
                  <a:lnTo>
                    <a:pt x="6" y="1"/>
                  </a:lnTo>
                  <a:lnTo>
                    <a:pt x="4" y="3"/>
                  </a:lnTo>
                  <a:lnTo>
                    <a:pt x="3" y="3"/>
                  </a:lnTo>
                  <a:lnTo>
                    <a:pt x="3" y="4"/>
                  </a:lnTo>
                  <a:lnTo>
                    <a:pt x="1" y="5"/>
                  </a:lnTo>
                  <a:lnTo>
                    <a:pt x="1" y="8"/>
                  </a:lnTo>
                  <a:lnTo>
                    <a:pt x="1" y="10"/>
                  </a:lnTo>
                  <a:lnTo>
                    <a:pt x="1" y="11"/>
                  </a:lnTo>
                  <a:lnTo>
                    <a:pt x="1" y="13"/>
                  </a:lnTo>
                  <a:lnTo>
                    <a:pt x="3" y="14"/>
                  </a:lnTo>
                  <a:lnTo>
                    <a:pt x="3" y="16"/>
                  </a:lnTo>
                  <a:lnTo>
                    <a:pt x="4" y="17"/>
                  </a:lnTo>
                  <a:lnTo>
                    <a:pt x="6" y="18"/>
                  </a:lnTo>
                  <a:lnTo>
                    <a:pt x="9" y="18"/>
                  </a:lnTo>
                  <a:lnTo>
                    <a:pt x="10" y="18"/>
                  </a:lnTo>
                  <a:lnTo>
                    <a:pt x="12" y="18"/>
                  </a:lnTo>
                  <a:lnTo>
                    <a:pt x="13" y="18"/>
                  </a:lnTo>
                  <a:lnTo>
                    <a:pt x="14" y="17"/>
                  </a:lnTo>
                  <a:lnTo>
                    <a:pt x="16" y="16"/>
                  </a:lnTo>
                  <a:lnTo>
                    <a:pt x="17" y="14"/>
                  </a:lnTo>
                  <a:lnTo>
                    <a:pt x="19" y="13"/>
                  </a:lnTo>
                  <a:lnTo>
                    <a:pt x="19" y="11"/>
                  </a:lnTo>
                  <a:lnTo>
                    <a:pt x="19" y="10"/>
                  </a:lnTo>
                  <a:lnTo>
                    <a:pt x="20"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6" name="Freeform 1216"/>
            <p:cNvSpPr>
              <a:spLocks/>
            </p:cNvSpPr>
            <p:nvPr/>
          </p:nvSpPr>
          <p:spPr bwMode="auto">
            <a:xfrm>
              <a:off x="4367" y="2562"/>
              <a:ext cx="18" cy="18"/>
            </a:xfrm>
            <a:custGeom>
              <a:avLst/>
              <a:gdLst>
                <a:gd name="T0" fmla="*/ 18 w 18"/>
                <a:gd name="T1" fmla="*/ 8 h 18"/>
                <a:gd name="T2" fmla="*/ 16 w 18"/>
                <a:gd name="T3" fmla="*/ 4 h 18"/>
                <a:gd name="T4" fmla="*/ 13 w 18"/>
                <a:gd name="T5" fmla="*/ 3 h 18"/>
                <a:gd name="T6" fmla="*/ 11 w 18"/>
                <a:gd name="T7" fmla="*/ 1 h 18"/>
                <a:gd name="T8" fmla="*/ 8 w 18"/>
                <a:gd name="T9" fmla="*/ 1 h 18"/>
                <a:gd name="T10" fmla="*/ 3 w 18"/>
                <a:gd name="T11" fmla="*/ 3 h 18"/>
                <a:gd name="T12" fmla="*/ 2 w 18"/>
                <a:gd name="T13" fmla="*/ 4 h 18"/>
                <a:gd name="T14" fmla="*/ 0 w 18"/>
                <a:gd name="T15" fmla="*/ 8 h 18"/>
                <a:gd name="T16" fmla="*/ 0 w 18"/>
                <a:gd name="T17" fmla="*/ 11 h 18"/>
                <a:gd name="T18" fmla="*/ 2 w 18"/>
                <a:gd name="T19" fmla="*/ 14 h 18"/>
                <a:gd name="T20" fmla="*/ 3 w 18"/>
                <a:gd name="T21" fmla="*/ 17 h 18"/>
                <a:gd name="T22" fmla="*/ 8 w 18"/>
                <a:gd name="T23" fmla="*/ 18 h 18"/>
                <a:gd name="T24" fmla="*/ 11 w 18"/>
                <a:gd name="T25" fmla="*/ 18 h 18"/>
                <a:gd name="T26" fmla="*/ 13 w 18"/>
                <a:gd name="T27" fmla="*/ 17 h 18"/>
                <a:gd name="T28" fmla="*/ 16 w 18"/>
                <a:gd name="T29" fmla="*/ 14 h 18"/>
                <a:gd name="T30" fmla="*/ 18 w 18"/>
                <a:gd name="T31" fmla="*/ 11 h 18"/>
                <a:gd name="T32" fmla="*/ 18 w 18"/>
                <a:gd name="T33" fmla="*/ 10 h 18"/>
                <a:gd name="T34" fmla="*/ 16 w 18"/>
                <a:gd name="T35" fmla="*/ 7 h 18"/>
                <a:gd name="T36" fmla="*/ 15 w 18"/>
                <a:gd name="T37" fmla="*/ 4 h 18"/>
                <a:gd name="T38" fmla="*/ 12 w 18"/>
                <a:gd name="T39" fmla="*/ 1 h 18"/>
                <a:gd name="T40" fmla="*/ 9 w 18"/>
                <a:gd name="T41" fmla="*/ 1 h 18"/>
                <a:gd name="T42" fmla="*/ 6 w 18"/>
                <a:gd name="T43" fmla="*/ 1 h 18"/>
                <a:gd name="T44" fmla="*/ 3 w 18"/>
                <a:gd name="T45" fmla="*/ 4 h 18"/>
                <a:gd name="T46" fmla="*/ 0 w 18"/>
                <a:gd name="T47" fmla="*/ 7 h 18"/>
                <a:gd name="T48" fmla="*/ 0 w 18"/>
                <a:gd name="T49" fmla="*/ 10 h 18"/>
                <a:gd name="T50" fmla="*/ 0 w 18"/>
                <a:gd name="T51" fmla="*/ 13 h 18"/>
                <a:gd name="T52" fmla="*/ 3 w 18"/>
                <a:gd name="T53" fmla="*/ 16 h 18"/>
                <a:gd name="T54" fmla="*/ 6 w 18"/>
                <a:gd name="T55" fmla="*/ 17 h 18"/>
                <a:gd name="T56" fmla="*/ 9 w 18"/>
                <a:gd name="T57" fmla="*/ 18 h 18"/>
                <a:gd name="T58" fmla="*/ 12 w 18"/>
                <a:gd name="T59" fmla="*/ 17 h 18"/>
                <a:gd name="T60" fmla="*/ 15 w 18"/>
                <a:gd name="T61" fmla="*/ 16 h 18"/>
                <a:gd name="T62" fmla="*/ 16 w 18"/>
                <a:gd name="T63" fmla="*/ 13 h 18"/>
                <a:gd name="T64" fmla="*/ 18 w 18"/>
                <a:gd name="T6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8">
                  <a:moveTo>
                    <a:pt x="18" y="10"/>
                  </a:moveTo>
                  <a:lnTo>
                    <a:pt x="18" y="8"/>
                  </a:lnTo>
                  <a:lnTo>
                    <a:pt x="18" y="5"/>
                  </a:lnTo>
                  <a:lnTo>
                    <a:pt x="16" y="4"/>
                  </a:lnTo>
                  <a:lnTo>
                    <a:pt x="15" y="3"/>
                  </a:lnTo>
                  <a:lnTo>
                    <a:pt x="13" y="3"/>
                  </a:lnTo>
                  <a:lnTo>
                    <a:pt x="12" y="1"/>
                  </a:lnTo>
                  <a:lnTo>
                    <a:pt x="11" y="1"/>
                  </a:lnTo>
                  <a:lnTo>
                    <a:pt x="9" y="0"/>
                  </a:lnTo>
                  <a:lnTo>
                    <a:pt x="8" y="1"/>
                  </a:lnTo>
                  <a:lnTo>
                    <a:pt x="5" y="1"/>
                  </a:lnTo>
                  <a:lnTo>
                    <a:pt x="3" y="3"/>
                  </a:lnTo>
                  <a:lnTo>
                    <a:pt x="2" y="3"/>
                  </a:lnTo>
                  <a:lnTo>
                    <a:pt x="2" y="4"/>
                  </a:lnTo>
                  <a:lnTo>
                    <a:pt x="0" y="5"/>
                  </a:lnTo>
                  <a:lnTo>
                    <a:pt x="0" y="8"/>
                  </a:lnTo>
                  <a:lnTo>
                    <a:pt x="0" y="10"/>
                  </a:lnTo>
                  <a:lnTo>
                    <a:pt x="0" y="11"/>
                  </a:lnTo>
                  <a:lnTo>
                    <a:pt x="0" y="13"/>
                  </a:lnTo>
                  <a:lnTo>
                    <a:pt x="2" y="14"/>
                  </a:lnTo>
                  <a:lnTo>
                    <a:pt x="2" y="16"/>
                  </a:lnTo>
                  <a:lnTo>
                    <a:pt x="3" y="17"/>
                  </a:lnTo>
                  <a:lnTo>
                    <a:pt x="5" y="18"/>
                  </a:lnTo>
                  <a:lnTo>
                    <a:pt x="8" y="18"/>
                  </a:lnTo>
                  <a:lnTo>
                    <a:pt x="9" y="18"/>
                  </a:lnTo>
                  <a:lnTo>
                    <a:pt x="11" y="18"/>
                  </a:lnTo>
                  <a:lnTo>
                    <a:pt x="12" y="18"/>
                  </a:lnTo>
                  <a:lnTo>
                    <a:pt x="13" y="17"/>
                  </a:lnTo>
                  <a:lnTo>
                    <a:pt x="15" y="16"/>
                  </a:lnTo>
                  <a:lnTo>
                    <a:pt x="16" y="14"/>
                  </a:lnTo>
                  <a:lnTo>
                    <a:pt x="18" y="13"/>
                  </a:lnTo>
                  <a:lnTo>
                    <a:pt x="18" y="11"/>
                  </a:lnTo>
                  <a:lnTo>
                    <a:pt x="18" y="10"/>
                  </a:lnTo>
                  <a:lnTo>
                    <a:pt x="18" y="10"/>
                  </a:lnTo>
                  <a:lnTo>
                    <a:pt x="18" y="8"/>
                  </a:lnTo>
                  <a:lnTo>
                    <a:pt x="16" y="7"/>
                  </a:lnTo>
                  <a:lnTo>
                    <a:pt x="16" y="4"/>
                  </a:lnTo>
                  <a:lnTo>
                    <a:pt x="15" y="4"/>
                  </a:lnTo>
                  <a:lnTo>
                    <a:pt x="13" y="3"/>
                  </a:lnTo>
                  <a:lnTo>
                    <a:pt x="12" y="1"/>
                  </a:lnTo>
                  <a:lnTo>
                    <a:pt x="11" y="1"/>
                  </a:lnTo>
                  <a:lnTo>
                    <a:pt x="9" y="1"/>
                  </a:lnTo>
                  <a:lnTo>
                    <a:pt x="8" y="1"/>
                  </a:lnTo>
                  <a:lnTo>
                    <a:pt x="6" y="1"/>
                  </a:lnTo>
                  <a:lnTo>
                    <a:pt x="5" y="3"/>
                  </a:lnTo>
                  <a:lnTo>
                    <a:pt x="3" y="4"/>
                  </a:lnTo>
                  <a:lnTo>
                    <a:pt x="2" y="4"/>
                  </a:lnTo>
                  <a:lnTo>
                    <a:pt x="0" y="7"/>
                  </a:lnTo>
                  <a:lnTo>
                    <a:pt x="0" y="8"/>
                  </a:lnTo>
                  <a:lnTo>
                    <a:pt x="0" y="10"/>
                  </a:lnTo>
                  <a:lnTo>
                    <a:pt x="0" y="11"/>
                  </a:lnTo>
                  <a:lnTo>
                    <a:pt x="0" y="13"/>
                  </a:lnTo>
                  <a:lnTo>
                    <a:pt x="2" y="14"/>
                  </a:lnTo>
                  <a:lnTo>
                    <a:pt x="3" y="16"/>
                  </a:lnTo>
                  <a:lnTo>
                    <a:pt x="5" y="17"/>
                  </a:lnTo>
                  <a:lnTo>
                    <a:pt x="6" y="17"/>
                  </a:lnTo>
                  <a:lnTo>
                    <a:pt x="8" y="18"/>
                  </a:lnTo>
                  <a:lnTo>
                    <a:pt x="9" y="18"/>
                  </a:lnTo>
                  <a:lnTo>
                    <a:pt x="11" y="18"/>
                  </a:lnTo>
                  <a:lnTo>
                    <a:pt x="12" y="17"/>
                  </a:lnTo>
                  <a:lnTo>
                    <a:pt x="13" y="17"/>
                  </a:lnTo>
                  <a:lnTo>
                    <a:pt x="15" y="16"/>
                  </a:lnTo>
                  <a:lnTo>
                    <a:pt x="16" y="14"/>
                  </a:lnTo>
                  <a:lnTo>
                    <a:pt x="16" y="13"/>
                  </a:lnTo>
                  <a:lnTo>
                    <a:pt x="18" y="11"/>
                  </a:lnTo>
                  <a:lnTo>
                    <a:pt x="18" y="10"/>
                  </a:lnTo>
                  <a:lnTo>
                    <a:pt x="18"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7" name="Freeform 1217"/>
            <p:cNvSpPr>
              <a:spLocks/>
            </p:cNvSpPr>
            <p:nvPr/>
          </p:nvSpPr>
          <p:spPr bwMode="auto">
            <a:xfrm>
              <a:off x="4367" y="2563"/>
              <a:ext cx="18" cy="17"/>
            </a:xfrm>
            <a:custGeom>
              <a:avLst/>
              <a:gdLst>
                <a:gd name="T0" fmla="*/ 18 w 18"/>
                <a:gd name="T1" fmla="*/ 7 h 17"/>
                <a:gd name="T2" fmla="*/ 16 w 18"/>
                <a:gd name="T3" fmla="*/ 3 h 17"/>
                <a:gd name="T4" fmla="*/ 13 w 18"/>
                <a:gd name="T5" fmla="*/ 2 h 17"/>
                <a:gd name="T6" fmla="*/ 11 w 18"/>
                <a:gd name="T7" fmla="*/ 0 h 17"/>
                <a:gd name="T8" fmla="*/ 8 w 18"/>
                <a:gd name="T9" fmla="*/ 0 h 17"/>
                <a:gd name="T10" fmla="*/ 5 w 18"/>
                <a:gd name="T11" fmla="*/ 2 h 17"/>
                <a:gd name="T12" fmla="*/ 2 w 18"/>
                <a:gd name="T13" fmla="*/ 3 h 17"/>
                <a:gd name="T14" fmla="*/ 0 w 18"/>
                <a:gd name="T15" fmla="*/ 7 h 17"/>
                <a:gd name="T16" fmla="*/ 0 w 18"/>
                <a:gd name="T17" fmla="*/ 10 h 17"/>
                <a:gd name="T18" fmla="*/ 2 w 18"/>
                <a:gd name="T19" fmla="*/ 13 h 17"/>
                <a:gd name="T20" fmla="*/ 5 w 18"/>
                <a:gd name="T21" fmla="*/ 16 h 17"/>
                <a:gd name="T22" fmla="*/ 8 w 18"/>
                <a:gd name="T23" fmla="*/ 17 h 17"/>
                <a:gd name="T24" fmla="*/ 11 w 18"/>
                <a:gd name="T25" fmla="*/ 17 h 17"/>
                <a:gd name="T26" fmla="*/ 13 w 18"/>
                <a:gd name="T27" fmla="*/ 16 h 17"/>
                <a:gd name="T28" fmla="*/ 16 w 18"/>
                <a:gd name="T29" fmla="*/ 13 h 17"/>
                <a:gd name="T30" fmla="*/ 18 w 18"/>
                <a:gd name="T31" fmla="*/ 10 h 17"/>
                <a:gd name="T32" fmla="*/ 18 w 18"/>
                <a:gd name="T33" fmla="*/ 9 h 17"/>
                <a:gd name="T34" fmla="*/ 16 w 18"/>
                <a:gd name="T35" fmla="*/ 6 h 17"/>
                <a:gd name="T36" fmla="*/ 15 w 18"/>
                <a:gd name="T37" fmla="*/ 3 h 17"/>
                <a:gd name="T38" fmla="*/ 12 w 18"/>
                <a:gd name="T39" fmla="*/ 2 h 17"/>
                <a:gd name="T40" fmla="*/ 9 w 18"/>
                <a:gd name="T41" fmla="*/ 0 h 17"/>
                <a:gd name="T42" fmla="*/ 6 w 18"/>
                <a:gd name="T43" fmla="*/ 2 h 17"/>
                <a:gd name="T44" fmla="*/ 3 w 18"/>
                <a:gd name="T45" fmla="*/ 3 h 17"/>
                <a:gd name="T46" fmla="*/ 2 w 18"/>
                <a:gd name="T47" fmla="*/ 6 h 17"/>
                <a:gd name="T48" fmla="*/ 0 w 18"/>
                <a:gd name="T49" fmla="*/ 9 h 17"/>
                <a:gd name="T50" fmla="*/ 2 w 18"/>
                <a:gd name="T51" fmla="*/ 12 h 17"/>
                <a:gd name="T52" fmla="*/ 3 w 18"/>
                <a:gd name="T53" fmla="*/ 15 h 17"/>
                <a:gd name="T54" fmla="*/ 6 w 18"/>
                <a:gd name="T55" fmla="*/ 16 h 17"/>
                <a:gd name="T56" fmla="*/ 9 w 18"/>
                <a:gd name="T57" fmla="*/ 17 h 17"/>
                <a:gd name="T58" fmla="*/ 12 w 18"/>
                <a:gd name="T59" fmla="*/ 16 h 17"/>
                <a:gd name="T60" fmla="*/ 15 w 18"/>
                <a:gd name="T61" fmla="*/ 15 h 17"/>
                <a:gd name="T62" fmla="*/ 16 w 18"/>
                <a:gd name="T63" fmla="*/ 12 h 17"/>
                <a:gd name="T64" fmla="*/ 18 w 18"/>
                <a:gd name="T6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7">
                  <a:moveTo>
                    <a:pt x="18" y="9"/>
                  </a:moveTo>
                  <a:lnTo>
                    <a:pt x="18" y="7"/>
                  </a:lnTo>
                  <a:lnTo>
                    <a:pt x="16" y="6"/>
                  </a:lnTo>
                  <a:lnTo>
                    <a:pt x="16" y="3"/>
                  </a:lnTo>
                  <a:lnTo>
                    <a:pt x="15" y="3"/>
                  </a:lnTo>
                  <a:lnTo>
                    <a:pt x="13" y="2"/>
                  </a:lnTo>
                  <a:lnTo>
                    <a:pt x="12" y="0"/>
                  </a:lnTo>
                  <a:lnTo>
                    <a:pt x="11" y="0"/>
                  </a:lnTo>
                  <a:lnTo>
                    <a:pt x="9" y="0"/>
                  </a:lnTo>
                  <a:lnTo>
                    <a:pt x="8" y="0"/>
                  </a:lnTo>
                  <a:lnTo>
                    <a:pt x="6" y="0"/>
                  </a:lnTo>
                  <a:lnTo>
                    <a:pt x="5" y="2"/>
                  </a:lnTo>
                  <a:lnTo>
                    <a:pt x="3" y="3"/>
                  </a:lnTo>
                  <a:lnTo>
                    <a:pt x="2" y="3"/>
                  </a:lnTo>
                  <a:lnTo>
                    <a:pt x="0" y="6"/>
                  </a:lnTo>
                  <a:lnTo>
                    <a:pt x="0" y="7"/>
                  </a:lnTo>
                  <a:lnTo>
                    <a:pt x="0" y="9"/>
                  </a:lnTo>
                  <a:lnTo>
                    <a:pt x="0" y="10"/>
                  </a:lnTo>
                  <a:lnTo>
                    <a:pt x="0" y="12"/>
                  </a:lnTo>
                  <a:lnTo>
                    <a:pt x="2" y="13"/>
                  </a:lnTo>
                  <a:lnTo>
                    <a:pt x="3" y="15"/>
                  </a:lnTo>
                  <a:lnTo>
                    <a:pt x="5" y="16"/>
                  </a:lnTo>
                  <a:lnTo>
                    <a:pt x="6" y="16"/>
                  </a:lnTo>
                  <a:lnTo>
                    <a:pt x="8" y="17"/>
                  </a:lnTo>
                  <a:lnTo>
                    <a:pt x="9" y="17"/>
                  </a:lnTo>
                  <a:lnTo>
                    <a:pt x="11" y="17"/>
                  </a:lnTo>
                  <a:lnTo>
                    <a:pt x="12" y="16"/>
                  </a:lnTo>
                  <a:lnTo>
                    <a:pt x="13" y="16"/>
                  </a:lnTo>
                  <a:lnTo>
                    <a:pt x="15" y="15"/>
                  </a:lnTo>
                  <a:lnTo>
                    <a:pt x="16" y="13"/>
                  </a:lnTo>
                  <a:lnTo>
                    <a:pt x="16" y="12"/>
                  </a:lnTo>
                  <a:lnTo>
                    <a:pt x="18" y="10"/>
                  </a:lnTo>
                  <a:lnTo>
                    <a:pt x="18" y="9"/>
                  </a:lnTo>
                  <a:lnTo>
                    <a:pt x="18" y="9"/>
                  </a:lnTo>
                  <a:lnTo>
                    <a:pt x="16" y="7"/>
                  </a:lnTo>
                  <a:lnTo>
                    <a:pt x="16" y="6"/>
                  </a:lnTo>
                  <a:lnTo>
                    <a:pt x="16" y="4"/>
                  </a:lnTo>
                  <a:lnTo>
                    <a:pt x="15" y="3"/>
                  </a:lnTo>
                  <a:lnTo>
                    <a:pt x="13" y="2"/>
                  </a:lnTo>
                  <a:lnTo>
                    <a:pt x="12" y="2"/>
                  </a:lnTo>
                  <a:lnTo>
                    <a:pt x="11" y="0"/>
                  </a:lnTo>
                  <a:lnTo>
                    <a:pt x="9" y="0"/>
                  </a:lnTo>
                  <a:lnTo>
                    <a:pt x="8" y="0"/>
                  </a:lnTo>
                  <a:lnTo>
                    <a:pt x="6" y="2"/>
                  </a:lnTo>
                  <a:lnTo>
                    <a:pt x="5" y="2"/>
                  </a:lnTo>
                  <a:lnTo>
                    <a:pt x="3" y="3"/>
                  </a:lnTo>
                  <a:lnTo>
                    <a:pt x="2" y="4"/>
                  </a:lnTo>
                  <a:lnTo>
                    <a:pt x="2" y="6"/>
                  </a:lnTo>
                  <a:lnTo>
                    <a:pt x="0" y="7"/>
                  </a:lnTo>
                  <a:lnTo>
                    <a:pt x="0" y="9"/>
                  </a:lnTo>
                  <a:lnTo>
                    <a:pt x="0" y="10"/>
                  </a:lnTo>
                  <a:lnTo>
                    <a:pt x="2" y="12"/>
                  </a:lnTo>
                  <a:lnTo>
                    <a:pt x="2" y="13"/>
                  </a:lnTo>
                  <a:lnTo>
                    <a:pt x="3" y="15"/>
                  </a:lnTo>
                  <a:lnTo>
                    <a:pt x="5" y="16"/>
                  </a:lnTo>
                  <a:lnTo>
                    <a:pt x="6" y="16"/>
                  </a:lnTo>
                  <a:lnTo>
                    <a:pt x="8" y="16"/>
                  </a:lnTo>
                  <a:lnTo>
                    <a:pt x="9" y="17"/>
                  </a:lnTo>
                  <a:lnTo>
                    <a:pt x="11" y="16"/>
                  </a:lnTo>
                  <a:lnTo>
                    <a:pt x="12" y="16"/>
                  </a:lnTo>
                  <a:lnTo>
                    <a:pt x="13" y="16"/>
                  </a:lnTo>
                  <a:lnTo>
                    <a:pt x="15" y="15"/>
                  </a:lnTo>
                  <a:lnTo>
                    <a:pt x="16" y="13"/>
                  </a:lnTo>
                  <a:lnTo>
                    <a:pt x="16" y="12"/>
                  </a:lnTo>
                  <a:lnTo>
                    <a:pt x="16" y="10"/>
                  </a:lnTo>
                  <a:lnTo>
                    <a:pt x="18" y="9"/>
                  </a:lnTo>
                  <a:lnTo>
                    <a:pt x="18" y="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8" name="Freeform 1218"/>
            <p:cNvSpPr>
              <a:spLocks/>
            </p:cNvSpPr>
            <p:nvPr/>
          </p:nvSpPr>
          <p:spPr bwMode="auto">
            <a:xfrm>
              <a:off x="4367" y="2563"/>
              <a:ext cx="18" cy="17"/>
            </a:xfrm>
            <a:custGeom>
              <a:avLst/>
              <a:gdLst>
                <a:gd name="T0" fmla="*/ 16 w 18"/>
                <a:gd name="T1" fmla="*/ 7 h 17"/>
                <a:gd name="T2" fmla="*/ 16 w 18"/>
                <a:gd name="T3" fmla="*/ 4 h 17"/>
                <a:gd name="T4" fmla="*/ 13 w 18"/>
                <a:gd name="T5" fmla="*/ 2 h 17"/>
                <a:gd name="T6" fmla="*/ 11 w 18"/>
                <a:gd name="T7" fmla="*/ 0 h 17"/>
                <a:gd name="T8" fmla="*/ 8 w 18"/>
                <a:gd name="T9" fmla="*/ 0 h 17"/>
                <a:gd name="T10" fmla="*/ 5 w 18"/>
                <a:gd name="T11" fmla="*/ 2 h 17"/>
                <a:gd name="T12" fmla="*/ 2 w 18"/>
                <a:gd name="T13" fmla="*/ 4 h 17"/>
                <a:gd name="T14" fmla="*/ 0 w 18"/>
                <a:gd name="T15" fmla="*/ 7 h 17"/>
                <a:gd name="T16" fmla="*/ 0 w 18"/>
                <a:gd name="T17" fmla="*/ 10 h 17"/>
                <a:gd name="T18" fmla="*/ 2 w 18"/>
                <a:gd name="T19" fmla="*/ 13 h 17"/>
                <a:gd name="T20" fmla="*/ 5 w 18"/>
                <a:gd name="T21" fmla="*/ 16 h 17"/>
                <a:gd name="T22" fmla="*/ 8 w 18"/>
                <a:gd name="T23" fmla="*/ 16 h 17"/>
                <a:gd name="T24" fmla="*/ 11 w 18"/>
                <a:gd name="T25" fmla="*/ 16 h 17"/>
                <a:gd name="T26" fmla="*/ 13 w 18"/>
                <a:gd name="T27" fmla="*/ 16 h 17"/>
                <a:gd name="T28" fmla="*/ 16 w 18"/>
                <a:gd name="T29" fmla="*/ 13 h 17"/>
                <a:gd name="T30" fmla="*/ 16 w 18"/>
                <a:gd name="T31" fmla="*/ 10 h 17"/>
                <a:gd name="T32" fmla="*/ 16 w 18"/>
                <a:gd name="T33" fmla="*/ 9 h 17"/>
                <a:gd name="T34" fmla="*/ 16 w 18"/>
                <a:gd name="T35" fmla="*/ 6 h 17"/>
                <a:gd name="T36" fmla="*/ 15 w 18"/>
                <a:gd name="T37" fmla="*/ 3 h 17"/>
                <a:gd name="T38" fmla="*/ 12 w 18"/>
                <a:gd name="T39" fmla="*/ 2 h 17"/>
                <a:gd name="T40" fmla="*/ 9 w 18"/>
                <a:gd name="T41" fmla="*/ 2 h 17"/>
                <a:gd name="T42" fmla="*/ 6 w 18"/>
                <a:gd name="T43" fmla="*/ 2 h 17"/>
                <a:gd name="T44" fmla="*/ 3 w 18"/>
                <a:gd name="T45" fmla="*/ 3 h 17"/>
                <a:gd name="T46" fmla="*/ 2 w 18"/>
                <a:gd name="T47" fmla="*/ 6 h 17"/>
                <a:gd name="T48" fmla="*/ 2 w 18"/>
                <a:gd name="T49" fmla="*/ 9 h 17"/>
                <a:gd name="T50" fmla="*/ 2 w 18"/>
                <a:gd name="T51" fmla="*/ 12 h 17"/>
                <a:gd name="T52" fmla="*/ 3 w 18"/>
                <a:gd name="T53" fmla="*/ 15 h 17"/>
                <a:gd name="T54" fmla="*/ 6 w 18"/>
                <a:gd name="T55" fmla="*/ 16 h 17"/>
                <a:gd name="T56" fmla="*/ 9 w 18"/>
                <a:gd name="T57" fmla="*/ 16 h 17"/>
                <a:gd name="T58" fmla="*/ 12 w 18"/>
                <a:gd name="T59" fmla="*/ 16 h 17"/>
                <a:gd name="T60" fmla="*/ 15 w 18"/>
                <a:gd name="T61" fmla="*/ 15 h 17"/>
                <a:gd name="T62" fmla="*/ 16 w 18"/>
                <a:gd name="T63" fmla="*/ 12 h 17"/>
                <a:gd name="T64" fmla="*/ 16 w 18"/>
                <a:gd name="T6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7">
                  <a:moveTo>
                    <a:pt x="18" y="9"/>
                  </a:moveTo>
                  <a:lnTo>
                    <a:pt x="16" y="7"/>
                  </a:lnTo>
                  <a:lnTo>
                    <a:pt x="16" y="6"/>
                  </a:lnTo>
                  <a:lnTo>
                    <a:pt x="16" y="4"/>
                  </a:lnTo>
                  <a:lnTo>
                    <a:pt x="15" y="3"/>
                  </a:lnTo>
                  <a:lnTo>
                    <a:pt x="13" y="2"/>
                  </a:lnTo>
                  <a:lnTo>
                    <a:pt x="12" y="2"/>
                  </a:lnTo>
                  <a:lnTo>
                    <a:pt x="11" y="0"/>
                  </a:lnTo>
                  <a:lnTo>
                    <a:pt x="9" y="0"/>
                  </a:lnTo>
                  <a:lnTo>
                    <a:pt x="8" y="0"/>
                  </a:lnTo>
                  <a:lnTo>
                    <a:pt x="6" y="2"/>
                  </a:lnTo>
                  <a:lnTo>
                    <a:pt x="5" y="2"/>
                  </a:lnTo>
                  <a:lnTo>
                    <a:pt x="3" y="3"/>
                  </a:lnTo>
                  <a:lnTo>
                    <a:pt x="2" y="4"/>
                  </a:lnTo>
                  <a:lnTo>
                    <a:pt x="2" y="6"/>
                  </a:lnTo>
                  <a:lnTo>
                    <a:pt x="0" y="7"/>
                  </a:lnTo>
                  <a:lnTo>
                    <a:pt x="0" y="9"/>
                  </a:lnTo>
                  <a:lnTo>
                    <a:pt x="0" y="10"/>
                  </a:lnTo>
                  <a:lnTo>
                    <a:pt x="2" y="12"/>
                  </a:lnTo>
                  <a:lnTo>
                    <a:pt x="2" y="13"/>
                  </a:lnTo>
                  <a:lnTo>
                    <a:pt x="3" y="15"/>
                  </a:lnTo>
                  <a:lnTo>
                    <a:pt x="5" y="16"/>
                  </a:lnTo>
                  <a:lnTo>
                    <a:pt x="6" y="16"/>
                  </a:lnTo>
                  <a:lnTo>
                    <a:pt x="8" y="16"/>
                  </a:lnTo>
                  <a:lnTo>
                    <a:pt x="9" y="17"/>
                  </a:lnTo>
                  <a:lnTo>
                    <a:pt x="11" y="16"/>
                  </a:lnTo>
                  <a:lnTo>
                    <a:pt x="12" y="16"/>
                  </a:lnTo>
                  <a:lnTo>
                    <a:pt x="13" y="16"/>
                  </a:lnTo>
                  <a:lnTo>
                    <a:pt x="15" y="15"/>
                  </a:lnTo>
                  <a:lnTo>
                    <a:pt x="16" y="13"/>
                  </a:lnTo>
                  <a:lnTo>
                    <a:pt x="16" y="12"/>
                  </a:lnTo>
                  <a:lnTo>
                    <a:pt x="16" y="10"/>
                  </a:lnTo>
                  <a:lnTo>
                    <a:pt x="18" y="9"/>
                  </a:lnTo>
                  <a:lnTo>
                    <a:pt x="16" y="9"/>
                  </a:lnTo>
                  <a:lnTo>
                    <a:pt x="16" y="7"/>
                  </a:lnTo>
                  <a:lnTo>
                    <a:pt x="16" y="6"/>
                  </a:lnTo>
                  <a:lnTo>
                    <a:pt x="15" y="4"/>
                  </a:lnTo>
                  <a:lnTo>
                    <a:pt x="15" y="3"/>
                  </a:lnTo>
                  <a:lnTo>
                    <a:pt x="13" y="2"/>
                  </a:lnTo>
                  <a:lnTo>
                    <a:pt x="12" y="2"/>
                  </a:lnTo>
                  <a:lnTo>
                    <a:pt x="11" y="2"/>
                  </a:lnTo>
                  <a:lnTo>
                    <a:pt x="9" y="2"/>
                  </a:lnTo>
                  <a:lnTo>
                    <a:pt x="8" y="2"/>
                  </a:lnTo>
                  <a:lnTo>
                    <a:pt x="6" y="2"/>
                  </a:lnTo>
                  <a:lnTo>
                    <a:pt x="5" y="2"/>
                  </a:lnTo>
                  <a:lnTo>
                    <a:pt x="3" y="3"/>
                  </a:lnTo>
                  <a:lnTo>
                    <a:pt x="2" y="4"/>
                  </a:lnTo>
                  <a:lnTo>
                    <a:pt x="2" y="6"/>
                  </a:lnTo>
                  <a:lnTo>
                    <a:pt x="2" y="7"/>
                  </a:lnTo>
                  <a:lnTo>
                    <a:pt x="2" y="9"/>
                  </a:lnTo>
                  <a:lnTo>
                    <a:pt x="2" y="10"/>
                  </a:lnTo>
                  <a:lnTo>
                    <a:pt x="2" y="12"/>
                  </a:lnTo>
                  <a:lnTo>
                    <a:pt x="2" y="13"/>
                  </a:lnTo>
                  <a:lnTo>
                    <a:pt x="3" y="15"/>
                  </a:lnTo>
                  <a:lnTo>
                    <a:pt x="5" y="15"/>
                  </a:lnTo>
                  <a:lnTo>
                    <a:pt x="6" y="16"/>
                  </a:lnTo>
                  <a:lnTo>
                    <a:pt x="8" y="16"/>
                  </a:lnTo>
                  <a:lnTo>
                    <a:pt x="9" y="16"/>
                  </a:lnTo>
                  <a:lnTo>
                    <a:pt x="11" y="16"/>
                  </a:lnTo>
                  <a:lnTo>
                    <a:pt x="12" y="16"/>
                  </a:lnTo>
                  <a:lnTo>
                    <a:pt x="13" y="15"/>
                  </a:lnTo>
                  <a:lnTo>
                    <a:pt x="15" y="15"/>
                  </a:lnTo>
                  <a:lnTo>
                    <a:pt x="15" y="13"/>
                  </a:lnTo>
                  <a:lnTo>
                    <a:pt x="16" y="12"/>
                  </a:lnTo>
                  <a:lnTo>
                    <a:pt x="16" y="10"/>
                  </a:lnTo>
                  <a:lnTo>
                    <a:pt x="16" y="9"/>
                  </a:lnTo>
                  <a:lnTo>
                    <a:pt x="18" y="9"/>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79" name="Freeform 1219"/>
            <p:cNvSpPr>
              <a:spLocks/>
            </p:cNvSpPr>
            <p:nvPr/>
          </p:nvSpPr>
          <p:spPr bwMode="auto">
            <a:xfrm>
              <a:off x="4369" y="2565"/>
              <a:ext cx="14" cy="14"/>
            </a:xfrm>
            <a:custGeom>
              <a:avLst/>
              <a:gdLst>
                <a:gd name="T0" fmla="*/ 14 w 14"/>
                <a:gd name="T1" fmla="*/ 5 h 14"/>
                <a:gd name="T2" fmla="*/ 13 w 14"/>
                <a:gd name="T3" fmla="*/ 2 h 14"/>
                <a:gd name="T4" fmla="*/ 11 w 14"/>
                <a:gd name="T5" fmla="*/ 0 h 14"/>
                <a:gd name="T6" fmla="*/ 9 w 14"/>
                <a:gd name="T7" fmla="*/ 0 h 14"/>
                <a:gd name="T8" fmla="*/ 6 w 14"/>
                <a:gd name="T9" fmla="*/ 0 h 14"/>
                <a:gd name="T10" fmla="*/ 3 w 14"/>
                <a:gd name="T11" fmla="*/ 0 h 14"/>
                <a:gd name="T12" fmla="*/ 0 w 14"/>
                <a:gd name="T13" fmla="*/ 2 h 14"/>
                <a:gd name="T14" fmla="*/ 0 w 14"/>
                <a:gd name="T15" fmla="*/ 5 h 14"/>
                <a:gd name="T16" fmla="*/ 0 w 14"/>
                <a:gd name="T17" fmla="*/ 8 h 14"/>
                <a:gd name="T18" fmla="*/ 0 w 14"/>
                <a:gd name="T19" fmla="*/ 11 h 14"/>
                <a:gd name="T20" fmla="*/ 3 w 14"/>
                <a:gd name="T21" fmla="*/ 13 h 14"/>
                <a:gd name="T22" fmla="*/ 6 w 14"/>
                <a:gd name="T23" fmla="*/ 14 h 14"/>
                <a:gd name="T24" fmla="*/ 9 w 14"/>
                <a:gd name="T25" fmla="*/ 14 h 14"/>
                <a:gd name="T26" fmla="*/ 11 w 14"/>
                <a:gd name="T27" fmla="*/ 13 h 14"/>
                <a:gd name="T28" fmla="*/ 13 w 14"/>
                <a:gd name="T29" fmla="*/ 11 h 14"/>
                <a:gd name="T30" fmla="*/ 14 w 14"/>
                <a:gd name="T31" fmla="*/ 8 h 14"/>
                <a:gd name="T32" fmla="*/ 14 w 14"/>
                <a:gd name="T33" fmla="*/ 7 h 14"/>
                <a:gd name="T34" fmla="*/ 13 w 14"/>
                <a:gd name="T35" fmla="*/ 4 h 14"/>
                <a:gd name="T36" fmla="*/ 11 w 14"/>
                <a:gd name="T37" fmla="*/ 1 h 14"/>
                <a:gd name="T38" fmla="*/ 10 w 14"/>
                <a:gd name="T39" fmla="*/ 0 h 14"/>
                <a:gd name="T40" fmla="*/ 7 w 14"/>
                <a:gd name="T41" fmla="*/ 0 h 14"/>
                <a:gd name="T42" fmla="*/ 4 w 14"/>
                <a:gd name="T43" fmla="*/ 0 h 14"/>
                <a:gd name="T44" fmla="*/ 1 w 14"/>
                <a:gd name="T45" fmla="*/ 1 h 14"/>
                <a:gd name="T46" fmla="*/ 0 w 14"/>
                <a:gd name="T47" fmla="*/ 4 h 14"/>
                <a:gd name="T48" fmla="*/ 0 w 14"/>
                <a:gd name="T49" fmla="*/ 7 h 14"/>
                <a:gd name="T50" fmla="*/ 0 w 14"/>
                <a:gd name="T51" fmla="*/ 10 h 14"/>
                <a:gd name="T52" fmla="*/ 1 w 14"/>
                <a:gd name="T53" fmla="*/ 11 h 14"/>
                <a:gd name="T54" fmla="*/ 4 w 14"/>
                <a:gd name="T55" fmla="*/ 13 h 14"/>
                <a:gd name="T56" fmla="*/ 7 w 14"/>
                <a:gd name="T57" fmla="*/ 14 h 14"/>
                <a:gd name="T58" fmla="*/ 10 w 14"/>
                <a:gd name="T59" fmla="*/ 13 h 14"/>
                <a:gd name="T60" fmla="*/ 11 w 14"/>
                <a:gd name="T61" fmla="*/ 11 h 14"/>
                <a:gd name="T62" fmla="*/ 13 w 14"/>
                <a:gd name="T63" fmla="*/ 10 h 14"/>
                <a:gd name="T64" fmla="*/ 14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14" y="7"/>
                  </a:moveTo>
                  <a:lnTo>
                    <a:pt x="14" y="5"/>
                  </a:lnTo>
                  <a:lnTo>
                    <a:pt x="14" y="4"/>
                  </a:lnTo>
                  <a:lnTo>
                    <a:pt x="13" y="2"/>
                  </a:lnTo>
                  <a:lnTo>
                    <a:pt x="13" y="1"/>
                  </a:lnTo>
                  <a:lnTo>
                    <a:pt x="11" y="0"/>
                  </a:lnTo>
                  <a:lnTo>
                    <a:pt x="10" y="0"/>
                  </a:lnTo>
                  <a:lnTo>
                    <a:pt x="9" y="0"/>
                  </a:lnTo>
                  <a:lnTo>
                    <a:pt x="7" y="0"/>
                  </a:lnTo>
                  <a:lnTo>
                    <a:pt x="6" y="0"/>
                  </a:lnTo>
                  <a:lnTo>
                    <a:pt x="4" y="0"/>
                  </a:lnTo>
                  <a:lnTo>
                    <a:pt x="3" y="0"/>
                  </a:lnTo>
                  <a:lnTo>
                    <a:pt x="1" y="1"/>
                  </a:lnTo>
                  <a:lnTo>
                    <a:pt x="0" y="2"/>
                  </a:lnTo>
                  <a:lnTo>
                    <a:pt x="0" y="4"/>
                  </a:lnTo>
                  <a:lnTo>
                    <a:pt x="0" y="5"/>
                  </a:lnTo>
                  <a:lnTo>
                    <a:pt x="0" y="7"/>
                  </a:lnTo>
                  <a:lnTo>
                    <a:pt x="0" y="8"/>
                  </a:lnTo>
                  <a:lnTo>
                    <a:pt x="0" y="10"/>
                  </a:lnTo>
                  <a:lnTo>
                    <a:pt x="0" y="11"/>
                  </a:lnTo>
                  <a:lnTo>
                    <a:pt x="1" y="13"/>
                  </a:lnTo>
                  <a:lnTo>
                    <a:pt x="3" y="13"/>
                  </a:lnTo>
                  <a:lnTo>
                    <a:pt x="4" y="14"/>
                  </a:lnTo>
                  <a:lnTo>
                    <a:pt x="6" y="14"/>
                  </a:lnTo>
                  <a:lnTo>
                    <a:pt x="7" y="14"/>
                  </a:lnTo>
                  <a:lnTo>
                    <a:pt x="9" y="14"/>
                  </a:lnTo>
                  <a:lnTo>
                    <a:pt x="10" y="14"/>
                  </a:lnTo>
                  <a:lnTo>
                    <a:pt x="11" y="13"/>
                  </a:lnTo>
                  <a:lnTo>
                    <a:pt x="13" y="13"/>
                  </a:lnTo>
                  <a:lnTo>
                    <a:pt x="13" y="11"/>
                  </a:lnTo>
                  <a:lnTo>
                    <a:pt x="14" y="10"/>
                  </a:lnTo>
                  <a:lnTo>
                    <a:pt x="14" y="8"/>
                  </a:lnTo>
                  <a:lnTo>
                    <a:pt x="14" y="7"/>
                  </a:lnTo>
                  <a:lnTo>
                    <a:pt x="14" y="7"/>
                  </a:lnTo>
                  <a:lnTo>
                    <a:pt x="14" y="5"/>
                  </a:lnTo>
                  <a:lnTo>
                    <a:pt x="13" y="4"/>
                  </a:lnTo>
                  <a:lnTo>
                    <a:pt x="13" y="2"/>
                  </a:lnTo>
                  <a:lnTo>
                    <a:pt x="11" y="1"/>
                  </a:lnTo>
                  <a:lnTo>
                    <a:pt x="11" y="1"/>
                  </a:lnTo>
                  <a:lnTo>
                    <a:pt x="10" y="0"/>
                  </a:lnTo>
                  <a:lnTo>
                    <a:pt x="9" y="0"/>
                  </a:lnTo>
                  <a:lnTo>
                    <a:pt x="7" y="0"/>
                  </a:lnTo>
                  <a:lnTo>
                    <a:pt x="6" y="0"/>
                  </a:lnTo>
                  <a:lnTo>
                    <a:pt x="4" y="0"/>
                  </a:lnTo>
                  <a:lnTo>
                    <a:pt x="3" y="1"/>
                  </a:lnTo>
                  <a:lnTo>
                    <a:pt x="1" y="1"/>
                  </a:lnTo>
                  <a:lnTo>
                    <a:pt x="1" y="2"/>
                  </a:lnTo>
                  <a:lnTo>
                    <a:pt x="0" y="4"/>
                  </a:lnTo>
                  <a:lnTo>
                    <a:pt x="0" y="5"/>
                  </a:lnTo>
                  <a:lnTo>
                    <a:pt x="0" y="7"/>
                  </a:lnTo>
                  <a:lnTo>
                    <a:pt x="0" y="8"/>
                  </a:lnTo>
                  <a:lnTo>
                    <a:pt x="0" y="10"/>
                  </a:lnTo>
                  <a:lnTo>
                    <a:pt x="1" y="11"/>
                  </a:lnTo>
                  <a:lnTo>
                    <a:pt x="1" y="11"/>
                  </a:lnTo>
                  <a:lnTo>
                    <a:pt x="3" y="13"/>
                  </a:lnTo>
                  <a:lnTo>
                    <a:pt x="4" y="13"/>
                  </a:lnTo>
                  <a:lnTo>
                    <a:pt x="6" y="14"/>
                  </a:lnTo>
                  <a:lnTo>
                    <a:pt x="7" y="14"/>
                  </a:lnTo>
                  <a:lnTo>
                    <a:pt x="9" y="14"/>
                  </a:lnTo>
                  <a:lnTo>
                    <a:pt x="10" y="13"/>
                  </a:lnTo>
                  <a:lnTo>
                    <a:pt x="11" y="13"/>
                  </a:lnTo>
                  <a:lnTo>
                    <a:pt x="11" y="11"/>
                  </a:lnTo>
                  <a:lnTo>
                    <a:pt x="13" y="11"/>
                  </a:lnTo>
                  <a:lnTo>
                    <a:pt x="13" y="10"/>
                  </a:lnTo>
                  <a:lnTo>
                    <a:pt x="14" y="8"/>
                  </a:lnTo>
                  <a:lnTo>
                    <a:pt x="14" y="7"/>
                  </a:lnTo>
                  <a:lnTo>
                    <a:pt x="14"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0" name="Freeform 1220"/>
            <p:cNvSpPr>
              <a:spLocks/>
            </p:cNvSpPr>
            <p:nvPr/>
          </p:nvSpPr>
          <p:spPr bwMode="auto">
            <a:xfrm>
              <a:off x="4369" y="2565"/>
              <a:ext cx="14" cy="14"/>
            </a:xfrm>
            <a:custGeom>
              <a:avLst/>
              <a:gdLst>
                <a:gd name="T0" fmla="*/ 14 w 14"/>
                <a:gd name="T1" fmla="*/ 5 h 14"/>
                <a:gd name="T2" fmla="*/ 13 w 14"/>
                <a:gd name="T3" fmla="*/ 2 h 14"/>
                <a:gd name="T4" fmla="*/ 11 w 14"/>
                <a:gd name="T5" fmla="*/ 1 h 14"/>
                <a:gd name="T6" fmla="*/ 9 w 14"/>
                <a:gd name="T7" fmla="*/ 0 h 14"/>
                <a:gd name="T8" fmla="*/ 6 w 14"/>
                <a:gd name="T9" fmla="*/ 0 h 14"/>
                <a:gd name="T10" fmla="*/ 3 w 14"/>
                <a:gd name="T11" fmla="*/ 1 h 14"/>
                <a:gd name="T12" fmla="*/ 1 w 14"/>
                <a:gd name="T13" fmla="*/ 2 h 14"/>
                <a:gd name="T14" fmla="*/ 0 w 14"/>
                <a:gd name="T15" fmla="*/ 5 h 14"/>
                <a:gd name="T16" fmla="*/ 0 w 14"/>
                <a:gd name="T17" fmla="*/ 8 h 14"/>
                <a:gd name="T18" fmla="*/ 1 w 14"/>
                <a:gd name="T19" fmla="*/ 11 h 14"/>
                <a:gd name="T20" fmla="*/ 3 w 14"/>
                <a:gd name="T21" fmla="*/ 13 h 14"/>
                <a:gd name="T22" fmla="*/ 6 w 14"/>
                <a:gd name="T23" fmla="*/ 14 h 14"/>
                <a:gd name="T24" fmla="*/ 9 w 14"/>
                <a:gd name="T25" fmla="*/ 14 h 14"/>
                <a:gd name="T26" fmla="*/ 11 w 14"/>
                <a:gd name="T27" fmla="*/ 13 h 14"/>
                <a:gd name="T28" fmla="*/ 13 w 14"/>
                <a:gd name="T29" fmla="*/ 11 h 14"/>
                <a:gd name="T30" fmla="*/ 14 w 14"/>
                <a:gd name="T31" fmla="*/ 8 h 14"/>
                <a:gd name="T32" fmla="*/ 14 w 14"/>
                <a:gd name="T33" fmla="*/ 7 h 14"/>
                <a:gd name="T34" fmla="*/ 13 w 14"/>
                <a:gd name="T35" fmla="*/ 4 h 14"/>
                <a:gd name="T36" fmla="*/ 11 w 14"/>
                <a:gd name="T37" fmla="*/ 2 h 14"/>
                <a:gd name="T38" fmla="*/ 10 w 14"/>
                <a:gd name="T39" fmla="*/ 1 h 14"/>
                <a:gd name="T40" fmla="*/ 7 w 14"/>
                <a:gd name="T41" fmla="*/ 0 h 14"/>
                <a:gd name="T42" fmla="*/ 4 w 14"/>
                <a:gd name="T43" fmla="*/ 1 h 14"/>
                <a:gd name="T44" fmla="*/ 3 w 14"/>
                <a:gd name="T45" fmla="*/ 2 h 14"/>
                <a:gd name="T46" fmla="*/ 1 w 14"/>
                <a:gd name="T47" fmla="*/ 4 h 14"/>
                <a:gd name="T48" fmla="*/ 0 w 14"/>
                <a:gd name="T49" fmla="*/ 7 h 14"/>
                <a:gd name="T50" fmla="*/ 1 w 14"/>
                <a:gd name="T51" fmla="*/ 10 h 14"/>
                <a:gd name="T52" fmla="*/ 3 w 14"/>
                <a:gd name="T53" fmla="*/ 11 h 14"/>
                <a:gd name="T54" fmla="*/ 4 w 14"/>
                <a:gd name="T55" fmla="*/ 13 h 14"/>
                <a:gd name="T56" fmla="*/ 7 w 14"/>
                <a:gd name="T57" fmla="*/ 13 h 14"/>
                <a:gd name="T58" fmla="*/ 10 w 14"/>
                <a:gd name="T59" fmla="*/ 13 h 14"/>
                <a:gd name="T60" fmla="*/ 11 w 14"/>
                <a:gd name="T61" fmla="*/ 11 h 14"/>
                <a:gd name="T62" fmla="*/ 13 w 14"/>
                <a:gd name="T63" fmla="*/ 10 h 14"/>
                <a:gd name="T64" fmla="*/ 14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14" y="7"/>
                  </a:moveTo>
                  <a:lnTo>
                    <a:pt x="14" y="5"/>
                  </a:lnTo>
                  <a:lnTo>
                    <a:pt x="13" y="4"/>
                  </a:lnTo>
                  <a:lnTo>
                    <a:pt x="13" y="2"/>
                  </a:lnTo>
                  <a:lnTo>
                    <a:pt x="11" y="1"/>
                  </a:lnTo>
                  <a:lnTo>
                    <a:pt x="11" y="1"/>
                  </a:lnTo>
                  <a:lnTo>
                    <a:pt x="10" y="0"/>
                  </a:lnTo>
                  <a:lnTo>
                    <a:pt x="9" y="0"/>
                  </a:lnTo>
                  <a:lnTo>
                    <a:pt x="7" y="0"/>
                  </a:lnTo>
                  <a:lnTo>
                    <a:pt x="6" y="0"/>
                  </a:lnTo>
                  <a:lnTo>
                    <a:pt x="4" y="0"/>
                  </a:lnTo>
                  <a:lnTo>
                    <a:pt x="3" y="1"/>
                  </a:lnTo>
                  <a:lnTo>
                    <a:pt x="1" y="1"/>
                  </a:lnTo>
                  <a:lnTo>
                    <a:pt x="1" y="2"/>
                  </a:lnTo>
                  <a:lnTo>
                    <a:pt x="0" y="4"/>
                  </a:lnTo>
                  <a:lnTo>
                    <a:pt x="0" y="5"/>
                  </a:lnTo>
                  <a:lnTo>
                    <a:pt x="0" y="7"/>
                  </a:lnTo>
                  <a:lnTo>
                    <a:pt x="0" y="8"/>
                  </a:lnTo>
                  <a:lnTo>
                    <a:pt x="0" y="10"/>
                  </a:lnTo>
                  <a:lnTo>
                    <a:pt x="1" y="11"/>
                  </a:lnTo>
                  <a:lnTo>
                    <a:pt x="1" y="11"/>
                  </a:lnTo>
                  <a:lnTo>
                    <a:pt x="3" y="13"/>
                  </a:lnTo>
                  <a:lnTo>
                    <a:pt x="4" y="13"/>
                  </a:lnTo>
                  <a:lnTo>
                    <a:pt x="6" y="14"/>
                  </a:lnTo>
                  <a:lnTo>
                    <a:pt x="7" y="14"/>
                  </a:lnTo>
                  <a:lnTo>
                    <a:pt x="9" y="14"/>
                  </a:lnTo>
                  <a:lnTo>
                    <a:pt x="10" y="13"/>
                  </a:lnTo>
                  <a:lnTo>
                    <a:pt x="11" y="13"/>
                  </a:lnTo>
                  <a:lnTo>
                    <a:pt x="11" y="11"/>
                  </a:lnTo>
                  <a:lnTo>
                    <a:pt x="13" y="11"/>
                  </a:lnTo>
                  <a:lnTo>
                    <a:pt x="13" y="10"/>
                  </a:lnTo>
                  <a:lnTo>
                    <a:pt x="14" y="8"/>
                  </a:lnTo>
                  <a:lnTo>
                    <a:pt x="14" y="7"/>
                  </a:lnTo>
                  <a:lnTo>
                    <a:pt x="14" y="7"/>
                  </a:lnTo>
                  <a:lnTo>
                    <a:pt x="13" y="5"/>
                  </a:lnTo>
                  <a:lnTo>
                    <a:pt x="13" y="4"/>
                  </a:lnTo>
                  <a:lnTo>
                    <a:pt x="13" y="2"/>
                  </a:lnTo>
                  <a:lnTo>
                    <a:pt x="11" y="2"/>
                  </a:lnTo>
                  <a:lnTo>
                    <a:pt x="10" y="1"/>
                  </a:lnTo>
                  <a:lnTo>
                    <a:pt x="10" y="1"/>
                  </a:lnTo>
                  <a:lnTo>
                    <a:pt x="9" y="0"/>
                  </a:lnTo>
                  <a:lnTo>
                    <a:pt x="7" y="0"/>
                  </a:lnTo>
                  <a:lnTo>
                    <a:pt x="6" y="0"/>
                  </a:lnTo>
                  <a:lnTo>
                    <a:pt x="4" y="1"/>
                  </a:lnTo>
                  <a:lnTo>
                    <a:pt x="3" y="1"/>
                  </a:lnTo>
                  <a:lnTo>
                    <a:pt x="3" y="2"/>
                  </a:lnTo>
                  <a:lnTo>
                    <a:pt x="1" y="2"/>
                  </a:lnTo>
                  <a:lnTo>
                    <a:pt x="1" y="4"/>
                  </a:lnTo>
                  <a:lnTo>
                    <a:pt x="0" y="5"/>
                  </a:lnTo>
                  <a:lnTo>
                    <a:pt x="0" y="7"/>
                  </a:lnTo>
                  <a:lnTo>
                    <a:pt x="0" y="8"/>
                  </a:lnTo>
                  <a:lnTo>
                    <a:pt x="1" y="10"/>
                  </a:lnTo>
                  <a:lnTo>
                    <a:pt x="1" y="10"/>
                  </a:lnTo>
                  <a:lnTo>
                    <a:pt x="3" y="11"/>
                  </a:lnTo>
                  <a:lnTo>
                    <a:pt x="3" y="13"/>
                  </a:lnTo>
                  <a:lnTo>
                    <a:pt x="4" y="13"/>
                  </a:lnTo>
                  <a:lnTo>
                    <a:pt x="6" y="13"/>
                  </a:lnTo>
                  <a:lnTo>
                    <a:pt x="7" y="13"/>
                  </a:lnTo>
                  <a:lnTo>
                    <a:pt x="9" y="13"/>
                  </a:lnTo>
                  <a:lnTo>
                    <a:pt x="10" y="13"/>
                  </a:lnTo>
                  <a:lnTo>
                    <a:pt x="10" y="13"/>
                  </a:lnTo>
                  <a:lnTo>
                    <a:pt x="11" y="11"/>
                  </a:lnTo>
                  <a:lnTo>
                    <a:pt x="13" y="10"/>
                  </a:lnTo>
                  <a:lnTo>
                    <a:pt x="13" y="10"/>
                  </a:lnTo>
                  <a:lnTo>
                    <a:pt x="13" y="8"/>
                  </a:lnTo>
                  <a:lnTo>
                    <a:pt x="14"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1" name="Freeform 1221"/>
            <p:cNvSpPr>
              <a:spLocks/>
            </p:cNvSpPr>
            <p:nvPr/>
          </p:nvSpPr>
          <p:spPr bwMode="auto">
            <a:xfrm>
              <a:off x="4369" y="2565"/>
              <a:ext cx="14" cy="13"/>
            </a:xfrm>
            <a:custGeom>
              <a:avLst/>
              <a:gdLst>
                <a:gd name="T0" fmla="*/ 13 w 14"/>
                <a:gd name="T1" fmla="*/ 5 h 13"/>
                <a:gd name="T2" fmla="*/ 13 w 14"/>
                <a:gd name="T3" fmla="*/ 2 h 13"/>
                <a:gd name="T4" fmla="*/ 10 w 14"/>
                <a:gd name="T5" fmla="*/ 1 h 13"/>
                <a:gd name="T6" fmla="*/ 9 w 14"/>
                <a:gd name="T7" fmla="*/ 0 h 13"/>
                <a:gd name="T8" fmla="*/ 6 w 14"/>
                <a:gd name="T9" fmla="*/ 0 h 13"/>
                <a:gd name="T10" fmla="*/ 3 w 14"/>
                <a:gd name="T11" fmla="*/ 1 h 13"/>
                <a:gd name="T12" fmla="*/ 1 w 14"/>
                <a:gd name="T13" fmla="*/ 2 h 13"/>
                <a:gd name="T14" fmla="*/ 0 w 14"/>
                <a:gd name="T15" fmla="*/ 5 h 13"/>
                <a:gd name="T16" fmla="*/ 0 w 14"/>
                <a:gd name="T17" fmla="*/ 8 h 13"/>
                <a:gd name="T18" fmla="*/ 1 w 14"/>
                <a:gd name="T19" fmla="*/ 10 h 13"/>
                <a:gd name="T20" fmla="*/ 3 w 14"/>
                <a:gd name="T21" fmla="*/ 13 h 13"/>
                <a:gd name="T22" fmla="*/ 6 w 14"/>
                <a:gd name="T23" fmla="*/ 13 h 13"/>
                <a:gd name="T24" fmla="*/ 9 w 14"/>
                <a:gd name="T25" fmla="*/ 13 h 13"/>
                <a:gd name="T26" fmla="*/ 10 w 14"/>
                <a:gd name="T27" fmla="*/ 13 h 13"/>
                <a:gd name="T28" fmla="*/ 13 w 14"/>
                <a:gd name="T29" fmla="*/ 10 h 13"/>
                <a:gd name="T30" fmla="*/ 13 w 14"/>
                <a:gd name="T31" fmla="*/ 8 h 13"/>
                <a:gd name="T32" fmla="*/ 13 w 14"/>
                <a:gd name="T33" fmla="*/ 7 h 13"/>
                <a:gd name="T34" fmla="*/ 13 w 14"/>
                <a:gd name="T35" fmla="*/ 4 h 13"/>
                <a:gd name="T36" fmla="*/ 11 w 14"/>
                <a:gd name="T37" fmla="*/ 2 h 13"/>
                <a:gd name="T38" fmla="*/ 10 w 14"/>
                <a:gd name="T39" fmla="*/ 1 h 13"/>
                <a:gd name="T40" fmla="*/ 7 w 14"/>
                <a:gd name="T41" fmla="*/ 1 h 13"/>
                <a:gd name="T42" fmla="*/ 4 w 14"/>
                <a:gd name="T43" fmla="*/ 1 h 13"/>
                <a:gd name="T44" fmla="*/ 3 w 14"/>
                <a:gd name="T45" fmla="*/ 2 h 13"/>
                <a:gd name="T46" fmla="*/ 1 w 14"/>
                <a:gd name="T47" fmla="*/ 4 h 13"/>
                <a:gd name="T48" fmla="*/ 1 w 14"/>
                <a:gd name="T49" fmla="*/ 7 h 13"/>
                <a:gd name="T50" fmla="*/ 1 w 14"/>
                <a:gd name="T51" fmla="*/ 10 h 13"/>
                <a:gd name="T52" fmla="*/ 3 w 14"/>
                <a:gd name="T53" fmla="*/ 11 h 13"/>
                <a:gd name="T54" fmla="*/ 4 w 14"/>
                <a:gd name="T55" fmla="*/ 13 h 13"/>
                <a:gd name="T56" fmla="*/ 7 w 14"/>
                <a:gd name="T57" fmla="*/ 13 h 13"/>
                <a:gd name="T58" fmla="*/ 10 w 14"/>
                <a:gd name="T59" fmla="*/ 13 h 13"/>
                <a:gd name="T60" fmla="*/ 11 w 14"/>
                <a:gd name="T61" fmla="*/ 11 h 13"/>
                <a:gd name="T62" fmla="*/ 13 w 14"/>
                <a:gd name="T63" fmla="*/ 10 h 13"/>
                <a:gd name="T64" fmla="*/ 13 w 14"/>
                <a:gd name="T6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3">
                  <a:moveTo>
                    <a:pt x="14" y="7"/>
                  </a:moveTo>
                  <a:lnTo>
                    <a:pt x="13" y="5"/>
                  </a:lnTo>
                  <a:lnTo>
                    <a:pt x="13" y="4"/>
                  </a:lnTo>
                  <a:lnTo>
                    <a:pt x="13" y="2"/>
                  </a:lnTo>
                  <a:lnTo>
                    <a:pt x="11" y="2"/>
                  </a:lnTo>
                  <a:lnTo>
                    <a:pt x="10" y="1"/>
                  </a:lnTo>
                  <a:lnTo>
                    <a:pt x="10" y="1"/>
                  </a:lnTo>
                  <a:lnTo>
                    <a:pt x="9" y="0"/>
                  </a:lnTo>
                  <a:lnTo>
                    <a:pt x="7" y="0"/>
                  </a:lnTo>
                  <a:lnTo>
                    <a:pt x="6" y="0"/>
                  </a:lnTo>
                  <a:lnTo>
                    <a:pt x="4" y="1"/>
                  </a:lnTo>
                  <a:lnTo>
                    <a:pt x="3" y="1"/>
                  </a:lnTo>
                  <a:lnTo>
                    <a:pt x="3" y="2"/>
                  </a:lnTo>
                  <a:lnTo>
                    <a:pt x="1" y="2"/>
                  </a:lnTo>
                  <a:lnTo>
                    <a:pt x="1" y="4"/>
                  </a:lnTo>
                  <a:lnTo>
                    <a:pt x="0" y="5"/>
                  </a:lnTo>
                  <a:lnTo>
                    <a:pt x="0" y="7"/>
                  </a:lnTo>
                  <a:lnTo>
                    <a:pt x="0" y="8"/>
                  </a:lnTo>
                  <a:lnTo>
                    <a:pt x="1" y="10"/>
                  </a:lnTo>
                  <a:lnTo>
                    <a:pt x="1" y="10"/>
                  </a:lnTo>
                  <a:lnTo>
                    <a:pt x="3" y="11"/>
                  </a:lnTo>
                  <a:lnTo>
                    <a:pt x="3" y="13"/>
                  </a:lnTo>
                  <a:lnTo>
                    <a:pt x="4" y="13"/>
                  </a:lnTo>
                  <a:lnTo>
                    <a:pt x="6" y="13"/>
                  </a:lnTo>
                  <a:lnTo>
                    <a:pt x="7" y="13"/>
                  </a:lnTo>
                  <a:lnTo>
                    <a:pt x="9" y="13"/>
                  </a:lnTo>
                  <a:lnTo>
                    <a:pt x="10" y="13"/>
                  </a:lnTo>
                  <a:lnTo>
                    <a:pt x="10" y="13"/>
                  </a:lnTo>
                  <a:lnTo>
                    <a:pt x="11" y="11"/>
                  </a:lnTo>
                  <a:lnTo>
                    <a:pt x="13" y="10"/>
                  </a:lnTo>
                  <a:lnTo>
                    <a:pt x="13" y="10"/>
                  </a:lnTo>
                  <a:lnTo>
                    <a:pt x="13" y="8"/>
                  </a:lnTo>
                  <a:lnTo>
                    <a:pt x="14" y="7"/>
                  </a:lnTo>
                  <a:lnTo>
                    <a:pt x="13" y="7"/>
                  </a:lnTo>
                  <a:lnTo>
                    <a:pt x="13" y="5"/>
                  </a:lnTo>
                  <a:lnTo>
                    <a:pt x="13" y="4"/>
                  </a:lnTo>
                  <a:lnTo>
                    <a:pt x="11" y="2"/>
                  </a:lnTo>
                  <a:lnTo>
                    <a:pt x="11" y="2"/>
                  </a:lnTo>
                  <a:lnTo>
                    <a:pt x="10" y="1"/>
                  </a:lnTo>
                  <a:lnTo>
                    <a:pt x="10" y="1"/>
                  </a:lnTo>
                  <a:lnTo>
                    <a:pt x="9" y="1"/>
                  </a:lnTo>
                  <a:lnTo>
                    <a:pt x="7" y="1"/>
                  </a:lnTo>
                  <a:lnTo>
                    <a:pt x="6" y="1"/>
                  </a:lnTo>
                  <a:lnTo>
                    <a:pt x="4" y="1"/>
                  </a:lnTo>
                  <a:lnTo>
                    <a:pt x="4" y="1"/>
                  </a:lnTo>
                  <a:lnTo>
                    <a:pt x="3" y="2"/>
                  </a:lnTo>
                  <a:lnTo>
                    <a:pt x="1" y="2"/>
                  </a:lnTo>
                  <a:lnTo>
                    <a:pt x="1" y="4"/>
                  </a:lnTo>
                  <a:lnTo>
                    <a:pt x="1" y="5"/>
                  </a:lnTo>
                  <a:lnTo>
                    <a:pt x="1" y="7"/>
                  </a:lnTo>
                  <a:lnTo>
                    <a:pt x="1" y="8"/>
                  </a:lnTo>
                  <a:lnTo>
                    <a:pt x="1" y="10"/>
                  </a:lnTo>
                  <a:lnTo>
                    <a:pt x="1" y="10"/>
                  </a:lnTo>
                  <a:lnTo>
                    <a:pt x="3" y="11"/>
                  </a:lnTo>
                  <a:lnTo>
                    <a:pt x="4" y="11"/>
                  </a:lnTo>
                  <a:lnTo>
                    <a:pt x="4" y="13"/>
                  </a:lnTo>
                  <a:lnTo>
                    <a:pt x="6" y="13"/>
                  </a:lnTo>
                  <a:lnTo>
                    <a:pt x="7" y="13"/>
                  </a:lnTo>
                  <a:lnTo>
                    <a:pt x="9" y="13"/>
                  </a:lnTo>
                  <a:lnTo>
                    <a:pt x="10" y="13"/>
                  </a:lnTo>
                  <a:lnTo>
                    <a:pt x="10" y="11"/>
                  </a:lnTo>
                  <a:lnTo>
                    <a:pt x="11" y="11"/>
                  </a:lnTo>
                  <a:lnTo>
                    <a:pt x="11" y="10"/>
                  </a:lnTo>
                  <a:lnTo>
                    <a:pt x="13" y="10"/>
                  </a:lnTo>
                  <a:lnTo>
                    <a:pt x="13" y="8"/>
                  </a:lnTo>
                  <a:lnTo>
                    <a:pt x="13"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2" name="Freeform 1222"/>
            <p:cNvSpPr>
              <a:spLocks/>
            </p:cNvSpPr>
            <p:nvPr/>
          </p:nvSpPr>
          <p:spPr bwMode="auto">
            <a:xfrm>
              <a:off x="4370" y="2566"/>
              <a:ext cx="12" cy="12"/>
            </a:xfrm>
            <a:custGeom>
              <a:avLst/>
              <a:gdLst>
                <a:gd name="T0" fmla="*/ 12 w 12"/>
                <a:gd name="T1" fmla="*/ 4 h 12"/>
                <a:gd name="T2" fmla="*/ 10 w 12"/>
                <a:gd name="T3" fmla="*/ 1 h 12"/>
                <a:gd name="T4" fmla="*/ 9 w 12"/>
                <a:gd name="T5" fmla="*/ 0 h 12"/>
                <a:gd name="T6" fmla="*/ 8 w 12"/>
                <a:gd name="T7" fmla="*/ 0 h 12"/>
                <a:gd name="T8" fmla="*/ 5 w 12"/>
                <a:gd name="T9" fmla="*/ 0 h 12"/>
                <a:gd name="T10" fmla="*/ 3 w 12"/>
                <a:gd name="T11" fmla="*/ 0 h 12"/>
                <a:gd name="T12" fmla="*/ 0 w 12"/>
                <a:gd name="T13" fmla="*/ 1 h 12"/>
                <a:gd name="T14" fmla="*/ 0 w 12"/>
                <a:gd name="T15" fmla="*/ 4 h 12"/>
                <a:gd name="T16" fmla="*/ 0 w 12"/>
                <a:gd name="T17" fmla="*/ 7 h 12"/>
                <a:gd name="T18" fmla="*/ 0 w 12"/>
                <a:gd name="T19" fmla="*/ 9 h 12"/>
                <a:gd name="T20" fmla="*/ 3 w 12"/>
                <a:gd name="T21" fmla="*/ 10 h 12"/>
                <a:gd name="T22" fmla="*/ 5 w 12"/>
                <a:gd name="T23" fmla="*/ 12 h 12"/>
                <a:gd name="T24" fmla="*/ 8 w 12"/>
                <a:gd name="T25" fmla="*/ 12 h 12"/>
                <a:gd name="T26" fmla="*/ 9 w 12"/>
                <a:gd name="T27" fmla="*/ 10 h 12"/>
                <a:gd name="T28" fmla="*/ 10 w 12"/>
                <a:gd name="T29" fmla="*/ 9 h 12"/>
                <a:gd name="T30" fmla="*/ 12 w 12"/>
                <a:gd name="T31" fmla="*/ 7 h 12"/>
                <a:gd name="T32" fmla="*/ 12 w 12"/>
                <a:gd name="T33" fmla="*/ 6 h 12"/>
                <a:gd name="T34" fmla="*/ 10 w 12"/>
                <a:gd name="T35" fmla="*/ 3 h 12"/>
                <a:gd name="T36" fmla="*/ 10 w 12"/>
                <a:gd name="T37" fmla="*/ 1 h 12"/>
                <a:gd name="T38" fmla="*/ 8 w 12"/>
                <a:gd name="T39" fmla="*/ 0 h 12"/>
                <a:gd name="T40" fmla="*/ 6 w 12"/>
                <a:gd name="T41" fmla="*/ 0 h 12"/>
                <a:gd name="T42" fmla="*/ 3 w 12"/>
                <a:gd name="T43" fmla="*/ 0 h 12"/>
                <a:gd name="T44" fmla="*/ 2 w 12"/>
                <a:gd name="T45" fmla="*/ 1 h 12"/>
                <a:gd name="T46" fmla="*/ 0 w 12"/>
                <a:gd name="T47" fmla="*/ 3 h 12"/>
                <a:gd name="T48" fmla="*/ 0 w 12"/>
                <a:gd name="T49" fmla="*/ 6 h 12"/>
                <a:gd name="T50" fmla="*/ 0 w 12"/>
                <a:gd name="T51" fmla="*/ 7 h 12"/>
                <a:gd name="T52" fmla="*/ 2 w 12"/>
                <a:gd name="T53" fmla="*/ 10 h 12"/>
                <a:gd name="T54" fmla="*/ 3 w 12"/>
                <a:gd name="T55" fmla="*/ 10 h 12"/>
                <a:gd name="T56" fmla="*/ 6 w 12"/>
                <a:gd name="T57" fmla="*/ 12 h 12"/>
                <a:gd name="T58" fmla="*/ 8 w 12"/>
                <a:gd name="T59" fmla="*/ 10 h 12"/>
                <a:gd name="T60" fmla="*/ 10 w 12"/>
                <a:gd name="T61" fmla="*/ 10 h 12"/>
                <a:gd name="T62" fmla="*/ 10 w 12"/>
                <a:gd name="T63" fmla="*/ 7 h 12"/>
                <a:gd name="T64" fmla="*/ 12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2" y="4"/>
                  </a:lnTo>
                  <a:lnTo>
                    <a:pt x="12" y="3"/>
                  </a:lnTo>
                  <a:lnTo>
                    <a:pt x="10" y="1"/>
                  </a:lnTo>
                  <a:lnTo>
                    <a:pt x="10" y="1"/>
                  </a:lnTo>
                  <a:lnTo>
                    <a:pt x="9" y="0"/>
                  </a:lnTo>
                  <a:lnTo>
                    <a:pt x="9" y="0"/>
                  </a:lnTo>
                  <a:lnTo>
                    <a:pt x="8" y="0"/>
                  </a:lnTo>
                  <a:lnTo>
                    <a:pt x="6" y="0"/>
                  </a:lnTo>
                  <a:lnTo>
                    <a:pt x="5" y="0"/>
                  </a:lnTo>
                  <a:lnTo>
                    <a:pt x="3" y="0"/>
                  </a:lnTo>
                  <a:lnTo>
                    <a:pt x="3" y="0"/>
                  </a:lnTo>
                  <a:lnTo>
                    <a:pt x="2" y="1"/>
                  </a:lnTo>
                  <a:lnTo>
                    <a:pt x="0" y="1"/>
                  </a:lnTo>
                  <a:lnTo>
                    <a:pt x="0" y="3"/>
                  </a:lnTo>
                  <a:lnTo>
                    <a:pt x="0" y="4"/>
                  </a:lnTo>
                  <a:lnTo>
                    <a:pt x="0" y="6"/>
                  </a:lnTo>
                  <a:lnTo>
                    <a:pt x="0" y="7"/>
                  </a:lnTo>
                  <a:lnTo>
                    <a:pt x="0" y="9"/>
                  </a:lnTo>
                  <a:lnTo>
                    <a:pt x="0" y="9"/>
                  </a:lnTo>
                  <a:lnTo>
                    <a:pt x="2" y="10"/>
                  </a:lnTo>
                  <a:lnTo>
                    <a:pt x="3" y="10"/>
                  </a:lnTo>
                  <a:lnTo>
                    <a:pt x="3" y="12"/>
                  </a:lnTo>
                  <a:lnTo>
                    <a:pt x="5" y="12"/>
                  </a:lnTo>
                  <a:lnTo>
                    <a:pt x="6" y="12"/>
                  </a:lnTo>
                  <a:lnTo>
                    <a:pt x="8" y="12"/>
                  </a:lnTo>
                  <a:lnTo>
                    <a:pt x="9" y="12"/>
                  </a:lnTo>
                  <a:lnTo>
                    <a:pt x="9" y="10"/>
                  </a:lnTo>
                  <a:lnTo>
                    <a:pt x="10" y="10"/>
                  </a:lnTo>
                  <a:lnTo>
                    <a:pt x="10" y="9"/>
                  </a:lnTo>
                  <a:lnTo>
                    <a:pt x="12" y="9"/>
                  </a:lnTo>
                  <a:lnTo>
                    <a:pt x="12" y="7"/>
                  </a:lnTo>
                  <a:lnTo>
                    <a:pt x="12" y="6"/>
                  </a:lnTo>
                  <a:lnTo>
                    <a:pt x="12" y="6"/>
                  </a:lnTo>
                  <a:lnTo>
                    <a:pt x="12" y="4"/>
                  </a:lnTo>
                  <a:lnTo>
                    <a:pt x="10" y="3"/>
                  </a:lnTo>
                  <a:lnTo>
                    <a:pt x="10" y="3"/>
                  </a:lnTo>
                  <a:lnTo>
                    <a:pt x="10" y="1"/>
                  </a:lnTo>
                  <a:lnTo>
                    <a:pt x="9" y="1"/>
                  </a:lnTo>
                  <a:lnTo>
                    <a:pt x="8" y="0"/>
                  </a:lnTo>
                  <a:lnTo>
                    <a:pt x="8" y="0"/>
                  </a:lnTo>
                  <a:lnTo>
                    <a:pt x="6" y="0"/>
                  </a:lnTo>
                  <a:lnTo>
                    <a:pt x="5" y="0"/>
                  </a:lnTo>
                  <a:lnTo>
                    <a:pt x="3" y="0"/>
                  </a:lnTo>
                  <a:lnTo>
                    <a:pt x="3" y="1"/>
                  </a:lnTo>
                  <a:lnTo>
                    <a:pt x="2" y="1"/>
                  </a:lnTo>
                  <a:lnTo>
                    <a:pt x="2" y="3"/>
                  </a:lnTo>
                  <a:lnTo>
                    <a:pt x="0" y="3"/>
                  </a:lnTo>
                  <a:lnTo>
                    <a:pt x="0" y="4"/>
                  </a:lnTo>
                  <a:lnTo>
                    <a:pt x="0" y="6"/>
                  </a:lnTo>
                  <a:lnTo>
                    <a:pt x="0" y="7"/>
                  </a:lnTo>
                  <a:lnTo>
                    <a:pt x="0" y="7"/>
                  </a:lnTo>
                  <a:lnTo>
                    <a:pt x="2" y="9"/>
                  </a:lnTo>
                  <a:lnTo>
                    <a:pt x="2" y="10"/>
                  </a:lnTo>
                  <a:lnTo>
                    <a:pt x="3" y="10"/>
                  </a:lnTo>
                  <a:lnTo>
                    <a:pt x="3" y="10"/>
                  </a:lnTo>
                  <a:lnTo>
                    <a:pt x="5" y="12"/>
                  </a:lnTo>
                  <a:lnTo>
                    <a:pt x="6" y="12"/>
                  </a:lnTo>
                  <a:lnTo>
                    <a:pt x="8" y="12"/>
                  </a:lnTo>
                  <a:lnTo>
                    <a:pt x="8" y="10"/>
                  </a:lnTo>
                  <a:lnTo>
                    <a:pt x="9" y="10"/>
                  </a:lnTo>
                  <a:lnTo>
                    <a:pt x="10" y="10"/>
                  </a:lnTo>
                  <a:lnTo>
                    <a:pt x="10" y="9"/>
                  </a:lnTo>
                  <a:lnTo>
                    <a:pt x="10" y="7"/>
                  </a:lnTo>
                  <a:lnTo>
                    <a:pt x="12" y="7"/>
                  </a:lnTo>
                  <a:lnTo>
                    <a:pt x="12" y="6"/>
                  </a:lnTo>
                  <a:lnTo>
                    <a:pt x="12"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3" name="Freeform 1223"/>
            <p:cNvSpPr>
              <a:spLocks/>
            </p:cNvSpPr>
            <p:nvPr/>
          </p:nvSpPr>
          <p:spPr bwMode="auto">
            <a:xfrm>
              <a:off x="4370" y="2566"/>
              <a:ext cx="12" cy="12"/>
            </a:xfrm>
            <a:custGeom>
              <a:avLst/>
              <a:gdLst>
                <a:gd name="T0" fmla="*/ 12 w 12"/>
                <a:gd name="T1" fmla="*/ 4 h 12"/>
                <a:gd name="T2" fmla="*/ 10 w 12"/>
                <a:gd name="T3" fmla="*/ 3 h 12"/>
                <a:gd name="T4" fmla="*/ 9 w 12"/>
                <a:gd name="T5" fmla="*/ 1 h 12"/>
                <a:gd name="T6" fmla="*/ 8 w 12"/>
                <a:gd name="T7" fmla="*/ 0 h 12"/>
                <a:gd name="T8" fmla="*/ 5 w 12"/>
                <a:gd name="T9" fmla="*/ 0 h 12"/>
                <a:gd name="T10" fmla="*/ 3 w 12"/>
                <a:gd name="T11" fmla="*/ 1 h 12"/>
                <a:gd name="T12" fmla="*/ 2 w 12"/>
                <a:gd name="T13" fmla="*/ 3 h 12"/>
                <a:gd name="T14" fmla="*/ 0 w 12"/>
                <a:gd name="T15" fmla="*/ 4 h 12"/>
                <a:gd name="T16" fmla="*/ 0 w 12"/>
                <a:gd name="T17" fmla="*/ 7 h 12"/>
                <a:gd name="T18" fmla="*/ 2 w 12"/>
                <a:gd name="T19" fmla="*/ 9 h 12"/>
                <a:gd name="T20" fmla="*/ 3 w 12"/>
                <a:gd name="T21" fmla="*/ 10 h 12"/>
                <a:gd name="T22" fmla="*/ 5 w 12"/>
                <a:gd name="T23" fmla="*/ 12 h 12"/>
                <a:gd name="T24" fmla="*/ 8 w 12"/>
                <a:gd name="T25" fmla="*/ 12 h 12"/>
                <a:gd name="T26" fmla="*/ 9 w 12"/>
                <a:gd name="T27" fmla="*/ 10 h 12"/>
                <a:gd name="T28" fmla="*/ 10 w 12"/>
                <a:gd name="T29" fmla="*/ 9 h 12"/>
                <a:gd name="T30" fmla="*/ 12 w 12"/>
                <a:gd name="T31" fmla="*/ 7 h 12"/>
                <a:gd name="T32" fmla="*/ 10 w 12"/>
                <a:gd name="T33" fmla="*/ 6 h 12"/>
                <a:gd name="T34" fmla="*/ 10 w 12"/>
                <a:gd name="T35" fmla="*/ 3 h 12"/>
                <a:gd name="T36" fmla="*/ 9 w 12"/>
                <a:gd name="T37" fmla="*/ 1 h 12"/>
                <a:gd name="T38" fmla="*/ 8 w 12"/>
                <a:gd name="T39" fmla="*/ 1 h 12"/>
                <a:gd name="T40" fmla="*/ 6 w 12"/>
                <a:gd name="T41" fmla="*/ 0 h 12"/>
                <a:gd name="T42" fmla="*/ 5 w 12"/>
                <a:gd name="T43" fmla="*/ 1 h 12"/>
                <a:gd name="T44" fmla="*/ 2 w 12"/>
                <a:gd name="T45" fmla="*/ 1 h 12"/>
                <a:gd name="T46" fmla="*/ 2 w 12"/>
                <a:gd name="T47" fmla="*/ 3 h 12"/>
                <a:gd name="T48" fmla="*/ 0 w 12"/>
                <a:gd name="T49" fmla="*/ 6 h 12"/>
                <a:gd name="T50" fmla="*/ 2 w 12"/>
                <a:gd name="T51" fmla="*/ 7 h 12"/>
                <a:gd name="T52" fmla="*/ 2 w 12"/>
                <a:gd name="T53" fmla="*/ 9 h 12"/>
                <a:gd name="T54" fmla="*/ 5 w 12"/>
                <a:gd name="T55" fmla="*/ 10 h 12"/>
                <a:gd name="T56" fmla="*/ 6 w 12"/>
                <a:gd name="T57" fmla="*/ 10 h 12"/>
                <a:gd name="T58" fmla="*/ 8 w 12"/>
                <a:gd name="T59" fmla="*/ 10 h 12"/>
                <a:gd name="T60" fmla="*/ 9 w 12"/>
                <a:gd name="T61" fmla="*/ 9 h 12"/>
                <a:gd name="T62" fmla="*/ 10 w 12"/>
                <a:gd name="T63" fmla="*/ 7 h 12"/>
                <a:gd name="T64" fmla="*/ 10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2" y="4"/>
                  </a:lnTo>
                  <a:lnTo>
                    <a:pt x="10" y="3"/>
                  </a:lnTo>
                  <a:lnTo>
                    <a:pt x="10" y="3"/>
                  </a:lnTo>
                  <a:lnTo>
                    <a:pt x="10" y="1"/>
                  </a:lnTo>
                  <a:lnTo>
                    <a:pt x="9" y="1"/>
                  </a:lnTo>
                  <a:lnTo>
                    <a:pt x="8" y="0"/>
                  </a:lnTo>
                  <a:lnTo>
                    <a:pt x="8" y="0"/>
                  </a:lnTo>
                  <a:lnTo>
                    <a:pt x="6" y="0"/>
                  </a:lnTo>
                  <a:lnTo>
                    <a:pt x="5" y="0"/>
                  </a:lnTo>
                  <a:lnTo>
                    <a:pt x="3" y="0"/>
                  </a:lnTo>
                  <a:lnTo>
                    <a:pt x="3" y="1"/>
                  </a:lnTo>
                  <a:lnTo>
                    <a:pt x="2" y="1"/>
                  </a:lnTo>
                  <a:lnTo>
                    <a:pt x="2" y="3"/>
                  </a:lnTo>
                  <a:lnTo>
                    <a:pt x="0" y="3"/>
                  </a:lnTo>
                  <a:lnTo>
                    <a:pt x="0" y="4"/>
                  </a:lnTo>
                  <a:lnTo>
                    <a:pt x="0" y="6"/>
                  </a:lnTo>
                  <a:lnTo>
                    <a:pt x="0" y="7"/>
                  </a:lnTo>
                  <a:lnTo>
                    <a:pt x="0" y="7"/>
                  </a:lnTo>
                  <a:lnTo>
                    <a:pt x="2" y="9"/>
                  </a:lnTo>
                  <a:lnTo>
                    <a:pt x="2" y="10"/>
                  </a:lnTo>
                  <a:lnTo>
                    <a:pt x="3" y="10"/>
                  </a:lnTo>
                  <a:lnTo>
                    <a:pt x="3" y="10"/>
                  </a:lnTo>
                  <a:lnTo>
                    <a:pt x="5" y="12"/>
                  </a:lnTo>
                  <a:lnTo>
                    <a:pt x="6" y="12"/>
                  </a:lnTo>
                  <a:lnTo>
                    <a:pt x="8" y="12"/>
                  </a:lnTo>
                  <a:lnTo>
                    <a:pt x="8" y="10"/>
                  </a:lnTo>
                  <a:lnTo>
                    <a:pt x="9" y="10"/>
                  </a:lnTo>
                  <a:lnTo>
                    <a:pt x="10" y="10"/>
                  </a:lnTo>
                  <a:lnTo>
                    <a:pt x="10" y="9"/>
                  </a:lnTo>
                  <a:lnTo>
                    <a:pt x="10" y="7"/>
                  </a:lnTo>
                  <a:lnTo>
                    <a:pt x="12" y="7"/>
                  </a:lnTo>
                  <a:lnTo>
                    <a:pt x="12" y="6"/>
                  </a:lnTo>
                  <a:lnTo>
                    <a:pt x="10" y="6"/>
                  </a:lnTo>
                  <a:lnTo>
                    <a:pt x="10" y="4"/>
                  </a:lnTo>
                  <a:lnTo>
                    <a:pt x="10" y="3"/>
                  </a:lnTo>
                  <a:lnTo>
                    <a:pt x="10" y="3"/>
                  </a:lnTo>
                  <a:lnTo>
                    <a:pt x="9" y="1"/>
                  </a:lnTo>
                  <a:lnTo>
                    <a:pt x="9" y="1"/>
                  </a:lnTo>
                  <a:lnTo>
                    <a:pt x="8" y="1"/>
                  </a:lnTo>
                  <a:lnTo>
                    <a:pt x="8" y="0"/>
                  </a:lnTo>
                  <a:lnTo>
                    <a:pt x="6" y="0"/>
                  </a:lnTo>
                  <a:lnTo>
                    <a:pt x="5" y="0"/>
                  </a:lnTo>
                  <a:lnTo>
                    <a:pt x="5" y="1"/>
                  </a:lnTo>
                  <a:lnTo>
                    <a:pt x="3" y="1"/>
                  </a:lnTo>
                  <a:lnTo>
                    <a:pt x="2" y="1"/>
                  </a:lnTo>
                  <a:lnTo>
                    <a:pt x="2" y="3"/>
                  </a:lnTo>
                  <a:lnTo>
                    <a:pt x="2" y="3"/>
                  </a:lnTo>
                  <a:lnTo>
                    <a:pt x="0" y="4"/>
                  </a:lnTo>
                  <a:lnTo>
                    <a:pt x="0" y="6"/>
                  </a:lnTo>
                  <a:lnTo>
                    <a:pt x="0" y="7"/>
                  </a:lnTo>
                  <a:lnTo>
                    <a:pt x="2" y="7"/>
                  </a:lnTo>
                  <a:lnTo>
                    <a:pt x="2" y="9"/>
                  </a:lnTo>
                  <a:lnTo>
                    <a:pt x="2" y="9"/>
                  </a:lnTo>
                  <a:lnTo>
                    <a:pt x="3" y="10"/>
                  </a:lnTo>
                  <a:lnTo>
                    <a:pt x="5" y="10"/>
                  </a:lnTo>
                  <a:lnTo>
                    <a:pt x="5" y="10"/>
                  </a:lnTo>
                  <a:lnTo>
                    <a:pt x="6" y="10"/>
                  </a:lnTo>
                  <a:lnTo>
                    <a:pt x="8" y="10"/>
                  </a:lnTo>
                  <a:lnTo>
                    <a:pt x="8" y="10"/>
                  </a:lnTo>
                  <a:lnTo>
                    <a:pt x="9" y="10"/>
                  </a:lnTo>
                  <a:lnTo>
                    <a:pt x="9" y="9"/>
                  </a:lnTo>
                  <a:lnTo>
                    <a:pt x="10" y="9"/>
                  </a:lnTo>
                  <a:lnTo>
                    <a:pt x="10" y="7"/>
                  </a:lnTo>
                  <a:lnTo>
                    <a:pt x="10" y="7"/>
                  </a:lnTo>
                  <a:lnTo>
                    <a:pt x="10" y="6"/>
                  </a:lnTo>
                  <a:lnTo>
                    <a:pt x="12"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4" name="Freeform 1224"/>
            <p:cNvSpPr>
              <a:spLocks/>
            </p:cNvSpPr>
            <p:nvPr/>
          </p:nvSpPr>
          <p:spPr bwMode="auto">
            <a:xfrm>
              <a:off x="4370" y="2566"/>
              <a:ext cx="10" cy="10"/>
            </a:xfrm>
            <a:custGeom>
              <a:avLst/>
              <a:gdLst>
                <a:gd name="T0" fmla="*/ 10 w 10"/>
                <a:gd name="T1" fmla="*/ 4 h 10"/>
                <a:gd name="T2" fmla="*/ 10 w 10"/>
                <a:gd name="T3" fmla="*/ 3 h 10"/>
                <a:gd name="T4" fmla="*/ 9 w 10"/>
                <a:gd name="T5" fmla="*/ 1 h 10"/>
                <a:gd name="T6" fmla="*/ 8 w 10"/>
                <a:gd name="T7" fmla="*/ 0 h 10"/>
                <a:gd name="T8" fmla="*/ 5 w 10"/>
                <a:gd name="T9" fmla="*/ 0 h 10"/>
                <a:gd name="T10" fmla="*/ 3 w 10"/>
                <a:gd name="T11" fmla="*/ 1 h 10"/>
                <a:gd name="T12" fmla="*/ 2 w 10"/>
                <a:gd name="T13" fmla="*/ 3 h 10"/>
                <a:gd name="T14" fmla="*/ 0 w 10"/>
                <a:gd name="T15" fmla="*/ 4 h 10"/>
                <a:gd name="T16" fmla="*/ 0 w 10"/>
                <a:gd name="T17" fmla="*/ 7 h 10"/>
                <a:gd name="T18" fmla="*/ 2 w 10"/>
                <a:gd name="T19" fmla="*/ 9 h 10"/>
                <a:gd name="T20" fmla="*/ 3 w 10"/>
                <a:gd name="T21" fmla="*/ 10 h 10"/>
                <a:gd name="T22" fmla="*/ 5 w 10"/>
                <a:gd name="T23" fmla="*/ 10 h 10"/>
                <a:gd name="T24" fmla="*/ 8 w 10"/>
                <a:gd name="T25" fmla="*/ 10 h 10"/>
                <a:gd name="T26" fmla="*/ 9 w 10"/>
                <a:gd name="T27" fmla="*/ 10 h 10"/>
                <a:gd name="T28" fmla="*/ 10 w 10"/>
                <a:gd name="T29" fmla="*/ 9 h 10"/>
                <a:gd name="T30" fmla="*/ 10 w 10"/>
                <a:gd name="T31" fmla="*/ 7 h 10"/>
                <a:gd name="T32" fmla="*/ 10 w 10"/>
                <a:gd name="T33" fmla="*/ 6 h 10"/>
                <a:gd name="T34" fmla="*/ 10 w 10"/>
                <a:gd name="T35" fmla="*/ 4 h 10"/>
                <a:gd name="T36" fmla="*/ 9 w 10"/>
                <a:gd name="T37" fmla="*/ 3 h 10"/>
                <a:gd name="T38" fmla="*/ 8 w 10"/>
                <a:gd name="T39" fmla="*/ 1 h 10"/>
                <a:gd name="T40" fmla="*/ 6 w 10"/>
                <a:gd name="T41" fmla="*/ 1 h 10"/>
                <a:gd name="T42" fmla="*/ 5 w 10"/>
                <a:gd name="T43" fmla="*/ 1 h 10"/>
                <a:gd name="T44" fmla="*/ 3 w 10"/>
                <a:gd name="T45" fmla="*/ 3 h 10"/>
                <a:gd name="T46" fmla="*/ 2 w 10"/>
                <a:gd name="T47" fmla="*/ 4 h 10"/>
                <a:gd name="T48" fmla="*/ 2 w 10"/>
                <a:gd name="T49" fmla="*/ 6 h 10"/>
                <a:gd name="T50" fmla="*/ 2 w 10"/>
                <a:gd name="T51" fmla="*/ 7 h 10"/>
                <a:gd name="T52" fmla="*/ 3 w 10"/>
                <a:gd name="T53" fmla="*/ 9 h 10"/>
                <a:gd name="T54" fmla="*/ 5 w 10"/>
                <a:gd name="T55" fmla="*/ 10 h 10"/>
                <a:gd name="T56" fmla="*/ 6 w 10"/>
                <a:gd name="T57" fmla="*/ 10 h 10"/>
                <a:gd name="T58" fmla="*/ 8 w 10"/>
                <a:gd name="T59" fmla="*/ 10 h 10"/>
                <a:gd name="T60" fmla="*/ 9 w 10"/>
                <a:gd name="T61" fmla="*/ 9 h 10"/>
                <a:gd name="T62" fmla="*/ 10 w 10"/>
                <a:gd name="T63" fmla="*/ 7 h 10"/>
                <a:gd name="T64" fmla="*/ 10 w 10"/>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10" y="6"/>
                  </a:moveTo>
                  <a:lnTo>
                    <a:pt x="10" y="4"/>
                  </a:lnTo>
                  <a:lnTo>
                    <a:pt x="10" y="3"/>
                  </a:lnTo>
                  <a:lnTo>
                    <a:pt x="10" y="3"/>
                  </a:lnTo>
                  <a:lnTo>
                    <a:pt x="9" y="1"/>
                  </a:lnTo>
                  <a:lnTo>
                    <a:pt x="9" y="1"/>
                  </a:lnTo>
                  <a:lnTo>
                    <a:pt x="8" y="1"/>
                  </a:lnTo>
                  <a:lnTo>
                    <a:pt x="8" y="0"/>
                  </a:lnTo>
                  <a:lnTo>
                    <a:pt x="6" y="0"/>
                  </a:lnTo>
                  <a:lnTo>
                    <a:pt x="5" y="0"/>
                  </a:lnTo>
                  <a:lnTo>
                    <a:pt x="5" y="1"/>
                  </a:lnTo>
                  <a:lnTo>
                    <a:pt x="3" y="1"/>
                  </a:lnTo>
                  <a:lnTo>
                    <a:pt x="2" y="1"/>
                  </a:lnTo>
                  <a:lnTo>
                    <a:pt x="2" y="3"/>
                  </a:lnTo>
                  <a:lnTo>
                    <a:pt x="2" y="3"/>
                  </a:lnTo>
                  <a:lnTo>
                    <a:pt x="0" y="4"/>
                  </a:lnTo>
                  <a:lnTo>
                    <a:pt x="0" y="6"/>
                  </a:lnTo>
                  <a:lnTo>
                    <a:pt x="0" y="7"/>
                  </a:lnTo>
                  <a:lnTo>
                    <a:pt x="2" y="7"/>
                  </a:lnTo>
                  <a:lnTo>
                    <a:pt x="2" y="9"/>
                  </a:lnTo>
                  <a:lnTo>
                    <a:pt x="2" y="9"/>
                  </a:lnTo>
                  <a:lnTo>
                    <a:pt x="3" y="10"/>
                  </a:lnTo>
                  <a:lnTo>
                    <a:pt x="5" y="10"/>
                  </a:lnTo>
                  <a:lnTo>
                    <a:pt x="5" y="10"/>
                  </a:lnTo>
                  <a:lnTo>
                    <a:pt x="6" y="10"/>
                  </a:lnTo>
                  <a:lnTo>
                    <a:pt x="8" y="10"/>
                  </a:lnTo>
                  <a:lnTo>
                    <a:pt x="8" y="10"/>
                  </a:lnTo>
                  <a:lnTo>
                    <a:pt x="9" y="10"/>
                  </a:lnTo>
                  <a:lnTo>
                    <a:pt x="9" y="9"/>
                  </a:lnTo>
                  <a:lnTo>
                    <a:pt x="10" y="9"/>
                  </a:lnTo>
                  <a:lnTo>
                    <a:pt x="10" y="7"/>
                  </a:lnTo>
                  <a:lnTo>
                    <a:pt x="10" y="7"/>
                  </a:lnTo>
                  <a:lnTo>
                    <a:pt x="10" y="6"/>
                  </a:lnTo>
                  <a:lnTo>
                    <a:pt x="10" y="6"/>
                  </a:lnTo>
                  <a:lnTo>
                    <a:pt x="10" y="4"/>
                  </a:lnTo>
                  <a:lnTo>
                    <a:pt x="10" y="4"/>
                  </a:lnTo>
                  <a:lnTo>
                    <a:pt x="10" y="3"/>
                  </a:lnTo>
                  <a:lnTo>
                    <a:pt x="9" y="3"/>
                  </a:lnTo>
                  <a:lnTo>
                    <a:pt x="9" y="1"/>
                  </a:lnTo>
                  <a:lnTo>
                    <a:pt x="8" y="1"/>
                  </a:lnTo>
                  <a:lnTo>
                    <a:pt x="8" y="1"/>
                  </a:lnTo>
                  <a:lnTo>
                    <a:pt x="6" y="1"/>
                  </a:lnTo>
                  <a:lnTo>
                    <a:pt x="5" y="1"/>
                  </a:lnTo>
                  <a:lnTo>
                    <a:pt x="5" y="1"/>
                  </a:lnTo>
                  <a:lnTo>
                    <a:pt x="3" y="1"/>
                  </a:lnTo>
                  <a:lnTo>
                    <a:pt x="3" y="3"/>
                  </a:lnTo>
                  <a:lnTo>
                    <a:pt x="2" y="3"/>
                  </a:lnTo>
                  <a:lnTo>
                    <a:pt x="2" y="4"/>
                  </a:lnTo>
                  <a:lnTo>
                    <a:pt x="2" y="4"/>
                  </a:lnTo>
                  <a:lnTo>
                    <a:pt x="2" y="6"/>
                  </a:lnTo>
                  <a:lnTo>
                    <a:pt x="2" y="7"/>
                  </a:lnTo>
                  <a:lnTo>
                    <a:pt x="2" y="7"/>
                  </a:lnTo>
                  <a:lnTo>
                    <a:pt x="2" y="9"/>
                  </a:lnTo>
                  <a:lnTo>
                    <a:pt x="3" y="9"/>
                  </a:lnTo>
                  <a:lnTo>
                    <a:pt x="3" y="10"/>
                  </a:lnTo>
                  <a:lnTo>
                    <a:pt x="5" y="10"/>
                  </a:lnTo>
                  <a:lnTo>
                    <a:pt x="5" y="10"/>
                  </a:lnTo>
                  <a:lnTo>
                    <a:pt x="6" y="10"/>
                  </a:lnTo>
                  <a:lnTo>
                    <a:pt x="8" y="10"/>
                  </a:lnTo>
                  <a:lnTo>
                    <a:pt x="8" y="10"/>
                  </a:lnTo>
                  <a:lnTo>
                    <a:pt x="9" y="10"/>
                  </a:lnTo>
                  <a:lnTo>
                    <a:pt x="9" y="9"/>
                  </a:lnTo>
                  <a:lnTo>
                    <a:pt x="10" y="9"/>
                  </a:lnTo>
                  <a:lnTo>
                    <a:pt x="10" y="7"/>
                  </a:lnTo>
                  <a:lnTo>
                    <a:pt x="10" y="7"/>
                  </a:lnTo>
                  <a:lnTo>
                    <a:pt x="10" y="6"/>
                  </a:lnTo>
                  <a:lnTo>
                    <a:pt x="10"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5" name="Freeform 1225"/>
            <p:cNvSpPr>
              <a:spLocks/>
            </p:cNvSpPr>
            <p:nvPr/>
          </p:nvSpPr>
          <p:spPr bwMode="auto">
            <a:xfrm>
              <a:off x="4372" y="2567"/>
              <a:ext cx="8" cy="9"/>
            </a:xfrm>
            <a:custGeom>
              <a:avLst/>
              <a:gdLst>
                <a:gd name="T0" fmla="*/ 8 w 8"/>
                <a:gd name="T1" fmla="*/ 3 h 9"/>
                <a:gd name="T2" fmla="*/ 8 w 8"/>
                <a:gd name="T3" fmla="*/ 2 h 9"/>
                <a:gd name="T4" fmla="*/ 7 w 8"/>
                <a:gd name="T5" fmla="*/ 0 h 9"/>
                <a:gd name="T6" fmla="*/ 6 w 8"/>
                <a:gd name="T7" fmla="*/ 0 h 9"/>
                <a:gd name="T8" fmla="*/ 3 w 8"/>
                <a:gd name="T9" fmla="*/ 0 h 9"/>
                <a:gd name="T10" fmla="*/ 1 w 8"/>
                <a:gd name="T11" fmla="*/ 0 h 9"/>
                <a:gd name="T12" fmla="*/ 0 w 8"/>
                <a:gd name="T13" fmla="*/ 2 h 9"/>
                <a:gd name="T14" fmla="*/ 0 w 8"/>
                <a:gd name="T15" fmla="*/ 3 h 9"/>
                <a:gd name="T16" fmla="*/ 0 w 8"/>
                <a:gd name="T17" fmla="*/ 6 h 9"/>
                <a:gd name="T18" fmla="*/ 0 w 8"/>
                <a:gd name="T19" fmla="*/ 8 h 9"/>
                <a:gd name="T20" fmla="*/ 1 w 8"/>
                <a:gd name="T21" fmla="*/ 9 h 9"/>
                <a:gd name="T22" fmla="*/ 3 w 8"/>
                <a:gd name="T23" fmla="*/ 9 h 9"/>
                <a:gd name="T24" fmla="*/ 6 w 8"/>
                <a:gd name="T25" fmla="*/ 9 h 9"/>
                <a:gd name="T26" fmla="*/ 7 w 8"/>
                <a:gd name="T27" fmla="*/ 9 h 9"/>
                <a:gd name="T28" fmla="*/ 8 w 8"/>
                <a:gd name="T29" fmla="*/ 8 h 9"/>
                <a:gd name="T30" fmla="*/ 8 w 8"/>
                <a:gd name="T31" fmla="*/ 6 h 9"/>
                <a:gd name="T32" fmla="*/ 8 w 8"/>
                <a:gd name="T33" fmla="*/ 5 h 9"/>
                <a:gd name="T34" fmla="*/ 8 w 8"/>
                <a:gd name="T35" fmla="*/ 3 h 9"/>
                <a:gd name="T36" fmla="*/ 7 w 8"/>
                <a:gd name="T37" fmla="*/ 2 h 9"/>
                <a:gd name="T38" fmla="*/ 6 w 8"/>
                <a:gd name="T39" fmla="*/ 0 h 9"/>
                <a:gd name="T40" fmla="*/ 4 w 8"/>
                <a:gd name="T41" fmla="*/ 0 h 9"/>
                <a:gd name="T42" fmla="*/ 3 w 8"/>
                <a:gd name="T43" fmla="*/ 0 h 9"/>
                <a:gd name="T44" fmla="*/ 1 w 8"/>
                <a:gd name="T45" fmla="*/ 2 h 9"/>
                <a:gd name="T46" fmla="*/ 0 w 8"/>
                <a:gd name="T47" fmla="*/ 3 h 9"/>
                <a:gd name="T48" fmla="*/ 0 w 8"/>
                <a:gd name="T49" fmla="*/ 5 h 9"/>
                <a:gd name="T50" fmla="*/ 0 w 8"/>
                <a:gd name="T51" fmla="*/ 6 h 9"/>
                <a:gd name="T52" fmla="*/ 1 w 8"/>
                <a:gd name="T53" fmla="*/ 8 h 9"/>
                <a:gd name="T54" fmla="*/ 3 w 8"/>
                <a:gd name="T55" fmla="*/ 8 h 9"/>
                <a:gd name="T56" fmla="*/ 4 w 8"/>
                <a:gd name="T57" fmla="*/ 9 h 9"/>
                <a:gd name="T58" fmla="*/ 6 w 8"/>
                <a:gd name="T59" fmla="*/ 8 h 9"/>
                <a:gd name="T60" fmla="*/ 7 w 8"/>
                <a:gd name="T61" fmla="*/ 8 h 9"/>
                <a:gd name="T62" fmla="*/ 8 w 8"/>
                <a:gd name="T63" fmla="*/ 6 h 9"/>
                <a:gd name="T64" fmla="*/ 8 w 8"/>
                <a:gd name="T6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5"/>
                  </a:moveTo>
                  <a:lnTo>
                    <a:pt x="8" y="3"/>
                  </a:lnTo>
                  <a:lnTo>
                    <a:pt x="8" y="3"/>
                  </a:lnTo>
                  <a:lnTo>
                    <a:pt x="8" y="2"/>
                  </a:lnTo>
                  <a:lnTo>
                    <a:pt x="7" y="2"/>
                  </a:lnTo>
                  <a:lnTo>
                    <a:pt x="7" y="0"/>
                  </a:lnTo>
                  <a:lnTo>
                    <a:pt x="6" y="0"/>
                  </a:lnTo>
                  <a:lnTo>
                    <a:pt x="6" y="0"/>
                  </a:lnTo>
                  <a:lnTo>
                    <a:pt x="4" y="0"/>
                  </a:lnTo>
                  <a:lnTo>
                    <a:pt x="3" y="0"/>
                  </a:lnTo>
                  <a:lnTo>
                    <a:pt x="3" y="0"/>
                  </a:lnTo>
                  <a:lnTo>
                    <a:pt x="1" y="0"/>
                  </a:lnTo>
                  <a:lnTo>
                    <a:pt x="1" y="2"/>
                  </a:lnTo>
                  <a:lnTo>
                    <a:pt x="0" y="2"/>
                  </a:lnTo>
                  <a:lnTo>
                    <a:pt x="0" y="3"/>
                  </a:lnTo>
                  <a:lnTo>
                    <a:pt x="0" y="3"/>
                  </a:lnTo>
                  <a:lnTo>
                    <a:pt x="0" y="5"/>
                  </a:lnTo>
                  <a:lnTo>
                    <a:pt x="0" y="6"/>
                  </a:lnTo>
                  <a:lnTo>
                    <a:pt x="0" y="6"/>
                  </a:lnTo>
                  <a:lnTo>
                    <a:pt x="0" y="8"/>
                  </a:lnTo>
                  <a:lnTo>
                    <a:pt x="1" y="8"/>
                  </a:lnTo>
                  <a:lnTo>
                    <a:pt x="1" y="9"/>
                  </a:lnTo>
                  <a:lnTo>
                    <a:pt x="3" y="9"/>
                  </a:lnTo>
                  <a:lnTo>
                    <a:pt x="3" y="9"/>
                  </a:lnTo>
                  <a:lnTo>
                    <a:pt x="4" y="9"/>
                  </a:lnTo>
                  <a:lnTo>
                    <a:pt x="6" y="9"/>
                  </a:lnTo>
                  <a:lnTo>
                    <a:pt x="6" y="9"/>
                  </a:lnTo>
                  <a:lnTo>
                    <a:pt x="7" y="9"/>
                  </a:lnTo>
                  <a:lnTo>
                    <a:pt x="7" y="8"/>
                  </a:lnTo>
                  <a:lnTo>
                    <a:pt x="8" y="8"/>
                  </a:lnTo>
                  <a:lnTo>
                    <a:pt x="8" y="6"/>
                  </a:lnTo>
                  <a:lnTo>
                    <a:pt x="8" y="6"/>
                  </a:lnTo>
                  <a:lnTo>
                    <a:pt x="8" y="5"/>
                  </a:lnTo>
                  <a:lnTo>
                    <a:pt x="8" y="5"/>
                  </a:lnTo>
                  <a:lnTo>
                    <a:pt x="8" y="3"/>
                  </a:lnTo>
                  <a:lnTo>
                    <a:pt x="8" y="3"/>
                  </a:lnTo>
                  <a:lnTo>
                    <a:pt x="7" y="2"/>
                  </a:lnTo>
                  <a:lnTo>
                    <a:pt x="7" y="2"/>
                  </a:lnTo>
                  <a:lnTo>
                    <a:pt x="6" y="2"/>
                  </a:lnTo>
                  <a:lnTo>
                    <a:pt x="6" y="0"/>
                  </a:lnTo>
                  <a:lnTo>
                    <a:pt x="4" y="0"/>
                  </a:lnTo>
                  <a:lnTo>
                    <a:pt x="4" y="0"/>
                  </a:lnTo>
                  <a:lnTo>
                    <a:pt x="3" y="0"/>
                  </a:lnTo>
                  <a:lnTo>
                    <a:pt x="3" y="0"/>
                  </a:lnTo>
                  <a:lnTo>
                    <a:pt x="1" y="2"/>
                  </a:lnTo>
                  <a:lnTo>
                    <a:pt x="1" y="2"/>
                  </a:lnTo>
                  <a:lnTo>
                    <a:pt x="1" y="2"/>
                  </a:lnTo>
                  <a:lnTo>
                    <a:pt x="0" y="3"/>
                  </a:lnTo>
                  <a:lnTo>
                    <a:pt x="0" y="3"/>
                  </a:lnTo>
                  <a:lnTo>
                    <a:pt x="0" y="5"/>
                  </a:lnTo>
                  <a:lnTo>
                    <a:pt x="0" y="5"/>
                  </a:lnTo>
                  <a:lnTo>
                    <a:pt x="0" y="6"/>
                  </a:lnTo>
                  <a:lnTo>
                    <a:pt x="1" y="6"/>
                  </a:lnTo>
                  <a:lnTo>
                    <a:pt x="1" y="8"/>
                  </a:lnTo>
                  <a:lnTo>
                    <a:pt x="1" y="8"/>
                  </a:lnTo>
                  <a:lnTo>
                    <a:pt x="3" y="8"/>
                  </a:lnTo>
                  <a:lnTo>
                    <a:pt x="3" y="9"/>
                  </a:lnTo>
                  <a:lnTo>
                    <a:pt x="4" y="9"/>
                  </a:lnTo>
                  <a:lnTo>
                    <a:pt x="4" y="9"/>
                  </a:lnTo>
                  <a:lnTo>
                    <a:pt x="6" y="8"/>
                  </a:lnTo>
                  <a:lnTo>
                    <a:pt x="6" y="8"/>
                  </a:lnTo>
                  <a:lnTo>
                    <a:pt x="7" y="8"/>
                  </a:lnTo>
                  <a:lnTo>
                    <a:pt x="7" y="6"/>
                  </a:lnTo>
                  <a:lnTo>
                    <a:pt x="8" y="6"/>
                  </a:lnTo>
                  <a:lnTo>
                    <a:pt x="8" y="5"/>
                  </a:lnTo>
                  <a:lnTo>
                    <a:pt x="8" y="5"/>
                  </a:lnTo>
                  <a:lnTo>
                    <a:pt x="8" y="5"/>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6" name="Freeform 1226"/>
            <p:cNvSpPr>
              <a:spLocks/>
            </p:cNvSpPr>
            <p:nvPr/>
          </p:nvSpPr>
          <p:spPr bwMode="auto">
            <a:xfrm>
              <a:off x="4372" y="2567"/>
              <a:ext cx="8" cy="9"/>
            </a:xfrm>
            <a:custGeom>
              <a:avLst/>
              <a:gdLst>
                <a:gd name="T0" fmla="*/ 8 w 8"/>
                <a:gd name="T1" fmla="*/ 3 h 9"/>
                <a:gd name="T2" fmla="*/ 7 w 8"/>
                <a:gd name="T3" fmla="*/ 2 h 9"/>
                <a:gd name="T4" fmla="*/ 6 w 8"/>
                <a:gd name="T5" fmla="*/ 2 h 9"/>
                <a:gd name="T6" fmla="*/ 4 w 8"/>
                <a:gd name="T7" fmla="*/ 0 h 9"/>
                <a:gd name="T8" fmla="*/ 3 w 8"/>
                <a:gd name="T9" fmla="*/ 0 h 9"/>
                <a:gd name="T10" fmla="*/ 1 w 8"/>
                <a:gd name="T11" fmla="*/ 2 h 9"/>
                <a:gd name="T12" fmla="*/ 1 w 8"/>
                <a:gd name="T13" fmla="*/ 2 h 9"/>
                <a:gd name="T14" fmla="*/ 0 w 8"/>
                <a:gd name="T15" fmla="*/ 3 h 9"/>
                <a:gd name="T16" fmla="*/ 0 w 8"/>
                <a:gd name="T17" fmla="*/ 5 h 9"/>
                <a:gd name="T18" fmla="*/ 1 w 8"/>
                <a:gd name="T19" fmla="*/ 6 h 9"/>
                <a:gd name="T20" fmla="*/ 1 w 8"/>
                <a:gd name="T21" fmla="*/ 8 h 9"/>
                <a:gd name="T22" fmla="*/ 3 w 8"/>
                <a:gd name="T23" fmla="*/ 9 h 9"/>
                <a:gd name="T24" fmla="*/ 4 w 8"/>
                <a:gd name="T25" fmla="*/ 9 h 9"/>
                <a:gd name="T26" fmla="*/ 6 w 8"/>
                <a:gd name="T27" fmla="*/ 8 h 9"/>
                <a:gd name="T28" fmla="*/ 7 w 8"/>
                <a:gd name="T29" fmla="*/ 6 h 9"/>
                <a:gd name="T30" fmla="*/ 8 w 8"/>
                <a:gd name="T31" fmla="*/ 5 h 9"/>
                <a:gd name="T32" fmla="*/ 7 w 8"/>
                <a:gd name="T33" fmla="*/ 5 h 9"/>
                <a:gd name="T34" fmla="*/ 7 w 8"/>
                <a:gd name="T35" fmla="*/ 3 h 9"/>
                <a:gd name="T36" fmla="*/ 7 w 8"/>
                <a:gd name="T37" fmla="*/ 2 h 9"/>
                <a:gd name="T38" fmla="*/ 6 w 8"/>
                <a:gd name="T39" fmla="*/ 2 h 9"/>
                <a:gd name="T40" fmla="*/ 4 w 8"/>
                <a:gd name="T41" fmla="*/ 0 h 9"/>
                <a:gd name="T42" fmla="*/ 3 w 8"/>
                <a:gd name="T43" fmla="*/ 2 h 9"/>
                <a:gd name="T44" fmla="*/ 1 w 8"/>
                <a:gd name="T45" fmla="*/ 2 h 9"/>
                <a:gd name="T46" fmla="*/ 1 w 8"/>
                <a:gd name="T47" fmla="*/ 3 h 9"/>
                <a:gd name="T48" fmla="*/ 0 w 8"/>
                <a:gd name="T49" fmla="*/ 5 h 9"/>
                <a:gd name="T50" fmla="*/ 1 w 8"/>
                <a:gd name="T51" fmla="*/ 6 h 9"/>
                <a:gd name="T52" fmla="*/ 1 w 8"/>
                <a:gd name="T53" fmla="*/ 8 h 9"/>
                <a:gd name="T54" fmla="*/ 3 w 8"/>
                <a:gd name="T55" fmla="*/ 8 h 9"/>
                <a:gd name="T56" fmla="*/ 4 w 8"/>
                <a:gd name="T57" fmla="*/ 8 h 9"/>
                <a:gd name="T58" fmla="*/ 6 w 8"/>
                <a:gd name="T59" fmla="*/ 8 h 9"/>
                <a:gd name="T60" fmla="*/ 7 w 8"/>
                <a:gd name="T61" fmla="*/ 8 h 9"/>
                <a:gd name="T62" fmla="*/ 7 w 8"/>
                <a:gd name="T63" fmla="*/ 6 h 9"/>
                <a:gd name="T64" fmla="*/ 7 w 8"/>
                <a:gd name="T6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5"/>
                  </a:moveTo>
                  <a:lnTo>
                    <a:pt x="8" y="3"/>
                  </a:lnTo>
                  <a:lnTo>
                    <a:pt x="8" y="3"/>
                  </a:lnTo>
                  <a:lnTo>
                    <a:pt x="7" y="2"/>
                  </a:lnTo>
                  <a:lnTo>
                    <a:pt x="7" y="2"/>
                  </a:lnTo>
                  <a:lnTo>
                    <a:pt x="6" y="2"/>
                  </a:lnTo>
                  <a:lnTo>
                    <a:pt x="6" y="0"/>
                  </a:lnTo>
                  <a:lnTo>
                    <a:pt x="4" y="0"/>
                  </a:lnTo>
                  <a:lnTo>
                    <a:pt x="4" y="0"/>
                  </a:lnTo>
                  <a:lnTo>
                    <a:pt x="3" y="0"/>
                  </a:lnTo>
                  <a:lnTo>
                    <a:pt x="3" y="0"/>
                  </a:lnTo>
                  <a:lnTo>
                    <a:pt x="1" y="2"/>
                  </a:lnTo>
                  <a:lnTo>
                    <a:pt x="1" y="2"/>
                  </a:lnTo>
                  <a:lnTo>
                    <a:pt x="1" y="2"/>
                  </a:lnTo>
                  <a:lnTo>
                    <a:pt x="0" y="3"/>
                  </a:lnTo>
                  <a:lnTo>
                    <a:pt x="0" y="3"/>
                  </a:lnTo>
                  <a:lnTo>
                    <a:pt x="0" y="5"/>
                  </a:lnTo>
                  <a:lnTo>
                    <a:pt x="0" y="5"/>
                  </a:lnTo>
                  <a:lnTo>
                    <a:pt x="0" y="6"/>
                  </a:lnTo>
                  <a:lnTo>
                    <a:pt x="1" y="6"/>
                  </a:lnTo>
                  <a:lnTo>
                    <a:pt x="1" y="8"/>
                  </a:lnTo>
                  <a:lnTo>
                    <a:pt x="1" y="8"/>
                  </a:lnTo>
                  <a:lnTo>
                    <a:pt x="3" y="8"/>
                  </a:lnTo>
                  <a:lnTo>
                    <a:pt x="3" y="9"/>
                  </a:lnTo>
                  <a:lnTo>
                    <a:pt x="4" y="9"/>
                  </a:lnTo>
                  <a:lnTo>
                    <a:pt x="4" y="9"/>
                  </a:lnTo>
                  <a:lnTo>
                    <a:pt x="6" y="8"/>
                  </a:lnTo>
                  <a:lnTo>
                    <a:pt x="6" y="8"/>
                  </a:lnTo>
                  <a:lnTo>
                    <a:pt x="7" y="8"/>
                  </a:lnTo>
                  <a:lnTo>
                    <a:pt x="7" y="6"/>
                  </a:lnTo>
                  <a:lnTo>
                    <a:pt x="8" y="6"/>
                  </a:lnTo>
                  <a:lnTo>
                    <a:pt x="8" y="5"/>
                  </a:lnTo>
                  <a:lnTo>
                    <a:pt x="8" y="5"/>
                  </a:lnTo>
                  <a:lnTo>
                    <a:pt x="7" y="5"/>
                  </a:lnTo>
                  <a:lnTo>
                    <a:pt x="7" y="3"/>
                  </a:lnTo>
                  <a:lnTo>
                    <a:pt x="7" y="3"/>
                  </a:lnTo>
                  <a:lnTo>
                    <a:pt x="7" y="2"/>
                  </a:lnTo>
                  <a:lnTo>
                    <a:pt x="7" y="2"/>
                  </a:lnTo>
                  <a:lnTo>
                    <a:pt x="6" y="2"/>
                  </a:lnTo>
                  <a:lnTo>
                    <a:pt x="6" y="2"/>
                  </a:lnTo>
                  <a:lnTo>
                    <a:pt x="4" y="0"/>
                  </a:lnTo>
                  <a:lnTo>
                    <a:pt x="4" y="0"/>
                  </a:lnTo>
                  <a:lnTo>
                    <a:pt x="3" y="0"/>
                  </a:lnTo>
                  <a:lnTo>
                    <a:pt x="3" y="2"/>
                  </a:lnTo>
                  <a:lnTo>
                    <a:pt x="3" y="2"/>
                  </a:lnTo>
                  <a:lnTo>
                    <a:pt x="1" y="2"/>
                  </a:lnTo>
                  <a:lnTo>
                    <a:pt x="1" y="2"/>
                  </a:lnTo>
                  <a:lnTo>
                    <a:pt x="1" y="3"/>
                  </a:lnTo>
                  <a:lnTo>
                    <a:pt x="0" y="3"/>
                  </a:lnTo>
                  <a:lnTo>
                    <a:pt x="0" y="5"/>
                  </a:lnTo>
                  <a:lnTo>
                    <a:pt x="0" y="5"/>
                  </a:lnTo>
                  <a:lnTo>
                    <a:pt x="1" y="6"/>
                  </a:lnTo>
                  <a:lnTo>
                    <a:pt x="1" y="6"/>
                  </a:lnTo>
                  <a:lnTo>
                    <a:pt x="1" y="8"/>
                  </a:lnTo>
                  <a:lnTo>
                    <a:pt x="3" y="8"/>
                  </a:lnTo>
                  <a:lnTo>
                    <a:pt x="3" y="8"/>
                  </a:lnTo>
                  <a:lnTo>
                    <a:pt x="3" y="8"/>
                  </a:lnTo>
                  <a:lnTo>
                    <a:pt x="4" y="8"/>
                  </a:lnTo>
                  <a:lnTo>
                    <a:pt x="4" y="8"/>
                  </a:lnTo>
                  <a:lnTo>
                    <a:pt x="6" y="8"/>
                  </a:lnTo>
                  <a:lnTo>
                    <a:pt x="6" y="8"/>
                  </a:lnTo>
                  <a:lnTo>
                    <a:pt x="7" y="8"/>
                  </a:lnTo>
                  <a:lnTo>
                    <a:pt x="7" y="6"/>
                  </a:lnTo>
                  <a:lnTo>
                    <a:pt x="7" y="6"/>
                  </a:lnTo>
                  <a:lnTo>
                    <a:pt x="7" y="5"/>
                  </a:lnTo>
                  <a:lnTo>
                    <a:pt x="7" y="5"/>
                  </a:lnTo>
                  <a:lnTo>
                    <a:pt x="8" y="5"/>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87" name="Freeform 1227"/>
            <p:cNvSpPr>
              <a:spLocks/>
            </p:cNvSpPr>
            <p:nvPr/>
          </p:nvSpPr>
          <p:spPr bwMode="auto">
            <a:xfrm>
              <a:off x="4372" y="2567"/>
              <a:ext cx="7" cy="8"/>
            </a:xfrm>
            <a:custGeom>
              <a:avLst/>
              <a:gdLst>
                <a:gd name="T0" fmla="*/ 7 w 7"/>
                <a:gd name="T1" fmla="*/ 3 h 8"/>
                <a:gd name="T2" fmla="*/ 7 w 7"/>
                <a:gd name="T3" fmla="*/ 2 h 8"/>
                <a:gd name="T4" fmla="*/ 6 w 7"/>
                <a:gd name="T5" fmla="*/ 2 h 8"/>
                <a:gd name="T6" fmla="*/ 4 w 7"/>
                <a:gd name="T7" fmla="*/ 0 h 8"/>
                <a:gd name="T8" fmla="*/ 3 w 7"/>
                <a:gd name="T9" fmla="*/ 0 h 8"/>
                <a:gd name="T10" fmla="*/ 3 w 7"/>
                <a:gd name="T11" fmla="*/ 2 h 8"/>
                <a:gd name="T12" fmla="*/ 1 w 7"/>
                <a:gd name="T13" fmla="*/ 2 h 8"/>
                <a:gd name="T14" fmla="*/ 0 w 7"/>
                <a:gd name="T15" fmla="*/ 3 h 8"/>
                <a:gd name="T16" fmla="*/ 0 w 7"/>
                <a:gd name="T17" fmla="*/ 5 h 8"/>
                <a:gd name="T18" fmla="*/ 1 w 7"/>
                <a:gd name="T19" fmla="*/ 6 h 8"/>
                <a:gd name="T20" fmla="*/ 3 w 7"/>
                <a:gd name="T21" fmla="*/ 8 h 8"/>
                <a:gd name="T22" fmla="*/ 3 w 7"/>
                <a:gd name="T23" fmla="*/ 8 h 8"/>
                <a:gd name="T24" fmla="*/ 4 w 7"/>
                <a:gd name="T25" fmla="*/ 8 h 8"/>
                <a:gd name="T26" fmla="*/ 6 w 7"/>
                <a:gd name="T27" fmla="*/ 8 h 8"/>
                <a:gd name="T28" fmla="*/ 7 w 7"/>
                <a:gd name="T29" fmla="*/ 6 h 8"/>
                <a:gd name="T30" fmla="*/ 7 w 7"/>
                <a:gd name="T31" fmla="*/ 5 h 8"/>
                <a:gd name="T32" fmla="*/ 7 w 7"/>
                <a:gd name="T33" fmla="*/ 5 h 8"/>
                <a:gd name="T34" fmla="*/ 7 w 7"/>
                <a:gd name="T35" fmla="*/ 3 h 8"/>
                <a:gd name="T36" fmla="*/ 6 w 7"/>
                <a:gd name="T37" fmla="*/ 2 h 8"/>
                <a:gd name="T38" fmla="*/ 6 w 7"/>
                <a:gd name="T39" fmla="*/ 2 h 8"/>
                <a:gd name="T40" fmla="*/ 4 w 7"/>
                <a:gd name="T41" fmla="*/ 2 h 8"/>
                <a:gd name="T42" fmla="*/ 3 w 7"/>
                <a:gd name="T43" fmla="*/ 2 h 8"/>
                <a:gd name="T44" fmla="*/ 1 w 7"/>
                <a:gd name="T45" fmla="*/ 2 h 8"/>
                <a:gd name="T46" fmla="*/ 1 w 7"/>
                <a:gd name="T47" fmla="*/ 3 h 8"/>
                <a:gd name="T48" fmla="*/ 1 w 7"/>
                <a:gd name="T49" fmla="*/ 5 h 8"/>
                <a:gd name="T50" fmla="*/ 1 w 7"/>
                <a:gd name="T51" fmla="*/ 6 h 8"/>
                <a:gd name="T52" fmla="*/ 1 w 7"/>
                <a:gd name="T53" fmla="*/ 6 h 8"/>
                <a:gd name="T54" fmla="*/ 3 w 7"/>
                <a:gd name="T55" fmla="*/ 8 h 8"/>
                <a:gd name="T56" fmla="*/ 4 w 7"/>
                <a:gd name="T57" fmla="*/ 8 h 8"/>
                <a:gd name="T58" fmla="*/ 6 w 7"/>
                <a:gd name="T59" fmla="*/ 8 h 8"/>
                <a:gd name="T60" fmla="*/ 6 w 7"/>
                <a:gd name="T61" fmla="*/ 6 h 8"/>
                <a:gd name="T62" fmla="*/ 7 w 7"/>
                <a:gd name="T63" fmla="*/ 6 h 8"/>
                <a:gd name="T64" fmla="*/ 7 w 7"/>
                <a:gd name="T6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8">
                  <a:moveTo>
                    <a:pt x="7" y="5"/>
                  </a:moveTo>
                  <a:lnTo>
                    <a:pt x="7" y="3"/>
                  </a:lnTo>
                  <a:lnTo>
                    <a:pt x="7" y="3"/>
                  </a:lnTo>
                  <a:lnTo>
                    <a:pt x="7" y="2"/>
                  </a:lnTo>
                  <a:lnTo>
                    <a:pt x="7" y="2"/>
                  </a:lnTo>
                  <a:lnTo>
                    <a:pt x="6" y="2"/>
                  </a:lnTo>
                  <a:lnTo>
                    <a:pt x="6" y="2"/>
                  </a:lnTo>
                  <a:lnTo>
                    <a:pt x="4" y="0"/>
                  </a:lnTo>
                  <a:lnTo>
                    <a:pt x="4" y="0"/>
                  </a:lnTo>
                  <a:lnTo>
                    <a:pt x="3" y="0"/>
                  </a:lnTo>
                  <a:lnTo>
                    <a:pt x="3" y="2"/>
                  </a:lnTo>
                  <a:lnTo>
                    <a:pt x="3" y="2"/>
                  </a:lnTo>
                  <a:lnTo>
                    <a:pt x="1" y="2"/>
                  </a:lnTo>
                  <a:lnTo>
                    <a:pt x="1" y="2"/>
                  </a:lnTo>
                  <a:lnTo>
                    <a:pt x="1" y="3"/>
                  </a:lnTo>
                  <a:lnTo>
                    <a:pt x="0" y="3"/>
                  </a:lnTo>
                  <a:lnTo>
                    <a:pt x="0" y="5"/>
                  </a:lnTo>
                  <a:lnTo>
                    <a:pt x="0" y="5"/>
                  </a:lnTo>
                  <a:lnTo>
                    <a:pt x="1" y="6"/>
                  </a:lnTo>
                  <a:lnTo>
                    <a:pt x="1" y="6"/>
                  </a:lnTo>
                  <a:lnTo>
                    <a:pt x="1" y="8"/>
                  </a:lnTo>
                  <a:lnTo>
                    <a:pt x="3" y="8"/>
                  </a:lnTo>
                  <a:lnTo>
                    <a:pt x="3" y="8"/>
                  </a:lnTo>
                  <a:lnTo>
                    <a:pt x="3" y="8"/>
                  </a:lnTo>
                  <a:lnTo>
                    <a:pt x="4" y="8"/>
                  </a:lnTo>
                  <a:lnTo>
                    <a:pt x="4" y="8"/>
                  </a:lnTo>
                  <a:lnTo>
                    <a:pt x="6" y="8"/>
                  </a:lnTo>
                  <a:lnTo>
                    <a:pt x="6" y="8"/>
                  </a:lnTo>
                  <a:lnTo>
                    <a:pt x="7" y="8"/>
                  </a:lnTo>
                  <a:lnTo>
                    <a:pt x="7" y="6"/>
                  </a:lnTo>
                  <a:lnTo>
                    <a:pt x="7" y="6"/>
                  </a:lnTo>
                  <a:lnTo>
                    <a:pt x="7" y="5"/>
                  </a:lnTo>
                  <a:lnTo>
                    <a:pt x="7" y="5"/>
                  </a:lnTo>
                  <a:lnTo>
                    <a:pt x="7" y="5"/>
                  </a:lnTo>
                  <a:lnTo>
                    <a:pt x="7" y="3"/>
                  </a:lnTo>
                  <a:lnTo>
                    <a:pt x="7" y="3"/>
                  </a:lnTo>
                  <a:lnTo>
                    <a:pt x="7" y="3"/>
                  </a:lnTo>
                  <a:lnTo>
                    <a:pt x="6" y="2"/>
                  </a:lnTo>
                  <a:lnTo>
                    <a:pt x="6" y="2"/>
                  </a:lnTo>
                  <a:lnTo>
                    <a:pt x="6" y="2"/>
                  </a:lnTo>
                  <a:lnTo>
                    <a:pt x="4" y="2"/>
                  </a:lnTo>
                  <a:lnTo>
                    <a:pt x="4" y="2"/>
                  </a:lnTo>
                  <a:lnTo>
                    <a:pt x="3" y="2"/>
                  </a:lnTo>
                  <a:lnTo>
                    <a:pt x="3" y="2"/>
                  </a:lnTo>
                  <a:lnTo>
                    <a:pt x="3" y="2"/>
                  </a:lnTo>
                  <a:lnTo>
                    <a:pt x="1" y="2"/>
                  </a:lnTo>
                  <a:lnTo>
                    <a:pt x="1" y="3"/>
                  </a:lnTo>
                  <a:lnTo>
                    <a:pt x="1" y="3"/>
                  </a:lnTo>
                  <a:lnTo>
                    <a:pt x="1" y="3"/>
                  </a:lnTo>
                  <a:lnTo>
                    <a:pt x="1" y="5"/>
                  </a:lnTo>
                  <a:lnTo>
                    <a:pt x="1" y="5"/>
                  </a:lnTo>
                  <a:lnTo>
                    <a:pt x="1" y="6"/>
                  </a:lnTo>
                  <a:lnTo>
                    <a:pt x="1" y="6"/>
                  </a:lnTo>
                  <a:lnTo>
                    <a:pt x="1" y="6"/>
                  </a:lnTo>
                  <a:lnTo>
                    <a:pt x="3" y="8"/>
                  </a:lnTo>
                  <a:lnTo>
                    <a:pt x="3" y="8"/>
                  </a:lnTo>
                  <a:lnTo>
                    <a:pt x="3" y="8"/>
                  </a:lnTo>
                  <a:lnTo>
                    <a:pt x="4" y="8"/>
                  </a:lnTo>
                  <a:lnTo>
                    <a:pt x="4" y="8"/>
                  </a:lnTo>
                  <a:lnTo>
                    <a:pt x="6" y="8"/>
                  </a:lnTo>
                  <a:lnTo>
                    <a:pt x="6" y="8"/>
                  </a:lnTo>
                  <a:lnTo>
                    <a:pt x="6" y="6"/>
                  </a:lnTo>
                  <a:lnTo>
                    <a:pt x="7" y="6"/>
                  </a:lnTo>
                  <a:lnTo>
                    <a:pt x="7" y="6"/>
                  </a:lnTo>
                  <a:lnTo>
                    <a:pt x="7" y="5"/>
                  </a:lnTo>
                  <a:lnTo>
                    <a:pt x="7" y="5"/>
                  </a:lnTo>
                  <a:lnTo>
                    <a:pt x="7" y="5"/>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0188" name="Group 1228"/>
          <p:cNvGrpSpPr>
            <a:grpSpLocks/>
          </p:cNvGrpSpPr>
          <p:nvPr/>
        </p:nvGrpSpPr>
        <p:grpSpPr bwMode="auto">
          <a:xfrm>
            <a:off x="6736373" y="4386264"/>
            <a:ext cx="410308" cy="206375"/>
            <a:chOff x="4202" y="2542"/>
            <a:chExt cx="259" cy="130"/>
          </a:xfrm>
        </p:grpSpPr>
        <p:sp>
          <p:nvSpPr>
            <p:cNvPr id="170189" name="Freeform 1229"/>
            <p:cNvSpPr>
              <a:spLocks/>
            </p:cNvSpPr>
            <p:nvPr/>
          </p:nvSpPr>
          <p:spPr bwMode="auto">
            <a:xfrm>
              <a:off x="4373" y="2569"/>
              <a:ext cx="6" cy="6"/>
            </a:xfrm>
            <a:custGeom>
              <a:avLst/>
              <a:gdLst>
                <a:gd name="T0" fmla="*/ 6 w 6"/>
                <a:gd name="T1" fmla="*/ 1 h 6"/>
                <a:gd name="T2" fmla="*/ 6 w 6"/>
                <a:gd name="T3" fmla="*/ 1 h 6"/>
                <a:gd name="T4" fmla="*/ 5 w 6"/>
                <a:gd name="T5" fmla="*/ 0 h 6"/>
                <a:gd name="T6" fmla="*/ 3 w 6"/>
                <a:gd name="T7" fmla="*/ 0 h 6"/>
                <a:gd name="T8" fmla="*/ 2 w 6"/>
                <a:gd name="T9" fmla="*/ 0 h 6"/>
                <a:gd name="T10" fmla="*/ 2 w 6"/>
                <a:gd name="T11" fmla="*/ 0 h 6"/>
                <a:gd name="T12" fmla="*/ 0 w 6"/>
                <a:gd name="T13" fmla="*/ 1 h 6"/>
                <a:gd name="T14" fmla="*/ 0 w 6"/>
                <a:gd name="T15" fmla="*/ 1 h 6"/>
                <a:gd name="T16" fmla="*/ 0 w 6"/>
                <a:gd name="T17" fmla="*/ 3 h 6"/>
                <a:gd name="T18" fmla="*/ 0 w 6"/>
                <a:gd name="T19" fmla="*/ 4 h 6"/>
                <a:gd name="T20" fmla="*/ 2 w 6"/>
                <a:gd name="T21" fmla="*/ 6 h 6"/>
                <a:gd name="T22" fmla="*/ 2 w 6"/>
                <a:gd name="T23" fmla="*/ 6 h 6"/>
                <a:gd name="T24" fmla="*/ 3 w 6"/>
                <a:gd name="T25" fmla="*/ 6 h 6"/>
                <a:gd name="T26" fmla="*/ 5 w 6"/>
                <a:gd name="T27" fmla="*/ 6 h 6"/>
                <a:gd name="T28" fmla="*/ 6 w 6"/>
                <a:gd name="T29" fmla="*/ 4 h 6"/>
                <a:gd name="T30" fmla="*/ 6 w 6"/>
                <a:gd name="T31" fmla="*/ 3 h 6"/>
                <a:gd name="T32" fmla="*/ 6 w 6"/>
                <a:gd name="T33" fmla="*/ 3 h 6"/>
                <a:gd name="T34" fmla="*/ 6 w 6"/>
                <a:gd name="T35" fmla="*/ 1 h 6"/>
                <a:gd name="T36" fmla="*/ 5 w 6"/>
                <a:gd name="T37" fmla="*/ 1 h 6"/>
                <a:gd name="T38" fmla="*/ 5 w 6"/>
                <a:gd name="T39" fmla="*/ 0 h 6"/>
                <a:gd name="T40" fmla="*/ 3 w 6"/>
                <a:gd name="T41" fmla="*/ 0 h 6"/>
                <a:gd name="T42" fmla="*/ 2 w 6"/>
                <a:gd name="T43" fmla="*/ 0 h 6"/>
                <a:gd name="T44" fmla="*/ 2 w 6"/>
                <a:gd name="T45" fmla="*/ 1 h 6"/>
                <a:gd name="T46" fmla="*/ 0 w 6"/>
                <a:gd name="T47" fmla="*/ 1 h 6"/>
                <a:gd name="T48" fmla="*/ 0 w 6"/>
                <a:gd name="T49" fmla="*/ 3 h 6"/>
                <a:gd name="T50" fmla="*/ 0 w 6"/>
                <a:gd name="T51" fmla="*/ 4 h 6"/>
                <a:gd name="T52" fmla="*/ 2 w 6"/>
                <a:gd name="T53" fmla="*/ 4 h 6"/>
                <a:gd name="T54" fmla="*/ 2 w 6"/>
                <a:gd name="T55" fmla="*/ 4 h 6"/>
                <a:gd name="T56" fmla="*/ 3 w 6"/>
                <a:gd name="T57" fmla="*/ 6 h 6"/>
                <a:gd name="T58" fmla="*/ 5 w 6"/>
                <a:gd name="T59" fmla="*/ 4 h 6"/>
                <a:gd name="T60" fmla="*/ 5 w 6"/>
                <a:gd name="T61" fmla="*/ 4 h 6"/>
                <a:gd name="T62" fmla="*/ 6 w 6"/>
                <a:gd name="T63" fmla="*/ 4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1"/>
                  </a:lnTo>
                  <a:lnTo>
                    <a:pt x="6" y="1"/>
                  </a:lnTo>
                  <a:lnTo>
                    <a:pt x="6" y="1"/>
                  </a:lnTo>
                  <a:lnTo>
                    <a:pt x="5" y="0"/>
                  </a:lnTo>
                  <a:lnTo>
                    <a:pt x="5" y="0"/>
                  </a:lnTo>
                  <a:lnTo>
                    <a:pt x="5" y="0"/>
                  </a:lnTo>
                  <a:lnTo>
                    <a:pt x="3" y="0"/>
                  </a:lnTo>
                  <a:lnTo>
                    <a:pt x="3" y="0"/>
                  </a:lnTo>
                  <a:lnTo>
                    <a:pt x="2" y="0"/>
                  </a:lnTo>
                  <a:lnTo>
                    <a:pt x="2" y="0"/>
                  </a:lnTo>
                  <a:lnTo>
                    <a:pt x="2" y="0"/>
                  </a:lnTo>
                  <a:lnTo>
                    <a:pt x="0" y="0"/>
                  </a:lnTo>
                  <a:lnTo>
                    <a:pt x="0" y="1"/>
                  </a:lnTo>
                  <a:lnTo>
                    <a:pt x="0" y="1"/>
                  </a:lnTo>
                  <a:lnTo>
                    <a:pt x="0" y="1"/>
                  </a:lnTo>
                  <a:lnTo>
                    <a:pt x="0" y="3"/>
                  </a:lnTo>
                  <a:lnTo>
                    <a:pt x="0" y="3"/>
                  </a:lnTo>
                  <a:lnTo>
                    <a:pt x="0" y="4"/>
                  </a:lnTo>
                  <a:lnTo>
                    <a:pt x="0" y="4"/>
                  </a:lnTo>
                  <a:lnTo>
                    <a:pt x="0" y="4"/>
                  </a:lnTo>
                  <a:lnTo>
                    <a:pt x="2" y="6"/>
                  </a:lnTo>
                  <a:lnTo>
                    <a:pt x="2" y="6"/>
                  </a:lnTo>
                  <a:lnTo>
                    <a:pt x="2" y="6"/>
                  </a:lnTo>
                  <a:lnTo>
                    <a:pt x="3" y="6"/>
                  </a:lnTo>
                  <a:lnTo>
                    <a:pt x="3" y="6"/>
                  </a:lnTo>
                  <a:lnTo>
                    <a:pt x="5" y="6"/>
                  </a:lnTo>
                  <a:lnTo>
                    <a:pt x="5" y="6"/>
                  </a:lnTo>
                  <a:lnTo>
                    <a:pt x="5" y="4"/>
                  </a:lnTo>
                  <a:lnTo>
                    <a:pt x="6" y="4"/>
                  </a:lnTo>
                  <a:lnTo>
                    <a:pt x="6" y="4"/>
                  </a:lnTo>
                  <a:lnTo>
                    <a:pt x="6" y="3"/>
                  </a:lnTo>
                  <a:lnTo>
                    <a:pt x="6" y="3"/>
                  </a:lnTo>
                  <a:lnTo>
                    <a:pt x="6" y="3"/>
                  </a:lnTo>
                  <a:lnTo>
                    <a:pt x="6" y="3"/>
                  </a:lnTo>
                  <a:lnTo>
                    <a:pt x="6" y="1"/>
                  </a:lnTo>
                  <a:lnTo>
                    <a:pt x="5" y="1"/>
                  </a:lnTo>
                  <a:lnTo>
                    <a:pt x="5" y="1"/>
                  </a:lnTo>
                  <a:lnTo>
                    <a:pt x="5" y="0"/>
                  </a:lnTo>
                  <a:lnTo>
                    <a:pt x="5" y="0"/>
                  </a:lnTo>
                  <a:lnTo>
                    <a:pt x="3" y="0"/>
                  </a:lnTo>
                  <a:lnTo>
                    <a:pt x="3" y="0"/>
                  </a:lnTo>
                  <a:lnTo>
                    <a:pt x="3" y="0"/>
                  </a:lnTo>
                  <a:lnTo>
                    <a:pt x="2" y="0"/>
                  </a:lnTo>
                  <a:lnTo>
                    <a:pt x="2" y="0"/>
                  </a:lnTo>
                  <a:lnTo>
                    <a:pt x="2" y="1"/>
                  </a:lnTo>
                  <a:lnTo>
                    <a:pt x="0" y="1"/>
                  </a:lnTo>
                  <a:lnTo>
                    <a:pt x="0" y="1"/>
                  </a:lnTo>
                  <a:lnTo>
                    <a:pt x="0" y="3"/>
                  </a:lnTo>
                  <a:lnTo>
                    <a:pt x="0" y="3"/>
                  </a:lnTo>
                  <a:lnTo>
                    <a:pt x="0" y="3"/>
                  </a:lnTo>
                  <a:lnTo>
                    <a:pt x="0" y="4"/>
                  </a:lnTo>
                  <a:lnTo>
                    <a:pt x="0" y="4"/>
                  </a:lnTo>
                  <a:lnTo>
                    <a:pt x="2" y="4"/>
                  </a:lnTo>
                  <a:lnTo>
                    <a:pt x="2" y="4"/>
                  </a:lnTo>
                  <a:lnTo>
                    <a:pt x="2" y="4"/>
                  </a:lnTo>
                  <a:lnTo>
                    <a:pt x="3" y="6"/>
                  </a:lnTo>
                  <a:lnTo>
                    <a:pt x="3" y="6"/>
                  </a:lnTo>
                  <a:lnTo>
                    <a:pt x="3" y="6"/>
                  </a:lnTo>
                  <a:lnTo>
                    <a:pt x="5" y="4"/>
                  </a:lnTo>
                  <a:lnTo>
                    <a:pt x="5" y="4"/>
                  </a:lnTo>
                  <a:lnTo>
                    <a:pt x="5" y="4"/>
                  </a:lnTo>
                  <a:lnTo>
                    <a:pt x="5" y="4"/>
                  </a:lnTo>
                  <a:lnTo>
                    <a:pt x="6" y="4"/>
                  </a:lnTo>
                  <a:lnTo>
                    <a:pt x="6" y="3"/>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0" name="Freeform 1230"/>
            <p:cNvSpPr>
              <a:spLocks/>
            </p:cNvSpPr>
            <p:nvPr/>
          </p:nvSpPr>
          <p:spPr bwMode="auto">
            <a:xfrm>
              <a:off x="4373" y="2569"/>
              <a:ext cx="6" cy="6"/>
            </a:xfrm>
            <a:custGeom>
              <a:avLst/>
              <a:gdLst>
                <a:gd name="T0" fmla="*/ 6 w 6"/>
                <a:gd name="T1" fmla="*/ 3 h 6"/>
                <a:gd name="T2" fmla="*/ 5 w 6"/>
                <a:gd name="T3" fmla="*/ 1 h 6"/>
                <a:gd name="T4" fmla="*/ 5 w 6"/>
                <a:gd name="T5" fmla="*/ 0 h 6"/>
                <a:gd name="T6" fmla="*/ 3 w 6"/>
                <a:gd name="T7" fmla="*/ 0 h 6"/>
                <a:gd name="T8" fmla="*/ 3 w 6"/>
                <a:gd name="T9" fmla="*/ 0 h 6"/>
                <a:gd name="T10" fmla="*/ 2 w 6"/>
                <a:gd name="T11" fmla="*/ 0 h 6"/>
                <a:gd name="T12" fmla="*/ 0 w 6"/>
                <a:gd name="T13" fmla="*/ 1 h 6"/>
                <a:gd name="T14" fmla="*/ 0 w 6"/>
                <a:gd name="T15" fmla="*/ 3 h 6"/>
                <a:gd name="T16" fmla="*/ 0 w 6"/>
                <a:gd name="T17" fmla="*/ 3 h 6"/>
                <a:gd name="T18" fmla="*/ 0 w 6"/>
                <a:gd name="T19" fmla="*/ 4 h 6"/>
                <a:gd name="T20" fmla="*/ 2 w 6"/>
                <a:gd name="T21" fmla="*/ 4 h 6"/>
                <a:gd name="T22" fmla="*/ 3 w 6"/>
                <a:gd name="T23" fmla="*/ 6 h 6"/>
                <a:gd name="T24" fmla="*/ 3 w 6"/>
                <a:gd name="T25" fmla="*/ 6 h 6"/>
                <a:gd name="T26" fmla="*/ 5 w 6"/>
                <a:gd name="T27" fmla="*/ 4 h 6"/>
                <a:gd name="T28" fmla="*/ 5 w 6"/>
                <a:gd name="T29" fmla="*/ 4 h 6"/>
                <a:gd name="T30" fmla="*/ 6 w 6"/>
                <a:gd name="T31" fmla="*/ 3 h 6"/>
                <a:gd name="T32" fmla="*/ 5 w 6"/>
                <a:gd name="T33" fmla="*/ 3 h 6"/>
                <a:gd name="T34" fmla="*/ 5 w 6"/>
                <a:gd name="T35" fmla="*/ 1 h 6"/>
                <a:gd name="T36" fmla="*/ 5 w 6"/>
                <a:gd name="T37" fmla="*/ 1 h 6"/>
                <a:gd name="T38" fmla="*/ 3 w 6"/>
                <a:gd name="T39" fmla="*/ 1 h 6"/>
                <a:gd name="T40" fmla="*/ 3 w 6"/>
                <a:gd name="T41" fmla="*/ 0 h 6"/>
                <a:gd name="T42" fmla="*/ 2 w 6"/>
                <a:gd name="T43" fmla="*/ 1 h 6"/>
                <a:gd name="T44" fmla="*/ 2 w 6"/>
                <a:gd name="T45" fmla="*/ 1 h 6"/>
                <a:gd name="T46" fmla="*/ 2 w 6"/>
                <a:gd name="T47" fmla="*/ 1 h 6"/>
                <a:gd name="T48" fmla="*/ 0 w 6"/>
                <a:gd name="T49" fmla="*/ 3 h 6"/>
                <a:gd name="T50" fmla="*/ 2 w 6"/>
                <a:gd name="T51" fmla="*/ 3 h 6"/>
                <a:gd name="T52" fmla="*/ 2 w 6"/>
                <a:gd name="T53" fmla="*/ 4 h 6"/>
                <a:gd name="T54" fmla="*/ 2 w 6"/>
                <a:gd name="T55" fmla="*/ 4 h 6"/>
                <a:gd name="T56" fmla="*/ 3 w 6"/>
                <a:gd name="T57" fmla="*/ 4 h 6"/>
                <a:gd name="T58" fmla="*/ 3 w 6"/>
                <a:gd name="T59" fmla="*/ 4 h 6"/>
                <a:gd name="T60" fmla="*/ 5 w 6"/>
                <a:gd name="T61" fmla="*/ 4 h 6"/>
                <a:gd name="T62" fmla="*/ 5 w 6"/>
                <a:gd name="T63" fmla="*/ 3 h 6"/>
                <a:gd name="T64" fmla="*/ 5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3"/>
                  </a:lnTo>
                  <a:lnTo>
                    <a:pt x="6" y="1"/>
                  </a:lnTo>
                  <a:lnTo>
                    <a:pt x="5" y="1"/>
                  </a:lnTo>
                  <a:lnTo>
                    <a:pt x="5" y="1"/>
                  </a:lnTo>
                  <a:lnTo>
                    <a:pt x="5" y="0"/>
                  </a:lnTo>
                  <a:lnTo>
                    <a:pt x="5" y="0"/>
                  </a:lnTo>
                  <a:lnTo>
                    <a:pt x="3" y="0"/>
                  </a:lnTo>
                  <a:lnTo>
                    <a:pt x="3" y="0"/>
                  </a:lnTo>
                  <a:lnTo>
                    <a:pt x="3" y="0"/>
                  </a:lnTo>
                  <a:lnTo>
                    <a:pt x="2" y="0"/>
                  </a:lnTo>
                  <a:lnTo>
                    <a:pt x="2" y="0"/>
                  </a:lnTo>
                  <a:lnTo>
                    <a:pt x="2" y="1"/>
                  </a:lnTo>
                  <a:lnTo>
                    <a:pt x="0" y="1"/>
                  </a:lnTo>
                  <a:lnTo>
                    <a:pt x="0" y="1"/>
                  </a:lnTo>
                  <a:lnTo>
                    <a:pt x="0" y="3"/>
                  </a:lnTo>
                  <a:lnTo>
                    <a:pt x="0" y="3"/>
                  </a:lnTo>
                  <a:lnTo>
                    <a:pt x="0" y="3"/>
                  </a:lnTo>
                  <a:lnTo>
                    <a:pt x="0" y="4"/>
                  </a:lnTo>
                  <a:lnTo>
                    <a:pt x="0" y="4"/>
                  </a:lnTo>
                  <a:lnTo>
                    <a:pt x="2" y="4"/>
                  </a:lnTo>
                  <a:lnTo>
                    <a:pt x="2" y="4"/>
                  </a:lnTo>
                  <a:lnTo>
                    <a:pt x="2" y="4"/>
                  </a:lnTo>
                  <a:lnTo>
                    <a:pt x="3" y="6"/>
                  </a:lnTo>
                  <a:lnTo>
                    <a:pt x="3" y="6"/>
                  </a:lnTo>
                  <a:lnTo>
                    <a:pt x="3" y="6"/>
                  </a:lnTo>
                  <a:lnTo>
                    <a:pt x="5" y="4"/>
                  </a:lnTo>
                  <a:lnTo>
                    <a:pt x="5" y="4"/>
                  </a:lnTo>
                  <a:lnTo>
                    <a:pt x="5" y="4"/>
                  </a:lnTo>
                  <a:lnTo>
                    <a:pt x="5" y="4"/>
                  </a:lnTo>
                  <a:lnTo>
                    <a:pt x="6" y="4"/>
                  </a:lnTo>
                  <a:lnTo>
                    <a:pt x="6" y="3"/>
                  </a:lnTo>
                  <a:lnTo>
                    <a:pt x="6" y="3"/>
                  </a:lnTo>
                  <a:lnTo>
                    <a:pt x="5" y="3"/>
                  </a:lnTo>
                  <a:lnTo>
                    <a:pt x="5" y="3"/>
                  </a:lnTo>
                  <a:lnTo>
                    <a:pt x="5" y="1"/>
                  </a:lnTo>
                  <a:lnTo>
                    <a:pt x="5" y="1"/>
                  </a:lnTo>
                  <a:lnTo>
                    <a:pt x="5" y="1"/>
                  </a:lnTo>
                  <a:lnTo>
                    <a:pt x="5" y="1"/>
                  </a:lnTo>
                  <a:lnTo>
                    <a:pt x="3" y="1"/>
                  </a:lnTo>
                  <a:lnTo>
                    <a:pt x="3" y="0"/>
                  </a:lnTo>
                  <a:lnTo>
                    <a:pt x="3" y="0"/>
                  </a:lnTo>
                  <a:lnTo>
                    <a:pt x="3" y="0"/>
                  </a:lnTo>
                  <a:lnTo>
                    <a:pt x="2" y="1"/>
                  </a:lnTo>
                  <a:lnTo>
                    <a:pt x="2" y="1"/>
                  </a:lnTo>
                  <a:lnTo>
                    <a:pt x="2" y="1"/>
                  </a:lnTo>
                  <a:lnTo>
                    <a:pt x="2" y="1"/>
                  </a:lnTo>
                  <a:lnTo>
                    <a:pt x="2" y="1"/>
                  </a:lnTo>
                  <a:lnTo>
                    <a:pt x="2" y="3"/>
                  </a:lnTo>
                  <a:lnTo>
                    <a:pt x="0" y="3"/>
                  </a:lnTo>
                  <a:lnTo>
                    <a:pt x="2" y="3"/>
                  </a:lnTo>
                  <a:lnTo>
                    <a:pt x="2" y="3"/>
                  </a:lnTo>
                  <a:lnTo>
                    <a:pt x="2" y="4"/>
                  </a:lnTo>
                  <a:lnTo>
                    <a:pt x="2" y="4"/>
                  </a:lnTo>
                  <a:lnTo>
                    <a:pt x="2" y="4"/>
                  </a:lnTo>
                  <a:lnTo>
                    <a:pt x="2" y="4"/>
                  </a:lnTo>
                  <a:lnTo>
                    <a:pt x="3" y="4"/>
                  </a:lnTo>
                  <a:lnTo>
                    <a:pt x="3" y="4"/>
                  </a:lnTo>
                  <a:lnTo>
                    <a:pt x="3" y="4"/>
                  </a:lnTo>
                  <a:lnTo>
                    <a:pt x="3" y="4"/>
                  </a:lnTo>
                  <a:lnTo>
                    <a:pt x="5" y="4"/>
                  </a:lnTo>
                  <a:lnTo>
                    <a:pt x="5" y="4"/>
                  </a:lnTo>
                  <a:lnTo>
                    <a:pt x="5" y="4"/>
                  </a:lnTo>
                  <a:lnTo>
                    <a:pt x="5" y="3"/>
                  </a:lnTo>
                  <a:lnTo>
                    <a:pt x="5" y="3"/>
                  </a:lnTo>
                  <a:lnTo>
                    <a:pt x="5"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1" name="Freeform 1231"/>
            <p:cNvSpPr>
              <a:spLocks/>
            </p:cNvSpPr>
            <p:nvPr/>
          </p:nvSpPr>
          <p:spPr bwMode="auto">
            <a:xfrm>
              <a:off x="4373" y="2569"/>
              <a:ext cx="5" cy="4"/>
            </a:xfrm>
            <a:custGeom>
              <a:avLst/>
              <a:gdLst>
                <a:gd name="T0" fmla="*/ 5 w 5"/>
                <a:gd name="T1" fmla="*/ 3 h 4"/>
                <a:gd name="T2" fmla="*/ 5 w 5"/>
                <a:gd name="T3" fmla="*/ 1 h 4"/>
                <a:gd name="T4" fmla="*/ 5 w 5"/>
                <a:gd name="T5" fmla="*/ 1 h 4"/>
                <a:gd name="T6" fmla="*/ 3 w 5"/>
                <a:gd name="T7" fmla="*/ 0 h 4"/>
                <a:gd name="T8" fmla="*/ 3 w 5"/>
                <a:gd name="T9" fmla="*/ 0 h 4"/>
                <a:gd name="T10" fmla="*/ 2 w 5"/>
                <a:gd name="T11" fmla="*/ 1 h 4"/>
                <a:gd name="T12" fmla="*/ 2 w 5"/>
                <a:gd name="T13" fmla="*/ 1 h 4"/>
                <a:gd name="T14" fmla="*/ 2 w 5"/>
                <a:gd name="T15" fmla="*/ 3 h 4"/>
                <a:gd name="T16" fmla="*/ 2 w 5"/>
                <a:gd name="T17" fmla="*/ 3 h 4"/>
                <a:gd name="T18" fmla="*/ 2 w 5"/>
                <a:gd name="T19" fmla="*/ 4 h 4"/>
                <a:gd name="T20" fmla="*/ 2 w 5"/>
                <a:gd name="T21" fmla="*/ 4 h 4"/>
                <a:gd name="T22" fmla="*/ 3 w 5"/>
                <a:gd name="T23" fmla="*/ 4 h 4"/>
                <a:gd name="T24" fmla="*/ 3 w 5"/>
                <a:gd name="T25" fmla="*/ 4 h 4"/>
                <a:gd name="T26" fmla="*/ 5 w 5"/>
                <a:gd name="T27" fmla="*/ 4 h 4"/>
                <a:gd name="T28" fmla="*/ 5 w 5"/>
                <a:gd name="T29" fmla="*/ 4 h 4"/>
                <a:gd name="T30" fmla="*/ 5 w 5"/>
                <a:gd name="T31" fmla="*/ 3 h 4"/>
                <a:gd name="T32" fmla="*/ 5 w 5"/>
                <a:gd name="T33" fmla="*/ 3 h 4"/>
                <a:gd name="T34" fmla="*/ 5 w 5"/>
                <a:gd name="T35" fmla="*/ 1 h 4"/>
                <a:gd name="T36" fmla="*/ 5 w 5"/>
                <a:gd name="T37" fmla="*/ 1 h 4"/>
                <a:gd name="T38" fmla="*/ 3 w 5"/>
                <a:gd name="T39" fmla="*/ 1 h 4"/>
                <a:gd name="T40" fmla="*/ 3 w 5"/>
                <a:gd name="T41" fmla="*/ 1 h 4"/>
                <a:gd name="T42" fmla="*/ 2 w 5"/>
                <a:gd name="T43" fmla="*/ 1 h 4"/>
                <a:gd name="T44" fmla="*/ 2 w 5"/>
                <a:gd name="T45" fmla="*/ 1 h 4"/>
                <a:gd name="T46" fmla="*/ 2 w 5"/>
                <a:gd name="T47" fmla="*/ 1 h 4"/>
                <a:gd name="T48" fmla="*/ 2 w 5"/>
                <a:gd name="T49" fmla="*/ 3 h 4"/>
                <a:gd name="T50" fmla="*/ 2 w 5"/>
                <a:gd name="T51" fmla="*/ 3 h 4"/>
                <a:gd name="T52" fmla="*/ 2 w 5"/>
                <a:gd name="T53" fmla="*/ 4 h 4"/>
                <a:gd name="T54" fmla="*/ 2 w 5"/>
                <a:gd name="T55" fmla="*/ 4 h 4"/>
                <a:gd name="T56" fmla="*/ 3 w 5"/>
                <a:gd name="T57" fmla="*/ 4 h 4"/>
                <a:gd name="T58" fmla="*/ 3 w 5"/>
                <a:gd name="T59" fmla="*/ 4 h 4"/>
                <a:gd name="T60" fmla="*/ 5 w 5"/>
                <a:gd name="T61" fmla="*/ 4 h 4"/>
                <a:gd name="T62" fmla="*/ 5 w 5"/>
                <a:gd name="T63" fmla="*/ 3 h 4"/>
                <a:gd name="T64" fmla="*/ 5 w 5"/>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4">
                  <a:moveTo>
                    <a:pt x="5" y="3"/>
                  </a:moveTo>
                  <a:lnTo>
                    <a:pt x="5" y="3"/>
                  </a:lnTo>
                  <a:lnTo>
                    <a:pt x="5" y="1"/>
                  </a:lnTo>
                  <a:lnTo>
                    <a:pt x="5" y="1"/>
                  </a:lnTo>
                  <a:lnTo>
                    <a:pt x="5" y="1"/>
                  </a:lnTo>
                  <a:lnTo>
                    <a:pt x="5" y="1"/>
                  </a:lnTo>
                  <a:lnTo>
                    <a:pt x="3" y="1"/>
                  </a:lnTo>
                  <a:lnTo>
                    <a:pt x="3" y="0"/>
                  </a:lnTo>
                  <a:lnTo>
                    <a:pt x="3" y="0"/>
                  </a:lnTo>
                  <a:lnTo>
                    <a:pt x="3" y="0"/>
                  </a:lnTo>
                  <a:lnTo>
                    <a:pt x="2" y="1"/>
                  </a:lnTo>
                  <a:lnTo>
                    <a:pt x="2" y="1"/>
                  </a:lnTo>
                  <a:lnTo>
                    <a:pt x="2" y="1"/>
                  </a:lnTo>
                  <a:lnTo>
                    <a:pt x="2" y="1"/>
                  </a:lnTo>
                  <a:lnTo>
                    <a:pt x="2" y="1"/>
                  </a:lnTo>
                  <a:lnTo>
                    <a:pt x="2" y="3"/>
                  </a:lnTo>
                  <a:lnTo>
                    <a:pt x="0" y="3"/>
                  </a:lnTo>
                  <a:lnTo>
                    <a:pt x="2" y="3"/>
                  </a:lnTo>
                  <a:lnTo>
                    <a:pt x="2" y="3"/>
                  </a:lnTo>
                  <a:lnTo>
                    <a:pt x="2" y="4"/>
                  </a:lnTo>
                  <a:lnTo>
                    <a:pt x="2" y="4"/>
                  </a:lnTo>
                  <a:lnTo>
                    <a:pt x="2" y="4"/>
                  </a:lnTo>
                  <a:lnTo>
                    <a:pt x="2" y="4"/>
                  </a:lnTo>
                  <a:lnTo>
                    <a:pt x="3" y="4"/>
                  </a:lnTo>
                  <a:lnTo>
                    <a:pt x="3" y="4"/>
                  </a:lnTo>
                  <a:lnTo>
                    <a:pt x="3" y="4"/>
                  </a:lnTo>
                  <a:lnTo>
                    <a:pt x="3" y="4"/>
                  </a:lnTo>
                  <a:lnTo>
                    <a:pt x="5" y="4"/>
                  </a:lnTo>
                  <a:lnTo>
                    <a:pt x="5" y="4"/>
                  </a:lnTo>
                  <a:lnTo>
                    <a:pt x="5" y="4"/>
                  </a:lnTo>
                  <a:lnTo>
                    <a:pt x="5" y="3"/>
                  </a:lnTo>
                  <a:lnTo>
                    <a:pt x="5" y="3"/>
                  </a:lnTo>
                  <a:lnTo>
                    <a:pt x="5" y="3"/>
                  </a:lnTo>
                  <a:lnTo>
                    <a:pt x="5" y="3"/>
                  </a:lnTo>
                  <a:lnTo>
                    <a:pt x="5" y="3"/>
                  </a:lnTo>
                  <a:lnTo>
                    <a:pt x="5" y="1"/>
                  </a:lnTo>
                  <a:lnTo>
                    <a:pt x="5" y="1"/>
                  </a:lnTo>
                  <a:lnTo>
                    <a:pt x="5" y="1"/>
                  </a:lnTo>
                  <a:lnTo>
                    <a:pt x="3" y="1"/>
                  </a:lnTo>
                  <a:lnTo>
                    <a:pt x="3" y="1"/>
                  </a:lnTo>
                  <a:lnTo>
                    <a:pt x="3" y="1"/>
                  </a:lnTo>
                  <a:lnTo>
                    <a:pt x="3" y="1"/>
                  </a:lnTo>
                  <a:lnTo>
                    <a:pt x="3" y="1"/>
                  </a:lnTo>
                  <a:lnTo>
                    <a:pt x="2" y="1"/>
                  </a:lnTo>
                  <a:lnTo>
                    <a:pt x="2" y="1"/>
                  </a:lnTo>
                  <a:lnTo>
                    <a:pt x="2" y="1"/>
                  </a:lnTo>
                  <a:lnTo>
                    <a:pt x="2" y="1"/>
                  </a:lnTo>
                  <a:lnTo>
                    <a:pt x="2" y="1"/>
                  </a:lnTo>
                  <a:lnTo>
                    <a:pt x="2" y="3"/>
                  </a:lnTo>
                  <a:lnTo>
                    <a:pt x="2" y="3"/>
                  </a:lnTo>
                  <a:lnTo>
                    <a:pt x="2" y="3"/>
                  </a:lnTo>
                  <a:lnTo>
                    <a:pt x="2" y="3"/>
                  </a:lnTo>
                  <a:lnTo>
                    <a:pt x="2" y="3"/>
                  </a:lnTo>
                  <a:lnTo>
                    <a:pt x="2" y="4"/>
                  </a:lnTo>
                  <a:lnTo>
                    <a:pt x="2" y="4"/>
                  </a:lnTo>
                  <a:lnTo>
                    <a:pt x="2" y="4"/>
                  </a:lnTo>
                  <a:lnTo>
                    <a:pt x="3" y="4"/>
                  </a:lnTo>
                  <a:lnTo>
                    <a:pt x="3" y="4"/>
                  </a:lnTo>
                  <a:lnTo>
                    <a:pt x="3" y="4"/>
                  </a:lnTo>
                  <a:lnTo>
                    <a:pt x="3" y="4"/>
                  </a:lnTo>
                  <a:lnTo>
                    <a:pt x="3" y="4"/>
                  </a:lnTo>
                  <a:lnTo>
                    <a:pt x="5" y="4"/>
                  </a:lnTo>
                  <a:lnTo>
                    <a:pt x="5" y="3"/>
                  </a:lnTo>
                  <a:lnTo>
                    <a:pt x="5" y="3"/>
                  </a:lnTo>
                  <a:lnTo>
                    <a:pt x="5" y="3"/>
                  </a:lnTo>
                  <a:lnTo>
                    <a:pt x="5" y="3"/>
                  </a:lnTo>
                  <a:lnTo>
                    <a:pt x="5" y="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2" name="Freeform 1232"/>
            <p:cNvSpPr>
              <a:spLocks/>
            </p:cNvSpPr>
            <p:nvPr/>
          </p:nvSpPr>
          <p:spPr bwMode="auto">
            <a:xfrm>
              <a:off x="4375" y="2570"/>
              <a:ext cx="3" cy="3"/>
            </a:xfrm>
            <a:custGeom>
              <a:avLst/>
              <a:gdLst>
                <a:gd name="T0" fmla="*/ 3 w 3"/>
                <a:gd name="T1" fmla="*/ 2 h 3"/>
                <a:gd name="T2" fmla="*/ 3 w 3"/>
                <a:gd name="T3" fmla="*/ 0 h 3"/>
                <a:gd name="T4" fmla="*/ 1 w 3"/>
                <a:gd name="T5" fmla="*/ 0 h 3"/>
                <a:gd name="T6" fmla="*/ 1 w 3"/>
                <a:gd name="T7" fmla="*/ 0 h 3"/>
                <a:gd name="T8" fmla="*/ 1 w 3"/>
                <a:gd name="T9" fmla="*/ 0 h 3"/>
                <a:gd name="T10" fmla="*/ 0 w 3"/>
                <a:gd name="T11" fmla="*/ 0 h 3"/>
                <a:gd name="T12" fmla="*/ 0 w 3"/>
                <a:gd name="T13" fmla="*/ 0 h 3"/>
                <a:gd name="T14" fmla="*/ 0 w 3"/>
                <a:gd name="T15" fmla="*/ 2 h 3"/>
                <a:gd name="T16" fmla="*/ 0 w 3"/>
                <a:gd name="T17" fmla="*/ 2 h 3"/>
                <a:gd name="T18" fmla="*/ 0 w 3"/>
                <a:gd name="T19" fmla="*/ 2 h 3"/>
                <a:gd name="T20" fmla="*/ 0 w 3"/>
                <a:gd name="T21" fmla="*/ 3 h 3"/>
                <a:gd name="T22" fmla="*/ 1 w 3"/>
                <a:gd name="T23" fmla="*/ 3 h 3"/>
                <a:gd name="T24" fmla="*/ 1 w 3"/>
                <a:gd name="T25" fmla="*/ 3 h 3"/>
                <a:gd name="T26" fmla="*/ 1 w 3"/>
                <a:gd name="T27" fmla="*/ 3 h 3"/>
                <a:gd name="T28" fmla="*/ 3 w 3"/>
                <a:gd name="T29" fmla="*/ 2 h 3"/>
                <a:gd name="T30" fmla="*/ 3 w 3"/>
                <a:gd name="T31" fmla="*/ 2 h 3"/>
                <a:gd name="T32" fmla="*/ 3 w 3"/>
                <a:gd name="T33" fmla="*/ 2 h 3"/>
                <a:gd name="T34" fmla="*/ 3 w 3"/>
                <a:gd name="T35" fmla="*/ 2 h 3"/>
                <a:gd name="T36" fmla="*/ 1 w 3"/>
                <a:gd name="T37" fmla="*/ 0 h 3"/>
                <a:gd name="T38" fmla="*/ 1 w 3"/>
                <a:gd name="T39" fmla="*/ 0 h 3"/>
                <a:gd name="T40" fmla="*/ 1 w 3"/>
                <a:gd name="T41" fmla="*/ 0 h 3"/>
                <a:gd name="T42" fmla="*/ 1 w 3"/>
                <a:gd name="T43" fmla="*/ 0 h 3"/>
                <a:gd name="T44" fmla="*/ 0 w 3"/>
                <a:gd name="T45" fmla="*/ 0 h 3"/>
                <a:gd name="T46" fmla="*/ 0 w 3"/>
                <a:gd name="T47" fmla="*/ 2 h 3"/>
                <a:gd name="T48" fmla="*/ 0 w 3"/>
                <a:gd name="T49" fmla="*/ 2 h 3"/>
                <a:gd name="T50" fmla="*/ 0 w 3"/>
                <a:gd name="T51" fmla="*/ 2 h 3"/>
                <a:gd name="T52" fmla="*/ 0 w 3"/>
                <a:gd name="T53" fmla="*/ 2 h 3"/>
                <a:gd name="T54" fmla="*/ 1 w 3"/>
                <a:gd name="T55" fmla="*/ 3 h 3"/>
                <a:gd name="T56" fmla="*/ 1 w 3"/>
                <a:gd name="T57" fmla="*/ 3 h 3"/>
                <a:gd name="T58" fmla="*/ 1 w 3"/>
                <a:gd name="T59" fmla="*/ 3 h 3"/>
                <a:gd name="T60" fmla="*/ 1 w 3"/>
                <a:gd name="T61" fmla="*/ 2 h 3"/>
                <a:gd name="T62" fmla="*/ 3 w 3"/>
                <a:gd name="T63" fmla="*/ 2 h 3"/>
                <a:gd name="T64" fmla="*/ 3 w 3"/>
                <a:gd name="T6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2"/>
                  </a:moveTo>
                  <a:lnTo>
                    <a:pt x="3" y="2"/>
                  </a:lnTo>
                  <a:lnTo>
                    <a:pt x="3" y="0"/>
                  </a:lnTo>
                  <a:lnTo>
                    <a:pt x="3" y="0"/>
                  </a:lnTo>
                  <a:lnTo>
                    <a:pt x="3" y="0"/>
                  </a:lnTo>
                  <a:lnTo>
                    <a:pt x="1" y="0"/>
                  </a:lnTo>
                  <a:lnTo>
                    <a:pt x="1" y="0"/>
                  </a:lnTo>
                  <a:lnTo>
                    <a:pt x="1" y="0"/>
                  </a:lnTo>
                  <a:lnTo>
                    <a:pt x="1" y="0"/>
                  </a:lnTo>
                  <a:lnTo>
                    <a:pt x="1" y="0"/>
                  </a:lnTo>
                  <a:lnTo>
                    <a:pt x="0" y="0"/>
                  </a:lnTo>
                  <a:lnTo>
                    <a:pt x="0" y="0"/>
                  </a:lnTo>
                  <a:lnTo>
                    <a:pt x="0" y="0"/>
                  </a:lnTo>
                  <a:lnTo>
                    <a:pt x="0" y="0"/>
                  </a:lnTo>
                  <a:lnTo>
                    <a:pt x="0" y="0"/>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3" y="3"/>
                  </a:lnTo>
                  <a:lnTo>
                    <a:pt x="3" y="2"/>
                  </a:lnTo>
                  <a:lnTo>
                    <a:pt x="3" y="2"/>
                  </a:lnTo>
                  <a:lnTo>
                    <a:pt x="3" y="2"/>
                  </a:lnTo>
                  <a:lnTo>
                    <a:pt x="3" y="2"/>
                  </a:lnTo>
                  <a:lnTo>
                    <a:pt x="3" y="2"/>
                  </a:lnTo>
                  <a:lnTo>
                    <a:pt x="3" y="2"/>
                  </a:lnTo>
                  <a:lnTo>
                    <a:pt x="3" y="2"/>
                  </a:lnTo>
                  <a:lnTo>
                    <a:pt x="1" y="0"/>
                  </a:lnTo>
                  <a:lnTo>
                    <a:pt x="1" y="0"/>
                  </a:lnTo>
                  <a:lnTo>
                    <a:pt x="1" y="0"/>
                  </a:lnTo>
                  <a:lnTo>
                    <a:pt x="1" y="0"/>
                  </a:lnTo>
                  <a:lnTo>
                    <a:pt x="1" y="0"/>
                  </a:lnTo>
                  <a:lnTo>
                    <a:pt x="1" y="0"/>
                  </a:lnTo>
                  <a:lnTo>
                    <a:pt x="1" y="0"/>
                  </a:lnTo>
                  <a:lnTo>
                    <a:pt x="1" y="0"/>
                  </a:lnTo>
                  <a:lnTo>
                    <a:pt x="0" y="0"/>
                  </a:lnTo>
                  <a:lnTo>
                    <a:pt x="0" y="0"/>
                  </a:lnTo>
                  <a:lnTo>
                    <a:pt x="0" y="0"/>
                  </a:lnTo>
                  <a:lnTo>
                    <a:pt x="0" y="2"/>
                  </a:lnTo>
                  <a:lnTo>
                    <a:pt x="0" y="2"/>
                  </a:lnTo>
                  <a:lnTo>
                    <a:pt x="0" y="2"/>
                  </a:lnTo>
                  <a:lnTo>
                    <a:pt x="0" y="2"/>
                  </a:lnTo>
                  <a:lnTo>
                    <a:pt x="0" y="2"/>
                  </a:lnTo>
                  <a:lnTo>
                    <a:pt x="0" y="2"/>
                  </a:lnTo>
                  <a:lnTo>
                    <a:pt x="0" y="2"/>
                  </a:lnTo>
                  <a:lnTo>
                    <a:pt x="0" y="2"/>
                  </a:lnTo>
                  <a:lnTo>
                    <a:pt x="1" y="3"/>
                  </a:lnTo>
                  <a:lnTo>
                    <a:pt x="1" y="3"/>
                  </a:lnTo>
                  <a:lnTo>
                    <a:pt x="1" y="3"/>
                  </a:lnTo>
                  <a:lnTo>
                    <a:pt x="1" y="3"/>
                  </a:lnTo>
                  <a:lnTo>
                    <a:pt x="1" y="3"/>
                  </a:lnTo>
                  <a:lnTo>
                    <a:pt x="1" y="2"/>
                  </a:lnTo>
                  <a:lnTo>
                    <a:pt x="1" y="2"/>
                  </a:lnTo>
                  <a:lnTo>
                    <a:pt x="1" y="2"/>
                  </a:lnTo>
                  <a:lnTo>
                    <a:pt x="3" y="2"/>
                  </a:lnTo>
                  <a:lnTo>
                    <a:pt x="3" y="2"/>
                  </a:lnTo>
                  <a:lnTo>
                    <a:pt x="3" y="2"/>
                  </a:lnTo>
                  <a:lnTo>
                    <a:pt x="3" y="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3" name="Freeform 1233"/>
            <p:cNvSpPr>
              <a:spLocks/>
            </p:cNvSpPr>
            <p:nvPr/>
          </p:nvSpPr>
          <p:spPr bwMode="auto">
            <a:xfrm>
              <a:off x="4375" y="2570"/>
              <a:ext cx="3" cy="3"/>
            </a:xfrm>
            <a:custGeom>
              <a:avLst/>
              <a:gdLst>
                <a:gd name="T0" fmla="*/ 3 w 3"/>
                <a:gd name="T1" fmla="*/ 2 h 3"/>
                <a:gd name="T2" fmla="*/ 3 w 3"/>
                <a:gd name="T3" fmla="*/ 2 h 3"/>
                <a:gd name="T4" fmla="*/ 3 w 3"/>
                <a:gd name="T5" fmla="*/ 2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0 w 3"/>
                <a:gd name="T23" fmla="*/ 0 h 3"/>
                <a:gd name="T24" fmla="*/ 0 w 3"/>
                <a:gd name="T25" fmla="*/ 0 h 3"/>
                <a:gd name="T26" fmla="*/ 0 w 3"/>
                <a:gd name="T27" fmla="*/ 0 h 3"/>
                <a:gd name="T28" fmla="*/ 0 w 3"/>
                <a:gd name="T29" fmla="*/ 2 h 3"/>
                <a:gd name="T30" fmla="*/ 0 w 3"/>
                <a:gd name="T31" fmla="*/ 2 h 3"/>
                <a:gd name="T32" fmla="*/ 0 w 3"/>
                <a:gd name="T33" fmla="*/ 2 h 3"/>
                <a:gd name="T34" fmla="*/ 0 w 3"/>
                <a:gd name="T35" fmla="*/ 2 h 3"/>
                <a:gd name="T36" fmla="*/ 0 w 3"/>
                <a:gd name="T37" fmla="*/ 2 h 3"/>
                <a:gd name="T38" fmla="*/ 0 w 3"/>
                <a:gd name="T39" fmla="*/ 2 h 3"/>
                <a:gd name="T40" fmla="*/ 0 w 3"/>
                <a:gd name="T41" fmla="*/ 2 h 3"/>
                <a:gd name="T42" fmla="*/ 0 w 3"/>
                <a:gd name="T43" fmla="*/ 2 h 3"/>
                <a:gd name="T44" fmla="*/ 1 w 3"/>
                <a:gd name="T45" fmla="*/ 3 h 3"/>
                <a:gd name="T46" fmla="*/ 1 w 3"/>
                <a:gd name="T47" fmla="*/ 3 h 3"/>
                <a:gd name="T48" fmla="*/ 1 w 3"/>
                <a:gd name="T49" fmla="*/ 3 h 3"/>
                <a:gd name="T50" fmla="*/ 1 w 3"/>
                <a:gd name="T51" fmla="*/ 3 h 3"/>
                <a:gd name="T52" fmla="*/ 1 w 3"/>
                <a:gd name="T53" fmla="*/ 3 h 3"/>
                <a:gd name="T54" fmla="*/ 1 w 3"/>
                <a:gd name="T55" fmla="*/ 2 h 3"/>
                <a:gd name="T56" fmla="*/ 1 w 3"/>
                <a:gd name="T57" fmla="*/ 2 h 3"/>
                <a:gd name="T58" fmla="*/ 1 w 3"/>
                <a:gd name="T59" fmla="*/ 2 h 3"/>
                <a:gd name="T60" fmla="*/ 3 w 3"/>
                <a:gd name="T61" fmla="*/ 2 h 3"/>
                <a:gd name="T62" fmla="*/ 3 w 3"/>
                <a:gd name="T63" fmla="*/ 2 h 3"/>
                <a:gd name="T64" fmla="*/ 3 w 3"/>
                <a:gd name="T6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2"/>
                  </a:moveTo>
                  <a:lnTo>
                    <a:pt x="3" y="2"/>
                  </a:lnTo>
                  <a:lnTo>
                    <a:pt x="3" y="2"/>
                  </a:lnTo>
                  <a:lnTo>
                    <a:pt x="1" y="0"/>
                  </a:lnTo>
                  <a:lnTo>
                    <a:pt x="1" y="0"/>
                  </a:lnTo>
                  <a:lnTo>
                    <a:pt x="1" y="0"/>
                  </a:lnTo>
                  <a:lnTo>
                    <a:pt x="1" y="0"/>
                  </a:lnTo>
                  <a:lnTo>
                    <a:pt x="1" y="0"/>
                  </a:lnTo>
                  <a:lnTo>
                    <a:pt x="1" y="0"/>
                  </a:lnTo>
                  <a:lnTo>
                    <a:pt x="1" y="0"/>
                  </a:lnTo>
                  <a:lnTo>
                    <a:pt x="1" y="0"/>
                  </a:lnTo>
                  <a:lnTo>
                    <a:pt x="0" y="0"/>
                  </a:lnTo>
                  <a:lnTo>
                    <a:pt x="0" y="0"/>
                  </a:lnTo>
                  <a:lnTo>
                    <a:pt x="0" y="0"/>
                  </a:lnTo>
                  <a:lnTo>
                    <a:pt x="0" y="2"/>
                  </a:lnTo>
                  <a:lnTo>
                    <a:pt x="0" y="2"/>
                  </a:lnTo>
                  <a:lnTo>
                    <a:pt x="0" y="2"/>
                  </a:lnTo>
                  <a:lnTo>
                    <a:pt x="0" y="2"/>
                  </a:lnTo>
                  <a:lnTo>
                    <a:pt x="0" y="2"/>
                  </a:lnTo>
                  <a:lnTo>
                    <a:pt x="0" y="2"/>
                  </a:lnTo>
                  <a:lnTo>
                    <a:pt x="0" y="2"/>
                  </a:lnTo>
                  <a:lnTo>
                    <a:pt x="0" y="2"/>
                  </a:lnTo>
                  <a:lnTo>
                    <a:pt x="1" y="3"/>
                  </a:lnTo>
                  <a:lnTo>
                    <a:pt x="1" y="3"/>
                  </a:lnTo>
                  <a:lnTo>
                    <a:pt x="1" y="3"/>
                  </a:lnTo>
                  <a:lnTo>
                    <a:pt x="1" y="3"/>
                  </a:lnTo>
                  <a:lnTo>
                    <a:pt x="1" y="3"/>
                  </a:lnTo>
                  <a:lnTo>
                    <a:pt x="1" y="2"/>
                  </a:lnTo>
                  <a:lnTo>
                    <a:pt x="1" y="2"/>
                  </a:lnTo>
                  <a:lnTo>
                    <a:pt x="1" y="2"/>
                  </a:lnTo>
                  <a:lnTo>
                    <a:pt x="3" y="2"/>
                  </a:lnTo>
                  <a:lnTo>
                    <a:pt x="3" y="2"/>
                  </a:lnTo>
                  <a:lnTo>
                    <a:pt x="3" y="2"/>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4" name="Freeform 1234"/>
            <p:cNvSpPr>
              <a:spLocks/>
            </p:cNvSpPr>
            <p:nvPr/>
          </p:nvSpPr>
          <p:spPr bwMode="auto">
            <a:xfrm>
              <a:off x="4376" y="2572"/>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5" name="Freeform 1235"/>
            <p:cNvSpPr>
              <a:spLocks/>
            </p:cNvSpPr>
            <p:nvPr/>
          </p:nvSpPr>
          <p:spPr bwMode="auto">
            <a:xfrm>
              <a:off x="4331" y="2542"/>
              <a:ext cx="130" cy="129"/>
            </a:xfrm>
            <a:custGeom>
              <a:avLst/>
              <a:gdLst>
                <a:gd name="T0" fmla="*/ 65 w 130"/>
                <a:gd name="T1" fmla="*/ 0 h 129"/>
                <a:gd name="T2" fmla="*/ 78 w 130"/>
                <a:gd name="T3" fmla="*/ 1 h 129"/>
                <a:gd name="T4" fmla="*/ 91 w 130"/>
                <a:gd name="T5" fmla="*/ 5 h 129"/>
                <a:gd name="T6" fmla="*/ 101 w 130"/>
                <a:gd name="T7" fmla="*/ 11 h 129"/>
                <a:gd name="T8" fmla="*/ 111 w 130"/>
                <a:gd name="T9" fmla="*/ 18 h 129"/>
                <a:gd name="T10" fmla="*/ 118 w 130"/>
                <a:gd name="T11" fmla="*/ 28 h 129"/>
                <a:gd name="T12" fmla="*/ 126 w 130"/>
                <a:gd name="T13" fmla="*/ 40 h 129"/>
                <a:gd name="T14" fmla="*/ 129 w 130"/>
                <a:gd name="T15" fmla="*/ 51 h 129"/>
                <a:gd name="T16" fmla="*/ 130 w 130"/>
                <a:gd name="T17" fmla="*/ 64 h 129"/>
                <a:gd name="T18" fmla="*/ 129 w 130"/>
                <a:gd name="T19" fmla="*/ 77 h 129"/>
                <a:gd name="T20" fmla="*/ 126 w 130"/>
                <a:gd name="T21" fmla="*/ 89 h 129"/>
                <a:gd name="T22" fmla="*/ 118 w 130"/>
                <a:gd name="T23" fmla="*/ 100 h 129"/>
                <a:gd name="T24" fmla="*/ 111 w 130"/>
                <a:gd name="T25" fmla="*/ 110 h 129"/>
                <a:gd name="T26" fmla="*/ 101 w 130"/>
                <a:gd name="T27" fmla="*/ 117 h 129"/>
                <a:gd name="T28" fmla="*/ 91 w 130"/>
                <a:gd name="T29" fmla="*/ 123 h 129"/>
                <a:gd name="T30" fmla="*/ 78 w 130"/>
                <a:gd name="T31" fmla="*/ 128 h 129"/>
                <a:gd name="T32" fmla="*/ 65 w 130"/>
                <a:gd name="T33" fmla="*/ 129 h 129"/>
                <a:gd name="T34" fmla="*/ 52 w 130"/>
                <a:gd name="T35" fmla="*/ 128 h 129"/>
                <a:gd name="T36" fmla="*/ 41 w 130"/>
                <a:gd name="T37" fmla="*/ 123 h 129"/>
                <a:gd name="T38" fmla="*/ 29 w 130"/>
                <a:gd name="T39" fmla="*/ 117 h 129"/>
                <a:gd name="T40" fmla="*/ 21 w 130"/>
                <a:gd name="T41" fmla="*/ 110 h 129"/>
                <a:gd name="T42" fmla="*/ 12 w 130"/>
                <a:gd name="T43" fmla="*/ 100 h 129"/>
                <a:gd name="T44" fmla="*/ 6 w 130"/>
                <a:gd name="T45" fmla="*/ 89 h 129"/>
                <a:gd name="T46" fmla="*/ 2 w 130"/>
                <a:gd name="T47" fmla="*/ 77 h 129"/>
                <a:gd name="T48" fmla="*/ 0 w 130"/>
                <a:gd name="T49" fmla="*/ 64 h 129"/>
                <a:gd name="T50" fmla="*/ 2 w 130"/>
                <a:gd name="T51" fmla="*/ 51 h 129"/>
                <a:gd name="T52" fmla="*/ 6 w 130"/>
                <a:gd name="T53" fmla="*/ 40 h 129"/>
                <a:gd name="T54" fmla="*/ 12 w 130"/>
                <a:gd name="T55" fmla="*/ 28 h 129"/>
                <a:gd name="T56" fmla="*/ 21 w 130"/>
                <a:gd name="T57" fmla="*/ 18 h 129"/>
                <a:gd name="T58" fmla="*/ 29 w 130"/>
                <a:gd name="T59" fmla="*/ 11 h 129"/>
                <a:gd name="T60" fmla="*/ 41 w 130"/>
                <a:gd name="T61" fmla="*/ 5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1" y="5"/>
                  </a:lnTo>
                  <a:lnTo>
                    <a:pt x="101" y="11"/>
                  </a:lnTo>
                  <a:lnTo>
                    <a:pt x="111" y="18"/>
                  </a:lnTo>
                  <a:lnTo>
                    <a:pt x="118" y="28"/>
                  </a:lnTo>
                  <a:lnTo>
                    <a:pt x="126" y="40"/>
                  </a:lnTo>
                  <a:lnTo>
                    <a:pt x="129" y="51"/>
                  </a:lnTo>
                  <a:lnTo>
                    <a:pt x="130" y="64"/>
                  </a:lnTo>
                  <a:lnTo>
                    <a:pt x="129" y="77"/>
                  </a:lnTo>
                  <a:lnTo>
                    <a:pt x="126" y="89"/>
                  </a:lnTo>
                  <a:lnTo>
                    <a:pt x="118" y="100"/>
                  </a:lnTo>
                  <a:lnTo>
                    <a:pt x="111" y="110"/>
                  </a:lnTo>
                  <a:lnTo>
                    <a:pt x="101" y="117"/>
                  </a:lnTo>
                  <a:lnTo>
                    <a:pt x="91" y="123"/>
                  </a:lnTo>
                  <a:lnTo>
                    <a:pt x="78" y="128"/>
                  </a:lnTo>
                  <a:lnTo>
                    <a:pt x="65" y="129"/>
                  </a:lnTo>
                  <a:lnTo>
                    <a:pt x="52" y="128"/>
                  </a:lnTo>
                  <a:lnTo>
                    <a:pt x="41" y="123"/>
                  </a:lnTo>
                  <a:lnTo>
                    <a:pt x="29" y="117"/>
                  </a:lnTo>
                  <a:lnTo>
                    <a:pt x="21" y="110"/>
                  </a:lnTo>
                  <a:lnTo>
                    <a:pt x="12" y="100"/>
                  </a:lnTo>
                  <a:lnTo>
                    <a:pt x="6" y="89"/>
                  </a:lnTo>
                  <a:lnTo>
                    <a:pt x="2" y="77"/>
                  </a:lnTo>
                  <a:lnTo>
                    <a:pt x="0" y="64"/>
                  </a:lnTo>
                  <a:lnTo>
                    <a:pt x="2" y="51"/>
                  </a:lnTo>
                  <a:lnTo>
                    <a:pt x="6" y="40"/>
                  </a:lnTo>
                  <a:lnTo>
                    <a:pt x="12" y="28"/>
                  </a:lnTo>
                  <a:lnTo>
                    <a:pt x="21" y="18"/>
                  </a:lnTo>
                  <a:lnTo>
                    <a:pt x="29" y="11"/>
                  </a:lnTo>
                  <a:lnTo>
                    <a:pt x="41" y="5"/>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196" name="Freeform 1236"/>
            <p:cNvSpPr>
              <a:spLocks/>
            </p:cNvSpPr>
            <p:nvPr/>
          </p:nvSpPr>
          <p:spPr bwMode="auto">
            <a:xfrm>
              <a:off x="4349" y="2554"/>
              <a:ext cx="49" cy="34"/>
            </a:xfrm>
            <a:custGeom>
              <a:avLst/>
              <a:gdLst>
                <a:gd name="T0" fmla="*/ 49 w 49"/>
                <a:gd name="T1" fmla="*/ 22 h 34"/>
                <a:gd name="T2" fmla="*/ 41 w 49"/>
                <a:gd name="T3" fmla="*/ 21 h 34"/>
                <a:gd name="T4" fmla="*/ 36 w 49"/>
                <a:gd name="T5" fmla="*/ 18 h 34"/>
                <a:gd name="T6" fmla="*/ 30 w 49"/>
                <a:gd name="T7" fmla="*/ 15 h 34"/>
                <a:gd name="T8" fmla="*/ 24 w 49"/>
                <a:gd name="T9" fmla="*/ 12 h 34"/>
                <a:gd name="T10" fmla="*/ 20 w 49"/>
                <a:gd name="T11" fmla="*/ 9 h 34"/>
                <a:gd name="T12" fmla="*/ 16 w 49"/>
                <a:gd name="T13" fmla="*/ 6 h 34"/>
                <a:gd name="T14" fmla="*/ 13 w 49"/>
                <a:gd name="T15" fmla="*/ 3 h 34"/>
                <a:gd name="T16" fmla="*/ 8 w 49"/>
                <a:gd name="T17" fmla="*/ 0 h 34"/>
                <a:gd name="T18" fmla="*/ 0 w 49"/>
                <a:gd name="T19" fmla="*/ 9 h 34"/>
                <a:gd name="T20" fmla="*/ 4 w 49"/>
                <a:gd name="T21" fmla="*/ 12 h 34"/>
                <a:gd name="T22" fmla="*/ 8 w 49"/>
                <a:gd name="T23" fmla="*/ 16 h 34"/>
                <a:gd name="T24" fmla="*/ 14 w 49"/>
                <a:gd name="T25" fmla="*/ 19 h 34"/>
                <a:gd name="T26" fmla="*/ 18 w 49"/>
                <a:gd name="T27" fmla="*/ 22 h 34"/>
                <a:gd name="T28" fmla="*/ 24 w 49"/>
                <a:gd name="T29" fmla="*/ 26 h 34"/>
                <a:gd name="T30" fmla="*/ 31 w 49"/>
                <a:gd name="T31" fmla="*/ 29 h 34"/>
                <a:gd name="T32" fmla="*/ 37 w 49"/>
                <a:gd name="T33" fmla="*/ 31 h 34"/>
                <a:gd name="T34" fmla="*/ 44 w 49"/>
                <a:gd name="T35" fmla="*/ 34 h 34"/>
                <a:gd name="T36" fmla="*/ 49 w 49"/>
                <a:gd name="T3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4">
                  <a:moveTo>
                    <a:pt x="49" y="22"/>
                  </a:moveTo>
                  <a:lnTo>
                    <a:pt x="41" y="21"/>
                  </a:lnTo>
                  <a:lnTo>
                    <a:pt x="36" y="18"/>
                  </a:lnTo>
                  <a:lnTo>
                    <a:pt x="30" y="15"/>
                  </a:lnTo>
                  <a:lnTo>
                    <a:pt x="24" y="12"/>
                  </a:lnTo>
                  <a:lnTo>
                    <a:pt x="20" y="9"/>
                  </a:lnTo>
                  <a:lnTo>
                    <a:pt x="16" y="6"/>
                  </a:lnTo>
                  <a:lnTo>
                    <a:pt x="13" y="3"/>
                  </a:lnTo>
                  <a:lnTo>
                    <a:pt x="8" y="0"/>
                  </a:lnTo>
                  <a:lnTo>
                    <a:pt x="0" y="9"/>
                  </a:lnTo>
                  <a:lnTo>
                    <a:pt x="4" y="12"/>
                  </a:lnTo>
                  <a:lnTo>
                    <a:pt x="8" y="16"/>
                  </a:lnTo>
                  <a:lnTo>
                    <a:pt x="14" y="19"/>
                  </a:lnTo>
                  <a:lnTo>
                    <a:pt x="18" y="22"/>
                  </a:lnTo>
                  <a:lnTo>
                    <a:pt x="24" y="26"/>
                  </a:lnTo>
                  <a:lnTo>
                    <a:pt x="31" y="29"/>
                  </a:lnTo>
                  <a:lnTo>
                    <a:pt x="37" y="31"/>
                  </a:lnTo>
                  <a:lnTo>
                    <a:pt x="44" y="34"/>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7" name="Freeform 1237"/>
            <p:cNvSpPr>
              <a:spLocks/>
            </p:cNvSpPr>
            <p:nvPr/>
          </p:nvSpPr>
          <p:spPr bwMode="auto">
            <a:xfrm>
              <a:off x="4393" y="2576"/>
              <a:ext cx="67" cy="25"/>
            </a:xfrm>
            <a:custGeom>
              <a:avLst/>
              <a:gdLst>
                <a:gd name="T0" fmla="*/ 67 w 67"/>
                <a:gd name="T1" fmla="*/ 13 h 25"/>
                <a:gd name="T2" fmla="*/ 58 w 67"/>
                <a:gd name="T3" fmla="*/ 13 h 25"/>
                <a:gd name="T4" fmla="*/ 51 w 67"/>
                <a:gd name="T5" fmla="*/ 13 h 25"/>
                <a:gd name="T6" fmla="*/ 43 w 67"/>
                <a:gd name="T7" fmla="*/ 12 h 25"/>
                <a:gd name="T8" fmla="*/ 35 w 67"/>
                <a:gd name="T9" fmla="*/ 10 h 25"/>
                <a:gd name="T10" fmla="*/ 28 w 67"/>
                <a:gd name="T11" fmla="*/ 7 h 25"/>
                <a:gd name="T12" fmla="*/ 19 w 67"/>
                <a:gd name="T13" fmla="*/ 6 h 25"/>
                <a:gd name="T14" fmla="*/ 12 w 67"/>
                <a:gd name="T15" fmla="*/ 3 h 25"/>
                <a:gd name="T16" fmla="*/ 5 w 67"/>
                <a:gd name="T17" fmla="*/ 0 h 25"/>
                <a:gd name="T18" fmla="*/ 0 w 67"/>
                <a:gd name="T19" fmla="*/ 12 h 25"/>
                <a:gd name="T20" fmla="*/ 8 w 67"/>
                <a:gd name="T21" fmla="*/ 14 h 25"/>
                <a:gd name="T22" fmla="*/ 16 w 67"/>
                <a:gd name="T23" fmla="*/ 17 h 25"/>
                <a:gd name="T24" fmla="*/ 23 w 67"/>
                <a:gd name="T25" fmla="*/ 19 h 25"/>
                <a:gd name="T26" fmla="*/ 32 w 67"/>
                <a:gd name="T27" fmla="*/ 22 h 25"/>
                <a:gd name="T28" fmla="*/ 41 w 67"/>
                <a:gd name="T29" fmla="*/ 23 h 25"/>
                <a:gd name="T30" fmla="*/ 49 w 67"/>
                <a:gd name="T31" fmla="*/ 25 h 25"/>
                <a:gd name="T32" fmla="*/ 58 w 67"/>
                <a:gd name="T33" fmla="*/ 25 h 25"/>
                <a:gd name="T34" fmla="*/ 67 w 67"/>
                <a:gd name="T35" fmla="*/ 25 h 25"/>
                <a:gd name="T36" fmla="*/ 67 w 67"/>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7" y="13"/>
                  </a:moveTo>
                  <a:lnTo>
                    <a:pt x="58" y="13"/>
                  </a:lnTo>
                  <a:lnTo>
                    <a:pt x="51" y="13"/>
                  </a:lnTo>
                  <a:lnTo>
                    <a:pt x="43" y="12"/>
                  </a:lnTo>
                  <a:lnTo>
                    <a:pt x="35" y="10"/>
                  </a:lnTo>
                  <a:lnTo>
                    <a:pt x="28" y="7"/>
                  </a:lnTo>
                  <a:lnTo>
                    <a:pt x="19" y="6"/>
                  </a:lnTo>
                  <a:lnTo>
                    <a:pt x="12" y="3"/>
                  </a:lnTo>
                  <a:lnTo>
                    <a:pt x="5" y="0"/>
                  </a:lnTo>
                  <a:lnTo>
                    <a:pt x="0" y="12"/>
                  </a:lnTo>
                  <a:lnTo>
                    <a:pt x="8" y="14"/>
                  </a:lnTo>
                  <a:lnTo>
                    <a:pt x="16" y="17"/>
                  </a:lnTo>
                  <a:lnTo>
                    <a:pt x="23" y="19"/>
                  </a:lnTo>
                  <a:lnTo>
                    <a:pt x="32" y="22"/>
                  </a:lnTo>
                  <a:lnTo>
                    <a:pt x="41" y="23"/>
                  </a:lnTo>
                  <a:lnTo>
                    <a:pt x="49" y="25"/>
                  </a:lnTo>
                  <a:lnTo>
                    <a:pt x="58" y="25"/>
                  </a:lnTo>
                  <a:lnTo>
                    <a:pt x="67" y="25"/>
                  </a:lnTo>
                  <a:lnTo>
                    <a:pt x="6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8" name="Freeform 1238"/>
            <p:cNvSpPr>
              <a:spLocks/>
            </p:cNvSpPr>
            <p:nvPr/>
          </p:nvSpPr>
          <p:spPr bwMode="auto">
            <a:xfrm>
              <a:off x="4329" y="2603"/>
              <a:ext cx="15" cy="18"/>
            </a:xfrm>
            <a:custGeom>
              <a:avLst/>
              <a:gdLst>
                <a:gd name="T0" fmla="*/ 15 w 15"/>
                <a:gd name="T1" fmla="*/ 8 h 18"/>
                <a:gd name="T2" fmla="*/ 14 w 15"/>
                <a:gd name="T3" fmla="*/ 6 h 18"/>
                <a:gd name="T4" fmla="*/ 13 w 15"/>
                <a:gd name="T5" fmla="*/ 5 h 18"/>
                <a:gd name="T6" fmla="*/ 11 w 15"/>
                <a:gd name="T7" fmla="*/ 5 h 18"/>
                <a:gd name="T8" fmla="*/ 11 w 15"/>
                <a:gd name="T9" fmla="*/ 3 h 18"/>
                <a:gd name="T10" fmla="*/ 10 w 15"/>
                <a:gd name="T11" fmla="*/ 2 h 18"/>
                <a:gd name="T12" fmla="*/ 8 w 15"/>
                <a:gd name="T13" fmla="*/ 2 h 18"/>
                <a:gd name="T14" fmla="*/ 8 w 15"/>
                <a:gd name="T15" fmla="*/ 0 h 18"/>
                <a:gd name="T16" fmla="*/ 0 w 15"/>
                <a:gd name="T17" fmla="*/ 9 h 18"/>
                <a:gd name="T18" fmla="*/ 0 w 15"/>
                <a:gd name="T19" fmla="*/ 10 h 18"/>
                <a:gd name="T20" fmla="*/ 1 w 15"/>
                <a:gd name="T21" fmla="*/ 10 h 18"/>
                <a:gd name="T22" fmla="*/ 2 w 15"/>
                <a:gd name="T23" fmla="*/ 12 h 18"/>
                <a:gd name="T24" fmla="*/ 4 w 15"/>
                <a:gd name="T25" fmla="*/ 13 h 18"/>
                <a:gd name="T26" fmla="*/ 4 w 15"/>
                <a:gd name="T27" fmla="*/ 15 h 18"/>
                <a:gd name="T28" fmla="*/ 5 w 15"/>
                <a:gd name="T29" fmla="*/ 15 h 18"/>
                <a:gd name="T30" fmla="*/ 7 w 15"/>
                <a:gd name="T31" fmla="*/ 16 h 18"/>
                <a:gd name="T32" fmla="*/ 8 w 15"/>
                <a:gd name="T33" fmla="*/ 18 h 18"/>
                <a:gd name="T34" fmla="*/ 15 w 15"/>
                <a:gd name="T3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8">
                  <a:moveTo>
                    <a:pt x="15" y="8"/>
                  </a:moveTo>
                  <a:lnTo>
                    <a:pt x="14" y="6"/>
                  </a:lnTo>
                  <a:lnTo>
                    <a:pt x="13" y="5"/>
                  </a:lnTo>
                  <a:lnTo>
                    <a:pt x="11" y="5"/>
                  </a:lnTo>
                  <a:lnTo>
                    <a:pt x="11" y="3"/>
                  </a:lnTo>
                  <a:lnTo>
                    <a:pt x="10" y="2"/>
                  </a:lnTo>
                  <a:lnTo>
                    <a:pt x="8" y="2"/>
                  </a:lnTo>
                  <a:lnTo>
                    <a:pt x="8" y="0"/>
                  </a:lnTo>
                  <a:lnTo>
                    <a:pt x="0" y="9"/>
                  </a:lnTo>
                  <a:lnTo>
                    <a:pt x="0" y="10"/>
                  </a:lnTo>
                  <a:lnTo>
                    <a:pt x="1" y="10"/>
                  </a:lnTo>
                  <a:lnTo>
                    <a:pt x="2" y="12"/>
                  </a:lnTo>
                  <a:lnTo>
                    <a:pt x="4" y="13"/>
                  </a:lnTo>
                  <a:lnTo>
                    <a:pt x="4" y="15"/>
                  </a:lnTo>
                  <a:lnTo>
                    <a:pt x="5" y="15"/>
                  </a:lnTo>
                  <a:lnTo>
                    <a:pt x="7" y="16"/>
                  </a:lnTo>
                  <a:lnTo>
                    <a:pt x="8" y="18"/>
                  </a:lnTo>
                  <a:lnTo>
                    <a:pt x="1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99" name="Freeform 1239"/>
            <p:cNvSpPr>
              <a:spLocks/>
            </p:cNvSpPr>
            <p:nvPr/>
          </p:nvSpPr>
          <p:spPr bwMode="auto">
            <a:xfrm>
              <a:off x="4337" y="2611"/>
              <a:ext cx="17" cy="17"/>
            </a:xfrm>
            <a:custGeom>
              <a:avLst/>
              <a:gdLst>
                <a:gd name="T0" fmla="*/ 17 w 17"/>
                <a:gd name="T1" fmla="*/ 7 h 17"/>
                <a:gd name="T2" fmla="*/ 16 w 17"/>
                <a:gd name="T3" fmla="*/ 5 h 17"/>
                <a:gd name="T4" fmla="*/ 15 w 17"/>
                <a:gd name="T5" fmla="*/ 5 h 17"/>
                <a:gd name="T6" fmla="*/ 13 w 17"/>
                <a:gd name="T7" fmla="*/ 4 h 17"/>
                <a:gd name="T8" fmla="*/ 13 w 17"/>
                <a:gd name="T9" fmla="*/ 2 h 17"/>
                <a:gd name="T10" fmla="*/ 12 w 17"/>
                <a:gd name="T11" fmla="*/ 2 h 17"/>
                <a:gd name="T12" fmla="*/ 10 w 17"/>
                <a:gd name="T13" fmla="*/ 1 h 17"/>
                <a:gd name="T14" fmla="*/ 9 w 17"/>
                <a:gd name="T15" fmla="*/ 1 h 17"/>
                <a:gd name="T16" fmla="*/ 7 w 17"/>
                <a:gd name="T17" fmla="*/ 0 h 17"/>
                <a:gd name="T18" fmla="*/ 0 w 17"/>
                <a:gd name="T19" fmla="*/ 10 h 17"/>
                <a:gd name="T20" fmla="*/ 2 w 17"/>
                <a:gd name="T21" fmla="*/ 10 h 17"/>
                <a:gd name="T22" fmla="*/ 3 w 17"/>
                <a:gd name="T23" fmla="*/ 11 h 17"/>
                <a:gd name="T24" fmla="*/ 5 w 17"/>
                <a:gd name="T25" fmla="*/ 13 h 17"/>
                <a:gd name="T26" fmla="*/ 6 w 17"/>
                <a:gd name="T27" fmla="*/ 13 h 17"/>
                <a:gd name="T28" fmla="*/ 7 w 17"/>
                <a:gd name="T29" fmla="*/ 14 h 17"/>
                <a:gd name="T30" fmla="*/ 9 w 17"/>
                <a:gd name="T31" fmla="*/ 15 h 17"/>
                <a:gd name="T32" fmla="*/ 10 w 17"/>
                <a:gd name="T33" fmla="*/ 15 h 17"/>
                <a:gd name="T34" fmla="*/ 12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5"/>
                  </a:lnTo>
                  <a:lnTo>
                    <a:pt x="15" y="5"/>
                  </a:lnTo>
                  <a:lnTo>
                    <a:pt x="13" y="4"/>
                  </a:lnTo>
                  <a:lnTo>
                    <a:pt x="13" y="2"/>
                  </a:lnTo>
                  <a:lnTo>
                    <a:pt x="12" y="2"/>
                  </a:lnTo>
                  <a:lnTo>
                    <a:pt x="10" y="1"/>
                  </a:lnTo>
                  <a:lnTo>
                    <a:pt x="9" y="1"/>
                  </a:lnTo>
                  <a:lnTo>
                    <a:pt x="7" y="0"/>
                  </a:lnTo>
                  <a:lnTo>
                    <a:pt x="0" y="10"/>
                  </a:lnTo>
                  <a:lnTo>
                    <a:pt x="2" y="10"/>
                  </a:lnTo>
                  <a:lnTo>
                    <a:pt x="3" y="11"/>
                  </a:lnTo>
                  <a:lnTo>
                    <a:pt x="5" y="13"/>
                  </a:lnTo>
                  <a:lnTo>
                    <a:pt x="6" y="13"/>
                  </a:lnTo>
                  <a:lnTo>
                    <a:pt x="7" y="14"/>
                  </a:lnTo>
                  <a:lnTo>
                    <a:pt x="9" y="15"/>
                  </a:lnTo>
                  <a:lnTo>
                    <a:pt x="10" y="15"/>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0" name="Freeform 1240"/>
            <p:cNvSpPr>
              <a:spLocks/>
            </p:cNvSpPr>
            <p:nvPr/>
          </p:nvSpPr>
          <p:spPr bwMode="auto">
            <a:xfrm>
              <a:off x="4349" y="2618"/>
              <a:ext cx="17" cy="1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1 h 17"/>
                <a:gd name="T12" fmla="*/ 8 w 17"/>
                <a:gd name="T13" fmla="*/ 1 h 17"/>
                <a:gd name="T14" fmla="*/ 7 w 17"/>
                <a:gd name="T15" fmla="*/ 0 h 17"/>
                <a:gd name="T16" fmla="*/ 5 w 17"/>
                <a:gd name="T17" fmla="*/ 0 h 17"/>
                <a:gd name="T18" fmla="*/ 0 w 17"/>
                <a:gd name="T19" fmla="*/ 10 h 17"/>
                <a:gd name="T20" fmla="*/ 1 w 17"/>
                <a:gd name="T21" fmla="*/ 10 h 17"/>
                <a:gd name="T22" fmla="*/ 3 w 17"/>
                <a:gd name="T23" fmla="*/ 11 h 17"/>
                <a:gd name="T24" fmla="*/ 4 w 17"/>
                <a:gd name="T25" fmla="*/ 13 h 17"/>
                <a:gd name="T26" fmla="*/ 5 w 17"/>
                <a:gd name="T27" fmla="*/ 13 h 17"/>
                <a:gd name="T28" fmla="*/ 7 w 17"/>
                <a:gd name="T29" fmla="*/ 14 h 17"/>
                <a:gd name="T30" fmla="*/ 8 w 17"/>
                <a:gd name="T31" fmla="*/ 16 h 17"/>
                <a:gd name="T32" fmla="*/ 10 w 17"/>
                <a:gd name="T33" fmla="*/ 16 h 17"/>
                <a:gd name="T34" fmla="*/ 11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1" y="3"/>
                  </a:lnTo>
                  <a:lnTo>
                    <a:pt x="10" y="1"/>
                  </a:lnTo>
                  <a:lnTo>
                    <a:pt x="8" y="1"/>
                  </a:lnTo>
                  <a:lnTo>
                    <a:pt x="7" y="0"/>
                  </a:lnTo>
                  <a:lnTo>
                    <a:pt x="5" y="0"/>
                  </a:lnTo>
                  <a:lnTo>
                    <a:pt x="0" y="10"/>
                  </a:lnTo>
                  <a:lnTo>
                    <a:pt x="1" y="10"/>
                  </a:lnTo>
                  <a:lnTo>
                    <a:pt x="3" y="11"/>
                  </a:lnTo>
                  <a:lnTo>
                    <a:pt x="4" y="13"/>
                  </a:lnTo>
                  <a:lnTo>
                    <a:pt x="5" y="13"/>
                  </a:lnTo>
                  <a:lnTo>
                    <a:pt x="7" y="14"/>
                  </a:lnTo>
                  <a:lnTo>
                    <a:pt x="8" y="16"/>
                  </a:lnTo>
                  <a:lnTo>
                    <a:pt x="10" y="16"/>
                  </a:lnTo>
                  <a:lnTo>
                    <a:pt x="11"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1" name="Freeform 1241"/>
            <p:cNvSpPr>
              <a:spLocks/>
            </p:cNvSpPr>
            <p:nvPr/>
          </p:nvSpPr>
          <p:spPr bwMode="auto">
            <a:xfrm>
              <a:off x="4360" y="2624"/>
              <a:ext cx="19" cy="17"/>
            </a:xfrm>
            <a:custGeom>
              <a:avLst/>
              <a:gdLst>
                <a:gd name="T0" fmla="*/ 19 w 19"/>
                <a:gd name="T1" fmla="*/ 5 h 17"/>
                <a:gd name="T2" fmla="*/ 16 w 19"/>
                <a:gd name="T3" fmla="*/ 5 h 17"/>
                <a:gd name="T4" fmla="*/ 15 w 19"/>
                <a:gd name="T5" fmla="*/ 4 h 17"/>
                <a:gd name="T6" fmla="*/ 13 w 19"/>
                <a:gd name="T7" fmla="*/ 4 h 17"/>
                <a:gd name="T8" fmla="*/ 12 w 19"/>
                <a:gd name="T9" fmla="*/ 2 h 17"/>
                <a:gd name="T10" fmla="*/ 10 w 19"/>
                <a:gd name="T11" fmla="*/ 2 h 17"/>
                <a:gd name="T12" fmla="*/ 9 w 19"/>
                <a:gd name="T13" fmla="*/ 1 h 17"/>
                <a:gd name="T14" fmla="*/ 7 w 19"/>
                <a:gd name="T15" fmla="*/ 1 h 17"/>
                <a:gd name="T16" fmla="*/ 6 w 19"/>
                <a:gd name="T17" fmla="*/ 0 h 17"/>
                <a:gd name="T18" fmla="*/ 0 w 19"/>
                <a:gd name="T19" fmla="*/ 11 h 17"/>
                <a:gd name="T20" fmla="*/ 2 w 19"/>
                <a:gd name="T21" fmla="*/ 11 h 17"/>
                <a:gd name="T22" fmla="*/ 5 w 19"/>
                <a:gd name="T23" fmla="*/ 12 h 17"/>
                <a:gd name="T24" fmla="*/ 6 w 19"/>
                <a:gd name="T25" fmla="*/ 12 h 17"/>
                <a:gd name="T26" fmla="*/ 7 w 19"/>
                <a:gd name="T27" fmla="*/ 14 h 17"/>
                <a:gd name="T28" fmla="*/ 9 w 19"/>
                <a:gd name="T29" fmla="*/ 14 h 17"/>
                <a:gd name="T30" fmla="*/ 10 w 19"/>
                <a:gd name="T31" fmla="*/ 15 h 17"/>
                <a:gd name="T32" fmla="*/ 12 w 19"/>
                <a:gd name="T33" fmla="*/ 15 h 17"/>
                <a:gd name="T34" fmla="*/ 13 w 19"/>
                <a:gd name="T35" fmla="*/ 17 h 17"/>
                <a:gd name="T36" fmla="*/ 19 w 19"/>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5"/>
                  </a:moveTo>
                  <a:lnTo>
                    <a:pt x="16" y="5"/>
                  </a:lnTo>
                  <a:lnTo>
                    <a:pt x="15" y="4"/>
                  </a:lnTo>
                  <a:lnTo>
                    <a:pt x="13" y="4"/>
                  </a:lnTo>
                  <a:lnTo>
                    <a:pt x="12" y="2"/>
                  </a:lnTo>
                  <a:lnTo>
                    <a:pt x="10" y="2"/>
                  </a:lnTo>
                  <a:lnTo>
                    <a:pt x="9" y="1"/>
                  </a:lnTo>
                  <a:lnTo>
                    <a:pt x="7" y="1"/>
                  </a:lnTo>
                  <a:lnTo>
                    <a:pt x="6" y="0"/>
                  </a:lnTo>
                  <a:lnTo>
                    <a:pt x="0" y="11"/>
                  </a:lnTo>
                  <a:lnTo>
                    <a:pt x="2" y="11"/>
                  </a:lnTo>
                  <a:lnTo>
                    <a:pt x="5" y="12"/>
                  </a:lnTo>
                  <a:lnTo>
                    <a:pt x="6" y="12"/>
                  </a:lnTo>
                  <a:lnTo>
                    <a:pt x="7" y="14"/>
                  </a:lnTo>
                  <a:lnTo>
                    <a:pt x="9" y="14"/>
                  </a:lnTo>
                  <a:lnTo>
                    <a:pt x="10" y="15"/>
                  </a:lnTo>
                  <a:lnTo>
                    <a:pt x="12" y="15"/>
                  </a:lnTo>
                  <a:lnTo>
                    <a:pt x="13" y="17"/>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2" name="Freeform 1242"/>
            <p:cNvSpPr>
              <a:spLocks/>
            </p:cNvSpPr>
            <p:nvPr/>
          </p:nvSpPr>
          <p:spPr bwMode="auto">
            <a:xfrm>
              <a:off x="4373" y="2629"/>
              <a:ext cx="20" cy="18"/>
            </a:xfrm>
            <a:custGeom>
              <a:avLst/>
              <a:gdLst>
                <a:gd name="T0" fmla="*/ 20 w 20"/>
                <a:gd name="T1" fmla="*/ 6 h 18"/>
                <a:gd name="T2" fmla="*/ 19 w 20"/>
                <a:gd name="T3" fmla="*/ 5 h 18"/>
                <a:gd name="T4" fmla="*/ 17 w 20"/>
                <a:gd name="T5" fmla="*/ 5 h 18"/>
                <a:gd name="T6" fmla="*/ 15 w 20"/>
                <a:gd name="T7" fmla="*/ 3 h 18"/>
                <a:gd name="T8" fmla="*/ 13 w 20"/>
                <a:gd name="T9" fmla="*/ 3 h 18"/>
                <a:gd name="T10" fmla="*/ 12 w 20"/>
                <a:gd name="T11" fmla="*/ 2 h 18"/>
                <a:gd name="T12" fmla="*/ 9 w 20"/>
                <a:gd name="T13" fmla="*/ 2 h 18"/>
                <a:gd name="T14" fmla="*/ 7 w 20"/>
                <a:gd name="T15" fmla="*/ 0 h 18"/>
                <a:gd name="T16" fmla="*/ 6 w 20"/>
                <a:gd name="T17" fmla="*/ 0 h 18"/>
                <a:gd name="T18" fmla="*/ 0 w 20"/>
                <a:gd name="T19" fmla="*/ 12 h 18"/>
                <a:gd name="T20" fmla="*/ 3 w 20"/>
                <a:gd name="T21" fmla="*/ 12 h 18"/>
                <a:gd name="T22" fmla="*/ 5 w 20"/>
                <a:gd name="T23" fmla="*/ 13 h 18"/>
                <a:gd name="T24" fmla="*/ 7 w 20"/>
                <a:gd name="T25" fmla="*/ 13 h 18"/>
                <a:gd name="T26" fmla="*/ 9 w 20"/>
                <a:gd name="T27" fmla="*/ 15 h 18"/>
                <a:gd name="T28" fmla="*/ 12 w 20"/>
                <a:gd name="T29" fmla="*/ 15 h 18"/>
                <a:gd name="T30" fmla="*/ 13 w 20"/>
                <a:gd name="T31" fmla="*/ 16 h 18"/>
                <a:gd name="T32" fmla="*/ 16 w 20"/>
                <a:gd name="T33" fmla="*/ 16 h 18"/>
                <a:gd name="T34" fmla="*/ 17 w 20"/>
                <a:gd name="T35" fmla="*/ 18 h 18"/>
                <a:gd name="T36" fmla="*/ 20 w 20"/>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6"/>
                  </a:moveTo>
                  <a:lnTo>
                    <a:pt x="19" y="5"/>
                  </a:lnTo>
                  <a:lnTo>
                    <a:pt x="17" y="5"/>
                  </a:lnTo>
                  <a:lnTo>
                    <a:pt x="15" y="3"/>
                  </a:lnTo>
                  <a:lnTo>
                    <a:pt x="13" y="3"/>
                  </a:lnTo>
                  <a:lnTo>
                    <a:pt x="12" y="2"/>
                  </a:lnTo>
                  <a:lnTo>
                    <a:pt x="9" y="2"/>
                  </a:lnTo>
                  <a:lnTo>
                    <a:pt x="7" y="0"/>
                  </a:lnTo>
                  <a:lnTo>
                    <a:pt x="6" y="0"/>
                  </a:lnTo>
                  <a:lnTo>
                    <a:pt x="0" y="12"/>
                  </a:lnTo>
                  <a:lnTo>
                    <a:pt x="3" y="12"/>
                  </a:lnTo>
                  <a:lnTo>
                    <a:pt x="5" y="13"/>
                  </a:lnTo>
                  <a:lnTo>
                    <a:pt x="7" y="13"/>
                  </a:lnTo>
                  <a:lnTo>
                    <a:pt x="9" y="15"/>
                  </a:lnTo>
                  <a:lnTo>
                    <a:pt x="12" y="15"/>
                  </a:lnTo>
                  <a:lnTo>
                    <a:pt x="13" y="16"/>
                  </a:lnTo>
                  <a:lnTo>
                    <a:pt x="16" y="16"/>
                  </a:lnTo>
                  <a:lnTo>
                    <a:pt x="17" y="18"/>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3" name="Freeform 1243"/>
            <p:cNvSpPr>
              <a:spLocks/>
            </p:cNvSpPr>
            <p:nvPr/>
          </p:nvSpPr>
          <p:spPr bwMode="auto">
            <a:xfrm>
              <a:off x="4390" y="2635"/>
              <a:ext cx="21" cy="16"/>
            </a:xfrm>
            <a:custGeom>
              <a:avLst/>
              <a:gdLst>
                <a:gd name="T0" fmla="*/ 21 w 21"/>
                <a:gd name="T1" fmla="*/ 3 h 16"/>
                <a:gd name="T2" fmla="*/ 19 w 21"/>
                <a:gd name="T3" fmla="*/ 3 h 16"/>
                <a:gd name="T4" fmla="*/ 16 w 21"/>
                <a:gd name="T5" fmla="*/ 3 h 16"/>
                <a:gd name="T6" fmla="*/ 15 w 21"/>
                <a:gd name="T7" fmla="*/ 3 h 16"/>
                <a:gd name="T8" fmla="*/ 12 w 21"/>
                <a:gd name="T9" fmla="*/ 1 h 16"/>
                <a:gd name="T10" fmla="*/ 11 w 21"/>
                <a:gd name="T11" fmla="*/ 1 h 16"/>
                <a:gd name="T12" fmla="*/ 8 w 21"/>
                <a:gd name="T13" fmla="*/ 0 h 16"/>
                <a:gd name="T14" fmla="*/ 6 w 21"/>
                <a:gd name="T15" fmla="*/ 0 h 16"/>
                <a:gd name="T16" fmla="*/ 3 w 21"/>
                <a:gd name="T17" fmla="*/ 0 h 16"/>
                <a:gd name="T18" fmla="*/ 0 w 21"/>
                <a:gd name="T19" fmla="*/ 12 h 16"/>
                <a:gd name="T20" fmla="*/ 3 w 21"/>
                <a:gd name="T21" fmla="*/ 12 h 16"/>
                <a:gd name="T22" fmla="*/ 5 w 21"/>
                <a:gd name="T23" fmla="*/ 13 h 16"/>
                <a:gd name="T24" fmla="*/ 8 w 21"/>
                <a:gd name="T25" fmla="*/ 13 h 16"/>
                <a:gd name="T26" fmla="*/ 9 w 21"/>
                <a:gd name="T27" fmla="*/ 13 h 16"/>
                <a:gd name="T28" fmla="*/ 12 w 21"/>
                <a:gd name="T29" fmla="*/ 14 h 16"/>
                <a:gd name="T30" fmla="*/ 15 w 21"/>
                <a:gd name="T31" fmla="*/ 14 h 16"/>
                <a:gd name="T32" fmla="*/ 16 w 21"/>
                <a:gd name="T33" fmla="*/ 14 h 16"/>
                <a:gd name="T34" fmla="*/ 19 w 21"/>
                <a:gd name="T35" fmla="*/ 16 h 16"/>
                <a:gd name="T36" fmla="*/ 21 w 21"/>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6">
                  <a:moveTo>
                    <a:pt x="21" y="3"/>
                  </a:moveTo>
                  <a:lnTo>
                    <a:pt x="19" y="3"/>
                  </a:lnTo>
                  <a:lnTo>
                    <a:pt x="16" y="3"/>
                  </a:lnTo>
                  <a:lnTo>
                    <a:pt x="15" y="3"/>
                  </a:lnTo>
                  <a:lnTo>
                    <a:pt x="12" y="1"/>
                  </a:lnTo>
                  <a:lnTo>
                    <a:pt x="11" y="1"/>
                  </a:lnTo>
                  <a:lnTo>
                    <a:pt x="8" y="0"/>
                  </a:lnTo>
                  <a:lnTo>
                    <a:pt x="6" y="0"/>
                  </a:lnTo>
                  <a:lnTo>
                    <a:pt x="3" y="0"/>
                  </a:lnTo>
                  <a:lnTo>
                    <a:pt x="0" y="12"/>
                  </a:lnTo>
                  <a:lnTo>
                    <a:pt x="3" y="12"/>
                  </a:lnTo>
                  <a:lnTo>
                    <a:pt x="5" y="13"/>
                  </a:lnTo>
                  <a:lnTo>
                    <a:pt x="8" y="13"/>
                  </a:lnTo>
                  <a:lnTo>
                    <a:pt x="9" y="13"/>
                  </a:lnTo>
                  <a:lnTo>
                    <a:pt x="12" y="14"/>
                  </a:lnTo>
                  <a:lnTo>
                    <a:pt x="15" y="14"/>
                  </a:lnTo>
                  <a:lnTo>
                    <a:pt x="16" y="14"/>
                  </a:lnTo>
                  <a:lnTo>
                    <a:pt x="19" y="16"/>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4" name="Freeform 1244"/>
            <p:cNvSpPr>
              <a:spLocks/>
            </p:cNvSpPr>
            <p:nvPr/>
          </p:nvSpPr>
          <p:spPr bwMode="auto">
            <a:xfrm>
              <a:off x="4409" y="2638"/>
              <a:ext cx="20" cy="14"/>
            </a:xfrm>
            <a:custGeom>
              <a:avLst/>
              <a:gdLst>
                <a:gd name="T0" fmla="*/ 20 w 20"/>
                <a:gd name="T1" fmla="*/ 3 h 14"/>
                <a:gd name="T2" fmla="*/ 17 w 20"/>
                <a:gd name="T3" fmla="*/ 1 h 14"/>
                <a:gd name="T4" fmla="*/ 15 w 20"/>
                <a:gd name="T5" fmla="*/ 1 h 14"/>
                <a:gd name="T6" fmla="*/ 13 w 20"/>
                <a:gd name="T7" fmla="*/ 1 h 14"/>
                <a:gd name="T8" fmla="*/ 10 w 20"/>
                <a:gd name="T9" fmla="*/ 1 h 14"/>
                <a:gd name="T10" fmla="*/ 9 w 20"/>
                <a:gd name="T11" fmla="*/ 1 h 14"/>
                <a:gd name="T12" fmla="*/ 6 w 20"/>
                <a:gd name="T13" fmla="*/ 1 h 14"/>
                <a:gd name="T14" fmla="*/ 4 w 20"/>
                <a:gd name="T15" fmla="*/ 1 h 14"/>
                <a:gd name="T16" fmla="*/ 2 w 20"/>
                <a:gd name="T17" fmla="*/ 0 h 14"/>
                <a:gd name="T18" fmla="*/ 0 w 20"/>
                <a:gd name="T19" fmla="*/ 13 h 14"/>
                <a:gd name="T20" fmla="*/ 2 w 20"/>
                <a:gd name="T21" fmla="*/ 13 h 14"/>
                <a:gd name="T22" fmla="*/ 4 w 20"/>
                <a:gd name="T23" fmla="*/ 13 h 14"/>
                <a:gd name="T24" fmla="*/ 7 w 20"/>
                <a:gd name="T25" fmla="*/ 13 h 14"/>
                <a:gd name="T26" fmla="*/ 9 w 20"/>
                <a:gd name="T27" fmla="*/ 13 h 14"/>
                <a:gd name="T28" fmla="*/ 12 w 20"/>
                <a:gd name="T29" fmla="*/ 14 h 14"/>
                <a:gd name="T30" fmla="*/ 15 w 20"/>
                <a:gd name="T31" fmla="*/ 14 h 14"/>
                <a:gd name="T32" fmla="*/ 16 w 20"/>
                <a:gd name="T33" fmla="*/ 14 h 14"/>
                <a:gd name="T34" fmla="*/ 19 w 20"/>
                <a:gd name="T35" fmla="*/ 14 h 14"/>
                <a:gd name="T36" fmla="*/ 20 w 20"/>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3"/>
                  </a:moveTo>
                  <a:lnTo>
                    <a:pt x="17" y="1"/>
                  </a:lnTo>
                  <a:lnTo>
                    <a:pt x="15" y="1"/>
                  </a:lnTo>
                  <a:lnTo>
                    <a:pt x="13" y="1"/>
                  </a:lnTo>
                  <a:lnTo>
                    <a:pt x="10" y="1"/>
                  </a:lnTo>
                  <a:lnTo>
                    <a:pt x="9" y="1"/>
                  </a:lnTo>
                  <a:lnTo>
                    <a:pt x="6" y="1"/>
                  </a:lnTo>
                  <a:lnTo>
                    <a:pt x="4" y="1"/>
                  </a:lnTo>
                  <a:lnTo>
                    <a:pt x="2" y="0"/>
                  </a:lnTo>
                  <a:lnTo>
                    <a:pt x="0" y="13"/>
                  </a:lnTo>
                  <a:lnTo>
                    <a:pt x="2" y="13"/>
                  </a:lnTo>
                  <a:lnTo>
                    <a:pt x="4" y="13"/>
                  </a:lnTo>
                  <a:lnTo>
                    <a:pt x="7" y="13"/>
                  </a:lnTo>
                  <a:lnTo>
                    <a:pt x="9" y="13"/>
                  </a:lnTo>
                  <a:lnTo>
                    <a:pt x="12" y="14"/>
                  </a:lnTo>
                  <a:lnTo>
                    <a:pt x="15" y="14"/>
                  </a:lnTo>
                  <a:lnTo>
                    <a:pt x="16" y="14"/>
                  </a:lnTo>
                  <a:lnTo>
                    <a:pt x="19" y="14"/>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5" name="Freeform 1245"/>
            <p:cNvSpPr>
              <a:spLocks/>
            </p:cNvSpPr>
            <p:nvPr/>
          </p:nvSpPr>
          <p:spPr bwMode="auto">
            <a:xfrm>
              <a:off x="4428" y="2639"/>
              <a:ext cx="20" cy="13"/>
            </a:xfrm>
            <a:custGeom>
              <a:avLst/>
              <a:gdLst>
                <a:gd name="T0" fmla="*/ 19 w 20"/>
                <a:gd name="T1" fmla="*/ 0 h 13"/>
                <a:gd name="T2" fmla="*/ 17 w 20"/>
                <a:gd name="T3" fmla="*/ 0 h 13"/>
                <a:gd name="T4" fmla="*/ 14 w 20"/>
                <a:gd name="T5" fmla="*/ 2 h 13"/>
                <a:gd name="T6" fmla="*/ 13 w 20"/>
                <a:gd name="T7" fmla="*/ 2 h 13"/>
                <a:gd name="T8" fmla="*/ 10 w 20"/>
                <a:gd name="T9" fmla="*/ 2 h 13"/>
                <a:gd name="T10" fmla="*/ 7 w 20"/>
                <a:gd name="T11" fmla="*/ 2 h 13"/>
                <a:gd name="T12" fmla="*/ 6 w 20"/>
                <a:gd name="T13" fmla="*/ 2 h 13"/>
                <a:gd name="T14" fmla="*/ 3 w 20"/>
                <a:gd name="T15" fmla="*/ 2 h 13"/>
                <a:gd name="T16" fmla="*/ 1 w 20"/>
                <a:gd name="T17" fmla="*/ 2 h 13"/>
                <a:gd name="T18" fmla="*/ 0 w 20"/>
                <a:gd name="T19" fmla="*/ 13 h 13"/>
                <a:gd name="T20" fmla="*/ 3 w 20"/>
                <a:gd name="T21" fmla="*/ 13 h 13"/>
                <a:gd name="T22" fmla="*/ 6 w 20"/>
                <a:gd name="T23" fmla="*/ 13 h 13"/>
                <a:gd name="T24" fmla="*/ 7 w 20"/>
                <a:gd name="T25" fmla="*/ 13 h 13"/>
                <a:gd name="T26" fmla="*/ 10 w 20"/>
                <a:gd name="T27" fmla="*/ 13 h 13"/>
                <a:gd name="T28" fmla="*/ 13 w 20"/>
                <a:gd name="T29" fmla="*/ 13 h 13"/>
                <a:gd name="T30" fmla="*/ 14 w 20"/>
                <a:gd name="T31" fmla="*/ 13 h 13"/>
                <a:gd name="T32" fmla="*/ 17 w 20"/>
                <a:gd name="T33" fmla="*/ 13 h 13"/>
                <a:gd name="T34" fmla="*/ 20 w 20"/>
                <a:gd name="T35" fmla="*/ 13 h 13"/>
                <a:gd name="T36" fmla="*/ 19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9" y="0"/>
                  </a:moveTo>
                  <a:lnTo>
                    <a:pt x="17" y="0"/>
                  </a:lnTo>
                  <a:lnTo>
                    <a:pt x="14" y="2"/>
                  </a:lnTo>
                  <a:lnTo>
                    <a:pt x="13" y="2"/>
                  </a:lnTo>
                  <a:lnTo>
                    <a:pt x="10" y="2"/>
                  </a:lnTo>
                  <a:lnTo>
                    <a:pt x="7" y="2"/>
                  </a:lnTo>
                  <a:lnTo>
                    <a:pt x="6" y="2"/>
                  </a:lnTo>
                  <a:lnTo>
                    <a:pt x="3" y="2"/>
                  </a:lnTo>
                  <a:lnTo>
                    <a:pt x="1" y="2"/>
                  </a:lnTo>
                  <a:lnTo>
                    <a:pt x="0" y="13"/>
                  </a:lnTo>
                  <a:lnTo>
                    <a:pt x="3" y="13"/>
                  </a:lnTo>
                  <a:lnTo>
                    <a:pt x="6" y="13"/>
                  </a:lnTo>
                  <a:lnTo>
                    <a:pt x="7" y="13"/>
                  </a:lnTo>
                  <a:lnTo>
                    <a:pt x="10" y="13"/>
                  </a:lnTo>
                  <a:lnTo>
                    <a:pt x="13" y="13"/>
                  </a:lnTo>
                  <a:lnTo>
                    <a:pt x="14" y="13"/>
                  </a:lnTo>
                  <a:lnTo>
                    <a:pt x="17" y="13"/>
                  </a:lnTo>
                  <a:lnTo>
                    <a:pt x="20"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6" name="Freeform 1246"/>
            <p:cNvSpPr>
              <a:spLocks/>
            </p:cNvSpPr>
            <p:nvPr/>
          </p:nvSpPr>
          <p:spPr bwMode="auto">
            <a:xfrm>
              <a:off x="4290" y="2658"/>
              <a:ext cx="17" cy="10"/>
            </a:xfrm>
            <a:custGeom>
              <a:avLst/>
              <a:gdLst>
                <a:gd name="T0" fmla="*/ 0 w 17"/>
                <a:gd name="T1" fmla="*/ 10 h 10"/>
                <a:gd name="T2" fmla="*/ 6 w 17"/>
                <a:gd name="T3" fmla="*/ 7 h 10"/>
                <a:gd name="T4" fmla="*/ 14 w 17"/>
                <a:gd name="T5" fmla="*/ 1 h 10"/>
                <a:gd name="T6" fmla="*/ 17 w 17"/>
                <a:gd name="T7" fmla="*/ 0 h 10"/>
                <a:gd name="T8" fmla="*/ 14 w 17"/>
                <a:gd name="T9" fmla="*/ 1 h 10"/>
                <a:gd name="T10" fmla="*/ 13 w 17"/>
                <a:gd name="T11" fmla="*/ 3 h 10"/>
                <a:gd name="T12" fmla="*/ 11 w 17"/>
                <a:gd name="T13" fmla="*/ 4 h 10"/>
                <a:gd name="T14" fmla="*/ 8 w 17"/>
                <a:gd name="T15" fmla="*/ 6 h 10"/>
                <a:gd name="T16" fmla="*/ 7 w 17"/>
                <a:gd name="T17" fmla="*/ 6 h 10"/>
                <a:gd name="T18" fmla="*/ 4 w 17"/>
                <a:gd name="T19" fmla="*/ 7 h 10"/>
                <a:gd name="T20" fmla="*/ 3 w 17"/>
                <a:gd name="T21" fmla="*/ 9 h 10"/>
                <a:gd name="T22" fmla="*/ 0 w 17"/>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0" y="10"/>
                  </a:moveTo>
                  <a:lnTo>
                    <a:pt x="6" y="7"/>
                  </a:lnTo>
                  <a:lnTo>
                    <a:pt x="14" y="1"/>
                  </a:lnTo>
                  <a:lnTo>
                    <a:pt x="17" y="0"/>
                  </a:lnTo>
                  <a:lnTo>
                    <a:pt x="14" y="1"/>
                  </a:lnTo>
                  <a:lnTo>
                    <a:pt x="13" y="3"/>
                  </a:lnTo>
                  <a:lnTo>
                    <a:pt x="11" y="4"/>
                  </a:lnTo>
                  <a:lnTo>
                    <a:pt x="8" y="6"/>
                  </a:lnTo>
                  <a:lnTo>
                    <a:pt x="7" y="6"/>
                  </a:lnTo>
                  <a:lnTo>
                    <a:pt x="4" y="7"/>
                  </a:lnTo>
                  <a:lnTo>
                    <a:pt x="3" y="9"/>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7" name="Freeform 1247"/>
            <p:cNvSpPr>
              <a:spLocks/>
            </p:cNvSpPr>
            <p:nvPr/>
          </p:nvSpPr>
          <p:spPr bwMode="auto">
            <a:xfrm>
              <a:off x="4284" y="2654"/>
              <a:ext cx="27" cy="16"/>
            </a:xfrm>
            <a:custGeom>
              <a:avLst/>
              <a:gdLst>
                <a:gd name="T0" fmla="*/ 6 w 27"/>
                <a:gd name="T1" fmla="*/ 14 h 16"/>
                <a:gd name="T2" fmla="*/ 12 w 27"/>
                <a:gd name="T3" fmla="*/ 11 h 16"/>
                <a:gd name="T4" fmla="*/ 20 w 27"/>
                <a:gd name="T5" fmla="*/ 5 h 16"/>
                <a:gd name="T6" fmla="*/ 23 w 27"/>
                <a:gd name="T7" fmla="*/ 4 h 16"/>
                <a:gd name="T8" fmla="*/ 23 w 27"/>
                <a:gd name="T9" fmla="*/ 3 h 16"/>
                <a:gd name="T10" fmla="*/ 24 w 27"/>
                <a:gd name="T11" fmla="*/ 3 h 16"/>
                <a:gd name="T12" fmla="*/ 24 w 27"/>
                <a:gd name="T13" fmla="*/ 3 h 16"/>
                <a:gd name="T14" fmla="*/ 24 w 27"/>
                <a:gd name="T15" fmla="*/ 1 h 16"/>
                <a:gd name="T16" fmla="*/ 26 w 27"/>
                <a:gd name="T17" fmla="*/ 1 h 16"/>
                <a:gd name="T18" fmla="*/ 26 w 27"/>
                <a:gd name="T19" fmla="*/ 1 h 16"/>
                <a:gd name="T20" fmla="*/ 27 w 27"/>
                <a:gd name="T21" fmla="*/ 0 h 16"/>
                <a:gd name="T22" fmla="*/ 27 w 27"/>
                <a:gd name="T23" fmla="*/ 0 h 16"/>
                <a:gd name="T24" fmla="*/ 20 w 27"/>
                <a:gd name="T25" fmla="*/ 5 h 16"/>
                <a:gd name="T26" fmla="*/ 12 w 27"/>
                <a:gd name="T27" fmla="*/ 10 h 16"/>
                <a:gd name="T28" fmla="*/ 1 w 27"/>
                <a:gd name="T29" fmla="*/ 16 h 16"/>
                <a:gd name="T30" fmla="*/ 0 w 27"/>
                <a:gd name="T31" fmla="*/ 16 h 16"/>
                <a:gd name="T32" fmla="*/ 1 w 27"/>
                <a:gd name="T33" fmla="*/ 16 h 16"/>
                <a:gd name="T34" fmla="*/ 1 w 27"/>
                <a:gd name="T35" fmla="*/ 16 h 16"/>
                <a:gd name="T36" fmla="*/ 3 w 27"/>
                <a:gd name="T37" fmla="*/ 14 h 16"/>
                <a:gd name="T38" fmla="*/ 3 w 27"/>
                <a:gd name="T39" fmla="*/ 14 h 16"/>
                <a:gd name="T40" fmla="*/ 4 w 27"/>
                <a:gd name="T41" fmla="*/ 14 h 16"/>
                <a:gd name="T42" fmla="*/ 4 w 27"/>
                <a:gd name="T43" fmla="*/ 14 h 16"/>
                <a:gd name="T44" fmla="*/ 6 w 27"/>
                <a:gd name="T45" fmla="*/ 14 h 16"/>
                <a:gd name="T46" fmla="*/ 6 w 27"/>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6" y="14"/>
                  </a:moveTo>
                  <a:lnTo>
                    <a:pt x="12" y="11"/>
                  </a:lnTo>
                  <a:lnTo>
                    <a:pt x="20" y="5"/>
                  </a:lnTo>
                  <a:lnTo>
                    <a:pt x="23" y="4"/>
                  </a:lnTo>
                  <a:lnTo>
                    <a:pt x="23" y="3"/>
                  </a:lnTo>
                  <a:lnTo>
                    <a:pt x="24" y="3"/>
                  </a:lnTo>
                  <a:lnTo>
                    <a:pt x="24" y="3"/>
                  </a:lnTo>
                  <a:lnTo>
                    <a:pt x="24" y="1"/>
                  </a:lnTo>
                  <a:lnTo>
                    <a:pt x="26" y="1"/>
                  </a:lnTo>
                  <a:lnTo>
                    <a:pt x="26" y="1"/>
                  </a:lnTo>
                  <a:lnTo>
                    <a:pt x="27" y="0"/>
                  </a:lnTo>
                  <a:lnTo>
                    <a:pt x="27" y="0"/>
                  </a:lnTo>
                  <a:lnTo>
                    <a:pt x="20" y="5"/>
                  </a:lnTo>
                  <a:lnTo>
                    <a:pt x="12" y="10"/>
                  </a:lnTo>
                  <a:lnTo>
                    <a:pt x="1" y="16"/>
                  </a:lnTo>
                  <a:lnTo>
                    <a:pt x="0" y="16"/>
                  </a:lnTo>
                  <a:lnTo>
                    <a:pt x="1" y="16"/>
                  </a:lnTo>
                  <a:lnTo>
                    <a:pt x="1" y="16"/>
                  </a:lnTo>
                  <a:lnTo>
                    <a:pt x="3" y="14"/>
                  </a:lnTo>
                  <a:lnTo>
                    <a:pt x="3" y="14"/>
                  </a:lnTo>
                  <a:lnTo>
                    <a:pt x="4" y="14"/>
                  </a:lnTo>
                  <a:lnTo>
                    <a:pt x="4" y="14"/>
                  </a:lnTo>
                  <a:lnTo>
                    <a:pt x="6" y="14"/>
                  </a:lnTo>
                  <a:lnTo>
                    <a:pt x="6" y="14"/>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8" name="Freeform 1248"/>
            <p:cNvSpPr>
              <a:spLocks/>
            </p:cNvSpPr>
            <p:nvPr/>
          </p:nvSpPr>
          <p:spPr bwMode="auto">
            <a:xfrm>
              <a:off x="4280" y="2649"/>
              <a:ext cx="36" cy="22"/>
            </a:xfrm>
            <a:custGeom>
              <a:avLst/>
              <a:gdLst>
                <a:gd name="T0" fmla="*/ 4 w 36"/>
                <a:gd name="T1" fmla="*/ 21 h 22"/>
                <a:gd name="T2" fmla="*/ 5 w 36"/>
                <a:gd name="T3" fmla="*/ 21 h 22"/>
                <a:gd name="T4" fmla="*/ 16 w 36"/>
                <a:gd name="T5" fmla="*/ 15 h 22"/>
                <a:gd name="T6" fmla="*/ 24 w 36"/>
                <a:gd name="T7" fmla="*/ 10 h 22"/>
                <a:gd name="T8" fmla="*/ 31 w 36"/>
                <a:gd name="T9" fmla="*/ 5 h 22"/>
                <a:gd name="T10" fmla="*/ 31 w 36"/>
                <a:gd name="T11" fmla="*/ 5 h 22"/>
                <a:gd name="T12" fmla="*/ 33 w 36"/>
                <a:gd name="T13" fmla="*/ 3 h 22"/>
                <a:gd name="T14" fmla="*/ 33 w 36"/>
                <a:gd name="T15" fmla="*/ 3 h 22"/>
                <a:gd name="T16" fmla="*/ 33 w 36"/>
                <a:gd name="T17" fmla="*/ 3 h 22"/>
                <a:gd name="T18" fmla="*/ 34 w 36"/>
                <a:gd name="T19" fmla="*/ 2 h 22"/>
                <a:gd name="T20" fmla="*/ 34 w 36"/>
                <a:gd name="T21" fmla="*/ 2 h 22"/>
                <a:gd name="T22" fmla="*/ 34 w 36"/>
                <a:gd name="T23" fmla="*/ 2 h 22"/>
                <a:gd name="T24" fmla="*/ 36 w 36"/>
                <a:gd name="T25" fmla="*/ 0 h 22"/>
                <a:gd name="T26" fmla="*/ 31 w 36"/>
                <a:gd name="T27" fmla="*/ 3 h 22"/>
                <a:gd name="T28" fmla="*/ 24 w 36"/>
                <a:gd name="T29" fmla="*/ 10 h 22"/>
                <a:gd name="T30" fmla="*/ 16 w 36"/>
                <a:gd name="T31" fmla="*/ 15 h 22"/>
                <a:gd name="T32" fmla="*/ 5 w 36"/>
                <a:gd name="T33" fmla="*/ 19 h 22"/>
                <a:gd name="T34" fmla="*/ 0 w 36"/>
                <a:gd name="T35" fmla="*/ 22 h 22"/>
                <a:gd name="T36" fmla="*/ 0 w 36"/>
                <a:gd name="T37" fmla="*/ 22 h 22"/>
                <a:gd name="T38" fmla="*/ 1 w 36"/>
                <a:gd name="T39" fmla="*/ 22 h 22"/>
                <a:gd name="T40" fmla="*/ 1 w 36"/>
                <a:gd name="T41" fmla="*/ 22 h 22"/>
                <a:gd name="T42" fmla="*/ 3 w 36"/>
                <a:gd name="T43" fmla="*/ 21 h 22"/>
                <a:gd name="T44" fmla="*/ 3 w 36"/>
                <a:gd name="T45" fmla="*/ 21 h 22"/>
                <a:gd name="T46" fmla="*/ 3 w 36"/>
                <a:gd name="T47" fmla="*/ 21 h 22"/>
                <a:gd name="T48" fmla="*/ 4 w 36"/>
                <a:gd name="T49" fmla="*/ 21 h 22"/>
                <a:gd name="T50" fmla="*/ 4 w 36"/>
                <a:gd name="T5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2">
                  <a:moveTo>
                    <a:pt x="4" y="21"/>
                  </a:moveTo>
                  <a:lnTo>
                    <a:pt x="5" y="21"/>
                  </a:lnTo>
                  <a:lnTo>
                    <a:pt x="16" y="15"/>
                  </a:lnTo>
                  <a:lnTo>
                    <a:pt x="24" y="10"/>
                  </a:lnTo>
                  <a:lnTo>
                    <a:pt x="31" y="5"/>
                  </a:lnTo>
                  <a:lnTo>
                    <a:pt x="31" y="5"/>
                  </a:lnTo>
                  <a:lnTo>
                    <a:pt x="33" y="3"/>
                  </a:lnTo>
                  <a:lnTo>
                    <a:pt x="33" y="3"/>
                  </a:lnTo>
                  <a:lnTo>
                    <a:pt x="33" y="3"/>
                  </a:lnTo>
                  <a:lnTo>
                    <a:pt x="34" y="2"/>
                  </a:lnTo>
                  <a:lnTo>
                    <a:pt x="34" y="2"/>
                  </a:lnTo>
                  <a:lnTo>
                    <a:pt x="34" y="2"/>
                  </a:lnTo>
                  <a:lnTo>
                    <a:pt x="36" y="0"/>
                  </a:lnTo>
                  <a:lnTo>
                    <a:pt x="31" y="3"/>
                  </a:lnTo>
                  <a:lnTo>
                    <a:pt x="24" y="10"/>
                  </a:lnTo>
                  <a:lnTo>
                    <a:pt x="16" y="15"/>
                  </a:lnTo>
                  <a:lnTo>
                    <a:pt x="5" y="19"/>
                  </a:lnTo>
                  <a:lnTo>
                    <a:pt x="0" y="22"/>
                  </a:lnTo>
                  <a:lnTo>
                    <a:pt x="0" y="22"/>
                  </a:lnTo>
                  <a:lnTo>
                    <a:pt x="1" y="22"/>
                  </a:lnTo>
                  <a:lnTo>
                    <a:pt x="1" y="22"/>
                  </a:lnTo>
                  <a:lnTo>
                    <a:pt x="3" y="21"/>
                  </a:lnTo>
                  <a:lnTo>
                    <a:pt x="3" y="21"/>
                  </a:lnTo>
                  <a:lnTo>
                    <a:pt x="3" y="21"/>
                  </a:lnTo>
                  <a:lnTo>
                    <a:pt x="4" y="21"/>
                  </a:lnTo>
                  <a:lnTo>
                    <a:pt x="4" y="2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09" name="Freeform 1249"/>
            <p:cNvSpPr>
              <a:spLocks/>
            </p:cNvSpPr>
            <p:nvPr/>
          </p:nvSpPr>
          <p:spPr bwMode="auto">
            <a:xfrm>
              <a:off x="4277" y="2647"/>
              <a:ext cx="40" cy="24"/>
            </a:xfrm>
            <a:custGeom>
              <a:avLst/>
              <a:gdLst>
                <a:gd name="T0" fmla="*/ 3 w 40"/>
                <a:gd name="T1" fmla="*/ 24 h 24"/>
                <a:gd name="T2" fmla="*/ 8 w 40"/>
                <a:gd name="T3" fmla="*/ 21 h 24"/>
                <a:gd name="T4" fmla="*/ 19 w 40"/>
                <a:gd name="T5" fmla="*/ 17 h 24"/>
                <a:gd name="T6" fmla="*/ 27 w 40"/>
                <a:gd name="T7" fmla="*/ 12 h 24"/>
                <a:gd name="T8" fmla="*/ 34 w 40"/>
                <a:gd name="T9" fmla="*/ 5 h 24"/>
                <a:gd name="T10" fmla="*/ 39 w 40"/>
                <a:gd name="T11" fmla="*/ 2 h 24"/>
                <a:gd name="T12" fmla="*/ 39 w 40"/>
                <a:gd name="T13" fmla="*/ 2 h 24"/>
                <a:gd name="T14" fmla="*/ 39 w 40"/>
                <a:gd name="T15" fmla="*/ 2 h 24"/>
                <a:gd name="T16" fmla="*/ 39 w 40"/>
                <a:gd name="T17" fmla="*/ 1 h 24"/>
                <a:gd name="T18" fmla="*/ 39 w 40"/>
                <a:gd name="T19" fmla="*/ 1 h 24"/>
                <a:gd name="T20" fmla="*/ 39 w 40"/>
                <a:gd name="T21" fmla="*/ 1 h 24"/>
                <a:gd name="T22" fmla="*/ 40 w 40"/>
                <a:gd name="T23" fmla="*/ 1 h 24"/>
                <a:gd name="T24" fmla="*/ 40 w 40"/>
                <a:gd name="T25" fmla="*/ 1 h 24"/>
                <a:gd name="T26" fmla="*/ 40 w 40"/>
                <a:gd name="T27" fmla="*/ 0 h 24"/>
                <a:gd name="T28" fmla="*/ 34 w 40"/>
                <a:gd name="T29" fmla="*/ 5 h 24"/>
                <a:gd name="T30" fmla="*/ 26 w 40"/>
                <a:gd name="T31" fmla="*/ 11 h 24"/>
                <a:gd name="T32" fmla="*/ 17 w 40"/>
                <a:gd name="T33" fmla="*/ 17 h 24"/>
                <a:gd name="T34" fmla="*/ 8 w 40"/>
                <a:gd name="T35" fmla="*/ 21 h 24"/>
                <a:gd name="T36" fmla="*/ 0 w 40"/>
                <a:gd name="T37" fmla="*/ 24 h 24"/>
                <a:gd name="T38" fmla="*/ 0 w 40"/>
                <a:gd name="T39" fmla="*/ 24 h 24"/>
                <a:gd name="T40" fmla="*/ 0 w 40"/>
                <a:gd name="T41" fmla="*/ 24 h 24"/>
                <a:gd name="T42" fmla="*/ 1 w 40"/>
                <a:gd name="T43" fmla="*/ 24 h 24"/>
                <a:gd name="T44" fmla="*/ 1 w 40"/>
                <a:gd name="T45" fmla="*/ 24 h 24"/>
                <a:gd name="T46" fmla="*/ 1 w 40"/>
                <a:gd name="T47" fmla="*/ 24 h 24"/>
                <a:gd name="T48" fmla="*/ 1 w 40"/>
                <a:gd name="T49" fmla="*/ 24 h 24"/>
                <a:gd name="T50" fmla="*/ 3 w 40"/>
                <a:gd name="T51" fmla="*/ 24 h 24"/>
                <a:gd name="T52" fmla="*/ 3 w 40"/>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24">
                  <a:moveTo>
                    <a:pt x="3" y="24"/>
                  </a:moveTo>
                  <a:lnTo>
                    <a:pt x="8" y="21"/>
                  </a:lnTo>
                  <a:lnTo>
                    <a:pt x="19" y="17"/>
                  </a:lnTo>
                  <a:lnTo>
                    <a:pt x="27" y="12"/>
                  </a:lnTo>
                  <a:lnTo>
                    <a:pt x="34" y="5"/>
                  </a:lnTo>
                  <a:lnTo>
                    <a:pt x="39" y="2"/>
                  </a:lnTo>
                  <a:lnTo>
                    <a:pt x="39" y="2"/>
                  </a:lnTo>
                  <a:lnTo>
                    <a:pt x="39" y="2"/>
                  </a:lnTo>
                  <a:lnTo>
                    <a:pt x="39" y="1"/>
                  </a:lnTo>
                  <a:lnTo>
                    <a:pt x="39" y="1"/>
                  </a:lnTo>
                  <a:lnTo>
                    <a:pt x="39" y="1"/>
                  </a:lnTo>
                  <a:lnTo>
                    <a:pt x="40" y="1"/>
                  </a:lnTo>
                  <a:lnTo>
                    <a:pt x="40" y="1"/>
                  </a:lnTo>
                  <a:lnTo>
                    <a:pt x="40" y="0"/>
                  </a:lnTo>
                  <a:lnTo>
                    <a:pt x="34" y="5"/>
                  </a:lnTo>
                  <a:lnTo>
                    <a:pt x="26" y="11"/>
                  </a:lnTo>
                  <a:lnTo>
                    <a:pt x="17" y="17"/>
                  </a:lnTo>
                  <a:lnTo>
                    <a:pt x="8" y="21"/>
                  </a:lnTo>
                  <a:lnTo>
                    <a:pt x="0" y="24"/>
                  </a:lnTo>
                  <a:lnTo>
                    <a:pt x="0" y="24"/>
                  </a:lnTo>
                  <a:lnTo>
                    <a:pt x="0" y="24"/>
                  </a:lnTo>
                  <a:lnTo>
                    <a:pt x="1" y="24"/>
                  </a:lnTo>
                  <a:lnTo>
                    <a:pt x="1" y="24"/>
                  </a:lnTo>
                  <a:lnTo>
                    <a:pt x="1" y="24"/>
                  </a:lnTo>
                  <a:lnTo>
                    <a:pt x="1" y="24"/>
                  </a:lnTo>
                  <a:lnTo>
                    <a:pt x="3" y="24"/>
                  </a:lnTo>
                  <a:lnTo>
                    <a:pt x="3" y="2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0" name="Freeform 1250"/>
            <p:cNvSpPr>
              <a:spLocks/>
            </p:cNvSpPr>
            <p:nvPr/>
          </p:nvSpPr>
          <p:spPr bwMode="auto">
            <a:xfrm>
              <a:off x="4272" y="2644"/>
              <a:ext cx="47" cy="28"/>
            </a:xfrm>
            <a:custGeom>
              <a:avLst/>
              <a:gdLst>
                <a:gd name="T0" fmla="*/ 5 w 47"/>
                <a:gd name="T1" fmla="*/ 27 h 28"/>
                <a:gd name="T2" fmla="*/ 13 w 47"/>
                <a:gd name="T3" fmla="*/ 24 h 28"/>
                <a:gd name="T4" fmla="*/ 22 w 47"/>
                <a:gd name="T5" fmla="*/ 20 h 28"/>
                <a:gd name="T6" fmla="*/ 31 w 47"/>
                <a:gd name="T7" fmla="*/ 14 h 28"/>
                <a:gd name="T8" fmla="*/ 39 w 47"/>
                <a:gd name="T9" fmla="*/ 8 h 28"/>
                <a:gd name="T10" fmla="*/ 45 w 47"/>
                <a:gd name="T11" fmla="*/ 3 h 28"/>
                <a:gd name="T12" fmla="*/ 45 w 47"/>
                <a:gd name="T13" fmla="*/ 3 h 28"/>
                <a:gd name="T14" fmla="*/ 45 w 47"/>
                <a:gd name="T15" fmla="*/ 3 h 28"/>
                <a:gd name="T16" fmla="*/ 47 w 47"/>
                <a:gd name="T17" fmla="*/ 3 h 28"/>
                <a:gd name="T18" fmla="*/ 47 w 47"/>
                <a:gd name="T19" fmla="*/ 1 h 28"/>
                <a:gd name="T20" fmla="*/ 47 w 47"/>
                <a:gd name="T21" fmla="*/ 1 h 28"/>
                <a:gd name="T22" fmla="*/ 47 w 47"/>
                <a:gd name="T23" fmla="*/ 1 h 28"/>
                <a:gd name="T24" fmla="*/ 47 w 47"/>
                <a:gd name="T25" fmla="*/ 1 h 28"/>
                <a:gd name="T26" fmla="*/ 47 w 47"/>
                <a:gd name="T27" fmla="*/ 0 h 28"/>
                <a:gd name="T28" fmla="*/ 47 w 47"/>
                <a:gd name="T29" fmla="*/ 1 h 28"/>
                <a:gd name="T30" fmla="*/ 39 w 47"/>
                <a:gd name="T31" fmla="*/ 8 h 28"/>
                <a:gd name="T32" fmla="*/ 31 w 47"/>
                <a:gd name="T33" fmla="*/ 14 h 28"/>
                <a:gd name="T34" fmla="*/ 22 w 47"/>
                <a:gd name="T35" fmla="*/ 20 h 28"/>
                <a:gd name="T36" fmla="*/ 13 w 47"/>
                <a:gd name="T37" fmla="*/ 24 h 28"/>
                <a:gd name="T38" fmla="*/ 3 w 47"/>
                <a:gd name="T39" fmla="*/ 27 h 28"/>
                <a:gd name="T40" fmla="*/ 0 w 47"/>
                <a:gd name="T41" fmla="*/ 28 h 28"/>
                <a:gd name="T42" fmla="*/ 0 w 47"/>
                <a:gd name="T43" fmla="*/ 28 h 28"/>
                <a:gd name="T44" fmla="*/ 2 w 47"/>
                <a:gd name="T45" fmla="*/ 27 h 28"/>
                <a:gd name="T46" fmla="*/ 2 w 47"/>
                <a:gd name="T47" fmla="*/ 27 h 28"/>
                <a:gd name="T48" fmla="*/ 2 w 47"/>
                <a:gd name="T49" fmla="*/ 27 h 28"/>
                <a:gd name="T50" fmla="*/ 3 w 47"/>
                <a:gd name="T51" fmla="*/ 27 h 28"/>
                <a:gd name="T52" fmla="*/ 3 w 47"/>
                <a:gd name="T53" fmla="*/ 27 h 28"/>
                <a:gd name="T54" fmla="*/ 3 w 47"/>
                <a:gd name="T55" fmla="*/ 27 h 28"/>
                <a:gd name="T56" fmla="*/ 5 w 47"/>
                <a:gd name="T5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28">
                  <a:moveTo>
                    <a:pt x="5" y="27"/>
                  </a:moveTo>
                  <a:lnTo>
                    <a:pt x="13" y="24"/>
                  </a:lnTo>
                  <a:lnTo>
                    <a:pt x="22" y="20"/>
                  </a:lnTo>
                  <a:lnTo>
                    <a:pt x="31" y="14"/>
                  </a:lnTo>
                  <a:lnTo>
                    <a:pt x="39" y="8"/>
                  </a:lnTo>
                  <a:lnTo>
                    <a:pt x="45" y="3"/>
                  </a:lnTo>
                  <a:lnTo>
                    <a:pt x="45" y="3"/>
                  </a:lnTo>
                  <a:lnTo>
                    <a:pt x="45" y="3"/>
                  </a:lnTo>
                  <a:lnTo>
                    <a:pt x="47" y="3"/>
                  </a:lnTo>
                  <a:lnTo>
                    <a:pt x="47" y="1"/>
                  </a:lnTo>
                  <a:lnTo>
                    <a:pt x="47" y="1"/>
                  </a:lnTo>
                  <a:lnTo>
                    <a:pt x="47" y="1"/>
                  </a:lnTo>
                  <a:lnTo>
                    <a:pt x="47" y="1"/>
                  </a:lnTo>
                  <a:lnTo>
                    <a:pt x="47" y="0"/>
                  </a:lnTo>
                  <a:lnTo>
                    <a:pt x="47" y="1"/>
                  </a:lnTo>
                  <a:lnTo>
                    <a:pt x="39" y="8"/>
                  </a:lnTo>
                  <a:lnTo>
                    <a:pt x="31" y="14"/>
                  </a:lnTo>
                  <a:lnTo>
                    <a:pt x="22" y="20"/>
                  </a:lnTo>
                  <a:lnTo>
                    <a:pt x="13" y="24"/>
                  </a:lnTo>
                  <a:lnTo>
                    <a:pt x="3" y="27"/>
                  </a:lnTo>
                  <a:lnTo>
                    <a:pt x="0" y="28"/>
                  </a:lnTo>
                  <a:lnTo>
                    <a:pt x="0" y="28"/>
                  </a:lnTo>
                  <a:lnTo>
                    <a:pt x="2" y="27"/>
                  </a:lnTo>
                  <a:lnTo>
                    <a:pt x="2" y="27"/>
                  </a:lnTo>
                  <a:lnTo>
                    <a:pt x="2" y="27"/>
                  </a:lnTo>
                  <a:lnTo>
                    <a:pt x="3" y="27"/>
                  </a:lnTo>
                  <a:lnTo>
                    <a:pt x="3" y="27"/>
                  </a:lnTo>
                  <a:lnTo>
                    <a:pt x="3" y="27"/>
                  </a:lnTo>
                  <a:lnTo>
                    <a:pt x="5" y="27"/>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1" name="Freeform 1251"/>
            <p:cNvSpPr>
              <a:spLocks/>
            </p:cNvSpPr>
            <p:nvPr/>
          </p:nvSpPr>
          <p:spPr bwMode="auto">
            <a:xfrm>
              <a:off x="4270" y="2642"/>
              <a:ext cx="51" cy="30"/>
            </a:xfrm>
            <a:custGeom>
              <a:avLst/>
              <a:gdLst>
                <a:gd name="T0" fmla="*/ 2 w 51"/>
                <a:gd name="T1" fmla="*/ 30 h 30"/>
                <a:gd name="T2" fmla="*/ 5 w 51"/>
                <a:gd name="T3" fmla="*/ 29 h 30"/>
                <a:gd name="T4" fmla="*/ 15 w 51"/>
                <a:gd name="T5" fmla="*/ 26 h 30"/>
                <a:gd name="T6" fmla="*/ 24 w 51"/>
                <a:gd name="T7" fmla="*/ 22 h 30"/>
                <a:gd name="T8" fmla="*/ 33 w 51"/>
                <a:gd name="T9" fmla="*/ 16 h 30"/>
                <a:gd name="T10" fmla="*/ 41 w 51"/>
                <a:gd name="T11" fmla="*/ 10 h 30"/>
                <a:gd name="T12" fmla="*/ 49 w 51"/>
                <a:gd name="T13" fmla="*/ 3 h 30"/>
                <a:gd name="T14" fmla="*/ 49 w 51"/>
                <a:gd name="T15" fmla="*/ 2 h 30"/>
                <a:gd name="T16" fmla="*/ 50 w 51"/>
                <a:gd name="T17" fmla="*/ 2 h 30"/>
                <a:gd name="T18" fmla="*/ 50 w 51"/>
                <a:gd name="T19" fmla="*/ 2 h 30"/>
                <a:gd name="T20" fmla="*/ 50 w 51"/>
                <a:gd name="T21" fmla="*/ 2 h 30"/>
                <a:gd name="T22" fmla="*/ 50 w 51"/>
                <a:gd name="T23" fmla="*/ 2 h 30"/>
                <a:gd name="T24" fmla="*/ 50 w 51"/>
                <a:gd name="T25" fmla="*/ 0 h 30"/>
                <a:gd name="T26" fmla="*/ 50 w 51"/>
                <a:gd name="T27" fmla="*/ 0 h 30"/>
                <a:gd name="T28" fmla="*/ 50 w 51"/>
                <a:gd name="T29" fmla="*/ 0 h 30"/>
                <a:gd name="T30" fmla="*/ 51 w 51"/>
                <a:gd name="T31" fmla="*/ 0 h 30"/>
                <a:gd name="T32" fmla="*/ 47 w 51"/>
                <a:gd name="T33" fmla="*/ 3 h 30"/>
                <a:gd name="T34" fmla="*/ 40 w 51"/>
                <a:gd name="T35" fmla="*/ 10 h 30"/>
                <a:gd name="T36" fmla="*/ 33 w 51"/>
                <a:gd name="T37" fmla="*/ 16 h 30"/>
                <a:gd name="T38" fmla="*/ 24 w 51"/>
                <a:gd name="T39" fmla="*/ 20 h 30"/>
                <a:gd name="T40" fmla="*/ 15 w 51"/>
                <a:gd name="T41" fmla="*/ 25 h 30"/>
                <a:gd name="T42" fmla="*/ 5 w 51"/>
                <a:gd name="T43" fmla="*/ 29 h 30"/>
                <a:gd name="T44" fmla="*/ 0 w 51"/>
                <a:gd name="T45" fmla="*/ 30 h 30"/>
                <a:gd name="T46" fmla="*/ 0 w 51"/>
                <a:gd name="T47" fmla="*/ 30 h 30"/>
                <a:gd name="T48" fmla="*/ 0 w 51"/>
                <a:gd name="T49" fmla="*/ 30 h 30"/>
                <a:gd name="T50" fmla="*/ 1 w 51"/>
                <a:gd name="T51" fmla="*/ 30 h 30"/>
                <a:gd name="T52" fmla="*/ 1 w 51"/>
                <a:gd name="T53" fmla="*/ 30 h 30"/>
                <a:gd name="T54" fmla="*/ 1 w 51"/>
                <a:gd name="T55" fmla="*/ 30 h 30"/>
                <a:gd name="T56" fmla="*/ 1 w 51"/>
                <a:gd name="T57" fmla="*/ 30 h 30"/>
                <a:gd name="T58" fmla="*/ 2 w 51"/>
                <a:gd name="T59" fmla="*/ 30 h 30"/>
                <a:gd name="T60" fmla="*/ 2 w 51"/>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30">
                  <a:moveTo>
                    <a:pt x="2" y="30"/>
                  </a:moveTo>
                  <a:lnTo>
                    <a:pt x="5" y="29"/>
                  </a:lnTo>
                  <a:lnTo>
                    <a:pt x="15" y="26"/>
                  </a:lnTo>
                  <a:lnTo>
                    <a:pt x="24" y="22"/>
                  </a:lnTo>
                  <a:lnTo>
                    <a:pt x="33" y="16"/>
                  </a:lnTo>
                  <a:lnTo>
                    <a:pt x="41" y="10"/>
                  </a:lnTo>
                  <a:lnTo>
                    <a:pt x="49" y="3"/>
                  </a:lnTo>
                  <a:lnTo>
                    <a:pt x="49" y="2"/>
                  </a:lnTo>
                  <a:lnTo>
                    <a:pt x="50" y="2"/>
                  </a:lnTo>
                  <a:lnTo>
                    <a:pt x="50" y="2"/>
                  </a:lnTo>
                  <a:lnTo>
                    <a:pt x="50" y="2"/>
                  </a:lnTo>
                  <a:lnTo>
                    <a:pt x="50" y="2"/>
                  </a:lnTo>
                  <a:lnTo>
                    <a:pt x="50" y="0"/>
                  </a:lnTo>
                  <a:lnTo>
                    <a:pt x="50" y="0"/>
                  </a:lnTo>
                  <a:lnTo>
                    <a:pt x="50" y="0"/>
                  </a:lnTo>
                  <a:lnTo>
                    <a:pt x="51" y="0"/>
                  </a:lnTo>
                  <a:lnTo>
                    <a:pt x="47" y="3"/>
                  </a:lnTo>
                  <a:lnTo>
                    <a:pt x="40" y="10"/>
                  </a:lnTo>
                  <a:lnTo>
                    <a:pt x="33" y="16"/>
                  </a:lnTo>
                  <a:lnTo>
                    <a:pt x="24" y="20"/>
                  </a:lnTo>
                  <a:lnTo>
                    <a:pt x="15" y="25"/>
                  </a:lnTo>
                  <a:lnTo>
                    <a:pt x="5" y="29"/>
                  </a:lnTo>
                  <a:lnTo>
                    <a:pt x="0" y="30"/>
                  </a:lnTo>
                  <a:lnTo>
                    <a:pt x="0" y="30"/>
                  </a:lnTo>
                  <a:lnTo>
                    <a:pt x="0" y="30"/>
                  </a:lnTo>
                  <a:lnTo>
                    <a:pt x="1" y="30"/>
                  </a:lnTo>
                  <a:lnTo>
                    <a:pt x="1" y="30"/>
                  </a:lnTo>
                  <a:lnTo>
                    <a:pt x="1" y="30"/>
                  </a:lnTo>
                  <a:lnTo>
                    <a:pt x="1" y="30"/>
                  </a:lnTo>
                  <a:lnTo>
                    <a:pt x="2" y="30"/>
                  </a:lnTo>
                  <a:lnTo>
                    <a:pt x="2"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2" name="Freeform 1252"/>
            <p:cNvSpPr>
              <a:spLocks/>
            </p:cNvSpPr>
            <p:nvPr/>
          </p:nvSpPr>
          <p:spPr bwMode="auto">
            <a:xfrm>
              <a:off x="4267" y="2639"/>
              <a:ext cx="56" cy="33"/>
            </a:xfrm>
            <a:custGeom>
              <a:avLst/>
              <a:gdLst>
                <a:gd name="T0" fmla="*/ 3 w 56"/>
                <a:gd name="T1" fmla="*/ 33 h 33"/>
                <a:gd name="T2" fmla="*/ 8 w 56"/>
                <a:gd name="T3" fmla="*/ 32 h 33"/>
                <a:gd name="T4" fmla="*/ 18 w 56"/>
                <a:gd name="T5" fmla="*/ 28 h 33"/>
                <a:gd name="T6" fmla="*/ 27 w 56"/>
                <a:gd name="T7" fmla="*/ 23 h 33"/>
                <a:gd name="T8" fmla="*/ 36 w 56"/>
                <a:gd name="T9" fmla="*/ 19 h 33"/>
                <a:gd name="T10" fmla="*/ 43 w 56"/>
                <a:gd name="T11" fmla="*/ 13 h 33"/>
                <a:gd name="T12" fmla="*/ 50 w 56"/>
                <a:gd name="T13" fmla="*/ 6 h 33"/>
                <a:gd name="T14" fmla="*/ 54 w 56"/>
                <a:gd name="T15" fmla="*/ 3 h 33"/>
                <a:gd name="T16" fmla="*/ 54 w 56"/>
                <a:gd name="T17" fmla="*/ 2 h 33"/>
                <a:gd name="T18" fmla="*/ 54 w 56"/>
                <a:gd name="T19" fmla="*/ 2 h 33"/>
                <a:gd name="T20" fmla="*/ 54 w 56"/>
                <a:gd name="T21" fmla="*/ 2 h 33"/>
                <a:gd name="T22" fmla="*/ 54 w 56"/>
                <a:gd name="T23" fmla="*/ 2 h 33"/>
                <a:gd name="T24" fmla="*/ 54 w 56"/>
                <a:gd name="T25" fmla="*/ 2 h 33"/>
                <a:gd name="T26" fmla="*/ 54 w 56"/>
                <a:gd name="T27" fmla="*/ 0 h 33"/>
                <a:gd name="T28" fmla="*/ 54 w 56"/>
                <a:gd name="T29" fmla="*/ 0 h 33"/>
                <a:gd name="T30" fmla="*/ 56 w 56"/>
                <a:gd name="T31" fmla="*/ 0 h 33"/>
                <a:gd name="T32" fmla="*/ 50 w 56"/>
                <a:gd name="T33" fmla="*/ 6 h 33"/>
                <a:gd name="T34" fmla="*/ 43 w 56"/>
                <a:gd name="T35" fmla="*/ 12 h 33"/>
                <a:gd name="T36" fmla="*/ 36 w 56"/>
                <a:gd name="T37" fmla="*/ 18 h 33"/>
                <a:gd name="T38" fmla="*/ 27 w 56"/>
                <a:gd name="T39" fmla="*/ 23 h 33"/>
                <a:gd name="T40" fmla="*/ 18 w 56"/>
                <a:gd name="T41" fmla="*/ 28 h 33"/>
                <a:gd name="T42" fmla="*/ 8 w 56"/>
                <a:gd name="T43" fmla="*/ 31 h 33"/>
                <a:gd name="T44" fmla="*/ 0 w 56"/>
                <a:gd name="T45" fmla="*/ 33 h 33"/>
                <a:gd name="T46" fmla="*/ 1 w 56"/>
                <a:gd name="T47" fmla="*/ 33 h 33"/>
                <a:gd name="T48" fmla="*/ 1 w 56"/>
                <a:gd name="T49" fmla="*/ 33 h 33"/>
                <a:gd name="T50" fmla="*/ 1 w 56"/>
                <a:gd name="T51" fmla="*/ 33 h 33"/>
                <a:gd name="T52" fmla="*/ 1 w 56"/>
                <a:gd name="T53" fmla="*/ 33 h 33"/>
                <a:gd name="T54" fmla="*/ 1 w 56"/>
                <a:gd name="T55" fmla="*/ 33 h 33"/>
                <a:gd name="T56" fmla="*/ 3 w 56"/>
                <a:gd name="T57" fmla="*/ 33 h 33"/>
                <a:gd name="T58" fmla="*/ 3 w 56"/>
                <a:gd name="T59" fmla="*/ 33 h 33"/>
                <a:gd name="T60" fmla="*/ 3 w 56"/>
                <a:gd name="T6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33">
                  <a:moveTo>
                    <a:pt x="3" y="33"/>
                  </a:moveTo>
                  <a:lnTo>
                    <a:pt x="8" y="32"/>
                  </a:lnTo>
                  <a:lnTo>
                    <a:pt x="18" y="28"/>
                  </a:lnTo>
                  <a:lnTo>
                    <a:pt x="27" y="23"/>
                  </a:lnTo>
                  <a:lnTo>
                    <a:pt x="36" y="19"/>
                  </a:lnTo>
                  <a:lnTo>
                    <a:pt x="43" y="13"/>
                  </a:lnTo>
                  <a:lnTo>
                    <a:pt x="50" y="6"/>
                  </a:lnTo>
                  <a:lnTo>
                    <a:pt x="54" y="3"/>
                  </a:lnTo>
                  <a:lnTo>
                    <a:pt x="54" y="2"/>
                  </a:lnTo>
                  <a:lnTo>
                    <a:pt x="54" y="2"/>
                  </a:lnTo>
                  <a:lnTo>
                    <a:pt x="54" y="2"/>
                  </a:lnTo>
                  <a:lnTo>
                    <a:pt x="54" y="2"/>
                  </a:lnTo>
                  <a:lnTo>
                    <a:pt x="54" y="2"/>
                  </a:lnTo>
                  <a:lnTo>
                    <a:pt x="54" y="0"/>
                  </a:lnTo>
                  <a:lnTo>
                    <a:pt x="54" y="0"/>
                  </a:lnTo>
                  <a:lnTo>
                    <a:pt x="56" y="0"/>
                  </a:lnTo>
                  <a:lnTo>
                    <a:pt x="50" y="6"/>
                  </a:lnTo>
                  <a:lnTo>
                    <a:pt x="43" y="12"/>
                  </a:lnTo>
                  <a:lnTo>
                    <a:pt x="36" y="18"/>
                  </a:lnTo>
                  <a:lnTo>
                    <a:pt x="27" y="23"/>
                  </a:lnTo>
                  <a:lnTo>
                    <a:pt x="18" y="28"/>
                  </a:lnTo>
                  <a:lnTo>
                    <a:pt x="8" y="31"/>
                  </a:lnTo>
                  <a:lnTo>
                    <a:pt x="0" y="33"/>
                  </a:lnTo>
                  <a:lnTo>
                    <a:pt x="1" y="33"/>
                  </a:lnTo>
                  <a:lnTo>
                    <a:pt x="1" y="33"/>
                  </a:lnTo>
                  <a:lnTo>
                    <a:pt x="1" y="33"/>
                  </a:lnTo>
                  <a:lnTo>
                    <a:pt x="1" y="33"/>
                  </a:lnTo>
                  <a:lnTo>
                    <a:pt x="1" y="33"/>
                  </a:lnTo>
                  <a:lnTo>
                    <a:pt x="3" y="33"/>
                  </a:lnTo>
                  <a:lnTo>
                    <a:pt x="3" y="33"/>
                  </a:lnTo>
                  <a:lnTo>
                    <a:pt x="3" y="33"/>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3" name="Freeform 1253"/>
            <p:cNvSpPr>
              <a:spLocks/>
            </p:cNvSpPr>
            <p:nvPr/>
          </p:nvSpPr>
          <p:spPr bwMode="auto">
            <a:xfrm>
              <a:off x="4265" y="2638"/>
              <a:ext cx="58" cy="34"/>
            </a:xfrm>
            <a:custGeom>
              <a:avLst/>
              <a:gdLst>
                <a:gd name="T0" fmla="*/ 2 w 58"/>
                <a:gd name="T1" fmla="*/ 34 h 34"/>
                <a:gd name="T2" fmla="*/ 10 w 58"/>
                <a:gd name="T3" fmla="*/ 32 h 34"/>
                <a:gd name="T4" fmla="*/ 20 w 58"/>
                <a:gd name="T5" fmla="*/ 29 h 34"/>
                <a:gd name="T6" fmla="*/ 29 w 58"/>
                <a:gd name="T7" fmla="*/ 24 h 34"/>
                <a:gd name="T8" fmla="*/ 38 w 58"/>
                <a:gd name="T9" fmla="*/ 19 h 34"/>
                <a:gd name="T10" fmla="*/ 45 w 58"/>
                <a:gd name="T11" fmla="*/ 13 h 34"/>
                <a:gd name="T12" fmla="*/ 52 w 58"/>
                <a:gd name="T13" fmla="*/ 7 h 34"/>
                <a:gd name="T14" fmla="*/ 58 w 58"/>
                <a:gd name="T15" fmla="*/ 1 h 34"/>
                <a:gd name="T16" fmla="*/ 58 w 58"/>
                <a:gd name="T17" fmla="*/ 1 h 34"/>
                <a:gd name="T18" fmla="*/ 58 w 58"/>
                <a:gd name="T19" fmla="*/ 1 h 34"/>
                <a:gd name="T20" fmla="*/ 58 w 58"/>
                <a:gd name="T21" fmla="*/ 1 h 34"/>
                <a:gd name="T22" fmla="*/ 58 w 58"/>
                <a:gd name="T23" fmla="*/ 0 h 34"/>
                <a:gd name="T24" fmla="*/ 58 w 58"/>
                <a:gd name="T25" fmla="*/ 0 h 34"/>
                <a:gd name="T26" fmla="*/ 58 w 58"/>
                <a:gd name="T27" fmla="*/ 0 h 34"/>
                <a:gd name="T28" fmla="*/ 58 w 58"/>
                <a:gd name="T29" fmla="*/ 0 h 34"/>
                <a:gd name="T30" fmla="*/ 58 w 58"/>
                <a:gd name="T31" fmla="*/ 0 h 34"/>
                <a:gd name="T32" fmla="*/ 52 w 58"/>
                <a:gd name="T33" fmla="*/ 6 h 34"/>
                <a:gd name="T34" fmla="*/ 45 w 58"/>
                <a:gd name="T35" fmla="*/ 13 h 34"/>
                <a:gd name="T36" fmla="*/ 38 w 58"/>
                <a:gd name="T37" fmla="*/ 19 h 34"/>
                <a:gd name="T38" fmla="*/ 29 w 58"/>
                <a:gd name="T39" fmla="*/ 24 h 34"/>
                <a:gd name="T40" fmla="*/ 20 w 58"/>
                <a:gd name="T41" fmla="*/ 29 h 34"/>
                <a:gd name="T42" fmla="*/ 10 w 58"/>
                <a:gd name="T43" fmla="*/ 32 h 34"/>
                <a:gd name="T44" fmla="*/ 0 w 58"/>
                <a:gd name="T45" fmla="*/ 34 h 34"/>
                <a:gd name="T46" fmla="*/ 0 w 58"/>
                <a:gd name="T47" fmla="*/ 34 h 34"/>
                <a:gd name="T48" fmla="*/ 0 w 58"/>
                <a:gd name="T49" fmla="*/ 34 h 34"/>
                <a:gd name="T50" fmla="*/ 0 w 58"/>
                <a:gd name="T51" fmla="*/ 34 h 34"/>
                <a:gd name="T52" fmla="*/ 0 w 58"/>
                <a:gd name="T53" fmla="*/ 34 h 34"/>
                <a:gd name="T54" fmla="*/ 0 w 58"/>
                <a:gd name="T55" fmla="*/ 34 h 34"/>
                <a:gd name="T56" fmla="*/ 0 w 58"/>
                <a:gd name="T57" fmla="*/ 34 h 34"/>
                <a:gd name="T58" fmla="*/ 0 w 58"/>
                <a:gd name="T59" fmla="*/ 34 h 34"/>
                <a:gd name="T60" fmla="*/ 0 w 58"/>
                <a:gd name="T61" fmla="*/ 34 h 34"/>
                <a:gd name="T62" fmla="*/ 2 w 58"/>
                <a:gd name="T63" fmla="*/ 34 h 34"/>
                <a:gd name="T64" fmla="*/ 2 w 58"/>
                <a:gd name="T65" fmla="*/ 34 h 34"/>
                <a:gd name="T66" fmla="*/ 2 w 58"/>
                <a:gd name="T67" fmla="*/ 34 h 34"/>
                <a:gd name="T68" fmla="*/ 2 w 58"/>
                <a:gd name="T69" fmla="*/ 34 h 34"/>
                <a:gd name="T70" fmla="*/ 2 w 58"/>
                <a:gd name="T71" fmla="*/ 34 h 34"/>
                <a:gd name="T72" fmla="*/ 2 w 58"/>
                <a:gd name="T73" fmla="*/ 34 h 34"/>
                <a:gd name="T74" fmla="*/ 2 w 58"/>
                <a:gd name="T75" fmla="*/ 34 h 34"/>
                <a:gd name="T76" fmla="*/ 2 w 58"/>
                <a:gd name="T77" fmla="*/ 34 h 34"/>
                <a:gd name="T78" fmla="*/ 2 w 58"/>
                <a:gd name="T7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34">
                  <a:moveTo>
                    <a:pt x="2" y="34"/>
                  </a:moveTo>
                  <a:lnTo>
                    <a:pt x="10" y="32"/>
                  </a:lnTo>
                  <a:lnTo>
                    <a:pt x="20" y="29"/>
                  </a:lnTo>
                  <a:lnTo>
                    <a:pt x="29" y="24"/>
                  </a:lnTo>
                  <a:lnTo>
                    <a:pt x="38" y="19"/>
                  </a:lnTo>
                  <a:lnTo>
                    <a:pt x="45" y="13"/>
                  </a:lnTo>
                  <a:lnTo>
                    <a:pt x="52" y="7"/>
                  </a:lnTo>
                  <a:lnTo>
                    <a:pt x="58" y="1"/>
                  </a:lnTo>
                  <a:lnTo>
                    <a:pt x="58" y="1"/>
                  </a:lnTo>
                  <a:lnTo>
                    <a:pt x="58" y="1"/>
                  </a:lnTo>
                  <a:lnTo>
                    <a:pt x="58" y="1"/>
                  </a:lnTo>
                  <a:lnTo>
                    <a:pt x="58" y="0"/>
                  </a:lnTo>
                  <a:lnTo>
                    <a:pt x="58" y="0"/>
                  </a:lnTo>
                  <a:lnTo>
                    <a:pt x="58" y="0"/>
                  </a:lnTo>
                  <a:lnTo>
                    <a:pt x="58" y="0"/>
                  </a:lnTo>
                  <a:lnTo>
                    <a:pt x="58" y="0"/>
                  </a:lnTo>
                  <a:lnTo>
                    <a:pt x="52" y="6"/>
                  </a:lnTo>
                  <a:lnTo>
                    <a:pt x="45" y="13"/>
                  </a:lnTo>
                  <a:lnTo>
                    <a:pt x="38" y="19"/>
                  </a:lnTo>
                  <a:lnTo>
                    <a:pt x="29" y="24"/>
                  </a:lnTo>
                  <a:lnTo>
                    <a:pt x="20" y="29"/>
                  </a:lnTo>
                  <a:lnTo>
                    <a:pt x="10" y="32"/>
                  </a:lnTo>
                  <a:lnTo>
                    <a:pt x="0" y="34"/>
                  </a:lnTo>
                  <a:lnTo>
                    <a:pt x="0" y="34"/>
                  </a:lnTo>
                  <a:lnTo>
                    <a:pt x="0" y="34"/>
                  </a:lnTo>
                  <a:lnTo>
                    <a:pt x="0" y="34"/>
                  </a:lnTo>
                  <a:lnTo>
                    <a:pt x="0" y="34"/>
                  </a:lnTo>
                  <a:lnTo>
                    <a:pt x="0" y="34"/>
                  </a:lnTo>
                  <a:lnTo>
                    <a:pt x="0" y="34"/>
                  </a:lnTo>
                  <a:lnTo>
                    <a:pt x="0" y="34"/>
                  </a:lnTo>
                  <a:lnTo>
                    <a:pt x="0" y="34"/>
                  </a:lnTo>
                  <a:lnTo>
                    <a:pt x="2" y="34"/>
                  </a:lnTo>
                  <a:lnTo>
                    <a:pt x="2" y="34"/>
                  </a:lnTo>
                  <a:lnTo>
                    <a:pt x="2" y="34"/>
                  </a:lnTo>
                  <a:lnTo>
                    <a:pt x="2" y="34"/>
                  </a:lnTo>
                  <a:lnTo>
                    <a:pt x="2" y="34"/>
                  </a:lnTo>
                  <a:lnTo>
                    <a:pt x="2" y="34"/>
                  </a:lnTo>
                  <a:lnTo>
                    <a:pt x="2" y="34"/>
                  </a:lnTo>
                  <a:lnTo>
                    <a:pt x="2" y="34"/>
                  </a:lnTo>
                  <a:lnTo>
                    <a:pt x="2" y="3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4" name="Freeform 1254"/>
            <p:cNvSpPr>
              <a:spLocks/>
            </p:cNvSpPr>
            <p:nvPr/>
          </p:nvSpPr>
          <p:spPr bwMode="auto">
            <a:xfrm>
              <a:off x="4262" y="2635"/>
              <a:ext cx="62" cy="37"/>
            </a:xfrm>
            <a:custGeom>
              <a:avLst/>
              <a:gdLst>
                <a:gd name="T0" fmla="*/ 3 w 62"/>
                <a:gd name="T1" fmla="*/ 37 h 37"/>
                <a:gd name="T2" fmla="*/ 3 w 62"/>
                <a:gd name="T3" fmla="*/ 37 h 37"/>
                <a:gd name="T4" fmla="*/ 13 w 62"/>
                <a:gd name="T5" fmla="*/ 35 h 37"/>
                <a:gd name="T6" fmla="*/ 23 w 62"/>
                <a:gd name="T7" fmla="*/ 32 h 37"/>
                <a:gd name="T8" fmla="*/ 32 w 62"/>
                <a:gd name="T9" fmla="*/ 27 h 37"/>
                <a:gd name="T10" fmla="*/ 41 w 62"/>
                <a:gd name="T11" fmla="*/ 22 h 37"/>
                <a:gd name="T12" fmla="*/ 48 w 62"/>
                <a:gd name="T13" fmla="*/ 16 h 37"/>
                <a:gd name="T14" fmla="*/ 55 w 62"/>
                <a:gd name="T15" fmla="*/ 9 h 37"/>
                <a:gd name="T16" fmla="*/ 61 w 62"/>
                <a:gd name="T17" fmla="*/ 3 h 37"/>
                <a:gd name="T18" fmla="*/ 61 w 62"/>
                <a:gd name="T19" fmla="*/ 3 h 37"/>
                <a:gd name="T20" fmla="*/ 61 w 62"/>
                <a:gd name="T21" fmla="*/ 1 h 37"/>
                <a:gd name="T22" fmla="*/ 62 w 62"/>
                <a:gd name="T23" fmla="*/ 1 h 37"/>
                <a:gd name="T24" fmla="*/ 62 w 62"/>
                <a:gd name="T25" fmla="*/ 1 h 37"/>
                <a:gd name="T26" fmla="*/ 62 w 62"/>
                <a:gd name="T27" fmla="*/ 1 h 37"/>
                <a:gd name="T28" fmla="*/ 62 w 62"/>
                <a:gd name="T29" fmla="*/ 0 h 37"/>
                <a:gd name="T30" fmla="*/ 62 w 62"/>
                <a:gd name="T31" fmla="*/ 0 h 37"/>
                <a:gd name="T32" fmla="*/ 62 w 62"/>
                <a:gd name="T33" fmla="*/ 0 h 37"/>
                <a:gd name="T34" fmla="*/ 61 w 62"/>
                <a:gd name="T35" fmla="*/ 1 h 37"/>
                <a:gd name="T36" fmla="*/ 55 w 62"/>
                <a:gd name="T37" fmla="*/ 9 h 37"/>
                <a:gd name="T38" fmla="*/ 48 w 62"/>
                <a:gd name="T39" fmla="*/ 16 h 37"/>
                <a:gd name="T40" fmla="*/ 39 w 62"/>
                <a:gd name="T41" fmla="*/ 22 h 37"/>
                <a:gd name="T42" fmla="*/ 32 w 62"/>
                <a:gd name="T43" fmla="*/ 26 h 37"/>
                <a:gd name="T44" fmla="*/ 22 w 62"/>
                <a:gd name="T45" fmla="*/ 30 h 37"/>
                <a:gd name="T46" fmla="*/ 13 w 62"/>
                <a:gd name="T47" fmla="*/ 35 h 37"/>
                <a:gd name="T48" fmla="*/ 3 w 62"/>
                <a:gd name="T49" fmla="*/ 36 h 37"/>
                <a:gd name="T50" fmla="*/ 0 w 62"/>
                <a:gd name="T51" fmla="*/ 37 h 37"/>
                <a:gd name="T52" fmla="*/ 0 w 62"/>
                <a:gd name="T53" fmla="*/ 37 h 37"/>
                <a:gd name="T54" fmla="*/ 0 w 62"/>
                <a:gd name="T55" fmla="*/ 37 h 37"/>
                <a:gd name="T56" fmla="*/ 0 w 62"/>
                <a:gd name="T57" fmla="*/ 37 h 37"/>
                <a:gd name="T58" fmla="*/ 2 w 62"/>
                <a:gd name="T59" fmla="*/ 37 h 37"/>
                <a:gd name="T60" fmla="*/ 2 w 62"/>
                <a:gd name="T61" fmla="*/ 37 h 37"/>
                <a:gd name="T62" fmla="*/ 2 w 62"/>
                <a:gd name="T63" fmla="*/ 37 h 37"/>
                <a:gd name="T64" fmla="*/ 2 w 62"/>
                <a:gd name="T65" fmla="*/ 37 h 37"/>
                <a:gd name="T66" fmla="*/ 3 w 62"/>
                <a:gd name="T6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7">
                  <a:moveTo>
                    <a:pt x="3" y="37"/>
                  </a:moveTo>
                  <a:lnTo>
                    <a:pt x="3" y="37"/>
                  </a:lnTo>
                  <a:lnTo>
                    <a:pt x="13" y="35"/>
                  </a:lnTo>
                  <a:lnTo>
                    <a:pt x="23" y="32"/>
                  </a:lnTo>
                  <a:lnTo>
                    <a:pt x="32" y="27"/>
                  </a:lnTo>
                  <a:lnTo>
                    <a:pt x="41" y="22"/>
                  </a:lnTo>
                  <a:lnTo>
                    <a:pt x="48" y="16"/>
                  </a:lnTo>
                  <a:lnTo>
                    <a:pt x="55" y="9"/>
                  </a:lnTo>
                  <a:lnTo>
                    <a:pt x="61" y="3"/>
                  </a:lnTo>
                  <a:lnTo>
                    <a:pt x="61" y="3"/>
                  </a:lnTo>
                  <a:lnTo>
                    <a:pt x="61" y="1"/>
                  </a:lnTo>
                  <a:lnTo>
                    <a:pt x="62" y="1"/>
                  </a:lnTo>
                  <a:lnTo>
                    <a:pt x="62" y="1"/>
                  </a:lnTo>
                  <a:lnTo>
                    <a:pt x="62" y="1"/>
                  </a:lnTo>
                  <a:lnTo>
                    <a:pt x="62" y="0"/>
                  </a:lnTo>
                  <a:lnTo>
                    <a:pt x="62" y="0"/>
                  </a:lnTo>
                  <a:lnTo>
                    <a:pt x="62" y="0"/>
                  </a:lnTo>
                  <a:lnTo>
                    <a:pt x="61" y="1"/>
                  </a:lnTo>
                  <a:lnTo>
                    <a:pt x="55" y="9"/>
                  </a:lnTo>
                  <a:lnTo>
                    <a:pt x="48" y="16"/>
                  </a:lnTo>
                  <a:lnTo>
                    <a:pt x="39" y="22"/>
                  </a:lnTo>
                  <a:lnTo>
                    <a:pt x="32" y="26"/>
                  </a:lnTo>
                  <a:lnTo>
                    <a:pt x="22" y="30"/>
                  </a:lnTo>
                  <a:lnTo>
                    <a:pt x="13" y="35"/>
                  </a:lnTo>
                  <a:lnTo>
                    <a:pt x="3" y="36"/>
                  </a:lnTo>
                  <a:lnTo>
                    <a:pt x="0" y="37"/>
                  </a:lnTo>
                  <a:lnTo>
                    <a:pt x="0" y="37"/>
                  </a:lnTo>
                  <a:lnTo>
                    <a:pt x="0" y="37"/>
                  </a:lnTo>
                  <a:lnTo>
                    <a:pt x="0" y="37"/>
                  </a:lnTo>
                  <a:lnTo>
                    <a:pt x="2" y="37"/>
                  </a:lnTo>
                  <a:lnTo>
                    <a:pt x="2" y="37"/>
                  </a:lnTo>
                  <a:lnTo>
                    <a:pt x="2" y="37"/>
                  </a:lnTo>
                  <a:lnTo>
                    <a:pt x="2" y="37"/>
                  </a:lnTo>
                  <a:lnTo>
                    <a:pt x="3" y="37"/>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5" name="Freeform 1255"/>
            <p:cNvSpPr>
              <a:spLocks/>
            </p:cNvSpPr>
            <p:nvPr/>
          </p:nvSpPr>
          <p:spPr bwMode="auto">
            <a:xfrm>
              <a:off x="4260" y="2634"/>
              <a:ext cx="66" cy="38"/>
            </a:xfrm>
            <a:custGeom>
              <a:avLst/>
              <a:gdLst>
                <a:gd name="T0" fmla="*/ 2 w 66"/>
                <a:gd name="T1" fmla="*/ 38 h 38"/>
                <a:gd name="T2" fmla="*/ 5 w 66"/>
                <a:gd name="T3" fmla="*/ 37 h 38"/>
                <a:gd name="T4" fmla="*/ 15 w 66"/>
                <a:gd name="T5" fmla="*/ 36 h 38"/>
                <a:gd name="T6" fmla="*/ 24 w 66"/>
                <a:gd name="T7" fmla="*/ 31 h 38"/>
                <a:gd name="T8" fmla="*/ 34 w 66"/>
                <a:gd name="T9" fmla="*/ 27 h 38"/>
                <a:gd name="T10" fmla="*/ 41 w 66"/>
                <a:gd name="T11" fmla="*/ 23 h 38"/>
                <a:gd name="T12" fmla="*/ 50 w 66"/>
                <a:gd name="T13" fmla="*/ 17 h 38"/>
                <a:gd name="T14" fmla="*/ 57 w 66"/>
                <a:gd name="T15" fmla="*/ 10 h 38"/>
                <a:gd name="T16" fmla="*/ 63 w 66"/>
                <a:gd name="T17" fmla="*/ 2 h 38"/>
                <a:gd name="T18" fmla="*/ 64 w 66"/>
                <a:gd name="T19" fmla="*/ 1 h 38"/>
                <a:gd name="T20" fmla="*/ 64 w 66"/>
                <a:gd name="T21" fmla="*/ 1 h 38"/>
                <a:gd name="T22" fmla="*/ 64 w 66"/>
                <a:gd name="T23" fmla="*/ 1 h 38"/>
                <a:gd name="T24" fmla="*/ 64 w 66"/>
                <a:gd name="T25" fmla="*/ 1 h 38"/>
                <a:gd name="T26" fmla="*/ 64 w 66"/>
                <a:gd name="T27" fmla="*/ 0 h 38"/>
                <a:gd name="T28" fmla="*/ 66 w 66"/>
                <a:gd name="T29" fmla="*/ 0 h 38"/>
                <a:gd name="T30" fmla="*/ 66 w 66"/>
                <a:gd name="T31" fmla="*/ 0 h 38"/>
                <a:gd name="T32" fmla="*/ 66 w 66"/>
                <a:gd name="T33" fmla="*/ 0 h 38"/>
                <a:gd name="T34" fmla="*/ 66 w 66"/>
                <a:gd name="T35" fmla="*/ 0 h 38"/>
                <a:gd name="T36" fmla="*/ 63 w 66"/>
                <a:gd name="T37" fmla="*/ 2 h 38"/>
                <a:gd name="T38" fmla="*/ 56 w 66"/>
                <a:gd name="T39" fmla="*/ 10 h 38"/>
                <a:gd name="T40" fmla="*/ 50 w 66"/>
                <a:gd name="T41" fmla="*/ 15 h 38"/>
                <a:gd name="T42" fmla="*/ 41 w 66"/>
                <a:gd name="T43" fmla="*/ 21 h 38"/>
                <a:gd name="T44" fmla="*/ 33 w 66"/>
                <a:gd name="T45" fmla="*/ 27 h 38"/>
                <a:gd name="T46" fmla="*/ 24 w 66"/>
                <a:gd name="T47" fmla="*/ 31 h 38"/>
                <a:gd name="T48" fmla="*/ 15 w 66"/>
                <a:gd name="T49" fmla="*/ 34 h 38"/>
                <a:gd name="T50" fmla="*/ 5 w 66"/>
                <a:gd name="T51" fmla="*/ 37 h 38"/>
                <a:gd name="T52" fmla="*/ 0 w 66"/>
                <a:gd name="T53" fmla="*/ 38 h 38"/>
                <a:gd name="T54" fmla="*/ 0 w 66"/>
                <a:gd name="T55" fmla="*/ 38 h 38"/>
                <a:gd name="T56" fmla="*/ 1 w 66"/>
                <a:gd name="T57" fmla="*/ 38 h 38"/>
                <a:gd name="T58" fmla="*/ 1 w 66"/>
                <a:gd name="T59" fmla="*/ 38 h 38"/>
                <a:gd name="T60" fmla="*/ 1 w 66"/>
                <a:gd name="T61" fmla="*/ 38 h 38"/>
                <a:gd name="T62" fmla="*/ 1 w 66"/>
                <a:gd name="T63" fmla="*/ 38 h 38"/>
                <a:gd name="T64" fmla="*/ 1 w 66"/>
                <a:gd name="T65" fmla="*/ 38 h 38"/>
                <a:gd name="T66" fmla="*/ 2 w 66"/>
                <a:gd name="T67" fmla="*/ 38 h 38"/>
                <a:gd name="T68" fmla="*/ 2 w 6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8">
                  <a:moveTo>
                    <a:pt x="2" y="38"/>
                  </a:moveTo>
                  <a:lnTo>
                    <a:pt x="5" y="37"/>
                  </a:lnTo>
                  <a:lnTo>
                    <a:pt x="15" y="36"/>
                  </a:lnTo>
                  <a:lnTo>
                    <a:pt x="24" y="31"/>
                  </a:lnTo>
                  <a:lnTo>
                    <a:pt x="34" y="27"/>
                  </a:lnTo>
                  <a:lnTo>
                    <a:pt x="41" y="23"/>
                  </a:lnTo>
                  <a:lnTo>
                    <a:pt x="50" y="17"/>
                  </a:lnTo>
                  <a:lnTo>
                    <a:pt x="57" y="10"/>
                  </a:lnTo>
                  <a:lnTo>
                    <a:pt x="63" y="2"/>
                  </a:lnTo>
                  <a:lnTo>
                    <a:pt x="64" y="1"/>
                  </a:lnTo>
                  <a:lnTo>
                    <a:pt x="64" y="1"/>
                  </a:lnTo>
                  <a:lnTo>
                    <a:pt x="64" y="1"/>
                  </a:lnTo>
                  <a:lnTo>
                    <a:pt x="64" y="1"/>
                  </a:lnTo>
                  <a:lnTo>
                    <a:pt x="64" y="0"/>
                  </a:lnTo>
                  <a:lnTo>
                    <a:pt x="66" y="0"/>
                  </a:lnTo>
                  <a:lnTo>
                    <a:pt x="66" y="0"/>
                  </a:lnTo>
                  <a:lnTo>
                    <a:pt x="66" y="0"/>
                  </a:lnTo>
                  <a:lnTo>
                    <a:pt x="66" y="0"/>
                  </a:lnTo>
                  <a:lnTo>
                    <a:pt x="63" y="2"/>
                  </a:lnTo>
                  <a:lnTo>
                    <a:pt x="56" y="10"/>
                  </a:lnTo>
                  <a:lnTo>
                    <a:pt x="50" y="15"/>
                  </a:lnTo>
                  <a:lnTo>
                    <a:pt x="41" y="21"/>
                  </a:lnTo>
                  <a:lnTo>
                    <a:pt x="33" y="27"/>
                  </a:lnTo>
                  <a:lnTo>
                    <a:pt x="24" y="31"/>
                  </a:lnTo>
                  <a:lnTo>
                    <a:pt x="15" y="34"/>
                  </a:lnTo>
                  <a:lnTo>
                    <a:pt x="5" y="37"/>
                  </a:lnTo>
                  <a:lnTo>
                    <a:pt x="0" y="38"/>
                  </a:lnTo>
                  <a:lnTo>
                    <a:pt x="0" y="38"/>
                  </a:lnTo>
                  <a:lnTo>
                    <a:pt x="1" y="38"/>
                  </a:lnTo>
                  <a:lnTo>
                    <a:pt x="1" y="38"/>
                  </a:lnTo>
                  <a:lnTo>
                    <a:pt x="1" y="38"/>
                  </a:lnTo>
                  <a:lnTo>
                    <a:pt x="1" y="38"/>
                  </a:lnTo>
                  <a:lnTo>
                    <a:pt x="1" y="38"/>
                  </a:lnTo>
                  <a:lnTo>
                    <a:pt x="2" y="38"/>
                  </a:lnTo>
                  <a:lnTo>
                    <a:pt x="2" y="38"/>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6" name="Freeform 1256"/>
            <p:cNvSpPr>
              <a:spLocks/>
            </p:cNvSpPr>
            <p:nvPr/>
          </p:nvSpPr>
          <p:spPr bwMode="auto">
            <a:xfrm>
              <a:off x="4258" y="2631"/>
              <a:ext cx="68" cy="41"/>
            </a:xfrm>
            <a:custGeom>
              <a:avLst/>
              <a:gdLst>
                <a:gd name="T0" fmla="*/ 2 w 68"/>
                <a:gd name="T1" fmla="*/ 41 h 41"/>
                <a:gd name="T2" fmla="*/ 7 w 68"/>
                <a:gd name="T3" fmla="*/ 40 h 41"/>
                <a:gd name="T4" fmla="*/ 17 w 68"/>
                <a:gd name="T5" fmla="*/ 37 h 41"/>
                <a:gd name="T6" fmla="*/ 26 w 68"/>
                <a:gd name="T7" fmla="*/ 34 h 41"/>
                <a:gd name="T8" fmla="*/ 35 w 68"/>
                <a:gd name="T9" fmla="*/ 30 h 41"/>
                <a:gd name="T10" fmla="*/ 43 w 68"/>
                <a:gd name="T11" fmla="*/ 24 h 41"/>
                <a:gd name="T12" fmla="*/ 52 w 68"/>
                <a:gd name="T13" fmla="*/ 18 h 41"/>
                <a:gd name="T14" fmla="*/ 58 w 68"/>
                <a:gd name="T15" fmla="*/ 13 h 41"/>
                <a:gd name="T16" fmla="*/ 65 w 68"/>
                <a:gd name="T17" fmla="*/ 5 h 41"/>
                <a:gd name="T18" fmla="*/ 68 w 68"/>
                <a:gd name="T19" fmla="*/ 3 h 41"/>
                <a:gd name="T20" fmla="*/ 68 w 68"/>
                <a:gd name="T21" fmla="*/ 1 h 41"/>
                <a:gd name="T22" fmla="*/ 68 w 68"/>
                <a:gd name="T23" fmla="*/ 1 h 41"/>
                <a:gd name="T24" fmla="*/ 68 w 68"/>
                <a:gd name="T25" fmla="*/ 1 h 41"/>
                <a:gd name="T26" fmla="*/ 68 w 68"/>
                <a:gd name="T27" fmla="*/ 1 h 41"/>
                <a:gd name="T28" fmla="*/ 68 w 68"/>
                <a:gd name="T29" fmla="*/ 1 h 41"/>
                <a:gd name="T30" fmla="*/ 68 w 68"/>
                <a:gd name="T31" fmla="*/ 1 h 41"/>
                <a:gd name="T32" fmla="*/ 68 w 68"/>
                <a:gd name="T33" fmla="*/ 0 h 41"/>
                <a:gd name="T34" fmla="*/ 68 w 68"/>
                <a:gd name="T35" fmla="*/ 0 h 41"/>
                <a:gd name="T36" fmla="*/ 65 w 68"/>
                <a:gd name="T37" fmla="*/ 5 h 41"/>
                <a:gd name="T38" fmla="*/ 58 w 68"/>
                <a:gd name="T39" fmla="*/ 13 h 41"/>
                <a:gd name="T40" fmla="*/ 50 w 68"/>
                <a:gd name="T41" fmla="*/ 18 h 41"/>
                <a:gd name="T42" fmla="*/ 43 w 68"/>
                <a:gd name="T43" fmla="*/ 24 h 41"/>
                <a:gd name="T44" fmla="*/ 35 w 68"/>
                <a:gd name="T45" fmla="*/ 30 h 41"/>
                <a:gd name="T46" fmla="*/ 26 w 68"/>
                <a:gd name="T47" fmla="*/ 34 h 41"/>
                <a:gd name="T48" fmla="*/ 17 w 68"/>
                <a:gd name="T49" fmla="*/ 37 h 41"/>
                <a:gd name="T50" fmla="*/ 7 w 68"/>
                <a:gd name="T51" fmla="*/ 40 h 41"/>
                <a:gd name="T52" fmla="*/ 0 w 68"/>
                <a:gd name="T53" fmla="*/ 40 h 41"/>
                <a:gd name="T54" fmla="*/ 0 w 68"/>
                <a:gd name="T55" fmla="*/ 40 h 41"/>
                <a:gd name="T56" fmla="*/ 0 w 68"/>
                <a:gd name="T57" fmla="*/ 40 h 41"/>
                <a:gd name="T58" fmla="*/ 0 w 68"/>
                <a:gd name="T59" fmla="*/ 40 h 41"/>
                <a:gd name="T60" fmla="*/ 2 w 68"/>
                <a:gd name="T61" fmla="*/ 40 h 41"/>
                <a:gd name="T62" fmla="*/ 2 w 68"/>
                <a:gd name="T63" fmla="*/ 41 h 41"/>
                <a:gd name="T64" fmla="*/ 2 w 68"/>
                <a:gd name="T65" fmla="*/ 41 h 41"/>
                <a:gd name="T66" fmla="*/ 2 w 68"/>
                <a:gd name="T67" fmla="*/ 41 h 41"/>
                <a:gd name="T68" fmla="*/ 2 w 68"/>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41">
                  <a:moveTo>
                    <a:pt x="2" y="41"/>
                  </a:moveTo>
                  <a:lnTo>
                    <a:pt x="7" y="40"/>
                  </a:lnTo>
                  <a:lnTo>
                    <a:pt x="17" y="37"/>
                  </a:lnTo>
                  <a:lnTo>
                    <a:pt x="26" y="34"/>
                  </a:lnTo>
                  <a:lnTo>
                    <a:pt x="35" y="30"/>
                  </a:lnTo>
                  <a:lnTo>
                    <a:pt x="43" y="24"/>
                  </a:lnTo>
                  <a:lnTo>
                    <a:pt x="52" y="18"/>
                  </a:lnTo>
                  <a:lnTo>
                    <a:pt x="58" y="13"/>
                  </a:lnTo>
                  <a:lnTo>
                    <a:pt x="65" y="5"/>
                  </a:lnTo>
                  <a:lnTo>
                    <a:pt x="68" y="3"/>
                  </a:lnTo>
                  <a:lnTo>
                    <a:pt x="68" y="1"/>
                  </a:lnTo>
                  <a:lnTo>
                    <a:pt x="68" y="1"/>
                  </a:lnTo>
                  <a:lnTo>
                    <a:pt x="68" y="1"/>
                  </a:lnTo>
                  <a:lnTo>
                    <a:pt x="68" y="1"/>
                  </a:lnTo>
                  <a:lnTo>
                    <a:pt x="68" y="1"/>
                  </a:lnTo>
                  <a:lnTo>
                    <a:pt x="68" y="1"/>
                  </a:lnTo>
                  <a:lnTo>
                    <a:pt x="68" y="0"/>
                  </a:lnTo>
                  <a:lnTo>
                    <a:pt x="68" y="0"/>
                  </a:lnTo>
                  <a:lnTo>
                    <a:pt x="65" y="5"/>
                  </a:lnTo>
                  <a:lnTo>
                    <a:pt x="58" y="13"/>
                  </a:lnTo>
                  <a:lnTo>
                    <a:pt x="50" y="18"/>
                  </a:lnTo>
                  <a:lnTo>
                    <a:pt x="43" y="24"/>
                  </a:lnTo>
                  <a:lnTo>
                    <a:pt x="35" y="30"/>
                  </a:lnTo>
                  <a:lnTo>
                    <a:pt x="26" y="34"/>
                  </a:lnTo>
                  <a:lnTo>
                    <a:pt x="17" y="37"/>
                  </a:lnTo>
                  <a:lnTo>
                    <a:pt x="7" y="40"/>
                  </a:lnTo>
                  <a:lnTo>
                    <a:pt x="0" y="40"/>
                  </a:lnTo>
                  <a:lnTo>
                    <a:pt x="0" y="40"/>
                  </a:lnTo>
                  <a:lnTo>
                    <a:pt x="0" y="40"/>
                  </a:lnTo>
                  <a:lnTo>
                    <a:pt x="0" y="40"/>
                  </a:lnTo>
                  <a:lnTo>
                    <a:pt x="2" y="40"/>
                  </a:lnTo>
                  <a:lnTo>
                    <a:pt x="2" y="41"/>
                  </a:lnTo>
                  <a:lnTo>
                    <a:pt x="2" y="41"/>
                  </a:lnTo>
                  <a:lnTo>
                    <a:pt x="2" y="41"/>
                  </a:lnTo>
                  <a:lnTo>
                    <a:pt x="2" y="41"/>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7" name="Freeform 1257"/>
            <p:cNvSpPr>
              <a:spLocks/>
            </p:cNvSpPr>
            <p:nvPr/>
          </p:nvSpPr>
          <p:spPr bwMode="auto">
            <a:xfrm>
              <a:off x="4257" y="2629"/>
              <a:ext cx="70" cy="42"/>
            </a:xfrm>
            <a:custGeom>
              <a:avLst/>
              <a:gdLst>
                <a:gd name="T0" fmla="*/ 1 w 70"/>
                <a:gd name="T1" fmla="*/ 42 h 42"/>
                <a:gd name="T2" fmla="*/ 8 w 70"/>
                <a:gd name="T3" fmla="*/ 42 h 42"/>
                <a:gd name="T4" fmla="*/ 18 w 70"/>
                <a:gd name="T5" fmla="*/ 39 h 42"/>
                <a:gd name="T6" fmla="*/ 27 w 70"/>
                <a:gd name="T7" fmla="*/ 36 h 42"/>
                <a:gd name="T8" fmla="*/ 36 w 70"/>
                <a:gd name="T9" fmla="*/ 32 h 42"/>
                <a:gd name="T10" fmla="*/ 44 w 70"/>
                <a:gd name="T11" fmla="*/ 26 h 42"/>
                <a:gd name="T12" fmla="*/ 51 w 70"/>
                <a:gd name="T13" fmla="*/ 20 h 42"/>
                <a:gd name="T14" fmla="*/ 59 w 70"/>
                <a:gd name="T15" fmla="*/ 15 h 42"/>
                <a:gd name="T16" fmla="*/ 66 w 70"/>
                <a:gd name="T17" fmla="*/ 7 h 42"/>
                <a:gd name="T18" fmla="*/ 69 w 70"/>
                <a:gd name="T19" fmla="*/ 2 h 42"/>
                <a:gd name="T20" fmla="*/ 69 w 70"/>
                <a:gd name="T21" fmla="*/ 2 h 42"/>
                <a:gd name="T22" fmla="*/ 69 w 70"/>
                <a:gd name="T23" fmla="*/ 2 h 42"/>
                <a:gd name="T24" fmla="*/ 69 w 70"/>
                <a:gd name="T25" fmla="*/ 2 h 42"/>
                <a:gd name="T26" fmla="*/ 70 w 70"/>
                <a:gd name="T27" fmla="*/ 2 h 42"/>
                <a:gd name="T28" fmla="*/ 70 w 70"/>
                <a:gd name="T29" fmla="*/ 2 h 42"/>
                <a:gd name="T30" fmla="*/ 70 w 70"/>
                <a:gd name="T31" fmla="*/ 0 h 42"/>
                <a:gd name="T32" fmla="*/ 70 w 70"/>
                <a:gd name="T33" fmla="*/ 0 h 42"/>
                <a:gd name="T34" fmla="*/ 70 w 70"/>
                <a:gd name="T35" fmla="*/ 0 h 42"/>
                <a:gd name="T36" fmla="*/ 64 w 70"/>
                <a:gd name="T37" fmla="*/ 7 h 42"/>
                <a:gd name="T38" fmla="*/ 59 w 70"/>
                <a:gd name="T39" fmla="*/ 13 h 42"/>
                <a:gd name="T40" fmla="*/ 51 w 70"/>
                <a:gd name="T41" fmla="*/ 20 h 42"/>
                <a:gd name="T42" fmla="*/ 44 w 70"/>
                <a:gd name="T43" fmla="*/ 26 h 42"/>
                <a:gd name="T44" fmla="*/ 36 w 70"/>
                <a:gd name="T45" fmla="*/ 30 h 42"/>
                <a:gd name="T46" fmla="*/ 27 w 70"/>
                <a:gd name="T47" fmla="*/ 35 h 42"/>
                <a:gd name="T48" fmla="*/ 18 w 70"/>
                <a:gd name="T49" fmla="*/ 39 h 42"/>
                <a:gd name="T50" fmla="*/ 8 w 70"/>
                <a:gd name="T51" fmla="*/ 41 h 42"/>
                <a:gd name="T52" fmla="*/ 0 w 70"/>
                <a:gd name="T53" fmla="*/ 42 h 42"/>
                <a:gd name="T54" fmla="*/ 0 w 70"/>
                <a:gd name="T55" fmla="*/ 42 h 42"/>
                <a:gd name="T56" fmla="*/ 0 w 70"/>
                <a:gd name="T57" fmla="*/ 42 h 42"/>
                <a:gd name="T58" fmla="*/ 0 w 70"/>
                <a:gd name="T59" fmla="*/ 42 h 42"/>
                <a:gd name="T60" fmla="*/ 0 w 70"/>
                <a:gd name="T61" fmla="*/ 42 h 42"/>
                <a:gd name="T62" fmla="*/ 0 w 70"/>
                <a:gd name="T63" fmla="*/ 42 h 42"/>
                <a:gd name="T64" fmla="*/ 1 w 70"/>
                <a:gd name="T65" fmla="*/ 42 h 42"/>
                <a:gd name="T66" fmla="*/ 1 w 70"/>
                <a:gd name="T67" fmla="*/ 42 h 42"/>
                <a:gd name="T68" fmla="*/ 1 w 70"/>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42">
                  <a:moveTo>
                    <a:pt x="1" y="42"/>
                  </a:moveTo>
                  <a:lnTo>
                    <a:pt x="8" y="42"/>
                  </a:lnTo>
                  <a:lnTo>
                    <a:pt x="18" y="39"/>
                  </a:lnTo>
                  <a:lnTo>
                    <a:pt x="27" y="36"/>
                  </a:lnTo>
                  <a:lnTo>
                    <a:pt x="36" y="32"/>
                  </a:lnTo>
                  <a:lnTo>
                    <a:pt x="44" y="26"/>
                  </a:lnTo>
                  <a:lnTo>
                    <a:pt x="51" y="20"/>
                  </a:lnTo>
                  <a:lnTo>
                    <a:pt x="59" y="15"/>
                  </a:lnTo>
                  <a:lnTo>
                    <a:pt x="66" y="7"/>
                  </a:lnTo>
                  <a:lnTo>
                    <a:pt x="69" y="2"/>
                  </a:lnTo>
                  <a:lnTo>
                    <a:pt x="69" y="2"/>
                  </a:lnTo>
                  <a:lnTo>
                    <a:pt x="69" y="2"/>
                  </a:lnTo>
                  <a:lnTo>
                    <a:pt x="69" y="2"/>
                  </a:lnTo>
                  <a:lnTo>
                    <a:pt x="70" y="2"/>
                  </a:lnTo>
                  <a:lnTo>
                    <a:pt x="70" y="2"/>
                  </a:lnTo>
                  <a:lnTo>
                    <a:pt x="70" y="0"/>
                  </a:lnTo>
                  <a:lnTo>
                    <a:pt x="70" y="0"/>
                  </a:lnTo>
                  <a:lnTo>
                    <a:pt x="70" y="0"/>
                  </a:lnTo>
                  <a:lnTo>
                    <a:pt x="64" y="7"/>
                  </a:lnTo>
                  <a:lnTo>
                    <a:pt x="59" y="13"/>
                  </a:lnTo>
                  <a:lnTo>
                    <a:pt x="51" y="20"/>
                  </a:lnTo>
                  <a:lnTo>
                    <a:pt x="44" y="26"/>
                  </a:lnTo>
                  <a:lnTo>
                    <a:pt x="36" y="30"/>
                  </a:lnTo>
                  <a:lnTo>
                    <a:pt x="27" y="35"/>
                  </a:lnTo>
                  <a:lnTo>
                    <a:pt x="18" y="39"/>
                  </a:lnTo>
                  <a:lnTo>
                    <a:pt x="8" y="41"/>
                  </a:lnTo>
                  <a:lnTo>
                    <a:pt x="0" y="42"/>
                  </a:lnTo>
                  <a:lnTo>
                    <a:pt x="0" y="42"/>
                  </a:lnTo>
                  <a:lnTo>
                    <a:pt x="0" y="42"/>
                  </a:lnTo>
                  <a:lnTo>
                    <a:pt x="0" y="42"/>
                  </a:lnTo>
                  <a:lnTo>
                    <a:pt x="0" y="42"/>
                  </a:lnTo>
                  <a:lnTo>
                    <a:pt x="0" y="42"/>
                  </a:lnTo>
                  <a:lnTo>
                    <a:pt x="1" y="42"/>
                  </a:lnTo>
                  <a:lnTo>
                    <a:pt x="1" y="42"/>
                  </a:lnTo>
                  <a:lnTo>
                    <a:pt x="1"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8" name="Freeform 1258"/>
            <p:cNvSpPr>
              <a:spLocks/>
            </p:cNvSpPr>
            <p:nvPr/>
          </p:nvSpPr>
          <p:spPr bwMode="auto">
            <a:xfrm>
              <a:off x="4254" y="2628"/>
              <a:ext cx="73" cy="43"/>
            </a:xfrm>
            <a:custGeom>
              <a:avLst/>
              <a:gdLst>
                <a:gd name="T0" fmla="*/ 3 w 73"/>
                <a:gd name="T1" fmla="*/ 43 h 43"/>
                <a:gd name="T2" fmla="*/ 11 w 73"/>
                <a:gd name="T3" fmla="*/ 42 h 43"/>
                <a:gd name="T4" fmla="*/ 21 w 73"/>
                <a:gd name="T5" fmla="*/ 40 h 43"/>
                <a:gd name="T6" fmla="*/ 30 w 73"/>
                <a:gd name="T7" fmla="*/ 36 h 43"/>
                <a:gd name="T8" fmla="*/ 39 w 73"/>
                <a:gd name="T9" fmla="*/ 31 h 43"/>
                <a:gd name="T10" fmla="*/ 47 w 73"/>
                <a:gd name="T11" fmla="*/ 27 h 43"/>
                <a:gd name="T12" fmla="*/ 54 w 73"/>
                <a:gd name="T13" fmla="*/ 21 h 43"/>
                <a:gd name="T14" fmla="*/ 62 w 73"/>
                <a:gd name="T15" fmla="*/ 14 h 43"/>
                <a:gd name="T16" fmla="*/ 67 w 73"/>
                <a:gd name="T17" fmla="*/ 8 h 43"/>
                <a:gd name="T18" fmla="*/ 73 w 73"/>
                <a:gd name="T19" fmla="*/ 1 h 43"/>
                <a:gd name="T20" fmla="*/ 73 w 73"/>
                <a:gd name="T21" fmla="*/ 1 h 43"/>
                <a:gd name="T22" fmla="*/ 73 w 73"/>
                <a:gd name="T23" fmla="*/ 1 h 43"/>
                <a:gd name="T24" fmla="*/ 73 w 73"/>
                <a:gd name="T25" fmla="*/ 1 h 43"/>
                <a:gd name="T26" fmla="*/ 73 w 73"/>
                <a:gd name="T27" fmla="*/ 1 h 43"/>
                <a:gd name="T28" fmla="*/ 73 w 73"/>
                <a:gd name="T29" fmla="*/ 0 h 43"/>
                <a:gd name="T30" fmla="*/ 73 w 73"/>
                <a:gd name="T31" fmla="*/ 0 h 43"/>
                <a:gd name="T32" fmla="*/ 73 w 73"/>
                <a:gd name="T33" fmla="*/ 0 h 43"/>
                <a:gd name="T34" fmla="*/ 73 w 73"/>
                <a:gd name="T35" fmla="*/ 0 h 43"/>
                <a:gd name="T36" fmla="*/ 73 w 73"/>
                <a:gd name="T37" fmla="*/ 0 h 43"/>
                <a:gd name="T38" fmla="*/ 67 w 73"/>
                <a:gd name="T39" fmla="*/ 7 h 43"/>
                <a:gd name="T40" fmla="*/ 62 w 73"/>
                <a:gd name="T41" fmla="*/ 14 h 43"/>
                <a:gd name="T42" fmla="*/ 54 w 73"/>
                <a:gd name="T43" fmla="*/ 21 h 43"/>
                <a:gd name="T44" fmla="*/ 47 w 73"/>
                <a:gd name="T45" fmla="*/ 27 h 43"/>
                <a:gd name="T46" fmla="*/ 39 w 73"/>
                <a:gd name="T47" fmla="*/ 31 h 43"/>
                <a:gd name="T48" fmla="*/ 30 w 73"/>
                <a:gd name="T49" fmla="*/ 36 h 43"/>
                <a:gd name="T50" fmla="*/ 21 w 73"/>
                <a:gd name="T51" fmla="*/ 39 h 43"/>
                <a:gd name="T52" fmla="*/ 11 w 73"/>
                <a:gd name="T53" fmla="*/ 42 h 43"/>
                <a:gd name="T54" fmla="*/ 1 w 73"/>
                <a:gd name="T55" fmla="*/ 43 h 43"/>
                <a:gd name="T56" fmla="*/ 0 w 73"/>
                <a:gd name="T57" fmla="*/ 43 h 43"/>
                <a:gd name="T58" fmla="*/ 0 w 73"/>
                <a:gd name="T59" fmla="*/ 43 h 43"/>
                <a:gd name="T60" fmla="*/ 1 w 73"/>
                <a:gd name="T61" fmla="*/ 43 h 43"/>
                <a:gd name="T62" fmla="*/ 1 w 73"/>
                <a:gd name="T63" fmla="*/ 43 h 43"/>
                <a:gd name="T64" fmla="*/ 1 w 73"/>
                <a:gd name="T65" fmla="*/ 43 h 43"/>
                <a:gd name="T66" fmla="*/ 1 w 73"/>
                <a:gd name="T67" fmla="*/ 43 h 43"/>
                <a:gd name="T68" fmla="*/ 1 w 73"/>
                <a:gd name="T69" fmla="*/ 43 h 43"/>
                <a:gd name="T70" fmla="*/ 1 w 73"/>
                <a:gd name="T71" fmla="*/ 43 h 43"/>
                <a:gd name="T72" fmla="*/ 3 w 73"/>
                <a:gd name="T7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3" y="43"/>
                  </a:moveTo>
                  <a:lnTo>
                    <a:pt x="11" y="42"/>
                  </a:lnTo>
                  <a:lnTo>
                    <a:pt x="21" y="40"/>
                  </a:lnTo>
                  <a:lnTo>
                    <a:pt x="30" y="36"/>
                  </a:lnTo>
                  <a:lnTo>
                    <a:pt x="39" y="31"/>
                  </a:lnTo>
                  <a:lnTo>
                    <a:pt x="47" y="27"/>
                  </a:lnTo>
                  <a:lnTo>
                    <a:pt x="54" y="21"/>
                  </a:lnTo>
                  <a:lnTo>
                    <a:pt x="62" y="14"/>
                  </a:lnTo>
                  <a:lnTo>
                    <a:pt x="67" y="8"/>
                  </a:lnTo>
                  <a:lnTo>
                    <a:pt x="73" y="1"/>
                  </a:lnTo>
                  <a:lnTo>
                    <a:pt x="73" y="1"/>
                  </a:lnTo>
                  <a:lnTo>
                    <a:pt x="73" y="1"/>
                  </a:lnTo>
                  <a:lnTo>
                    <a:pt x="73" y="1"/>
                  </a:lnTo>
                  <a:lnTo>
                    <a:pt x="73" y="1"/>
                  </a:lnTo>
                  <a:lnTo>
                    <a:pt x="73" y="0"/>
                  </a:lnTo>
                  <a:lnTo>
                    <a:pt x="73" y="0"/>
                  </a:lnTo>
                  <a:lnTo>
                    <a:pt x="73" y="0"/>
                  </a:lnTo>
                  <a:lnTo>
                    <a:pt x="73" y="0"/>
                  </a:lnTo>
                  <a:lnTo>
                    <a:pt x="73" y="0"/>
                  </a:lnTo>
                  <a:lnTo>
                    <a:pt x="67" y="7"/>
                  </a:lnTo>
                  <a:lnTo>
                    <a:pt x="62" y="14"/>
                  </a:lnTo>
                  <a:lnTo>
                    <a:pt x="54" y="21"/>
                  </a:lnTo>
                  <a:lnTo>
                    <a:pt x="47" y="27"/>
                  </a:lnTo>
                  <a:lnTo>
                    <a:pt x="39" y="31"/>
                  </a:lnTo>
                  <a:lnTo>
                    <a:pt x="30" y="36"/>
                  </a:lnTo>
                  <a:lnTo>
                    <a:pt x="21" y="39"/>
                  </a:lnTo>
                  <a:lnTo>
                    <a:pt x="11" y="42"/>
                  </a:lnTo>
                  <a:lnTo>
                    <a:pt x="1" y="43"/>
                  </a:lnTo>
                  <a:lnTo>
                    <a:pt x="0" y="43"/>
                  </a:lnTo>
                  <a:lnTo>
                    <a:pt x="0" y="43"/>
                  </a:lnTo>
                  <a:lnTo>
                    <a:pt x="1" y="43"/>
                  </a:lnTo>
                  <a:lnTo>
                    <a:pt x="1" y="43"/>
                  </a:lnTo>
                  <a:lnTo>
                    <a:pt x="1" y="43"/>
                  </a:lnTo>
                  <a:lnTo>
                    <a:pt x="1" y="43"/>
                  </a:lnTo>
                  <a:lnTo>
                    <a:pt x="1" y="43"/>
                  </a:lnTo>
                  <a:lnTo>
                    <a:pt x="1" y="43"/>
                  </a:lnTo>
                  <a:lnTo>
                    <a:pt x="3" y="43"/>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19" name="Freeform 1259"/>
            <p:cNvSpPr>
              <a:spLocks/>
            </p:cNvSpPr>
            <p:nvPr/>
          </p:nvSpPr>
          <p:spPr bwMode="auto">
            <a:xfrm>
              <a:off x="4252" y="2626"/>
              <a:ext cx="77" cy="45"/>
            </a:xfrm>
            <a:custGeom>
              <a:avLst/>
              <a:gdLst>
                <a:gd name="T0" fmla="*/ 2 w 77"/>
                <a:gd name="T1" fmla="*/ 45 h 45"/>
                <a:gd name="T2" fmla="*/ 3 w 77"/>
                <a:gd name="T3" fmla="*/ 45 h 45"/>
                <a:gd name="T4" fmla="*/ 13 w 77"/>
                <a:gd name="T5" fmla="*/ 44 h 45"/>
                <a:gd name="T6" fmla="*/ 23 w 77"/>
                <a:gd name="T7" fmla="*/ 41 h 45"/>
                <a:gd name="T8" fmla="*/ 32 w 77"/>
                <a:gd name="T9" fmla="*/ 38 h 45"/>
                <a:gd name="T10" fmla="*/ 41 w 77"/>
                <a:gd name="T11" fmla="*/ 33 h 45"/>
                <a:gd name="T12" fmla="*/ 49 w 77"/>
                <a:gd name="T13" fmla="*/ 29 h 45"/>
                <a:gd name="T14" fmla="*/ 56 w 77"/>
                <a:gd name="T15" fmla="*/ 23 h 45"/>
                <a:gd name="T16" fmla="*/ 64 w 77"/>
                <a:gd name="T17" fmla="*/ 16 h 45"/>
                <a:gd name="T18" fmla="*/ 69 w 77"/>
                <a:gd name="T19" fmla="*/ 9 h 45"/>
                <a:gd name="T20" fmla="*/ 75 w 77"/>
                <a:gd name="T21" fmla="*/ 2 h 45"/>
                <a:gd name="T22" fmla="*/ 75 w 77"/>
                <a:gd name="T23" fmla="*/ 2 h 45"/>
                <a:gd name="T24" fmla="*/ 75 w 77"/>
                <a:gd name="T25" fmla="*/ 2 h 45"/>
                <a:gd name="T26" fmla="*/ 75 w 77"/>
                <a:gd name="T27" fmla="*/ 2 h 45"/>
                <a:gd name="T28" fmla="*/ 75 w 77"/>
                <a:gd name="T29" fmla="*/ 0 h 45"/>
                <a:gd name="T30" fmla="*/ 75 w 77"/>
                <a:gd name="T31" fmla="*/ 0 h 45"/>
                <a:gd name="T32" fmla="*/ 75 w 77"/>
                <a:gd name="T33" fmla="*/ 0 h 45"/>
                <a:gd name="T34" fmla="*/ 75 w 77"/>
                <a:gd name="T35" fmla="*/ 0 h 45"/>
                <a:gd name="T36" fmla="*/ 77 w 77"/>
                <a:gd name="T37" fmla="*/ 0 h 45"/>
                <a:gd name="T38" fmla="*/ 77 w 77"/>
                <a:gd name="T39" fmla="*/ 0 h 45"/>
                <a:gd name="T40" fmla="*/ 75 w 77"/>
                <a:gd name="T41" fmla="*/ 2 h 45"/>
                <a:gd name="T42" fmla="*/ 69 w 77"/>
                <a:gd name="T43" fmla="*/ 9 h 45"/>
                <a:gd name="T44" fmla="*/ 62 w 77"/>
                <a:gd name="T45" fmla="*/ 16 h 45"/>
                <a:gd name="T46" fmla="*/ 56 w 77"/>
                <a:gd name="T47" fmla="*/ 22 h 45"/>
                <a:gd name="T48" fmla="*/ 48 w 77"/>
                <a:gd name="T49" fmla="*/ 28 h 45"/>
                <a:gd name="T50" fmla="*/ 41 w 77"/>
                <a:gd name="T51" fmla="*/ 33 h 45"/>
                <a:gd name="T52" fmla="*/ 32 w 77"/>
                <a:gd name="T53" fmla="*/ 38 h 45"/>
                <a:gd name="T54" fmla="*/ 23 w 77"/>
                <a:gd name="T55" fmla="*/ 41 h 45"/>
                <a:gd name="T56" fmla="*/ 13 w 77"/>
                <a:gd name="T57" fmla="*/ 44 h 45"/>
                <a:gd name="T58" fmla="*/ 3 w 77"/>
                <a:gd name="T59" fmla="*/ 45 h 45"/>
                <a:gd name="T60" fmla="*/ 0 w 77"/>
                <a:gd name="T61" fmla="*/ 45 h 45"/>
                <a:gd name="T62" fmla="*/ 0 w 77"/>
                <a:gd name="T63" fmla="*/ 45 h 45"/>
                <a:gd name="T64" fmla="*/ 0 w 77"/>
                <a:gd name="T65" fmla="*/ 45 h 45"/>
                <a:gd name="T66" fmla="*/ 0 w 77"/>
                <a:gd name="T67" fmla="*/ 45 h 45"/>
                <a:gd name="T68" fmla="*/ 2 w 77"/>
                <a:gd name="T69" fmla="*/ 45 h 45"/>
                <a:gd name="T70" fmla="*/ 2 w 77"/>
                <a:gd name="T71" fmla="*/ 45 h 45"/>
                <a:gd name="T72" fmla="*/ 2 w 77"/>
                <a:gd name="T73" fmla="*/ 45 h 45"/>
                <a:gd name="T74" fmla="*/ 2 w 77"/>
                <a:gd name="T75" fmla="*/ 45 h 45"/>
                <a:gd name="T76" fmla="*/ 2 w 77"/>
                <a:gd name="T7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5">
                  <a:moveTo>
                    <a:pt x="2" y="45"/>
                  </a:moveTo>
                  <a:lnTo>
                    <a:pt x="3" y="45"/>
                  </a:lnTo>
                  <a:lnTo>
                    <a:pt x="13" y="44"/>
                  </a:lnTo>
                  <a:lnTo>
                    <a:pt x="23" y="41"/>
                  </a:lnTo>
                  <a:lnTo>
                    <a:pt x="32" y="38"/>
                  </a:lnTo>
                  <a:lnTo>
                    <a:pt x="41" y="33"/>
                  </a:lnTo>
                  <a:lnTo>
                    <a:pt x="49" y="29"/>
                  </a:lnTo>
                  <a:lnTo>
                    <a:pt x="56" y="23"/>
                  </a:lnTo>
                  <a:lnTo>
                    <a:pt x="64" y="16"/>
                  </a:lnTo>
                  <a:lnTo>
                    <a:pt x="69" y="9"/>
                  </a:lnTo>
                  <a:lnTo>
                    <a:pt x="75" y="2"/>
                  </a:lnTo>
                  <a:lnTo>
                    <a:pt x="75" y="2"/>
                  </a:lnTo>
                  <a:lnTo>
                    <a:pt x="75" y="2"/>
                  </a:lnTo>
                  <a:lnTo>
                    <a:pt x="75" y="2"/>
                  </a:lnTo>
                  <a:lnTo>
                    <a:pt x="75" y="0"/>
                  </a:lnTo>
                  <a:lnTo>
                    <a:pt x="75" y="0"/>
                  </a:lnTo>
                  <a:lnTo>
                    <a:pt x="75" y="0"/>
                  </a:lnTo>
                  <a:lnTo>
                    <a:pt x="75" y="0"/>
                  </a:lnTo>
                  <a:lnTo>
                    <a:pt x="77" y="0"/>
                  </a:lnTo>
                  <a:lnTo>
                    <a:pt x="77" y="0"/>
                  </a:lnTo>
                  <a:lnTo>
                    <a:pt x="75" y="2"/>
                  </a:lnTo>
                  <a:lnTo>
                    <a:pt x="69" y="9"/>
                  </a:lnTo>
                  <a:lnTo>
                    <a:pt x="62" y="16"/>
                  </a:lnTo>
                  <a:lnTo>
                    <a:pt x="56" y="22"/>
                  </a:lnTo>
                  <a:lnTo>
                    <a:pt x="48" y="28"/>
                  </a:lnTo>
                  <a:lnTo>
                    <a:pt x="41" y="33"/>
                  </a:lnTo>
                  <a:lnTo>
                    <a:pt x="32" y="38"/>
                  </a:lnTo>
                  <a:lnTo>
                    <a:pt x="23" y="41"/>
                  </a:lnTo>
                  <a:lnTo>
                    <a:pt x="13" y="44"/>
                  </a:lnTo>
                  <a:lnTo>
                    <a:pt x="3" y="45"/>
                  </a:lnTo>
                  <a:lnTo>
                    <a:pt x="0" y="45"/>
                  </a:lnTo>
                  <a:lnTo>
                    <a:pt x="0" y="45"/>
                  </a:lnTo>
                  <a:lnTo>
                    <a:pt x="0" y="45"/>
                  </a:lnTo>
                  <a:lnTo>
                    <a:pt x="0" y="45"/>
                  </a:lnTo>
                  <a:lnTo>
                    <a:pt x="2" y="45"/>
                  </a:lnTo>
                  <a:lnTo>
                    <a:pt x="2" y="45"/>
                  </a:lnTo>
                  <a:lnTo>
                    <a:pt x="2" y="45"/>
                  </a:lnTo>
                  <a:lnTo>
                    <a:pt x="2" y="45"/>
                  </a:lnTo>
                  <a:lnTo>
                    <a:pt x="2" y="45"/>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0" name="Freeform 1260"/>
            <p:cNvSpPr>
              <a:spLocks/>
            </p:cNvSpPr>
            <p:nvPr/>
          </p:nvSpPr>
          <p:spPr bwMode="auto">
            <a:xfrm>
              <a:off x="4251" y="2624"/>
              <a:ext cx="78" cy="47"/>
            </a:xfrm>
            <a:custGeom>
              <a:avLst/>
              <a:gdLst>
                <a:gd name="T0" fmla="*/ 1 w 78"/>
                <a:gd name="T1" fmla="*/ 47 h 47"/>
                <a:gd name="T2" fmla="*/ 4 w 78"/>
                <a:gd name="T3" fmla="*/ 47 h 47"/>
                <a:gd name="T4" fmla="*/ 14 w 78"/>
                <a:gd name="T5" fmla="*/ 46 h 47"/>
                <a:gd name="T6" fmla="*/ 24 w 78"/>
                <a:gd name="T7" fmla="*/ 43 h 47"/>
                <a:gd name="T8" fmla="*/ 33 w 78"/>
                <a:gd name="T9" fmla="*/ 40 h 47"/>
                <a:gd name="T10" fmla="*/ 42 w 78"/>
                <a:gd name="T11" fmla="*/ 35 h 47"/>
                <a:gd name="T12" fmla="*/ 49 w 78"/>
                <a:gd name="T13" fmla="*/ 30 h 47"/>
                <a:gd name="T14" fmla="*/ 57 w 78"/>
                <a:gd name="T15" fmla="*/ 24 h 47"/>
                <a:gd name="T16" fmla="*/ 63 w 78"/>
                <a:gd name="T17" fmla="*/ 18 h 47"/>
                <a:gd name="T18" fmla="*/ 70 w 78"/>
                <a:gd name="T19" fmla="*/ 11 h 47"/>
                <a:gd name="T20" fmla="*/ 76 w 78"/>
                <a:gd name="T21" fmla="*/ 4 h 47"/>
                <a:gd name="T22" fmla="*/ 78 w 78"/>
                <a:gd name="T23" fmla="*/ 2 h 47"/>
                <a:gd name="T24" fmla="*/ 78 w 78"/>
                <a:gd name="T25" fmla="*/ 1 h 47"/>
                <a:gd name="T26" fmla="*/ 78 w 78"/>
                <a:gd name="T27" fmla="*/ 1 h 47"/>
                <a:gd name="T28" fmla="*/ 78 w 78"/>
                <a:gd name="T29" fmla="*/ 1 h 47"/>
                <a:gd name="T30" fmla="*/ 78 w 78"/>
                <a:gd name="T31" fmla="*/ 1 h 47"/>
                <a:gd name="T32" fmla="*/ 78 w 78"/>
                <a:gd name="T33" fmla="*/ 1 h 47"/>
                <a:gd name="T34" fmla="*/ 78 w 78"/>
                <a:gd name="T35" fmla="*/ 1 h 47"/>
                <a:gd name="T36" fmla="*/ 78 w 78"/>
                <a:gd name="T37" fmla="*/ 0 h 47"/>
                <a:gd name="T38" fmla="*/ 78 w 78"/>
                <a:gd name="T39" fmla="*/ 0 h 47"/>
                <a:gd name="T40" fmla="*/ 75 w 78"/>
                <a:gd name="T41" fmla="*/ 4 h 47"/>
                <a:gd name="T42" fmla="*/ 70 w 78"/>
                <a:gd name="T43" fmla="*/ 11 h 47"/>
                <a:gd name="T44" fmla="*/ 63 w 78"/>
                <a:gd name="T45" fmla="*/ 18 h 47"/>
                <a:gd name="T46" fmla="*/ 56 w 78"/>
                <a:gd name="T47" fmla="*/ 24 h 47"/>
                <a:gd name="T48" fmla="*/ 49 w 78"/>
                <a:gd name="T49" fmla="*/ 30 h 47"/>
                <a:gd name="T50" fmla="*/ 42 w 78"/>
                <a:gd name="T51" fmla="*/ 34 h 47"/>
                <a:gd name="T52" fmla="*/ 33 w 78"/>
                <a:gd name="T53" fmla="*/ 38 h 47"/>
                <a:gd name="T54" fmla="*/ 23 w 78"/>
                <a:gd name="T55" fmla="*/ 43 h 47"/>
                <a:gd name="T56" fmla="*/ 14 w 78"/>
                <a:gd name="T57" fmla="*/ 44 h 47"/>
                <a:gd name="T58" fmla="*/ 4 w 78"/>
                <a:gd name="T59" fmla="*/ 46 h 47"/>
                <a:gd name="T60" fmla="*/ 0 w 78"/>
                <a:gd name="T61" fmla="*/ 46 h 47"/>
                <a:gd name="T62" fmla="*/ 0 w 78"/>
                <a:gd name="T63" fmla="*/ 46 h 47"/>
                <a:gd name="T64" fmla="*/ 0 w 78"/>
                <a:gd name="T65" fmla="*/ 46 h 47"/>
                <a:gd name="T66" fmla="*/ 0 w 78"/>
                <a:gd name="T67" fmla="*/ 47 h 47"/>
                <a:gd name="T68" fmla="*/ 0 w 78"/>
                <a:gd name="T69" fmla="*/ 47 h 47"/>
                <a:gd name="T70" fmla="*/ 0 w 78"/>
                <a:gd name="T71" fmla="*/ 47 h 47"/>
                <a:gd name="T72" fmla="*/ 1 w 78"/>
                <a:gd name="T73" fmla="*/ 47 h 47"/>
                <a:gd name="T74" fmla="*/ 1 w 78"/>
                <a:gd name="T75" fmla="*/ 47 h 47"/>
                <a:gd name="T76" fmla="*/ 1 w 78"/>
                <a:gd name="T7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47">
                  <a:moveTo>
                    <a:pt x="1" y="47"/>
                  </a:moveTo>
                  <a:lnTo>
                    <a:pt x="4" y="47"/>
                  </a:lnTo>
                  <a:lnTo>
                    <a:pt x="14" y="46"/>
                  </a:lnTo>
                  <a:lnTo>
                    <a:pt x="24" y="43"/>
                  </a:lnTo>
                  <a:lnTo>
                    <a:pt x="33" y="40"/>
                  </a:lnTo>
                  <a:lnTo>
                    <a:pt x="42" y="35"/>
                  </a:lnTo>
                  <a:lnTo>
                    <a:pt x="49" y="30"/>
                  </a:lnTo>
                  <a:lnTo>
                    <a:pt x="57" y="24"/>
                  </a:lnTo>
                  <a:lnTo>
                    <a:pt x="63" y="18"/>
                  </a:lnTo>
                  <a:lnTo>
                    <a:pt x="70" y="11"/>
                  </a:lnTo>
                  <a:lnTo>
                    <a:pt x="76" y="4"/>
                  </a:lnTo>
                  <a:lnTo>
                    <a:pt x="78" y="2"/>
                  </a:lnTo>
                  <a:lnTo>
                    <a:pt x="78" y="1"/>
                  </a:lnTo>
                  <a:lnTo>
                    <a:pt x="78" y="1"/>
                  </a:lnTo>
                  <a:lnTo>
                    <a:pt x="78" y="1"/>
                  </a:lnTo>
                  <a:lnTo>
                    <a:pt x="78" y="1"/>
                  </a:lnTo>
                  <a:lnTo>
                    <a:pt x="78" y="1"/>
                  </a:lnTo>
                  <a:lnTo>
                    <a:pt x="78" y="1"/>
                  </a:lnTo>
                  <a:lnTo>
                    <a:pt x="78" y="0"/>
                  </a:lnTo>
                  <a:lnTo>
                    <a:pt x="78" y="0"/>
                  </a:lnTo>
                  <a:lnTo>
                    <a:pt x="75" y="4"/>
                  </a:lnTo>
                  <a:lnTo>
                    <a:pt x="70" y="11"/>
                  </a:lnTo>
                  <a:lnTo>
                    <a:pt x="63" y="18"/>
                  </a:lnTo>
                  <a:lnTo>
                    <a:pt x="56" y="24"/>
                  </a:lnTo>
                  <a:lnTo>
                    <a:pt x="49" y="30"/>
                  </a:lnTo>
                  <a:lnTo>
                    <a:pt x="42" y="34"/>
                  </a:lnTo>
                  <a:lnTo>
                    <a:pt x="33" y="38"/>
                  </a:lnTo>
                  <a:lnTo>
                    <a:pt x="23" y="43"/>
                  </a:lnTo>
                  <a:lnTo>
                    <a:pt x="14" y="44"/>
                  </a:lnTo>
                  <a:lnTo>
                    <a:pt x="4" y="46"/>
                  </a:lnTo>
                  <a:lnTo>
                    <a:pt x="0" y="46"/>
                  </a:lnTo>
                  <a:lnTo>
                    <a:pt x="0" y="46"/>
                  </a:lnTo>
                  <a:lnTo>
                    <a:pt x="0" y="46"/>
                  </a:lnTo>
                  <a:lnTo>
                    <a:pt x="0" y="47"/>
                  </a:lnTo>
                  <a:lnTo>
                    <a:pt x="0" y="47"/>
                  </a:lnTo>
                  <a:lnTo>
                    <a:pt x="0" y="47"/>
                  </a:lnTo>
                  <a:lnTo>
                    <a:pt x="1" y="47"/>
                  </a:lnTo>
                  <a:lnTo>
                    <a:pt x="1" y="47"/>
                  </a:lnTo>
                  <a:lnTo>
                    <a:pt x="1" y="4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1" name="Freeform 1261"/>
            <p:cNvSpPr>
              <a:spLocks/>
            </p:cNvSpPr>
            <p:nvPr/>
          </p:nvSpPr>
          <p:spPr bwMode="auto">
            <a:xfrm>
              <a:off x="4248" y="2622"/>
              <a:ext cx="81" cy="48"/>
            </a:xfrm>
            <a:custGeom>
              <a:avLst/>
              <a:gdLst>
                <a:gd name="T0" fmla="*/ 3 w 81"/>
                <a:gd name="T1" fmla="*/ 48 h 48"/>
                <a:gd name="T2" fmla="*/ 7 w 81"/>
                <a:gd name="T3" fmla="*/ 48 h 48"/>
                <a:gd name="T4" fmla="*/ 17 w 81"/>
                <a:gd name="T5" fmla="*/ 46 h 48"/>
                <a:gd name="T6" fmla="*/ 26 w 81"/>
                <a:gd name="T7" fmla="*/ 45 h 48"/>
                <a:gd name="T8" fmla="*/ 36 w 81"/>
                <a:gd name="T9" fmla="*/ 40 h 48"/>
                <a:gd name="T10" fmla="*/ 45 w 81"/>
                <a:gd name="T11" fmla="*/ 36 h 48"/>
                <a:gd name="T12" fmla="*/ 52 w 81"/>
                <a:gd name="T13" fmla="*/ 32 h 48"/>
                <a:gd name="T14" fmla="*/ 59 w 81"/>
                <a:gd name="T15" fmla="*/ 26 h 48"/>
                <a:gd name="T16" fmla="*/ 66 w 81"/>
                <a:gd name="T17" fmla="*/ 20 h 48"/>
                <a:gd name="T18" fmla="*/ 73 w 81"/>
                <a:gd name="T19" fmla="*/ 13 h 48"/>
                <a:gd name="T20" fmla="*/ 78 w 81"/>
                <a:gd name="T21" fmla="*/ 6 h 48"/>
                <a:gd name="T22" fmla="*/ 81 w 81"/>
                <a:gd name="T23" fmla="*/ 2 h 48"/>
                <a:gd name="T24" fmla="*/ 81 w 81"/>
                <a:gd name="T25" fmla="*/ 2 h 48"/>
                <a:gd name="T26" fmla="*/ 81 w 81"/>
                <a:gd name="T27" fmla="*/ 2 h 48"/>
                <a:gd name="T28" fmla="*/ 81 w 81"/>
                <a:gd name="T29" fmla="*/ 2 h 48"/>
                <a:gd name="T30" fmla="*/ 81 w 81"/>
                <a:gd name="T31" fmla="*/ 2 h 48"/>
                <a:gd name="T32" fmla="*/ 81 w 81"/>
                <a:gd name="T33" fmla="*/ 2 h 48"/>
                <a:gd name="T34" fmla="*/ 81 w 81"/>
                <a:gd name="T35" fmla="*/ 0 h 48"/>
                <a:gd name="T36" fmla="*/ 81 w 81"/>
                <a:gd name="T37" fmla="*/ 0 h 48"/>
                <a:gd name="T38" fmla="*/ 81 w 81"/>
                <a:gd name="T39" fmla="*/ 0 h 48"/>
                <a:gd name="T40" fmla="*/ 78 w 81"/>
                <a:gd name="T41" fmla="*/ 4 h 48"/>
                <a:gd name="T42" fmla="*/ 72 w 81"/>
                <a:gd name="T43" fmla="*/ 13 h 48"/>
                <a:gd name="T44" fmla="*/ 66 w 81"/>
                <a:gd name="T45" fmla="*/ 19 h 48"/>
                <a:gd name="T46" fmla="*/ 59 w 81"/>
                <a:gd name="T47" fmla="*/ 26 h 48"/>
                <a:gd name="T48" fmla="*/ 52 w 81"/>
                <a:gd name="T49" fmla="*/ 32 h 48"/>
                <a:gd name="T50" fmla="*/ 43 w 81"/>
                <a:gd name="T51" fmla="*/ 36 h 48"/>
                <a:gd name="T52" fmla="*/ 35 w 81"/>
                <a:gd name="T53" fmla="*/ 40 h 48"/>
                <a:gd name="T54" fmla="*/ 26 w 81"/>
                <a:gd name="T55" fmla="*/ 43 h 48"/>
                <a:gd name="T56" fmla="*/ 17 w 81"/>
                <a:gd name="T57" fmla="*/ 46 h 48"/>
                <a:gd name="T58" fmla="*/ 7 w 81"/>
                <a:gd name="T59" fmla="*/ 48 h 48"/>
                <a:gd name="T60" fmla="*/ 0 w 81"/>
                <a:gd name="T61" fmla="*/ 48 h 48"/>
                <a:gd name="T62" fmla="*/ 1 w 81"/>
                <a:gd name="T63" fmla="*/ 48 h 48"/>
                <a:gd name="T64" fmla="*/ 1 w 81"/>
                <a:gd name="T65" fmla="*/ 48 h 48"/>
                <a:gd name="T66" fmla="*/ 1 w 81"/>
                <a:gd name="T67" fmla="*/ 48 h 48"/>
                <a:gd name="T68" fmla="*/ 1 w 81"/>
                <a:gd name="T69" fmla="*/ 48 h 48"/>
                <a:gd name="T70" fmla="*/ 1 w 81"/>
                <a:gd name="T71" fmla="*/ 48 h 48"/>
                <a:gd name="T72" fmla="*/ 1 w 81"/>
                <a:gd name="T73" fmla="*/ 48 h 48"/>
                <a:gd name="T74" fmla="*/ 1 w 81"/>
                <a:gd name="T75" fmla="*/ 48 h 48"/>
                <a:gd name="T76" fmla="*/ 3 w 81"/>
                <a:gd name="T7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 h="48">
                  <a:moveTo>
                    <a:pt x="3" y="48"/>
                  </a:moveTo>
                  <a:lnTo>
                    <a:pt x="7" y="48"/>
                  </a:lnTo>
                  <a:lnTo>
                    <a:pt x="17" y="46"/>
                  </a:lnTo>
                  <a:lnTo>
                    <a:pt x="26" y="45"/>
                  </a:lnTo>
                  <a:lnTo>
                    <a:pt x="36" y="40"/>
                  </a:lnTo>
                  <a:lnTo>
                    <a:pt x="45" y="36"/>
                  </a:lnTo>
                  <a:lnTo>
                    <a:pt x="52" y="32"/>
                  </a:lnTo>
                  <a:lnTo>
                    <a:pt x="59" y="26"/>
                  </a:lnTo>
                  <a:lnTo>
                    <a:pt x="66" y="20"/>
                  </a:lnTo>
                  <a:lnTo>
                    <a:pt x="73" y="13"/>
                  </a:lnTo>
                  <a:lnTo>
                    <a:pt x="78" y="6"/>
                  </a:lnTo>
                  <a:lnTo>
                    <a:pt x="81" y="2"/>
                  </a:lnTo>
                  <a:lnTo>
                    <a:pt x="81" y="2"/>
                  </a:lnTo>
                  <a:lnTo>
                    <a:pt x="81" y="2"/>
                  </a:lnTo>
                  <a:lnTo>
                    <a:pt x="81" y="2"/>
                  </a:lnTo>
                  <a:lnTo>
                    <a:pt x="81" y="2"/>
                  </a:lnTo>
                  <a:lnTo>
                    <a:pt x="81" y="2"/>
                  </a:lnTo>
                  <a:lnTo>
                    <a:pt x="81" y="0"/>
                  </a:lnTo>
                  <a:lnTo>
                    <a:pt x="81" y="0"/>
                  </a:lnTo>
                  <a:lnTo>
                    <a:pt x="81" y="0"/>
                  </a:lnTo>
                  <a:lnTo>
                    <a:pt x="78" y="4"/>
                  </a:lnTo>
                  <a:lnTo>
                    <a:pt x="72" y="13"/>
                  </a:lnTo>
                  <a:lnTo>
                    <a:pt x="66" y="19"/>
                  </a:lnTo>
                  <a:lnTo>
                    <a:pt x="59" y="26"/>
                  </a:lnTo>
                  <a:lnTo>
                    <a:pt x="52" y="32"/>
                  </a:lnTo>
                  <a:lnTo>
                    <a:pt x="43" y="36"/>
                  </a:lnTo>
                  <a:lnTo>
                    <a:pt x="35" y="40"/>
                  </a:lnTo>
                  <a:lnTo>
                    <a:pt x="26" y="43"/>
                  </a:lnTo>
                  <a:lnTo>
                    <a:pt x="17" y="46"/>
                  </a:lnTo>
                  <a:lnTo>
                    <a:pt x="7" y="48"/>
                  </a:lnTo>
                  <a:lnTo>
                    <a:pt x="0" y="48"/>
                  </a:lnTo>
                  <a:lnTo>
                    <a:pt x="1" y="48"/>
                  </a:lnTo>
                  <a:lnTo>
                    <a:pt x="1" y="48"/>
                  </a:lnTo>
                  <a:lnTo>
                    <a:pt x="1" y="48"/>
                  </a:lnTo>
                  <a:lnTo>
                    <a:pt x="1" y="48"/>
                  </a:lnTo>
                  <a:lnTo>
                    <a:pt x="1" y="48"/>
                  </a:lnTo>
                  <a:lnTo>
                    <a:pt x="1" y="48"/>
                  </a:lnTo>
                  <a:lnTo>
                    <a:pt x="1" y="48"/>
                  </a:lnTo>
                  <a:lnTo>
                    <a:pt x="3" y="48"/>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2" name="Freeform 1262"/>
            <p:cNvSpPr>
              <a:spLocks/>
            </p:cNvSpPr>
            <p:nvPr/>
          </p:nvSpPr>
          <p:spPr bwMode="auto">
            <a:xfrm>
              <a:off x="4247" y="2621"/>
              <a:ext cx="82" cy="49"/>
            </a:xfrm>
            <a:custGeom>
              <a:avLst/>
              <a:gdLst>
                <a:gd name="T0" fmla="*/ 1 w 82"/>
                <a:gd name="T1" fmla="*/ 49 h 49"/>
                <a:gd name="T2" fmla="*/ 8 w 82"/>
                <a:gd name="T3" fmla="*/ 49 h 49"/>
                <a:gd name="T4" fmla="*/ 18 w 82"/>
                <a:gd name="T5" fmla="*/ 47 h 49"/>
                <a:gd name="T6" fmla="*/ 27 w 82"/>
                <a:gd name="T7" fmla="*/ 44 h 49"/>
                <a:gd name="T8" fmla="*/ 36 w 82"/>
                <a:gd name="T9" fmla="*/ 41 h 49"/>
                <a:gd name="T10" fmla="*/ 44 w 82"/>
                <a:gd name="T11" fmla="*/ 37 h 49"/>
                <a:gd name="T12" fmla="*/ 53 w 82"/>
                <a:gd name="T13" fmla="*/ 33 h 49"/>
                <a:gd name="T14" fmla="*/ 60 w 82"/>
                <a:gd name="T15" fmla="*/ 27 h 49"/>
                <a:gd name="T16" fmla="*/ 67 w 82"/>
                <a:gd name="T17" fmla="*/ 20 h 49"/>
                <a:gd name="T18" fmla="*/ 73 w 82"/>
                <a:gd name="T19" fmla="*/ 14 h 49"/>
                <a:gd name="T20" fmla="*/ 79 w 82"/>
                <a:gd name="T21" fmla="*/ 5 h 49"/>
                <a:gd name="T22" fmla="*/ 82 w 82"/>
                <a:gd name="T23" fmla="*/ 1 h 49"/>
                <a:gd name="T24" fmla="*/ 82 w 82"/>
                <a:gd name="T25" fmla="*/ 1 h 49"/>
                <a:gd name="T26" fmla="*/ 82 w 82"/>
                <a:gd name="T27" fmla="*/ 1 h 49"/>
                <a:gd name="T28" fmla="*/ 82 w 82"/>
                <a:gd name="T29" fmla="*/ 1 h 49"/>
                <a:gd name="T30" fmla="*/ 82 w 82"/>
                <a:gd name="T31" fmla="*/ 1 h 49"/>
                <a:gd name="T32" fmla="*/ 82 w 82"/>
                <a:gd name="T33" fmla="*/ 0 h 49"/>
                <a:gd name="T34" fmla="*/ 82 w 82"/>
                <a:gd name="T35" fmla="*/ 0 h 49"/>
                <a:gd name="T36" fmla="*/ 82 w 82"/>
                <a:gd name="T37" fmla="*/ 0 h 49"/>
                <a:gd name="T38" fmla="*/ 82 w 82"/>
                <a:gd name="T39" fmla="*/ 0 h 49"/>
                <a:gd name="T40" fmla="*/ 79 w 82"/>
                <a:gd name="T41" fmla="*/ 5 h 49"/>
                <a:gd name="T42" fmla="*/ 73 w 82"/>
                <a:gd name="T43" fmla="*/ 13 h 49"/>
                <a:gd name="T44" fmla="*/ 67 w 82"/>
                <a:gd name="T45" fmla="*/ 20 h 49"/>
                <a:gd name="T46" fmla="*/ 60 w 82"/>
                <a:gd name="T47" fmla="*/ 27 h 49"/>
                <a:gd name="T48" fmla="*/ 53 w 82"/>
                <a:gd name="T49" fmla="*/ 31 h 49"/>
                <a:gd name="T50" fmla="*/ 44 w 82"/>
                <a:gd name="T51" fmla="*/ 37 h 49"/>
                <a:gd name="T52" fmla="*/ 36 w 82"/>
                <a:gd name="T53" fmla="*/ 41 h 49"/>
                <a:gd name="T54" fmla="*/ 27 w 82"/>
                <a:gd name="T55" fmla="*/ 44 h 49"/>
                <a:gd name="T56" fmla="*/ 18 w 82"/>
                <a:gd name="T57" fmla="*/ 47 h 49"/>
                <a:gd name="T58" fmla="*/ 8 w 82"/>
                <a:gd name="T59" fmla="*/ 49 h 49"/>
                <a:gd name="T60" fmla="*/ 0 w 82"/>
                <a:gd name="T61" fmla="*/ 49 h 49"/>
                <a:gd name="T62" fmla="*/ 1 w 82"/>
                <a:gd name="T63" fmla="*/ 49 h 49"/>
                <a:gd name="T64" fmla="*/ 1 w 82"/>
                <a:gd name="T65" fmla="*/ 49 h 49"/>
                <a:gd name="T66" fmla="*/ 1 w 82"/>
                <a:gd name="T67" fmla="*/ 49 h 49"/>
                <a:gd name="T68" fmla="*/ 1 w 82"/>
                <a:gd name="T69" fmla="*/ 49 h 49"/>
                <a:gd name="T70" fmla="*/ 1 w 82"/>
                <a:gd name="T71" fmla="*/ 49 h 49"/>
                <a:gd name="T72" fmla="*/ 1 w 82"/>
                <a:gd name="T73" fmla="*/ 49 h 49"/>
                <a:gd name="T74" fmla="*/ 1 w 82"/>
                <a:gd name="T75" fmla="*/ 49 h 49"/>
                <a:gd name="T76" fmla="*/ 1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1" y="49"/>
                  </a:moveTo>
                  <a:lnTo>
                    <a:pt x="8" y="49"/>
                  </a:lnTo>
                  <a:lnTo>
                    <a:pt x="18" y="47"/>
                  </a:lnTo>
                  <a:lnTo>
                    <a:pt x="27" y="44"/>
                  </a:lnTo>
                  <a:lnTo>
                    <a:pt x="36" y="41"/>
                  </a:lnTo>
                  <a:lnTo>
                    <a:pt x="44" y="37"/>
                  </a:lnTo>
                  <a:lnTo>
                    <a:pt x="53" y="33"/>
                  </a:lnTo>
                  <a:lnTo>
                    <a:pt x="60" y="27"/>
                  </a:lnTo>
                  <a:lnTo>
                    <a:pt x="67" y="20"/>
                  </a:lnTo>
                  <a:lnTo>
                    <a:pt x="73" y="14"/>
                  </a:lnTo>
                  <a:lnTo>
                    <a:pt x="79" y="5"/>
                  </a:lnTo>
                  <a:lnTo>
                    <a:pt x="82" y="1"/>
                  </a:lnTo>
                  <a:lnTo>
                    <a:pt x="82" y="1"/>
                  </a:lnTo>
                  <a:lnTo>
                    <a:pt x="82" y="1"/>
                  </a:lnTo>
                  <a:lnTo>
                    <a:pt x="82" y="1"/>
                  </a:lnTo>
                  <a:lnTo>
                    <a:pt x="82" y="1"/>
                  </a:lnTo>
                  <a:lnTo>
                    <a:pt x="82" y="0"/>
                  </a:lnTo>
                  <a:lnTo>
                    <a:pt x="82" y="0"/>
                  </a:lnTo>
                  <a:lnTo>
                    <a:pt x="82" y="0"/>
                  </a:lnTo>
                  <a:lnTo>
                    <a:pt x="82" y="0"/>
                  </a:lnTo>
                  <a:lnTo>
                    <a:pt x="79" y="5"/>
                  </a:lnTo>
                  <a:lnTo>
                    <a:pt x="73" y="13"/>
                  </a:lnTo>
                  <a:lnTo>
                    <a:pt x="67" y="20"/>
                  </a:lnTo>
                  <a:lnTo>
                    <a:pt x="60" y="27"/>
                  </a:lnTo>
                  <a:lnTo>
                    <a:pt x="53" y="31"/>
                  </a:lnTo>
                  <a:lnTo>
                    <a:pt x="44" y="37"/>
                  </a:lnTo>
                  <a:lnTo>
                    <a:pt x="36" y="41"/>
                  </a:lnTo>
                  <a:lnTo>
                    <a:pt x="27" y="44"/>
                  </a:lnTo>
                  <a:lnTo>
                    <a:pt x="18" y="47"/>
                  </a:lnTo>
                  <a:lnTo>
                    <a:pt x="8" y="49"/>
                  </a:lnTo>
                  <a:lnTo>
                    <a:pt x="0" y="49"/>
                  </a:lnTo>
                  <a:lnTo>
                    <a:pt x="1" y="49"/>
                  </a:lnTo>
                  <a:lnTo>
                    <a:pt x="1" y="49"/>
                  </a:lnTo>
                  <a:lnTo>
                    <a:pt x="1" y="49"/>
                  </a:lnTo>
                  <a:lnTo>
                    <a:pt x="1" y="49"/>
                  </a:lnTo>
                  <a:lnTo>
                    <a:pt x="1" y="49"/>
                  </a:lnTo>
                  <a:lnTo>
                    <a:pt x="1" y="49"/>
                  </a:lnTo>
                  <a:lnTo>
                    <a:pt x="1" y="49"/>
                  </a:lnTo>
                  <a:lnTo>
                    <a:pt x="1"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3" name="Freeform 1263"/>
            <p:cNvSpPr>
              <a:spLocks/>
            </p:cNvSpPr>
            <p:nvPr/>
          </p:nvSpPr>
          <p:spPr bwMode="auto">
            <a:xfrm>
              <a:off x="4245" y="2619"/>
              <a:ext cx="85" cy="51"/>
            </a:xfrm>
            <a:custGeom>
              <a:avLst/>
              <a:gdLst>
                <a:gd name="T0" fmla="*/ 2 w 85"/>
                <a:gd name="T1" fmla="*/ 51 h 51"/>
                <a:gd name="T2" fmla="*/ 10 w 85"/>
                <a:gd name="T3" fmla="*/ 51 h 51"/>
                <a:gd name="T4" fmla="*/ 20 w 85"/>
                <a:gd name="T5" fmla="*/ 49 h 51"/>
                <a:gd name="T6" fmla="*/ 29 w 85"/>
                <a:gd name="T7" fmla="*/ 46 h 51"/>
                <a:gd name="T8" fmla="*/ 38 w 85"/>
                <a:gd name="T9" fmla="*/ 43 h 51"/>
                <a:gd name="T10" fmla="*/ 46 w 85"/>
                <a:gd name="T11" fmla="*/ 39 h 51"/>
                <a:gd name="T12" fmla="*/ 55 w 85"/>
                <a:gd name="T13" fmla="*/ 33 h 51"/>
                <a:gd name="T14" fmla="*/ 62 w 85"/>
                <a:gd name="T15" fmla="*/ 29 h 51"/>
                <a:gd name="T16" fmla="*/ 69 w 85"/>
                <a:gd name="T17" fmla="*/ 22 h 51"/>
                <a:gd name="T18" fmla="*/ 75 w 85"/>
                <a:gd name="T19" fmla="*/ 15 h 51"/>
                <a:gd name="T20" fmla="*/ 81 w 85"/>
                <a:gd name="T21" fmla="*/ 7 h 51"/>
                <a:gd name="T22" fmla="*/ 84 w 85"/>
                <a:gd name="T23" fmla="*/ 2 h 51"/>
                <a:gd name="T24" fmla="*/ 84 w 85"/>
                <a:gd name="T25" fmla="*/ 2 h 51"/>
                <a:gd name="T26" fmla="*/ 85 w 85"/>
                <a:gd name="T27" fmla="*/ 2 h 51"/>
                <a:gd name="T28" fmla="*/ 85 w 85"/>
                <a:gd name="T29" fmla="*/ 2 h 51"/>
                <a:gd name="T30" fmla="*/ 85 w 85"/>
                <a:gd name="T31" fmla="*/ 2 h 51"/>
                <a:gd name="T32" fmla="*/ 85 w 85"/>
                <a:gd name="T33" fmla="*/ 0 h 51"/>
                <a:gd name="T34" fmla="*/ 85 w 85"/>
                <a:gd name="T35" fmla="*/ 0 h 51"/>
                <a:gd name="T36" fmla="*/ 85 w 85"/>
                <a:gd name="T37" fmla="*/ 0 h 51"/>
                <a:gd name="T38" fmla="*/ 85 w 85"/>
                <a:gd name="T39" fmla="*/ 0 h 51"/>
                <a:gd name="T40" fmla="*/ 81 w 85"/>
                <a:gd name="T41" fmla="*/ 7 h 51"/>
                <a:gd name="T42" fmla="*/ 75 w 85"/>
                <a:gd name="T43" fmla="*/ 15 h 51"/>
                <a:gd name="T44" fmla="*/ 68 w 85"/>
                <a:gd name="T45" fmla="*/ 22 h 51"/>
                <a:gd name="T46" fmla="*/ 62 w 85"/>
                <a:gd name="T47" fmla="*/ 28 h 51"/>
                <a:gd name="T48" fmla="*/ 55 w 85"/>
                <a:gd name="T49" fmla="*/ 33 h 51"/>
                <a:gd name="T50" fmla="*/ 46 w 85"/>
                <a:gd name="T51" fmla="*/ 38 h 51"/>
                <a:gd name="T52" fmla="*/ 38 w 85"/>
                <a:gd name="T53" fmla="*/ 42 h 51"/>
                <a:gd name="T54" fmla="*/ 29 w 85"/>
                <a:gd name="T55" fmla="*/ 46 h 51"/>
                <a:gd name="T56" fmla="*/ 20 w 85"/>
                <a:gd name="T57" fmla="*/ 48 h 51"/>
                <a:gd name="T58" fmla="*/ 10 w 85"/>
                <a:gd name="T59" fmla="*/ 49 h 51"/>
                <a:gd name="T60" fmla="*/ 0 w 85"/>
                <a:gd name="T61" fmla="*/ 51 h 51"/>
                <a:gd name="T62" fmla="*/ 2 w 85"/>
                <a:gd name="T63" fmla="*/ 51 h 51"/>
                <a:gd name="T64" fmla="*/ 2 w 85"/>
                <a:gd name="T65" fmla="*/ 51 h 51"/>
                <a:gd name="T66" fmla="*/ 2 w 85"/>
                <a:gd name="T67" fmla="*/ 51 h 51"/>
                <a:gd name="T68" fmla="*/ 2 w 85"/>
                <a:gd name="T69" fmla="*/ 51 h 51"/>
                <a:gd name="T70" fmla="*/ 2 w 85"/>
                <a:gd name="T71" fmla="*/ 51 h 51"/>
                <a:gd name="T72" fmla="*/ 2 w 85"/>
                <a:gd name="T73" fmla="*/ 51 h 51"/>
                <a:gd name="T74" fmla="*/ 2 w 85"/>
                <a:gd name="T75" fmla="*/ 51 h 51"/>
                <a:gd name="T76" fmla="*/ 2 w 85"/>
                <a:gd name="T7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51">
                  <a:moveTo>
                    <a:pt x="2" y="51"/>
                  </a:moveTo>
                  <a:lnTo>
                    <a:pt x="10" y="51"/>
                  </a:lnTo>
                  <a:lnTo>
                    <a:pt x="20" y="49"/>
                  </a:lnTo>
                  <a:lnTo>
                    <a:pt x="29" y="46"/>
                  </a:lnTo>
                  <a:lnTo>
                    <a:pt x="38" y="43"/>
                  </a:lnTo>
                  <a:lnTo>
                    <a:pt x="46" y="39"/>
                  </a:lnTo>
                  <a:lnTo>
                    <a:pt x="55" y="33"/>
                  </a:lnTo>
                  <a:lnTo>
                    <a:pt x="62" y="29"/>
                  </a:lnTo>
                  <a:lnTo>
                    <a:pt x="69" y="22"/>
                  </a:lnTo>
                  <a:lnTo>
                    <a:pt x="75" y="15"/>
                  </a:lnTo>
                  <a:lnTo>
                    <a:pt x="81" y="7"/>
                  </a:lnTo>
                  <a:lnTo>
                    <a:pt x="84" y="2"/>
                  </a:lnTo>
                  <a:lnTo>
                    <a:pt x="84" y="2"/>
                  </a:lnTo>
                  <a:lnTo>
                    <a:pt x="85" y="2"/>
                  </a:lnTo>
                  <a:lnTo>
                    <a:pt x="85" y="2"/>
                  </a:lnTo>
                  <a:lnTo>
                    <a:pt x="85" y="2"/>
                  </a:lnTo>
                  <a:lnTo>
                    <a:pt x="85" y="0"/>
                  </a:lnTo>
                  <a:lnTo>
                    <a:pt x="85" y="0"/>
                  </a:lnTo>
                  <a:lnTo>
                    <a:pt x="85" y="0"/>
                  </a:lnTo>
                  <a:lnTo>
                    <a:pt x="85" y="0"/>
                  </a:lnTo>
                  <a:lnTo>
                    <a:pt x="81" y="7"/>
                  </a:lnTo>
                  <a:lnTo>
                    <a:pt x="75" y="15"/>
                  </a:lnTo>
                  <a:lnTo>
                    <a:pt x="68" y="22"/>
                  </a:lnTo>
                  <a:lnTo>
                    <a:pt x="62" y="28"/>
                  </a:lnTo>
                  <a:lnTo>
                    <a:pt x="55" y="33"/>
                  </a:lnTo>
                  <a:lnTo>
                    <a:pt x="46" y="38"/>
                  </a:lnTo>
                  <a:lnTo>
                    <a:pt x="38" y="42"/>
                  </a:lnTo>
                  <a:lnTo>
                    <a:pt x="29" y="46"/>
                  </a:lnTo>
                  <a:lnTo>
                    <a:pt x="20" y="48"/>
                  </a:lnTo>
                  <a:lnTo>
                    <a:pt x="10" y="49"/>
                  </a:lnTo>
                  <a:lnTo>
                    <a:pt x="0" y="51"/>
                  </a:lnTo>
                  <a:lnTo>
                    <a:pt x="2" y="51"/>
                  </a:lnTo>
                  <a:lnTo>
                    <a:pt x="2" y="51"/>
                  </a:lnTo>
                  <a:lnTo>
                    <a:pt x="2" y="51"/>
                  </a:lnTo>
                  <a:lnTo>
                    <a:pt x="2" y="51"/>
                  </a:lnTo>
                  <a:lnTo>
                    <a:pt x="2" y="51"/>
                  </a:lnTo>
                  <a:lnTo>
                    <a:pt x="2" y="51"/>
                  </a:lnTo>
                  <a:lnTo>
                    <a:pt x="2" y="51"/>
                  </a:lnTo>
                  <a:lnTo>
                    <a:pt x="2" y="5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4" name="Freeform 1264"/>
            <p:cNvSpPr>
              <a:spLocks/>
            </p:cNvSpPr>
            <p:nvPr/>
          </p:nvSpPr>
          <p:spPr bwMode="auto">
            <a:xfrm>
              <a:off x="4244" y="2618"/>
              <a:ext cx="86" cy="52"/>
            </a:xfrm>
            <a:custGeom>
              <a:avLst/>
              <a:gdLst>
                <a:gd name="T0" fmla="*/ 1 w 86"/>
                <a:gd name="T1" fmla="*/ 52 h 52"/>
                <a:gd name="T2" fmla="*/ 11 w 86"/>
                <a:gd name="T3" fmla="*/ 50 h 52"/>
                <a:gd name="T4" fmla="*/ 21 w 86"/>
                <a:gd name="T5" fmla="*/ 49 h 52"/>
                <a:gd name="T6" fmla="*/ 30 w 86"/>
                <a:gd name="T7" fmla="*/ 47 h 52"/>
                <a:gd name="T8" fmla="*/ 39 w 86"/>
                <a:gd name="T9" fmla="*/ 43 h 52"/>
                <a:gd name="T10" fmla="*/ 47 w 86"/>
                <a:gd name="T11" fmla="*/ 39 h 52"/>
                <a:gd name="T12" fmla="*/ 56 w 86"/>
                <a:gd name="T13" fmla="*/ 34 h 52"/>
                <a:gd name="T14" fmla="*/ 63 w 86"/>
                <a:gd name="T15" fmla="*/ 29 h 52"/>
                <a:gd name="T16" fmla="*/ 69 w 86"/>
                <a:gd name="T17" fmla="*/ 23 h 52"/>
                <a:gd name="T18" fmla="*/ 76 w 86"/>
                <a:gd name="T19" fmla="*/ 16 h 52"/>
                <a:gd name="T20" fmla="*/ 82 w 86"/>
                <a:gd name="T21" fmla="*/ 8 h 52"/>
                <a:gd name="T22" fmla="*/ 86 w 86"/>
                <a:gd name="T23" fmla="*/ 1 h 52"/>
                <a:gd name="T24" fmla="*/ 86 w 86"/>
                <a:gd name="T25" fmla="*/ 1 h 52"/>
                <a:gd name="T26" fmla="*/ 86 w 86"/>
                <a:gd name="T27" fmla="*/ 1 h 52"/>
                <a:gd name="T28" fmla="*/ 86 w 86"/>
                <a:gd name="T29" fmla="*/ 1 h 52"/>
                <a:gd name="T30" fmla="*/ 86 w 86"/>
                <a:gd name="T31" fmla="*/ 0 h 52"/>
                <a:gd name="T32" fmla="*/ 86 w 86"/>
                <a:gd name="T33" fmla="*/ 0 h 52"/>
                <a:gd name="T34" fmla="*/ 86 w 86"/>
                <a:gd name="T35" fmla="*/ 0 h 52"/>
                <a:gd name="T36" fmla="*/ 86 w 86"/>
                <a:gd name="T37" fmla="*/ 0 h 52"/>
                <a:gd name="T38" fmla="*/ 86 w 86"/>
                <a:gd name="T39" fmla="*/ 0 h 52"/>
                <a:gd name="T40" fmla="*/ 86 w 86"/>
                <a:gd name="T41" fmla="*/ 0 h 52"/>
                <a:gd name="T42" fmla="*/ 80 w 86"/>
                <a:gd name="T43" fmla="*/ 8 h 52"/>
                <a:gd name="T44" fmla="*/ 75 w 86"/>
                <a:gd name="T45" fmla="*/ 16 h 52"/>
                <a:gd name="T46" fmla="*/ 69 w 86"/>
                <a:gd name="T47" fmla="*/ 23 h 52"/>
                <a:gd name="T48" fmla="*/ 62 w 86"/>
                <a:gd name="T49" fmla="*/ 29 h 52"/>
                <a:gd name="T50" fmla="*/ 54 w 86"/>
                <a:gd name="T51" fmla="*/ 34 h 52"/>
                <a:gd name="T52" fmla="*/ 47 w 86"/>
                <a:gd name="T53" fmla="*/ 39 h 52"/>
                <a:gd name="T54" fmla="*/ 39 w 86"/>
                <a:gd name="T55" fmla="*/ 43 h 52"/>
                <a:gd name="T56" fmla="*/ 30 w 86"/>
                <a:gd name="T57" fmla="*/ 46 h 52"/>
                <a:gd name="T58" fmla="*/ 21 w 86"/>
                <a:gd name="T59" fmla="*/ 49 h 52"/>
                <a:gd name="T60" fmla="*/ 11 w 86"/>
                <a:gd name="T61" fmla="*/ 50 h 52"/>
                <a:gd name="T62" fmla="*/ 1 w 86"/>
                <a:gd name="T63" fmla="*/ 50 h 52"/>
                <a:gd name="T64" fmla="*/ 0 w 86"/>
                <a:gd name="T65" fmla="*/ 50 h 52"/>
                <a:gd name="T66" fmla="*/ 1 w 86"/>
                <a:gd name="T67" fmla="*/ 50 h 52"/>
                <a:gd name="T68" fmla="*/ 1 w 86"/>
                <a:gd name="T69" fmla="*/ 50 h 52"/>
                <a:gd name="T70" fmla="*/ 1 w 86"/>
                <a:gd name="T71" fmla="*/ 50 h 52"/>
                <a:gd name="T72" fmla="*/ 1 w 86"/>
                <a:gd name="T73" fmla="*/ 50 h 52"/>
                <a:gd name="T74" fmla="*/ 1 w 86"/>
                <a:gd name="T75" fmla="*/ 50 h 52"/>
                <a:gd name="T76" fmla="*/ 1 w 86"/>
                <a:gd name="T77" fmla="*/ 50 h 52"/>
                <a:gd name="T78" fmla="*/ 1 w 86"/>
                <a:gd name="T79" fmla="*/ 50 h 52"/>
                <a:gd name="T80" fmla="*/ 1 w 86"/>
                <a:gd name="T8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2">
                  <a:moveTo>
                    <a:pt x="1" y="52"/>
                  </a:moveTo>
                  <a:lnTo>
                    <a:pt x="11" y="50"/>
                  </a:lnTo>
                  <a:lnTo>
                    <a:pt x="21" y="49"/>
                  </a:lnTo>
                  <a:lnTo>
                    <a:pt x="30" y="47"/>
                  </a:lnTo>
                  <a:lnTo>
                    <a:pt x="39" y="43"/>
                  </a:lnTo>
                  <a:lnTo>
                    <a:pt x="47" y="39"/>
                  </a:lnTo>
                  <a:lnTo>
                    <a:pt x="56" y="34"/>
                  </a:lnTo>
                  <a:lnTo>
                    <a:pt x="63" y="29"/>
                  </a:lnTo>
                  <a:lnTo>
                    <a:pt x="69" y="23"/>
                  </a:lnTo>
                  <a:lnTo>
                    <a:pt x="76" y="16"/>
                  </a:lnTo>
                  <a:lnTo>
                    <a:pt x="82" y="8"/>
                  </a:lnTo>
                  <a:lnTo>
                    <a:pt x="86" y="1"/>
                  </a:lnTo>
                  <a:lnTo>
                    <a:pt x="86" y="1"/>
                  </a:lnTo>
                  <a:lnTo>
                    <a:pt x="86" y="1"/>
                  </a:lnTo>
                  <a:lnTo>
                    <a:pt x="86" y="1"/>
                  </a:lnTo>
                  <a:lnTo>
                    <a:pt x="86" y="0"/>
                  </a:lnTo>
                  <a:lnTo>
                    <a:pt x="86" y="0"/>
                  </a:lnTo>
                  <a:lnTo>
                    <a:pt x="86" y="0"/>
                  </a:lnTo>
                  <a:lnTo>
                    <a:pt x="86" y="0"/>
                  </a:lnTo>
                  <a:lnTo>
                    <a:pt x="86" y="0"/>
                  </a:lnTo>
                  <a:lnTo>
                    <a:pt x="86" y="0"/>
                  </a:lnTo>
                  <a:lnTo>
                    <a:pt x="80" y="8"/>
                  </a:lnTo>
                  <a:lnTo>
                    <a:pt x="75" y="16"/>
                  </a:lnTo>
                  <a:lnTo>
                    <a:pt x="69" y="23"/>
                  </a:lnTo>
                  <a:lnTo>
                    <a:pt x="62" y="29"/>
                  </a:lnTo>
                  <a:lnTo>
                    <a:pt x="54" y="34"/>
                  </a:lnTo>
                  <a:lnTo>
                    <a:pt x="47" y="39"/>
                  </a:lnTo>
                  <a:lnTo>
                    <a:pt x="39" y="43"/>
                  </a:lnTo>
                  <a:lnTo>
                    <a:pt x="30" y="46"/>
                  </a:lnTo>
                  <a:lnTo>
                    <a:pt x="21" y="49"/>
                  </a:lnTo>
                  <a:lnTo>
                    <a:pt x="11" y="50"/>
                  </a:lnTo>
                  <a:lnTo>
                    <a:pt x="1" y="50"/>
                  </a:lnTo>
                  <a:lnTo>
                    <a:pt x="0" y="50"/>
                  </a:lnTo>
                  <a:lnTo>
                    <a:pt x="1" y="50"/>
                  </a:lnTo>
                  <a:lnTo>
                    <a:pt x="1" y="50"/>
                  </a:lnTo>
                  <a:lnTo>
                    <a:pt x="1" y="50"/>
                  </a:lnTo>
                  <a:lnTo>
                    <a:pt x="1" y="50"/>
                  </a:lnTo>
                  <a:lnTo>
                    <a:pt x="1" y="50"/>
                  </a:lnTo>
                  <a:lnTo>
                    <a:pt x="1" y="50"/>
                  </a:lnTo>
                  <a:lnTo>
                    <a:pt x="1" y="50"/>
                  </a:lnTo>
                  <a:lnTo>
                    <a:pt x="1" y="5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5" name="Freeform 1265"/>
            <p:cNvSpPr>
              <a:spLocks/>
            </p:cNvSpPr>
            <p:nvPr/>
          </p:nvSpPr>
          <p:spPr bwMode="auto">
            <a:xfrm>
              <a:off x="4242" y="2616"/>
              <a:ext cx="88" cy="52"/>
            </a:xfrm>
            <a:custGeom>
              <a:avLst/>
              <a:gdLst>
                <a:gd name="T0" fmla="*/ 2 w 88"/>
                <a:gd name="T1" fmla="*/ 52 h 52"/>
                <a:gd name="T2" fmla="*/ 3 w 88"/>
                <a:gd name="T3" fmla="*/ 52 h 52"/>
                <a:gd name="T4" fmla="*/ 13 w 88"/>
                <a:gd name="T5" fmla="*/ 52 h 52"/>
                <a:gd name="T6" fmla="*/ 23 w 88"/>
                <a:gd name="T7" fmla="*/ 51 h 52"/>
                <a:gd name="T8" fmla="*/ 32 w 88"/>
                <a:gd name="T9" fmla="*/ 48 h 52"/>
                <a:gd name="T10" fmla="*/ 41 w 88"/>
                <a:gd name="T11" fmla="*/ 45 h 52"/>
                <a:gd name="T12" fmla="*/ 49 w 88"/>
                <a:gd name="T13" fmla="*/ 41 h 52"/>
                <a:gd name="T14" fmla="*/ 56 w 88"/>
                <a:gd name="T15" fmla="*/ 36 h 52"/>
                <a:gd name="T16" fmla="*/ 64 w 88"/>
                <a:gd name="T17" fmla="*/ 31 h 52"/>
                <a:gd name="T18" fmla="*/ 71 w 88"/>
                <a:gd name="T19" fmla="*/ 25 h 52"/>
                <a:gd name="T20" fmla="*/ 77 w 88"/>
                <a:gd name="T21" fmla="*/ 18 h 52"/>
                <a:gd name="T22" fmla="*/ 82 w 88"/>
                <a:gd name="T23" fmla="*/ 10 h 52"/>
                <a:gd name="T24" fmla="*/ 88 w 88"/>
                <a:gd name="T25" fmla="*/ 2 h 52"/>
                <a:gd name="T26" fmla="*/ 88 w 88"/>
                <a:gd name="T27" fmla="*/ 2 h 52"/>
                <a:gd name="T28" fmla="*/ 88 w 88"/>
                <a:gd name="T29" fmla="*/ 2 h 52"/>
                <a:gd name="T30" fmla="*/ 88 w 88"/>
                <a:gd name="T31" fmla="*/ 2 h 52"/>
                <a:gd name="T32" fmla="*/ 88 w 88"/>
                <a:gd name="T33" fmla="*/ 2 h 52"/>
                <a:gd name="T34" fmla="*/ 88 w 88"/>
                <a:gd name="T35" fmla="*/ 0 h 52"/>
                <a:gd name="T36" fmla="*/ 88 w 88"/>
                <a:gd name="T37" fmla="*/ 0 h 52"/>
                <a:gd name="T38" fmla="*/ 88 w 88"/>
                <a:gd name="T39" fmla="*/ 0 h 52"/>
                <a:gd name="T40" fmla="*/ 88 w 88"/>
                <a:gd name="T41" fmla="*/ 0 h 52"/>
                <a:gd name="T42" fmla="*/ 88 w 88"/>
                <a:gd name="T43" fmla="*/ 0 h 52"/>
                <a:gd name="T44" fmla="*/ 87 w 88"/>
                <a:gd name="T45" fmla="*/ 2 h 52"/>
                <a:gd name="T46" fmla="*/ 82 w 88"/>
                <a:gd name="T47" fmla="*/ 10 h 52"/>
                <a:gd name="T48" fmla="*/ 77 w 88"/>
                <a:gd name="T49" fmla="*/ 18 h 52"/>
                <a:gd name="T50" fmla="*/ 71 w 88"/>
                <a:gd name="T51" fmla="*/ 23 h 52"/>
                <a:gd name="T52" fmla="*/ 64 w 88"/>
                <a:gd name="T53" fmla="*/ 31 h 52"/>
                <a:gd name="T54" fmla="*/ 56 w 88"/>
                <a:gd name="T55" fmla="*/ 36 h 52"/>
                <a:gd name="T56" fmla="*/ 49 w 88"/>
                <a:gd name="T57" fmla="*/ 41 h 52"/>
                <a:gd name="T58" fmla="*/ 41 w 88"/>
                <a:gd name="T59" fmla="*/ 45 h 52"/>
                <a:gd name="T60" fmla="*/ 32 w 88"/>
                <a:gd name="T61" fmla="*/ 48 h 52"/>
                <a:gd name="T62" fmla="*/ 23 w 88"/>
                <a:gd name="T63" fmla="*/ 49 h 52"/>
                <a:gd name="T64" fmla="*/ 13 w 88"/>
                <a:gd name="T65" fmla="*/ 51 h 52"/>
                <a:gd name="T66" fmla="*/ 3 w 88"/>
                <a:gd name="T67" fmla="*/ 52 h 52"/>
                <a:gd name="T68" fmla="*/ 0 w 88"/>
                <a:gd name="T69" fmla="*/ 52 h 52"/>
                <a:gd name="T70" fmla="*/ 0 w 88"/>
                <a:gd name="T71" fmla="*/ 52 h 52"/>
                <a:gd name="T72" fmla="*/ 2 w 88"/>
                <a:gd name="T73" fmla="*/ 52 h 52"/>
                <a:gd name="T74" fmla="*/ 2 w 88"/>
                <a:gd name="T75" fmla="*/ 52 h 52"/>
                <a:gd name="T76" fmla="*/ 2 w 88"/>
                <a:gd name="T77" fmla="*/ 52 h 52"/>
                <a:gd name="T78" fmla="*/ 2 w 88"/>
                <a:gd name="T79" fmla="*/ 52 h 52"/>
                <a:gd name="T80" fmla="*/ 2 w 88"/>
                <a:gd name="T81" fmla="*/ 52 h 52"/>
                <a:gd name="T82" fmla="*/ 2 w 88"/>
                <a:gd name="T83" fmla="*/ 52 h 52"/>
                <a:gd name="T84" fmla="*/ 2 w 88"/>
                <a:gd name="T8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2">
                  <a:moveTo>
                    <a:pt x="2" y="52"/>
                  </a:moveTo>
                  <a:lnTo>
                    <a:pt x="3" y="52"/>
                  </a:lnTo>
                  <a:lnTo>
                    <a:pt x="13" y="52"/>
                  </a:lnTo>
                  <a:lnTo>
                    <a:pt x="23" y="51"/>
                  </a:lnTo>
                  <a:lnTo>
                    <a:pt x="32" y="48"/>
                  </a:lnTo>
                  <a:lnTo>
                    <a:pt x="41" y="45"/>
                  </a:lnTo>
                  <a:lnTo>
                    <a:pt x="49" y="41"/>
                  </a:lnTo>
                  <a:lnTo>
                    <a:pt x="56" y="36"/>
                  </a:lnTo>
                  <a:lnTo>
                    <a:pt x="64" y="31"/>
                  </a:lnTo>
                  <a:lnTo>
                    <a:pt x="71" y="25"/>
                  </a:lnTo>
                  <a:lnTo>
                    <a:pt x="77" y="18"/>
                  </a:lnTo>
                  <a:lnTo>
                    <a:pt x="82" y="10"/>
                  </a:lnTo>
                  <a:lnTo>
                    <a:pt x="88" y="2"/>
                  </a:lnTo>
                  <a:lnTo>
                    <a:pt x="88" y="2"/>
                  </a:lnTo>
                  <a:lnTo>
                    <a:pt x="88" y="2"/>
                  </a:lnTo>
                  <a:lnTo>
                    <a:pt x="88" y="2"/>
                  </a:lnTo>
                  <a:lnTo>
                    <a:pt x="88" y="2"/>
                  </a:lnTo>
                  <a:lnTo>
                    <a:pt x="88" y="0"/>
                  </a:lnTo>
                  <a:lnTo>
                    <a:pt x="88" y="0"/>
                  </a:lnTo>
                  <a:lnTo>
                    <a:pt x="88" y="0"/>
                  </a:lnTo>
                  <a:lnTo>
                    <a:pt x="88" y="0"/>
                  </a:lnTo>
                  <a:lnTo>
                    <a:pt x="88" y="0"/>
                  </a:lnTo>
                  <a:lnTo>
                    <a:pt x="87" y="2"/>
                  </a:lnTo>
                  <a:lnTo>
                    <a:pt x="82" y="10"/>
                  </a:lnTo>
                  <a:lnTo>
                    <a:pt x="77" y="18"/>
                  </a:lnTo>
                  <a:lnTo>
                    <a:pt x="71" y="23"/>
                  </a:lnTo>
                  <a:lnTo>
                    <a:pt x="64" y="31"/>
                  </a:lnTo>
                  <a:lnTo>
                    <a:pt x="56" y="36"/>
                  </a:lnTo>
                  <a:lnTo>
                    <a:pt x="49" y="41"/>
                  </a:lnTo>
                  <a:lnTo>
                    <a:pt x="41" y="45"/>
                  </a:lnTo>
                  <a:lnTo>
                    <a:pt x="32" y="48"/>
                  </a:lnTo>
                  <a:lnTo>
                    <a:pt x="23" y="49"/>
                  </a:lnTo>
                  <a:lnTo>
                    <a:pt x="13" y="51"/>
                  </a:lnTo>
                  <a:lnTo>
                    <a:pt x="3" y="52"/>
                  </a:lnTo>
                  <a:lnTo>
                    <a:pt x="0" y="52"/>
                  </a:lnTo>
                  <a:lnTo>
                    <a:pt x="0" y="52"/>
                  </a:lnTo>
                  <a:lnTo>
                    <a:pt x="2" y="52"/>
                  </a:lnTo>
                  <a:lnTo>
                    <a:pt x="2" y="52"/>
                  </a:lnTo>
                  <a:lnTo>
                    <a:pt x="2" y="52"/>
                  </a:lnTo>
                  <a:lnTo>
                    <a:pt x="2" y="52"/>
                  </a:lnTo>
                  <a:lnTo>
                    <a:pt x="2" y="52"/>
                  </a:lnTo>
                  <a:lnTo>
                    <a:pt x="2" y="52"/>
                  </a:lnTo>
                  <a:lnTo>
                    <a:pt x="2" y="5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6" name="Freeform 1266"/>
            <p:cNvSpPr>
              <a:spLocks/>
            </p:cNvSpPr>
            <p:nvPr/>
          </p:nvSpPr>
          <p:spPr bwMode="auto">
            <a:xfrm>
              <a:off x="4241" y="2615"/>
              <a:ext cx="89" cy="53"/>
            </a:xfrm>
            <a:custGeom>
              <a:avLst/>
              <a:gdLst>
                <a:gd name="T0" fmla="*/ 1 w 89"/>
                <a:gd name="T1" fmla="*/ 53 h 53"/>
                <a:gd name="T2" fmla="*/ 4 w 89"/>
                <a:gd name="T3" fmla="*/ 53 h 53"/>
                <a:gd name="T4" fmla="*/ 14 w 89"/>
                <a:gd name="T5" fmla="*/ 52 h 53"/>
                <a:gd name="T6" fmla="*/ 24 w 89"/>
                <a:gd name="T7" fmla="*/ 50 h 53"/>
                <a:gd name="T8" fmla="*/ 33 w 89"/>
                <a:gd name="T9" fmla="*/ 49 h 53"/>
                <a:gd name="T10" fmla="*/ 42 w 89"/>
                <a:gd name="T11" fmla="*/ 46 h 53"/>
                <a:gd name="T12" fmla="*/ 50 w 89"/>
                <a:gd name="T13" fmla="*/ 42 h 53"/>
                <a:gd name="T14" fmla="*/ 57 w 89"/>
                <a:gd name="T15" fmla="*/ 37 h 53"/>
                <a:gd name="T16" fmla="*/ 65 w 89"/>
                <a:gd name="T17" fmla="*/ 32 h 53"/>
                <a:gd name="T18" fmla="*/ 72 w 89"/>
                <a:gd name="T19" fmla="*/ 24 h 53"/>
                <a:gd name="T20" fmla="*/ 78 w 89"/>
                <a:gd name="T21" fmla="*/ 19 h 53"/>
                <a:gd name="T22" fmla="*/ 83 w 89"/>
                <a:gd name="T23" fmla="*/ 11 h 53"/>
                <a:gd name="T24" fmla="*/ 88 w 89"/>
                <a:gd name="T25" fmla="*/ 3 h 53"/>
                <a:gd name="T26" fmla="*/ 89 w 89"/>
                <a:gd name="T27" fmla="*/ 1 h 53"/>
                <a:gd name="T28" fmla="*/ 89 w 89"/>
                <a:gd name="T29" fmla="*/ 1 h 53"/>
                <a:gd name="T30" fmla="*/ 89 w 89"/>
                <a:gd name="T31" fmla="*/ 1 h 53"/>
                <a:gd name="T32" fmla="*/ 89 w 89"/>
                <a:gd name="T33" fmla="*/ 0 h 53"/>
                <a:gd name="T34" fmla="*/ 89 w 89"/>
                <a:gd name="T35" fmla="*/ 0 h 53"/>
                <a:gd name="T36" fmla="*/ 89 w 89"/>
                <a:gd name="T37" fmla="*/ 0 h 53"/>
                <a:gd name="T38" fmla="*/ 89 w 89"/>
                <a:gd name="T39" fmla="*/ 0 h 53"/>
                <a:gd name="T40" fmla="*/ 89 w 89"/>
                <a:gd name="T41" fmla="*/ 0 h 53"/>
                <a:gd name="T42" fmla="*/ 89 w 89"/>
                <a:gd name="T43" fmla="*/ 0 h 53"/>
                <a:gd name="T44" fmla="*/ 88 w 89"/>
                <a:gd name="T45" fmla="*/ 3 h 53"/>
                <a:gd name="T46" fmla="*/ 83 w 89"/>
                <a:gd name="T47" fmla="*/ 10 h 53"/>
                <a:gd name="T48" fmla="*/ 78 w 89"/>
                <a:gd name="T49" fmla="*/ 19 h 53"/>
                <a:gd name="T50" fmla="*/ 72 w 89"/>
                <a:gd name="T51" fmla="*/ 24 h 53"/>
                <a:gd name="T52" fmla="*/ 65 w 89"/>
                <a:gd name="T53" fmla="*/ 30 h 53"/>
                <a:gd name="T54" fmla="*/ 57 w 89"/>
                <a:gd name="T55" fmla="*/ 36 h 53"/>
                <a:gd name="T56" fmla="*/ 50 w 89"/>
                <a:gd name="T57" fmla="*/ 42 h 53"/>
                <a:gd name="T58" fmla="*/ 42 w 89"/>
                <a:gd name="T59" fmla="*/ 44 h 53"/>
                <a:gd name="T60" fmla="*/ 33 w 89"/>
                <a:gd name="T61" fmla="*/ 49 h 53"/>
                <a:gd name="T62" fmla="*/ 23 w 89"/>
                <a:gd name="T63" fmla="*/ 50 h 53"/>
                <a:gd name="T64" fmla="*/ 14 w 89"/>
                <a:gd name="T65" fmla="*/ 52 h 53"/>
                <a:gd name="T66" fmla="*/ 4 w 89"/>
                <a:gd name="T67" fmla="*/ 52 h 53"/>
                <a:gd name="T68" fmla="*/ 0 w 89"/>
                <a:gd name="T69" fmla="*/ 52 h 53"/>
                <a:gd name="T70" fmla="*/ 0 w 89"/>
                <a:gd name="T71" fmla="*/ 52 h 53"/>
                <a:gd name="T72" fmla="*/ 1 w 89"/>
                <a:gd name="T73" fmla="*/ 52 h 53"/>
                <a:gd name="T74" fmla="*/ 1 w 89"/>
                <a:gd name="T75" fmla="*/ 52 h 53"/>
                <a:gd name="T76" fmla="*/ 1 w 89"/>
                <a:gd name="T77" fmla="*/ 53 h 53"/>
                <a:gd name="T78" fmla="*/ 1 w 89"/>
                <a:gd name="T79" fmla="*/ 53 h 53"/>
                <a:gd name="T80" fmla="*/ 1 w 89"/>
                <a:gd name="T81" fmla="*/ 53 h 53"/>
                <a:gd name="T82" fmla="*/ 1 w 89"/>
                <a:gd name="T83" fmla="*/ 53 h 53"/>
                <a:gd name="T84" fmla="*/ 1 w 89"/>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53">
                  <a:moveTo>
                    <a:pt x="1" y="53"/>
                  </a:moveTo>
                  <a:lnTo>
                    <a:pt x="4" y="53"/>
                  </a:lnTo>
                  <a:lnTo>
                    <a:pt x="14" y="52"/>
                  </a:lnTo>
                  <a:lnTo>
                    <a:pt x="24" y="50"/>
                  </a:lnTo>
                  <a:lnTo>
                    <a:pt x="33" y="49"/>
                  </a:lnTo>
                  <a:lnTo>
                    <a:pt x="42" y="46"/>
                  </a:lnTo>
                  <a:lnTo>
                    <a:pt x="50" y="42"/>
                  </a:lnTo>
                  <a:lnTo>
                    <a:pt x="57" y="37"/>
                  </a:lnTo>
                  <a:lnTo>
                    <a:pt x="65" y="32"/>
                  </a:lnTo>
                  <a:lnTo>
                    <a:pt x="72" y="24"/>
                  </a:lnTo>
                  <a:lnTo>
                    <a:pt x="78" y="19"/>
                  </a:lnTo>
                  <a:lnTo>
                    <a:pt x="83" y="11"/>
                  </a:lnTo>
                  <a:lnTo>
                    <a:pt x="88" y="3"/>
                  </a:lnTo>
                  <a:lnTo>
                    <a:pt x="89" y="1"/>
                  </a:lnTo>
                  <a:lnTo>
                    <a:pt x="89" y="1"/>
                  </a:lnTo>
                  <a:lnTo>
                    <a:pt x="89" y="1"/>
                  </a:lnTo>
                  <a:lnTo>
                    <a:pt x="89" y="0"/>
                  </a:lnTo>
                  <a:lnTo>
                    <a:pt x="89" y="0"/>
                  </a:lnTo>
                  <a:lnTo>
                    <a:pt x="89" y="0"/>
                  </a:lnTo>
                  <a:lnTo>
                    <a:pt x="89" y="0"/>
                  </a:lnTo>
                  <a:lnTo>
                    <a:pt x="89" y="0"/>
                  </a:lnTo>
                  <a:lnTo>
                    <a:pt x="89" y="0"/>
                  </a:lnTo>
                  <a:lnTo>
                    <a:pt x="88" y="3"/>
                  </a:lnTo>
                  <a:lnTo>
                    <a:pt x="83" y="10"/>
                  </a:lnTo>
                  <a:lnTo>
                    <a:pt x="78" y="19"/>
                  </a:lnTo>
                  <a:lnTo>
                    <a:pt x="72" y="24"/>
                  </a:lnTo>
                  <a:lnTo>
                    <a:pt x="65" y="30"/>
                  </a:lnTo>
                  <a:lnTo>
                    <a:pt x="57" y="36"/>
                  </a:lnTo>
                  <a:lnTo>
                    <a:pt x="50" y="42"/>
                  </a:lnTo>
                  <a:lnTo>
                    <a:pt x="42" y="44"/>
                  </a:lnTo>
                  <a:lnTo>
                    <a:pt x="33" y="49"/>
                  </a:lnTo>
                  <a:lnTo>
                    <a:pt x="23" y="50"/>
                  </a:lnTo>
                  <a:lnTo>
                    <a:pt x="14" y="52"/>
                  </a:lnTo>
                  <a:lnTo>
                    <a:pt x="4" y="52"/>
                  </a:lnTo>
                  <a:lnTo>
                    <a:pt x="0" y="52"/>
                  </a:lnTo>
                  <a:lnTo>
                    <a:pt x="0" y="52"/>
                  </a:lnTo>
                  <a:lnTo>
                    <a:pt x="1" y="52"/>
                  </a:lnTo>
                  <a:lnTo>
                    <a:pt x="1" y="52"/>
                  </a:lnTo>
                  <a:lnTo>
                    <a:pt x="1" y="53"/>
                  </a:lnTo>
                  <a:lnTo>
                    <a:pt x="1" y="53"/>
                  </a:lnTo>
                  <a:lnTo>
                    <a:pt x="1" y="53"/>
                  </a:lnTo>
                  <a:lnTo>
                    <a:pt x="1" y="53"/>
                  </a:lnTo>
                  <a:lnTo>
                    <a:pt x="1" y="53"/>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7" name="Freeform 1267"/>
            <p:cNvSpPr>
              <a:spLocks/>
            </p:cNvSpPr>
            <p:nvPr/>
          </p:nvSpPr>
          <p:spPr bwMode="auto">
            <a:xfrm>
              <a:off x="4239" y="2613"/>
              <a:ext cx="91" cy="54"/>
            </a:xfrm>
            <a:custGeom>
              <a:avLst/>
              <a:gdLst>
                <a:gd name="T0" fmla="*/ 2 w 91"/>
                <a:gd name="T1" fmla="*/ 54 h 54"/>
                <a:gd name="T2" fmla="*/ 6 w 91"/>
                <a:gd name="T3" fmla="*/ 54 h 54"/>
                <a:gd name="T4" fmla="*/ 16 w 91"/>
                <a:gd name="T5" fmla="*/ 54 h 54"/>
                <a:gd name="T6" fmla="*/ 25 w 91"/>
                <a:gd name="T7" fmla="*/ 52 h 54"/>
                <a:gd name="T8" fmla="*/ 35 w 91"/>
                <a:gd name="T9" fmla="*/ 51 h 54"/>
                <a:gd name="T10" fmla="*/ 44 w 91"/>
                <a:gd name="T11" fmla="*/ 46 h 54"/>
                <a:gd name="T12" fmla="*/ 52 w 91"/>
                <a:gd name="T13" fmla="*/ 44 h 54"/>
                <a:gd name="T14" fmla="*/ 59 w 91"/>
                <a:gd name="T15" fmla="*/ 38 h 54"/>
                <a:gd name="T16" fmla="*/ 67 w 91"/>
                <a:gd name="T17" fmla="*/ 32 h 54"/>
                <a:gd name="T18" fmla="*/ 74 w 91"/>
                <a:gd name="T19" fmla="*/ 26 h 54"/>
                <a:gd name="T20" fmla="*/ 80 w 91"/>
                <a:gd name="T21" fmla="*/ 21 h 54"/>
                <a:gd name="T22" fmla="*/ 85 w 91"/>
                <a:gd name="T23" fmla="*/ 12 h 54"/>
                <a:gd name="T24" fmla="*/ 90 w 91"/>
                <a:gd name="T25" fmla="*/ 5 h 54"/>
                <a:gd name="T26" fmla="*/ 91 w 91"/>
                <a:gd name="T27" fmla="*/ 2 h 54"/>
                <a:gd name="T28" fmla="*/ 91 w 91"/>
                <a:gd name="T29" fmla="*/ 2 h 54"/>
                <a:gd name="T30" fmla="*/ 91 w 91"/>
                <a:gd name="T31" fmla="*/ 0 h 54"/>
                <a:gd name="T32" fmla="*/ 91 w 91"/>
                <a:gd name="T33" fmla="*/ 0 h 54"/>
                <a:gd name="T34" fmla="*/ 91 w 91"/>
                <a:gd name="T35" fmla="*/ 0 h 54"/>
                <a:gd name="T36" fmla="*/ 91 w 91"/>
                <a:gd name="T37" fmla="*/ 0 h 54"/>
                <a:gd name="T38" fmla="*/ 91 w 91"/>
                <a:gd name="T39" fmla="*/ 0 h 54"/>
                <a:gd name="T40" fmla="*/ 91 w 91"/>
                <a:gd name="T41" fmla="*/ 0 h 54"/>
                <a:gd name="T42" fmla="*/ 91 w 91"/>
                <a:gd name="T43" fmla="*/ 0 h 54"/>
                <a:gd name="T44" fmla="*/ 90 w 91"/>
                <a:gd name="T45" fmla="*/ 5 h 54"/>
                <a:gd name="T46" fmla="*/ 84 w 91"/>
                <a:gd name="T47" fmla="*/ 12 h 54"/>
                <a:gd name="T48" fmla="*/ 80 w 91"/>
                <a:gd name="T49" fmla="*/ 19 h 54"/>
                <a:gd name="T50" fmla="*/ 72 w 91"/>
                <a:gd name="T51" fmla="*/ 26 h 54"/>
                <a:gd name="T52" fmla="*/ 67 w 91"/>
                <a:gd name="T53" fmla="*/ 32 h 54"/>
                <a:gd name="T54" fmla="*/ 59 w 91"/>
                <a:gd name="T55" fmla="*/ 38 h 54"/>
                <a:gd name="T56" fmla="*/ 51 w 91"/>
                <a:gd name="T57" fmla="*/ 42 h 54"/>
                <a:gd name="T58" fmla="*/ 44 w 91"/>
                <a:gd name="T59" fmla="*/ 46 h 54"/>
                <a:gd name="T60" fmla="*/ 35 w 91"/>
                <a:gd name="T61" fmla="*/ 49 h 54"/>
                <a:gd name="T62" fmla="*/ 25 w 91"/>
                <a:gd name="T63" fmla="*/ 52 h 54"/>
                <a:gd name="T64" fmla="*/ 16 w 91"/>
                <a:gd name="T65" fmla="*/ 54 h 54"/>
                <a:gd name="T66" fmla="*/ 6 w 91"/>
                <a:gd name="T67" fmla="*/ 54 h 54"/>
                <a:gd name="T68" fmla="*/ 0 w 91"/>
                <a:gd name="T69" fmla="*/ 54 h 54"/>
                <a:gd name="T70" fmla="*/ 0 w 91"/>
                <a:gd name="T71" fmla="*/ 54 h 54"/>
                <a:gd name="T72" fmla="*/ 2 w 91"/>
                <a:gd name="T73" fmla="*/ 54 h 54"/>
                <a:gd name="T74" fmla="*/ 2 w 91"/>
                <a:gd name="T75" fmla="*/ 54 h 54"/>
                <a:gd name="T76" fmla="*/ 2 w 91"/>
                <a:gd name="T77" fmla="*/ 54 h 54"/>
                <a:gd name="T78" fmla="*/ 2 w 91"/>
                <a:gd name="T79" fmla="*/ 54 h 54"/>
                <a:gd name="T80" fmla="*/ 2 w 91"/>
                <a:gd name="T81" fmla="*/ 54 h 54"/>
                <a:gd name="T82" fmla="*/ 2 w 91"/>
                <a:gd name="T83" fmla="*/ 54 h 54"/>
                <a:gd name="T84" fmla="*/ 2 w 91"/>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4">
                  <a:moveTo>
                    <a:pt x="2" y="54"/>
                  </a:moveTo>
                  <a:lnTo>
                    <a:pt x="6" y="54"/>
                  </a:lnTo>
                  <a:lnTo>
                    <a:pt x="16" y="54"/>
                  </a:lnTo>
                  <a:lnTo>
                    <a:pt x="25" y="52"/>
                  </a:lnTo>
                  <a:lnTo>
                    <a:pt x="35" y="51"/>
                  </a:lnTo>
                  <a:lnTo>
                    <a:pt x="44" y="46"/>
                  </a:lnTo>
                  <a:lnTo>
                    <a:pt x="52" y="44"/>
                  </a:lnTo>
                  <a:lnTo>
                    <a:pt x="59" y="38"/>
                  </a:lnTo>
                  <a:lnTo>
                    <a:pt x="67" y="32"/>
                  </a:lnTo>
                  <a:lnTo>
                    <a:pt x="74" y="26"/>
                  </a:lnTo>
                  <a:lnTo>
                    <a:pt x="80" y="21"/>
                  </a:lnTo>
                  <a:lnTo>
                    <a:pt x="85" y="12"/>
                  </a:lnTo>
                  <a:lnTo>
                    <a:pt x="90" y="5"/>
                  </a:lnTo>
                  <a:lnTo>
                    <a:pt x="91" y="2"/>
                  </a:lnTo>
                  <a:lnTo>
                    <a:pt x="91" y="2"/>
                  </a:lnTo>
                  <a:lnTo>
                    <a:pt x="91" y="0"/>
                  </a:lnTo>
                  <a:lnTo>
                    <a:pt x="91" y="0"/>
                  </a:lnTo>
                  <a:lnTo>
                    <a:pt x="91" y="0"/>
                  </a:lnTo>
                  <a:lnTo>
                    <a:pt x="91" y="0"/>
                  </a:lnTo>
                  <a:lnTo>
                    <a:pt x="91" y="0"/>
                  </a:lnTo>
                  <a:lnTo>
                    <a:pt x="91" y="0"/>
                  </a:lnTo>
                  <a:lnTo>
                    <a:pt x="91" y="0"/>
                  </a:lnTo>
                  <a:lnTo>
                    <a:pt x="90" y="5"/>
                  </a:lnTo>
                  <a:lnTo>
                    <a:pt x="84" y="12"/>
                  </a:lnTo>
                  <a:lnTo>
                    <a:pt x="80" y="19"/>
                  </a:lnTo>
                  <a:lnTo>
                    <a:pt x="72" y="26"/>
                  </a:lnTo>
                  <a:lnTo>
                    <a:pt x="67" y="32"/>
                  </a:lnTo>
                  <a:lnTo>
                    <a:pt x="59" y="38"/>
                  </a:lnTo>
                  <a:lnTo>
                    <a:pt x="51" y="42"/>
                  </a:lnTo>
                  <a:lnTo>
                    <a:pt x="44" y="46"/>
                  </a:lnTo>
                  <a:lnTo>
                    <a:pt x="35" y="49"/>
                  </a:lnTo>
                  <a:lnTo>
                    <a:pt x="25" y="52"/>
                  </a:lnTo>
                  <a:lnTo>
                    <a:pt x="16" y="54"/>
                  </a:lnTo>
                  <a:lnTo>
                    <a:pt x="6" y="54"/>
                  </a:lnTo>
                  <a:lnTo>
                    <a:pt x="0" y="54"/>
                  </a:lnTo>
                  <a:lnTo>
                    <a:pt x="0" y="54"/>
                  </a:lnTo>
                  <a:lnTo>
                    <a:pt x="2" y="54"/>
                  </a:lnTo>
                  <a:lnTo>
                    <a:pt x="2" y="54"/>
                  </a:lnTo>
                  <a:lnTo>
                    <a:pt x="2" y="54"/>
                  </a:lnTo>
                  <a:lnTo>
                    <a:pt x="2" y="54"/>
                  </a:lnTo>
                  <a:lnTo>
                    <a:pt x="2" y="54"/>
                  </a:lnTo>
                  <a:lnTo>
                    <a:pt x="2" y="54"/>
                  </a:lnTo>
                  <a:lnTo>
                    <a:pt x="2"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8" name="Freeform 1268"/>
            <p:cNvSpPr>
              <a:spLocks/>
            </p:cNvSpPr>
            <p:nvPr/>
          </p:nvSpPr>
          <p:spPr bwMode="auto">
            <a:xfrm>
              <a:off x="4239" y="2612"/>
              <a:ext cx="91" cy="55"/>
            </a:xfrm>
            <a:custGeom>
              <a:avLst/>
              <a:gdLst>
                <a:gd name="T0" fmla="*/ 0 w 91"/>
                <a:gd name="T1" fmla="*/ 55 h 55"/>
                <a:gd name="T2" fmla="*/ 6 w 91"/>
                <a:gd name="T3" fmla="*/ 55 h 55"/>
                <a:gd name="T4" fmla="*/ 16 w 91"/>
                <a:gd name="T5" fmla="*/ 55 h 55"/>
                <a:gd name="T6" fmla="*/ 25 w 91"/>
                <a:gd name="T7" fmla="*/ 53 h 55"/>
                <a:gd name="T8" fmla="*/ 35 w 91"/>
                <a:gd name="T9" fmla="*/ 50 h 55"/>
                <a:gd name="T10" fmla="*/ 44 w 91"/>
                <a:gd name="T11" fmla="*/ 47 h 55"/>
                <a:gd name="T12" fmla="*/ 51 w 91"/>
                <a:gd name="T13" fmla="*/ 43 h 55"/>
                <a:gd name="T14" fmla="*/ 59 w 91"/>
                <a:gd name="T15" fmla="*/ 39 h 55"/>
                <a:gd name="T16" fmla="*/ 67 w 91"/>
                <a:gd name="T17" fmla="*/ 33 h 55"/>
                <a:gd name="T18" fmla="*/ 72 w 91"/>
                <a:gd name="T19" fmla="*/ 27 h 55"/>
                <a:gd name="T20" fmla="*/ 80 w 91"/>
                <a:gd name="T21" fmla="*/ 20 h 55"/>
                <a:gd name="T22" fmla="*/ 84 w 91"/>
                <a:gd name="T23" fmla="*/ 13 h 55"/>
                <a:gd name="T24" fmla="*/ 90 w 91"/>
                <a:gd name="T25" fmla="*/ 6 h 55"/>
                <a:gd name="T26" fmla="*/ 91 w 91"/>
                <a:gd name="T27" fmla="*/ 1 h 55"/>
                <a:gd name="T28" fmla="*/ 91 w 91"/>
                <a:gd name="T29" fmla="*/ 1 h 55"/>
                <a:gd name="T30" fmla="*/ 91 w 91"/>
                <a:gd name="T31" fmla="*/ 0 h 55"/>
                <a:gd name="T32" fmla="*/ 91 w 91"/>
                <a:gd name="T33" fmla="*/ 0 h 55"/>
                <a:gd name="T34" fmla="*/ 91 w 91"/>
                <a:gd name="T35" fmla="*/ 0 h 55"/>
                <a:gd name="T36" fmla="*/ 91 w 91"/>
                <a:gd name="T37" fmla="*/ 0 h 55"/>
                <a:gd name="T38" fmla="*/ 91 w 91"/>
                <a:gd name="T39" fmla="*/ 0 h 55"/>
                <a:gd name="T40" fmla="*/ 91 w 91"/>
                <a:gd name="T41" fmla="*/ 0 h 55"/>
                <a:gd name="T42" fmla="*/ 91 w 91"/>
                <a:gd name="T43" fmla="*/ 0 h 55"/>
                <a:gd name="T44" fmla="*/ 88 w 91"/>
                <a:gd name="T45" fmla="*/ 6 h 55"/>
                <a:gd name="T46" fmla="*/ 84 w 91"/>
                <a:gd name="T47" fmla="*/ 13 h 55"/>
                <a:gd name="T48" fmla="*/ 78 w 91"/>
                <a:gd name="T49" fmla="*/ 20 h 55"/>
                <a:gd name="T50" fmla="*/ 72 w 91"/>
                <a:gd name="T51" fmla="*/ 27 h 55"/>
                <a:gd name="T52" fmla="*/ 67 w 91"/>
                <a:gd name="T53" fmla="*/ 33 h 55"/>
                <a:gd name="T54" fmla="*/ 59 w 91"/>
                <a:gd name="T55" fmla="*/ 39 h 55"/>
                <a:gd name="T56" fmla="*/ 51 w 91"/>
                <a:gd name="T57" fmla="*/ 43 h 55"/>
                <a:gd name="T58" fmla="*/ 44 w 91"/>
                <a:gd name="T59" fmla="*/ 47 h 55"/>
                <a:gd name="T60" fmla="*/ 35 w 91"/>
                <a:gd name="T61" fmla="*/ 50 h 55"/>
                <a:gd name="T62" fmla="*/ 25 w 91"/>
                <a:gd name="T63" fmla="*/ 52 h 55"/>
                <a:gd name="T64" fmla="*/ 16 w 91"/>
                <a:gd name="T65" fmla="*/ 53 h 55"/>
                <a:gd name="T66" fmla="*/ 6 w 91"/>
                <a:gd name="T67" fmla="*/ 55 h 55"/>
                <a:gd name="T68" fmla="*/ 0 w 91"/>
                <a:gd name="T69" fmla="*/ 55 h 55"/>
                <a:gd name="T70" fmla="*/ 0 w 91"/>
                <a:gd name="T71" fmla="*/ 55 h 55"/>
                <a:gd name="T72" fmla="*/ 0 w 91"/>
                <a:gd name="T73" fmla="*/ 55 h 55"/>
                <a:gd name="T74" fmla="*/ 0 w 91"/>
                <a:gd name="T75" fmla="*/ 55 h 55"/>
                <a:gd name="T76" fmla="*/ 0 w 91"/>
                <a:gd name="T77" fmla="*/ 55 h 55"/>
                <a:gd name="T78" fmla="*/ 0 w 91"/>
                <a:gd name="T79" fmla="*/ 55 h 55"/>
                <a:gd name="T80" fmla="*/ 0 w 91"/>
                <a:gd name="T81" fmla="*/ 55 h 55"/>
                <a:gd name="T82" fmla="*/ 0 w 91"/>
                <a:gd name="T83" fmla="*/ 55 h 55"/>
                <a:gd name="T84" fmla="*/ 0 w 91"/>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5">
                  <a:moveTo>
                    <a:pt x="0" y="55"/>
                  </a:moveTo>
                  <a:lnTo>
                    <a:pt x="6" y="55"/>
                  </a:lnTo>
                  <a:lnTo>
                    <a:pt x="16" y="55"/>
                  </a:lnTo>
                  <a:lnTo>
                    <a:pt x="25" y="53"/>
                  </a:lnTo>
                  <a:lnTo>
                    <a:pt x="35" y="50"/>
                  </a:lnTo>
                  <a:lnTo>
                    <a:pt x="44" y="47"/>
                  </a:lnTo>
                  <a:lnTo>
                    <a:pt x="51" y="43"/>
                  </a:lnTo>
                  <a:lnTo>
                    <a:pt x="59" y="39"/>
                  </a:lnTo>
                  <a:lnTo>
                    <a:pt x="67" y="33"/>
                  </a:lnTo>
                  <a:lnTo>
                    <a:pt x="72" y="27"/>
                  </a:lnTo>
                  <a:lnTo>
                    <a:pt x="80" y="20"/>
                  </a:lnTo>
                  <a:lnTo>
                    <a:pt x="84" y="13"/>
                  </a:lnTo>
                  <a:lnTo>
                    <a:pt x="90" y="6"/>
                  </a:lnTo>
                  <a:lnTo>
                    <a:pt x="91" y="1"/>
                  </a:lnTo>
                  <a:lnTo>
                    <a:pt x="91" y="1"/>
                  </a:lnTo>
                  <a:lnTo>
                    <a:pt x="91" y="0"/>
                  </a:lnTo>
                  <a:lnTo>
                    <a:pt x="91" y="0"/>
                  </a:lnTo>
                  <a:lnTo>
                    <a:pt x="91" y="0"/>
                  </a:lnTo>
                  <a:lnTo>
                    <a:pt x="91" y="0"/>
                  </a:lnTo>
                  <a:lnTo>
                    <a:pt x="91" y="0"/>
                  </a:lnTo>
                  <a:lnTo>
                    <a:pt x="91" y="0"/>
                  </a:lnTo>
                  <a:lnTo>
                    <a:pt x="91" y="0"/>
                  </a:lnTo>
                  <a:lnTo>
                    <a:pt x="88" y="6"/>
                  </a:lnTo>
                  <a:lnTo>
                    <a:pt x="84" y="13"/>
                  </a:lnTo>
                  <a:lnTo>
                    <a:pt x="78" y="20"/>
                  </a:lnTo>
                  <a:lnTo>
                    <a:pt x="72" y="27"/>
                  </a:lnTo>
                  <a:lnTo>
                    <a:pt x="67" y="33"/>
                  </a:lnTo>
                  <a:lnTo>
                    <a:pt x="59" y="39"/>
                  </a:lnTo>
                  <a:lnTo>
                    <a:pt x="51" y="43"/>
                  </a:lnTo>
                  <a:lnTo>
                    <a:pt x="44" y="47"/>
                  </a:lnTo>
                  <a:lnTo>
                    <a:pt x="35" y="50"/>
                  </a:lnTo>
                  <a:lnTo>
                    <a:pt x="25" y="52"/>
                  </a:lnTo>
                  <a:lnTo>
                    <a:pt x="16" y="53"/>
                  </a:lnTo>
                  <a:lnTo>
                    <a:pt x="6" y="55"/>
                  </a:lnTo>
                  <a:lnTo>
                    <a:pt x="0" y="55"/>
                  </a:lnTo>
                  <a:lnTo>
                    <a:pt x="0" y="55"/>
                  </a:lnTo>
                  <a:lnTo>
                    <a:pt x="0" y="55"/>
                  </a:lnTo>
                  <a:lnTo>
                    <a:pt x="0" y="55"/>
                  </a:lnTo>
                  <a:lnTo>
                    <a:pt x="0" y="55"/>
                  </a:lnTo>
                  <a:lnTo>
                    <a:pt x="0" y="55"/>
                  </a:lnTo>
                  <a:lnTo>
                    <a:pt x="0" y="55"/>
                  </a:lnTo>
                  <a:lnTo>
                    <a:pt x="0" y="55"/>
                  </a:lnTo>
                  <a:lnTo>
                    <a:pt x="0" y="55"/>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29" name="Freeform 1269"/>
            <p:cNvSpPr>
              <a:spLocks/>
            </p:cNvSpPr>
            <p:nvPr/>
          </p:nvSpPr>
          <p:spPr bwMode="auto">
            <a:xfrm>
              <a:off x="4238" y="2611"/>
              <a:ext cx="92" cy="56"/>
            </a:xfrm>
            <a:custGeom>
              <a:avLst/>
              <a:gdLst>
                <a:gd name="T0" fmla="*/ 1 w 92"/>
                <a:gd name="T1" fmla="*/ 56 h 56"/>
                <a:gd name="T2" fmla="*/ 7 w 92"/>
                <a:gd name="T3" fmla="*/ 56 h 56"/>
                <a:gd name="T4" fmla="*/ 17 w 92"/>
                <a:gd name="T5" fmla="*/ 54 h 56"/>
                <a:gd name="T6" fmla="*/ 26 w 92"/>
                <a:gd name="T7" fmla="*/ 53 h 56"/>
                <a:gd name="T8" fmla="*/ 36 w 92"/>
                <a:gd name="T9" fmla="*/ 51 h 56"/>
                <a:gd name="T10" fmla="*/ 45 w 92"/>
                <a:gd name="T11" fmla="*/ 48 h 56"/>
                <a:gd name="T12" fmla="*/ 52 w 92"/>
                <a:gd name="T13" fmla="*/ 44 h 56"/>
                <a:gd name="T14" fmla="*/ 60 w 92"/>
                <a:gd name="T15" fmla="*/ 40 h 56"/>
                <a:gd name="T16" fmla="*/ 68 w 92"/>
                <a:gd name="T17" fmla="*/ 34 h 56"/>
                <a:gd name="T18" fmla="*/ 73 w 92"/>
                <a:gd name="T19" fmla="*/ 28 h 56"/>
                <a:gd name="T20" fmla="*/ 79 w 92"/>
                <a:gd name="T21" fmla="*/ 21 h 56"/>
                <a:gd name="T22" fmla="*/ 85 w 92"/>
                <a:gd name="T23" fmla="*/ 14 h 56"/>
                <a:gd name="T24" fmla="*/ 89 w 92"/>
                <a:gd name="T25" fmla="*/ 7 h 56"/>
                <a:gd name="T26" fmla="*/ 92 w 92"/>
                <a:gd name="T27" fmla="*/ 1 h 56"/>
                <a:gd name="T28" fmla="*/ 92 w 92"/>
                <a:gd name="T29" fmla="*/ 1 h 56"/>
                <a:gd name="T30" fmla="*/ 92 w 92"/>
                <a:gd name="T31" fmla="*/ 0 h 56"/>
                <a:gd name="T32" fmla="*/ 92 w 92"/>
                <a:gd name="T33" fmla="*/ 0 h 56"/>
                <a:gd name="T34" fmla="*/ 92 w 92"/>
                <a:gd name="T35" fmla="*/ 0 h 56"/>
                <a:gd name="T36" fmla="*/ 92 w 92"/>
                <a:gd name="T37" fmla="*/ 0 h 56"/>
                <a:gd name="T38" fmla="*/ 92 w 92"/>
                <a:gd name="T39" fmla="*/ 0 h 56"/>
                <a:gd name="T40" fmla="*/ 92 w 92"/>
                <a:gd name="T41" fmla="*/ 0 h 56"/>
                <a:gd name="T42" fmla="*/ 92 w 92"/>
                <a:gd name="T43" fmla="*/ 0 h 56"/>
                <a:gd name="T44" fmla="*/ 89 w 92"/>
                <a:gd name="T45" fmla="*/ 7 h 56"/>
                <a:gd name="T46" fmla="*/ 85 w 92"/>
                <a:gd name="T47" fmla="*/ 14 h 56"/>
                <a:gd name="T48" fmla="*/ 79 w 92"/>
                <a:gd name="T49" fmla="*/ 21 h 56"/>
                <a:gd name="T50" fmla="*/ 73 w 92"/>
                <a:gd name="T51" fmla="*/ 27 h 56"/>
                <a:gd name="T52" fmla="*/ 66 w 92"/>
                <a:gd name="T53" fmla="*/ 34 h 56"/>
                <a:gd name="T54" fmla="*/ 59 w 92"/>
                <a:gd name="T55" fmla="*/ 38 h 56"/>
                <a:gd name="T56" fmla="*/ 52 w 92"/>
                <a:gd name="T57" fmla="*/ 44 h 56"/>
                <a:gd name="T58" fmla="*/ 43 w 92"/>
                <a:gd name="T59" fmla="*/ 47 h 56"/>
                <a:gd name="T60" fmla="*/ 34 w 92"/>
                <a:gd name="T61" fmla="*/ 50 h 56"/>
                <a:gd name="T62" fmla="*/ 26 w 92"/>
                <a:gd name="T63" fmla="*/ 53 h 56"/>
                <a:gd name="T64" fmla="*/ 17 w 92"/>
                <a:gd name="T65" fmla="*/ 54 h 56"/>
                <a:gd name="T66" fmla="*/ 7 w 92"/>
                <a:gd name="T67" fmla="*/ 54 h 56"/>
                <a:gd name="T68" fmla="*/ 0 w 92"/>
                <a:gd name="T69" fmla="*/ 54 h 56"/>
                <a:gd name="T70" fmla="*/ 0 w 92"/>
                <a:gd name="T71" fmla="*/ 54 h 56"/>
                <a:gd name="T72" fmla="*/ 0 w 92"/>
                <a:gd name="T73" fmla="*/ 54 h 56"/>
                <a:gd name="T74" fmla="*/ 0 w 92"/>
                <a:gd name="T75" fmla="*/ 54 h 56"/>
                <a:gd name="T76" fmla="*/ 0 w 92"/>
                <a:gd name="T77" fmla="*/ 54 h 56"/>
                <a:gd name="T78" fmla="*/ 0 w 92"/>
                <a:gd name="T79" fmla="*/ 54 h 56"/>
                <a:gd name="T80" fmla="*/ 0 w 92"/>
                <a:gd name="T81" fmla="*/ 54 h 56"/>
                <a:gd name="T82" fmla="*/ 0 w 92"/>
                <a:gd name="T83" fmla="*/ 54 h 56"/>
                <a:gd name="T84" fmla="*/ 1 w 92"/>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6">
                  <a:moveTo>
                    <a:pt x="1" y="56"/>
                  </a:moveTo>
                  <a:lnTo>
                    <a:pt x="7" y="56"/>
                  </a:lnTo>
                  <a:lnTo>
                    <a:pt x="17" y="54"/>
                  </a:lnTo>
                  <a:lnTo>
                    <a:pt x="26" y="53"/>
                  </a:lnTo>
                  <a:lnTo>
                    <a:pt x="36" y="51"/>
                  </a:lnTo>
                  <a:lnTo>
                    <a:pt x="45" y="48"/>
                  </a:lnTo>
                  <a:lnTo>
                    <a:pt x="52" y="44"/>
                  </a:lnTo>
                  <a:lnTo>
                    <a:pt x="60" y="40"/>
                  </a:lnTo>
                  <a:lnTo>
                    <a:pt x="68" y="34"/>
                  </a:lnTo>
                  <a:lnTo>
                    <a:pt x="73" y="28"/>
                  </a:lnTo>
                  <a:lnTo>
                    <a:pt x="79" y="21"/>
                  </a:lnTo>
                  <a:lnTo>
                    <a:pt x="85" y="14"/>
                  </a:lnTo>
                  <a:lnTo>
                    <a:pt x="89" y="7"/>
                  </a:lnTo>
                  <a:lnTo>
                    <a:pt x="92" y="1"/>
                  </a:lnTo>
                  <a:lnTo>
                    <a:pt x="92" y="1"/>
                  </a:lnTo>
                  <a:lnTo>
                    <a:pt x="92" y="0"/>
                  </a:lnTo>
                  <a:lnTo>
                    <a:pt x="92" y="0"/>
                  </a:lnTo>
                  <a:lnTo>
                    <a:pt x="92" y="0"/>
                  </a:lnTo>
                  <a:lnTo>
                    <a:pt x="92" y="0"/>
                  </a:lnTo>
                  <a:lnTo>
                    <a:pt x="92" y="0"/>
                  </a:lnTo>
                  <a:lnTo>
                    <a:pt x="92" y="0"/>
                  </a:lnTo>
                  <a:lnTo>
                    <a:pt x="92" y="0"/>
                  </a:lnTo>
                  <a:lnTo>
                    <a:pt x="89" y="7"/>
                  </a:lnTo>
                  <a:lnTo>
                    <a:pt x="85" y="14"/>
                  </a:lnTo>
                  <a:lnTo>
                    <a:pt x="79" y="21"/>
                  </a:lnTo>
                  <a:lnTo>
                    <a:pt x="73" y="27"/>
                  </a:lnTo>
                  <a:lnTo>
                    <a:pt x="66" y="34"/>
                  </a:lnTo>
                  <a:lnTo>
                    <a:pt x="59" y="38"/>
                  </a:lnTo>
                  <a:lnTo>
                    <a:pt x="52" y="44"/>
                  </a:lnTo>
                  <a:lnTo>
                    <a:pt x="43" y="47"/>
                  </a:lnTo>
                  <a:lnTo>
                    <a:pt x="34" y="50"/>
                  </a:lnTo>
                  <a:lnTo>
                    <a:pt x="26" y="53"/>
                  </a:lnTo>
                  <a:lnTo>
                    <a:pt x="17" y="54"/>
                  </a:lnTo>
                  <a:lnTo>
                    <a:pt x="7" y="54"/>
                  </a:lnTo>
                  <a:lnTo>
                    <a:pt x="0" y="54"/>
                  </a:lnTo>
                  <a:lnTo>
                    <a:pt x="0" y="54"/>
                  </a:lnTo>
                  <a:lnTo>
                    <a:pt x="0" y="54"/>
                  </a:lnTo>
                  <a:lnTo>
                    <a:pt x="0" y="54"/>
                  </a:lnTo>
                  <a:lnTo>
                    <a:pt x="0" y="54"/>
                  </a:lnTo>
                  <a:lnTo>
                    <a:pt x="0" y="54"/>
                  </a:lnTo>
                  <a:lnTo>
                    <a:pt x="0" y="54"/>
                  </a:lnTo>
                  <a:lnTo>
                    <a:pt x="0" y="54"/>
                  </a:lnTo>
                  <a:lnTo>
                    <a:pt x="1"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0" name="Freeform 1270"/>
            <p:cNvSpPr>
              <a:spLocks/>
            </p:cNvSpPr>
            <p:nvPr/>
          </p:nvSpPr>
          <p:spPr bwMode="auto">
            <a:xfrm>
              <a:off x="4237" y="2609"/>
              <a:ext cx="93" cy="56"/>
            </a:xfrm>
            <a:custGeom>
              <a:avLst/>
              <a:gdLst>
                <a:gd name="T0" fmla="*/ 1 w 93"/>
                <a:gd name="T1" fmla="*/ 56 h 56"/>
                <a:gd name="T2" fmla="*/ 8 w 93"/>
                <a:gd name="T3" fmla="*/ 56 h 56"/>
                <a:gd name="T4" fmla="*/ 18 w 93"/>
                <a:gd name="T5" fmla="*/ 56 h 56"/>
                <a:gd name="T6" fmla="*/ 27 w 93"/>
                <a:gd name="T7" fmla="*/ 55 h 56"/>
                <a:gd name="T8" fmla="*/ 35 w 93"/>
                <a:gd name="T9" fmla="*/ 52 h 56"/>
                <a:gd name="T10" fmla="*/ 44 w 93"/>
                <a:gd name="T11" fmla="*/ 49 h 56"/>
                <a:gd name="T12" fmla="*/ 53 w 93"/>
                <a:gd name="T13" fmla="*/ 46 h 56"/>
                <a:gd name="T14" fmla="*/ 60 w 93"/>
                <a:gd name="T15" fmla="*/ 40 h 56"/>
                <a:gd name="T16" fmla="*/ 67 w 93"/>
                <a:gd name="T17" fmla="*/ 36 h 56"/>
                <a:gd name="T18" fmla="*/ 74 w 93"/>
                <a:gd name="T19" fmla="*/ 29 h 56"/>
                <a:gd name="T20" fmla="*/ 80 w 93"/>
                <a:gd name="T21" fmla="*/ 23 h 56"/>
                <a:gd name="T22" fmla="*/ 86 w 93"/>
                <a:gd name="T23" fmla="*/ 16 h 56"/>
                <a:gd name="T24" fmla="*/ 90 w 93"/>
                <a:gd name="T25" fmla="*/ 9 h 56"/>
                <a:gd name="T26" fmla="*/ 93 w 93"/>
                <a:gd name="T27" fmla="*/ 2 h 56"/>
                <a:gd name="T28" fmla="*/ 93 w 93"/>
                <a:gd name="T29" fmla="*/ 2 h 56"/>
                <a:gd name="T30" fmla="*/ 93 w 93"/>
                <a:gd name="T31" fmla="*/ 2 h 56"/>
                <a:gd name="T32" fmla="*/ 93 w 93"/>
                <a:gd name="T33" fmla="*/ 0 h 56"/>
                <a:gd name="T34" fmla="*/ 93 w 93"/>
                <a:gd name="T35" fmla="*/ 0 h 56"/>
                <a:gd name="T36" fmla="*/ 93 w 93"/>
                <a:gd name="T37" fmla="*/ 0 h 56"/>
                <a:gd name="T38" fmla="*/ 93 w 93"/>
                <a:gd name="T39" fmla="*/ 0 h 56"/>
                <a:gd name="T40" fmla="*/ 93 w 93"/>
                <a:gd name="T41" fmla="*/ 0 h 56"/>
                <a:gd name="T42" fmla="*/ 93 w 93"/>
                <a:gd name="T43" fmla="*/ 0 h 56"/>
                <a:gd name="T44" fmla="*/ 90 w 93"/>
                <a:gd name="T45" fmla="*/ 7 h 56"/>
                <a:gd name="T46" fmla="*/ 86 w 93"/>
                <a:gd name="T47" fmla="*/ 16 h 56"/>
                <a:gd name="T48" fmla="*/ 80 w 93"/>
                <a:gd name="T49" fmla="*/ 23 h 56"/>
                <a:gd name="T50" fmla="*/ 74 w 93"/>
                <a:gd name="T51" fmla="*/ 29 h 56"/>
                <a:gd name="T52" fmla="*/ 67 w 93"/>
                <a:gd name="T53" fmla="*/ 35 h 56"/>
                <a:gd name="T54" fmla="*/ 60 w 93"/>
                <a:gd name="T55" fmla="*/ 40 h 56"/>
                <a:gd name="T56" fmla="*/ 53 w 93"/>
                <a:gd name="T57" fmla="*/ 45 h 56"/>
                <a:gd name="T58" fmla="*/ 44 w 93"/>
                <a:gd name="T59" fmla="*/ 49 h 56"/>
                <a:gd name="T60" fmla="*/ 35 w 93"/>
                <a:gd name="T61" fmla="*/ 52 h 56"/>
                <a:gd name="T62" fmla="*/ 27 w 93"/>
                <a:gd name="T63" fmla="*/ 55 h 56"/>
                <a:gd name="T64" fmla="*/ 18 w 93"/>
                <a:gd name="T65" fmla="*/ 56 h 56"/>
                <a:gd name="T66" fmla="*/ 8 w 93"/>
                <a:gd name="T67" fmla="*/ 56 h 56"/>
                <a:gd name="T68" fmla="*/ 0 w 93"/>
                <a:gd name="T69" fmla="*/ 56 h 56"/>
                <a:gd name="T70" fmla="*/ 0 w 93"/>
                <a:gd name="T71" fmla="*/ 56 h 56"/>
                <a:gd name="T72" fmla="*/ 0 w 93"/>
                <a:gd name="T73" fmla="*/ 56 h 56"/>
                <a:gd name="T74" fmla="*/ 0 w 93"/>
                <a:gd name="T75" fmla="*/ 56 h 56"/>
                <a:gd name="T76" fmla="*/ 0 w 93"/>
                <a:gd name="T77" fmla="*/ 56 h 56"/>
                <a:gd name="T78" fmla="*/ 0 w 93"/>
                <a:gd name="T79" fmla="*/ 56 h 56"/>
                <a:gd name="T80" fmla="*/ 1 w 93"/>
                <a:gd name="T81" fmla="*/ 56 h 56"/>
                <a:gd name="T82" fmla="*/ 1 w 93"/>
                <a:gd name="T83" fmla="*/ 56 h 56"/>
                <a:gd name="T84" fmla="*/ 1 w 93"/>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56">
                  <a:moveTo>
                    <a:pt x="1" y="56"/>
                  </a:moveTo>
                  <a:lnTo>
                    <a:pt x="8" y="56"/>
                  </a:lnTo>
                  <a:lnTo>
                    <a:pt x="18" y="56"/>
                  </a:lnTo>
                  <a:lnTo>
                    <a:pt x="27" y="55"/>
                  </a:lnTo>
                  <a:lnTo>
                    <a:pt x="35" y="52"/>
                  </a:lnTo>
                  <a:lnTo>
                    <a:pt x="44" y="49"/>
                  </a:lnTo>
                  <a:lnTo>
                    <a:pt x="53" y="46"/>
                  </a:lnTo>
                  <a:lnTo>
                    <a:pt x="60" y="40"/>
                  </a:lnTo>
                  <a:lnTo>
                    <a:pt x="67" y="36"/>
                  </a:lnTo>
                  <a:lnTo>
                    <a:pt x="74" y="29"/>
                  </a:lnTo>
                  <a:lnTo>
                    <a:pt x="80" y="23"/>
                  </a:lnTo>
                  <a:lnTo>
                    <a:pt x="86" y="16"/>
                  </a:lnTo>
                  <a:lnTo>
                    <a:pt x="90" y="9"/>
                  </a:lnTo>
                  <a:lnTo>
                    <a:pt x="93" y="2"/>
                  </a:lnTo>
                  <a:lnTo>
                    <a:pt x="93" y="2"/>
                  </a:lnTo>
                  <a:lnTo>
                    <a:pt x="93" y="2"/>
                  </a:lnTo>
                  <a:lnTo>
                    <a:pt x="93" y="0"/>
                  </a:lnTo>
                  <a:lnTo>
                    <a:pt x="93" y="0"/>
                  </a:lnTo>
                  <a:lnTo>
                    <a:pt x="93" y="0"/>
                  </a:lnTo>
                  <a:lnTo>
                    <a:pt x="93" y="0"/>
                  </a:lnTo>
                  <a:lnTo>
                    <a:pt x="93" y="0"/>
                  </a:lnTo>
                  <a:lnTo>
                    <a:pt x="93" y="0"/>
                  </a:lnTo>
                  <a:lnTo>
                    <a:pt x="90" y="7"/>
                  </a:lnTo>
                  <a:lnTo>
                    <a:pt x="86" y="16"/>
                  </a:lnTo>
                  <a:lnTo>
                    <a:pt x="80" y="23"/>
                  </a:lnTo>
                  <a:lnTo>
                    <a:pt x="74" y="29"/>
                  </a:lnTo>
                  <a:lnTo>
                    <a:pt x="67" y="35"/>
                  </a:lnTo>
                  <a:lnTo>
                    <a:pt x="60" y="40"/>
                  </a:lnTo>
                  <a:lnTo>
                    <a:pt x="53" y="45"/>
                  </a:lnTo>
                  <a:lnTo>
                    <a:pt x="44" y="49"/>
                  </a:lnTo>
                  <a:lnTo>
                    <a:pt x="35" y="52"/>
                  </a:lnTo>
                  <a:lnTo>
                    <a:pt x="27" y="55"/>
                  </a:lnTo>
                  <a:lnTo>
                    <a:pt x="18" y="56"/>
                  </a:lnTo>
                  <a:lnTo>
                    <a:pt x="8" y="56"/>
                  </a:lnTo>
                  <a:lnTo>
                    <a:pt x="0" y="56"/>
                  </a:lnTo>
                  <a:lnTo>
                    <a:pt x="0" y="56"/>
                  </a:lnTo>
                  <a:lnTo>
                    <a:pt x="0" y="56"/>
                  </a:lnTo>
                  <a:lnTo>
                    <a:pt x="0" y="56"/>
                  </a:lnTo>
                  <a:lnTo>
                    <a:pt x="0" y="56"/>
                  </a:lnTo>
                  <a:lnTo>
                    <a:pt x="0" y="56"/>
                  </a:lnTo>
                  <a:lnTo>
                    <a:pt x="1" y="56"/>
                  </a:lnTo>
                  <a:lnTo>
                    <a:pt x="1" y="56"/>
                  </a:lnTo>
                  <a:lnTo>
                    <a:pt x="1"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1" name="Freeform 1271"/>
            <p:cNvSpPr>
              <a:spLocks/>
            </p:cNvSpPr>
            <p:nvPr/>
          </p:nvSpPr>
          <p:spPr bwMode="auto">
            <a:xfrm>
              <a:off x="4235" y="2608"/>
              <a:ext cx="95" cy="57"/>
            </a:xfrm>
            <a:custGeom>
              <a:avLst/>
              <a:gdLst>
                <a:gd name="T0" fmla="*/ 2 w 95"/>
                <a:gd name="T1" fmla="*/ 57 h 57"/>
                <a:gd name="T2" fmla="*/ 10 w 95"/>
                <a:gd name="T3" fmla="*/ 57 h 57"/>
                <a:gd name="T4" fmla="*/ 20 w 95"/>
                <a:gd name="T5" fmla="*/ 57 h 57"/>
                <a:gd name="T6" fmla="*/ 29 w 95"/>
                <a:gd name="T7" fmla="*/ 56 h 57"/>
                <a:gd name="T8" fmla="*/ 37 w 95"/>
                <a:gd name="T9" fmla="*/ 53 h 57"/>
                <a:gd name="T10" fmla="*/ 46 w 95"/>
                <a:gd name="T11" fmla="*/ 50 h 57"/>
                <a:gd name="T12" fmla="*/ 55 w 95"/>
                <a:gd name="T13" fmla="*/ 46 h 57"/>
                <a:gd name="T14" fmla="*/ 62 w 95"/>
                <a:gd name="T15" fmla="*/ 41 h 57"/>
                <a:gd name="T16" fmla="*/ 69 w 95"/>
                <a:gd name="T17" fmla="*/ 36 h 57"/>
                <a:gd name="T18" fmla="*/ 76 w 95"/>
                <a:gd name="T19" fmla="*/ 30 h 57"/>
                <a:gd name="T20" fmla="*/ 82 w 95"/>
                <a:gd name="T21" fmla="*/ 24 h 57"/>
                <a:gd name="T22" fmla="*/ 88 w 95"/>
                <a:gd name="T23" fmla="*/ 17 h 57"/>
                <a:gd name="T24" fmla="*/ 92 w 95"/>
                <a:gd name="T25" fmla="*/ 8 h 57"/>
                <a:gd name="T26" fmla="*/ 95 w 95"/>
                <a:gd name="T27" fmla="*/ 1 h 57"/>
                <a:gd name="T28" fmla="*/ 95 w 95"/>
                <a:gd name="T29" fmla="*/ 1 h 57"/>
                <a:gd name="T30" fmla="*/ 95 w 95"/>
                <a:gd name="T31" fmla="*/ 1 h 57"/>
                <a:gd name="T32" fmla="*/ 95 w 95"/>
                <a:gd name="T33" fmla="*/ 1 h 57"/>
                <a:gd name="T34" fmla="*/ 95 w 95"/>
                <a:gd name="T35" fmla="*/ 0 h 57"/>
                <a:gd name="T36" fmla="*/ 95 w 95"/>
                <a:gd name="T37" fmla="*/ 0 h 57"/>
                <a:gd name="T38" fmla="*/ 95 w 95"/>
                <a:gd name="T39" fmla="*/ 0 h 57"/>
                <a:gd name="T40" fmla="*/ 95 w 95"/>
                <a:gd name="T41" fmla="*/ 0 h 57"/>
                <a:gd name="T42" fmla="*/ 95 w 95"/>
                <a:gd name="T43" fmla="*/ 0 h 57"/>
                <a:gd name="T44" fmla="*/ 95 w 95"/>
                <a:gd name="T45" fmla="*/ 0 h 57"/>
                <a:gd name="T46" fmla="*/ 95 w 95"/>
                <a:gd name="T47" fmla="*/ 0 h 57"/>
                <a:gd name="T48" fmla="*/ 95 w 95"/>
                <a:gd name="T49" fmla="*/ 0 h 57"/>
                <a:gd name="T50" fmla="*/ 95 w 95"/>
                <a:gd name="T51" fmla="*/ 0 h 57"/>
                <a:gd name="T52" fmla="*/ 95 w 95"/>
                <a:gd name="T53" fmla="*/ 0 h 57"/>
                <a:gd name="T54" fmla="*/ 95 w 95"/>
                <a:gd name="T55" fmla="*/ 0 h 57"/>
                <a:gd name="T56" fmla="*/ 95 w 95"/>
                <a:gd name="T57" fmla="*/ 0 h 57"/>
                <a:gd name="T58" fmla="*/ 95 w 95"/>
                <a:gd name="T59" fmla="*/ 0 h 57"/>
                <a:gd name="T60" fmla="*/ 95 w 95"/>
                <a:gd name="T61" fmla="*/ 1 h 57"/>
                <a:gd name="T62" fmla="*/ 91 w 95"/>
                <a:gd name="T63" fmla="*/ 8 h 57"/>
                <a:gd name="T64" fmla="*/ 86 w 95"/>
                <a:gd name="T65" fmla="*/ 16 h 57"/>
                <a:gd name="T66" fmla="*/ 82 w 95"/>
                <a:gd name="T67" fmla="*/ 23 h 57"/>
                <a:gd name="T68" fmla="*/ 75 w 95"/>
                <a:gd name="T69" fmla="*/ 30 h 57"/>
                <a:gd name="T70" fmla="*/ 69 w 95"/>
                <a:gd name="T71" fmla="*/ 36 h 57"/>
                <a:gd name="T72" fmla="*/ 62 w 95"/>
                <a:gd name="T73" fmla="*/ 41 h 57"/>
                <a:gd name="T74" fmla="*/ 55 w 95"/>
                <a:gd name="T75" fmla="*/ 46 h 57"/>
                <a:gd name="T76" fmla="*/ 46 w 95"/>
                <a:gd name="T77" fmla="*/ 50 h 57"/>
                <a:gd name="T78" fmla="*/ 37 w 95"/>
                <a:gd name="T79" fmla="*/ 53 h 57"/>
                <a:gd name="T80" fmla="*/ 29 w 95"/>
                <a:gd name="T81" fmla="*/ 54 h 57"/>
                <a:gd name="T82" fmla="*/ 20 w 95"/>
                <a:gd name="T83" fmla="*/ 56 h 57"/>
                <a:gd name="T84" fmla="*/ 10 w 95"/>
                <a:gd name="T85" fmla="*/ 57 h 57"/>
                <a:gd name="T86" fmla="*/ 2 w 95"/>
                <a:gd name="T87" fmla="*/ 56 h 57"/>
                <a:gd name="T88" fmla="*/ 0 w 95"/>
                <a:gd name="T89" fmla="*/ 56 h 57"/>
                <a:gd name="T90" fmla="*/ 0 w 95"/>
                <a:gd name="T91" fmla="*/ 56 h 57"/>
                <a:gd name="T92" fmla="*/ 0 w 95"/>
                <a:gd name="T93" fmla="*/ 56 h 57"/>
                <a:gd name="T94" fmla="*/ 0 w 95"/>
                <a:gd name="T95" fmla="*/ 56 h 57"/>
                <a:gd name="T96" fmla="*/ 0 w 95"/>
                <a:gd name="T97" fmla="*/ 56 h 57"/>
                <a:gd name="T98" fmla="*/ 2 w 95"/>
                <a:gd name="T99" fmla="*/ 57 h 57"/>
                <a:gd name="T100" fmla="*/ 2 w 95"/>
                <a:gd name="T101" fmla="*/ 57 h 57"/>
                <a:gd name="T102" fmla="*/ 2 w 95"/>
                <a:gd name="T103" fmla="*/ 57 h 57"/>
                <a:gd name="T104" fmla="*/ 2 w 95"/>
                <a:gd name="T10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7">
                  <a:moveTo>
                    <a:pt x="2" y="57"/>
                  </a:moveTo>
                  <a:lnTo>
                    <a:pt x="10" y="57"/>
                  </a:lnTo>
                  <a:lnTo>
                    <a:pt x="20" y="57"/>
                  </a:lnTo>
                  <a:lnTo>
                    <a:pt x="29" y="56"/>
                  </a:lnTo>
                  <a:lnTo>
                    <a:pt x="37" y="53"/>
                  </a:lnTo>
                  <a:lnTo>
                    <a:pt x="46" y="50"/>
                  </a:lnTo>
                  <a:lnTo>
                    <a:pt x="55" y="46"/>
                  </a:lnTo>
                  <a:lnTo>
                    <a:pt x="62" y="41"/>
                  </a:lnTo>
                  <a:lnTo>
                    <a:pt x="69" y="36"/>
                  </a:lnTo>
                  <a:lnTo>
                    <a:pt x="76" y="30"/>
                  </a:lnTo>
                  <a:lnTo>
                    <a:pt x="82" y="24"/>
                  </a:lnTo>
                  <a:lnTo>
                    <a:pt x="88" y="17"/>
                  </a:lnTo>
                  <a:lnTo>
                    <a:pt x="92" y="8"/>
                  </a:lnTo>
                  <a:lnTo>
                    <a:pt x="95" y="1"/>
                  </a:lnTo>
                  <a:lnTo>
                    <a:pt x="95" y="1"/>
                  </a:lnTo>
                  <a:lnTo>
                    <a:pt x="95" y="1"/>
                  </a:lnTo>
                  <a:lnTo>
                    <a:pt x="95" y="1"/>
                  </a:lnTo>
                  <a:lnTo>
                    <a:pt x="95" y="0"/>
                  </a:lnTo>
                  <a:lnTo>
                    <a:pt x="95" y="0"/>
                  </a:lnTo>
                  <a:lnTo>
                    <a:pt x="95" y="0"/>
                  </a:lnTo>
                  <a:lnTo>
                    <a:pt x="95" y="0"/>
                  </a:lnTo>
                  <a:lnTo>
                    <a:pt x="95" y="0"/>
                  </a:lnTo>
                  <a:lnTo>
                    <a:pt x="95" y="0"/>
                  </a:lnTo>
                  <a:lnTo>
                    <a:pt x="95" y="0"/>
                  </a:lnTo>
                  <a:lnTo>
                    <a:pt x="95" y="0"/>
                  </a:lnTo>
                  <a:lnTo>
                    <a:pt x="95" y="0"/>
                  </a:lnTo>
                  <a:lnTo>
                    <a:pt x="95" y="0"/>
                  </a:lnTo>
                  <a:lnTo>
                    <a:pt x="95" y="0"/>
                  </a:lnTo>
                  <a:lnTo>
                    <a:pt x="95" y="0"/>
                  </a:lnTo>
                  <a:lnTo>
                    <a:pt x="95" y="0"/>
                  </a:lnTo>
                  <a:lnTo>
                    <a:pt x="95" y="1"/>
                  </a:lnTo>
                  <a:lnTo>
                    <a:pt x="91" y="8"/>
                  </a:lnTo>
                  <a:lnTo>
                    <a:pt x="86" y="16"/>
                  </a:lnTo>
                  <a:lnTo>
                    <a:pt x="82" y="23"/>
                  </a:lnTo>
                  <a:lnTo>
                    <a:pt x="75" y="30"/>
                  </a:lnTo>
                  <a:lnTo>
                    <a:pt x="69" y="36"/>
                  </a:lnTo>
                  <a:lnTo>
                    <a:pt x="62" y="41"/>
                  </a:lnTo>
                  <a:lnTo>
                    <a:pt x="55" y="46"/>
                  </a:lnTo>
                  <a:lnTo>
                    <a:pt x="46" y="50"/>
                  </a:lnTo>
                  <a:lnTo>
                    <a:pt x="37" y="53"/>
                  </a:lnTo>
                  <a:lnTo>
                    <a:pt x="29" y="54"/>
                  </a:lnTo>
                  <a:lnTo>
                    <a:pt x="20" y="56"/>
                  </a:lnTo>
                  <a:lnTo>
                    <a:pt x="10" y="57"/>
                  </a:lnTo>
                  <a:lnTo>
                    <a:pt x="2" y="56"/>
                  </a:lnTo>
                  <a:lnTo>
                    <a:pt x="0" y="56"/>
                  </a:lnTo>
                  <a:lnTo>
                    <a:pt x="0" y="56"/>
                  </a:lnTo>
                  <a:lnTo>
                    <a:pt x="0" y="56"/>
                  </a:lnTo>
                  <a:lnTo>
                    <a:pt x="0" y="56"/>
                  </a:lnTo>
                  <a:lnTo>
                    <a:pt x="0" y="56"/>
                  </a:lnTo>
                  <a:lnTo>
                    <a:pt x="2" y="57"/>
                  </a:lnTo>
                  <a:lnTo>
                    <a:pt x="2" y="57"/>
                  </a:lnTo>
                  <a:lnTo>
                    <a:pt x="2" y="57"/>
                  </a:lnTo>
                  <a:lnTo>
                    <a:pt x="2" y="5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2" name="Freeform 1272"/>
            <p:cNvSpPr>
              <a:spLocks/>
            </p:cNvSpPr>
            <p:nvPr/>
          </p:nvSpPr>
          <p:spPr bwMode="auto">
            <a:xfrm>
              <a:off x="4234" y="2606"/>
              <a:ext cx="96" cy="59"/>
            </a:xfrm>
            <a:custGeom>
              <a:avLst/>
              <a:gdLst>
                <a:gd name="T0" fmla="*/ 1 w 96"/>
                <a:gd name="T1" fmla="*/ 58 h 59"/>
                <a:gd name="T2" fmla="*/ 3 w 96"/>
                <a:gd name="T3" fmla="*/ 58 h 59"/>
                <a:gd name="T4" fmla="*/ 11 w 96"/>
                <a:gd name="T5" fmla="*/ 59 h 59"/>
                <a:gd name="T6" fmla="*/ 21 w 96"/>
                <a:gd name="T7" fmla="*/ 58 h 59"/>
                <a:gd name="T8" fmla="*/ 30 w 96"/>
                <a:gd name="T9" fmla="*/ 56 h 59"/>
                <a:gd name="T10" fmla="*/ 38 w 96"/>
                <a:gd name="T11" fmla="*/ 55 h 59"/>
                <a:gd name="T12" fmla="*/ 47 w 96"/>
                <a:gd name="T13" fmla="*/ 52 h 59"/>
                <a:gd name="T14" fmla="*/ 56 w 96"/>
                <a:gd name="T15" fmla="*/ 48 h 59"/>
                <a:gd name="T16" fmla="*/ 63 w 96"/>
                <a:gd name="T17" fmla="*/ 43 h 59"/>
                <a:gd name="T18" fmla="*/ 70 w 96"/>
                <a:gd name="T19" fmla="*/ 38 h 59"/>
                <a:gd name="T20" fmla="*/ 76 w 96"/>
                <a:gd name="T21" fmla="*/ 32 h 59"/>
                <a:gd name="T22" fmla="*/ 83 w 96"/>
                <a:gd name="T23" fmla="*/ 25 h 59"/>
                <a:gd name="T24" fmla="*/ 87 w 96"/>
                <a:gd name="T25" fmla="*/ 18 h 59"/>
                <a:gd name="T26" fmla="*/ 92 w 96"/>
                <a:gd name="T27" fmla="*/ 10 h 59"/>
                <a:gd name="T28" fmla="*/ 96 w 96"/>
                <a:gd name="T29" fmla="*/ 3 h 59"/>
                <a:gd name="T30" fmla="*/ 96 w 96"/>
                <a:gd name="T31" fmla="*/ 2 h 59"/>
                <a:gd name="T32" fmla="*/ 96 w 96"/>
                <a:gd name="T33" fmla="*/ 2 h 59"/>
                <a:gd name="T34" fmla="*/ 96 w 96"/>
                <a:gd name="T35" fmla="*/ 2 h 59"/>
                <a:gd name="T36" fmla="*/ 96 w 96"/>
                <a:gd name="T37" fmla="*/ 2 h 59"/>
                <a:gd name="T38" fmla="*/ 96 w 96"/>
                <a:gd name="T39" fmla="*/ 0 h 59"/>
                <a:gd name="T40" fmla="*/ 96 w 96"/>
                <a:gd name="T41" fmla="*/ 0 h 59"/>
                <a:gd name="T42" fmla="*/ 96 w 96"/>
                <a:gd name="T43" fmla="*/ 0 h 59"/>
                <a:gd name="T44" fmla="*/ 96 w 96"/>
                <a:gd name="T45" fmla="*/ 0 h 59"/>
                <a:gd name="T46" fmla="*/ 96 w 96"/>
                <a:gd name="T47" fmla="*/ 0 h 59"/>
                <a:gd name="T48" fmla="*/ 96 w 96"/>
                <a:gd name="T49" fmla="*/ 3 h 59"/>
                <a:gd name="T50" fmla="*/ 92 w 96"/>
                <a:gd name="T51" fmla="*/ 10 h 59"/>
                <a:gd name="T52" fmla="*/ 87 w 96"/>
                <a:gd name="T53" fmla="*/ 18 h 59"/>
                <a:gd name="T54" fmla="*/ 82 w 96"/>
                <a:gd name="T55" fmla="*/ 25 h 59"/>
                <a:gd name="T56" fmla="*/ 76 w 96"/>
                <a:gd name="T57" fmla="*/ 32 h 59"/>
                <a:gd name="T58" fmla="*/ 70 w 96"/>
                <a:gd name="T59" fmla="*/ 38 h 59"/>
                <a:gd name="T60" fmla="*/ 63 w 96"/>
                <a:gd name="T61" fmla="*/ 42 h 59"/>
                <a:gd name="T62" fmla="*/ 56 w 96"/>
                <a:gd name="T63" fmla="*/ 48 h 59"/>
                <a:gd name="T64" fmla="*/ 47 w 96"/>
                <a:gd name="T65" fmla="*/ 51 h 59"/>
                <a:gd name="T66" fmla="*/ 38 w 96"/>
                <a:gd name="T67" fmla="*/ 53 h 59"/>
                <a:gd name="T68" fmla="*/ 30 w 96"/>
                <a:gd name="T69" fmla="*/ 56 h 59"/>
                <a:gd name="T70" fmla="*/ 21 w 96"/>
                <a:gd name="T71" fmla="*/ 58 h 59"/>
                <a:gd name="T72" fmla="*/ 11 w 96"/>
                <a:gd name="T73" fmla="*/ 58 h 59"/>
                <a:gd name="T74" fmla="*/ 3 w 96"/>
                <a:gd name="T75" fmla="*/ 58 h 59"/>
                <a:gd name="T76" fmla="*/ 0 w 96"/>
                <a:gd name="T77" fmla="*/ 58 h 59"/>
                <a:gd name="T78" fmla="*/ 0 w 96"/>
                <a:gd name="T79" fmla="*/ 58 h 59"/>
                <a:gd name="T80" fmla="*/ 0 w 96"/>
                <a:gd name="T81" fmla="*/ 58 h 59"/>
                <a:gd name="T82" fmla="*/ 1 w 96"/>
                <a:gd name="T83" fmla="*/ 58 h 59"/>
                <a:gd name="T84" fmla="*/ 1 w 96"/>
                <a:gd name="T85" fmla="*/ 58 h 59"/>
                <a:gd name="T86" fmla="*/ 1 w 96"/>
                <a:gd name="T87" fmla="*/ 58 h 59"/>
                <a:gd name="T88" fmla="*/ 1 w 96"/>
                <a:gd name="T89" fmla="*/ 58 h 59"/>
                <a:gd name="T90" fmla="*/ 1 w 96"/>
                <a:gd name="T91" fmla="*/ 58 h 59"/>
                <a:gd name="T92" fmla="*/ 1 w 96"/>
                <a:gd name="T9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59">
                  <a:moveTo>
                    <a:pt x="1" y="58"/>
                  </a:moveTo>
                  <a:lnTo>
                    <a:pt x="3" y="58"/>
                  </a:lnTo>
                  <a:lnTo>
                    <a:pt x="11" y="59"/>
                  </a:lnTo>
                  <a:lnTo>
                    <a:pt x="21" y="58"/>
                  </a:lnTo>
                  <a:lnTo>
                    <a:pt x="30" y="56"/>
                  </a:lnTo>
                  <a:lnTo>
                    <a:pt x="38" y="55"/>
                  </a:lnTo>
                  <a:lnTo>
                    <a:pt x="47" y="52"/>
                  </a:lnTo>
                  <a:lnTo>
                    <a:pt x="56" y="48"/>
                  </a:lnTo>
                  <a:lnTo>
                    <a:pt x="63" y="43"/>
                  </a:lnTo>
                  <a:lnTo>
                    <a:pt x="70" y="38"/>
                  </a:lnTo>
                  <a:lnTo>
                    <a:pt x="76" y="32"/>
                  </a:lnTo>
                  <a:lnTo>
                    <a:pt x="83" y="25"/>
                  </a:lnTo>
                  <a:lnTo>
                    <a:pt x="87" y="18"/>
                  </a:lnTo>
                  <a:lnTo>
                    <a:pt x="92" y="10"/>
                  </a:lnTo>
                  <a:lnTo>
                    <a:pt x="96" y="3"/>
                  </a:lnTo>
                  <a:lnTo>
                    <a:pt x="96" y="2"/>
                  </a:lnTo>
                  <a:lnTo>
                    <a:pt x="96" y="2"/>
                  </a:lnTo>
                  <a:lnTo>
                    <a:pt x="96" y="2"/>
                  </a:lnTo>
                  <a:lnTo>
                    <a:pt x="96" y="2"/>
                  </a:lnTo>
                  <a:lnTo>
                    <a:pt x="96" y="0"/>
                  </a:lnTo>
                  <a:lnTo>
                    <a:pt x="96" y="0"/>
                  </a:lnTo>
                  <a:lnTo>
                    <a:pt x="96" y="0"/>
                  </a:lnTo>
                  <a:lnTo>
                    <a:pt x="96" y="0"/>
                  </a:lnTo>
                  <a:lnTo>
                    <a:pt x="96" y="0"/>
                  </a:lnTo>
                  <a:lnTo>
                    <a:pt x="96" y="3"/>
                  </a:lnTo>
                  <a:lnTo>
                    <a:pt x="92" y="10"/>
                  </a:lnTo>
                  <a:lnTo>
                    <a:pt x="87" y="18"/>
                  </a:lnTo>
                  <a:lnTo>
                    <a:pt x="82" y="25"/>
                  </a:lnTo>
                  <a:lnTo>
                    <a:pt x="76" y="32"/>
                  </a:lnTo>
                  <a:lnTo>
                    <a:pt x="70" y="38"/>
                  </a:lnTo>
                  <a:lnTo>
                    <a:pt x="63" y="42"/>
                  </a:lnTo>
                  <a:lnTo>
                    <a:pt x="56" y="48"/>
                  </a:lnTo>
                  <a:lnTo>
                    <a:pt x="47" y="51"/>
                  </a:lnTo>
                  <a:lnTo>
                    <a:pt x="38" y="53"/>
                  </a:lnTo>
                  <a:lnTo>
                    <a:pt x="30" y="56"/>
                  </a:lnTo>
                  <a:lnTo>
                    <a:pt x="21" y="58"/>
                  </a:lnTo>
                  <a:lnTo>
                    <a:pt x="11" y="58"/>
                  </a:lnTo>
                  <a:lnTo>
                    <a:pt x="3" y="58"/>
                  </a:lnTo>
                  <a:lnTo>
                    <a:pt x="0" y="58"/>
                  </a:lnTo>
                  <a:lnTo>
                    <a:pt x="0" y="58"/>
                  </a:lnTo>
                  <a:lnTo>
                    <a:pt x="0" y="58"/>
                  </a:lnTo>
                  <a:lnTo>
                    <a:pt x="1" y="58"/>
                  </a:lnTo>
                  <a:lnTo>
                    <a:pt x="1" y="58"/>
                  </a:lnTo>
                  <a:lnTo>
                    <a:pt x="1" y="58"/>
                  </a:lnTo>
                  <a:lnTo>
                    <a:pt x="1" y="58"/>
                  </a:lnTo>
                  <a:lnTo>
                    <a:pt x="1" y="58"/>
                  </a:lnTo>
                  <a:lnTo>
                    <a:pt x="1"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3" name="Freeform 1273"/>
            <p:cNvSpPr>
              <a:spLocks/>
            </p:cNvSpPr>
            <p:nvPr/>
          </p:nvSpPr>
          <p:spPr bwMode="auto">
            <a:xfrm>
              <a:off x="4232" y="2605"/>
              <a:ext cx="98" cy="59"/>
            </a:xfrm>
            <a:custGeom>
              <a:avLst/>
              <a:gdLst>
                <a:gd name="T0" fmla="*/ 2 w 98"/>
                <a:gd name="T1" fmla="*/ 59 h 59"/>
                <a:gd name="T2" fmla="*/ 5 w 98"/>
                <a:gd name="T3" fmla="*/ 59 h 59"/>
                <a:gd name="T4" fmla="*/ 13 w 98"/>
                <a:gd name="T5" fmla="*/ 59 h 59"/>
                <a:gd name="T6" fmla="*/ 23 w 98"/>
                <a:gd name="T7" fmla="*/ 59 h 59"/>
                <a:gd name="T8" fmla="*/ 32 w 98"/>
                <a:gd name="T9" fmla="*/ 57 h 59"/>
                <a:gd name="T10" fmla="*/ 40 w 98"/>
                <a:gd name="T11" fmla="*/ 54 h 59"/>
                <a:gd name="T12" fmla="*/ 49 w 98"/>
                <a:gd name="T13" fmla="*/ 52 h 59"/>
                <a:gd name="T14" fmla="*/ 58 w 98"/>
                <a:gd name="T15" fmla="*/ 49 h 59"/>
                <a:gd name="T16" fmla="*/ 65 w 98"/>
                <a:gd name="T17" fmla="*/ 43 h 59"/>
                <a:gd name="T18" fmla="*/ 72 w 98"/>
                <a:gd name="T19" fmla="*/ 39 h 59"/>
                <a:gd name="T20" fmla="*/ 78 w 98"/>
                <a:gd name="T21" fmla="*/ 33 h 59"/>
                <a:gd name="T22" fmla="*/ 84 w 98"/>
                <a:gd name="T23" fmla="*/ 26 h 59"/>
                <a:gd name="T24" fmla="*/ 89 w 98"/>
                <a:gd name="T25" fmla="*/ 19 h 59"/>
                <a:gd name="T26" fmla="*/ 94 w 98"/>
                <a:gd name="T27" fmla="*/ 11 h 59"/>
                <a:gd name="T28" fmla="*/ 98 w 98"/>
                <a:gd name="T29" fmla="*/ 4 h 59"/>
                <a:gd name="T30" fmla="*/ 98 w 98"/>
                <a:gd name="T31" fmla="*/ 1 h 59"/>
                <a:gd name="T32" fmla="*/ 98 w 98"/>
                <a:gd name="T33" fmla="*/ 1 h 59"/>
                <a:gd name="T34" fmla="*/ 98 w 98"/>
                <a:gd name="T35" fmla="*/ 1 h 59"/>
                <a:gd name="T36" fmla="*/ 98 w 98"/>
                <a:gd name="T37" fmla="*/ 1 h 59"/>
                <a:gd name="T38" fmla="*/ 98 w 98"/>
                <a:gd name="T39" fmla="*/ 0 h 59"/>
                <a:gd name="T40" fmla="*/ 98 w 98"/>
                <a:gd name="T41" fmla="*/ 0 h 59"/>
                <a:gd name="T42" fmla="*/ 98 w 98"/>
                <a:gd name="T43" fmla="*/ 0 h 59"/>
                <a:gd name="T44" fmla="*/ 98 w 98"/>
                <a:gd name="T45" fmla="*/ 0 h 59"/>
                <a:gd name="T46" fmla="*/ 98 w 98"/>
                <a:gd name="T47" fmla="*/ 0 h 59"/>
                <a:gd name="T48" fmla="*/ 97 w 98"/>
                <a:gd name="T49" fmla="*/ 3 h 59"/>
                <a:gd name="T50" fmla="*/ 94 w 98"/>
                <a:gd name="T51" fmla="*/ 11 h 59"/>
                <a:gd name="T52" fmla="*/ 89 w 98"/>
                <a:gd name="T53" fmla="*/ 19 h 59"/>
                <a:gd name="T54" fmla="*/ 84 w 98"/>
                <a:gd name="T55" fmla="*/ 26 h 59"/>
                <a:gd name="T56" fmla="*/ 78 w 98"/>
                <a:gd name="T57" fmla="*/ 31 h 59"/>
                <a:gd name="T58" fmla="*/ 71 w 98"/>
                <a:gd name="T59" fmla="*/ 39 h 59"/>
                <a:gd name="T60" fmla="*/ 65 w 98"/>
                <a:gd name="T61" fmla="*/ 43 h 59"/>
                <a:gd name="T62" fmla="*/ 56 w 98"/>
                <a:gd name="T63" fmla="*/ 47 h 59"/>
                <a:gd name="T64" fmla="*/ 49 w 98"/>
                <a:gd name="T65" fmla="*/ 52 h 59"/>
                <a:gd name="T66" fmla="*/ 40 w 98"/>
                <a:gd name="T67" fmla="*/ 54 h 59"/>
                <a:gd name="T68" fmla="*/ 32 w 98"/>
                <a:gd name="T69" fmla="*/ 57 h 59"/>
                <a:gd name="T70" fmla="*/ 23 w 98"/>
                <a:gd name="T71" fmla="*/ 59 h 59"/>
                <a:gd name="T72" fmla="*/ 13 w 98"/>
                <a:gd name="T73" fmla="*/ 59 h 59"/>
                <a:gd name="T74" fmla="*/ 5 w 98"/>
                <a:gd name="T75" fmla="*/ 59 h 59"/>
                <a:gd name="T76" fmla="*/ 0 w 98"/>
                <a:gd name="T77" fmla="*/ 57 h 59"/>
                <a:gd name="T78" fmla="*/ 0 w 98"/>
                <a:gd name="T79" fmla="*/ 57 h 59"/>
                <a:gd name="T80" fmla="*/ 2 w 98"/>
                <a:gd name="T81" fmla="*/ 57 h 59"/>
                <a:gd name="T82" fmla="*/ 2 w 98"/>
                <a:gd name="T83" fmla="*/ 57 h 59"/>
                <a:gd name="T84" fmla="*/ 2 w 98"/>
                <a:gd name="T85" fmla="*/ 59 h 59"/>
                <a:gd name="T86" fmla="*/ 2 w 98"/>
                <a:gd name="T87" fmla="*/ 59 h 59"/>
                <a:gd name="T88" fmla="*/ 2 w 98"/>
                <a:gd name="T89" fmla="*/ 59 h 59"/>
                <a:gd name="T90" fmla="*/ 2 w 98"/>
                <a:gd name="T91" fmla="*/ 59 h 59"/>
                <a:gd name="T92" fmla="*/ 2 w 98"/>
                <a:gd name="T9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2" y="59"/>
                  </a:moveTo>
                  <a:lnTo>
                    <a:pt x="5" y="59"/>
                  </a:lnTo>
                  <a:lnTo>
                    <a:pt x="13" y="59"/>
                  </a:lnTo>
                  <a:lnTo>
                    <a:pt x="23" y="59"/>
                  </a:lnTo>
                  <a:lnTo>
                    <a:pt x="32" y="57"/>
                  </a:lnTo>
                  <a:lnTo>
                    <a:pt x="40" y="54"/>
                  </a:lnTo>
                  <a:lnTo>
                    <a:pt x="49" y="52"/>
                  </a:lnTo>
                  <a:lnTo>
                    <a:pt x="58" y="49"/>
                  </a:lnTo>
                  <a:lnTo>
                    <a:pt x="65" y="43"/>
                  </a:lnTo>
                  <a:lnTo>
                    <a:pt x="72" y="39"/>
                  </a:lnTo>
                  <a:lnTo>
                    <a:pt x="78" y="33"/>
                  </a:lnTo>
                  <a:lnTo>
                    <a:pt x="84" y="26"/>
                  </a:lnTo>
                  <a:lnTo>
                    <a:pt x="89" y="19"/>
                  </a:lnTo>
                  <a:lnTo>
                    <a:pt x="94" y="11"/>
                  </a:lnTo>
                  <a:lnTo>
                    <a:pt x="98" y="4"/>
                  </a:lnTo>
                  <a:lnTo>
                    <a:pt x="98" y="1"/>
                  </a:lnTo>
                  <a:lnTo>
                    <a:pt x="98" y="1"/>
                  </a:lnTo>
                  <a:lnTo>
                    <a:pt x="98" y="1"/>
                  </a:lnTo>
                  <a:lnTo>
                    <a:pt x="98" y="1"/>
                  </a:lnTo>
                  <a:lnTo>
                    <a:pt x="98" y="0"/>
                  </a:lnTo>
                  <a:lnTo>
                    <a:pt x="98" y="0"/>
                  </a:lnTo>
                  <a:lnTo>
                    <a:pt x="98" y="0"/>
                  </a:lnTo>
                  <a:lnTo>
                    <a:pt x="98" y="0"/>
                  </a:lnTo>
                  <a:lnTo>
                    <a:pt x="98" y="0"/>
                  </a:lnTo>
                  <a:lnTo>
                    <a:pt x="97" y="3"/>
                  </a:lnTo>
                  <a:lnTo>
                    <a:pt x="94" y="11"/>
                  </a:lnTo>
                  <a:lnTo>
                    <a:pt x="89" y="19"/>
                  </a:lnTo>
                  <a:lnTo>
                    <a:pt x="84" y="26"/>
                  </a:lnTo>
                  <a:lnTo>
                    <a:pt x="78" y="31"/>
                  </a:lnTo>
                  <a:lnTo>
                    <a:pt x="71" y="39"/>
                  </a:lnTo>
                  <a:lnTo>
                    <a:pt x="65" y="43"/>
                  </a:lnTo>
                  <a:lnTo>
                    <a:pt x="56" y="47"/>
                  </a:lnTo>
                  <a:lnTo>
                    <a:pt x="49" y="52"/>
                  </a:lnTo>
                  <a:lnTo>
                    <a:pt x="40" y="54"/>
                  </a:lnTo>
                  <a:lnTo>
                    <a:pt x="32" y="57"/>
                  </a:lnTo>
                  <a:lnTo>
                    <a:pt x="23" y="59"/>
                  </a:lnTo>
                  <a:lnTo>
                    <a:pt x="13" y="59"/>
                  </a:lnTo>
                  <a:lnTo>
                    <a:pt x="5" y="59"/>
                  </a:lnTo>
                  <a:lnTo>
                    <a:pt x="0" y="57"/>
                  </a:lnTo>
                  <a:lnTo>
                    <a:pt x="0" y="57"/>
                  </a:lnTo>
                  <a:lnTo>
                    <a:pt x="2" y="57"/>
                  </a:lnTo>
                  <a:lnTo>
                    <a:pt x="2" y="57"/>
                  </a:lnTo>
                  <a:lnTo>
                    <a:pt x="2" y="59"/>
                  </a:lnTo>
                  <a:lnTo>
                    <a:pt x="2" y="59"/>
                  </a:lnTo>
                  <a:lnTo>
                    <a:pt x="2" y="59"/>
                  </a:lnTo>
                  <a:lnTo>
                    <a:pt x="2" y="59"/>
                  </a:lnTo>
                  <a:lnTo>
                    <a:pt x="2"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4" name="Freeform 1274"/>
            <p:cNvSpPr>
              <a:spLocks/>
            </p:cNvSpPr>
            <p:nvPr/>
          </p:nvSpPr>
          <p:spPr bwMode="auto">
            <a:xfrm>
              <a:off x="4232" y="2603"/>
              <a:ext cx="98" cy="61"/>
            </a:xfrm>
            <a:custGeom>
              <a:avLst/>
              <a:gdLst>
                <a:gd name="T0" fmla="*/ 0 w 98"/>
                <a:gd name="T1" fmla="*/ 59 h 61"/>
                <a:gd name="T2" fmla="*/ 5 w 98"/>
                <a:gd name="T3" fmla="*/ 61 h 61"/>
                <a:gd name="T4" fmla="*/ 13 w 98"/>
                <a:gd name="T5" fmla="*/ 61 h 61"/>
                <a:gd name="T6" fmla="*/ 23 w 98"/>
                <a:gd name="T7" fmla="*/ 61 h 61"/>
                <a:gd name="T8" fmla="*/ 32 w 98"/>
                <a:gd name="T9" fmla="*/ 59 h 61"/>
                <a:gd name="T10" fmla="*/ 40 w 98"/>
                <a:gd name="T11" fmla="*/ 56 h 61"/>
                <a:gd name="T12" fmla="*/ 49 w 98"/>
                <a:gd name="T13" fmla="*/ 54 h 61"/>
                <a:gd name="T14" fmla="*/ 56 w 98"/>
                <a:gd name="T15" fmla="*/ 49 h 61"/>
                <a:gd name="T16" fmla="*/ 65 w 98"/>
                <a:gd name="T17" fmla="*/ 45 h 61"/>
                <a:gd name="T18" fmla="*/ 71 w 98"/>
                <a:gd name="T19" fmla="*/ 41 h 61"/>
                <a:gd name="T20" fmla="*/ 78 w 98"/>
                <a:gd name="T21" fmla="*/ 33 h 61"/>
                <a:gd name="T22" fmla="*/ 84 w 98"/>
                <a:gd name="T23" fmla="*/ 28 h 61"/>
                <a:gd name="T24" fmla="*/ 89 w 98"/>
                <a:gd name="T25" fmla="*/ 21 h 61"/>
                <a:gd name="T26" fmla="*/ 94 w 98"/>
                <a:gd name="T27" fmla="*/ 13 h 61"/>
                <a:gd name="T28" fmla="*/ 97 w 98"/>
                <a:gd name="T29" fmla="*/ 5 h 61"/>
                <a:gd name="T30" fmla="*/ 98 w 98"/>
                <a:gd name="T31" fmla="*/ 2 h 61"/>
                <a:gd name="T32" fmla="*/ 98 w 98"/>
                <a:gd name="T33" fmla="*/ 2 h 61"/>
                <a:gd name="T34" fmla="*/ 98 w 98"/>
                <a:gd name="T35" fmla="*/ 2 h 61"/>
                <a:gd name="T36" fmla="*/ 98 w 98"/>
                <a:gd name="T37" fmla="*/ 2 h 61"/>
                <a:gd name="T38" fmla="*/ 98 w 98"/>
                <a:gd name="T39" fmla="*/ 2 h 61"/>
                <a:gd name="T40" fmla="*/ 98 w 98"/>
                <a:gd name="T41" fmla="*/ 0 h 61"/>
                <a:gd name="T42" fmla="*/ 98 w 98"/>
                <a:gd name="T43" fmla="*/ 0 h 61"/>
                <a:gd name="T44" fmla="*/ 98 w 98"/>
                <a:gd name="T45" fmla="*/ 0 h 61"/>
                <a:gd name="T46" fmla="*/ 98 w 98"/>
                <a:gd name="T47" fmla="*/ 0 h 61"/>
                <a:gd name="T48" fmla="*/ 97 w 98"/>
                <a:gd name="T49" fmla="*/ 5 h 61"/>
                <a:gd name="T50" fmla="*/ 92 w 98"/>
                <a:gd name="T51" fmla="*/ 13 h 61"/>
                <a:gd name="T52" fmla="*/ 88 w 98"/>
                <a:gd name="T53" fmla="*/ 21 h 61"/>
                <a:gd name="T54" fmla="*/ 84 w 98"/>
                <a:gd name="T55" fmla="*/ 28 h 61"/>
                <a:gd name="T56" fmla="*/ 78 w 98"/>
                <a:gd name="T57" fmla="*/ 33 h 61"/>
                <a:gd name="T58" fmla="*/ 71 w 98"/>
                <a:gd name="T59" fmla="*/ 39 h 61"/>
                <a:gd name="T60" fmla="*/ 64 w 98"/>
                <a:gd name="T61" fmla="*/ 45 h 61"/>
                <a:gd name="T62" fmla="*/ 56 w 98"/>
                <a:gd name="T63" fmla="*/ 49 h 61"/>
                <a:gd name="T64" fmla="*/ 49 w 98"/>
                <a:gd name="T65" fmla="*/ 54 h 61"/>
                <a:gd name="T66" fmla="*/ 40 w 98"/>
                <a:gd name="T67" fmla="*/ 56 h 61"/>
                <a:gd name="T68" fmla="*/ 32 w 98"/>
                <a:gd name="T69" fmla="*/ 58 h 61"/>
                <a:gd name="T70" fmla="*/ 23 w 98"/>
                <a:gd name="T71" fmla="*/ 59 h 61"/>
                <a:gd name="T72" fmla="*/ 13 w 98"/>
                <a:gd name="T73" fmla="*/ 61 h 61"/>
                <a:gd name="T74" fmla="*/ 5 w 98"/>
                <a:gd name="T75" fmla="*/ 59 h 61"/>
                <a:gd name="T76" fmla="*/ 0 w 98"/>
                <a:gd name="T77" fmla="*/ 59 h 61"/>
                <a:gd name="T78" fmla="*/ 0 w 98"/>
                <a:gd name="T79" fmla="*/ 59 h 61"/>
                <a:gd name="T80" fmla="*/ 0 w 98"/>
                <a:gd name="T81" fmla="*/ 59 h 61"/>
                <a:gd name="T82" fmla="*/ 0 w 98"/>
                <a:gd name="T83" fmla="*/ 59 h 61"/>
                <a:gd name="T84" fmla="*/ 0 w 98"/>
                <a:gd name="T85" fmla="*/ 59 h 61"/>
                <a:gd name="T86" fmla="*/ 0 w 98"/>
                <a:gd name="T87" fmla="*/ 59 h 61"/>
                <a:gd name="T88" fmla="*/ 0 w 98"/>
                <a:gd name="T89" fmla="*/ 59 h 61"/>
                <a:gd name="T90" fmla="*/ 0 w 98"/>
                <a:gd name="T91" fmla="*/ 59 h 61"/>
                <a:gd name="T92" fmla="*/ 0 w 98"/>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61">
                  <a:moveTo>
                    <a:pt x="0" y="59"/>
                  </a:moveTo>
                  <a:lnTo>
                    <a:pt x="5" y="61"/>
                  </a:lnTo>
                  <a:lnTo>
                    <a:pt x="13" y="61"/>
                  </a:lnTo>
                  <a:lnTo>
                    <a:pt x="23" y="61"/>
                  </a:lnTo>
                  <a:lnTo>
                    <a:pt x="32" y="59"/>
                  </a:lnTo>
                  <a:lnTo>
                    <a:pt x="40" y="56"/>
                  </a:lnTo>
                  <a:lnTo>
                    <a:pt x="49" y="54"/>
                  </a:lnTo>
                  <a:lnTo>
                    <a:pt x="56" y="49"/>
                  </a:lnTo>
                  <a:lnTo>
                    <a:pt x="65" y="45"/>
                  </a:lnTo>
                  <a:lnTo>
                    <a:pt x="71" y="41"/>
                  </a:lnTo>
                  <a:lnTo>
                    <a:pt x="78" y="33"/>
                  </a:lnTo>
                  <a:lnTo>
                    <a:pt x="84" y="28"/>
                  </a:lnTo>
                  <a:lnTo>
                    <a:pt x="89" y="21"/>
                  </a:lnTo>
                  <a:lnTo>
                    <a:pt x="94" y="13"/>
                  </a:lnTo>
                  <a:lnTo>
                    <a:pt x="97" y="5"/>
                  </a:lnTo>
                  <a:lnTo>
                    <a:pt x="98" y="2"/>
                  </a:lnTo>
                  <a:lnTo>
                    <a:pt x="98" y="2"/>
                  </a:lnTo>
                  <a:lnTo>
                    <a:pt x="98" y="2"/>
                  </a:lnTo>
                  <a:lnTo>
                    <a:pt x="98" y="2"/>
                  </a:lnTo>
                  <a:lnTo>
                    <a:pt x="98" y="2"/>
                  </a:lnTo>
                  <a:lnTo>
                    <a:pt x="98" y="0"/>
                  </a:lnTo>
                  <a:lnTo>
                    <a:pt x="98" y="0"/>
                  </a:lnTo>
                  <a:lnTo>
                    <a:pt x="98" y="0"/>
                  </a:lnTo>
                  <a:lnTo>
                    <a:pt x="98" y="0"/>
                  </a:lnTo>
                  <a:lnTo>
                    <a:pt x="97" y="5"/>
                  </a:lnTo>
                  <a:lnTo>
                    <a:pt x="92" y="13"/>
                  </a:lnTo>
                  <a:lnTo>
                    <a:pt x="88" y="21"/>
                  </a:lnTo>
                  <a:lnTo>
                    <a:pt x="84" y="28"/>
                  </a:lnTo>
                  <a:lnTo>
                    <a:pt x="78" y="33"/>
                  </a:lnTo>
                  <a:lnTo>
                    <a:pt x="71" y="39"/>
                  </a:lnTo>
                  <a:lnTo>
                    <a:pt x="64" y="45"/>
                  </a:lnTo>
                  <a:lnTo>
                    <a:pt x="56" y="49"/>
                  </a:lnTo>
                  <a:lnTo>
                    <a:pt x="49" y="54"/>
                  </a:lnTo>
                  <a:lnTo>
                    <a:pt x="40" y="56"/>
                  </a:lnTo>
                  <a:lnTo>
                    <a:pt x="32" y="58"/>
                  </a:lnTo>
                  <a:lnTo>
                    <a:pt x="23" y="59"/>
                  </a:lnTo>
                  <a:lnTo>
                    <a:pt x="13" y="61"/>
                  </a:lnTo>
                  <a:lnTo>
                    <a:pt x="5" y="59"/>
                  </a:lnTo>
                  <a:lnTo>
                    <a:pt x="0" y="59"/>
                  </a:lnTo>
                  <a:lnTo>
                    <a:pt x="0" y="59"/>
                  </a:lnTo>
                  <a:lnTo>
                    <a:pt x="0" y="59"/>
                  </a:lnTo>
                  <a:lnTo>
                    <a:pt x="0" y="59"/>
                  </a:lnTo>
                  <a:lnTo>
                    <a:pt x="0" y="59"/>
                  </a:lnTo>
                  <a:lnTo>
                    <a:pt x="0" y="59"/>
                  </a:lnTo>
                  <a:lnTo>
                    <a:pt x="0" y="59"/>
                  </a:lnTo>
                  <a:lnTo>
                    <a:pt x="0" y="59"/>
                  </a:lnTo>
                  <a:lnTo>
                    <a:pt x="0"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5" name="Freeform 1275"/>
            <p:cNvSpPr>
              <a:spLocks/>
            </p:cNvSpPr>
            <p:nvPr/>
          </p:nvSpPr>
          <p:spPr bwMode="auto">
            <a:xfrm>
              <a:off x="4231" y="2602"/>
              <a:ext cx="99" cy="62"/>
            </a:xfrm>
            <a:custGeom>
              <a:avLst/>
              <a:gdLst>
                <a:gd name="T0" fmla="*/ 1 w 99"/>
                <a:gd name="T1" fmla="*/ 60 h 62"/>
                <a:gd name="T2" fmla="*/ 6 w 99"/>
                <a:gd name="T3" fmla="*/ 60 h 62"/>
                <a:gd name="T4" fmla="*/ 14 w 99"/>
                <a:gd name="T5" fmla="*/ 62 h 62"/>
                <a:gd name="T6" fmla="*/ 24 w 99"/>
                <a:gd name="T7" fmla="*/ 60 h 62"/>
                <a:gd name="T8" fmla="*/ 33 w 99"/>
                <a:gd name="T9" fmla="*/ 59 h 62"/>
                <a:gd name="T10" fmla="*/ 41 w 99"/>
                <a:gd name="T11" fmla="*/ 57 h 62"/>
                <a:gd name="T12" fmla="*/ 50 w 99"/>
                <a:gd name="T13" fmla="*/ 55 h 62"/>
                <a:gd name="T14" fmla="*/ 57 w 99"/>
                <a:gd name="T15" fmla="*/ 50 h 62"/>
                <a:gd name="T16" fmla="*/ 65 w 99"/>
                <a:gd name="T17" fmla="*/ 46 h 62"/>
                <a:gd name="T18" fmla="*/ 72 w 99"/>
                <a:gd name="T19" fmla="*/ 40 h 62"/>
                <a:gd name="T20" fmla="*/ 79 w 99"/>
                <a:gd name="T21" fmla="*/ 34 h 62"/>
                <a:gd name="T22" fmla="*/ 85 w 99"/>
                <a:gd name="T23" fmla="*/ 29 h 62"/>
                <a:gd name="T24" fmla="*/ 89 w 99"/>
                <a:gd name="T25" fmla="*/ 22 h 62"/>
                <a:gd name="T26" fmla="*/ 93 w 99"/>
                <a:gd name="T27" fmla="*/ 14 h 62"/>
                <a:gd name="T28" fmla="*/ 98 w 99"/>
                <a:gd name="T29" fmla="*/ 6 h 62"/>
                <a:gd name="T30" fmla="*/ 99 w 99"/>
                <a:gd name="T31" fmla="*/ 1 h 62"/>
                <a:gd name="T32" fmla="*/ 99 w 99"/>
                <a:gd name="T33" fmla="*/ 1 h 62"/>
                <a:gd name="T34" fmla="*/ 99 w 99"/>
                <a:gd name="T35" fmla="*/ 1 h 62"/>
                <a:gd name="T36" fmla="*/ 99 w 99"/>
                <a:gd name="T37" fmla="*/ 1 h 62"/>
                <a:gd name="T38" fmla="*/ 99 w 99"/>
                <a:gd name="T39" fmla="*/ 1 h 62"/>
                <a:gd name="T40" fmla="*/ 99 w 99"/>
                <a:gd name="T41" fmla="*/ 1 h 62"/>
                <a:gd name="T42" fmla="*/ 99 w 99"/>
                <a:gd name="T43" fmla="*/ 0 h 62"/>
                <a:gd name="T44" fmla="*/ 99 w 99"/>
                <a:gd name="T45" fmla="*/ 0 h 62"/>
                <a:gd name="T46" fmla="*/ 99 w 99"/>
                <a:gd name="T47" fmla="*/ 0 h 62"/>
                <a:gd name="T48" fmla="*/ 98 w 99"/>
                <a:gd name="T49" fmla="*/ 6 h 62"/>
                <a:gd name="T50" fmla="*/ 93 w 99"/>
                <a:gd name="T51" fmla="*/ 14 h 62"/>
                <a:gd name="T52" fmla="*/ 89 w 99"/>
                <a:gd name="T53" fmla="*/ 22 h 62"/>
                <a:gd name="T54" fmla="*/ 83 w 99"/>
                <a:gd name="T55" fmla="*/ 29 h 62"/>
                <a:gd name="T56" fmla="*/ 77 w 99"/>
                <a:gd name="T57" fmla="*/ 34 h 62"/>
                <a:gd name="T58" fmla="*/ 72 w 99"/>
                <a:gd name="T59" fmla="*/ 40 h 62"/>
                <a:gd name="T60" fmla="*/ 65 w 99"/>
                <a:gd name="T61" fmla="*/ 46 h 62"/>
                <a:gd name="T62" fmla="*/ 57 w 99"/>
                <a:gd name="T63" fmla="*/ 50 h 62"/>
                <a:gd name="T64" fmla="*/ 50 w 99"/>
                <a:gd name="T65" fmla="*/ 53 h 62"/>
                <a:gd name="T66" fmla="*/ 41 w 99"/>
                <a:gd name="T67" fmla="*/ 56 h 62"/>
                <a:gd name="T68" fmla="*/ 33 w 99"/>
                <a:gd name="T69" fmla="*/ 59 h 62"/>
                <a:gd name="T70" fmla="*/ 24 w 99"/>
                <a:gd name="T71" fmla="*/ 60 h 62"/>
                <a:gd name="T72" fmla="*/ 14 w 99"/>
                <a:gd name="T73" fmla="*/ 60 h 62"/>
                <a:gd name="T74" fmla="*/ 6 w 99"/>
                <a:gd name="T75" fmla="*/ 60 h 62"/>
                <a:gd name="T76" fmla="*/ 0 w 99"/>
                <a:gd name="T77" fmla="*/ 59 h 62"/>
                <a:gd name="T78" fmla="*/ 0 w 99"/>
                <a:gd name="T79" fmla="*/ 59 h 62"/>
                <a:gd name="T80" fmla="*/ 0 w 99"/>
                <a:gd name="T81" fmla="*/ 59 h 62"/>
                <a:gd name="T82" fmla="*/ 0 w 99"/>
                <a:gd name="T83" fmla="*/ 60 h 62"/>
                <a:gd name="T84" fmla="*/ 0 w 99"/>
                <a:gd name="T85" fmla="*/ 60 h 62"/>
                <a:gd name="T86" fmla="*/ 0 w 99"/>
                <a:gd name="T87" fmla="*/ 60 h 62"/>
                <a:gd name="T88" fmla="*/ 0 w 99"/>
                <a:gd name="T89" fmla="*/ 60 h 62"/>
                <a:gd name="T90" fmla="*/ 1 w 99"/>
                <a:gd name="T91" fmla="*/ 60 h 62"/>
                <a:gd name="T92" fmla="*/ 1 w 99"/>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2">
                  <a:moveTo>
                    <a:pt x="1" y="60"/>
                  </a:moveTo>
                  <a:lnTo>
                    <a:pt x="6" y="60"/>
                  </a:lnTo>
                  <a:lnTo>
                    <a:pt x="14" y="62"/>
                  </a:lnTo>
                  <a:lnTo>
                    <a:pt x="24" y="60"/>
                  </a:lnTo>
                  <a:lnTo>
                    <a:pt x="33" y="59"/>
                  </a:lnTo>
                  <a:lnTo>
                    <a:pt x="41" y="57"/>
                  </a:lnTo>
                  <a:lnTo>
                    <a:pt x="50" y="55"/>
                  </a:lnTo>
                  <a:lnTo>
                    <a:pt x="57" y="50"/>
                  </a:lnTo>
                  <a:lnTo>
                    <a:pt x="65" y="46"/>
                  </a:lnTo>
                  <a:lnTo>
                    <a:pt x="72" y="40"/>
                  </a:lnTo>
                  <a:lnTo>
                    <a:pt x="79" y="34"/>
                  </a:lnTo>
                  <a:lnTo>
                    <a:pt x="85" y="29"/>
                  </a:lnTo>
                  <a:lnTo>
                    <a:pt x="89" y="22"/>
                  </a:lnTo>
                  <a:lnTo>
                    <a:pt x="93" y="14"/>
                  </a:lnTo>
                  <a:lnTo>
                    <a:pt x="98" y="6"/>
                  </a:lnTo>
                  <a:lnTo>
                    <a:pt x="99" y="1"/>
                  </a:lnTo>
                  <a:lnTo>
                    <a:pt x="99" y="1"/>
                  </a:lnTo>
                  <a:lnTo>
                    <a:pt x="99" y="1"/>
                  </a:lnTo>
                  <a:lnTo>
                    <a:pt x="99" y="1"/>
                  </a:lnTo>
                  <a:lnTo>
                    <a:pt x="99" y="1"/>
                  </a:lnTo>
                  <a:lnTo>
                    <a:pt x="99" y="1"/>
                  </a:lnTo>
                  <a:lnTo>
                    <a:pt x="99" y="0"/>
                  </a:lnTo>
                  <a:lnTo>
                    <a:pt x="99" y="0"/>
                  </a:lnTo>
                  <a:lnTo>
                    <a:pt x="99" y="0"/>
                  </a:lnTo>
                  <a:lnTo>
                    <a:pt x="98" y="6"/>
                  </a:lnTo>
                  <a:lnTo>
                    <a:pt x="93" y="14"/>
                  </a:lnTo>
                  <a:lnTo>
                    <a:pt x="89" y="22"/>
                  </a:lnTo>
                  <a:lnTo>
                    <a:pt x="83" y="29"/>
                  </a:lnTo>
                  <a:lnTo>
                    <a:pt x="77" y="34"/>
                  </a:lnTo>
                  <a:lnTo>
                    <a:pt x="72" y="40"/>
                  </a:lnTo>
                  <a:lnTo>
                    <a:pt x="65" y="46"/>
                  </a:lnTo>
                  <a:lnTo>
                    <a:pt x="57" y="50"/>
                  </a:lnTo>
                  <a:lnTo>
                    <a:pt x="50" y="53"/>
                  </a:lnTo>
                  <a:lnTo>
                    <a:pt x="41" y="56"/>
                  </a:lnTo>
                  <a:lnTo>
                    <a:pt x="33" y="59"/>
                  </a:lnTo>
                  <a:lnTo>
                    <a:pt x="24" y="60"/>
                  </a:lnTo>
                  <a:lnTo>
                    <a:pt x="14" y="60"/>
                  </a:lnTo>
                  <a:lnTo>
                    <a:pt x="6" y="60"/>
                  </a:lnTo>
                  <a:lnTo>
                    <a:pt x="0" y="59"/>
                  </a:lnTo>
                  <a:lnTo>
                    <a:pt x="0" y="59"/>
                  </a:lnTo>
                  <a:lnTo>
                    <a:pt x="0" y="59"/>
                  </a:lnTo>
                  <a:lnTo>
                    <a:pt x="0" y="60"/>
                  </a:lnTo>
                  <a:lnTo>
                    <a:pt x="0" y="60"/>
                  </a:lnTo>
                  <a:lnTo>
                    <a:pt x="0" y="60"/>
                  </a:lnTo>
                  <a:lnTo>
                    <a:pt x="0" y="60"/>
                  </a:lnTo>
                  <a:lnTo>
                    <a:pt x="1" y="60"/>
                  </a:lnTo>
                  <a:lnTo>
                    <a:pt x="1" y="6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6" name="Freeform 1276"/>
            <p:cNvSpPr>
              <a:spLocks/>
            </p:cNvSpPr>
            <p:nvPr/>
          </p:nvSpPr>
          <p:spPr bwMode="auto">
            <a:xfrm>
              <a:off x="4229" y="2601"/>
              <a:ext cx="101" cy="61"/>
            </a:xfrm>
            <a:custGeom>
              <a:avLst/>
              <a:gdLst>
                <a:gd name="T0" fmla="*/ 2 w 101"/>
                <a:gd name="T1" fmla="*/ 60 h 61"/>
                <a:gd name="T2" fmla="*/ 8 w 101"/>
                <a:gd name="T3" fmla="*/ 61 h 61"/>
                <a:gd name="T4" fmla="*/ 16 w 101"/>
                <a:gd name="T5" fmla="*/ 61 h 61"/>
                <a:gd name="T6" fmla="*/ 26 w 101"/>
                <a:gd name="T7" fmla="*/ 61 h 61"/>
                <a:gd name="T8" fmla="*/ 35 w 101"/>
                <a:gd name="T9" fmla="*/ 60 h 61"/>
                <a:gd name="T10" fmla="*/ 43 w 101"/>
                <a:gd name="T11" fmla="*/ 57 h 61"/>
                <a:gd name="T12" fmla="*/ 52 w 101"/>
                <a:gd name="T13" fmla="*/ 54 h 61"/>
                <a:gd name="T14" fmla="*/ 59 w 101"/>
                <a:gd name="T15" fmla="*/ 51 h 61"/>
                <a:gd name="T16" fmla="*/ 67 w 101"/>
                <a:gd name="T17" fmla="*/ 47 h 61"/>
                <a:gd name="T18" fmla="*/ 74 w 101"/>
                <a:gd name="T19" fmla="*/ 41 h 61"/>
                <a:gd name="T20" fmla="*/ 79 w 101"/>
                <a:gd name="T21" fmla="*/ 35 h 61"/>
                <a:gd name="T22" fmla="*/ 85 w 101"/>
                <a:gd name="T23" fmla="*/ 30 h 61"/>
                <a:gd name="T24" fmla="*/ 91 w 101"/>
                <a:gd name="T25" fmla="*/ 23 h 61"/>
                <a:gd name="T26" fmla="*/ 95 w 101"/>
                <a:gd name="T27" fmla="*/ 15 h 61"/>
                <a:gd name="T28" fmla="*/ 100 w 101"/>
                <a:gd name="T29" fmla="*/ 7 h 61"/>
                <a:gd name="T30" fmla="*/ 101 w 101"/>
                <a:gd name="T31" fmla="*/ 1 h 61"/>
                <a:gd name="T32" fmla="*/ 101 w 101"/>
                <a:gd name="T33" fmla="*/ 1 h 61"/>
                <a:gd name="T34" fmla="*/ 101 w 101"/>
                <a:gd name="T35" fmla="*/ 1 h 61"/>
                <a:gd name="T36" fmla="*/ 101 w 101"/>
                <a:gd name="T37" fmla="*/ 1 h 61"/>
                <a:gd name="T38" fmla="*/ 101 w 101"/>
                <a:gd name="T39" fmla="*/ 1 h 61"/>
                <a:gd name="T40" fmla="*/ 101 w 101"/>
                <a:gd name="T41" fmla="*/ 1 h 61"/>
                <a:gd name="T42" fmla="*/ 101 w 101"/>
                <a:gd name="T43" fmla="*/ 1 h 61"/>
                <a:gd name="T44" fmla="*/ 101 w 101"/>
                <a:gd name="T45" fmla="*/ 0 h 61"/>
                <a:gd name="T46" fmla="*/ 101 w 101"/>
                <a:gd name="T47" fmla="*/ 0 h 61"/>
                <a:gd name="T48" fmla="*/ 98 w 101"/>
                <a:gd name="T49" fmla="*/ 7 h 61"/>
                <a:gd name="T50" fmla="*/ 95 w 101"/>
                <a:gd name="T51" fmla="*/ 14 h 61"/>
                <a:gd name="T52" fmla="*/ 91 w 101"/>
                <a:gd name="T53" fmla="*/ 23 h 61"/>
                <a:gd name="T54" fmla="*/ 85 w 101"/>
                <a:gd name="T55" fmla="*/ 28 h 61"/>
                <a:gd name="T56" fmla="*/ 79 w 101"/>
                <a:gd name="T57" fmla="*/ 35 h 61"/>
                <a:gd name="T58" fmla="*/ 74 w 101"/>
                <a:gd name="T59" fmla="*/ 41 h 61"/>
                <a:gd name="T60" fmla="*/ 67 w 101"/>
                <a:gd name="T61" fmla="*/ 46 h 61"/>
                <a:gd name="T62" fmla="*/ 59 w 101"/>
                <a:gd name="T63" fmla="*/ 50 h 61"/>
                <a:gd name="T64" fmla="*/ 51 w 101"/>
                <a:gd name="T65" fmla="*/ 54 h 61"/>
                <a:gd name="T66" fmla="*/ 43 w 101"/>
                <a:gd name="T67" fmla="*/ 57 h 61"/>
                <a:gd name="T68" fmla="*/ 35 w 101"/>
                <a:gd name="T69" fmla="*/ 60 h 61"/>
                <a:gd name="T70" fmla="*/ 26 w 101"/>
                <a:gd name="T71" fmla="*/ 61 h 61"/>
                <a:gd name="T72" fmla="*/ 16 w 101"/>
                <a:gd name="T73" fmla="*/ 61 h 61"/>
                <a:gd name="T74" fmla="*/ 8 w 101"/>
                <a:gd name="T75" fmla="*/ 61 h 61"/>
                <a:gd name="T76" fmla="*/ 0 w 101"/>
                <a:gd name="T77" fmla="*/ 60 h 61"/>
                <a:gd name="T78" fmla="*/ 0 w 101"/>
                <a:gd name="T79" fmla="*/ 60 h 61"/>
                <a:gd name="T80" fmla="*/ 0 w 101"/>
                <a:gd name="T81" fmla="*/ 60 h 61"/>
                <a:gd name="T82" fmla="*/ 0 w 101"/>
                <a:gd name="T83" fmla="*/ 60 h 61"/>
                <a:gd name="T84" fmla="*/ 2 w 101"/>
                <a:gd name="T85" fmla="*/ 60 h 61"/>
                <a:gd name="T86" fmla="*/ 2 w 101"/>
                <a:gd name="T87" fmla="*/ 60 h 61"/>
                <a:gd name="T88" fmla="*/ 2 w 101"/>
                <a:gd name="T89" fmla="*/ 60 h 61"/>
                <a:gd name="T90" fmla="*/ 2 w 101"/>
                <a:gd name="T91" fmla="*/ 60 h 61"/>
                <a:gd name="T92" fmla="*/ 2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2" y="60"/>
                  </a:moveTo>
                  <a:lnTo>
                    <a:pt x="8" y="61"/>
                  </a:lnTo>
                  <a:lnTo>
                    <a:pt x="16" y="61"/>
                  </a:lnTo>
                  <a:lnTo>
                    <a:pt x="26" y="61"/>
                  </a:lnTo>
                  <a:lnTo>
                    <a:pt x="35" y="60"/>
                  </a:lnTo>
                  <a:lnTo>
                    <a:pt x="43" y="57"/>
                  </a:lnTo>
                  <a:lnTo>
                    <a:pt x="52" y="54"/>
                  </a:lnTo>
                  <a:lnTo>
                    <a:pt x="59" y="51"/>
                  </a:lnTo>
                  <a:lnTo>
                    <a:pt x="67" y="47"/>
                  </a:lnTo>
                  <a:lnTo>
                    <a:pt x="74" y="41"/>
                  </a:lnTo>
                  <a:lnTo>
                    <a:pt x="79" y="35"/>
                  </a:lnTo>
                  <a:lnTo>
                    <a:pt x="85" y="30"/>
                  </a:lnTo>
                  <a:lnTo>
                    <a:pt x="91" y="23"/>
                  </a:lnTo>
                  <a:lnTo>
                    <a:pt x="95" y="15"/>
                  </a:lnTo>
                  <a:lnTo>
                    <a:pt x="100" y="7"/>
                  </a:lnTo>
                  <a:lnTo>
                    <a:pt x="101" y="1"/>
                  </a:lnTo>
                  <a:lnTo>
                    <a:pt x="101" y="1"/>
                  </a:lnTo>
                  <a:lnTo>
                    <a:pt x="101" y="1"/>
                  </a:lnTo>
                  <a:lnTo>
                    <a:pt x="101" y="1"/>
                  </a:lnTo>
                  <a:lnTo>
                    <a:pt x="101" y="1"/>
                  </a:lnTo>
                  <a:lnTo>
                    <a:pt x="101" y="1"/>
                  </a:lnTo>
                  <a:lnTo>
                    <a:pt x="101" y="1"/>
                  </a:lnTo>
                  <a:lnTo>
                    <a:pt x="101" y="0"/>
                  </a:lnTo>
                  <a:lnTo>
                    <a:pt x="101" y="0"/>
                  </a:lnTo>
                  <a:lnTo>
                    <a:pt x="98" y="7"/>
                  </a:lnTo>
                  <a:lnTo>
                    <a:pt x="95" y="14"/>
                  </a:lnTo>
                  <a:lnTo>
                    <a:pt x="91" y="23"/>
                  </a:lnTo>
                  <a:lnTo>
                    <a:pt x="85" y="28"/>
                  </a:lnTo>
                  <a:lnTo>
                    <a:pt x="79" y="35"/>
                  </a:lnTo>
                  <a:lnTo>
                    <a:pt x="74" y="41"/>
                  </a:lnTo>
                  <a:lnTo>
                    <a:pt x="67" y="46"/>
                  </a:lnTo>
                  <a:lnTo>
                    <a:pt x="59" y="50"/>
                  </a:lnTo>
                  <a:lnTo>
                    <a:pt x="51" y="54"/>
                  </a:lnTo>
                  <a:lnTo>
                    <a:pt x="43" y="57"/>
                  </a:lnTo>
                  <a:lnTo>
                    <a:pt x="35" y="60"/>
                  </a:lnTo>
                  <a:lnTo>
                    <a:pt x="26" y="61"/>
                  </a:lnTo>
                  <a:lnTo>
                    <a:pt x="16" y="61"/>
                  </a:lnTo>
                  <a:lnTo>
                    <a:pt x="8" y="61"/>
                  </a:lnTo>
                  <a:lnTo>
                    <a:pt x="0" y="60"/>
                  </a:lnTo>
                  <a:lnTo>
                    <a:pt x="0" y="60"/>
                  </a:lnTo>
                  <a:lnTo>
                    <a:pt x="0" y="60"/>
                  </a:lnTo>
                  <a:lnTo>
                    <a:pt x="0" y="60"/>
                  </a:lnTo>
                  <a:lnTo>
                    <a:pt x="2" y="60"/>
                  </a:lnTo>
                  <a:lnTo>
                    <a:pt x="2" y="60"/>
                  </a:lnTo>
                  <a:lnTo>
                    <a:pt x="2" y="60"/>
                  </a:lnTo>
                  <a:lnTo>
                    <a:pt x="2" y="60"/>
                  </a:lnTo>
                  <a:lnTo>
                    <a:pt x="2"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7" name="Freeform 1277"/>
            <p:cNvSpPr>
              <a:spLocks/>
            </p:cNvSpPr>
            <p:nvPr/>
          </p:nvSpPr>
          <p:spPr bwMode="auto">
            <a:xfrm>
              <a:off x="4229" y="2601"/>
              <a:ext cx="101" cy="61"/>
            </a:xfrm>
            <a:custGeom>
              <a:avLst/>
              <a:gdLst>
                <a:gd name="T0" fmla="*/ 0 w 101"/>
                <a:gd name="T1" fmla="*/ 60 h 61"/>
                <a:gd name="T2" fmla="*/ 8 w 101"/>
                <a:gd name="T3" fmla="*/ 61 h 61"/>
                <a:gd name="T4" fmla="*/ 16 w 101"/>
                <a:gd name="T5" fmla="*/ 61 h 61"/>
                <a:gd name="T6" fmla="*/ 26 w 101"/>
                <a:gd name="T7" fmla="*/ 61 h 61"/>
                <a:gd name="T8" fmla="*/ 35 w 101"/>
                <a:gd name="T9" fmla="*/ 60 h 61"/>
                <a:gd name="T10" fmla="*/ 43 w 101"/>
                <a:gd name="T11" fmla="*/ 57 h 61"/>
                <a:gd name="T12" fmla="*/ 51 w 101"/>
                <a:gd name="T13" fmla="*/ 54 h 61"/>
                <a:gd name="T14" fmla="*/ 59 w 101"/>
                <a:gd name="T15" fmla="*/ 50 h 61"/>
                <a:gd name="T16" fmla="*/ 67 w 101"/>
                <a:gd name="T17" fmla="*/ 46 h 61"/>
                <a:gd name="T18" fmla="*/ 74 w 101"/>
                <a:gd name="T19" fmla="*/ 41 h 61"/>
                <a:gd name="T20" fmla="*/ 79 w 101"/>
                <a:gd name="T21" fmla="*/ 35 h 61"/>
                <a:gd name="T22" fmla="*/ 85 w 101"/>
                <a:gd name="T23" fmla="*/ 28 h 61"/>
                <a:gd name="T24" fmla="*/ 91 w 101"/>
                <a:gd name="T25" fmla="*/ 23 h 61"/>
                <a:gd name="T26" fmla="*/ 95 w 101"/>
                <a:gd name="T27" fmla="*/ 14 h 61"/>
                <a:gd name="T28" fmla="*/ 98 w 101"/>
                <a:gd name="T29" fmla="*/ 7 h 61"/>
                <a:gd name="T30" fmla="*/ 101 w 101"/>
                <a:gd name="T31" fmla="*/ 0 h 61"/>
                <a:gd name="T32" fmla="*/ 101 w 101"/>
                <a:gd name="T33" fmla="*/ 0 h 61"/>
                <a:gd name="T34" fmla="*/ 101 w 101"/>
                <a:gd name="T35" fmla="*/ 0 h 61"/>
                <a:gd name="T36" fmla="*/ 101 w 101"/>
                <a:gd name="T37" fmla="*/ 0 h 61"/>
                <a:gd name="T38" fmla="*/ 101 w 101"/>
                <a:gd name="T39" fmla="*/ 0 h 61"/>
                <a:gd name="T40" fmla="*/ 101 w 101"/>
                <a:gd name="T41" fmla="*/ 0 h 61"/>
                <a:gd name="T42" fmla="*/ 101 w 101"/>
                <a:gd name="T43" fmla="*/ 0 h 61"/>
                <a:gd name="T44" fmla="*/ 101 w 101"/>
                <a:gd name="T45" fmla="*/ 0 h 61"/>
                <a:gd name="T46" fmla="*/ 101 w 101"/>
                <a:gd name="T47" fmla="*/ 0 h 61"/>
                <a:gd name="T48" fmla="*/ 98 w 101"/>
                <a:gd name="T49" fmla="*/ 7 h 61"/>
                <a:gd name="T50" fmla="*/ 95 w 101"/>
                <a:gd name="T51" fmla="*/ 14 h 61"/>
                <a:gd name="T52" fmla="*/ 90 w 101"/>
                <a:gd name="T53" fmla="*/ 21 h 61"/>
                <a:gd name="T54" fmla="*/ 85 w 101"/>
                <a:gd name="T55" fmla="*/ 28 h 61"/>
                <a:gd name="T56" fmla="*/ 79 w 101"/>
                <a:gd name="T57" fmla="*/ 34 h 61"/>
                <a:gd name="T58" fmla="*/ 74 w 101"/>
                <a:gd name="T59" fmla="*/ 40 h 61"/>
                <a:gd name="T60" fmla="*/ 67 w 101"/>
                <a:gd name="T61" fmla="*/ 46 h 61"/>
                <a:gd name="T62" fmla="*/ 59 w 101"/>
                <a:gd name="T63" fmla="*/ 50 h 61"/>
                <a:gd name="T64" fmla="*/ 51 w 101"/>
                <a:gd name="T65" fmla="*/ 54 h 61"/>
                <a:gd name="T66" fmla="*/ 43 w 101"/>
                <a:gd name="T67" fmla="*/ 57 h 61"/>
                <a:gd name="T68" fmla="*/ 35 w 101"/>
                <a:gd name="T69" fmla="*/ 58 h 61"/>
                <a:gd name="T70" fmla="*/ 26 w 101"/>
                <a:gd name="T71" fmla="*/ 60 h 61"/>
                <a:gd name="T72" fmla="*/ 16 w 101"/>
                <a:gd name="T73" fmla="*/ 61 h 61"/>
                <a:gd name="T74" fmla="*/ 8 w 101"/>
                <a:gd name="T75" fmla="*/ 60 h 61"/>
                <a:gd name="T76" fmla="*/ 0 w 101"/>
                <a:gd name="T77" fmla="*/ 58 h 61"/>
                <a:gd name="T78" fmla="*/ 0 w 101"/>
                <a:gd name="T79" fmla="*/ 58 h 61"/>
                <a:gd name="T80" fmla="*/ 0 w 101"/>
                <a:gd name="T81" fmla="*/ 60 h 61"/>
                <a:gd name="T82" fmla="*/ 0 w 101"/>
                <a:gd name="T83" fmla="*/ 60 h 61"/>
                <a:gd name="T84" fmla="*/ 0 w 101"/>
                <a:gd name="T85" fmla="*/ 60 h 61"/>
                <a:gd name="T86" fmla="*/ 0 w 101"/>
                <a:gd name="T87" fmla="*/ 60 h 61"/>
                <a:gd name="T88" fmla="*/ 0 w 101"/>
                <a:gd name="T89" fmla="*/ 60 h 61"/>
                <a:gd name="T90" fmla="*/ 0 w 101"/>
                <a:gd name="T91" fmla="*/ 60 h 61"/>
                <a:gd name="T92" fmla="*/ 0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0" y="60"/>
                  </a:moveTo>
                  <a:lnTo>
                    <a:pt x="8" y="61"/>
                  </a:lnTo>
                  <a:lnTo>
                    <a:pt x="16" y="61"/>
                  </a:lnTo>
                  <a:lnTo>
                    <a:pt x="26" y="61"/>
                  </a:lnTo>
                  <a:lnTo>
                    <a:pt x="35" y="60"/>
                  </a:lnTo>
                  <a:lnTo>
                    <a:pt x="43" y="57"/>
                  </a:lnTo>
                  <a:lnTo>
                    <a:pt x="51" y="54"/>
                  </a:lnTo>
                  <a:lnTo>
                    <a:pt x="59" y="50"/>
                  </a:lnTo>
                  <a:lnTo>
                    <a:pt x="67" y="46"/>
                  </a:lnTo>
                  <a:lnTo>
                    <a:pt x="74" y="41"/>
                  </a:lnTo>
                  <a:lnTo>
                    <a:pt x="79" y="35"/>
                  </a:lnTo>
                  <a:lnTo>
                    <a:pt x="85" y="28"/>
                  </a:lnTo>
                  <a:lnTo>
                    <a:pt x="91" y="23"/>
                  </a:lnTo>
                  <a:lnTo>
                    <a:pt x="95" y="14"/>
                  </a:lnTo>
                  <a:lnTo>
                    <a:pt x="98" y="7"/>
                  </a:lnTo>
                  <a:lnTo>
                    <a:pt x="101" y="0"/>
                  </a:lnTo>
                  <a:lnTo>
                    <a:pt x="101" y="0"/>
                  </a:lnTo>
                  <a:lnTo>
                    <a:pt x="101" y="0"/>
                  </a:lnTo>
                  <a:lnTo>
                    <a:pt x="101" y="0"/>
                  </a:lnTo>
                  <a:lnTo>
                    <a:pt x="101" y="0"/>
                  </a:lnTo>
                  <a:lnTo>
                    <a:pt x="101" y="0"/>
                  </a:lnTo>
                  <a:lnTo>
                    <a:pt x="101" y="0"/>
                  </a:lnTo>
                  <a:lnTo>
                    <a:pt x="101" y="0"/>
                  </a:lnTo>
                  <a:lnTo>
                    <a:pt x="101" y="0"/>
                  </a:lnTo>
                  <a:lnTo>
                    <a:pt x="98" y="7"/>
                  </a:lnTo>
                  <a:lnTo>
                    <a:pt x="95" y="14"/>
                  </a:lnTo>
                  <a:lnTo>
                    <a:pt x="90" y="21"/>
                  </a:lnTo>
                  <a:lnTo>
                    <a:pt x="85" y="28"/>
                  </a:lnTo>
                  <a:lnTo>
                    <a:pt x="79" y="34"/>
                  </a:lnTo>
                  <a:lnTo>
                    <a:pt x="74" y="40"/>
                  </a:lnTo>
                  <a:lnTo>
                    <a:pt x="67" y="46"/>
                  </a:lnTo>
                  <a:lnTo>
                    <a:pt x="59" y="50"/>
                  </a:lnTo>
                  <a:lnTo>
                    <a:pt x="51" y="54"/>
                  </a:lnTo>
                  <a:lnTo>
                    <a:pt x="43" y="57"/>
                  </a:lnTo>
                  <a:lnTo>
                    <a:pt x="35" y="58"/>
                  </a:lnTo>
                  <a:lnTo>
                    <a:pt x="26" y="60"/>
                  </a:lnTo>
                  <a:lnTo>
                    <a:pt x="16" y="61"/>
                  </a:lnTo>
                  <a:lnTo>
                    <a:pt x="8" y="60"/>
                  </a:lnTo>
                  <a:lnTo>
                    <a:pt x="0" y="58"/>
                  </a:lnTo>
                  <a:lnTo>
                    <a:pt x="0" y="58"/>
                  </a:lnTo>
                  <a:lnTo>
                    <a:pt x="0" y="60"/>
                  </a:lnTo>
                  <a:lnTo>
                    <a:pt x="0" y="60"/>
                  </a:lnTo>
                  <a:lnTo>
                    <a:pt x="0" y="60"/>
                  </a:lnTo>
                  <a:lnTo>
                    <a:pt x="0" y="60"/>
                  </a:lnTo>
                  <a:lnTo>
                    <a:pt x="0" y="60"/>
                  </a:lnTo>
                  <a:lnTo>
                    <a:pt x="0" y="6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8" name="Freeform 1278"/>
            <p:cNvSpPr>
              <a:spLocks/>
            </p:cNvSpPr>
            <p:nvPr/>
          </p:nvSpPr>
          <p:spPr bwMode="auto">
            <a:xfrm>
              <a:off x="4228" y="2599"/>
              <a:ext cx="102" cy="63"/>
            </a:xfrm>
            <a:custGeom>
              <a:avLst/>
              <a:gdLst>
                <a:gd name="T0" fmla="*/ 1 w 102"/>
                <a:gd name="T1" fmla="*/ 60 h 63"/>
                <a:gd name="T2" fmla="*/ 9 w 102"/>
                <a:gd name="T3" fmla="*/ 62 h 63"/>
                <a:gd name="T4" fmla="*/ 17 w 102"/>
                <a:gd name="T5" fmla="*/ 63 h 63"/>
                <a:gd name="T6" fmla="*/ 27 w 102"/>
                <a:gd name="T7" fmla="*/ 62 h 63"/>
                <a:gd name="T8" fmla="*/ 36 w 102"/>
                <a:gd name="T9" fmla="*/ 60 h 63"/>
                <a:gd name="T10" fmla="*/ 44 w 102"/>
                <a:gd name="T11" fmla="*/ 59 h 63"/>
                <a:gd name="T12" fmla="*/ 52 w 102"/>
                <a:gd name="T13" fmla="*/ 56 h 63"/>
                <a:gd name="T14" fmla="*/ 60 w 102"/>
                <a:gd name="T15" fmla="*/ 52 h 63"/>
                <a:gd name="T16" fmla="*/ 68 w 102"/>
                <a:gd name="T17" fmla="*/ 48 h 63"/>
                <a:gd name="T18" fmla="*/ 75 w 102"/>
                <a:gd name="T19" fmla="*/ 42 h 63"/>
                <a:gd name="T20" fmla="*/ 80 w 102"/>
                <a:gd name="T21" fmla="*/ 36 h 63"/>
                <a:gd name="T22" fmla="*/ 86 w 102"/>
                <a:gd name="T23" fmla="*/ 30 h 63"/>
                <a:gd name="T24" fmla="*/ 91 w 102"/>
                <a:gd name="T25" fmla="*/ 23 h 63"/>
                <a:gd name="T26" fmla="*/ 96 w 102"/>
                <a:gd name="T27" fmla="*/ 16 h 63"/>
                <a:gd name="T28" fmla="*/ 99 w 102"/>
                <a:gd name="T29" fmla="*/ 9 h 63"/>
                <a:gd name="T30" fmla="*/ 102 w 102"/>
                <a:gd name="T31" fmla="*/ 2 h 63"/>
                <a:gd name="T32" fmla="*/ 102 w 102"/>
                <a:gd name="T33" fmla="*/ 2 h 63"/>
                <a:gd name="T34" fmla="*/ 102 w 102"/>
                <a:gd name="T35" fmla="*/ 0 h 63"/>
                <a:gd name="T36" fmla="*/ 102 w 102"/>
                <a:gd name="T37" fmla="*/ 0 h 63"/>
                <a:gd name="T38" fmla="*/ 102 w 102"/>
                <a:gd name="T39" fmla="*/ 0 h 63"/>
                <a:gd name="T40" fmla="*/ 102 w 102"/>
                <a:gd name="T41" fmla="*/ 0 h 63"/>
                <a:gd name="T42" fmla="*/ 102 w 102"/>
                <a:gd name="T43" fmla="*/ 0 h 63"/>
                <a:gd name="T44" fmla="*/ 102 w 102"/>
                <a:gd name="T45" fmla="*/ 0 h 63"/>
                <a:gd name="T46" fmla="*/ 102 w 102"/>
                <a:gd name="T47" fmla="*/ 0 h 63"/>
                <a:gd name="T48" fmla="*/ 102 w 102"/>
                <a:gd name="T49" fmla="*/ 0 h 63"/>
                <a:gd name="T50" fmla="*/ 99 w 102"/>
                <a:gd name="T51" fmla="*/ 9 h 63"/>
                <a:gd name="T52" fmla="*/ 95 w 102"/>
                <a:gd name="T53" fmla="*/ 16 h 63"/>
                <a:gd name="T54" fmla="*/ 91 w 102"/>
                <a:gd name="T55" fmla="*/ 23 h 63"/>
                <a:gd name="T56" fmla="*/ 86 w 102"/>
                <a:gd name="T57" fmla="*/ 30 h 63"/>
                <a:gd name="T58" fmla="*/ 80 w 102"/>
                <a:gd name="T59" fmla="*/ 36 h 63"/>
                <a:gd name="T60" fmla="*/ 73 w 102"/>
                <a:gd name="T61" fmla="*/ 42 h 63"/>
                <a:gd name="T62" fmla="*/ 68 w 102"/>
                <a:gd name="T63" fmla="*/ 48 h 63"/>
                <a:gd name="T64" fmla="*/ 60 w 102"/>
                <a:gd name="T65" fmla="*/ 52 h 63"/>
                <a:gd name="T66" fmla="*/ 52 w 102"/>
                <a:gd name="T67" fmla="*/ 55 h 63"/>
                <a:gd name="T68" fmla="*/ 44 w 102"/>
                <a:gd name="T69" fmla="*/ 58 h 63"/>
                <a:gd name="T70" fmla="*/ 36 w 102"/>
                <a:gd name="T71" fmla="*/ 60 h 63"/>
                <a:gd name="T72" fmla="*/ 27 w 102"/>
                <a:gd name="T73" fmla="*/ 62 h 63"/>
                <a:gd name="T74" fmla="*/ 17 w 102"/>
                <a:gd name="T75" fmla="*/ 62 h 63"/>
                <a:gd name="T76" fmla="*/ 9 w 102"/>
                <a:gd name="T77" fmla="*/ 62 h 63"/>
                <a:gd name="T78" fmla="*/ 0 w 102"/>
                <a:gd name="T79" fmla="*/ 60 h 63"/>
                <a:gd name="T80" fmla="*/ 0 w 102"/>
                <a:gd name="T81" fmla="*/ 60 h 63"/>
                <a:gd name="T82" fmla="*/ 0 w 102"/>
                <a:gd name="T83" fmla="*/ 60 h 63"/>
                <a:gd name="T84" fmla="*/ 0 w 102"/>
                <a:gd name="T85" fmla="*/ 60 h 63"/>
                <a:gd name="T86" fmla="*/ 0 w 102"/>
                <a:gd name="T87" fmla="*/ 60 h 63"/>
                <a:gd name="T88" fmla="*/ 0 w 102"/>
                <a:gd name="T89" fmla="*/ 60 h 63"/>
                <a:gd name="T90" fmla="*/ 0 w 102"/>
                <a:gd name="T91" fmla="*/ 60 h 63"/>
                <a:gd name="T92" fmla="*/ 0 w 102"/>
                <a:gd name="T93" fmla="*/ 60 h 63"/>
                <a:gd name="T94" fmla="*/ 1 w 102"/>
                <a:gd name="T95"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63">
                  <a:moveTo>
                    <a:pt x="1" y="60"/>
                  </a:moveTo>
                  <a:lnTo>
                    <a:pt x="9" y="62"/>
                  </a:lnTo>
                  <a:lnTo>
                    <a:pt x="17" y="63"/>
                  </a:lnTo>
                  <a:lnTo>
                    <a:pt x="27" y="62"/>
                  </a:lnTo>
                  <a:lnTo>
                    <a:pt x="36" y="60"/>
                  </a:lnTo>
                  <a:lnTo>
                    <a:pt x="44" y="59"/>
                  </a:lnTo>
                  <a:lnTo>
                    <a:pt x="52" y="56"/>
                  </a:lnTo>
                  <a:lnTo>
                    <a:pt x="60" y="52"/>
                  </a:lnTo>
                  <a:lnTo>
                    <a:pt x="68" y="48"/>
                  </a:lnTo>
                  <a:lnTo>
                    <a:pt x="75" y="42"/>
                  </a:lnTo>
                  <a:lnTo>
                    <a:pt x="80" y="36"/>
                  </a:lnTo>
                  <a:lnTo>
                    <a:pt x="86" y="30"/>
                  </a:lnTo>
                  <a:lnTo>
                    <a:pt x="91" y="23"/>
                  </a:lnTo>
                  <a:lnTo>
                    <a:pt x="96" y="16"/>
                  </a:lnTo>
                  <a:lnTo>
                    <a:pt x="99" y="9"/>
                  </a:lnTo>
                  <a:lnTo>
                    <a:pt x="102" y="2"/>
                  </a:lnTo>
                  <a:lnTo>
                    <a:pt x="102" y="2"/>
                  </a:lnTo>
                  <a:lnTo>
                    <a:pt x="102" y="0"/>
                  </a:lnTo>
                  <a:lnTo>
                    <a:pt x="102" y="0"/>
                  </a:lnTo>
                  <a:lnTo>
                    <a:pt x="102" y="0"/>
                  </a:lnTo>
                  <a:lnTo>
                    <a:pt x="102" y="0"/>
                  </a:lnTo>
                  <a:lnTo>
                    <a:pt x="102" y="0"/>
                  </a:lnTo>
                  <a:lnTo>
                    <a:pt x="102" y="0"/>
                  </a:lnTo>
                  <a:lnTo>
                    <a:pt x="102" y="0"/>
                  </a:lnTo>
                  <a:lnTo>
                    <a:pt x="102" y="0"/>
                  </a:lnTo>
                  <a:lnTo>
                    <a:pt x="99" y="9"/>
                  </a:lnTo>
                  <a:lnTo>
                    <a:pt x="95" y="16"/>
                  </a:lnTo>
                  <a:lnTo>
                    <a:pt x="91" y="23"/>
                  </a:lnTo>
                  <a:lnTo>
                    <a:pt x="86" y="30"/>
                  </a:lnTo>
                  <a:lnTo>
                    <a:pt x="80" y="36"/>
                  </a:lnTo>
                  <a:lnTo>
                    <a:pt x="73" y="42"/>
                  </a:lnTo>
                  <a:lnTo>
                    <a:pt x="68" y="48"/>
                  </a:lnTo>
                  <a:lnTo>
                    <a:pt x="60" y="52"/>
                  </a:lnTo>
                  <a:lnTo>
                    <a:pt x="52" y="55"/>
                  </a:lnTo>
                  <a:lnTo>
                    <a:pt x="44" y="58"/>
                  </a:lnTo>
                  <a:lnTo>
                    <a:pt x="36" y="60"/>
                  </a:lnTo>
                  <a:lnTo>
                    <a:pt x="27" y="62"/>
                  </a:lnTo>
                  <a:lnTo>
                    <a:pt x="17" y="62"/>
                  </a:lnTo>
                  <a:lnTo>
                    <a:pt x="9" y="62"/>
                  </a:lnTo>
                  <a:lnTo>
                    <a:pt x="0" y="60"/>
                  </a:lnTo>
                  <a:lnTo>
                    <a:pt x="0" y="60"/>
                  </a:lnTo>
                  <a:lnTo>
                    <a:pt x="0" y="60"/>
                  </a:lnTo>
                  <a:lnTo>
                    <a:pt x="0" y="60"/>
                  </a:lnTo>
                  <a:lnTo>
                    <a:pt x="0" y="60"/>
                  </a:lnTo>
                  <a:lnTo>
                    <a:pt x="0" y="60"/>
                  </a:lnTo>
                  <a:lnTo>
                    <a:pt x="0" y="60"/>
                  </a:lnTo>
                  <a:lnTo>
                    <a:pt x="0" y="60"/>
                  </a:lnTo>
                  <a:lnTo>
                    <a:pt x="1" y="6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39" name="Freeform 1279"/>
            <p:cNvSpPr>
              <a:spLocks/>
            </p:cNvSpPr>
            <p:nvPr/>
          </p:nvSpPr>
          <p:spPr bwMode="auto">
            <a:xfrm>
              <a:off x="4226" y="2598"/>
              <a:ext cx="104" cy="63"/>
            </a:xfrm>
            <a:custGeom>
              <a:avLst/>
              <a:gdLst>
                <a:gd name="T0" fmla="*/ 2 w 104"/>
                <a:gd name="T1" fmla="*/ 61 h 63"/>
                <a:gd name="T2" fmla="*/ 11 w 104"/>
                <a:gd name="T3" fmla="*/ 63 h 63"/>
                <a:gd name="T4" fmla="*/ 19 w 104"/>
                <a:gd name="T5" fmla="*/ 63 h 63"/>
                <a:gd name="T6" fmla="*/ 29 w 104"/>
                <a:gd name="T7" fmla="*/ 63 h 63"/>
                <a:gd name="T8" fmla="*/ 38 w 104"/>
                <a:gd name="T9" fmla="*/ 61 h 63"/>
                <a:gd name="T10" fmla="*/ 46 w 104"/>
                <a:gd name="T11" fmla="*/ 59 h 63"/>
                <a:gd name="T12" fmla="*/ 54 w 104"/>
                <a:gd name="T13" fmla="*/ 56 h 63"/>
                <a:gd name="T14" fmla="*/ 62 w 104"/>
                <a:gd name="T15" fmla="*/ 53 h 63"/>
                <a:gd name="T16" fmla="*/ 70 w 104"/>
                <a:gd name="T17" fmla="*/ 49 h 63"/>
                <a:gd name="T18" fmla="*/ 75 w 104"/>
                <a:gd name="T19" fmla="*/ 43 h 63"/>
                <a:gd name="T20" fmla="*/ 82 w 104"/>
                <a:gd name="T21" fmla="*/ 37 h 63"/>
                <a:gd name="T22" fmla="*/ 88 w 104"/>
                <a:gd name="T23" fmla="*/ 31 h 63"/>
                <a:gd name="T24" fmla="*/ 93 w 104"/>
                <a:gd name="T25" fmla="*/ 24 h 63"/>
                <a:gd name="T26" fmla="*/ 97 w 104"/>
                <a:gd name="T27" fmla="*/ 17 h 63"/>
                <a:gd name="T28" fmla="*/ 101 w 104"/>
                <a:gd name="T29" fmla="*/ 10 h 63"/>
                <a:gd name="T30" fmla="*/ 104 w 104"/>
                <a:gd name="T31" fmla="*/ 1 h 63"/>
                <a:gd name="T32" fmla="*/ 104 w 104"/>
                <a:gd name="T33" fmla="*/ 1 h 63"/>
                <a:gd name="T34" fmla="*/ 104 w 104"/>
                <a:gd name="T35" fmla="*/ 1 h 63"/>
                <a:gd name="T36" fmla="*/ 104 w 104"/>
                <a:gd name="T37" fmla="*/ 1 h 63"/>
                <a:gd name="T38" fmla="*/ 104 w 104"/>
                <a:gd name="T39" fmla="*/ 0 h 63"/>
                <a:gd name="T40" fmla="*/ 104 w 104"/>
                <a:gd name="T41" fmla="*/ 0 h 63"/>
                <a:gd name="T42" fmla="*/ 104 w 104"/>
                <a:gd name="T43" fmla="*/ 0 h 63"/>
                <a:gd name="T44" fmla="*/ 104 w 104"/>
                <a:gd name="T45" fmla="*/ 0 h 63"/>
                <a:gd name="T46" fmla="*/ 104 w 104"/>
                <a:gd name="T47" fmla="*/ 0 h 63"/>
                <a:gd name="T48" fmla="*/ 104 w 104"/>
                <a:gd name="T49" fmla="*/ 0 h 63"/>
                <a:gd name="T50" fmla="*/ 104 w 104"/>
                <a:gd name="T51" fmla="*/ 1 h 63"/>
                <a:gd name="T52" fmla="*/ 101 w 104"/>
                <a:gd name="T53" fmla="*/ 10 h 63"/>
                <a:gd name="T54" fmla="*/ 97 w 104"/>
                <a:gd name="T55" fmla="*/ 17 h 63"/>
                <a:gd name="T56" fmla="*/ 93 w 104"/>
                <a:gd name="T57" fmla="*/ 24 h 63"/>
                <a:gd name="T58" fmla="*/ 87 w 104"/>
                <a:gd name="T59" fmla="*/ 31 h 63"/>
                <a:gd name="T60" fmla="*/ 81 w 104"/>
                <a:gd name="T61" fmla="*/ 37 h 63"/>
                <a:gd name="T62" fmla="*/ 75 w 104"/>
                <a:gd name="T63" fmla="*/ 43 h 63"/>
                <a:gd name="T64" fmla="*/ 68 w 104"/>
                <a:gd name="T65" fmla="*/ 47 h 63"/>
                <a:gd name="T66" fmla="*/ 61 w 104"/>
                <a:gd name="T67" fmla="*/ 51 h 63"/>
                <a:gd name="T68" fmla="*/ 54 w 104"/>
                <a:gd name="T69" fmla="*/ 56 h 63"/>
                <a:gd name="T70" fmla="*/ 45 w 104"/>
                <a:gd name="T71" fmla="*/ 59 h 63"/>
                <a:gd name="T72" fmla="*/ 38 w 104"/>
                <a:gd name="T73" fmla="*/ 61 h 63"/>
                <a:gd name="T74" fmla="*/ 28 w 104"/>
                <a:gd name="T75" fmla="*/ 63 h 63"/>
                <a:gd name="T76" fmla="*/ 19 w 104"/>
                <a:gd name="T77" fmla="*/ 63 h 63"/>
                <a:gd name="T78" fmla="*/ 11 w 104"/>
                <a:gd name="T79" fmla="*/ 63 h 63"/>
                <a:gd name="T80" fmla="*/ 2 w 104"/>
                <a:gd name="T81" fmla="*/ 61 h 63"/>
                <a:gd name="T82" fmla="*/ 0 w 104"/>
                <a:gd name="T83" fmla="*/ 60 h 63"/>
                <a:gd name="T84" fmla="*/ 0 w 104"/>
                <a:gd name="T85" fmla="*/ 60 h 63"/>
                <a:gd name="T86" fmla="*/ 0 w 104"/>
                <a:gd name="T87" fmla="*/ 61 h 63"/>
                <a:gd name="T88" fmla="*/ 0 w 104"/>
                <a:gd name="T89" fmla="*/ 61 h 63"/>
                <a:gd name="T90" fmla="*/ 2 w 104"/>
                <a:gd name="T91" fmla="*/ 61 h 63"/>
                <a:gd name="T92" fmla="*/ 2 w 104"/>
                <a:gd name="T93" fmla="*/ 61 h 63"/>
                <a:gd name="T94" fmla="*/ 2 w 104"/>
                <a:gd name="T95" fmla="*/ 61 h 63"/>
                <a:gd name="T96" fmla="*/ 2 w 104"/>
                <a:gd name="T97" fmla="*/ 61 h 63"/>
                <a:gd name="T98" fmla="*/ 2 w 104"/>
                <a:gd name="T99"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3">
                  <a:moveTo>
                    <a:pt x="2" y="61"/>
                  </a:moveTo>
                  <a:lnTo>
                    <a:pt x="11" y="63"/>
                  </a:lnTo>
                  <a:lnTo>
                    <a:pt x="19" y="63"/>
                  </a:lnTo>
                  <a:lnTo>
                    <a:pt x="29" y="63"/>
                  </a:lnTo>
                  <a:lnTo>
                    <a:pt x="38" y="61"/>
                  </a:lnTo>
                  <a:lnTo>
                    <a:pt x="46" y="59"/>
                  </a:lnTo>
                  <a:lnTo>
                    <a:pt x="54" y="56"/>
                  </a:lnTo>
                  <a:lnTo>
                    <a:pt x="62" y="53"/>
                  </a:lnTo>
                  <a:lnTo>
                    <a:pt x="70" y="49"/>
                  </a:lnTo>
                  <a:lnTo>
                    <a:pt x="75" y="43"/>
                  </a:lnTo>
                  <a:lnTo>
                    <a:pt x="82" y="37"/>
                  </a:lnTo>
                  <a:lnTo>
                    <a:pt x="88" y="31"/>
                  </a:lnTo>
                  <a:lnTo>
                    <a:pt x="93" y="24"/>
                  </a:lnTo>
                  <a:lnTo>
                    <a:pt x="97" y="17"/>
                  </a:lnTo>
                  <a:lnTo>
                    <a:pt x="101" y="10"/>
                  </a:lnTo>
                  <a:lnTo>
                    <a:pt x="104" y="1"/>
                  </a:lnTo>
                  <a:lnTo>
                    <a:pt x="104" y="1"/>
                  </a:lnTo>
                  <a:lnTo>
                    <a:pt x="104" y="1"/>
                  </a:lnTo>
                  <a:lnTo>
                    <a:pt x="104" y="1"/>
                  </a:lnTo>
                  <a:lnTo>
                    <a:pt x="104" y="0"/>
                  </a:lnTo>
                  <a:lnTo>
                    <a:pt x="104" y="0"/>
                  </a:lnTo>
                  <a:lnTo>
                    <a:pt x="104" y="0"/>
                  </a:lnTo>
                  <a:lnTo>
                    <a:pt x="104" y="0"/>
                  </a:lnTo>
                  <a:lnTo>
                    <a:pt x="104" y="0"/>
                  </a:lnTo>
                  <a:lnTo>
                    <a:pt x="104" y="0"/>
                  </a:lnTo>
                  <a:lnTo>
                    <a:pt x="104" y="1"/>
                  </a:lnTo>
                  <a:lnTo>
                    <a:pt x="101" y="10"/>
                  </a:lnTo>
                  <a:lnTo>
                    <a:pt x="97" y="17"/>
                  </a:lnTo>
                  <a:lnTo>
                    <a:pt x="93" y="24"/>
                  </a:lnTo>
                  <a:lnTo>
                    <a:pt x="87" y="31"/>
                  </a:lnTo>
                  <a:lnTo>
                    <a:pt x="81" y="37"/>
                  </a:lnTo>
                  <a:lnTo>
                    <a:pt x="75" y="43"/>
                  </a:lnTo>
                  <a:lnTo>
                    <a:pt x="68" y="47"/>
                  </a:lnTo>
                  <a:lnTo>
                    <a:pt x="61" y="51"/>
                  </a:lnTo>
                  <a:lnTo>
                    <a:pt x="54" y="56"/>
                  </a:lnTo>
                  <a:lnTo>
                    <a:pt x="45" y="59"/>
                  </a:lnTo>
                  <a:lnTo>
                    <a:pt x="38" y="61"/>
                  </a:lnTo>
                  <a:lnTo>
                    <a:pt x="28" y="63"/>
                  </a:lnTo>
                  <a:lnTo>
                    <a:pt x="19" y="63"/>
                  </a:lnTo>
                  <a:lnTo>
                    <a:pt x="11" y="63"/>
                  </a:lnTo>
                  <a:lnTo>
                    <a:pt x="2" y="61"/>
                  </a:lnTo>
                  <a:lnTo>
                    <a:pt x="0" y="60"/>
                  </a:lnTo>
                  <a:lnTo>
                    <a:pt x="0" y="60"/>
                  </a:lnTo>
                  <a:lnTo>
                    <a:pt x="0" y="61"/>
                  </a:lnTo>
                  <a:lnTo>
                    <a:pt x="0" y="61"/>
                  </a:lnTo>
                  <a:lnTo>
                    <a:pt x="2" y="61"/>
                  </a:lnTo>
                  <a:lnTo>
                    <a:pt x="2" y="61"/>
                  </a:lnTo>
                  <a:lnTo>
                    <a:pt x="2" y="61"/>
                  </a:lnTo>
                  <a:lnTo>
                    <a:pt x="2" y="61"/>
                  </a:lnTo>
                  <a:lnTo>
                    <a:pt x="2" y="6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0" name="Freeform 1280"/>
            <p:cNvSpPr>
              <a:spLocks/>
            </p:cNvSpPr>
            <p:nvPr/>
          </p:nvSpPr>
          <p:spPr bwMode="auto">
            <a:xfrm>
              <a:off x="4226" y="2596"/>
              <a:ext cx="104" cy="65"/>
            </a:xfrm>
            <a:custGeom>
              <a:avLst/>
              <a:gdLst>
                <a:gd name="T0" fmla="*/ 0 w 104"/>
                <a:gd name="T1" fmla="*/ 62 h 65"/>
                <a:gd name="T2" fmla="*/ 2 w 104"/>
                <a:gd name="T3" fmla="*/ 63 h 65"/>
                <a:gd name="T4" fmla="*/ 11 w 104"/>
                <a:gd name="T5" fmla="*/ 65 h 65"/>
                <a:gd name="T6" fmla="*/ 19 w 104"/>
                <a:gd name="T7" fmla="*/ 65 h 65"/>
                <a:gd name="T8" fmla="*/ 28 w 104"/>
                <a:gd name="T9" fmla="*/ 65 h 65"/>
                <a:gd name="T10" fmla="*/ 38 w 104"/>
                <a:gd name="T11" fmla="*/ 63 h 65"/>
                <a:gd name="T12" fmla="*/ 45 w 104"/>
                <a:gd name="T13" fmla="*/ 61 h 65"/>
                <a:gd name="T14" fmla="*/ 54 w 104"/>
                <a:gd name="T15" fmla="*/ 58 h 65"/>
                <a:gd name="T16" fmla="*/ 61 w 104"/>
                <a:gd name="T17" fmla="*/ 53 h 65"/>
                <a:gd name="T18" fmla="*/ 68 w 104"/>
                <a:gd name="T19" fmla="*/ 49 h 65"/>
                <a:gd name="T20" fmla="*/ 75 w 104"/>
                <a:gd name="T21" fmla="*/ 45 h 65"/>
                <a:gd name="T22" fmla="*/ 81 w 104"/>
                <a:gd name="T23" fmla="*/ 39 h 65"/>
                <a:gd name="T24" fmla="*/ 87 w 104"/>
                <a:gd name="T25" fmla="*/ 33 h 65"/>
                <a:gd name="T26" fmla="*/ 93 w 104"/>
                <a:gd name="T27" fmla="*/ 26 h 65"/>
                <a:gd name="T28" fmla="*/ 97 w 104"/>
                <a:gd name="T29" fmla="*/ 19 h 65"/>
                <a:gd name="T30" fmla="*/ 101 w 104"/>
                <a:gd name="T31" fmla="*/ 12 h 65"/>
                <a:gd name="T32" fmla="*/ 104 w 104"/>
                <a:gd name="T33" fmla="*/ 3 h 65"/>
                <a:gd name="T34" fmla="*/ 104 w 104"/>
                <a:gd name="T35" fmla="*/ 2 h 65"/>
                <a:gd name="T36" fmla="*/ 104 w 104"/>
                <a:gd name="T37" fmla="*/ 2 h 65"/>
                <a:gd name="T38" fmla="*/ 104 w 104"/>
                <a:gd name="T39" fmla="*/ 2 h 65"/>
                <a:gd name="T40" fmla="*/ 104 w 104"/>
                <a:gd name="T41" fmla="*/ 2 h 65"/>
                <a:gd name="T42" fmla="*/ 104 w 104"/>
                <a:gd name="T43" fmla="*/ 0 h 65"/>
                <a:gd name="T44" fmla="*/ 104 w 104"/>
                <a:gd name="T45" fmla="*/ 0 h 65"/>
                <a:gd name="T46" fmla="*/ 104 w 104"/>
                <a:gd name="T47" fmla="*/ 0 h 65"/>
                <a:gd name="T48" fmla="*/ 104 w 104"/>
                <a:gd name="T49" fmla="*/ 0 h 65"/>
                <a:gd name="T50" fmla="*/ 104 w 104"/>
                <a:gd name="T51" fmla="*/ 0 h 65"/>
                <a:gd name="T52" fmla="*/ 103 w 104"/>
                <a:gd name="T53" fmla="*/ 3 h 65"/>
                <a:gd name="T54" fmla="*/ 100 w 104"/>
                <a:gd name="T55" fmla="*/ 10 h 65"/>
                <a:gd name="T56" fmla="*/ 97 w 104"/>
                <a:gd name="T57" fmla="*/ 19 h 65"/>
                <a:gd name="T58" fmla="*/ 93 w 104"/>
                <a:gd name="T59" fmla="*/ 26 h 65"/>
                <a:gd name="T60" fmla="*/ 87 w 104"/>
                <a:gd name="T61" fmla="*/ 32 h 65"/>
                <a:gd name="T62" fmla="*/ 81 w 104"/>
                <a:gd name="T63" fmla="*/ 39 h 65"/>
                <a:gd name="T64" fmla="*/ 75 w 104"/>
                <a:gd name="T65" fmla="*/ 45 h 65"/>
                <a:gd name="T66" fmla="*/ 68 w 104"/>
                <a:gd name="T67" fmla="*/ 49 h 65"/>
                <a:gd name="T68" fmla="*/ 61 w 104"/>
                <a:gd name="T69" fmla="*/ 53 h 65"/>
                <a:gd name="T70" fmla="*/ 54 w 104"/>
                <a:gd name="T71" fmla="*/ 58 h 65"/>
                <a:gd name="T72" fmla="*/ 45 w 104"/>
                <a:gd name="T73" fmla="*/ 61 h 65"/>
                <a:gd name="T74" fmla="*/ 36 w 104"/>
                <a:gd name="T75" fmla="*/ 62 h 65"/>
                <a:gd name="T76" fmla="*/ 28 w 104"/>
                <a:gd name="T77" fmla="*/ 63 h 65"/>
                <a:gd name="T78" fmla="*/ 19 w 104"/>
                <a:gd name="T79" fmla="*/ 63 h 65"/>
                <a:gd name="T80" fmla="*/ 11 w 104"/>
                <a:gd name="T81" fmla="*/ 63 h 65"/>
                <a:gd name="T82" fmla="*/ 2 w 104"/>
                <a:gd name="T83" fmla="*/ 62 h 65"/>
                <a:gd name="T84" fmla="*/ 0 w 104"/>
                <a:gd name="T85" fmla="*/ 62 h 65"/>
                <a:gd name="T86" fmla="*/ 0 w 104"/>
                <a:gd name="T87" fmla="*/ 62 h 65"/>
                <a:gd name="T88" fmla="*/ 0 w 104"/>
                <a:gd name="T89" fmla="*/ 62 h 65"/>
                <a:gd name="T90" fmla="*/ 0 w 104"/>
                <a:gd name="T91" fmla="*/ 62 h 65"/>
                <a:gd name="T92" fmla="*/ 0 w 104"/>
                <a:gd name="T93" fmla="*/ 62 h 65"/>
                <a:gd name="T94" fmla="*/ 0 w 104"/>
                <a:gd name="T95" fmla="*/ 62 h 65"/>
                <a:gd name="T96" fmla="*/ 0 w 104"/>
                <a:gd name="T97" fmla="*/ 62 h 65"/>
                <a:gd name="T98" fmla="*/ 0 w 104"/>
                <a:gd name="T99" fmla="*/ 62 h 65"/>
                <a:gd name="T100" fmla="*/ 0 w 104"/>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65">
                  <a:moveTo>
                    <a:pt x="0" y="62"/>
                  </a:moveTo>
                  <a:lnTo>
                    <a:pt x="2" y="63"/>
                  </a:lnTo>
                  <a:lnTo>
                    <a:pt x="11" y="65"/>
                  </a:lnTo>
                  <a:lnTo>
                    <a:pt x="19" y="65"/>
                  </a:lnTo>
                  <a:lnTo>
                    <a:pt x="28" y="65"/>
                  </a:lnTo>
                  <a:lnTo>
                    <a:pt x="38" y="63"/>
                  </a:lnTo>
                  <a:lnTo>
                    <a:pt x="45" y="61"/>
                  </a:lnTo>
                  <a:lnTo>
                    <a:pt x="54" y="58"/>
                  </a:lnTo>
                  <a:lnTo>
                    <a:pt x="61" y="53"/>
                  </a:lnTo>
                  <a:lnTo>
                    <a:pt x="68" y="49"/>
                  </a:lnTo>
                  <a:lnTo>
                    <a:pt x="75" y="45"/>
                  </a:lnTo>
                  <a:lnTo>
                    <a:pt x="81" y="39"/>
                  </a:lnTo>
                  <a:lnTo>
                    <a:pt x="87" y="33"/>
                  </a:lnTo>
                  <a:lnTo>
                    <a:pt x="93" y="26"/>
                  </a:lnTo>
                  <a:lnTo>
                    <a:pt x="97" y="19"/>
                  </a:lnTo>
                  <a:lnTo>
                    <a:pt x="101" y="12"/>
                  </a:lnTo>
                  <a:lnTo>
                    <a:pt x="104" y="3"/>
                  </a:lnTo>
                  <a:lnTo>
                    <a:pt x="104" y="2"/>
                  </a:lnTo>
                  <a:lnTo>
                    <a:pt x="104" y="2"/>
                  </a:lnTo>
                  <a:lnTo>
                    <a:pt x="104" y="2"/>
                  </a:lnTo>
                  <a:lnTo>
                    <a:pt x="104" y="2"/>
                  </a:lnTo>
                  <a:lnTo>
                    <a:pt x="104" y="0"/>
                  </a:lnTo>
                  <a:lnTo>
                    <a:pt x="104" y="0"/>
                  </a:lnTo>
                  <a:lnTo>
                    <a:pt x="104" y="0"/>
                  </a:lnTo>
                  <a:lnTo>
                    <a:pt x="104" y="0"/>
                  </a:lnTo>
                  <a:lnTo>
                    <a:pt x="104" y="0"/>
                  </a:lnTo>
                  <a:lnTo>
                    <a:pt x="103" y="3"/>
                  </a:lnTo>
                  <a:lnTo>
                    <a:pt x="100" y="10"/>
                  </a:lnTo>
                  <a:lnTo>
                    <a:pt x="97" y="19"/>
                  </a:lnTo>
                  <a:lnTo>
                    <a:pt x="93" y="26"/>
                  </a:lnTo>
                  <a:lnTo>
                    <a:pt x="87" y="32"/>
                  </a:lnTo>
                  <a:lnTo>
                    <a:pt x="81" y="39"/>
                  </a:lnTo>
                  <a:lnTo>
                    <a:pt x="75" y="45"/>
                  </a:lnTo>
                  <a:lnTo>
                    <a:pt x="68" y="49"/>
                  </a:lnTo>
                  <a:lnTo>
                    <a:pt x="61" y="53"/>
                  </a:lnTo>
                  <a:lnTo>
                    <a:pt x="54" y="58"/>
                  </a:lnTo>
                  <a:lnTo>
                    <a:pt x="45" y="61"/>
                  </a:lnTo>
                  <a:lnTo>
                    <a:pt x="36" y="62"/>
                  </a:lnTo>
                  <a:lnTo>
                    <a:pt x="28" y="63"/>
                  </a:lnTo>
                  <a:lnTo>
                    <a:pt x="19" y="63"/>
                  </a:lnTo>
                  <a:lnTo>
                    <a:pt x="11" y="63"/>
                  </a:lnTo>
                  <a:lnTo>
                    <a:pt x="2" y="62"/>
                  </a:lnTo>
                  <a:lnTo>
                    <a:pt x="0" y="62"/>
                  </a:lnTo>
                  <a:lnTo>
                    <a:pt x="0" y="62"/>
                  </a:lnTo>
                  <a:lnTo>
                    <a:pt x="0" y="62"/>
                  </a:lnTo>
                  <a:lnTo>
                    <a:pt x="0" y="62"/>
                  </a:lnTo>
                  <a:lnTo>
                    <a:pt x="0" y="62"/>
                  </a:lnTo>
                  <a:lnTo>
                    <a:pt x="0" y="62"/>
                  </a:lnTo>
                  <a:lnTo>
                    <a:pt x="0" y="62"/>
                  </a:lnTo>
                  <a:lnTo>
                    <a:pt x="0" y="62"/>
                  </a:lnTo>
                  <a:lnTo>
                    <a:pt x="0" y="6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1" name="Freeform 1281"/>
            <p:cNvSpPr>
              <a:spLocks/>
            </p:cNvSpPr>
            <p:nvPr/>
          </p:nvSpPr>
          <p:spPr bwMode="auto">
            <a:xfrm>
              <a:off x="4225" y="2595"/>
              <a:ext cx="105" cy="64"/>
            </a:xfrm>
            <a:custGeom>
              <a:avLst/>
              <a:gdLst>
                <a:gd name="T0" fmla="*/ 1 w 105"/>
                <a:gd name="T1" fmla="*/ 63 h 64"/>
                <a:gd name="T2" fmla="*/ 3 w 105"/>
                <a:gd name="T3" fmla="*/ 63 h 64"/>
                <a:gd name="T4" fmla="*/ 12 w 105"/>
                <a:gd name="T5" fmla="*/ 64 h 64"/>
                <a:gd name="T6" fmla="*/ 20 w 105"/>
                <a:gd name="T7" fmla="*/ 64 h 64"/>
                <a:gd name="T8" fmla="*/ 29 w 105"/>
                <a:gd name="T9" fmla="*/ 64 h 64"/>
                <a:gd name="T10" fmla="*/ 37 w 105"/>
                <a:gd name="T11" fmla="*/ 63 h 64"/>
                <a:gd name="T12" fmla="*/ 46 w 105"/>
                <a:gd name="T13" fmla="*/ 62 h 64"/>
                <a:gd name="T14" fmla="*/ 55 w 105"/>
                <a:gd name="T15" fmla="*/ 59 h 64"/>
                <a:gd name="T16" fmla="*/ 62 w 105"/>
                <a:gd name="T17" fmla="*/ 54 h 64"/>
                <a:gd name="T18" fmla="*/ 69 w 105"/>
                <a:gd name="T19" fmla="*/ 50 h 64"/>
                <a:gd name="T20" fmla="*/ 76 w 105"/>
                <a:gd name="T21" fmla="*/ 46 h 64"/>
                <a:gd name="T22" fmla="*/ 82 w 105"/>
                <a:gd name="T23" fmla="*/ 40 h 64"/>
                <a:gd name="T24" fmla="*/ 88 w 105"/>
                <a:gd name="T25" fmla="*/ 33 h 64"/>
                <a:gd name="T26" fmla="*/ 94 w 105"/>
                <a:gd name="T27" fmla="*/ 27 h 64"/>
                <a:gd name="T28" fmla="*/ 98 w 105"/>
                <a:gd name="T29" fmla="*/ 20 h 64"/>
                <a:gd name="T30" fmla="*/ 101 w 105"/>
                <a:gd name="T31" fmla="*/ 11 h 64"/>
                <a:gd name="T32" fmla="*/ 104 w 105"/>
                <a:gd name="T33" fmla="*/ 4 h 64"/>
                <a:gd name="T34" fmla="*/ 105 w 105"/>
                <a:gd name="T35" fmla="*/ 1 h 64"/>
                <a:gd name="T36" fmla="*/ 105 w 105"/>
                <a:gd name="T37" fmla="*/ 1 h 64"/>
                <a:gd name="T38" fmla="*/ 105 w 105"/>
                <a:gd name="T39" fmla="*/ 1 h 64"/>
                <a:gd name="T40" fmla="*/ 105 w 105"/>
                <a:gd name="T41" fmla="*/ 1 h 64"/>
                <a:gd name="T42" fmla="*/ 105 w 105"/>
                <a:gd name="T43" fmla="*/ 1 h 64"/>
                <a:gd name="T44" fmla="*/ 105 w 105"/>
                <a:gd name="T45" fmla="*/ 1 h 64"/>
                <a:gd name="T46" fmla="*/ 105 w 105"/>
                <a:gd name="T47" fmla="*/ 0 h 64"/>
                <a:gd name="T48" fmla="*/ 105 w 105"/>
                <a:gd name="T49" fmla="*/ 0 h 64"/>
                <a:gd name="T50" fmla="*/ 105 w 105"/>
                <a:gd name="T51" fmla="*/ 0 h 64"/>
                <a:gd name="T52" fmla="*/ 104 w 105"/>
                <a:gd name="T53" fmla="*/ 4 h 64"/>
                <a:gd name="T54" fmla="*/ 101 w 105"/>
                <a:gd name="T55" fmla="*/ 11 h 64"/>
                <a:gd name="T56" fmla="*/ 96 w 105"/>
                <a:gd name="T57" fmla="*/ 20 h 64"/>
                <a:gd name="T58" fmla="*/ 92 w 105"/>
                <a:gd name="T59" fmla="*/ 27 h 64"/>
                <a:gd name="T60" fmla="*/ 88 w 105"/>
                <a:gd name="T61" fmla="*/ 33 h 64"/>
                <a:gd name="T62" fmla="*/ 82 w 105"/>
                <a:gd name="T63" fmla="*/ 39 h 64"/>
                <a:gd name="T64" fmla="*/ 76 w 105"/>
                <a:gd name="T65" fmla="*/ 44 h 64"/>
                <a:gd name="T66" fmla="*/ 69 w 105"/>
                <a:gd name="T67" fmla="*/ 50 h 64"/>
                <a:gd name="T68" fmla="*/ 62 w 105"/>
                <a:gd name="T69" fmla="*/ 54 h 64"/>
                <a:gd name="T70" fmla="*/ 55 w 105"/>
                <a:gd name="T71" fmla="*/ 57 h 64"/>
                <a:gd name="T72" fmla="*/ 46 w 105"/>
                <a:gd name="T73" fmla="*/ 60 h 64"/>
                <a:gd name="T74" fmla="*/ 37 w 105"/>
                <a:gd name="T75" fmla="*/ 63 h 64"/>
                <a:gd name="T76" fmla="*/ 29 w 105"/>
                <a:gd name="T77" fmla="*/ 64 h 64"/>
                <a:gd name="T78" fmla="*/ 20 w 105"/>
                <a:gd name="T79" fmla="*/ 64 h 64"/>
                <a:gd name="T80" fmla="*/ 12 w 105"/>
                <a:gd name="T81" fmla="*/ 64 h 64"/>
                <a:gd name="T82" fmla="*/ 3 w 105"/>
                <a:gd name="T83" fmla="*/ 63 h 64"/>
                <a:gd name="T84" fmla="*/ 0 w 105"/>
                <a:gd name="T85" fmla="*/ 62 h 64"/>
                <a:gd name="T86" fmla="*/ 0 w 105"/>
                <a:gd name="T87" fmla="*/ 62 h 64"/>
                <a:gd name="T88" fmla="*/ 0 w 105"/>
                <a:gd name="T89" fmla="*/ 62 h 64"/>
                <a:gd name="T90" fmla="*/ 0 w 105"/>
                <a:gd name="T91" fmla="*/ 63 h 64"/>
                <a:gd name="T92" fmla="*/ 0 w 105"/>
                <a:gd name="T93" fmla="*/ 63 h 64"/>
                <a:gd name="T94" fmla="*/ 0 w 105"/>
                <a:gd name="T95" fmla="*/ 63 h 64"/>
                <a:gd name="T96" fmla="*/ 0 w 105"/>
                <a:gd name="T97" fmla="*/ 63 h 64"/>
                <a:gd name="T98" fmla="*/ 0 w 105"/>
                <a:gd name="T99" fmla="*/ 63 h 64"/>
                <a:gd name="T100" fmla="*/ 1 w 105"/>
                <a:gd name="T10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4">
                  <a:moveTo>
                    <a:pt x="1" y="63"/>
                  </a:moveTo>
                  <a:lnTo>
                    <a:pt x="3" y="63"/>
                  </a:lnTo>
                  <a:lnTo>
                    <a:pt x="12" y="64"/>
                  </a:lnTo>
                  <a:lnTo>
                    <a:pt x="20" y="64"/>
                  </a:lnTo>
                  <a:lnTo>
                    <a:pt x="29" y="64"/>
                  </a:lnTo>
                  <a:lnTo>
                    <a:pt x="37" y="63"/>
                  </a:lnTo>
                  <a:lnTo>
                    <a:pt x="46" y="62"/>
                  </a:lnTo>
                  <a:lnTo>
                    <a:pt x="55" y="59"/>
                  </a:lnTo>
                  <a:lnTo>
                    <a:pt x="62" y="54"/>
                  </a:lnTo>
                  <a:lnTo>
                    <a:pt x="69" y="50"/>
                  </a:lnTo>
                  <a:lnTo>
                    <a:pt x="76" y="46"/>
                  </a:lnTo>
                  <a:lnTo>
                    <a:pt x="82" y="40"/>
                  </a:lnTo>
                  <a:lnTo>
                    <a:pt x="88" y="33"/>
                  </a:lnTo>
                  <a:lnTo>
                    <a:pt x="94" y="27"/>
                  </a:lnTo>
                  <a:lnTo>
                    <a:pt x="98" y="20"/>
                  </a:lnTo>
                  <a:lnTo>
                    <a:pt x="101" y="11"/>
                  </a:lnTo>
                  <a:lnTo>
                    <a:pt x="104" y="4"/>
                  </a:lnTo>
                  <a:lnTo>
                    <a:pt x="105" y="1"/>
                  </a:lnTo>
                  <a:lnTo>
                    <a:pt x="105" y="1"/>
                  </a:lnTo>
                  <a:lnTo>
                    <a:pt x="105" y="1"/>
                  </a:lnTo>
                  <a:lnTo>
                    <a:pt x="105" y="1"/>
                  </a:lnTo>
                  <a:lnTo>
                    <a:pt x="105" y="1"/>
                  </a:lnTo>
                  <a:lnTo>
                    <a:pt x="105" y="1"/>
                  </a:lnTo>
                  <a:lnTo>
                    <a:pt x="105" y="0"/>
                  </a:lnTo>
                  <a:lnTo>
                    <a:pt x="105" y="0"/>
                  </a:lnTo>
                  <a:lnTo>
                    <a:pt x="105" y="0"/>
                  </a:lnTo>
                  <a:lnTo>
                    <a:pt x="104" y="4"/>
                  </a:lnTo>
                  <a:lnTo>
                    <a:pt x="101" y="11"/>
                  </a:lnTo>
                  <a:lnTo>
                    <a:pt x="96" y="20"/>
                  </a:lnTo>
                  <a:lnTo>
                    <a:pt x="92" y="27"/>
                  </a:lnTo>
                  <a:lnTo>
                    <a:pt x="88" y="33"/>
                  </a:lnTo>
                  <a:lnTo>
                    <a:pt x="82" y="39"/>
                  </a:lnTo>
                  <a:lnTo>
                    <a:pt x="76" y="44"/>
                  </a:lnTo>
                  <a:lnTo>
                    <a:pt x="69" y="50"/>
                  </a:lnTo>
                  <a:lnTo>
                    <a:pt x="62" y="54"/>
                  </a:lnTo>
                  <a:lnTo>
                    <a:pt x="55" y="57"/>
                  </a:lnTo>
                  <a:lnTo>
                    <a:pt x="46" y="60"/>
                  </a:lnTo>
                  <a:lnTo>
                    <a:pt x="37" y="63"/>
                  </a:lnTo>
                  <a:lnTo>
                    <a:pt x="29" y="64"/>
                  </a:lnTo>
                  <a:lnTo>
                    <a:pt x="20" y="64"/>
                  </a:lnTo>
                  <a:lnTo>
                    <a:pt x="12" y="64"/>
                  </a:lnTo>
                  <a:lnTo>
                    <a:pt x="3" y="63"/>
                  </a:lnTo>
                  <a:lnTo>
                    <a:pt x="0" y="62"/>
                  </a:lnTo>
                  <a:lnTo>
                    <a:pt x="0" y="62"/>
                  </a:lnTo>
                  <a:lnTo>
                    <a:pt x="0" y="62"/>
                  </a:lnTo>
                  <a:lnTo>
                    <a:pt x="0" y="63"/>
                  </a:lnTo>
                  <a:lnTo>
                    <a:pt x="0" y="63"/>
                  </a:lnTo>
                  <a:lnTo>
                    <a:pt x="0" y="63"/>
                  </a:lnTo>
                  <a:lnTo>
                    <a:pt x="0" y="63"/>
                  </a:lnTo>
                  <a:lnTo>
                    <a:pt x="0" y="63"/>
                  </a:lnTo>
                  <a:lnTo>
                    <a:pt x="1"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2" name="Freeform 1282"/>
            <p:cNvSpPr>
              <a:spLocks/>
            </p:cNvSpPr>
            <p:nvPr/>
          </p:nvSpPr>
          <p:spPr bwMode="auto">
            <a:xfrm>
              <a:off x="4224" y="2593"/>
              <a:ext cx="106" cy="66"/>
            </a:xfrm>
            <a:custGeom>
              <a:avLst/>
              <a:gdLst>
                <a:gd name="T0" fmla="*/ 1 w 106"/>
                <a:gd name="T1" fmla="*/ 64 h 66"/>
                <a:gd name="T2" fmla="*/ 4 w 106"/>
                <a:gd name="T3" fmla="*/ 65 h 66"/>
                <a:gd name="T4" fmla="*/ 13 w 106"/>
                <a:gd name="T5" fmla="*/ 66 h 66"/>
                <a:gd name="T6" fmla="*/ 21 w 106"/>
                <a:gd name="T7" fmla="*/ 66 h 66"/>
                <a:gd name="T8" fmla="*/ 30 w 106"/>
                <a:gd name="T9" fmla="*/ 66 h 66"/>
                <a:gd name="T10" fmla="*/ 38 w 106"/>
                <a:gd name="T11" fmla="*/ 65 h 66"/>
                <a:gd name="T12" fmla="*/ 47 w 106"/>
                <a:gd name="T13" fmla="*/ 62 h 66"/>
                <a:gd name="T14" fmla="*/ 56 w 106"/>
                <a:gd name="T15" fmla="*/ 59 h 66"/>
                <a:gd name="T16" fmla="*/ 63 w 106"/>
                <a:gd name="T17" fmla="*/ 56 h 66"/>
                <a:gd name="T18" fmla="*/ 70 w 106"/>
                <a:gd name="T19" fmla="*/ 52 h 66"/>
                <a:gd name="T20" fmla="*/ 77 w 106"/>
                <a:gd name="T21" fmla="*/ 46 h 66"/>
                <a:gd name="T22" fmla="*/ 83 w 106"/>
                <a:gd name="T23" fmla="*/ 41 h 66"/>
                <a:gd name="T24" fmla="*/ 89 w 106"/>
                <a:gd name="T25" fmla="*/ 35 h 66"/>
                <a:gd name="T26" fmla="*/ 93 w 106"/>
                <a:gd name="T27" fmla="*/ 29 h 66"/>
                <a:gd name="T28" fmla="*/ 97 w 106"/>
                <a:gd name="T29" fmla="*/ 22 h 66"/>
                <a:gd name="T30" fmla="*/ 102 w 106"/>
                <a:gd name="T31" fmla="*/ 13 h 66"/>
                <a:gd name="T32" fmla="*/ 105 w 106"/>
                <a:gd name="T33" fmla="*/ 6 h 66"/>
                <a:gd name="T34" fmla="*/ 106 w 106"/>
                <a:gd name="T35" fmla="*/ 2 h 66"/>
                <a:gd name="T36" fmla="*/ 106 w 106"/>
                <a:gd name="T37" fmla="*/ 2 h 66"/>
                <a:gd name="T38" fmla="*/ 105 w 106"/>
                <a:gd name="T39" fmla="*/ 2 h 66"/>
                <a:gd name="T40" fmla="*/ 105 w 106"/>
                <a:gd name="T41" fmla="*/ 2 h 66"/>
                <a:gd name="T42" fmla="*/ 105 w 106"/>
                <a:gd name="T43" fmla="*/ 2 h 66"/>
                <a:gd name="T44" fmla="*/ 105 w 106"/>
                <a:gd name="T45" fmla="*/ 2 h 66"/>
                <a:gd name="T46" fmla="*/ 105 w 106"/>
                <a:gd name="T47" fmla="*/ 2 h 66"/>
                <a:gd name="T48" fmla="*/ 105 w 106"/>
                <a:gd name="T49" fmla="*/ 2 h 66"/>
                <a:gd name="T50" fmla="*/ 105 w 106"/>
                <a:gd name="T51" fmla="*/ 0 h 66"/>
                <a:gd name="T52" fmla="*/ 105 w 106"/>
                <a:gd name="T53" fmla="*/ 6 h 66"/>
                <a:gd name="T54" fmla="*/ 102 w 106"/>
                <a:gd name="T55" fmla="*/ 13 h 66"/>
                <a:gd name="T56" fmla="*/ 97 w 106"/>
                <a:gd name="T57" fmla="*/ 20 h 66"/>
                <a:gd name="T58" fmla="*/ 93 w 106"/>
                <a:gd name="T59" fmla="*/ 28 h 66"/>
                <a:gd name="T60" fmla="*/ 89 w 106"/>
                <a:gd name="T61" fmla="*/ 35 h 66"/>
                <a:gd name="T62" fmla="*/ 83 w 106"/>
                <a:gd name="T63" fmla="*/ 41 h 66"/>
                <a:gd name="T64" fmla="*/ 76 w 106"/>
                <a:gd name="T65" fmla="*/ 46 h 66"/>
                <a:gd name="T66" fmla="*/ 70 w 106"/>
                <a:gd name="T67" fmla="*/ 52 h 66"/>
                <a:gd name="T68" fmla="*/ 63 w 106"/>
                <a:gd name="T69" fmla="*/ 56 h 66"/>
                <a:gd name="T70" fmla="*/ 56 w 106"/>
                <a:gd name="T71" fmla="*/ 59 h 66"/>
                <a:gd name="T72" fmla="*/ 47 w 106"/>
                <a:gd name="T73" fmla="*/ 62 h 66"/>
                <a:gd name="T74" fmla="*/ 38 w 106"/>
                <a:gd name="T75" fmla="*/ 65 h 66"/>
                <a:gd name="T76" fmla="*/ 30 w 106"/>
                <a:gd name="T77" fmla="*/ 65 h 66"/>
                <a:gd name="T78" fmla="*/ 21 w 106"/>
                <a:gd name="T79" fmla="*/ 66 h 66"/>
                <a:gd name="T80" fmla="*/ 13 w 106"/>
                <a:gd name="T81" fmla="*/ 65 h 66"/>
                <a:gd name="T82" fmla="*/ 4 w 106"/>
                <a:gd name="T83" fmla="*/ 65 h 66"/>
                <a:gd name="T84" fmla="*/ 0 w 106"/>
                <a:gd name="T85" fmla="*/ 64 h 66"/>
                <a:gd name="T86" fmla="*/ 0 w 106"/>
                <a:gd name="T87" fmla="*/ 64 h 66"/>
                <a:gd name="T88" fmla="*/ 0 w 106"/>
                <a:gd name="T89" fmla="*/ 64 h 66"/>
                <a:gd name="T90" fmla="*/ 0 w 106"/>
                <a:gd name="T91" fmla="*/ 64 h 66"/>
                <a:gd name="T92" fmla="*/ 1 w 106"/>
                <a:gd name="T93" fmla="*/ 64 h 66"/>
                <a:gd name="T94" fmla="*/ 1 w 106"/>
                <a:gd name="T95" fmla="*/ 64 h 66"/>
                <a:gd name="T96" fmla="*/ 1 w 106"/>
                <a:gd name="T97" fmla="*/ 64 h 66"/>
                <a:gd name="T98" fmla="*/ 1 w 106"/>
                <a:gd name="T99" fmla="*/ 64 h 66"/>
                <a:gd name="T100" fmla="*/ 1 w 106"/>
                <a:gd name="T101"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66">
                  <a:moveTo>
                    <a:pt x="1" y="64"/>
                  </a:moveTo>
                  <a:lnTo>
                    <a:pt x="4" y="65"/>
                  </a:lnTo>
                  <a:lnTo>
                    <a:pt x="13" y="66"/>
                  </a:lnTo>
                  <a:lnTo>
                    <a:pt x="21" y="66"/>
                  </a:lnTo>
                  <a:lnTo>
                    <a:pt x="30" y="66"/>
                  </a:lnTo>
                  <a:lnTo>
                    <a:pt x="38" y="65"/>
                  </a:lnTo>
                  <a:lnTo>
                    <a:pt x="47" y="62"/>
                  </a:lnTo>
                  <a:lnTo>
                    <a:pt x="56" y="59"/>
                  </a:lnTo>
                  <a:lnTo>
                    <a:pt x="63" y="56"/>
                  </a:lnTo>
                  <a:lnTo>
                    <a:pt x="70" y="52"/>
                  </a:lnTo>
                  <a:lnTo>
                    <a:pt x="77" y="46"/>
                  </a:lnTo>
                  <a:lnTo>
                    <a:pt x="83" y="41"/>
                  </a:lnTo>
                  <a:lnTo>
                    <a:pt x="89" y="35"/>
                  </a:lnTo>
                  <a:lnTo>
                    <a:pt x="93" y="29"/>
                  </a:lnTo>
                  <a:lnTo>
                    <a:pt x="97" y="22"/>
                  </a:lnTo>
                  <a:lnTo>
                    <a:pt x="102" y="13"/>
                  </a:lnTo>
                  <a:lnTo>
                    <a:pt x="105" y="6"/>
                  </a:lnTo>
                  <a:lnTo>
                    <a:pt x="106" y="2"/>
                  </a:lnTo>
                  <a:lnTo>
                    <a:pt x="106" y="2"/>
                  </a:lnTo>
                  <a:lnTo>
                    <a:pt x="105" y="2"/>
                  </a:lnTo>
                  <a:lnTo>
                    <a:pt x="105" y="2"/>
                  </a:lnTo>
                  <a:lnTo>
                    <a:pt x="105" y="2"/>
                  </a:lnTo>
                  <a:lnTo>
                    <a:pt x="105" y="2"/>
                  </a:lnTo>
                  <a:lnTo>
                    <a:pt x="105" y="2"/>
                  </a:lnTo>
                  <a:lnTo>
                    <a:pt x="105" y="2"/>
                  </a:lnTo>
                  <a:lnTo>
                    <a:pt x="105" y="0"/>
                  </a:lnTo>
                  <a:lnTo>
                    <a:pt x="105" y="6"/>
                  </a:lnTo>
                  <a:lnTo>
                    <a:pt x="102" y="13"/>
                  </a:lnTo>
                  <a:lnTo>
                    <a:pt x="97" y="20"/>
                  </a:lnTo>
                  <a:lnTo>
                    <a:pt x="93" y="28"/>
                  </a:lnTo>
                  <a:lnTo>
                    <a:pt x="89" y="35"/>
                  </a:lnTo>
                  <a:lnTo>
                    <a:pt x="83" y="41"/>
                  </a:lnTo>
                  <a:lnTo>
                    <a:pt x="76" y="46"/>
                  </a:lnTo>
                  <a:lnTo>
                    <a:pt x="70" y="52"/>
                  </a:lnTo>
                  <a:lnTo>
                    <a:pt x="63" y="56"/>
                  </a:lnTo>
                  <a:lnTo>
                    <a:pt x="56" y="59"/>
                  </a:lnTo>
                  <a:lnTo>
                    <a:pt x="47" y="62"/>
                  </a:lnTo>
                  <a:lnTo>
                    <a:pt x="38" y="65"/>
                  </a:lnTo>
                  <a:lnTo>
                    <a:pt x="30" y="65"/>
                  </a:lnTo>
                  <a:lnTo>
                    <a:pt x="21" y="66"/>
                  </a:lnTo>
                  <a:lnTo>
                    <a:pt x="13" y="65"/>
                  </a:lnTo>
                  <a:lnTo>
                    <a:pt x="4" y="65"/>
                  </a:lnTo>
                  <a:lnTo>
                    <a:pt x="0" y="64"/>
                  </a:lnTo>
                  <a:lnTo>
                    <a:pt x="0" y="64"/>
                  </a:lnTo>
                  <a:lnTo>
                    <a:pt x="0" y="64"/>
                  </a:lnTo>
                  <a:lnTo>
                    <a:pt x="0" y="64"/>
                  </a:lnTo>
                  <a:lnTo>
                    <a:pt x="1" y="64"/>
                  </a:lnTo>
                  <a:lnTo>
                    <a:pt x="1" y="64"/>
                  </a:lnTo>
                  <a:lnTo>
                    <a:pt x="1" y="64"/>
                  </a:lnTo>
                  <a:lnTo>
                    <a:pt x="1" y="64"/>
                  </a:lnTo>
                  <a:lnTo>
                    <a:pt x="1"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3" name="Freeform 1283"/>
            <p:cNvSpPr>
              <a:spLocks/>
            </p:cNvSpPr>
            <p:nvPr/>
          </p:nvSpPr>
          <p:spPr bwMode="auto">
            <a:xfrm>
              <a:off x="4224" y="2593"/>
              <a:ext cx="105" cy="66"/>
            </a:xfrm>
            <a:custGeom>
              <a:avLst/>
              <a:gdLst>
                <a:gd name="T0" fmla="*/ 0 w 105"/>
                <a:gd name="T1" fmla="*/ 64 h 66"/>
                <a:gd name="T2" fmla="*/ 4 w 105"/>
                <a:gd name="T3" fmla="*/ 65 h 66"/>
                <a:gd name="T4" fmla="*/ 13 w 105"/>
                <a:gd name="T5" fmla="*/ 65 h 66"/>
                <a:gd name="T6" fmla="*/ 21 w 105"/>
                <a:gd name="T7" fmla="*/ 66 h 66"/>
                <a:gd name="T8" fmla="*/ 30 w 105"/>
                <a:gd name="T9" fmla="*/ 65 h 66"/>
                <a:gd name="T10" fmla="*/ 38 w 105"/>
                <a:gd name="T11" fmla="*/ 65 h 66"/>
                <a:gd name="T12" fmla="*/ 47 w 105"/>
                <a:gd name="T13" fmla="*/ 62 h 66"/>
                <a:gd name="T14" fmla="*/ 56 w 105"/>
                <a:gd name="T15" fmla="*/ 59 h 66"/>
                <a:gd name="T16" fmla="*/ 63 w 105"/>
                <a:gd name="T17" fmla="*/ 56 h 66"/>
                <a:gd name="T18" fmla="*/ 70 w 105"/>
                <a:gd name="T19" fmla="*/ 52 h 66"/>
                <a:gd name="T20" fmla="*/ 76 w 105"/>
                <a:gd name="T21" fmla="*/ 46 h 66"/>
                <a:gd name="T22" fmla="*/ 83 w 105"/>
                <a:gd name="T23" fmla="*/ 41 h 66"/>
                <a:gd name="T24" fmla="*/ 89 w 105"/>
                <a:gd name="T25" fmla="*/ 35 h 66"/>
                <a:gd name="T26" fmla="*/ 93 w 105"/>
                <a:gd name="T27" fmla="*/ 28 h 66"/>
                <a:gd name="T28" fmla="*/ 97 w 105"/>
                <a:gd name="T29" fmla="*/ 20 h 66"/>
                <a:gd name="T30" fmla="*/ 102 w 105"/>
                <a:gd name="T31" fmla="*/ 13 h 66"/>
                <a:gd name="T32" fmla="*/ 105 w 105"/>
                <a:gd name="T33" fmla="*/ 6 h 66"/>
                <a:gd name="T34" fmla="*/ 105 w 105"/>
                <a:gd name="T35" fmla="*/ 0 h 66"/>
                <a:gd name="T36" fmla="*/ 105 w 105"/>
                <a:gd name="T37" fmla="*/ 0 h 66"/>
                <a:gd name="T38" fmla="*/ 105 w 105"/>
                <a:gd name="T39" fmla="*/ 0 h 66"/>
                <a:gd name="T40" fmla="*/ 105 w 105"/>
                <a:gd name="T41" fmla="*/ 0 h 66"/>
                <a:gd name="T42" fmla="*/ 105 w 105"/>
                <a:gd name="T43" fmla="*/ 0 h 66"/>
                <a:gd name="T44" fmla="*/ 105 w 105"/>
                <a:gd name="T45" fmla="*/ 0 h 66"/>
                <a:gd name="T46" fmla="*/ 105 w 105"/>
                <a:gd name="T47" fmla="*/ 0 h 66"/>
                <a:gd name="T48" fmla="*/ 105 w 105"/>
                <a:gd name="T49" fmla="*/ 0 h 66"/>
                <a:gd name="T50" fmla="*/ 105 w 105"/>
                <a:gd name="T51" fmla="*/ 0 h 66"/>
                <a:gd name="T52" fmla="*/ 103 w 105"/>
                <a:gd name="T53" fmla="*/ 6 h 66"/>
                <a:gd name="T54" fmla="*/ 100 w 105"/>
                <a:gd name="T55" fmla="*/ 13 h 66"/>
                <a:gd name="T56" fmla="*/ 93 w 105"/>
                <a:gd name="T57" fmla="*/ 28 h 66"/>
                <a:gd name="T58" fmla="*/ 82 w 105"/>
                <a:gd name="T59" fmla="*/ 41 h 66"/>
                <a:gd name="T60" fmla="*/ 70 w 105"/>
                <a:gd name="T61" fmla="*/ 51 h 66"/>
                <a:gd name="T62" fmla="*/ 54 w 105"/>
                <a:gd name="T63" fmla="*/ 59 h 66"/>
                <a:gd name="T64" fmla="*/ 47 w 105"/>
                <a:gd name="T65" fmla="*/ 62 h 66"/>
                <a:gd name="T66" fmla="*/ 38 w 105"/>
                <a:gd name="T67" fmla="*/ 64 h 66"/>
                <a:gd name="T68" fmla="*/ 30 w 105"/>
                <a:gd name="T69" fmla="*/ 65 h 66"/>
                <a:gd name="T70" fmla="*/ 21 w 105"/>
                <a:gd name="T71" fmla="*/ 65 h 66"/>
                <a:gd name="T72" fmla="*/ 13 w 105"/>
                <a:gd name="T73" fmla="*/ 65 h 66"/>
                <a:gd name="T74" fmla="*/ 4 w 105"/>
                <a:gd name="T75" fmla="*/ 64 h 66"/>
                <a:gd name="T76" fmla="*/ 0 w 105"/>
                <a:gd name="T77" fmla="*/ 62 h 66"/>
                <a:gd name="T78" fmla="*/ 0 w 105"/>
                <a:gd name="T79" fmla="*/ 62 h 66"/>
                <a:gd name="T80" fmla="*/ 0 w 105"/>
                <a:gd name="T81" fmla="*/ 62 h 66"/>
                <a:gd name="T82" fmla="*/ 0 w 105"/>
                <a:gd name="T83" fmla="*/ 62 h 66"/>
                <a:gd name="T84" fmla="*/ 0 w 105"/>
                <a:gd name="T85" fmla="*/ 64 h 66"/>
                <a:gd name="T86" fmla="*/ 0 w 105"/>
                <a:gd name="T87" fmla="*/ 64 h 66"/>
                <a:gd name="T88" fmla="*/ 0 w 105"/>
                <a:gd name="T89" fmla="*/ 64 h 66"/>
                <a:gd name="T90" fmla="*/ 0 w 105"/>
                <a:gd name="T91" fmla="*/ 64 h 66"/>
                <a:gd name="T92" fmla="*/ 0 w 105"/>
                <a:gd name="T9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66">
                  <a:moveTo>
                    <a:pt x="0" y="64"/>
                  </a:moveTo>
                  <a:lnTo>
                    <a:pt x="4" y="65"/>
                  </a:lnTo>
                  <a:lnTo>
                    <a:pt x="13" y="65"/>
                  </a:lnTo>
                  <a:lnTo>
                    <a:pt x="21" y="66"/>
                  </a:lnTo>
                  <a:lnTo>
                    <a:pt x="30" y="65"/>
                  </a:lnTo>
                  <a:lnTo>
                    <a:pt x="38" y="65"/>
                  </a:lnTo>
                  <a:lnTo>
                    <a:pt x="47" y="62"/>
                  </a:lnTo>
                  <a:lnTo>
                    <a:pt x="56" y="59"/>
                  </a:lnTo>
                  <a:lnTo>
                    <a:pt x="63" y="56"/>
                  </a:lnTo>
                  <a:lnTo>
                    <a:pt x="70" y="52"/>
                  </a:lnTo>
                  <a:lnTo>
                    <a:pt x="76" y="46"/>
                  </a:lnTo>
                  <a:lnTo>
                    <a:pt x="83" y="41"/>
                  </a:lnTo>
                  <a:lnTo>
                    <a:pt x="89" y="35"/>
                  </a:lnTo>
                  <a:lnTo>
                    <a:pt x="93" y="28"/>
                  </a:lnTo>
                  <a:lnTo>
                    <a:pt x="97" y="20"/>
                  </a:lnTo>
                  <a:lnTo>
                    <a:pt x="102" y="13"/>
                  </a:lnTo>
                  <a:lnTo>
                    <a:pt x="105" y="6"/>
                  </a:lnTo>
                  <a:lnTo>
                    <a:pt x="105" y="0"/>
                  </a:lnTo>
                  <a:lnTo>
                    <a:pt x="105" y="0"/>
                  </a:lnTo>
                  <a:lnTo>
                    <a:pt x="105" y="0"/>
                  </a:lnTo>
                  <a:lnTo>
                    <a:pt x="105" y="0"/>
                  </a:lnTo>
                  <a:lnTo>
                    <a:pt x="105" y="0"/>
                  </a:lnTo>
                  <a:lnTo>
                    <a:pt x="105" y="0"/>
                  </a:lnTo>
                  <a:lnTo>
                    <a:pt x="105" y="0"/>
                  </a:lnTo>
                  <a:lnTo>
                    <a:pt x="105" y="0"/>
                  </a:lnTo>
                  <a:lnTo>
                    <a:pt x="105" y="0"/>
                  </a:lnTo>
                  <a:lnTo>
                    <a:pt x="103" y="6"/>
                  </a:lnTo>
                  <a:lnTo>
                    <a:pt x="100" y="13"/>
                  </a:lnTo>
                  <a:lnTo>
                    <a:pt x="93" y="28"/>
                  </a:lnTo>
                  <a:lnTo>
                    <a:pt x="82" y="41"/>
                  </a:lnTo>
                  <a:lnTo>
                    <a:pt x="70" y="51"/>
                  </a:lnTo>
                  <a:lnTo>
                    <a:pt x="54" y="59"/>
                  </a:lnTo>
                  <a:lnTo>
                    <a:pt x="47" y="62"/>
                  </a:lnTo>
                  <a:lnTo>
                    <a:pt x="38" y="64"/>
                  </a:lnTo>
                  <a:lnTo>
                    <a:pt x="30" y="65"/>
                  </a:lnTo>
                  <a:lnTo>
                    <a:pt x="21" y="65"/>
                  </a:lnTo>
                  <a:lnTo>
                    <a:pt x="13" y="65"/>
                  </a:lnTo>
                  <a:lnTo>
                    <a:pt x="4" y="64"/>
                  </a:lnTo>
                  <a:lnTo>
                    <a:pt x="0" y="62"/>
                  </a:lnTo>
                  <a:lnTo>
                    <a:pt x="0" y="62"/>
                  </a:lnTo>
                  <a:lnTo>
                    <a:pt x="0" y="62"/>
                  </a:lnTo>
                  <a:lnTo>
                    <a:pt x="0" y="62"/>
                  </a:lnTo>
                  <a:lnTo>
                    <a:pt x="0" y="64"/>
                  </a:lnTo>
                  <a:lnTo>
                    <a:pt x="0" y="64"/>
                  </a:lnTo>
                  <a:lnTo>
                    <a:pt x="0" y="64"/>
                  </a:lnTo>
                  <a:lnTo>
                    <a:pt x="0" y="64"/>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4" name="Freeform 1284"/>
            <p:cNvSpPr>
              <a:spLocks/>
            </p:cNvSpPr>
            <p:nvPr/>
          </p:nvSpPr>
          <p:spPr bwMode="auto">
            <a:xfrm>
              <a:off x="4222" y="2592"/>
              <a:ext cx="107" cy="66"/>
            </a:xfrm>
            <a:custGeom>
              <a:avLst/>
              <a:gdLst>
                <a:gd name="T0" fmla="*/ 2 w 107"/>
                <a:gd name="T1" fmla="*/ 63 h 66"/>
                <a:gd name="T2" fmla="*/ 6 w 107"/>
                <a:gd name="T3" fmla="*/ 65 h 66"/>
                <a:gd name="T4" fmla="*/ 15 w 107"/>
                <a:gd name="T5" fmla="*/ 66 h 66"/>
                <a:gd name="T6" fmla="*/ 23 w 107"/>
                <a:gd name="T7" fmla="*/ 66 h 66"/>
                <a:gd name="T8" fmla="*/ 32 w 107"/>
                <a:gd name="T9" fmla="*/ 66 h 66"/>
                <a:gd name="T10" fmla="*/ 40 w 107"/>
                <a:gd name="T11" fmla="*/ 65 h 66"/>
                <a:gd name="T12" fmla="*/ 49 w 107"/>
                <a:gd name="T13" fmla="*/ 63 h 66"/>
                <a:gd name="T14" fmla="*/ 56 w 107"/>
                <a:gd name="T15" fmla="*/ 60 h 66"/>
                <a:gd name="T16" fmla="*/ 72 w 107"/>
                <a:gd name="T17" fmla="*/ 52 h 66"/>
                <a:gd name="T18" fmla="*/ 84 w 107"/>
                <a:gd name="T19" fmla="*/ 42 h 66"/>
                <a:gd name="T20" fmla="*/ 95 w 107"/>
                <a:gd name="T21" fmla="*/ 29 h 66"/>
                <a:gd name="T22" fmla="*/ 102 w 107"/>
                <a:gd name="T23" fmla="*/ 14 h 66"/>
                <a:gd name="T24" fmla="*/ 105 w 107"/>
                <a:gd name="T25" fmla="*/ 7 h 66"/>
                <a:gd name="T26" fmla="*/ 107 w 107"/>
                <a:gd name="T27" fmla="*/ 1 h 66"/>
                <a:gd name="T28" fmla="*/ 107 w 107"/>
                <a:gd name="T29" fmla="*/ 1 h 66"/>
                <a:gd name="T30" fmla="*/ 107 w 107"/>
                <a:gd name="T31" fmla="*/ 0 h 66"/>
                <a:gd name="T32" fmla="*/ 107 w 107"/>
                <a:gd name="T33" fmla="*/ 0 h 66"/>
                <a:gd name="T34" fmla="*/ 107 w 107"/>
                <a:gd name="T35" fmla="*/ 0 h 66"/>
                <a:gd name="T36" fmla="*/ 107 w 107"/>
                <a:gd name="T37" fmla="*/ 0 h 66"/>
                <a:gd name="T38" fmla="*/ 107 w 107"/>
                <a:gd name="T39" fmla="*/ 0 h 66"/>
                <a:gd name="T40" fmla="*/ 107 w 107"/>
                <a:gd name="T41" fmla="*/ 0 h 66"/>
                <a:gd name="T42" fmla="*/ 107 w 107"/>
                <a:gd name="T43" fmla="*/ 0 h 66"/>
                <a:gd name="T44" fmla="*/ 105 w 107"/>
                <a:gd name="T45" fmla="*/ 6 h 66"/>
                <a:gd name="T46" fmla="*/ 102 w 107"/>
                <a:gd name="T47" fmla="*/ 14 h 66"/>
                <a:gd name="T48" fmla="*/ 94 w 107"/>
                <a:gd name="T49" fmla="*/ 29 h 66"/>
                <a:gd name="T50" fmla="*/ 84 w 107"/>
                <a:gd name="T51" fmla="*/ 42 h 66"/>
                <a:gd name="T52" fmla="*/ 71 w 107"/>
                <a:gd name="T53" fmla="*/ 52 h 66"/>
                <a:gd name="T54" fmla="*/ 56 w 107"/>
                <a:gd name="T55" fmla="*/ 59 h 66"/>
                <a:gd name="T56" fmla="*/ 49 w 107"/>
                <a:gd name="T57" fmla="*/ 62 h 66"/>
                <a:gd name="T58" fmla="*/ 40 w 107"/>
                <a:gd name="T59" fmla="*/ 65 h 66"/>
                <a:gd name="T60" fmla="*/ 32 w 107"/>
                <a:gd name="T61" fmla="*/ 66 h 66"/>
                <a:gd name="T62" fmla="*/ 23 w 107"/>
                <a:gd name="T63" fmla="*/ 66 h 66"/>
                <a:gd name="T64" fmla="*/ 15 w 107"/>
                <a:gd name="T65" fmla="*/ 66 h 66"/>
                <a:gd name="T66" fmla="*/ 6 w 107"/>
                <a:gd name="T67" fmla="*/ 65 h 66"/>
                <a:gd name="T68" fmla="*/ 0 w 107"/>
                <a:gd name="T69" fmla="*/ 63 h 66"/>
                <a:gd name="T70" fmla="*/ 0 w 107"/>
                <a:gd name="T71" fmla="*/ 63 h 66"/>
                <a:gd name="T72" fmla="*/ 0 w 107"/>
                <a:gd name="T73" fmla="*/ 63 h 66"/>
                <a:gd name="T74" fmla="*/ 0 w 107"/>
                <a:gd name="T75" fmla="*/ 63 h 66"/>
                <a:gd name="T76" fmla="*/ 0 w 107"/>
                <a:gd name="T77" fmla="*/ 63 h 66"/>
                <a:gd name="T78" fmla="*/ 0 w 107"/>
                <a:gd name="T79" fmla="*/ 63 h 66"/>
                <a:gd name="T80" fmla="*/ 2 w 107"/>
                <a:gd name="T81" fmla="*/ 63 h 66"/>
                <a:gd name="T82" fmla="*/ 2 w 107"/>
                <a:gd name="T83" fmla="*/ 63 h 66"/>
                <a:gd name="T84" fmla="*/ 2 w 107"/>
                <a:gd name="T8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6">
                  <a:moveTo>
                    <a:pt x="2" y="63"/>
                  </a:moveTo>
                  <a:lnTo>
                    <a:pt x="6" y="65"/>
                  </a:lnTo>
                  <a:lnTo>
                    <a:pt x="15" y="66"/>
                  </a:lnTo>
                  <a:lnTo>
                    <a:pt x="23" y="66"/>
                  </a:lnTo>
                  <a:lnTo>
                    <a:pt x="32" y="66"/>
                  </a:lnTo>
                  <a:lnTo>
                    <a:pt x="40" y="65"/>
                  </a:lnTo>
                  <a:lnTo>
                    <a:pt x="49" y="63"/>
                  </a:lnTo>
                  <a:lnTo>
                    <a:pt x="56" y="60"/>
                  </a:lnTo>
                  <a:lnTo>
                    <a:pt x="72" y="52"/>
                  </a:lnTo>
                  <a:lnTo>
                    <a:pt x="84" y="42"/>
                  </a:lnTo>
                  <a:lnTo>
                    <a:pt x="95" y="29"/>
                  </a:lnTo>
                  <a:lnTo>
                    <a:pt x="102" y="14"/>
                  </a:lnTo>
                  <a:lnTo>
                    <a:pt x="105" y="7"/>
                  </a:lnTo>
                  <a:lnTo>
                    <a:pt x="107" y="1"/>
                  </a:lnTo>
                  <a:lnTo>
                    <a:pt x="107" y="1"/>
                  </a:lnTo>
                  <a:lnTo>
                    <a:pt x="107" y="0"/>
                  </a:lnTo>
                  <a:lnTo>
                    <a:pt x="107" y="0"/>
                  </a:lnTo>
                  <a:lnTo>
                    <a:pt x="107" y="0"/>
                  </a:lnTo>
                  <a:lnTo>
                    <a:pt x="107" y="0"/>
                  </a:lnTo>
                  <a:lnTo>
                    <a:pt x="107" y="0"/>
                  </a:lnTo>
                  <a:lnTo>
                    <a:pt x="107" y="0"/>
                  </a:lnTo>
                  <a:lnTo>
                    <a:pt x="107" y="0"/>
                  </a:lnTo>
                  <a:lnTo>
                    <a:pt x="105" y="6"/>
                  </a:lnTo>
                  <a:lnTo>
                    <a:pt x="102" y="14"/>
                  </a:lnTo>
                  <a:lnTo>
                    <a:pt x="94" y="29"/>
                  </a:lnTo>
                  <a:lnTo>
                    <a:pt x="84" y="42"/>
                  </a:lnTo>
                  <a:lnTo>
                    <a:pt x="71" y="52"/>
                  </a:lnTo>
                  <a:lnTo>
                    <a:pt x="56" y="59"/>
                  </a:lnTo>
                  <a:lnTo>
                    <a:pt x="49" y="62"/>
                  </a:lnTo>
                  <a:lnTo>
                    <a:pt x="40" y="65"/>
                  </a:lnTo>
                  <a:lnTo>
                    <a:pt x="32" y="66"/>
                  </a:lnTo>
                  <a:lnTo>
                    <a:pt x="23" y="66"/>
                  </a:lnTo>
                  <a:lnTo>
                    <a:pt x="15" y="66"/>
                  </a:lnTo>
                  <a:lnTo>
                    <a:pt x="6" y="65"/>
                  </a:lnTo>
                  <a:lnTo>
                    <a:pt x="0" y="63"/>
                  </a:lnTo>
                  <a:lnTo>
                    <a:pt x="0" y="63"/>
                  </a:lnTo>
                  <a:lnTo>
                    <a:pt x="0" y="63"/>
                  </a:lnTo>
                  <a:lnTo>
                    <a:pt x="0" y="63"/>
                  </a:lnTo>
                  <a:lnTo>
                    <a:pt x="0" y="63"/>
                  </a:lnTo>
                  <a:lnTo>
                    <a:pt x="0" y="63"/>
                  </a:lnTo>
                  <a:lnTo>
                    <a:pt x="2" y="63"/>
                  </a:lnTo>
                  <a:lnTo>
                    <a:pt x="2" y="63"/>
                  </a:lnTo>
                  <a:lnTo>
                    <a:pt x="2"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5" name="Freeform 1285"/>
            <p:cNvSpPr>
              <a:spLocks/>
            </p:cNvSpPr>
            <p:nvPr/>
          </p:nvSpPr>
          <p:spPr bwMode="auto">
            <a:xfrm>
              <a:off x="4222" y="2590"/>
              <a:ext cx="107" cy="68"/>
            </a:xfrm>
            <a:custGeom>
              <a:avLst/>
              <a:gdLst>
                <a:gd name="T0" fmla="*/ 0 w 107"/>
                <a:gd name="T1" fmla="*/ 65 h 68"/>
                <a:gd name="T2" fmla="*/ 6 w 107"/>
                <a:gd name="T3" fmla="*/ 67 h 68"/>
                <a:gd name="T4" fmla="*/ 15 w 107"/>
                <a:gd name="T5" fmla="*/ 68 h 68"/>
                <a:gd name="T6" fmla="*/ 23 w 107"/>
                <a:gd name="T7" fmla="*/ 68 h 68"/>
                <a:gd name="T8" fmla="*/ 32 w 107"/>
                <a:gd name="T9" fmla="*/ 68 h 68"/>
                <a:gd name="T10" fmla="*/ 40 w 107"/>
                <a:gd name="T11" fmla="*/ 67 h 68"/>
                <a:gd name="T12" fmla="*/ 49 w 107"/>
                <a:gd name="T13" fmla="*/ 64 h 68"/>
                <a:gd name="T14" fmla="*/ 56 w 107"/>
                <a:gd name="T15" fmla="*/ 61 h 68"/>
                <a:gd name="T16" fmla="*/ 71 w 107"/>
                <a:gd name="T17" fmla="*/ 54 h 68"/>
                <a:gd name="T18" fmla="*/ 84 w 107"/>
                <a:gd name="T19" fmla="*/ 44 h 68"/>
                <a:gd name="T20" fmla="*/ 94 w 107"/>
                <a:gd name="T21" fmla="*/ 31 h 68"/>
                <a:gd name="T22" fmla="*/ 102 w 107"/>
                <a:gd name="T23" fmla="*/ 16 h 68"/>
                <a:gd name="T24" fmla="*/ 105 w 107"/>
                <a:gd name="T25" fmla="*/ 8 h 68"/>
                <a:gd name="T26" fmla="*/ 107 w 107"/>
                <a:gd name="T27" fmla="*/ 2 h 68"/>
                <a:gd name="T28" fmla="*/ 107 w 107"/>
                <a:gd name="T29" fmla="*/ 2 h 68"/>
                <a:gd name="T30" fmla="*/ 107 w 107"/>
                <a:gd name="T31" fmla="*/ 2 h 68"/>
                <a:gd name="T32" fmla="*/ 107 w 107"/>
                <a:gd name="T33" fmla="*/ 2 h 68"/>
                <a:gd name="T34" fmla="*/ 107 w 107"/>
                <a:gd name="T35" fmla="*/ 2 h 68"/>
                <a:gd name="T36" fmla="*/ 107 w 107"/>
                <a:gd name="T37" fmla="*/ 2 h 68"/>
                <a:gd name="T38" fmla="*/ 107 w 107"/>
                <a:gd name="T39" fmla="*/ 0 h 68"/>
                <a:gd name="T40" fmla="*/ 107 w 107"/>
                <a:gd name="T41" fmla="*/ 0 h 68"/>
                <a:gd name="T42" fmla="*/ 107 w 107"/>
                <a:gd name="T43" fmla="*/ 0 h 68"/>
                <a:gd name="T44" fmla="*/ 105 w 107"/>
                <a:gd name="T45" fmla="*/ 8 h 68"/>
                <a:gd name="T46" fmla="*/ 102 w 107"/>
                <a:gd name="T47" fmla="*/ 16 h 68"/>
                <a:gd name="T48" fmla="*/ 94 w 107"/>
                <a:gd name="T49" fmla="*/ 31 h 68"/>
                <a:gd name="T50" fmla="*/ 84 w 107"/>
                <a:gd name="T51" fmla="*/ 42 h 68"/>
                <a:gd name="T52" fmla="*/ 71 w 107"/>
                <a:gd name="T53" fmla="*/ 54 h 68"/>
                <a:gd name="T54" fmla="*/ 56 w 107"/>
                <a:gd name="T55" fmla="*/ 61 h 68"/>
                <a:gd name="T56" fmla="*/ 49 w 107"/>
                <a:gd name="T57" fmla="*/ 64 h 68"/>
                <a:gd name="T58" fmla="*/ 40 w 107"/>
                <a:gd name="T59" fmla="*/ 67 h 68"/>
                <a:gd name="T60" fmla="*/ 32 w 107"/>
                <a:gd name="T61" fmla="*/ 67 h 68"/>
                <a:gd name="T62" fmla="*/ 23 w 107"/>
                <a:gd name="T63" fmla="*/ 68 h 68"/>
                <a:gd name="T64" fmla="*/ 15 w 107"/>
                <a:gd name="T65" fmla="*/ 67 h 68"/>
                <a:gd name="T66" fmla="*/ 6 w 107"/>
                <a:gd name="T67" fmla="*/ 67 h 68"/>
                <a:gd name="T68" fmla="*/ 0 w 107"/>
                <a:gd name="T69" fmla="*/ 64 h 68"/>
                <a:gd name="T70" fmla="*/ 0 w 107"/>
                <a:gd name="T71" fmla="*/ 64 h 68"/>
                <a:gd name="T72" fmla="*/ 0 w 107"/>
                <a:gd name="T73" fmla="*/ 64 h 68"/>
                <a:gd name="T74" fmla="*/ 0 w 107"/>
                <a:gd name="T75" fmla="*/ 64 h 68"/>
                <a:gd name="T76" fmla="*/ 0 w 107"/>
                <a:gd name="T77" fmla="*/ 65 h 68"/>
                <a:gd name="T78" fmla="*/ 0 w 107"/>
                <a:gd name="T79" fmla="*/ 65 h 68"/>
                <a:gd name="T80" fmla="*/ 0 w 107"/>
                <a:gd name="T81" fmla="*/ 65 h 68"/>
                <a:gd name="T82" fmla="*/ 0 w 107"/>
                <a:gd name="T83" fmla="*/ 65 h 68"/>
                <a:gd name="T84" fmla="*/ 0 w 107"/>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8">
                  <a:moveTo>
                    <a:pt x="0" y="65"/>
                  </a:moveTo>
                  <a:lnTo>
                    <a:pt x="6" y="67"/>
                  </a:lnTo>
                  <a:lnTo>
                    <a:pt x="15" y="68"/>
                  </a:lnTo>
                  <a:lnTo>
                    <a:pt x="23" y="68"/>
                  </a:lnTo>
                  <a:lnTo>
                    <a:pt x="32" y="68"/>
                  </a:lnTo>
                  <a:lnTo>
                    <a:pt x="40" y="67"/>
                  </a:lnTo>
                  <a:lnTo>
                    <a:pt x="49" y="64"/>
                  </a:lnTo>
                  <a:lnTo>
                    <a:pt x="56" y="61"/>
                  </a:lnTo>
                  <a:lnTo>
                    <a:pt x="71" y="54"/>
                  </a:lnTo>
                  <a:lnTo>
                    <a:pt x="84" y="44"/>
                  </a:lnTo>
                  <a:lnTo>
                    <a:pt x="94" y="31"/>
                  </a:lnTo>
                  <a:lnTo>
                    <a:pt x="102" y="16"/>
                  </a:lnTo>
                  <a:lnTo>
                    <a:pt x="105" y="8"/>
                  </a:lnTo>
                  <a:lnTo>
                    <a:pt x="107" y="2"/>
                  </a:lnTo>
                  <a:lnTo>
                    <a:pt x="107" y="2"/>
                  </a:lnTo>
                  <a:lnTo>
                    <a:pt x="107" y="2"/>
                  </a:lnTo>
                  <a:lnTo>
                    <a:pt x="107" y="2"/>
                  </a:lnTo>
                  <a:lnTo>
                    <a:pt x="107" y="2"/>
                  </a:lnTo>
                  <a:lnTo>
                    <a:pt x="107" y="2"/>
                  </a:lnTo>
                  <a:lnTo>
                    <a:pt x="107" y="0"/>
                  </a:lnTo>
                  <a:lnTo>
                    <a:pt x="107" y="0"/>
                  </a:lnTo>
                  <a:lnTo>
                    <a:pt x="107" y="0"/>
                  </a:lnTo>
                  <a:lnTo>
                    <a:pt x="105" y="8"/>
                  </a:lnTo>
                  <a:lnTo>
                    <a:pt x="102" y="16"/>
                  </a:lnTo>
                  <a:lnTo>
                    <a:pt x="94" y="31"/>
                  </a:lnTo>
                  <a:lnTo>
                    <a:pt x="84" y="42"/>
                  </a:lnTo>
                  <a:lnTo>
                    <a:pt x="71" y="54"/>
                  </a:lnTo>
                  <a:lnTo>
                    <a:pt x="56" y="61"/>
                  </a:lnTo>
                  <a:lnTo>
                    <a:pt x="49" y="64"/>
                  </a:lnTo>
                  <a:lnTo>
                    <a:pt x="40" y="67"/>
                  </a:lnTo>
                  <a:lnTo>
                    <a:pt x="32" y="67"/>
                  </a:lnTo>
                  <a:lnTo>
                    <a:pt x="23" y="68"/>
                  </a:lnTo>
                  <a:lnTo>
                    <a:pt x="15" y="67"/>
                  </a:lnTo>
                  <a:lnTo>
                    <a:pt x="6" y="67"/>
                  </a:lnTo>
                  <a:lnTo>
                    <a:pt x="0" y="64"/>
                  </a:lnTo>
                  <a:lnTo>
                    <a:pt x="0" y="64"/>
                  </a:lnTo>
                  <a:lnTo>
                    <a:pt x="0" y="64"/>
                  </a:lnTo>
                  <a:lnTo>
                    <a:pt x="0" y="64"/>
                  </a:lnTo>
                  <a:lnTo>
                    <a:pt x="0" y="65"/>
                  </a:lnTo>
                  <a:lnTo>
                    <a:pt x="0" y="65"/>
                  </a:lnTo>
                  <a:lnTo>
                    <a:pt x="0" y="65"/>
                  </a:lnTo>
                  <a:lnTo>
                    <a:pt x="0" y="65"/>
                  </a:lnTo>
                  <a:lnTo>
                    <a:pt x="0" y="65"/>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6" name="Freeform 1286"/>
            <p:cNvSpPr>
              <a:spLocks/>
            </p:cNvSpPr>
            <p:nvPr/>
          </p:nvSpPr>
          <p:spPr bwMode="auto">
            <a:xfrm>
              <a:off x="4221" y="2590"/>
              <a:ext cx="108" cy="68"/>
            </a:xfrm>
            <a:custGeom>
              <a:avLst/>
              <a:gdLst>
                <a:gd name="T0" fmla="*/ 1 w 108"/>
                <a:gd name="T1" fmla="*/ 64 h 68"/>
                <a:gd name="T2" fmla="*/ 7 w 108"/>
                <a:gd name="T3" fmla="*/ 67 h 68"/>
                <a:gd name="T4" fmla="*/ 16 w 108"/>
                <a:gd name="T5" fmla="*/ 67 h 68"/>
                <a:gd name="T6" fmla="*/ 24 w 108"/>
                <a:gd name="T7" fmla="*/ 68 h 68"/>
                <a:gd name="T8" fmla="*/ 33 w 108"/>
                <a:gd name="T9" fmla="*/ 67 h 68"/>
                <a:gd name="T10" fmla="*/ 41 w 108"/>
                <a:gd name="T11" fmla="*/ 67 h 68"/>
                <a:gd name="T12" fmla="*/ 50 w 108"/>
                <a:gd name="T13" fmla="*/ 64 h 68"/>
                <a:gd name="T14" fmla="*/ 57 w 108"/>
                <a:gd name="T15" fmla="*/ 61 h 68"/>
                <a:gd name="T16" fmla="*/ 72 w 108"/>
                <a:gd name="T17" fmla="*/ 54 h 68"/>
                <a:gd name="T18" fmla="*/ 85 w 108"/>
                <a:gd name="T19" fmla="*/ 42 h 68"/>
                <a:gd name="T20" fmla="*/ 95 w 108"/>
                <a:gd name="T21" fmla="*/ 31 h 68"/>
                <a:gd name="T22" fmla="*/ 103 w 108"/>
                <a:gd name="T23" fmla="*/ 16 h 68"/>
                <a:gd name="T24" fmla="*/ 106 w 108"/>
                <a:gd name="T25" fmla="*/ 8 h 68"/>
                <a:gd name="T26" fmla="*/ 108 w 108"/>
                <a:gd name="T27" fmla="*/ 0 h 68"/>
                <a:gd name="T28" fmla="*/ 108 w 108"/>
                <a:gd name="T29" fmla="*/ 0 h 68"/>
                <a:gd name="T30" fmla="*/ 108 w 108"/>
                <a:gd name="T31" fmla="*/ 0 h 68"/>
                <a:gd name="T32" fmla="*/ 108 w 108"/>
                <a:gd name="T33" fmla="*/ 0 h 68"/>
                <a:gd name="T34" fmla="*/ 108 w 108"/>
                <a:gd name="T35" fmla="*/ 0 h 68"/>
                <a:gd name="T36" fmla="*/ 108 w 108"/>
                <a:gd name="T37" fmla="*/ 0 h 68"/>
                <a:gd name="T38" fmla="*/ 108 w 108"/>
                <a:gd name="T39" fmla="*/ 0 h 68"/>
                <a:gd name="T40" fmla="*/ 108 w 108"/>
                <a:gd name="T41" fmla="*/ 0 h 68"/>
                <a:gd name="T42" fmla="*/ 108 w 108"/>
                <a:gd name="T43" fmla="*/ 0 h 68"/>
                <a:gd name="T44" fmla="*/ 108 w 108"/>
                <a:gd name="T45" fmla="*/ 0 h 68"/>
                <a:gd name="T46" fmla="*/ 105 w 108"/>
                <a:gd name="T47" fmla="*/ 8 h 68"/>
                <a:gd name="T48" fmla="*/ 102 w 108"/>
                <a:gd name="T49" fmla="*/ 16 h 68"/>
                <a:gd name="T50" fmla="*/ 95 w 108"/>
                <a:gd name="T51" fmla="*/ 31 h 68"/>
                <a:gd name="T52" fmla="*/ 85 w 108"/>
                <a:gd name="T53" fmla="*/ 42 h 68"/>
                <a:gd name="T54" fmla="*/ 72 w 108"/>
                <a:gd name="T55" fmla="*/ 52 h 68"/>
                <a:gd name="T56" fmla="*/ 57 w 108"/>
                <a:gd name="T57" fmla="*/ 61 h 68"/>
                <a:gd name="T58" fmla="*/ 50 w 108"/>
                <a:gd name="T59" fmla="*/ 64 h 68"/>
                <a:gd name="T60" fmla="*/ 41 w 108"/>
                <a:gd name="T61" fmla="*/ 65 h 68"/>
                <a:gd name="T62" fmla="*/ 33 w 108"/>
                <a:gd name="T63" fmla="*/ 67 h 68"/>
                <a:gd name="T64" fmla="*/ 24 w 108"/>
                <a:gd name="T65" fmla="*/ 67 h 68"/>
                <a:gd name="T66" fmla="*/ 16 w 108"/>
                <a:gd name="T67" fmla="*/ 67 h 68"/>
                <a:gd name="T68" fmla="*/ 7 w 108"/>
                <a:gd name="T69" fmla="*/ 65 h 68"/>
                <a:gd name="T70" fmla="*/ 0 w 108"/>
                <a:gd name="T71" fmla="*/ 64 h 68"/>
                <a:gd name="T72" fmla="*/ 0 w 108"/>
                <a:gd name="T73" fmla="*/ 64 h 68"/>
                <a:gd name="T74" fmla="*/ 0 w 108"/>
                <a:gd name="T75" fmla="*/ 64 h 68"/>
                <a:gd name="T76" fmla="*/ 0 w 108"/>
                <a:gd name="T77" fmla="*/ 64 h 68"/>
                <a:gd name="T78" fmla="*/ 0 w 108"/>
                <a:gd name="T79" fmla="*/ 64 h 68"/>
                <a:gd name="T80" fmla="*/ 0 w 108"/>
                <a:gd name="T81" fmla="*/ 64 h 68"/>
                <a:gd name="T82" fmla="*/ 0 w 108"/>
                <a:gd name="T83" fmla="*/ 64 h 68"/>
                <a:gd name="T84" fmla="*/ 1 w 108"/>
                <a:gd name="T85" fmla="*/ 64 h 68"/>
                <a:gd name="T86" fmla="*/ 1 w 108"/>
                <a:gd name="T8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68">
                  <a:moveTo>
                    <a:pt x="1" y="64"/>
                  </a:moveTo>
                  <a:lnTo>
                    <a:pt x="7" y="67"/>
                  </a:lnTo>
                  <a:lnTo>
                    <a:pt x="16" y="67"/>
                  </a:lnTo>
                  <a:lnTo>
                    <a:pt x="24" y="68"/>
                  </a:lnTo>
                  <a:lnTo>
                    <a:pt x="33" y="67"/>
                  </a:lnTo>
                  <a:lnTo>
                    <a:pt x="41" y="67"/>
                  </a:lnTo>
                  <a:lnTo>
                    <a:pt x="50" y="64"/>
                  </a:lnTo>
                  <a:lnTo>
                    <a:pt x="57" y="61"/>
                  </a:lnTo>
                  <a:lnTo>
                    <a:pt x="72" y="54"/>
                  </a:lnTo>
                  <a:lnTo>
                    <a:pt x="85" y="42"/>
                  </a:lnTo>
                  <a:lnTo>
                    <a:pt x="95" y="31"/>
                  </a:lnTo>
                  <a:lnTo>
                    <a:pt x="103" y="16"/>
                  </a:lnTo>
                  <a:lnTo>
                    <a:pt x="106" y="8"/>
                  </a:lnTo>
                  <a:lnTo>
                    <a:pt x="108" y="0"/>
                  </a:lnTo>
                  <a:lnTo>
                    <a:pt x="108" y="0"/>
                  </a:lnTo>
                  <a:lnTo>
                    <a:pt x="108" y="0"/>
                  </a:lnTo>
                  <a:lnTo>
                    <a:pt x="108" y="0"/>
                  </a:lnTo>
                  <a:lnTo>
                    <a:pt x="108" y="0"/>
                  </a:lnTo>
                  <a:lnTo>
                    <a:pt x="108" y="0"/>
                  </a:lnTo>
                  <a:lnTo>
                    <a:pt x="108" y="0"/>
                  </a:lnTo>
                  <a:lnTo>
                    <a:pt x="108" y="0"/>
                  </a:lnTo>
                  <a:lnTo>
                    <a:pt x="108" y="0"/>
                  </a:lnTo>
                  <a:lnTo>
                    <a:pt x="108" y="0"/>
                  </a:lnTo>
                  <a:lnTo>
                    <a:pt x="105" y="8"/>
                  </a:lnTo>
                  <a:lnTo>
                    <a:pt x="102" y="16"/>
                  </a:lnTo>
                  <a:lnTo>
                    <a:pt x="95" y="31"/>
                  </a:lnTo>
                  <a:lnTo>
                    <a:pt x="85" y="42"/>
                  </a:lnTo>
                  <a:lnTo>
                    <a:pt x="72" y="52"/>
                  </a:lnTo>
                  <a:lnTo>
                    <a:pt x="57" y="61"/>
                  </a:lnTo>
                  <a:lnTo>
                    <a:pt x="50" y="64"/>
                  </a:lnTo>
                  <a:lnTo>
                    <a:pt x="41" y="65"/>
                  </a:lnTo>
                  <a:lnTo>
                    <a:pt x="33" y="67"/>
                  </a:lnTo>
                  <a:lnTo>
                    <a:pt x="24" y="67"/>
                  </a:lnTo>
                  <a:lnTo>
                    <a:pt x="16" y="67"/>
                  </a:lnTo>
                  <a:lnTo>
                    <a:pt x="7" y="65"/>
                  </a:lnTo>
                  <a:lnTo>
                    <a:pt x="0" y="64"/>
                  </a:lnTo>
                  <a:lnTo>
                    <a:pt x="0" y="64"/>
                  </a:lnTo>
                  <a:lnTo>
                    <a:pt x="0" y="64"/>
                  </a:lnTo>
                  <a:lnTo>
                    <a:pt x="0" y="64"/>
                  </a:lnTo>
                  <a:lnTo>
                    <a:pt x="0" y="64"/>
                  </a:lnTo>
                  <a:lnTo>
                    <a:pt x="0" y="64"/>
                  </a:lnTo>
                  <a:lnTo>
                    <a:pt x="0" y="64"/>
                  </a:lnTo>
                  <a:lnTo>
                    <a:pt x="1" y="64"/>
                  </a:lnTo>
                  <a:lnTo>
                    <a:pt x="1" y="64"/>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7" name="Freeform 1287"/>
            <p:cNvSpPr>
              <a:spLocks/>
            </p:cNvSpPr>
            <p:nvPr/>
          </p:nvSpPr>
          <p:spPr bwMode="auto">
            <a:xfrm>
              <a:off x="4221" y="2589"/>
              <a:ext cx="108" cy="68"/>
            </a:xfrm>
            <a:custGeom>
              <a:avLst/>
              <a:gdLst>
                <a:gd name="T0" fmla="*/ 0 w 108"/>
                <a:gd name="T1" fmla="*/ 65 h 68"/>
                <a:gd name="T2" fmla="*/ 7 w 108"/>
                <a:gd name="T3" fmla="*/ 66 h 68"/>
                <a:gd name="T4" fmla="*/ 16 w 108"/>
                <a:gd name="T5" fmla="*/ 68 h 68"/>
                <a:gd name="T6" fmla="*/ 24 w 108"/>
                <a:gd name="T7" fmla="*/ 68 h 68"/>
                <a:gd name="T8" fmla="*/ 33 w 108"/>
                <a:gd name="T9" fmla="*/ 68 h 68"/>
                <a:gd name="T10" fmla="*/ 41 w 108"/>
                <a:gd name="T11" fmla="*/ 66 h 68"/>
                <a:gd name="T12" fmla="*/ 50 w 108"/>
                <a:gd name="T13" fmla="*/ 65 h 68"/>
                <a:gd name="T14" fmla="*/ 57 w 108"/>
                <a:gd name="T15" fmla="*/ 62 h 68"/>
                <a:gd name="T16" fmla="*/ 72 w 108"/>
                <a:gd name="T17" fmla="*/ 53 h 68"/>
                <a:gd name="T18" fmla="*/ 85 w 108"/>
                <a:gd name="T19" fmla="*/ 43 h 68"/>
                <a:gd name="T20" fmla="*/ 95 w 108"/>
                <a:gd name="T21" fmla="*/ 32 h 68"/>
                <a:gd name="T22" fmla="*/ 102 w 108"/>
                <a:gd name="T23" fmla="*/ 17 h 68"/>
                <a:gd name="T24" fmla="*/ 105 w 108"/>
                <a:gd name="T25" fmla="*/ 9 h 68"/>
                <a:gd name="T26" fmla="*/ 108 w 108"/>
                <a:gd name="T27" fmla="*/ 1 h 68"/>
                <a:gd name="T28" fmla="*/ 108 w 108"/>
                <a:gd name="T29" fmla="*/ 1 h 68"/>
                <a:gd name="T30" fmla="*/ 108 w 108"/>
                <a:gd name="T31" fmla="*/ 0 h 68"/>
                <a:gd name="T32" fmla="*/ 108 w 108"/>
                <a:gd name="T33" fmla="*/ 0 h 68"/>
                <a:gd name="T34" fmla="*/ 108 w 108"/>
                <a:gd name="T35" fmla="*/ 0 h 68"/>
                <a:gd name="T36" fmla="*/ 108 w 108"/>
                <a:gd name="T37" fmla="*/ 0 h 68"/>
                <a:gd name="T38" fmla="*/ 106 w 108"/>
                <a:gd name="T39" fmla="*/ 0 h 68"/>
                <a:gd name="T40" fmla="*/ 106 w 108"/>
                <a:gd name="T41" fmla="*/ 0 h 68"/>
                <a:gd name="T42" fmla="*/ 106 w 108"/>
                <a:gd name="T43" fmla="*/ 0 h 68"/>
                <a:gd name="T44" fmla="*/ 106 w 108"/>
                <a:gd name="T45" fmla="*/ 0 h 68"/>
                <a:gd name="T46" fmla="*/ 106 w 108"/>
                <a:gd name="T47" fmla="*/ 0 h 68"/>
                <a:gd name="T48" fmla="*/ 105 w 108"/>
                <a:gd name="T49" fmla="*/ 9 h 68"/>
                <a:gd name="T50" fmla="*/ 102 w 108"/>
                <a:gd name="T51" fmla="*/ 16 h 68"/>
                <a:gd name="T52" fmla="*/ 95 w 108"/>
                <a:gd name="T53" fmla="*/ 30 h 68"/>
                <a:gd name="T54" fmla="*/ 83 w 108"/>
                <a:gd name="T55" fmla="*/ 43 h 68"/>
                <a:gd name="T56" fmla="*/ 72 w 108"/>
                <a:gd name="T57" fmla="*/ 53 h 68"/>
                <a:gd name="T58" fmla="*/ 57 w 108"/>
                <a:gd name="T59" fmla="*/ 60 h 68"/>
                <a:gd name="T60" fmla="*/ 50 w 108"/>
                <a:gd name="T61" fmla="*/ 63 h 68"/>
                <a:gd name="T62" fmla="*/ 41 w 108"/>
                <a:gd name="T63" fmla="*/ 66 h 68"/>
                <a:gd name="T64" fmla="*/ 33 w 108"/>
                <a:gd name="T65" fmla="*/ 68 h 68"/>
                <a:gd name="T66" fmla="*/ 24 w 108"/>
                <a:gd name="T67" fmla="*/ 68 h 68"/>
                <a:gd name="T68" fmla="*/ 16 w 108"/>
                <a:gd name="T69" fmla="*/ 68 h 68"/>
                <a:gd name="T70" fmla="*/ 8 w 108"/>
                <a:gd name="T71" fmla="*/ 66 h 68"/>
                <a:gd name="T72" fmla="*/ 0 w 108"/>
                <a:gd name="T73" fmla="*/ 63 h 68"/>
                <a:gd name="T74" fmla="*/ 0 w 108"/>
                <a:gd name="T75" fmla="*/ 63 h 68"/>
                <a:gd name="T76" fmla="*/ 0 w 108"/>
                <a:gd name="T77" fmla="*/ 63 h 68"/>
                <a:gd name="T78" fmla="*/ 0 w 108"/>
                <a:gd name="T79" fmla="*/ 63 h 68"/>
                <a:gd name="T80" fmla="*/ 0 w 108"/>
                <a:gd name="T81" fmla="*/ 63 h 68"/>
                <a:gd name="T82" fmla="*/ 0 w 108"/>
                <a:gd name="T83" fmla="*/ 65 h 68"/>
                <a:gd name="T84" fmla="*/ 0 w 108"/>
                <a:gd name="T85" fmla="*/ 65 h 68"/>
                <a:gd name="T86" fmla="*/ 0 w 108"/>
                <a:gd name="T87" fmla="*/ 65 h 68"/>
                <a:gd name="T88" fmla="*/ 0 w 108"/>
                <a:gd name="T89" fmla="*/ 65 h 68"/>
                <a:gd name="T90" fmla="*/ 0 w 108"/>
                <a:gd name="T9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8">
                  <a:moveTo>
                    <a:pt x="0" y="65"/>
                  </a:moveTo>
                  <a:lnTo>
                    <a:pt x="7" y="66"/>
                  </a:lnTo>
                  <a:lnTo>
                    <a:pt x="16" y="68"/>
                  </a:lnTo>
                  <a:lnTo>
                    <a:pt x="24" y="68"/>
                  </a:lnTo>
                  <a:lnTo>
                    <a:pt x="33" y="68"/>
                  </a:lnTo>
                  <a:lnTo>
                    <a:pt x="41" y="66"/>
                  </a:lnTo>
                  <a:lnTo>
                    <a:pt x="50" y="65"/>
                  </a:lnTo>
                  <a:lnTo>
                    <a:pt x="57" y="62"/>
                  </a:lnTo>
                  <a:lnTo>
                    <a:pt x="72" y="53"/>
                  </a:lnTo>
                  <a:lnTo>
                    <a:pt x="85" y="43"/>
                  </a:lnTo>
                  <a:lnTo>
                    <a:pt x="95" y="32"/>
                  </a:lnTo>
                  <a:lnTo>
                    <a:pt x="102" y="17"/>
                  </a:lnTo>
                  <a:lnTo>
                    <a:pt x="105" y="9"/>
                  </a:lnTo>
                  <a:lnTo>
                    <a:pt x="108" y="1"/>
                  </a:lnTo>
                  <a:lnTo>
                    <a:pt x="108" y="1"/>
                  </a:lnTo>
                  <a:lnTo>
                    <a:pt x="108" y="0"/>
                  </a:lnTo>
                  <a:lnTo>
                    <a:pt x="108" y="0"/>
                  </a:lnTo>
                  <a:lnTo>
                    <a:pt x="108" y="0"/>
                  </a:lnTo>
                  <a:lnTo>
                    <a:pt x="108" y="0"/>
                  </a:lnTo>
                  <a:lnTo>
                    <a:pt x="106" y="0"/>
                  </a:lnTo>
                  <a:lnTo>
                    <a:pt x="106" y="0"/>
                  </a:lnTo>
                  <a:lnTo>
                    <a:pt x="106" y="0"/>
                  </a:lnTo>
                  <a:lnTo>
                    <a:pt x="106" y="0"/>
                  </a:lnTo>
                  <a:lnTo>
                    <a:pt x="106" y="0"/>
                  </a:lnTo>
                  <a:lnTo>
                    <a:pt x="105" y="9"/>
                  </a:lnTo>
                  <a:lnTo>
                    <a:pt x="102" y="16"/>
                  </a:lnTo>
                  <a:lnTo>
                    <a:pt x="95" y="30"/>
                  </a:lnTo>
                  <a:lnTo>
                    <a:pt x="83" y="43"/>
                  </a:lnTo>
                  <a:lnTo>
                    <a:pt x="72" y="53"/>
                  </a:lnTo>
                  <a:lnTo>
                    <a:pt x="57" y="60"/>
                  </a:lnTo>
                  <a:lnTo>
                    <a:pt x="50" y="63"/>
                  </a:lnTo>
                  <a:lnTo>
                    <a:pt x="41" y="66"/>
                  </a:lnTo>
                  <a:lnTo>
                    <a:pt x="33" y="68"/>
                  </a:lnTo>
                  <a:lnTo>
                    <a:pt x="24" y="68"/>
                  </a:lnTo>
                  <a:lnTo>
                    <a:pt x="16" y="68"/>
                  </a:lnTo>
                  <a:lnTo>
                    <a:pt x="8" y="66"/>
                  </a:lnTo>
                  <a:lnTo>
                    <a:pt x="0" y="63"/>
                  </a:lnTo>
                  <a:lnTo>
                    <a:pt x="0" y="63"/>
                  </a:lnTo>
                  <a:lnTo>
                    <a:pt x="0" y="63"/>
                  </a:lnTo>
                  <a:lnTo>
                    <a:pt x="0" y="63"/>
                  </a:lnTo>
                  <a:lnTo>
                    <a:pt x="0" y="63"/>
                  </a:lnTo>
                  <a:lnTo>
                    <a:pt x="0" y="65"/>
                  </a:lnTo>
                  <a:lnTo>
                    <a:pt x="0" y="65"/>
                  </a:lnTo>
                  <a:lnTo>
                    <a:pt x="0" y="65"/>
                  </a:lnTo>
                  <a:lnTo>
                    <a:pt x="0" y="65"/>
                  </a:lnTo>
                  <a:lnTo>
                    <a:pt x="0"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8" name="Freeform 1288"/>
            <p:cNvSpPr>
              <a:spLocks/>
            </p:cNvSpPr>
            <p:nvPr/>
          </p:nvSpPr>
          <p:spPr bwMode="auto">
            <a:xfrm>
              <a:off x="4219" y="2588"/>
              <a:ext cx="108" cy="69"/>
            </a:xfrm>
            <a:custGeom>
              <a:avLst/>
              <a:gdLst>
                <a:gd name="T0" fmla="*/ 2 w 108"/>
                <a:gd name="T1" fmla="*/ 64 h 69"/>
                <a:gd name="T2" fmla="*/ 2 w 108"/>
                <a:gd name="T3" fmla="*/ 64 h 69"/>
                <a:gd name="T4" fmla="*/ 10 w 108"/>
                <a:gd name="T5" fmla="*/ 67 h 69"/>
                <a:gd name="T6" fmla="*/ 18 w 108"/>
                <a:gd name="T7" fmla="*/ 69 h 69"/>
                <a:gd name="T8" fmla="*/ 26 w 108"/>
                <a:gd name="T9" fmla="*/ 69 h 69"/>
                <a:gd name="T10" fmla="*/ 35 w 108"/>
                <a:gd name="T11" fmla="*/ 69 h 69"/>
                <a:gd name="T12" fmla="*/ 43 w 108"/>
                <a:gd name="T13" fmla="*/ 67 h 69"/>
                <a:gd name="T14" fmla="*/ 52 w 108"/>
                <a:gd name="T15" fmla="*/ 64 h 69"/>
                <a:gd name="T16" fmla="*/ 59 w 108"/>
                <a:gd name="T17" fmla="*/ 61 h 69"/>
                <a:gd name="T18" fmla="*/ 74 w 108"/>
                <a:gd name="T19" fmla="*/ 54 h 69"/>
                <a:gd name="T20" fmla="*/ 85 w 108"/>
                <a:gd name="T21" fmla="*/ 44 h 69"/>
                <a:gd name="T22" fmla="*/ 97 w 108"/>
                <a:gd name="T23" fmla="*/ 31 h 69"/>
                <a:gd name="T24" fmla="*/ 104 w 108"/>
                <a:gd name="T25" fmla="*/ 17 h 69"/>
                <a:gd name="T26" fmla="*/ 107 w 108"/>
                <a:gd name="T27" fmla="*/ 10 h 69"/>
                <a:gd name="T28" fmla="*/ 108 w 108"/>
                <a:gd name="T29" fmla="*/ 1 h 69"/>
                <a:gd name="T30" fmla="*/ 108 w 108"/>
                <a:gd name="T31" fmla="*/ 1 h 69"/>
                <a:gd name="T32" fmla="*/ 108 w 108"/>
                <a:gd name="T33" fmla="*/ 1 h 69"/>
                <a:gd name="T34" fmla="*/ 108 w 108"/>
                <a:gd name="T35" fmla="*/ 1 h 69"/>
                <a:gd name="T36" fmla="*/ 108 w 108"/>
                <a:gd name="T37" fmla="*/ 0 h 69"/>
                <a:gd name="T38" fmla="*/ 108 w 108"/>
                <a:gd name="T39" fmla="*/ 0 h 69"/>
                <a:gd name="T40" fmla="*/ 108 w 108"/>
                <a:gd name="T41" fmla="*/ 0 h 69"/>
                <a:gd name="T42" fmla="*/ 108 w 108"/>
                <a:gd name="T43" fmla="*/ 0 h 69"/>
                <a:gd name="T44" fmla="*/ 108 w 108"/>
                <a:gd name="T45" fmla="*/ 0 h 69"/>
                <a:gd name="T46" fmla="*/ 108 w 108"/>
                <a:gd name="T47" fmla="*/ 0 h 69"/>
                <a:gd name="T48" fmla="*/ 108 w 108"/>
                <a:gd name="T49" fmla="*/ 1 h 69"/>
                <a:gd name="T50" fmla="*/ 107 w 108"/>
                <a:gd name="T51" fmla="*/ 10 h 69"/>
                <a:gd name="T52" fmla="*/ 104 w 108"/>
                <a:gd name="T53" fmla="*/ 17 h 69"/>
                <a:gd name="T54" fmla="*/ 95 w 108"/>
                <a:gd name="T55" fmla="*/ 31 h 69"/>
                <a:gd name="T56" fmla="*/ 85 w 108"/>
                <a:gd name="T57" fmla="*/ 44 h 69"/>
                <a:gd name="T58" fmla="*/ 74 w 108"/>
                <a:gd name="T59" fmla="*/ 54 h 69"/>
                <a:gd name="T60" fmla="*/ 59 w 108"/>
                <a:gd name="T61" fmla="*/ 61 h 69"/>
                <a:gd name="T62" fmla="*/ 51 w 108"/>
                <a:gd name="T63" fmla="*/ 64 h 69"/>
                <a:gd name="T64" fmla="*/ 43 w 108"/>
                <a:gd name="T65" fmla="*/ 66 h 69"/>
                <a:gd name="T66" fmla="*/ 35 w 108"/>
                <a:gd name="T67" fmla="*/ 67 h 69"/>
                <a:gd name="T68" fmla="*/ 26 w 108"/>
                <a:gd name="T69" fmla="*/ 69 h 69"/>
                <a:gd name="T70" fmla="*/ 18 w 108"/>
                <a:gd name="T71" fmla="*/ 67 h 69"/>
                <a:gd name="T72" fmla="*/ 10 w 108"/>
                <a:gd name="T73" fmla="*/ 66 h 69"/>
                <a:gd name="T74" fmla="*/ 2 w 108"/>
                <a:gd name="T75" fmla="*/ 64 h 69"/>
                <a:gd name="T76" fmla="*/ 0 w 108"/>
                <a:gd name="T77" fmla="*/ 64 h 69"/>
                <a:gd name="T78" fmla="*/ 0 w 108"/>
                <a:gd name="T79" fmla="*/ 64 h 69"/>
                <a:gd name="T80" fmla="*/ 0 w 108"/>
                <a:gd name="T81" fmla="*/ 64 h 69"/>
                <a:gd name="T82" fmla="*/ 0 w 108"/>
                <a:gd name="T83" fmla="*/ 64 h 69"/>
                <a:gd name="T84" fmla="*/ 0 w 108"/>
                <a:gd name="T85" fmla="*/ 64 h 69"/>
                <a:gd name="T86" fmla="*/ 0 w 108"/>
                <a:gd name="T87" fmla="*/ 64 h 69"/>
                <a:gd name="T88" fmla="*/ 0 w 108"/>
                <a:gd name="T89" fmla="*/ 64 h 69"/>
                <a:gd name="T90" fmla="*/ 0 w 108"/>
                <a:gd name="T91" fmla="*/ 64 h 69"/>
                <a:gd name="T92" fmla="*/ 2 w 108"/>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69">
                  <a:moveTo>
                    <a:pt x="2" y="64"/>
                  </a:moveTo>
                  <a:lnTo>
                    <a:pt x="2" y="64"/>
                  </a:lnTo>
                  <a:lnTo>
                    <a:pt x="10" y="67"/>
                  </a:lnTo>
                  <a:lnTo>
                    <a:pt x="18" y="69"/>
                  </a:lnTo>
                  <a:lnTo>
                    <a:pt x="26" y="69"/>
                  </a:lnTo>
                  <a:lnTo>
                    <a:pt x="35" y="69"/>
                  </a:lnTo>
                  <a:lnTo>
                    <a:pt x="43" y="67"/>
                  </a:lnTo>
                  <a:lnTo>
                    <a:pt x="52" y="64"/>
                  </a:lnTo>
                  <a:lnTo>
                    <a:pt x="59" y="61"/>
                  </a:lnTo>
                  <a:lnTo>
                    <a:pt x="74" y="54"/>
                  </a:lnTo>
                  <a:lnTo>
                    <a:pt x="85" y="44"/>
                  </a:lnTo>
                  <a:lnTo>
                    <a:pt x="97" y="31"/>
                  </a:lnTo>
                  <a:lnTo>
                    <a:pt x="104" y="17"/>
                  </a:lnTo>
                  <a:lnTo>
                    <a:pt x="107" y="10"/>
                  </a:lnTo>
                  <a:lnTo>
                    <a:pt x="108" y="1"/>
                  </a:lnTo>
                  <a:lnTo>
                    <a:pt x="108" y="1"/>
                  </a:lnTo>
                  <a:lnTo>
                    <a:pt x="108" y="1"/>
                  </a:lnTo>
                  <a:lnTo>
                    <a:pt x="108" y="1"/>
                  </a:lnTo>
                  <a:lnTo>
                    <a:pt x="108" y="0"/>
                  </a:lnTo>
                  <a:lnTo>
                    <a:pt x="108" y="0"/>
                  </a:lnTo>
                  <a:lnTo>
                    <a:pt x="108" y="0"/>
                  </a:lnTo>
                  <a:lnTo>
                    <a:pt x="108" y="0"/>
                  </a:lnTo>
                  <a:lnTo>
                    <a:pt x="108" y="0"/>
                  </a:lnTo>
                  <a:lnTo>
                    <a:pt x="108" y="0"/>
                  </a:lnTo>
                  <a:lnTo>
                    <a:pt x="108" y="1"/>
                  </a:lnTo>
                  <a:lnTo>
                    <a:pt x="107" y="10"/>
                  </a:lnTo>
                  <a:lnTo>
                    <a:pt x="104" y="17"/>
                  </a:lnTo>
                  <a:lnTo>
                    <a:pt x="95" y="31"/>
                  </a:lnTo>
                  <a:lnTo>
                    <a:pt x="85" y="44"/>
                  </a:lnTo>
                  <a:lnTo>
                    <a:pt x="74" y="54"/>
                  </a:lnTo>
                  <a:lnTo>
                    <a:pt x="59" y="61"/>
                  </a:lnTo>
                  <a:lnTo>
                    <a:pt x="51" y="64"/>
                  </a:lnTo>
                  <a:lnTo>
                    <a:pt x="43" y="66"/>
                  </a:lnTo>
                  <a:lnTo>
                    <a:pt x="35" y="67"/>
                  </a:lnTo>
                  <a:lnTo>
                    <a:pt x="26" y="69"/>
                  </a:lnTo>
                  <a:lnTo>
                    <a:pt x="18" y="67"/>
                  </a:lnTo>
                  <a:lnTo>
                    <a:pt x="10" y="66"/>
                  </a:lnTo>
                  <a:lnTo>
                    <a:pt x="2" y="64"/>
                  </a:lnTo>
                  <a:lnTo>
                    <a:pt x="0" y="64"/>
                  </a:lnTo>
                  <a:lnTo>
                    <a:pt x="0" y="64"/>
                  </a:lnTo>
                  <a:lnTo>
                    <a:pt x="0" y="64"/>
                  </a:lnTo>
                  <a:lnTo>
                    <a:pt x="0" y="64"/>
                  </a:lnTo>
                  <a:lnTo>
                    <a:pt x="0" y="64"/>
                  </a:lnTo>
                  <a:lnTo>
                    <a:pt x="0" y="64"/>
                  </a:lnTo>
                  <a:lnTo>
                    <a:pt x="0" y="64"/>
                  </a:lnTo>
                  <a:lnTo>
                    <a:pt x="0" y="64"/>
                  </a:lnTo>
                  <a:lnTo>
                    <a:pt x="2"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49" name="Freeform 1289"/>
            <p:cNvSpPr>
              <a:spLocks/>
            </p:cNvSpPr>
            <p:nvPr/>
          </p:nvSpPr>
          <p:spPr bwMode="auto">
            <a:xfrm>
              <a:off x="4218" y="2586"/>
              <a:ext cx="109" cy="71"/>
            </a:xfrm>
            <a:custGeom>
              <a:avLst/>
              <a:gdLst>
                <a:gd name="T0" fmla="*/ 1 w 109"/>
                <a:gd name="T1" fmla="*/ 66 h 71"/>
                <a:gd name="T2" fmla="*/ 3 w 109"/>
                <a:gd name="T3" fmla="*/ 66 h 71"/>
                <a:gd name="T4" fmla="*/ 11 w 109"/>
                <a:gd name="T5" fmla="*/ 68 h 71"/>
                <a:gd name="T6" fmla="*/ 19 w 109"/>
                <a:gd name="T7" fmla="*/ 69 h 71"/>
                <a:gd name="T8" fmla="*/ 27 w 109"/>
                <a:gd name="T9" fmla="*/ 71 h 71"/>
                <a:gd name="T10" fmla="*/ 36 w 109"/>
                <a:gd name="T11" fmla="*/ 69 h 71"/>
                <a:gd name="T12" fmla="*/ 44 w 109"/>
                <a:gd name="T13" fmla="*/ 68 h 71"/>
                <a:gd name="T14" fmla="*/ 52 w 109"/>
                <a:gd name="T15" fmla="*/ 66 h 71"/>
                <a:gd name="T16" fmla="*/ 60 w 109"/>
                <a:gd name="T17" fmla="*/ 63 h 71"/>
                <a:gd name="T18" fmla="*/ 75 w 109"/>
                <a:gd name="T19" fmla="*/ 56 h 71"/>
                <a:gd name="T20" fmla="*/ 86 w 109"/>
                <a:gd name="T21" fmla="*/ 46 h 71"/>
                <a:gd name="T22" fmla="*/ 96 w 109"/>
                <a:gd name="T23" fmla="*/ 33 h 71"/>
                <a:gd name="T24" fmla="*/ 105 w 109"/>
                <a:gd name="T25" fmla="*/ 19 h 71"/>
                <a:gd name="T26" fmla="*/ 108 w 109"/>
                <a:gd name="T27" fmla="*/ 12 h 71"/>
                <a:gd name="T28" fmla="*/ 109 w 109"/>
                <a:gd name="T29" fmla="*/ 3 h 71"/>
                <a:gd name="T30" fmla="*/ 109 w 109"/>
                <a:gd name="T31" fmla="*/ 2 h 71"/>
                <a:gd name="T32" fmla="*/ 109 w 109"/>
                <a:gd name="T33" fmla="*/ 2 h 71"/>
                <a:gd name="T34" fmla="*/ 109 w 109"/>
                <a:gd name="T35" fmla="*/ 2 h 71"/>
                <a:gd name="T36" fmla="*/ 109 w 109"/>
                <a:gd name="T37" fmla="*/ 2 h 71"/>
                <a:gd name="T38" fmla="*/ 109 w 109"/>
                <a:gd name="T39" fmla="*/ 2 h 71"/>
                <a:gd name="T40" fmla="*/ 109 w 109"/>
                <a:gd name="T41" fmla="*/ 2 h 71"/>
                <a:gd name="T42" fmla="*/ 109 w 109"/>
                <a:gd name="T43" fmla="*/ 0 h 71"/>
                <a:gd name="T44" fmla="*/ 109 w 109"/>
                <a:gd name="T45" fmla="*/ 0 h 71"/>
                <a:gd name="T46" fmla="*/ 109 w 109"/>
                <a:gd name="T47" fmla="*/ 0 h 71"/>
                <a:gd name="T48" fmla="*/ 109 w 109"/>
                <a:gd name="T49" fmla="*/ 3 h 71"/>
                <a:gd name="T50" fmla="*/ 106 w 109"/>
                <a:gd name="T51" fmla="*/ 12 h 71"/>
                <a:gd name="T52" fmla="*/ 103 w 109"/>
                <a:gd name="T53" fmla="*/ 19 h 71"/>
                <a:gd name="T54" fmla="*/ 96 w 109"/>
                <a:gd name="T55" fmla="*/ 33 h 71"/>
                <a:gd name="T56" fmla="*/ 86 w 109"/>
                <a:gd name="T57" fmla="*/ 45 h 71"/>
                <a:gd name="T58" fmla="*/ 73 w 109"/>
                <a:gd name="T59" fmla="*/ 55 h 71"/>
                <a:gd name="T60" fmla="*/ 60 w 109"/>
                <a:gd name="T61" fmla="*/ 63 h 71"/>
                <a:gd name="T62" fmla="*/ 52 w 109"/>
                <a:gd name="T63" fmla="*/ 66 h 71"/>
                <a:gd name="T64" fmla="*/ 44 w 109"/>
                <a:gd name="T65" fmla="*/ 68 h 71"/>
                <a:gd name="T66" fmla="*/ 36 w 109"/>
                <a:gd name="T67" fmla="*/ 69 h 71"/>
                <a:gd name="T68" fmla="*/ 27 w 109"/>
                <a:gd name="T69" fmla="*/ 69 h 71"/>
                <a:gd name="T70" fmla="*/ 19 w 109"/>
                <a:gd name="T71" fmla="*/ 69 h 71"/>
                <a:gd name="T72" fmla="*/ 11 w 109"/>
                <a:gd name="T73" fmla="*/ 68 h 71"/>
                <a:gd name="T74" fmla="*/ 3 w 109"/>
                <a:gd name="T75" fmla="*/ 66 h 71"/>
                <a:gd name="T76" fmla="*/ 0 w 109"/>
                <a:gd name="T77" fmla="*/ 65 h 71"/>
                <a:gd name="T78" fmla="*/ 1 w 109"/>
                <a:gd name="T79" fmla="*/ 65 h 71"/>
                <a:gd name="T80" fmla="*/ 1 w 109"/>
                <a:gd name="T81" fmla="*/ 65 h 71"/>
                <a:gd name="T82" fmla="*/ 1 w 109"/>
                <a:gd name="T83" fmla="*/ 65 h 71"/>
                <a:gd name="T84" fmla="*/ 1 w 109"/>
                <a:gd name="T85" fmla="*/ 65 h 71"/>
                <a:gd name="T86" fmla="*/ 1 w 109"/>
                <a:gd name="T87" fmla="*/ 65 h 71"/>
                <a:gd name="T88" fmla="*/ 1 w 109"/>
                <a:gd name="T89" fmla="*/ 66 h 71"/>
                <a:gd name="T90" fmla="*/ 1 w 109"/>
                <a:gd name="T91" fmla="*/ 66 h 71"/>
                <a:gd name="T92" fmla="*/ 1 w 109"/>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1">
                  <a:moveTo>
                    <a:pt x="1" y="66"/>
                  </a:moveTo>
                  <a:lnTo>
                    <a:pt x="3" y="66"/>
                  </a:lnTo>
                  <a:lnTo>
                    <a:pt x="11" y="68"/>
                  </a:lnTo>
                  <a:lnTo>
                    <a:pt x="19" y="69"/>
                  </a:lnTo>
                  <a:lnTo>
                    <a:pt x="27" y="71"/>
                  </a:lnTo>
                  <a:lnTo>
                    <a:pt x="36" y="69"/>
                  </a:lnTo>
                  <a:lnTo>
                    <a:pt x="44" y="68"/>
                  </a:lnTo>
                  <a:lnTo>
                    <a:pt x="52" y="66"/>
                  </a:lnTo>
                  <a:lnTo>
                    <a:pt x="60" y="63"/>
                  </a:lnTo>
                  <a:lnTo>
                    <a:pt x="75" y="56"/>
                  </a:lnTo>
                  <a:lnTo>
                    <a:pt x="86" y="46"/>
                  </a:lnTo>
                  <a:lnTo>
                    <a:pt x="96" y="33"/>
                  </a:lnTo>
                  <a:lnTo>
                    <a:pt x="105" y="19"/>
                  </a:lnTo>
                  <a:lnTo>
                    <a:pt x="108" y="12"/>
                  </a:lnTo>
                  <a:lnTo>
                    <a:pt x="109" y="3"/>
                  </a:lnTo>
                  <a:lnTo>
                    <a:pt x="109" y="2"/>
                  </a:lnTo>
                  <a:lnTo>
                    <a:pt x="109" y="2"/>
                  </a:lnTo>
                  <a:lnTo>
                    <a:pt x="109" y="2"/>
                  </a:lnTo>
                  <a:lnTo>
                    <a:pt x="109" y="2"/>
                  </a:lnTo>
                  <a:lnTo>
                    <a:pt x="109" y="2"/>
                  </a:lnTo>
                  <a:lnTo>
                    <a:pt x="109" y="2"/>
                  </a:lnTo>
                  <a:lnTo>
                    <a:pt x="109" y="0"/>
                  </a:lnTo>
                  <a:lnTo>
                    <a:pt x="109" y="0"/>
                  </a:lnTo>
                  <a:lnTo>
                    <a:pt x="109" y="0"/>
                  </a:lnTo>
                  <a:lnTo>
                    <a:pt x="109" y="3"/>
                  </a:lnTo>
                  <a:lnTo>
                    <a:pt x="106" y="12"/>
                  </a:lnTo>
                  <a:lnTo>
                    <a:pt x="103" y="19"/>
                  </a:lnTo>
                  <a:lnTo>
                    <a:pt x="96" y="33"/>
                  </a:lnTo>
                  <a:lnTo>
                    <a:pt x="86" y="45"/>
                  </a:lnTo>
                  <a:lnTo>
                    <a:pt x="73" y="55"/>
                  </a:lnTo>
                  <a:lnTo>
                    <a:pt x="60" y="63"/>
                  </a:lnTo>
                  <a:lnTo>
                    <a:pt x="52" y="66"/>
                  </a:lnTo>
                  <a:lnTo>
                    <a:pt x="44" y="68"/>
                  </a:lnTo>
                  <a:lnTo>
                    <a:pt x="36" y="69"/>
                  </a:lnTo>
                  <a:lnTo>
                    <a:pt x="27" y="69"/>
                  </a:lnTo>
                  <a:lnTo>
                    <a:pt x="19" y="69"/>
                  </a:lnTo>
                  <a:lnTo>
                    <a:pt x="11" y="68"/>
                  </a:lnTo>
                  <a:lnTo>
                    <a:pt x="3" y="66"/>
                  </a:lnTo>
                  <a:lnTo>
                    <a:pt x="0" y="65"/>
                  </a:lnTo>
                  <a:lnTo>
                    <a:pt x="1" y="65"/>
                  </a:lnTo>
                  <a:lnTo>
                    <a:pt x="1" y="65"/>
                  </a:lnTo>
                  <a:lnTo>
                    <a:pt x="1" y="65"/>
                  </a:lnTo>
                  <a:lnTo>
                    <a:pt x="1" y="65"/>
                  </a:lnTo>
                  <a:lnTo>
                    <a:pt x="1" y="65"/>
                  </a:lnTo>
                  <a:lnTo>
                    <a:pt x="1" y="66"/>
                  </a:lnTo>
                  <a:lnTo>
                    <a:pt x="1" y="66"/>
                  </a:lnTo>
                  <a:lnTo>
                    <a:pt x="1" y="66"/>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0" name="Freeform 1290"/>
            <p:cNvSpPr>
              <a:spLocks/>
            </p:cNvSpPr>
            <p:nvPr/>
          </p:nvSpPr>
          <p:spPr bwMode="auto">
            <a:xfrm>
              <a:off x="4218" y="2586"/>
              <a:ext cx="109" cy="69"/>
            </a:xfrm>
            <a:custGeom>
              <a:avLst/>
              <a:gdLst>
                <a:gd name="T0" fmla="*/ 0 w 109"/>
                <a:gd name="T1" fmla="*/ 65 h 69"/>
                <a:gd name="T2" fmla="*/ 3 w 109"/>
                <a:gd name="T3" fmla="*/ 66 h 69"/>
                <a:gd name="T4" fmla="*/ 11 w 109"/>
                <a:gd name="T5" fmla="*/ 68 h 69"/>
                <a:gd name="T6" fmla="*/ 19 w 109"/>
                <a:gd name="T7" fmla="*/ 69 h 69"/>
                <a:gd name="T8" fmla="*/ 27 w 109"/>
                <a:gd name="T9" fmla="*/ 69 h 69"/>
                <a:gd name="T10" fmla="*/ 36 w 109"/>
                <a:gd name="T11" fmla="*/ 69 h 69"/>
                <a:gd name="T12" fmla="*/ 44 w 109"/>
                <a:gd name="T13" fmla="*/ 68 h 69"/>
                <a:gd name="T14" fmla="*/ 52 w 109"/>
                <a:gd name="T15" fmla="*/ 66 h 69"/>
                <a:gd name="T16" fmla="*/ 60 w 109"/>
                <a:gd name="T17" fmla="*/ 63 h 69"/>
                <a:gd name="T18" fmla="*/ 73 w 109"/>
                <a:gd name="T19" fmla="*/ 55 h 69"/>
                <a:gd name="T20" fmla="*/ 86 w 109"/>
                <a:gd name="T21" fmla="*/ 45 h 69"/>
                <a:gd name="T22" fmla="*/ 96 w 109"/>
                <a:gd name="T23" fmla="*/ 33 h 69"/>
                <a:gd name="T24" fmla="*/ 103 w 109"/>
                <a:gd name="T25" fmla="*/ 19 h 69"/>
                <a:gd name="T26" fmla="*/ 106 w 109"/>
                <a:gd name="T27" fmla="*/ 12 h 69"/>
                <a:gd name="T28" fmla="*/ 109 w 109"/>
                <a:gd name="T29" fmla="*/ 3 h 69"/>
                <a:gd name="T30" fmla="*/ 109 w 109"/>
                <a:gd name="T31" fmla="*/ 0 h 69"/>
                <a:gd name="T32" fmla="*/ 109 w 109"/>
                <a:gd name="T33" fmla="*/ 0 h 69"/>
                <a:gd name="T34" fmla="*/ 109 w 109"/>
                <a:gd name="T35" fmla="*/ 0 h 69"/>
                <a:gd name="T36" fmla="*/ 109 w 109"/>
                <a:gd name="T37" fmla="*/ 0 h 69"/>
                <a:gd name="T38" fmla="*/ 109 w 109"/>
                <a:gd name="T39" fmla="*/ 0 h 69"/>
                <a:gd name="T40" fmla="*/ 109 w 109"/>
                <a:gd name="T41" fmla="*/ 0 h 69"/>
                <a:gd name="T42" fmla="*/ 109 w 109"/>
                <a:gd name="T43" fmla="*/ 0 h 69"/>
                <a:gd name="T44" fmla="*/ 109 w 109"/>
                <a:gd name="T45" fmla="*/ 0 h 69"/>
                <a:gd name="T46" fmla="*/ 109 w 109"/>
                <a:gd name="T47" fmla="*/ 0 h 69"/>
                <a:gd name="T48" fmla="*/ 108 w 109"/>
                <a:gd name="T49" fmla="*/ 3 h 69"/>
                <a:gd name="T50" fmla="*/ 106 w 109"/>
                <a:gd name="T51" fmla="*/ 12 h 69"/>
                <a:gd name="T52" fmla="*/ 103 w 109"/>
                <a:gd name="T53" fmla="*/ 19 h 69"/>
                <a:gd name="T54" fmla="*/ 96 w 109"/>
                <a:gd name="T55" fmla="*/ 33 h 69"/>
                <a:gd name="T56" fmla="*/ 86 w 109"/>
                <a:gd name="T57" fmla="*/ 45 h 69"/>
                <a:gd name="T58" fmla="*/ 73 w 109"/>
                <a:gd name="T59" fmla="*/ 55 h 69"/>
                <a:gd name="T60" fmla="*/ 59 w 109"/>
                <a:gd name="T61" fmla="*/ 62 h 69"/>
                <a:gd name="T62" fmla="*/ 52 w 109"/>
                <a:gd name="T63" fmla="*/ 65 h 69"/>
                <a:gd name="T64" fmla="*/ 44 w 109"/>
                <a:gd name="T65" fmla="*/ 68 h 69"/>
                <a:gd name="T66" fmla="*/ 36 w 109"/>
                <a:gd name="T67" fmla="*/ 69 h 69"/>
                <a:gd name="T68" fmla="*/ 27 w 109"/>
                <a:gd name="T69" fmla="*/ 69 h 69"/>
                <a:gd name="T70" fmla="*/ 19 w 109"/>
                <a:gd name="T71" fmla="*/ 69 h 69"/>
                <a:gd name="T72" fmla="*/ 11 w 109"/>
                <a:gd name="T73" fmla="*/ 68 h 69"/>
                <a:gd name="T74" fmla="*/ 3 w 109"/>
                <a:gd name="T75" fmla="*/ 65 h 69"/>
                <a:gd name="T76" fmla="*/ 0 w 109"/>
                <a:gd name="T77" fmla="*/ 65 h 69"/>
                <a:gd name="T78" fmla="*/ 0 w 109"/>
                <a:gd name="T79" fmla="*/ 65 h 69"/>
                <a:gd name="T80" fmla="*/ 0 w 109"/>
                <a:gd name="T81" fmla="*/ 65 h 69"/>
                <a:gd name="T82" fmla="*/ 0 w 109"/>
                <a:gd name="T83" fmla="*/ 65 h 69"/>
                <a:gd name="T84" fmla="*/ 0 w 109"/>
                <a:gd name="T85" fmla="*/ 65 h 69"/>
                <a:gd name="T86" fmla="*/ 0 w 109"/>
                <a:gd name="T87" fmla="*/ 65 h 69"/>
                <a:gd name="T88" fmla="*/ 0 w 109"/>
                <a:gd name="T89" fmla="*/ 65 h 69"/>
                <a:gd name="T90" fmla="*/ 0 w 109"/>
                <a:gd name="T91" fmla="*/ 65 h 69"/>
                <a:gd name="T92" fmla="*/ 0 w 109"/>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0" y="65"/>
                  </a:moveTo>
                  <a:lnTo>
                    <a:pt x="3" y="66"/>
                  </a:lnTo>
                  <a:lnTo>
                    <a:pt x="11" y="68"/>
                  </a:lnTo>
                  <a:lnTo>
                    <a:pt x="19" y="69"/>
                  </a:lnTo>
                  <a:lnTo>
                    <a:pt x="27" y="69"/>
                  </a:lnTo>
                  <a:lnTo>
                    <a:pt x="36" y="69"/>
                  </a:lnTo>
                  <a:lnTo>
                    <a:pt x="44" y="68"/>
                  </a:lnTo>
                  <a:lnTo>
                    <a:pt x="52" y="66"/>
                  </a:lnTo>
                  <a:lnTo>
                    <a:pt x="60" y="63"/>
                  </a:lnTo>
                  <a:lnTo>
                    <a:pt x="73" y="55"/>
                  </a:lnTo>
                  <a:lnTo>
                    <a:pt x="86" y="45"/>
                  </a:lnTo>
                  <a:lnTo>
                    <a:pt x="96" y="33"/>
                  </a:lnTo>
                  <a:lnTo>
                    <a:pt x="103" y="19"/>
                  </a:lnTo>
                  <a:lnTo>
                    <a:pt x="106" y="12"/>
                  </a:lnTo>
                  <a:lnTo>
                    <a:pt x="109" y="3"/>
                  </a:lnTo>
                  <a:lnTo>
                    <a:pt x="109" y="0"/>
                  </a:lnTo>
                  <a:lnTo>
                    <a:pt x="109" y="0"/>
                  </a:lnTo>
                  <a:lnTo>
                    <a:pt x="109" y="0"/>
                  </a:lnTo>
                  <a:lnTo>
                    <a:pt x="109" y="0"/>
                  </a:lnTo>
                  <a:lnTo>
                    <a:pt x="109" y="0"/>
                  </a:lnTo>
                  <a:lnTo>
                    <a:pt x="109" y="0"/>
                  </a:lnTo>
                  <a:lnTo>
                    <a:pt x="109" y="0"/>
                  </a:lnTo>
                  <a:lnTo>
                    <a:pt x="109" y="0"/>
                  </a:lnTo>
                  <a:lnTo>
                    <a:pt x="109" y="0"/>
                  </a:lnTo>
                  <a:lnTo>
                    <a:pt x="108" y="3"/>
                  </a:lnTo>
                  <a:lnTo>
                    <a:pt x="106" y="12"/>
                  </a:lnTo>
                  <a:lnTo>
                    <a:pt x="103" y="19"/>
                  </a:lnTo>
                  <a:lnTo>
                    <a:pt x="96" y="33"/>
                  </a:lnTo>
                  <a:lnTo>
                    <a:pt x="86" y="45"/>
                  </a:lnTo>
                  <a:lnTo>
                    <a:pt x="73" y="55"/>
                  </a:lnTo>
                  <a:lnTo>
                    <a:pt x="59" y="62"/>
                  </a:lnTo>
                  <a:lnTo>
                    <a:pt x="52" y="65"/>
                  </a:lnTo>
                  <a:lnTo>
                    <a:pt x="44" y="68"/>
                  </a:lnTo>
                  <a:lnTo>
                    <a:pt x="36" y="69"/>
                  </a:lnTo>
                  <a:lnTo>
                    <a:pt x="27" y="69"/>
                  </a:lnTo>
                  <a:lnTo>
                    <a:pt x="19" y="69"/>
                  </a:lnTo>
                  <a:lnTo>
                    <a:pt x="11" y="68"/>
                  </a:lnTo>
                  <a:lnTo>
                    <a:pt x="3" y="65"/>
                  </a:lnTo>
                  <a:lnTo>
                    <a:pt x="0" y="65"/>
                  </a:lnTo>
                  <a:lnTo>
                    <a:pt x="0" y="65"/>
                  </a:lnTo>
                  <a:lnTo>
                    <a:pt x="0" y="65"/>
                  </a:lnTo>
                  <a:lnTo>
                    <a:pt x="0" y="65"/>
                  </a:lnTo>
                  <a:lnTo>
                    <a:pt x="0" y="65"/>
                  </a:lnTo>
                  <a:lnTo>
                    <a:pt x="0" y="65"/>
                  </a:lnTo>
                  <a:lnTo>
                    <a:pt x="0" y="65"/>
                  </a:lnTo>
                  <a:lnTo>
                    <a:pt x="0" y="65"/>
                  </a:lnTo>
                  <a:lnTo>
                    <a:pt x="0" y="65"/>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1" name="Freeform 1291"/>
            <p:cNvSpPr>
              <a:spLocks/>
            </p:cNvSpPr>
            <p:nvPr/>
          </p:nvSpPr>
          <p:spPr bwMode="auto">
            <a:xfrm>
              <a:off x="4216" y="2585"/>
              <a:ext cx="111" cy="70"/>
            </a:xfrm>
            <a:custGeom>
              <a:avLst/>
              <a:gdLst>
                <a:gd name="T0" fmla="*/ 2 w 111"/>
                <a:gd name="T1" fmla="*/ 66 h 70"/>
                <a:gd name="T2" fmla="*/ 5 w 111"/>
                <a:gd name="T3" fmla="*/ 66 h 70"/>
                <a:gd name="T4" fmla="*/ 13 w 111"/>
                <a:gd name="T5" fmla="*/ 69 h 70"/>
                <a:gd name="T6" fmla="*/ 21 w 111"/>
                <a:gd name="T7" fmla="*/ 70 h 70"/>
                <a:gd name="T8" fmla="*/ 29 w 111"/>
                <a:gd name="T9" fmla="*/ 70 h 70"/>
                <a:gd name="T10" fmla="*/ 38 w 111"/>
                <a:gd name="T11" fmla="*/ 70 h 70"/>
                <a:gd name="T12" fmla="*/ 46 w 111"/>
                <a:gd name="T13" fmla="*/ 69 h 70"/>
                <a:gd name="T14" fmla="*/ 54 w 111"/>
                <a:gd name="T15" fmla="*/ 66 h 70"/>
                <a:gd name="T16" fmla="*/ 61 w 111"/>
                <a:gd name="T17" fmla="*/ 63 h 70"/>
                <a:gd name="T18" fmla="*/ 75 w 111"/>
                <a:gd name="T19" fmla="*/ 56 h 70"/>
                <a:gd name="T20" fmla="*/ 88 w 111"/>
                <a:gd name="T21" fmla="*/ 46 h 70"/>
                <a:gd name="T22" fmla="*/ 98 w 111"/>
                <a:gd name="T23" fmla="*/ 34 h 70"/>
                <a:gd name="T24" fmla="*/ 105 w 111"/>
                <a:gd name="T25" fmla="*/ 20 h 70"/>
                <a:gd name="T26" fmla="*/ 108 w 111"/>
                <a:gd name="T27" fmla="*/ 13 h 70"/>
                <a:gd name="T28" fmla="*/ 110 w 111"/>
                <a:gd name="T29" fmla="*/ 4 h 70"/>
                <a:gd name="T30" fmla="*/ 111 w 111"/>
                <a:gd name="T31" fmla="*/ 1 h 70"/>
                <a:gd name="T32" fmla="*/ 111 w 111"/>
                <a:gd name="T33" fmla="*/ 0 h 70"/>
                <a:gd name="T34" fmla="*/ 111 w 111"/>
                <a:gd name="T35" fmla="*/ 0 h 70"/>
                <a:gd name="T36" fmla="*/ 111 w 111"/>
                <a:gd name="T37" fmla="*/ 0 h 70"/>
                <a:gd name="T38" fmla="*/ 111 w 111"/>
                <a:gd name="T39" fmla="*/ 0 h 70"/>
                <a:gd name="T40" fmla="*/ 110 w 111"/>
                <a:gd name="T41" fmla="*/ 0 h 70"/>
                <a:gd name="T42" fmla="*/ 110 w 111"/>
                <a:gd name="T43" fmla="*/ 0 h 70"/>
                <a:gd name="T44" fmla="*/ 110 w 111"/>
                <a:gd name="T45" fmla="*/ 0 h 70"/>
                <a:gd name="T46" fmla="*/ 110 w 111"/>
                <a:gd name="T47" fmla="*/ 0 h 70"/>
                <a:gd name="T48" fmla="*/ 110 w 111"/>
                <a:gd name="T49" fmla="*/ 4 h 70"/>
                <a:gd name="T50" fmla="*/ 107 w 111"/>
                <a:gd name="T51" fmla="*/ 13 h 70"/>
                <a:gd name="T52" fmla="*/ 105 w 111"/>
                <a:gd name="T53" fmla="*/ 20 h 70"/>
                <a:gd name="T54" fmla="*/ 97 w 111"/>
                <a:gd name="T55" fmla="*/ 34 h 70"/>
                <a:gd name="T56" fmla="*/ 87 w 111"/>
                <a:gd name="T57" fmla="*/ 46 h 70"/>
                <a:gd name="T58" fmla="*/ 75 w 111"/>
                <a:gd name="T59" fmla="*/ 56 h 70"/>
                <a:gd name="T60" fmla="*/ 61 w 111"/>
                <a:gd name="T61" fmla="*/ 63 h 70"/>
                <a:gd name="T62" fmla="*/ 54 w 111"/>
                <a:gd name="T63" fmla="*/ 66 h 70"/>
                <a:gd name="T64" fmla="*/ 46 w 111"/>
                <a:gd name="T65" fmla="*/ 67 h 70"/>
                <a:gd name="T66" fmla="*/ 38 w 111"/>
                <a:gd name="T67" fmla="*/ 69 h 70"/>
                <a:gd name="T68" fmla="*/ 29 w 111"/>
                <a:gd name="T69" fmla="*/ 70 h 70"/>
                <a:gd name="T70" fmla="*/ 21 w 111"/>
                <a:gd name="T71" fmla="*/ 69 h 70"/>
                <a:gd name="T72" fmla="*/ 13 w 111"/>
                <a:gd name="T73" fmla="*/ 67 h 70"/>
                <a:gd name="T74" fmla="*/ 5 w 111"/>
                <a:gd name="T75" fmla="*/ 66 h 70"/>
                <a:gd name="T76" fmla="*/ 0 w 111"/>
                <a:gd name="T77" fmla="*/ 64 h 70"/>
                <a:gd name="T78" fmla="*/ 2 w 111"/>
                <a:gd name="T79" fmla="*/ 64 h 70"/>
                <a:gd name="T80" fmla="*/ 2 w 111"/>
                <a:gd name="T81" fmla="*/ 64 h 70"/>
                <a:gd name="T82" fmla="*/ 2 w 111"/>
                <a:gd name="T83" fmla="*/ 64 h 70"/>
                <a:gd name="T84" fmla="*/ 2 w 111"/>
                <a:gd name="T85" fmla="*/ 64 h 70"/>
                <a:gd name="T86" fmla="*/ 2 w 111"/>
                <a:gd name="T87" fmla="*/ 64 h 70"/>
                <a:gd name="T88" fmla="*/ 2 w 111"/>
                <a:gd name="T89" fmla="*/ 64 h 70"/>
                <a:gd name="T90" fmla="*/ 2 w 111"/>
                <a:gd name="T91" fmla="*/ 64 h 70"/>
                <a:gd name="T92" fmla="*/ 2 w 111"/>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0">
                  <a:moveTo>
                    <a:pt x="2" y="66"/>
                  </a:moveTo>
                  <a:lnTo>
                    <a:pt x="5" y="66"/>
                  </a:lnTo>
                  <a:lnTo>
                    <a:pt x="13" y="69"/>
                  </a:lnTo>
                  <a:lnTo>
                    <a:pt x="21" y="70"/>
                  </a:lnTo>
                  <a:lnTo>
                    <a:pt x="29" y="70"/>
                  </a:lnTo>
                  <a:lnTo>
                    <a:pt x="38" y="70"/>
                  </a:lnTo>
                  <a:lnTo>
                    <a:pt x="46" y="69"/>
                  </a:lnTo>
                  <a:lnTo>
                    <a:pt x="54" y="66"/>
                  </a:lnTo>
                  <a:lnTo>
                    <a:pt x="61" y="63"/>
                  </a:lnTo>
                  <a:lnTo>
                    <a:pt x="75" y="56"/>
                  </a:lnTo>
                  <a:lnTo>
                    <a:pt x="88" y="46"/>
                  </a:lnTo>
                  <a:lnTo>
                    <a:pt x="98" y="34"/>
                  </a:lnTo>
                  <a:lnTo>
                    <a:pt x="105" y="20"/>
                  </a:lnTo>
                  <a:lnTo>
                    <a:pt x="108" y="13"/>
                  </a:lnTo>
                  <a:lnTo>
                    <a:pt x="110" y="4"/>
                  </a:lnTo>
                  <a:lnTo>
                    <a:pt x="111" y="1"/>
                  </a:lnTo>
                  <a:lnTo>
                    <a:pt x="111" y="0"/>
                  </a:lnTo>
                  <a:lnTo>
                    <a:pt x="111" y="0"/>
                  </a:lnTo>
                  <a:lnTo>
                    <a:pt x="111" y="0"/>
                  </a:lnTo>
                  <a:lnTo>
                    <a:pt x="111" y="0"/>
                  </a:lnTo>
                  <a:lnTo>
                    <a:pt x="110" y="0"/>
                  </a:lnTo>
                  <a:lnTo>
                    <a:pt x="110" y="0"/>
                  </a:lnTo>
                  <a:lnTo>
                    <a:pt x="110" y="0"/>
                  </a:lnTo>
                  <a:lnTo>
                    <a:pt x="110" y="0"/>
                  </a:lnTo>
                  <a:lnTo>
                    <a:pt x="110" y="4"/>
                  </a:lnTo>
                  <a:lnTo>
                    <a:pt x="107" y="13"/>
                  </a:lnTo>
                  <a:lnTo>
                    <a:pt x="105" y="20"/>
                  </a:lnTo>
                  <a:lnTo>
                    <a:pt x="97" y="34"/>
                  </a:lnTo>
                  <a:lnTo>
                    <a:pt x="87" y="46"/>
                  </a:lnTo>
                  <a:lnTo>
                    <a:pt x="75" y="56"/>
                  </a:lnTo>
                  <a:lnTo>
                    <a:pt x="61" y="63"/>
                  </a:lnTo>
                  <a:lnTo>
                    <a:pt x="54" y="66"/>
                  </a:lnTo>
                  <a:lnTo>
                    <a:pt x="46" y="67"/>
                  </a:lnTo>
                  <a:lnTo>
                    <a:pt x="38" y="69"/>
                  </a:lnTo>
                  <a:lnTo>
                    <a:pt x="29" y="70"/>
                  </a:lnTo>
                  <a:lnTo>
                    <a:pt x="21" y="69"/>
                  </a:lnTo>
                  <a:lnTo>
                    <a:pt x="13" y="67"/>
                  </a:lnTo>
                  <a:lnTo>
                    <a:pt x="5" y="66"/>
                  </a:lnTo>
                  <a:lnTo>
                    <a:pt x="0" y="64"/>
                  </a:lnTo>
                  <a:lnTo>
                    <a:pt x="2" y="64"/>
                  </a:lnTo>
                  <a:lnTo>
                    <a:pt x="2" y="64"/>
                  </a:lnTo>
                  <a:lnTo>
                    <a:pt x="2" y="64"/>
                  </a:lnTo>
                  <a:lnTo>
                    <a:pt x="2" y="64"/>
                  </a:lnTo>
                  <a:lnTo>
                    <a:pt x="2" y="64"/>
                  </a:lnTo>
                  <a:lnTo>
                    <a:pt x="2" y="64"/>
                  </a:lnTo>
                  <a:lnTo>
                    <a:pt x="2" y="64"/>
                  </a:lnTo>
                  <a:lnTo>
                    <a:pt x="2"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2" name="Freeform 1292"/>
            <p:cNvSpPr>
              <a:spLocks/>
            </p:cNvSpPr>
            <p:nvPr/>
          </p:nvSpPr>
          <p:spPr bwMode="auto">
            <a:xfrm>
              <a:off x="4216" y="2583"/>
              <a:ext cx="110" cy="72"/>
            </a:xfrm>
            <a:custGeom>
              <a:avLst/>
              <a:gdLst>
                <a:gd name="T0" fmla="*/ 0 w 110"/>
                <a:gd name="T1" fmla="*/ 66 h 72"/>
                <a:gd name="T2" fmla="*/ 5 w 110"/>
                <a:gd name="T3" fmla="*/ 68 h 72"/>
                <a:gd name="T4" fmla="*/ 13 w 110"/>
                <a:gd name="T5" fmla="*/ 69 h 72"/>
                <a:gd name="T6" fmla="*/ 21 w 110"/>
                <a:gd name="T7" fmla="*/ 71 h 72"/>
                <a:gd name="T8" fmla="*/ 29 w 110"/>
                <a:gd name="T9" fmla="*/ 72 h 72"/>
                <a:gd name="T10" fmla="*/ 38 w 110"/>
                <a:gd name="T11" fmla="*/ 71 h 72"/>
                <a:gd name="T12" fmla="*/ 46 w 110"/>
                <a:gd name="T13" fmla="*/ 69 h 72"/>
                <a:gd name="T14" fmla="*/ 54 w 110"/>
                <a:gd name="T15" fmla="*/ 68 h 72"/>
                <a:gd name="T16" fmla="*/ 61 w 110"/>
                <a:gd name="T17" fmla="*/ 65 h 72"/>
                <a:gd name="T18" fmla="*/ 75 w 110"/>
                <a:gd name="T19" fmla="*/ 58 h 72"/>
                <a:gd name="T20" fmla="*/ 87 w 110"/>
                <a:gd name="T21" fmla="*/ 48 h 72"/>
                <a:gd name="T22" fmla="*/ 97 w 110"/>
                <a:gd name="T23" fmla="*/ 36 h 72"/>
                <a:gd name="T24" fmla="*/ 105 w 110"/>
                <a:gd name="T25" fmla="*/ 22 h 72"/>
                <a:gd name="T26" fmla="*/ 107 w 110"/>
                <a:gd name="T27" fmla="*/ 15 h 72"/>
                <a:gd name="T28" fmla="*/ 110 w 110"/>
                <a:gd name="T29" fmla="*/ 6 h 72"/>
                <a:gd name="T30" fmla="*/ 110 w 110"/>
                <a:gd name="T31" fmla="*/ 2 h 72"/>
                <a:gd name="T32" fmla="*/ 110 w 110"/>
                <a:gd name="T33" fmla="*/ 2 h 72"/>
                <a:gd name="T34" fmla="*/ 110 w 110"/>
                <a:gd name="T35" fmla="*/ 2 h 72"/>
                <a:gd name="T36" fmla="*/ 110 w 110"/>
                <a:gd name="T37" fmla="*/ 2 h 72"/>
                <a:gd name="T38" fmla="*/ 110 w 110"/>
                <a:gd name="T39" fmla="*/ 2 h 72"/>
                <a:gd name="T40" fmla="*/ 110 w 110"/>
                <a:gd name="T41" fmla="*/ 0 h 72"/>
                <a:gd name="T42" fmla="*/ 110 w 110"/>
                <a:gd name="T43" fmla="*/ 0 h 72"/>
                <a:gd name="T44" fmla="*/ 110 w 110"/>
                <a:gd name="T45" fmla="*/ 0 h 72"/>
                <a:gd name="T46" fmla="*/ 110 w 110"/>
                <a:gd name="T47" fmla="*/ 0 h 72"/>
                <a:gd name="T48" fmla="*/ 110 w 110"/>
                <a:gd name="T49" fmla="*/ 6 h 72"/>
                <a:gd name="T50" fmla="*/ 107 w 110"/>
                <a:gd name="T51" fmla="*/ 15 h 72"/>
                <a:gd name="T52" fmla="*/ 104 w 110"/>
                <a:gd name="T53" fmla="*/ 22 h 72"/>
                <a:gd name="T54" fmla="*/ 97 w 110"/>
                <a:gd name="T55" fmla="*/ 35 h 72"/>
                <a:gd name="T56" fmla="*/ 87 w 110"/>
                <a:gd name="T57" fmla="*/ 48 h 72"/>
                <a:gd name="T58" fmla="*/ 75 w 110"/>
                <a:gd name="T59" fmla="*/ 58 h 72"/>
                <a:gd name="T60" fmla="*/ 61 w 110"/>
                <a:gd name="T61" fmla="*/ 65 h 72"/>
                <a:gd name="T62" fmla="*/ 54 w 110"/>
                <a:gd name="T63" fmla="*/ 68 h 72"/>
                <a:gd name="T64" fmla="*/ 46 w 110"/>
                <a:gd name="T65" fmla="*/ 69 h 72"/>
                <a:gd name="T66" fmla="*/ 38 w 110"/>
                <a:gd name="T67" fmla="*/ 71 h 72"/>
                <a:gd name="T68" fmla="*/ 29 w 110"/>
                <a:gd name="T69" fmla="*/ 71 h 72"/>
                <a:gd name="T70" fmla="*/ 21 w 110"/>
                <a:gd name="T71" fmla="*/ 71 h 72"/>
                <a:gd name="T72" fmla="*/ 13 w 110"/>
                <a:gd name="T73" fmla="*/ 69 h 72"/>
                <a:gd name="T74" fmla="*/ 5 w 110"/>
                <a:gd name="T75" fmla="*/ 68 h 72"/>
                <a:gd name="T76" fmla="*/ 0 w 110"/>
                <a:gd name="T77" fmla="*/ 65 h 72"/>
                <a:gd name="T78" fmla="*/ 0 w 110"/>
                <a:gd name="T79" fmla="*/ 65 h 72"/>
                <a:gd name="T80" fmla="*/ 0 w 110"/>
                <a:gd name="T81" fmla="*/ 66 h 72"/>
                <a:gd name="T82" fmla="*/ 0 w 110"/>
                <a:gd name="T83" fmla="*/ 66 h 72"/>
                <a:gd name="T84" fmla="*/ 0 w 110"/>
                <a:gd name="T85" fmla="*/ 66 h 72"/>
                <a:gd name="T86" fmla="*/ 0 w 110"/>
                <a:gd name="T87" fmla="*/ 66 h 72"/>
                <a:gd name="T88" fmla="*/ 0 w 110"/>
                <a:gd name="T89" fmla="*/ 66 h 72"/>
                <a:gd name="T90" fmla="*/ 0 w 110"/>
                <a:gd name="T91" fmla="*/ 66 h 72"/>
                <a:gd name="T92" fmla="*/ 0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0" y="66"/>
                  </a:moveTo>
                  <a:lnTo>
                    <a:pt x="5" y="68"/>
                  </a:lnTo>
                  <a:lnTo>
                    <a:pt x="13" y="69"/>
                  </a:lnTo>
                  <a:lnTo>
                    <a:pt x="21" y="71"/>
                  </a:lnTo>
                  <a:lnTo>
                    <a:pt x="29" y="72"/>
                  </a:lnTo>
                  <a:lnTo>
                    <a:pt x="38" y="71"/>
                  </a:lnTo>
                  <a:lnTo>
                    <a:pt x="46" y="69"/>
                  </a:lnTo>
                  <a:lnTo>
                    <a:pt x="54" y="68"/>
                  </a:lnTo>
                  <a:lnTo>
                    <a:pt x="61" y="65"/>
                  </a:lnTo>
                  <a:lnTo>
                    <a:pt x="75" y="58"/>
                  </a:lnTo>
                  <a:lnTo>
                    <a:pt x="87" y="48"/>
                  </a:lnTo>
                  <a:lnTo>
                    <a:pt x="97" y="36"/>
                  </a:lnTo>
                  <a:lnTo>
                    <a:pt x="105" y="22"/>
                  </a:lnTo>
                  <a:lnTo>
                    <a:pt x="107" y="15"/>
                  </a:lnTo>
                  <a:lnTo>
                    <a:pt x="110" y="6"/>
                  </a:lnTo>
                  <a:lnTo>
                    <a:pt x="110" y="2"/>
                  </a:lnTo>
                  <a:lnTo>
                    <a:pt x="110" y="2"/>
                  </a:lnTo>
                  <a:lnTo>
                    <a:pt x="110" y="2"/>
                  </a:lnTo>
                  <a:lnTo>
                    <a:pt x="110" y="2"/>
                  </a:lnTo>
                  <a:lnTo>
                    <a:pt x="110" y="2"/>
                  </a:lnTo>
                  <a:lnTo>
                    <a:pt x="110" y="0"/>
                  </a:lnTo>
                  <a:lnTo>
                    <a:pt x="110" y="0"/>
                  </a:lnTo>
                  <a:lnTo>
                    <a:pt x="110" y="0"/>
                  </a:lnTo>
                  <a:lnTo>
                    <a:pt x="110" y="0"/>
                  </a:lnTo>
                  <a:lnTo>
                    <a:pt x="110" y="6"/>
                  </a:lnTo>
                  <a:lnTo>
                    <a:pt x="107" y="15"/>
                  </a:lnTo>
                  <a:lnTo>
                    <a:pt x="104" y="22"/>
                  </a:lnTo>
                  <a:lnTo>
                    <a:pt x="97" y="35"/>
                  </a:lnTo>
                  <a:lnTo>
                    <a:pt x="87" y="48"/>
                  </a:lnTo>
                  <a:lnTo>
                    <a:pt x="75" y="58"/>
                  </a:lnTo>
                  <a:lnTo>
                    <a:pt x="61" y="65"/>
                  </a:lnTo>
                  <a:lnTo>
                    <a:pt x="54" y="68"/>
                  </a:lnTo>
                  <a:lnTo>
                    <a:pt x="46" y="69"/>
                  </a:lnTo>
                  <a:lnTo>
                    <a:pt x="38" y="71"/>
                  </a:lnTo>
                  <a:lnTo>
                    <a:pt x="29" y="71"/>
                  </a:lnTo>
                  <a:lnTo>
                    <a:pt x="21" y="71"/>
                  </a:lnTo>
                  <a:lnTo>
                    <a:pt x="13" y="69"/>
                  </a:lnTo>
                  <a:lnTo>
                    <a:pt x="5" y="68"/>
                  </a:lnTo>
                  <a:lnTo>
                    <a:pt x="0" y="65"/>
                  </a:lnTo>
                  <a:lnTo>
                    <a:pt x="0" y="65"/>
                  </a:lnTo>
                  <a:lnTo>
                    <a:pt x="0" y="66"/>
                  </a:lnTo>
                  <a:lnTo>
                    <a:pt x="0" y="66"/>
                  </a:lnTo>
                  <a:lnTo>
                    <a:pt x="0" y="66"/>
                  </a:lnTo>
                  <a:lnTo>
                    <a:pt x="0" y="66"/>
                  </a:lnTo>
                  <a:lnTo>
                    <a:pt x="0" y="66"/>
                  </a:lnTo>
                  <a:lnTo>
                    <a:pt x="0" y="66"/>
                  </a:lnTo>
                  <a:lnTo>
                    <a:pt x="0"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3" name="Freeform 1293"/>
            <p:cNvSpPr>
              <a:spLocks/>
            </p:cNvSpPr>
            <p:nvPr/>
          </p:nvSpPr>
          <p:spPr bwMode="auto">
            <a:xfrm>
              <a:off x="4216" y="2583"/>
              <a:ext cx="110" cy="71"/>
            </a:xfrm>
            <a:custGeom>
              <a:avLst/>
              <a:gdLst>
                <a:gd name="T0" fmla="*/ 0 w 110"/>
                <a:gd name="T1" fmla="*/ 65 h 71"/>
                <a:gd name="T2" fmla="*/ 5 w 110"/>
                <a:gd name="T3" fmla="*/ 68 h 71"/>
                <a:gd name="T4" fmla="*/ 13 w 110"/>
                <a:gd name="T5" fmla="*/ 69 h 71"/>
                <a:gd name="T6" fmla="*/ 21 w 110"/>
                <a:gd name="T7" fmla="*/ 71 h 71"/>
                <a:gd name="T8" fmla="*/ 29 w 110"/>
                <a:gd name="T9" fmla="*/ 71 h 71"/>
                <a:gd name="T10" fmla="*/ 38 w 110"/>
                <a:gd name="T11" fmla="*/ 71 h 71"/>
                <a:gd name="T12" fmla="*/ 46 w 110"/>
                <a:gd name="T13" fmla="*/ 69 h 71"/>
                <a:gd name="T14" fmla="*/ 54 w 110"/>
                <a:gd name="T15" fmla="*/ 68 h 71"/>
                <a:gd name="T16" fmla="*/ 61 w 110"/>
                <a:gd name="T17" fmla="*/ 65 h 71"/>
                <a:gd name="T18" fmla="*/ 75 w 110"/>
                <a:gd name="T19" fmla="*/ 58 h 71"/>
                <a:gd name="T20" fmla="*/ 87 w 110"/>
                <a:gd name="T21" fmla="*/ 48 h 71"/>
                <a:gd name="T22" fmla="*/ 97 w 110"/>
                <a:gd name="T23" fmla="*/ 35 h 71"/>
                <a:gd name="T24" fmla="*/ 104 w 110"/>
                <a:gd name="T25" fmla="*/ 22 h 71"/>
                <a:gd name="T26" fmla="*/ 107 w 110"/>
                <a:gd name="T27" fmla="*/ 15 h 71"/>
                <a:gd name="T28" fmla="*/ 110 w 110"/>
                <a:gd name="T29" fmla="*/ 6 h 71"/>
                <a:gd name="T30" fmla="*/ 110 w 110"/>
                <a:gd name="T31" fmla="*/ 0 h 71"/>
                <a:gd name="T32" fmla="*/ 110 w 110"/>
                <a:gd name="T33" fmla="*/ 0 h 71"/>
                <a:gd name="T34" fmla="*/ 110 w 110"/>
                <a:gd name="T35" fmla="*/ 0 h 71"/>
                <a:gd name="T36" fmla="*/ 110 w 110"/>
                <a:gd name="T37" fmla="*/ 0 h 71"/>
                <a:gd name="T38" fmla="*/ 110 w 110"/>
                <a:gd name="T39" fmla="*/ 0 h 71"/>
                <a:gd name="T40" fmla="*/ 110 w 110"/>
                <a:gd name="T41" fmla="*/ 0 h 71"/>
                <a:gd name="T42" fmla="*/ 110 w 110"/>
                <a:gd name="T43" fmla="*/ 0 h 71"/>
                <a:gd name="T44" fmla="*/ 110 w 110"/>
                <a:gd name="T45" fmla="*/ 0 h 71"/>
                <a:gd name="T46" fmla="*/ 110 w 110"/>
                <a:gd name="T47" fmla="*/ 0 h 71"/>
                <a:gd name="T48" fmla="*/ 108 w 110"/>
                <a:gd name="T49" fmla="*/ 6 h 71"/>
                <a:gd name="T50" fmla="*/ 107 w 110"/>
                <a:gd name="T51" fmla="*/ 13 h 71"/>
                <a:gd name="T52" fmla="*/ 104 w 110"/>
                <a:gd name="T53" fmla="*/ 22 h 71"/>
                <a:gd name="T54" fmla="*/ 97 w 110"/>
                <a:gd name="T55" fmla="*/ 35 h 71"/>
                <a:gd name="T56" fmla="*/ 87 w 110"/>
                <a:gd name="T57" fmla="*/ 46 h 71"/>
                <a:gd name="T58" fmla="*/ 75 w 110"/>
                <a:gd name="T59" fmla="*/ 56 h 71"/>
                <a:gd name="T60" fmla="*/ 61 w 110"/>
                <a:gd name="T61" fmla="*/ 64 h 71"/>
                <a:gd name="T62" fmla="*/ 54 w 110"/>
                <a:gd name="T63" fmla="*/ 66 h 71"/>
                <a:gd name="T64" fmla="*/ 46 w 110"/>
                <a:gd name="T65" fmla="*/ 69 h 71"/>
                <a:gd name="T66" fmla="*/ 38 w 110"/>
                <a:gd name="T67" fmla="*/ 71 h 71"/>
                <a:gd name="T68" fmla="*/ 29 w 110"/>
                <a:gd name="T69" fmla="*/ 71 h 71"/>
                <a:gd name="T70" fmla="*/ 22 w 110"/>
                <a:gd name="T71" fmla="*/ 71 h 71"/>
                <a:gd name="T72" fmla="*/ 13 w 110"/>
                <a:gd name="T73" fmla="*/ 69 h 71"/>
                <a:gd name="T74" fmla="*/ 6 w 110"/>
                <a:gd name="T75" fmla="*/ 66 h 71"/>
                <a:gd name="T76" fmla="*/ 0 w 110"/>
                <a:gd name="T77" fmla="*/ 65 h 71"/>
                <a:gd name="T78" fmla="*/ 0 w 110"/>
                <a:gd name="T79" fmla="*/ 65 h 71"/>
                <a:gd name="T80" fmla="*/ 0 w 110"/>
                <a:gd name="T81" fmla="*/ 65 h 71"/>
                <a:gd name="T82" fmla="*/ 0 w 110"/>
                <a:gd name="T83" fmla="*/ 65 h 71"/>
                <a:gd name="T84" fmla="*/ 0 w 110"/>
                <a:gd name="T85" fmla="*/ 65 h 71"/>
                <a:gd name="T86" fmla="*/ 0 w 110"/>
                <a:gd name="T87" fmla="*/ 65 h 71"/>
                <a:gd name="T88" fmla="*/ 0 w 110"/>
                <a:gd name="T89" fmla="*/ 65 h 71"/>
                <a:gd name="T90" fmla="*/ 0 w 110"/>
                <a:gd name="T91" fmla="*/ 65 h 71"/>
                <a:gd name="T92" fmla="*/ 0 w 110"/>
                <a:gd name="T93"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1">
                  <a:moveTo>
                    <a:pt x="0" y="65"/>
                  </a:moveTo>
                  <a:lnTo>
                    <a:pt x="5" y="68"/>
                  </a:lnTo>
                  <a:lnTo>
                    <a:pt x="13" y="69"/>
                  </a:lnTo>
                  <a:lnTo>
                    <a:pt x="21" y="71"/>
                  </a:lnTo>
                  <a:lnTo>
                    <a:pt x="29" y="71"/>
                  </a:lnTo>
                  <a:lnTo>
                    <a:pt x="38" y="71"/>
                  </a:lnTo>
                  <a:lnTo>
                    <a:pt x="46" y="69"/>
                  </a:lnTo>
                  <a:lnTo>
                    <a:pt x="54" y="68"/>
                  </a:lnTo>
                  <a:lnTo>
                    <a:pt x="61" y="65"/>
                  </a:lnTo>
                  <a:lnTo>
                    <a:pt x="75" y="58"/>
                  </a:lnTo>
                  <a:lnTo>
                    <a:pt x="87" y="48"/>
                  </a:lnTo>
                  <a:lnTo>
                    <a:pt x="97" y="35"/>
                  </a:lnTo>
                  <a:lnTo>
                    <a:pt x="104" y="22"/>
                  </a:lnTo>
                  <a:lnTo>
                    <a:pt x="107" y="15"/>
                  </a:lnTo>
                  <a:lnTo>
                    <a:pt x="110" y="6"/>
                  </a:lnTo>
                  <a:lnTo>
                    <a:pt x="110" y="0"/>
                  </a:lnTo>
                  <a:lnTo>
                    <a:pt x="110" y="0"/>
                  </a:lnTo>
                  <a:lnTo>
                    <a:pt x="110" y="0"/>
                  </a:lnTo>
                  <a:lnTo>
                    <a:pt x="110" y="0"/>
                  </a:lnTo>
                  <a:lnTo>
                    <a:pt x="110" y="0"/>
                  </a:lnTo>
                  <a:lnTo>
                    <a:pt x="110" y="0"/>
                  </a:lnTo>
                  <a:lnTo>
                    <a:pt x="110" y="0"/>
                  </a:lnTo>
                  <a:lnTo>
                    <a:pt x="110" y="0"/>
                  </a:lnTo>
                  <a:lnTo>
                    <a:pt x="110" y="0"/>
                  </a:lnTo>
                  <a:lnTo>
                    <a:pt x="108" y="6"/>
                  </a:lnTo>
                  <a:lnTo>
                    <a:pt x="107" y="13"/>
                  </a:lnTo>
                  <a:lnTo>
                    <a:pt x="104" y="22"/>
                  </a:lnTo>
                  <a:lnTo>
                    <a:pt x="97" y="35"/>
                  </a:lnTo>
                  <a:lnTo>
                    <a:pt x="87" y="46"/>
                  </a:lnTo>
                  <a:lnTo>
                    <a:pt x="75" y="56"/>
                  </a:lnTo>
                  <a:lnTo>
                    <a:pt x="61" y="64"/>
                  </a:lnTo>
                  <a:lnTo>
                    <a:pt x="54" y="66"/>
                  </a:lnTo>
                  <a:lnTo>
                    <a:pt x="46" y="69"/>
                  </a:lnTo>
                  <a:lnTo>
                    <a:pt x="38" y="71"/>
                  </a:lnTo>
                  <a:lnTo>
                    <a:pt x="29" y="71"/>
                  </a:lnTo>
                  <a:lnTo>
                    <a:pt x="22" y="71"/>
                  </a:lnTo>
                  <a:lnTo>
                    <a:pt x="13" y="69"/>
                  </a:lnTo>
                  <a:lnTo>
                    <a:pt x="6" y="66"/>
                  </a:lnTo>
                  <a:lnTo>
                    <a:pt x="0" y="65"/>
                  </a:lnTo>
                  <a:lnTo>
                    <a:pt x="0" y="65"/>
                  </a:lnTo>
                  <a:lnTo>
                    <a:pt x="0" y="65"/>
                  </a:lnTo>
                  <a:lnTo>
                    <a:pt x="0" y="65"/>
                  </a:lnTo>
                  <a:lnTo>
                    <a:pt x="0" y="65"/>
                  </a:lnTo>
                  <a:lnTo>
                    <a:pt x="0" y="65"/>
                  </a:lnTo>
                  <a:lnTo>
                    <a:pt x="0" y="65"/>
                  </a:lnTo>
                  <a:lnTo>
                    <a:pt x="0" y="65"/>
                  </a:lnTo>
                  <a:lnTo>
                    <a:pt x="0" y="6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4" name="Freeform 1294"/>
            <p:cNvSpPr>
              <a:spLocks/>
            </p:cNvSpPr>
            <p:nvPr/>
          </p:nvSpPr>
          <p:spPr bwMode="auto">
            <a:xfrm>
              <a:off x="4215" y="2582"/>
              <a:ext cx="111" cy="72"/>
            </a:xfrm>
            <a:custGeom>
              <a:avLst/>
              <a:gdLst>
                <a:gd name="T0" fmla="*/ 1 w 111"/>
                <a:gd name="T1" fmla="*/ 66 h 72"/>
                <a:gd name="T2" fmla="*/ 7 w 111"/>
                <a:gd name="T3" fmla="*/ 67 h 72"/>
                <a:gd name="T4" fmla="*/ 14 w 111"/>
                <a:gd name="T5" fmla="*/ 70 h 72"/>
                <a:gd name="T6" fmla="*/ 23 w 111"/>
                <a:gd name="T7" fmla="*/ 72 h 72"/>
                <a:gd name="T8" fmla="*/ 30 w 111"/>
                <a:gd name="T9" fmla="*/ 72 h 72"/>
                <a:gd name="T10" fmla="*/ 39 w 111"/>
                <a:gd name="T11" fmla="*/ 72 h 72"/>
                <a:gd name="T12" fmla="*/ 47 w 111"/>
                <a:gd name="T13" fmla="*/ 70 h 72"/>
                <a:gd name="T14" fmla="*/ 55 w 111"/>
                <a:gd name="T15" fmla="*/ 67 h 72"/>
                <a:gd name="T16" fmla="*/ 62 w 111"/>
                <a:gd name="T17" fmla="*/ 65 h 72"/>
                <a:gd name="T18" fmla="*/ 76 w 111"/>
                <a:gd name="T19" fmla="*/ 57 h 72"/>
                <a:gd name="T20" fmla="*/ 88 w 111"/>
                <a:gd name="T21" fmla="*/ 47 h 72"/>
                <a:gd name="T22" fmla="*/ 98 w 111"/>
                <a:gd name="T23" fmla="*/ 36 h 72"/>
                <a:gd name="T24" fmla="*/ 105 w 111"/>
                <a:gd name="T25" fmla="*/ 23 h 72"/>
                <a:gd name="T26" fmla="*/ 108 w 111"/>
                <a:gd name="T27" fmla="*/ 14 h 72"/>
                <a:gd name="T28" fmla="*/ 109 w 111"/>
                <a:gd name="T29" fmla="*/ 7 h 72"/>
                <a:gd name="T30" fmla="*/ 111 w 111"/>
                <a:gd name="T31" fmla="*/ 1 h 72"/>
                <a:gd name="T32" fmla="*/ 111 w 111"/>
                <a:gd name="T33" fmla="*/ 1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09 w 111"/>
                <a:gd name="T49" fmla="*/ 7 h 72"/>
                <a:gd name="T50" fmla="*/ 106 w 111"/>
                <a:gd name="T51" fmla="*/ 14 h 72"/>
                <a:gd name="T52" fmla="*/ 105 w 111"/>
                <a:gd name="T53" fmla="*/ 21 h 72"/>
                <a:gd name="T54" fmla="*/ 96 w 111"/>
                <a:gd name="T55" fmla="*/ 36 h 72"/>
                <a:gd name="T56" fmla="*/ 88 w 111"/>
                <a:gd name="T57" fmla="*/ 47 h 72"/>
                <a:gd name="T58" fmla="*/ 75 w 111"/>
                <a:gd name="T59" fmla="*/ 57 h 72"/>
                <a:gd name="T60" fmla="*/ 62 w 111"/>
                <a:gd name="T61" fmla="*/ 65 h 72"/>
                <a:gd name="T62" fmla="*/ 55 w 111"/>
                <a:gd name="T63" fmla="*/ 67 h 72"/>
                <a:gd name="T64" fmla="*/ 46 w 111"/>
                <a:gd name="T65" fmla="*/ 69 h 72"/>
                <a:gd name="T66" fmla="*/ 39 w 111"/>
                <a:gd name="T67" fmla="*/ 70 h 72"/>
                <a:gd name="T68" fmla="*/ 30 w 111"/>
                <a:gd name="T69" fmla="*/ 72 h 72"/>
                <a:gd name="T70" fmla="*/ 23 w 111"/>
                <a:gd name="T71" fmla="*/ 70 h 72"/>
                <a:gd name="T72" fmla="*/ 14 w 111"/>
                <a:gd name="T73" fmla="*/ 69 h 72"/>
                <a:gd name="T74" fmla="*/ 7 w 111"/>
                <a:gd name="T75" fmla="*/ 67 h 72"/>
                <a:gd name="T76" fmla="*/ 0 w 111"/>
                <a:gd name="T77" fmla="*/ 65 h 72"/>
                <a:gd name="T78" fmla="*/ 0 w 111"/>
                <a:gd name="T79" fmla="*/ 65 h 72"/>
                <a:gd name="T80" fmla="*/ 0 w 111"/>
                <a:gd name="T81" fmla="*/ 65 h 72"/>
                <a:gd name="T82" fmla="*/ 0 w 111"/>
                <a:gd name="T83" fmla="*/ 66 h 72"/>
                <a:gd name="T84" fmla="*/ 0 w 111"/>
                <a:gd name="T85" fmla="*/ 66 h 72"/>
                <a:gd name="T86" fmla="*/ 0 w 111"/>
                <a:gd name="T87" fmla="*/ 66 h 72"/>
                <a:gd name="T88" fmla="*/ 0 w 111"/>
                <a:gd name="T89" fmla="*/ 66 h 72"/>
                <a:gd name="T90" fmla="*/ 1 w 111"/>
                <a:gd name="T91" fmla="*/ 66 h 72"/>
                <a:gd name="T92" fmla="*/ 1 w 111"/>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2">
                  <a:moveTo>
                    <a:pt x="1" y="66"/>
                  </a:moveTo>
                  <a:lnTo>
                    <a:pt x="7" y="67"/>
                  </a:lnTo>
                  <a:lnTo>
                    <a:pt x="14" y="70"/>
                  </a:lnTo>
                  <a:lnTo>
                    <a:pt x="23" y="72"/>
                  </a:lnTo>
                  <a:lnTo>
                    <a:pt x="30" y="72"/>
                  </a:lnTo>
                  <a:lnTo>
                    <a:pt x="39" y="72"/>
                  </a:lnTo>
                  <a:lnTo>
                    <a:pt x="47" y="70"/>
                  </a:lnTo>
                  <a:lnTo>
                    <a:pt x="55" y="67"/>
                  </a:lnTo>
                  <a:lnTo>
                    <a:pt x="62" y="65"/>
                  </a:lnTo>
                  <a:lnTo>
                    <a:pt x="76" y="57"/>
                  </a:lnTo>
                  <a:lnTo>
                    <a:pt x="88" y="47"/>
                  </a:lnTo>
                  <a:lnTo>
                    <a:pt x="98" y="36"/>
                  </a:lnTo>
                  <a:lnTo>
                    <a:pt x="105" y="23"/>
                  </a:lnTo>
                  <a:lnTo>
                    <a:pt x="108" y="14"/>
                  </a:lnTo>
                  <a:lnTo>
                    <a:pt x="109" y="7"/>
                  </a:lnTo>
                  <a:lnTo>
                    <a:pt x="111" y="1"/>
                  </a:lnTo>
                  <a:lnTo>
                    <a:pt x="111" y="1"/>
                  </a:lnTo>
                  <a:lnTo>
                    <a:pt x="111" y="0"/>
                  </a:lnTo>
                  <a:lnTo>
                    <a:pt x="111" y="0"/>
                  </a:lnTo>
                  <a:lnTo>
                    <a:pt x="111" y="0"/>
                  </a:lnTo>
                  <a:lnTo>
                    <a:pt x="111" y="0"/>
                  </a:lnTo>
                  <a:lnTo>
                    <a:pt x="111" y="0"/>
                  </a:lnTo>
                  <a:lnTo>
                    <a:pt x="111" y="0"/>
                  </a:lnTo>
                  <a:lnTo>
                    <a:pt x="111" y="0"/>
                  </a:lnTo>
                  <a:lnTo>
                    <a:pt x="109" y="7"/>
                  </a:lnTo>
                  <a:lnTo>
                    <a:pt x="106" y="14"/>
                  </a:lnTo>
                  <a:lnTo>
                    <a:pt x="105" y="21"/>
                  </a:lnTo>
                  <a:lnTo>
                    <a:pt x="96" y="36"/>
                  </a:lnTo>
                  <a:lnTo>
                    <a:pt x="88" y="47"/>
                  </a:lnTo>
                  <a:lnTo>
                    <a:pt x="75" y="57"/>
                  </a:lnTo>
                  <a:lnTo>
                    <a:pt x="62" y="65"/>
                  </a:lnTo>
                  <a:lnTo>
                    <a:pt x="55" y="67"/>
                  </a:lnTo>
                  <a:lnTo>
                    <a:pt x="46" y="69"/>
                  </a:lnTo>
                  <a:lnTo>
                    <a:pt x="39" y="70"/>
                  </a:lnTo>
                  <a:lnTo>
                    <a:pt x="30" y="72"/>
                  </a:lnTo>
                  <a:lnTo>
                    <a:pt x="23" y="70"/>
                  </a:lnTo>
                  <a:lnTo>
                    <a:pt x="14" y="69"/>
                  </a:lnTo>
                  <a:lnTo>
                    <a:pt x="7" y="67"/>
                  </a:lnTo>
                  <a:lnTo>
                    <a:pt x="0" y="65"/>
                  </a:lnTo>
                  <a:lnTo>
                    <a:pt x="0" y="65"/>
                  </a:lnTo>
                  <a:lnTo>
                    <a:pt x="0" y="65"/>
                  </a:lnTo>
                  <a:lnTo>
                    <a:pt x="0" y="66"/>
                  </a:lnTo>
                  <a:lnTo>
                    <a:pt x="0" y="66"/>
                  </a:lnTo>
                  <a:lnTo>
                    <a:pt x="0" y="66"/>
                  </a:lnTo>
                  <a:lnTo>
                    <a:pt x="0" y="66"/>
                  </a:lnTo>
                  <a:lnTo>
                    <a:pt x="1" y="66"/>
                  </a:lnTo>
                  <a:lnTo>
                    <a:pt x="1"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5" name="Freeform 1295"/>
            <p:cNvSpPr>
              <a:spLocks/>
            </p:cNvSpPr>
            <p:nvPr/>
          </p:nvSpPr>
          <p:spPr bwMode="auto">
            <a:xfrm>
              <a:off x="4215" y="2580"/>
              <a:ext cx="111" cy="74"/>
            </a:xfrm>
            <a:custGeom>
              <a:avLst/>
              <a:gdLst>
                <a:gd name="T0" fmla="*/ 0 w 111"/>
                <a:gd name="T1" fmla="*/ 67 h 74"/>
                <a:gd name="T2" fmla="*/ 7 w 111"/>
                <a:gd name="T3" fmla="*/ 69 h 74"/>
                <a:gd name="T4" fmla="*/ 14 w 111"/>
                <a:gd name="T5" fmla="*/ 71 h 74"/>
                <a:gd name="T6" fmla="*/ 23 w 111"/>
                <a:gd name="T7" fmla="*/ 72 h 74"/>
                <a:gd name="T8" fmla="*/ 30 w 111"/>
                <a:gd name="T9" fmla="*/ 74 h 74"/>
                <a:gd name="T10" fmla="*/ 39 w 111"/>
                <a:gd name="T11" fmla="*/ 72 h 74"/>
                <a:gd name="T12" fmla="*/ 46 w 111"/>
                <a:gd name="T13" fmla="*/ 71 h 74"/>
                <a:gd name="T14" fmla="*/ 55 w 111"/>
                <a:gd name="T15" fmla="*/ 69 h 74"/>
                <a:gd name="T16" fmla="*/ 62 w 111"/>
                <a:gd name="T17" fmla="*/ 67 h 74"/>
                <a:gd name="T18" fmla="*/ 75 w 111"/>
                <a:gd name="T19" fmla="*/ 59 h 74"/>
                <a:gd name="T20" fmla="*/ 88 w 111"/>
                <a:gd name="T21" fmla="*/ 49 h 74"/>
                <a:gd name="T22" fmla="*/ 96 w 111"/>
                <a:gd name="T23" fmla="*/ 38 h 74"/>
                <a:gd name="T24" fmla="*/ 105 w 111"/>
                <a:gd name="T25" fmla="*/ 23 h 74"/>
                <a:gd name="T26" fmla="*/ 106 w 111"/>
                <a:gd name="T27" fmla="*/ 16 h 74"/>
                <a:gd name="T28" fmla="*/ 109 w 111"/>
                <a:gd name="T29" fmla="*/ 9 h 74"/>
                <a:gd name="T30" fmla="*/ 111 w 111"/>
                <a:gd name="T31" fmla="*/ 2 h 74"/>
                <a:gd name="T32" fmla="*/ 111 w 111"/>
                <a:gd name="T33" fmla="*/ 2 h 74"/>
                <a:gd name="T34" fmla="*/ 111 w 111"/>
                <a:gd name="T35" fmla="*/ 2 h 74"/>
                <a:gd name="T36" fmla="*/ 111 w 111"/>
                <a:gd name="T37" fmla="*/ 2 h 74"/>
                <a:gd name="T38" fmla="*/ 109 w 111"/>
                <a:gd name="T39" fmla="*/ 2 h 74"/>
                <a:gd name="T40" fmla="*/ 109 w 111"/>
                <a:gd name="T41" fmla="*/ 2 h 74"/>
                <a:gd name="T42" fmla="*/ 109 w 111"/>
                <a:gd name="T43" fmla="*/ 2 h 74"/>
                <a:gd name="T44" fmla="*/ 109 w 111"/>
                <a:gd name="T45" fmla="*/ 0 h 74"/>
                <a:gd name="T46" fmla="*/ 109 w 111"/>
                <a:gd name="T47" fmla="*/ 0 h 74"/>
                <a:gd name="T48" fmla="*/ 109 w 111"/>
                <a:gd name="T49" fmla="*/ 0 h 74"/>
                <a:gd name="T50" fmla="*/ 109 w 111"/>
                <a:gd name="T51" fmla="*/ 9 h 74"/>
                <a:gd name="T52" fmla="*/ 106 w 111"/>
                <a:gd name="T53" fmla="*/ 16 h 74"/>
                <a:gd name="T54" fmla="*/ 104 w 111"/>
                <a:gd name="T55" fmla="*/ 23 h 74"/>
                <a:gd name="T56" fmla="*/ 96 w 111"/>
                <a:gd name="T57" fmla="*/ 38 h 74"/>
                <a:gd name="T58" fmla="*/ 86 w 111"/>
                <a:gd name="T59" fmla="*/ 49 h 74"/>
                <a:gd name="T60" fmla="*/ 75 w 111"/>
                <a:gd name="T61" fmla="*/ 59 h 74"/>
                <a:gd name="T62" fmla="*/ 62 w 111"/>
                <a:gd name="T63" fmla="*/ 67 h 74"/>
                <a:gd name="T64" fmla="*/ 55 w 111"/>
                <a:gd name="T65" fmla="*/ 69 h 74"/>
                <a:gd name="T66" fmla="*/ 46 w 111"/>
                <a:gd name="T67" fmla="*/ 71 h 74"/>
                <a:gd name="T68" fmla="*/ 39 w 111"/>
                <a:gd name="T69" fmla="*/ 72 h 74"/>
                <a:gd name="T70" fmla="*/ 30 w 111"/>
                <a:gd name="T71" fmla="*/ 72 h 74"/>
                <a:gd name="T72" fmla="*/ 23 w 111"/>
                <a:gd name="T73" fmla="*/ 72 h 74"/>
                <a:gd name="T74" fmla="*/ 14 w 111"/>
                <a:gd name="T75" fmla="*/ 71 h 74"/>
                <a:gd name="T76" fmla="*/ 7 w 111"/>
                <a:gd name="T77" fmla="*/ 69 h 74"/>
                <a:gd name="T78" fmla="*/ 0 w 111"/>
                <a:gd name="T79" fmla="*/ 67 h 74"/>
                <a:gd name="T80" fmla="*/ 0 w 111"/>
                <a:gd name="T81" fmla="*/ 67 h 74"/>
                <a:gd name="T82" fmla="*/ 0 w 111"/>
                <a:gd name="T83" fmla="*/ 67 h 74"/>
                <a:gd name="T84" fmla="*/ 0 w 111"/>
                <a:gd name="T85" fmla="*/ 67 h 74"/>
                <a:gd name="T86" fmla="*/ 0 w 111"/>
                <a:gd name="T87" fmla="*/ 67 h 74"/>
                <a:gd name="T88" fmla="*/ 0 w 111"/>
                <a:gd name="T89" fmla="*/ 67 h 74"/>
                <a:gd name="T90" fmla="*/ 0 w 111"/>
                <a:gd name="T91" fmla="*/ 67 h 74"/>
                <a:gd name="T92" fmla="*/ 0 w 111"/>
                <a:gd name="T93" fmla="*/ 67 h 74"/>
                <a:gd name="T94" fmla="*/ 0 w 111"/>
                <a:gd name="T9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74">
                  <a:moveTo>
                    <a:pt x="0" y="67"/>
                  </a:moveTo>
                  <a:lnTo>
                    <a:pt x="7" y="69"/>
                  </a:lnTo>
                  <a:lnTo>
                    <a:pt x="14" y="71"/>
                  </a:lnTo>
                  <a:lnTo>
                    <a:pt x="23" y="72"/>
                  </a:lnTo>
                  <a:lnTo>
                    <a:pt x="30" y="74"/>
                  </a:lnTo>
                  <a:lnTo>
                    <a:pt x="39" y="72"/>
                  </a:lnTo>
                  <a:lnTo>
                    <a:pt x="46" y="71"/>
                  </a:lnTo>
                  <a:lnTo>
                    <a:pt x="55" y="69"/>
                  </a:lnTo>
                  <a:lnTo>
                    <a:pt x="62" y="67"/>
                  </a:lnTo>
                  <a:lnTo>
                    <a:pt x="75" y="59"/>
                  </a:lnTo>
                  <a:lnTo>
                    <a:pt x="88" y="49"/>
                  </a:lnTo>
                  <a:lnTo>
                    <a:pt x="96" y="38"/>
                  </a:lnTo>
                  <a:lnTo>
                    <a:pt x="105" y="23"/>
                  </a:lnTo>
                  <a:lnTo>
                    <a:pt x="106" y="16"/>
                  </a:lnTo>
                  <a:lnTo>
                    <a:pt x="109" y="9"/>
                  </a:lnTo>
                  <a:lnTo>
                    <a:pt x="111" y="2"/>
                  </a:lnTo>
                  <a:lnTo>
                    <a:pt x="111" y="2"/>
                  </a:lnTo>
                  <a:lnTo>
                    <a:pt x="111" y="2"/>
                  </a:lnTo>
                  <a:lnTo>
                    <a:pt x="111" y="2"/>
                  </a:lnTo>
                  <a:lnTo>
                    <a:pt x="109" y="2"/>
                  </a:lnTo>
                  <a:lnTo>
                    <a:pt x="109" y="2"/>
                  </a:lnTo>
                  <a:lnTo>
                    <a:pt x="109" y="2"/>
                  </a:lnTo>
                  <a:lnTo>
                    <a:pt x="109" y="0"/>
                  </a:lnTo>
                  <a:lnTo>
                    <a:pt x="109" y="0"/>
                  </a:lnTo>
                  <a:lnTo>
                    <a:pt x="109" y="0"/>
                  </a:lnTo>
                  <a:lnTo>
                    <a:pt x="109" y="9"/>
                  </a:lnTo>
                  <a:lnTo>
                    <a:pt x="106" y="16"/>
                  </a:lnTo>
                  <a:lnTo>
                    <a:pt x="104" y="23"/>
                  </a:lnTo>
                  <a:lnTo>
                    <a:pt x="96" y="38"/>
                  </a:lnTo>
                  <a:lnTo>
                    <a:pt x="86" y="49"/>
                  </a:lnTo>
                  <a:lnTo>
                    <a:pt x="75" y="59"/>
                  </a:lnTo>
                  <a:lnTo>
                    <a:pt x="62" y="67"/>
                  </a:lnTo>
                  <a:lnTo>
                    <a:pt x="55" y="69"/>
                  </a:lnTo>
                  <a:lnTo>
                    <a:pt x="46" y="71"/>
                  </a:lnTo>
                  <a:lnTo>
                    <a:pt x="39" y="72"/>
                  </a:lnTo>
                  <a:lnTo>
                    <a:pt x="30" y="72"/>
                  </a:lnTo>
                  <a:lnTo>
                    <a:pt x="23" y="72"/>
                  </a:lnTo>
                  <a:lnTo>
                    <a:pt x="14" y="71"/>
                  </a:lnTo>
                  <a:lnTo>
                    <a:pt x="7" y="69"/>
                  </a:lnTo>
                  <a:lnTo>
                    <a:pt x="0" y="67"/>
                  </a:lnTo>
                  <a:lnTo>
                    <a:pt x="0" y="67"/>
                  </a:lnTo>
                  <a:lnTo>
                    <a:pt x="0" y="67"/>
                  </a:lnTo>
                  <a:lnTo>
                    <a:pt x="0" y="67"/>
                  </a:lnTo>
                  <a:lnTo>
                    <a:pt x="0" y="67"/>
                  </a:lnTo>
                  <a:lnTo>
                    <a:pt x="0" y="67"/>
                  </a:lnTo>
                  <a:lnTo>
                    <a:pt x="0" y="67"/>
                  </a:lnTo>
                  <a:lnTo>
                    <a:pt x="0" y="67"/>
                  </a:lnTo>
                  <a:lnTo>
                    <a:pt x="0" y="67"/>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6" name="Freeform 1296"/>
            <p:cNvSpPr>
              <a:spLocks/>
            </p:cNvSpPr>
            <p:nvPr/>
          </p:nvSpPr>
          <p:spPr bwMode="auto">
            <a:xfrm>
              <a:off x="4214" y="2580"/>
              <a:ext cx="110" cy="72"/>
            </a:xfrm>
            <a:custGeom>
              <a:avLst/>
              <a:gdLst>
                <a:gd name="T0" fmla="*/ 1 w 110"/>
                <a:gd name="T1" fmla="*/ 67 h 72"/>
                <a:gd name="T2" fmla="*/ 8 w 110"/>
                <a:gd name="T3" fmla="*/ 69 h 72"/>
                <a:gd name="T4" fmla="*/ 15 w 110"/>
                <a:gd name="T5" fmla="*/ 71 h 72"/>
                <a:gd name="T6" fmla="*/ 24 w 110"/>
                <a:gd name="T7" fmla="*/ 72 h 72"/>
                <a:gd name="T8" fmla="*/ 31 w 110"/>
                <a:gd name="T9" fmla="*/ 72 h 72"/>
                <a:gd name="T10" fmla="*/ 40 w 110"/>
                <a:gd name="T11" fmla="*/ 72 h 72"/>
                <a:gd name="T12" fmla="*/ 47 w 110"/>
                <a:gd name="T13" fmla="*/ 71 h 72"/>
                <a:gd name="T14" fmla="*/ 56 w 110"/>
                <a:gd name="T15" fmla="*/ 69 h 72"/>
                <a:gd name="T16" fmla="*/ 63 w 110"/>
                <a:gd name="T17" fmla="*/ 67 h 72"/>
                <a:gd name="T18" fmla="*/ 76 w 110"/>
                <a:gd name="T19" fmla="*/ 59 h 72"/>
                <a:gd name="T20" fmla="*/ 87 w 110"/>
                <a:gd name="T21" fmla="*/ 49 h 72"/>
                <a:gd name="T22" fmla="*/ 97 w 110"/>
                <a:gd name="T23" fmla="*/ 38 h 72"/>
                <a:gd name="T24" fmla="*/ 105 w 110"/>
                <a:gd name="T25" fmla="*/ 23 h 72"/>
                <a:gd name="T26" fmla="*/ 107 w 110"/>
                <a:gd name="T27" fmla="*/ 16 h 72"/>
                <a:gd name="T28" fmla="*/ 110 w 110"/>
                <a:gd name="T29" fmla="*/ 9 h 72"/>
                <a:gd name="T30" fmla="*/ 110 w 110"/>
                <a:gd name="T31" fmla="*/ 0 h 72"/>
                <a:gd name="T32" fmla="*/ 110 w 110"/>
                <a:gd name="T33" fmla="*/ 0 h 72"/>
                <a:gd name="T34" fmla="*/ 110 w 110"/>
                <a:gd name="T35" fmla="*/ 0 h 72"/>
                <a:gd name="T36" fmla="*/ 110 w 110"/>
                <a:gd name="T37" fmla="*/ 0 h 72"/>
                <a:gd name="T38" fmla="*/ 110 w 110"/>
                <a:gd name="T39" fmla="*/ 0 h 72"/>
                <a:gd name="T40" fmla="*/ 110 w 110"/>
                <a:gd name="T41" fmla="*/ 0 h 72"/>
                <a:gd name="T42" fmla="*/ 110 w 110"/>
                <a:gd name="T43" fmla="*/ 0 h 72"/>
                <a:gd name="T44" fmla="*/ 110 w 110"/>
                <a:gd name="T45" fmla="*/ 0 h 72"/>
                <a:gd name="T46" fmla="*/ 110 w 110"/>
                <a:gd name="T47" fmla="*/ 0 h 72"/>
                <a:gd name="T48" fmla="*/ 110 w 110"/>
                <a:gd name="T49" fmla="*/ 0 h 72"/>
                <a:gd name="T50" fmla="*/ 110 w 110"/>
                <a:gd name="T51" fmla="*/ 0 h 72"/>
                <a:gd name="T52" fmla="*/ 109 w 110"/>
                <a:gd name="T53" fmla="*/ 9 h 72"/>
                <a:gd name="T54" fmla="*/ 107 w 110"/>
                <a:gd name="T55" fmla="*/ 16 h 72"/>
                <a:gd name="T56" fmla="*/ 105 w 110"/>
                <a:gd name="T57" fmla="*/ 23 h 72"/>
                <a:gd name="T58" fmla="*/ 97 w 110"/>
                <a:gd name="T59" fmla="*/ 38 h 72"/>
                <a:gd name="T60" fmla="*/ 87 w 110"/>
                <a:gd name="T61" fmla="*/ 49 h 72"/>
                <a:gd name="T62" fmla="*/ 76 w 110"/>
                <a:gd name="T63" fmla="*/ 58 h 72"/>
                <a:gd name="T64" fmla="*/ 63 w 110"/>
                <a:gd name="T65" fmla="*/ 65 h 72"/>
                <a:gd name="T66" fmla="*/ 56 w 110"/>
                <a:gd name="T67" fmla="*/ 68 h 72"/>
                <a:gd name="T68" fmla="*/ 47 w 110"/>
                <a:gd name="T69" fmla="*/ 71 h 72"/>
                <a:gd name="T70" fmla="*/ 40 w 110"/>
                <a:gd name="T71" fmla="*/ 72 h 72"/>
                <a:gd name="T72" fmla="*/ 31 w 110"/>
                <a:gd name="T73" fmla="*/ 72 h 72"/>
                <a:gd name="T74" fmla="*/ 24 w 110"/>
                <a:gd name="T75" fmla="*/ 72 h 72"/>
                <a:gd name="T76" fmla="*/ 15 w 110"/>
                <a:gd name="T77" fmla="*/ 71 h 72"/>
                <a:gd name="T78" fmla="*/ 8 w 110"/>
                <a:gd name="T79" fmla="*/ 68 h 72"/>
                <a:gd name="T80" fmla="*/ 1 w 110"/>
                <a:gd name="T81" fmla="*/ 65 h 72"/>
                <a:gd name="T82" fmla="*/ 0 w 110"/>
                <a:gd name="T83" fmla="*/ 65 h 72"/>
                <a:gd name="T84" fmla="*/ 0 w 110"/>
                <a:gd name="T85" fmla="*/ 65 h 72"/>
                <a:gd name="T86" fmla="*/ 0 w 110"/>
                <a:gd name="T87" fmla="*/ 65 h 72"/>
                <a:gd name="T88" fmla="*/ 0 w 110"/>
                <a:gd name="T89" fmla="*/ 65 h 72"/>
                <a:gd name="T90" fmla="*/ 1 w 110"/>
                <a:gd name="T91" fmla="*/ 67 h 72"/>
                <a:gd name="T92" fmla="*/ 1 w 110"/>
                <a:gd name="T93" fmla="*/ 67 h 72"/>
                <a:gd name="T94" fmla="*/ 1 w 110"/>
                <a:gd name="T95" fmla="*/ 67 h 72"/>
                <a:gd name="T96" fmla="*/ 1 w 110"/>
                <a:gd name="T97" fmla="*/ 67 h 72"/>
                <a:gd name="T98" fmla="*/ 1 w 110"/>
                <a:gd name="T99"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72">
                  <a:moveTo>
                    <a:pt x="1" y="67"/>
                  </a:moveTo>
                  <a:lnTo>
                    <a:pt x="8" y="69"/>
                  </a:lnTo>
                  <a:lnTo>
                    <a:pt x="15" y="71"/>
                  </a:lnTo>
                  <a:lnTo>
                    <a:pt x="24" y="72"/>
                  </a:lnTo>
                  <a:lnTo>
                    <a:pt x="31" y="72"/>
                  </a:lnTo>
                  <a:lnTo>
                    <a:pt x="40" y="72"/>
                  </a:lnTo>
                  <a:lnTo>
                    <a:pt x="47" y="71"/>
                  </a:lnTo>
                  <a:lnTo>
                    <a:pt x="56" y="69"/>
                  </a:lnTo>
                  <a:lnTo>
                    <a:pt x="63" y="67"/>
                  </a:lnTo>
                  <a:lnTo>
                    <a:pt x="76" y="59"/>
                  </a:lnTo>
                  <a:lnTo>
                    <a:pt x="87" y="49"/>
                  </a:lnTo>
                  <a:lnTo>
                    <a:pt x="97" y="38"/>
                  </a:lnTo>
                  <a:lnTo>
                    <a:pt x="105" y="23"/>
                  </a:lnTo>
                  <a:lnTo>
                    <a:pt x="107" y="16"/>
                  </a:lnTo>
                  <a:lnTo>
                    <a:pt x="110" y="9"/>
                  </a:lnTo>
                  <a:lnTo>
                    <a:pt x="110" y="0"/>
                  </a:lnTo>
                  <a:lnTo>
                    <a:pt x="110" y="0"/>
                  </a:lnTo>
                  <a:lnTo>
                    <a:pt x="110" y="0"/>
                  </a:lnTo>
                  <a:lnTo>
                    <a:pt x="110" y="0"/>
                  </a:lnTo>
                  <a:lnTo>
                    <a:pt x="110" y="0"/>
                  </a:lnTo>
                  <a:lnTo>
                    <a:pt x="110" y="0"/>
                  </a:lnTo>
                  <a:lnTo>
                    <a:pt x="110" y="0"/>
                  </a:lnTo>
                  <a:lnTo>
                    <a:pt x="110" y="0"/>
                  </a:lnTo>
                  <a:lnTo>
                    <a:pt x="110" y="0"/>
                  </a:lnTo>
                  <a:lnTo>
                    <a:pt x="110" y="0"/>
                  </a:lnTo>
                  <a:lnTo>
                    <a:pt x="110" y="0"/>
                  </a:lnTo>
                  <a:lnTo>
                    <a:pt x="109" y="9"/>
                  </a:lnTo>
                  <a:lnTo>
                    <a:pt x="107" y="16"/>
                  </a:lnTo>
                  <a:lnTo>
                    <a:pt x="105" y="23"/>
                  </a:lnTo>
                  <a:lnTo>
                    <a:pt x="97" y="38"/>
                  </a:lnTo>
                  <a:lnTo>
                    <a:pt x="87" y="49"/>
                  </a:lnTo>
                  <a:lnTo>
                    <a:pt x="76" y="58"/>
                  </a:lnTo>
                  <a:lnTo>
                    <a:pt x="63" y="65"/>
                  </a:lnTo>
                  <a:lnTo>
                    <a:pt x="56" y="68"/>
                  </a:lnTo>
                  <a:lnTo>
                    <a:pt x="47" y="71"/>
                  </a:lnTo>
                  <a:lnTo>
                    <a:pt x="40" y="72"/>
                  </a:lnTo>
                  <a:lnTo>
                    <a:pt x="31" y="72"/>
                  </a:lnTo>
                  <a:lnTo>
                    <a:pt x="24" y="72"/>
                  </a:lnTo>
                  <a:lnTo>
                    <a:pt x="15" y="71"/>
                  </a:lnTo>
                  <a:lnTo>
                    <a:pt x="8" y="68"/>
                  </a:lnTo>
                  <a:lnTo>
                    <a:pt x="1" y="65"/>
                  </a:lnTo>
                  <a:lnTo>
                    <a:pt x="0" y="65"/>
                  </a:lnTo>
                  <a:lnTo>
                    <a:pt x="0" y="65"/>
                  </a:lnTo>
                  <a:lnTo>
                    <a:pt x="0" y="65"/>
                  </a:lnTo>
                  <a:lnTo>
                    <a:pt x="0" y="65"/>
                  </a:lnTo>
                  <a:lnTo>
                    <a:pt x="1" y="67"/>
                  </a:lnTo>
                  <a:lnTo>
                    <a:pt x="1" y="67"/>
                  </a:lnTo>
                  <a:lnTo>
                    <a:pt x="1" y="67"/>
                  </a:lnTo>
                  <a:lnTo>
                    <a:pt x="1" y="67"/>
                  </a:lnTo>
                  <a:lnTo>
                    <a:pt x="1" y="67"/>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7" name="Freeform 1297"/>
            <p:cNvSpPr>
              <a:spLocks/>
            </p:cNvSpPr>
            <p:nvPr/>
          </p:nvSpPr>
          <p:spPr bwMode="auto">
            <a:xfrm>
              <a:off x="4214" y="2579"/>
              <a:ext cx="110" cy="73"/>
            </a:xfrm>
            <a:custGeom>
              <a:avLst/>
              <a:gdLst>
                <a:gd name="T0" fmla="*/ 0 w 110"/>
                <a:gd name="T1" fmla="*/ 66 h 73"/>
                <a:gd name="T2" fmla="*/ 1 w 110"/>
                <a:gd name="T3" fmla="*/ 66 h 73"/>
                <a:gd name="T4" fmla="*/ 8 w 110"/>
                <a:gd name="T5" fmla="*/ 69 h 73"/>
                <a:gd name="T6" fmla="*/ 15 w 110"/>
                <a:gd name="T7" fmla="*/ 72 h 73"/>
                <a:gd name="T8" fmla="*/ 24 w 110"/>
                <a:gd name="T9" fmla="*/ 73 h 73"/>
                <a:gd name="T10" fmla="*/ 31 w 110"/>
                <a:gd name="T11" fmla="*/ 73 h 73"/>
                <a:gd name="T12" fmla="*/ 40 w 110"/>
                <a:gd name="T13" fmla="*/ 73 h 73"/>
                <a:gd name="T14" fmla="*/ 47 w 110"/>
                <a:gd name="T15" fmla="*/ 72 h 73"/>
                <a:gd name="T16" fmla="*/ 56 w 110"/>
                <a:gd name="T17" fmla="*/ 69 h 73"/>
                <a:gd name="T18" fmla="*/ 63 w 110"/>
                <a:gd name="T19" fmla="*/ 66 h 73"/>
                <a:gd name="T20" fmla="*/ 76 w 110"/>
                <a:gd name="T21" fmla="*/ 59 h 73"/>
                <a:gd name="T22" fmla="*/ 87 w 110"/>
                <a:gd name="T23" fmla="*/ 50 h 73"/>
                <a:gd name="T24" fmla="*/ 97 w 110"/>
                <a:gd name="T25" fmla="*/ 39 h 73"/>
                <a:gd name="T26" fmla="*/ 105 w 110"/>
                <a:gd name="T27" fmla="*/ 24 h 73"/>
                <a:gd name="T28" fmla="*/ 107 w 110"/>
                <a:gd name="T29" fmla="*/ 17 h 73"/>
                <a:gd name="T30" fmla="*/ 109 w 110"/>
                <a:gd name="T31" fmla="*/ 10 h 73"/>
                <a:gd name="T32" fmla="*/ 110 w 110"/>
                <a:gd name="T33" fmla="*/ 1 h 73"/>
                <a:gd name="T34" fmla="*/ 110 w 110"/>
                <a:gd name="T35" fmla="*/ 1 h 73"/>
                <a:gd name="T36" fmla="*/ 110 w 110"/>
                <a:gd name="T37" fmla="*/ 1 h 73"/>
                <a:gd name="T38" fmla="*/ 110 w 110"/>
                <a:gd name="T39" fmla="*/ 1 h 73"/>
                <a:gd name="T40" fmla="*/ 110 w 110"/>
                <a:gd name="T41" fmla="*/ 0 h 73"/>
                <a:gd name="T42" fmla="*/ 110 w 110"/>
                <a:gd name="T43" fmla="*/ 0 h 73"/>
                <a:gd name="T44" fmla="*/ 110 w 110"/>
                <a:gd name="T45" fmla="*/ 0 h 73"/>
                <a:gd name="T46" fmla="*/ 110 w 110"/>
                <a:gd name="T47" fmla="*/ 0 h 73"/>
                <a:gd name="T48" fmla="*/ 110 w 110"/>
                <a:gd name="T49" fmla="*/ 0 h 73"/>
                <a:gd name="T50" fmla="*/ 110 w 110"/>
                <a:gd name="T51" fmla="*/ 0 h 73"/>
                <a:gd name="T52" fmla="*/ 110 w 110"/>
                <a:gd name="T53" fmla="*/ 1 h 73"/>
                <a:gd name="T54" fmla="*/ 109 w 110"/>
                <a:gd name="T55" fmla="*/ 10 h 73"/>
                <a:gd name="T56" fmla="*/ 106 w 110"/>
                <a:gd name="T57" fmla="*/ 17 h 73"/>
                <a:gd name="T58" fmla="*/ 105 w 110"/>
                <a:gd name="T59" fmla="*/ 24 h 73"/>
                <a:gd name="T60" fmla="*/ 97 w 110"/>
                <a:gd name="T61" fmla="*/ 37 h 73"/>
                <a:gd name="T62" fmla="*/ 87 w 110"/>
                <a:gd name="T63" fmla="*/ 49 h 73"/>
                <a:gd name="T64" fmla="*/ 76 w 110"/>
                <a:gd name="T65" fmla="*/ 59 h 73"/>
                <a:gd name="T66" fmla="*/ 63 w 110"/>
                <a:gd name="T67" fmla="*/ 66 h 73"/>
                <a:gd name="T68" fmla="*/ 54 w 110"/>
                <a:gd name="T69" fmla="*/ 69 h 73"/>
                <a:gd name="T70" fmla="*/ 47 w 110"/>
                <a:gd name="T71" fmla="*/ 70 h 73"/>
                <a:gd name="T72" fmla="*/ 40 w 110"/>
                <a:gd name="T73" fmla="*/ 72 h 73"/>
                <a:gd name="T74" fmla="*/ 31 w 110"/>
                <a:gd name="T75" fmla="*/ 72 h 73"/>
                <a:gd name="T76" fmla="*/ 24 w 110"/>
                <a:gd name="T77" fmla="*/ 72 h 73"/>
                <a:gd name="T78" fmla="*/ 15 w 110"/>
                <a:gd name="T79" fmla="*/ 70 h 73"/>
                <a:gd name="T80" fmla="*/ 8 w 110"/>
                <a:gd name="T81" fmla="*/ 69 h 73"/>
                <a:gd name="T82" fmla="*/ 1 w 110"/>
                <a:gd name="T83" fmla="*/ 66 h 73"/>
                <a:gd name="T84" fmla="*/ 0 w 110"/>
                <a:gd name="T85" fmla="*/ 66 h 73"/>
                <a:gd name="T86" fmla="*/ 0 w 110"/>
                <a:gd name="T87" fmla="*/ 66 h 73"/>
                <a:gd name="T88" fmla="*/ 0 w 110"/>
                <a:gd name="T89" fmla="*/ 66 h 73"/>
                <a:gd name="T90" fmla="*/ 0 w 110"/>
                <a:gd name="T91" fmla="*/ 66 h 73"/>
                <a:gd name="T92" fmla="*/ 0 w 110"/>
                <a:gd name="T93" fmla="*/ 66 h 73"/>
                <a:gd name="T94" fmla="*/ 0 w 110"/>
                <a:gd name="T95" fmla="*/ 66 h 73"/>
                <a:gd name="T96" fmla="*/ 0 w 110"/>
                <a:gd name="T97" fmla="*/ 66 h 73"/>
                <a:gd name="T98" fmla="*/ 0 w 110"/>
                <a:gd name="T99" fmla="*/ 66 h 73"/>
                <a:gd name="T100" fmla="*/ 0 w 110"/>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73">
                  <a:moveTo>
                    <a:pt x="0" y="66"/>
                  </a:moveTo>
                  <a:lnTo>
                    <a:pt x="1" y="66"/>
                  </a:lnTo>
                  <a:lnTo>
                    <a:pt x="8" y="69"/>
                  </a:lnTo>
                  <a:lnTo>
                    <a:pt x="15" y="72"/>
                  </a:lnTo>
                  <a:lnTo>
                    <a:pt x="24" y="73"/>
                  </a:lnTo>
                  <a:lnTo>
                    <a:pt x="31" y="73"/>
                  </a:lnTo>
                  <a:lnTo>
                    <a:pt x="40" y="73"/>
                  </a:lnTo>
                  <a:lnTo>
                    <a:pt x="47" y="72"/>
                  </a:lnTo>
                  <a:lnTo>
                    <a:pt x="56" y="69"/>
                  </a:lnTo>
                  <a:lnTo>
                    <a:pt x="63" y="66"/>
                  </a:lnTo>
                  <a:lnTo>
                    <a:pt x="76" y="59"/>
                  </a:lnTo>
                  <a:lnTo>
                    <a:pt x="87" y="50"/>
                  </a:lnTo>
                  <a:lnTo>
                    <a:pt x="97" y="39"/>
                  </a:lnTo>
                  <a:lnTo>
                    <a:pt x="105" y="24"/>
                  </a:lnTo>
                  <a:lnTo>
                    <a:pt x="107" y="17"/>
                  </a:lnTo>
                  <a:lnTo>
                    <a:pt x="109" y="10"/>
                  </a:lnTo>
                  <a:lnTo>
                    <a:pt x="110" y="1"/>
                  </a:lnTo>
                  <a:lnTo>
                    <a:pt x="110" y="1"/>
                  </a:lnTo>
                  <a:lnTo>
                    <a:pt x="110" y="1"/>
                  </a:lnTo>
                  <a:lnTo>
                    <a:pt x="110" y="1"/>
                  </a:lnTo>
                  <a:lnTo>
                    <a:pt x="110" y="0"/>
                  </a:lnTo>
                  <a:lnTo>
                    <a:pt x="110" y="0"/>
                  </a:lnTo>
                  <a:lnTo>
                    <a:pt x="110" y="0"/>
                  </a:lnTo>
                  <a:lnTo>
                    <a:pt x="110" y="0"/>
                  </a:lnTo>
                  <a:lnTo>
                    <a:pt x="110" y="0"/>
                  </a:lnTo>
                  <a:lnTo>
                    <a:pt x="110" y="0"/>
                  </a:lnTo>
                  <a:lnTo>
                    <a:pt x="110" y="1"/>
                  </a:lnTo>
                  <a:lnTo>
                    <a:pt x="109" y="10"/>
                  </a:lnTo>
                  <a:lnTo>
                    <a:pt x="106" y="17"/>
                  </a:lnTo>
                  <a:lnTo>
                    <a:pt x="105" y="24"/>
                  </a:lnTo>
                  <a:lnTo>
                    <a:pt x="97" y="37"/>
                  </a:lnTo>
                  <a:lnTo>
                    <a:pt x="87" y="49"/>
                  </a:lnTo>
                  <a:lnTo>
                    <a:pt x="76" y="59"/>
                  </a:lnTo>
                  <a:lnTo>
                    <a:pt x="63" y="66"/>
                  </a:lnTo>
                  <a:lnTo>
                    <a:pt x="54" y="69"/>
                  </a:lnTo>
                  <a:lnTo>
                    <a:pt x="47" y="70"/>
                  </a:lnTo>
                  <a:lnTo>
                    <a:pt x="40" y="72"/>
                  </a:lnTo>
                  <a:lnTo>
                    <a:pt x="31" y="72"/>
                  </a:lnTo>
                  <a:lnTo>
                    <a:pt x="24" y="72"/>
                  </a:lnTo>
                  <a:lnTo>
                    <a:pt x="15" y="70"/>
                  </a:lnTo>
                  <a:lnTo>
                    <a:pt x="8" y="69"/>
                  </a:lnTo>
                  <a:lnTo>
                    <a:pt x="1" y="66"/>
                  </a:lnTo>
                  <a:lnTo>
                    <a:pt x="0" y="66"/>
                  </a:lnTo>
                  <a:lnTo>
                    <a:pt x="0" y="66"/>
                  </a:lnTo>
                  <a:lnTo>
                    <a:pt x="0" y="66"/>
                  </a:lnTo>
                  <a:lnTo>
                    <a:pt x="0" y="66"/>
                  </a:lnTo>
                  <a:lnTo>
                    <a:pt x="0" y="66"/>
                  </a:lnTo>
                  <a:lnTo>
                    <a:pt x="0" y="66"/>
                  </a:lnTo>
                  <a:lnTo>
                    <a:pt x="0" y="66"/>
                  </a:lnTo>
                  <a:lnTo>
                    <a:pt x="0" y="66"/>
                  </a:lnTo>
                  <a:lnTo>
                    <a:pt x="0"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8" name="Freeform 1298"/>
            <p:cNvSpPr>
              <a:spLocks/>
            </p:cNvSpPr>
            <p:nvPr/>
          </p:nvSpPr>
          <p:spPr bwMode="auto">
            <a:xfrm>
              <a:off x="4212" y="2578"/>
              <a:ext cx="112" cy="73"/>
            </a:xfrm>
            <a:custGeom>
              <a:avLst/>
              <a:gdLst>
                <a:gd name="T0" fmla="*/ 2 w 112"/>
                <a:gd name="T1" fmla="*/ 67 h 73"/>
                <a:gd name="T2" fmla="*/ 3 w 112"/>
                <a:gd name="T3" fmla="*/ 67 h 73"/>
                <a:gd name="T4" fmla="*/ 10 w 112"/>
                <a:gd name="T5" fmla="*/ 70 h 73"/>
                <a:gd name="T6" fmla="*/ 17 w 112"/>
                <a:gd name="T7" fmla="*/ 71 h 73"/>
                <a:gd name="T8" fmla="*/ 26 w 112"/>
                <a:gd name="T9" fmla="*/ 73 h 73"/>
                <a:gd name="T10" fmla="*/ 33 w 112"/>
                <a:gd name="T11" fmla="*/ 73 h 73"/>
                <a:gd name="T12" fmla="*/ 42 w 112"/>
                <a:gd name="T13" fmla="*/ 73 h 73"/>
                <a:gd name="T14" fmla="*/ 49 w 112"/>
                <a:gd name="T15" fmla="*/ 71 h 73"/>
                <a:gd name="T16" fmla="*/ 56 w 112"/>
                <a:gd name="T17" fmla="*/ 70 h 73"/>
                <a:gd name="T18" fmla="*/ 65 w 112"/>
                <a:gd name="T19" fmla="*/ 67 h 73"/>
                <a:gd name="T20" fmla="*/ 78 w 112"/>
                <a:gd name="T21" fmla="*/ 60 h 73"/>
                <a:gd name="T22" fmla="*/ 89 w 112"/>
                <a:gd name="T23" fmla="*/ 50 h 73"/>
                <a:gd name="T24" fmla="*/ 99 w 112"/>
                <a:gd name="T25" fmla="*/ 38 h 73"/>
                <a:gd name="T26" fmla="*/ 107 w 112"/>
                <a:gd name="T27" fmla="*/ 25 h 73"/>
                <a:gd name="T28" fmla="*/ 108 w 112"/>
                <a:gd name="T29" fmla="*/ 18 h 73"/>
                <a:gd name="T30" fmla="*/ 111 w 112"/>
                <a:gd name="T31" fmla="*/ 11 h 73"/>
                <a:gd name="T32" fmla="*/ 112 w 112"/>
                <a:gd name="T33" fmla="*/ 2 h 73"/>
                <a:gd name="T34" fmla="*/ 112 w 112"/>
                <a:gd name="T35" fmla="*/ 1 h 73"/>
                <a:gd name="T36" fmla="*/ 112 w 112"/>
                <a:gd name="T37" fmla="*/ 1 h 73"/>
                <a:gd name="T38" fmla="*/ 112 w 112"/>
                <a:gd name="T39" fmla="*/ 1 h 73"/>
                <a:gd name="T40" fmla="*/ 112 w 112"/>
                <a:gd name="T41" fmla="*/ 1 h 73"/>
                <a:gd name="T42" fmla="*/ 112 w 112"/>
                <a:gd name="T43" fmla="*/ 1 h 73"/>
                <a:gd name="T44" fmla="*/ 111 w 112"/>
                <a:gd name="T45" fmla="*/ 1 h 73"/>
                <a:gd name="T46" fmla="*/ 111 w 112"/>
                <a:gd name="T47" fmla="*/ 1 h 73"/>
                <a:gd name="T48" fmla="*/ 111 w 112"/>
                <a:gd name="T49" fmla="*/ 0 h 73"/>
                <a:gd name="T50" fmla="*/ 111 w 112"/>
                <a:gd name="T51" fmla="*/ 0 h 73"/>
                <a:gd name="T52" fmla="*/ 111 w 112"/>
                <a:gd name="T53" fmla="*/ 2 h 73"/>
                <a:gd name="T54" fmla="*/ 109 w 112"/>
                <a:gd name="T55" fmla="*/ 11 h 73"/>
                <a:gd name="T56" fmla="*/ 108 w 112"/>
                <a:gd name="T57" fmla="*/ 18 h 73"/>
                <a:gd name="T58" fmla="*/ 105 w 112"/>
                <a:gd name="T59" fmla="*/ 25 h 73"/>
                <a:gd name="T60" fmla="*/ 98 w 112"/>
                <a:gd name="T61" fmla="*/ 38 h 73"/>
                <a:gd name="T62" fmla="*/ 89 w 112"/>
                <a:gd name="T63" fmla="*/ 50 h 73"/>
                <a:gd name="T64" fmla="*/ 78 w 112"/>
                <a:gd name="T65" fmla="*/ 60 h 73"/>
                <a:gd name="T66" fmla="*/ 63 w 112"/>
                <a:gd name="T67" fmla="*/ 67 h 73"/>
                <a:gd name="T68" fmla="*/ 56 w 112"/>
                <a:gd name="T69" fmla="*/ 70 h 73"/>
                <a:gd name="T70" fmla="*/ 49 w 112"/>
                <a:gd name="T71" fmla="*/ 71 h 73"/>
                <a:gd name="T72" fmla="*/ 42 w 112"/>
                <a:gd name="T73" fmla="*/ 73 h 73"/>
                <a:gd name="T74" fmla="*/ 33 w 112"/>
                <a:gd name="T75" fmla="*/ 73 h 73"/>
                <a:gd name="T76" fmla="*/ 26 w 112"/>
                <a:gd name="T77" fmla="*/ 73 h 73"/>
                <a:gd name="T78" fmla="*/ 17 w 112"/>
                <a:gd name="T79" fmla="*/ 71 h 73"/>
                <a:gd name="T80" fmla="*/ 10 w 112"/>
                <a:gd name="T81" fmla="*/ 70 h 73"/>
                <a:gd name="T82" fmla="*/ 3 w 112"/>
                <a:gd name="T83" fmla="*/ 67 h 73"/>
                <a:gd name="T84" fmla="*/ 0 w 112"/>
                <a:gd name="T85" fmla="*/ 66 h 73"/>
                <a:gd name="T86" fmla="*/ 0 w 112"/>
                <a:gd name="T87" fmla="*/ 66 h 73"/>
                <a:gd name="T88" fmla="*/ 0 w 112"/>
                <a:gd name="T89" fmla="*/ 66 h 73"/>
                <a:gd name="T90" fmla="*/ 2 w 112"/>
                <a:gd name="T91" fmla="*/ 66 h 73"/>
                <a:gd name="T92" fmla="*/ 2 w 112"/>
                <a:gd name="T93" fmla="*/ 66 h 73"/>
                <a:gd name="T94" fmla="*/ 2 w 112"/>
                <a:gd name="T95" fmla="*/ 66 h 73"/>
                <a:gd name="T96" fmla="*/ 2 w 112"/>
                <a:gd name="T97" fmla="*/ 66 h 73"/>
                <a:gd name="T98" fmla="*/ 2 w 112"/>
                <a:gd name="T99" fmla="*/ 66 h 73"/>
                <a:gd name="T100" fmla="*/ 2 w 112"/>
                <a:gd name="T101"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73">
                  <a:moveTo>
                    <a:pt x="2" y="67"/>
                  </a:moveTo>
                  <a:lnTo>
                    <a:pt x="3" y="67"/>
                  </a:lnTo>
                  <a:lnTo>
                    <a:pt x="10" y="70"/>
                  </a:lnTo>
                  <a:lnTo>
                    <a:pt x="17" y="71"/>
                  </a:lnTo>
                  <a:lnTo>
                    <a:pt x="26" y="73"/>
                  </a:lnTo>
                  <a:lnTo>
                    <a:pt x="33" y="73"/>
                  </a:lnTo>
                  <a:lnTo>
                    <a:pt x="42" y="73"/>
                  </a:lnTo>
                  <a:lnTo>
                    <a:pt x="49" y="71"/>
                  </a:lnTo>
                  <a:lnTo>
                    <a:pt x="56" y="70"/>
                  </a:lnTo>
                  <a:lnTo>
                    <a:pt x="65" y="67"/>
                  </a:lnTo>
                  <a:lnTo>
                    <a:pt x="78" y="60"/>
                  </a:lnTo>
                  <a:lnTo>
                    <a:pt x="89" y="50"/>
                  </a:lnTo>
                  <a:lnTo>
                    <a:pt x="99" y="38"/>
                  </a:lnTo>
                  <a:lnTo>
                    <a:pt x="107" y="25"/>
                  </a:lnTo>
                  <a:lnTo>
                    <a:pt x="108" y="18"/>
                  </a:lnTo>
                  <a:lnTo>
                    <a:pt x="111" y="11"/>
                  </a:lnTo>
                  <a:lnTo>
                    <a:pt x="112" y="2"/>
                  </a:lnTo>
                  <a:lnTo>
                    <a:pt x="112" y="1"/>
                  </a:lnTo>
                  <a:lnTo>
                    <a:pt x="112" y="1"/>
                  </a:lnTo>
                  <a:lnTo>
                    <a:pt x="112" y="1"/>
                  </a:lnTo>
                  <a:lnTo>
                    <a:pt x="112" y="1"/>
                  </a:lnTo>
                  <a:lnTo>
                    <a:pt x="112" y="1"/>
                  </a:lnTo>
                  <a:lnTo>
                    <a:pt x="111" y="1"/>
                  </a:lnTo>
                  <a:lnTo>
                    <a:pt x="111" y="1"/>
                  </a:lnTo>
                  <a:lnTo>
                    <a:pt x="111" y="0"/>
                  </a:lnTo>
                  <a:lnTo>
                    <a:pt x="111" y="0"/>
                  </a:lnTo>
                  <a:lnTo>
                    <a:pt x="111" y="2"/>
                  </a:lnTo>
                  <a:lnTo>
                    <a:pt x="109" y="11"/>
                  </a:lnTo>
                  <a:lnTo>
                    <a:pt x="108" y="18"/>
                  </a:lnTo>
                  <a:lnTo>
                    <a:pt x="105" y="25"/>
                  </a:lnTo>
                  <a:lnTo>
                    <a:pt x="98" y="38"/>
                  </a:lnTo>
                  <a:lnTo>
                    <a:pt x="89" y="50"/>
                  </a:lnTo>
                  <a:lnTo>
                    <a:pt x="78" y="60"/>
                  </a:lnTo>
                  <a:lnTo>
                    <a:pt x="63" y="67"/>
                  </a:lnTo>
                  <a:lnTo>
                    <a:pt x="56" y="70"/>
                  </a:lnTo>
                  <a:lnTo>
                    <a:pt x="49" y="71"/>
                  </a:lnTo>
                  <a:lnTo>
                    <a:pt x="42" y="73"/>
                  </a:lnTo>
                  <a:lnTo>
                    <a:pt x="33" y="73"/>
                  </a:lnTo>
                  <a:lnTo>
                    <a:pt x="26" y="73"/>
                  </a:lnTo>
                  <a:lnTo>
                    <a:pt x="17" y="71"/>
                  </a:lnTo>
                  <a:lnTo>
                    <a:pt x="10" y="70"/>
                  </a:lnTo>
                  <a:lnTo>
                    <a:pt x="3" y="67"/>
                  </a:lnTo>
                  <a:lnTo>
                    <a:pt x="0" y="66"/>
                  </a:lnTo>
                  <a:lnTo>
                    <a:pt x="0" y="66"/>
                  </a:lnTo>
                  <a:lnTo>
                    <a:pt x="0" y="66"/>
                  </a:lnTo>
                  <a:lnTo>
                    <a:pt x="2" y="66"/>
                  </a:lnTo>
                  <a:lnTo>
                    <a:pt x="2" y="66"/>
                  </a:lnTo>
                  <a:lnTo>
                    <a:pt x="2" y="66"/>
                  </a:lnTo>
                  <a:lnTo>
                    <a:pt x="2" y="66"/>
                  </a:lnTo>
                  <a:lnTo>
                    <a:pt x="2" y="66"/>
                  </a:lnTo>
                  <a:lnTo>
                    <a:pt x="2" y="6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59" name="Freeform 1299"/>
            <p:cNvSpPr>
              <a:spLocks/>
            </p:cNvSpPr>
            <p:nvPr/>
          </p:nvSpPr>
          <p:spPr bwMode="auto">
            <a:xfrm>
              <a:off x="4212" y="2578"/>
              <a:ext cx="111" cy="73"/>
            </a:xfrm>
            <a:custGeom>
              <a:avLst/>
              <a:gdLst>
                <a:gd name="T0" fmla="*/ 0 w 111"/>
                <a:gd name="T1" fmla="*/ 66 h 73"/>
                <a:gd name="T2" fmla="*/ 3 w 111"/>
                <a:gd name="T3" fmla="*/ 67 h 73"/>
                <a:gd name="T4" fmla="*/ 10 w 111"/>
                <a:gd name="T5" fmla="*/ 70 h 73"/>
                <a:gd name="T6" fmla="*/ 17 w 111"/>
                <a:gd name="T7" fmla="*/ 71 h 73"/>
                <a:gd name="T8" fmla="*/ 26 w 111"/>
                <a:gd name="T9" fmla="*/ 73 h 73"/>
                <a:gd name="T10" fmla="*/ 33 w 111"/>
                <a:gd name="T11" fmla="*/ 73 h 73"/>
                <a:gd name="T12" fmla="*/ 42 w 111"/>
                <a:gd name="T13" fmla="*/ 73 h 73"/>
                <a:gd name="T14" fmla="*/ 49 w 111"/>
                <a:gd name="T15" fmla="*/ 71 h 73"/>
                <a:gd name="T16" fmla="*/ 56 w 111"/>
                <a:gd name="T17" fmla="*/ 70 h 73"/>
                <a:gd name="T18" fmla="*/ 63 w 111"/>
                <a:gd name="T19" fmla="*/ 67 h 73"/>
                <a:gd name="T20" fmla="*/ 78 w 111"/>
                <a:gd name="T21" fmla="*/ 60 h 73"/>
                <a:gd name="T22" fmla="*/ 89 w 111"/>
                <a:gd name="T23" fmla="*/ 50 h 73"/>
                <a:gd name="T24" fmla="*/ 98 w 111"/>
                <a:gd name="T25" fmla="*/ 38 h 73"/>
                <a:gd name="T26" fmla="*/ 105 w 111"/>
                <a:gd name="T27" fmla="*/ 25 h 73"/>
                <a:gd name="T28" fmla="*/ 108 w 111"/>
                <a:gd name="T29" fmla="*/ 18 h 73"/>
                <a:gd name="T30" fmla="*/ 109 w 111"/>
                <a:gd name="T31" fmla="*/ 11 h 73"/>
                <a:gd name="T32" fmla="*/ 111 w 111"/>
                <a:gd name="T33" fmla="*/ 2 h 73"/>
                <a:gd name="T34" fmla="*/ 111 w 111"/>
                <a:gd name="T35" fmla="*/ 0 h 73"/>
                <a:gd name="T36" fmla="*/ 111 w 111"/>
                <a:gd name="T37" fmla="*/ 0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09 w 111"/>
                <a:gd name="T53" fmla="*/ 11 h 73"/>
                <a:gd name="T54" fmla="*/ 105 w 111"/>
                <a:gd name="T55" fmla="*/ 25 h 73"/>
                <a:gd name="T56" fmla="*/ 98 w 111"/>
                <a:gd name="T57" fmla="*/ 38 h 73"/>
                <a:gd name="T58" fmla="*/ 88 w 111"/>
                <a:gd name="T59" fmla="*/ 50 h 73"/>
                <a:gd name="T60" fmla="*/ 76 w 111"/>
                <a:gd name="T61" fmla="*/ 60 h 73"/>
                <a:gd name="T62" fmla="*/ 63 w 111"/>
                <a:gd name="T63" fmla="*/ 66 h 73"/>
                <a:gd name="T64" fmla="*/ 49 w 111"/>
                <a:gd name="T65" fmla="*/ 71 h 73"/>
                <a:gd name="T66" fmla="*/ 33 w 111"/>
                <a:gd name="T67" fmla="*/ 73 h 73"/>
                <a:gd name="T68" fmla="*/ 17 w 111"/>
                <a:gd name="T69" fmla="*/ 71 h 73"/>
                <a:gd name="T70" fmla="*/ 3 w 111"/>
                <a:gd name="T71" fmla="*/ 66 h 73"/>
                <a:gd name="T72" fmla="*/ 0 w 111"/>
                <a:gd name="T73" fmla="*/ 64 h 73"/>
                <a:gd name="T74" fmla="*/ 0 w 111"/>
                <a:gd name="T75" fmla="*/ 64 h 73"/>
                <a:gd name="T76" fmla="*/ 0 w 111"/>
                <a:gd name="T77" fmla="*/ 64 h 73"/>
                <a:gd name="T78" fmla="*/ 0 w 111"/>
                <a:gd name="T79" fmla="*/ 64 h 73"/>
                <a:gd name="T80" fmla="*/ 0 w 111"/>
                <a:gd name="T81" fmla="*/ 66 h 73"/>
                <a:gd name="T82" fmla="*/ 0 w 111"/>
                <a:gd name="T83" fmla="*/ 66 h 73"/>
                <a:gd name="T84" fmla="*/ 0 w 111"/>
                <a:gd name="T85" fmla="*/ 66 h 73"/>
                <a:gd name="T86" fmla="*/ 0 w 111"/>
                <a:gd name="T87" fmla="*/ 66 h 73"/>
                <a:gd name="T88" fmla="*/ 0 w 111"/>
                <a:gd name="T8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3">
                  <a:moveTo>
                    <a:pt x="0" y="66"/>
                  </a:moveTo>
                  <a:lnTo>
                    <a:pt x="3" y="67"/>
                  </a:lnTo>
                  <a:lnTo>
                    <a:pt x="10" y="70"/>
                  </a:lnTo>
                  <a:lnTo>
                    <a:pt x="17" y="71"/>
                  </a:lnTo>
                  <a:lnTo>
                    <a:pt x="26" y="73"/>
                  </a:lnTo>
                  <a:lnTo>
                    <a:pt x="33" y="73"/>
                  </a:lnTo>
                  <a:lnTo>
                    <a:pt x="42" y="73"/>
                  </a:lnTo>
                  <a:lnTo>
                    <a:pt x="49" y="71"/>
                  </a:lnTo>
                  <a:lnTo>
                    <a:pt x="56" y="70"/>
                  </a:lnTo>
                  <a:lnTo>
                    <a:pt x="63" y="67"/>
                  </a:lnTo>
                  <a:lnTo>
                    <a:pt x="78" y="60"/>
                  </a:lnTo>
                  <a:lnTo>
                    <a:pt x="89" y="50"/>
                  </a:lnTo>
                  <a:lnTo>
                    <a:pt x="98" y="38"/>
                  </a:lnTo>
                  <a:lnTo>
                    <a:pt x="105" y="25"/>
                  </a:lnTo>
                  <a:lnTo>
                    <a:pt x="108" y="18"/>
                  </a:lnTo>
                  <a:lnTo>
                    <a:pt x="109" y="11"/>
                  </a:lnTo>
                  <a:lnTo>
                    <a:pt x="111" y="2"/>
                  </a:lnTo>
                  <a:lnTo>
                    <a:pt x="111" y="0"/>
                  </a:lnTo>
                  <a:lnTo>
                    <a:pt x="111" y="0"/>
                  </a:lnTo>
                  <a:lnTo>
                    <a:pt x="111" y="0"/>
                  </a:lnTo>
                  <a:lnTo>
                    <a:pt x="111" y="0"/>
                  </a:lnTo>
                  <a:lnTo>
                    <a:pt x="111" y="0"/>
                  </a:lnTo>
                  <a:lnTo>
                    <a:pt x="111" y="0"/>
                  </a:lnTo>
                  <a:lnTo>
                    <a:pt x="111" y="0"/>
                  </a:lnTo>
                  <a:lnTo>
                    <a:pt x="111" y="0"/>
                  </a:lnTo>
                  <a:lnTo>
                    <a:pt x="111" y="0"/>
                  </a:lnTo>
                  <a:lnTo>
                    <a:pt x="109" y="11"/>
                  </a:lnTo>
                  <a:lnTo>
                    <a:pt x="105" y="25"/>
                  </a:lnTo>
                  <a:lnTo>
                    <a:pt x="98" y="38"/>
                  </a:lnTo>
                  <a:lnTo>
                    <a:pt x="88" y="50"/>
                  </a:lnTo>
                  <a:lnTo>
                    <a:pt x="76" y="60"/>
                  </a:lnTo>
                  <a:lnTo>
                    <a:pt x="63" y="66"/>
                  </a:lnTo>
                  <a:lnTo>
                    <a:pt x="49" y="71"/>
                  </a:lnTo>
                  <a:lnTo>
                    <a:pt x="33" y="73"/>
                  </a:lnTo>
                  <a:lnTo>
                    <a:pt x="17" y="71"/>
                  </a:lnTo>
                  <a:lnTo>
                    <a:pt x="3" y="66"/>
                  </a:lnTo>
                  <a:lnTo>
                    <a:pt x="0" y="64"/>
                  </a:lnTo>
                  <a:lnTo>
                    <a:pt x="0" y="64"/>
                  </a:lnTo>
                  <a:lnTo>
                    <a:pt x="0" y="64"/>
                  </a:lnTo>
                  <a:lnTo>
                    <a:pt x="0" y="64"/>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0" name="Freeform 1300"/>
            <p:cNvSpPr>
              <a:spLocks/>
            </p:cNvSpPr>
            <p:nvPr/>
          </p:nvSpPr>
          <p:spPr bwMode="auto">
            <a:xfrm>
              <a:off x="4212" y="2576"/>
              <a:ext cx="111" cy="75"/>
            </a:xfrm>
            <a:custGeom>
              <a:avLst/>
              <a:gdLst>
                <a:gd name="T0" fmla="*/ 0 w 111"/>
                <a:gd name="T1" fmla="*/ 66 h 75"/>
                <a:gd name="T2" fmla="*/ 3 w 111"/>
                <a:gd name="T3" fmla="*/ 68 h 75"/>
                <a:gd name="T4" fmla="*/ 17 w 111"/>
                <a:gd name="T5" fmla="*/ 73 h 75"/>
                <a:gd name="T6" fmla="*/ 33 w 111"/>
                <a:gd name="T7" fmla="*/ 75 h 75"/>
                <a:gd name="T8" fmla="*/ 49 w 111"/>
                <a:gd name="T9" fmla="*/ 73 h 75"/>
                <a:gd name="T10" fmla="*/ 63 w 111"/>
                <a:gd name="T11" fmla="*/ 68 h 75"/>
                <a:gd name="T12" fmla="*/ 76 w 111"/>
                <a:gd name="T13" fmla="*/ 62 h 75"/>
                <a:gd name="T14" fmla="*/ 88 w 111"/>
                <a:gd name="T15" fmla="*/ 52 h 75"/>
                <a:gd name="T16" fmla="*/ 98 w 111"/>
                <a:gd name="T17" fmla="*/ 40 h 75"/>
                <a:gd name="T18" fmla="*/ 105 w 111"/>
                <a:gd name="T19" fmla="*/ 27 h 75"/>
                <a:gd name="T20" fmla="*/ 109 w 111"/>
                <a:gd name="T21" fmla="*/ 13 h 75"/>
                <a:gd name="T22" fmla="*/ 111 w 111"/>
                <a:gd name="T23" fmla="*/ 2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09 w 111"/>
                <a:gd name="T41" fmla="*/ 13 h 75"/>
                <a:gd name="T42" fmla="*/ 105 w 111"/>
                <a:gd name="T43" fmla="*/ 27 h 75"/>
                <a:gd name="T44" fmla="*/ 98 w 111"/>
                <a:gd name="T45" fmla="*/ 40 h 75"/>
                <a:gd name="T46" fmla="*/ 88 w 111"/>
                <a:gd name="T47" fmla="*/ 52 h 75"/>
                <a:gd name="T48" fmla="*/ 76 w 111"/>
                <a:gd name="T49" fmla="*/ 60 h 75"/>
                <a:gd name="T50" fmla="*/ 63 w 111"/>
                <a:gd name="T51" fmla="*/ 68 h 75"/>
                <a:gd name="T52" fmla="*/ 49 w 111"/>
                <a:gd name="T53" fmla="*/ 72 h 75"/>
                <a:gd name="T54" fmla="*/ 33 w 111"/>
                <a:gd name="T55" fmla="*/ 73 h 75"/>
                <a:gd name="T56" fmla="*/ 17 w 111"/>
                <a:gd name="T57" fmla="*/ 72 h 75"/>
                <a:gd name="T58" fmla="*/ 3 w 111"/>
                <a:gd name="T59" fmla="*/ 68 h 75"/>
                <a:gd name="T60" fmla="*/ 0 w 111"/>
                <a:gd name="T61" fmla="*/ 66 h 75"/>
                <a:gd name="T62" fmla="*/ 0 w 111"/>
                <a:gd name="T63" fmla="*/ 66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3" y="68"/>
                  </a:lnTo>
                  <a:lnTo>
                    <a:pt x="17" y="73"/>
                  </a:lnTo>
                  <a:lnTo>
                    <a:pt x="33" y="75"/>
                  </a:lnTo>
                  <a:lnTo>
                    <a:pt x="49" y="73"/>
                  </a:lnTo>
                  <a:lnTo>
                    <a:pt x="63" y="68"/>
                  </a:lnTo>
                  <a:lnTo>
                    <a:pt x="76" y="62"/>
                  </a:lnTo>
                  <a:lnTo>
                    <a:pt x="88" y="52"/>
                  </a:lnTo>
                  <a:lnTo>
                    <a:pt x="98" y="40"/>
                  </a:lnTo>
                  <a:lnTo>
                    <a:pt x="105" y="27"/>
                  </a:lnTo>
                  <a:lnTo>
                    <a:pt x="109" y="13"/>
                  </a:lnTo>
                  <a:lnTo>
                    <a:pt x="111" y="2"/>
                  </a:lnTo>
                  <a:lnTo>
                    <a:pt x="111" y="0"/>
                  </a:lnTo>
                  <a:lnTo>
                    <a:pt x="111" y="0"/>
                  </a:lnTo>
                  <a:lnTo>
                    <a:pt x="111" y="0"/>
                  </a:lnTo>
                  <a:lnTo>
                    <a:pt x="111" y="0"/>
                  </a:lnTo>
                  <a:lnTo>
                    <a:pt x="111" y="0"/>
                  </a:lnTo>
                  <a:lnTo>
                    <a:pt x="111" y="0"/>
                  </a:lnTo>
                  <a:lnTo>
                    <a:pt x="111" y="0"/>
                  </a:lnTo>
                  <a:lnTo>
                    <a:pt x="111" y="0"/>
                  </a:lnTo>
                  <a:lnTo>
                    <a:pt x="109" y="13"/>
                  </a:lnTo>
                  <a:lnTo>
                    <a:pt x="105" y="27"/>
                  </a:lnTo>
                  <a:lnTo>
                    <a:pt x="98" y="40"/>
                  </a:lnTo>
                  <a:lnTo>
                    <a:pt x="88" y="52"/>
                  </a:lnTo>
                  <a:lnTo>
                    <a:pt x="76" y="60"/>
                  </a:lnTo>
                  <a:lnTo>
                    <a:pt x="63" y="68"/>
                  </a:lnTo>
                  <a:lnTo>
                    <a:pt x="49" y="72"/>
                  </a:lnTo>
                  <a:lnTo>
                    <a:pt x="33" y="73"/>
                  </a:lnTo>
                  <a:lnTo>
                    <a:pt x="17" y="72"/>
                  </a:lnTo>
                  <a:lnTo>
                    <a:pt x="3" y="68"/>
                  </a:lnTo>
                  <a:lnTo>
                    <a:pt x="0" y="66"/>
                  </a:lnTo>
                  <a:lnTo>
                    <a:pt x="0" y="66"/>
                  </a:lnTo>
                  <a:lnTo>
                    <a:pt x="0" y="66"/>
                  </a:lnTo>
                  <a:lnTo>
                    <a:pt x="0" y="66"/>
                  </a:lnTo>
                  <a:lnTo>
                    <a:pt x="0" y="66"/>
                  </a:lnTo>
                  <a:lnTo>
                    <a:pt x="0" y="66"/>
                  </a:lnTo>
                  <a:lnTo>
                    <a:pt x="0" y="66"/>
                  </a:lnTo>
                  <a:lnTo>
                    <a:pt x="0" y="66"/>
                  </a:lnTo>
                  <a:lnTo>
                    <a:pt x="0"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1" name="Freeform 1301"/>
            <p:cNvSpPr>
              <a:spLocks/>
            </p:cNvSpPr>
            <p:nvPr/>
          </p:nvSpPr>
          <p:spPr bwMode="auto">
            <a:xfrm>
              <a:off x="4211" y="2575"/>
              <a:ext cx="112" cy="74"/>
            </a:xfrm>
            <a:custGeom>
              <a:avLst/>
              <a:gdLst>
                <a:gd name="T0" fmla="*/ 1 w 112"/>
                <a:gd name="T1" fmla="*/ 67 h 74"/>
                <a:gd name="T2" fmla="*/ 4 w 112"/>
                <a:gd name="T3" fmla="*/ 69 h 74"/>
                <a:gd name="T4" fmla="*/ 18 w 112"/>
                <a:gd name="T5" fmla="*/ 73 h 74"/>
                <a:gd name="T6" fmla="*/ 34 w 112"/>
                <a:gd name="T7" fmla="*/ 74 h 74"/>
                <a:gd name="T8" fmla="*/ 50 w 112"/>
                <a:gd name="T9" fmla="*/ 73 h 74"/>
                <a:gd name="T10" fmla="*/ 64 w 112"/>
                <a:gd name="T11" fmla="*/ 69 h 74"/>
                <a:gd name="T12" fmla="*/ 77 w 112"/>
                <a:gd name="T13" fmla="*/ 61 h 74"/>
                <a:gd name="T14" fmla="*/ 89 w 112"/>
                <a:gd name="T15" fmla="*/ 53 h 74"/>
                <a:gd name="T16" fmla="*/ 99 w 112"/>
                <a:gd name="T17" fmla="*/ 41 h 74"/>
                <a:gd name="T18" fmla="*/ 106 w 112"/>
                <a:gd name="T19" fmla="*/ 28 h 74"/>
                <a:gd name="T20" fmla="*/ 110 w 112"/>
                <a:gd name="T21" fmla="*/ 14 h 74"/>
                <a:gd name="T22" fmla="*/ 112 w 112"/>
                <a:gd name="T23" fmla="*/ 1 h 74"/>
                <a:gd name="T24" fmla="*/ 112 w 112"/>
                <a:gd name="T25" fmla="*/ 1 h 74"/>
                <a:gd name="T26" fmla="*/ 112 w 112"/>
                <a:gd name="T27" fmla="*/ 1 h 74"/>
                <a:gd name="T28" fmla="*/ 112 w 112"/>
                <a:gd name="T29" fmla="*/ 1 h 74"/>
                <a:gd name="T30" fmla="*/ 110 w 112"/>
                <a:gd name="T31" fmla="*/ 1 h 74"/>
                <a:gd name="T32" fmla="*/ 110 w 112"/>
                <a:gd name="T33" fmla="*/ 1 h 74"/>
                <a:gd name="T34" fmla="*/ 110 w 112"/>
                <a:gd name="T35" fmla="*/ 1 h 74"/>
                <a:gd name="T36" fmla="*/ 110 w 112"/>
                <a:gd name="T37" fmla="*/ 1 h 74"/>
                <a:gd name="T38" fmla="*/ 110 w 112"/>
                <a:gd name="T39" fmla="*/ 0 h 74"/>
                <a:gd name="T40" fmla="*/ 109 w 112"/>
                <a:gd name="T41" fmla="*/ 13 h 74"/>
                <a:gd name="T42" fmla="*/ 105 w 112"/>
                <a:gd name="T43" fmla="*/ 27 h 74"/>
                <a:gd name="T44" fmla="*/ 97 w 112"/>
                <a:gd name="T45" fmla="*/ 41 h 74"/>
                <a:gd name="T46" fmla="*/ 89 w 112"/>
                <a:gd name="T47" fmla="*/ 51 h 74"/>
                <a:gd name="T48" fmla="*/ 77 w 112"/>
                <a:gd name="T49" fmla="*/ 61 h 74"/>
                <a:gd name="T50" fmla="*/ 64 w 112"/>
                <a:gd name="T51" fmla="*/ 69 h 74"/>
                <a:gd name="T52" fmla="*/ 50 w 112"/>
                <a:gd name="T53" fmla="*/ 73 h 74"/>
                <a:gd name="T54" fmla="*/ 34 w 112"/>
                <a:gd name="T55" fmla="*/ 74 h 74"/>
                <a:gd name="T56" fmla="*/ 20 w 112"/>
                <a:gd name="T57" fmla="*/ 73 h 74"/>
                <a:gd name="T58" fmla="*/ 5 w 112"/>
                <a:gd name="T59" fmla="*/ 69 h 74"/>
                <a:gd name="T60" fmla="*/ 0 w 112"/>
                <a:gd name="T61" fmla="*/ 66 h 74"/>
                <a:gd name="T62" fmla="*/ 0 w 112"/>
                <a:gd name="T63" fmla="*/ 66 h 74"/>
                <a:gd name="T64" fmla="*/ 0 w 112"/>
                <a:gd name="T65" fmla="*/ 66 h 74"/>
                <a:gd name="T66" fmla="*/ 0 w 112"/>
                <a:gd name="T67" fmla="*/ 66 h 74"/>
                <a:gd name="T68" fmla="*/ 0 w 112"/>
                <a:gd name="T69" fmla="*/ 66 h 74"/>
                <a:gd name="T70" fmla="*/ 0 w 112"/>
                <a:gd name="T71" fmla="*/ 66 h 74"/>
                <a:gd name="T72" fmla="*/ 0 w 112"/>
                <a:gd name="T73" fmla="*/ 66 h 74"/>
                <a:gd name="T74" fmla="*/ 1 w 112"/>
                <a:gd name="T75" fmla="*/ 67 h 74"/>
                <a:gd name="T76" fmla="*/ 1 w 112"/>
                <a:gd name="T77"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1" y="67"/>
                  </a:moveTo>
                  <a:lnTo>
                    <a:pt x="4" y="69"/>
                  </a:lnTo>
                  <a:lnTo>
                    <a:pt x="18" y="73"/>
                  </a:lnTo>
                  <a:lnTo>
                    <a:pt x="34" y="74"/>
                  </a:lnTo>
                  <a:lnTo>
                    <a:pt x="50" y="73"/>
                  </a:lnTo>
                  <a:lnTo>
                    <a:pt x="64" y="69"/>
                  </a:lnTo>
                  <a:lnTo>
                    <a:pt x="77" y="61"/>
                  </a:lnTo>
                  <a:lnTo>
                    <a:pt x="89" y="53"/>
                  </a:lnTo>
                  <a:lnTo>
                    <a:pt x="99" y="41"/>
                  </a:lnTo>
                  <a:lnTo>
                    <a:pt x="106" y="28"/>
                  </a:lnTo>
                  <a:lnTo>
                    <a:pt x="110" y="14"/>
                  </a:lnTo>
                  <a:lnTo>
                    <a:pt x="112" y="1"/>
                  </a:lnTo>
                  <a:lnTo>
                    <a:pt x="112" y="1"/>
                  </a:lnTo>
                  <a:lnTo>
                    <a:pt x="112" y="1"/>
                  </a:lnTo>
                  <a:lnTo>
                    <a:pt x="112" y="1"/>
                  </a:lnTo>
                  <a:lnTo>
                    <a:pt x="110" y="1"/>
                  </a:lnTo>
                  <a:lnTo>
                    <a:pt x="110" y="1"/>
                  </a:lnTo>
                  <a:lnTo>
                    <a:pt x="110" y="1"/>
                  </a:lnTo>
                  <a:lnTo>
                    <a:pt x="110" y="1"/>
                  </a:lnTo>
                  <a:lnTo>
                    <a:pt x="110" y="0"/>
                  </a:lnTo>
                  <a:lnTo>
                    <a:pt x="109" y="13"/>
                  </a:lnTo>
                  <a:lnTo>
                    <a:pt x="105" y="27"/>
                  </a:lnTo>
                  <a:lnTo>
                    <a:pt x="97" y="41"/>
                  </a:lnTo>
                  <a:lnTo>
                    <a:pt x="89" y="51"/>
                  </a:lnTo>
                  <a:lnTo>
                    <a:pt x="77" y="61"/>
                  </a:lnTo>
                  <a:lnTo>
                    <a:pt x="64" y="69"/>
                  </a:lnTo>
                  <a:lnTo>
                    <a:pt x="50" y="73"/>
                  </a:lnTo>
                  <a:lnTo>
                    <a:pt x="34" y="74"/>
                  </a:lnTo>
                  <a:lnTo>
                    <a:pt x="20" y="73"/>
                  </a:lnTo>
                  <a:lnTo>
                    <a:pt x="5" y="69"/>
                  </a:lnTo>
                  <a:lnTo>
                    <a:pt x="0" y="66"/>
                  </a:lnTo>
                  <a:lnTo>
                    <a:pt x="0" y="66"/>
                  </a:lnTo>
                  <a:lnTo>
                    <a:pt x="0" y="66"/>
                  </a:lnTo>
                  <a:lnTo>
                    <a:pt x="0" y="66"/>
                  </a:lnTo>
                  <a:lnTo>
                    <a:pt x="0" y="66"/>
                  </a:lnTo>
                  <a:lnTo>
                    <a:pt x="0" y="66"/>
                  </a:lnTo>
                  <a:lnTo>
                    <a:pt x="0" y="66"/>
                  </a:lnTo>
                  <a:lnTo>
                    <a:pt x="1" y="67"/>
                  </a:lnTo>
                  <a:lnTo>
                    <a:pt x="1" y="67"/>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2" name="Freeform 1302"/>
            <p:cNvSpPr>
              <a:spLocks/>
            </p:cNvSpPr>
            <p:nvPr/>
          </p:nvSpPr>
          <p:spPr bwMode="auto">
            <a:xfrm>
              <a:off x="4211" y="2575"/>
              <a:ext cx="110" cy="74"/>
            </a:xfrm>
            <a:custGeom>
              <a:avLst/>
              <a:gdLst>
                <a:gd name="T0" fmla="*/ 0 w 110"/>
                <a:gd name="T1" fmla="*/ 66 h 74"/>
                <a:gd name="T2" fmla="*/ 5 w 110"/>
                <a:gd name="T3" fmla="*/ 69 h 74"/>
                <a:gd name="T4" fmla="*/ 20 w 110"/>
                <a:gd name="T5" fmla="*/ 73 h 74"/>
                <a:gd name="T6" fmla="*/ 34 w 110"/>
                <a:gd name="T7" fmla="*/ 74 h 74"/>
                <a:gd name="T8" fmla="*/ 50 w 110"/>
                <a:gd name="T9" fmla="*/ 73 h 74"/>
                <a:gd name="T10" fmla="*/ 64 w 110"/>
                <a:gd name="T11" fmla="*/ 69 h 74"/>
                <a:gd name="T12" fmla="*/ 77 w 110"/>
                <a:gd name="T13" fmla="*/ 61 h 74"/>
                <a:gd name="T14" fmla="*/ 89 w 110"/>
                <a:gd name="T15" fmla="*/ 51 h 74"/>
                <a:gd name="T16" fmla="*/ 97 w 110"/>
                <a:gd name="T17" fmla="*/ 41 h 74"/>
                <a:gd name="T18" fmla="*/ 105 w 110"/>
                <a:gd name="T19" fmla="*/ 27 h 74"/>
                <a:gd name="T20" fmla="*/ 109 w 110"/>
                <a:gd name="T21" fmla="*/ 13 h 74"/>
                <a:gd name="T22" fmla="*/ 110 w 110"/>
                <a:gd name="T23" fmla="*/ 0 h 74"/>
                <a:gd name="T24" fmla="*/ 110 w 110"/>
                <a:gd name="T25" fmla="*/ 0 h 74"/>
                <a:gd name="T26" fmla="*/ 110 w 110"/>
                <a:gd name="T27" fmla="*/ 0 h 74"/>
                <a:gd name="T28" fmla="*/ 110 w 110"/>
                <a:gd name="T29" fmla="*/ 0 h 74"/>
                <a:gd name="T30" fmla="*/ 110 w 110"/>
                <a:gd name="T31" fmla="*/ 0 h 74"/>
                <a:gd name="T32" fmla="*/ 110 w 110"/>
                <a:gd name="T33" fmla="*/ 0 h 74"/>
                <a:gd name="T34" fmla="*/ 110 w 110"/>
                <a:gd name="T35" fmla="*/ 0 h 74"/>
                <a:gd name="T36" fmla="*/ 110 w 110"/>
                <a:gd name="T37" fmla="*/ 0 h 74"/>
                <a:gd name="T38" fmla="*/ 110 w 110"/>
                <a:gd name="T39" fmla="*/ 0 h 74"/>
                <a:gd name="T40" fmla="*/ 109 w 110"/>
                <a:gd name="T41" fmla="*/ 13 h 74"/>
                <a:gd name="T42" fmla="*/ 105 w 110"/>
                <a:gd name="T43" fmla="*/ 27 h 74"/>
                <a:gd name="T44" fmla="*/ 97 w 110"/>
                <a:gd name="T45" fmla="*/ 40 h 74"/>
                <a:gd name="T46" fmla="*/ 89 w 110"/>
                <a:gd name="T47" fmla="*/ 51 h 74"/>
                <a:gd name="T48" fmla="*/ 77 w 110"/>
                <a:gd name="T49" fmla="*/ 61 h 74"/>
                <a:gd name="T50" fmla="*/ 64 w 110"/>
                <a:gd name="T51" fmla="*/ 69 h 74"/>
                <a:gd name="T52" fmla="*/ 50 w 110"/>
                <a:gd name="T53" fmla="*/ 73 h 74"/>
                <a:gd name="T54" fmla="*/ 34 w 110"/>
                <a:gd name="T55" fmla="*/ 74 h 74"/>
                <a:gd name="T56" fmla="*/ 20 w 110"/>
                <a:gd name="T57" fmla="*/ 73 h 74"/>
                <a:gd name="T58" fmla="*/ 5 w 110"/>
                <a:gd name="T59" fmla="*/ 69 h 74"/>
                <a:gd name="T60" fmla="*/ 0 w 110"/>
                <a:gd name="T61" fmla="*/ 64 h 74"/>
                <a:gd name="T62" fmla="*/ 0 w 110"/>
                <a:gd name="T63" fmla="*/ 66 h 74"/>
                <a:gd name="T64" fmla="*/ 0 w 110"/>
                <a:gd name="T65" fmla="*/ 66 h 74"/>
                <a:gd name="T66" fmla="*/ 0 w 110"/>
                <a:gd name="T67" fmla="*/ 66 h 74"/>
                <a:gd name="T68" fmla="*/ 0 w 110"/>
                <a:gd name="T69" fmla="*/ 66 h 74"/>
                <a:gd name="T70" fmla="*/ 0 w 110"/>
                <a:gd name="T71" fmla="*/ 66 h 74"/>
                <a:gd name="T72" fmla="*/ 0 w 110"/>
                <a:gd name="T73" fmla="*/ 66 h 74"/>
                <a:gd name="T74" fmla="*/ 0 w 110"/>
                <a:gd name="T75" fmla="*/ 66 h 74"/>
                <a:gd name="T76" fmla="*/ 0 w 110"/>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4">
                  <a:moveTo>
                    <a:pt x="0" y="66"/>
                  </a:moveTo>
                  <a:lnTo>
                    <a:pt x="5" y="69"/>
                  </a:lnTo>
                  <a:lnTo>
                    <a:pt x="20" y="73"/>
                  </a:lnTo>
                  <a:lnTo>
                    <a:pt x="34" y="74"/>
                  </a:lnTo>
                  <a:lnTo>
                    <a:pt x="50" y="73"/>
                  </a:lnTo>
                  <a:lnTo>
                    <a:pt x="64" y="69"/>
                  </a:lnTo>
                  <a:lnTo>
                    <a:pt x="77" y="61"/>
                  </a:lnTo>
                  <a:lnTo>
                    <a:pt x="89" y="51"/>
                  </a:lnTo>
                  <a:lnTo>
                    <a:pt x="97" y="41"/>
                  </a:lnTo>
                  <a:lnTo>
                    <a:pt x="105" y="27"/>
                  </a:lnTo>
                  <a:lnTo>
                    <a:pt x="109" y="13"/>
                  </a:lnTo>
                  <a:lnTo>
                    <a:pt x="110" y="0"/>
                  </a:lnTo>
                  <a:lnTo>
                    <a:pt x="110" y="0"/>
                  </a:lnTo>
                  <a:lnTo>
                    <a:pt x="110" y="0"/>
                  </a:lnTo>
                  <a:lnTo>
                    <a:pt x="110" y="0"/>
                  </a:lnTo>
                  <a:lnTo>
                    <a:pt x="110" y="0"/>
                  </a:lnTo>
                  <a:lnTo>
                    <a:pt x="110" y="0"/>
                  </a:lnTo>
                  <a:lnTo>
                    <a:pt x="110" y="0"/>
                  </a:lnTo>
                  <a:lnTo>
                    <a:pt x="110" y="0"/>
                  </a:lnTo>
                  <a:lnTo>
                    <a:pt x="110" y="0"/>
                  </a:lnTo>
                  <a:lnTo>
                    <a:pt x="109" y="13"/>
                  </a:lnTo>
                  <a:lnTo>
                    <a:pt x="105" y="27"/>
                  </a:lnTo>
                  <a:lnTo>
                    <a:pt x="97" y="40"/>
                  </a:lnTo>
                  <a:lnTo>
                    <a:pt x="89" y="51"/>
                  </a:lnTo>
                  <a:lnTo>
                    <a:pt x="77" y="61"/>
                  </a:lnTo>
                  <a:lnTo>
                    <a:pt x="64" y="69"/>
                  </a:lnTo>
                  <a:lnTo>
                    <a:pt x="50" y="73"/>
                  </a:lnTo>
                  <a:lnTo>
                    <a:pt x="34" y="74"/>
                  </a:lnTo>
                  <a:lnTo>
                    <a:pt x="20" y="73"/>
                  </a:lnTo>
                  <a:lnTo>
                    <a:pt x="5" y="69"/>
                  </a:lnTo>
                  <a:lnTo>
                    <a:pt x="0" y="64"/>
                  </a:lnTo>
                  <a:lnTo>
                    <a:pt x="0" y="66"/>
                  </a:lnTo>
                  <a:lnTo>
                    <a:pt x="0" y="66"/>
                  </a:lnTo>
                  <a:lnTo>
                    <a:pt x="0" y="66"/>
                  </a:lnTo>
                  <a:lnTo>
                    <a:pt x="0" y="66"/>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3" name="Freeform 1303"/>
            <p:cNvSpPr>
              <a:spLocks/>
            </p:cNvSpPr>
            <p:nvPr/>
          </p:nvSpPr>
          <p:spPr bwMode="auto">
            <a:xfrm>
              <a:off x="4211" y="2573"/>
              <a:ext cx="110" cy="76"/>
            </a:xfrm>
            <a:custGeom>
              <a:avLst/>
              <a:gdLst>
                <a:gd name="T0" fmla="*/ 0 w 110"/>
                <a:gd name="T1" fmla="*/ 66 h 76"/>
                <a:gd name="T2" fmla="*/ 5 w 110"/>
                <a:gd name="T3" fmla="*/ 71 h 76"/>
                <a:gd name="T4" fmla="*/ 20 w 110"/>
                <a:gd name="T5" fmla="*/ 75 h 76"/>
                <a:gd name="T6" fmla="*/ 34 w 110"/>
                <a:gd name="T7" fmla="*/ 76 h 76"/>
                <a:gd name="T8" fmla="*/ 50 w 110"/>
                <a:gd name="T9" fmla="*/ 75 h 76"/>
                <a:gd name="T10" fmla="*/ 64 w 110"/>
                <a:gd name="T11" fmla="*/ 71 h 76"/>
                <a:gd name="T12" fmla="*/ 77 w 110"/>
                <a:gd name="T13" fmla="*/ 63 h 76"/>
                <a:gd name="T14" fmla="*/ 89 w 110"/>
                <a:gd name="T15" fmla="*/ 53 h 76"/>
                <a:gd name="T16" fmla="*/ 97 w 110"/>
                <a:gd name="T17" fmla="*/ 42 h 76"/>
                <a:gd name="T18" fmla="*/ 105 w 110"/>
                <a:gd name="T19" fmla="*/ 29 h 76"/>
                <a:gd name="T20" fmla="*/ 109 w 110"/>
                <a:gd name="T21" fmla="*/ 15 h 76"/>
                <a:gd name="T22" fmla="*/ 110 w 110"/>
                <a:gd name="T23" fmla="*/ 2 h 76"/>
                <a:gd name="T24" fmla="*/ 110 w 110"/>
                <a:gd name="T25" fmla="*/ 2 h 76"/>
                <a:gd name="T26" fmla="*/ 110 w 110"/>
                <a:gd name="T27" fmla="*/ 2 h 76"/>
                <a:gd name="T28" fmla="*/ 110 w 110"/>
                <a:gd name="T29" fmla="*/ 2 h 76"/>
                <a:gd name="T30" fmla="*/ 110 w 110"/>
                <a:gd name="T31" fmla="*/ 2 h 76"/>
                <a:gd name="T32" fmla="*/ 110 w 110"/>
                <a:gd name="T33" fmla="*/ 2 h 76"/>
                <a:gd name="T34" fmla="*/ 110 w 110"/>
                <a:gd name="T35" fmla="*/ 2 h 76"/>
                <a:gd name="T36" fmla="*/ 110 w 110"/>
                <a:gd name="T37" fmla="*/ 2 h 76"/>
                <a:gd name="T38" fmla="*/ 110 w 110"/>
                <a:gd name="T39" fmla="*/ 0 h 76"/>
                <a:gd name="T40" fmla="*/ 109 w 110"/>
                <a:gd name="T41" fmla="*/ 15 h 76"/>
                <a:gd name="T42" fmla="*/ 105 w 110"/>
                <a:gd name="T43" fmla="*/ 29 h 76"/>
                <a:gd name="T44" fmla="*/ 97 w 110"/>
                <a:gd name="T45" fmla="*/ 42 h 76"/>
                <a:gd name="T46" fmla="*/ 87 w 110"/>
                <a:gd name="T47" fmla="*/ 53 h 76"/>
                <a:gd name="T48" fmla="*/ 77 w 110"/>
                <a:gd name="T49" fmla="*/ 62 h 76"/>
                <a:gd name="T50" fmla="*/ 64 w 110"/>
                <a:gd name="T51" fmla="*/ 69 h 76"/>
                <a:gd name="T52" fmla="*/ 50 w 110"/>
                <a:gd name="T53" fmla="*/ 74 h 76"/>
                <a:gd name="T54" fmla="*/ 34 w 110"/>
                <a:gd name="T55" fmla="*/ 75 h 76"/>
                <a:gd name="T56" fmla="*/ 20 w 110"/>
                <a:gd name="T57" fmla="*/ 74 h 76"/>
                <a:gd name="T58" fmla="*/ 5 w 110"/>
                <a:gd name="T59" fmla="*/ 69 h 76"/>
                <a:gd name="T60" fmla="*/ 0 w 110"/>
                <a:gd name="T61" fmla="*/ 66 h 76"/>
                <a:gd name="T62" fmla="*/ 0 w 110"/>
                <a:gd name="T63" fmla="*/ 66 h 76"/>
                <a:gd name="T64" fmla="*/ 0 w 110"/>
                <a:gd name="T65" fmla="*/ 66 h 76"/>
                <a:gd name="T66" fmla="*/ 0 w 110"/>
                <a:gd name="T67" fmla="*/ 66 h 76"/>
                <a:gd name="T68" fmla="*/ 0 w 110"/>
                <a:gd name="T69" fmla="*/ 66 h 76"/>
                <a:gd name="T70" fmla="*/ 0 w 110"/>
                <a:gd name="T71" fmla="*/ 66 h 76"/>
                <a:gd name="T72" fmla="*/ 0 w 110"/>
                <a:gd name="T73" fmla="*/ 66 h 76"/>
                <a:gd name="T74" fmla="*/ 0 w 110"/>
                <a:gd name="T75" fmla="*/ 66 h 76"/>
                <a:gd name="T76" fmla="*/ 0 w 110"/>
                <a:gd name="T77"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6">
                  <a:moveTo>
                    <a:pt x="0" y="66"/>
                  </a:moveTo>
                  <a:lnTo>
                    <a:pt x="5" y="71"/>
                  </a:lnTo>
                  <a:lnTo>
                    <a:pt x="20" y="75"/>
                  </a:lnTo>
                  <a:lnTo>
                    <a:pt x="34" y="76"/>
                  </a:lnTo>
                  <a:lnTo>
                    <a:pt x="50" y="75"/>
                  </a:lnTo>
                  <a:lnTo>
                    <a:pt x="64" y="71"/>
                  </a:lnTo>
                  <a:lnTo>
                    <a:pt x="77" y="63"/>
                  </a:lnTo>
                  <a:lnTo>
                    <a:pt x="89" y="53"/>
                  </a:lnTo>
                  <a:lnTo>
                    <a:pt x="97" y="42"/>
                  </a:lnTo>
                  <a:lnTo>
                    <a:pt x="105" y="29"/>
                  </a:lnTo>
                  <a:lnTo>
                    <a:pt x="109" y="15"/>
                  </a:lnTo>
                  <a:lnTo>
                    <a:pt x="110" y="2"/>
                  </a:lnTo>
                  <a:lnTo>
                    <a:pt x="110" y="2"/>
                  </a:lnTo>
                  <a:lnTo>
                    <a:pt x="110" y="2"/>
                  </a:lnTo>
                  <a:lnTo>
                    <a:pt x="110" y="2"/>
                  </a:lnTo>
                  <a:lnTo>
                    <a:pt x="110" y="2"/>
                  </a:lnTo>
                  <a:lnTo>
                    <a:pt x="110" y="2"/>
                  </a:lnTo>
                  <a:lnTo>
                    <a:pt x="110" y="2"/>
                  </a:lnTo>
                  <a:lnTo>
                    <a:pt x="110" y="2"/>
                  </a:lnTo>
                  <a:lnTo>
                    <a:pt x="110" y="0"/>
                  </a:lnTo>
                  <a:lnTo>
                    <a:pt x="109" y="15"/>
                  </a:lnTo>
                  <a:lnTo>
                    <a:pt x="105" y="29"/>
                  </a:lnTo>
                  <a:lnTo>
                    <a:pt x="97" y="42"/>
                  </a:lnTo>
                  <a:lnTo>
                    <a:pt x="87" y="53"/>
                  </a:lnTo>
                  <a:lnTo>
                    <a:pt x="77" y="62"/>
                  </a:lnTo>
                  <a:lnTo>
                    <a:pt x="64" y="69"/>
                  </a:lnTo>
                  <a:lnTo>
                    <a:pt x="50" y="74"/>
                  </a:lnTo>
                  <a:lnTo>
                    <a:pt x="34" y="75"/>
                  </a:lnTo>
                  <a:lnTo>
                    <a:pt x="20" y="74"/>
                  </a:lnTo>
                  <a:lnTo>
                    <a:pt x="5" y="69"/>
                  </a:lnTo>
                  <a:lnTo>
                    <a:pt x="0" y="66"/>
                  </a:lnTo>
                  <a:lnTo>
                    <a:pt x="0" y="66"/>
                  </a:lnTo>
                  <a:lnTo>
                    <a:pt x="0" y="66"/>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4" name="Freeform 1304"/>
            <p:cNvSpPr>
              <a:spLocks/>
            </p:cNvSpPr>
            <p:nvPr/>
          </p:nvSpPr>
          <p:spPr bwMode="auto">
            <a:xfrm>
              <a:off x="4209" y="2573"/>
              <a:ext cx="112" cy="75"/>
            </a:xfrm>
            <a:custGeom>
              <a:avLst/>
              <a:gdLst>
                <a:gd name="T0" fmla="*/ 2 w 112"/>
                <a:gd name="T1" fmla="*/ 66 h 75"/>
                <a:gd name="T2" fmla="*/ 7 w 112"/>
                <a:gd name="T3" fmla="*/ 69 h 75"/>
                <a:gd name="T4" fmla="*/ 22 w 112"/>
                <a:gd name="T5" fmla="*/ 74 h 75"/>
                <a:gd name="T6" fmla="*/ 36 w 112"/>
                <a:gd name="T7" fmla="*/ 75 h 75"/>
                <a:gd name="T8" fmla="*/ 52 w 112"/>
                <a:gd name="T9" fmla="*/ 74 h 75"/>
                <a:gd name="T10" fmla="*/ 66 w 112"/>
                <a:gd name="T11" fmla="*/ 69 h 75"/>
                <a:gd name="T12" fmla="*/ 79 w 112"/>
                <a:gd name="T13" fmla="*/ 62 h 75"/>
                <a:gd name="T14" fmla="*/ 89 w 112"/>
                <a:gd name="T15" fmla="*/ 53 h 75"/>
                <a:gd name="T16" fmla="*/ 99 w 112"/>
                <a:gd name="T17" fmla="*/ 42 h 75"/>
                <a:gd name="T18" fmla="*/ 107 w 112"/>
                <a:gd name="T19" fmla="*/ 29 h 75"/>
                <a:gd name="T20" fmla="*/ 111 w 112"/>
                <a:gd name="T21" fmla="*/ 15 h 75"/>
                <a:gd name="T22" fmla="*/ 112 w 112"/>
                <a:gd name="T23" fmla="*/ 0 h 75"/>
                <a:gd name="T24" fmla="*/ 112 w 112"/>
                <a:gd name="T25" fmla="*/ 0 h 75"/>
                <a:gd name="T26" fmla="*/ 112 w 112"/>
                <a:gd name="T27" fmla="*/ 0 h 75"/>
                <a:gd name="T28" fmla="*/ 112 w 112"/>
                <a:gd name="T29" fmla="*/ 0 h 75"/>
                <a:gd name="T30" fmla="*/ 112 w 112"/>
                <a:gd name="T31" fmla="*/ 0 h 75"/>
                <a:gd name="T32" fmla="*/ 112 w 112"/>
                <a:gd name="T33" fmla="*/ 0 h 75"/>
                <a:gd name="T34" fmla="*/ 111 w 112"/>
                <a:gd name="T35" fmla="*/ 0 h 75"/>
                <a:gd name="T36" fmla="*/ 111 w 112"/>
                <a:gd name="T37" fmla="*/ 0 h 75"/>
                <a:gd name="T38" fmla="*/ 111 w 112"/>
                <a:gd name="T39" fmla="*/ 0 h 75"/>
                <a:gd name="T40" fmla="*/ 110 w 112"/>
                <a:gd name="T41" fmla="*/ 15 h 75"/>
                <a:gd name="T42" fmla="*/ 105 w 112"/>
                <a:gd name="T43" fmla="*/ 29 h 75"/>
                <a:gd name="T44" fmla="*/ 99 w 112"/>
                <a:gd name="T45" fmla="*/ 42 h 75"/>
                <a:gd name="T46" fmla="*/ 89 w 112"/>
                <a:gd name="T47" fmla="*/ 53 h 75"/>
                <a:gd name="T48" fmla="*/ 78 w 112"/>
                <a:gd name="T49" fmla="*/ 62 h 75"/>
                <a:gd name="T50" fmla="*/ 66 w 112"/>
                <a:gd name="T51" fmla="*/ 69 h 75"/>
                <a:gd name="T52" fmla="*/ 52 w 112"/>
                <a:gd name="T53" fmla="*/ 74 h 75"/>
                <a:gd name="T54" fmla="*/ 36 w 112"/>
                <a:gd name="T55" fmla="*/ 75 h 75"/>
                <a:gd name="T56" fmla="*/ 22 w 112"/>
                <a:gd name="T57" fmla="*/ 74 h 75"/>
                <a:gd name="T58" fmla="*/ 7 w 112"/>
                <a:gd name="T59" fmla="*/ 69 h 75"/>
                <a:gd name="T60" fmla="*/ 0 w 112"/>
                <a:gd name="T61" fmla="*/ 65 h 75"/>
                <a:gd name="T62" fmla="*/ 0 w 112"/>
                <a:gd name="T63" fmla="*/ 65 h 75"/>
                <a:gd name="T64" fmla="*/ 0 w 112"/>
                <a:gd name="T65" fmla="*/ 65 h 75"/>
                <a:gd name="T66" fmla="*/ 0 w 112"/>
                <a:gd name="T67" fmla="*/ 66 h 75"/>
                <a:gd name="T68" fmla="*/ 0 w 112"/>
                <a:gd name="T69" fmla="*/ 66 h 75"/>
                <a:gd name="T70" fmla="*/ 0 w 112"/>
                <a:gd name="T71" fmla="*/ 66 h 75"/>
                <a:gd name="T72" fmla="*/ 0 w 112"/>
                <a:gd name="T73" fmla="*/ 66 h 75"/>
                <a:gd name="T74" fmla="*/ 0 w 112"/>
                <a:gd name="T75" fmla="*/ 66 h 75"/>
                <a:gd name="T76" fmla="*/ 2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2" y="66"/>
                  </a:moveTo>
                  <a:lnTo>
                    <a:pt x="7" y="69"/>
                  </a:lnTo>
                  <a:lnTo>
                    <a:pt x="22" y="74"/>
                  </a:lnTo>
                  <a:lnTo>
                    <a:pt x="36" y="75"/>
                  </a:lnTo>
                  <a:lnTo>
                    <a:pt x="52" y="74"/>
                  </a:lnTo>
                  <a:lnTo>
                    <a:pt x="66" y="69"/>
                  </a:lnTo>
                  <a:lnTo>
                    <a:pt x="79" y="62"/>
                  </a:lnTo>
                  <a:lnTo>
                    <a:pt x="89" y="53"/>
                  </a:lnTo>
                  <a:lnTo>
                    <a:pt x="99" y="42"/>
                  </a:lnTo>
                  <a:lnTo>
                    <a:pt x="107" y="29"/>
                  </a:lnTo>
                  <a:lnTo>
                    <a:pt x="111" y="15"/>
                  </a:lnTo>
                  <a:lnTo>
                    <a:pt x="112" y="0"/>
                  </a:lnTo>
                  <a:lnTo>
                    <a:pt x="112" y="0"/>
                  </a:lnTo>
                  <a:lnTo>
                    <a:pt x="112" y="0"/>
                  </a:lnTo>
                  <a:lnTo>
                    <a:pt x="112" y="0"/>
                  </a:lnTo>
                  <a:lnTo>
                    <a:pt x="112" y="0"/>
                  </a:lnTo>
                  <a:lnTo>
                    <a:pt x="112" y="0"/>
                  </a:lnTo>
                  <a:lnTo>
                    <a:pt x="111" y="0"/>
                  </a:lnTo>
                  <a:lnTo>
                    <a:pt x="111" y="0"/>
                  </a:lnTo>
                  <a:lnTo>
                    <a:pt x="111" y="0"/>
                  </a:lnTo>
                  <a:lnTo>
                    <a:pt x="110" y="15"/>
                  </a:lnTo>
                  <a:lnTo>
                    <a:pt x="105" y="29"/>
                  </a:lnTo>
                  <a:lnTo>
                    <a:pt x="99" y="42"/>
                  </a:lnTo>
                  <a:lnTo>
                    <a:pt x="89" y="53"/>
                  </a:lnTo>
                  <a:lnTo>
                    <a:pt x="78" y="62"/>
                  </a:lnTo>
                  <a:lnTo>
                    <a:pt x="66" y="69"/>
                  </a:lnTo>
                  <a:lnTo>
                    <a:pt x="52" y="74"/>
                  </a:lnTo>
                  <a:lnTo>
                    <a:pt x="36" y="75"/>
                  </a:lnTo>
                  <a:lnTo>
                    <a:pt x="22" y="74"/>
                  </a:lnTo>
                  <a:lnTo>
                    <a:pt x="7" y="69"/>
                  </a:lnTo>
                  <a:lnTo>
                    <a:pt x="0" y="65"/>
                  </a:lnTo>
                  <a:lnTo>
                    <a:pt x="0" y="65"/>
                  </a:lnTo>
                  <a:lnTo>
                    <a:pt x="0" y="65"/>
                  </a:lnTo>
                  <a:lnTo>
                    <a:pt x="0" y="66"/>
                  </a:lnTo>
                  <a:lnTo>
                    <a:pt x="0" y="66"/>
                  </a:lnTo>
                  <a:lnTo>
                    <a:pt x="0" y="66"/>
                  </a:lnTo>
                  <a:lnTo>
                    <a:pt x="0" y="66"/>
                  </a:lnTo>
                  <a:lnTo>
                    <a:pt x="0" y="66"/>
                  </a:lnTo>
                  <a:lnTo>
                    <a:pt x="2"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5" name="Freeform 1305"/>
            <p:cNvSpPr>
              <a:spLocks/>
            </p:cNvSpPr>
            <p:nvPr/>
          </p:nvSpPr>
          <p:spPr bwMode="auto">
            <a:xfrm>
              <a:off x="4209" y="2572"/>
              <a:ext cx="111" cy="76"/>
            </a:xfrm>
            <a:custGeom>
              <a:avLst/>
              <a:gdLst>
                <a:gd name="T0" fmla="*/ 0 w 111"/>
                <a:gd name="T1" fmla="*/ 66 h 76"/>
                <a:gd name="T2" fmla="*/ 7 w 111"/>
                <a:gd name="T3" fmla="*/ 70 h 76"/>
                <a:gd name="T4" fmla="*/ 22 w 111"/>
                <a:gd name="T5" fmla="*/ 75 h 76"/>
                <a:gd name="T6" fmla="*/ 36 w 111"/>
                <a:gd name="T7" fmla="*/ 76 h 76"/>
                <a:gd name="T8" fmla="*/ 52 w 111"/>
                <a:gd name="T9" fmla="*/ 75 h 76"/>
                <a:gd name="T10" fmla="*/ 66 w 111"/>
                <a:gd name="T11" fmla="*/ 70 h 76"/>
                <a:gd name="T12" fmla="*/ 78 w 111"/>
                <a:gd name="T13" fmla="*/ 63 h 76"/>
                <a:gd name="T14" fmla="*/ 89 w 111"/>
                <a:gd name="T15" fmla="*/ 54 h 76"/>
                <a:gd name="T16" fmla="*/ 99 w 111"/>
                <a:gd name="T17" fmla="*/ 43 h 76"/>
                <a:gd name="T18" fmla="*/ 105 w 111"/>
                <a:gd name="T19" fmla="*/ 30 h 76"/>
                <a:gd name="T20" fmla="*/ 110 w 111"/>
                <a:gd name="T21" fmla="*/ 16 h 76"/>
                <a:gd name="T22" fmla="*/ 111 w 111"/>
                <a:gd name="T23" fmla="*/ 1 h 76"/>
                <a:gd name="T24" fmla="*/ 111 w 111"/>
                <a:gd name="T25" fmla="*/ 1 h 76"/>
                <a:gd name="T26" fmla="*/ 111 w 111"/>
                <a:gd name="T27" fmla="*/ 1 h 76"/>
                <a:gd name="T28" fmla="*/ 111 w 111"/>
                <a:gd name="T29" fmla="*/ 1 h 76"/>
                <a:gd name="T30" fmla="*/ 111 w 111"/>
                <a:gd name="T31" fmla="*/ 1 h 76"/>
                <a:gd name="T32" fmla="*/ 111 w 111"/>
                <a:gd name="T33" fmla="*/ 1 h 76"/>
                <a:gd name="T34" fmla="*/ 111 w 111"/>
                <a:gd name="T35" fmla="*/ 1 h 76"/>
                <a:gd name="T36" fmla="*/ 111 w 111"/>
                <a:gd name="T37" fmla="*/ 1 h 76"/>
                <a:gd name="T38" fmla="*/ 111 w 111"/>
                <a:gd name="T39" fmla="*/ 1 h 76"/>
                <a:gd name="T40" fmla="*/ 111 w 111"/>
                <a:gd name="T41" fmla="*/ 1 h 76"/>
                <a:gd name="T42" fmla="*/ 111 w 111"/>
                <a:gd name="T43" fmla="*/ 0 h 76"/>
                <a:gd name="T44" fmla="*/ 111 w 111"/>
                <a:gd name="T45" fmla="*/ 0 h 76"/>
                <a:gd name="T46" fmla="*/ 111 w 111"/>
                <a:gd name="T47" fmla="*/ 1 h 76"/>
                <a:gd name="T48" fmla="*/ 111 w 111"/>
                <a:gd name="T49" fmla="*/ 1 h 76"/>
                <a:gd name="T50" fmla="*/ 111 w 111"/>
                <a:gd name="T51" fmla="*/ 1 h 76"/>
                <a:gd name="T52" fmla="*/ 111 w 111"/>
                <a:gd name="T53" fmla="*/ 1 h 76"/>
                <a:gd name="T54" fmla="*/ 111 w 111"/>
                <a:gd name="T55" fmla="*/ 1 h 76"/>
                <a:gd name="T56" fmla="*/ 111 w 111"/>
                <a:gd name="T57" fmla="*/ 1 h 76"/>
                <a:gd name="T58" fmla="*/ 111 w 111"/>
                <a:gd name="T59" fmla="*/ 1 h 76"/>
                <a:gd name="T60" fmla="*/ 111 w 111"/>
                <a:gd name="T61" fmla="*/ 1 h 76"/>
                <a:gd name="T62" fmla="*/ 110 w 111"/>
                <a:gd name="T63" fmla="*/ 16 h 76"/>
                <a:gd name="T64" fmla="*/ 105 w 111"/>
                <a:gd name="T65" fmla="*/ 30 h 76"/>
                <a:gd name="T66" fmla="*/ 98 w 111"/>
                <a:gd name="T67" fmla="*/ 43 h 76"/>
                <a:gd name="T68" fmla="*/ 89 w 111"/>
                <a:gd name="T69" fmla="*/ 53 h 76"/>
                <a:gd name="T70" fmla="*/ 78 w 111"/>
                <a:gd name="T71" fmla="*/ 63 h 76"/>
                <a:gd name="T72" fmla="*/ 65 w 111"/>
                <a:gd name="T73" fmla="*/ 70 h 76"/>
                <a:gd name="T74" fmla="*/ 52 w 111"/>
                <a:gd name="T75" fmla="*/ 75 h 76"/>
                <a:gd name="T76" fmla="*/ 36 w 111"/>
                <a:gd name="T77" fmla="*/ 76 h 76"/>
                <a:gd name="T78" fmla="*/ 22 w 111"/>
                <a:gd name="T79" fmla="*/ 75 h 76"/>
                <a:gd name="T80" fmla="*/ 7 w 111"/>
                <a:gd name="T81" fmla="*/ 70 h 76"/>
                <a:gd name="T82" fmla="*/ 0 w 111"/>
                <a:gd name="T83" fmla="*/ 66 h 76"/>
                <a:gd name="T84" fmla="*/ 0 w 111"/>
                <a:gd name="T85" fmla="*/ 66 h 76"/>
                <a:gd name="T86" fmla="*/ 0 w 111"/>
                <a:gd name="T87" fmla="*/ 66 h 76"/>
                <a:gd name="T88" fmla="*/ 0 w 111"/>
                <a:gd name="T89" fmla="*/ 66 h 76"/>
                <a:gd name="T90" fmla="*/ 0 w 111"/>
                <a:gd name="T91" fmla="*/ 66 h 76"/>
                <a:gd name="T92" fmla="*/ 0 w 111"/>
                <a:gd name="T93" fmla="*/ 66 h 76"/>
                <a:gd name="T94" fmla="*/ 0 w 111"/>
                <a:gd name="T95" fmla="*/ 66 h 76"/>
                <a:gd name="T96" fmla="*/ 0 w 111"/>
                <a:gd name="T97" fmla="*/ 66 h 76"/>
                <a:gd name="T98" fmla="*/ 0 w 111"/>
                <a:gd name="T9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6">
                  <a:moveTo>
                    <a:pt x="0" y="66"/>
                  </a:moveTo>
                  <a:lnTo>
                    <a:pt x="7" y="70"/>
                  </a:lnTo>
                  <a:lnTo>
                    <a:pt x="22" y="75"/>
                  </a:lnTo>
                  <a:lnTo>
                    <a:pt x="36" y="76"/>
                  </a:lnTo>
                  <a:lnTo>
                    <a:pt x="52" y="75"/>
                  </a:lnTo>
                  <a:lnTo>
                    <a:pt x="66" y="70"/>
                  </a:lnTo>
                  <a:lnTo>
                    <a:pt x="78" y="63"/>
                  </a:lnTo>
                  <a:lnTo>
                    <a:pt x="89" y="54"/>
                  </a:lnTo>
                  <a:lnTo>
                    <a:pt x="99" y="43"/>
                  </a:lnTo>
                  <a:lnTo>
                    <a:pt x="105" y="30"/>
                  </a:lnTo>
                  <a:lnTo>
                    <a:pt x="110" y="16"/>
                  </a:lnTo>
                  <a:lnTo>
                    <a:pt x="111" y="1"/>
                  </a:lnTo>
                  <a:lnTo>
                    <a:pt x="111" y="1"/>
                  </a:lnTo>
                  <a:lnTo>
                    <a:pt x="111" y="1"/>
                  </a:lnTo>
                  <a:lnTo>
                    <a:pt x="111" y="1"/>
                  </a:lnTo>
                  <a:lnTo>
                    <a:pt x="111" y="1"/>
                  </a:lnTo>
                  <a:lnTo>
                    <a:pt x="111" y="1"/>
                  </a:lnTo>
                  <a:lnTo>
                    <a:pt x="111" y="1"/>
                  </a:lnTo>
                  <a:lnTo>
                    <a:pt x="111" y="1"/>
                  </a:lnTo>
                  <a:lnTo>
                    <a:pt x="111" y="1"/>
                  </a:lnTo>
                  <a:lnTo>
                    <a:pt x="111" y="1"/>
                  </a:lnTo>
                  <a:lnTo>
                    <a:pt x="111" y="0"/>
                  </a:lnTo>
                  <a:lnTo>
                    <a:pt x="111" y="0"/>
                  </a:lnTo>
                  <a:lnTo>
                    <a:pt x="111" y="1"/>
                  </a:lnTo>
                  <a:lnTo>
                    <a:pt x="111" y="1"/>
                  </a:lnTo>
                  <a:lnTo>
                    <a:pt x="111" y="1"/>
                  </a:lnTo>
                  <a:lnTo>
                    <a:pt x="111" y="1"/>
                  </a:lnTo>
                  <a:lnTo>
                    <a:pt x="111" y="1"/>
                  </a:lnTo>
                  <a:lnTo>
                    <a:pt x="111" y="1"/>
                  </a:lnTo>
                  <a:lnTo>
                    <a:pt x="111" y="1"/>
                  </a:lnTo>
                  <a:lnTo>
                    <a:pt x="111" y="1"/>
                  </a:lnTo>
                  <a:lnTo>
                    <a:pt x="110" y="16"/>
                  </a:lnTo>
                  <a:lnTo>
                    <a:pt x="105" y="30"/>
                  </a:lnTo>
                  <a:lnTo>
                    <a:pt x="98" y="43"/>
                  </a:lnTo>
                  <a:lnTo>
                    <a:pt x="89" y="53"/>
                  </a:lnTo>
                  <a:lnTo>
                    <a:pt x="78" y="63"/>
                  </a:lnTo>
                  <a:lnTo>
                    <a:pt x="65" y="70"/>
                  </a:lnTo>
                  <a:lnTo>
                    <a:pt x="52" y="75"/>
                  </a:lnTo>
                  <a:lnTo>
                    <a:pt x="36" y="76"/>
                  </a:lnTo>
                  <a:lnTo>
                    <a:pt x="22" y="75"/>
                  </a:lnTo>
                  <a:lnTo>
                    <a:pt x="7" y="70"/>
                  </a:lnTo>
                  <a:lnTo>
                    <a:pt x="0" y="66"/>
                  </a:lnTo>
                  <a:lnTo>
                    <a:pt x="0" y="66"/>
                  </a:lnTo>
                  <a:lnTo>
                    <a:pt x="0" y="66"/>
                  </a:lnTo>
                  <a:lnTo>
                    <a:pt x="0" y="66"/>
                  </a:lnTo>
                  <a:lnTo>
                    <a:pt x="0" y="66"/>
                  </a:lnTo>
                  <a:lnTo>
                    <a:pt x="0" y="66"/>
                  </a:lnTo>
                  <a:lnTo>
                    <a:pt x="0" y="66"/>
                  </a:lnTo>
                  <a:lnTo>
                    <a:pt x="0" y="66"/>
                  </a:lnTo>
                  <a:lnTo>
                    <a:pt x="0" y="66"/>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6" name="Freeform 1306"/>
            <p:cNvSpPr>
              <a:spLocks/>
            </p:cNvSpPr>
            <p:nvPr/>
          </p:nvSpPr>
          <p:spPr bwMode="auto">
            <a:xfrm>
              <a:off x="4209" y="2572"/>
              <a:ext cx="111" cy="76"/>
            </a:xfrm>
            <a:custGeom>
              <a:avLst/>
              <a:gdLst>
                <a:gd name="T0" fmla="*/ 111 w 111"/>
                <a:gd name="T1" fmla="*/ 1 h 76"/>
                <a:gd name="T2" fmla="*/ 111 w 111"/>
                <a:gd name="T3" fmla="*/ 0 h 76"/>
                <a:gd name="T4" fmla="*/ 111 w 111"/>
                <a:gd name="T5" fmla="*/ 0 h 76"/>
                <a:gd name="T6" fmla="*/ 111 w 111"/>
                <a:gd name="T7" fmla="*/ 0 h 76"/>
                <a:gd name="T8" fmla="*/ 111 w 111"/>
                <a:gd name="T9" fmla="*/ 0 h 76"/>
                <a:gd name="T10" fmla="*/ 111 w 111"/>
                <a:gd name="T11" fmla="*/ 0 h 76"/>
                <a:gd name="T12" fmla="*/ 111 w 111"/>
                <a:gd name="T13" fmla="*/ 0 h 76"/>
                <a:gd name="T14" fmla="*/ 111 w 111"/>
                <a:gd name="T15" fmla="*/ 0 h 76"/>
                <a:gd name="T16" fmla="*/ 111 w 111"/>
                <a:gd name="T17" fmla="*/ 0 h 76"/>
                <a:gd name="T18" fmla="*/ 111 w 111"/>
                <a:gd name="T19" fmla="*/ 0 h 76"/>
                <a:gd name="T20" fmla="*/ 111 w 111"/>
                <a:gd name="T21" fmla="*/ 1 h 76"/>
                <a:gd name="T22" fmla="*/ 111 w 111"/>
                <a:gd name="T23" fmla="*/ 1 h 76"/>
                <a:gd name="T24" fmla="*/ 110 w 111"/>
                <a:gd name="T25" fmla="*/ 16 h 76"/>
                <a:gd name="T26" fmla="*/ 105 w 111"/>
                <a:gd name="T27" fmla="*/ 30 h 76"/>
                <a:gd name="T28" fmla="*/ 98 w 111"/>
                <a:gd name="T29" fmla="*/ 43 h 76"/>
                <a:gd name="T30" fmla="*/ 89 w 111"/>
                <a:gd name="T31" fmla="*/ 53 h 76"/>
                <a:gd name="T32" fmla="*/ 78 w 111"/>
                <a:gd name="T33" fmla="*/ 63 h 76"/>
                <a:gd name="T34" fmla="*/ 65 w 111"/>
                <a:gd name="T35" fmla="*/ 70 h 76"/>
                <a:gd name="T36" fmla="*/ 52 w 111"/>
                <a:gd name="T37" fmla="*/ 75 h 76"/>
                <a:gd name="T38" fmla="*/ 36 w 111"/>
                <a:gd name="T39" fmla="*/ 76 h 76"/>
                <a:gd name="T40" fmla="*/ 22 w 111"/>
                <a:gd name="T41" fmla="*/ 75 h 76"/>
                <a:gd name="T42" fmla="*/ 7 w 111"/>
                <a:gd name="T43" fmla="*/ 70 h 76"/>
                <a:gd name="T44" fmla="*/ 0 w 111"/>
                <a:gd name="T45" fmla="*/ 66 h 76"/>
                <a:gd name="T46" fmla="*/ 0 w 111"/>
                <a:gd name="T47" fmla="*/ 66 h 76"/>
                <a:gd name="T48" fmla="*/ 0 w 111"/>
                <a:gd name="T49" fmla="*/ 66 h 76"/>
                <a:gd name="T50" fmla="*/ 0 w 111"/>
                <a:gd name="T51" fmla="*/ 66 h 76"/>
                <a:gd name="T52" fmla="*/ 0 w 111"/>
                <a:gd name="T53" fmla="*/ 64 h 76"/>
                <a:gd name="T54" fmla="*/ 0 w 111"/>
                <a:gd name="T55" fmla="*/ 64 h 76"/>
                <a:gd name="T56" fmla="*/ 0 w 111"/>
                <a:gd name="T57" fmla="*/ 64 h 76"/>
                <a:gd name="T58" fmla="*/ 0 w 111"/>
                <a:gd name="T59" fmla="*/ 64 h 76"/>
                <a:gd name="T60" fmla="*/ 0 w 111"/>
                <a:gd name="T61" fmla="*/ 64 h 76"/>
                <a:gd name="T62" fmla="*/ 7 w 111"/>
                <a:gd name="T63" fmla="*/ 69 h 76"/>
                <a:gd name="T64" fmla="*/ 22 w 111"/>
                <a:gd name="T65" fmla="*/ 73 h 76"/>
                <a:gd name="T66" fmla="*/ 36 w 111"/>
                <a:gd name="T67" fmla="*/ 75 h 76"/>
                <a:gd name="T68" fmla="*/ 52 w 111"/>
                <a:gd name="T69" fmla="*/ 73 h 76"/>
                <a:gd name="T70" fmla="*/ 65 w 111"/>
                <a:gd name="T71" fmla="*/ 69 h 76"/>
                <a:gd name="T72" fmla="*/ 78 w 111"/>
                <a:gd name="T73" fmla="*/ 62 h 76"/>
                <a:gd name="T74" fmla="*/ 89 w 111"/>
                <a:gd name="T75" fmla="*/ 53 h 76"/>
                <a:gd name="T76" fmla="*/ 98 w 111"/>
                <a:gd name="T77" fmla="*/ 43 h 76"/>
                <a:gd name="T78" fmla="*/ 105 w 111"/>
                <a:gd name="T79" fmla="*/ 30 h 76"/>
                <a:gd name="T80" fmla="*/ 110 w 111"/>
                <a:gd name="T81" fmla="*/ 16 h 76"/>
                <a:gd name="T82" fmla="*/ 111 w 111"/>
                <a:gd name="T83" fmla="*/ 1 h 76"/>
                <a:gd name="T84" fmla="*/ 111 w 111"/>
                <a:gd name="T8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1"/>
                  </a:moveTo>
                  <a:lnTo>
                    <a:pt x="111" y="0"/>
                  </a:lnTo>
                  <a:lnTo>
                    <a:pt x="111" y="0"/>
                  </a:lnTo>
                  <a:lnTo>
                    <a:pt x="111" y="0"/>
                  </a:lnTo>
                  <a:lnTo>
                    <a:pt x="111" y="0"/>
                  </a:lnTo>
                  <a:lnTo>
                    <a:pt x="111" y="0"/>
                  </a:lnTo>
                  <a:lnTo>
                    <a:pt x="111" y="0"/>
                  </a:lnTo>
                  <a:lnTo>
                    <a:pt x="111" y="0"/>
                  </a:lnTo>
                  <a:lnTo>
                    <a:pt x="111" y="0"/>
                  </a:lnTo>
                  <a:lnTo>
                    <a:pt x="111" y="0"/>
                  </a:lnTo>
                  <a:lnTo>
                    <a:pt x="111" y="1"/>
                  </a:lnTo>
                  <a:lnTo>
                    <a:pt x="111" y="1"/>
                  </a:lnTo>
                  <a:lnTo>
                    <a:pt x="110" y="16"/>
                  </a:lnTo>
                  <a:lnTo>
                    <a:pt x="105" y="30"/>
                  </a:lnTo>
                  <a:lnTo>
                    <a:pt x="98" y="43"/>
                  </a:lnTo>
                  <a:lnTo>
                    <a:pt x="89" y="53"/>
                  </a:lnTo>
                  <a:lnTo>
                    <a:pt x="78" y="63"/>
                  </a:lnTo>
                  <a:lnTo>
                    <a:pt x="65" y="70"/>
                  </a:lnTo>
                  <a:lnTo>
                    <a:pt x="52" y="75"/>
                  </a:lnTo>
                  <a:lnTo>
                    <a:pt x="36" y="76"/>
                  </a:lnTo>
                  <a:lnTo>
                    <a:pt x="22" y="75"/>
                  </a:lnTo>
                  <a:lnTo>
                    <a:pt x="7" y="70"/>
                  </a:lnTo>
                  <a:lnTo>
                    <a:pt x="0" y="66"/>
                  </a:lnTo>
                  <a:lnTo>
                    <a:pt x="0" y="66"/>
                  </a:lnTo>
                  <a:lnTo>
                    <a:pt x="0" y="66"/>
                  </a:lnTo>
                  <a:lnTo>
                    <a:pt x="0" y="66"/>
                  </a:lnTo>
                  <a:lnTo>
                    <a:pt x="0" y="64"/>
                  </a:lnTo>
                  <a:lnTo>
                    <a:pt x="0" y="64"/>
                  </a:lnTo>
                  <a:lnTo>
                    <a:pt x="0" y="64"/>
                  </a:lnTo>
                  <a:lnTo>
                    <a:pt x="0" y="64"/>
                  </a:lnTo>
                  <a:lnTo>
                    <a:pt x="0" y="64"/>
                  </a:lnTo>
                  <a:lnTo>
                    <a:pt x="7" y="69"/>
                  </a:lnTo>
                  <a:lnTo>
                    <a:pt x="22" y="73"/>
                  </a:lnTo>
                  <a:lnTo>
                    <a:pt x="36" y="75"/>
                  </a:lnTo>
                  <a:lnTo>
                    <a:pt x="52" y="73"/>
                  </a:lnTo>
                  <a:lnTo>
                    <a:pt x="65" y="69"/>
                  </a:lnTo>
                  <a:lnTo>
                    <a:pt x="78" y="62"/>
                  </a:lnTo>
                  <a:lnTo>
                    <a:pt x="89" y="53"/>
                  </a:lnTo>
                  <a:lnTo>
                    <a:pt x="98" y="43"/>
                  </a:lnTo>
                  <a:lnTo>
                    <a:pt x="105" y="30"/>
                  </a:lnTo>
                  <a:lnTo>
                    <a:pt x="110" y="16"/>
                  </a:lnTo>
                  <a:lnTo>
                    <a:pt x="111" y="1"/>
                  </a:lnTo>
                  <a:lnTo>
                    <a:pt x="111" y="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7" name="Freeform 1307"/>
            <p:cNvSpPr>
              <a:spLocks/>
            </p:cNvSpPr>
            <p:nvPr/>
          </p:nvSpPr>
          <p:spPr bwMode="auto">
            <a:xfrm>
              <a:off x="4208" y="2570"/>
              <a:ext cx="112" cy="77"/>
            </a:xfrm>
            <a:custGeom>
              <a:avLst/>
              <a:gdLst>
                <a:gd name="T0" fmla="*/ 112 w 112"/>
                <a:gd name="T1" fmla="*/ 3 h 77"/>
                <a:gd name="T2" fmla="*/ 112 w 112"/>
                <a:gd name="T3" fmla="*/ 2 h 77"/>
                <a:gd name="T4" fmla="*/ 112 w 112"/>
                <a:gd name="T5" fmla="*/ 2 h 77"/>
                <a:gd name="T6" fmla="*/ 112 w 112"/>
                <a:gd name="T7" fmla="*/ 2 h 77"/>
                <a:gd name="T8" fmla="*/ 111 w 112"/>
                <a:gd name="T9" fmla="*/ 2 h 77"/>
                <a:gd name="T10" fmla="*/ 111 w 112"/>
                <a:gd name="T11" fmla="*/ 0 h 77"/>
                <a:gd name="T12" fmla="*/ 111 w 112"/>
                <a:gd name="T13" fmla="*/ 0 h 77"/>
                <a:gd name="T14" fmla="*/ 111 w 112"/>
                <a:gd name="T15" fmla="*/ 0 h 77"/>
                <a:gd name="T16" fmla="*/ 111 w 112"/>
                <a:gd name="T17" fmla="*/ 0 h 77"/>
                <a:gd name="T18" fmla="*/ 111 w 112"/>
                <a:gd name="T19" fmla="*/ 0 h 77"/>
                <a:gd name="T20" fmla="*/ 111 w 112"/>
                <a:gd name="T21" fmla="*/ 3 h 77"/>
                <a:gd name="T22" fmla="*/ 112 w 112"/>
                <a:gd name="T23" fmla="*/ 3 h 77"/>
                <a:gd name="T24" fmla="*/ 111 w 112"/>
                <a:gd name="T25" fmla="*/ 18 h 77"/>
                <a:gd name="T26" fmla="*/ 106 w 112"/>
                <a:gd name="T27" fmla="*/ 32 h 77"/>
                <a:gd name="T28" fmla="*/ 99 w 112"/>
                <a:gd name="T29" fmla="*/ 45 h 77"/>
                <a:gd name="T30" fmla="*/ 90 w 112"/>
                <a:gd name="T31" fmla="*/ 55 h 77"/>
                <a:gd name="T32" fmla="*/ 79 w 112"/>
                <a:gd name="T33" fmla="*/ 64 h 77"/>
                <a:gd name="T34" fmla="*/ 66 w 112"/>
                <a:gd name="T35" fmla="*/ 71 h 77"/>
                <a:gd name="T36" fmla="*/ 53 w 112"/>
                <a:gd name="T37" fmla="*/ 75 h 77"/>
                <a:gd name="T38" fmla="*/ 37 w 112"/>
                <a:gd name="T39" fmla="*/ 77 h 77"/>
                <a:gd name="T40" fmla="*/ 23 w 112"/>
                <a:gd name="T41" fmla="*/ 75 h 77"/>
                <a:gd name="T42" fmla="*/ 8 w 112"/>
                <a:gd name="T43" fmla="*/ 71 h 77"/>
                <a:gd name="T44" fmla="*/ 1 w 112"/>
                <a:gd name="T45" fmla="*/ 66 h 77"/>
                <a:gd name="T46" fmla="*/ 1 w 112"/>
                <a:gd name="T47" fmla="*/ 66 h 77"/>
                <a:gd name="T48" fmla="*/ 1 w 112"/>
                <a:gd name="T49" fmla="*/ 66 h 77"/>
                <a:gd name="T50" fmla="*/ 0 w 112"/>
                <a:gd name="T51" fmla="*/ 66 h 77"/>
                <a:gd name="T52" fmla="*/ 0 w 112"/>
                <a:gd name="T53" fmla="*/ 66 h 77"/>
                <a:gd name="T54" fmla="*/ 0 w 112"/>
                <a:gd name="T55" fmla="*/ 66 h 77"/>
                <a:gd name="T56" fmla="*/ 0 w 112"/>
                <a:gd name="T57" fmla="*/ 66 h 77"/>
                <a:gd name="T58" fmla="*/ 0 w 112"/>
                <a:gd name="T59" fmla="*/ 66 h 77"/>
                <a:gd name="T60" fmla="*/ 0 w 112"/>
                <a:gd name="T61" fmla="*/ 66 h 77"/>
                <a:gd name="T62" fmla="*/ 8 w 112"/>
                <a:gd name="T63" fmla="*/ 71 h 77"/>
                <a:gd name="T64" fmla="*/ 23 w 112"/>
                <a:gd name="T65" fmla="*/ 75 h 77"/>
                <a:gd name="T66" fmla="*/ 37 w 112"/>
                <a:gd name="T67" fmla="*/ 77 h 77"/>
                <a:gd name="T68" fmla="*/ 53 w 112"/>
                <a:gd name="T69" fmla="*/ 75 h 77"/>
                <a:gd name="T70" fmla="*/ 66 w 112"/>
                <a:gd name="T71" fmla="*/ 71 h 77"/>
                <a:gd name="T72" fmla="*/ 79 w 112"/>
                <a:gd name="T73" fmla="*/ 64 h 77"/>
                <a:gd name="T74" fmla="*/ 89 w 112"/>
                <a:gd name="T75" fmla="*/ 55 h 77"/>
                <a:gd name="T76" fmla="*/ 99 w 112"/>
                <a:gd name="T77" fmla="*/ 43 h 77"/>
                <a:gd name="T78" fmla="*/ 105 w 112"/>
                <a:gd name="T79" fmla="*/ 32 h 77"/>
                <a:gd name="T80" fmla="*/ 109 w 112"/>
                <a:gd name="T81" fmla="*/ 18 h 77"/>
                <a:gd name="T82" fmla="*/ 111 w 112"/>
                <a:gd name="T83" fmla="*/ 3 h 77"/>
                <a:gd name="T84" fmla="*/ 112 w 112"/>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7">
                  <a:moveTo>
                    <a:pt x="112" y="3"/>
                  </a:moveTo>
                  <a:lnTo>
                    <a:pt x="112" y="2"/>
                  </a:lnTo>
                  <a:lnTo>
                    <a:pt x="112" y="2"/>
                  </a:lnTo>
                  <a:lnTo>
                    <a:pt x="112" y="2"/>
                  </a:lnTo>
                  <a:lnTo>
                    <a:pt x="111" y="2"/>
                  </a:lnTo>
                  <a:lnTo>
                    <a:pt x="111" y="0"/>
                  </a:lnTo>
                  <a:lnTo>
                    <a:pt x="111" y="0"/>
                  </a:lnTo>
                  <a:lnTo>
                    <a:pt x="111" y="0"/>
                  </a:lnTo>
                  <a:lnTo>
                    <a:pt x="111" y="0"/>
                  </a:lnTo>
                  <a:lnTo>
                    <a:pt x="111" y="0"/>
                  </a:lnTo>
                  <a:lnTo>
                    <a:pt x="111" y="3"/>
                  </a:lnTo>
                  <a:lnTo>
                    <a:pt x="112" y="3"/>
                  </a:lnTo>
                  <a:lnTo>
                    <a:pt x="111" y="18"/>
                  </a:lnTo>
                  <a:lnTo>
                    <a:pt x="106" y="32"/>
                  </a:lnTo>
                  <a:lnTo>
                    <a:pt x="99" y="45"/>
                  </a:lnTo>
                  <a:lnTo>
                    <a:pt x="90" y="55"/>
                  </a:lnTo>
                  <a:lnTo>
                    <a:pt x="79" y="64"/>
                  </a:lnTo>
                  <a:lnTo>
                    <a:pt x="66" y="71"/>
                  </a:lnTo>
                  <a:lnTo>
                    <a:pt x="53" y="75"/>
                  </a:lnTo>
                  <a:lnTo>
                    <a:pt x="37" y="77"/>
                  </a:lnTo>
                  <a:lnTo>
                    <a:pt x="23" y="75"/>
                  </a:lnTo>
                  <a:lnTo>
                    <a:pt x="8" y="71"/>
                  </a:lnTo>
                  <a:lnTo>
                    <a:pt x="1" y="66"/>
                  </a:lnTo>
                  <a:lnTo>
                    <a:pt x="1" y="66"/>
                  </a:lnTo>
                  <a:lnTo>
                    <a:pt x="1" y="66"/>
                  </a:lnTo>
                  <a:lnTo>
                    <a:pt x="0" y="66"/>
                  </a:lnTo>
                  <a:lnTo>
                    <a:pt x="0" y="66"/>
                  </a:lnTo>
                  <a:lnTo>
                    <a:pt x="0" y="66"/>
                  </a:lnTo>
                  <a:lnTo>
                    <a:pt x="0" y="66"/>
                  </a:lnTo>
                  <a:lnTo>
                    <a:pt x="0" y="66"/>
                  </a:lnTo>
                  <a:lnTo>
                    <a:pt x="0" y="66"/>
                  </a:lnTo>
                  <a:lnTo>
                    <a:pt x="8" y="71"/>
                  </a:lnTo>
                  <a:lnTo>
                    <a:pt x="23" y="75"/>
                  </a:lnTo>
                  <a:lnTo>
                    <a:pt x="37" y="77"/>
                  </a:lnTo>
                  <a:lnTo>
                    <a:pt x="53" y="75"/>
                  </a:lnTo>
                  <a:lnTo>
                    <a:pt x="66" y="71"/>
                  </a:lnTo>
                  <a:lnTo>
                    <a:pt x="79" y="64"/>
                  </a:lnTo>
                  <a:lnTo>
                    <a:pt x="89" y="55"/>
                  </a:lnTo>
                  <a:lnTo>
                    <a:pt x="99" y="43"/>
                  </a:lnTo>
                  <a:lnTo>
                    <a:pt x="105" y="32"/>
                  </a:lnTo>
                  <a:lnTo>
                    <a:pt x="109" y="18"/>
                  </a:lnTo>
                  <a:lnTo>
                    <a:pt x="111" y="3"/>
                  </a:lnTo>
                  <a:lnTo>
                    <a:pt x="112"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8" name="Freeform 1308"/>
            <p:cNvSpPr>
              <a:spLocks/>
            </p:cNvSpPr>
            <p:nvPr/>
          </p:nvSpPr>
          <p:spPr bwMode="auto">
            <a:xfrm>
              <a:off x="4208" y="2570"/>
              <a:ext cx="111" cy="77"/>
            </a:xfrm>
            <a:custGeom>
              <a:avLst/>
              <a:gdLst>
                <a:gd name="T0" fmla="*/ 111 w 111"/>
                <a:gd name="T1" fmla="*/ 3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3 h 77"/>
                <a:gd name="T22" fmla="*/ 111 w 111"/>
                <a:gd name="T23" fmla="*/ 3 h 77"/>
                <a:gd name="T24" fmla="*/ 109 w 111"/>
                <a:gd name="T25" fmla="*/ 18 h 77"/>
                <a:gd name="T26" fmla="*/ 105 w 111"/>
                <a:gd name="T27" fmla="*/ 32 h 77"/>
                <a:gd name="T28" fmla="*/ 99 w 111"/>
                <a:gd name="T29" fmla="*/ 43 h 77"/>
                <a:gd name="T30" fmla="*/ 89 w 111"/>
                <a:gd name="T31" fmla="*/ 55 h 77"/>
                <a:gd name="T32" fmla="*/ 79 w 111"/>
                <a:gd name="T33" fmla="*/ 64 h 77"/>
                <a:gd name="T34" fmla="*/ 66 w 111"/>
                <a:gd name="T35" fmla="*/ 71 h 77"/>
                <a:gd name="T36" fmla="*/ 53 w 111"/>
                <a:gd name="T37" fmla="*/ 75 h 77"/>
                <a:gd name="T38" fmla="*/ 37 w 111"/>
                <a:gd name="T39" fmla="*/ 77 h 77"/>
                <a:gd name="T40" fmla="*/ 23 w 111"/>
                <a:gd name="T41" fmla="*/ 75 h 77"/>
                <a:gd name="T42" fmla="*/ 8 w 111"/>
                <a:gd name="T43" fmla="*/ 71 h 77"/>
                <a:gd name="T44" fmla="*/ 0 w 111"/>
                <a:gd name="T45" fmla="*/ 66 h 77"/>
                <a:gd name="T46" fmla="*/ 0 w 111"/>
                <a:gd name="T47" fmla="*/ 66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8 w 111"/>
                <a:gd name="T63" fmla="*/ 71 h 77"/>
                <a:gd name="T64" fmla="*/ 23 w 111"/>
                <a:gd name="T65" fmla="*/ 75 h 77"/>
                <a:gd name="T66" fmla="*/ 37 w 111"/>
                <a:gd name="T67" fmla="*/ 77 h 77"/>
                <a:gd name="T68" fmla="*/ 52 w 111"/>
                <a:gd name="T69" fmla="*/ 75 h 77"/>
                <a:gd name="T70" fmla="*/ 66 w 111"/>
                <a:gd name="T71" fmla="*/ 71 h 77"/>
                <a:gd name="T72" fmla="*/ 79 w 111"/>
                <a:gd name="T73" fmla="*/ 64 h 77"/>
                <a:gd name="T74" fmla="*/ 89 w 111"/>
                <a:gd name="T75" fmla="*/ 55 h 77"/>
                <a:gd name="T76" fmla="*/ 98 w 111"/>
                <a:gd name="T77" fmla="*/ 43 h 77"/>
                <a:gd name="T78" fmla="*/ 105 w 111"/>
                <a:gd name="T79" fmla="*/ 32 h 77"/>
                <a:gd name="T80" fmla="*/ 109 w 111"/>
                <a:gd name="T81" fmla="*/ 18 h 77"/>
                <a:gd name="T82" fmla="*/ 111 w 111"/>
                <a:gd name="T83" fmla="*/ 3 h 77"/>
                <a:gd name="T84" fmla="*/ 111 w 111"/>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3"/>
                  </a:moveTo>
                  <a:lnTo>
                    <a:pt x="111" y="0"/>
                  </a:lnTo>
                  <a:lnTo>
                    <a:pt x="111" y="0"/>
                  </a:lnTo>
                  <a:lnTo>
                    <a:pt x="111" y="0"/>
                  </a:lnTo>
                  <a:lnTo>
                    <a:pt x="111" y="0"/>
                  </a:lnTo>
                  <a:lnTo>
                    <a:pt x="111" y="0"/>
                  </a:lnTo>
                  <a:lnTo>
                    <a:pt x="111" y="0"/>
                  </a:lnTo>
                  <a:lnTo>
                    <a:pt x="111" y="0"/>
                  </a:lnTo>
                  <a:lnTo>
                    <a:pt x="111" y="0"/>
                  </a:lnTo>
                  <a:lnTo>
                    <a:pt x="111" y="0"/>
                  </a:lnTo>
                  <a:lnTo>
                    <a:pt x="111" y="3"/>
                  </a:lnTo>
                  <a:lnTo>
                    <a:pt x="111" y="3"/>
                  </a:lnTo>
                  <a:lnTo>
                    <a:pt x="109" y="18"/>
                  </a:lnTo>
                  <a:lnTo>
                    <a:pt x="105" y="32"/>
                  </a:lnTo>
                  <a:lnTo>
                    <a:pt x="99" y="43"/>
                  </a:lnTo>
                  <a:lnTo>
                    <a:pt x="89" y="55"/>
                  </a:lnTo>
                  <a:lnTo>
                    <a:pt x="79" y="64"/>
                  </a:lnTo>
                  <a:lnTo>
                    <a:pt x="66" y="71"/>
                  </a:lnTo>
                  <a:lnTo>
                    <a:pt x="53" y="75"/>
                  </a:lnTo>
                  <a:lnTo>
                    <a:pt x="37" y="77"/>
                  </a:lnTo>
                  <a:lnTo>
                    <a:pt x="23" y="75"/>
                  </a:lnTo>
                  <a:lnTo>
                    <a:pt x="8" y="71"/>
                  </a:lnTo>
                  <a:lnTo>
                    <a:pt x="0" y="66"/>
                  </a:lnTo>
                  <a:lnTo>
                    <a:pt x="0" y="66"/>
                  </a:lnTo>
                  <a:lnTo>
                    <a:pt x="0" y="65"/>
                  </a:lnTo>
                  <a:lnTo>
                    <a:pt x="0" y="65"/>
                  </a:lnTo>
                  <a:lnTo>
                    <a:pt x="0" y="65"/>
                  </a:lnTo>
                  <a:lnTo>
                    <a:pt x="0" y="65"/>
                  </a:lnTo>
                  <a:lnTo>
                    <a:pt x="0" y="65"/>
                  </a:lnTo>
                  <a:lnTo>
                    <a:pt x="0" y="65"/>
                  </a:lnTo>
                  <a:lnTo>
                    <a:pt x="0" y="65"/>
                  </a:lnTo>
                  <a:lnTo>
                    <a:pt x="8" y="71"/>
                  </a:lnTo>
                  <a:lnTo>
                    <a:pt x="23" y="75"/>
                  </a:lnTo>
                  <a:lnTo>
                    <a:pt x="37" y="77"/>
                  </a:lnTo>
                  <a:lnTo>
                    <a:pt x="52" y="75"/>
                  </a:lnTo>
                  <a:lnTo>
                    <a:pt x="66" y="71"/>
                  </a:lnTo>
                  <a:lnTo>
                    <a:pt x="79" y="64"/>
                  </a:lnTo>
                  <a:lnTo>
                    <a:pt x="89" y="55"/>
                  </a:lnTo>
                  <a:lnTo>
                    <a:pt x="98" y="43"/>
                  </a:lnTo>
                  <a:lnTo>
                    <a:pt x="105" y="32"/>
                  </a:lnTo>
                  <a:lnTo>
                    <a:pt x="109" y="18"/>
                  </a:lnTo>
                  <a:lnTo>
                    <a:pt x="111" y="3"/>
                  </a:lnTo>
                  <a:lnTo>
                    <a:pt x="111"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69" name="Freeform 1309"/>
            <p:cNvSpPr>
              <a:spLocks/>
            </p:cNvSpPr>
            <p:nvPr/>
          </p:nvSpPr>
          <p:spPr bwMode="auto">
            <a:xfrm>
              <a:off x="4208" y="2569"/>
              <a:ext cx="111" cy="78"/>
            </a:xfrm>
            <a:custGeom>
              <a:avLst/>
              <a:gdLst>
                <a:gd name="T0" fmla="*/ 111 w 111"/>
                <a:gd name="T1" fmla="*/ 4 h 78"/>
                <a:gd name="T2" fmla="*/ 111 w 111"/>
                <a:gd name="T3" fmla="*/ 1 h 78"/>
                <a:gd name="T4" fmla="*/ 111 w 111"/>
                <a:gd name="T5" fmla="*/ 1 h 78"/>
                <a:gd name="T6" fmla="*/ 111 w 111"/>
                <a:gd name="T7" fmla="*/ 0 h 78"/>
                <a:gd name="T8" fmla="*/ 111 w 111"/>
                <a:gd name="T9" fmla="*/ 0 h 78"/>
                <a:gd name="T10" fmla="*/ 111 w 111"/>
                <a:gd name="T11" fmla="*/ 0 h 78"/>
                <a:gd name="T12" fmla="*/ 111 w 111"/>
                <a:gd name="T13" fmla="*/ 0 h 78"/>
                <a:gd name="T14" fmla="*/ 109 w 111"/>
                <a:gd name="T15" fmla="*/ 0 h 78"/>
                <a:gd name="T16" fmla="*/ 109 w 111"/>
                <a:gd name="T17" fmla="*/ 0 h 78"/>
                <a:gd name="T18" fmla="*/ 109 w 111"/>
                <a:gd name="T19" fmla="*/ 0 h 78"/>
                <a:gd name="T20" fmla="*/ 111 w 111"/>
                <a:gd name="T21" fmla="*/ 4 h 78"/>
                <a:gd name="T22" fmla="*/ 111 w 111"/>
                <a:gd name="T23" fmla="*/ 4 h 78"/>
                <a:gd name="T24" fmla="*/ 109 w 111"/>
                <a:gd name="T25" fmla="*/ 19 h 78"/>
                <a:gd name="T26" fmla="*/ 105 w 111"/>
                <a:gd name="T27" fmla="*/ 33 h 78"/>
                <a:gd name="T28" fmla="*/ 98 w 111"/>
                <a:gd name="T29" fmla="*/ 44 h 78"/>
                <a:gd name="T30" fmla="*/ 89 w 111"/>
                <a:gd name="T31" fmla="*/ 56 h 78"/>
                <a:gd name="T32" fmla="*/ 79 w 111"/>
                <a:gd name="T33" fmla="*/ 65 h 78"/>
                <a:gd name="T34" fmla="*/ 66 w 111"/>
                <a:gd name="T35" fmla="*/ 72 h 78"/>
                <a:gd name="T36" fmla="*/ 52 w 111"/>
                <a:gd name="T37" fmla="*/ 76 h 78"/>
                <a:gd name="T38" fmla="*/ 37 w 111"/>
                <a:gd name="T39" fmla="*/ 78 h 78"/>
                <a:gd name="T40" fmla="*/ 23 w 111"/>
                <a:gd name="T41" fmla="*/ 76 h 78"/>
                <a:gd name="T42" fmla="*/ 8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0 w 111"/>
                <a:gd name="T63" fmla="*/ 70 h 78"/>
                <a:gd name="T64" fmla="*/ 23 w 111"/>
                <a:gd name="T65" fmla="*/ 75 h 78"/>
                <a:gd name="T66" fmla="*/ 37 w 111"/>
                <a:gd name="T67" fmla="*/ 76 h 78"/>
                <a:gd name="T68" fmla="*/ 52 w 111"/>
                <a:gd name="T69" fmla="*/ 75 h 78"/>
                <a:gd name="T70" fmla="*/ 66 w 111"/>
                <a:gd name="T71" fmla="*/ 70 h 78"/>
                <a:gd name="T72" fmla="*/ 77 w 111"/>
                <a:gd name="T73" fmla="*/ 65 h 78"/>
                <a:gd name="T74" fmla="*/ 89 w 111"/>
                <a:gd name="T75" fmla="*/ 55 h 78"/>
                <a:gd name="T76" fmla="*/ 98 w 111"/>
                <a:gd name="T77" fmla="*/ 44 h 78"/>
                <a:gd name="T78" fmla="*/ 105 w 111"/>
                <a:gd name="T79" fmla="*/ 32 h 78"/>
                <a:gd name="T80" fmla="*/ 109 w 111"/>
                <a:gd name="T81" fmla="*/ 19 h 78"/>
                <a:gd name="T82" fmla="*/ 111 w 111"/>
                <a:gd name="T83" fmla="*/ 4 h 78"/>
                <a:gd name="T84" fmla="*/ 111 w 111"/>
                <a:gd name="T8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4"/>
                  </a:moveTo>
                  <a:lnTo>
                    <a:pt x="111" y="1"/>
                  </a:lnTo>
                  <a:lnTo>
                    <a:pt x="111" y="1"/>
                  </a:lnTo>
                  <a:lnTo>
                    <a:pt x="111" y="0"/>
                  </a:lnTo>
                  <a:lnTo>
                    <a:pt x="111" y="0"/>
                  </a:lnTo>
                  <a:lnTo>
                    <a:pt x="111" y="0"/>
                  </a:lnTo>
                  <a:lnTo>
                    <a:pt x="111" y="0"/>
                  </a:lnTo>
                  <a:lnTo>
                    <a:pt x="109" y="0"/>
                  </a:lnTo>
                  <a:lnTo>
                    <a:pt x="109" y="0"/>
                  </a:lnTo>
                  <a:lnTo>
                    <a:pt x="109" y="0"/>
                  </a:lnTo>
                  <a:lnTo>
                    <a:pt x="111" y="4"/>
                  </a:lnTo>
                  <a:lnTo>
                    <a:pt x="111" y="4"/>
                  </a:lnTo>
                  <a:lnTo>
                    <a:pt x="109" y="19"/>
                  </a:lnTo>
                  <a:lnTo>
                    <a:pt x="105" y="33"/>
                  </a:lnTo>
                  <a:lnTo>
                    <a:pt x="98" y="44"/>
                  </a:lnTo>
                  <a:lnTo>
                    <a:pt x="89" y="56"/>
                  </a:lnTo>
                  <a:lnTo>
                    <a:pt x="79" y="65"/>
                  </a:lnTo>
                  <a:lnTo>
                    <a:pt x="66" y="72"/>
                  </a:lnTo>
                  <a:lnTo>
                    <a:pt x="52" y="76"/>
                  </a:lnTo>
                  <a:lnTo>
                    <a:pt x="37" y="78"/>
                  </a:lnTo>
                  <a:lnTo>
                    <a:pt x="23" y="76"/>
                  </a:lnTo>
                  <a:lnTo>
                    <a:pt x="8" y="72"/>
                  </a:lnTo>
                  <a:lnTo>
                    <a:pt x="0" y="66"/>
                  </a:lnTo>
                  <a:lnTo>
                    <a:pt x="0" y="66"/>
                  </a:lnTo>
                  <a:lnTo>
                    <a:pt x="0" y="66"/>
                  </a:lnTo>
                  <a:lnTo>
                    <a:pt x="0" y="66"/>
                  </a:lnTo>
                  <a:lnTo>
                    <a:pt x="0" y="66"/>
                  </a:lnTo>
                  <a:lnTo>
                    <a:pt x="0" y="66"/>
                  </a:lnTo>
                  <a:lnTo>
                    <a:pt x="0" y="66"/>
                  </a:lnTo>
                  <a:lnTo>
                    <a:pt x="0" y="66"/>
                  </a:lnTo>
                  <a:lnTo>
                    <a:pt x="0" y="66"/>
                  </a:lnTo>
                  <a:lnTo>
                    <a:pt x="10" y="70"/>
                  </a:lnTo>
                  <a:lnTo>
                    <a:pt x="23" y="75"/>
                  </a:lnTo>
                  <a:lnTo>
                    <a:pt x="37" y="76"/>
                  </a:lnTo>
                  <a:lnTo>
                    <a:pt x="52" y="75"/>
                  </a:lnTo>
                  <a:lnTo>
                    <a:pt x="66" y="70"/>
                  </a:lnTo>
                  <a:lnTo>
                    <a:pt x="77" y="65"/>
                  </a:lnTo>
                  <a:lnTo>
                    <a:pt x="89" y="55"/>
                  </a:lnTo>
                  <a:lnTo>
                    <a:pt x="98" y="44"/>
                  </a:lnTo>
                  <a:lnTo>
                    <a:pt x="105" y="32"/>
                  </a:lnTo>
                  <a:lnTo>
                    <a:pt x="109" y="19"/>
                  </a:lnTo>
                  <a:lnTo>
                    <a:pt x="111" y="4"/>
                  </a:lnTo>
                  <a:lnTo>
                    <a:pt x="111" y="4"/>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0" name="Freeform 1310"/>
            <p:cNvSpPr>
              <a:spLocks/>
            </p:cNvSpPr>
            <p:nvPr/>
          </p:nvSpPr>
          <p:spPr bwMode="auto">
            <a:xfrm>
              <a:off x="4208" y="2569"/>
              <a:ext cx="111" cy="76"/>
            </a:xfrm>
            <a:custGeom>
              <a:avLst/>
              <a:gdLst>
                <a:gd name="T0" fmla="*/ 111 w 111"/>
                <a:gd name="T1" fmla="*/ 4 h 76"/>
                <a:gd name="T2" fmla="*/ 109 w 111"/>
                <a:gd name="T3" fmla="*/ 0 h 76"/>
                <a:gd name="T4" fmla="*/ 109 w 111"/>
                <a:gd name="T5" fmla="*/ 0 h 76"/>
                <a:gd name="T6" fmla="*/ 109 w 111"/>
                <a:gd name="T7" fmla="*/ 0 h 76"/>
                <a:gd name="T8" fmla="*/ 109 w 111"/>
                <a:gd name="T9" fmla="*/ 0 h 76"/>
                <a:gd name="T10" fmla="*/ 109 w 111"/>
                <a:gd name="T11" fmla="*/ 0 h 76"/>
                <a:gd name="T12" fmla="*/ 109 w 111"/>
                <a:gd name="T13" fmla="*/ 0 h 76"/>
                <a:gd name="T14" fmla="*/ 109 w 111"/>
                <a:gd name="T15" fmla="*/ 0 h 76"/>
                <a:gd name="T16" fmla="*/ 109 w 111"/>
                <a:gd name="T17" fmla="*/ 0 h 76"/>
                <a:gd name="T18" fmla="*/ 109 w 111"/>
                <a:gd name="T19" fmla="*/ 0 h 76"/>
                <a:gd name="T20" fmla="*/ 109 w 111"/>
                <a:gd name="T21" fmla="*/ 4 h 76"/>
                <a:gd name="T22" fmla="*/ 111 w 111"/>
                <a:gd name="T23" fmla="*/ 4 h 76"/>
                <a:gd name="T24" fmla="*/ 109 w 111"/>
                <a:gd name="T25" fmla="*/ 19 h 76"/>
                <a:gd name="T26" fmla="*/ 105 w 111"/>
                <a:gd name="T27" fmla="*/ 32 h 76"/>
                <a:gd name="T28" fmla="*/ 98 w 111"/>
                <a:gd name="T29" fmla="*/ 44 h 76"/>
                <a:gd name="T30" fmla="*/ 89 w 111"/>
                <a:gd name="T31" fmla="*/ 55 h 76"/>
                <a:gd name="T32" fmla="*/ 77 w 111"/>
                <a:gd name="T33" fmla="*/ 65 h 76"/>
                <a:gd name="T34" fmla="*/ 66 w 111"/>
                <a:gd name="T35" fmla="*/ 70 h 76"/>
                <a:gd name="T36" fmla="*/ 52 w 111"/>
                <a:gd name="T37" fmla="*/ 75 h 76"/>
                <a:gd name="T38" fmla="*/ 37 w 111"/>
                <a:gd name="T39" fmla="*/ 76 h 76"/>
                <a:gd name="T40" fmla="*/ 23 w 111"/>
                <a:gd name="T41" fmla="*/ 75 h 76"/>
                <a:gd name="T42" fmla="*/ 10 w 111"/>
                <a:gd name="T43" fmla="*/ 70 h 76"/>
                <a:gd name="T44" fmla="*/ 0 w 111"/>
                <a:gd name="T45" fmla="*/ 66 h 76"/>
                <a:gd name="T46" fmla="*/ 0 w 111"/>
                <a:gd name="T47" fmla="*/ 65 h 76"/>
                <a:gd name="T48" fmla="*/ 0 w 111"/>
                <a:gd name="T49" fmla="*/ 65 h 76"/>
                <a:gd name="T50" fmla="*/ 0 w 111"/>
                <a:gd name="T51" fmla="*/ 65 h 76"/>
                <a:gd name="T52" fmla="*/ 0 w 111"/>
                <a:gd name="T53" fmla="*/ 65 h 76"/>
                <a:gd name="T54" fmla="*/ 0 w 111"/>
                <a:gd name="T55" fmla="*/ 65 h 76"/>
                <a:gd name="T56" fmla="*/ 0 w 111"/>
                <a:gd name="T57" fmla="*/ 65 h 76"/>
                <a:gd name="T58" fmla="*/ 0 w 111"/>
                <a:gd name="T59" fmla="*/ 65 h 76"/>
                <a:gd name="T60" fmla="*/ 0 w 111"/>
                <a:gd name="T61" fmla="*/ 65 h 76"/>
                <a:gd name="T62" fmla="*/ 10 w 111"/>
                <a:gd name="T63" fmla="*/ 70 h 76"/>
                <a:gd name="T64" fmla="*/ 23 w 111"/>
                <a:gd name="T65" fmla="*/ 75 h 76"/>
                <a:gd name="T66" fmla="*/ 37 w 111"/>
                <a:gd name="T67" fmla="*/ 76 h 76"/>
                <a:gd name="T68" fmla="*/ 52 w 111"/>
                <a:gd name="T69" fmla="*/ 75 h 76"/>
                <a:gd name="T70" fmla="*/ 66 w 111"/>
                <a:gd name="T71" fmla="*/ 70 h 76"/>
                <a:gd name="T72" fmla="*/ 77 w 111"/>
                <a:gd name="T73" fmla="*/ 63 h 76"/>
                <a:gd name="T74" fmla="*/ 89 w 111"/>
                <a:gd name="T75" fmla="*/ 55 h 76"/>
                <a:gd name="T76" fmla="*/ 98 w 111"/>
                <a:gd name="T77" fmla="*/ 44 h 76"/>
                <a:gd name="T78" fmla="*/ 103 w 111"/>
                <a:gd name="T79" fmla="*/ 32 h 76"/>
                <a:gd name="T80" fmla="*/ 108 w 111"/>
                <a:gd name="T81" fmla="*/ 19 h 76"/>
                <a:gd name="T82" fmla="*/ 109 w 111"/>
                <a:gd name="T83" fmla="*/ 4 h 76"/>
                <a:gd name="T84" fmla="*/ 111 w 111"/>
                <a:gd name="T8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4"/>
                  </a:moveTo>
                  <a:lnTo>
                    <a:pt x="109" y="0"/>
                  </a:lnTo>
                  <a:lnTo>
                    <a:pt x="109" y="0"/>
                  </a:lnTo>
                  <a:lnTo>
                    <a:pt x="109" y="0"/>
                  </a:lnTo>
                  <a:lnTo>
                    <a:pt x="109" y="0"/>
                  </a:lnTo>
                  <a:lnTo>
                    <a:pt x="109" y="0"/>
                  </a:lnTo>
                  <a:lnTo>
                    <a:pt x="109" y="0"/>
                  </a:lnTo>
                  <a:lnTo>
                    <a:pt x="109" y="0"/>
                  </a:lnTo>
                  <a:lnTo>
                    <a:pt x="109" y="0"/>
                  </a:lnTo>
                  <a:lnTo>
                    <a:pt x="109" y="0"/>
                  </a:lnTo>
                  <a:lnTo>
                    <a:pt x="109" y="4"/>
                  </a:lnTo>
                  <a:lnTo>
                    <a:pt x="111" y="4"/>
                  </a:lnTo>
                  <a:lnTo>
                    <a:pt x="109" y="19"/>
                  </a:lnTo>
                  <a:lnTo>
                    <a:pt x="105" y="32"/>
                  </a:lnTo>
                  <a:lnTo>
                    <a:pt x="98" y="44"/>
                  </a:lnTo>
                  <a:lnTo>
                    <a:pt x="89" y="55"/>
                  </a:lnTo>
                  <a:lnTo>
                    <a:pt x="77" y="65"/>
                  </a:lnTo>
                  <a:lnTo>
                    <a:pt x="66" y="70"/>
                  </a:lnTo>
                  <a:lnTo>
                    <a:pt x="52" y="75"/>
                  </a:lnTo>
                  <a:lnTo>
                    <a:pt x="37" y="76"/>
                  </a:lnTo>
                  <a:lnTo>
                    <a:pt x="23" y="75"/>
                  </a:lnTo>
                  <a:lnTo>
                    <a:pt x="10" y="70"/>
                  </a:lnTo>
                  <a:lnTo>
                    <a:pt x="0" y="66"/>
                  </a:lnTo>
                  <a:lnTo>
                    <a:pt x="0" y="65"/>
                  </a:lnTo>
                  <a:lnTo>
                    <a:pt x="0" y="65"/>
                  </a:lnTo>
                  <a:lnTo>
                    <a:pt x="0" y="65"/>
                  </a:lnTo>
                  <a:lnTo>
                    <a:pt x="0" y="65"/>
                  </a:lnTo>
                  <a:lnTo>
                    <a:pt x="0" y="65"/>
                  </a:lnTo>
                  <a:lnTo>
                    <a:pt x="0" y="65"/>
                  </a:lnTo>
                  <a:lnTo>
                    <a:pt x="0" y="65"/>
                  </a:lnTo>
                  <a:lnTo>
                    <a:pt x="0" y="65"/>
                  </a:lnTo>
                  <a:lnTo>
                    <a:pt x="10" y="70"/>
                  </a:lnTo>
                  <a:lnTo>
                    <a:pt x="23" y="75"/>
                  </a:lnTo>
                  <a:lnTo>
                    <a:pt x="37" y="76"/>
                  </a:lnTo>
                  <a:lnTo>
                    <a:pt x="52" y="75"/>
                  </a:lnTo>
                  <a:lnTo>
                    <a:pt x="66" y="70"/>
                  </a:lnTo>
                  <a:lnTo>
                    <a:pt x="77" y="63"/>
                  </a:lnTo>
                  <a:lnTo>
                    <a:pt x="89" y="55"/>
                  </a:lnTo>
                  <a:lnTo>
                    <a:pt x="98" y="44"/>
                  </a:lnTo>
                  <a:lnTo>
                    <a:pt x="103" y="32"/>
                  </a:lnTo>
                  <a:lnTo>
                    <a:pt x="108" y="19"/>
                  </a:lnTo>
                  <a:lnTo>
                    <a:pt x="109" y="4"/>
                  </a:lnTo>
                  <a:lnTo>
                    <a:pt x="11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1" name="Freeform 1311"/>
            <p:cNvSpPr>
              <a:spLocks/>
            </p:cNvSpPr>
            <p:nvPr/>
          </p:nvSpPr>
          <p:spPr bwMode="auto">
            <a:xfrm>
              <a:off x="4206" y="2567"/>
              <a:ext cx="111" cy="78"/>
            </a:xfrm>
            <a:custGeom>
              <a:avLst/>
              <a:gdLst>
                <a:gd name="T0" fmla="*/ 111 w 111"/>
                <a:gd name="T1" fmla="*/ 6 h 78"/>
                <a:gd name="T2" fmla="*/ 111 w 111"/>
                <a:gd name="T3" fmla="*/ 2 h 78"/>
                <a:gd name="T4" fmla="*/ 111 w 111"/>
                <a:gd name="T5" fmla="*/ 0 h 78"/>
                <a:gd name="T6" fmla="*/ 111 w 111"/>
                <a:gd name="T7" fmla="*/ 0 h 78"/>
                <a:gd name="T8" fmla="*/ 111 w 111"/>
                <a:gd name="T9" fmla="*/ 0 h 78"/>
                <a:gd name="T10" fmla="*/ 111 w 111"/>
                <a:gd name="T11" fmla="*/ 0 h 78"/>
                <a:gd name="T12" fmla="*/ 111 w 111"/>
                <a:gd name="T13" fmla="*/ 0 h 78"/>
                <a:gd name="T14" fmla="*/ 111 w 111"/>
                <a:gd name="T15" fmla="*/ 0 h 78"/>
                <a:gd name="T16" fmla="*/ 111 w 111"/>
                <a:gd name="T17" fmla="*/ 0 h 78"/>
                <a:gd name="T18" fmla="*/ 111 w 111"/>
                <a:gd name="T19" fmla="*/ 0 h 78"/>
                <a:gd name="T20" fmla="*/ 111 w 111"/>
                <a:gd name="T21" fmla="*/ 6 h 78"/>
                <a:gd name="T22" fmla="*/ 111 w 111"/>
                <a:gd name="T23" fmla="*/ 6 h 78"/>
                <a:gd name="T24" fmla="*/ 110 w 111"/>
                <a:gd name="T25" fmla="*/ 21 h 78"/>
                <a:gd name="T26" fmla="*/ 105 w 111"/>
                <a:gd name="T27" fmla="*/ 34 h 78"/>
                <a:gd name="T28" fmla="*/ 100 w 111"/>
                <a:gd name="T29" fmla="*/ 46 h 78"/>
                <a:gd name="T30" fmla="*/ 91 w 111"/>
                <a:gd name="T31" fmla="*/ 57 h 78"/>
                <a:gd name="T32" fmla="*/ 79 w 111"/>
                <a:gd name="T33" fmla="*/ 65 h 78"/>
                <a:gd name="T34" fmla="*/ 68 w 111"/>
                <a:gd name="T35" fmla="*/ 72 h 78"/>
                <a:gd name="T36" fmla="*/ 54 w 111"/>
                <a:gd name="T37" fmla="*/ 77 h 78"/>
                <a:gd name="T38" fmla="*/ 39 w 111"/>
                <a:gd name="T39" fmla="*/ 78 h 78"/>
                <a:gd name="T40" fmla="*/ 25 w 111"/>
                <a:gd name="T41" fmla="*/ 77 h 78"/>
                <a:gd name="T42" fmla="*/ 12 w 111"/>
                <a:gd name="T43" fmla="*/ 72 h 78"/>
                <a:gd name="T44" fmla="*/ 2 w 111"/>
                <a:gd name="T45" fmla="*/ 67 h 78"/>
                <a:gd name="T46" fmla="*/ 2 w 111"/>
                <a:gd name="T47" fmla="*/ 67 h 78"/>
                <a:gd name="T48" fmla="*/ 2 w 111"/>
                <a:gd name="T49" fmla="*/ 67 h 78"/>
                <a:gd name="T50" fmla="*/ 0 w 111"/>
                <a:gd name="T51" fmla="*/ 67 h 78"/>
                <a:gd name="T52" fmla="*/ 0 w 111"/>
                <a:gd name="T53" fmla="*/ 67 h 78"/>
                <a:gd name="T54" fmla="*/ 0 w 111"/>
                <a:gd name="T55" fmla="*/ 67 h 78"/>
                <a:gd name="T56" fmla="*/ 0 w 111"/>
                <a:gd name="T57" fmla="*/ 67 h 78"/>
                <a:gd name="T58" fmla="*/ 0 w 111"/>
                <a:gd name="T59" fmla="*/ 67 h 78"/>
                <a:gd name="T60" fmla="*/ 0 w 111"/>
                <a:gd name="T61" fmla="*/ 65 h 78"/>
                <a:gd name="T62" fmla="*/ 12 w 111"/>
                <a:gd name="T63" fmla="*/ 72 h 78"/>
                <a:gd name="T64" fmla="*/ 25 w 111"/>
                <a:gd name="T65" fmla="*/ 75 h 78"/>
                <a:gd name="T66" fmla="*/ 39 w 111"/>
                <a:gd name="T67" fmla="*/ 77 h 78"/>
                <a:gd name="T68" fmla="*/ 54 w 111"/>
                <a:gd name="T69" fmla="*/ 75 h 78"/>
                <a:gd name="T70" fmla="*/ 68 w 111"/>
                <a:gd name="T71" fmla="*/ 72 h 78"/>
                <a:gd name="T72" fmla="*/ 79 w 111"/>
                <a:gd name="T73" fmla="*/ 65 h 78"/>
                <a:gd name="T74" fmla="*/ 90 w 111"/>
                <a:gd name="T75" fmla="*/ 57 h 78"/>
                <a:gd name="T76" fmla="*/ 98 w 111"/>
                <a:gd name="T77" fmla="*/ 46 h 78"/>
                <a:gd name="T78" fmla="*/ 105 w 111"/>
                <a:gd name="T79" fmla="*/ 34 h 78"/>
                <a:gd name="T80" fmla="*/ 110 w 111"/>
                <a:gd name="T81" fmla="*/ 21 h 78"/>
                <a:gd name="T82" fmla="*/ 111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11" y="2"/>
                  </a:lnTo>
                  <a:lnTo>
                    <a:pt x="111" y="0"/>
                  </a:lnTo>
                  <a:lnTo>
                    <a:pt x="111" y="0"/>
                  </a:lnTo>
                  <a:lnTo>
                    <a:pt x="111" y="0"/>
                  </a:lnTo>
                  <a:lnTo>
                    <a:pt x="111" y="0"/>
                  </a:lnTo>
                  <a:lnTo>
                    <a:pt x="111" y="0"/>
                  </a:lnTo>
                  <a:lnTo>
                    <a:pt x="111" y="0"/>
                  </a:lnTo>
                  <a:lnTo>
                    <a:pt x="111" y="0"/>
                  </a:lnTo>
                  <a:lnTo>
                    <a:pt x="111" y="0"/>
                  </a:lnTo>
                  <a:lnTo>
                    <a:pt x="111" y="6"/>
                  </a:lnTo>
                  <a:lnTo>
                    <a:pt x="111" y="6"/>
                  </a:lnTo>
                  <a:lnTo>
                    <a:pt x="110" y="21"/>
                  </a:lnTo>
                  <a:lnTo>
                    <a:pt x="105" y="34"/>
                  </a:lnTo>
                  <a:lnTo>
                    <a:pt x="100" y="46"/>
                  </a:lnTo>
                  <a:lnTo>
                    <a:pt x="91" y="57"/>
                  </a:lnTo>
                  <a:lnTo>
                    <a:pt x="79" y="65"/>
                  </a:lnTo>
                  <a:lnTo>
                    <a:pt x="68" y="72"/>
                  </a:lnTo>
                  <a:lnTo>
                    <a:pt x="54" y="77"/>
                  </a:lnTo>
                  <a:lnTo>
                    <a:pt x="39" y="78"/>
                  </a:lnTo>
                  <a:lnTo>
                    <a:pt x="25" y="77"/>
                  </a:lnTo>
                  <a:lnTo>
                    <a:pt x="12" y="72"/>
                  </a:lnTo>
                  <a:lnTo>
                    <a:pt x="2" y="67"/>
                  </a:lnTo>
                  <a:lnTo>
                    <a:pt x="2" y="67"/>
                  </a:lnTo>
                  <a:lnTo>
                    <a:pt x="2" y="67"/>
                  </a:lnTo>
                  <a:lnTo>
                    <a:pt x="0" y="67"/>
                  </a:lnTo>
                  <a:lnTo>
                    <a:pt x="0" y="67"/>
                  </a:lnTo>
                  <a:lnTo>
                    <a:pt x="0" y="67"/>
                  </a:lnTo>
                  <a:lnTo>
                    <a:pt x="0" y="67"/>
                  </a:lnTo>
                  <a:lnTo>
                    <a:pt x="0" y="67"/>
                  </a:lnTo>
                  <a:lnTo>
                    <a:pt x="0" y="65"/>
                  </a:lnTo>
                  <a:lnTo>
                    <a:pt x="12" y="72"/>
                  </a:lnTo>
                  <a:lnTo>
                    <a:pt x="25" y="75"/>
                  </a:lnTo>
                  <a:lnTo>
                    <a:pt x="39" y="77"/>
                  </a:lnTo>
                  <a:lnTo>
                    <a:pt x="54" y="75"/>
                  </a:lnTo>
                  <a:lnTo>
                    <a:pt x="68" y="72"/>
                  </a:lnTo>
                  <a:lnTo>
                    <a:pt x="79" y="65"/>
                  </a:lnTo>
                  <a:lnTo>
                    <a:pt x="90" y="57"/>
                  </a:lnTo>
                  <a:lnTo>
                    <a:pt x="98" y="46"/>
                  </a:lnTo>
                  <a:lnTo>
                    <a:pt x="105" y="34"/>
                  </a:lnTo>
                  <a:lnTo>
                    <a:pt x="110" y="21"/>
                  </a:lnTo>
                  <a:lnTo>
                    <a:pt x="111"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2" name="Freeform 1312"/>
            <p:cNvSpPr>
              <a:spLocks/>
            </p:cNvSpPr>
            <p:nvPr/>
          </p:nvSpPr>
          <p:spPr bwMode="auto">
            <a:xfrm>
              <a:off x="4206" y="2567"/>
              <a:ext cx="111" cy="77"/>
            </a:xfrm>
            <a:custGeom>
              <a:avLst/>
              <a:gdLst>
                <a:gd name="T0" fmla="*/ 111 w 111"/>
                <a:gd name="T1" fmla="*/ 6 h 77"/>
                <a:gd name="T2" fmla="*/ 111 w 111"/>
                <a:gd name="T3" fmla="*/ 0 h 77"/>
                <a:gd name="T4" fmla="*/ 111 w 111"/>
                <a:gd name="T5" fmla="*/ 0 h 77"/>
                <a:gd name="T6" fmla="*/ 110 w 111"/>
                <a:gd name="T7" fmla="*/ 0 h 77"/>
                <a:gd name="T8" fmla="*/ 110 w 111"/>
                <a:gd name="T9" fmla="*/ 0 h 77"/>
                <a:gd name="T10" fmla="*/ 110 w 111"/>
                <a:gd name="T11" fmla="*/ 0 h 77"/>
                <a:gd name="T12" fmla="*/ 110 w 111"/>
                <a:gd name="T13" fmla="*/ 0 h 77"/>
                <a:gd name="T14" fmla="*/ 110 w 111"/>
                <a:gd name="T15" fmla="*/ 0 h 77"/>
                <a:gd name="T16" fmla="*/ 110 w 111"/>
                <a:gd name="T17" fmla="*/ 0 h 77"/>
                <a:gd name="T18" fmla="*/ 110 w 111"/>
                <a:gd name="T19" fmla="*/ 0 h 77"/>
                <a:gd name="T20" fmla="*/ 111 w 111"/>
                <a:gd name="T21" fmla="*/ 6 h 77"/>
                <a:gd name="T22" fmla="*/ 111 w 111"/>
                <a:gd name="T23" fmla="*/ 6 h 77"/>
                <a:gd name="T24" fmla="*/ 110 w 111"/>
                <a:gd name="T25" fmla="*/ 21 h 77"/>
                <a:gd name="T26" fmla="*/ 105 w 111"/>
                <a:gd name="T27" fmla="*/ 34 h 77"/>
                <a:gd name="T28" fmla="*/ 98 w 111"/>
                <a:gd name="T29" fmla="*/ 46 h 77"/>
                <a:gd name="T30" fmla="*/ 90 w 111"/>
                <a:gd name="T31" fmla="*/ 57 h 77"/>
                <a:gd name="T32" fmla="*/ 79 w 111"/>
                <a:gd name="T33" fmla="*/ 65 h 77"/>
                <a:gd name="T34" fmla="*/ 68 w 111"/>
                <a:gd name="T35" fmla="*/ 72 h 77"/>
                <a:gd name="T36" fmla="*/ 54 w 111"/>
                <a:gd name="T37" fmla="*/ 75 h 77"/>
                <a:gd name="T38" fmla="*/ 39 w 111"/>
                <a:gd name="T39" fmla="*/ 77 h 77"/>
                <a:gd name="T40" fmla="*/ 25 w 111"/>
                <a:gd name="T41" fmla="*/ 75 h 77"/>
                <a:gd name="T42" fmla="*/ 12 w 111"/>
                <a:gd name="T43" fmla="*/ 72 h 77"/>
                <a:gd name="T44" fmla="*/ 0 w 111"/>
                <a:gd name="T45" fmla="*/ 65 h 77"/>
                <a:gd name="T46" fmla="*/ 0 w 111"/>
                <a:gd name="T47" fmla="*/ 65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12 w 111"/>
                <a:gd name="T63" fmla="*/ 71 h 77"/>
                <a:gd name="T64" fmla="*/ 25 w 111"/>
                <a:gd name="T65" fmla="*/ 75 h 77"/>
                <a:gd name="T66" fmla="*/ 39 w 111"/>
                <a:gd name="T67" fmla="*/ 77 h 77"/>
                <a:gd name="T68" fmla="*/ 54 w 111"/>
                <a:gd name="T69" fmla="*/ 75 h 77"/>
                <a:gd name="T70" fmla="*/ 66 w 111"/>
                <a:gd name="T71" fmla="*/ 71 h 77"/>
                <a:gd name="T72" fmla="*/ 79 w 111"/>
                <a:gd name="T73" fmla="*/ 65 h 77"/>
                <a:gd name="T74" fmla="*/ 90 w 111"/>
                <a:gd name="T75" fmla="*/ 57 h 77"/>
                <a:gd name="T76" fmla="*/ 98 w 111"/>
                <a:gd name="T77" fmla="*/ 45 h 77"/>
                <a:gd name="T78" fmla="*/ 105 w 111"/>
                <a:gd name="T79" fmla="*/ 34 h 77"/>
                <a:gd name="T80" fmla="*/ 110 w 111"/>
                <a:gd name="T81" fmla="*/ 21 h 77"/>
                <a:gd name="T82" fmla="*/ 111 w 111"/>
                <a:gd name="T83" fmla="*/ 6 h 77"/>
                <a:gd name="T84" fmla="*/ 111 w 111"/>
                <a:gd name="T8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6"/>
                  </a:moveTo>
                  <a:lnTo>
                    <a:pt x="111" y="0"/>
                  </a:lnTo>
                  <a:lnTo>
                    <a:pt x="111" y="0"/>
                  </a:lnTo>
                  <a:lnTo>
                    <a:pt x="110" y="0"/>
                  </a:lnTo>
                  <a:lnTo>
                    <a:pt x="110" y="0"/>
                  </a:lnTo>
                  <a:lnTo>
                    <a:pt x="110" y="0"/>
                  </a:lnTo>
                  <a:lnTo>
                    <a:pt x="110" y="0"/>
                  </a:lnTo>
                  <a:lnTo>
                    <a:pt x="110" y="0"/>
                  </a:lnTo>
                  <a:lnTo>
                    <a:pt x="110" y="0"/>
                  </a:lnTo>
                  <a:lnTo>
                    <a:pt x="110" y="0"/>
                  </a:lnTo>
                  <a:lnTo>
                    <a:pt x="111" y="6"/>
                  </a:lnTo>
                  <a:lnTo>
                    <a:pt x="111" y="6"/>
                  </a:lnTo>
                  <a:lnTo>
                    <a:pt x="110" y="21"/>
                  </a:lnTo>
                  <a:lnTo>
                    <a:pt x="105" y="34"/>
                  </a:lnTo>
                  <a:lnTo>
                    <a:pt x="98" y="46"/>
                  </a:lnTo>
                  <a:lnTo>
                    <a:pt x="90" y="57"/>
                  </a:lnTo>
                  <a:lnTo>
                    <a:pt x="79" y="65"/>
                  </a:lnTo>
                  <a:lnTo>
                    <a:pt x="68" y="72"/>
                  </a:lnTo>
                  <a:lnTo>
                    <a:pt x="54" y="75"/>
                  </a:lnTo>
                  <a:lnTo>
                    <a:pt x="39" y="77"/>
                  </a:lnTo>
                  <a:lnTo>
                    <a:pt x="25" y="75"/>
                  </a:lnTo>
                  <a:lnTo>
                    <a:pt x="12" y="72"/>
                  </a:lnTo>
                  <a:lnTo>
                    <a:pt x="0" y="65"/>
                  </a:lnTo>
                  <a:lnTo>
                    <a:pt x="0" y="65"/>
                  </a:lnTo>
                  <a:lnTo>
                    <a:pt x="0" y="65"/>
                  </a:lnTo>
                  <a:lnTo>
                    <a:pt x="0" y="65"/>
                  </a:lnTo>
                  <a:lnTo>
                    <a:pt x="0" y="65"/>
                  </a:lnTo>
                  <a:lnTo>
                    <a:pt x="0" y="65"/>
                  </a:lnTo>
                  <a:lnTo>
                    <a:pt x="0" y="65"/>
                  </a:lnTo>
                  <a:lnTo>
                    <a:pt x="0" y="65"/>
                  </a:lnTo>
                  <a:lnTo>
                    <a:pt x="0" y="65"/>
                  </a:lnTo>
                  <a:lnTo>
                    <a:pt x="12" y="71"/>
                  </a:lnTo>
                  <a:lnTo>
                    <a:pt x="25" y="75"/>
                  </a:lnTo>
                  <a:lnTo>
                    <a:pt x="39" y="77"/>
                  </a:lnTo>
                  <a:lnTo>
                    <a:pt x="54" y="75"/>
                  </a:lnTo>
                  <a:lnTo>
                    <a:pt x="66" y="71"/>
                  </a:lnTo>
                  <a:lnTo>
                    <a:pt x="79" y="65"/>
                  </a:lnTo>
                  <a:lnTo>
                    <a:pt x="90" y="57"/>
                  </a:lnTo>
                  <a:lnTo>
                    <a:pt x="98" y="45"/>
                  </a:lnTo>
                  <a:lnTo>
                    <a:pt x="105" y="34"/>
                  </a:lnTo>
                  <a:lnTo>
                    <a:pt x="110" y="21"/>
                  </a:lnTo>
                  <a:lnTo>
                    <a:pt x="111"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3" name="Freeform 1313"/>
            <p:cNvSpPr>
              <a:spLocks/>
            </p:cNvSpPr>
            <p:nvPr/>
          </p:nvSpPr>
          <p:spPr bwMode="auto">
            <a:xfrm>
              <a:off x="4206" y="2566"/>
              <a:ext cx="111" cy="78"/>
            </a:xfrm>
            <a:custGeom>
              <a:avLst/>
              <a:gdLst>
                <a:gd name="T0" fmla="*/ 111 w 111"/>
                <a:gd name="T1" fmla="*/ 7 h 78"/>
                <a:gd name="T2" fmla="*/ 110 w 111"/>
                <a:gd name="T3" fmla="*/ 1 h 78"/>
                <a:gd name="T4" fmla="*/ 110 w 111"/>
                <a:gd name="T5" fmla="*/ 0 h 78"/>
                <a:gd name="T6" fmla="*/ 110 w 111"/>
                <a:gd name="T7" fmla="*/ 0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0 w 111"/>
                <a:gd name="T21" fmla="*/ 7 h 78"/>
                <a:gd name="T22" fmla="*/ 111 w 111"/>
                <a:gd name="T23" fmla="*/ 7 h 78"/>
                <a:gd name="T24" fmla="*/ 110 w 111"/>
                <a:gd name="T25" fmla="*/ 22 h 78"/>
                <a:gd name="T26" fmla="*/ 105 w 111"/>
                <a:gd name="T27" fmla="*/ 35 h 78"/>
                <a:gd name="T28" fmla="*/ 98 w 111"/>
                <a:gd name="T29" fmla="*/ 46 h 78"/>
                <a:gd name="T30" fmla="*/ 90 w 111"/>
                <a:gd name="T31" fmla="*/ 58 h 78"/>
                <a:gd name="T32" fmla="*/ 79 w 111"/>
                <a:gd name="T33" fmla="*/ 66 h 78"/>
                <a:gd name="T34" fmla="*/ 66 w 111"/>
                <a:gd name="T35" fmla="*/ 72 h 78"/>
                <a:gd name="T36" fmla="*/ 54 w 111"/>
                <a:gd name="T37" fmla="*/ 76 h 78"/>
                <a:gd name="T38" fmla="*/ 39 w 111"/>
                <a:gd name="T39" fmla="*/ 78 h 78"/>
                <a:gd name="T40" fmla="*/ 25 w 111"/>
                <a:gd name="T41" fmla="*/ 76 h 78"/>
                <a:gd name="T42" fmla="*/ 12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5 h 78"/>
                <a:gd name="T60" fmla="*/ 0 w 111"/>
                <a:gd name="T61" fmla="*/ 65 h 78"/>
                <a:gd name="T62" fmla="*/ 12 w 111"/>
                <a:gd name="T63" fmla="*/ 72 h 78"/>
                <a:gd name="T64" fmla="*/ 25 w 111"/>
                <a:gd name="T65" fmla="*/ 76 h 78"/>
                <a:gd name="T66" fmla="*/ 39 w 111"/>
                <a:gd name="T67" fmla="*/ 78 h 78"/>
                <a:gd name="T68" fmla="*/ 54 w 111"/>
                <a:gd name="T69" fmla="*/ 76 h 78"/>
                <a:gd name="T70" fmla="*/ 66 w 111"/>
                <a:gd name="T71" fmla="*/ 72 h 78"/>
                <a:gd name="T72" fmla="*/ 79 w 111"/>
                <a:gd name="T73" fmla="*/ 65 h 78"/>
                <a:gd name="T74" fmla="*/ 90 w 111"/>
                <a:gd name="T75" fmla="*/ 56 h 78"/>
                <a:gd name="T76" fmla="*/ 98 w 111"/>
                <a:gd name="T77" fmla="*/ 46 h 78"/>
                <a:gd name="T78" fmla="*/ 104 w 111"/>
                <a:gd name="T79" fmla="*/ 35 h 78"/>
                <a:gd name="T80" fmla="*/ 108 w 111"/>
                <a:gd name="T81" fmla="*/ 22 h 78"/>
                <a:gd name="T82" fmla="*/ 110 w 111"/>
                <a:gd name="T83" fmla="*/ 7 h 78"/>
                <a:gd name="T84" fmla="*/ 111 w 111"/>
                <a:gd name="T8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7"/>
                  </a:moveTo>
                  <a:lnTo>
                    <a:pt x="110" y="1"/>
                  </a:lnTo>
                  <a:lnTo>
                    <a:pt x="110" y="0"/>
                  </a:lnTo>
                  <a:lnTo>
                    <a:pt x="110" y="0"/>
                  </a:lnTo>
                  <a:lnTo>
                    <a:pt x="110" y="0"/>
                  </a:lnTo>
                  <a:lnTo>
                    <a:pt x="110" y="0"/>
                  </a:lnTo>
                  <a:lnTo>
                    <a:pt x="110" y="0"/>
                  </a:lnTo>
                  <a:lnTo>
                    <a:pt x="110" y="0"/>
                  </a:lnTo>
                  <a:lnTo>
                    <a:pt x="110" y="0"/>
                  </a:lnTo>
                  <a:lnTo>
                    <a:pt x="110" y="0"/>
                  </a:lnTo>
                  <a:lnTo>
                    <a:pt x="110" y="7"/>
                  </a:lnTo>
                  <a:lnTo>
                    <a:pt x="111" y="7"/>
                  </a:lnTo>
                  <a:lnTo>
                    <a:pt x="110" y="22"/>
                  </a:lnTo>
                  <a:lnTo>
                    <a:pt x="105" y="35"/>
                  </a:lnTo>
                  <a:lnTo>
                    <a:pt x="98" y="46"/>
                  </a:lnTo>
                  <a:lnTo>
                    <a:pt x="90" y="58"/>
                  </a:lnTo>
                  <a:lnTo>
                    <a:pt x="79" y="66"/>
                  </a:lnTo>
                  <a:lnTo>
                    <a:pt x="66" y="72"/>
                  </a:lnTo>
                  <a:lnTo>
                    <a:pt x="54" y="76"/>
                  </a:lnTo>
                  <a:lnTo>
                    <a:pt x="39" y="78"/>
                  </a:lnTo>
                  <a:lnTo>
                    <a:pt x="25" y="76"/>
                  </a:lnTo>
                  <a:lnTo>
                    <a:pt x="12" y="72"/>
                  </a:lnTo>
                  <a:lnTo>
                    <a:pt x="0" y="66"/>
                  </a:lnTo>
                  <a:lnTo>
                    <a:pt x="0" y="66"/>
                  </a:lnTo>
                  <a:lnTo>
                    <a:pt x="0" y="66"/>
                  </a:lnTo>
                  <a:lnTo>
                    <a:pt x="0" y="66"/>
                  </a:lnTo>
                  <a:lnTo>
                    <a:pt x="0" y="66"/>
                  </a:lnTo>
                  <a:lnTo>
                    <a:pt x="0" y="66"/>
                  </a:lnTo>
                  <a:lnTo>
                    <a:pt x="0" y="66"/>
                  </a:lnTo>
                  <a:lnTo>
                    <a:pt x="0" y="65"/>
                  </a:lnTo>
                  <a:lnTo>
                    <a:pt x="0" y="65"/>
                  </a:lnTo>
                  <a:lnTo>
                    <a:pt x="12" y="72"/>
                  </a:lnTo>
                  <a:lnTo>
                    <a:pt x="25" y="76"/>
                  </a:lnTo>
                  <a:lnTo>
                    <a:pt x="39" y="78"/>
                  </a:lnTo>
                  <a:lnTo>
                    <a:pt x="54" y="76"/>
                  </a:lnTo>
                  <a:lnTo>
                    <a:pt x="66" y="72"/>
                  </a:lnTo>
                  <a:lnTo>
                    <a:pt x="79" y="65"/>
                  </a:lnTo>
                  <a:lnTo>
                    <a:pt x="90" y="56"/>
                  </a:lnTo>
                  <a:lnTo>
                    <a:pt x="98" y="46"/>
                  </a:lnTo>
                  <a:lnTo>
                    <a:pt x="104" y="35"/>
                  </a:lnTo>
                  <a:lnTo>
                    <a:pt x="108" y="22"/>
                  </a:lnTo>
                  <a:lnTo>
                    <a:pt x="110" y="7"/>
                  </a:lnTo>
                  <a:lnTo>
                    <a:pt x="111"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4" name="Freeform 1314"/>
            <p:cNvSpPr>
              <a:spLocks/>
            </p:cNvSpPr>
            <p:nvPr/>
          </p:nvSpPr>
          <p:spPr bwMode="auto">
            <a:xfrm>
              <a:off x="4206" y="2566"/>
              <a:ext cx="110" cy="78"/>
            </a:xfrm>
            <a:custGeom>
              <a:avLst/>
              <a:gdLst>
                <a:gd name="T0" fmla="*/ 110 w 110"/>
                <a:gd name="T1" fmla="*/ 7 h 78"/>
                <a:gd name="T2" fmla="*/ 110 w 110"/>
                <a:gd name="T3" fmla="*/ 0 h 78"/>
                <a:gd name="T4" fmla="*/ 110 w 110"/>
                <a:gd name="T5" fmla="*/ 0 h 78"/>
                <a:gd name="T6" fmla="*/ 110 w 110"/>
                <a:gd name="T7" fmla="*/ 0 h 78"/>
                <a:gd name="T8" fmla="*/ 110 w 110"/>
                <a:gd name="T9" fmla="*/ 0 h 78"/>
                <a:gd name="T10" fmla="*/ 110 w 110"/>
                <a:gd name="T11" fmla="*/ 0 h 78"/>
                <a:gd name="T12" fmla="*/ 110 w 110"/>
                <a:gd name="T13" fmla="*/ 0 h 78"/>
                <a:gd name="T14" fmla="*/ 108 w 110"/>
                <a:gd name="T15" fmla="*/ 0 h 78"/>
                <a:gd name="T16" fmla="*/ 108 w 110"/>
                <a:gd name="T17" fmla="*/ 0 h 78"/>
                <a:gd name="T18" fmla="*/ 108 w 110"/>
                <a:gd name="T19" fmla="*/ 0 h 78"/>
                <a:gd name="T20" fmla="*/ 110 w 110"/>
                <a:gd name="T21" fmla="*/ 7 h 78"/>
                <a:gd name="T22" fmla="*/ 110 w 110"/>
                <a:gd name="T23" fmla="*/ 7 h 78"/>
                <a:gd name="T24" fmla="*/ 108 w 110"/>
                <a:gd name="T25" fmla="*/ 22 h 78"/>
                <a:gd name="T26" fmla="*/ 104 w 110"/>
                <a:gd name="T27" fmla="*/ 35 h 78"/>
                <a:gd name="T28" fmla="*/ 98 w 110"/>
                <a:gd name="T29" fmla="*/ 46 h 78"/>
                <a:gd name="T30" fmla="*/ 90 w 110"/>
                <a:gd name="T31" fmla="*/ 56 h 78"/>
                <a:gd name="T32" fmla="*/ 79 w 110"/>
                <a:gd name="T33" fmla="*/ 65 h 78"/>
                <a:gd name="T34" fmla="*/ 66 w 110"/>
                <a:gd name="T35" fmla="*/ 72 h 78"/>
                <a:gd name="T36" fmla="*/ 54 w 110"/>
                <a:gd name="T37" fmla="*/ 76 h 78"/>
                <a:gd name="T38" fmla="*/ 39 w 110"/>
                <a:gd name="T39" fmla="*/ 78 h 78"/>
                <a:gd name="T40" fmla="*/ 25 w 110"/>
                <a:gd name="T41" fmla="*/ 76 h 78"/>
                <a:gd name="T42" fmla="*/ 12 w 110"/>
                <a:gd name="T43" fmla="*/ 72 h 78"/>
                <a:gd name="T44" fmla="*/ 0 w 110"/>
                <a:gd name="T45" fmla="*/ 65 h 78"/>
                <a:gd name="T46" fmla="*/ 0 w 110"/>
                <a:gd name="T47" fmla="*/ 65 h 78"/>
                <a:gd name="T48" fmla="*/ 0 w 110"/>
                <a:gd name="T49" fmla="*/ 65 h 78"/>
                <a:gd name="T50" fmla="*/ 0 w 110"/>
                <a:gd name="T51" fmla="*/ 65 h 78"/>
                <a:gd name="T52" fmla="*/ 0 w 110"/>
                <a:gd name="T53" fmla="*/ 65 h 78"/>
                <a:gd name="T54" fmla="*/ 0 w 110"/>
                <a:gd name="T55" fmla="*/ 65 h 78"/>
                <a:gd name="T56" fmla="*/ 0 w 110"/>
                <a:gd name="T57" fmla="*/ 65 h 78"/>
                <a:gd name="T58" fmla="*/ 0 w 110"/>
                <a:gd name="T59" fmla="*/ 65 h 78"/>
                <a:gd name="T60" fmla="*/ 0 w 110"/>
                <a:gd name="T61" fmla="*/ 65 h 78"/>
                <a:gd name="T62" fmla="*/ 0 w 110"/>
                <a:gd name="T63" fmla="*/ 65 h 78"/>
                <a:gd name="T64" fmla="*/ 12 w 110"/>
                <a:gd name="T65" fmla="*/ 72 h 78"/>
                <a:gd name="T66" fmla="*/ 25 w 110"/>
                <a:gd name="T67" fmla="*/ 75 h 78"/>
                <a:gd name="T68" fmla="*/ 39 w 110"/>
                <a:gd name="T69" fmla="*/ 76 h 78"/>
                <a:gd name="T70" fmla="*/ 54 w 110"/>
                <a:gd name="T71" fmla="*/ 75 h 78"/>
                <a:gd name="T72" fmla="*/ 66 w 110"/>
                <a:gd name="T73" fmla="*/ 72 h 78"/>
                <a:gd name="T74" fmla="*/ 78 w 110"/>
                <a:gd name="T75" fmla="*/ 65 h 78"/>
                <a:gd name="T76" fmla="*/ 90 w 110"/>
                <a:gd name="T77" fmla="*/ 56 h 78"/>
                <a:gd name="T78" fmla="*/ 98 w 110"/>
                <a:gd name="T79" fmla="*/ 46 h 78"/>
                <a:gd name="T80" fmla="*/ 104 w 110"/>
                <a:gd name="T81" fmla="*/ 35 h 78"/>
                <a:gd name="T82" fmla="*/ 108 w 110"/>
                <a:gd name="T83" fmla="*/ 22 h 78"/>
                <a:gd name="T84" fmla="*/ 110 w 110"/>
                <a:gd name="T85" fmla="*/ 7 h 78"/>
                <a:gd name="T86" fmla="*/ 110 w 110"/>
                <a:gd name="T8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78">
                  <a:moveTo>
                    <a:pt x="110" y="7"/>
                  </a:moveTo>
                  <a:lnTo>
                    <a:pt x="110" y="0"/>
                  </a:lnTo>
                  <a:lnTo>
                    <a:pt x="110" y="0"/>
                  </a:lnTo>
                  <a:lnTo>
                    <a:pt x="110" y="0"/>
                  </a:lnTo>
                  <a:lnTo>
                    <a:pt x="110" y="0"/>
                  </a:lnTo>
                  <a:lnTo>
                    <a:pt x="110" y="0"/>
                  </a:lnTo>
                  <a:lnTo>
                    <a:pt x="110" y="0"/>
                  </a:lnTo>
                  <a:lnTo>
                    <a:pt x="108" y="0"/>
                  </a:lnTo>
                  <a:lnTo>
                    <a:pt x="108" y="0"/>
                  </a:lnTo>
                  <a:lnTo>
                    <a:pt x="108" y="0"/>
                  </a:lnTo>
                  <a:lnTo>
                    <a:pt x="110" y="7"/>
                  </a:lnTo>
                  <a:lnTo>
                    <a:pt x="110" y="7"/>
                  </a:lnTo>
                  <a:lnTo>
                    <a:pt x="108" y="22"/>
                  </a:lnTo>
                  <a:lnTo>
                    <a:pt x="104" y="35"/>
                  </a:lnTo>
                  <a:lnTo>
                    <a:pt x="98" y="46"/>
                  </a:lnTo>
                  <a:lnTo>
                    <a:pt x="90" y="56"/>
                  </a:lnTo>
                  <a:lnTo>
                    <a:pt x="79" y="65"/>
                  </a:lnTo>
                  <a:lnTo>
                    <a:pt x="66" y="72"/>
                  </a:lnTo>
                  <a:lnTo>
                    <a:pt x="54" y="76"/>
                  </a:lnTo>
                  <a:lnTo>
                    <a:pt x="39" y="78"/>
                  </a:lnTo>
                  <a:lnTo>
                    <a:pt x="25" y="76"/>
                  </a:lnTo>
                  <a:lnTo>
                    <a:pt x="12" y="72"/>
                  </a:lnTo>
                  <a:lnTo>
                    <a:pt x="0" y="65"/>
                  </a:lnTo>
                  <a:lnTo>
                    <a:pt x="0" y="65"/>
                  </a:lnTo>
                  <a:lnTo>
                    <a:pt x="0" y="65"/>
                  </a:lnTo>
                  <a:lnTo>
                    <a:pt x="0" y="65"/>
                  </a:lnTo>
                  <a:lnTo>
                    <a:pt x="0" y="65"/>
                  </a:lnTo>
                  <a:lnTo>
                    <a:pt x="0" y="65"/>
                  </a:lnTo>
                  <a:lnTo>
                    <a:pt x="0" y="65"/>
                  </a:lnTo>
                  <a:lnTo>
                    <a:pt x="0" y="65"/>
                  </a:lnTo>
                  <a:lnTo>
                    <a:pt x="0" y="65"/>
                  </a:lnTo>
                  <a:lnTo>
                    <a:pt x="0" y="65"/>
                  </a:lnTo>
                  <a:lnTo>
                    <a:pt x="12" y="72"/>
                  </a:lnTo>
                  <a:lnTo>
                    <a:pt x="25" y="75"/>
                  </a:lnTo>
                  <a:lnTo>
                    <a:pt x="39" y="76"/>
                  </a:lnTo>
                  <a:lnTo>
                    <a:pt x="54" y="75"/>
                  </a:lnTo>
                  <a:lnTo>
                    <a:pt x="66" y="72"/>
                  </a:lnTo>
                  <a:lnTo>
                    <a:pt x="78" y="65"/>
                  </a:lnTo>
                  <a:lnTo>
                    <a:pt x="90" y="56"/>
                  </a:lnTo>
                  <a:lnTo>
                    <a:pt x="98" y="46"/>
                  </a:lnTo>
                  <a:lnTo>
                    <a:pt x="104" y="35"/>
                  </a:lnTo>
                  <a:lnTo>
                    <a:pt x="108" y="22"/>
                  </a:lnTo>
                  <a:lnTo>
                    <a:pt x="110" y="7"/>
                  </a:lnTo>
                  <a:lnTo>
                    <a:pt x="110"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5" name="Freeform 1315"/>
            <p:cNvSpPr>
              <a:spLocks/>
            </p:cNvSpPr>
            <p:nvPr/>
          </p:nvSpPr>
          <p:spPr bwMode="auto">
            <a:xfrm>
              <a:off x="4205" y="2565"/>
              <a:ext cx="111" cy="77"/>
            </a:xfrm>
            <a:custGeom>
              <a:avLst/>
              <a:gdLst>
                <a:gd name="T0" fmla="*/ 111 w 111"/>
                <a:gd name="T1" fmla="*/ 8 h 77"/>
                <a:gd name="T2" fmla="*/ 109 w 111"/>
                <a:gd name="T3" fmla="*/ 1 h 77"/>
                <a:gd name="T4" fmla="*/ 109 w 111"/>
                <a:gd name="T5" fmla="*/ 1 h 77"/>
                <a:gd name="T6" fmla="*/ 109 w 111"/>
                <a:gd name="T7" fmla="*/ 0 h 77"/>
                <a:gd name="T8" fmla="*/ 109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11 w 111"/>
                <a:gd name="T21" fmla="*/ 8 h 77"/>
                <a:gd name="T22" fmla="*/ 111 w 111"/>
                <a:gd name="T23" fmla="*/ 8 h 77"/>
                <a:gd name="T24" fmla="*/ 109 w 111"/>
                <a:gd name="T25" fmla="*/ 23 h 77"/>
                <a:gd name="T26" fmla="*/ 105 w 111"/>
                <a:gd name="T27" fmla="*/ 36 h 77"/>
                <a:gd name="T28" fmla="*/ 99 w 111"/>
                <a:gd name="T29" fmla="*/ 47 h 77"/>
                <a:gd name="T30" fmla="*/ 91 w 111"/>
                <a:gd name="T31" fmla="*/ 57 h 77"/>
                <a:gd name="T32" fmla="*/ 79 w 111"/>
                <a:gd name="T33" fmla="*/ 66 h 77"/>
                <a:gd name="T34" fmla="*/ 67 w 111"/>
                <a:gd name="T35" fmla="*/ 73 h 77"/>
                <a:gd name="T36" fmla="*/ 55 w 111"/>
                <a:gd name="T37" fmla="*/ 76 h 77"/>
                <a:gd name="T38" fmla="*/ 40 w 111"/>
                <a:gd name="T39" fmla="*/ 77 h 77"/>
                <a:gd name="T40" fmla="*/ 26 w 111"/>
                <a:gd name="T41" fmla="*/ 76 h 77"/>
                <a:gd name="T42" fmla="*/ 13 w 111"/>
                <a:gd name="T43" fmla="*/ 73 h 77"/>
                <a:gd name="T44" fmla="*/ 1 w 111"/>
                <a:gd name="T45" fmla="*/ 66 h 77"/>
                <a:gd name="T46" fmla="*/ 1 w 111"/>
                <a:gd name="T47" fmla="*/ 66 h 77"/>
                <a:gd name="T48" fmla="*/ 1 w 111"/>
                <a:gd name="T49" fmla="*/ 66 h 77"/>
                <a:gd name="T50" fmla="*/ 1 w 111"/>
                <a:gd name="T51" fmla="*/ 66 h 77"/>
                <a:gd name="T52" fmla="*/ 1 w 111"/>
                <a:gd name="T53" fmla="*/ 66 h 77"/>
                <a:gd name="T54" fmla="*/ 1 w 111"/>
                <a:gd name="T55" fmla="*/ 64 h 77"/>
                <a:gd name="T56" fmla="*/ 0 w 111"/>
                <a:gd name="T57" fmla="*/ 64 h 77"/>
                <a:gd name="T58" fmla="*/ 0 w 111"/>
                <a:gd name="T59" fmla="*/ 64 h 77"/>
                <a:gd name="T60" fmla="*/ 0 w 111"/>
                <a:gd name="T61" fmla="*/ 64 h 77"/>
                <a:gd name="T62" fmla="*/ 0 w 111"/>
                <a:gd name="T63" fmla="*/ 64 h 77"/>
                <a:gd name="T64" fmla="*/ 1 w 111"/>
                <a:gd name="T65" fmla="*/ 66 h 77"/>
                <a:gd name="T66" fmla="*/ 13 w 111"/>
                <a:gd name="T67" fmla="*/ 71 h 77"/>
                <a:gd name="T68" fmla="*/ 27 w 111"/>
                <a:gd name="T69" fmla="*/ 76 h 77"/>
                <a:gd name="T70" fmla="*/ 40 w 111"/>
                <a:gd name="T71" fmla="*/ 77 h 77"/>
                <a:gd name="T72" fmla="*/ 55 w 111"/>
                <a:gd name="T73" fmla="*/ 76 h 77"/>
                <a:gd name="T74" fmla="*/ 67 w 111"/>
                <a:gd name="T75" fmla="*/ 71 h 77"/>
                <a:gd name="T76" fmla="*/ 79 w 111"/>
                <a:gd name="T77" fmla="*/ 66 h 77"/>
                <a:gd name="T78" fmla="*/ 89 w 111"/>
                <a:gd name="T79" fmla="*/ 57 h 77"/>
                <a:gd name="T80" fmla="*/ 98 w 111"/>
                <a:gd name="T81" fmla="*/ 47 h 77"/>
                <a:gd name="T82" fmla="*/ 105 w 111"/>
                <a:gd name="T83" fmla="*/ 36 h 77"/>
                <a:gd name="T84" fmla="*/ 109 w 111"/>
                <a:gd name="T85" fmla="*/ 21 h 77"/>
                <a:gd name="T86" fmla="*/ 111 w 111"/>
                <a:gd name="T87" fmla="*/ 8 h 77"/>
                <a:gd name="T88" fmla="*/ 111 w 111"/>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7">
                  <a:moveTo>
                    <a:pt x="111" y="8"/>
                  </a:moveTo>
                  <a:lnTo>
                    <a:pt x="109" y="1"/>
                  </a:lnTo>
                  <a:lnTo>
                    <a:pt x="109" y="1"/>
                  </a:lnTo>
                  <a:lnTo>
                    <a:pt x="109" y="0"/>
                  </a:lnTo>
                  <a:lnTo>
                    <a:pt x="109" y="0"/>
                  </a:lnTo>
                  <a:lnTo>
                    <a:pt x="109" y="0"/>
                  </a:lnTo>
                  <a:lnTo>
                    <a:pt x="109" y="0"/>
                  </a:lnTo>
                  <a:lnTo>
                    <a:pt x="109" y="0"/>
                  </a:lnTo>
                  <a:lnTo>
                    <a:pt x="109" y="0"/>
                  </a:lnTo>
                  <a:lnTo>
                    <a:pt x="109" y="0"/>
                  </a:lnTo>
                  <a:lnTo>
                    <a:pt x="111" y="8"/>
                  </a:lnTo>
                  <a:lnTo>
                    <a:pt x="111" y="8"/>
                  </a:lnTo>
                  <a:lnTo>
                    <a:pt x="109" y="23"/>
                  </a:lnTo>
                  <a:lnTo>
                    <a:pt x="105" y="36"/>
                  </a:lnTo>
                  <a:lnTo>
                    <a:pt x="99" y="47"/>
                  </a:lnTo>
                  <a:lnTo>
                    <a:pt x="91" y="57"/>
                  </a:lnTo>
                  <a:lnTo>
                    <a:pt x="79" y="66"/>
                  </a:lnTo>
                  <a:lnTo>
                    <a:pt x="67" y="73"/>
                  </a:lnTo>
                  <a:lnTo>
                    <a:pt x="55" y="76"/>
                  </a:lnTo>
                  <a:lnTo>
                    <a:pt x="40" y="77"/>
                  </a:lnTo>
                  <a:lnTo>
                    <a:pt x="26" y="76"/>
                  </a:lnTo>
                  <a:lnTo>
                    <a:pt x="13" y="73"/>
                  </a:lnTo>
                  <a:lnTo>
                    <a:pt x="1" y="66"/>
                  </a:lnTo>
                  <a:lnTo>
                    <a:pt x="1" y="66"/>
                  </a:lnTo>
                  <a:lnTo>
                    <a:pt x="1" y="66"/>
                  </a:lnTo>
                  <a:lnTo>
                    <a:pt x="1" y="66"/>
                  </a:lnTo>
                  <a:lnTo>
                    <a:pt x="1" y="66"/>
                  </a:lnTo>
                  <a:lnTo>
                    <a:pt x="1" y="64"/>
                  </a:lnTo>
                  <a:lnTo>
                    <a:pt x="0" y="64"/>
                  </a:lnTo>
                  <a:lnTo>
                    <a:pt x="0" y="64"/>
                  </a:lnTo>
                  <a:lnTo>
                    <a:pt x="0" y="64"/>
                  </a:lnTo>
                  <a:lnTo>
                    <a:pt x="0" y="64"/>
                  </a:lnTo>
                  <a:lnTo>
                    <a:pt x="1" y="66"/>
                  </a:lnTo>
                  <a:lnTo>
                    <a:pt x="13" y="71"/>
                  </a:lnTo>
                  <a:lnTo>
                    <a:pt x="27" y="76"/>
                  </a:lnTo>
                  <a:lnTo>
                    <a:pt x="40" y="77"/>
                  </a:lnTo>
                  <a:lnTo>
                    <a:pt x="55" y="76"/>
                  </a:lnTo>
                  <a:lnTo>
                    <a:pt x="67" y="71"/>
                  </a:lnTo>
                  <a:lnTo>
                    <a:pt x="79" y="66"/>
                  </a:lnTo>
                  <a:lnTo>
                    <a:pt x="89" y="57"/>
                  </a:lnTo>
                  <a:lnTo>
                    <a:pt x="98" y="47"/>
                  </a:lnTo>
                  <a:lnTo>
                    <a:pt x="105" y="36"/>
                  </a:lnTo>
                  <a:lnTo>
                    <a:pt x="109" y="21"/>
                  </a:lnTo>
                  <a:lnTo>
                    <a:pt x="111" y="8"/>
                  </a:lnTo>
                  <a:lnTo>
                    <a:pt x="111" y="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6" name="Freeform 1316"/>
            <p:cNvSpPr>
              <a:spLocks/>
            </p:cNvSpPr>
            <p:nvPr/>
          </p:nvSpPr>
          <p:spPr bwMode="auto">
            <a:xfrm>
              <a:off x="4205" y="2565"/>
              <a:ext cx="111" cy="77"/>
            </a:xfrm>
            <a:custGeom>
              <a:avLst/>
              <a:gdLst>
                <a:gd name="T0" fmla="*/ 111 w 111"/>
                <a:gd name="T1" fmla="*/ 8 h 77"/>
                <a:gd name="T2" fmla="*/ 109 w 111"/>
                <a:gd name="T3" fmla="*/ 0 h 77"/>
                <a:gd name="T4" fmla="*/ 109 w 111"/>
                <a:gd name="T5" fmla="*/ 0 h 77"/>
                <a:gd name="T6" fmla="*/ 109 w 111"/>
                <a:gd name="T7" fmla="*/ 0 h 77"/>
                <a:gd name="T8" fmla="*/ 109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09 w 111"/>
                <a:gd name="T21" fmla="*/ 8 h 77"/>
                <a:gd name="T22" fmla="*/ 111 w 111"/>
                <a:gd name="T23" fmla="*/ 8 h 77"/>
                <a:gd name="T24" fmla="*/ 109 w 111"/>
                <a:gd name="T25" fmla="*/ 21 h 77"/>
                <a:gd name="T26" fmla="*/ 105 w 111"/>
                <a:gd name="T27" fmla="*/ 36 h 77"/>
                <a:gd name="T28" fmla="*/ 98 w 111"/>
                <a:gd name="T29" fmla="*/ 47 h 77"/>
                <a:gd name="T30" fmla="*/ 89 w 111"/>
                <a:gd name="T31" fmla="*/ 57 h 77"/>
                <a:gd name="T32" fmla="*/ 79 w 111"/>
                <a:gd name="T33" fmla="*/ 66 h 77"/>
                <a:gd name="T34" fmla="*/ 67 w 111"/>
                <a:gd name="T35" fmla="*/ 71 h 77"/>
                <a:gd name="T36" fmla="*/ 55 w 111"/>
                <a:gd name="T37" fmla="*/ 76 h 77"/>
                <a:gd name="T38" fmla="*/ 40 w 111"/>
                <a:gd name="T39" fmla="*/ 77 h 77"/>
                <a:gd name="T40" fmla="*/ 27 w 111"/>
                <a:gd name="T41" fmla="*/ 76 h 77"/>
                <a:gd name="T42" fmla="*/ 13 w 111"/>
                <a:gd name="T43" fmla="*/ 71 h 77"/>
                <a:gd name="T44" fmla="*/ 1 w 111"/>
                <a:gd name="T45" fmla="*/ 66 h 77"/>
                <a:gd name="T46" fmla="*/ 0 w 111"/>
                <a:gd name="T47" fmla="*/ 64 h 77"/>
                <a:gd name="T48" fmla="*/ 0 w 111"/>
                <a:gd name="T49" fmla="*/ 64 h 77"/>
                <a:gd name="T50" fmla="*/ 0 w 111"/>
                <a:gd name="T51" fmla="*/ 64 h 77"/>
                <a:gd name="T52" fmla="*/ 0 w 111"/>
                <a:gd name="T53" fmla="*/ 64 h 77"/>
                <a:gd name="T54" fmla="*/ 0 w 111"/>
                <a:gd name="T55" fmla="*/ 64 h 77"/>
                <a:gd name="T56" fmla="*/ 0 w 111"/>
                <a:gd name="T57" fmla="*/ 64 h 77"/>
                <a:gd name="T58" fmla="*/ 0 w 111"/>
                <a:gd name="T59" fmla="*/ 64 h 77"/>
                <a:gd name="T60" fmla="*/ 0 w 111"/>
                <a:gd name="T61" fmla="*/ 64 h 77"/>
                <a:gd name="T62" fmla="*/ 0 w 111"/>
                <a:gd name="T63" fmla="*/ 63 h 77"/>
                <a:gd name="T64" fmla="*/ 1 w 111"/>
                <a:gd name="T65" fmla="*/ 66 h 77"/>
                <a:gd name="T66" fmla="*/ 14 w 111"/>
                <a:gd name="T67" fmla="*/ 71 h 77"/>
                <a:gd name="T68" fmla="*/ 27 w 111"/>
                <a:gd name="T69" fmla="*/ 76 h 77"/>
                <a:gd name="T70" fmla="*/ 40 w 111"/>
                <a:gd name="T71" fmla="*/ 77 h 77"/>
                <a:gd name="T72" fmla="*/ 55 w 111"/>
                <a:gd name="T73" fmla="*/ 76 h 77"/>
                <a:gd name="T74" fmla="*/ 67 w 111"/>
                <a:gd name="T75" fmla="*/ 71 h 77"/>
                <a:gd name="T76" fmla="*/ 79 w 111"/>
                <a:gd name="T77" fmla="*/ 66 h 77"/>
                <a:gd name="T78" fmla="*/ 89 w 111"/>
                <a:gd name="T79" fmla="*/ 57 h 77"/>
                <a:gd name="T80" fmla="*/ 98 w 111"/>
                <a:gd name="T81" fmla="*/ 47 h 77"/>
                <a:gd name="T82" fmla="*/ 103 w 111"/>
                <a:gd name="T83" fmla="*/ 34 h 77"/>
                <a:gd name="T84" fmla="*/ 108 w 111"/>
                <a:gd name="T85" fmla="*/ 21 h 77"/>
                <a:gd name="T86" fmla="*/ 109 w 111"/>
                <a:gd name="T87" fmla="*/ 8 h 77"/>
                <a:gd name="T88" fmla="*/ 111 w 111"/>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7">
                  <a:moveTo>
                    <a:pt x="111" y="8"/>
                  </a:moveTo>
                  <a:lnTo>
                    <a:pt x="109" y="0"/>
                  </a:lnTo>
                  <a:lnTo>
                    <a:pt x="109" y="0"/>
                  </a:lnTo>
                  <a:lnTo>
                    <a:pt x="109" y="0"/>
                  </a:lnTo>
                  <a:lnTo>
                    <a:pt x="109" y="0"/>
                  </a:lnTo>
                  <a:lnTo>
                    <a:pt x="109" y="0"/>
                  </a:lnTo>
                  <a:lnTo>
                    <a:pt x="109" y="0"/>
                  </a:lnTo>
                  <a:lnTo>
                    <a:pt x="109" y="0"/>
                  </a:lnTo>
                  <a:lnTo>
                    <a:pt x="109" y="0"/>
                  </a:lnTo>
                  <a:lnTo>
                    <a:pt x="109" y="0"/>
                  </a:lnTo>
                  <a:lnTo>
                    <a:pt x="109" y="8"/>
                  </a:lnTo>
                  <a:lnTo>
                    <a:pt x="111" y="8"/>
                  </a:lnTo>
                  <a:lnTo>
                    <a:pt x="109" y="21"/>
                  </a:lnTo>
                  <a:lnTo>
                    <a:pt x="105" y="36"/>
                  </a:lnTo>
                  <a:lnTo>
                    <a:pt x="98" y="47"/>
                  </a:lnTo>
                  <a:lnTo>
                    <a:pt x="89" y="57"/>
                  </a:lnTo>
                  <a:lnTo>
                    <a:pt x="79" y="66"/>
                  </a:lnTo>
                  <a:lnTo>
                    <a:pt x="67" y="71"/>
                  </a:lnTo>
                  <a:lnTo>
                    <a:pt x="55" y="76"/>
                  </a:lnTo>
                  <a:lnTo>
                    <a:pt x="40" y="77"/>
                  </a:lnTo>
                  <a:lnTo>
                    <a:pt x="27" y="76"/>
                  </a:lnTo>
                  <a:lnTo>
                    <a:pt x="13" y="71"/>
                  </a:lnTo>
                  <a:lnTo>
                    <a:pt x="1" y="66"/>
                  </a:lnTo>
                  <a:lnTo>
                    <a:pt x="0" y="64"/>
                  </a:lnTo>
                  <a:lnTo>
                    <a:pt x="0" y="64"/>
                  </a:lnTo>
                  <a:lnTo>
                    <a:pt x="0" y="64"/>
                  </a:lnTo>
                  <a:lnTo>
                    <a:pt x="0" y="64"/>
                  </a:lnTo>
                  <a:lnTo>
                    <a:pt x="0" y="64"/>
                  </a:lnTo>
                  <a:lnTo>
                    <a:pt x="0" y="64"/>
                  </a:lnTo>
                  <a:lnTo>
                    <a:pt x="0" y="64"/>
                  </a:lnTo>
                  <a:lnTo>
                    <a:pt x="0" y="64"/>
                  </a:lnTo>
                  <a:lnTo>
                    <a:pt x="0" y="63"/>
                  </a:lnTo>
                  <a:lnTo>
                    <a:pt x="1" y="66"/>
                  </a:lnTo>
                  <a:lnTo>
                    <a:pt x="14" y="71"/>
                  </a:lnTo>
                  <a:lnTo>
                    <a:pt x="27" y="76"/>
                  </a:lnTo>
                  <a:lnTo>
                    <a:pt x="40" y="77"/>
                  </a:lnTo>
                  <a:lnTo>
                    <a:pt x="55" y="76"/>
                  </a:lnTo>
                  <a:lnTo>
                    <a:pt x="67" y="71"/>
                  </a:lnTo>
                  <a:lnTo>
                    <a:pt x="79" y="66"/>
                  </a:lnTo>
                  <a:lnTo>
                    <a:pt x="89" y="57"/>
                  </a:lnTo>
                  <a:lnTo>
                    <a:pt x="98" y="47"/>
                  </a:lnTo>
                  <a:lnTo>
                    <a:pt x="103" y="34"/>
                  </a:lnTo>
                  <a:lnTo>
                    <a:pt x="108" y="21"/>
                  </a:lnTo>
                  <a:lnTo>
                    <a:pt x="109" y="8"/>
                  </a:lnTo>
                  <a:lnTo>
                    <a:pt x="111" y="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7" name="Freeform 1317"/>
            <p:cNvSpPr>
              <a:spLocks/>
            </p:cNvSpPr>
            <p:nvPr/>
          </p:nvSpPr>
          <p:spPr bwMode="auto">
            <a:xfrm>
              <a:off x="4205" y="2563"/>
              <a:ext cx="109" cy="79"/>
            </a:xfrm>
            <a:custGeom>
              <a:avLst/>
              <a:gdLst>
                <a:gd name="T0" fmla="*/ 109 w 109"/>
                <a:gd name="T1" fmla="*/ 10 h 79"/>
                <a:gd name="T2" fmla="*/ 109 w 109"/>
                <a:gd name="T3" fmla="*/ 2 h 79"/>
                <a:gd name="T4" fmla="*/ 109 w 109"/>
                <a:gd name="T5" fmla="*/ 2 h 79"/>
                <a:gd name="T6" fmla="*/ 108 w 109"/>
                <a:gd name="T7" fmla="*/ 2 h 79"/>
                <a:gd name="T8" fmla="*/ 108 w 109"/>
                <a:gd name="T9" fmla="*/ 2 h 79"/>
                <a:gd name="T10" fmla="*/ 108 w 109"/>
                <a:gd name="T11" fmla="*/ 0 h 79"/>
                <a:gd name="T12" fmla="*/ 108 w 109"/>
                <a:gd name="T13" fmla="*/ 0 h 79"/>
                <a:gd name="T14" fmla="*/ 108 w 109"/>
                <a:gd name="T15" fmla="*/ 0 h 79"/>
                <a:gd name="T16" fmla="*/ 108 w 109"/>
                <a:gd name="T17" fmla="*/ 0 h 79"/>
                <a:gd name="T18" fmla="*/ 108 w 109"/>
                <a:gd name="T19" fmla="*/ 0 h 79"/>
                <a:gd name="T20" fmla="*/ 109 w 109"/>
                <a:gd name="T21" fmla="*/ 10 h 79"/>
                <a:gd name="T22" fmla="*/ 109 w 109"/>
                <a:gd name="T23" fmla="*/ 10 h 79"/>
                <a:gd name="T24" fmla="*/ 108 w 109"/>
                <a:gd name="T25" fmla="*/ 23 h 79"/>
                <a:gd name="T26" fmla="*/ 103 w 109"/>
                <a:gd name="T27" fmla="*/ 36 h 79"/>
                <a:gd name="T28" fmla="*/ 98 w 109"/>
                <a:gd name="T29" fmla="*/ 49 h 79"/>
                <a:gd name="T30" fmla="*/ 89 w 109"/>
                <a:gd name="T31" fmla="*/ 59 h 79"/>
                <a:gd name="T32" fmla="*/ 79 w 109"/>
                <a:gd name="T33" fmla="*/ 68 h 79"/>
                <a:gd name="T34" fmla="*/ 67 w 109"/>
                <a:gd name="T35" fmla="*/ 73 h 79"/>
                <a:gd name="T36" fmla="*/ 55 w 109"/>
                <a:gd name="T37" fmla="*/ 78 h 79"/>
                <a:gd name="T38" fmla="*/ 40 w 109"/>
                <a:gd name="T39" fmla="*/ 79 h 79"/>
                <a:gd name="T40" fmla="*/ 27 w 109"/>
                <a:gd name="T41" fmla="*/ 78 h 79"/>
                <a:gd name="T42" fmla="*/ 14 w 109"/>
                <a:gd name="T43" fmla="*/ 73 h 79"/>
                <a:gd name="T44" fmla="*/ 1 w 109"/>
                <a:gd name="T45" fmla="*/ 68 h 79"/>
                <a:gd name="T46" fmla="*/ 0 w 109"/>
                <a:gd name="T47" fmla="*/ 65 h 79"/>
                <a:gd name="T48" fmla="*/ 0 w 109"/>
                <a:gd name="T49" fmla="*/ 65 h 79"/>
                <a:gd name="T50" fmla="*/ 0 w 109"/>
                <a:gd name="T51" fmla="*/ 65 h 79"/>
                <a:gd name="T52" fmla="*/ 0 w 109"/>
                <a:gd name="T53" fmla="*/ 65 h 79"/>
                <a:gd name="T54" fmla="*/ 0 w 109"/>
                <a:gd name="T55" fmla="*/ 65 h 79"/>
                <a:gd name="T56" fmla="*/ 0 w 109"/>
                <a:gd name="T57" fmla="*/ 65 h 79"/>
                <a:gd name="T58" fmla="*/ 0 w 109"/>
                <a:gd name="T59" fmla="*/ 65 h 79"/>
                <a:gd name="T60" fmla="*/ 0 w 109"/>
                <a:gd name="T61" fmla="*/ 65 h 79"/>
                <a:gd name="T62" fmla="*/ 0 w 109"/>
                <a:gd name="T63" fmla="*/ 65 h 79"/>
                <a:gd name="T64" fmla="*/ 3 w 109"/>
                <a:gd name="T65" fmla="*/ 66 h 79"/>
                <a:gd name="T66" fmla="*/ 14 w 109"/>
                <a:gd name="T67" fmla="*/ 73 h 79"/>
                <a:gd name="T68" fmla="*/ 27 w 109"/>
                <a:gd name="T69" fmla="*/ 76 h 79"/>
                <a:gd name="T70" fmla="*/ 40 w 109"/>
                <a:gd name="T71" fmla="*/ 78 h 79"/>
                <a:gd name="T72" fmla="*/ 55 w 109"/>
                <a:gd name="T73" fmla="*/ 76 h 79"/>
                <a:gd name="T74" fmla="*/ 67 w 109"/>
                <a:gd name="T75" fmla="*/ 73 h 79"/>
                <a:gd name="T76" fmla="*/ 79 w 109"/>
                <a:gd name="T77" fmla="*/ 66 h 79"/>
                <a:gd name="T78" fmla="*/ 89 w 109"/>
                <a:gd name="T79" fmla="*/ 58 h 79"/>
                <a:gd name="T80" fmla="*/ 98 w 109"/>
                <a:gd name="T81" fmla="*/ 48 h 79"/>
                <a:gd name="T82" fmla="*/ 103 w 109"/>
                <a:gd name="T83" fmla="*/ 36 h 79"/>
                <a:gd name="T84" fmla="*/ 108 w 109"/>
                <a:gd name="T85" fmla="*/ 23 h 79"/>
                <a:gd name="T86" fmla="*/ 109 w 109"/>
                <a:gd name="T87" fmla="*/ 10 h 79"/>
                <a:gd name="T88" fmla="*/ 109 w 109"/>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0"/>
                  </a:moveTo>
                  <a:lnTo>
                    <a:pt x="109" y="2"/>
                  </a:lnTo>
                  <a:lnTo>
                    <a:pt x="109" y="2"/>
                  </a:lnTo>
                  <a:lnTo>
                    <a:pt x="108" y="2"/>
                  </a:lnTo>
                  <a:lnTo>
                    <a:pt x="108" y="2"/>
                  </a:lnTo>
                  <a:lnTo>
                    <a:pt x="108" y="0"/>
                  </a:lnTo>
                  <a:lnTo>
                    <a:pt x="108" y="0"/>
                  </a:lnTo>
                  <a:lnTo>
                    <a:pt x="108" y="0"/>
                  </a:lnTo>
                  <a:lnTo>
                    <a:pt x="108" y="0"/>
                  </a:lnTo>
                  <a:lnTo>
                    <a:pt x="108" y="0"/>
                  </a:lnTo>
                  <a:lnTo>
                    <a:pt x="109" y="10"/>
                  </a:lnTo>
                  <a:lnTo>
                    <a:pt x="109" y="10"/>
                  </a:lnTo>
                  <a:lnTo>
                    <a:pt x="108" y="23"/>
                  </a:lnTo>
                  <a:lnTo>
                    <a:pt x="103" y="36"/>
                  </a:lnTo>
                  <a:lnTo>
                    <a:pt x="98" y="49"/>
                  </a:lnTo>
                  <a:lnTo>
                    <a:pt x="89" y="59"/>
                  </a:lnTo>
                  <a:lnTo>
                    <a:pt x="79" y="68"/>
                  </a:lnTo>
                  <a:lnTo>
                    <a:pt x="67" y="73"/>
                  </a:lnTo>
                  <a:lnTo>
                    <a:pt x="55" y="78"/>
                  </a:lnTo>
                  <a:lnTo>
                    <a:pt x="40" y="79"/>
                  </a:lnTo>
                  <a:lnTo>
                    <a:pt x="27" y="78"/>
                  </a:lnTo>
                  <a:lnTo>
                    <a:pt x="14" y="73"/>
                  </a:lnTo>
                  <a:lnTo>
                    <a:pt x="1" y="68"/>
                  </a:lnTo>
                  <a:lnTo>
                    <a:pt x="0" y="65"/>
                  </a:lnTo>
                  <a:lnTo>
                    <a:pt x="0" y="65"/>
                  </a:lnTo>
                  <a:lnTo>
                    <a:pt x="0" y="65"/>
                  </a:lnTo>
                  <a:lnTo>
                    <a:pt x="0" y="65"/>
                  </a:lnTo>
                  <a:lnTo>
                    <a:pt x="0" y="65"/>
                  </a:lnTo>
                  <a:lnTo>
                    <a:pt x="0" y="65"/>
                  </a:lnTo>
                  <a:lnTo>
                    <a:pt x="0" y="65"/>
                  </a:lnTo>
                  <a:lnTo>
                    <a:pt x="0" y="65"/>
                  </a:lnTo>
                  <a:lnTo>
                    <a:pt x="0" y="65"/>
                  </a:lnTo>
                  <a:lnTo>
                    <a:pt x="3" y="66"/>
                  </a:lnTo>
                  <a:lnTo>
                    <a:pt x="14" y="73"/>
                  </a:lnTo>
                  <a:lnTo>
                    <a:pt x="27" y="76"/>
                  </a:lnTo>
                  <a:lnTo>
                    <a:pt x="40" y="78"/>
                  </a:lnTo>
                  <a:lnTo>
                    <a:pt x="55" y="76"/>
                  </a:lnTo>
                  <a:lnTo>
                    <a:pt x="67" y="73"/>
                  </a:lnTo>
                  <a:lnTo>
                    <a:pt x="79" y="66"/>
                  </a:lnTo>
                  <a:lnTo>
                    <a:pt x="89" y="58"/>
                  </a:lnTo>
                  <a:lnTo>
                    <a:pt x="98" y="48"/>
                  </a:lnTo>
                  <a:lnTo>
                    <a:pt x="103" y="36"/>
                  </a:lnTo>
                  <a:lnTo>
                    <a:pt x="108" y="23"/>
                  </a:lnTo>
                  <a:lnTo>
                    <a:pt x="109" y="10"/>
                  </a:lnTo>
                  <a:lnTo>
                    <a:pt x="109" y="1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8" name="Freeform 1318"/>
            <p:cNvSpPr>
              <a:spLocks/>
            </p:cNvSpPr>
            <p:nvPr/>
          </p:nvSpPr>
          <p:spPr bwMode="auto">
            <a:xfrm>
              <a:off x="4205" y="2563"/>
              <a:ext cx="109" cy="78"/>
            </a:xfrm>
            <a:custGeom>
              <a:avLst/>
              <a:gdLst>
                <a:gd name="T0" fmla="*/ 109 w 109"/>
                <a:gd name="T1" fmla="*/ 10 h 78"/>
                <a:gd name="T2" fmla="*/ 108 w 109"/>
                <a:gd name="T3" fmla="*/ 0 h 78"/>
                <a:gd name="T4" fmla="*/ 108 w 109"/>
                <a:gd name="T5" fmla="*/ 0 h 78"/>
                <a:gd name="T6" fmla="*/ 108 w 109"/>
                <a:gd name="T7" fmla="*/ 0 h 78"/>
                <a:gd name="T8" fmla="*/ 108 w 109"/>
                <a:gd name="T9" fmla="*/ 0 h 78"/>
                <a:gd name="T10" fmla="*/ 108 w 109"/>
                <a:gd name="T11" fmla="*/ 0 h 78"/>
                <a:gd name="T12" fmla="*/ 108 w 109"/>
                <a:gd name="T13" fmla="*/ 0 h 78"/>
                <a:gd name="T14" fmla="*/ 108 w 109"/>
                <a:gd name="T15" fmla="*/ 0 h 78"/>
                <a:gd name="T16" fmla="*/ 108 w 109"/>
                <a:gd name="T17" fmla="*/ 0 h 78"/>
                <a:gd name="T18" fmla="*/ 108 w 109"/>
                <a:gd name="T19" fmla="*/ 0 h 78"/>
                <a:gd name="T20" fmla="*/ 108 w 109"/>
                <a:gd name="T21" fmla="*/ 10 h 78"/>
                <a:gd name="T22" fmla="*/ 109 w 109"/>
                <a:gd name="T23" fmla="*/ 10 h 78"/>
                <a:gd name="T24" fmla="*/ 108 w 109"/>
                <a:gd name="T25" fmla="*/ 23 h 78"/>
                <a:gd name="T26" fmla="*/ 103 w 109"/>
                <a:gd name="T27" fmla="*/ 36 h 78"/>
                <a:gd name="T28" fmla="*/ 98 w 109"/>
                <a:gd name="T29" fmla="*/ 48 h 78"/>
                <a:gd name="T30" fmla="*/ 89 w 109"/>
                <a:gd name="T31" fmla="*/ 58 h 78"/>
                <a:gd name="T32" fmla="*/ 79 w 109"/>
                <a:gd name="T33" fmla="*/ 66 h 78"/>
                <a:gd name="T34" fmla="*/ 67 w 109"/>
                <a:gd name="T35" fmla="*/ 73 h 78"/>
                <a:gd name="T36" fmla="*/ 55 w 109"/>
                <a:gd name="T37" fmla="*/ 76 h 78"/>
                <a:gd name="T38" fmla="*/ 40 w 109"/>
                <a:gd name="T39" fmla="*/ 78 h 78"/>
                <a:gd name="T40" fmla="*/ 27 w 109"/>
                <a:gd name="T41" fmla="*/ 76 h 78"/>
                <a:gd name="T42" fmla="*/ 14 w 109"/>
                <a:gd name="T43" fmla="*/ 73 h 78"/>
                <a:gd name="T44" fmla="*/ 3 w 109"/>
                <a:gd name="T45" fmla="*/ 66 h 78"/>
                <a:gd name="T46" fmla="*/ 0 w 109"/>
                <a:gd name="T47" fmla="*/ 65 h 78"/>
                <a:gd name="T48" fmla="*/ 0 w 109"/>
                <a:gd name="T49" fmla="*/ 65 h 78"/>
                <a:gd name="T50" fmla="*/ 0 w 109"/>
                <a:gd name="T51" fmla="*/ 65 h 78"/>
                <a:gd name="T52" fmla="*/ 0 w 109"/>
                <a:gd name="T53" fmla="*/ 65 h 78"/>
                <a:gd name="T54" fmla="*/ 0 w 109"/>
                <a:gd name="T55" fmla="*/ 65 h 78"/>
                <a:gd name="T56" fmla="*/ 0 w 109"/>
                <a:gd name="T57" fmla="*/ 63 h 78"/>
                <a:gd name="T58" fmla="*/ 0 w 109"/>
                <a:gd name="T59" fmla="*/ 63 h 78"/>
                <a:gd name="T60" fmla="*/ 0 w 109"/>
                <a:gd name="T61" fmla="*/ 63 h 78"/>
                <a:gd name="T62" fmla="*/ 0 w 109"/>
                <a:gd name="T63" fmla="*/ 63 h 78"/>
                <a:gd name="T64" fmla="*/ 3 w 109"/>
                <a:gd name="T65" fmla="*/ 66 h 78"/>
                <a:gd name="T66" fmla="*/ 14 w 109"/>
                <a:gd name="T67" fmla="*/ 72 h 78"/>
                <a:gd name="T68" fmla="*/ 27 w 109"/>
                <a:gd name="T69" fmla="*/ 76 h 78"/>
                <a:gd name="T70" fmla="*/ 40 w 109"/>
                <a:gd name="T71" fmla="*/ 78 h 78"/>
                <a:gd name="T72" fmla="*/ 55 w 109"/>
                <a:gd name="T73" fmla="*/ 76 h 78"/>
                <a:gd name="T74" fmla="*/ 67 w 109"/>
                <a:gd name="T75" fmla="*/ 72 h 78"/>
                <a:gd name="T76" fmla="*/ 79 w 109"/>
                <a:gd name="T77" fmla="*/ 66 h 78"/>
                <a:gd name="T78" fmla="*/ 89 w 109"/>
                <a:gd name="T79" fmla="*/ 58 h 78"/>
                <a:gd name="T80" fmla="*/ 96 w 109"/>
                <a:gd name="T81" fmla="*/ 48 h 78"/>
                <a:gd name="T82" fmla="*/ 103 w 109"/>
                <a:gd name="T83" fmla="*/ 36 h 78"/>
                <a:gd name="T84" fmla="*/ 108 w 109"/>
                <a:gd name="T85" fmla="*/ 23 h 78"/>
                <a:gd name="T86" fmla="*/ 108 w 109"/>
                <a:gd name="T87" fmla="*/ 10 h 78"/>
                <a:gd name="T88" fmla="*/ 109 w 109"/>
                <a:gd name="T8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8">
                  <a:moveTo>
                    <a:pt x="109" y="10"/>
                  </a:moveTo>
                  <a:lnTo>
                    <a:pt x="108" y="0"/>
                  </a:lnTo>
                  <a:lnTo>
                    <a:pt x="108" y="0"/>
                  </a:lnTo>
                  <a:lnTo>
                    <a:pt x="108" y="0"/>
                  </a:lnTo>
                  <a:lnTo>
                    <a:pt x="108" y="0"/>
                  </a:lnTo>
                  <a:lnTo>
                    <a:pt x="108" y="0"/>
                  </a:lnTo>
                  <a:lnTo>
                    <a:pt x="108" y="0"/>
                  </a:lnTo>
                  <a:lnTo>
                    <a:pt x="108" y="0"/>
                  </a:lnTo>
                  <a:lnTo>
                    <a:pt x="108" y="0"/>
                  </a:lnTo>
                  <a:lnTo>
                    <a:pt x="108" y="0"/>
                  </a:lnTo>
                  <a:lnTo>
                    <a:pt x="108" y="10"/>
                  </a:lnTo>
                  <a:lnTo>
                    <a:pt x="109" y="10"/>
                  </a:lnTo>
                  <a:lnTo>
                    <a:pt x="108" y="23"/>
                  </a:lnTo>
                  <a:lnTo>
                    <a:pt x="103" y="36"/>
                  </a:lnTo>
                  <a:lnTo>
                    <a:pt x="98" y="48"/>
                  </a:lnTo>
                  <a:lnTo>
                    <a:pt x="89" y="58"/>
                  </a:lnTo>
                  <a:lnTo>
                    <a:pt x="79" y="66"/>
                  </a:lnTo>
                  <a:lnTo>
                    <a:pt x="67" y="73"/>
                  </a:lnTo>
                  <a:lnTo>
                    <a:pt x="55" y="76"/>
                  </a:lnTo>
                  <a:lnTo>
                    <a:pt x="40" y="78"/>
                  </a:lnTo>
                  <a:lnTo>
                    <a:pt x="27" y="76"/>
                  </a:lnTo>
                  <a:lnTo>
                    <a:pt x="14" y="73"/>
                  </a:lnTo>
                  <a:lnTo>
                    <a:pt x="3" y="66"/>
                  </a:lnTo>
                  <a:lnTo>
                    <a:pt x="0" y="65"/>
                  </a:lnTo>
                  <a:lnTo>
                    <a:pt x="0" y="65"/>
                  </a:lnTo>
                  <a:lnTo>
                    <a:pt x="0" y="65"/>
                  </a:lnTo>
                  <a:lnTo>
                    <a:pt x="0" y="65"/>
                  </a:lnTo>
                  <a:lnTo>
                    <a:pt x="0" y="65"/>
                  </a:lnTo>
                  <a:lnTo>
                    <a:pt x="0" y="63"/>
                  </a:lnTo>
                  <a:lnTo>
                    <a:pt x="0" y="63"/>
                  </a:lnTo>
                  <a:lnTo>
                    <a:pt x="0" y="63"/>
                  </a:lnTo>
                  <a:lnTo>
                    <a:pt x="0" y="63"/>
                  </a:lnTo>
                  <a:lnTo>
                    <a:pt x="3" y="66"/>
                  </a:lnTo>
                  <a:lnTo>
                    <a:pt x="14" y="72"/>
                  </a:lnTo>
                  <a:lnTo>
                    <a:pt x="27" y="76"/>
                  </a:lnTo>
                  <a:lnTo>
                    <a:pt x="40" y="78"/>
                  </a:lnTo>
                  <a:lnTo>
                    <a:pt x="55" y="76"/>
                  </a:lnTo>
                  <a:lnTo>
                    <a:pt x="67" y="72"/>
                  </a:lnTo>
                  <a:lnTo>
                    <a:pt x="79" y="66"/>
                  </a:lnTo>
                  <a:lnTo>
                    <a:pt x="89" y="58"/>
                  </a:lnTo>
                  <a:lnTo>
                    <a:pt x="96" y="48"/>
                  </a:lnTo>
                  <a:lnTo>
                    <a:pt x="103" y="36"/>
                  </a:lnTo>
                  <a:lnTo>
                    <a:pt x="108" y="23"/>
                  </a:lnTo>
                  <a:lnTo>
                    <a:pt x="108" y="10"/>
                  </a:lnTo>
                  <a:lnTo>
                    <a:pt x="109"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79" name="Freeform 1319"/>
            <p:cNvSpPr>
              <a:spLocks/>
            </p:cNvSpPr>
            <p:nvPr/>
          </p:nvSpPr>
          <p:spPr bwMode="auto">
            <a:xfrm>
              <a:off x="4205" y="2562"/>
              <a:ext cx="108" cy="79"/>
            </a:xfrm>
            <a:custGeom>
              <a:avLst/>
              <a:gdLst>
                <a:gd name="T0" fmla="*/ 108 w 108"/>
                <a:gd name="T1" fmla="*/ 11 h 79"/>
                <a:gd name="T2" fmla="*/ 108 w 108"/>
                <a:gd name="T3" fmla="*/ 1 h 79"/>
                <a:gd name="T4" fmla="*/ 108 w 108"/>
                <a:gd name="T5" fmla="*/ 1 h 79"/>
                <a:gd name="T6" fmla="*/ 108 w 108"/>
                <a:gd name="T7" fmla="*/ 1 h 79"/>
                <a:gd name="T8" fmla="*/ 108 w 108"/>
                <a:gd name="T9" fmla="*/ 1 h 79"/>
                <a:gd name="T10" fmla="*/ 108 w 108"/>
                <a:gd name="T11" fmla="*/ 1 h 79"/>
                <a:gd name="T12" fmla="*/ 108 w 108"/>
                <a:gd name="T13" fmla="*/ 1 h 79"/>
                <a:gd name="T14" fmla="*/ 106 w 108"/>
                <a:gd name="T15" fmla="*/ 1 h 79"/>
                <a:gd name="T16" fmla="*/ 106 w 108"/>
                <a:gd name="T17" fmla="*/ 0 h 79"/>
                <a:gd name="T18" fmla="*/ 106 w 108"/>
                <a:gd name="T19" fmla="*/ 0 h 79"/>
                <a:gd name="T20" fmla="*/ 108 w 108"/>
                <a:gd name="T21" fmla="*/ 11 h 79"/>
                <a:gd name="T22" fmla="*/ 108 w 108"/>
                <a:gd name="T23" fmla="*/ 11 h 79"/>
                <a:gd name="T24" fmla="*/ 108 w 108"/>
                <a:gd name="T25" fmla="*/ 24 h 79"/>
                <a:gd name="T26" fmla="*/ 103 w 108"/>
                <a:gd name="T27" fmla="*/ 37 h 79"/>
                <a:gd name="T28" fmla="*/ 96 w 108"/>
                <a:gd name="T29" fmla="*/ 49 h 79"/>
                <a:gd name="T30" fmla="*/ 89 w 108"/>
                <a:gd name="T31" fmla="*/ 59 h 79"/>
                <a:gd name="T32" fmla="*/ 79 w 108"/>
                <a:gd name="T33" fmla="*/ 67 h 79"/>
                <a:gd name="T34" fmla="*/ 67 w 108"/>
                <a:gd name="T35" fmla="*/ 73 h 79"/>
                <a:gd name="T36" fmla="*/ 55 w 108"/>
                <a:gd name="T37" fmla="*/ 77 h 79"/>
                <a:gd name="T38" fmla="*/ 40 w 108"/>
                <a:gd name="T39" fmla="*/ 79 h 79"/>
                <a:gd name="T40" fmla="*/ 27 w 108"/>
                <a:gd name="T41" fmla="*/ 77 h 79"/>
                <a:gd name="T42" fmla="*/ 14 w 108"/>
                <a:gd name="T43" fmla="*/ 73 h 79"/>
                <a:gd name="T44" fmla="*/ 3 w 108"/>
                <a:gd name="T45" fmla="*/ 67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4 h 79"/>
                <a:gd name="T64" fmla="*/ 3 w 108"/>
                <a:gd name="T65" fmla="*/ 67 h 79"/>
                <a:gd name="T66" fmla="*/ 14 w 108"/>
                <a:gd name="T67" fmla="*/ 73 h 79"/>
                <a:gd name="T68" fmla="*/ 27 w 108"/>
                <a:gd name="T69" fmla="*/ 77 h 79"/>
                <a:gd name="T70" fmla="*/ 40 w 108"/>
                <a:gd name="T71" fmla="*/ 79 h 79"/>
                <a:gd name="T72" fmla="*/ 55 w 108"/>
                <a:gd name="T73" fmla="*/ 77 h 79"/>
                <a:gd name="T74" fmla="*/ 66 w 108"/>
                <a:gd name="T75" fmla="*/ 73 h 79"/>
                <a:gd name="T76" fmla="*/ 78 w 108"/>
                <a:gd name="T77" fmla="*/ 67 h 79"/>
                <a:gd name="T78" fmla="*/ 88 w 108"/>
                <a:gd name="T79" fmla="*/ 59 h 79"/>
                <a:gd name="T80" fmla="*/ 96 w 108"/>
                <a:gd name="T81" fmla="*/ 49 h 79"/>
                <a:gd name="T82" fmla="*/ 102 w 108"/>
                <a:gd name="T83" fmla="*/ 37 h 79"/>
                <a:gd name="T84" fmla="*/ 106 w 108"/>
                <a:gd name="T85" fmla="*/ 24 h 79"/>
                <a:gd name="T86" fmla="*/ 108 w 108"/>
                <a:gd name="T87" fmla="*/ 11 h 79"/>
                <a:gd name="T88" fmla="*/ 108 w 108"/>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1"/>
                  </a:moveTo>
                  <a:lnTo>
                    <a:pt x="108" y="1"/>
                  </a:lnTo>
                  <a:lnTo>
                    <a:pt x="108" y="1"/>
                  </a:lnTo>
                  <a:lnTo>
                    <a:pt x="108" y="1"/>
                  </a:lnTo>
                  <a:lnTo>
                    <a:pt x="108" y="1"/>
                  </a:lnTo>
                  <a:lnTo>
                    <a:pt x="108" y="1"/>
                  </a:lnTo>
                  <a:lnTo>
                    <a:pt x="108" y="1"/>
                  </a:lnTo>
                  <a:lnTo>
                    <a:pt x="106" y="1"/>
                  </a:lnTo>
                  <a:lnTo>
                    <a:pt x="106" y="0"/>
                  </a:lnTo>
                  <a:lnTo>
                    <a:pt x="106" y="0"/>
                  </a:lnTo>
                  <a:lnTo>
                    <a:pt x="108" y="11"/>
                  </a:lnTo>
                  <a:lnTo>
                    <a:pt x="108" y="11"/>
                  </a:lnTo>
                  <a:lnTo>
                    <a:pt x="108" y="24"/>
                  </a:lnTo>
                  <a:lnTo>
                    <a:pt x="103" y="37"/>
                  </a:lnTo>
                  <a:lnTo>
                    <a:pt x="96" y="49"/>
                  </a:lnTo>
                  <a:lnTo>
                    <a:pt x="89" y="59"/>
                  </a:lnTo>
                  <a:lnTo>
                    <a:pt x="79" y="67"/>
                  </a:lnTo>
                  <a:lnTo>
                    <a:pt x="67" y="73"/>
                  </a:lnTo>
                  <a:lnTo>
                    <a:pt x="55" y="77"/>
                  </a:lnTo>
                  <a:lnTo>
                    <a:pt x="40" y="79"/>
                  </a:lnTo>
                  <a:lnTo>
                    <a:pt x="27" y="77"/>
                  </a:lnTo>
                  <a:lnTo>
                    <a:pt x="14" y="73"/>
                  </a:lnTo>
                  <a:lnTo>
                    <a:pt x="3" y="67"/>
                  </a:lnTo>
                  <a:lnTo>
                    <a:pt x="0" y="64"/>
                  </a:lnTo>
                  <a:lnTo>
                    <a:pt x="0" y="64"/>
                  </a:lnTo>
                  <a:lnTo>
                    <a:pt x="0" y="64"/>
                  </a:lnTo>
                  <a:lnTo>
                    <a:pt x="0" y="64"/>
                  </a:lnTo>
                  <a:lnTo>
                    <a:pt x="0" y="64"/>
                  </a:lnTo>
                  <a:lnTo>
                    <a:pt x="0" y="64"/>
                  </a:lnTo>
                  <a:lnTo>
                    <a:pt x="0" y="64"/>
                  </a:lnTo>
                  <a:lnTo>
                    <a:pt x="0" y="64"/>
                  </a:lnTo>
                  <a:lnTo>
                    <a:pt x="0" y="64"/>
                  </a:lnTo>
                  <a:lnTo>
                    <a:pt x="3" y="67"/>
                  </a:lnTo>
                  <a:lnTo>
                    <a:pt x="14" y="73"/>
                  </a:lnTo>
                  <a:lnTo>
                    <a:pt x="27" y="77"/>
                  </a:lnTo>
                  <a:lnTo>
                    <a:pt x="40" y="79"/>
                  </a:lnTo>
                  <a:lnTo>
                    <a:pt x="55" y="77"/>
                  </a:lnTo>
                  <a:lnTo>
                    <a:pt x="66" y="73"/>
                  </a:lnTo>
                  <a:lnTo>
                    <a:pt x="78" y="67"/>
                  </a:lnTo>
                  <a:lnTo>
                    <a:pt x="88" y="59"/>
                  </a:lnTo>
                  <a:lnTo>
                    <a:pt x="96" y="49"/>
                  </a:lnTo>
                  <a:lnTo>
                    <a:pt x="102" y="37"/>
                  </a:lnTo>
                  <a:lnTo>
                    <a:pt x="106" y="24"/>
                  </a:lnTo>
                  <a:lnTo>
                    <a:pt x="108" y="11"/>
                  </a:lnTo>
                  <a:lnTo>
                    <a:pt x="108" y="11"/>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0" name="Freeform 1320"/>
            <p:cNvSpPr>
              <a:spLocks/>
            </p:cNvSpPr>
            <p:nvPr/>
          </p:nvSpPr>
          <p:spPr bwMode="auto">
            <a:xfrm>
              <a:off x="4203" y="2562"/>
              <a:ext cx="110" cy="79"/>
            </a:xfrm>
            <a:custGeom>
              <a:avLst/>
              <a:gdLst>
                <a:gd name="T0" fmla="*/ 110 w 110"/>
                <a:gd name="T1" fmla="*/ 11 h 79"/>
                <a:gd name="T2" fmla="*/ 108 w 110"/>
                <a:gd name="T3" fmla="*/ 0 h 79"/>
                <a:gd name="T4" fmla="*/ 108 w 110"/>
                <a:gd name="T5" fmla="*/ 0 h 79"/>
                <a:gd name="T6" fmla="*/ 108 w 110"/>
                <a:gd name="T7" fmla="*/ 0 h 79"/>
                <a:gd name="T8" fmla="*/ 108 w 110"/>
                <a:gd name="T9" fmla="*/ 0 h 79"/>
                <a:gd name="T10" fmla="*/ 108 w 110"/>
                <a:gd name="T11" fmla="*/ 0 h 79"/>
                <a:gd name="T12" fmla="*/ 108 w 110"/>
                <a:gd name="T13" fmla="*/ 0 h 79"/>
                <a:gd name="T14" fmla="*/ 108 w 110"/>
                <a:gd name="T15" fmla="*/ 0 h 79"/>
                <a:gd name="T16" fmla="*/ 108 w 110"/>
                <a:gd name="T17" fmla="*/ 0 h 79"/>
                <a:gd name="T18" fmla="*/ 108 w 110"/>
                <a:gd name="T19" fmla="*/ 0 h 79"/>
                <a:gd name="T20" fmla="*/ 110 w 110"/>
                <a:gd name="T21" fmla="*/ 11 h 79"/>
                <a:gd name="T22" fmla="*/ 110 w 110"/>
                <a:gd name="T23" fmla="*/ 11 h 79"/>
                <a:gd name="T24" fmla="*/ 108 w 110"/>
                <a:gd name="T25" fmla="*/ 24 h 79"/>
                <a:gd name="T26" fmla="*/ 104 w 110"/>
                <a:gd name="T27" fmla="*/ 37 h 79"/>
                <a:gd name="T28" fmla="*/ 98 w 110"/>
                <a:gd name="T29" fmla="*/ 49 h 79"/>
                <a:gd name="T30" fmla="*/ 90 w 110"/>
                <a:gd name="T31" fmla="*/ 59 h 79"/>
                <a:gd name="T32" fmla="*/ 80 w 110"/>
                <a:gd name="T33" fmla="*/ 67 h 79"/>
                <a:gd name="T34" fmla="*/ 68 w 110"/>
                <a:gd name="T35" fmla="*/ 73 h 79"/>
                <a:gd name="T36" fmla="*/ 57 w 110"/>
                <a:gd name="T37" fmla="*/ 77 h 79"/>
                <a:gd name="T38" fmla="*/ 42 w 110"/>
                <a:gd name="T39" fmla="*/ 79 h 79"/>
                <a:gd name="T40" fmla="*/ 29 w 110"/>
                <a:gd name="T41" fmla="*/ 77 h 79"/>
                <a:gd name="T42" fmla="*/ 16 w 110"/>
                <a:gd name="T43" fmla="*/ 73 h 79"/>
                <a:gd name="T44" fmla="*/ 5 w 110"/>
                <a:gd name="T45" fmla="*/ 67 h 79"/>
                <a:gd name="T46" fmla="*/ 2 w 110"/>
                <a:gd name="T47" fmla="*/ 64 h 79"/>
                <a:gd name="T48" fmla="*/ 2 w 110"/>
                <a:gd name="T49" fmla="*/ 64 h 79"/>
                <a:gd name="T50" fmla="*/ 2 w 110"/>
                <a:gd name="T51" fmla="*/ 63 h 79"/>
                <a:gd name="T52" fmla="*/ 2 w 110"/>
                <a:gd name="T53" fmla="*/ 63 h 79"/>
                <a:gd name="T54" fmla="*/ 0 w 110"/>
                <a:gd name="T55" fmla="*/ 63 h 79"/>
                <a:gd name="T56" fmla="*/ 0 w 110"/>
                <a:gd name="T57" fmla="*/ 63 h 79"/>
                <a:gd name="T58" fmla="*/ 0 w 110"/>
                <a:gd name="T59" fmla="*/ 63 h 79"/>
                <a:gd name="T60" fmla="*/ 0 w 110"/>
                <a:gd name="T61" fmla="*/ 63 h 79"/>
                <a:gd name="T62" fmla="*/ 0 w 110"/>
                <a:gd name="T63" fmla="*/ 63 h 79"/>
                <a:gd name="T64" fmla="*/ 5 w 110"/>
                <a:gd name="T65" fmla="*/ 66 h 79"/>
                <a:gd name="T66" fmla="*/ 16 w 110"/>
                <a:gd name="T67" fmla="*/ 73 h 79"/>
                <a:gd name="T68" fmla="*/ 29 w 110"/>
                <a:gd name="T69" fmla="*/ 76 h 79"/>
                <a:gd name="T70" fmla="*/ 42 w 110"/>
                <a:gd name="T71" fmla="*/ 77 h 79"/>
                <a:gd name="T72" fmla="*/ 57 w 110"/>
                <a:gd name="T73" fmla="*/ 76 h 79"/>
                <a:gd name="T74" fmla="*/ 68 w 110"/>
                <a:gd name="T75" fmla="*/ 73 h 79"/>
                <a:gd name="T76" fmla="*/ 80 w 110"/>
                <a:gd name="T77" fmla="*/ 66 h 79"/>
                <a:gd name="T78" fmla="*/ 90 w 110"/>
                <a:gd name="T79" fmla="*/ 59 h 79"/>
                <a:gd name="T80" fmla="*/ 98 w 110"/>
                <a:gd name="T81" fmla="*/ 49 h 79"/>
                <a:gd name="T82" fmla="*/ 104 w 110"/>
                <a:gd name="T83" fmla="*/ 37 h 79"/>
                <a:gd name="T84" fmla="*/ 108 w 110"/>
                <a:gd name="T85" fmla="*/ 24 h 79"/>
                <a:gd name="T86" fmla="*/ 110 w 110"/>
                <a:gd name="T87" fmla="*/ 11 h 79"/>
                <a:gd name="T88" fmla="*/ 110 w 110"/>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1"/>
                  </a:moveTo>
                  <a:lnTo>
                    <a:pt x="108" y="0"/>
                  </a:lnTo>
                  <a:lnTo>
                    <a:pt x="108" y="0"/>
                  </a:lnTo>
                  <a:lnTo>
                    <a:pt x="108" y="0"/>
                  </a:lnTo>
                  <a:lnTo>
                    <a:pt x="108" y="0"/>
                  </a:lnTo>
                  <a:lnTo>
                    <a:pt x="108" y="0"/>
                  </a:lnTo>
                  <a:lnTo>
                    <a:pt x="108" y="0"/>
                  </a:lnTo>
                  <a:lnTo>
                    <a:pt x="108" y="0"/>
                  </a:lnTo>
                  <a:lnTo>
                    <a:pt x="108" y="0"/>
                  </a:lnTo>
                  <a:lnTo>
                    <a:pt x="108" y="0"/>
                  </a:lnTo>
                  <a:lnTo>
                    <a:pt x="110" y="11"/>
                  </a:lnTo>
                  <a:lnTo>
                    <a:pt x="110" y="11"/>
                  </a:lnTo>
                  <a:lnTo>
                    <a:pt x="108" y="24"/>
                  </a:lnTo>
                  <a:lnTo>
                    <a:pt x="104" y="37"/>
                  </a:lnTo>
                  <a:lnTo>
                    <a:pt x="98" y="49"/>
                  </a:lnTo>
                  <a:lnTo>
                    <a:pt x="90" y="59"/>
                  </a:lnTo>
                  <a:lnTo>
                    <a:pt x="80" y="67"/>
                  </a:lnTo>
                  <a:lnTo>
                    <a:pt x="68" y="73"/>
                  </a:lnTo>
                  <a:lnTo>
                    <a:pt x="57" y="77"/>
                  </a:lnTo>
                  <a:lnTo>
                    <a:pt x="42" y="79"/>
                  </a:lnTo>
                  <a:lnTo>
                    <a:pt x="29" y="77"/>
                  </a:lnTo>
                  <a:lnTo>
                    <a:pt x="16" y="73"/>
                  </a:lnTo>
                  <a:lnTo>
                    <a:pt x="5" y="67"/>
                  </a:lnTo>
                  <a:lnTo>
                    <a:pt x="2" y="64"/>
                  </a:lnTo>
                  <a:lnTo>
                    <a:pt x="2" y="64"/>
                  </a:lnTo>
                  <a:lnTo>
                    <a:pt x="2" y="63"/>
                  </a:lnTo>
                  <a:lnTo>
                    <a:pt x="2" y="63"/>
                  </a:lnTo>
                  <a:lnTo>
                    <a:pt x="0" y="63"/>
                  </a:lnTo>
                  <a:lnTo>
                    <a:pt x="0" y="63"/>
                  </a:lnTo>
                  <a:lnTo>
                    <a:pt x="0" y="63"/>
                  </a:lnTo>
                  <a:lnTo>
                    <a:pt x="0" y="63"/>
                  </a:lnTo>
                  <a:lnTo>
                    <a:pt x="0" y="63"/>
                  </a:lnTo>
                  <a:lnTo>
                    <a:pt x="5" y="66"/>
                  </a:lnTo>
                  <a:lnTo>
                    <a:pt x="16" y="73"/>
                  </a:lnTo>
                  <a:lnTo>
                    <a:pt x="29" y="76"/>
                  </a:lnTo>
                  <a:lnTo>
                    <a:pt x="42" y="77"/>
                  </a:lnTo>
                  <a:lnTo>
                    <a:pt x="57" y="76"/>
                  </a:lnTo>
                  <a:lnTo>
                    <a:pt x="68" y="73"/>
                  </a:lnTo>
                  <a:lnTo>
                    <a:pt x="80" y="66"/>
                  </a:lnTo>
                  <a:lnTo>
                    <a:pt x="90" y="59"/>
                  </a:lnTo>
                  <a:lnTo>
                    <a:pt x="98" y="49"/>
                  </a:lnTo>
                  <a:lnTo>
                    <a:pt x="104" y="37"/>
                  </a:lnTo>
                  <a:lnTo>
                    <a:pt x="108" y="24"/>
                  </a:lnTo>
                  <a:lnTo>
                    <a:pt x="110" y="11"/>
                  </a:lnTo>
                  <a:lnTo>
                    <a:pt x="110" y="11"/>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1" name="Freeform 1321"/>
            <p:cNvSpPr>
              <a:spLocks/>
            </p:cNvSpPr>
            <p:nvPr/>
          </p:nvSpPr>
          <p:spPr bwMode="auto">
            <a:xfrm>
              <a:off x="4203" y="2562"/>
              <a:ext cx="110" cy="77"/>
            </a:xfrm>
            <a:custGeom>
              <a:avLst/>
              <a:gdLst>
                <a:gd name="T0" fmla="*/ 110 w 110"/>
                <a:gd name="T1" fmla="*/ 11 h 77"/>
                <a:gd name="T2" fmla="*/ 108 w 110"/>
                <a:gd name="T3" fmla="*/ 0 h 77"/>
                <a:gd name="T4" fmla="*/ 108 w 110"/>
                <a:gd name="T5" fmla="*/ 0 h 77"/>
                <a:gd name="T6" fmla="*/ 108 w 110"/>
                <a:gd name="T7" fmla="*/ 0 h 77"/>
                <a:gd name="T8" fmla="*/ 108 w 110"/>
                <a:gd name="T9" fmla="*/ 0 h 77"/>
                <a:gd name="T10" fmla="*/ 108 w 110"/>
                <a:gd name="T11" fmla="*/ 0 h 77"/>
                <a:gd name="T12" fmla="*/ 108 w 110"/>
                <a:gd name="T13" fmla="*/ 0 h 77"/>
                <a:gd name="T14" fmla="*/ 108 w 110"/>
                <a:gd name="T15" fmla="*/ 0 h 77"/>
                <a:gd name="T16" fmla="*/ 108 w 110"/>
                <a:gd name="T17" fmla="*/ 0 h 77"/>
                <a:gd name="T18" fmla="*/ 108 w 110"/>
                <a:gd name="T19" fmla="*/ 0 h 77"/>
                <a:gd name="T20" fmla="*/ 108 w 110"/>
                <a:gd name="T21" fmla="*/ 11 h 77"/>
                <a:gd name="T22" fmla="*/ 110 w 110"/>
                <a:gd name="T23" fmla="*/ 11 h 77"/>
                <a:gd name="T24" fmla="*/ 108 w 110"/>
                <a:gd name="T25" fmla="*/ 24 h 77"/>
                <a:gd name="T26" fmla="*/ 104 w 110"/>
                <a:gd name="T27" fmla="*/ 37 h 77"/>
                <a:gd name="T28" fmla="*/ 98 w 110"/>
                <a:gd name="T29" fmla="*/ 49 h 77"/>
                <a:gd name="T30" fmla="*/ 90 w 110"/>
                <a:gd name="T31" fmla="*/ 59 h 77"/>
                <a:gd name="T32" fmla="*/ 80 w 110"/>
                <a:gd name="T33" fmla="*/ 66 h 77"/>
                <a:gd name="T34" fmla="*/ 68 w 110"/>
                <a:gd name="T35" fmla="*/ 73 h 77"/>
                <a:gd name="T36" fmla="*/ 57 w 110"/>
                <a:gd name="T37" fmla="*/ 76 h 77"/>
                <a:gd name="T38" fmla="*/ 42 w 110"/>
                <a:gd name="T39" fmla="*/ 77 h 77"/>
                <a:gd name="T40" fmla="*/ 29 w 110"/>
                <a:gd name="T41" fmla="*/ 76 h 77"/>
                <a:gd name="T42" fmla="*/ 16 w 110"/>
                <a:gd name="T43" fmla="*/ 73 h 77"/>
                <a:gd name="T44" fmla="*/ 5 w 110"/>
                <a:gd name="T45" fmla="*/ 66 h 77"/>
                <a:gd name="T46" fmla="*/ 0 w 110"/>
                <a:gd name="T47" fmla="*/ 63 h 77"/>
                <a:gd name="T48" fmla="*/ 0 w 110"/>
                <a:gd name="T49" fmla="*/ 63 h 77"/>
                <a:gd name="T50" fmla="*/ 0 w 110"/>
                <a:gd name="T51" fmla="*/ 63 h 77"/>
                <a:gd name="T52" fmla="*/ 0 w 110"/>
                <a:gd name="T53" fmla="*/ 63 h 77"/>
                <a:gd name="T54" fmla="*/ 0 w 110"/>
                <a:gd name="T55" fmla="*/ 63 h 77"/>
                <a:gd name="T56" fmla="*/ 0 w 110"/>
                <a:gd name="T57" fmla="*/ 63 h 77"/>
                <a:gd name="T58" fmla="*/ 0 w 110"/>
                <a:gd name="T59" fmla="*/ 63 h 77"/>
                <a:gd name="T60" fmla="*/ 0 w 110"/>
                <a:gd name="T61" fmla="*/ 62 h 77"/>
                <a:gd name="T62" fmla="*/ 0 w 110"/>
                <a:gd name="T63" fmla="*/ 62 h 77"/>
                <a:gd name="T64" fmla="*/ 5 w 110"/>
                <a:gd name="T65" fmla="*/ 66 h 77"/>
                <a:gd name="T66" fmla="*/ 16 w 110"/>
                <a:gd name="T67" fmla="*/ 72 h 77"/>
                <a:gd name="T68" fmla="*/ 29 w 110"/>
                <a:gd name="T69" fmla="*/ 76 h 77"/>
                <a:gd name="T70" fmla="*/ 42 w 110"/>
                <a:gd name="T71" fmla="*/ 77 h 77"/>
                <a:gd name="T72" fmla="*/ 57 w 110"/>
                <a:gd name="T73" fmla="*/ 76 h 77"/>
                <a:gd name="T74" fmla="*/ 68 w 110"/>
                <a:gd name="T75" fmla="*/ 72 h 77"/>
                <a:gd name="T76" fmla="*/ 80 w 110"/>
                <a:gd name="T77" fmla="*/ 66 h 77"/>
                <a:gd name="T78" fmla="*/ 90 w 110"/>
                <a:gd name="T79" fmla="*/ 57 h 77"/>
                <a:gd name="T80" fmla="*/ 98 w 110"/>
                <a:gd name="T81" fmla="*/ 49 h 77"/>
                <a:gd name="T82" fmla="*/ 104 w 110"/>
                <a:gd name="T83" fmla="*/ 37 h 77"/>
                <a:gd name="T84" fmla="*/ 107 w 110"/>
                <a:gd name="T85" fmla="*/ 24 h 77"/>
                <a:gd name="T86" fmla="*/ 108 w 110"/>
                <a:gd name="T87" fmla="*/ 11 h 77"/>
                <a:gd name="T88" fmla="*/ 110 w 110"/>
                <a:gd name="T8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7">
                  <a:moveTo>
                    <a:pt x="110" y="11"/>
                  </a:moveTo>
                  <a:lnTo>
                    <a:pt x="108" y="0"/>
                  </a:lnTo>
                  <a:lnTo>
                    <a:pt x="108" y="0"/>
                  </a:lnTo>
                  <a:lnTo>
                    <a:pt x="108" y="0"/>
                  </a:lnTo>
                  <a:lnTo>
                    <a:pt x="108" y="0"/>
                  </a:lnTo>
                  <a:lnTo>
                    <a:pt x="108" y="0"/>
                  </a:lnTo>
                  <a:lnTo>
                    <a:pt x="108" y="0"/>
                  </a:lnTo>
                  <a:lnTo>
                    <a:pt x="108" y="0"/>
                  </a:lnTo>
                  <a:lnTo>
                    <a:pt x="108" y="0"/>
                  </a:lnTo>
                  <a:lnTo>
                    <a:pt x="108" y="0"/>
                  </a:lnTo>
                  <a:lnTo>
                    <a:pt x="108" y="11"/>
                  </a:lnTo>
                  <a:lnTo>
                    <a:pt x="110" y="11"/>
                  </a:lnTo>
                  <a:lnTo>
                    <a:pt x="108" y="24"/>
                  </a:lnTo>
                  <a:lnTo>
                    <a:pt x="104" y="37"/>
                  </a:lnTo>
                  <a:lnTo>
                    <a:pt x="98" y="49"/>
                  </a:lnTo>
                  <a:lnTo>
                    <a:pt x="90" y="59"/>
                  </a:lnTo>
                  <a:lnTo>
                    <a:pt x="80" y="66"/>
                  </a:lnTo>
                  <a:lnTo>
                    <a:pt x="68" y="73"/>
                  </a:lnTo>
                  <a:lnTo>
                    <a:pt x="57" y="76"/>
                  </a:lnTo>
                  <a:lnTo>
                    <a:pt x="42" y="77"/>
                  </a:lnTo>
                  <a:lnTo>
                    <a:pt x="29" y="76"/>
                  </a:lnTo>
                  <a:lnTo>
                    <a:pt x="16" y="73"/>
                  </a:lnTo>
                  <a:lnTo>
                    <a:pt x="5" y="66"/>
                  </a:lnTo>
                  <a:lnTo>
                    <a:pt x="0" y="63"/>
                  </a:lnTo>
                  <a:lnTo>
                    <a:pt x="0" y="63"/>
                  </a:lnTo>
                  <a:lnTo>
                    <a:pt x="0" y="63"/>
                  </a:lnTo>
                  <a:lnTo>
                    <a:pt x="0" y="63"/>
                  </a:lnTo>
                  <a:lnTo>
                    <a:pt x="0" y="63"/>
                  </a:lnTo>
                  <a:lnTo>
                    <a:pt x="0" y="63"/>
                  </a:lnTo>
                  <a:lnTo>
                    <a:pt x="0" y="63"/>
                  </a:lnTo>
                  <a:lnTo>
                    <a:pt x="0" y="62"/>
                  </a:lnTo>
                  <a:lnTo>
                    <a:pt x="0" y="62"/>
                  </a:lnTo>
                  <a:lnTo>
                    <a:pt x="5" y="66"/>
                  </a:lnTo>
                  <a:lnTo>
                    <a:pt x="16" y="72"/>
                  </a:lnTo>
                  <a:lnTo>
                    <a:pt x="29" y="76"/>
                  </a:lnTo>
                  <a:lnTo>
                    <a:pt x="42" y="77"/>
                  </a:lnTo>
                  <a:lnTo>
                    <a:pt x="57" y="76"/>
                  </a:lnTo>
                  <a:lnTo>
                    <a:pt x="68" y="72"/>
                  </a:lnTo>
                  <a:lnTo>
                    <a:pt x="80" y="66"/>
                  </a:lnTo>
                  <a:lnTo>
                    <a:pt x="90" y="57"/>
                  </a:lnTo>
                  <a:lnTo>
                    <a:pt x="98" y="49"/>
                  </a:lnTo>
                  <a:lnTo>
                    <a:pt x="104" y="37"/>
                  </a:lnTo>
                  <a:lnTo>
                    <a:pt x="107" y="24"/>
                  </a:lnTo>
                  <a:lnTo>
                    <a:pt x="108" y="11"/>
                  </a:lnTo>
                  <a:lnTo>
                    <a:pt x="110" y="1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2" name="Freeform 1322"/>
            <p:cNvSpPr>
              <a:spLocks/>
            </p:cNvSpPr>
            <p:nvPr/>
          </p:nvSpPr>
          <p:spPr bwMode="auto">
            <a:xfrm>
              <a:off x="4203" y="2560"/>
              <a:ext cx="108" cy="79"/>
            </a:xfrm>
            <a:custGeom>
              <a:avLst/>
              <a:gdLst>
                <a:gd name="T0" fmla="*/ 108 w 108"/>
                <a:gd name="T1" fmla="*/ 13 h 79"/>
                <a:gd name="T2" fmla="*/ 108 w 108"/>
                <a:gd name="T3" fmla="*/ 2 h 79"/>
                <a:gd name="T4" fmla="*/ 108 w 108"/>
                <a:gd name="T5" fmla="*/ 2 h 79"/>
                <a:gd name="T6" fmla="*/ 107 w 108"/>
                <a:gd name="T7" fmla="*/ 2 h 79"/>
                <a:gd name="T8" fmla="*/ 107 w 108"/>
                <a:gd name="T9" fmla="*/ 2 h 79"/>
                <a:gd name="T10" fmla="*/ 107 w 108"/>
                <a:gd name="T11" fmla="*/ 0 h 79"/>
                <a:gd name="T12" fmla="*/ 107 w 108"/>
                <a:gd name="T13" fmla="*/ 0 h 79"/>
                <a:gd name="T14" fmla="*/ 107 w 108"/>
                <a:gd name="T15" fmla="*/ 0 h 79"/>
                <a:gd name="T16" fmla="*/ 107 w 108"/>
                <a:gd name="T17" fmla="*/ 0 h 79"/>
                <a:gd name="T18" fmla="*/ 107 w 108"/>
                <a:gd name="T19" fmla="*/ 0 h 79"/>
                <a:gd name="T20" fmla="*/ 108 w 108"/>
                <a:gd name="T21" fmla="*/ 13 h 79"/>
                <a:gd name="T22" fmla="*/ 108 w 108"/>
                <a:gd name="T23" fmla="*/ 13 h 79"/>
                <a:gd name="T24" fmla="*/ 107 w 108"/>
                <a:gd name="T25" fmla="*/ 26 h 79"/>
                <a:gd name="T26" fmla="*/ 104 w 108"/>
                <a:gd name="T27" fmla="*/ 39 h 79"/>
                <a:gd name="T28" fmla="*/ 98 w 108"/>
                <a:gd name="T29" fmla="*/ 51 h 79"/>
                <a:gd name="T30" fmla="*/ 90 w 108"/>
                <a:gd name="T31" fmla="*/ 59 h 79"/>
                <a:gd name="T32" fmla="*/ 80 w 108"/>
                <a:gd name="T33" fmla="*/ 68 h 79"/>
                <a:gd name="T34" fmla="*/ 68 w 108"/>
                <a:gd name="T35" fmla="*/ 74 h 79"/>
                <a:gd name="T36" fmla="*/ 57 w 108"/>
                <a:gd name="T37" fmla="*/ 78 h 79"/>
                <a:gd name="T38" fmla="*/ 42 w 108"/>
                <a:gd name="T39" fmla="*/ 79 h 79"/>
                <a:gd name="T40" fmla="*/ 29 w 108"/>
                <a:gd name="T41" fmla="*/ 78 h 79"/>
                <a:gd name="T42" fmla="*/ 16 w 108"/>
                <a:gd name="T43" fmla="*/ 74 h 79"/>
                <a:gd name="T44" fmla="*/ 5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4 h 79"/>
                <a:gd name="T64" fmla="*/ 6 w 108"/>
                <a:gd name="T65" fmla="*/ 68 h 79"/>
                <a:gd name="T66" fmla="*/ 16 w 108"/>
                <a:gd name="T67" fmla="*/ 74 h 79"/>
                <a:gd name="T68" fmla="*/ 29 w 108"/>
                <a:gd name="T69" fmla="*/ 78 h 79"/>
                <a:gd name="T70" fmla="*/ 42 w 108"/>
                <a:gd name="T71" fmla="*/ 79 h 79"/>
                <a:gd name="T72" fmla="*/ 55 w 108"/>
                <a:gd name="T73" fmla="*/ 78 h 79"/>
                <a:gd name="T74" fmla="*/ 68 w 108"/>
                <a:gd name="T75" fmla="*/ 74 h 79"/>
                <a:gd name="T76" fmla="*/ 80 w 108"/>
                <a:gd name="T77" fmla="*/ 68 h 79"/>
                <a:gd name="T78" fmla="*/ 90 w 108"/>
                <a:gd name="T79" fmla="*/ 59 h 79"/>
                <a:gd name="T80" fmla="*/ 97 w 108"/>
                <a:gd name="T81" fmla="*/ 49 h 79"/>
                <a:gd name="T82" fmla="*/ 103 w 108"/>
                <a:gd name="T83" fmla="*/ 39 h 79"/>
                <a:gd name="T84" fmla="*/ 107 w 108"/>
                <a:gd name="T85" fmla="*/ 26 h 79"/>
                <a:gd name="T86" fmla="*/ 108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8" y="2"/>
                  </a:lnTo>
                  <a:lnTo>
                    <a:pt x="108" y="2"/>
                  </a:lnTo>
                  <a:lnTo>
                    <a:pt x="107" y="2"/>
                  </a:lnTo>
                  <a:lnTo>
                    <a:pt x="107" y="2"/>
                  </a:lnTo>
                  <a:lnTo>
                    <a:pt x="107" y="0"/>
                  </a:lnTo>
                  <a:lnTo>
                    <a:pt x="107" y="0"/>
                  </a:lnTo>
                  <a:lnTo>
                    <a:pt x="107" y="0"/>
                  </a:lnTo>
                  <a:lnTo>
                    <a:pt x="107" y="0"/>
                  </a:lnTo>
                  <a:lnTo>
                    <a:pt x="107" y="0"/>
                  </a:lnTo>
                  <a:lnTo>
                    <a:pt x="108" y="13"/>
                  </a:lnTo>
                  <a:lnTo>
                    <a:pt x="108" y="13"/>
                  </a:lnTo>
                  <a:lnTo>
                    <a:pt x="107" y="26"/>
                  </a:lnTo>
                  <a:lnTo>
                    <a:pt x="104" y="39"/>
                  </a:lnTo>
                  <a:lnTo>
                    <a:pt x="98" y="51"/>
                  </a:lnTo>
                  <a:lnTo>
                    <a:pt x="90" y="59"/>
                  </a:lnTo>
                  <a:lnTo>
                    <a:pt x="80" y="68"/>
                  </a:lnTo>
                  <a:lnTo>
                    <a:pt x="68" y="74"/>
                  </a:lnTo>
                  <a:lnTo>
                    <a:pt x="57" y="78"/>
                  </a:lnTo>
                  <a:lnTo>
                    <a:pt x="42" y="79"/>
                  </a:lnTo>
                  <a:lnTo>
                    <a:pt x="29" y="78"/>
                  </a:lnTo>
                  <a:lnTo>
                    <a:pt x="16" y="74"/>
                  </a:lnTo>
                  <a:lnTo>
                    <a:pt x="5" y="68"/>
                  </a:lnTo>
                  <a:lnTo>
                    <a:pt x="0" y="64"/>
                  </a:lnTo>
                  <a:lnTo>
                    <a:pt x="0" y="64"/>
                  </a:lnTo>
                  <a:lnTo>
                    <a:pt x="0" y="64"/>
                  </a:lnTo>
                  <a:lnTo>
                    <a:pt x="0" y="64"/>
                  </a:lnTo>
                  <a:lnTo>
                    <a:pt x="0" y="64"/>
                  </a:lnTo>
                  <a:lnTo>
                    <a:pt x="0" y="64"/>
                  </a:lnTo>
                  <a:lnTo>
                    <a:pt x="0" y="64"/>
                  </a:lnTo>
                  <a:lnTo>
                    <a:pt x="0" y="64"/>
                  </a:lnTo>
                  <a:lnTo>
                    <a:pt x="0" y="64"/>
                  </a:lnTo>
                  <a:lnTo>
                    <a:pt x="6" y="68"/>
                  </a:lnTo>
                  <a:lnTo>
                    <a:pt x="16" y="74"/>
                  </a:lnTo>
                  <a:lnTo>
                    <a:pt x="29" y="78"/>
                  </a:lnTo>
                  <a:lnTo>
                    <a:pt x="42" y="79"/>
                  </a:lnTo>
                  <a:lnTo>
                    <a:pt x="55" y="78"/>
                  </a:lnTo>
                  <a:lnTo>
                    <a:pt x="68" y="74"/>
                  </a:lnTo>
                  <a:lnTo>
                    <a:pt x="80" y="68"/>
                  </a:lnTo>
                  <a:lnTo>
                    <a:pt x="90" y="59"/>
                  </a:lnTo>
                  <a:lnTo>
                    <a:pt x="97" y="49"/>
                  </a:lnTo>
                  <a:lnTo>
                    <a:pt x="103" y="39"/>
                  </a:lnTo>
                  <a:lnTo>
                    <a:pt x="107" y="26"/>
                  </a:lnTo>
                  <a:lnTo>
                    <a:pt x="108" y="13"/>
                  </a:lnTo>
                  <a:lnTo>
                    <a:pt x="108" y="1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3" name="Freeform 1323"/>
            <p:cNvSpPr>
              <a:spLocks/>
            </p:cNvSpPr>
            <p:nvPr/>
          </p:nvSpPr>
          <p:spPr bwMode="auto">
            <a:xfrm>
              <a:off x="4203" y="2560"/>
              <a:ext cx="108" cy="79"/>
            </a:xfrm>
            <a:custGeom>
              <a:avLst/>
              <a:gdLst>
                <a:gd name="T0" fmla="*/ 108 w 108"/>
                <a:gd name="T1" fmla="*/ 13 h 79"/>
                <a:gd name="T2" fmla="*/ 107 w 108"/>
                <a:gd name="T3" fmla="*/ 0 h 79"/>
                <a:gd name="T4" fmla="*/ 107 w 108"/>
                <a:gd name="T5" fmla="*/ 0 h 79"/>
                <a:gd name="T6" fmla="*/ 107 w 108"/>
                <a:gd name="T7" fmla="*/ 0 h 79"/>
                <a:gd name="T8" fmla="*/ 107 w 108"/>
                <a:gd name="T9" fmla="*/ 0 h 79"/>
                <a:gd name="T10" fmla="*/ 107 w 108"/>
                <a:gd name="T11" fmla="*/ 0 h 79"/>
                <a:gd name="T12" fmla="*/ 107 w 108"/>
                <a:gd name="T13" fmla="*/ 0 h 79"/>
                <a:gd name="T14" fmla="*/ 107 w 108"/>
                <a:gd name="T15" fmla="*/ 0 h 79"/>
                <a:gd name="T16" fmla="*/ 107 w 108"/>
                <a:gd name="T17" fmla="*/ 0 h 79"/>
                <a:gd name="T18" fmla="*/ 107 w 108"/>
                <a:gd name="T19" fmla="*/ 0 h 79"/>
                <a:gd name="T20" fmla="*/ 108 w 108"/>
                <a:gd name="T21" fmla="*/ 13 h 79"/>
                <a:gd name="T22" fmla="*/ 108 w 108"/>
                <a:gd name="T23" fmla="*/ 13 h 79"/>
                <a:gd name="T24" fmla="*/ 107 w 108"/>
                <a:gd name="T25" fmla="*/ 26 h 79"/>
                <a:gd name="T26" fmla="*/ 103 w 108"/>
                <a:gd name="T27" fmla="*/ 39 h 79"/>
                <a:gd name="T28" fmla="*/ 97 w 108"/>
                <a:gd name="T29" fmla="*/ 49 h 79"/>
                <a:gd name="T30" fmla="*/ 90 w 108"/>
                <a:gd name="T31" fmla="*/ 59 h 79"/>
                <a:gd name="T32" fmla="*/ 80 w 108"/>
                <a:gd name="T33" fmla="*/ 68 h 79"/>
                <a:gd name="T34" fmla="*/ 68 w 108"/>
                <a:gd name="T35" fmla="*/ 74 h 79"/>
                <a:gd name="T36" fmla="*/ 55 w 108"/>
                <a:gd name="T37" fmla="*/ 78 h 79"/>
                <a:gd name="T38" fmla="*/ 42 w 108"/>
                <a:gd name="T39" fmla="*/ 79 h 79"/>
                <a:gd name="T40" fmla="*/ 29 w 108"/>
                <a:gd name="T41" fmla="*/ 78 h 79"/>
                <a:gd name="T42" fmla="*/ 16 w 108"/>
                <a:gd name="T43" fmla="*/ 74 h 79"/>
                <a:gd name="T44" fmla="*/ 6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2 h 79"/>
                <a:gd name="T58" fmla="*/ 0 w 108"/>
                <a:gd name="T59" fmla="*/ 62 h 79"/>
                <a:gd name="T60" fmla="*/ 0 w 108"/>
                <a:gd name="T61" fmla="*/ 62 h 79"/>
                <a:gd name="T62" fmla="*/ 0 w 108"/>
                <a:gd name="T63" fmla="*/ 62 h 79"/>
                <a:gd name="T64" fmla="*/ 6 w 108"/>
                <a:gd name="T65" fmla="*/ 66 h 79"/>
                <a:gd name="T66" fmla="*/ 18 w 108"/>
                <a:gd name="T67" fmla="*/ 74 h 79"/>
                <a:gd name="T68" fmla="*/ 29 w 108"/>
                <a:gd name="T69" fmla="*/ 76 h 79"/>
                <a:gd name="T70" fmla="*/ 42 w 108"/>
                <a:gd name="T71" fmla="*/ 78 h 79"/>
                <a:gd name="T72" fmla="*/ 55 w 108"/>
                <a:gd name="T73" fmla="*/ 76 h 79"/>
                <a:gd name="T74" fmla="*/ 68 w 108"/>
                <a:gd name="T75" fmla="*/ 74 h 79"/>
                <a:gd name="T76" fmla="*/ 80 w 108"/>
                <a:gd name="T77" fmla="*/ 66 h 79"/>
                <a:gd name="T78" fmla="*/ 88 w 108"/>
                <a:gd name="T79" fmla="*/ 59 h 79"/>
                <a:gd name="T80" fmla="*/ 97 w 108"/>
                <a:gd name="T81" fmla="*/ 49 h 79"/>
                <a:gd name="T82" fmla="*/ 103 w 108"/>
                <a:gd name="T83" fmla="*/ 38 h 79"/>
                <a:gd name="T84" fmla="*/ 107 w 108"/>
                <a:gd name="T85" fmla="*/ 26 h 79"/>
                <a:gd name="T86" fmla="*/ 108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7" y="0"/>
                  </a:lnTo>
                  <a:lnTo>
                    <a:pt x="107" y="0"/>
                  </a:lnTo>
                  <a:lnTo>
                    <a:pt x="107" y="0"/>
                  </a:lnTo>
                  <a:lnTo>
                    <a:pt x="107" y="0"/>
                  </a:lnTo>
                  <a:lnTo>
                    <a:pt x="107" y="0"/>
                  </a:lnTo>
                  <a:lnTo>
                    <a:pt x="107" y="0"/>
                  </a:lnTo>
                  <a:lnTo>
                    <a:pt x="107" y="0"/>
                  </a:lnTo>
                  <a:lnTo>
                    <a:pt x="107" y="0"/>
                  </a:lnTo>
                  <a:lnTo>
                    <a:pt x="107" y="0"/>
                  </a:lnTo>
                  <a:lnTo>
                    <a:pt x="108" y="13"/>
                  </a:lnTo>
                  <a:lnTo>
                    <a:pt x="108" y="13"/>
                  </a:lnTo>
                  <a:lnTo>
                    <a:pt x="107" y="26"/>
                  </a:lnTo>
                  <a:lnTo>
                    <a:pt x="103" y="39"/>
                  </a:lnTo>
                  <a:lnTo>
                    <a:pt x="97" y="49"/>
                  </a:lnTo>
                  <a:lnTo>
                    <a:pt x="90" y="59"/>
                  </a:lnTo>
                  <a:lnTo>
                    <a:pt x="80" y="68"/>
                  </a:lnTo>
                  <a:lnTo>
                    <a:pt x="68" y="74"/>
                  </a:lnTo>
                  <a:lnTo>
                    <a:pt x="55" y="78"/>
                  </a:lnTo>
                  <a:lnTo>
                    <a:pt x="42" y="79"/>
                  </a:lnTo>
                  <a:lnTo>
                    <a:pt x="29" y="78"/>
                  </a:lnTo>
                  <a:lnTo>
                    <a:pt x="16" y="74"/>
                  </a:lnTo>
                  <a:lnTo>
                    <a:pt x="6" y="68"/>
                  </a:lnTo>
                  <a:lnTo>
                    <a:pt x="0" y="64"/>
                  </a:lnTo>
                  <a:lnTo>
                    <a:pt x="0" y="64"/>
                  </a:lnTo>
                  <a:lnTo>
                    <a:pt x="0" y="64"/>
                  </a:lnTo>
                  <a:lnTo>
                    <a:pt x="0" y="64"/>
                  </a:lnTo>
                  <a:lnTo>
                    <a:pt x="0" y="64"/>
                  </a:lnTo>
                  <a:lnTo>
                    <a:pt x="0" y="62"/>
                  </a:lnTo>
                  <a:lnTo>
                    <a:pt x="0" y="62"/>
                  </a:lnTo>
                  <a:lnTo>
                    <a:pt x="0" y="62"/>
                  </a:lnTo>
                  <a:lnTo>
                    <a:pt x="0" y="62"/>
                  </a:lnTo>
                  <a:lnTo>
                    <a:pt x="6" y="66"/>
                  </a:lnTo>
                  <a:lnTo>
                    <a:pt x="18" y="74"/>
                  </a:lnTo>
                  <a:lnTo>
                    <a:pt x="29" y="76"/>
                  </a:lnTo>
                  <a:lnTo>
                    <a:pt x="42" y="78"/>
                  </a:lnTo>
                  <a:lnTo>
                    <a:pt x="55" y="76"/>
                  </a:lnTo>
                  <a:lnTo>
                    <a:pt x="68" y="74"/>
                  </a:lnTo>
                  <a:lnTo>
                    <a:pt x="80" y="66"/>
                  </a:lnTo>
                  <a:lnTo>
                    <a:pt x="88" y="59"/>
                  </a:lnTo>
                  <a:lnTo>
                    <a:pt x="97" y="49"/>
                  </a:lnTo>
                  <a:lnTo>
                    <a:pt x="103" y="38"/>
                  </a:lnTo>
                  <a:lnTo>
                    <a:pt x="107" y="26"/>
                  </a:lnTo>
                  <a:lnTo>
                    <a:pt x="108"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4" name="Freeform 1324"/>
            <p:cNvSpPr>
              <a:spLocks/>
            </p:cNvSpPr>
            <p:nvPr/>
          </p:nvSpPr>
          <p:spPr bwMode="auto">
            <a:xfrm>
              <a:off x="4203" y="2560"/>
              <a:ext cx="108" cy="78"/>
            </a:xfrm>
            <a:custGeom>
              <a:avLst/>
              <a:gdLst>
                <a:gd name="T0" fmla="*/ 108 w 108"/>
                <a:gd name="T1" fmla="*/ 13 h 78"/>
                <a:gd name="T2" fmla="*/ 107 w 108"/>
                <a:gd name="T3" fmla="*/ 0 h 78"/>
                <a:gd name="T4" fmla="*/ 107 w 108"/>
                <a:gd name="T5" fmla="*/ 0 h 78"/>
                <a:gd name="T6" fmla="*/ 107 w 108"/>
                <a:gd name="T7" fmla="*/ 0 h 78"/>
                <a:gd name="T8" fmla="*/ 107 w 108"/>
                <a:gd name="T9" fmla="*/ 0 h 78"/>
                <a:gd name="T10" fmla="*/ 107 w 108"/>
                <a:gd name="T11" fmla="*/ 0 h 78"/>
                <a:gd name="T12" fmla="*/ 107 w 108"/>
                <a:gd name="T13" fmla="*/ 0 h 78"/>
                <a:gd name="T14" fmla="*/ 105 w 108"/>
                <a:gd name="T15" fmla="*/ 0 h 78"/>
                <a:gd name="T16" fmla="*/ 105 w 108"/>
                <a:gd name="T17" fmla="*/ 0 h 78"/>
                <a:gd name="T18" fmla="*/ 105 w 108"/>
                <a:gd name="T19" fmla="*/ 0 h 78"/>
                <a:gd name="T20" fmla="*/ 105 w 108"/>
                <a:gd name="T21" fmla="*/ 0 h 78"/>
                <a:gd name="T22" fmla="*/ 107 w 108"/>
                <a:gd name="T23" fmla="*/ 13 h 78"/>
                <a:gd name="T24" fmla="*/ 108 w 108"/>
                <a:gd name="T25" fmla="*/ 13 h 78"/>
                <a:gd name="T26" fmla="*/ 107 w 108"/>
                <a:gd name="T27" fmla="*/ 26 h 78"/>
                <a:gd name="T28" fmla="*/ 103 w 108"/>
                <a:gd name="T29" fmla="*/ 38 h 78"/>
                <a:gd name="T30" fmla="*/ 97 w 108"/>
                <a:gd name="T31" fmla="*/ 49 h 78"/>
                <a:gd name="T32" fmla="*/ 88 w 108"/>
                <a:gd name="T33" fmla="*/ 59 h 78"/>
                <a:gd name="T34" fmla="*/ 80 w 108"/>
                <a:gd name="T35" fmla="*/ 66 h 78"/>
                <a:gd name="T36" fmla="*/ 68 w 108"/>
                <a:gd name="T37" fmla="*/ 74 h 78"/>
                <a:gd name="T38" fmla="*/ 55 w 108"/>
                <a:gd name="T39" fmla="*/ 76 h 78"/>
                <a:gd name="T40" fmla="*/ 42 w 108"/>
                <a:gd name="T41" fmla="*/ 78 h 78"/>
                <a:gd name="T42" fmla="*/ 29 w 108"/>
                <a:gd name="T43" fmla="*/ 76 h 78"/>
                <a:gd name="T44" fmla="*/ 18 w 108"/>
                <a:gd name="T45" fmla="*/ 74 h 78"/>
                <a:gd name="T46" fmla="*/ 6 w 108"/>
                <a:gd name="T47" fmla="*/ 66 h 78"/>
                <a:gd name="T48" fmla="*/ 0 w 108"/>
                <a:gd name="T49" fmla="*/ 62 h 78"/>
                <a:gd name="T50" fmla="*/ 0 w 108"/>
                <a:gd name="T51" fmla="*/ 62 h 78"/>
                <a:gd name="T52" fmla="*/ 0 w 108"/>
                <a:gd name="T53" fmla="*/ 62 h 78"/>
                <a:gd name="T54" fmla="*/ 0 w 108"/>
                <a:gd name="T55" fmla="*/ 62 h 78"/>
                <a:gd name="T56" fmla="*/ 0 w 108"/>
                <a:gd name="T57" fmla="*/ 62 h 78"/>
                <a:gd name="T58" fmla="*/ 0 w 108"/>
                <a:gd name="T59" fmla="*/ 62 h 78"/>
                <a:gd name="T60" fmla="*/ 0 w 108"/>
                <a:gd name="T61" fmla="*/ 62 h 78"/>
                <a:gd name="T62" fmla="*/ 0 w 108"/>
                <a:gd name="T63" fmla="*/ 62 h 78"/>
                <a:gd name="T64" fmla="*/ 0 w 108"/>
                <a:gd name="T65" fmla="*/ 62 h 78"/>
                <a:gd name="T66" fmla="*/ 6 w 108"/>
                <a:gd name="T67" fmla="*/ 66 h 78"/>
                <a:gd name="T68" fmla="*/ 18 w 108"/>
                <a:gd name="T69" fmla="*/ 72 h 78"/>
                <a:gd name="T70" fmla="*/ 29 w 108"/>
                <a:gd name="T71" fmla="*/ 76 h 78"/>
                <a:gd name="T72" fmla="*/ 42 w 108"/>
                <a:gd name="T73" fmla="*/ 78 h 78"/>
                <a:gd name="T74" fmla="*/ 55 w 108"/>
                <a:gd name="T75" fmla="*/ 76 h 78"/>
                <a:gd name="T76" fmla="*/ 68 w 108"/>
                <a:gd name="T77" fmla="*/ 72 h 78"/>
                <a:gd name="T78" fmla="*/ 78 w 108"/>
                <a:gd name="T79" fmla="*/ 66 h 78"/>
                <a:gd name="T80" fmla="*/ 88 w 108"/>
                <a:gd name="T81" fmla="*/ 59 h 78"/>
                <a:gd name="T82" fmla="*/ 97 w 108"/>
                <a:gd name="T83" fmla="*/ 49 h 78"/>
                <a:gd name="T84" fmla="*/ 103 w 108"/>
                <a:gd name="T85" fmla="*/ 38 h 78"/>
                <a:gd name="T86" fmla="*/ 105 w 108"/>
                <a:gd name="T87" fmla="*/ 26 h 78"/>
                <a:gd name="T88" fmla="*/ 107 w 108"/>
                <a:gd name="T89" fmla="*/ 13 h 78"/>
                <a:gd name="T90" fmla="*/ 108 w 108"/>
                <a:gd name="T91"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8">
                  <a:moveTo>
                    <a:pt x="108" y="13"/>
                  </a:moveTo>
                  <a:lnTo>
                    <a:pt x="107" y="0"/>
                  </a:lnTo>
                  <a:lnTo>
                    <a:pt x="107" y="0"/>
                  </a:lnTo>
                  <a:lnTo>
                    <a:pt x="107" y="0"/>
                  </a:lnTo>
                  <a:lnTo>
                    <a:pt x="107" y="0"/>
                  </a:lnTo>
                  <a:lnTo>
                    <a:pt x="107" y="0"/>
                  </a:lnTo>
                  <a:lnTo>
                    <a:pt x="107" y="0"/>
                  </a:lnTo>
                  <a:lnTo>
                    <a:pt x="105" y="0"/>
                  </a:lnTo>
                  <a:lnTo>
                    <a:pt x="105" y="0"/>
                  </a:lnTo>
                  <a:lnTo>
                    <a:pt x="105" y="0"/>
                  </a:lnTo>
                  <a:lnTo>
                    <a:pt x="105" y="0"/>
                  </a:lnTo>
                  <a:lnTo>
                    <a:pt x="107" y="13"/>
                  </a:lnTo>
                  <a:lnTo>
                    <a:pt x="108" y="13"/>
                  </a:lnTo>
                  <a:lnTo>
                    <a:pt x="107" y="26"/>
                  </a:lnTo>
                  <a:lnTo>
                    <a:pt x="103" y="38"/>
                  </a:lnTo>
                  <a:lnTo>
                    <a:pt x="97" y="49"/>
                  </a:lnTo>
                  <a:lnTo>
                    <a:pt x="88" y="59"/>
                  </a:lnTo>
                  <a:lnTo>
                    <a:pt x="80" y="66"/>
                  </a:lnTo>
                  <a:lnTo>
                    <a:pt x="68" y="74"/>
                  </a:lnTo>
                  <a:lnTo>
                    <a:pt x="55" y="76"/>
                  </a:lnTo>
                  <a:lnTo>
                    <a:pt x="42" y="78"/>
                  </a:lnTo>
                  <a:lnTo>
                    <a:pt x="29" y="76"/>
                  </a:lnTo>
                  <a:lnTo>
                    <a:pt x="18" y="74"/>
                  </a:lnTo>
                  <a:lnTo>
                    <a:pt x="6" y="66"/>
                  </a:lnTo>
                  <a:lnTo>
                    <a:pt x="0" y="62"/>
                  </a:lnTo>
                  <a:lnTo>
                    <a:pt x="0" y="62"/>
                  </a:lnTo>
                  <a:lnTo>
                    <a:pt x="0" y="62"/>
                  </a:lnTo>
                  <a:lnTo>
                    <a:pt x="0" y="62"/>
                  </a:lnTo>
                  <a:lnTo>
                    <a:pt x="0" y="62"/>
                  </a:lnTo>
                  <a:lnTo>
                    <a:pt x="0" y="62"/>
                  </a:lnTo>
                  <a:lnTo>
                    <a:pt x="0" y="62"/>
                  </a:lnTo>
                  <a:lnTo>
                    <a:pt x="0" y="62"/>
                  </a:lnTo>
                  <a:lnTo>
                    <a:pt x="0" y="62"/>
                  </a:lnTo>
                  <a:lnTo>
                    <a:pt x="6" y="66"/>
                  </a:lnTo>
                  <a:lnTo>
                    <a:pt x="18" y="72"/>
                  </a:lnTo>
                  <a:lnTo>
                    <a:pt x="29" y="76"/>
                  </a:lnTo>
                  <a:lnTo>
                    <a:pt x="42" y="78"/>
                  </a:lnTo>
                  <a:lnTo>
                    <a:pt x="55" y="76"/>
                  </a:lnTo>
                  <a:lnTo>
                    <a:pt x="68" y="72"/>
                  </a:lnTo>
                  <a:lnTo>
                    <a:pt x="78" y="66"/>
                  </a:lnTo>
                  <a:lnTo>
                    <a:pt x="88" y="59"/>
                  </a:lnTo>
                  <a:lnTo>
                    <a:pt x="97" y="49"/>
                  </a:lnTo>
                  <a:lnTo>
                    <a:pt x="103" y="38"/>
                  </a:lnTo>
                  <a:lnTo>
                    <a:pt x="105" y="26"/>
                  </a:lnTo>
                  <a:lnTo>
                    <a:pt x="107"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5" name="Freeform 1325"/>
            <p:cNvSpPr>
              <a:spLocks/>
            </p:cNvSpPr>
            <p:nvPr/>
          </p:nvSpPr>
          <p:spPr bwMode="auto">
            <a:xfrm>
              <a:off x="4203" y="2559"/>
              <a:ext cx="107" cy="79"/>
            </a:xfrm>
            <a:custGeom>
              <a:avLst/>
              <a:gdLst>
                <a:gd name="T0" fmla="*/ 107 w 107"/>
                <a:gd name="T1" fmla="*/ 14 h 79"/>
                <a:gd name="T2" fmla="*/ 105 w 107"/>
                <a:gd name="T3" fmla="*/ 1 h 79"/>
                <a:gd name="T4" fmla="*/ 105 w 107"/>
                <a:gd name="T5" fmla="*/ 1 h 79"/>
                <a:gd name="T6" fmla="*/ 105 w 107"/>
                <a:gd name="T7" fmla="*/ 0 h 79"/>
                <a:gd name="T8" fmla="*/ 105 w 107"/>
                <a:gd name="T9" fmla="*/ 0 h 79"/>
                <a:gd name="T10" fmla="*/ 105 w 107"/>
                <a:gd name="T11" fmla="*/ 0 h 79"/>
                <a:gd name="T12" fmla="*/ 105 w 107"/>
                <a:gd name="T13" fmla="*/ 0 h 79"/>
                <a:gd name="T14" fmla="*/ 105 w 107"/>
                <a:gd name="T15" fmla="*/ 0 h 79"/>
                <a:gd name="T16" fmla="*/ 105 w 107"/>
                <a:gd name="T17" fmla="*/ 0 h 79"/>
                <a:gd name="T18" fmla="*/ 105 w 107"/>
                <a:gd name="T19" fmla="*/ 0 h 79"/>
                <a:gd name="T20" fmla="*/ 105 w 107"/>
                <a:gd name="T21" fmla="*/ 0 h 79"/>
                <a:gd name="T22" fmla="*/ 105 w 107"/>
                <a:gd name="T23" fmla="*/ 1 h 79"/>
                <a:gd name="T24" fmla="*/ 107 w 107"/>
                <a:gd name="T25" fmla="*/ 14 h 79"/>
                <a:gd name="T26" fmla="*/ 107 w 107"/>
                <a:gd name="T27" fmla="*/ 14 h 79"/>
                <a:gd name="T28" fmla="*/ 105 w 107"/>
                <a:gd name="T29" fmla="*/ 27 h 79"/>
                <a:gd name="T30" fmla="*/ 103 w 107"/>
                <a:gd name="T31" fmla="*/ 39 h 79"/>
                <a:gd name="T32" fmla="*/ 97 w 107"/>
                <a:gd name="T33" fmla="*/ 50 h 79"/>
                <a:gd name="T34" fmla="*/ 88 w 107"/>
                <a:gd name="T35" fmla="*/ 60 h 79"/>
                <a:gd name="T36" fmla="*/ 78 w 107"/>
                <a:gd name="T37" fmla="*/ 67 h 79"/>
                <a:gd name="T38" fmla="*/ 68 w 107"/>
                <a:gd name="T39" fmla="*/ 73 h 79"/>
                <a:gd name="T40" fmla="*/ 55 w 107"/>
                <a:gd name="T41" fmla="*/ 77 h 79"/>
                <a:gd name="T42" fmla="*/ 42 w 107"/>
                <a:gd name="T43" fmla="*/ 79 h 79"/>
                <a:gd name="T44" fmla="*/ 29 w 107"/>
                <a:gd name="T45" fmla="*/ 77 h 79"/>
                <a:gd name="T46" fmla="*/ 18 w 107"/>
                <a:gd name="T47" fmla="*/ 73 h 79"/>
                <a:gd name="T48" fmla="*/ 6 w 107"/>
                <a:gd name="T49" fmla="*/ 67 h 79"/>
                <a:gd name="T50" fmla="*/ 0 w 107"/>
                <a:gd name="T51" fmla="*/ 63 h 79"/>
                <a:gd name="T52" fmla="*/ 0 w 107"/>
                <a:gd name="T53" fmla="*/ 63 h 79"/>
                <a:gd name="T54" fmla="*/ 0 w 107"/>
                <a:gd name="T55" fmla="*/ 63 h 79"/>
                <a:gd name="T56" fmla="*/ 0 w 107"/>
                <a:gd name="T57" fmla="*/ 62 h 79"/>
                <a:gd name="T58" fmla="*/ 0 w 107"/>
                <a:gd name="T59" fmla="*/ 62 h 79"/>
                <a:gd name="T60" fmla="*/ 0 w 107"/>
                <a:gd name="T61" fmla="*/ 62 h 79"/>
                <a:gd name="T62" fmla="*/ 0 w 107"/>
                <a:gd name="T63" fmla="*/ 62 h 79"/>
                <a:gd name="T64" fmla="*/ 0 w 107"/>
                <a:gd name="T65" fmla="*/ 62 h 79"/>
                <a:gd name="T66" fmla="*/ 0 w 107"/>
                <a:gd name="T67" fmla="*/ 62 h 79"/>
                <a:gd name="T68" fmla="*/ 6 w 107"/>
                <a:gd name="T69" fmla="*/ 67 h 79"/>
                <a:gd name="T70" fmla="*/ 18 w 107"/>
                <a:gd name="T71" fmla="*/ 73 h 79"/>
                <a:gd name="T72" fmla="*/ 29 w 107"/>
                <a:gd name="T73" fmla="*/ 77 h 79"/>
                <a:gd name="T74" fmla="*/ 42 w 107"/>
                <a:gd name="T75" fmla="*/ 79 h 79"/>
                <a:gd name="T76" fmla="*/ 55 w 107"/>
                <a:gd name="T77" fmla="*/ 77 h 79"/>
                <a:gd name="T78" fmla="*/ 68 w 107"/>
                <a:gd name="T79" fmla="*/ 73 h 79"/>
                <a:gd name="T80" fmla="*/ 78 w 107"/>
                <a:gd name="T81" fmla="*/ 67 h 79"/>
                <a:gd name="T82" fmla="*/ 88 w 107"/>
                <a:gd name="T83" fmla="*/ 59 h 79"/>
                <a:gd name="T84" fmla="*/ 95 w 107"/>
                <a:gd name="T85" fmla="*/ 50 h 79"/>
                <a:gd name="T86" fmla="*/ 101 w 107"/>
                <a:gd name="T87" fmla="*/ 39 h 79"/>
                <a:gd name="T88" fmla="*/ 105 w 107"/>
                <a:gd name="T89" fmla="*/ 27 h 79"/>
                <a:gd name="T90" fmla="*/ 107 w 107"/>
                <a:gd name="T91" fmla="*/ 14 h 79"/>
                <a:gd name="T92" fmla="*/ 107 w 107"/>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79">
                  <a:moveTo>
                    <a:pt x="107" y="14"/>
                  </a:moveTo>
                  <a:lnTo>
                    <a:pt x="105" y="1"/>
                  </a:lnTo>
                  <a:lnTo>
                    <a:pt x="105" y="1"/>
                  </a:lnTo>
                  <a:lnTo>
                    <a:pt x="105" y="0"/>
                  </a:lnTo>
                  <a:lnTo>
                    <a:pt x="105" y="0"/>
                  </a:lnTo>
                  <a:lnTo>
                    <a:pt x="105" y="0"/>
                  </a:lnTo>
                  <a:lnTo>
                    <a:pt x="105" y="0"/>
                  </a:lnTo>
                  <a:lnTo>
                    <a:pt x="105" y="0"/>
                  </a:lnTo>
                  <a:lnTo>
                    <a:pt x="105" y="0"/>
                  </a:lnTo>
                  <a:lnTo>
                    <a:pt x="105" y="0"/>
                  </a:lnTo>
                  <a:lnTo>
                    <a:pt x="105" y="0"/>
                  </a:lnTo>
                  <a:lnTo>
                    <a:pt x="105" y="1"/>
                  </a:lnTo>
                  <a:lnTo>
                    <a:pt x="107" y="14"/>
                  </a:lnTo>
                  <a:lnTo>
                    <a:pt x="107" y="14"/>
                  </a:lnTo>
                  <a:lnTo>
                    <a:pt x="105" y="27"/>
                  </a:lnTo>
                  <a:lnTo>
                    <a:pt x="103" y="39"/>
                  </a:lnTo>
                  <a:lnTo>
                    <a:pt x="97" y="50"/>
                  </a:lnTo>
                  <a:lnTo>
                    <a:pt x="88" y="60"/>
                  </a:lnTo>
                  <a:lnTo>
                    <a:pt x="78" y="67"/>
                  </a:lnTo>
                  <a:lnTo>
                    <a:pt x="68" y="73"/>
                  </a:lnTo>
                  <a:lnTo>
                    <a:pt x="55" y="77"/>
                  </a:lnTo>
                  <a:lnTo>
                    <a:pt x="42" y="79"/>
                  </a:lnTo>
                  <a:lnTo>
                    <a:pt x="29" y="77"/>
                  </a:lnTo>
                  <a:lnTo>
                    <a:pt x="18" y="73"/>
                  </a:lnTo>
                  <a:lnTo>
                    <a:pt x="6" y="67"/>
                  </a:lnTo>
                  <a:lnTo>
                    <a:pt x="0" y="63"/>
                  </a:lnTo>
                  <a:lnTo>
                    <a:pt x="0" y="63"/>
                  </a:lnTo>
                  <a:lnTo>
                    <a:pt x="0" y="63"/>
                  </a:lnTo>
                  <a:lnTo>
                    <a:pt x="0" y="62"/>
                  </a:lnTo>
                  <a:lnTo>
                    <a:pt x="0" y="62"/>
                  </a:lnTo>
                  <a:lnTo>
                    <a:pt x="0" y="62"/>
                  </a:lnTo>
                  <a:lnTo>
                    <a:pt x="0" y="62"/>
                  </a:lnTo>
                  <a:lnTo>
                    <a:pt x="0" y="62"/>
                  </a:lnTo>
                  <a:lnTo>
                    <a:pt x="0" y="62"/>
                  </a:lnTo>
                  <a:lnTo>
                    <a:pt x="6" y="67"/>
                  </a:lnTo>
                  <a:lnTo>
                    <a:pt x="18" y="73"/>
                  </a:lnTo>
                  <a:lnTo>
                    <a:pt x="29" y="77"/>
                  </a:lnTo>
                  <a:lnTo>
                    <a:pt x="42" y="79"/>
                  </a:lnTo>
                  <a:lnTo>
                    <a:pt x="55" y="77"/>
                  </a:lnTo>
                  <a:lnTo>
                    <a:pt x="68" y="73"/>
                  </a:lnTo>
                  <a:lnTo>
                    <a:pt x="78" y="67"/>
                  </a:lnTo>
                  <a:lnTo>
                    <a:pt x="88" y="59"/>
                  </a:lnTo>
                  <a:lnTo>
                    <a:pt x="95" y="50"/>
                  </a:lnTo>
                  <a:lnTo>
                    <a:pt x="101" y="39"/>
                  </a:lnTo>
                  <a:lnTo>
                    <a:pt x="105" y="27"/>
                  </a:lnTo>
                  <a:lnTo>
                    <a:pt x="107" y="14"/>
                  </a:lnTo>
                  <a:lnTo>
                    <a:pt x="107" y="1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6" name="Freeform 1326"/>
            <p:cNvSpPr>
              <a:spLocks/>
            </p:cNvSpPr>
            <p:nvPr/>
          </p:nvSpPr>
          <p:spPr bwMode="auto">
            <a:xfrm>
              <a:off x="4203" y="2559"/>
              <a:ext cx="107" cy="79"/>
            </a:xfrm>
            <a:custGeom>
              <a:avLst/>
              <a:gdLst>
                <a:gd name="T0" fmla="*/ 107 w 107"/>
                <a:gd name="T1" fmla="*/ 14 h 79"/>
                <a:gd name="T2" fmla="*/ 105 w 107"/>
                <a:gd name="T3" fmla="*/ 1 h 79"/>
                <a:gd name="T4" fmla="*/ 105 w 107"/>
                <a:gd name="T5" fmla="*/ 0 h 79"/>
                <a:gd name="T6" fmla="*/ 105 w 107"/>
                <a:gd name="T7" fmla="*/ 0 h 79"/>
                <a:gd name="T8" fmla="*/ 105 w 107"/>
                <a:gd name="T9" fmla="*/ 0 h 79"/>
                <a:gd name="T10" fmla="*/ 105 w 107"/>
                <a:gd name="T11" fmla="*/ 0 h 79"/>
                <a:gd name="T12" fmla="*/ 105 w 107"/>
                <a:gd name="T13" fmla="*/ 0 h 79"/>
                <a:gd name="T14" fmla="*/ 105 w 107"/>
                <a:gd name="T15" fmla="*/ 0 h 79"/>
                <a:gd name="T16" fmla="*/ 104 w 107"/>
                <a:gd name="T17" fmla="*/ 0 h 79"/>
                <a:gd name="T18" fmla="*/ 104 w 107"/>
                <a:gd name="T19" fmla="*/ 0 h 79"/>
                <a:gd name="T20" fmla="*/ 104 w 107"/>
                <a:gd name="T21" fmla="*/ 0 h 79"/>
                <a:gd name="T22" fmla="*/ 105 w 107"/>
                <a:gd name="T23" fmla="*/ 1 h 79"/>
                <a:gd name="T24" fmla="*/ 107 w 107"/>
                <a:gd name="T25" fmla="*/ 14 h 79"/>
                <a:gd name="T26" fmla="*/ 107 w 107"/>
                <a:gd name="T27" fmla="*/ 14 h 79"/>
                <a:gd name="T28" fmla="*/ 105 w 107"/>
                <a:gd name="T29" fmla="*/ 27 h 79"/>
                <a:gd name="T30" fmla="*/ 101 w 107"/>
                <a:gd name="T31" fmla="*/ 39 h 79"/>
                <a:gd name="T32" fmla="*/ 95 w 107"/>
                <a:gd name="T33" fmla="*/ 50 h 79"/>
                <a:gd name="T34" fmla="*/ 88 w 107"/>
                <a:gd name="T35" fmla="*/ 59 h 79"/>
                <a:gd name="T36" fmla="*/ 78 w 107"/>
                <a:gd name="T37" fmla="*/ 67 h 79"/>
                <a:gd name="T38" fmla="*/ 68 w 107"/>
                <a:gd name="T39" fmla="*/ 73 h 79"/>
                <a:gd name="T40" fmla="*/ 55 w 107"/>
                <a:gd name="T41" fmla="*/ 77 h 79"/>
                <a:gd name="T42" fmla="*/ 42 w 107"/>
                <a:gd name="T43" fmla="*/ 79 h 79"/>
                <a:gd name="T44" fmla="*/ 29 w 107"/>
                <a:gd name="T45" fmla="*/ 77 h 79"/>
                <a:gd name="T46" fmla="*/ 18 w 107"/>
                <a:gd name="T47" fmla="*/ 73 h 79"/>
                <a:gd name="T48" fmla="*/ 6 w 107"/>
                <a:gd name="T49" fmla="*/ 67 h 79"/>
                <a:gd name="T50" fmla="*/ 0 w 107"/>
                <a:gd name="T51" fmla="*/ 62 h 79"/>
                <a:gd name="T52" fmla="*/ 0 w 107"/>
                <a:gd name="T53" fmla="*/ 62 h 79"/>
                <a:gd name="T54" fmla="*/ 0 w 107"/>
                <a:gd name="T55" fmla="*/ 62 h 79"/>
                <a:gd name="T56" fmla="*/ 0 w 107"/>
                <a:gd name="T57" fmla="*/ 62 h 79"/>
                <a:gd name="T58" fmla="*/ 0 w 107"/>
                <a:gd name="T59" fmla="*/ 62 h 79"/>
                <a:gd name="T60" fmla="*/ 0 w 107"/>
                <a:gd name="T61" fmla="*/ 62 h 79"/>
                <a:gd name="T62" fmla="*/ 0 w 107"/>
                <a:gd name="T63" fmla="*/ 62 h 79"/>
                <a:gd name="T64" fmla="*/ 0 w 107"/>
                <a:gd name="T65" fmla="*/ 62 h 79"/>
                <a:gd name="T66" fmla="*/ 0 w 107"/>
                <a:gd name="T67" fmla="*/ 62 h 79"/>
                <a:gd name="T68" fmla="*/ 6 w 107"/>
                <a:gd name="T69" fmla="*/ 67 h 79"/>
                <a:gd name="T70" fmla="*/ 18 w 107"/>
                <a:gd name="T71" fmla="*/ 73 h 79"/>
                <a:gd name="T72" fmla="*/ 29 w 107"/>
                <a:gd name="T73" fmla="*/ 76 h 79"/>
                <a:gd name="T74" fmla="*/ 42 w 107"/>
                <a:gd name="T75" fmla="*/ 77 h 79"/>
                <a:gd name="T76" fmla="*/ 55 w 107"/>
                <a:gd name="T77" fmla="*/ 76 h 79"/>
                <a:gd name="T78" fmla="*/ 68 w 107"/>
                <a:gd name="T79" fmla="*/ 73 h 79"/>
                <a:gd name="T80" fmla="*/ 78 w 107"/>
                <a:gd name="T81" fmla="*/ 67 h 79"/>
                <a:gd name="T82" fmla="*/ 88 w 107"/>
                <a:gd name="T83" fmla="*/ 59 h 79"/>
                <a:gd name="T84" fmla="*/ 95 w 107"/>
                <a:gd name="T85" fmla="*/ 50 h 79"/>
                <a:gd name="T86" fmla="*/ 101 w 107"/>
                <a:gd name="T87" fmla="*/ 39 h 79"/>
                <a:gd name="T88" fmla="*/ 105 w 107"/>
                <a:gd name="T89" fmla="*/ 27 h 79"/>
                <a:gd name="T90" fmla="*/ 107 w 107"/>
                <a:gd name="T91" fmla="*/ 14 h 79"/>
                <a:gd name="T92" fmla="*/ 107 w 107"/>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79">
                  <a:moveTo>
                    <a:pt x="107" y="14"/>
                  </a:moveTo>
                  <a:lnTo>
                    <a:pt x="105" y="1"/>
                  </a:lnTo>
                  <a:lnTo>
                    <a:pt x="105" y="0"/>
                  </a:lnTo>
                  <a:lnTo>
                    <a:pt x="105" y="0"/>
                  </a:lnTo>
                  <a:lnTo>
                    <a:pt x="105" y="0"/>
                  </a:lnTo>
                  <a:lnTo>
                    <a:pt x="105" y="0"/>
                  </a:lnTo>
                  <a:lnTo>
                    <a:pt x="105" y="0"/>
                  </a:lnTo>
                  <a:lnTo>
                    <a:pt x="105" y="0"/>
                  </a:lnTo>
                  <a:lnTo>
                    <a:pt x="104" y="0"/>
                  </a:lnTo>
                  <a:lnTo>
                    <a:pt x="104" y="0"/>
                  </a:lnTo>
                  <a:lnTo>
                    <a:pt x="104" y="0"/>
                  </a:lnTo>
                  <a:lnTo>
                    <a:pt x="105" y="1"/>
                  </a:lnTo>
                  <a:lnTo>
                    <a:pt x="107" y="14"/>
                  </a:lnTo>
                  <a:lnTo>
                    <a:pt x="107" y="14"/>
                  </a:lnTo>
                  <a:lnTo>
                    <a:pt x="105" y="27"/>
                  </a:lnTo>
                  <a:lnTo>
                    <a:pt x="101" y="39"/>
                  </a:lnTo>
                  <a:lnTo>
                    <a:pt x="95" y="50"/>
                  </a:lnTo>
                  <a:lnTo>
                    <a:pt x="88" y="59"/>
                  </a:lnTo>
                  <a:lnTo>
                    <a:pt x="78" y="67"/>
                  </a:lnTo>
                  <a:lnTo>
                    <a:pt x="68" y="73"/>
                  </a:lnTo>
                  <a:lnTo>
                    <a:pt x="55" y="77"/>
                  </a:lnTo>
                  <a:lnTo>
                    <a:pt x="42" y="79"/>
                  </a:lnTo>
                  <a:lnTo>
                    <a:pt x="29" y="77"/>
                  </a:lnTo>
                  <a:lnTo>
                    <a:pt x="18" y="73"/>
                  </a:lnTo>
                  <a:lnTo>
                    <a:pt x="6" y="67"/>
                  </a:lnTo>
                  <a:lnTo>
                    <a:pt x="0" y="62"/>
                  </a:lnTo>
                  <a:lnTo>
                    <a:pt x="0" y="62"/>
                  </a:lnTo>
                  <a:lnTo>
                    <a:pt x="0" y="62"/>
                  </a:lnTo>
                  <a:lnTo>
                    <a:pt x="0" y="62"/>
                  </a:lnTo>
                  <a:lnTo>
                    <a:pt x="0" y="62"/>
                  </a:lnTo>
                  <a:lnTo>
                    <a:pt x="0" y="62"/>
                  </a:lnTo>
                  <a:lnTo>
                    <a:pt x="0" y="62"/>
                  </a:lnTo>
                  <a:lnTo>
                    <a:pt x="0" y="62"/>
                  </a:lnTo>
                  <a:lnTo>
                    <a:pt x="0" y="62"/>
                  </a:lnTo>
                  <a:lnTo>
                    <a:pt x="6" y="67"/>
                  </a:lnTo>
                  <a:lnTo>
                    <a:pt x="18" y="73"/>
                  </a:lnTo>
                  <a:lnTo>
                    <a:pt x="29" y="76"/>
                  </a:lnTo>
                  <a:lnTo>
                    <a:pt x="42" y="77"/>
                  </a:lnTo>
                  <a:lnTo>
                    <a:pt x="55" y="76"/>
                  </a:lnTo>
                  <a:lnTo>
                    <a:pt x="68" y="73"/>
                  </a:lnTo>
                  <a:lnTo>
                    <a:pt x="78" y="67"/>
                  </a:lnTo>
                  <a:lnTo>
                    <a:pt x="88" y="59"/>
                  </a:lnTo>
                  <a:lnTo>
                    <a:pt x="95" y="50"/>
                  </a:lnTo>
                  <a:lnTo>
                    <a:pt x="101" y="39"/>
                  </a:lnTo>
                  <a:lnTo>
                    <a:pt x="105" y="27"/>
                  </a:lnTo>
                  <a:lnTo>
                    <a:pt x="107" y="14"/>
                  </a:lnTo>
                  <a:lnTo>
                    <a:pt x="107" y="1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7" name="Freeform 1327"/>
            <p:cNvSpPr>
              <a:spLocks/>
            </p:cNvSpPr>
            <p:nvPr/>
          </p:nvSpPr>
          <p:spPr bwMode="auto">
            <a:xfrm>
              <a:off x="4202" y="2557"/>
              <a:ext cx="108" cy="79"/>
            </a:xfrm>
            <a:custGeom>
              <a:avLst/>
              <a:gdLst>
                <a:gd name="T0" fmla="*/ 108 w 108"/>
                <a:gd name="T1" fmla="*/ 16 h 79"/>
                <a:gd name="T2" fmla="*/ 106 w 108"/>
                <a:gd name="T3" fmla="*/ 3 h 79"/>
                <a:gd name="T4" fmla="*/ 105 w 108"/>
                <a:gd name="T5" fmla="*/ 2 h 79"/>
                <a:gd name="T6" fmla="*/ 105 w 108"/>
                <a:gd name="T7" fmla="*/ 2 h 79"/>
                <a:gd name="T8" fmla="*/ 105 w 108"/>
                <a:gd name="T9" fmla="*/ 2 h 79"/>
                <a:gd name="T10" fmla="*/ 105 w 108"/>
                <a:gd name="T11" fmla="*/ 2 h 79"/>
                <a:gd name="T12" fmla="*/ 105 w 108"/>
                <a:gd name="T13" fmla="*/ 0 h 79"/>
                <a:gd name="T14" fmla="*/ 105 w 108"/>
                <a:gd name="T15" fmla="*/ 0 h 79"/>
                <a:gd name="T16" fmla="*/ 105 w 108"/>
                <a:gd name="T17" fmla="*/ 0 h 79"/>
                <a:gd name="T18" fmla="*/ 105 w 108"/>
                <a:gd name="T19" fmla="*/ 0 h 79"/>
                <a:gd name="T20" fmla="*/ 105 w 108"/>
                <a:gd name="T21" fmla="*/ 0 h 79"/>
                <a:gd name="T22" fmla="*/ 105 w 108"/>
                <a:gd name="T23" fmla="*/ 3 h 79"/>
                <a:gd name="T24" fmla="*/ 106 w 108"/>
                <a:gd name="T25" fmla="*/ 16 h 79"/>
                <a:gd name="T26" fmla="*/ 108 w 108"/>
                <a:gd name="T27" fmla="*/ 16 h 79"/>
                <a:gd name="T28" fmla="*/ 106 w 108"/>
                <a:gd name="T29" fmla="*/ 29 h 79"/>
                <a:gd name="T30" fmla="*/ 102 w 108"/>
                <a:gd name="T31" fmla="*/ 41 h 79"/>
                <a:gd name="T32" fmla="*/ 96 w 108"/>
                <a:gd name="T33" fmla="*/ 52 h 79"/>
                <a:gd name="T34" fmla="*/ 89 w 108"/>
                <a:gd name="T35" fmla="*/ 61 h 79"/>
                <a:gd name="T36" fmla="*/ 79 w 108"/>
                <a:gd name="T37" fmla="*/ 69 h 79"/>
                <a:gd name="T38" fmla="*/ 69 w 108"/>
                <a:gd name="T39" fmla="*/ 75 h 79"/>
                <a:gd name="T40" fmla="*/ 56 w 108"/>
                <a:gd name="T41" fmla="*/ 78 h 79"/>
                <a:gd name="T42" fmla="*/ 43 w 108"/>
                <a:gd name="T43" fmla="*/ 79 h 79"/>
                <a:gd name="T44" fmla="*/ 30 w 108"/>
                <a:gd name="T45" fmla="*/ 78 h 79"/>
                <a:gd name="T46" fmla="*/ 19 w 108"/>
                <a:gd name="T47" fmla="*/ 75 h 79"/>
                <a:gd name="T48" fmla="*/ 7 w 108"/>
                <a:gd name="T49" fmla="*/ 69 h 79"/>
                <a:gd name="T50" fmla="*/ 1 w 108"/>
                <a:gd name="T51" fmla="*/ 64 h 79"/>
                <a:gd name="T52" fmla="*/ 1 w 108"/>
                <a:gd name="T53" fmla="*/ 64 h 79"/>
                <a:gd name="T54" fmla="*/ 1 w 108"/>
                <a:gd name="T55" fmla="*/ 62 h 79"/>
                <a:gd name="T56" fmla="*/ 1 w 108"/>
                <a:gd name="T57" fmla="*/ 62 h 79"/>
                <a:gd name="T58" fmla="*/ 1 w 108"/>
                <a:gd name="T59" fmla="*/ 62 h 79"/>
                <a:gd name="T60" fmla="*/ 1 w 108"/>
                <a:gd name="T61" fmla="*/ 62 h 79"/>
                <a:gd name="T62" fmla="*/ 1 w 108"/>
                <a:gd name="T63" fmla="*/ 62 h 79"/>
                <a:gd name="T64" fmla="*/ 1 w 108"/>
                <a:gd name="T65" fmla="*/ 62 h 79"/>
                <a:gd name="T66" fmla="*/ 0 w 108"/>
                <a:gd name="T67" fmla="*/ 62 h 79"/>
                <a:gd name="T68" fmla="*/ 9 w 108"/>
                <a:gd name="T69" fmla="*/ 68 h 79"/>
                <a:gd name="T70" fmla="*/ 19 w 108"/>
                <a:gd name="T71" fmla="*/ 74 h 79"/>
                <a:gd name="T72" fmla="*/ 30 w 108"/>
                <a:gd name="T73" fmla="*/ 78 h 79"/>
                <a:gd name="T74" fmla="*/ 43 w 108"/>
                <a:gd name="T75" fmla="*/ 79 h 79"/>
                <a:gd name="T76" fmla="*/ 56 w 108"/>
                <a:gd name="T77" fmla="*/ 78 h 79"/>
                <a:gd name="T78" fmla="*/ 68 w 108"/>
                <a:gd name="T79" fmla="*/ 74 h 79"/>
                <a:gd name="T80" fmla="*/ 79 w 108"/>
                <a:gd name="T81" fmla="*/ 68 h 79"/>
                <a:gd name="T82" fmla="*/ 88 w 108"/>
                <a:gd name="T83" fmla="*/ 61 h 79"/>
                <a:gd name="T84" fmla="*/ 96 w 108"/>
                <a:gd name="T85" fmla="*/ 51 h 79"/>
                <a:gd name="T86" fmla="*/ 102 w 108"/>
                <a:gd name="T87" fmla="*/ 41 h 79"/>
                <a:gd name="T88" fmla="*/ 105 w 108"/>
                <a:gd name="T89" fmla="*/ 29 h 79"/>
                <a:gd name="T90" fmla="*/ 106 w 108"/>
                <a:gd name="T91" fmla="*/ 16 h 79"/>
                <a:gd name="T92" fmla="*/ 108 w 108"/>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9">
                  <a:moveTo>
                    <a:pt x="108" y="16"/>
                  </a:moveTo>
                  <a:lnTo>
                    <a:pt x="106" y="3"/>
                  </a:lnTo>
                  <a:lnTo>
                    <a:pt x="105" y="2"/>
                  </a:lnTo>
                  <a:lnTo>
                    <a:pt x="105" y="2"/>
                  </a:lnTo>
                  <a:lnTo>
                    <a:pt x="105" y="2"/>
                  </a:lnTo>
                  <a:lnTo>
                    <a:pt x="105" y="2"/>
                  </a:lnTo>
                  <a:lnTo>
                    <a:pt x="105" y="0"/>
                  </a:lnTo>
                  <a:lnTo>
                    <a:pt x="105" y="0"/>
                  </a:lnTo>
                  <a:lnTo>
                    <a:pt x="105" y="0"/>
                  </a:lnTo>
                  <a:lnTo>
                    <a:pt x="105" y="0"/>
                  </a:lnTo>
                  <a:lnTo>
                    <a:pt x="105" y="0"/>
                  </a:lnTo>
                  <a:lnTo>
                    <a:pt x="105" y="3"/>
                  </a:lnTo>
                  <a:lnTo>
                    <a:pt x="106" y="16"/>
                  </a:lnTo>
                  <a:lnTo>
                    <a:pt x="108" y="16"/>
                  </a:lnTo>
                  <a:lnTo>
                    <a:pt x="106" y="29"/>
                  </a:lnTo>
                  <a:lnTo>
                    <a:pt x="102" y="41"/>
                  </a:lnTo>
                  <a:lnTo>
                    <a:pt x="96" y="52"/>
                  </a:lnTo>
                  <a:lnTo>
                    <a:pt x="89" y="61"/>
                  </a:lnTo>
                  <a:lnTo>
                    <a:pt x="79" y="69"/>
                  </a:lnTo>
                  <a:lnTo>
                    <a:pt x="69" y="75"/>
                  </a:lnTo>
                  <a:lnTo>
                    <a:pt x="56" y="78"/>
                  </a:lnTo>
                  <a:lnTo>
                    <a:pt x="43" y="79"/>
                  </a:lnTo>
                  <a:lnTo>
                    <a:pt x="30" y="78"/>
                  </a:lnTo>
                  <a:lnTo>
                    <a:pt x="19" y="75"/>
                  </a:lnTo>
                  <a:lnTo>
                    <a:pt x="7" y="69"/>
                  </a:lnTo>
                  <a:lnTo>
                    <a:pt x="1" y="64"/>
                  </a:lnTo>
                  <a:lnTo>
                    <a:pt x="1" y="64"/>
                  </a:lnTo>
                  <a:lnTo>
                    <a:pt x="1" y="62"/>
                  </a:lnTo>
                  <a:lnTo>
                    <a:pt x="1" y="62"/>
                  </a:lnTo>
                  <a:lnTo>
                    <a:pt x="1" y="62"/>
                  </a:lnTo>
                  <a:lnTo>
                    <a:pt x="1" y="62"/>
                  </a:lnTo>
                  <a:lnTo>
                    <a:pt x="1" y="62"/>
                  </a:lnTo>
                  <a:lnTo>
                    <a:pt x="1" y="62"/>
                  </a:lnTo>
                  <a:lnTo>
                    <a:pt x="0" y="62"/>
                  </a:lnTo>
                  <a:lnTo>
                    <a:pt x="9" y="68"/>
                  </a:lnTo>
                  <a:lnTo>
                    <a:pt x="19" y="74"/>
                  </a:lnTo>
                  <a:lnTo>
                    <a:pt x="30" y="78"/>
                  </a:lnTo>
                  <a:lnTo>
                    <a:pt x="43" y="79"/>
                  </a:lnTo>
                  <a:lnTo>
                    <a:pt x="56" y="78"/>
                  </a:lnTo>
                  <a:lnTo>
                    <a:pt x="68" y="74"/>
                  </a:lnTo>
                  <a:lnTo>
                    <a:pt x="79" y="68"/>
                  </a:lnTo>
                  <a:lnTo>
                    <a:pt x="88" y="61"/>
                  </a:lnTo>
                  <a:lnTo>
                    <a:pt x="96" y="51"/>
                  </a:lnTo>
                  <a:lnTo>
                    <a:pt x="102" y="41"/>
                  </a:lnTo>
                  <a:lnTo>
                    <a:pt x="105" y="29"/>
                  </a:lnTo>
                  <a:lnTo>
                    <a:pt x="106" y="16"/>
                  </a:lnTo>
                  <a:lnTo>
                    <a:pt x="108" y="16"/>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8" name="Freeform 1328"/>
            <p:cNvSpPr>
              <a:spLocks/>
            </p:cNvSpPr>
            <p:nvPr/>
          </p:nvSpPr>
          <p:spPr bwMode="auto">
            <a:xfrm>
              <a:off x="4202" y="2557"/>
              <a:ext cx="106" cy="79"/>
            </a:xfrm>
            <a:custGeom>
              <a:avLst/>
              <a:gdLst>
                <a:gd name="T0" fmla="*/ 106 w 106"/>
                <a:gd name="T1" fmla="*/ 16 h 79"/>
                <a:gd name="T2" fmla="*/ 105 w 106"/>
                <a:gd name="T3" fmla="*/ 3 h 79"/>
                <a:gd name="T4" fmla="*/ 105 w 106"/>
                <a:gd name="T5" fmla="*/ 0 h 79"/>
                <a:gd name="T6" fmla="*/ 105 w 106"/>
                <a:gd name="T7" fmla="*/ 0 h 79"/>
                <a:gd name="T8" fmla="*/ 105 w 106"/>
                <a:gd name="T9" fmla="*/ 0 h 79"/>
                <a:gd name="T10" fmla="*/ 105 w 106"/>
                <a:gd name="T11" fmla="*/ 0 h 79"/>
                <a:gd name="T12" fmla="*/ 105 w 106"/>
                <a:gd name="T13" fmla="*/ 0 h 79"/>
                <a:gd name="T14" fmla="*/ 105 w 106"/>
                <a:gd name="T15" fmla="*/ 0 h 79"/>
                <a:gd name="T16" fmla="*/ 104 w 106"/>
                <a:gd name="T17" fmla="*/ 0 h 79"/>
                <a:gd name="T18" fmla="*/ 104 w 106"/>
                <a:gd name="T19" fmla="*/ 0 h 79"/>
                <a:gd name="T20" fmla="*/ 104 w 106"/>
                <a:gd name="T21" fmla="*/ 0 h 79"/>
                <a:gd name="T22" fmla="*/ 105 w 106"/>
                <a:gd name="T23" fmla="*/ 3 h 79"/>
                <a:gd name="T24" fmla="*/ 106 w 106"/>
                <a:gd name="T25" fmla="*/ 16 h 79"/>
                <a:gd name="T26" fmla="*/ 106 w 106"/>
                <a:gd name="T27" fmla="*/ 16 h 79"/>
                <a:gd name="T28" fmla="*/ 105 w 106"/>
                <a:gd name="T29" fmla="*/ 29 h 79"/>
                <a:gd name="T30" fmla="*/ 102 w 106"/>
                <a:gd name="T31" fmla="*/ 41 h 79"/>
                <a:gd name="T32" fmla="*/ 96 w 106"/>
                <a:gd name="T33" fmla="*/ 51 h 79"/>
                <a:gd name="T34" fmla="*/ 88 w 106"/>
                <a:gd name="T35" fmla="*/ 61 h 79"/>
                <a:gd name="T36" fmla="*/ 79 w 106"/>
                <a:gd name="T37" fmla="*/ 68 h 79"/>
                <a:gd name="T38" fmla="*/ 68 w 106"/>
                <a:gd name="T39" fmla="*/ 74 h 79"/>
                <a:gd name="T40" fmla="*/ 56 w 106"/>
                <a:gd name="T41" fmla="*/ 78 h 79"/>
                <a:gd name="T42" fmla="*/ 43 w 106"/>
                <a:gd name="T43" fmla="*/ 79 h 79"/>
                <a:gd name="T44" fmla="*/ 30 w 106"/>
                <a:gd name="T45" fmla="*/ 78 h 79"/>
                <a:gd name="T46" fmla="*/ 19 w 106"/>
                <a:gd name="T47" fmla="*/ 74 h 79"/>
                <a:gd name="T48" fmla="*/ 9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9 w 106"/>
                <a:gd name="T69" fmla="*/ 68 h 79"/>
                <a:gd name="T70" fmla="*/ 19 w 106"/>
                <a:gd name="T71" fmla="*/ 74 h 79"/>
                <a:gd name="T72" fmla="*/ 30 w 106"/>
                <a:gd name="T73" fmla="*/ 78 h 79"/>
                <a:gd name="T74" fmla="*/ 43 w 106"/>
                <a:gd name="T75" fmla="*/ 78 h 79"/>
                <a:gd name="T76" fmla="*/ 56 w 106"/>
                <a:gd name="T77" fmla="*/ 78 h 79"/>
                <a:gd name="T78" fmla="*/ 68 w 106"/>
                <a:gd name="T79" fmla="*/ 74 h 79"/>
                <a:gd name="T80" fmla="*/ 79 w 106"/>
                <a:gd name="T81" fmla="*/ 68 h 79"/>
                <a:gd name="T82" fmla="*/ 88 w 106"/>
                <a:gd name="T83" fmla="*/ 61 h 79"/>
                <a:gd name="T84" fmla="*/ 95 w 106"/>
                <a:gd name="T85" fmla="*/ 51 h 79"/>
                <a:gd name="T86" fmla="*/ 101 w 106"/>
                <a:gd name="T87" fmla="*/ 41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5" y="0"/>
                  </a:lnTo>
                  <a:lnTo>
                    <a:pt x="105" y="0"/>
                  </a:lnTo>
                  <a:lnTo>
                    <a:pt x="105" y="0"/>
                  </a:lnTo>
                  <a:lnTo>
                    <a:pt x="105" y="0"/>
                  </a:lnTo>
                  <a:lnTo>
                    <a:pt x="105" y="0"/>
                  </a:lnTo>
                  <a:lnTo>
                    <a:pt x="105" y="0"/>
                  </a:lnTo>
                  <a:lnTo>
                    <a:pt x="104" y="0"/>
                  </a:lnTo>
                  <a:lnTo>
                    <a:pt x="104" y="0"/>
                  </a:lnTo>
                  <a:lnTo>
                    <a:pt x="104" y="0"/>
                  </a:lnTo>
                  <a:lnTo>
                    <a:pt x="105" y="3"/>
                  </a:lnTo>
                  <a:lnTo>
                    <a:pt x="106" y="16"/>
                  </a:lnTo>
                  <a:lnTo>
                    <a:pt x="106" y="16"/>
                  </a:lnTo>
                  <a:lnTo>
                    <a:pt x="105" y="29"/>
                  </a:lnTo>
                  <a:lnTo>
                    <a:pt x="102" y="41"/>
                  </a:lnTo>
                  <a:lnTo>
                    <a:pt x="96" y="51"/>
                  </a:lnTo>
                  <a:lnTo>
                    <a:pt x="88" y="61"/>
                  </a:lnTo>
                  <a:lnTo>
                    <a:pt x="79" y="68"/>
                  </a:lnTo>
                  <a:lnTo>
                    <a:pt x="68" y="74"/>
                  </a:lnTo>
                  <a:lnTo>
                    <a:pt x="56" y="78"/>
                  </a:lnTo>
                  <a:lnTo>
                    <a:pt x="43" y="79"/>
                  </a:lnTo>
                  <a:lnTo>
                    <a:pt x="30" y="78"/>
                  </a:lnTo>
                  <a:lnTo>
                    <a:pt x="19" y="74"/>
                  </a:lnTo>
                  <a:lnTo>
                    <a:pt x="9" y="68"/>
                  </a:lnTo>
                  <a:lnTo>
                    <a:pt x="0" y="62"/>
                  </a:lnTo>
                  <a:lnTo>
                    <a:pt x="0" y="62"/>
                  </a:lnTo>
                  <a:lnTo>
                    <a:pt x="0" y="62"/>
                  </a:lnTo>
                  <a:lnTo>
                    <a:pt x="0" y="62"/>
                  </a:lnTo>
                  <a:lnTo>
                    <a:pt x="0" y="62"/>
                  </a:lnTo>
                  <a:lnTo>
                    <a:pt x="0" y="62"/>
                  </a:lnTo>
                  <a:lnTo>
                    <a:pt x="0" y="62"/>
                  </a:lnTo>
                  <a:lnTo>
                    <a:pt x="0" y="62"/>
                  </a:lnTo>
                  <a:lnTo>
                    <a:pt x="0" y="62"/>
                  </a:lnTo>
                  <a:lnTo>
                    <a:pt x="9" y="68"/>
                  </a:lnTo>
                  <a:lnTo>
                    <a:pt x="19" y="74"/>
                  </a:lnTo>
                  <a:lnTo>
                    <a:pt x="30" y="78"/>
                  </a:lnTo>
                  <a:lnTo>
                    <a:pt x="43" y="78"/>
                  </a:lnTo>
                  <a:lnTo>
                    <a:pt x="56" y="78"/>
                  </a:lnTo>
                  <a:lnTo>
                    <a:pt x="68" y="74"/>
                  </a:lnTo>
                  <a:lnTo>
                    <a:pt x="79" y="68"/>
                  </a:lnTo>
                  <a:lnTo>
                    <a:pt x="88" y="61"/>
                  </a:lnTo>
                  <a:lnTo>
                    <a:pt x="95" y="51"/>
                  </a:lnTo>
                  <a:lnTo>
                    <a:pt x="101" y="41"/>
                  </a:lnTo>
                  <a:lnTo>
                    <a:pt x="105" y="29"/>
                  </a:lnTo>
                  <a:lnTo>
                    <a:pt x="106"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89" name="Freeform 1329"/>
            <p:cNvSpPr>
              <a:spLocks/>
            </p:cNvSpPr>
            <p:nvPr/>
          </p:nvSpPr>
          <p:spPr bwMode="auto">
            <a:xfrm>
              <a:off x="4202" y="2556"/>
              <a:ext cx="106" cy="79"/>
            </a:xfrm>
            <a:custGeom>
              <a:avLst/>
              <a:gdLst>
                <a:gd name="T0" fmla="*/ 106 w 106"/>
                <a:gd name="T1" fmla="*/ 17 h 79"/>
                <a:gd name="T2" fmla="*/ 105 w 106"/>
                <a:gd name="T3" fmla="*/ 4 h 79"/>
                <a:gd name="T4" fmla="*/ 104 w 106"/>
                <a:gd name="T5" fmla="*/ 1 h 79"/>
                <a:gd name="T6" fmla="*/ 104 w 106"/>
                <a:gd name="T7" fmla="*/ 1 h 79"/>
                <a:gd name="T8" fmla="*/ 104 w 106"/>
                <a:gd name="T9" fmla="*/ 1 h 79"/>
                <a:gd name="T10" fmla="*/ 104 w 106"/>
                <a:gd name="T11" fmla="*/ 1 h 79"/>
                <a:gd name="T12" fmla="*/ 104 w 106"/>
                <a:gd name="T13" fmla="*/ 1 h 79"/>
                <a:gd name="T14" fmla="*/ 104 w 106"/>
                <a:gd name="T15" fmla="*/ 1 h 79"/>
                <a:gd name="T16" fmla="*/ 104 w 106"/>
                <a:gd name="T17" fmla="*/ 1 h 79"/>
                <a:gd name="T18" fmla="*/ 104 w 106"/>
                <a:gd name="T19" fmla="*/ 1 h 79"/>
                <a:gd name="T20" fmla="*/ 104 w 106"/>
                <a:gd name="T21" fmla="*/ 0 h 79"/>
                <a:gd name="T22" fmla="*/ 105 w 106"/>
                <a:gd name="T23" fmla="*/ 4 h 79"/>
                <a:gd name="T24" fmla="*/ 106 w 106"/>
                <a:gd name="T25" fmla="*/ 17 h 79"/>
                <a:gd name="T26" fmla="*/ 106 w 106"/>
                <a:gd name="T27" fmla="*/ 17 h 79"/>
                <a:gd name="T28" fmla="*/ 105 w 106"/>
                <a:gd name="T29" fmla="*/ 30 h 79"/>
                <a:gd name="T30" fmla="*/ 101 w 106"/>
                <a:gd name="T31" fmla="*/ 42 h 79"/>
                <a:gd name="T32" fmla="*/ 95 w 106"/>
                <a:gd name="T33" fmla="*/ 52 h 79"/>
                <a:gd name="T34" fmla="*/ 88 w 106"/>
                <a:gd name="T35" fmla="*/ 62 h 79"/>
                <a:gd name="T36" fmla="*/ 79 w 106"/>
                <a:gd name="T37" fmla="*/ 69 h 79"/>
                <a:gd name="T38" fmla="*/ 68 w 106"/>
                <a:gd name="T39" fmla="*/ 75 h 79"/>
                <a:gd name="T40" fmla="*/ 56 w 106"/>
                <a:gd name="T41" fmla="*/ 79 h 79"/>
                <a:gd name="T42" fmla="*/ 43 w 106"/>
                <a:gd name="T43" fmla="*/ 79 h 79"/>
                <a:gd name="T44" fmla="*/ 30 w 106"/>
                <a:gd name="T45" fmla="*/ 79 h 79"/>
                <a:gd name="T46" fmla="*/ 19 w 106"/>
                <a:gd name="T47" fmla="*/ 75 h 79"/>
                <a:gd name="T48" fmla="*/ 9 w 106"/>
                <a:gd name="T49" fmla="*/ 69 h 79"/>
                <a:gd name="T50" fmla="*/ 0 w 106"/>
                <a:gd name="T51" fmla="*/ 63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9 w 106"/>
                <a:gd name="T69" fmla="*/ 69 h 79"/>
                <a:gd name="T70" fmla="*/ 19 w 106"/>
                <a:gd name="T71" fmla="*/ 75 h 79"/>
                <a:gd name="T72" fmla="*/ 32 w 106"/>
                <a:gd name="T73" fmla="*/ 78 h 79"/>
                <a:gd name="T74" fmla="*/ 43 w 106"/>
                <a:gd name="T75" fmla="*/ 79 h 79"/>
                <a:gd name="T76" fmla="*/ 56 w 106"/>
                <a:gd name="T77" fmla="*/ 78 h 79"/>
                <a:gd name="T78" fmla="*/ 68 w 106"/>
                <a:gd name="T79" fmla="*/ 75 h 79"/>
                <a:gd name="T80" fmla="*/ 78 w 106"/>
                <a:gd name="T81" fmla="*/ 69 h 79"/>
                <a:gd name="T82" fmla="*/ 88 w 106"/>
                <a:gd name="T83" fmla="*/ 60 h 79"/>
                <a:gd name="T84" fmla="*/ 95 w 106"/>
                <a:gd name="T85" fmla="*/ 52 h 79"/>
                <a:gd name="T86" fmla="*/ 101 w 106"/>
                <a:gd name="T87" fmla="*/ 42 h 79"/>
                <a:gd name="T88" fmla="*/ 105 w 106"/>
                <a:gd name="T89" fmla="*/ 29 h 79"/>
                <a:gd name="T90" fmla="*/ 106 w 106"/>
                <a:gd name="T91" fmla="*/ 17 h 79"/>
                <a:gd name="T92" fmla="*/ 106 w 106"/>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7"/>
                  </a:moveTo>
                  <a:lnTo>
                    <a:pt x="105" y="4"/>
                  </a:lnTo>
                  <a:lnTo>
                    <a:pt x="104" y="1"/>
                  </a:lnTo>
                  <a:lnTo>
                    <a:pt x="104" y="1"/>
                  </a:lnTo>
                  <a:lnTo>
                    <a:pt x="104" y="1"/>
                  </a:lnTo>
                  <a:lnTo>
                    <a:pt x="104" y="1"/>
                  </a:lnTo>
                  <a:lnTo>
                    <a:pt x="104" y="1"/>
                  </a:lnTo>
                  <a:lnTo>
                    <a:pt x="104" y="1"/>
                  </a:lnTo>
                  <a:lnTo>
                    <a:pt x="104" y="1"/>
                  </a:lnTo>
                  <a:lnTo>
                    <a:pt x="104" y="1"/>
                  </a:lnTo>
                  <a:lnTo>
                    <a:pt x="104" y="0"/>
                  </a:lnTo>
                  <a:lnTo>
                    <a:pt x="105" y="4"/>
                  </a:lnTo>
                  <a:lnTo>
                    <a:pt x="106" y="17"/>
                  </a:lnTo>
                  <a:lnTo>
                    <a:pt x="106" y="17"/>
                  </a:lnTo>
                  <a:lnTo>
                    <a:pt x="105" y="30"/>
                  </a:lnTo>
                  <a:lnTo>
                    <a:pt x="101" y="42"/>
                  </a:lnTo>
                  <a:lnTo>
                    <a:pt x="95" y="52"/>
                  </a:lnTo>
                  <a:lnTo>
                    <a:pt x="88" y="62"/>
                  </a:lnTo>
                  <a:lnTo>
                    <a:pt x="79" y="69"/>
                  </a:lnTo>
                  <a:lnTo>
                    <a:pt x="68" y="75"/>
                  </a:lnTo>
                  <a:lnTo>
                    <a:pt x="56" y="79"/>
                  </a:lnTo>
                  <a:lnTo>
                    <a:pt x="43" y="79"/>
                  </a:lnTo>
                  <a:lnTo>
                    <a:pt x="30" y="79"/>
                  </a:lnTo>
                  <a:lnTo>
                    <a:pt x="19" y="75"/>
                  </a:lnTo>
                  <a:lnTo>
                    <a:pt x="9" y="69"/>
                  </a:lnTo>
                  <a:lnTo>
                    <a:pt x="0" y="63"/>
                  </a:lnTo>
                  <a:lnTo>
                    <a:pt x="0" y="62"/>
                  </a:lnTo>
                  <a:lnTo>
                    <a:pt x="0" y="62"/>
                  </a:lnTo>
                  <a:lnTo>
                    <a:pt x="0" y="62"/>
                  </a:lnTo>
                  <a:lnTo>
                    <a:pt x="0" y="62"/>
                  </a:lnTo>
                  <a:lnTo>
                    <a:pt x="0" y="62"/>
                  </a:lnTo>
                  <a:lnTo>
                    <a:pt x="0" y="62"/>
                  </a:lnTo>
                  <a:lnTo>
                    <a:pt x="0" y="62"/>
                  </a:lnTo>
                  <a:lnTo>
                    <a:pt x="0" y="62"/>
                  </a:lnTo>
                  <a:lnTo>
                    <a:pt x="9" y="69"/>
                  </a:lnTo>
                  <a:lnTo>
                    <a:pt x="19" y="75"/>
                  </a:lnTo>
                  <a:lnTo>
                    <a:pt x="32" y="78"/>
                  </a:lnTo>
                  <a:lnTo>
                    <a:pt x="43" y="79"/>
                  </a:lnTo>
                  <a:lnTo>
                    <a:pt x="56" y="78"/>
                  </a:lnTo>
                  <a:lnTo>
                    <a:pt x="68" y="75"/>
                  </a:lnTo>
                  <a:lnTo>
                    <a:pt x="78" y="69"/>
                  </a:lnTo>
                  <a:lnTo>
                    <a:pt x="88" y="60"/>
                  </a:lnTo>
                  <a:lnTo>
                    <a:pt x="95" y="52"/>
                  </a:lnTo>
                  <a:lnTo>
                    <a:pt x="101" y="42"/>
                  </a:lnTo>
                  <a:lnTo>
                    <a:pt x="105" y="29"/>
                  </a:lnTo>
                  <a:lnTo>
                    <a:pt x="106" y="17"/>
                  </a:lnTo>
                  <a:lnTo>
                    <a:pt x="106" y="1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0" name="Freeform 1330"/>
            <p:cNvSpPr>
              <a:spLocks/>
            </p:cNvSpPr>
            <p:nvPr/>
          </p:nvSpPr>
          <p:spPr bwMode="auto">
            <a:xfrm>
              <a:off x="4202" y="2556"/>
              <a:ext cx="106" cy="79"/>
            </a:xfrm>
            <a:custGeom>
              <a:avLst/>
              <a:gdLst>
                <a:gd name="T0" fmla="*/ 106 w 106"/>
                <a:gd name="T1" fmla="*/ 17 h 79"/>
                <a:gd name="T2" fmla="*/ 105 w 106"/>
                <a:gd name="T3" fmla="*/ 4 h 79"/>
                <a:gd name="T4" fmla="*/ 104 w 106"/>
                <a:gd name="T5" fmla="*/ 0 h 79"/>
                <a:gd name="T6" fmla="*/ 104 w 106"/>
                <a:gd name="T7" fmla="*/ 0 h 79"/>
                <a:gd name="T8" fmla="*/ 104 w 106"/>
                <a:gd name="T9" fmla="*/ 0 h 79"/>
                <a:gd name="T10" fmla="*/ 104 w 106"/>
                <a:gd name="T11" fmla="*/ 0 h 79"/>
                <a:gd name="T12" fmla="*/ 104 w 106"/>
                <a:gd name="T13" fmla="*/ 0 h 79"/>
                <a:gd name="T14" fmla="*/ 104 w 106"/>
                <a:gd name="T15" fmla="*/ 0 h 79"/>
                <a:gd name="T16" fmla="*/ 104 w 106"/>
                <a:gd name="T17" fmla="*/ 0 h 79"/>
                <a:gd name="T18" fmla="*/ 102 w 106"/>
                <a:gd name="T19" fmla="*/ 0 h 79"/>
                <a:gd name="T20" fmla="*/ 102 w 106"/>
                <a:gd name="T21" fmla="*/ 0 h 79"/>
                <a:gd name="T22" fmla="*/ 104 w 106"/>
                <a:gd name="T23" fmla="*/ 4 h 79"/>
                <a:gd name="T24" fmla="*/ 105 w 106"/>
                <a:gd name="T25" fmla="*/ 17 h 79"/>
                <a:gd name="T26" fmla="*/ 106 w 106"/>
                <a:gd name="T27" fmla="*/ 17 h 79"/>
                <a:gd name="T28" fmla="*/ 105 w 106"/>
                <a:gd name="T29" fmla="*/ 29 h 79"/>
                <a:gd name="T30" fmla="*/ 101 w 106"/>
                <a:gd name="T31" fmla="*/ 42 h 79"/>
                <a:gd name="T32" fmla="*/ 95 w 106"/>
                <a:gd name="T33" fmla="*/ 52 h 79"/>
                <a:gd name="T34" fmla="*/ 88 w 106"/>
                <a:gd name="T35" fmla="*/ 60 h 79"/>
                <a:gd name="T36" fmla="*/ 78 w 106"/>
                <a:gd name="T37" fmla="*/ 69 h 79"/>
                <a:gd name="T38" fmla="*/ 68 w 106"/>
                <a:gd name="T39" fmla="*/ 75 h 79"/>
                <a:gd name="T40" fmla="*/ 56 w 106"/>
                <a:gd name="T41" fmla="*/ 78 h 79"/>
                <a:gd name="T42" fmla="*/ 43 w 106"/>
                <a:gd name="T43" fmla="*/ 79 h 79"/>
                <a:gd name="T44" fmla="*/ 32 w 106"/>
                <a:gd name="T45" fmla="*/ 78 h 79"/>
                <a:gd name="T46" fmla="*/ 19 w 106"/>
                <a:gd name="T47" fmla="*/ 75 h 79"/>
                <a:gd name="T48" fmla="*/ 9 w 106"/>
                <a:gd name="T49" fmla="*/ 69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0 h 79"/>
                <a:gd name="T68" fmla="*/ 9 w 106"/>
                <a:gd name="T69" fmla="*/ 68 h 79"/>
                <a:gd name="T70" fmla="*/ 20 w 106"/>
                <a:gd name="T71" fmla="*/ 73 h 79"/>
                <a:gd name="T72" fmla="*/ 32 w 106"/>
                <a:gd name="T73" fmla="*/ 78 h 79"/>
                <a:gd name="T74" fmla="*/ 43 w 106"/>
                <a:gd name="T75" fmla="*/ 79 h 79"/>
                <a:gd name="T76" fmla="*/ 56 w 106"/>
                <a:gd name="T77" fmla="*/ 78 h 79"/>
                <a:gd name="T78" fmla="*/ 68 w 106"/>
                <a:gd name="T79" fmla="*/ 73 h 79"/>
                <a:gd name="T80" fmla="*/ 78 w 106"/>
                <a:gd name="T81" fmla="*/ 68 h 79"/>
                <a:gd name="T82" fmla="*/ 88 w 106"/>
                <a:gd name="T83" fmla="*/ 60 h 79"/>
                <a:gd name="T84" fmla="*/ 95 w 106"/>
                <a:gd name="T85" fmla="*/ 52 h 79"/>
                <a:gd name="T86" fmla="*/ 101 w 106"/>
                <a:gd name="T87" fmla="*/ 40 h 79"/>
                <a:gd name="T88" fmla="*/ 104 w 106"/>
                <a:gd name="T89" fmla="*/ 29 h 79"/>
                <a:gd name="T90" fmla="*/ 105 w 106"/>
                <a:gd name="T91" fmla="*/ 17 h 79"/>
                <a:gd name="T92" fmla="*/ 106 w 106"/>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7"/>
                  </a:moveTo>
                  <a:lnTo>
                    <a:pt x="105" y="4"/>
                  </a:lnTo>
                  <a:lnTo>
                    <a:pt x="104" y="0"/>
                  </a:lnTo>
                  <a:lnTo>
                    <a:pt x="104" y="0"/>
                  </a:lnTo>
                  <a:lnTo>
                    <a:pt x="104" y="0"/>
                  </a:lnTo>
                  <a:lnTo>
                    <a:pt x="104" y="0"/>
                  </a:lnTo>
                  <a:lnTo>
                    <a:pt x="104" y="0"/>
                  </a:lnTo>
                  <a:lnTo>
                    <a:pt x="104" y="0"/>
                  </a:lnTo>
                  <a:lnTo>
                    <a:pt x="104" y="0"/>
                  </a:lnTo>
                  <a:lnTo>
                    <a:pt x="102" y="0"/>
                  </a:lnTo>
                  <a:lnTo>
                    <a:pt x="102" y="0"/>
                  </a:lnTo>
                  <a:lnTo>
                    <a:pt x="104" y="4"/>
                  </a:lnTo>
                  <a:lnTo>
                    <a:pt x="105" y="17"/>
                  </a:lnTo>
                  <a:lnTo>
                    <a:pt x="106" y="17"/>
                  </a:lnTo>
                  <a:lnTo>
                    <a:pt x="105" y="29"/>
                  </a:lnTo>
                  <a:lnTo>
                    <a:pt x="101" y="42"/>
                  </a:lnTo>
                  <a:lnTo>
                    <a:pt x="95" y="52"/>
                  </a:lnTo>
                  <a:lnTo>
                    <a:pt x="88" y="60"/>
                  </a:lnTo>
                  <a:lnTo>
                    <a:pt x="78" y="69"/>
                  </a:lnTo>
                  <a:lnTo>
                    <a:pt x="68" y="75"/>
                  </a:lnTo>
                  <a:lnTo>
                    <a:pt x="56" y="78"/>
                  </a:lnTo>
                  <a:lnTo>
                    <a:pt x="43" y="79"/>
                  </a:lnTo>
                  <a:lnTo>
                    <a:pt x="32" y="78"/>
                  </a:lnTo>
                  <a:lnTo>
                    <a:pt x="19" y="75"/>
                  </a:lnTo>
                  <a:lnTo>
                    <a:pt x="9" y="69"/>
                  </a:lnTo>
                  <a:lnTo>
                    <a:pt x="0" y="62"/>
                  </a:lnTo>
                  <a:lnTo>
                    <a:pt x="0" y="62"/>
                  </a:lnTo>
                  <a:lnTo>
                    <a:pt x="0" y="62"/>
                  </a:lnTo>
                  <a:lnTo>
                    <a:pt x="0" y="62"/>
                  </a:lnTo>
                  <a:lnTo>
                    <a:pt x="0" y="62"/>
                  </a:lnTo>
                  <a:lnTo>
                    <a:pt x="0" y="62"/>
                  </a:lnTo>
                  <a:lnTo>
                    <a:pt x="0" y="62"/>
                  </a:lnTo>
                  <a:lnTo>
                    <a:pt x="0" y="62"/>
                  </a:lnTo>
                  <a:lnTo>
                    <a:pt x="0" y="60"/>
                  </a:lnTo>
                  <a:lnTo>
                    <a:pt x="9" y="68"/>
                  </a:lnTo>
                  <a:lnTo>
                    <a:pt x="20" y="73"/>
                  </a:lnTo>
                  <a:lnTo>
                    <a:pt x="32" y="78"/>
                  </a:lnTo>
                  <a:lnTo>
                    <a:pt x="43" y="79"/>
                  </a:lnTo>
                  <a:lnTo>
                    <a:pt x="56" y="78"/>
                  </a:lnTo>
                  <a:lnTo>
                    <a:pt x="68" y="73"/>
                  </a:lnTo>
                  <a:lnTo>
                    <a:pt x="78" y="68"/>
                  </a:lnTo>
                  <a:lnTo>
                    <a:pt x="88" y="60"/>
                  </a:lnTo>
                  <a:lnTo>
                    <a:pt x="95" y="52"/>
                  </a:lnTo>
                  <a:lnTo>
                    <a:pt x="101" y="40"/>
                  </a:lnTo>
                  <a:lnTo>
                    <a:pt x="104" y="29"/>
                  </a:lnTo>
                  <a:lnTo>
                    <a:pt x="105" y="17"/>
                  </a:lnTo>
                  <a:lnTo>
                    <a:pt x="106" y="17"/>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1" name="Freeform 1331"/>
            <p:cNvSpPr>
              <a:spLocks/>
            </p:cNvSpPr>
            <p:nvPr/>
          </p:nvSpPr>
          <p:spPr bwMode="auto">
            <a:xfrm>
              <a:off x="4202" y="2556"/>
              <a:ext cx="105" cy="79"/>
            </a:xfrm>
            <a:custGeom>
              <a:avLst/>
              <a:gdLst>
                <a:gd name="T0" fmla="*/ 105 w 105"/>
                <a:gd name="T1" fmla="*/ 17 h 79"/>
                <a:gd name="T2" fmla="*/ 104 w 105"/>
                <a:gd name="T3" fmla="*/ 4 h 79"/>
                <a:gd name="T4" fmla="*/ 102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4 w 105"/>
                <a:gd name="T23" fmla="*/ 4 h 79"/>
                <a:gd name="T24" fmla="*/ 105 w 105"/>
                <a:gd name="T25" fmla="*/ 17 h 79"/>
                <a:gd name="T26" fmla="*/ 105 w 105"/>
                <a:gd name="T27" fmla="*/ 17 h 79"/>
                <a:gd name="T28" fmla="*/ 104 w 105"/>
                <a:gd name="T29" fmla="*/ 29 h 79"/>
                <a:gd name="T30" fmla="*/ 101 w 105"/>
                <a:gd name="T31" fmla="*/ 40 h 79"/>
                <a:gd name="T32" fmla="*/ 95 w 105"/>
                <a:gd name="T33" fmla="*/ 52 h 79"/>
                <a:gd name="T34" fmla="*/ 88 w 105"/>
                <a:gd name="T35" fmla="*/ 60 h 79"/>
                <a:gd name="T36" fmla="*/ 78 w 105"/>
                <a:gd name="T37" fmla="*/ 68 h 79"/>
                <a:gd name="T38" fmla="*/ 68 w 105"/>
                <a:gd name="T39" fmla="*/ 73 h 79"/>
                <a:gd name="T40" fmla="*/ 56 w 105"/>
                <a:gd name="T41" fmla="*/ 78 h 79"/>
                <a:gd name="T42" fmla="*/ 43 w 105"/>
                <a:gd name="T43" fmla="*/ 79 h 79"/>
                <a:gd name="T44" fmla="*/ 32 w 105"/>
                <a:gd name="T45" fmla="*/ 78 h 79"/>
                <a:gd name="T46" fmla="*/ 20 w 105"/>
                <a:gd name="T47" fmla="*/ 73 h 79"/>
                <a:gd name="T48" fmla="*/ 9 w 105"/>
                <a:gd name="T49" fmla="*/ 68 h 79"/>
                <a:gd name="T50" fmla="*/ 0 w 105"/>
                <a:gd name="T51" fmla="*/ 60 h 79"/>
                <a:gd name="T52" fmla="*/ 0 w 105"/>
                <a:gd name="T53" fmla="*/ 60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9 w 105"/>
                <a:gd name="T69" fmla="*/ 68 h 79"/>
                <a:gd name="T70" fmla="*/ 20 w 105"/>
                <a:gd name="T71" fmla="*/ 73 h 79"/>
                <a:gd name="T72" fmla="*/ 32 w 105"/>
                <a:gd name="T73" fmla="*/ 78 h 79"/>
                <a:gd name="T74" fmla="*/ 43 w 105"/>
                <a:gd name="T75" fmla="*/ 78 h 79"/>
                <a:gd name="T76" fmla="*/ 56 w 105"/>
                <a:gd name="T77" fmla="*/ 78 h 79"/>
                <a:gd name="T78" fmla="*/ 68 w 105"/>
                <a:gd name="T79" fmla="*/ 73 h 79"/>
                <a:gd name="T80" fmla="*/ 78 w 105"/>
                <a:gd name="T81" fmla="*/ 68 h 79"/>
                <a:gd name="T82" fmla="*/ 86 w 105"/>
                <a:gd name="T83" fmla="*/ 60 h 79"/>
                <a:gd name="T84" fmla="*/ 95 w 105"/>
                <a:gd name="T85" fmla="*/ 52 h 79"/>
                <a:gd name="T86" fmla="*/ 99 w 105"/>
                <a:gd name="T87" fmla="*/ 40 h 79"/>
                <a:gd name="T88" fmla="*/ 104 w 105"/>
                <a:gd name="T89" fmla="*/ 29 h 79"/>
                <a:gd name="T90" fmla="*/ 105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4" y="4"/>
                  </a:lnTo>
                  <a:lnTo>
                    <a:pt x="102" y="0"/>
                  </a:lnTo>
                  <a:lnTo>
                    <a:pt x="102" y="0"/>
                  </a:lnTo>
                  <a:lnTo>
                    <a:pt x="102" y="0"/>
                  </a:lnTo>
                  <a:lnTo>
                    <a:pt x="102" y="0"/>
                  </a:lnTo>
                  <a:lnTo>
                    <a:pt x="102" y="0"/>
                  </a:lnTo>
                  <a:lnTo>
                    <a:pt x="102" y="0"/>
                  </a:lnTo>
                  <a:lnTo>
                    <a:pt x="102" y="0"/>
                  </a:lnTo>
                  <a:lnTo>
                    <a:pt x="102" y="0"/>
                  </a:lnTo>
                  <a:lnTo>
                    <a:pt x="102" y="0"/>
                  </a:lnTo>
                  <a:lnTo>
                    <a:pt x="104" y="4"/>
                  </a:lnTo>
                  <a:lnTo>
                    <a:pt x="105" y="17"/>
                  </a:lnTo>
                  <a:lnTo>
                    <a:pt x="105" y="17"/>
                  </a:lnTo>
                  <a:lnTo>
                    <a:pt x="104" y="29"/>
                  </a:lnTo>
                  <a:lnTo>
                    <a:pt x="101" y="40"/>
                  </a:lnTo>
                  <a:lnTo>
                    <a:pt x="95" y="52"/>
                  </a:lnTo>
                  <a:lnTo>
                    <a:pt x="88" y="60"/>
                  </a:lnTo>
                  <a:lnTo>
                    <a:pt x="78" y="68"/>
                  </a:lnTo>
                  <a:lnTo>
                    <a:pt x="68" y="73"/>
                  </a:lnTo>
                  <a:lnTo>
                    <a:pt x="56" y="78"/>
                  </a:lnTo>
                  <a:lnTo>
                    <a:pt x="43" y="79"/>
                  </a:lnTo>
                  <a:lnTo>
                    <a:pt x="32" y="78"/>
                  </a:lnTo>
                  <a:lnTo>
                    <a:pt x="20" y="73"/>
                  </a:lnTo>
                  <a:lnTo>
                    <a:pt x="9" y="68"/>
                  </a:lnTo>
                  <a:lnTo>
                    <a:pt x="0" y="60"/>
                  </a:lnTo>
                  <a:lnTo>
                    <a:pt x="0" y="60"/>
                  </a:lnTo>
                  <a:lnTo>
                    <a:pt x="0" y="60"/>
                  </a:lnTo>
                  <a:lnTo>
                    <a:pt x="0" y="60"/>
                  </a:lnTo>
                  <a:lnTo>
                    <a:pt x="0" y="60"/>
                  </a:lnTo>
                  <a:lnTo>
                    <a:pt x="0" y="60"/>
                  </a:lnTo>
                  <a:lnTo>
                    <a:pt x="0" y="60"/>
                  </a:lnTo>
                  <a:lnTo>
                    <a:pt x="0" y="60"/>
                  </a:lnTo>
                  <a:lnTo>
                    <a:pt x="0" y="60"/>
                  </a:lnTo>
                  <a:lnTo>
                    <a:pt x="9" y="68"/>
                  </a:lnTo>
                  <a:lnTo>
                    <a:pt x="20" y="73"/>
                  </a:lnTo>
                  <a:lnTo>
                    <a:pt x="32" y="78"/>
                  </a:lnTo>
                  <a:lnTo>
                    <a:pt x="43" y="78"/>
                  </a:lnTo>
                  <a:lnTo>
                    <a:pt x="56" y="78"/>
                  </a:lnTo>
                  <a:lnTo>
                    <a:pt x="68" y="73"/>
                  </a:lnTo>
                  <a:lnTo>
                    <a:pt x="78" y="68"/>
                  </a:lnTo>
                  <a:lnTo>
                    <a:pt x="86" y="60"/>
                  </a:lnTo>
                  <a:lnTo>
                    <a:pt x="95" y="52"/>
                  </a:lnTo>
                  <a:lnTo>
                    <a:pt x="99" y="40"/>
                  </a:lnTo>
                  <a:lnTo>
                    <a:pt x="104" y="29"/>
                  </a:lnTo>
                  <a:lnTo>
                    <a:pt x="105"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2" name="Freeform 1332"/>
            <p:cNvSpPr>
              <a:spLocks/>
            </p:cNvSpPr>
            <p:nvPr/>
          </p:nvSpPr>
          <p:spPr bwMode="auto">
            <a:xfrm>
              <a:off x="4202" y="2554"/>
              <a:ext cx="105" cy="80"/>
            </a:xfrm>
            <a:custGeom>
              <a:avLst/>
              <a:gdLst>
                <a:gd name="T0" fmla="*/ 105 w 105"/>
                <a:gd name="T1" fmla="*/ 19 h 80"/>
                <a:gd name="T2" fmla="*/ 104 w 105"/>
                <a:gd name="T3" fmla="*/ 6 h 80"/>
                <a:gd name="T4" fmla="*/ 102 w 105"/>
                <a:gd name="T5" fmla="*/ 2 h 80"/>
                <a:gd name="T6" fmla="*/ 102 w 105"/>
                <a:gd name="T7" fmla="*/ 2 h 80"/>
                <a:gd name="T8" fmla="*/ 102 w 105"/>
                <a:gd name="T9" fmla="*/ 2 h 80"/>
                <a:gd name="T10" fmla="*/ 102 w 105"/>
                <a:gd name="T11" fmla="*/ 2 h 80"/>
                <a:gd name="T12" fmla="*/ 102 w 105"/>
                <a:gd name="T13" fmla="*/ 2 h 80"/>
                <a:gd name="T14" fmla="*/ 102 w 105"/>
                <a:gd name="T15" fmla="*/ 2 h 80"/>
                <a:gd name="T16" fmla="*/ 102 w 105"/>
                <a:gd name="T17" fmla="*/ 0 h 80"/>
                <a:gd name="T18" fmla="*/ 101 w 105"/>
                <a:gd name="T19" fmla="*/ 0 h 80"/>
                <a:gd name="T20" fmla="*/ 101 w 105"/>
                <a:gd name="T21" fmla="*/ 0 h 80"/>
                <a:gd name="T22" fmla="*/ 104 w 105"/>
                <a:gd name="T23" fmla="*/ 6 h 80"/>
                <a:gd name="T24" fmla="*/ 104 w 105"/>
                <a:gd name="T25" fmla="*/ 19 h 80"/>
                <a:gd name="T26" fmla="*/ 105 w 105"/>
                <a:gd name="T27" fmla="*/ 19 h 80"/>
                <a:gd name="T28" fmla="*/ 104 w 105"/>
                <a:gd name="T29" fmla="*/ 31 h 80"/>
                <a:gd name="T30" fmla="*/ 99 w 105"/>
                <a:gd name="T31" fmla="*/ 42 h 80"/>
                <a:gd name="T32" fmla="*/ 95 w 105"/>
                <a:gd name="T33" fmla="*/ 54 h 80"/>
                <a:gd name="T34" fmla="*/ 86 w 105"/>
                <a:gd name="T35" fmla="*/ 62 h 80"/>
                <a:gd name="T36" fmla="*/ 78 w 105"/>
                <a:gd name="T37" fmla="*/ 70 h 80"/>
                <a:gd name="T38" fmla="*/ 68 w 105"/>
                <a:gd name="T39" fmla="*/ 75 h 80"/>
                <a:gd name="T40" fmla="*/ 56 w 105"/>
                <a:gd name="T41" fmla="*/ 80 h 80"/>
                <a:gd name="T42" fmla="*/ 43 w 105"/>
                <a:gd name="T43" fmla="*/ 80 h 80"/>
                <a:gd name="T44" fmla="*/ 32 w 105"/>
                <a:gd name="T45" fmla="*/ 80 h 80"/>
                <a:gd name="T46" fmla="*/ 20 w 105"/>
                <a:gd name="T47" fmla="*/ 75 h 80"/>
                <a:gd name="T48" fmla="*/ 9 w 105"/>
                <a:gd name="T49" fmla="*/ 70 h 80"/>
                <a:gd name="T50" fmla="*/ 0 w 105"/>
                <a:gd name="T51" fmla="*/ 62 h 80"/>
                <a:gd name="T52" fmla="*/ 0 w 105"/>
                <a:gd name="T53" fmla="*/ 62 h 80"/>
                <a:gd name="T54" fmla="*/ 0 w 105"/>
                <a:gd name="T55" fmla="*/ 62 h 80"/>
                <a:gd name="T56" fmla="*/ 0 w 105"/>
                <a:gd name="T57" fmla="*/ 62 h 80"/>
                <a:gd name="T58" fmla="*/ 0 w 105"/>
                <a:gd name="T59" fmla="*/ 62 h 80"/>
                <a:gd name="T60" fmla="*/ 0 w 105"/>
                <a:gd name="T61" fmla="*/ 62 h 80"/>
                <a:gd name="T62" fmla="*/ 0 w 105"/>
                <a:gd name="T63" fmla="*/ 61 h 80"/>
                <a:gd name="T64" fmla="*/ 0 w 105"/>
                <a:gd name="T65" fmla="*/ 61 h 80"/>
                <a:gd name="T66" fmla="*/ 0 w 105"/>
                <a:gd name="T67" fmla="*/ 61 h 80"/>
                <a:gd name="T68" fmla="*/ 0 w 105"/>
                <a:gd name="T69" fmla="*/ 62 h 80"/>
                <a:gd name="T70" fmla="*/ 10 w 105"/>
                <a:gd name="T71" fmla="*/ 70 h 80"/>
                <a:gd name="T72" fmla="*/ 20 w 105"/>
                <a:gd name="T73" fmla="*/ 75 h 80"/>
                <a:gd name="T74" fmla="*/ 32 w 105"/>
                <a:gd name="T75" fmla="*/ 78 h 80"/>
                <a:gd name="T76" fmla="*/ 43 w 105"/>
                <a:gd name="T77" fmla="*/ 80 h 80"/>
                <a:gd name="T78" fmla="*/ 56 w 105"/>
                <a:gd name="T79" fmla="*/ 78 h 80"/>
                <a:gd name="T80" fmla="*/ 68 w 105"/>
                <a:gd name="T81" fmla="*/ 75 h 80"/>
                <a:gd name="T82" fmla="*/ 78 w 105"/>
                <a:gd name="T83" fmla="*/ 70 h 80"/>
                <a:gd name="T84" fmla="*/ 86 w 105"/>
                <a:gd name="T85" fmla="*/ 62 h 80"/>
                <a:gd name="T86" fmla="*/ 94 w 105"/>
                <a:gd name="T87" fmla="*/ 52 h 80"/>
                <a:gd name="T88" fmla="*/ 99 w 105"/>
                <a:gd name="T89" fmla="*/ 42 h 80"/>
                <a:gd name="T90" fmla="*/ 104 w 105"/>
                <a:gd name="T91" fmla="*/ 31 h 80"/>
                <a:gd name="T92" fmla="*/ 104 w 105"/>
                <a:gd name="T93" fmla="*/ 19 h 80"/>
                <a:gd name="T94" fmla="*/ 105 w 105"/>
                <a:gd name="T95"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80">
                  <a:moveTo>
                    <a:pt x="105" y="19"/>
                  </a:moveTo>
                  <a:lnTo>
                    <a:pt x="104" y="6"/>
                  </a:lnTo>
                  <a:lnTo>
                    <a:pt x="102" y="2"/>
                  </a:lnTo>
                  <a:lnTo>
                    <a:pt x="102" y="2"/>
                  </a:lnTo>
                  <a:lnTo>
                    <a:pt x="102" y="2"/>
                  </a:lnTo>
                  <a:lnTo>
                    <a:pt x="102" y="2"/>
                  </a:lnTo>
                  <a:lnTo>
                    <a:pt x="102" y="2"/>
                  </a:lnTo>
                  <a:lnTo>
                    <a:pt x="102" y="2"/>
                  </a:lnTo>
                  <a:lnTo>
                    <a:pt x="102" y="0"/>
                  </a:lnTo>
                  <a:lnTo>
                    <a:pt x="101" y="0"/>
                  </a:lnTo>
                  <a:lnTo>
                    <a:pt x="101" y="0"/>
                  </a:lnTo>
                  <a:lnTo>
                    <a:pt x="104" y="6"/>
                  </a:lnTo>
                  <a:lnTo>
                    <a:pt x="104" y="19"/>
                  </a:lnTo>
                  <a:lnTo>
                    <a:pt x="105" y="19"/>
                  </a:lnTo>
                  <a:lnTo>
                    <a:pt x="104" y="31"/>
                  </a:lnTo>
                  <a:lnTo>
                    <a:pt x="99" y="42"/>
                  </a:lnTo>
                  <a:lnTo>
                    <a:pt x="95" y="54"/>
                  </a:lnTo>
                  <a:lnTo>
                    <a:pt x="86" y="62"/>
                  </a:lnTo>
                  <a:lnTo>
                    <a:pt x="78" y="70"/>
                  </a:lnTo>
                  <a:lnTo>
                    <a:pt x="68" y="75"/>
                  </a:lnTo>
                  <a:lnTo>
                    <a:pt x="56" y="80"/>
                  </a:lnTo>
                  <a:lnTo>
                    <a:pt x="43" y="80"/>
                  </a:lnTo>
                  <a:lnTo>
                    <a:pt x="32" y="80"/>
                  </a:lnTo>
                  <a:lnTo>
                    <a:pt x="20" y="75"/>
                  </a:lnTo>
                  <a:lnTo>
                    <a:pt x="9" y="70"/>
                  </a:lnTo>
                  <a:lnTo>
                    <a:pt x="0" y="62"/>
                  </a:lnTo>
                  <a:lnTo>
                    <a:pt x="0" y="62"/>
                  </a:lnTo>
                  <a:lnTo>
                    <a:pt x="0" y="62"/>
                  </a:lnTo>
                  <a:lnTo>
                    <a:pt x="0" y="62"/>
                  </a:lnTo>
                  <a:lnTo>
                    <a:pt x="0" y="62"/>
                  </a:lnTo>
                  <a:lnTo>
                    <a:pt x="0" y="62"/>
                  </a:lnTo>
                  <a:lnTo>
                    <a:pt x="0" y="61"/>
                  </a:lnTo>
                  <a:lnTo>
                    <a:pt x="0" y="61"/>
                  </a:lnTo>
                  <a:lnTo>
                    <a:pt x="0" y="61"/>
                  </a:lnTo>
                  <a:lnTo>
                    <a:pt x="0" y="62"/>
                  </a:lnTo>
                  <a:lnTo>
                    <a:pt x="10" y="70"/>
                  </a:lnTo>
                  <a:lnTo>
                    <a:pt x="20" y="75"/>
                  </a:lnTo>
                  <a:lnTo>
                    <a:pt x="32" y="78"/>
                  </a:lnTo>
                  <a:lnTo>
                    <a:pt x="43" y="80"/>
                  </a:lnTo>
                  <a:lnTo>
                    <a:pt x="56" y="78"/>
                  </a:lnTo>
                  <a:lnTo>
                    <a:pt x="68" y="75"/>
                  </a:lnTo>
                  <a:lnTo>
                    <a:pt x="78" y="70"/>
                  </a:lnTo>
                  <a:lnTo>
                    <a:pt x="86" y="62"/>
                  </a:lnTo>
                  <a:lnTo>
                    <a:pt x="94" y="52"/>
                  </a:lnTo>
                  <a:lnTo>
                    <a:pt x="99" y="42"/>
                  </a:lnTo>
                  <a:lnTo>
                    <a:pt x="104" y="31"/>
                  </a:lnTo>
                  <a:lnTo>
                    <a:pt x="104" y="19"/>
                  </a:lnTo>
                  <a:lnTo>
                    <a:pt x="105" y="1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3" name="Freeform 1333"/>
            <p:cNvSpPr>
              <a:spLocks/>
            </p:cNvSpPr>
            <p:nvPr/>
          </p:nvSpPr>
          <p:spPr bwMode="auto">
            <a:xfrm>
              <a:off x="4202" y="2554"/>
              <a:ext cx="104" cy="80"/>
            </a:xfrm>
            <a:custGeom>
              <a:avLst/>
              <a:gdLst>
                <a:gd name="T0" fmla="*/ 104 w 104"/>
                <a:gd name="T1" fmla="*/ 19 h 80"/>
                <a:gd name="T2" fmla="*/ 104 w 104"/>
                <a:gd name="T3" fmla="*/ 6 h 80"/>
                <a:gd name="T4" fmla="*/ 101 w 104"/>
                <a:gd name="T5" fmla="*/ 0 h 80"/>
                <a:gd name="T6" fmla="*/ 101 w 104"/>
                <a:gd name="T7" fmla="*/ 0 h 80"/>
                <a:gd name="T8" fmla="*/ 101 w 104"/>
                <a:gd name="T9" fmla="*/ 0 h 80"/>
                <a:gd name="T10" fmla="*/ 101 w 104"/>
                <a:gd name="T11" fmla="*/ 0 h 80"/>
                <a:gd name="T12" fmla="*/ 101 w 104"/>
                <a:gd name="T13" fmla="*/ 0 h 80"/>
                <a:gd name="T14" fmla="*/ 101 w 104"/>
                <a:gd name="T15" fmla="*/ 0 h 80"/>
                <a:gd name="T16" fmla="*/ 101 w 104"/>
                <a:gd name="T17" fmla="*/ 0 h 80"/>
                <a:gd name="T18" fmla="*/ 101 w 104"/>
                <a:gd name="T19" fmla="*/ 0 h 80"/>
                <a:gd name="T20" fmla="*/ 101 w 104"/>
                <a:gd name="T21" fmla="*/ 0 h 80"/>
                <a:gd name="T22" fmla="*/ 102 w 104"/>
                <a:gd name="T23" fmla="*/ 6 h 80"/>
                <a:gd name="T24" fmla="*/ 104 w 104"/>
                <a:gd name="T25" fmla="*/ 19 h 80"/>
                <a:gd name="T26" fmla="*/ 104 w 104"/>
                <a:gd name="T27" fmla="*/ 19 h 80"/>
                <a:gd name="T28" fmla="*/ 104 w 104"/>
                <a:gd name="T29" fmla="*/ 31 h 80"/>
                <a:gd name="T30" fmla="*/ 99 w 104"/>
                <a:gd name="T31" fmla="*/ 42 h 80"/>
                <a:gd name="T32" fmla="*/ 94 w 104"/>
                <a:gd name="T33" fmla="*/ 52 h 80"/>
                <a:gd name="T34" fmla="*/ 86 w 104"/>
                <a:gd name="T35" fmla="*/ 62 h 80"/>
                <a:gd name="T36" fmla="*/ 78 w 104"/>
                <a:gd name="T37" fmla="*/ 70 h 80"/>
                <a:gd name="T38" fmla="*/ 68 w 104"/>
                <a:gd name="T39" fmla="*/ 75 h 80"/>
                <a:gd name="T40" fmla="*/ 56 w 104"/>
                <a:gd name="T41" fmla="*/ 78 h 80"/>
                <a:gd name="T42" fmla="*/ 43 w 104"/>
                <a:gd name="T43" fmla="*/ 80 h 80"/>
                <a:gd name="T44" fmla="*/ 32 w 104"/>
                <a:gd name="T45" fmla="*/ 78 h 80"/>
                <a:gd name="T46" fmla="*/ 20 w 104"/>
                <a:gd name="T47" fmla="*/ 75 h 80"/>
                <a:gd name="T48" fmla="*/ 10 w 104"/>
                <a:gd name="T49" fmla="*/ 70 h 80"/>
                <a:gd name="T50" fmla="*/ 0 w 104"/>
                <a:gd name="T51" fmla="*/ 62 h 80"/>
                <a:gd name="T52" fmla="*/ 0 w 104"/>
                <a:gd name="T53" fmla="*/ 61 h 80"/>
                <a:gd name="T54" fmla="*/ 0 w 104"/>
                <a:gd name="T55" fmla="*/ 61 h 80"/>
                <a:gd name="T56" fmla="*/ 0 w 104"/>
                <a:gd name="T57" fmla="*/ 61 h 80"/>
                <a:gd name="T58" fmla="*/ 0 w 104"/>
                <a:gd name="T59" fmla="*/ 61 h 80"/>
                <a:gd name="T60" fmla="*/ 0 w 104"/>
                <a:gd name="T61" fmla="*/ 61 h 80"/>
                <a:gd name="T62" fmla="*/ 0 w 104"/>
                <a:gd name="T63" fmla="*/ 61 h 80"/>
                <a:gd name="T64" fmla="*/ 0 w 104"/>
                <a:gd name="T65" fmla="*/ 61 h 80"/>
                <a:gd name="T66" fmla="*/ 0 w 104"/>
                <a:gd name="T67" fmla="*/ 61 h 80"/>
                <a:gd name="T68" fmla="*/ 0 w 104"/>
                <a:gd name="T69" fmla="*/ 61 h 80"/>
                <a:gd name="T70" fmla="*/ 1 w 104"/>
                <a:gd name="T71" fmla="*/ 61 h 80"/>
                <a:gd name="T72" fmla="*/ 10 w 104"/>
                <a:gd name="T73" fmla="*/ 70 h 80"/>
                <a:gd name="T74" fmla="*/ 20 w 104"/>
                <a:gd name="T75" fmla="*/ 74 h 80"/>
                <a:gd name="T76" fmla="*/ 32 w 104"/>
                <a:gd name="T77" fmla="*/ 78 h 80"/>
                <a:gd name="T78" fmla="*/ 43 w 104"/>
                <a:gd name="T79" fmla="*/ 80 h 80"/>
                <a:gd name="T80" fmla="*/ 56 w 104"/>
                <a:gd name="T81" fmla="*/ 78 h 80"/>
                <a:gd name="T82" fmla="*/ 68 w 104"/>
                <a:gd name="T83" fmla="*/ 74 h 80"/>
                <a:gd name="T84" fmla="*/ 78 w 104"/>
                <a:gd name="T85" fmla="*/ 70 h 80"/>
                <a:gd name="T86" fmla="*/ 86 w 104"/>
                <a:gd name="T87" fmla="*/ 61 h 80"/>
                <a:gd name="T88" fmla="*/ 94 w 104"/>
                <a:gd name="T89" fmla="*/ 52 h 80"/>
                <a:gd name="T90" fmla="*/ 99 w 104"/>
                <a:gd name="T91" fmla="*/ 42 h 80"/>
                <a:gd name="T92" fmla="*/ 102 w 104"/>
                <a:gd name="T93" fmla="*/ 31 h 80"/>
                <a:gd name="T94" fmla="*/ 104 w 104"/>
                <a:gd name="T95" fmla="*/ 19 h 80"/>
                <a:gd name="T96" fmla="*/ 104 w 104"/>
                <a:gd name="T97"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80">
                  <a:moveTo>
                    <a:pt x="104" y="19"/>
                  </a:moveTo>
                  <a:lnTo>
                    <a:pt x="104" y="6"/>
                  </a:lnTo>
                  <a:lnTo>
                    <a:pt x="101" y="0"/>
                  </a:lnTo>
                  <a:lnTo>
                    <a:pt x="101" y="0"/>
                  </a:lnTo>
                  <a:lnTo>
                    <a:pt x="101" y="0"/>
                  </a:lnTo>
                  <a:lnTo>
                    <a:pt x="101" y="0"/>
                  </a:lnTo>
                  <a:lnTo>
                    <a:pt x="101" y="0"/>
                  </a:lnTo>
                  <a:lnTo>
                    <a:pt x="101" y="0"/>
                  </a:lnTo>
                  <a:lnTo>
                    <a:pt x="101" y="0"/>
                  </a:lnTo>
                  <a:lnTo>
                    <a:pt x="101" y="0"/>
                  </a:lnTo>
                  <a:lnTo>
                    <a:pt x="101" y="0"/>
                  </a:lnTo>
                  <a:lnTo>
                    <a:pt x="102" y="6"/>
                  </a:lnTo>
                  <a:lnTo>
                    <a:pt x="104" y="19"/>
                  </a:lnTo>
                  <a:lnTo>
                    <a:pt x="104" y="19"/>
                  </a:lnTo>
                  <a:lnTo>
                    <a:pt x="104" y="31"/>
                  </a:lnTo>
                  <a:lnTo>
                    <a:pt x="99" y="42"/>
                  </a:lnTo>
                  <a:lnTo>
                    <a:pt x="94" y="52"/>
                  </a:lnTo>
                  <a:lnTo>
                    <a:pt x="86" y="62"/>
                  </a:lnTo>
                  <a:lnTo>
                    <a:pt x="78" y="70"/>
                  </a:lnTo>
                  <a:lnTo>
                    <a:pt x="68" y="75"/>
                  </a:lnTo>
                  <a:lnTo>
                    <a:pt x="56" y="78"/>
                  </a:lnTo>
                  <a:lnTo>
                    <a:pt x="43" y="80"/>
                  </a:lnTo>
                  <a:lnTo>
                    <a:pt x="32" y="78"/>
                  </a:lnTo>
                  <a:lnTo>
                    <a:pt x="20" y="75"/>
                  </a:lnTo>
                  <a:lnTo>
                    <a:pt x="10" y="70"/>
                  </a:lnTo>
                  <a:lnTo>
                    <a:pt x="0" y="62"/>
                  </a:lnTo>
                  <a:lnTo>
                    <a:pt x="0" y="61"/>
                  </a:lnTo>
                  <a:lnTo>
                    <a:pt x="0" y="61"/>
                  </a:lnTo>
                  <a:lnTo>
                    <a:pt x="0" y="61"/>
                  </a:lnTo>
                  <a:lnTo>
                    <a:pt x="0" y="61"/>
                  </a:lnTo>
                  <a:lnTo>
                    <a:pt x="0" y="61"/>
                  </a:lnTo>
                  <a:lnTo>
                    <a:pt x="0" y="61"/>
                  </a:lnTo>
                  <a:lnTo>
                    <a:pt x="0" y="61"/>
                  </a:lnTo>
                  <a:lnTo>
                    <a:pt x="0" y="61"/>
                  </a:lnTo>
                  <a:lnTo>
                    <a:pt x="0" y="61"/>
                  </a:lnTo>
                  <a:lnTo>
                    <a:pt x="1" y="61"/>
                  </a:lnTo>
                  <a:lnTo>
                    <a:pt x="10" y="70"/>
                  </a:lnTo>
                  <a:lnTo>
                    <a:pt x="20" y="74"/>
                  </a:lnTo>
                  <a:lnTo>
                    <a:pt x="32" y="78"/>
                  </a:lnTo>
                  <a:lnTo>
                    <a:pt x="43" y="80"/>
                  </a:lnTo>
                  <a:lnTo>
                    <a:pt x="56" y="78"/>
                  </a:lnTo>
                  <a:lnTo>
                    <a:pt x="68" y="74"/>
                  </a:lnTo>
                  <a:lnTo>
                    <a:pt x="78" y="70"/>
                  </a:lnTo>
                  <a:lnTo>
                    <a:pt x="86" y="61"/>
                  </a:lnTo>
                  <a:lnTo>
                    <a:pt x="94" y="52"/>
                  </a:lnTo>
                  <a:lnTo>
                    <a:pt x="99" y="42"/>
                  </a:lnTo>
                  <a:lnTo>
                    <a:pt x="102" y="31"/>
                  </a:lnTo>
                  <a:lnTo>
                    <a:pt x="104" y="19"/>
                  </a:lnTo>
                  <a:lnTo>
                    <a:pt x="104"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4" name="Freeform 1334"/>
            <p:cNvSpPr>
              <a:spLocks/>
            </p:cNvSpPr>
            <p:nvPr/>
          </p:nvSpPr>
          <p:spPr bwMode="auto">
            <a:xfrm>
              <a:off x="4202" y="2554"/>
              <a:ext cx="104" cy="80"/>
            </a:xfrm>
            <a:custGeom>
              <a:avLst/>
              <a:gdLst>
                <a:gd name="T0" fmla="*/ 104 w 104"/>
                <a:gd name="T1" fmla="*/ 19 h 80"/>
                <a:gd name="T2" fmla="*/ 102 w 104"/>
                <a:gd name="T3" fmla="*/ 6 h 80"/>
                <a:gd name="T4" fmla="*/ 101 w 104"/>
                <a:gd name="T5" fmla="*/ 0 h 80"/>
                <a:gd name="T6" fmla="*/ 101 w 104"/>
                <a:gd name="T7" fmla="*/ 0 h 80"/>
                <a:gd name="T8" fmla="*/ 101 w 104"/>
                <a:gd name="T9" fmla="*/ 0 h 80"/>
                <a:gd name="T10" fmla="*/ 101 w 104"/>
                <a:gd name="T11" fmla="*/ 0 h 80"/>
                <a:gd name="T12" fmla="*/ 101 w 104"/>
                <a:gd name="T13" fmla="*/ 0 h 80"/>
                <a:gd name="T14" fmla="*/ 101 w 104"/>
                <a:gd name="T15" fmla="*/ 0 h 80"/>
                <a:gd name="T16" fmla="*/ 101 w 104"/>
                <a:gd name="T17" fmla="*/ 0 h 80"/>
                <a:gd name="T18" fmla="*/ 101 w 104"/>
                <a:gd name="T19" fmla="*/ 0 h 80"/>
                <a:gd name="T20" fmla="*/ 99 w 104"/>
                <a:gd name="T21" fmla="*/ 0 h 80"/>
                <a:gd name="T22" fmla="*/ 102 w 104"/>
                <a:gd name="T23" fmla="*/ 6 h 80"/>
                <a:gd name="T24" fmla="*/ 104 w 104"/>
                <a:gd name="T25" fmla="*/ 19 h 80"/>
                <a:gd name="T26" fmla="*/ 104 w 104"/>
                <a:gd name="T27" fmla="*/ 19 h 80"/>
                <a:gd name="T28" fmla="*/ 102 w 104"/>
                <a:gd name="T29" fmla="*/ 31 h 80"/>
                <a:gd name="T30" fmla="*/ 99 w 104"/>
                <a:gd name="T31" fmla="*/ 42 h 80"/>
                <a:gd name="T32" fmla="*/ 94 w 104"/>
                <a:gd name="T33" fmla="*/ 52 h 80"/>
                <a:gd name="T34" fmla="*/ 86 w 104"/>
                <a:gd name="T35" fmla="*/ 61 h 80"/>
                <a:gd name="T36" fmla="*/ 78 w 104"/>
                <a:gd name="T37" fmla="*/ 70 h 80"/>
                <a:gd name="T38" fmla="*/ 68 w 104"/>
                <a:gd name="T39" fmla="*/ 74 h 80"/>
                <a:gd name="T40" fmla="*/ 56 w 104"/>
                <a:gd name="T41" fmla="*/ 78 h 80"/>
                <a:gd name="T42" fmla="*/ 43 w 104"/>
                <a:gd name="T43" fmla="*/ 80 h 80"/>
                <a:gd name="T44" fmla="*/ 32 w 104"/>
                <a:gd name="T45" fmla="*/ 78 h 80"/>
                <a:gd name="T46" fmla="*/ 20 w 104"/>
                <a:gd name="T47" fmla="*/ 74 h 80"/>
                <a:gd name="T48" fmla="*/ 10 w 104"/>
                <a:gd name="T49" fmla="*/ 70 h 80"/>
                <a:gd name="T50" fmla="*/ 1 w 104"/>
                <a:gd name="T51" fmla="*/ 61 h 80"/>
                <a:gd name="T52" fmla="*/ 0 w 104"/>
                <a:gd name="T53" fmla="*/ 61 h 80"/>
                <a:gd name="T54" fmla="*/ 0 w 104"/>
                <a:gd name="T55" fmla="*/ 61 h 80"/>
                <a:gd name="T56" fmla="*/ 0 w 104"/>
                <a:gd name="T57" fmla="*/ 61 h 80"/>
                <a:gd name="T58" fmla="*/ 0 w 104"/>
                <a:gd name="T59" fmla="*/ 59 h 80"/>
                <a:gd name="T60" fmla="*/ 0 w 104"/>
                <a:gd name="T61" fmla="*/ 59 h 80"/>
                <a:gd name="T62" fmla="*/ 0 w 104"/>
                <a:gd name="T63" fmla="*/ 59 h 80"/>
                <a:gd name="T64" fmla="*/ 0 w 104"/>
                <a:gd name="T65" fmla="*/ 59 h 80"/>
                <a:gd name="T66" fmla="*/ 0 w 104"/>
                <a:gd name="T67" fmla="*/ 59 h 80"/>
                <a:gd name="T68" fmla="*/ 0 w 104"/>
                <a:gd name="T69" fmla="*/ 59 h 80"/>
                <a:gd name="T70" fmla="*/ 1 w 104"/>
                <a:gd name="T71" fmla="*/ 61 h 80"/>
                <a:gd name="T72" fmla="*/ 10 w 104"/>
                <a:gd name="T73" fmla="*/ 68 h 80"/>
                <a:gd name="T74" fmla="*/ 20 w 104"/>
                <a:gd name="T75" fmla="*/ 74 h 80"/>
                <a:gd name="T76" fmla="*/ 32 w 104"/>
                <a:gd name="T77" fmla="*/ 77 h 80"/>
                <a:gd name="T78" fmla="*/ 43 w 104"/>
                <a:gd name="T79" fmla="*/ 78 h 80"/>
                <a:gd name="T80" fmla="*/ 56 w 104"/>
                <a:gd name="T81" fmla="*/ 77 h 80"/>
                <a:gd name="T82" fmla="*/ 66 w 104"/>
                <a:gd name="T83" fmla="*/ 74 h 80"/>
                <a:gd name="T84" fmla="*/ 76 w 104"/>
                <a:gd name="T85" fmla="*/ 68 h 80"/>
                <a:gd name="T86" fmla="*/ 86 w 104"/>
                <a:gd name="T87" fmla="*/ 61 h 80"/>
                <a:gd name="T88" fmla="*/ 94 w 104"/>
                <a:gd name="T89" fmla="*/ 52 h 80"/>
                <a:gd name="T90" fmla="*/ 99 w 104"/>
                <a:gd name="T91" fmla="*/ 42 h 80"/>
                <a:gd name="T92" fmla="*/ 102 w 104"/>
                <a:gd name="T93" fmla="*/ 31 h 80"/>
                <a:gd name="T94" fmla="*/ 104 w 104"/>
                <a:gd name="T95" fmla="*/ 19 h 80"/>
                <a:gd name="T96" fmla="*/ 104 w 104"/>
                <a:gd name="T97"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80">
                  <a:moveTo>
                    <a:pt x="104" y="19"/>
                  </a:moveTo>
                  <a:lnTo>
                    <a:pt x="102" y="6"/>
                  </a:lnTo>
                  <a:lnTo>
                    <a:pt x="101" y="0"/>
                  </a:lnTo>
                  <a:lnTo>
                    <a:pt x="101" y="0"/>
                  </a:lnTo>
                  <a:lnTo>
                    <a:pt x="101" y="0"/>
                  </a:lnTo>
                  <a:lnTo>
                    <a:pt x="101" y="0"/>
                  </a:lnTo>
                  <a:lnTo>
                    <a:pt x="101" y="0"/>
                  </a:lnTo>
                  <a:lnTo>
                    <a:pt x="101" y="0"/>
                  </a:lnTo>
                  <a:lnTo>
                    <a:pt x="101" y="0"/>
                  </a:lnTo>
                  <a:lnTo>
                    <a:pt x="101" y="0"/>
                  </a:lnTo>
                  <a:lnTo>
                    <a:pt x="99" y="0"/>
                  </a:lnTo>
                  <a:lnTo>
                    <a:pt x="102" y="6"/>
                  </a:lnTo>
                  <a:lnTo>
                    <a:pt x="104" y="19"/>
                  </a:lnTo>
                  <a:lnTo>
                    <a:pt x="104" y="19"/>
                  </a:lnTo>
                  <a:lnTo>
                    <a:pt x="102" y="31"/>
                  </a:lnTo>
                  <a:lnTo>
                    <a:pt x="99" y="42"/>
                  </a:lnTo>
                  <a:lnTo>
                    <a:pt x="94" y="52"/>
                  </a:lnTo>
                  <a:lnTo>
                    <a:pt x="86" y="61"/>
                  </a:lnTo>
                  <a:lnTo>
                    <a:pt x="78" y="70"/>
                  </a:lnTo>
                  <a:lnTo>
                    <a:pt x="68" y="74"/>
                  </a:lnTo>
                  <a:lnTo>
                    <a:pt x="56" y="78"/>
                  </a:lnTo>
                  <a:lnTo>
                    <a:pt x="43" y="80"/>
                  </a:lnTo>
                  <a:lnTo>
                    <a:pt x="32" y="78"/>
                  </a:lnTo>
                  <a:lnTo>
                    <a:pt x="20" y="74"/>
                  </a:lnTo>
                  <a:lnTo>
                    <a:pt x="10" y="70"/>
                  </a:lnTo>
                  <a:lnTo>
                    <a:pt x="1" y="61"/>
                  </a:lnTo>
                  <a:lnTo>
                    <a:pt x="0" y="61"/>
                  </a:lnTo>
                  <a:lnTo>
                    <a:pt x="0" y="61"/>
                  </a:lnTo>
                  <a:lnTo>
                    <a:pt x="0" y="61"/>
                  </a:lnTo>
                  <a:lnTo>
                    <a:pt x="0" y="59"/>
                  </a:lnTo>
                  <a:lnTo>
                    <a:pt x="0" y="59"/>
                  </a:lnTo>
                  <a:lnTo>
                    <a:pt x="0" y="59"/>
                  </a:lnTo>
                  <a:lnTo>
                    <a:pt x="0" y="59"/>
                  </a:lnTo>
                  <a:lnTo>
                    <a:pt x="0" y="59"/>
                  </a:lnTo>
                  <a:lnTo>
                    <a:pt x="0" y="59"/>
                  </a:lnTo>
                  <a:lnTo>
                    <a:pt x="1" y="61"/>
                  </a:lnTo>
                  <a:lnTo>
                    <a:pt x="10" y="68"/>
                  </a:lnTo>
                  <a:lnTo>
                    <a:pt x="20" y="74"/>
                  </a:lnTo>
                  <a:lnTo>
                    <a:pt x="32" y="77"/>
                  </a:lnTo>
                  <a:lnTo>
                    <a:pt x="43" y="78"/>
                  </a:lnTo>
                  <a:lnTo>
                    <a:pt x="56" y="77"/>
                  </a:lnTo>
                  <a:lnTo>
                    <a:pt x="66" y="74"/>
                  </a:lnTo>
                  <a:lnTo>
                    <a:pt x="76" y="68"/>
                  </a:lnTo>
                  <a:lnTo>
                    <a:pt x="86" y="61"/>
                  </a:lnTo>
                  <a:lnTo>
                    <a:pt x="94" y="52"/>
                  </a:lnTo>
                  <a:lnTo>
                    <a:pt x="99" y="42"/>
                  </a:lnTo>
                  <a:lnTo>
                    <a:pt x="102" y="31"/>
                  </a:lnTo>
                  <a:lnTo>
                    <a:pt x="104" y="19"/>
                  </a:lnTo>
                  <a:lnTo>
                    <a:pt x="104"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5" name="Freeform 1335"/>
            <p:cNvSpPr>
              <a:spLocks/>
            </p:cNvSpPr>
            <p:nvPr/>
          </p:nvSpPr>
          <p:spPr bwMode="auto">
            <a:xfrm>
              <a:off x="4202" y="2553"/>
              <a:ext cx="104" cy="79"/>
            </a:xfrm>
            <a:custGeom>
              <a:avLst/>
              <a:gdLst>
                <a:gd name="T0" fmla="*/ 104 w 104"/>
                <a:gd name="T1" fmla="*/ 20 h 79"/>
                <a:gd name="T2" fmla="*/ 102 w 104"/>
                <a:gd name="T3" fmla="*/ 7 h 79"/>
                <a:gd name="T4" fmla="*/ 99 w 104"/>
                <a:gd name="T5" fmla="*/ 1 h 79"/>
                <a:gd name="T6" fmla="*/ 99 w 104"/>
                <a:gd name="T7" fmla="*/ 1 h 79"/>
                <a:gd name="T8" fmla="*/ 99 w 104"/>
                <a:gd name="T9" fmla="*/ 1 h 79"/>
                <a:gd name="T10" fmla="*/ 99 w 104"/>
                <a:gd name="T11" fmla="*/ 1 h 79"/>
                <a:gd name="T12" fmla="*/ 99 w 104"/>
                <a:gd name="T13" fmla="*/ 1 h 79"/>
                <a:gd name="T14" fmla="*/ 99 w 104"/>
                <a:gd name="T15" fmla="*/ 1 h 79"/>
                <a:gd name="T16" fmla="*/ 99 w 104"/>
                <a:gd name="T17" fmla="*/ 1 h 79"/>
                <a:gd name="T18" fmla="*/ 99 w 104"/>
                <a:gd name="T19" fmla="*/ 0 h 79"/>
                <a:gd name="T20" fmla="*/ 99 w 104"/>
                <a:gd name="T21" fmla="*/ 0 h 79"/>
                <a:gd name="T22" fmla="*/ 102 w 104"/>
                <a:gd name="T23" fmla="*/ 7 h 79"/>
                <a:gd name="T24" fmla="*/ 102 w 104"/>
                <a:gd name="T25" fmla="*/ 20 h 79"/>
                <a:gd name="T26" fmla="*/ 104 w 104"/>
                <a:gd name="T27" fmla="*/ 20 h 79"/>
                <a:gd name="T28" fmla="*/ 102 w 104"/>
                <a:gd name="T29" fmla="*/ 32 h 79"/>
                <a:gd name="T30" fmla="*/ 99 w 104"/>
                <a:gd name="T31" fmla="*/ 43 h 79"/>
                <a:gd name="T32" fmla="*/ 94 w 104"/>
                <a:gd name="T33" fmla="*/ 53 h 79"/>
                <a:gd name="T34" fmla="*/ 86 w 104"/>
                <a:gd name="T35" fmla="*/ 62 h 79"/>
                <a:gd name="T36" fmla="*/ 76 w 104"/>
                <a:gd name="T37" fmla="*/ 69 h 79"/>
                <a:gd name="T38" fmla="*/ 66 w 104"/>
                <a:gd name="T39" fmla="*/ 75 h 79"/>
                <a:gd name="T40" fmla="*/ 56 w 104"/>
                <a:gd name="T41" fmla="*/ 78 h 79"/>
                <a:gd name="T42" fmla="*/ 43 w 104"/>
                <a:gd name="T43" fmla="*/ 79 h 79"/>
                <a:gd name="T44" fmla="*/ 32 w 104"/>
                <a:gd name="T45" fmla="*/ 78 h 79"/>
                <a:gd name="T46" fmla="*/ 20 w 104"/>
                <a:gd name="T47" fmla="*/ 75 h 79"/>
                <a:gd name="T48" fmla="*/ 10 w 104"/>
                <a:gd name="T49" fmla="*/ 69 h 79"/>
                <a:gd name="T50" fmla="*/ 1 w 104"/>
                <a:gd name="T51" fmla="*/ 62 h 79"/>
                <a:gd name="T52" fmla="*/ 0 w 104"/>
                <a:gd name="T53" fmla="*/ 60 h 79"/>
                <a:gd name="T54" fmla="*/ 0 w 104"/>
                <a:gd name="T55" fmla="*/ 60 h 79"/>
                <a:gd name="T56" fmla="*/ 0 w 104"/>
                <a:gd name="T57" fmla="*/ 60 h 79"/>
                <a:gd name="T58" fmla="*/ 0 w 104"/>
                <a:gd name="T59" fmla="*/ 60 h 79"/>
                <a:gd name="T60" fmla="*/ 0 w 104"/>
                <a:gd name="T61" fmla="*/ 60 h 79"/>
                <a:gd name="T62" fmla="*/ 0 w 104"/>
                <a:gd name="T63" fmla="*/ 60 h 79"/>
                <a:gd name="T64" fmla="*/ 0 w 104"/>
                <a:gd name="T65" fmla="*/ 60 h 79"/>
                <a:gd name="T66" fmla="*/ 0 w 104"/>
                <a:gd name="T67" fmla="*/ 59 h 79"/>
                <a:gd name="T68" fmla="*/ 0 w 104"/>
                <a:gd name="T69" fmla="*/ 59 h 79"/>
                <a:gd name="T70" fmla="*/ 1 w 104"/>
                <a:gd name="T71" fmla="*/ 62 h 79"/>
                <a:gd name="T72" fmla="*/ 10 w 104"/>
                <a:gd name="T73" fmla="*/ 69 h 79"/>
                <a:gd name="T74" fmla="*/ 20 w 104"/>
                <a:gd name="T75" fmla="*/ 75 h 79"/>
                <a:gd name="T76" fmla="*/ 32 w 104"/>
                <a:gd name="T77" fmla="*/ 78 h 79"/>
                <a:gd name="T78" fmla="*/ 43 w 104"/>
                <a:gd name="T79" fmla="*/ 79 h 79"/>
                <a:gd name="T80" fmla="*/ 56 w 104"/>
                <a:gd name="T81" fmla="*/ 78 h 79"/>
                <a:gd name="T82" fmla="*/ 66 w 104"/>
                <a:gd name="T83" fmla="*/ 75 h 79"/>
                <a:gd name="T84" fmla="*/ 76 w 104"/>
                <a:gd name="T85" fmla="*/ 69 h 79"/>
                <a:gd name="T86" fmla="*/ 85 w 104"/>
                <a:gd name="T87" fmla="*/ 62 h 79"/>
                <a:gd name="T88" fmla="*/ 92 w 104"/>
                <a:gd name="T89" fmla="*/ 53 h 79"/>
                <a:gd name="T90" fmla="*/ 98 w 104"/>
                <a:gd name="T91" fmla="*/ 43 h 79"/>
                <a:gd name="T92" fmla="*/ 102 w 104"/>
                <a:gd name="T93" fmla="*/ 32 h 79"/>
                <a:gd name="T94" fmla="*/ 102 w 104"/>
                <a:gd name="T95" fmla="*/ 20 h 79"/>
                <a:gd name="T96" fmla="*/ 104 w 104"/>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79">
                  <a:moveTo>
                    <a:pt x="104" y="20"/>
                  </a:moveTo>
                  <a:lnTo>
                    <a:pt x="102" y="7"/>
                  </a:lnTo>
                  <a:lnTo>
                    <a:pt x="99" y="1"/>
                  </a:lnTo>
                  <a:lnTo>
                    <a:pt x="99" y="1"/>
                  </a:lnTo>
                  <a:lnTo>
                    <a:pt x="99" y="1"/>
                  </a:lnTo>
                  <a:lnTo>
                    <a:pt x="99" y="1"/>
                  </a:lnTo>
                  <a:lnTo>
                    <a:pt x="99" y="1"/>
                  </a:lnTo>
                  <a:lnTo>
                    <a:pt x="99" y="1"/>
                  </a:lnTo>
                  <a:lnTo>
                    <a:pt x="99" y="1"/>
                  </a:lnTo>
                  <a:lnTo>
                    <a:pt x="99" y="0"/>
                  </a:lnTo>
                  <a:lnTo>
                    <a:pt x="99" y="0"/>
                  </a:lnTo>
                  <a:lnTo>
                    <a:pt x="102" y="7"/>
                  </a:lnTo>
                  <a:lnTo>
                    <a:pt x="102" y="20"/>
                  </a:lnTo>
                  <a:lnTo>
                    <a:pt x="104" y="20"/>
                  </a:lnTo>
                  <a:lnTo>
                    <a:pt x="102" y="32"/>
                  </a:lnTo>
                  <a:lnTo>
                    <a:pt x="99" y="43"/>
                  </a:lnTo>
                  <a:lnTo>
                    <a:pt x="94" y="53"/>
                  </a:lnTo>
                  <a:lnTo>
                    <a:pt x="86" y="62"/>
                  </a:lnTo>
                  <a:lnTo>
                    <a:pt x="76" y="69"/>
                  </a:lnTo>
                  <a:lnTo>
                    <a:pt x="66" y="75"/>
                  </a:lnTo>
                  <a:lnTo>
                    <a:pt x="56" y="78"/>
                  </a:lnTo>
                  <a:lnTo>
                    <a:pt x="43" y="79"/>
                  </a:lnTo>
                  <a:lnTo>
                    <a:pt x="32" y="78"/>
                  </a:lnTo>
                  <a:lnTo>
                    <a:pt x="20" y="75"/>
                  </a:lnTo>
                  <a:lnTo>
                    <a:pt x="10" y="69"/>
                  </a:lnTo>
                  <a:lnTo>
                    <a:pt x="1" y="62"/>
                  </a:lnTo>
                  <a:lnTo>
                    <a:pt x="0" y="60"/>
                  </a:lnTo>
                  <a:lnTo>
                    <a:pt x="0" y="60"/>
                  </a:lnTo>
                  <a:lnTo>
                    <a:pt x="0" y="60"/>
                  </a:lnTo>
                  <a:lnTo>
                    <a:pt x="0" y="60"/>
                  </a:lnTo>
                  <a:lnTo>
                    <a:pt x="0" y="60"/>
                  </a:lnTo>
                  <a:lnTo>
                    <a:pt x="0" y="60"/>
                  </a:lnTo>
                  <a:lnTo>
                    <a:pt x="0" y="60"/>
                  </a:lnTo>
                  <a:lnTo>
                    <a:pt x="0" y="59"/>
                  </a:lnTo>
                  <a:lnTo>
                    <a:pt x="0" y="59"/>
                  </a:lnTo>
                  <a:lnTo>
                    <a:pt x="1" y="62"/>
                  </a:lnTo>
                  <a:lnTo>
                    <a:pt x="10" y="69"/>
                  </a:lnTo>
                  <a:lnTo>
                    <a:pt x="20" y="75"/>
                  </a:lnTo>
                  <a:lnTo>
                    <a:pt x="32" y="78"/>
                  </a:lnTo>
                  <a:lnTo>
                    <a:pt x="43" y="79"/>
                  </a:lnTo>
                  <a:lnTo>
                    <a:pt x="56" y="78"/>
                  </a:lnTo>
                  <a:lnTo>
                    <a:pt x="66" y="75"/>
                  </a:lnTo>
                  <a:lnTo>
                    <a:pt x="76" y="69"/>
                  </a:lnTo>
                  <a:lnTo>
                    <a:pt x="85" y="62"/>
                  </a:lnTo>
                  <a:lnTo>
                    <a:pt x="92" y="53"/>
                  </a:lnTo>
                  <a:lnTo>
                    <a:pt x="98" y="43"/>
                  </a:lnTo>
                  <a:lnTo>
                    <a:pt x="102" y="32"/>
                  </a:lnTo>
                  <a:lnTo>
                    <a:pt x="102" y="20"/>
                  </a:lnTo>
                  <a:lnTo>
                    <a:pt x="104" y="2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6" name="Freeform 1336"/>
            <p:cNvSpPr>
              <a:spLocks/>
            </p:cNvSpPr>
            <p:nvPr/>
          </p:nvSpPr>
          <p:spPr bwMode="auto">
            <a:xfrm>
              <a:off x="4202" y="2553"/>
              <a:ext cx="102" cy="79"/>
            </a:xfrm>
            <a:custGeom>
              <a:avLst/>
              <a:gdLst>
                <a:gd name="T0" fmla="*/ 102 w 102"/>
                <a:gd name="T1" fmla="*/ 20 h 79"/>
                <a:gd name="T2" fmla="*/ 102 w 102"/>
                <a:gd name="T3" fmla="*/ 7 h 79"/>
                <a:gd name="T4" fmla="*/ 99 w 102"/>
                <a:gd name="T5" fmla="*/ 0 h 79"/>
                <a:gd name="T6" fmla="*/ 99 w 102"/>
                <a:gd name="T7" fmla="*/ 0 h 79"/>
                <a:gd name="T8" fmla="*/ 99 w 102"/>
                <a:gd name="T9" fmla="*/ 0 h 79"/>
                <a:gd name="T10" fmla="*/ 99 w 102"/>
                <a:gd name="T11" fmla="*/ 0 h 79"/>
                <a:gd name="T12" fmla="*/ 99 w 102"/>
                <a:gd name="T13" fmla="*/ 0 h 79"/>
                <a:gd name="T14" fmla="*/ 99 w 102"/>
                <a:gd name="T15" fmla="*/ 0 h 79"/>
                <a:gd name="T16" fmla="*/ 99 w 102"/>
                <a:gd name="T17" fmla="*/ 0 h 79"/>
                <a:gd name="T18" fmla="*/ 99 w 102"/>
                <a:gd name="T19" fmla="*/ 0 h 79"/>
                <a:gd name="T20" fmla="*/ 99 w 102"/>
                <a:gd name="T21" fmla="*/ 0 h 79"/>
                <a:gd name="T22" fmla="*/ 101 w 102"/>
                <a:gd name="T23" fmla="*/ 9 h 79"/>
                <a:gd name="T24" fmla="*/ 102 w 102"/>
                <a:gd name="T25" fmla="*/ 20 h 79"/>
                <a:gd name="T26" fmla="*/ 102 w 102"/>
                <a:gd name="T27" fmla="*/ 20 h 79"/>
                <a:gd name="T28" fmla="*/ 102 w 102"/>
                <a:gd name="T29" fmla="*/ 32 h 79"/>
                <a:gd name="T30" fmla="*/ 98 w 102"/>
                <a:gd name="T31" fmla="*/ 43 h 79"/>
                <a:gd name="T32" fmla="*/ 92 w 102"/>
                <a:gd name="T33" fmla="*/ 53 h 79"/>
                <a:gd name="T34" fmla="*/ 85 w 102"/>
                <a:gd name="T35" fmla="*/ 62 h 79"/>
                <a:gd name="T36" fmla="*/ 76 w 102"/>
                <a:gd name="T37" fmla="*/ 69 h 79"/>
                <a:gd name="T38" fmla="*/ 66 w 102"/>
                <a:gd name="T39" fmla="*/ 75 h 79"/>
                <a:gd name="T40" fmla="*/ 56 w 102"/>
                <a:gd name="T41" fmla="*/ 78 h 79"/>
                <a:gd name="T42" fmla="*/ 43 w 102"/>
                <a:gd name="T43" fmla="*/ 79 h 79"/>
                <a:gd name="T44" fmla="*/ 32 w 102"/>
                <a:gd name="T45" fmla="*/ 78 h 79"/>
                <a:gd name="T46" fmla="*/ 20 w 102"/>
                <a:gd name="T47" fmla="*/ 75 h 79"/>
                <a:gd name="T48" fmla="*/ 10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9 h 79"/>
                <a:gd name="T66" fmla="*/ 0 w 102"/>
                <a:gd name="T67" fmla="*/ 59 h 79"/>
                <a:gd name="T68" fmla="*/ 0 w 102"/>
                <a:gd name="T69" fmla="*/ 59 h 79"/>
                <a:gd name="T70" fmla="*/ 1 w 102"/>
                <a:gd name="T71" fmla="*/ 62 h 79"/>
                <a:gd name="T72" fmla="*/ 10 w 102"/>
                <a:gd name="T73" fmla="*/ 69 h 79"/>
                <a:gd name="T74" fmla="*/ 20 w 102"/>
                <a:gd name="T75" fmla="*/ 73 h 79"/>
                <a:gd name="T76" fmla="*/ 32 w 102"/>
                <a:gd name="T77" fmla="*/ 78 h 79"/>
                <a:gd name="T78" fmla="*/ 43 w 102"/>
                <a:gd name="T79" fmla="*/ 79 h 79"/>
                <a:gd name="T80" fmla="*/ 55 w 102"/>
                <a:gd name="T81" fmla="*/ 78 h 79"/>
                <a:gd name="T82" fmla="*/ 66 w 102"/>
                <a:gd name="T83" fmla="*/ 73 h 79"/>
                <a:gd name="T84" fmla="*/ 76 w 102"/>
                <a:gd name="T85" fmla="*/ 69 h 79"/>
                <a:gd name="T86" fmla="*/ 85 w 102"/>
                <a:gd name="T87" fmla="*/ 62 h 79"/>
                <a:gd name="T88" fmla="*/ 92 w 102"/>
                <a:gd name="T89" fmla="*/ 53 h 79"/>
                <a:gd name="T90" fmla="*/ 98 w 102"/>
                <a:gd name="T91" fmla="*/ 43 h 79"/>
                <a:gd name="T92" fmla="*/ 101 w 102"/>
                <a:gd name="T93" fmla="*/ 32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2" y="7"/>
                  </a:lnTo>
                  <a:lnTo>
                    <a:pt x="99" y="0"/>
                  </a:lnTo>
                  <a:lnTo>
                    <a:pt x="99" y="0"/>
                  </a:lnTo>
                  <a:lnTo>
                    <a:pt x="99" y="0"/>
                  </a:lnTo>
                  <a:lnTo>
                    <a:pt x="99" y="0"/>
                  </a:lnTo>
                  <a:lnTo>
                    <a:pt x="99" y="0"/>
                  </a:lnTo>
                  <a:lnTo>
                    <a:pt x="99" y="0"/>
                  </a:lnTo>
                  <a:lnTo>
                    <a:pt x="99" y="0"/>
                  </a:lnTo>
                  <a:lnTo>
                    <a:pt x="99" y="0"/>
                  </a:lnTo>
                  <a:lnTo>
                    <a:pt x="99" y="0"/>
                  </a:lnTo>
                  <a:lnTo>
                    <a:pt x="101" y="9"/>
                  </a:lnTo>
                  <a:lnTo>
                    <a:pt x="102" y="20"/>
                  </a:lnTo>
                  <a:lnTo>
                    <a:pt x="102" y="20"/>
                  </a:lnTo>
                  <a:lnTo>
                    <a:pt x="102" y="32"/>
                  </a:lnTo>
                  <a:lnTo>
                    <a:pt x="98" y="43"/>
                  </a:lnTo>
                  <a:lnTo>
                    <a:pt x="92" y="53"/>
                  </a:lnTo>
                  <a:lnTo>
                    <a:pt x="85" y="62"/>
                  </a:lnTo>
                  <a:lnTo>
                    <a:pt x="76" y="69"/>
                  </a:lnTo>
                  <a:lnTo>
                    <a:pt x="66" y="75"/>
                  </a:lnTo>
                  <a:lnTo>
                    <a:pt x="56" y="78"/>
                  </a:lnTo>
                  <a:lnTo>
                    <a:pt x="43" y="79"/>
                  </a:lnTo>
                  <a:lnTo>
                    <a:pt x="32" y="78"/>
                  </a:lnTo>
                  <a:lnTo>
                    <a:pt x="20" y="75"/>
                  </a:lnTo>
                  <a:lnTo>
                    <a:pt x="10" y="69"/>
                  </a:lnTo>
                  <a:lnTo>
                    <a:pt x="1" y="62"/>
                  </a:lnTo>
                  <a:lnTo>
                    <a:pt x="0" y="59"/>
                  </a:lnTo>
                  <a:lnTo>
                    <a:pt x="0" y="59"/>
                  </a:lnTo>
                  <a:lnTo>
                    <a:pt x="0" y="59"/>
                  </a:lnTo>
                  <a:lnTo>
                    <a:pt x="0" y="59"/>
                  </a:lnTo>
                  <a:lnTo>
                    <a:pt x="0" y="59"/>
                  </a:lnTo>
                  <a:lnTo>
                    <a:pt x="0" y="59"/>
                  </a:lnTo>
                  <a:lnTo>
                    <a:pt x="0" y="59"/>
                  </a:lnTo>
                  <a:lnTo>
                    <a:pt x="0" y="59"/>
                  </a:lnTo>
                  <a:lnTo>
                    <a:pt x="0" y="59"/>
                  </a:lnTo>
                  <a:lnTo>
                    <a:pt x="1" y="62"/>
                  </a:lnTo>
                  <a:lnTo>
                    <a:pt x="10" y="69"/>
                  </a:lnTo>
                  <a:lnTo>
                    <a:pt x="20" y="73"/>
                  </a:lnTo>
                  <a:lnTo>
                    <a:pt x="32" y="78"/>
                  </a:lnTo>
                  <a:lnTo>
                    <a:pt x="43" y="79"/>
                  </a:lnTo>
                  <a:lnTo>
                    <a:pt x="55" y="78"/>
                  </a:lnTo>
                  <a:lnTo>
                    <a:pt x="66" y="73"/>
                  </a:lnTo>
                  <a:lnTo>
                    <a:pt x="76" y="69"/>
                  </a:lnTo>
                  <a:lnTo>
                    <a:pt x="85" y="62"/>
                  </a:lnTo>
                  <a:lnTo>
                    <a:pt x="92" y="53"/>
                  </a:lnTo>
                  <a:lnTo>
                    <a:pt x="98" y="43"/>
                  </a:lnTo>
                  <a:lnTo>
                    <a:pt x="101" y="32"/>
                  </a:lnTo>
                  <a:lnTo>
                    <a:pt x="102"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7" name="Freeform 1337"/>
            <p:cNvSpPr>
              <a:spLocks/>
            </p:cNvSpPr>
            <p:nvPr/>
          </p:nvSpPr>
          <p:spPr bwMode="auto">
            <a:xfrm>
              <a:off x="4202" y="2553"/>
              <a:ext cx="102" cy="79"/>
            </a:xfrm>
            <a:custGeom>
              <a:avLst/>
              <a:gdLst>
                <a:gd name="T0" fmla="*/ 102 w 102"/>
                <a:gd name="T1" fmla="*/ 20 h 79"/>
                <a:gd name="T2" fmla="*/ 101 w 102"/>
                <a:gd name="T3" fmla="*/ 9 h 79"/>
                <a:gd name="T4" fmla="*/ 99 w 102"/>
                <a:gd name="T5" fmla="*/ 0 h 79"/>
                <a:gd name="T6" fmla="*/ 99 w 102"/>
                <a:gd name="T7" fmla="*/ 0 h 79"/>
                <a:gd name="T8" fmla="*/ 98 w 102"/>
                <a:gd name="T9" fmla="*/ 0 h 79"/>
                <a:gd name="T10" fmla="*/ 98 w 102"/>
                <a:gd name="T11" fmla="*/ 0 h 79"/>
                <a:gd name="T12" fmla="*/ 98 w 102"/>
                <a:gd name="T13" fmla="*/ 0 h 79"/>
                <a:gd name="T14" fmla="*/ 98 w 102"/>
                <a:gd name="T15" fmla="*/ 0 h 79"/>
                <a:gd name="T16" fmla="*/ 98 w 102"/>
                <a:gd name="T17" fmla="*/ 0 h 79"/>
                <a:gd name="T18" fmla="*/ 98 w 102"/>
                <a:gd name="T19" fmla="*/ 0 h 79"/>
                <a:gd name="T20" fmla="*/ 98 w 102"/>
                <a:gd name="T21" fmla="*/ 0 h 79"/>
                <a:gd name="T22" fmla="*/ 101 w 102"/>
                <a:gd name="T23" fmla="*/ 9 h 79"/>
                <a:gd name="T24" fmla="*/ 102 w 102"/>
                <a:gd name="T25" fmla="*/ 20 h 79"/>
                <a:gd name="T26" fmla="*/ 102 w 102"/>
                <a:gd name="T27" fmla="*/ 20 h 79"/>
                <a:gd name="T28" fmla="*/ 101 w 102"/>
                <a:gd name="T29" fmla="*/ 32 h 79"/>
                <a:gd name="T30" fmla="*/ 98 w 102"/>
                <a:gd name="T31" fmla="*/ 43 h 79"/>
                <a:gd name="T32" fmla="*/ 92 w 102"/>
                <a:gd name="T33" fmla="*/ 53 h 79"/>
                <a:gd name="T34" fmla="*/ 85 w 102"/>
                <a:gd name="T35" fmla="*/ 62 h 79"/>
                <a:gd name="T36" fmla="*/ 76 w 102"/>
                <a:gd name="T37" fmla="*/ 69 h 79"/>
                <a:gd name="T38" fmla="*/ 66 w 102"/>
                <a:gd name="T39" fmla="*/ 73 h 79"/>
                <a:gd name="T40" fmla="*/ 55 w 102"/>
                <a:gd name="T41" fmla="*/ 78 h 79"/>
                <a:gd name="T42" fmla="*/ 43 w 102"/>
                <a:gd name="T43" fmla="*/ 79 h 79"/>
                <a:gd name="T44" fmla="*/ 32 w 102"/>
                <a:gd name="T45" fmla="*/ 78 h 79"/>
                <a:gd name="T46" fmla="*/ 20 w 102"/>
                <a:gd name="T47" fmla="*/ 73 h 79"/>
                <a:gd name="T48" fmla="*/ 10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8 h 79"/>
                <a:gd name="T64" fmla="*/ 0 w 102"/>
                <a:gd name="T65" fmla="*/ 58 h 79"/>
                <a:gd name="T66" fmla="*/ 0 w 102"/>
                <a:gd name="T67" fmla="*/ 58 h 79"/>
                <a:gd name="T68" fmla="*/ 0 w 102"/>
                <a:gd name="T69" fmla="*/ 58 h 79"/>
                <a:gd name="T70" fmla="*/ 3 w 102"/>
                <a:gd name="T71" fmla="*/ 60 h 79"/>
                <a:gd name="T72" fmla="*/ 12 w 102"/>
                <a:gd name="T73" fmla="*/ 68 h 79"/>
                <a:gd name="T74" fmla="*/ 20 w 102"/>
                <a:gd name="T75" fmla="*/ 73 h 79"/>
                <a:gd name="T76" fmla="*/ 32 w 102"/>
                <a:gd name="T77" fmla="*/ 76 h 79"/>
                <a:gd name="T78" fmla="*/ 43 w 102"/>
                <a:gd name="T79" fmla="*/ 78 h 79"/>
                <a:gd name="T80" fmla="*/ 55 w 102"/>
                <a:gd name="T81" fmla="*/ 76 h 79"/>
                <a:gd name="T82" fmla="*/ 66 w 102"/>
                <a:gd name="T83" fmla="*/ 73 h 79"/>
                <a:gd name="T84" fmla="*/ 76 w 102"/>
                <a:gd name="T85" fmla="*/ 68 h 79"/>
                <a:gd name="T86" fmla="*/ 85 w 102"/>
                <a:gd name="T87" fmla="*/ 60 h 79"/>
                <a:gd name="T88" fmla="*/ 92 w 102"/>
                <a:gd name="T89" fmla="*/ 52 h 79"/>
                <a:gd name="T90" fmla="*/ 98 w 102"/>
                <a:gd name="T91" fmla="*/ 43 h 79"/>
                <a:gd name="T92" fmla="*/ 101 w 102"/>
                <a:gd name="T93" fmla="*/ 32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1" y="9"/>
                  </a:lnTo>
                  <a:lnTo>
                    <a:pt x="99" y="0"/>
                  </a:lnTo>
                  <a:lnTo>
                    <a:pt x="99" y="0"/>
                  </a:lnTo>
                  <a:lnTo>
                    <a:pt x="98" y="0"/>
                  </a:lnTo>
                  <a:lnTo>
                    <a:pt x="98" y="0"/>
                  </a:lnTo>
                  <a:lnTo>
                    <a:pt x="98" y="0"/>
                  </a:lnTo>
                  <a:lnTo>
                    <a:pt x="98" y="0"/>
                  </a:lnTo>
                  <a:lnTo>
                    <a:pt x="98" y="0"/>
                  </a:lnTo>
                  <a:lnTo>
                    <a:pt x="98" y="0"/>
                  </a:lnTo>
                  <a:lnTo>
                    <a:pt x="98" y="0"/>
                  </a:lnTo>
                  <a:lnTo>
                    <a:pt x="101" y="9"/>
                  </a:lnTo>
                  <a:lnTo>
                    <a:pt x="102" y="20"/>
                  </a:lnTo>
                  <a:lnTo>
                    <a:pt x="102" y="20"/>
                  </a:lnTo>
                  <a:lnTo>
                    <a:pt x="101" y="32"/>
                  </a:lnTo>
                  <a:lnTo>
                    <a:pt x="98" y="43"/>
                  </a:lnTo>
                  <a:lnTo>
                    <a:pt x="92" y="53"/>
                  </a:lnTo>
                  <a:lnTo>
                    <a:pt x="85" y="62"/>
                  </a:lnTo>
                  <a:lnTo>
                    <a:pt x="76" y="69"/>
                  </a:lnTo>
                  <a:lnTo>
                    <a:pt x="66" y="73"/>
                  </a:lnTo>
                  <a:lnTo>
                    <a:pt x="55" y="78"/>
                  </a:lnTo>
                  <a:lnTo>
                    <a:pt x="43" y="79"/>
                  </a:lnTo>
                  <a:lnTo>
                    <a:pt x="32" y="78"/>
                  </a:lnTo>
                  <a:lnTo>
                    <a:pt x="20" y="73"/>
                  </a:lnTo>
                  <a:lnTo>
                    <a:pt x="10" y="69"/>
                  </a:lnTo>
                  <a:lnTo>
                    <a:pt x="1" y="62"/>
                  </a:lnTo>
                  <a:lnTo>
                    <a:pt x="0" y="59"/>
                  </a:lnTo>
                  <a:lnTo>
                    <a:pt x="0" y="59"/>
                  </a:lnTo>
                  <a:lnTo>
                    <a:pt x="0" y="59"/>
                  </a:lnTo>
                  <a:lnTo>
                    <a:pt x="0" y="59"/>
                  </a:lnTo>
                  <a:lnTo>
                    <a:pt x="0" y="59"/>
                  </a:lnTo>
                  <a:lnTo>
                    <a:pt x="0" y="58"/>
                  </a:lnTo>
                  <a:lnTo>
                    <a:pt x="0" y="58"/>
                  </a:lnTo>
                  <a:lnTo>
                    <a:pt x="0" y="58"/>
                  </a:lnTo>
                  <a:lnTo>
                    <a:pt x="0" y="58"/>
                  </a:lnTo>
                  <a:lnTo>
                    <a:pt x="3" y="60"/>
                  </a:lnTo>
                  <a:lnTo>
                    <a:pt x="12" y="68"/>
                  </a:lnTo>
                  <a:lnTo>
                    <a:pt x="20" y="73"/>
                  </a:lnTo>
                  <a:lnTo>
                    <a:pt x="32" y="76"/>
                  </a:lnTo>
                  <a:lnTo>
                    <a:pt x="43" y="78"/>
                  </a:lnTo>
                  <a:lnTo>
                    <a:pt x="55" y="76"/>
                  </a:lnTo>
                  <a:lnTo>
                    <a:pt x="66" y="73"/>
                  </a:lnTo>
                  <a:lnTo>
                    <a:pt x="76" y="68"/>
                  </a:lnTo>
                  <a:lnTo>
                    <a:pt x="85" y="60"/>
                  </a:lnTo>
                  <a:lnTo>
                    <a:pt x="92" y="52"/>
                  </a:lnTo>
                  <a:lnTo>
                    <a:pt x="98" y="43"/>
                  </a:lnTo>
                  <a:lnTo>
                    <a:pt x="101" y="32"/>
                  </a:lnTo>
                  <a:lnTo>
                    <a:pt x="102"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8" name="Freeform 1338"/>
            <p:cNvSpPr>
              <a:spLocks/>
            </p:cNvSpPr>
            <p:nvPr/>
          </p:nvSpPr>
          <p:spPr bwMode="auto">
            <a:xfrm>
              <a:off x="4202" y="2553"/>
              <a:ext cx="102" cy="78"/>
            </a:xfrm>
            <a:custGeom>
              <a:avLst/>
              <a:gdLst>
                <a:gd name="T0" fmla="*/ 102 w 102"/>
                <a:gd name="T1" fmla="*/ 20 h 78"/>
                <a:gd name="T2" fmla="*/ 101 w 102"/>
                <a:gd name="T3" fmla="*/ 9 h 78"/>
                <a:gd name="T4" fmla="*/ 98 w 102"/>
                <a:gd name="T5" fmla="*/ 0 h 78"/>
                <a:gd name="T6" fmla="*/ 98 w 102"/>
                <a:gd name="T7" fmla="*/ 0 h 78"/>
                <a:gd name="T8" fmla="*/ 98 w 102"/>
                <a:gd name="T9" fmla="*/ 0 h 78"/>
                <a:gd name="T10" fmla="*/ 98 w 102"/>
                <a:gd name="T11" fmla="*/ 0 h 78"/>
                <a:gd name="T12" fmla="*/ 98 w 102"/>
                <a:gd name="T13" fmla="*/ 0 h 78"/>
                <a:gd name="T14" fmla="*/ 98 w 102"/>
                <a:gd name="T15" fmla="*/ 0 h 78"/>
                <a:gd name="T16" fmla="*/ 98 w 102"/>
                <a:gd name="T17" fmla="*/ 0 h 78"/>
                <a:gd name="T18" fmla="*/ 98 w 102"/>
                <a:gd name="T19" fmla="*/ 0 h 78"/>
                <a:gd name="T20" fmla="*/ 98 w 102"/>
                <a:gd name="T21" fmla="*/ 0 h 78"/>
                <a:gd name="T22" fmla="*/ 101 w 102"/>
                <a:gd name="T23" fmla="*/ 9 h 78"/>
                <a:gd name="T24" fmla="*/ 101 w 102"/>
                <a:gd name="T25" fmla="*/ 20 h 78"/>
                <a:gd name="T26" fmla="*/ 102 w 102"/>
                <a:gd name="T27" fmla="*/ 20 h 78"/>
                <a:gd name="T28" fmla="*/ 101 w 102"/>
                <a:gd name="T29" fmla="*/ 32 h 78"/>
                <a:gd name="T30" fmla="*/ 98 w 102"/>
                <a:gd name="T31" fmla="*/ 43 h 78"/>
                <a:gd name="T32" fmla="*/ 92 w 102"/>
                <a:gd name="T33" fmla="*/ 52 h 78"/>
                <a:gd name="T34" fmla="*/ 85 w 102"/>
                <a:gd name="T35" fmla="*/ 60 h 78"/>
                <a:gd name="T36" fmla="*/ 76 w 102"/>
                <a:gd name="T37" fmla="*/ 68 h 78"/>
                <a:gd name="T38" fmla="*/ 66 w 102"/>
                <a:gd name="T39" fmla="*/ 73 h 78"/>
                <a:gd name="T40" fmla="*/ 55 w 102"/>
                <a:gd name="T41" fmla="*/ 76 h 78"/>
                <a:gd name="T42" fmla="*/ 43 w 102"/>
                <a:gd name="T43" fmla="*/ 78 h 78"/>
                <a:gd name="T44" fmla="*/ 32 w 102"/>
                <a:gd name="T45" fmla="*/ 76 h 78"/>
                <a:gd name="T46" fmla="*/ 20 w 102"/>
                <a:gd name="T47" fmla="*/ 73 h 78"/>
                <a:gd name="T48" fmla="*/ 12 w 102"/>
                <a:gd name="T49" fmla="*/ 68 h 78"/>
                <a:gd name="T50" fmla="*/ 3 w 102"/>
                <a:gd name="T51" fmla="*/ 60 h 78"/>
                <a:gd name="T52" fmla="*/ 0 w 102"/>
                <a:gd name="T53" fmla="*/ 58 h 78"/>
                <a:gd name="T54" fmla="*/ 0 w 102"/>
                <a:gd name="T55" fmla="*/ 58 h 78"/>
                <a:gd name="T56" fmla="*/ 0 w 102"/>
                <a:gd name="T57" fmla="*/ 58 h 78"/>
                <a:gd name="T58" fmla="*/ 0 w 102"/>
                <a:gd name="T59" fmla="*/ 58 h 78"/>
                <a:gd name="T60" fmla="*/ 0 w 102"/>
                <a:gd name="T61" fmla="*/ 58 h 78"/>
                <a:gd name="T62" fmla="*/ 0 w 102"/>
                <a:gd name="T63" fmla="*/ 58 h 78"/>
                <a:gd name="T64" fmla="*/ 0 w 102"/>
                <a:gd name="T65" fmla="*/ 58 h 78"/>
                <a:gd name="T66" fmla="*/ 0 w 102"/>
                <a:gd name="T67" fmla="*/ 58 h 78"/>
                <a:gd name="T68" fmla="*/ 0 w 102"/>
                <a:gd name="T69" fmla="*/ 58 h 78"/>
                <a:gd name="T70" fmla="*/ 3 w 102"/>
                <a:gd name="T71" fmla="*/ 60 h 78"/>
                <a:gd name="T72" fmla="*/ 12 w 102"/>
                <a:gd name="T73" fmla="*/ 68 h 78"/>
                <a:gd name="T74" fmla="*/ 22 w 102"/>
                <a:gd name="T75" fmla="*/ 73 h 78"/>
                <a:gd name="T76" fmla="*/ 32 w 102"/>
                <a:gd name="T77" fmla="*/ 76 h 78"/>
                <a:gd name="T78" fmla="*/ 43 w 102"/>
                <a:gd name="T79" fmla="*/ 78 h 78"/>
                <a:gd name="T80" fmla="*/ 55 w 102"/>
                <a:gd name="T81" fmla="*/ 76 h 78"/>
                <a:gd name="T82" fmla="*/ 66 w 102"/>
                <a:gd name="T83" fmla="*/ 73 h 78"/>
                <a:gd name="T84" fmla="*/ 76 w 102"/>
                <a:gd name="T85" fmla="*/ 68 h 78"/>
                <a:gd name="T86" fmla="*/ 85 w 102"/>
                <a:gd name="T87" fmla="*/ 60 h 78"/>
                <a:gd name="T88" fmla="*/ 92 w 102"/>
                <a:gd name="T89" fmla="*/ 52 h 78"/>
                <a:gd name="T90" fmla="*/ 96 w 102"/>
                <a:gd name="T91" fmla="*/ 42 h 78"/>
                <a:gd name="T92" fmla="*/ 101 w 102"/>
                <a:gd name="T93" fmla="*/ 32 h 78"/>
                <a:gd name="T94" fmla="*/ 101 w 102"/>
                <a:gd name="T95" fmla="*/ 20 h 78"/>
                <a:gd name="T96" fmla="*/ 102 w 102"/>
                <a:gd name="T97"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8">
                  <a:moveTo>
                    <a:pt x="102" y="20"/>
                  </a:moveTo>
                  <a:lnTo>
                    <a:pt x="101" y="9"/>
                  </a:lnTo>
                  <a:lnTo>
                    <a:pt x="98" y="0"/>
                  </a:lnTo>
                  <a:lnTo>
                    <a:pt x="98" y="0"/>
                  </a:lnTo>
                  <a:lnTo>
                    <a:pt x="98" y="0"/>
                  </a:lnTo>
                  <a:lnTo>
                    <a:pt x="98" y="0"/>
                  </a:lnTo>
                  <a:lnTo>
                    <a:pt x="98" y="0"/>
                  </a:lnTo>
                  <a:lnTo>
                    <a:pt x="98" y="0"/>
                  </a:lnTo>
                  <a:lnTo>
                    <a:pt x="98" y="0"/>
                  </a:lnTo>
                  <a:lnTo>
                    <a:pt x="98" y="0"/>
                  </a:lnTo>
                  <a:lnTo>
                    <a:pt x="98" y="0"/>
                  </a:lnTo>
                  <a:lnTo>
                    <a:pt x="101" y="9"/>
                  </a:lnTo>
                  <a:lnTo>
                    <a:pt x="101" y="20"/>
                  </a:lnTo>
                  <a:lnTo>
                    <a:pt x="102" y="20"/>
                  </a:lnTo>
                  <a:lnTo>
                    <a:pt x="101" y="32"/>
                  </a:lnTo>
                  <a:lnTo>
                    <a:pt x="98" y="43"/>
                  </a:lnTo>
                  <a:lnTo>
                    <a:pt x="92" y="52"/>
                  </a:lnTo>
                  <a:lnTo>
                    <a:pt x="85" y="60"/>
                  </a:lnTo>
                  <a:lnTo>
                    <a:pt x="76" y="68"/>
                  </a:lnTo>
                  <a:lnTo>
                    <a:pt x="66" y="73"/>
                  </a:lnTo>
                  <a:lnTo>
                    <a:pt x="55" y="76"/>
                  </a:lnTo>
                  <a:lnTo>
                    <a:pt x="43" y="78"/>
                  </a:lnTo>
                  <a:lnTo>
                    <a:pt x="32" y="76"/>
                  </a:lnTo>
                  <a:lnTo>
                    <a:pt x="20" y="73"/>
                  </a:lnTo>
                  <a:lnTo>
                    <a:pt x="12" y="68"/>
                  </a:lnTo>
                  <a:lnTo>
                    <a:pt x="3" y="60"/>
                  </a:lnTo>
                  <a:lnTo>
                    <a:pt x="0" y="58"/>
                  </a:lnTo>
                  <a:lnTo>
                    <a:pt x="0" y="58"/>
                  </a:lnTo>
                  <a:lnTo>
                    <a:pt x="0" y="58"/>
                  </a:lnTo>
                  <a:lnTo>
                    <a:pt x="0" y="58"/>
                  </a:lnTo>
                  <a:lnTo>
                    <a:pt x="0" y="58"/>
                  </a:lnTo>
                  <a:lnTo>
                    <a:pt x="0" y="58"/>
                  </a:lnTo>
                  <a:lnTo>
                    <a:pt x="0" y="58"/>
                  </a:lnTo>
                  <a:lnTo>
                    <a:pt x="0" y="58"/>
                  </a:lnTo>
                  <a:lnTo>
                    <a:pt x="0" y="58"/>
                  </a:lnTo>
                  <a:lnTo>
                    <a:pt x="3" y="60"/>
                  </a:lnTo>
                  <a:lnTo>
                    <a:pt x="12" y="68"/>
                  </a:lnTo>
                  <a:lnTo>
                    <a:pt x="22" y="73"/>
                  </a:lnTo>
                  <a:lnTo>
                    <a:pt x="32" y="76"/>
                  </a:lnTo>
                  <a:lnTo>
                    <a:pt x="43" y="78"/>
                  </a:lnTo>
                  <a:lnTo>
                    <a:pt x="55" y="76"/>
                  </a:lnTo>
                  <a:lnTo>
                    <a:pt x="66" y="73"/>
                  </a:lnTo>
                  <a:lnTo>
                    <a:pt x="76" y="68"/>
                  </a:lnTo>
                  <a:lnTo>
                    <a:pt x="85" y="60"/>
                  </a:lnTo>
                  <a:lnTo>
                    <a:pt x="92" y="52"/>
                  </a:lnTo>
                  <a:lnTo>
                    <a:pt x="96" y="42"/>
                  </a:lnTo>
                  <a:lnTo>
                    <a:pt x="101" y="32"/>
                  </a:lnTo>
                  <a:lnTo>
                    <a:pt x="101"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99" name="Freeform 1339"/>
            <p:cNvSpPr>
              <a:spLocks/>
            </p:cNvSpPr>
            <p:nvPr/>
          </p:nvSpPr>
          <p:spPr bwMode="auto">
            <a:xfrm>
              <a:off x="4202" y="2552"/>
              <a:ext cx="101" cy="79"/>
            </a:xfrm>
            <a:custGeom>
              <a:avLst/>
              <a:gdLst>
                <a:gd name="T0" fmla="*/ 101 w 101"/>
                <a:gd name="T1" fmla="*/ 21 h 79"/>
                <a:gd name="T2" fmla="*/ 101 w 101"/>
                <a:gd name="T3" fmla="*/ 10 h 79"/>
                <a:gd name="T4" fmla="*/ 98 w 101"/>
                <a:gd name="T5" fmla="*/ 1 h 79"/>
                <a:gd name="T6" fmla="*/ 98 w 101"/>
                <a:gd name="T7" fmla="*/ 1 h 79"/>
                <a:gd name="T8" fmla="*/ 98 w 101"/>
                <a:gd name="T9" fmla="*/ 0 h 79"/>
                <a:gd name="T10" fmla="*/ 96 w 101"/>
                <a:gd name="T11" fmla="*/ 0 h 79"/>
                <a:gd name="T12" fmla="*/ 96 w 101"/>
                <a:gd name="T13" fmla="*/ 0 h 79"/>
                <a:gd name="T14" fmla="*/ 96 w 101"/>
                <a:gd name="T15" fmla="*/ 0 h 79"/>
                <a:gd name="T16" fmla="*/ 96 w 101"/>
                <a:gd name="T17" fmla="*/ 0 h 79"/>
                <a:gd name="T18" fmla="*/ 96 w 101"/>
                <a:gd name="T19" fmla="*/ 0 h 79"/>
                <a:gd name="T20" fmla="*/ 96 w 101"/>
                <a:gd name="T21" fmla="*/ 0 h 79"/>
                <a:gd name="T22" fmla="*/ 99 w 101"/>
                <a:gd name="T23" fmla="*/ 10 h 79"/>
                <a:gd name="T24" fmla="*/ 101 w 101"/>
                <a:gd name="T25" fmla="*/ 21 h 79"/>
                <a:gd name="T26" fmla="*/ 101 w 101"/>
                <a:gd name="T27" fmla="*/ 21 h 79"/>
                <a:gd name="T28" fmla="*/ 101 w 101"/>
                <a:gd name="T29" fmla="*/ 33 h 79"/>
                <a:gd name="T30" fmla="*/ 96 w 101"/>
                <a:gd name="T31" fmla="*/ 43 h 79"/>
                <a:gd name="T32" fmla="*/ 92 w 101"/>
                <a:gd name="T33" fmla="*/ 53 h 79"/>
                <a:gd name="T34" fmla="*/ 85 w 101"/>
                <a:gd name="T35" fmla="*/ 61 h 79"/>
                <a:gd name="T36" fmla="*/ 76 w 101"/>
                <a:gd name="T37" fmla="*/ 69 h 79"/>
                <a:gd name="T38" fmla="*/ 66 w 101"/>
                <a:gd name="T39" fmla="*/ 74 h 79"/>
                <a:gd name="T40" fmla="*/ 55 w 101"/>
                <a:gd name="T41" fmla="*/ 77 h 79"/>
                <a:gd name="T42" fmla="*/ 43 w 101"/>
                <a:gd name="T43" fmla="*/ 79 h 79"/>
                <a:gd name="T44" fmla="*/ 32 w 101"/>
                <a:gd name="T45" fmla="*/ 77 h 79"/>
                <a:gd name="T46" fmla="*/ 22 w 101"/>
                <a:gd name="T47" fmla="*/ 74 h 79"/>
                <a:gd name="T48" fmla="*/ 12 w 101"/>
                <a:gd name="T49" fmla="*/ 69 h 79"/>
                <a:gd name="T50" fmla="*/ 3 w 101"/>
                <a:gd name="T51" fmla="*/ 61 h 79"/>
                <a:gd name="T52" fmla="*/ 0 w 101"/>
                <a:gd name="T53" fmla="*/ 59 h 79"/>
                <a:gd name="T54" fmla="*/ 0 w 101"/>
                <a:gd name="T55" fmla="*/ 59 h 79"/>
                <a:gd name="T56" fmla="*/ 0 w 101"/>
                <a:gd name="T57" fmla="*/ 57 h 79"/>
                <a:gd name="T58" fmla="*/ 0 w 101"/>
                <a:gd name="T59" fmla="*/ 57 h 79"/>
                <a:gd name="T60" fmla="*/ 0 w 101"/>
                <a:gd name="T61" fmla="*/ 57 h 79"/>
                <a:gd name="T62" fmla="*/ 0 w 101"/>
                <a:gd name="T63" fmla="*/ 57 h 79"/>
                <a:gd name="T64" fmla="*/ 0 w 101"/>
                <a:gd name="T65" fmla="*/ 57 h 79"/>
                <a:gd name="T66" fmla="*/ 0 w 101"/>
                <a:gd name="T67" fmla="*/ 57 h 79"/>
                <a:gd name="T68" fmla="*/ 0 w 101"/>
                <a:gd name="T69" fmla="*/ 57 h 79"/>
                <a:gd name="T70" fmla="*/ 3 w 101"/>
                <a:gd name="T71" fmla="*/ 61 h 79"/>
                <a:gd name="T72" fmla="*/ 12 w 101"/>
                <a:gd name="T73" fmla="*/ 69 h 79"/>
                <a:gd name="T74" fmla="*/ 22 w 101"/>
                <a:gd name="T75" fmla="*/ 73 h 79"/>
                <a:gd name="T76" fmla="*/ 32 w 101"/>
                <a:gd name="T77" fmla="*/ 77 h 79"/>
                <a:gd name="T78" fmla="*/ 43 w 101"/>
                <a:gd name="T79" fmla="*/ 79 h 79"/>
                <a:gd name="T80" fmla="*/ 55 w 101"/>
                <a:gd name="T81" fmla="*/ 77 h 79"/>
                <a:gd name="T82" fmla="*/ 66 w 101"/>
                <a:gd name="T83" fmla="*/ 73 h 79"/>
                <a:gd name="T84" fmla="*/ 75 w 101"/>
                <a:gd name="T85" fmla="*/ 69 h 79"/>
                <a:gd name="T86" fmla="*/ 83 w 101"/>
                <a:gd name="T87" fmla="*/ 61 h 79"/>
                <a:gd name="T88" fmla="*/ 91 w 101"/>
                <a:gd name="T89" fmla="*/ 53 h 79"/>
                <a:gd name="T90" fmla="*/ 96 w 101"/>
                <a:gd name="T91" fmla="*/ 43 h 79"/>
                <a:gd name="T92" fmla="*/ 99 w 101"/>
                <a:gd name="T93" fmla="*/ 33 h 79"/>
                <a:gd name="T94" fmla="*/ 101 w 101"/>
                <a:gd name="T95" fmla="*/ 21 h 79"/>
                <a:gd name="T96" fmla="*/ 101 w 101"/>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79">
                  <a:moveTo>
                    <a:pt x="101" y="21"/>
                  </a:moveTo>
                  <a:lnTo>
                    <a:pt x="101" y="10"/>
                  </a:lnTo>
                  <a:lnTo>
                    <a:pt x="98" y="1"/>
                  </a:lnTo>
                  <a:lnTo>
                    <a:pt x="98" y="1"/>
                  </a:lnTo>
                  <a:lnTo>
                    <a:pt x="98" y="0"/>
                  </a:lnTo>
                  <a:lnTo>
                    <a:pt x="96" y="0"/>
                  </a:lnTo>
                  <a:lnTo>
                    <a:pt x="96" y="0"/>
                  </a:lnTo>
                  <a:lnTo>
                    <a:pt x="96" y="0"/>
                  </a:lnTo>
                  <a:lnTo>
                    <a:pt x="96" y="0"/>
                  </a:lnTo>
                  <a:lnTo>
                    <a:pt x="96" y="0"/>
                  </a:lnTo>
                  <a:lnTo>
                    <a:pt x="96" y="0"/>
                  </a:lnTo>
                  <a:lnTo>
                    <a:pt x="99" y="10"/>
                  </a:lnTo>
                  <a:lnTo>
                    <a:pt x="101" y="21"/>
                  </a:lnTo>
                  <a:lnTo>
                    <a:pt x="101" y="21"/>
                  </a:lnTo>
                  <a:lnTo>
                    <a:pt x="101" y="33"/>
                  </a:lnTo>
                  <a:lnTo>
                    <a:pt x="96" y="43"/>
                  </a:lnTo>
                  <a:lnTo>
                    <a:pt x="92" y="53"/>
                  </a:lnTo>
                  <a:lnTo>
                    <a:pt x="85" y="61"/>
                  </a:lnTo>
                  <a:lnTo>
                    <a:pt x="76" y="69"/>
                  </a:lnTo>
                  <a:lnTo>
                    <a:pt x="66" y="74"/>
                  </a:lnTo>
                  <a:lnTo>
                    <a:pt x="55" y="77"/>
                  </a:lnTo>
                  <a:lnTo>
                    <a:pt x="43" y="79"/>
                  </a:lnTo>
                  <a:lnTo>
                    <a:pt x="32" y="77"/>
                  </a:lnTo>
                  <a:lnTo>
                    <a:pt x="22" y="74"/>
                  </a:lnTo>
                  <a:lnTo>
                    <a:pt x="12" y="69"/>
                  </a:lnTo>
                  <a:lnTo>
                    <a:pt x="3" y="61"/>
                  </a:lnTo>
                  <a:lnTo>
                    <a:pt x="0" y="59"/>
                  </a:lnTo>
                  <a:lnTo>
                    <a:pt x="0" y="59"/>
                  </a:lnTo>
                  <a:lnTo>
                    <a:pt x="0" y="57"/>
                  </a:lnTo>
                  <a:lnTo>
                    <a:pt x="0" y="57"/>
                  </a:lnTo>
                  <a:lnTo>
                    <a:pt x="0" y="57"/>
                  </a:lnTo>
                  <a:lnTo>
                    <a:pt x="0" y="57"/>
                  </a:lnTo>
                  <a:lnTo>
                    <a:pt x="0" y="57"/>
                  </a:lnTo>
                  <a:lnTo>
                    <a:pt x="0" y="57"/>
                  </a:lnTo>
                  <a:lnTo>
                    <a:pt x="0" y="57"/>
                  </a:lnTo>
                  <a:lnTo>
                    <a:pt x="3" y="61"/>
                  </a:lnTo>
                  <a:lnTo>
                    <a:pt x="12" y="69"/>
                  </a:lnTo>
                  <a:lnTo>
                    <a:pt x="22" y="73"/>
                  </a:lnTo>
                  <a:lnTo>
                    <a:pt x="32" y="77"/>
                  </a:lnTo>
                  <a:lnTo>
                    <a:pt x="43" y="79"/>
                  </a:lnTo>
                  <a:lnTo>
                    <a:pt x="55" y="77"/>
                  </a:lnTo>
                  <a:lnTo>
                    <a:pt x="66" y="73"/>
                  </a:lnTo>
                  <a:lnTo>
                    <a:pt x="75" y="69"/>
                  </a:lnTo>
                  <a:lnTo>
                    <a:pt x="83" y="61"/>
                  </a:lnTo>
                  <a:lnTo>
                    <a:pt x="91" y="53"/>
                  </a:lnTo>
                  <a:lnTo>
                    <a:pt x="96" y="43"/>
                  </a:lnTo>
                  <a:lnTo>
                    <a:pt x="99" y="33"/>
                  </a:lnTo>
                  <a:lnTo>
                    <a:pt x="101" y="21"/>
                  </a:lnTo>
                  <a:lnTo>
                    <a:pt x="101" y="21"/>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0" name="Freeform 1340"/>
            <p:cNvSpPr>
              <a:spLocks/>
            </p:cNvSpPr>
            <p:nvPr/>
          </p:nvSpPr>
          <p:spPr bwMode="auto">
            <a:xfrm>
              <a:off x="4202" y="2552"/>
              <a:ext cx="101" cy="79"/>
            </a:xfrm>
            <a:custGeom>
              <a:avLst/>
              <a:gdLst>
                <a:gd name="T0" fmla="*/ 101 w 101"/>
                <a:gd name="T1" fmla="*/ 21 h 79"/>
                <a:gd name="T2" fmla="*/ 99 w 101"/>
                <a:gd name="T3" fmla="*/ 10 h 79"/>
                <a:gd name="T4" fmla="*/ 96 w 101"/>
                <a:gd name="T5" fmla="*/ 0 h 79"/>
                <a:gd name="T6" fmla="*/ 96 w 101"/>
                <a:gd name="T7" fmla="*/ 0 h 79"/>
                <a:gd name="T8" fmla="*/ 96 w 101"/>
                <a:gd name="T9" fmla="*/ 0 h 79"/>
                <a:gd name="T10" fmla="*/ 96 w 101"/>
                <a:gd name="T11" fmla="*/ 0 h 79"/>
                <a:gd name="T12" fmla="*/ 96 w 101"/>
                <a:gd name="T13" fmla="*/ 0 h 79"/>
                <a:gd name="T14" fmla="*/ 96 w 101"/>
                <a:gd name="T15" fmla="*/ 0 h 79"/>
                <a:gd name="T16" fmla="*/ 96 w 101"/>
                <a:gd name="T17" fmla="*/ 0 h 79"/>
                <a:gd name="T18" fmla="*/ 96 w 101"/>
                <a:gd name="T19" fmla="*/ 0 h 79"/>
                <a:gd name="T20" fmla="*/ 96 w 101"/>
                <a:gd name="T21" fmla="*/ 0 h 79"/>
                <a:gd name="T22" fmla="*/ 99 w 101"/>
                <a:gd name="T23" fmla="*/ 10 h 79"/>
                <a:gd name="T24" fmla="*/ 101 w 101"/>
                <a:gd name="T25" fmla="*/ 21 h 79"/>
                <a:gd name="T26" fmla="*/ 101 w 101"/>
                <a:gd name="T27" fmla="*/ 21 h 79"/>
                <a:gd name="T28" fmla="*/ 99 w 101"/>
                <a:gd name="T29" fmla="*/ 33 h 79"/>
                <a:gd name="T30" fmla="*/ 96 w 101"/>
                <a:gd name="T31" fmla="*/ 43 h 79"/>
                <a:gd name="T32" fmla="*/ 91 w 101"/>
                <a:gd name="T33" fmla="*/ 53 h 79"/>
                <a:gd name="T34" fmla="*/ 83 w 101"/>
                <a:gd name="T35" fmla="*/ 61 h 79"/>
                <a:gd name="T36" fmla="*/ 75 w 101"/>
                <a:gd name="T37" fmla="*/ 69 h 79"/>
                <a:gd name="T38" fmla="*/ 66 w 101"/>
                <a:gd name="T39" fmla="*/ 73 h 79"/>
                <a:gd name="T40" fmla="*/ 55 w 101"/>
                <a:gd name="T41" fmla="*/ 77 h 79"/>
                <a:gd name="T42" fmla="*/ 43 w 101"/>
                <a:gd name="T43" fmla="*/ 79 h 79"/>
                <a:gd name="T44" fmla="*/ 32 w 101"/>
                <a:gd name="T45" fmla="*/ 77 h 79"/>
                <a:gd name="T46" fmla="*/ 22 w 101"/>
                <a:gd name="T47" fmla="*/ 73 h 79"/>
                <a:gd name="T48" fmla="*/ 12 w 101"/>
                <a:gd name="T49" fmla="*/ 69 h 79"/>
                <a:gd name="T50" fmla="*/ 3 w 101"/>
                <a:gd name="T51" fmla="*/ 61 h 79"/>
                <a:gd name="T52" fmla="*/ 0 w 101"/>
                <a:gd name="T53" fmla="*/ 57 h 79"/>
                <a:gd name="T54" fmla="*/ 0 w 101"/>
                <a:gd name="T55" fmla="*/ 57 h 79"/>
                <a:gd name="T56" fmla="*/ 0 w 101"/>
                <a:gd name="T57" fmla="*/ 57 h 79"/>
                <a:gd name="T58" fmla="*/ 0 w 101"/>
                <a:gd name="T59" fmla="*/ 57 h 79"/>
                <a:gd name="T60" fmla="*/ 0 w 101"/>
                <a:gd name="T61" fmla="*/ 57 h 79"/>
                <a:gd name="T62" fmla="*/ 0 w 101"/>
                <a:gd name="T63" fmla="*/ 57 h 79"/>
                <a:gd name="T64" fmla="*/ 0 w 101"/>
                <a:gd name="T65" fmla="*/ 57 h 79"/>
                <a:gd name="T66" fmla="*/ 0 w 101"/>
                <a:gd name="T67" fmla="*/ 57 h 79"/>
                <a:gd name="T68" fmla="*/ 0 w 101"/>
                <a:gd name="T69" fmla="*/ 56 h 79"/>
                <a:gd name="T70" fmla="*/ 3 w 101"/>
                <a:gd name="T71" fmla="*/ 61 h 79"/>
                <a:gd name="T72" fmla="*/ 12 w 101"/>
                <a:gd name="T73" fmla="*/ 67 h 79"/>
                <a:gd name="T74" fmla="*/ 22 w 101"/>
                <a:gd name="T75" fmla="*/ 73 h 79"/>
                <a:gd name="T76" fmla="*/ 32 w 101"/>
                <a:gd name="T77" fmla="*/ 76 h 79"/>
                <a:gd name="T78" fmla="*/ 43 w 101"/>
                <a:gd name="T79" fmla="*/ 77 h 79"/>
                <a:gd name="T80" fmla="*/ 55 w 101"/>
                <a:gd name="T81" fmla="*/ 76 h 79"/>
                <a:gd name="T82" fmla="*/ 66 w 101"/>
                <a:gd name="T83" fmla="*/ 73 h 79"/>
                <a:gd name="T84" fmla="*/ 75 w 101"/>
                <a:gd name="T85" fmla="*/ 67 h 79"/>
                <a:gd name="T86" fmla="*/ 83 w 101"/>
                <a:gd name="T87" fmla="*/ 61 h 79"/>
                <a:gd name="T88" fmla="*/ 91 w 101"/>
                <a:gd name="T89" fmla="*/ 53 h 79"/>
                <a:gd name="T90" fmla="*/ 96 w 101"/>
                <a:gd name="T91" fmla="*/ 43 h 79"/>
                <a:gd name="T92" fmla="*/ 99 w 101"/>
                <a:gd name="T93" fmla="*/ 33 h 79"/>
                <a:gd name="T94" fmla="*/ 101 w 101"/>
                <a:gd name="T95" fmla="*/ 21 h 79"/>
                <a:gd name="T96" fmla="*/ 101 w 101"/>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79">
                  <a:moveTo>
                    <a:pt x="101" y="21"/>
                  </a:moveTo>
                  <a:lnTo>
                    <a:pt x="99" y="10"/>
                  </a:lnTo>
                  <a:lnTo>
                    <a:pt x="96" y="0"/>
                  </a:lnTo>
                  <a:lnTo>
                    <a:pt x="96" y="0"/>
                  </a:lnTo>
                  <a:lnTo>
                    <a:pt x="96" y="0"/>
                  </a:lnTo>
                  <a:lnTo>
                    <a:pt x="96" y="0"/>
                  </a:lnTo>
                  <a:lnTo>
                    <a:pt x="96" y="0"/>
                  </a:lnTo>
                  <a:lnTo>
                    <a:pt x="96" y="0"/>
                  </a:lnTo>
                  <a:lnTo>
                    <a:pt x="96" y="0"/>
                  </a:lnTo>
                  <a:lnTo>
                    <a:pt x="96" y="0"/>
                  </a:lnTo>
                  <a:lnTo>
                    <a:pt x="96" y="0"/>
                  </a:lnTo>
                  <a:lnTo>
                    <a:pt x="99" y="10"/>
                  </a:lnTo>
                  <a:lnTo>
                    <a:pt x="101" y="21"/>
                  </a:lnTo>
                  <a:lnTo>
                    <a:pt x="101" y="21"/>
                  </a:lnTo>
                  <a:lnTo>
                    <a:pt x="99" y="33"/>
                  </a:lnTo>
                  <a:lnTo>
                    <a:pt x="96" y="43"/>
                  </a:lnTo>
                  <a:lnTo>
                    <a:pt x="91" y="53"/>
                  </a:lnTo>
                  <a:lnTo>
                    <a:pt x="83" y="61"/>
                  </a:lnTo>
                  <a:lnTo>
                    <a:pt x="75" y="69"/>
                  </a:lnTo>
                  <a:lnTo>
                    <a:pt x="66" y="73"/>
                  </a:lnTo>
                  <a:lnTo>
                    <a:pt x="55" y="77"/>
                  </a:lnTo>
                  <a:lnTo>
                    <a:pt x="43" y="79"/>
                  </a:lnTo>
                  <a:lnTo>
                    <a:pt x="32" y="77"/>
                  </a:lnTo>
                  <a:lnTo>
                    <a:pt x="22" y="73"/>
                  </a:lnTo>
                  <a:lnTo>
                    <a:pt x="12" y="69"/>
                  </a:lnTo>
                  <a:lnTo>
                    <a:pt x="3" y="61"/>
                  </a:lnTo>
                  <a:lnTo>
                    <a:pt x="0" y="57"/>
                  </a:lnTo>
                  <a:lnTo>
                    <a:pt x="0" y="57"/>
                  </a:lnTo>
                  <a:lnTo>
                    <a:pt x="0" y="57"/>
                  </a:lnTo>
                  <a:lnTo>
                    <a:pt x="0" y="57"/>
                  </a:lnTo>
                  <a:lnTo>
                    <a:pt x="0" y="57"/>
                  </a:lnTo>
                  <a:lnTo>
                    <a:pt x="0" y="57"/>
                  </a:lnTo>
                  <a:lnTo>
                    <a:pt x="0" y="57"/>
                  </a:lnTo>
                  <a:lnTo>
                    <a:pt x="0" y="57"/>
                  </a:lnTo>
                  <a:lnTo>
                    <a:pt x="0" y="56"/>
                  </a:lnTo>
                  <a:lnTo>
                    <a:pt x="3" y="61"/>
                  </a:lnTo>
                  <a:lnTo>
                    <a:pt x="12" y="67"/>
                  </a:lnTo>
                  <a:lnTo>
                    <a:pt x="22" y="73"/>
                  </a:lnTo>
                  <a:lnTo>
                    <a:pt x="32" y="76"/>
                  </a:lnTo>
                  <a:lnTo>
                    <a:pt x="43" y="77"/>
                  </a:lnTo>
                  <a:lnTo>
                    <a:pt x="55" y="76"/>
                  </a:lnTo>
                  <a:lnTo>
                    <a:pt x="66" y="73"/>
                  </a:lnTo>
                  <a:lnTo>
                    <a:pt x="75" y="67"/>
                  </a:lnTo>
                  <a:lnTo>
                    <a:pt x="83" y="61"/>
                  </a:lnTo>
                  <a:lnTo>
                    <a:pt x="91" y="53"/>
                  </a:lnTo>
                  <a:lnTo>
                    <a:pt x="96" y="43"/>
                  </a:lnTo>
                  <a:lnTo>
                    <a:pt x="99" y="33"/>
                  </a:lnTo>
                  <a:lnTo>
                    <a:pt x="101" y="21"/>
                  </a:lnTo>
                  <a:lnTo>
                    <a:pt x="101" y="2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1" name="Freeform 1341"/>
            <p:cNvSpPr>
              <a:spLocks/>
            </p:cNvSpPr>
            <p:nvPr/>
          </p:nvSpPr>
          <p:spPr bwMode="auto">
            <a:xfrm>
              <a:off x="4202" y="2552"/>
              <a:ext cx="101" cy="77"/>
            </a:xfrm>
            <a:custGeom>
              <a:avLst/>
              <a:gdLst>
                <a:gd name="T0" fmla="*/ 101 w 101"/>
                <a:gd name="T1" fmla="*/ 21 h 77"/>
                <a:gd name="T2" fmla="*/ 99 w 101"/>
                <a:gd name="T3" fmla="*/ 10 h 77"/>
                <a:gd name="T4" fmla="*/ 96 w 101"/>
                <a:gd name="T5" fmla="*/ 0 h 77"/>
                <a:gd name="T6" fmla="*/ 96 w 101"/>
                <a:gd name="T7" fmla="*/ 0 h 77"/>
                <a:gd name="T8" fmla="*/ 96 w 101"/>
                <a:gd name="T9" fmla="*/ 0 h 77"/>
                <a:gd name="T10" fmla="*/ 96 w 101"/>
                <a:gd name="T11" fmla="*/ 0 h 77"/>
                <a:gd name="T12" fmla="*/ 96 w 101"/>
                <a:gd name="T13" fmla="*/ 0 h 77"/>
                <a:gd name="T14" fmla="*/ 95 w 101"/>
                <a:gd name="T15" fmla="*/ 0 h 77"/>
                <a:gd name="T16" fmla="*/ 95 w 101"/>
                <a:gd name="T17" fmla="*/ 0 h 77"/>
                <a:gd name="T18" fmla="*/ 95 w 101"/>
                <a:gd name="T19" fmla="*/ 0 h 77"/>
                <a:gd name="T20" fmla="*/ 95 w 101"/>
                <a:gd name="T21" fmla="*/ 0 h 77"/>
                <a:gd name="T22" fmla="*/ 98 w 101"/>
                <a:gd name="T23" fmla="*/ 10 h 77"/>
                <a:gd name="T24" fmla="*/ 99 w 101"/>
                <a:gd name="T25" fmla="*/ 21 h 77"/>
                <a:gd name="T26" fmla="*/ 101 w 101"/>
                <a:gd name="T27" fmla="*/ 21 h 77"/>
                <a:gd name="T28" fmla="*/ 99 w 101"/>
                <a:gd name="T29" fmla="*/ 33 h 77"/>
                <a:gd name="T30" fmla="*/ 96 w 101"/>
                <a:gd name="T31" fmla="*/ 43 h 77"/>
                <a:gd name="T32" fmla="*/ 91 w 101"/>
                <a:gd name="T33" fmla="*/ 53 h 77"/>
                <a:gd name="T34" fmla="*/ 83 w 101"/>
                <a:gd name="T35" fmla="*/ 61 h 77"/>
                <a:gd name="T36" fmla="*/ 75 w 101"/>
                <a:gd name="T37" fmla="*/ 67 h 77"/>
                <a:gd name="T38" fmla="*/ 66 w 101"/>
                <a:gd name="T39" fmla="*/ 73 h 77"/>
                <a:gd name="T40" fmla="*/ 55 w 101"/>
                <a:gd name="T41" fmla="*/ 76 h 77"/>
                <a:gd name="T42" fmla="*/ 43 w 101"/>
                <a:gd name="T43" fmla="*/ 77 h 77"/>
                <a:gd name="T44" fmla="*/ 32 w 101"/>
                <a:gd name="T45" fmla="*/ 76 h 77"/>
                <a:gd name="T46" fmla="*/ 22 w 101"/>
                <a:gd name="T47" fmla="*/ 73 h 77"/>
                <a:gd name="T48" fmla="*/ 12 w 101"/>
                <a:gd name="T49" fmla="*/ 67 h 77"/>
                <a:gd name="T50" fmla="*/ 3 w 101"/>
                <a:gd name="T51" fmla="*/ 61 h 77"/>
                <a:gd name="T52" fmla="*/ 0 w 101"/>
                <a:gd name="T53" fmla="*/ 56 h 77"/>
                <a:gd name="T54" fmla="*/ 0 w 101"/>
                <a:gd name="T55" fmla="*/ 56 h 77"/>
                <a:gd name="T56" fmla="*/ 0 w 101"/>
                <a:gd name="T57" fmla="*/ 56 h 77"/>
                <a:gd name="T58" fmla="*/ 0 w 101"/>
                <a:gd name="T59" fmla="*/ 56 h 77"/>
                <a:gd name="T60" fmla="*/ 0 w 101"/>
                <a:gd name="T61" fmla="*/ 56 h 77"/>
                <a:gd name="T62" fmla="*/ 0 w 101"/>
                <a:gd name="T63" fmla="*/ 56 h 77"/>
                <a:gd name="T64" fmla="*/ 0 w 101"/>
                <a:gd name="T65" fmla="*/ 56 h 77"/>
                <a:gd name="T66" fmla="*/ 0 w 101"/>
                <a:gd name="T67" fmla="*/ 56 h 77"/>
                <a:gd name="T68" fmla="*/ 0 w 101"/>
                <a:gd name="T69" fmla="*/ 56 h 77"/>
                <a:gd name="T70" fmla="*/ 0 w 101"/>
                <a:gd name="T71" fmla="*/ 56 h 77"/>
                <a:gd name="T72" fmla="*/ 0 w 101"/>
                <a:gd name="T73" fmla="*/ 56 h 77"/>
                <a:gd name="T74" fmla="*/ 0 w 101"/>
                <a:gd name="T75" fmla="*/ 56 h 77"/>
                <a:gd name="T76" fmla="*/ 0 w 101"/>
                <a:gd name="T77" fmla="*/ 56 h 77"/>
                <a:gd name="T78" fmla="*/ 0 w 101"/>
                <a:gd name="T79" fmla="*/ 56 h 77"/>
                <a:gd name="T80" fmla="*/ 0 w 101"/>
                <a:gd name="T81" fmla="*/ 56 h 77"/>
                <a:gd name="T82" fmla="*/ 0 w 101"/>
                <a:gd name="T83" fmla="*/ 56 h 77"/>
                <a:gd name="T84" fmla="*/ 0 w 101"/>
                <a:gd name="T85" fmla="*/ 56 h 77"/>
                <a:gd name="T86" fmla="*/ 4 w 101"/>
                <a:gd name="T87" fmla="*/ 60 h 77"/>
                <a:gd name="T88" fmla="*/ 12 w 101"/>
                <a:gd name="T89" fmla="*/ 67 h 77"/>
                <a:gd name="T90" fmla="*/ 22 w 101"/>
                <a:gd name="T91" fmla="*/ 73 h 77"/>
                <a:gd name="T92" fmla="*/ 32 w 101"/>
                <a:gd name="T93" fmla="*/ 76 h 77"/>
                <a:gd name="T94" fmla="*/ 43 w 101"/>
                <a:gd name="T95" fmla="*/ 77 h 77"/>
                <a:gd name="T96" fmla="*/ 55 w 101"/>
                <a:gd name="T97" fmla="*/ 76 h 77"/>
                <a:gd name="T98" fmla="*/ 65 w 101"/>
                <a:gd name="T99" fmla="*/ 73 h 77"/>
                <a:gd name="T100" fmla="*/ 75 w 101"/>
                <a:gd name="T101" fmla="*/ 67 h 77"/>
                <a:gd name="T102" fmla="*/ 83 w 101"/>
                <a:gd name="T103" fmla="*/ 60 h 77"/>
                <a:gd name="T104" fmla="*/ 91 w 101"/>
                <a:gd name="T105" fmla="*/ 53 h 77"/>
                <a:gd name="T106" fmla="*/ 95 w 101"/>
                <a:gd name="T107" fmla="*/ 43 h 77"/>
                <a:gd name="T108" fmla="*/ 98 w 101"/>
                <a:gd name="T109" fmla="*/ 33 h 77"/>
                <a:gd name="T110" fmla="*/ 99 w 101"/>
                <a:gd name="T111" fmla="*/ 21 h 77"/>
                <a:gd name="T112" fmla="*/ 101 w 101"/>
                <a:gd name="T113"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77">
                  <a:moveTo>
                    <a:pt x="101" y="21"/>
                  </a:moveTo>
                  <a:lnTo>
                    <a:pt x="99" y="10"/>
                  </a:lnTo>
                  <a:lnTo>
                    <a:pt x="96" y="0"/>
                  </a:lnTo>
                  <a:lnTo>
                    <a:pt x="96" y="0"/>
                  </a:lnTo>
                  <a:lnTo>
                    <a:pt x="96" y="0"/>
                  </a:lnTo>
                  <a:lnTo>
                    <a:pt x="96" y="0"/>
                  </a:lnTo>
                  <a:lnTo>
                    <a:pt x="96" y="0"/>
                  </a:lnTo>
                  <a:lnTo>
                    <a:pt x="95" y="0"/>
                  </a:lnTo>
                  <a:lnTo>
                    <a:pt x="95" y="0"/>
                  </a:lnTo>
                  <a:lnTo>
                    <a:pt x="95" y="0"/>
                  </a:lnTo>
                  <a:lnTo>
                    <a:pt x="95" y="0"/>
                  </a:lnTo>
                  <a:lnTo>
                    <a:pt x="98" y="10"/>
                  </a:lnTo>
                  <a:lnTo>
                    <a:pt x="99" y="21"/>
                  </a:lnTo>
                  <a:lnTo>
                    <a:pt x="101" y="21"/>
                  </a:lnTo>
                  <a:lnTo>
                    <a:pt x="99" y="33"/>
                  </a:lnTo>
                  <a:lnTo>
                    <a:pt x="96" y="43"/>
                  </a:lnTo>
                  <a:lnTo>
                    <a:pt x="91" y="53"/>
                  </a:lnTo>
                  <a:lnTo>
                    <a:pt x="83" y="61"/>
                  </a:lnTo>
                  <a:lnTo>
                    <a:pt x="75" y="67"/>
                  </a:lnTo>
                  <a:lnTo>
                    <a:pt x="66" y="73"/>
                  </a:lnTo>
                  <a:lnTo>
                    <a:pt x="55" y="76"/>
                  </a:lnTo>
                  <a:lnTo>
                    <a:pt x="43" y="77"/>
                  </a:lnTo>
                  <a:lnTo>
                    <a:pt x="32" y="76"/>
                  </a:lnTo>
                  <a:lnTo>
                    <a:pt x="22" y="73"/>
                  </a:lnTo>
                  <a:lnTo>
                    <a:pt x="12" y="67"/>
                  </a:lnTo>
                  <a:lnTo>
                    <a:pt x="3" y="61"/>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4" y="60"/>
                  </a:lnTo>
                  <a:lnTo>
                    <a:pt x="12" y="67"/>
                  </a:lnTo>
                  <a:lnTo>
                    <a:pt x="22" y="73"/>
                  </a:lnTo>
                  <a:lnTo>
                    <a:pt x="32" y="76"/>
                  </a:lnTo>
                  <a:lnTo>
                    <a:pt x="43" y="77"/>
                  </a:lnTo>
                  <a:lnTo>
                    <a:pt x="55" y="76"/>
                  </a:lnTo>
                  <a:lnTo>
                    <a:pt x="65" y="73"/>
                  </a:lnTo>
                  <a:lnTo>
                    <a:pt x="75" y="67"/>
                  </a:lnTo>
                  <a:lnTo>
                    <a:pt x="83" y="60"/>
                  </a:lnTo>
                  <a:lnTo>
                    <a:pt x="91" y="53"/>
                  </a:lnTo>
                  <a:lnTo>
                    <a:pt x="95" y="43"/>
                  </a:lnTo>
                  <a:lnTo>
                    <a:pt x="98" y="33"/>
                  </a:lnTo>
                  <a:lnTo>
                    <a:pt x="99" y="21"/>
                  </a:lnTo>
                  <a:lnTo>
                    <a:pt x="101"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2" name="Freeform 1342"/>
            <p:cNvSpPr>
              <a:spLocks/>
            </p:cNvSpPr>
            <p:nvPr/>
          </p:nvSpPr>
          <p:spPr bwMode="auto">
            <a:xfrm>
              <a:off x="4202" y="2552"/>
              <a:ext cx="99" cy="77"/>
            </a:xfrm>
            <a:custGeom>
              <a:avLst/>
              <a:gdLst>
                <a:gd name="T0" fmla="*/ 99 w 99"/>
                <a:gd name="T1" fmla="*/ 21 h 77"/>
                <a:gd name="T2" fmla="*/ 98 w 99"/>
                <a:gd name="T3" fmla="*/ 10 h 77"/>
                <a:gd name="T4" fmla="*/ 95 w 99"/>
                <a:gd name="T5" fmla="*/ 0 h 77"/>
                <a:gd name="T6" fmla="*/ 95 w 99"/>
                <a:gd name="T7" fmla="*/ 0 h 77"/>
                <a:gd name="T8" fmla="*/ 95 w 99"/>
                <a:gd name="T9" fmla="*/ 0 h 77"/>
                <a:gd name="T10" fmla="*/ 95 w 99"/>
                <a:gd name="T11" fmla="*/ 0 h 77"/>
                <a:gd name="T12" fmla="*/ 95 w 99"/>
                <a:gd name="T13" fmla="*/ 0 h 77"/>
                <a:gd name="T14" fmla="*/ 95 w 99"/>
                <a:gd name="T15" fmla="*/ 0 h 77"/>
                <a:gd name="T16" fmla="*/ 95 w 99"/>
                <a:gd name="T17" fmla="*/ 0 h 77"/>
                <a:gd name="T18" fmla="*/ 95 w 99"/>
                <a:gd name="T19" fmla="*/ 0 h 77"/>
                <a:gd name="T20" fmla="*/ 95 w 99"/>
                <a:gd name="T21" fmla="*/ 0 h 77"/>
                <a:gd name="T22" fmla="*/ 95 w 99"/>
                <a:gd name="T23" fmla="*/ 0 h 77"/>
                <a:gd name="T24" fmla="*/ 98 w 99"/>
                <a:gd name="T25" fmla="*/ 10 h 77"/>
                <a:gd name="T26" fmla="*/ 99 w 99"/>
                <a:gd name="T27" fmla="*/ 21 h 77"/>
                <a:gd name="T28" fmla="*/ 99 w 99"/>
                <a:gd name="T29" fmla="*/ 21 h 77"/>
                <a:gd name="T30" fmla="*/ 98 w 99"/>
                <a:gd name="T31" fmla="*/ 33 h 77"/>
                <a:gd name="T32" fmla="*/ 95 w 99"/>
                <a:gd name="T33" fmla="*/ 43 h 77"/>
                <a:gd name="T34" fmla="*/ 91 w 99"/>
                <a:gd name="T35" fmla="*/ 53 h 77"/>
                <a:gd name="T36" fmla="*/ 83 w 99"/>
                <a:gd name="T37" fmla="*/ 60 h 77"/>
                <a:gd name="T38" fmla="*/ 75 w 99"/>
                <a:gd name="T39" fmla="*/ 67 h 77"/>
                <a:gd name="T40" fmla="*/ 65 w 99"/>
                <a:gd name="T41" fmla="*/ 73 h 77"/>
                <a:gd name="T42" fmla="*/ 55 w 99"/>
                <a:gd name="T43" fmla="*/ 76 h 77"/>
                <a:gd name="T44" fmla="*/ 43 w 99"/>
                <a:gd name="T45" fmla="*/ 77 h 77"/>
                <a:gd name="T46" fmla="*/ 32 w 99"/>
                <a:gd name="T47" fmla="*/ 76 h 77"/>
                <a:gd name="T48" fmla="*/ 22 w 99"/>
                <a:gd name="T49" fmla="*/ 73 h 77"/>
                <a:gd name="T50" fmla="*/ 12 w 99"/>
                <a:gd name="T51" fmla="*/ 67 h 77"/>
                <a:gd name="T52" fmla="*/ 4 w 99"/>
                <a:gd name="T53" fmla="*/ 60 h 77"/>
                <a:gd name="T54" fmla="*/ 0 w 99"/>
                <a:gd name="T55" fmla="*/ 56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4 h 77"/>
                <a:gd name="T70" fmla="*/ 0 w 99"/>
                <a:gd name="T71" fmla="*/ 54 h 77"/>
                <a:gd name="T72" fmla="*/ 4 w 99"/>
                <a:gd name="T73" fmla="*/ 60 h 77"/>
                <a:gd name="T74" fmla="*/ 13 w 99"/>
                <a:gd name="T75" fmla="*/ 67 h 77"/>
                <a:gd name="T76" fmla="*/ 22 w 99"/>
                <a:gd name="T77" fmla="*/ 72 h 77"/>
                <a:gd name="T78" fmla="*/ 32 w 99"/>
                <a:gd name="T79" fmla="*/ 76 h 77"/>
                <a:gd name="T80" fmla="*/ 43 w 99"/>
                <a:gd name="T81" fmla="*/ 76 h 77"/>
                <a:gd name="T82" fmla="*/ 55 w 99"/>
                <a:gd name="T83" fmla="*/ 76 h 77"/>
                <a:gd name="T84" fmla="*/ 65 w 99"/>
                <a:gd name="T85" fmla="*/ 72 h 77"/>
                <a:gd name="T86" fmla="*/ 75 w 99"/>
                <a:gd name="T87" fmla="*/ 67 h 77"/>
                <a:gd name="T88" fmla="*/ 83 w 99"/>
                <a:gd name="T89" fmla="*/ 60 h 77"/>
                <a:gd name="T90" fmla="*/ 89 w 99"/>
                <a:gd name="T91" fmla="*/ 51 h 77"/>
                <a:gd name="T92" fmla="*/ 95 w 99"/>
                <a:gd name="T93" fmla="*/ 43 h 77"/>
                <a:gd name="T94" fmla="*/ 98 w 99"/>
                <a:gd name="T95" fmla="*/ 33 h 77"/>
                <a:gd name="T96" fmla="*/ 99 w 99"/>
                <a:gd name="T97" fmla="*/ 21 h 77"/>
                <a:gd name="T98" fmla="*/ 99 w 99"/>
                <a:gd name="T99"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7">
                  <a:moveTo>
                    <a:pt x="99" y="21"/>
                  </a:moveTo>
                  <a:lnTo>
                    <a:pt x="98" y="10"/>
                  </a:lnTo>
                  <a:lnTo>
                    <a:pt x="95" y="0"/>
                  </a:lnTo>
                  <a:lnTo>
                    <a:pt x="95" y="0"/>
                  </a:lnTo>
                  <a:lnTo>
                    <a:pt x="95" y="0"/>
                  </a:lnTo>
                  <a:lnTo>
                    <a:pt x="95" y="0"/>
                  </a:lnTo>
                  <a:lnTo>
                    <a:pt x="95" y="0"/>
                  </a:lnTo>
                  <a:lnTo>
                    <a:pt x="95" y="0"/>
                  </a:lnTo>
                  <a:lnTo>
                    <a:pt x="95" y="0"/>
                  </a:lnTo>
                  <a:lnTo>
                    <a:pt x="95" y="0"/>
                  </a:lnTo>
                  <a:lnTo>
                    <a:pt x="95" y="0"/>
                  </a:lnTo>
                  <a:lnTo>
                    <a:pt x="95" y="0"/>
                  </a:lnTo>
                  <a:lnTo>
                    <a:pt x="98" y="10"/>
                  </a:lnTo>
                  <a:lnTo>
                    <a:pt x="99" y="21"/>
                  </a:lnTo>
                  <a:lnTo>
                    <a:pt x="99" y="21"/>
                  </a:lnTo>
                  <a:lnTo>
                    <a:pt x="98" y="33"/>
                  </a:lnTo>
                  <a:lnTo>
                    <a:pt x="95" y="43"/>
                  </a:lnTo>
                  <a:lnTo>
                    <a:pt x="91" y="53"/>
                  </a:lnTo>
                  <a:lnTo>
                    <a:pt x="83" y="60"/>
                  </a:lnTo>
                  <a:lnTo>
                    <a:pt x="75" y="67"/>
                  </a:lnTo>
                  <a:lnTo>
                    <a:pt x="65" y="73"/>
                  </a:lnTo>
                  <a:lnTo>
                    <a:pt x="55" y="76"/>
                  </a:lnTo>
                  <a:lnTo>
                    <a:pt x="43" y="77"/>
                  </a:lnTo>
                  <a:lnTo>
                    <a:pt x="32" y="76"/>
                  </a:lnTo>
                  <a:lnTo>
                    <a:pt x="22" y="73"/>
                  </a:lnTo>
                  <a:lnTo>
                    <a:pt x="12" y="67"/>
                  </a:lnTo>
                  <a:lnTo>
                    <a:pt x="4" y="60"/>
                  </a:lnTo>
                  <a:lnTo>
                    <a:pt x="0" y="56"/>
                  </a:lnTo>
                  <a:lnTo>
                    <a:pt x="0" y="56"/>
                  </a:lnTo>
                  <a:lnTo>
                    <a:pt x="0" y="56"/>
                  </a:lnTo>
                  <a:lnTo>
                    <a:pt x="0" y="56"/>
                  </a:lnTo>
                  <a:lnTo>
                    <a:pt x="0" y="56"/>
                  </a:lnTo>
                  <a:lnTo>
                    <a:pt x="0" y="56"/>
                  </a:lnTo>
                  <a:lnTo>
                    <a:pt x="0" y="56"/>
                  </a:lnTo>
                  <a:lnTo>
                    <a:pt x="0" y="54"/>
                  </a:lnTo>
                  <a:lnTo>
                    <a:pt x="0" y="54"/>
                  </a:lnTo>
                  <a:lnTo>
                    <a:pt x="4" y="60"/>
                  </a:lnTo>
                  <a:lnTo>
                    <a:pt x="13" y="67"/>
                  </a:lnTo>
                  <a:lnTo>
                    <a:pt x="22" y="72"/>
                  </a:lnTo>
                  <a:lnTo>
                    <a:pt x="32" y="76"/>
                  </a:lnTo>
                  <a:lnTo>
                    <a:pt x="43" y="76"/>
                  </a:lnTo>
                  <a:lnTo>
                    <a:pt x="55" y="76"/>
                  </a:lnTo>
                  <a:lnTo>
                    <a:pt x="65" y="72"/>
                  </a:lnTo>
                  <a:lnTo>
                    <a:pt x="75" y="67"/>
                  </a:lnTo>
                  <a:lnTo>
                    <a:pt x="83" y="60"/>
                  </a:lnTo>
                  <a:lnTo>
                    <a:pt x="89" y="51"/>
                  </a:lnTo>
                  <a:lnTo>
                    <a:pt x="95" y="43"/>
                  </a:lnTo>
                  <a:lnTo>
                    <a:pt x="98"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3" name="Freeform 1343"/>
            <p:cNvSpPr>
              <a:spLocks/>
            </p:cNvSpPr>
            <p:nvPr/>
          </p:nvSpPr>
          <p:spPr bwMode="auto">
            <a:xfrm>
              <a:off x="4202" y="2550"/>
              <a:ext cx="99" cy="78"/>
            </a:xfrm>
            <a:custGeom>
              <a:avLst/>
              <a:gdLst>
                <a:gd name="T0" fmla="*/ 99 w 99"/>
                <a:gd name="T1" fmla="*/ 23 h 78"/>
                <a:gd name="T2" fmla="*/ 98 w 99"/>
                <a:gd name="T3" fmla="*/ 12 h 78"/>
                <a:gd name="T4" fmla="*/ 95 w 99"/>
                <a:gd name="T5" fmla="*/ 2 h 78"/>
                <a:gd name="T6" fmla="*/ 95 w 99"/>
                <a:gd name="T7" fmla="*/ 2 h 78"/>
                <a:gd name="T8" fmla="*/ 95 w 99"/>
                <a:gd name="T9" fmla="*/ 0 h 78"/>
                <a:gd name="T10" fmla="*/ 95 w 99"/>
                <a:gd name="T11" fmla="*/ 0 h 78"/>
                <a:gd name="T12" fmla="*/ 95 w 99"/>
                <a:gd name="T13" fmla="*/ 0 h 78"/>
                <a:gd name="T14" fmla="*/ 95 w 99"/>
                <a:gd name="T15" fmla="*/ 0 h 78"/>
                <a:gd name="T16" fmla="*/ 94 w 99"/>
                <a:gd name="T17" fmla="*/ 0 h 78"/>
                <a:gd name="T18" fmla="*/ 94 w 99"/>
                <a:gd name="T19" fmla="*/ 0 h 78"/>
                <a:gd name="T20" fmla="*/ 94 w 99"/>
                <a:gd name="T21" fmla="*/ 0 h 78"/>
                <a:gd name="T22" fmla="*/ 94 w 99"/>
                <a:gd name="T23" fmla="*/ 0 h 78"/>
                <a:gd name="T24" fmla="*/ 95 w 99"/>
                <a:gd name="T25" fmla="*/ 2 h 78"/>
                <a:gd name="T26" fmla="*/ 98 w 99"/>
                <a:gd name="T27" fmla="*/ 12 h 78"/>
                <a:gd name="T28" fmla="*/ 99 w 99"/>
                <a:gd name="T29" fmla="*/ 23 h 78"/>
                <a:gd name="T30" fmla="*/ 99 w 99"/>
                <a:gd name="T31" fmla="*/ 23 h 78"/>
                <a:gd name="T32" fmla="*/ 98 w 99"/>
                <a:gd name="T33" fmla="*/ 35 h 78"/>
                <a:gd name="T34" fmla="*/ 95 w 99"/>
                <a:gd name="T35" fmla="*/ 45 h 78"/>
                <a:gd name="T36" fmla="*/ 89 w 99"/>
                <a:gd name="T37" fmla="*/ 53 h 78"/>
                <a:gd name="T38" fmla="*/ 83 w 99"/>
                <a:gd name="T39" fmla="*/ 62 h 78"/>
                <a:gd name="T40" fmla="*/ 75 w 99"/>
                <a:gd name="T41" fmla="*/ 69 h 78"/>
                <a:gd name="T42" fmla="*/ 65 w 99"/>
                <a:gd name="T43" fmla="*/ 74 h 78"/>
                <a:gd name="T44" fmla="*/ 55 w 99"/>
                <a:gd name="T45" fmla="*/ 78 h 78"/>
                <a:gd name="T46" fmla="*/ 43 w 99"/>
                <a:gd name="T47" fmla="*/ 78 h 78"/>
                <a:gd name="T48" fmla="*/ 32 w 99"/>
                <a:gd name="T49" fmla="*/ 78 h 78"/>
                <a:gd name="T50" fmla="*/ 22 w 99"/>
                <a:gd name="T51" fmla="*/ 74 h 78"/>
                <a:gd name="T52" fmla="*/ 13 w 99"/>
                <a:gd name="T53" fmla="*/ 69 h 78"/>
                <a:gd name="T54" fmla="*/ 4 w 99"/>
                <a:gd name="T55" fmla="*/ 62 h 78"/>
                <a:gd name="T56" fmla="*/ 0 w 99"/>
                <a:gd name="T57" fmla="*/ 56 h 78"/>
                <a:gd name="T58" fmla="*/ 0 w 99"/>
                <a:gd name="T59" fmla="*/ 56 h 78"/>
                <a:gd name="T60" fmla="*/ 0 w 99"/>
                <a:gd name="T61" fmla="*/ 56 h 78"/>
                <a:gd name="T62" fmla="*/ 0 w 99"/>
                <a:gd name="T63" fmla="*/ 56 h 78"/>
                <a:gd name="T64" fmla="*/ 0 w 99"/>
                <a:gd name="T65" fmla="*/ 56 h 78"/>
                <a:gd name="T66" fmla="*/ 0 w 99"/>
                <a:gd name="T67" fmla="*/ 56 h 78"/>
                <a:gd name="T68" fmla="*/ 0 w 99"/>
                <a:gd name="T69" fmla="*/ 56 h 78"/>
                <a:gd name="T70" fmla="*/ 0 w 99"/>
                <a:gd name="T71" fmla="*/ 56 h 78"/>
                <a:gd name="T72" fmla="*/ 0 w 99"/>
                <a:gd name="T73" fmla="*/ 56 h 78"/>
                <a:gd name="T74" fmla="*/ 4 w 99"/>
                <a:gd name="T75" fmla="*/ 62 h 78"/>
                <a:gd name="T76" fmla="*/ 13 w 99"/>
                <a:gd name="T77" fmla="*/ 69 h 78"/>
                <a:gd name="T78" fmla="*/ 22 w 99"/>
                <a:gd name="T79" fmla="*/ 74 h 78"/>
                <a:gd name="T80" fmla="*/ 33 w 99"/>
                <a:gd name="T81" fmla="*/ 76 h 78"/>
                <a:gd name="T82" fmla="*/ 43 w 99"/>
                <a:gd name="T83" fmla="*/ 78 h 78"/>
                <a:gd name="T84" fmla="*/ 55 w 99"/>
                <a:gd name="T85" fmla="*/ 76 h 78"/>
                <a:gd name="T86" fmla="*/ 65 w 99"/>
                <a:gd name="T87" fmla="*/ 74 h 78"/>
                <a:gd name="T88" fmla="*/ 75 w 99"/>
                <a:gd name="T89" fmla="*/ 69 h 78"/>
                <a:gd name="T90" fmla="*/ 82 w 99"/>
                <a:gd name="T91" fmla="*/ 62 h 78"/>
                <a:gd name="T92" fmla="*/ 89 w 99"/>
                <a:gd name="T93" fmla="*/ 53 h 78"/>
                <a:gd name="T94" fmla="*/ 95 w 99"/>
                <a:gd name="T95" fmla="*/ 45 h 78"/>
                <a:gd name="T96" fmla="*/ 98 w 99"/>
                <a:gd name="T97" fmla="*/ 33 h 78"/>
                <a:gd name="T98" fmla="*/ 99 w 99"/>
                <a:gd name="T99" fmla="*/ 23 h 78"/>
                <a:gd name="T100" fmla="*/ 99 w 99"/>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3"/>
                  </a:moveTo>
                  <a:lnTo>
                    <a:pt x="98" y="12"/>
                  </a:lnTo>
                  <a:lnTo>
                    <a:pt x="95" y="2"/>
                  </a:lnTo>
                  <a:lnTo>
                    <a:pt x="95" y="2"/>
                  </a:lnTo>
                  <a:lnTo>
                    <a:pt x="95" y="0"/>
                  </a:lnTo>
                  <a:lnTo>
                    <a:pt x="95" y="0"/>
                  </a:lnTo>
                  <a:lnTo>
                    <a:pt x="95" y="0"/>
                  </a:lnTo>
                  <a:lnTo>
                    <a:pt x="95" y="0"/>
                  </a:lnTo>
                  <a:lnTo>
                    <a:pt x="94" y="0"/>
                  </a:lnTo>
                  <a:lnTo>
                    <a:pt x="94" y="0"/>
                  </a:lnTo>
                  <a:lnTo>
                    <a:pt x="94" y="0"/>
                  </a:lnTo>
                  <a:lnTo>
                    <a:pt x="94" y="0"/>
                  </a:lnTo>
                  <a:lnTo>
                    <a:pt x="95" y="2"/>
                  </a:lnTo>
                  <a:lnTo>
                    <a:pt x="98" y="12"/>
                  </a:lnTo>
                  <a:lnTo>
                    <a:pt x="99" y="23"/>
                  </a:lnTo>
                  <a:lnTo>
                    <a:pt x="99" y="23"/>
                  </a:lnTo>
                  <a:lnTo>
                    <a:pt x="98" y="35"/>
                  </a:lnTo>
                  <a:lnTo>
                    <a:pt x="95" y="45"/>
                  </a:lnTo>
                  <a:lnTo>
                    <a:pt x="89" y="53"/>
                  </a:lnTo>
                  <a:lnTo>
                    <a:pt x="83" y="62"/>
                  </a:lnTo>
                  <a:lnTo>
                    <a:pt x="75" y="69"/>
                  </a:lnTo>
                  <a:lnTo>
                    <a:pt x="65" y="74"/>
                  </a:lnTo>
                  <a:lnTo>
                    <a:pt x="55" y="78"/>
                  </a:lnTo>
                  <a:lnTo>
                    <a:pt x="43" y="78"/>
                  </a:lnTo>
                  <a:lnTo>
                    <a:pt x="32" y="78"/>
                  </a:lnTo>
                  <a:lnTo>
                    <a:pt x="22" y="74"/>
                  </a:lnTo>
                  <a:lnTo>
                    <a:pt x="13" y="69"/>
                  </a:lnTo>
                  <a:lnTo>
                    <a:pt x="4" y="62"/>
                  </a:lnTo>
                  <a:lnTo>
                    <a:pt x="0" y="56"/>
                  </a:lnTo>
                  <a:lnTo>
                    <a:pt x="0" y="56"/>
                  </a:lnTo>
                  <a:lnTo>
                    <a:pt x="0" y="56"/>
                  </a:lnTo>
                  <a:lnTo>
                    <a:pt x="0" y="56"/>
                  </a:lnTo>
                  <a:lnTo>
                    <a:pt x="0" y="56"/>
                  </a:lnTo>
                  <a:lnTo>
                    <a:pt x="0" y="56"/>
                  </a:lnTo>
                  <a:lnTo>
                    <a:pt x="0" y="56"/>
                  </a:lnTo>
                  <a:lnTo>
                    <a:pt x="0" y="56"/>
                  </a:lnTo>
                  <a:lnTo>
                    <a:pt x="0" y="56"/>
                  </a:lnTo>
                  <a:lnTo>
                    <a:pt x="4" y="62"/>
                  </a:lnTo>
                  <a:lnTo>
                    <a:pt x="13" y="69"/>
                  </a:lnTo>
                  <a:lnTo>
                    <a:pt x="22" y="74"/>
                  </a:lnTo>
                  <a:lnTo>
                    <a:pt x="33" y="76"/>
                  </a:lnTo>
                  <a:lnTo>
                    <a:pt x="43" y="78"/>
                  </a:lnTo>
                  <a:lnTo>
                    <a:pt x="55" y="76"/>
                  </a:lnTo>
                  <a:lnTo>
                    <a:pt x="65" y="74"/>
                  </a:lnTo>
                  <a:lnTo>
                    <a:pt x="75" y="69"/>
                  </a:lnTo>
                  <a:lnTo>
                    <a:pt x="82" y="62"/>
                  </a:lnTo>
                  <a:lnTo>
                    <a:pt x="89" y="53"/>
                  </a:lnTo>
                  <a:lnTo>
                    <a:pt x="95" y="45"/>
                  </a:lnTo>
                  <a:lnTo>
                    <a:pt x="98" y="33"/>
                  </a:lnTo>
                  <a:lnTo>
                    <a:pt x="99" y="23"/>
                  </a:lnTo>
                  <a:lnTo>
                    <a:pt x="99"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4" name="Freeform 1344"/>
            <p:cNvSpPr>
              <a:spLocks/>
            </p:cNvSpPr>
            <p:nvPr/>
          </p:nvSpPr>
          <p:spPr bwMode="auto">
            <a:xfrm>
              <a:off x="4202" y="2550"/>
              <a:ext cx="99" cy="78"/>
            </a:xfrm>
            <a:custGeom>
              <a:avLst/>
              <a:gdLst>
                <a:gd name="T0" fmla="*/ 99 w 99"/>
                <a:gd name="T1" fmla="*/ 23 h 78"/>
                <a:gd name="T2" fmla="*/ 98 w 99"/>
                <a:gd name="T3" fmla="*/ 12 h 78"/>
                <a:gd name="T4" fmla="*/ 95 w 99"/>
                <a:gd name="T5" fmla="*/ 2 h 78"/>
                <a:gd name="T6" fmla="*/ 94 w 99"/>
                <a:gd name="T7" fmla="*/ 0 h 78"/>
                <a:gd name="T8" fmla="*/ 94 w 99"/>
                <a:gd name="T9" fmla="*/ 0 h 78"/>
                <a:gd name="T10" fmla="*/ 94 w 99"/>
                <a:gd name="T11" fmla="*/ 0 h 78"/>
                <a:gd name="T12" fmla="*/ 94 w 99"/>
                <a:gd name="T13" fmla="*/ 0 h 78"/>
                <a:gd name="T14" fmla="*/ 94 w 99"/>
                <a:gd name="T15" fmla="*/ 0 h 78"/>
                <a:gd name="T16" fmla="*/ 94 w 99"/>
                <a:gd name="T17" fmla="*/ 0 h 78"/>
                <a:gd name="T18" fmla="*/ 94 w 99"/>
                <a:gd name="T19" fmla="*/ 0 h 78"/>
                <a:gd name="T20" fmla="*/ 94 w 99"/>
                <a:gd name="T21" fmla="*/ 0 h 78"/>
                <a:gd name="T22" fmla="*/ 94 w 99"/>
                <a:gd name="T23" fmla="*/ 0 h 78"/>
                <a:gd name="T24" fmla="*/ 94 w 99"/>
                <a:gd name="T25" fmla="*/ 2 h 78"/>
                <a:gd name="T26" fmla="*/ 96 w 99"/>
                <a:gd name="T27" fmla="*/ 12 h 78"/>
                <a:gd name="T28" fmla="*/ 98 w 99"/>
                <a:gd name="T29" fmla="*/ 23 h 78"/>
                <a:gd name="T30" fmla="*/ 99 w 99"/>
                <a:gd name="T31" fmla="*/ 23 h 78"/>
                <a:gd name="T32" fmla="*/ 98 w 99"/>
                <a:gd name="T33" fmla="*/ 33 h 78"/>
                <a:gd name="T34" fmla="*/ 95 w 99"/>
                <a:gd name="T35" fmla="*/ 45 h 78"/>
                <a:gd name="T36" fmla="*/ 89 w 99"/>
                <a:gd name="T37" fmla="*/ 53 h 78"/>
                <a:gd name="T38" fmla="*/ 82 w 99"/>
                <a:gd name="T39" fmla="*/ 62 h 78"/>
                <a:gd name="T40" fmla="*/ 75 w 99"/>
                <a:gd name="T41" fmla="*/ 69 h 78"/>
                <a:gd name="T42" fmla="*/ 65 w 99"/>
                <a:gd name="T43" fmla="*/ 74 h 78"/>
                <a:gd name="T44" fmla="*/ 55 w 99"/>
                <a:gd name="T45" fmla="*/ 76 h 78"/>
                <a:gd name="T46" fmla="*/ 43 w 99"/>
                <a:gd name="T47" fmla="*/ 78 h 78"/>
                <a:gd name="T48" fmla="*/ 33 w 99"/>
                <a:gd name="T49" fmla="*/ 76 h 78"/>
                <a:gd name="T50" fmla="*/ 22 w 99"/>
                <a:gd name="T51" fmla="*/ 74 h 78"/>
                <a:gd name="T52" fmla="*/ 13 w 99"/>
                <a:gd name="T53" fmla="*/ 69 h 78"/>
                <a:gd name="T54" fmla="*/ 4 w 99"/>
                <a:gd name="T55" fmla="*/ 62 h 78"/>
                <a:gd name="T56" fmla="*/ 0 w 99"/>
                <a:gd name="T57" fmla="*/ 56 h 78"/>
                <a:gd name="T58" fmla="*/ 0 w 99"/>
                <a:gd name="T59" fmla="*/ 56 h 78"/>
                <a:gd name="T60" fmla="*/ 0 w 99"/>
                <a:gd name="T61" fmla="*/ 56 h 78"/>
                <a:gd name="T62" fmla="*/ 0 w 99"/>
                <a:gd name="T63" fmla="*/ 56 h 78"/>
                <a:gd name="T64" fmla="*/ 0 w 99"/>
                <a:gd name="T65" fmla="*/ 56 h 78"/>
                <a:gd name="T66" fmla="*/ 0 w 99"/>
                <a:gd name="T67" fmla="*/ 55 h 78"/>
                <a:gd name="T68" fmla="*/ 0 w 99"/>
                <a:gd name="T69" fmla="*/ 55 h 78"/>
                <a:gd name="T70" fmla="*/ 0 w 99"/>
                <a:gd name="T71" fmla="*/ 55 h 78"/>
                <a:gd name="T72" fmla="*/ 0 w 99"/>
                <a:gd name="T73" fmla="*/ 55 h 78"/>
                <a:gd name="T74" fmla="*/ 4 w 99"/>
                <a:gd name="T75" fmla="*/ 62 h 78"/>
                <a:gd name="T76" fmla="*/ 13 w 99"/>
                <a:gd name="T77" fmla="*/ 68 h 78"/>
                <a:gd name="T78" fmla="*/ 22 w 99"/>
                <a:gd name="T79" fmla="*/ 74 h 78"/>
                <a:gd name="T80" fmla="*/ 33 w 99"/>
                <a:gd name="T81" fmla="*/ 76 h 78"/>
                <a:gd name="T82" fmla="*/ 43 w 99"/>
                <a:gd name="T83" fmla="*/ 78 h 78"/>
                <a:gd name="T84" fmla="*/ 55 w 99"/>
                <a:gd name="T85" fmla="*/ 76 h 78"/>
                <a:gd name="T86" fmla="*/ 65 w 99"/>
                <a:gd name="T87" fmla="*/ 74 h 78"/>
                <a:gd name="T88" fmla="*/ 73 w 99"/>
                <a:gd name="T89" fmla="*/ 68 h 78"/>
                <a:gd name="T90" fmla="*/ 82 w 99"/>
                <a:gd name="T91" fmla="*/ 62 h 78"/>
                <a:gd name="T92" fmla="*/ 89 w 99"/>
                <a:gd name="T93" fmla="*/ 53 h 78"/>
                <a:gd name="T94" fmla="*/ 94 w 99"/>
                <a:gd name="T95" fmla="*/ 45 h 78"/>
                <a:gd name="T96" fmla="*/ 96 w 99"/>
                <a:gd name="T97" fmla="*/ 33 h 78"/>
                <a:gd name="T98" fmla="*/ 98 w 99"/>
                <a:gd name="T99" fmla="*/ 23 h 78"/>
                <a:gd name="T100" fmla="*/ 99 w 99"/>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3"/>
                  </a:moveTo>
                  <a:lnTo>
                    <a:pt x="98" y="12"/>
                  </a:lnTo>
                  <a:lnTo>
                    <a:pt x="95" y="2"/>
                  </a:lnTo>
                  <a:lnTo>
                    <a:pt x="94" y="0"/>
                  </a:lnTo>
                  <a:lnTo>
                    <a:pt x="94" y="0"/>
                  </a:lnTo>
                  <a:lnTo>
                    <a:pt x="94" y="0"/>
                  </a:lnTo>
                  <a:lnTo>
                    <a:pt x="94" y="0"/>
                  </a:lnTo>
                  <a:lnTo>
                    <a:pt x="94" y="0"/>
                  </a:lnTo>
                  <a:lnTo>
                    <a:pt x="94" y="0"/>
                  </a:lnTo>
                  <a:lnTo>
                    <a:pt x="94" y="0"/>
                  </a:lnTo>
                  <a:lnTo>
                    <a:pt x="94" y="0"/>
                  </a:lnTo>
                  <a:lnTo>
                    <a:pt x="94" y="0"/>
                  </a:lnTo>
                  <a:lnTo>
                    <a:pt x="94" y="2"/>
                  </a:lnTo>
                  <a:lnTo>
                    <a:pt x="96" y="12"/>
                  </a:lnTo>
                  <a:lnTo>
                    <a:pt x="98" y="23"/>
                  </a:lnTo>
                  <a:lnTo>
                    <a:pt x="99" y="23"/>
                  </a:lnTo>
                  <a:lnTo>
                    <a:pt x="98" y="33"/>
                  </a:lnTo>
                  <a:lnTo>
                    <a:pt x="95" y="45"/>
                  </a:lnTo>
                  <a:lnTo>
                    <a:pt x="89" y="53"/>
                  </a:lnTo>
                  <a:lnTo>
                    <a:pt x="82" y="62"/>
                  </a:lnTo>
                  <a:lnTo>
                    <a:pt x="75" y="69"/>
                  </a:lnTo>
                  <a:lnTo>
                    <a:pt x="65" y="74"/>
                  </a:lnTo>
                  <a:lnTo>
                    <a:pt x="55" y="76"/>
                  </a:lnTo>
                  <a:lnTo>
                    <a:pt x="43" y="78"/>
                  </a:lnTo>
                  <a:lnTo>
                    <a:pt x="33" y="76"/>
                  </a:lnTo>
                  <a:lnTo>
                    <a:pt x="22" y="74"/>
                  </a:lnTo>
                  <a:lnTo>
                    <a:pt x="13" y="69"/>
                  </a:lnTo>
                  <a:lnTo>
                    <a:pt x="4" y="62"/>
                  </a:lnTo>
                  <a:lnTo>
                    <a:pt x="0" y="56"/>
                  </a:lnTo>
                  <a:lnTo>
                    <a:pt x="0" y="56"/>
                  </a:lnTo>
                  <a:lnTo>
                    <a:pt x="0" y="56"/>
                  </a:lnTo>
                  <a:lnTo>
                    <a:pt x="0" y="56"/>
                  </a:lnTo>
                  <a:lnTo>
                    <a:pt x="0" y="56"/>
                  </a:lnTo>
                  <a:lnTo>
                    <a:pt x="0" y="55"/>
                  </a:lnTo>
                  <a:lnTo>
                    <a:pt x="0" y="55"/>
                  </a:lnTo>
                  <a:lnTo>
                    <a:pt x="0" y="55"/>
                  </a:lnTo>
                  <a:lnTo>
                    <a:pt x="0" y="55"/>
                  </a:lnTo>
                  <a:lnTo>
                    <a:pt x="4" y="62"/>
                  </a:lnTo>
                  <a:lnTo>
                    <a:pt x="13" y="68"/>
                  </a:lnTo>
                  <a:lnTo>
                    <a:pt x="22" y="74"/>
                  </a:lnTo>
                  <a:lnTo>
                    <a:pt x="33" y="76"/>
                  </a:lnTo>
                  <a:lnTo>
                    <a:pt x="43" y="78"/>
                  </a:lnTo>
                  <a:lnTo>
                    <a:pt x="55" y="76"/>
                  </a:lnTo>
                  <a:lnTo>
                    <a:pt x="65" y="74"/>
                  </a:lnTo>
                  <a:lnTo>
                    <a:pt x="73" y="68"/>
                  </a:lnTo>
                  <a:lnTo>
                    <a:pt x="82" y="62"/>
                  </a:lnTo>
                  <a:lnTo>
                    <a:pt x="89" y="53"/>
                  </a:lnTo>
                  <a:lnTo>
                    <a:pt x="94" y="45"/>
                  </a:lnTo>
                  <a:lnTo>
                    <a:pt x="96" y="33"/>
                  </a:lnTo>
                  <a:lnTo>
                    <a:pt x="98" y="23"/>
                  </a:lnTo>
                  <a:lnTo>
                    <a:pt x="99"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5" name="Freeform 1345"/>
            <p:cNvSpPr>
              <a:spLocks/>
            </p:cNvSpPr>
            <p:nvPr/>
          </p:nvSpPr>
          <p:spPr bwMode="auto">
            <a:xfrm>
              <a:off x="4202" y="2550"/>
              <a:ext cx="98" cy="78"/>
            </a:xfrm>
            <a:custGeom>
              <a:avLst/>
              <a:gdLst>
                <a:gd name="T0" fmla="*/ 98 w 98"/>
                <a:gd name="T1" fmla="*/ 23 h 78"/>
                <a:gd name="T2" fmla="*/ 96 w 98"/>
                <a:gd name="T3" fmla="*/ 12 h 78"/>
                <a:gd name="T4" fmla="*/ 94 w 98"/>
                <a:gd name="T5" fmla="*/ 2 h 78"/>
                <a:gd name="T6" fmla="*/ 94 w 98"/>
                <a:gd name="T7" fmla="*/ 0 h 78"/>
                <a:gd name="T8" fmla="*/ 94 w 98"/>
                <a:gd name="T9" fmla="*/ 0 h 78"/>
                <a:gd name="T10" fmla="*/ 94 w 98"/>
                <a:gd name="T11" fmla="*/ 0 h 78"/>
                <a:gd name="T12" fmla="*/ 92 w 98"/>
                <a:gd name="T13" fmla="*/ 0 h 78"/>
                <a:gd name="T14" fmla="*/ 92 w 98"/>
                <a:gd name="T15" fmla="*/ 0 h 78"/>
                <a:gd name="T16" fmla="*/ 92 w 98"/>
                <a:gd name="T17" fmla="*/ 0 h 78"/>
                <a:gd name="T18" fmla="*/ 92 w 98"/>
                <a:gd name="T19" fmla="*/ 0 h 78"/>
                <a:gd name="T20" fmla="*/ 92 w 98"/>
                <a:gd name="T21" fmla="*/ 0 h 78"/>
                <a:gd name="T22" fmla="*/ 92 w 98"/>
                <a:gd name="T23" fmla="*/ 0 h 78"/>
                <a:gd name="T24" fmla="*/ 94 w 98"/>
                <a:gd name="T25" fmla="*/ 2 h 78"/>
                <a:gd name="T26" fmla="*/ 96 w 98"/>
                <a:gd name="T27" fmla="*/ 12 h 78"/>
                <a:gd name="T28" fmla="*/ 98 w 98"/>
                <a:gd name="T29" fmla="*/ 23 h 78"/>
                <a:gd name="T30" fmla="*/ 98 w 98"/>
                <a:gd name="T31" fmla="*/ 23 h 78"/>
                <a:gd name="T32" fmla="*/ 96 w 98"/>
                <a:gd name="T33" fmla="*/ 33 h 78"/>
                <a:gd name="T34" fmla="*/ 94 w 98"/>
                <a:gd name="T35" fmla="*/ 45 h 78"/>
                <a:gd name="T36" fmla="*/ 89 w 98"/>
                <a:gd name="T37" fmla="*/ 53 h 78"/>
                <a:gd name="T38" fmla="*/ 82 w 98"/>
                <a:gd name="T39" fmla="*/ 62 h 78"/>
                <a:gd name="T40" fmla="*/ 73 w 98"/>
                <a:gd name="T41" fmla="*/ 68 h 78"/>
                <a:gd name="T42" fmla="*/ 65 w 98"/>
                <a:gd name="T43" fmla="*/ 74 h 78"/>
                <a:gd name="T44" fmla="*/ 55 w 98"/>
                <a:gd name="T45" fmla="*/ 76 h 78"/>
                <a:gd name="T46" fmla="*/ 43 w 98"/>
                <a:gd name="T47" fmla="*/ 78 h 78"/>
                <a:gd name="T48" fmla="*/ 33 w 98"/>
                <a:gd name="T49" fmla="*/ 76 h 78"/>
                <a:gd name="T50" fmla="*/ 22 w 98"/>
                <a:gd name="T51" fmla="*/ 74 h 78"/>
                <a:gd name="T52" fmla="*/ 13 w 98"/>
                <a:gd name="T53" fmla="*/ 68 h 78"/>
                <a:gd name="T54" fmla="*/ 4 w 98"/>
                <a:gd name="T55" fmla="*/ 62 h 78"/>
                <a:gd name="T56" fmla="*/ 0 w 98"/>
                <a:gd name="T57" fmla="*/ 55 h 78"/>
                <a:gd name="T58" fmla="*/ 0 w 98"/>
                <a:gd name="T59" fmla="*/ 55 h 78"/>
                <a:gd name="T60" fmla="*/ 0 w 98"/>
                <a:gd name="T61" fmla="*/ 55 h 78"/>
                <a:gd name="T62" fmla="*/ 0 w 98"/>
                <a:gd name="T63" fmla="*/ 55 h 78"/>
                <a:gd name="T64" fmla="*/ 0 w 98"/>
                <a:gd name="T65" fmla="*/ 55 h 78"/>
                <a:gd name="T66" fmla="*/ 0 w 98"/>
                <a:gd name="T67" fmla="*/ 55 h 78"/>
                <a:gd name="T68" fmla="*/ 0 w 98"/>
                <a:gd name="T69" fmla="*/ 55 h 78"/>
                <a:gd name="T70" fmla="*/ 0 w 98"/>
                <a:gd name="T71" fmla="*/ 55 h 78"/>
                <a:gd name="T72" fmla="*/ 0 w 98"/>
                <a:gd name="T73" fmla="*/ 55 h 78"/>
                <a:gd name="T74" fmla="*/ 6 w 98"/>
                <a:gd name="T75" fmla="*/ 61 h 78"/>
                <a:gd name="T76" fmla="*/ 13 w 98"/>
                <a:gd name="T77" fmla="*/ 68 h 78"/>
                <a:gd name="T78" fmla="*/ 23 w 98"/>
                <a:gd name="T79" fmla="*/ 72 h 78"/>
                <a:gd name="T80" fmla="*/ 33 w 98"/>
                <a:gd name="T81" fmla="*/ 76 h 78"/>
                <a:gd name="T82" fmla="*/ 43 w 98"/>
                <a:gd name="T83" fmla="*/ 76 h 78"/>
                <a:gd name="T84" fmla="*/ 55 w 98"/>
                <a:gd name="T85" fmla="*/ 76 h 78"/>
                <a:gd name="T86" fmla="*/ 65 w 98"/>
                <a:gd name="T87" fmla="*/ 72 h 78"/>
                <a:gd name="T88" fmla="*/ 73 w 98"/>
                <a:gd name="T89" fmla="*/ 68 h 78"/>
                <a:gd name="T90" fmla="*/ 82 w 98"/>
                <a:gd name="T91" fmla="*/ 61 h 78"/>
                <a:gd name="T92" fmla="*/ 88 w 98"/>
                <a:gd name="T93" fmla="*/ 53 h 78"/>
                <a:gd name="T94" fmla="*/ 94 w 98"/>
                <a:gd name="T95" fmla="*/ 43 h 78"/>
                <a:gd name="T96" fmla="*/ 96 w 98"/>
                <a:gd name="T97" fmla="*/ 33 h 78"/>
                <a:gd name="T98" fmla="*/ 98 w 98"/>
                <a:gd name="T99" fmla="*/ 23 h 78"/>
                <a:gd name="T100" fmla="*/ 98 w 98"/>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8">
                  <a:moveTo>
                    <a:pt x="98" y="23"/>
                  </a:moveTo>
                  <a:lnTo>
                    <a:pt x="96" y="12"/>
                  </a:lnTo>
                  <a:lnTo>
                    <a:pt x="94" y="2"/>
                  </a:lnTo>
                  <a:lnTo>
                    <a:pt x="94" y="0"/>
                  </a:lnTo>
                  <a:lnTo>
                    <a:pt x="94" y="0"/>
                  </a:lnTo>
                  <a:lnTo>
                    <a:pt x="94" y="0"/>
                  </a:lnTo>
                  <a:lnTo>
                    <a:pt x="92" y="0"/>
                  </a:lnTo>
                  <a:lnTo>
                    <a:pt x="92" y="0"/>
                  </a:lnTo>
                  <a:lnTo>
                    <a:pt x="92" y="0"/>
                  </a:lnTo>
                  <a:lnTo>
                    <a:pt x="92" y="0"/>
                  </a:lnTo>
                  <a:lnTo>
                    <a:pt x="92" y="0"/>
                  </a:lnTo>
                  <a:lnTo>
                    <a:pt x="92" y="0"/>
                  </a:lnTo>
                  <a:lnTo>
                    <a:pt x="94" y="2"/>
                  </a:lnTo>
                  <a:lnTo>
                    <a:pt x="96" y="12"/>
                  </a:lnTo>
                  <a:lnTo>
                    <a:pt x="98" y="23"/>
                  </a:lnTo>
                  <a:lnTo>
                    <a:pt x="98" y="23"/>
                  </a:lnTo>
                  <a:lnTo>
                    <a:pt x="96" y="33"/>
                  </a:lnTo>
                  <a:lnTo>
                    <a:pt x="94" y="45"/>
                  </a:lnTo>
                  <a:lnTo>
                    <a:pt x="89" y="53"/>
                  </a:lnTo>
                  <a:lnTo>
                    <a:pt x="82" y="62"/>
                  </a:lnTo>
                  <a:lnTo>
                    <a:pt x="73" y="68"/>
                  </a:lnTo>
                  <a:lnTo>
                    <a:pt x="65" y="74"/>
                  </a:lnTo>
                  <a:lnTo>
                    <a:pt x="55" y="76"/>
                  </a:lnTo>
                  <a:lnTo>
                    <a:pt x="43" y="78"/>
                  </a:lnTo>
                  <a:lnTo>
                    <a:pt x="33" y="76"/>
                  </a:lnTo>
                  <a:lnTo>
                    <a:pt x="22" y="74"/>
                  </a:lnTo>
                  <a:lnTo>
                    <a:pt x="13" y="68"/>
                  </a:lnTo>
                  <a:lnTo>
                    <a:pt x="4" y="62"/>
                  </a:lnTo>
                  <a:lnTo>
                    <a:pt x="0" y="55"/>
                  </a:lnTo>
                  <a:lnTo>
                    <a:pt x="0" y="55"/>
                  </a:lnTo>
                  <a:lnTo>
                    <a:pt x="0" y="55"/>
                  </a:lnTo>
                  <a:lnTo>
                    <a:pt x="0" y="55"/>
                  </a:lnTo>
                  <a:lnTo>
                    <a:pt x="0" y="55"/>
                  </a:lnTo>
                  <a:lnTo>
                    <a:pt x="0" y="55"/>
                  </a:lnTo>
                  <a:lnTo>
                    <a:pt x="0" y="55"/>
                  </a:lnTo>
                  <a:lnTo>
                    <a:pt x="0" y="55"/>
                  </a:lnTo>
                  <a:lnTo>
                    <a:pt x="0" y="55"/>
                  </a:lnTo>
                  <a:lnTo>
                    <a:pt x="6" y="61"/>
                  </a:lnTo>
                  <a:lnTo>
                    <a:pt x="13" y="68"/>
                  </a:lnTo>
                  <a:lnTo>
                    <a:pt x="23" y="72"/>
                  </a:lnTo>
                  <a:lnTo>
                    <a:pt x="33" y="76"/>
                  </a:lnTo>
                  <a:lnTo>
                    <a:pt x="43" y="76"/>
                  </a:lnTo>
                  <a:lnTo>
                    <a:pt x="55" y="76"/>
                  </a:lnTo>
                  <a:lnTo>
                    <a:pt x="65" y="72"/>
                  </a:lnTo>
                  <a:lnTo>
                    <a:pt x="73" y="68"/>
                  </a:lnTo>
                  <a:lnTo>
                    <a:pt x="82" y="61"/>
                  </a:lnTo>
                  <a:lnTo>
                    <a:pt x="88" y="53"/>
                  </a:lnTo>
                  <a:lnTo>
                    <a:pt x="94" y="43"/>
                  </a:lnTo>
                  <a:lnTo>
                    <a:pt x="96" y="33"/>
                  </a:lnTo>
                  <a:lnTo>
                    <a:pt x="98" y="23"/>
                  </a:lnTo>
                  <a:lnTo>
                    <a:pt x="98"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6" name="Freeform 1346"/>
            <p:cNvSpPr>
              <a:spLocks/>
            </p:cNvSpPr>
            <p:nvPr/>
          </p:nvSpPr>
          <p:spPr bwMode="auto">
            <a:xfrm>
              <a:off x="4202" y="2549"/>
              <a:ext cx="98" cy="77"/>
            </a:xfrm>
            <a:custGeom>
              <a:avLst/>
              <a:gdLst>
                <a:gd name="T0" fmla="*/ 98 w 98"/>
                <a:gd name="T1" fmla="*/ 24 h 77"/>
                <a:gd name="T2" fmla="*/ 96 w 98"/>
                <a:gd name="T3" fmla="*/ 13 h 77"/>
                <a:gd name="T4" fmla="*/ 94 w 98"/>
                <a:gd name="T5" fmla="*/ 3 h 77"/>
                <a:gd name="T6" fmla="*/ 92 w 98"/>
                <a:gd name="T7" fmla="*/ 1 h 77"/>
                <a:gd name="T8" fmla="*/ 92 w 98"/>
                <a:gd name="T9" fmla="*/ 1 h 77"/>
                <a:gd name="T10" fmla="*/ 92 w 98"/>
                <a:gd name="T11" fmla="*/ 1 h 77"/>
                <a:gd name="T12" fmla="*/ 92 w 98"/>
                <a:gd name="T13" fmla="*/ 1 h 77"/>
                <a:gd name="T14" fmla="*/ 92 w 98"/>
                <a:gd name="T15" fmla="*/ 1 h 77"/>
                <a:gd name="T16" fmla="*/ 92 w 98"/>
                <a:gd name="T17" fmla="*/ 0 h 77"/>
                <a:gd name="T18" fmla="*/ 92 w 98"/>
                <a:gd name="T19" fmla="*/ 0 h 77"/>
                <a:gd name="T20" fmla="*/ 92 w 98"/>
                <a:gd name="T21" fmla="*/ 0 h 77"/>
                <a:gd name="T22" fmla="*/ 92 w 98"/>
                <a:gd name="T23" fmla="*/ 0 h 77"/>
                <a:gd name="T24" fmla="*/ 94 w 98"/>
                <a:gd name="T25" fmla="*/ 3 h 77"/>
                <a:gd name="T26" fmla="*/ 96 w 98"/>
                <a:gd name="T27" fmla="*/ 13 h 77"/>
                <a:gd name="T28" fmla="*/ 98 w 98"/>
                <a:gd name="T29" fmla="*/ 24 h 77"/>
                <a:gd name="T30" fmla="*/ 98 w 98"/>
                <a:gd name="T31" fmla="*/ 24 h 77"/>
                <a:gd name="T32" fmla="*/ 96 w 98"/>
                <a:gd name="T33" fmla="*/ 34 h 77"/>
                <a:gd name="T34" fmla="*/ 94 w 98"/>
                <a:gd name="T35" fmla="*/ 44 h 77"/>
                <a:gd name="T36" fmla="*/ 88 w 98"/>
                <a:gd name="T37" fmla="*/ 54 h 77"/>
                <a:gd name="T38" fmla="*/ 82 w 98"/>
                <a:gd name="T39" fmla="*/ 62 h 77"/>
                <a:gd name="T40" fmla="*/ 73 w 98"/>
                <a:gd name="T41" fmla="*/ 69 h 77"/>
                <a:gd name="T42" fmla="*/ 65 w 98"/>
                <a:gd name="T43" fmla="*/ 73 h 77"/>
                <a:gd name="T44" fmla="*/ 55 w 98"/>
                <a:gd name="T45" fmla="*/ 77 h 77"/>
                <a:gd name="T46" fmla="*/ 43 w 98"/>
                <a:gd name="T47" fmla="*/ 77 h 77"/>
                <a:gd name="T48" fmla="*/ 33 w 98"/>
                <a:gd name="T49" fmla="*/ 77 h 77"/>
                <a:gd name="T50" fmla="*/ 23 w 98"/>
                <a:gd name="T51" fmla="*/ 73 h 77"/>
                <a:gd name="T52" fmla="*/ 13 w 98"/>
                <a:gd name="T53" fmla="*/ 69 h 77"/>
                <a:gd name="T54" fmla="*/ 6 w 98"/>
                <a:gd name="T55" fmla="*/ 62 h 77"/>
                <a:gd name="T56" fmla="*/ 0 w 98"/>
                <a:gd name="T57" fmla="*/ 56 h 77"/>
                <a:gd name="T58" fmla="*/ 0 w 98"/>
                <a:gd name="T59" fmla="*/ 56 h 77"/>
                <a:gd name="T60" fmla="*/ 0 w 98"/>
                <a:gd name="T61" fmla="*/ 56 h 77"/>
                <a:gd name="T62" fmla="*/ 0 w 98"/>
                <a:gd name="T63" fmla="*/ 56 h 77"/>
                <a:gd name="T64" fmla="*/ 0 w 98"/>
                <a:gd name="T65" fmla="*/ 56 h 77"/>
                <a:gd name="T66" fmla="*/ 0 w 98"/>
                <a:gd name="T67" fmla="*/ 54 h 77"/>
                <a:gd name="T68" fmla="*/ 0 w 98"/>
                <a:gd name="T69" fmla="*/ 54 h 77"/>
                <a:gd name="T70" fmla="*/ 0 w 98"/>
                <a:gd name="T71" fmla="*/ 54 h 77"/>
                <a:gd name="T72" fmla="*/ 0 w 98"/>
                <a:gd name="T73" fmla="*/ 54 h 77"/>
                <a:gd name="T74" fmla="*/ 6 w 98"/>
                <a:gd name="T75" fmla="*/ 62 h 77"/>
                <a:gd name="T76" fmla="*/ 13 w 98"/>
                <a:gd name="T77" fmla="*/ 69 h 77"/>
                <a:gd name="T78" fmla="*/ 23 w 98"/>
                <a:gd name="T79" fmla="*/ 73 h 77"/>
                <a:gd name="T80" fmla="*/ 33 w 98"/>
                <a:gd name="T81" fmla="*/ 76 h 77"/>
                <a:gd name="T82" fmla="*/ 43 w 98"/>
                <a:gd name="T83" fmla="*/ 77 h 77"/>
                <a:gd name="T84" fmla="*/ 55 w 98"/>
                <a:gd name="T85" fmla="*/ 76 h 77"/>
                <a:gd name="T86" fmla="*/ 65 w 98"/>
                <a:gd name="T87" fmla="*/ 73 h 77"/>
                <a:gd name="T88" fmla="*/ 73 w 98"/>
                <a:gd name="T89" fmla="*/ 69 h 77"/>
                <a:gd name="T90" fmla="*/ 82 w 98"/>
                <a:gd name="T91" fmla="*/ 62 h 77"/>
                <a:gd name="T92" fmla="*/ 88 w 98"/>
                <a:gd name="T93" fmla="*/ 54 h 77"/>
                <a:gd name="T94" fmla="*/ 94 w 98"/>
                <a:gd name="T95" fmla="*/ 44 h 77"/>
                <a:gd name="T96" fmla="*/ 96 w 98"/>
                <a:gd name="T97" fmla="*/ 34 h 77"/>
                <a:gd name="T98" fmla="*/ 98 w 98"/>
                <a:gd name="T99" fmla="*/ 24 h 77"/>
                <a:gd name="T100" fmla="*/ 98 w 98"/>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7">
                  <a:moveTo>
                    <a:pt x="98" y="24"/>
                  </a:moveTo>
                  <a:lnTo>
                    <a:pt x="96" y="13"/>
                  </a:lnTo>
                  <a:lnTo>
                    <a:pt x="94" y="3"/>
                  </a:lnTo>
                  <a:lnTo>
                    <a:pt x="92" y="1"/>
                  </a:lnTo>
                  <a:lnTo>
                    <a:pt x="92" y="1"/>
                  </a:lnTo>
                  <a:lnTo>
                    <a:pt x="92" y="1"/>
                  </a:lnTo>
                  <a:lnTo>
                    <a:pt x="92" y="1"/>
                  </a:lnTo>
                  <a:lnTo>
                    <a:pt x="92" y="1"/>
                  </a:lnTo>
                  <a:lnTo>
                    <a:pt x="92" y="0"/>
                  </a:lnTo>
                  <a:lnTo>
                    <a:pt x="92" y="0"/>
                  </a:lnTo>
                  <a:lnTo>
                    <a:pt x="92" y="0"/>
                  </a:lnTo>
                  <a:lnTo>
                    <a:pt x="92" y="0"/>
                  </a:lnTo>
                  <a:lnTo>
                    <a:pt x="94" y="3"/>
                  </a:lnTo>
                  <a:lnTo>
                    <a:pt x="96" y="13"/>
                  </a:lnTo>
                  <a:lnTo>
                    <a:pt x="98" y="24"/>
                  </a:lnTo>
                  <a:lnTo>
                    <a:pt x="98" y="24"/>
                  </a:lnTo>
                  <a:lnTo>
                    <a:pt x="96" y="34"/>
                  </a:lnTo>
                  <a:lnTo>
                    <a:pt x="94" y="44"/>
                  </a:lnTo>
                  <a:lnTo>
                    <a:pt x="88" y="54"/>
                  </a:lnTo>
                  <a:lnTo>
                    <a:pt x="82" y="62"/>
                  </a:lnTo>
                  <a:lnTo>
                    <a:pt x="73" y="69"/>
                  </a:lnTo>
                  <a:lnTo>
                    <a:pt x="65" y="73"/>
                  </a:lnTo>
                  <a:lnTo>
                    <a:pt x="55" y="77"/>
                  </a:lnTo>
                  <a:lnTo>
                    <a:pt x="43" y="77"/>
                  </a:lnTo>
                  <a:lnTo>
                    <a:pt x="33" y="77"/>
                  </a:lnTo>
                  <a:lnTo>
                    <a:pt x="23" y="73"/>
                  </a:lnTo>
                  <a:lnTo>
                    <a:pt x="13" y="69"/>
                  </a:lnTo>
                  <a:lnTo>
                    <a:pt x="6" y="62"/>
                  </a:lnTo>
                  <a:lnTo>
                    <a:pt x="0" y="56"/>
                  </a:lnTo>
                  <a:lnTo>
                    <a:pt x="0" y="56"/>
                  </a:lnTo>
                  <a:lnTo>
                    <a:pt x="0" y="56"/>
                  </a:lnTo>
                  <a:lnTo>
                    <a:pt x="0" y="56"/>
                  </a:lnTo>
                  <a:lnTo>
                    <a:pt x="0" y="56"/>
                  </a:lnTo>
                  <a:lnTo>
                    <a:pt x="0" y="54"/>
                  </a:lnTo>
                  <a:lnTo>
                    <a:pt x="0" y="54"/>
                  </a:lnTo>
                  <a:lnTo>
                    <a:pt x="0" y="54"/>
                  </a:lnTo>
                  <a:lnTo>
                    <a:pt x="0" y="54"/>
                  </a:lnTo>
                  <a:lnTo>
                    <a:pt x="6" y="62"/>
                  </a:lnTo>
                  <a:lnTo>
                    <a:pt x="13" y="69"/>
                  </a:lnTo>
                  <a:lnTo>
                    <a:pt x="23" y="73"/>
                  </a:lnTo>
                  <a:lnTo>
                    <a:pt x="33" y="76"/>
                  </a:lnTo>
                  <a:lnTo>
                    <a:pt x="43" y="77"/>
                  </a:lnTo>
                  <a:lnTo>
                    <a:pt x="55" y="76"/>
                  </a:lnTo>
                  <a:lnTo>
                    <a:pt x="65" y="73"/>
                  </a:lnTo>
                  <a:lnTo>
                    <a:pt x="73" y="69"/>
                  </a:lnTo>
                  <a:lnTo>
                    <a:pt x="82" y="62"/>
                  </a:lnTo>
                  <a:lnTo>
                    <a:pt x="88" y="54"/>
                  </a:lnTo>
                  <a:lnTo>
                    <a:pt x="94" y="44"/>
                  </a:lnTo>
                  <a:lnTo>
                    <a:pt x="96" y="34"/>
                  </a:lnTo>
                  <a:lnTo>
                    <a:pt x="98" y="24"/>
                  </a:lnTo>
                  <a:lnTo>
                    <a:pt x="98"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7" name="Freeform 1347"/>
            <p:cNvSpPr>
              <a:spLocks/>
            </p:cNvSpPr>
            <p:nvPr/>
          </p:nvSpPr>
          <p:spPr bwMode="auto">
            <a:xfrm>
              <a:off x="4202" y="2549"/>
              <a:ext cx="98" cy="77"/>
            </a:xfrm>
            <a:custGeom>
              <a:avLst/>
              <a:gdLst>
                <a:gd name="T0" fmla="*/ 98 w 98"/>
                <a:gd name="T1" fmla="*/ 24 h 77"/>
                <a:gd name="T2" fmla="*/ 96 w 98"/>
                <a:gd name="T3" fmla="*/ 13 h 77"/>
                <a:gd name="T4" fmla="*/ 94 w 98"/>
                <a:gd name="T5" fmla="*/ 3 h 77"/>
                <a:gd name="T6" fmla="*/ 92 w 98"/>
                <a:gd name="T7" fmla="*/ 0 h 77"/>
                <a:gd name="T8" fmla="*/ 92 w 98"/>
                <a:gd name="T9" fmla="*/ 0 h 77"/>
                <a:gd name="T10" fmla="*/ 91 w 98"/>
                <a:gd name="T11" fmla="*/ 0 h 77"/>
                <a:gd name="T12" fmla="*/ 91 w 98"/>
                <a:gd name="T13" fmla="*/ 0 h 77"/>
                <a:gd name="T14" fmla="*/ 91 w 98"/>
                <a:gd name="T15" fmla="*/ 0 h 77"/>
                <a:gd name="T16" fmla="*/ 91 w 98"/>
                <a:gd name="T17" fmla="*/ 0 h 77"/>
                <a:gd name="T18" fmla="*/ 91 w 98"/>
                <a:gd name="T19" fmla="*/ 0 h 77"/>
                <a:gd name="T20" fmla="*/ 91 w 98"/>
                <a:gd name="T21" fmla="*/ 0 h 77"/>
                <a:gd name="T22" fmla="*/ 91 w 98"/>
                <a:gd name="T23" fmla="*/ 0 h 77"/>
                <a:gd name="T24" fmla="*/ 92 w 98"/>
                <a:gd name="T25" fmla="*/ 3 h 77"/>
                <a:gd name="T26" fmla="*/ 95 w 98"/>
                <a:gd name="T27" fmla="*/ 13 h 77"/>
                <a:gd name="T28" fmla="*/ 96 w 98"/>
                <a:gd name="T29" fmla="*/ 24 h 77"/>
                <a:gd name="T30" fmla="*/ 98 w 98"/>
                <a:gd name="T31" fmla="*/ 24 h 77"/>
                <a:gd name="T32" fmla="*/ 96 w 98"/>
                <a:gd name="T33" fmla="*/ 34 h 77"/>
                <a:gd name="T34" fmla="*/ 94 w 98"/>
                <a:gd name="T35" fmla="*/ 44 h 77"/>
                <a:gd name="T36" fmla="*/ 88 w 98"/>
                <a:gd name="T37" fmla="*/ 54 h 77"/>
                <a:gd name="T38" fmla="*/ 82 w 98"/>
                <a:gd name="T39" fmla="*/ 62 h 77"/>
                <a:gd name="T40" fmla="*/ 73 w 98"/>
                <a:gd name="T41" fmla="*/ 69 h 77"/>
                <a:gd name="T42" fmla="*/ 65 w 98"/>
                <a:gd name="T43" fmla="*/ 73 h 77"/>
                <a:gd name="T44" fmla="*/ 55 w 98"/>
                <a:gd name="T45" fmla="*/ 76 h 77"/>
                <a:gd name="T46" fmla="*/ 43 w 98"/>
                <a:gd name="T47" fmla="*/ 77 h 77"/>
                <a:gd name="T48" fmla="*/ 33 w 98"/>
                <a:gd name="T49" fmla="*/ 76 h 77"/>
                <a:gd name="T50" fmla="*/ 23 w 98"/>
                <a:gd name="T51" fmla="*/ 73 h 77"/>
                <a:gd name="T52" fmla="*/ 13 w 98"/>
                <a:gd name="T53" fmla="*/ 69 h 77"/>
                <a:gd name="T54" fmla="*/ 6 w 98"/>
                <a:gd name="T55" fmla="*/ 62 h 77"/>
                <a:gd name="T56" fmla="*/ 0 w 98"/>
                <a:gd name="T57" fmla="*/ 54 h 77"/>
                <a:gd name="T58" fmla="*/ 0 w 98"/>
                <a:gd name="T59" fmla="*/ 54 h 77"/>
                <a:gd name="T60" fmla="*/ 0 w 98"/>
                <a:gd name="T61" fmla="*/ 54 h 77"/>
                <a:gd name="T62" fmla="*/ 0 w 98"/>
                <a:gd name="T63" fmla="*/ 54 h 77"/>
                <a:gd name="T64" fmla="*/ 0 w 98"/>
                <a:gd name="T65" fmla="*/ 54 h 77"/>
                <a:gd name="T66" fmla="*/ 0 w 98"/>
                <a:gd name="T67" fmla="*/ 54 h 77"/>
                <a:gd name="T68" fmla="*/ 0 w 98"/>
                <a:gd name="T69" fmla="*/ 54 h 77"/>
                <a:gd name="T70" fmla="*/ 0 w 98"/>
                <a:gd name="T71" fmla="*/ 54 h 77"/>
                <a:gd name="T72" fmla="*/ 0 w 98"/>
                <a:gd name="T73" fmla="*/ 54 h 77"/>
                <a:gd name="T74" fmla="*/ 6 w 98"/>
                <a:gd name="T75" fmla="*/ 62 h 77"/>
                <a:gd name="T76" fmla="*/ 14 w 98"/>
                <a:gd name="T77" fmla="*/ 67 h 77"/>
                <a:gd name="T78" fmla="*/ 23 w 98"/>
                <a:gd name="T79" fmla="*/ 73 h 77"/>
                <a:gd name="T80" fmla="*/ 33 w 98"/>
                <a:gd name="T81" fmla="*/ 76 h 77"/>
                <a:gd name="T82" fmla="*/ 43 w 98"/>
                <a:gd name="T83" fmla="*/ 77 h 77"/>
                <a:gd name="T84" fmla="*/ 55 w 98"/>
                <a:gd name="T85" fmla="*/ 76 h 77"/>
                <a:gd name="T86" fmla="*/ 65 w 98"/>
                <a:gd name="T87" fmla="*/ 73 h 77"/>
                <a:gd name="T88" fmla="*/ 73 w 98"/>
                <a:gd name="T89" fmla="*/ 67 h 77"/>
                <a:gd name="T90" fmla="*/ 81 w 98"/>
                <a:gd name="T91" fmla="*/ 62 h 77"/>
                <a:gd name="T92" fmla="*/ 88 w 98"/>
                <a:gd name="T93" fmla="*/ 53 h 77"/>
                <a:gd name="T94" fmla="*/ 92 w 98"/>
                <a:gd name="T95" fmla="*/ 44 h 77"/>
                <a:gd name="T96" fmla="*/ 95 w 98"/>
                <a:gd name="T97" fmla="*/ 34 h 77"/>
                <a:gd name="T98" fmla="*/ 96 w 98"/>
                <a:gd name="T99" fmla="*/ 24 h 77"/>
                <a:gd name="T100" fmla="*/ 98 w 98"/>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7">
                  <a:moveTo>
                    <a:pt x="98" y="24"/>
                  </a:moveTo>
                  <a:lnTo>
                    <a:pt x="96" y="13"/>
                  </a:lnTo>
                  <a:lnTo>
                    <a:pt x="94" y="3"/>
                  </a:lnTo>
                  <a:lnTo>
                    <a:pt x="92" y="0"/>
                  </a:lnTo>
                  <a:lnTo>
                    <a:pt x="92" y="0"/>
                  </a:lnTo>
                  <a:lnTo>
                    <a:pt x="91" y="0"/>
                  </a:lnTo>
                  <a:lnTo>
                    <a:pt x="91" y="0"/>
                  </a:lnTo>
                  <a:lnTo>
                    <a:pt x="91" y="0"/>
                  </a:lnTo>
                  <a:lnTo>
                    <a:pt x="91" y="0"/>
                  </a:lnTo>
                  <a:lnTo>
                    <a:pt x="91" y="0"/>
                  </a:lnTo>
                  <a:lnTo>
                    <a:pt x="91" y="0"/>
                  </a:lnTo>
                  <a:lnTo>
                    <a:pt x="91" y="0"/>
                  </a:lnTo>
                  <a:lnTo>
                    <a:pt x="92" y="3"/>
                  </a:lnTo>
                  <a:lnTo>
                    <a:pt x="95" y="13"/>
                  </a:lnTo>
                  <a:lnTo>
                    <a:pt x="96" y="24"/>
                  </a:lnTo>
                  <a:lnTo>
                    <a:pt x="98" y="24"/>
                  </a:lnTo>
                  <a:lnTo>
                    <a:pt x="96" y="34"/>
                  </a:lnTo>
                  <a:lnTo>
                    <a:pt x="94" y="44"/>
                  </a:lnTo>
                  <a:lnTo>
                    <a:pt x="88" y="54"/>
                  </a:lnTo>
                  <a:lnTo>
                    <a:pt x="82" y="62"/>
                  </a:lnTo>
                  <a:lnTo>
                    <a:pt x="73" y="69"/>
                  </a:lnTo>
                  <a:lnTo>
                    <a:pt x="65" y="73"/>
                  </a:lnTo>
                  <a:lnTo>
                    <a:pt x="55" y="76"/>
                  </a:lnTo>
                  <a:lnTo>
                    <a:pt x="43" y="77"/>
                  </a:lnTo>
                  <a:lnTo>
                    <a:pt x="33" y="76"/>
                  </a:lnTo>
                  <a:lnTo>
                    <a:pt x="23" y="73"/>
                  </a:lnTo>
                  <a:lnTo>
                    <a:pt x="13" y="69"/>
                  </a:lnTo>
                  <a:lnTo>
                    <a:pt x="6" y="62"/>
                  </a:lnTo>
                  <a:lnTo>
                    <a:pt x="0" y="54"/>
                  </a:lnTo>
                  <a:lnTo>
                    <a:pt x="0" y="54"/>
                  </a:lnTo>
                  <a:lnTo>
                    <a:pt x="0" y="54"/>
                  </a:lnTo>
                  <a:lnTo>
                    <a:pt x="0" y="54"/>
                  </a:lnTo>
                  <a:lnTo>
                    <a:pt x="0" y="54"/>
                  </a:lnTo>
                  <a:lnTo>
                    <a:pt x="0" y="54"/>
                  </a:lnTo>
                  <a:lnTo>
                    <a:pt x="0" y="54"/>
                  </a:lnTo>
                  <a:lnTo>
                    <a:pt x="0" y="54"/>
                  </a:lnTo>
                  <a:lnTo>
                    <a:pt x="0" y="54"/>
                  </a:lnTo>
                  <a:lnTo>
                    <a:pt x="6" y="62"/>
                  </a:lnTo>
                  <a:lnTo>
                    <a:pt x="14" y="67"/>
                  </a:lnTo>
                  <a:lnTo>
                    <a:pt x="23" y="73"/>
                  </a:lnTo>
                  <a:lnTo>
                    <a:pt x="33" y="76"/>
                  </a:lnTo>
                  <a:lnTo>
                    <a:pt x="43" y="77"/>
                  </a:lnTo>
                  <a:lnTo>
                    <a:pt x="55" y="76"/>
                  </a:lnTo>
                  <a:lnTo>
                    <a:pt x="65" y="73"/>
                  </a:lnTo>
                  <a:lnTo>
                    <a:pt x="73" y="67"/>
                  </a:lnTo>
                  <a:lnTo>
                    <a:pt x="81" y="62"/>
                  </a:lnTo>
                  <a:lnTo>
                    <a:pt x="88" y="53"/>
                  </a:lnTo>
                  <a:lnTo>
                    <a:pt x="92" y="44"/>
                  </a:lnTo>
                  <a:lnTo>
                    <a:pt x="95" y="34"/>
                  </a:lnTo>
                  <a:lnTo>
                    <a:pt x="96" y="24"/>
                  </a:lnTo>
                  <a:lnTo>
                    <a:pt x="98"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8" name="Freeform 1348"/>
            <p:cNvSpPr>
              <a:spLocks/>
            </p:cNvSpPr>
            <p:nvPr/>
          </p:nvSpPr>
          <p:spPr bwMode="auto">
            <a:xfrm>
              <a:off x="4202" y="2549"/>
              <a:ext cx="96" cy="77"/>
            </a:xfrm>
            <a:custGeom>
              <a:avLst/>
              <a:gdLst>
                <a:gd name="T0" fmla="*/ 96 w 96"/>
                <a:gd name="T1" fmla="*/ 24 h 77"/>
                <a:gd name="T2" fmla="*/ 95 w 96"/>
                <a:gd name="T3" fmla="*/ 13 h 77"/>
                <a:gd name="T4" fmla="*/ 92 w 96"/>
                <a:gd name="T5" fmla="*/ 3 h 77"/>
                <a:gd name="T6" fmla="*/ 91 w 96"/>
                <a:gd name="T7" fmla="*/ 0 h 77"/>
                <a:gd name="T8" fmla="*/ 91 w 96"/>
                <a:gd name="T9" fmla="*/ 0 h 77"/>
                <a:gd name="T10" fmla="*/ 91 w 96"/>
                <a:gd name="T11" fmla="*/ 0 h 77"/>
                <a:gd name="T12" fmla="*/ 91 w 96"/>
                <a:gd name="T13" fmla="*/ 0 h 77"/>
                <a:gd name="T14" fmla="*/ 91 w 96"/>
                <a:gd name="T15" fmla="*/ 0 h 77"/>
                <a:gd name="T16" fmla="*/ 91 w 96"/>
                <a:gd name="T17" fmla="*/ 0 h 77"/>
                <a:gd name="T18" fmla="*/ 91 w 96"/>
                <a:gd name="T19" fmla="*/ 0 h 77"/>
                <a:gd name="T20" fmla="*/ 91 w 96"/>
                <a:gd name="T21" fmla="*/ 0 h 77"/>
                <a:gd name="T22" fmla="*/ 91 w 96"/>
                <a:gd name="T23" fmla="*/ 0 h 77"/>
                <a:gd name="T24" fmla="*/ 92 w 96"/>
                <a:gd name="T25" fmla="*/ 4 h 77"/>
                <a:gd name="T26" fmla="*/ 95 w 96"/>
                <a:gd name="T27" fmla="*/ 13 h 77"/>
                <a:gd name="T28" fmla="*/ 96 w 96"/>
                <a:gd name="T29" fmla="*/ 24 h 77"/>
                <a:gd name="T30" fmla="*/ 96 w 96"/>
                <a:gd name="T31" fmla="*/ 24 h 77"/>
                <a:gd name="T32" fmla="*/ 95 w 96"/>
                <a:gd name="T33" fmla="*/ 34 h 77"/>
                <a:gd name="T34" fmla="*/ 92 w 96"/>
                <a:gd name="T35" fmla="*/ 44 h 77"/>
                <a:gd name="T36" fmla="*/ 88 w 96"/>
                <a:gd name="T37" fmla="*/ 53 h 77"/>
                <a:gd name="T38" fmla="*/ 81 w 96"/>
                <a:gd name="T39" fmla="*/ 62 h 77"/>
                <a:gd name="T40" fmla="*/ 73 w 96"/>
                <a:gd name="T41" fmla="*/ 67 h 77"/>
                <a:gd name="T42" fmla="*/ 65 w 96"/>
                <a:gd name="T43" fmla="*/ 73 h 77"/>
                <a:gd name="T44" fmla="*/ 55 w 96"/>
                <a:gd name="T45" fmla="*/ 76 h 77"/>
                <a:gd name="T46" fmla="*/ 43 w 96"/>
                <a:gd name="T47" fmla="*/ 77 h 77"/>
                <a:gd name="T48" fmla="*/ 33 w 96"/>
                <a:gd name="T49" fmla="*/ 76 h 77"/>
                <a:gd name="T50" fmla="*/ 23 w 96"/>
                <a:gd name="T51" fmla="*/ 73 h 77"/>
                <a:gd name="T52" fmla="*/ 14 w 96"/>
                <a:gd name="T53" fmla="*/ 67 h 77"/>
                <a:gd name="T54" fmla="*/ 6 w 96"/>
                <a:gd name="T55" fmla="*/ 62 h 77"/>
                <a:gd name="T56" fmla="*/ 0 w 96"/>
                <a:gd name="T57" fmla="*/ 54 h 77"/>
                <a:gd name="T58" fmla="*/ 0 w 96"/>
                <a:gd name="T59" fmla="*/ 54 h 77"/>
                <a:gd name="T60" fmla="*/ 0 w 96"/>
                <a:gd name="T61" fmla="*/ 54 h 77"/>
                <a:gd name="T62" fmla="*/ 0 w 96"/>
                <a:gd name="T63" fmla="*/ 54 h 77"/>
                <a:gd name="T64" fmla="*/ 0 w 96"/>
                <a:gd name="T65" fmla="*/ 53 h 77"/>
                <a:gd name="T66" fmla="*/ 0 w 96"/>
                <a:gd name="T67" fmla="*/ 53 h 77"/>
                <a:gd name="T68" fmla="*/ 0 w 96"/>
                <a:gd name="T69" fmla="*/ 53 h 77"/>
                <a:gd name="T70" fmla="*/ 0 w 96"/>
                <a:gd name="T71" fmla="*/ 53 h 77"/>
                <a:gd name="T72" fmla="*/ 0 w 96"/>
                <a:gd name="T73" fmla="*/ 53 h 77"/>
                <a:gd name="T74" fmla="*/ 6 w 96"/>
                <a:gd name="T75" fmla="*/ 62 h 77"/>
                <a:gd name="T76" fmla="*/ 14 w 96"/>
                <a:gd name="T77" fmla="*/ 67 h 77"/>
                <a:gd name="T78" fmla="*/ 23 w 96"/>
                <a:gd name="T79" fmla="*/ 72 h 77"/>
                <a:gd name="T80" fmla="*/ 33 w 96"/>
                <a:gd name="T81" fmla="*/ 76 h 77"/>
                <a:gd name="T82" fmla="*/ 43 w 96"/>
                <a:gd name="T83" fmla="*/ 76 h 77"/>
                <a:gd name="T84" fmla="*/ 55 w 96"/>
                <a:gd name="T85" fmla="*/ 76 h 77"/>
                <a:gd name="T86" fmla="*/ 63 w 96"/>
                <a:gd name="T87" fmla="*/ 72 h 77"/>
                <a:gd name="T88" fmla="*/ 73 w 96"/>
                <a:gd name="T89" fmla="*/ 67 h 77"/>
                <a:gd name="T90" fmla="*/ 81 w 96"/>
                <a:gd name="T91" fmla="*/ 62 h 77"/>
                <a:gd name="T92" fmla="*/ 88 w 96"/>
                <a:gd name="T93" fmla="*/ 53 h 77"/>
                <a:gd name="T94" fmla="*/ 92 w 96"/>
                <a:gd name="T95" fmla="*/ 44 h 77"/>
                <a:gd name="T96" fmla="*/ 95 w 96"/>
                <a:gd name="T97" fmla="*/ 34 h 77"/>
                <a:gd name="T98" fmla="*/ 96 w 96"/>
                <a:gd name="T99" fmla="*/ 24 h 77"/>
                <a:gd name="T100" fmla="*/ 96 w 96"/>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7">
                  <a:moveTo>
                    <a:pt x="96" y="24"/>
                  </a:moveTo>
                  <a:lnTo>
                    <a:pt x="95" y="13"/>
                  </a:lnTo>
                  <a:lnTo>
                    <a:pt x="92" y="3"/>
                  </a:lnTo>
                  <a:lnTo>
                    <a:pt x="91" y="0"/>
                  </a:lnTo>
                  <a:lnTo>
                    <a:pt x="91" y="0"/>
                  </a:lnTo>
                  <a:lnTo>
                    <a:pt x="91" y="0"/>
                  </a:lnTo>
                  <a:lnTo>
                    <a:pt x="91" y="0"/>
                  </a:lnTo>
                  <a:lnTo>
                    <a:pt x="91" y="0"/>
                  </a:lnTo>
                  <a:lnTo>
                    <a:pt x="91" y="0"/>
                  </a:lnTo>
                  <a:lnTo>
                    <a:pt x="91" y="0"/>
                  </a:lnTo>
                  <a:lnTo>
                    <a:pt x="91" y="0"/>
                  </a:lnTo>
                  <a:lnTo>
                    <a:pt x="91" y="0"/>
                  </a:lnTo>
                  <a:lnTo>
                    <a:pt x="92" y="4"/>
                  </a:lnTo>
                  <a:lnTo>
                    <a:pt x="95" y="13"/>
                  </a:lnTo>
                  <a:lnTo>
                    <a:pt x="96" y="24"/>
                  </a:lnTo>
                  <a:lnTo>
                    <a:pt x="96" y="24"/>
                  </a:lnTo>
                  <a:lnTo>
                    <a:pt x="95" y="34"/>
                  </a:lnTo>
                  <a:lnTo>
                    <a:pt x="92" y="44"/>
                  </a:lnTo>
                  <a:lnTo>
                    <a:pt x="88" y="53"/>
                  </a:lnTo>
                  <a:lnTo>
                    <a:pt x="81" y="62"/>
                  </a:lnTo>
                  <a:lnTo>
                    <a:pt x="73" y="67"/>
                  </a:lnTo>
                  <a:lnTo>
                    <a:pt x="65" y="73"/>
                  </a:lnTo>
                  <a:lnTo>
                    <a:pt x="55" y="76"/>
                  </a:lnTo>
                  <a:lnTo>
                    <a:pt x="43" y="77"/>
                  </a:lnTo>
                  <a:lnTo>
                    <a:pt x="33" y="76"/>
                  </a:lnTo>
                  <a:lnTo>
                    <a:pt x="23" y="73"/>
                  </a:lnTo>
                  <a:lnTo>
                    <a:pt x="14" y="67"/>
                  </a:lnTo>
                  <a:lnTo>
                    <a:pt x="6" y="62"/>
                  </a:lnTo>
                  <a:lnTo>
                    <a:pt x="0" y="54"/>
                  </a:lnTo>
                  <a:lnTo>
                    <a:pt x="0" y="54"/>
                  </a:lnTo>
                  <a:lnTo>
                    <a:pt x="0" y="54"/>
                  </a:lnTo>
                  <a:lnTo>
                    <a:pt x="0" y="54"/>
                  </a:lnTo>
                  <a:lnTo>
                    <a:pt x="0" y="53"/>
                  </a:lnTo>
                  <a:lnTo>
                    <a:pt x="0" y="53"/>
                  </a:lnTo>
                  <a:lnTo>
                    <a:pt x="0" y="53"/>
                  </a:lnTo>
                  <a:lnTo>
                    <a:pt x="0" y="53"/>
                  </a:lnTo>
                  <a:lnTo>
                    <a:pt x="0" y="53"/>
                  </a:lnTo>
                  <a:lnTo>
                    <a:pt x="6" y="62"/>
                  </a:lnTo>
                  <a:lnTo>
                    <a:pt x="14" y="67"/>
                  </a:lnTo>
                  <a:lnTo>
                    <a:pt x="23" y="72"/>
                  </a:lnTo>
                  <a:lnTo>
                    <a:pt x="33" y="76"/>
                  </a:lnTo>
                  <a:lnTo>
                    <a:pt x="43" y="76"/>
                  </a:lnTo>
                  <a:lnTo>
                    <a:pt x="55" y="76"/>
                  </a:lnTo>
                  <a:lnTo>
                    <a:pt x="63" y="72"/>
                  </a:lnTo>
                  <a:lnTo>
                    <a:pt x="73" y="67"/>
                  </a:lnTo>
                  <a:lnTo>
                    <a:pt x="81" y="62"/>
                  </a:lnTo>
                  <a:lnTo>
                    <a:pt x="88" y="53"/>
                  </a:lnTo>
                  <a:lnTo>
                    <a:pt x="92" y="44"/>
                  </a:lnTo>
                  <a:lnTo>
                    <a:pt x="95" y="34"/>
                  </a:lnTo>
                  <a:lnTo>
                    <a:pt x="96"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09" name="Freeform 1349"/>
            <p:cNvSpPr>
              <a:spLocks/>
            </p:cNvSpPr>
            <p:nvPr/>
          </p:nvSpPr>
          <p:spPr bwMode="auto">
            <a:xfrm>
              <a:off x="4202" y="2549"/>
              <a:ext cx="96" cy="76"/>
            </a:xfrm>
            <a:custGeom>
              <a:avLst/>
              <a:gdLst>
                <a:gd name="T0" fmla="*/ 96 w 96"/>
                <a:gd name="T1" fmla="*/ 24 h 76"/>
                <a:gd name="T2" fmla="*/ 95 w 96"/>
                <a:gd name="T3" fmla="*/ 13 h 76"/>
                <a:gd name="T4" fmla="*/ 92 w 96"/>
                <a:gd name="T5" fmla="*/ 4 h 76"/>
                <a:gd name="T6" fmla="*/ 91 w 96"/>
                <a:gd name="T7" fmla="*/ 0 h 76"/>
                <a:gd name="T8" fmla="*/ 89 w 96"/>
                <a:gd name="T9" fmla="*/ 0 h 76"/>
                <a:gd name="T10" fmla="*/ 89 w 96"/>
                <a:gd name="T11" fmla="*/ 0 h 76"/>
                <a:gd name="T12" fmla="*/ 89 w 96"/>
                <a:gd name="T13" fmla="*/ 0 h 76"/>
                <a:gd name="T14" fmla="*/ 89 w 96"/>
                <a:gd name="T15" fmla="*/ 0 h 76"/>
                <a:gd name="T16" fmla="*/ 89 w 96"/>
                <a:gd name="T17" fmla="*/ 0 h 76"/>
                <a:gd name="T18" fmla="*/ 89 w 96"/>
                <a:gd name="T19" fmla="*/ 0 h 76"/>
                <a:gd name="T20" fmla="*/ 89 w 96"/>
                <a:gd name="T21" fmla="*/ 0 h 76"/>
                <a:gd name="T22" fmla="*/ 89 w 96"/>
                <a:gd name="T23" fmla="*/ 0 h 76"/>
                <a:gd name="T24" fmla="*/ 92 w 96"/>
                <a:gd name="T25" fmla="*/ 4 h 76"/>
                <a:gd name="T26" fmla="*/ 95 w 96"/>
                <a:gd name="T27" fmla="*/ 13 h 76"/>
                <a:gd name="T28" fmla="*/ 95 w 96"/>
                <a:gd name="T29" fmla="*/ 24 h 76"/>
                <a:gd name="T30" fmla="*/ 96 w 96"/>
                <a:gd name="T31" fmla="*/ 24 h 76"/>
                <a:gd name="T32" fmla="*/ 95 w 96"/>
                <a:gd name="T33" fmla="*/ 34 h 76"/>
                <a:gd name="T34" fmla="*/ 92 w 96"/>
                <a:gd name="T35" fmla="*/ 44 h 76"/>
                <a:gd name="T36" fmla="*/ 88 w 96"/>
                <a:gd name="T37" fmla="*/ 53 h 76"/>
                <a:gd name="T38" fmla="*/ 81 w 96"/>
                <a:gd name="T39" fmla="*/ 62 h 76"/>
                <a:gd name="T40" fmla="*/ 73 w 96"/>
                <a:gd name="T41" fmla="*/ 67 h 76"/>
                <a:gd name="T42" fmla="*/ 63 w 96"/>
                <a:gd name="T43" fmla="*/ 72 h 76"/>
                <a:gd name="T44" fmla="*/ 55 w 96"/>
                <a:gd name="T45" fmla="*/ 76 h 76"/>
                <a:gd name="T46" fmla="*/ 43 w 96"/>
                <a:gd name="T47" fmla="*/ 76 h 76"/>
                <a:gd name="T48" fmla="*/ 33 w 96"/>
                <a:gd name="T49" fmla="*/ 76 h 76"/>
                <a:gd name="T50" fmla="*/ 23 w 96"/>
                <a:gd name="T51" fmla="*/ 72 h 76"/>
                <a:gd name="T52" fmla="*/ 14 w 96"/>
                <a:gd name="T53" fmla="*/ 67 h 76"/>
                <a:gd name="T54" fmla="*/ 6 w 96"/>
                <a:gd name="T55" fmla="*/ 62 h 76"/>
                <a:gd name="T56" fmla="*/ 0 w 96"/>
                <a:gd name="T57" fmla="*/ 53 h 76"/>
                <a:gd name="T58" fmla="*/ 0 w 96"/>
                <a:gd name="T59" fmla="*/ 53 h 76"/>
                <a:gd name="T60" fmla="*/ 0 w 96"/>
                <a:gd name="T61" fmla="*/ 53 h 76"/>
                <a:gd name="T62" fmla="*/ 0 w 96"/>
                <a:gd name="T63" fmla="*/ 53 h 76"/>
                <a:gd name="T64" fmla="*/ 0 w 96"/>
                <a:gd name="T65" fmla="*/ 53 h 76"/>
                <a:gd name="T66" fmla="*/ 0 w 96"/>
                <a:gd name="T67" fmla="*/ 53 h 76"/>
                <a:gd name="T68" fmla="*/ 0 w 96"/>
                <a:gd name="T69" fmla="*/ 53 h 76"/>
                <a:gd name="T70" fmla="*/ 0 w 96"/>
                <a:gd name="T71" fmla="*/ 53 h 76"/>
                <a:gd name="T72" fmla="*/ 0 w 96"/>
                <a:gd name="T73" fmla="*/ 53 h 76"/>
                <a:gd name="T74" fmla="*/ 0 w 96"/>
                <a:gd name="T75" fmla="*/ 53 h 76"/>
                <a:gd name="T76" fmla="*/ 7 w 96"/>
                <a:gd name="T77" fmla="*/ 60 h 76"/>
                <a:gd name="T78" fmla="*/ 14 w 96"/>
                <a:gd name="T79" fmla="*/ 67 h 76"/>
                <a:gd name="T80" fmla="*/ 23 w 96"/>
                <a:gd name="T81" fmla="*/ 72 h 76"/>
                <a:gd name="T82" fmla="*/ 33 w 96"/>
                <a:gd name="T83" fmla="*/ 75 h 76"/>
                <a:gd name="T84" fmla="*/ 43 w 96"/>
                <a:gd name="T85" fmla="*/ 76 h 76"/>
                <a:gd name="T86" fmla="*/ 55 w 96"/>
                <a:gd name="T87" fmla="*/ 75 h 76"/>
                <a:gd name="T88" fmla="*/ 63 w 96"/>
                <a:gd name="T89" fmla="*/ 72 h 76"/>
                <a:gd name="T90" fmla="*/ 72 w 96"/>
                <a:gd name="T91" fmla="*/ 67 h 76"/>
                <a:gd name="T92" fmla="*/ 81 w 96"/>
                <a:gd name="T93" fmla="*/ 60 h 76"/>
                <a:gd name="T94" fmla="*/ 86 w 96"/>
                <a:gd name="T95" fmla="*/ 53 h 76"/>
                <a:gd name="T96" fmla="*/ 92 w 96"/>
                <a:gd name="T97" fmla="*/ 44 h 76"/>
                <a:gd name="T98" fmla="*/ 95 w 96"/>
                <a:gd name="T99" fmla="*/ 34 h 76"/>
                <a:gd name="T100" fmla="*/ 95 w 96"/>
                <a:gd name="T101" fmla="*/ 24 h 76"/>
                <a:gd name="T102" fmla="*/ 96 w 96"/>
                <a:gd name="T103"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6">
                  <a:moveTo>
                    <a:pt x="96" y="24"/>
                  </a:moveTo>
                  <a:lnTo>
                    <a:pt x="95" y="13"/>
                  </a:lnTo>
                  <a:lnTo>
                    <a:pt x="92" y="4"/>
                  </a:lnTo>
                  <a:lnTo>
                    <a:pt x="91" y="0"/>
                  </a:lnTo>
                  <a:lnTo>
                    <a:pt x="89" y="0"/>
                  </a:lnTo>
                  <a:lnTo>
                    <a:pt x="89" y="0"/>
                  </a:lnTo>
                  <a:lnTo>
                    <a:pt x="89" y="0"/>
                  </a:lnTo>
                  <a:lnTo>
                    <a:pt x="89" y="0"/>
                  </a:lnTo>
                  <a:lnTo>
                    <a:pt x="89" y="0"/>
                  </a:lnTo>
                  <a:lnTo>
                    <a:pt x="89" y="0"/>
                  </a:lnTo>
                  <a:lnTo>
                    <a:pt x="89" y="0"/>
                  </a:lnTo>
                  <a:lnTo>
                    <a:pt x="89" y="0"/>
                  </a:lnTo>
                  <a:lnTo>
                    <a:pt x="92" y="4"/>
                  </a:lnTo>
                  <a:lnTo>
                    <a:pt x="95" y="13"/>
                  </a:lnTo>
                  <a:lnTo>
                    <a:pt x="95" y="24"/>
                  </a:lnTo>
                  <a:lnTo>
                    <a:pt x="96" y="24"/>
                  </a:lnTo>
                  <a:lnTo>
                    <a:pt x="95" y="34"/>
                  </a:lnTo>
                  <a:lnTo>
                    <a:pt x="92" y="44"/>
                  </a:lnTo>
                  <a:lnTo>
                    <a:pt x="88" y="53"/>
                  </a:lnTo>
                  <a:lnTo>
                    <a:pt x="81" y="62"/>
                  </a:lnTo>
                  <a:lnTo>
                    <a:pt x="73" y="67"/>
                  </a:lnTo>
                  <a:lnTo>
                    <a:pt x="63" y="72"/>
                  </a:lnTo>
                  <a:lnTo>
                    <a:pt x="55" y="76"/>
                  </a:lnTo>
                  <a:lnTo>
                    <a:pt x="43" y="76"/>
                  </a:lnTo>
                  <a:lnTo>
                    <a:pt x="33" y="76"/>
                  </a:lnTo>
                  <a:lnTo>
                    <a:pt x="23" y="72"/>
                  </a:lnTo>
                  <a:lnTo>
                    <a:pt x="14" y="67"/>
                  </a:lnTo>
                  <a:lnTo>
                    <a:pt x="6" y="62"/>
                  </a:lnTo>
                  <a:lnTo>
                    <a:pt x="0" y="53"/>
                  </a:lnTo>
                  <a:lnTo>
                    <a:pt x="0" y="53"/>
                  </a:lnTo>
                  <a:lnTo>
                    <a:pt x="0" y="53"/>
                  </a:lnTo>
                  <a:lnTo>
                    <a:pt x="0" y="53"/>
                  </a:lnTo>
                  <a:lnTo>
                    <a:pt x="0" y="53"/>
                  </a:lnTo>
                  <a:lnTo>
                    <a:pt x="0" y="53"/>
                  </a:lnTo>
                  <a:lnTo>
                    <a:pt x="0" y="53"/>
                  </a:lnTo>
                  <a:lnTo>
                    <a:pt x="0" y="53"/>
                  </a:lnTo>
                  <a:lnTo>
                    <a:pt x="0" y="53"/>
                  </a:lnTo>
                  <a:lnTo>
                    <a:pt x="0" y="53"/>
                  </a:lnTo>
                  <a:lnTo>
                    <a:pt x="7" y="60"/>
                  </a:lnTo>
                  <a:lnTo>
                    <a:pt x="14" y="67"/>
                  </a:lnTo>
                  <a:lnTo>
                    <a:pt x="23" y="72"/>
                  </a:lnTo>
                  <a:lnTo>
                    <a:pt x="33" y="75"/>
                  </a:lnTo>
                  <a:lnTo>
                    <a:pt x="43" y="76"/>
                  </a:lnTo>
                  <a:lnTo>
                    <a:pt x="55" y="75"/>
                  </a:lnTo>
                  <a:lnTo>
                    <a:pt x="63" y="72"/>
                  </a:lnTo>
                  <a:lnTo>
                    <a:pt x="72" y="67"/>
                  </a:lnTo>
                  <a:lnTo>
                    <a:pt x="81" y="60"/>
                  </a:lnTo>
                  <a:lnTo>
                    <a:pt x="86" y="53"/>
                  </a:lnTo>
                  <a:lnTo>
                    <a:pt x="92" y="44"/>
                  </a:lnTo>
                  <a:lnTo>
                    <a:pt x="95" y="34"/>
                  </a:lnTo>
                  <a:lnTo>
                    <a:pt x="95"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0" name="Freeform 1350"/>
            <p:cNvSpPr>
              <a:spLocks/>
            </p:cNvSpPr>
            <p:nvPr/>
          </p:nvSpPr>
          <p:spPr bwMode="auto">
            <a:xfrm>
              <a:off x="4202" y="2547"/>
              <a:ext cx="95" cy="78"/>
            </a:xfrm>
            <a:custGeom>
              <a:avLst/>
              <a:gdLst>
                <a:gd name="T0" fmla="*/ 95 w 95"/>
                <a:gd name="T1" fmla="*/ 26 h 78"/>
                <a:gd name="T2" fmla="*/ 95 w 95"/>
                <a:gd name="T3" fmla="*/ 15 h 78"/>
                <a:gd name="T4" fmla="*/ 92 w 95"/>
                <a:gd name="T5" fmla="*/ 6 h 78"/>
                <a:gd name="T6" fmla="*/ 89 w 95"/>
                <a:gd name="T7" fmla="*/ 2 h 78"/>
                <a:gd name="T8" fmla="*/ 89 w 95"/>
                <a:gd name="T9" fmla="*/ 2 h 78"/>
                <a:gd name="T10" fmla="*/ 89 w 95"/>
                <a:gd name="T11" fmla="*/ 2 h 78"/>
                <a:gd name="T12" fmla="*/ 89 w 95"/>
                <a:gd name="T13" fmla="*/ 2 h 78"/>
                <a:gd name="T14" fmla="*/ 89 w 95"/>
                <a:gd name="T15" fmla="*/ 2 h 78"/>
                <a:gd name="T16" fmla="*/ 89 w 95"/>
                <a:gd name="T17" fmla="*/ 2 h 78"/>
                <a:gd name="T18" fmla="*/ 89 w 95"/>
                <a:gd name="T19" fmla="*/ 2 h 78"/>
                <a:gd name="T20" fmla="*/ 89 w 95"/>
                <a:gd name="T21" fmla="*/ 0 h 78"/>
                <a:gd name="T22" fmla="*/ 88 w 95"/>
                <a:gd name="T23" fmla="*/ 0 h 78"/>
                <a:gd name="T24" fmla="*/ 91 w 95"/>
                <a:gd name="T25" fmla="*/ 6 h 78"/>
                <a:gd name="T26" fmla="*/ 94 w 95"/>
                <a:gd name="T27" fmla="*/ 16 h 78"/>
                <a:gd name="T28" fmla="*/ 95 w 95"/>
                <a:gd name="T29" fmla="*/ 26 h 78"/>
                <a:gd name="T30" fmla="*/ 95 w 95"/>
                <a:gd name="T31" fmla="*/ 26 h 78"/>
                <a:gd name="T32" fmla="*/ 95 w 95"/>
                <a:gd name="T33" fmla="*/ 36 h 78"/>
                <a:gd name="T34" fmla="*/ 92 w 95"/>
                <a:gd name="T35" fmla="*/ 46 h 78"/>
                <a:gd name="T36" fmla="*/ 86 w 95"/>
                <a:gd name="T37" fmla="*/ 55 h 78"/>
                <a:gd name="T38" fmla="*/ 81 w 95"/>
                <a:gd name="T39" fmla="*/ 62 h 78"/>
                <a:gd name="T40" fmla="*/ 72 w 95"/>
                <a:gd name="T41" fmla="*/ 69 h 78"/>
                <a:gd name="T42" fmla="*/ 63 w 95"/>
                <a:gd name="T43" fmla="*/ 74 h 78"/>
                <a:gd name="T44" fmla="*/ 55 w 95"/>
                <a:gd name="T45" fmla="*/ 77 h 78"/>
                <a:gd name="T46" fmla="*/ 43 w 95"/>
                <a:gd name="T47" fmla="*/ 78 h 78"/>
                <a:gd name="T48" fmla="*/ 33 w 95"/>
                <a:gd name="T49" fmla="*/ 77 h 78"/>
                <a:gd name="T50" fmla="*/ 23 w 95"/>
                <a:gd name="T51" fmla="*/ 74 h 78"/>
                <a:gd name="T52" fmla="*/ 14 w 95"/>
                <a:gd name="T53" fmla="*/ 69 h 78"/>
                <a:gd name="T54" fmla="*/ 7 w 95"/>
                <a:gd name="T55" fmla="*/ 62 h 78"/>
                <a:gd name="T56" fmla="*/ 0 w 95"/>
                <a:gd name="T57" fmla="*/ 55 h 78"/>
                <a:gd name="T58" fmla="*/ 0 w 95"/>
                <a:gd name="T59" fmla="*/ 55 h 78"/>
                <a:gd name="T60" fmla="*/ 0 w 95"/>
                <a:gd name="T61" fmla="*/ 55 h 78"/>
                <a:gd name="T62" fmla="*/ 0 w 95"/>
                <a:gd name="T63" fmla="*/ 54 h 78"/>
                <a:gd name="T64" fmla="*/ 0 w 95"/>
                <a:gd name="T65" fmla="*/ 54 h 78"/>
                <a:gd name="T66" fmla="*/ 0 w 95"/>
                <a:gd name="T67" fmla="*/ 54 h 78"/>
                <a:gd name="T68" fmla="*/ 0 w 95"/>
                <a:gd name="T69" fmla="*/ 54 h 78"/>
                <a:gd name="T70" fmla="*/ 0 w 95"/>
                <a:gd name="T71" fmla="*/ 54 h 78"/>
                <a:gd name="T72" fmla="*/ 0 w 95"/>
                <a:gd name="T73" fmla="*/ 54 h 78"/>
                <a:gd name="T74" fmla="*/ 0 w 95"/>
                <a:gd name="T75" fmla="*/ 54 h 78"/>
                <a:gd name="T76" fmla="*/ 1 w 95"/>
                <a:gd name="T77" fmla="*/ 55 h 78"/>
                <a:gd name="T78" fmla="*/ 7 w 95"/>
                <a:gd name="T79" fmla="*/ 62 h 78"/>
                <a:gd name="T80" fmla="*/ 14 w 95"/>
                <a:gd name="T81" fmla="*/ 69 h 78"/>
                <a:gd name="T82" fmla="*/ 23 w 95"/>
                <a:gd name="T83" fmla="*/ 74 h 78"/>
                <a:gd name="T84" fmla="*/ 33 w 95"/>
                <a:gd name="T85" fmla="*/ 77 h 78"/>
                <a:gd name="T86" fmla="*/ 43 w 95"/>
                <a:gd name="T87" fmla="*/ 78 h 78"/>
                <a:gd name="T88" fmla="*/ 53 w 95"/>
                <a:gd name="T89" fmla="*/ 77 h 78"/>
                <a:gd name="T90" fmla="*/ 63 w 95"/>
                <a:gd name="T91" fmla="*/ 74 h 78"/>
                <a:gd name="T92" fmla="*/ 72 w 95"/>
                <a:gd name="T93" fmla="*/ 69 h 78"/>
                <a:gd name="T94" fmla="*/ 81 w 95"/>
                <a:gd name="T95" fmla="*/ 62 h 78"/>
                <a:gd name="T96" fmla="*/ 86 w 95"/>
                <a:gd name="T97" fmla="*/ 55 h 78"/>
                <a:gd name="T98" fmla="*/ 91 w 95"/>
                <a:gd name="T99" fmla="*/ 46 h 78"/>
                <a:gd name="T100" fmla="*/ 94 w 95"/>
                <a:gd name="T101" fmla="*/ 36 h 78"/>
                <a:gd name="T102" fmla="*/ 95 w 95"/>
                <a:gd name="T103" fmla="*/ 26 h 78"/>
                <a:gd name="T104" fmla="*/ 95 w 95"/>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8">
                  <a:moveTo>
                    <a:pt x="95" y="26"/>
                  </a:moveTo>
                  <a:lnTo>
                    <a:pt x="95" y="15"/>
                  </a:lnTo>
                  <a:lnTo>
                    <a:pt x="92" y="6"/>
                  </a:lnTo>
                  <a:lnTo>
                    <a:pt x="89" y="2"/>
                  </a:lnTo>
                  <a:lnTo>
                    <a:pt x="89" y="2"/>
                  </a:lnTo>
                  <a:lnTo>
                    <a:pt x="89" y="2"/>
                  </a:lnTo>
                  <a:lnTo>
                    <a:pt x="89" y="2"/>
                  </a:lnTo>
                  <a:lnTo>
                    <a:pt x="89" y="2"/>
                  </a:lnTo>
                  <a:lnTo>
                    <a:pt x="89" y="2"/>
                  </a:lnTo>
                  <a:lnTo>
                    <a:pt x="89" y="2"/>
                  </a:lnTo>
                  <a:lnTo>
                    <a:pt x="89" y="0"/>
                  </a:lnTo>
                  <a:lnTo>
                    <a:pt x="88" y="0"/>
                  </a:lnTo>
                  <a:lnTo>
                    <a:pt x="91" y="6"/>
                  </a:lnTo>
                  <a:lnTo>
                    <a:pt x="94" y="16"/>
                  </a:lnTo>
                  <a:lnTo>
                    <a:pt x="95" y="26"/>
                  </a:lnTo>
                  <a:lnTo>
                    <a:pt x="95" y="26"/>
                  </a:lnTo>
                  <a:lnTo>
                    <a:pt x="95" y="36"/>
                  </a:lnTo>
                  <a:lnTo>
                    <a:pt x="92" y="46"/>
                  </a:lnTo>
                  <a:lnTo>
                    <a:pt x="86" y="55"/>
                  </a:lnTo>
                  <a:lnTo>
                    <a:pt x="81" y="62"/>
                  </a:lnTo>
                  <a:lnTo>
                    <a:pt x="72" y="69"/>
                  </a:lnTo>
                  <a:lnTo>
                    <a:pt x="63" y="74"/>
                  </a:lnTo>
                  <a:lnTo>
                    <a:pt x="55" y="77"/>
                  </a:lnTo>
                  <a:lnTo>
                    <a:pt x="43" y="78"/>
                  </a:lnTo>
                  <a:lnTo>
                    <a:pt x="33" y="77"/>
                  </a:lnTo>
                  <a:lnTo>
                    <a:pt x="23" y="74"/>
                  </a:lnTo>
                  <a:lnTo>
                    <a:pt x="14" y="69"/>
                  </a:lnTo>
                  <a:lnTo>
                    <a:pt x="7" y="62"/>
                  </a:lnTo>
                  <a:lnTo>
                    <a:pt x="0" y="55"/>
                  </a:lnTo>
                  <a:lnTo>
                    <a:pt x="0" y="55"/>
                  </a:lnTo>
                  <a:lnTo>
                    <a:pt x="0" y="55"/>
                  </a:lnTo>
                  <a:lnTo>
                    <a:pt x="0" y="54"/>
                  </a:lnTo>
                  <a:lnTo>
                    <a:pt x="0" y="54"/>
                  </a:lnTo>
                  <a:lnTo>
                    <a:pt x="0" y="54"/>
                  </a:lnTo>
                  <a:lnTo>
                    <a:pt x="0" y="54"/>
                  </a:lnTo>
                  <a:lnTo>
                    <a:pt x="0" y="54"/>
                  </a:lnTo>
                  <a:lnTo>
                    <a:pt x="0" y="54"/>
                  </a:lnTo>
                  <a:lnTo>
                    <a:pt x="0" y="54"/>
                  </a:lnTo>
                  <a:lnTo>
                    <a:pt x="1" y="55"/>
                  </a:lnTo>
                  <a:lnTo>
                    <a:pt x="7" y="62"/>
                  </a:lnTo>
                  <a:lnTo>
                    <a:pt x="14" y="69"/>
                  </a:lnTo>
                  <a:lnTo>
                    <a:pt x="23" y="74"/>
                  </a:lnTo>
                  <a:lnTo>
                    <a:pt x="33" y="77"/>
                  </a:lnTo>
                  <a:lnTo>
                    <a:pt x="43" y="78"/>
                  </a:lnTo>
                  <a:lnTo>
                    <a:pt x="53" y="77"/>
                  </a:lnTo>
                  <a:lnTo>
                    <a:pt x="63" y="74"/>
                  </a:lnTo>
                  <a:lnTo>
                    <a:pt x="72" y="69"/>
                  </a:lnTo>
                  <a:lnTo>
                    <a:pt x="81" y="62"/>
                  </a:lnTo>
                  <a:lnTo>
                    <a:pt x="86" y="55"/>
                  </a:lnTo>
                  <a:lnTo>
                    <a:pt x="91" y="46"/>
                  </a:lnTo>
                  <a:lnTo>
                    <a:pt x="94" y="36"/>
                  </a:lnTo>
                  <a:lnTo>
                    <a:pt x="95" y="26"/>
                  </a:lnTo>
                  <a:lnTo>
                    <a:pt x="95" y="2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1" name="Freeform 1351"/>
            <p:cNvSpPr>
              <a:spLocks/>
            </p:cNvSpPr>
            <p:nvPr/>
          </p:nvSpPr>
          <p:spPr bwMode="auto">
            <a:xfrm>
              <a:off x="4202" y="2547"/>
              <a:ext cx="95" cy="78"/>
            </a:xfrm>
            <a:custGeom>
              <a:avLst/>
              <a:gdLst>
                <a:gd name="T0" fmla="*/ 95 w 95"/>
                <a:gd name="T1" fmla="*/ 26 h 78"/>
                <a:gd name="T2" fmla="*/ 94 w 95"/>
                <a:gd name="T3" fmla="*/ 16 h 78"/>
                <a:gd name="T4" fmla="*/ 91 w 95"/>
                <a:gd name="T5" fmla="*/ 6 h 78"/>
                <a:gd name="T6" fmla="*/ 88 w 95"/>
                <a:gd name="T7" fmla="*/ 0 h 78"/>
                <a:gd name="T8" fmla="*/ 88 w 95"/>
                <a:gd name="T9" fmla="*/ 0 h 78"/>
                <a:gd name="T10" fmla="*/ 88 w 95"/>
                <a:gd name="T11" fmla="*/ 0 h 78"/>
                <a:gd name="T12" fmla="*/ 88 w 95"/>
                <a:gd name="T13" fmla="*/ 0 h 78"/>
                <a:gd name="T14" fmla="*/ 88 w 95"/>
                <a:gd name="T15" fmla="*/ 0 h 78"/>
                <a:gd name="T16" fmla="*/ 88 w 95"/>
                <a:gd name="T17" fmla="*/ 0 h 78"/>
                <a:gd name="T18" fmla="*/ 88 w 95"/>
                <a:gd name="T19" fmla="*/ 0 h 78"/>
                <a:gd name="T20" fmla="*/ 88 w 95"/>
                <a:gd name="T21" fmla="*/ 0 h 78"/>
                <a:gd name="T22" fmla="*/ 88 w 95"/>
                <a:gd name="T23" fmla="*/ 0 h 78"/>
                <a:gd name="T24" fmla="*/ 91 w 95"/>
                <a:gd name="T25" fmla="*/ 6 h 78"/>
                <a:gd name="T26" fmla="*/ 94 w 95"/>
                <a:gd name="T27" fmla="*/ 16 h 78"/>
                <a:gd name="T28" fmla="*/ 95 w 95"/>
                <a:gd name="T29" fmla="*/ 26 h 78"/>
                <a:gd name="T30" fmla="*/ 95 w 95"/>
                <a:gd name="T31" fmla="*/ 26 h 78"/>
                <a:gd name="T32" fmla="*/ 94 w 95"/>
                <a:gd name="T33" fmla="*/ 36 h 78"/>
                <a:gd name="T34" fmla="*/ 91 w 95"/>
                <a:gd name="T35" fmla="*/ 46 h 78"/>
                <a:gd name="T36" fmla="*/ 86 w 95"/>
                <a:gd name="T37" fmla="*/ 55 h 78"/>
                <a:gd name="T38" fmla="*/ 81 w 95"/>
                <a:gd name="T39" fmla="*/ 62 h 78"/>
                <a:gd name="T40" fmla="*/ 72 w 95"/>
                <a:gd name="T41" fmla="*/ 69 h 78"/>
                <a:gd name="T42" fmla="*/ 63 w 95"/>
                <a:gd name="T43" fmla="*/ 74 h 78"/>
                <a:gd name="T44" fmla="*/ 53 w 95"/>
                <a:gd name="T45" fmla="*/ 77 h 78"/>
                <a:gd name="T46" fmla="*/ 43 w 95"/>
                <a:gd name="T47" fmla="*/ 78 h 78"/>
                <a:gd name="T48" fmla="*/ 33 w 95"/>
                <a:gd name="T49" fmla="*/ 77 h 78"/>
                <a:gd name="T50" fmla="*/ 23 w 95"/>
                <a:gd name="T51" fmla="*/ 74 h 78"/>
                <a:gd name="T52" fmla="*/ 14 w 95"/>
                <a:gd name="T53" fmla="*/ 69 h 78"/>
                <a:gd name="T54" fmla="*/ 7 w 95"/>
                <a:gd name="T55" fmla="*/ 62 h 78"/>
                <a:gd name="T56" fmla="*/ 1 w 95"/>
                <a:gd name="T57" fmla="*/ 55 h 78"/>
                <a:gd name="T58" fmla="*/ 0 w 95"/>
                <a:gd name="T59" fmla="*/ 54 h 78"/>
                <a:gd name="T60" fmla="*/ 0 w 95"/>
                <a:gd name="T61" fmla="*/ 54 h 78"/>
                <a:gd name="T62" fmla="*/ 0 w 95"/>
                <a:gd name="T63" fmla="*/ 54 h 78"/>
                <a:gd name="T64" fmla="*/ 0 w 95"/>
                <a:gd name="T65" fmla="*/ 54 h 78"/>
                <a:gd name="T66" fmla="*/ 0 w 95"/>
                <a:gd name="T67" fmla="*/ 54 h 78"/>
                <a:gd name="T68" fmla="*/ 0 w 95"/>
                <a:gd name="T69" fmla="*/ 54 h 78"/>
                <a:gd name="T70" fmla="*/ 0 w 95"/>
                <a:gd name="T71" fmla="*/ 54 h 78"/>
                <a:gd name="T72" fmla="*/ 0 w 95"/>
                <a:gd name="T73" fmla="*/ 52 h 78"/>
                <a:gd name="T74" fmla="*/ 0 w 95"/>
                <a:gd name="T75" fmla="*/ 52 h 78"/>
                <a:gd name="T76" fmla="*/ 1 w 95"/>
                <a:gd name="T77" fmla="*/ 55 h 78"/>
                <a:gd name="T78" fmla="*/ 7 w 95"/>
                <a:gd name="T79" fmla="*/ 62 h 78"/>
                <a:gd name="T80" fmla="*/ 14 w 95"/>
                <a:gd name="T81" fmla="*/ 68 h 78"/>
                <a:gd name="T82" fmla="*/ 23 w 95"/>
                <a:gd name="T83" fmla="*/ 72 h 78"/>
                <a:gd name="T84" fmla="*/ 33 w 95"/>
                <a:gd name="T85" fmla="*/ 77 h 78"/>
                <a:gd name="T86" fmla="*/ 43 w 95"/>
                <a:gd name="T87" fmla="*/ 77 h 78"/>
                <a:gd name="T88" fmla="*/ 53 w 95"/>
                <a:gd name="T89" fmla="*/ 77 h 78"/>
                <a:gd name="T90" fmla="*/ 63 w 95"/>
                <a:gd name="T91" fmla="*/ 72 h 78"/>
                <a:gd name="T92" fmla="*/ 72 w 95"/>
                <a:gd name="T93" fmla="*/ 68 h 78"/>
                <a:gd name="T94" fmla="*/ 79 w 95"/>
                <a:gd name="T95" fmla="*/ 62 h 78"/>
                <a:gd name="T96" fmla="*/ 86 w 95"/>
                <a:gd name="T97" fmla="*/ 55 h 78"/>
                <a:gd name="T98" fmla="*/ 91 w 95"/>
                <a:gd name="T99" fmla="*/ 46 h 78"/>
                <a:gd name="T100" fmla="*/ 94 w 95"/>
                <a:gd name="T101" fmla="*/ 36 h 78"/>
                <a:gd name="T102" fmla="*/ 95 w 95"/>
                <a:gd name="T103" fmla="*/ 26 h 78"/>
                <a:gd name="T104" fmla="*/ 95 w 95"/>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8">
                  <a:moveTo>
                    <a:pt x="95" y="26"/>
                  </a:moveTo>
                  <a:lnTo>
                    <a:pt x="94" y="16"/>
                  </a:lnTo>
                  <a:lnTo>
                    <a:pt x="91" y="6"/>
                  </a:lnTo>
                  <a:lnTo>
                    <a:pt x="88" y="0"/>
                  </a:lnTo>
                  <a:lnTo>
                    <a:pt x="88" y="0"/>
                  </a:lnTo>
                  <a:lnTo>
                    <a:pt x="88" y="0"/>
                  </a:lnTo>
                  <a:lnTo>
                    <a:pt x="88" y="0"/>
                  </a:lnTo>
                  <a:lnTo>
                    <a:pt x="88" y="0"/>
                  </a:lnTo>
                  <a:lnTo>
                    <a:pt x="88" y="0"/>
                  </a:lnTo>
                  <a:lnTo>
                    <a:pt x="88" y="0"/>
                  </a:lnTo>
                  <a:lnTo>
                    <a:pt x="88" y="0"/>
                  </a:lnTo>
                  <a:lnTo>
                    <a:pt x="88" y="0"/>
                  </a:lnTo>
                  <a:lnTo>
                    <a:pt x="91" y="6"/>
                  </a:lnTo>
                  <a:lnTo>
                    <a:pt x="94" y="16"/>
                  </a:lnTo>
                  <a:lnTo>
                    <a:pt x="95" y="26"/>
                  </a:lnTo>
                  <a:lnTo>
                    <a:pt x="95" y="26"/>
                  </a:lnTo>
                  <a:lnTo>
                    <a:pt x="94" y="36"/>
                  </a:lnTo>
                  <a:lnTo>
                    <a:pt x="91" y="46"/>
                  </a:lnTo>
                  <a:lnTo>
                    <a:pt x="86" y="55"/>
                  </a:lnTo>
                  <a:lnTo>
                    <a:pt x="81" y="62"/>
                  </a:lnTo>
                  <a:lnTo>
                    <a:pt x="72" y="69"/>
                  </a:lnTo>
                  <a:lnTo>
                    <a:pt x="63" y="74"/>
                  </a:lnTo>
                  <a:lnTo>
                    <a:pt x="53" y="77"/>
                  </a:lnTo>
                  <a:lnTo>
                    <a:pt x="43" y="78"/>
                  </a:lnTo>
                  <a:lnTo>
                    <a:pt x="33" y="77"/>
                  </a:lnTo>
                  <a:lnTo>
                    <a:pt x="23" y="74"/>
                  </a:lnTo>
                  <a:lnTo>
                    <a:pt x="14" y="69"/>
                  </a:lnTo>
                  <a:lnTo>
                    <a:pt x="7" y="62"/>
                  </a:lnTo>
                  <a:lnTo>
                    <a:pt x="1" y="55"/>
                  </a:lnTo>
                  <a:lnTo>
                    <a:pt x="0" y="54"/>
                  </a:lnTo>
                  <a:lnTo>
                    <a:pt x="0" y="54"/>
                  </a:lnTo>
                  <a:lnTo>
                    <a:pt x="0" y="54"/>
                  </a:lnTo>
                  <a:lnTo>
                    <a:pt x="0" y="54"/>
                  </a:lnTo>
                  <a:lnTo>
                    <a:pt x="0" y="54"/>
                  </a:lnTo>
                  <a:lnTo>
                    <a:pt x="0" y="54"/>
                  </a:lnTo>
                  <a:lnTo>
                    <a:pt x="0" y="54"/>
                  </a:lnTo>
                  <a:lnTo>
                    <a:pt x="0" y="52"/>
                  </a:lnTo>
                  <a:lnTo>
                    <a:pt x="0" y="52"/>
                  </a:lnTo>
                  <a:lnTo>
                    <a:pt x="1" y="55"/>
                  </a:lnTo>
                  <a:lnTo>
                    <a:pt x="7" y="62"/>
                  </a:lnTo>
                  <a:lnTo>
                    <a:pt x="14" y="68"/>
                  </a:lnTo>
                  <a:lnTo>
                    <a:pt x="23" y="72"/>
                  </a:lnTo>
                  <a:lnTo>
                    <a:pt x="33" y="77"/>
                  </a:lnTo>
                  <a:lnTo>
                    <a:pt x="43" y="77"/>
                  </a:lnTo>
                  <a:lnTo>
                    <a:pt x="53" y="77"/>
                  </a:lnTo>
                  <a:lnTo>
                    <a:pt x="63" y="72"/>
                  </a:lnTo>
                  <a:lnTo>
                    <a:pt x="72" y="68"/>
                  </a:lnTo>
                  <a:lnTo>
                    <a:pt x="79" y="62"/>
                  </a:lnTo>
                  <a:lnTo>
                    <a:pt x="86" y="55"/>
                  </a:lnTo>
                  <a:lnTo>
                    <a:pt x="91" y="46"/>
                  </a:lnTo>
                  <a:lnTo>
                    <a:pt x="94" y="36"/>
                  </a:lnTo>
                  <a:lnTo>
                    <a:pt x="95" y="26"/>
                  </a:lnTo>
                  <a:lnTo>
                    <a:pt x="95"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2" name="Freeform 1352"/>
            <p:cNvSpPr>
              <a:spLocks/>
            </p:cNvSpPr>
            <p:nvPr/>
          </p:nvSpPr>
          <p:spPr bwMode="auto">
            <a:xfrm>
              <a:off x="4202" y="2547"/>
              <a:ext cx="95" cy="77"/>
            </a:xfrm>
            <a:custGeom>
              <a:avLst/>
              <a:gdLst>
                <a:gd name="T0" fmla="*/ 95 w 95"/>
                <a:gd name="T1" fmla="*/ 26 h 77"/>
                <a:gd name="T2" fmla="*/ 94 w 95"/>
                <a:gd name="T3" fmla="*/ 16 h 77"/>
                <a:gd name="T4" fmla="*/ 91 w 95"/>
                <a:gd name="T5" fmla="*/ 6 h 77"/>
                <a:gd name="T6" fmla="*/ 88 w 95"/>
                <a:gd name="T7" fmla="*/ 0 h 77"/>
                <a:gd name="T8" fmla="*/ 88 w 95"/>
                <a:gd name="T9" fmla="*/ 0 h 77"/>
                <a:gd name="T10" fmla="*/ 88 w 95"/>
                <a:gd name="T11" fmla="*/ 0 h 77"/>
                <a:gd name="T12" fmla="*/ 88 w 95"/>
                <a:gd name="T13" fmla="*/ 0 h 77"/>
                <a:gd name="T14" fmla="*/ 88 w 95"/>
                <a:gd name="T15" fmla="*/ 0 h 77"/>
                <a:gd name="T16" fmla="*/ 88 w 95"/>
                <a:gd name="T17" fmla="*/ 0 h 77"/>
                <a:gd name="T18" fmla="*/ 88 w 95"/>
                <a:gd name="T19" fmla="*/ 0 h 77"/>
                <a:gd name="T20" fmla="*/ 88 w 95"/>
                <a:gd name="T21" fmla="*/ 0 h 77"/>
                <a:gd name="T22" fmla="*/ 86 w 95"/>
                <a:gd name="T23" fmla="*/ 0 h 77"/>
                <a:gd name="T24" fmla="*/ 91 w 95"/>
                <a:gd name="T25" fmla="*/ 6 h 77"/>
                <a:gd name="T26" fmla="*/ 94 w 95"/>
                <a:gd name="T27" fmla="*/ 16 h 77"/>
                <a:gd name="T28" fmla="*/ 94 w 95"/>
                <a:gd name="T29" fmla="*/ 26 h 77"/>
                <a:gd name="T30" fmla="*/ 95 w 95"/>
                <a:gd name="T31" fmla="*/ 26 h 77"/>
                <a:gd name="T32" fmla="*/ 94 w 95"/>
                <a:gd name="T33" fmla="*/ 36 h 77"/>
                <a:gd name="T34" fmla="*/ 91 w 95"/>
                <a:gd name="T35" fmla="*/ 46 h 77"/>
                <a:gd name="T36" fmla="*/ 86 w 95"/>
                <a:gd name="T37" fmla="*/ 55 h 77"/>
                <a:gd name="T38" fmla="*/ 79 w 95"/>
                <a:gd name="T39" fmla="*/ 62 h 77"/>
                <a:gd name="T40" fmla="*/ 72 w 95"/>
                <a:gd name="T41" fmla="*/ 68 h 77"/>
                <a:gd name="T42" fmla="*/ 63 w 95"/>
                <a:gd name="T43" fmla="*/ 72 h 77"/>
                <a:gd name="T44" fmla="*/ 53 w 95"/>
                <a:gd name="T45" fmla="*/ 77 h 77"/>
                <a:gd name="T46" fmla="*/ 43 w 95"/>
                <a:gd name="T47" fmla="*/ 77 h 77"/>
                <a:gd name="T48" fmla="*/ 33 w 95"/>
                <a:gd name="T49" fmla="*/ 77 h 77"/>
                <a:gd name="T50" fmla="*/ 23 w 95"/>
                <a:gd name="T51" fmla="*/ 72 h 77"/>
                <a:gd name="T52" fmla="*/ 14 w 95"/>
                <a:gd name="T53" fmla="*/ 68 h 77"/>
                <a:gd name="T54" fmla="*/ 7 w 95"/>
                <a:gd name="T55" fmla="*/ 62 h 77"/>
                <a:gd name="T56" fmla="*/ 1 w 95"/>
                <a:gd name="T57" fmla="*/ 55 h 77"/>
                <a:gd name="T58" fmla="*/ 0 w 95"/>
                <a:gd name="T59" fmla="*/ 52 h 77"/>
                <a:gd name="T60" fmla="*/ 0 w 95"/>
                <a:gd name="T61" fmla="*/ 52 h 77"/>
                <a:gd name="T62" fmla="*/ 0 w 95"/>
                <a:gd name="T63" fmla="*/ 52 h 77"/>
                <a:gd name="T64" fmla="*/ 0 w 95"/>
                <a:gd name="T65" fmla="*/ 52 h 77"/>
                <a:gd name="T66" fmla="*/ 0 w 95"/>
                <a:gd name="T67" fmla="*/ 52 h 77"/>
                <a:gd name="T68" fmla="*/ 0 w 95"/>
                <a:gd name="T69" fmla="*/ 52 h 77"/>
                <a:gd name="T70" fmla="*/ 0 w 95"/>
                <a:gd name="T71" fmla="*/ 52 h 77"/>
                <a:gd name="T72" fmla="*/ 0 w 95"/>
                <a:gd name="T73" fmla="*/ 52 h 77"/>
                <a:gd name="T74" fmla="*/ 0 w 95"/>
                <a:gd name="T75" fmla="*/ 52 h 77"/>
                <a:gd name="T76" fmla="*/ 1 w 95"/>
                <a:gd name="T77" fmla="*/ 54 h 77"/>
                <a:gd name="T78" fmla="*/ 7 w 95"/>
                <a:gd name="T79" fmla="*/ 62 h 77"/>
                <a:gd name="T80" fmla="*/ 16 w 95"/>
                <a:gd name="T81" fmla="*/ 68 h 77"/>
                <a:gd name="T82" fmla="*/ 24 w 95"/>
                <a:gd name="T83" fmla="*/ 72 h 77"/>
                <a:gd name="T84" fmla="*/ 33 w 95"/>
                <a:gd name="T85" fmla="*/ 75 h 77"/>
                <a:gd name="T86" fmla="*/ 43 w 95"/>
                <a:gd name="T87" fmla="*/ 77 h 77"/>
                <a:gd name="T88" fmla="*/ 53 w 95"/>
                <a:gd name="T89" fmla="*/ 75 h 77"/>
                <a:gd name="T90" fmla="*/ 63 w 95"/>
                <a:gd name="T91" fmla="*/ 72 h 77"/>
                <a:gd name="T92" fmla="*/ 72 w 95"/>
                <a:gd name="T93" fmla="*/ 68 h 77"/>
                <a:gd name="T94" fmla="*/ 79 w 95"/>
                <a:gd name="T95" fmla="*/ 62 h 77"/>
                <a:gd name="T96" fmla="*/ 85 w 95"/>
                <a:gd name="T97" fmla="*/ 54 h 77"/>
                <a:gd name="T98" fmla="*/ 91 w 95"/>
                <a:gd name="T99" fmla="*/ 45 h 77"/>
                <a:gd name="T100" fmla="*/ 94 w 95"/>
                <a:gd name="T101" fmla="*/ 36 h 77"/>
                <a:gd name="T102" fmla="*/ 94 w 95"/>
                <a:gd name="T103" fmla="*/ 26 h 77"/>
                <a:gd name="T104" fmla="*/ 95 w 95"/>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7">
                  <a:moveTo>
                    <a:pt x="95" y="26"/>
                  </a:moveTo>
                  <a:lnTo>
                    <a:pt x="94" y="16"/>
                  </a:lnTo>
                  <a:lnTo>
                    <a:pt x="91" y="6"/>
                  </a:lnTo>
                  <a:lnTo>
                    <a:pt x="88" y="0"/>
                  </a:lnTo>
                  <a:lnTo>
                    <a:pt x="88" y="0"/>
                  </a:lnTo>
                  <a:lnTo>
                    <a:pt x="88" y="0"/>
                  </a:lnTo>
                  <a:lnTo>
                    <a:pt x="88" y="0"/>
                  </a:lnTo>
                  <a:lnTo>
                    <a:pt x="88" y="0"/>
                  </a:lnTo>
                  <a:lnTo>
                    <a:pt x="88" y="0"/>
                  </a:lnTo>
                  <a:lnTo>
                    <a:pt x="88" y="0"/>
                  </a:lnTo>
                  <a:lnTo>
                    <a:pt x="88" y="0"/>
                  </a:lnTo>
                  <a:lnTo>
                    <a:pt x="86" y="0"/>
                  </a:lnTo>
                  <a:lnTo>
                    <a:pt x="91" y="6"/>
                  </a:lnTo>
                  <a:lnTo>
                    <a:pt x="94" y="16"/>
                  </a:lnTo>
                  <a:lnTo>
                    <a:pt x="94" y="26"/>
                  </a:lnTo>
                  <a:lnTo>
                    <a:pt x="95" y="26"/>
                  </a:lnTo>
                  <a:lnTo>
                    <a:pt x="94" y="36"/>
                  </a:lnTo>
                  <a:lnTo>
                    <a:pt x="91" y="46"/>
                  </a:lnTo>
                  <a:lnTo>
                    <a:pt x="86" y="55"/>
                  </a:lnTo>
                  <a:lnTo>
                    <a:pt x="79" y="62"/>
                  </a:lnTo>
                  <a:lnTo>
                    <a:pt x="72" y="68"/>
                  </a:lnTo>
                  <a:lnTo>
                    <a:pt x="63" y="72"/>
                  </a:lnTo>
                  <a:lnTo>
                    <a:pt x="53" y="77"/>
                  </a:lnTo>
                  <a:lnTo>
                    <a:pt x="43" y="77"/>
                  </a:lnTo>
                  <a:lnTo>
                    <a:pt x="33" y="77"/>
                  </a:lnTo>
                  <a:lnTo>
                    <a:pt x="23" y="72"/>
                  </a:lnTo>
                  <a:lnTo>
                    <a:pt x="14" y="68"/>
                  </a:lnTo>
                  <a:lnTo>
                    <a:pt x="7" y="62"/>
                  </a:lnTo>
                  <a:lnTo>
                    <a:pt x="1" y="55"/>
                  </a:lnTo>
                  <a:lnTo>
                    <a:pt x="0" y="52"/>
                  </a:lnTo>
                  <a:lnTo>
                    <a:pt x="0" y="52"/>
                  </a:lnTo>
                  <a:lnTo>
                    <a:pt x="0" y="52"/>
                  </a:lnTo>
                  <a:lnTo>
                    <a:pt x="0" y="52"/>
                  </a:lnTo>
                  <a:lnTo>
                    <a:pt x="0" y="52"/>
                  </a:lnTo>
                  <a:lnTo>
                    <a:pt x="0" y="52"/>
                  </a:lnTo>
                  <a:lnTo>
                    <a:pt x="0" y="52"/>
                  </a:lnTo>
                  <a:lnTo>
                    <a:pt x="0" y="52"/>
                  </a:lnTo>
                  <a:lnTo>
                    <a:pt x="0" y="52"/>
                  </a:lnTo>
                  <a:lnTo>
                    <a:pt x="1" y="54"/>
                  </a:lnTo>
                  <a:lnTo>
                    <a:pt x="7" y="62"/>
                  </a:lnTo>
                  <a:lnTo>
                    <a:pt x="16" y="68"/>
                  </a:lnTo>
                  <a:lnTo>
                    <a:pt x="24" y="72"/>
                  </a:lnTo>
                  <a:lnTo>
                    <a:pt x="33" y="75"/>
                  </a:lnTo>
                  <a:lnTo>
                    <a:pt x="43" y="77"/>
                  </a:lnTo>
                  <a:lnTo>
                    <a:pt x="53" y="75"/>
                  </a:lnTo>
                  <a:lnTo>
                    <a:pt x="63" y="72"/>
                  </a:lnTo>
                  <a:lnTo>
                    <a:pt x="72" y="68"/>
                  </a:lnTo>
                  <a:lnTo>
                    <a:pt x="79" y="62"/>
                  </a:lnTo>
                  <a:lnTo>
                    <a:pt x="85" y="54"/>
                  </a:lnTo>
                  <a:lnTo>
                    <a:pt x="91" y="45"/>
                  </a:lnTo>
                  <a:lnTo>
                    <a:pt x="94" y="36"/>
                  </a:lnTo>
                  <a:lnTo>
                    <a:pt x="94" y="26"/>
                  </a:lnTo>
                  <a:lnTo>
                    <a:pt x="95"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3" name="Freeform 1353"/>
            <p:cNvSpPr>
              <a:spLocks/>
            </p:cNvSpPr>
            <p:nvPr/>
          </p:nvSpPr>
          <p:spPr bwMode="auto">
            <a:xfrm>
              <a:off x="4202" y="2547"/>
              <a:ext cx="94" cy="77"/>
            </a:xfrm>
            <a:custGeom>
              <a:avLst/>
              <a:gdLst>
                <a:gd name="T0" fmla="*/ 94 w 94"/>
                <a:gd name="T1" fmla="*/ 26 h 77"/>
                <a:gd name="T2" fmla="*/ 94 w 94"/>
                <a:gd name="T3" fmla="*/ 16 h 77"/>
                <a:gd name="T4" fmla="*/ 91 w 94"/>
                <a:gd name="T5" fmla="*/ 6 h 77"/>
                <a:gd name="T6" fmla="*/ 86 w 94"/>
                <a:gd name="T7" fmla="*/ 0 h 77"/>
                <a:gd name="T8" fmla="*/ 86 w 94"/>
                <a:gd name="T9" fmla="*/ 0 h 77"/>
                <a:gd name="T10" fmla="*/ 86 w 94"/>
                <a:gd name="T11" fmla="*/ 0 h 77"/>
                <a:gd name="T12" fmla="*/ 86 w 94"/>
                <a:gd name="T13" fmla="*/ 0 h 77"/>
                <a:gd name="T14" fmla="*/ 86 w 94"/>
                <a:gd name="T15" fmla="*/ 0 h 77"/>
                <a:gd name="T16" fmla="*/ 86 w 94"/>
                <a:gd name="T17" fmla="*/ 0 h 77"/>
                <a:gd name="T18" fmla="*/ 86 w 94"/>
                <a:gd name="T19" fmla="*/ 0 h 77"/>
                <a:gd name="T20" fmla="*/ 86 w 94"/>
                <a:gd name="T21" fmla="*/ 0 h 77"/>
                <a:gd name="T22" fmla="*/ 86 w 94"/>
                <a:gd name="T23" fmla="*/ 0 h 77"/>
                <a:gd name="T24" fmla="*/ 89 w 94"/>
                <a:gd name="T25" fmla="*/ 6 h 77"/>
                <a:gd name="T26" fmla="*/ 92 w 94"/>
                <a:gd name="T27" fmla="*/ 16 h 77"/>
                <a:gd name="T28" fmla="*/ 94 w 94"/>
                <a:gd name="T29" fmla="*/ 26 h 77"/>
                <a:gd name="T30" fmla="*/ 94 w 94"/>
                <a:gd name="T31" fmla="*/ 26 h 77"/>
                <a:gd name="T32" fmla="*/ 94 w 94"/>
                <a:gd name="T33" fmla="*/ 36 h 77"/>
                <a:gd name="T34" fmla="*/ 91 w 94"/>
                <a:gd name="T35" fmla="*/ 45 h 77"/>
                <a:gd name="T36" fmla="*/ 85 w 94"/>
                <a:gd name="T37" fmla="*/ 54 h 77"/>
                <a:gd name="T38" fmla="*/ 79 w 94"/>
                <a:gd name="T39" fmla="*/ 62 h 77"/>
                <a:gd name="T40" fmla="*/ 72 w 94"/>
                <a:gd name="T41" fmla="*/ 68 h 77"/>
                <a:gd name="T42" fmla="*/ 63 w 94"/>
                <a:gd name="T43" fmla="*/ 72 h 77"/>
                <a:gd name="T44" fmla="*/ 53 w 94"/>
                <a:gd name="T45" fmla="*/ 75 h 77"/>
                <a:gd name="T46" fmla="*/ 43 w 94"/>
                <a:gd name="T47" fmla="*/ 77 h 77"/>
                <a:gd name="T48" fmla="*/ 33 w 94"/>
                <a:gd name="T49" fmla="*/ 75 h 77"/>
                <a:gd name="T50" fmla="*/ 24 w 94"/>
                <a:gd name="T51" fmla="*/ 72 h 77"/>
                <a:gd name="T52" fmla="*/ 16 w 94"/>
                <a:gd name="T53" fmla="*/ 68 h 77"/>
                <a:gd name="T54" fmla="*/ 7 w 94"/>
                <a:gd name="T55" fmla="*/ 62 h 77"/>
                <a:gd name="T56" fmla="*/ 1 w 94"/>
                <a:gd name="T57" fmla="*/ 54 h 77"/>
                <a:gd name="T58" fmla="*/ 0 w 94"/>
                <a:gd name="T59" fmla="*/ 52 h 77"/>
                <a:gd name="T60" fmla="*/ 0 w 94"/>
                <a:gd name="T61" fmla="*/ 52 h 77"/>
                <a:gd name="T62" fmla="*/ 0 w 94"/>
                <a:gd name="T63" fmla="*/ 52 h 77"/>
                <a:gd name="T64" fmla="*/ 0 w 94"/>
                <a:gd name="T65" fmla="*/ 52 h 77"/>
                <a:gd name="T66" fmla="*/ 0 w 94"/>
                <a:gd name="T67" fmla="*/ 51 h 77"/>
                <a:gd name="T68" fmla="*/ 0 w 94"/>
                <a:gd name="T69" fmla="*/ 51 h 77"/>
                <a:gd name="T70" fmla="*/ 0 w 94"/>
                <a:gd name="T71" fmla="*/ 51 h 77"/>
                <a:gd name="T72" fmla="*/ 0 w 94"/>
                <a:gd name="T73" fmla="*/ 51 h 77"/>
                <a:gd name="T74" fmla="*/ 0 w 94"/>
                <a:gd name="T75" fmla="*/ 51 h 77"/>
                <a:gd name="T76" fmla="*/ 1 w 94"/>
                <a:gd name="T77" fmla="*/ 54 h 77"/>
                <a:gd name="T78" fmla="*/ 9 w 94"/>
                <a:gd name="T79" fmla="*/ 61 h 77"/>
                <a:gd name="T80" fmla="*/ 16 w 94"/>
                <a:gd name="T81" fmla="*/ 68 h 77"/>
                <a:gd name="T82" fmla="*/ 24 w 94"/>
                <a:gd name="T83" fmla="*/ 72 h 77"/>
                <a:gd name="T84" fmla="*/ 33 w 94"/>
                <a:gd name="T85" fmla="*/ 75 h 77"/>
                <a:gd name="T86" fmla="*/ 43 w 94"/>
                <a:gd name="T87" fmla="*/ 77 h 77"/>
                <a:gd name="T88" fmla="*/ 53 w 94"/>
                <a:gd name="T89" fmla="*/ 75 h 77"/>
                <a:gd name="T90" fmla="*/ 63 w 94"/>
                <a:gd name="T91" fmla="*/ 72 h 77"/>
                <a:gd name="T92" fmla="*/ 72 w 94"/>
                <a:gd name="T93" fmla="*/ 68 h 77"/>
                <a:gd name="T94" fmla="*/ 79 w 94"/>
                <a:gd name="T95" fmla="*/ 61 h 77"/>
                <a:gd name="T96" fmla="*/ 85 w 94"/>
                <a:gd name="T97" fmla="*/ 54 h 77"/>
                <a:gd name="T98" fmla="*/ 89 w 94"/>
                <a:gd name="T99" fmla="*/ 45 h 77"/>
                <a:gd name="T100" fmla="*/ 92 w 94"/>
                <a:gd name="T101" fmla="*/ 36 h 77"/>
                <a:gd name="T102" fmla="*/ 94 w 94"/>
                <a:gd name="T103" fmla="*/ 26 h 77"/>
                <a:gd name="T104" fmla="*/ 94 w 94"/>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6"/>
                  </a:moveTo>
                  <a:lnTo>
                    <a:pt x="94" y="16"/>
                  </a:lnTo>
                  <a:lnTo>
                    <a:pt x="91" y="6"/>
                  </a:lnTo>
                  <a:lnTo>
                    <a:pt x="86" y="0"/>
                  </a:lnTo>
                  <a:lnTo>
                    <a:pt x="86" y="0"/>
                  </a:lnTo>
                  <a:lnTo>
                    <a:pt x="86" y="0"/>
                  </a:lnTo>
                  <a:lnTo>
                    <a:pt x="86" y="0"/>
                  </a:lnTo>
                  <a:lnTo>
                    <a:pt x="86" y="0"/>
                  </a:lnTo>
                  <a:lnTo>
                    <a:pt x="86" y="0"/>
                  </a:lnTo>
                  <a:lnTo>
                    <a:pt x="86" y="0"/>
                  </a:lnTo>
                  <a:lnTo>
                    <a:pt x="86" y="0"/>
                  </a:lnTo>
                  <a:lnTo>
                    <a:pt x="86" y="0"/>
                  </a:lnTo>
                  <a:lnTo>
                    <a:pt x="89" y="6"/>
                  </a:lnTo>
                  <a:lnTo>
                    <a:pt x="92" y="16"/>
                  </a:lnTo>
                  <a:lnTo>
                    <a:pt x="94" y="26"/>
                  </a:lnTo>
                  <a:lnTo>
                    <a:pt x="94" y="26"/>
                  </a:lnTo>
                  <a:lnTo>
                    <a:pt x="94" y="36"/>
                  </a:lnTo>
                  <a:lnTo>
                    <a:pt x="91" y="45"/>
                  </a:lnTo>
                  <a:lnTo>
                    <a:pt x="85" y="54"/>
                  </a:lnTo>
                  <a:lnTo>
                    <a:pt x="79" y="62"/>
                  </a:lnTo>
                  <a:lnTo>
                    <a:pt x="72" y="68"/>
                  </a:lnTo>
                  <a:lnTo>
                    <a:pt x="63" y="72"/>
                  </a:lnTo>
                  <a:lnTo>
                    <a:pt x="53" y="75"/>
                  </a:lnTo>
                  <a:lnTo>
                    <a:pt x="43" y="77"/>
                  </a:lnTo>
                  <a:lnTo>
                    <a:pt x="33" y="75"/>
                  </a:lnTo>
                  <a:lnTo>
                    <a:pt x="24" y="72"/>
                  </a:lnTo>
                  <a:lnTo>
                    <a:pt x="16" y="68"/>
                  </a:lnTo>
                  <a:lnTo>
                    <a:pt x="7" y="62"/>
                  </a:lnTo>
                  <a:lnTo>
                    <a:pt x="1" y="54"/>
                  </a:lnTo>
                  <a:lnTo>
                    <a:pt x="0" y="52"/>
                  </a:lnTo>
                  <a:lnTo>
                    <a:pt x="0" y="52"/>
                  </a:lnTo>
                  <a:lnTo>
                    <a:pt x="0" y="52"/>
                  </a:lnTo>
                  <a:lnTo>
                    <a:pt x="0" y="52"/>
                  </a:lnTo>
                  <a:lnTo>
                    <a:pt x="0" y="51"/>
                  </a:lnTo>
                  <a:lnTo>
                    <a:pt x="0" y="51"/>
                  </a:lnTo>
                  <a:lnTo>
                    <a:pt x="0" y="51"/>
                  </a:lnTo>
                  <a:lnTo>
                    <a:pt x="0" y="51"/>
                  </a:lnTo>
                  <a:lnTo>
                    <a:pt x="0" y="51"/>
                  </a:lnTo>
                  <a:lnTo>
                    <a:pt x="1" y="54"/>
                  </a:lnTo>
                  <a:lnTo>
                    <a:pt x="9" y="61"/>
                  </a:lnTo>
                  <a:lnTo>
                    <a:pt x="16" y="68"/>
                  </a:lnTo>
                  <a:lnTo>
                    <a:pt x="24" y="72"/>
                  </a:lnTo>
                  <a:lnTo>
                    <a:pt x="33" y="75"/>
                  </a:lnTo>
                  <a:lnTo>
                    <a:pt x="43" y="77"/>
                  </a:lnTo>
                  <a:lnTo>
                    <a:pt x="53" y="75"/>
                  </a:lnTo>
                  <a:lnTo>
                    <a:pt x="63" y="72"/>
                  </a:lnTo>
                  <a:lnTo>
                    <a:pt x="72" y="68"/>
                  </a:lnTo>
                  <a:lnTo>
                    <a:pt x="79" y="61"/>
                  </a:lnTo>
                  <a:lnTo>
                    <a:pt x="85" y="54"/>
                  </a:lnTo>
                  <a:lnTo>
                    <a:pt x="89" y="45"/>
                  </a:lnTo>
                  <a:lnTo>
                    <a:pt x="92" y="36"/>
                  </a:lnTo>
                  <a:lnTo>
                    <a:pt x="94" y="26"/>
                  </a:lnTo>
                  <a:lnTo>
                    <a:pt x="94"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4" name="Freeform 1354"/>
            <p:cNvSpPr>
              <a:spLocks/>
            </p:cNvSpPr>
            <p:nvPr/>
          </p:nvSpPr>
          <p:spPr bwMode="auto">
            <a:xfrm>
              <a:off x="4202" y="2547"/>
              <a:ext cx="94" cy="77"/>
            </a:xfrm>
            <a:custGeom>
              <a:avLst/>
              <a:gdLst>
                <a:gd name="T0" fmla="*/ 94 w 94"/>
                <a:gd name="T1" fmla="*/ 26 h 77"/>
                <a:gd name="T2" fmla="*/ 92 w 94"/>
                <a:gd name="T3" fmla="*/ 16 h 77"/>
                <a:gd name="T4" fmla="*/ 89 w 94"/>
                <a:gd name="T5" fmla="*/ 6 h 77"/>
                <a:gd name="T6" fmla="*/ 86 w 94"/>
                <a:gd name="T7" fmla="*/ 0 h 77"/>
                <a:gd name="T8" fmla="*/ 86 w 94"/>
                <a:gd name="T9" fmla="*/ 0 h 77"/>
                <a:gd name="T10" fmla="*/ 86 w 94"/>
                <a:gd name="T11" fmla="*/ 0 h 77"/>
                <a:gd name="T12" fmla="*/ 86 w 94"/>
                <a:gd name="T13" fmla="*/ 0 h 77"/>
                <a:gd name="T14" fmla="*/ 86 w 94"/>
                <a:gd name="T15" fmla="*/ 0 h 77"/>
                <a:gd name="T16" fmla="*/ 86 w 94"/>
                <a:gd name="T17" fmla="*/ 0 h 77"/>
                <a:gd name="T18" fmla="*/ 86 w 94"/>
                <a:gd name="T19" fmla="*/ 0 h 77"/>
                <a:gd name="T20" fmla="*/ 85 w 94"/>
                <a:gd name="T21" fmla="*/ 0 h 77"/>
                <a:gd name="T22" fmla="*/ 85 w 94"/>
                <a:gd name="T23" fmla="*/ 0 h 77"/>
                <a:gd name="T24" fmla="*/ 89 w 94"/>
                <a:gd name="T25" fmla="*/ 6 h 77"/>
                <a:gd name="T26" fmla="*/ 92 w 94"/>
                <a:gd name="T27" fmla="*/ 16 h 77"/>
                <a:gd name="T28" fmla="*/ 94 w 94"/>
                <a:gd name="T29" fmla="*/ 26 h 77"/>
                <a:gd name="T30" fmla="*/ 94 w 94"/>
                <a:gd name="T31" fmla="*/ 26 h 77"/>
                <a:gd name="T32" fmla="*/ 92 w 94"/>
                <a:gd name="T33" fmla="*/ 36 h 77"/>
                <a:gd name="T34" fmla="*/ 89 w 94"/>
                <a:gd name="T35" fmla="*/ 45 h 77"/>
                <a:gd name="T36" fmla="*/ 85 w 94"/>
                <a:gd name="T37" fmla="*/ 54 h 77"/>
                <a:gd name="T38" fmla="*/ 79 w 94"/>
                <a:gd name="T39" fmla="*/ 61 h 77"/>
                <a:gd name="T40" fmla="*/ 72 w 94"/>
                <a:gd name="T41" fmla="*/ 68 h 77"/>
                <a:gd name="T42" fmla="*/ 63 w 94"/>
                <a:gd name="T43" fmla="*/ 72 h 77"/>
                <a:gd name="T44" fmla="*/ 53 w 94"/>
                <a:gd name="T45" fmla="*/ 75 h 77"/>
                <a:gd name="T46" fmla="*/ 43 w 94"/>
                <a:gd name="T47" fmla="*/ 77 h 77"/>
                <a:gd name="T48" fmla="*/ 33 w 94"/>
                <a:gd name="T49" fmla="*/ 75 h 77"/>
                <a:gd name="T50" fmla="*/ 24 w 94"/>
                <a:gd name="T51" fmla="*/ 72 h 77"/>
                <a:gd name="T52" fmla="*/ 16 w 94"/>
                <a:gd name="T53" fmla="*/ 68 h 77"/>
                <a:gd name="T54" fmla="*/ 9 w 94"/>
                <a:gd name="T55" fmla="*/ 61 h 77"/>
                <a:gd name="T56" fmla="*/ 1 w 94"/>
                <a:gd name="T57" fmla="*/ 54 h 77"/>
                <a:gd name="T58" fmla="*/ 0 w 94"/>
                <a:gd name="T59" fmla="*/ 51 h 77"/>
                <a:gd name="T60" fmla="*/ 0 w 94"/>
                <a:gd name="T61" fmla="*/ 51 h 77"/>
                <a:gd name="T62" fmla="*/ 0 w 94"/>
                <a:gd name="T63" fmla="*/ 51 h 77"/>
                <a:gd name="T64" fmla="*/ 0 w 94"/>
                <a:gd name="T65" fmla="*/ 51 h 77"/>
                <a:gd name="T66" fmla="*/ 0 w 94"/>
                <a:gd name="T67" fmla="*/ 51 h 77"/>
                <a:gd name="T68" fmla="*/ 0 w 94"/>
                <a:gd name="T69" fmla="*/ 51 h 77"/>
                <a:gd name="T70" fmla="*/ 0 w 94"/>
                <a:gd name="T71" fmla="*/ 51 h 77"/>
                <a:gd name="T72" fmla="*/ 0 w 94"/>
                <a:gd name="T73" fmla="*/ 51 h 77"/>
                <a:gd name="T74" fmla="*/ 0 w 94"/>
                <a:gd name="T75" fmla="*/ 51 h 77"/>
                <a:gd name="T76" fmla="*/ 3 w 94"/>
                <a:gd name="T77" fmla="*/ 54 h 77"/>
                <a:gd name="T78" fmla="*/ 9 w 94"/>
                <a:gd name="T79" fmla="*/ 61 h 77"/>
                <a:gd name="T80" fmla="*/ 16 w 94"/>
                <a:gd name="T81" fmla="*/ 66 h 77"/>
                <a:gd name="T82" fmla="*/ 24 w 94"/>
                <a:gd name="T83" fmla="*/ 71 h 77"/>
                <a:gd name="T84" fmla="*/ 33 w 94"/>
                <a:gd name="T85" fmla="*/ 75 h 77"/>
                <a:gd name="T86" fmla="*/ 43 w 94"/>
                <a:gd name="T87" fmla="*/ 75 h 77"/>
                <a:gd name="T88" fmla="*/ 53 w 94"/>
                <a:gd name="T89" fmla="*/ 75 h 77"/>
                <a:gd name="T90" fmla="*/ 63 w 94"/>
                <a:gd name="T91" fmla="*/ 71 h 77"/>
                <a:gd name="T92" fmla="*/ 70 w 94"/>
                <a:gd name="T93" fmla="*/ 66 h 77"/>
                <a:gd name="T94" fmla="*/ 79 w 94"/>
                <a:gd name="T95" fmla="*/ 61 h 77"/>
                <a:gd name="T96" fmla="*/ 85 w 94"/>
                <a:gd name="T97" fmla="*/ 54 h 77"/>
                <a:gd name="T98" fmla="*/ 89 w 94"/>
                <a:gd name="T99" fmla="*/ 45 h 77"/>
                <a:gd name="T100" fmla="*/ 92 w 94"/>
                <a:gd name="T101" fmla="*/ 36 h 77"/>
                <a:gd name="T102" fmla="*/ 94 w 94"/>
                <a:gd name="T103" fmla="*/ 26 h 77"/>
                <a:gd name="T104" fmla="*/ 94 w 94"/>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6"/>
                  </a:moveTo>
                  <a:lnTo>
                    <a:pt x="92" y="16"/>
                  </a:lnTo>
                  <a:lnTo>
                    <a:pt x="89" y="6"/>
                  </a:lnTo>
                  <a:lnTo>
                    <a:pt x="86" y="0"/>
                  </a:lnTo>
                  <a:lnTo>
                    <a:pt x="86" y="0"/>
                  </a:lnTo>
                  <a:lnTo>
                    <a:pt x="86" y="0"/>
                  </a:lnTo>
                  <a:lnTo>
                    <a:pt x="86" y="0"/>
                  </a:lnTo>
                  <a:lnTo>
                    <a:pt x="86" y="0"/>
                  </a:lnTo>
                  <a:lnTo>
                    <a:pt x="86" y="0"/>
                  </a:lnTo>
                  <a:lnTo>
                    <a:pt x="86" y="0"/>
                  </a:lnTo>
                  <a:lnTo>
                    <a:pt x="85" y="0"/>
                  </a:lnTo>
                  <a:lnTo>
                    <a:pt x="85" y="0"/>
                  </a:lnTo>
                  <a:lnTo>
                    <a:pt x="89" y="6"/>
                  </a:lnTo>
                  <a:lnTo>
                    <a:pt x="92" y="16"/>
                  </a:lnTo>
                  <a:lnTo>
                    <a:pt x="94" y="26"/>
                  </a:lnTo>
                  <a:lnTo>
                    <a:pt x="94" y="26"/>
                  </a:lnTo>
                  <a:lnTo>
                    <a:pt x="92" y="36"/>
                  </a:lnTo>
                  <a:lnTo>
                    <a:pt x="89" y="45"/>
                  </a:lnTo>
                  <a:lnTo>
                    <a:pt x="85" y="54"/>
                  </a:lnTo>
                  <a:lnTo>
                    <a:pt x="79" y="61"/>
                  </a:lnTo>
                  <a:lnTo>
                    <a:pt x="72" y="68"/>
                  </a:lnTo>
                  <a:lnTo>
                    <a:pt x="63" y="72"/>
                  </a:lnTo>
                  <a:lnTo>
                    <a:pt x="53" y="75"/>
                  </a:lnTo>
                  <a:lnTo>
                    <a:pt x="43" y="77"/>
                  </a:lnTo>
                  <a:lnTo>
                    <a:pt x="33" y="75"/>
                  </a:lnTo>
                  <a:lnTo>
                    <a:pt x="24" y="72"/>
                  </a:lnTo>
                  <a:lnTo>
                    <a:pt x="16" y="68"/>
                  </a:lnTo>
                  <a:lnTo>
                    <a:pt x="9" y="61"/>
                  </a:lnTo>
                  <a:lnTo>
                    <a:pt x="1" y="54"/>
                  </a:lnTo>
                  <a:lnTo>
                    <a:pt x="0" y="51"/>
                  </a:lnTo>
                  <a:lnTo>
                    <a:pt x="0" y="51"/>
                  </a:lnTo>
                  <a:lnTo>
                    <a:pt x="0" y="51"/>
                  </a:lnTo>
                  <a:lnTo>
                    <a:pt x="0" y="51"/>
                  </a:lnTo>
                  <a:lnTo>
                    <a:pt x="0" y="51"/>
                  </a:lnTo>
                  <a:lnTo>
                    <a:pt x="0" y="51"/>
                  </a:lnTo>
                  <a:lnTo>
                    <a:pt x="0" y="51"/>
                  </a:lnTo>
                  <a:lnTo>
                    <a:pt x="0" y="51"/>
                  </a:lnTo>
                  <a:lnTo>
                    <a:pt x="0" y="51"/>
                  </a:lnTo>
                  <a:lnTo>
                    <a:pt x="3" y="54"/>
                  </a:lnTo>
                  <a:lnTo>
                    <a:pt x="9" y="61"/>
                  </a:lnTo>
                  <a:lnTo>
                    <a:pt x="16" y="66"/>
                  </a:lnTo>
                  <a:lnTo>
                    <a:pt x="24" y="71"/>
                  </a:lnTo>
                  <a:lnTo>
                    <a:pt x="33" y="75"/>
                  </a:lnTo>
                  <a:lnTo>
                    <a:pt x="43" y="75"/>
                  </a:lnTo>
                  <a:lnTo>
                    <a:pt x="53" y="75"/>
                  </a:lnTo>
                  <a:lnTo>
                    <a:pt x="63" y="71"/>
                  </a:lnTo>
                  <a:lnTo>
                    <a:pt x="70" y="66"/>
                  </a:lnTo>
                  <a:lnTo>
                    <a:pt x="79" y="61"/>
                  </a:lnTo>
                  <a:lnTo>
                    <a:pt x="85" y="54"/>
                  </a:lnTo>
                  <a:lnTo>
                    <a:pt x="89" y="45"/>
                  </a:lnTo>
                  <a:lnTo>
                    <a:pt x="92" y="36"/>
                  </a:lnTo>
                  <a:lnTo>
                    <a:pt x="94" y="26"/>
                  </a:lnTo>
                  <a:lnTo>
                    <a:pt x="94"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5" name="Freeform 1355"/>
            <p:cNvSpPr>
              <a:spLocks/>
            </p:cNvSpPr>
            <p:nvPr/>
          </p:nvSpPr>
          <p:spPr bwMode="auto">
            <a:xfrm>
              <a:off x="4202" y="2547"/>
              <a:ext cx="94" cy="75"/>
            </a:xfrm>
            <a:custGeom>
              <a:avLst/>
              <a:gdLst>
                <a:gd name="T0" fmla="*/ 94 w 94"/>
                <a:gd name="T1" fmla="*/ 26 h 75"/>
                <a:gd name="T2" fmla="*/ 92 w 94"/>
                <a:gd name="T3" fmla="*/ 16 h 75"/>
                <a:gd name="T4" fmla="*/ 89 w 94"/>
                <a:gd name="T5" fmla="*/ 6 h 75"/>
                <a:gd name="T6" fmla="*/ 85 w 94"/>
                <a:gd name="T7" fmla="*/ 0 h 75"/>
                <a:gd name="T8" fmla="*/ 85 w 94"/>
                <a:gd name="T9" fmla="*/ 0 h 75"/>
                <a:gd name="T10" fmla="*/ 85 w 94"/>
                <a:gd name="T11" fmla="*/ 0 h 75"/>
                <a:gd name="T12" fmla="*/ 85 w 94"/>
                <a:gd name="T13" fmla="*/ 0 h 75"/>
                <a:gd name="T14" fmla="*/ 85 w 94"/>
                <a:gd name="T15" fmla="*/ 0 h 75"/>
                <a:gd name="T16" fmla="*/ 85 w 94"/>
                <a:gd name="T17" fmla="*/ 0 h 75"/>
                <a:gd name="T18" fmla="*/ 85 w 94"/>
                <a:gd name="T19" fmla="*/ 0 h 75"/>
                <a:gd name="T20" fmla="*/ 85 w 94"/>
                <a:gd name="T21" fmla="*/ 0 h 75"/>
                <a:gd name="T22" fmla="*/ 85 w 94"/>
                <a:gd name="T23" fmla="*/ 0 h 75"/>
                <a:gd name="T24" fmla="*/ 89 w 94"/>
                <a:gd name="T25" fmla="*/ 6 h 75"/>
                <a:gd name="T26" fmla="*/ 92 w 94"/>
                <a:gd name="T27" fmla="*/ 16 h 75"/>
                <a:gd name="T28" fmla="*/ 92 w 94"/>
                <a:gd name="T29" fmla="*/ 26 h 75"/>
                <a:gd name="T30" fmla="*/ 94 w 94"/>
                <a:gd name="T31" fmla="*/ 26 h 75"/>
                <a:gd name="T32" fmla="*/ 92 w 94"/>
                <a:gd name="T33" fmla="*/ 36 h 75"/>
                <a:gd name="T34" fmla="*/ 89 w 94"/>
                <a:gd name="T35" fmla="*/ 45 h 75"/>
                <a:gd name="T36" fmla="*/ 85 w 94"/>
                <a:gd name="T37" fmla="*/ 54 h 75"/>
                <a:gd name="T38" fmla="*/ 79 w 94"/>
                <a:gd name="T39" fmla="*/ 61 h 75"/>
                <a:gd name="T40" fmla="*/ 70 w 94"/>
                <a:gd name="T41" fmla="*/ 66 h 75"/>
                <a:gd name="T42" fmla="*/ 63 w 94"/>
                <a:gd name="T43" fmla="*/ 71 h 75"/>
                <a:gd name="T44" fmla="*/ 53 w 94"/>
                <a:gd name="T45" fmla="*/ 75 h 75"/>
                <a:gd name="T46" fmla="*/ 43 w 94"/>
                <a:gd name="T47" fmla="*/ 75 h 75"/>
                <a:gd name="T48" fmla="*/ 33 w 94"/>
                <a:gd name="T49" fmla="*/ 75 h 75"/>
                <a:gd name="T50" fmla="*/ 24 w 94"/>
                <a:gd name="T51" fmla="*/ 71 h 75"/>
                <a:gd name="T52" fmla="*/ 16 w 94"/>
                <a:gd name="T53" fmla="*/ 66 h 75"/>
                <a:gd name="T54" fmla="*/ 9 w 94"/>
                <a:gd name="T55" fmla="*/ 61 h 75"/>
                <a:gd name="T56" fmla="*/ 3 w 94"/>
                <a:gd name="T57" fmla="*/ 54 h 75"/>
                <a:gd name="T58" fmla="*/ 0 w 94"/>
                <a:gd name="T59" fmla="*/ 51 h 75"/>
                <a:gd name="T60" fmla="*/ 0 w 94"/>
                <a:gd name="T61" fmla="*/ 51 h 75"/>
                <a:gd name="T62" fmla="*/ 0 w 94"/>
                <a:gd name="T63" fmla="*/ 49 h 75"/>
                <a:gd name="T64" fmla="*/ 0 w 94"/>
                <a:gd name="T65" fmla="*/ 49 h 75"/>
                <a:gd name="T66" fmla="*/ 0 w 94"/>
                <a:gd name="T67" fmla="*/ 49 h 75"/>
                <a:gd name="T68" fmla="*/ 0 w 94"/>
                <a:gd name="T69" fmla="*/ 49 h 75"/>
                <a:gd name="T70" fmla="*/ 0 w 94"/>
                <a:gd name="T71" fmla="*/ 49 h 75"/>
                <a:gd name="T72" fmla="*/ 0 w 94"/>
                <a:gd name="T73" fmla="*/ 49 h 75"/>
                <a:gd name="T74" fmla="*/ 0 w 94"/>
                <a:gd name="T75" fmla="*/ 49 h 75"/>
                <a:gd name="T76" fmla="*/ 3 w 94"/>
                <a:gd name="T77" fmla="*/ 54 h 75"/>
                <a:gd name="T78" fmla="*/ 9 w 94"/>
                <a:gd name="T79" fmla="*/ 61 h 75"/>
                <a:gd name="T80" fmla="*/ 16 w 94"/>
                <a:gd name="T81" fmla="*/ 66 h 75"/>
                <a:gd name="T82" fmla="*/ 24 w 94"/>
                <a:gd name="T83" fmla="*/ 71 h 75"/>
                <a:gd name="T84" fmla="*/ 33 w 94"/>
                <a:gd name="T85" fmla="*/ 74 h 75"/>
                <a:gd name="T86" fmla="*/ 43 w 94"/>
                <a:gd name="T87" fmla="*/ 75 h 75"/>
                <a:gd name="T88" fmla="*/ 53 w 94"/>
                <a:gd name="T89" fmla="*/ 74 h 75"/>
                <a:gd name="T90" fmla="*/ 63 w 94"/>
                <a:gd name="T91" fmla="*/ 71 h 75"/>
                <a:gd name="T92" fmla="*/ 70 w 94"/>
                <a:gd name="T93" fmla="*/ 66 h 75"/>
                <a:gd name="T94" fmla="*/ 78 w 94"/>
                <a:gd name="T95" fmla="*/ 61 h 75"/>
                <a:gd name="T96" fmla="*/ 83 w 94"/>
                <a:gd name="T97" fmla="*/ 54 h 75"/>
                <a:gd name="T98" fmla="*/ 89 w 94"/>
                <a:gd name="T99" fmla="*/ 45 h 75"/>
                <a:gd name="T100" fmla="*/ 92 w 94"/>
                <a:gd name="T101" fmla="*/ 36 h 75"/>
                <a:gd name="T102" fmla="*/ 92 w 94"/>
                <a:gd name="T103" fmla="*/ 26 h 75"/>
                <a:gd name="T104" fmla="*/ 94 w 94"/>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5">
                  <a:moveTo>
                    <a:pt x="94" y="26"/>
                  </a:moveTo>
                  <a:lnTo>
                    <a:pt x="92" y="16"/>
                  </a:lnTo>
                  <a:lnTo>
                    <a:pt x="89" y="6"/>
                  </a:lnTo>
                  <a:lnTo>
                    <a:pt x="85" y="0"/>
                  </a:lnTo>
                  <a:lnTo>
                    <a:pt x="85" y="0"/>
                  </a:lnTo>
                  <a:lnTo>
                    <a:pt x="85" y="0"/>
                  </a:lnTo>
                  <a:lnTo>
                    <a:pt x="85" y="0"/>
                  </a:lnTo>
                  <a:lnTo>
                    <a:pt x="85" y="0"/>
                  </a:lnTo>
                  <a:lnTo>
                    <a:pt x="85" y="0"/>
                  </a:lnTo>
                  <a:lnTo>
                    <a:pt x="85" y="0"/>
                  </a:lnTo>
                  <a:lnTo>
                    <a:pt x="85" y="0"/>
                  </a:lnTo>
                  <a:lnTo>
                    <a:pt x="85" y="0"/>
                  </a:lnTo>
                  <a:lnTo>
                    <a:pt x="89" y="6"/>
                  </a:lnTo>
                  <a:lnTo>
                    <a:pt x="92" y="16"/>
                  </a:lnTo>
                  <a:lnTo>
                    <a:pt x="92" y="26"/>
                  </a:lnTo>
                  <a:lnTo>
                    <a:pt x="94" y="26"/>
                  </a:lnTo>
                  <a:lnTo>
                    <a:pt x="92" y="36"/>
                  </a:lnTo>
                  <a:lnTo>
                    <a:pt x="89" y="45"/>
                  </a:lnTo>
                  <a:lnTo>
                    <a:pt x="85" y="54"/>
                  </a:lnTo>
                  <a:lnTo>
                    <a:pt x="79" y="61"/>
                  </a:lnTo>
                  <a:lnTo>
                    <a:pt x="70" y="66"/>
                  </a:lnTo>
                  <a:lnTo>
                    <a:pt x="63" y="71"/>
                  </a:lnTo>
                  <a:lnTo>
                    <a:pt x="53" y="75"/>
                  </a:lnTo>
                  <a:lnTo>
                    <a:pt x="43" y="75"/>
                  </a:lnTo>
                  <a:lnTo>
                    <a:pt x="33" y="75"/>
                  </a:lnTo>
                  <a:lnTo>
                    <a:pt x="24" y="71"/>
                  </a:lnTo>
                  <a:lnTo>
                    <a:pt x="16" y="66"/>
                  </a:lnTo>
                  <a:lnTo>
                    <a:pt x="9" y="61"/>
                  </a:lnTo>
                  <a:lnTo>
                    <a:pt x="3" y="54"/>
                  </a:lnTo>
                  <a:lnTo>
                    <a:pt x="0" y="51"/>
                  </a:lnTo>
                  <a:lnTo>
                    <a:pt x="0" y="51"/>
                  </a:lnTo>
                  <a:lnTo>
                    <a:pt x="0" y="49"/>
                  </a:lnTo>
                  <a:lnTo>
                    <a:pt x="0" y="49"/>
                  </a:lnTo>
                  <a:lnTo>
                    <a:pt x="0" y="49"/>
                  </a:lnTo>
                  <a:lnTo>
                    <a:pt x="0" y="49"/>
                  </a:lnTo>
                  <a:lnTo>
                    <a:pt x="0" y="49"/>
                  </a:lnTo>
                  <a:lnTo>
                    <a:pt x="0" y="49"/>
                  </a:lnTo>
                  <a:lnTo>
                    <a:pt x="0" y="49"/>
                  </a:lnTo>
                  <a:lnTo>
                    <a:pt x="3" y="54"/>
                  </a:lnTo>
                  <a:lnTo>
                    <a:pt x="9" y="61"/>
                  </a:lnTo>
                  <a:lnTo>
                    <a:pt x="16" y="66"/>
                  </a:lnTo>
                  <a:lnTo>
                    <a:pt x="24" y="71"/>
                  </a:lnTo>
                  <a:lnTo>
                    <a:pt x="33" y="74"/>
                  </a:lnTo>
                  <a:lnTo>
                    <a:pt x="43" y="75"/>
                  </a:lnTo>
                  <a:lnTo>
                    <a:pt x="53" y="74"/>
                  </a:lnTo>
                  <a:lnTo>
                    <a:pt x="63" y="71"/>
                  </a:lnTo>
                  <a:lnTo>
                    <a:pt x="70" y="66"/>
                  </a:lnTo>
                  <a:lnTo>
                    <a:pt x="78" y="61"/>
                  </a:lnTo>
                  <a:lnTo>
                    <a:pt x="83" y="54"/>
                  </a:lnTo>
                  <a:lnTo>
                    <a:pt x="89" y="45"/>
                  </a:lnTo>
                  <a:lnTo>
                    <a:pt x="92" y="36"/>
                  </a:lnTo>
                  <a:lnTo>
                    <a:pt x="92" y="26"/>
                  </a:lnTo>
                  <a:lnTo>
                    <a:pt x="94"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6" name="Freeform 1356"/>
            <p:cNvSpPr>
              <a:spLocks/>
            </p:cNvSpPr>
            <p:nvPr/>
          </p:nvSpPr>
          <p:spPr bwMode="auto">
            <a:xfrm>
              <a:off x="4202" y="2546"/>
              <a:ext cx="92" cy="76"/>
            </a:xfrm>
            <a:custGeom>
              <a:avLst/>
              <a:gdLst>
                <a:gd name="T0" fmla="*/ 92 w 92"/>
                <a:gd name="T1" fmla="*/ 27 h 76"/>
                <a:gd name="T2" fmla="*/ 92 w 92"/>
                <a:gd name="T3" fmla="*/ 17 h 76"/>
                <a:gd name="T4" fmla="*/ 89 w 92"/>
                <a:gd name="T5" fmla="*/ 7 h 76"/>
                <a:gd name="T6" fmla="*/ 85 w 92"/>
                <a:gd name="T7" fmla="*/ 1 h 76"/>
                <a:gd name="T8" fmla="*/ 85 w 92"/>
                <a:gd name="T9" fmla="*/ 0 h 76"/>
                <a:gd name="T10" fmla="*/ 85 w 92"/>
                <a:gd name="T11" fmla="*/ 0 h 76"/>
                <a:gd name="T12" fmla="*/ 85 w 92"/>
                <a:gd name="T13" fmla="*/ 0 h 76"/>
                <a:gd name="T14" fmla="*/ 85 w 92"/>
                <a:gd name="T15" fmla="*/ 0 h 76"/>
                <a:gd name="T16" fmla="*/ 85 w 92"/>
                <a:gd name="T17" fmla="*/ 0 h 76"/>
                <a:gd name="T18" fmla="*/ 85 w 92"/>
                <a:gd name="T19" fmla="*/ 0 h 76"/>
                <a:gd name="T20" fmla="*/ 85 w 92"/>
                <a:gd name="T21" fmla="*/ 0 h 76"/>
                <a:gd name="T22" fmla="*/ 83 w 92"/>
                <a:gd name="T23" fmla="*/ 0 h 76"/>
                <a:gd name="T24" fmla="*/ 88 w 92"/>
                <a:gd name="T25" fmla="*/ 8 h 76"/>
                <a:gd name="T26" fmla="*/ 91 w 92"/>
                <a:gd name="T27" fmla="*/ 17 h 76"/>
                <a:gd name="T28" fmla="*/ 92 w 92"/>
                <a:gd name="T29" fmla="*/ 27 h 76"/>
                <a:gd name="T30" fmla="*/ 92 w 92"/>
                <a:gd name="T31" fmla="*/ 27 h 76"/>
                <a:gd name="T32" fmla="*/ 92 w 92"/>
                <a:gd name="T33" fmla="*/ 37 h 76"/>
                <a:gd name="T34" fmla="*/ 89 w 92"/>
                <a:gd name="T35" fmla="*/ 46 h 76"/>
                <a:gd name="T36" fmla="*/ 83 w 92"/>
                <a:gd name="T37" fmla="*/ 55 h 76"/>
                <a:gd name="T38" fmla="*/ 78 w 92"/>
                <a:gd name="T39" fmla="*/ 62 h 76"/>
                <a:gd name="T40" fmla="*/ 70 w 92"/>
                <a:gd name="T41" fmla="*/ 67 h 76"/>
                <a:gd name="T42" fmla="*/ 63 w 92"/>
                <a:gd name="T43" fmla="*/ 72 h 76"/>
                <a:gd name="T44" fmla="*/ 53 w 92"/>
                <a:gd name="T45" fmla="*/ 75 h 76"/>
                <a:gd name="T46" fmla="*/ 43 w 92"/>
                <a:gd name="T47" fmla="*/ 76 h 76"/>
                <a:gd name="T48" fmla="*/ 33 w 92"/>
                <a:gd name="T49" fmla="*/ 75 h 76"/>
                <a:gd name="T50" fmla="*/ 24 w 92"/>
                <a:gd name="T51" fmla="*/ 72 h 76"/>
                <a:gd name="T52" fmla="*/ 16 w 92"/>
                <a:gd name="T53" fmla="*/ 67 h 76"/>
                <a:gd name="T54" fmla="*/ 9 w 92"/>
                <a:gd name="T55" fmla="*/ 62 h 76"/>
                <a:gd name="T56" fmla="*/ 3 w 92"/>
                <a:gd name="T57" fmla="*/ 55 h 76"/>
                <a:gd name="T58" fmla="*/ 0 w 92"/>
                <a:gd name="T59" fmla="*/ 50 h 76"/>
                <a:gd name="T60" fmla="*/ 0 w 92"/>
                <a:gd name="T61" fmla="*/ 50 h 76"/>
                <a:gd name="T62" fmla="*/ 0 w 92"/>
                <a:gd name="T63" fmla="*/ 50 h 76"/>
                <a:gd name="T64" fmla="*/ 1 w 92"/>
                <a:gd name="T65" fmla="*/ 50 h 76"/>
                <a:gd name="T66" fmla="*/ 1 w 92"/>
                <a:gd name="T67" fmla="*/ 50 h 76"/>
                <a:gd name="T68" fmla="*/ 1 w 92"/>
                <a:gd name="T69" fmla="*/ 50 h 76"/>
                <a:gd name="T70" fmla="*/ 1 w 92"/>
                <a:gd name="T71" fmla="*/ 50 h 76"/>
                <a:gd name="T72" fmla="*/ 1 w 92"/>
                <a:gd name="T73" fmla="*/ 50 h 76"/>
                <a:gd name="T74" fmla="*/ 1 w 92"/>
                <a:gd name="T75" fmla="*/ 49 h 76"/>
                <a:gd name="T76" fmla="*/ 3 w 92"/>
                <a:gd name="T77" fmla="*/ 55 h 76"/>
                <a:gd name="T78" fmla="*/ 9 w 92"/>
                <a:gd name="T79" fmla="*/ 62 h 76"/>
                <a:gd name="T80" fmla="*/ 16 w 92"/>
                <a:gd name="T81" fmla="*/ 67 h 76"/>
                <a:gd name="T82" fmla="*/ 24 w 92"/>
                <a:gd name="T83" fmla="*/ 72 h 76"/>
                <a:gd name="T84" fmla="*/ 33 w 92"/>
                <a:gd name="T85" fmla="*/ 75 h 76"/>
                <a:gd name="T86" fmla="*/ 43 w 92"/>
                <a:gd name="T87" fmla="*/ 75 h 76"/>
                <a:gd name="T88" fmla="*/ 53 w 92"/>
                <a:gd name="T89" fmla="*/ 75 h 76"/>
                <a:gd name="T90" fmla="*/ 62 w 92"/>
                <a:gd name="T91" fmla="*/ 72 h 76"/>
                <a:gd name="T92" fmla="*/ 70 w 92"/>
                <a:gd name="T93" fmla="*/ 67 h 76"/>
                <a:gd name="T94" fmla="*/ 78 w 92"/>
                <a:gd name="T95" fmla="*/ 62 h 76"/>
                <a:gd name="T96" fmla="*/ 83 w 92"/>
                <a:gd name="T97" fmla="*/ 55 h 76"/>
                <a:gd name="T98" fmla="*/ 88 w 92"/>
                <a:gd name="T99" fmla="*/ 46 h 76"/>
                <a:gd name="T100" fmla="*/ 91 w 92"/>
                <a:gd name="T101" fmla="*/ 37 h 76"/>
                <a:gd name="T102" fmla="*/ 92 w 92"/>
                <a:gd name="T103" fmla="*/ 27 h 76"/>
                <a:gd name="T104" fmla="*/ 92 w 92"/>
                <a:gd name="T105"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7"/>
                  </a:moveTo>
                  <a:lnTo>
                    <a:pt x="92" y="17"/>
                  </a:lnTo>
                  <a:lnTo>
                    <a:pt x="89" y="7"/>
                  </a:lnTo>
                  <a:lnTo>
                    <a:pt x="85" y="1"/>
                  </a:lnTo>
                  <a:lnTo>
                    <a:pt x="85" y="0"/>
                  </a:lnTo>
                  <a:lnTo>
                    <a:pt x="85" y="0"/>
                  </a:lnTo>
                  <a:lnTo>
                    <a:pt x="85" y="0"/>
                  </a:lnTo>
                  <a:lnTo>
                    <a:pt x="85" y="0"/>
                  </a:lnTo>
                  <a:lnTo>
                    <a:pt x="85" y="0"/>
                  </a:lnTo>
                  <a:lnTo>
                    <a:pt x="85" y="0"/>
                  </a:lnTo>
                  <a:lnTo>
                    <a:pt x="85" y="0"/>
                  </a:lnTo>
                  <a:lnTo>
                    <a:pt x="83" y="0"/>
                  </a:lnTo>
                  <a:lnTo>
                    <a:pt x="88" y="8"/>
                  </a:lnTo>
                  <a:lnTo>
                    <a:pt x="91" y="17"/>
                  </a:lnTo>
                  <a:lnTo>
                    <a:pt x="92" y="27"/>
                  </a:lnTo>
                  <a:lnTo>
                    <a:pt x="92" y="27"/>
                  </a:lnTo>
                  <a:lnTo>
                    <a:pt x="92" y="37"/>
                  </a:lnTo>
                  <a:lnTo>
                    <a:pt x="89" y="46"/>
                  </a:lnTo>
                  <a:lnTo>
                    <a:pt x="83" y="55"/>
                  </a:lnTo>
                  <a:lnTo>
                    <a:pt x="78" y="62"/>
                  </a:lnTo>
                  <a:lnTo>
                    <a:pt x="70" y="67"/>
                  </a:lnTo>
                  <a:lnTo>
                    <a:pt x="63" y="72"/>
                  </a:lnTo>
                  <a:lnTo>
                    <a:pt x="53" y="75"/>
                  </a:lnTo>
                  <a:lnTo>
                    <a:pt x="43" y="76"/>
                  </a:lnTo>
                  <a:lnTo>
                    <a:pt x="33" y="75"/>
                  </a:lnTo>
                  <a:lnTo>
                    <a:pt x="24" y="72"/>
                  </a:lnTo>
                  <a:lnTo>
                    <a:pt x="16" y="67"/>
                  </a:lnTo>
                  <a:lnTo>
                    <a:pt x="9" y="62"/>
                  </a:lnTo>
                  <a:lnTo>
                    <a:pt x="3" y="55"/>
                  </a:lnTo>
                  <a:lnTo>
                    <a:pt x="0" y="50"/>
                  </a:lnTo>
                  <a:lnTo>
                    <a:pt x="0" y="50"/>
                  </a:lnTo>
                  <a:lnTo>
                    <a:pt x="0" y="50"/>
                  </a:lnTo>
                  <a:lnTo>
                    <a:pt x="1" y="50"/>
                  </a:lnTo>
                  <a:lnTo>
                    <a:pt x="1" y="50"/>
                  </a:lnTo>
                  <a:lnTo>
                    <a:pt x="1" y="50"/>
                  </a:lnTo>
                  <a:lnTo>
                    <a:pt x="1" y="50"/>
                  </a:lnTo>
                  <a:lnTo>
                    <a:pt x="1" y="50"/>
                  </a:lnTo>
                  <a:lnTo>
                    <a:pt x="1" y="49"/>
                  </a:lnTo>
                  <a:lnTo>
                    <a:pt x="3" y="55"/>
                  </a:lnTo>
                  <a:lnTo>
                    <a:pt x="9" y="62"/>
                  </a:lnTo>
                  <a:lnTo>
                    <a:pt x="16" y="67"/>
                  </a:lnTo>
                  <a:lnTo>
                    <a:pt x="24" y="72"/>
                  </a:lnTo>
                  <a:lnTo>
                    <a:pt x="33" y="75"/>
                  </a:lnTo>
                  <a:lnTo>
                    <a:pt x="43" y="75"/>
                  </a:lnTo>
                  <a:lnTo>
                    <a:pt x="53" y="75"/>
                  </a:lnTo>
                  <a:lnTo>
                    <a:pt x="62" y="72"/>
                  </a:lnTo>
                  <a:lnTo>
                    <a:pt x="70" y="67"/>
                  </a:lnTo>
                  <a:lnTo>
                    <a:pt x="78" y="62"/>
                  </a:lnTo>
                  <a:lnTo>
                    <a:pt x="83" y="55"/>
                  </a:lnTo>
                  <a:lnTo>
                    <a:pt x="88" y="46"/>
                  </a:lnTo>
                  <a:lnTo>
                    <a:pt x="91" y="37"/>
                  </a:lnTo>
                  <a:lnTo>
                    <a:pt x="92" y="27"/>
                  </a:lnTo>
                  <a:lnTo>
                    <a:pt x="92" y="2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7" name="Freeform 1357"/>
            <p:cNvSpPr>
              <a:spLocks/>
            </p:cNvSpPr>
            <p:nvPr/>
          </p:nvSpPr>
          <p:spPr bwMode="auto">
            <a:xfrm>
              <a:off x="4203" y="2546"/>
              <a:ext cx="91" cy="75"/>
            </a:xfrm>
            <a:custGeom>
              <a:avLst/>
              <a:gdLst>
                <a:gd name="T0" fmla="*/ 91 w 91"/>
                <a:gd name="T1" fmla="*/ 27 h 75"/>
                <a:gd name="T2" fmla="*/ 90 w 91"/>
                <a:gd name="T3" fmla="*/ 17 h 75"/>
                <a:gd name="T4" fmla="*/ 87 w 91"/>
                <a:gd name="T5" fmla="*/ 8 h 75"/>
                <a:gd name="T6" fmla="*/ 82 w 91"/>
                <a:gd name="T7" fmla="*/ 0 h 75"/>
                <a:gd name="T8" fmla="*/ 82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7 w 91"/>
                <a:gd name="T25" fmla="*/ 8 h 75"/>
                <a:gd name="T26" fmla="*/ 90 w 91"/>
                <a:gd name="T27" fmla="*/ 17 h 75"/>
                <a:gd name="T28" fmla="*/ 91 w 91"/>
                <a:gd name="T29" fmla="*/ 27 h 75"/>
                <a:gd name="T30" fmla="*/ 91 w 91"/>
                <a:gd name="T31" fmla="*/ 27 h 75"/>
                <a:gd name="T32" fmla="*/ 90 w 91"/>
                <a:gd name="T33" fmla="*/ 37 h 75"/>
                <a:gd name="T34" fmla="*/ 87 w 91"/>
                <a:gd name="T35" fmla="*/ 46 h 75"/>
                <a:gd name="T36" fmla="*/ 82 w 91"/>
                <a:gd name="T37" fmla="*/ 55 h 75"/>
                <a:gd name="T38" fmla="*/ 77 w 91"/>
                <a:gd name="T39" fmla="*/ 62 h 75"/>
                <a:gd name="T40" fmla="*/ 69 w 91"/>
                <a:gd name="T41" fmla="*/ 67 h 75"/>
                <a:gd name="T42" fmla="*/ 61 w 91"/>
                <a:gd name="T43" fmla="*/ 72 h 75"/>
                <a:gd name="T44" fmla="*/ 52 w 91"/>
                <a:gd name="T45" fmla="*/ 75 h 75"/>
                <a:gd name="T46" fmla="*/ 42 w 91"/>
                <a:gd name="T47" fmla="*/ 75 h 75"/>
                <a:gd name="T48" fmla="*/ 32 w 91"/>
                <a:gd name="T49" fmla="*/ 75 h 75"/>
                <a:gd name="T50" fmla="*/ 23 w 91"/>
                <a:gd name="T51" fmla="*/ 72 h 75"/>
                <a:gd name="T52" fmla="*/ 15 w 91"/>
                <a:gd name="T53" fmla="*/ 67 h 75"/>
                <a:gd name="T54" fmla="*/ 8 w 91"/>
                <a:gd name="T55" fmla="*/ 62 h 75"/>
                <a:gd name="T56" fmla="*/ 2 w 91"/>
                <a:gd name="T57" fmla="*/ 55 h 75"/>
                <a:gd name="T58" fmla="*/ 0 w 91"/>
                <a:gd name="T59" fmla="*/ 49 h 75"/>
                <a:gd name="T60" fmla="*/ 0 w 91"/>
                <a:gd name="T61" fmla="*/ 49 h 75"/>
                <a:gd name="T62" fmla="*/ 0 w 91"/>
                <a:gd name="T63" fmla="*/ 49 h 75"/>
                <a:gd name="T64" fmla="*/ 0 w 91"/>
                <a:gd name="T65" fmla="*/ 49 h 75"/>
                <a:gd name="T66" fmla="*/ 0 w 91"/>
                <a:gd name="T67" fmla="*/ 49 h 75"/>
                <a:gd name="T68" fmla="*/ 0 w 91"/>
                <a:gd name="T69" fmla="*/ 49 h 75"/>
                <a:gd name="T70" fmla="*/ 0 w 91"/>
                <a:gd name="T71" fmla="*/ 49 h 75"/>
                <a:gd name="T72" fmla="*/ 0 w 91"/>
                <a:gd name="T73" fmla="*/ 49 h 75"/>
                <a:gd name="T74" fmla="*/ 0 w 91"/>
                <a:gd name="T75" fmla="*/ 49 h 75"/>
                <a:gd name="T76" fmla="*/ 3 w 91"/>
                <a:gd name="T77" fmla="*/ 53 h 75"/>
                <a:gd name="T78" fmla="*/ 9 w 91"/>
                <a:gd name="T79" fmla="*/ 60 h 75"/>
                <a:gd name="T80" fmla="*/ 16 w 91"/>
                <a:gd name="T81" fmla="*/ 66 h 75"/>
                <a:gd name="T82" fmla="*/ 23 w 91"/>
                <a:gd name="T83" fmla="*/ 72 h 75"/>
                <a:gd name="T84" fmla="*/ 34 w 91"/>
                <a:gd name="T85" fmla="*/ 73 h 75"/>
                <a:gd name="T86" fmla="*/ 42 w 91"/>
                <a:gd name="T87" fmla="*/ 75 h 75"/>
                <a:gd name="T88" fmla="*/ 52 w 91"/>
                <a:gd name="T89" fmla="*/ 73 h 75"/>
                <a:gd name="T90" fmla="*/ 61 w 91"/>
                <a:gd name="T91" fmla="*/ 72 h 75"/>
                <a:gd name="T92" fmla="*/ 69 w 91"/>
                <a:gd name="T93" fmla="*/ 66 h 75"/>
                <a:gd name="T94" fmla="*/ 77 w 91"/>
                <a:gd name="T95" fmla="*/ 60 h 75"/>
                <a:gd name="T96" fmla="*/ 82 w 91"/>
                <a:gd name="T97" fmla="*/ 53 h 75"/>
                <a:gd name="T98" fmla="*/ 87 w 91"/>
                <a:gd name="T99" fmla="*/ 46 h 75"/>
                <a:gd name="T100" fmla="*/ 90 w 91"/>
                <a:gd name="T101" fmla="*/ 36 h 75"/>
                <a:gd name="T102" fmla="*/ 91 w 91"/>
                <a:gd name="T103" fmla="*/ 27 h 75"/>
                <a:gd name="T104" fmla="*/ 91 w 91"/>
                <a:gd name="T105"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75">
                  <a:moveTo>
                    <a:pt x="91" y="27"/>
                  </a:moveTo>
                  <a:lnTo>
                    <a:pt x="90" y="17"/>
                  </a:lnTo>
                  <a:lnTo>
                    <a:pt x="87" y="8"/>
                  </a:lnTo>
                  <a:lnTo>
                    <a:pt x="82" y="0"/>
                  </a:lnTo>
                  <a:lnTo>
                    <a:pt x="82" y="0"/>
                  </a:lnTo>
                  <a:lnTo>
                    <a:pt x="82" y="0"/>
                  </a:lnTo>
                  <a:lnTo>
                    <a:pt x="82" y="0"/>
                  </a:lnTo>
                  <a:lnTo>
                    <a:pt x="82" y="0"/>
                  </a:lnTo>
                  <a:lnTo>
                    <a:pt x="82" y="0"/>
                  </a:lnTo>
                  <a:lnTo>
                    <a:pt x="82" y="0"/>
                  </a:lnTo>
                  <a:lnTo>
                    <a:pt x="82" y="0"/>
                  </a:lnTo>
                  <a:lnTo>
                    <a:pt x="82" y="0"/>
                  </a:lnTo>
                  <a:lnTo>
                    <a:pt x="87" y="8"/>
                  </a:lnTo>
                  <a:lnTo>
                    <a:pt x="90" y="17"/>
                  </a:lnTo>
                  <a:lnTo>
                    <a:pt x="91" y="27"/>
                  </a:lnTo>
                  <a:lnTo>
                    <a:pt x="91" y="27"/>
                  </a:lnTo>
                  <a:lnTo>
                    <a:pt x="90" y="37"/>
                  </a:lnTo>
                  <a:lnTo>
                    <a:pt x="87" y="46"/>
                  </a:lnTo>
                  <a:lnTo>
                    <a:pt x="82" y="55"/>
                  </a:lnTo>
                  <a:lnTo>
                    <a:pt x="77" y="62"/>
                  </a:lnTo>
                  <a:lnTo>
                    <a:pt x="69" y="67"/>
                  </a:lnTo>
                  <a:lnTo>
                    <a:pt x="61" y="72"/>
                  </a:lnTo>
                  <a:lnTo>
                    <a:pt x="52" y="75"/>
                  </a:lnTo>
                  <a:lnTo>
                    <a:pt x="42" y="75"/>
                  </a:lnTo>
                  <a:lnTo>
                    <a:pt x="32" y="75"/>
                  </a:lnTo>
                  <a:lnTo>
                    <a:pt x="23" y="72"/>
                  </a:lnTo>
                  <a:lnTo>
                    <a:pt x="15" y="67"/>
                  </a:lnTo>
                  <a:lnTo>
                    <a:pt x="8" y="62"/>
                  </a:lnTo>
                  <a:lnTo>
                    <a:pt x="2" y="55"/>
                  </a:lnTo>
                  <a:lnTo>
                    <a:pt x="0" y="49"/>
                  </a:lnTo>
                  <a:lnTo>
                    <a:pt x="0" y="49"/>
                  </a:lnTo>
                  <a:lnTo>
                    <a:pt x="0" y="49"/>
                  </a:lnTo>
                  <a:lnTo>
                    <a:pt x="0" y="49"/>
                  </a:lnTo>
                  <a:lnTo>
                    <a:pt x="0" y="49"/>
                  </a:lnTo>
                  <a:lnTo>
                    <a:pt x="0" y="49"/>
                  </a:lnTo>
                  <a:lnTo>
                    <a:pt x="0" y="49"/>
                  </a:lnTo>
                  <a:lnTo>
                    <a:pt x="0" y="49"/>
                  </a:lnTo>
                  <a:lnTo>
                    <a:pt x="0" y="49"/>
                  </a:lnTo>
                  <a:lnTo>
                    <a:pt x="3" y="53"/>
                  </a:lnTo>
                  <a:lnTo>
                    <a:pt x="9" y="60"/>
                  </a:lnTo>
                  <a:lnTo>
                    <a:pt x="16" y="66"/>
                  </a:lnTo>
                  <a:lnTo>
                    <a:pt x="23" y="72"/>
                  </a:lnTo>
                  <a:lnTo>
                    <a:pt x="34" y="73"/>
                  </a:lnTo>
                  <a:lnTo>
                    <a:pt x="42" y="75"/>
                  </a:lnTo>
                  <a:lnTo>
                    <a:pt x="52" y="73"/>
                  </a:lnTo>
                  <a:lnTo>
                    <a:pt x="61" y="72"/>
                  </a:lnTo>
                  <a:lnTo>
                    <a:pt x="69" y="66"/>
                  </a:lnTo>
                  <a:lnTo>
                    <a:pt x="77" y="60"/>
                  </a:lnTo>
                  <a:lnTo>
                    <a:pt x="82" y="53"/>
                  </a:lnTo>
                  <a:lnTo>
                    <a:pt x="87" y="46"/>
                  </a:lnTo>
                  <a:lnTo>
                    <a:pt x="90" y="36"/>
                  </a:lnTo>
                  <a:lnTo>
                    <a:pt x="91" y="27"/>
                  </a:lnTo>
                  <a:lnTo>
                    <a:pt x="91" y="2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8" name="Freeform 1358"/>
            <p:cNvSpPr>
              <a:spLocks/>
            </p:cNvSpPr>
            <p:nvPr/>
          </p:nvSpPr>
          <p:spPr bwMode="auto">
            <a:xfrm>
              <a:off x="4203" y="2546"/>
              <a:ext cx="91" cy="75"/>
            </a:xfrm>
            <a:custGeom>
              <a:avLst/>
              <a:gdLst>
                <a:gd name="T0" fmla="*/ 91 w 91"/>
                <a:gd name="T1" fmla="*/ 27 h 75"/>
                <a:gd name="T2" fmla="*/ 90 w 91"/>
                <a:gd name="T3" fmla="*/ 17 h 75"/>
                <a:gd name="T4" fmla="*/ 87 w 91"/>
                <a:gd name="T5" fmla="*/ 8 h 75"/>
                <a:gd name="T6" fmla="*/ 82 w 91"/>
                <a:gd name="T7" fmla="*/ 0 h 75"/>
                <a:gd name="T8" fmla="*/ 82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1 w 91"/>
                <a:gd name="T21" fmla="*/ 0 h 75"/>
                <a:gd name="T22" fmla="*/ 81 w 91"/>
                <a:gd name="T23" fmla="*/ 0 h 75"/>
                <a:gd name="T24" fmla="*/ 82 w 91"/>
                <a:gd name="T25" fmla="*/ 0 h 75"/>
                <a:gd name="T26" fmla="*/ 87 w 91"/>
                <a:gd name="T27" fmla="*/ 8 h 75"/>
                <a:gd name="T28" fmla="*/ 90 w 91"/>
                <a:gd name="T29" fmla="*/ 17 h 75"/>
                <a:gd name="T30" fmla="*/ 90 w 91"/>
                <a:gd name="T31" fmla="*/ 27 h 75"/>
                <a:gd name="T32" fmla="*/ 91 w 91"/>
                <a:gd name="T33" fmla="*/ 27 h 75"/>
                <a:gd name="T34" fmla="*/ 90 w 91"/>
                <a:gd name="T35" fmla="*/ 36 h 75"/>
                <a:gd name="T36" fmla="*/ 87 w 91"/>
                <a:gd name="T37" fmla="*/ 46 h 75"/>
                <a:gd name="T38" fmla="*/ 82 w 91"/>
                <a:gd name="T39" fmla="*/ 53 h 75"/>
                <a:gd name="T40" fmla="*/ 77 w 91"/>
                <a:gd name="T41" fmla="*/ 60 h 75"/>
                <a:gd name="T42" fmla="*/ 69 w 91"/>
                <a:gd name="T43" fmla="*/ 66 h 75"/>
                <a:gd name="T44" fmla="*/ 61 w 91"/>
                <a:gd name="T45" fmla="*/ 72 h 75"/>
                <a:gd name="T46" fmla="*/ 52 w 91"/>
                <a:gd name="T47" fmla="*/ 73 h 75"/>
                <a:gd name="T48" fmla="*/ 42 w 91"/>
                <a:gd name="T49" fmla="*/ 75 h 75"/>
                <a:gd name="T50" fmla="*/ 34 w 91"/>
                <a:gd name="T51" fmla="*/ 73 h 75"/>
                <a:gd name="T52" fmla="*/ 23 w 91"/>
                <a:gd name="T53" fmla="*/ 72 h 75"/>
                <a:gd name="T54" fmla="*/ 16 w 91"/>
                <a:gd name="T55" fmla="*/ 66 h 75"/>
                <a:gd name="T56" fmla="*/ 9 w 91"/>
                <a:gd name="T57" fmla="*/ 60 h 75"/>
                <a:gd name="T58" fmla="*/ 3 w 91"/>
                <a:gd name="T59" fmla="*/ 53 h 75"/>
                <a:gd name="T60" fmla="*/ 0 w 91"/>
                <a:gd name="T61" fmla="*/ 49 h 75"/>
                <a:gd name="T62" fmla="*/ 91 w 91"/>
                <a:gd name="T63" fmla="*/ 27 h 75"/>
                <a:gd name="T64" fmla="*/ 0 w 91"/>
                <a:gd name="T65" fmla="*/ 47 h 75"/>
                <a:gd name="T66" fmla="*/ 3 w 91"/>
                <a:gd name="T67" fmla="*/ 53 h 75"/>
                <a:gd name="T68" fmla="*/ 9 w 91"/>
                <a:gd name="T69" fmla="*/ 60 h 75"/>
                <a:gd name="T70" fmla="*/ 16 w 91"/>
                <a:gd name="T71" fmla="*/ 66 h 75"/>
                <a:gd name="T72" fmla="*/ 23 w 91"/>
                <a:gd name="T73" fmla="*/ 70 h 75"/>
                <a:gd name="T74" fmla="*/ 34 w 91"/>
                <a:gd name="T75" fmla="*/ 73 h 75"/>
                <a:gd name="T76" fmla="*/ 42 w 91"/>
                <a:gd name="T77" fmla="*/ 75 h 75"/>
                <a:gd name="T78" fmla="*/ 52 w 91"/>
                <a:gd name="T79" fmla="*/ 73 h 75"/>
                <a:gd name="T80" fmla="*/ 61 w 91"/>
                <a:gd name="T81" fmla="*/ 70 h 75"/>
                <a:gd name="T82" fmla="*/ 69 w 91"/>
                <a:gd name="T83" fmla="*/ 66 h 75"/>
                <a:gd name="T84" fmla="*/ 77 w 91"/>
                <a:gd name="T85" fmla="*/ 60 h 75"/>
                <a:gd name="T86" fmla="*/ 82 w 91"/>
                <a:gd name="T87" fmla="*/ 53 h 75"/>
                <a:gd name="T88" fmla="*/ 87 w 91"/>
                <a:gd name="T89" fmla="*/ 46 h 75"/>
                <a:gd name="T90" fmla="*/ 90 w 91"/>
                <a:gd name="T91" fmla="*/ 36 h 75"/>
                <a:gd name="T92" fmla="*/ 90 w 91"/>
                <a:gd name="T93" fmla="*/ 27 h 75"/>
                <a:gd name="T94" fmla="*/ 91 w 91"/>
                <a:gd name="T95" fmla="*/ 27 h 75"/>
                <a:gd name="T96" fmla="*/ 0 w 91"/>
                <a:gd name="T97" fmla="*/ 47 h 75"/>
                <a:gd name="T98" fmla="*/ 91 w 91"/>
                <a:gd name="T9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75">
                  <a:moveTo>
                    <a:pt x="91" y="27"/>
                  </a:moveTo>
                  <a:lnTo>
                    <a:pt x="90" y="17"/>
                  </a:lnTo>
                  <a:lnTo>
                    <a:pt x="87" y="8"/>
                  </a:lnTo>
                  <a:lnTo>
                    <a:pt x="82" y="0"/>
                  </a:lnTo>
                  <a:lnTo>
                    <a:pt x="82" y="0"/>
                  </a:lnTo>
                  <a:lnTo>
                    <a:pt x="82" y="0"/>
                  </a:lnTo>
                  <a:lnTo>
                    <a:pt x="82" y="0"/>
                  </a:lnTo>
                  <a:lnTo>
                    <a:pt x="82" y="0"/>
                  </a:lnTo>
                  <a:lnTo>
                    <a:pt x="82" y="0"/>
                  </a:lnTo>
                  <a:lnTo>
                    <a:pt x="82" y="0"/>
                  </a:lnTo>
                  <a:lnTo>
                    <a:pt x="81" y="0"/>
                  </a:lnTo>
                  <a:lnTo>
                    <a:pt x="81" y="0"/>
                  </a:lnTo>
                  <a:lnTo>
                    <a:pt x="82" y="0"/>
                  </a:lnTo>
                  <a:lnTo>
                    <a:pt x="87" y="8"/>
                  </a:lnTo>
                  <a:lnTo>
                    <a:pt x="90" y="17"/>
                  </a:lnTo>
                  <a:lnTo>
                    <a:pt x="90" y="27"/>
                  </a:lnTo>
                  <a:lnTo>
                    <a:pt x="91" y="27"/>
                  </a:lnTo>
                  <a:lnTo>
                    <a:pt x="90" y="36"/>
                  </a:lnTo>
                  <a:lnTo>
                    <a:pt x="87" y="46"/>
                  </a:lnTo>
                  <a:lnTo>
                    <a:pt x="82" y="53"/>
                  </a:lnTo>
                  <a:lnTo>
                    <a:pt x="77" y="60"/>
                  </a:lnTo>
                  <a:lnTo>
                    <a:pt x="69" y="66"/>
                  </a:lnTo>
                  <a:lnTo>
                    <a:pt x="61" y="72"/>
                  </a:lnTo>
                  <a:lnTo>
                    <a:pt x="52" y="73"/>
                  </a:lnTo>
                  <a:lnTo>
                    <a:pt x="42" y="75"/>
                  </a:lnTo>
                  <a:lnTo>
                    <a:pt x="34" y="73"/>
                  </a:lnTo>
                  <a:lnTo>
                    <a:pt x="23" y="72"/>
                  </a:lnTo>
                  <a:lnTo>
                    <a:pt x="16" y="66"/>
                  </a:lnTo>
                  <a:lnTo>
                    <a:pt x="9" y="60"/>
                  </a:lnTo>
                  <a:lnTo>
                    <a:pt x="3" y="53"/>
                  </a:lnTo>
                  <a:lnTo>
                    <a:pt x="0" y="49"/>
                  </a:lnTo>
                  <a:lnTo>
                    <a:pt x="91" y="27"/>
                  </a:lnTo>
                  <a:lnTo>
                    <a:pt x="0" y="47"/>
                  </a:lnTo>
                  <a:lnTo>
                    <a:pt x="3" y="53"/>
                  </a:lnTo>
                  <a:lnTo>
                    <a:pt x="9" y="60"/>
                  </a:lnTo>
                  <a:lnTo>
                    <a:pt x="16" y="66"/>
                  </a:lnTo>
                  <a:lnTo>
                    <a:pt x="23" y="70"/>
                  </a:lnTo>
                  <a:lnTo>
                    <a:pt x="34" y="73"/>
                  </a:lnTo>
                  <a:lnTo>
                    <a:pt x="42" y="75"/>
                  </a:lnTo>
                  <a:lnTo>
                    <a:pt x="52" y="73"/>
                  </a:lnTo>
                  <a:lnTo>
                    <a:pt x="61" y="70"/>
                  </a:lnTo>
                  <a:lnTo>
                    <a:pt x="69" y="66"/>
                  </a:lnTo>
                  <a:lnTo>
                    <a:pt x="77" y="60"/>
                  </a:lnTo>
                  <a:lnTo>
                    <a:pt x="82" y="53"/>
                  </a:lnTo>
                  <a:lnTo>
                    <a:pt x="87" y="46"/>
                  </a:lnTo>
                  <a:lnTo>
                    <a:pt x="90" y="36"/>
                  </a:lnTo>
                  <a:lnTo>
                    <a:pt x="90" y="27"/>
                  </a:lnTo>
                  <a:lnTo>
                    <a:pt x="91" y="27"/>
                  </a:lnTo>
                  <a:lnTo>
                    <a:pt x="0" y="47"/>
                  </a:lnTo>
                  <a:lnTo>
                    <a:pt x="91"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19" name="Freeform 1359"/>
            <p:cNvSpPr>
              <a:spLocks/>
            </p:cNvSpPr>
            <p:nvPr/>
          </p:nvSpPr>
          <p:spPr bwMode="auto">
            <a:xfrm>
              <a:off x="4203" y="2546"/>
              <a:ext cx="90" cy="75"/>
            </a:xfrm>
            <a:custGeom>
              <a:avLst/>
              <a:gdLst>
                <a:gd name="T0" fmla="*/ 90 w 90"/>
                <a:gd name="T1" fmla="*/ 27 h 75"/>
                <a:gd name="T2" fmla="*/ 90 w 90"/>
                <a:gd name="T3" fmla="*/ 17 h 75"/>
                <a:gd name="T4" fmla="*/ 87 w 90"/>
                <a:gd name="T5" fmla="*/ 8 h 75"/>
                <a:gd name="T6" fmla="*/ 82 w 90"/>
                <a:gd name="T7" fmla="*/ 0 h 75"/>
                <a:gd name="T8" fmla="*/ 81 w 90"/>
                <a:gd name="T9" fmla="*/ 0 h 75"/>
                <a:gd name="T10" fmla="*/ 81 w 90"/>
                <a:gd name="T11" fmla="*/ 0 h 75"/>
                <a:gd name="T12" fmla="*/ 81 w 90"/>
                <a:gd name="T13" fmla="*/ 0 h 75"/>
                <a:gd name="T14" fmla="*/ 81 w 90"/>
                <a:gd name="T15" fmla="*/ 0 h 75"/>
                <a:gd name="T16" fmla="*/ 81 w 90"/>
                <a:gd name="T17" fmla="*/ 0 h 75"/>
                <a:gd name="T18" fmla="*/ 81 w 90"/>
                <a:gd name="T19" fmla="*/ 0 h 75"/>
                <a:gd name="T20" fmla="*/ 81 w 90"/>
                <a:gd name="T21" fmla="*/ 0 h 75"/>
                <a:gd name="T22" fmla="*/ 81 w 90"/>
                <a:gd name="T23" fmla="*/ 0 h 75"/>
                <a:gd name="T24" fmla="*/ 81 w 90"/>
                <a:gd name="T25" fmla="*/ 0 h 75"/>
                <a:gd name="T26" fmla="*/ 81 w 90"/>
                <a:gd name="T27" fmla="*/ 0 h 75"/>
                <a:gd name="T28" fmla="*/ 85 w 90"/>
                <a:gd name="T29" fmla="*/ 8 h 75"/>
                <a:gd name="T30" fmla="*/ 88 w 90"/>
                <a:gd name="T31" fmla="*/ 17 h 75"/>
                <a:gd name="T32" fmla="*/ 90 w 90"/>
                <a:gd name="T33" fmla="*/ 27 h 75"/>
                <a:gd name="T34" fmla="*/ 90 w 90"/>
                <a:gd name="T35" fmla="*/ 27 h 75"/>
                <a:gd name="T36" fmla="*/ 90 w 90"/>
                <a:gd name="T37" fmla="*/ 36 h 75"/>
                <a:gd name="T38" fmla="*/ 87 w 90"/>
                <a:gd name="T39" fmla="*/ 46 h 75"/>
                <a:gd name="T40" fmla="*/ 82 w 90"/>
                <a:gd name="T41" fmla="*/ 53 h 75"/>
                <a:gd name="T42" fmla="*/ 77 w 90"/>
                <a:gd name="T43" fmla="*/ 60 h 75"/>
                <a:gd name="T44" fmla="*/ 69 w 90"/>
                <a:gd name="T45" fmla="*/ 66 h 75"/>
                <a:gd name="T46" fmla="*/ 61 w 90"/>
                <a:gd name="T47" fmla="*/ 70 h 75"/>
                <a:gd name="T48" fmla="*/ 52 w 90"/>
                <a:gd name="T49" fmla="*/ 73 h 75"/>
                <a:gd name="T50" fmla="*/ 42 w 90"/>
                <a:gd name="T51" fmla="*/ 75 h 75"/>
                <a:gd name="T52" fmla="*/ 34 w 90"/>
                <a:gd name="T53" fmla="*/ 73 h 75"/>
                <a:gd name="T54" fmla="*/ 23 w 90"/>
                <a:gd name="T55" fmla="*/ 70 h 75"/>
                <a:gd name="T56" fmla="*/ 16 w 90"/>
                <a:gd name="T57" fmla="*/ 66 h 75"/>
                <a:gd name="T58" fmla="*/ 9 w 90"/>
                <a:gd name="T59" fmla="*/ 60 h 75"/>
                <a:gd name="T60" fmla="*/ 3 w 90"/>
                <a:gd name="T61" fmla="*/ 53 h 75"/>
                <a:gd name="T62" fmla="*/ 0 w 90"/>
                <a:gd name="T63" fmla="*/ 47 h 75"/>
                <a:gd name="T64" fmla="*/ 0 w 90"/>
                <a:gd name="T65" fmla="*/ 47 h 75"/>
                <a:gd name="T66" fmla="*/ 0 w 90"/>
                <a:gd name="T67" fmla="*/ 47 h 75"/>
                <a:gd name="T68" fmla="*/ 0 w 90"/>
                <a:gd name="T69" fmla="*/ 47 h 75"/>
                <a:gd name="T70" fmla="*/ 0 w 90"/>
                <a:gd name="T71" fmla="*/ 47 h 75"/>
                <a:gd name="T72" fmla="*/ 0 w 90"/>
                <a:gd name="T73" fmla="*/ 47 h 75"/>
                <a:gd name="T74" fmla="*/ 0 w 90"/>
                <a:gd name="T75" fmla="*/ 47 h 75"/>
                <a:gd name="T76" fmla="*/ 0 w 90"/>
                <a:gd name="T77" fmla="*/ 47 h 75"/>
                <a:gd name="T78" fmla="*/ 0 w 90"/>
                <a:gd name="T79" fmla="*/ 47 h 75"/>
                <a:gd name="T80" fmla="*/ 3 w 90"/>
                <a:gd name="T81" fmla="*/ 53 h 75"/>
                <a:gd name="T82" fmla="*/ 9 w 90"/>
                <a:gd name="T83" fmla="*/ 60 h 75"/>
                <a:gd name="T84" fmla="*/ 16 w 90"/>
                <a:gd name="T85" fmla="*/ 66 h 75"/>
                <a:gd name="T86" fmla="*/ 25 w 90"/>
                <a:gd name="T87" fmla="*/ 70 h 75"/>
                <a:gd name="T88" fmla="*/ 34 w 90"/>
                <a:gd name="T89" fmla="*/ 73 h 75"/>
                <a:gd name="T90" fmla="*/ 42 w 90"/>
                <a:gd name="T91" fmla="*/ 73 h 75"/>
                <a:gd name="T92" fmla="*/ 52 w 90"/>
                <a:gd name="T93" fmla="*/ 73 h 75"/>
                <a:gd name="T94" fmla="*/ 61 w 90"/>
                <a:gd name="T95" fmla="*/ 70 h 75"/>
                <a:gd name="T96" fmla="*/ 68 w 90"/>
                <a:gd name="T97" fmla="*/ 66 h 75"/>
                <a:gd name="T98" fmla="*/ 75 w 90"/>
                <a:gd name="T99" fmla="*/ 60 h 75"/>
                <a:gd name="T100" fmla="*/ 81 w 90"/>
                <a:gd name="T101" fmla="*/ 53 h 75"/>
                <a:gd name="T102" fmla="*/ 85 w 90"/>
                <a:gd name="T103" fmla="*/ 44 h 75"/>
                <a:gd name="T104" fmla="*/ 88 w 90"/>
                <a:gd name="T105" fmla="*/ 36 h 75"/>
                <a:gd name="T106" fmla="*/ 90 w 90"/>
                <a:gd name="T107" fmla="*/ 27 h 75"/>
                <a:gd name="T108" fmla="*/ 90 w 90"/>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5">
                  <a:moveTo>
                    <a:pt x="90" y="27"/>
                  </a:moveTo>
                  <a:lnTo>
                    <a:pt x="90" y="17"/>
                  </a:lnTo>
                  <a:lnTo>
                    <a:pt x="87" y="8"/>
                  </a:lnTo>
                  <a:lnTo>
                    <a:pt x="82" y="0"/>
                  </a:lnTo>
                  <a:lnTo>
                    <a:pt x="81" y="0"/>
                  </a:lnTo>
                  <a:lnTo>
                    <a:pt x="81" y="0"/>
                  </a:lnTo>
                  <a:lnTo>
                    <a:pt x="81" y="0"/>
                  </a:lnTo>
                  <a:lnTo>
                    <a:pt x="81" y="0"/>
                  </a:lnTo>
                  <a:lnTo>
                    <a:pt x="81" y="0"/>
                  </a:lnTo>
                  <a:lnTo>
                    <a:pt x="81" y="0"/>
                  </a:lnTo>
                  <a:lnTo>
                    <a:pt x="81" y="0"/>
                  </a:lnTo>
                  <a:lnTo>
                    <a:pt x="81" y="0"/>
                  </a:lnTo>
                  <a:lnTo>
                    <a:pt x="81" y="0"/>
                  </a:lnTo>
                  <a:lnTo>
                    <a:pt x="81" y="0"/>
                  </a:lnTo>
                  <a:lnTo>
                    <a:pt x="85" y="8"/>
                  </a:lnTo>
                  <a:lnTo>
                    <a:pt x="88" y="17"/>
                  </a:lnTo>
                  <a:lnTo>
                    <a:pt x="90" y="27"/>
                  </a:lnTo>
                  <a:lnTo>
                    <a:pt x="90" y="27"/>
                  </a:lnTo>
                  <a:lnTo>
                    <a:pt x="90" y="36"/>
                  </a:lnTo>
                  <a:lnTo>
                    <a:pt x="87" y="46"/>
                  </a:lnTo>
                  <a:lnTo>
                    <a:pt x="82" y="53"/>
                  </a:lnTo>
                  <a:lnTo>
                    <a:pt x="77" y="60"/>
                  </a:lnTo>
                  <a:lnTo>
                    <a:pt x="69" y="66"/>
                  </a:lnTo>
                  <a:lnTo>
                    <a:pt x="61" y="70"/>
                  </a:lnTo>
                  <a:lnTo>
                    <a:pt x="52" y="73"/>
                  </a:lnTo>
                  <a:lnTo>
                    <a:pt x="42" y="75"/>
                  </a:lnTo>
                  <a:lnTo>
                    <a:pt x="34" y="73"/>
                  </a:lnTo>
                  <a:lnTo>
                    <a:pt x="23" y="70"/>
                  </a:lnTo>
                  <a:lnTo>
                    <a:pt x="16" y="66"/>
                  </a:lnTo>
                  <a:lnTo>
                    <a:pt x="9" y="60"/>
                  </a:lnTo>
                  <a:lnTo>
                    <a:pt x="3" y="53"/>
                  </a:lnTo>
                  <a:lnTo>
                    <a:pt x="0" y="47"/>
                  </a:lnTo>
                  <a:lnTo>
                    <a:pt x="0" y="47"/>
                  </a:lnTo>
                  <a:lnTo>
                    <a:pt x="0" y="47"/>
                  </a:lnTo>
                  <a:lnTo>
                    <a:pt x="0" y="47"/>
                  </a:lnTo>
                  <a:lnTo>
                    <a:pt x="0" y="47"/>
                  </a:lnTo>
                  <a:lnTo>
                    <a:pt x="0" y="47"/>
                  </a:lnTo>
                  <a:lnTo>
                    <a:pt x="0" y="47"/>
                  </a:lnTo>
                  <a:lnTo>
                    <a:pt x="0" y="47"/>
                  </a:lnTo>
                  <a:lnTo>
                    <a:pt x="0" y="47"/>
                  </a:lnTo>
                  <a:lnTo>
                    <a:pt x="3" y="53"/>
                  </a:lnTo>
                  <a:lnTo>
                    <a:pt x="9" y="60"/>
                  </a:lnTo>
                  <a:lnTo>
                    <a:pt x="16" y="66"/>
                  </a:lnTo>
                  <a:lnTo>
                    <a:pt x="25" y="70"/>
                  </a:lnTo>
                  <a:lnTo>
                    <a:pt x="34" y="73"/>
                  </a:lnTo>
                  <a:lnTo>
                    <a:pt x="42" y="73"/>
                  </a:lnTo>
                  <a:lnTo>
                    <a:pt x="52" y="73"/>
                  </a:lnTo>
                  <a:lnTo>
                    <a:pt x="61" y="70"/>
                  </a:lnTo>
                  <a:lnTo>
                    <a:pt x="68" y="66"/>
                  </a:lnTo>
                  <a:lnTo>
                    <a:pt x="75" y="60"/>
                  </a:lnTo>
                  <a:lnTo>
                    <a:pt x="81" y="53"/>
                  </a:lnTo>
                  <a:lnTo>
                    <a:pt x="85" y="44"/>
                  </a:lnTo>
                  <a:lnTo>
                    <a:pt x="88" y="36"/>
                  </a:lnTo>
                  <a:lnTo>
                    <a:pt x="90" y="27"/>
                  </a:lnTo>
                  <a:lnTo>
                    <a:pt x="90"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0" name="Freeform 1360"/>
            <p:cNvSpPr>
              <a:spLocks/>
            </p:cNvSpPr>
            <p:nvPr/>
          </p:nvSpPr>
          <p:spPr bwMode="auto">
            <a:xfrm>
              <a:off x="4203" y="2546"/>
              <a:ext cx="90" cy="73"/>
            </a:xfrm>
            <a:custGeom>
              <a:avLst/>
              <a:gdLst>
                <a:gd name="T0" fmla="*/ 90 w 90"/>
                <a:gd name="T1" fmla="*/ 27 h 73"/>
                <a:gd name="T2" fmla="*/ 88 w 90"/>
                <a:gd name="T3" fmla="*/ 17 h 73"/>
                <a:gd name="T4" fmla="*/ 85 w 90"/>
                <a:gd name="T5" fmla="*/ 8 h 73"/>
                <a:gd name="T6" fmla="*/ 81 w 90"/>
                <a:gd name="T7" fmla="*/ 0 h 73"/>
                <a:gd name="T8" fmla="*/ 81 w 90"/>
                <a:gd name="T9" fmla="*/ 0 h 73"/>
                <a:gd name="T10" fmla="*/ 81 w 90"/>
                <a:gd name="T11" fmla="*/ 0 h 73"/>
                <a:gd name="T12" fmla="*/ 81 w 90"/>
                <a:gd name="T13" fmla="*/ 0 h 73"/>
                <a:gd name="T14" fmla="*/ 81 w 90"/>
                <a:gd name="T15" fmla="*/ 0 h 73"/>
                <a:gd name="T16" fmla="*/ 80 w 90"/>
                <a:gd name="T17" fmla="*/ 0 h 73"/>
                <a:gd name="T18" fmla="*/ 80 w 90"/>
                <a:gd name="T19" fmla="*/ 0 h 73"/>
                <a:gd name="T20" fmla="*/ 80 w 90"/>
                <a:gd name="T21" fmla="*/ 0 h 73"/>
                <a:gd name="T22" fmla="*/ 80 w 90"/>
                <a:gd name="T23" fmla="*/ 0 h 73"/>
                <a:gd name="T24" fmla="*/ 80 w 90"/>
                <a:gd name="T25" fmla="*/ 0 h 73"/>
                <a:gd name="T26" fmla="*/ 81 w 90"/>
                <a:gd name="T27" fmla="*/ 1 h 73"/>
                <a:gd name="T28" fmla="*/ 85 w 90"/>
                <a:gd name="T29" fmla="*/ 8 h 73"/>
                <a:gd name="T30" fmla="*/ 88 w 90"/>
                <a:gd name="T31" fmla="*/ 17 h 73"/>
                <a:gd name="T32" fmla="*/ 90 w 90"/>
                <a:gd name="T33" fmla="*/ 27 h 73"/>
                <a:gd name="T34" fmla="*/ 90 w 90"/>
                <a:gd name="T35" fmla="*/ 27 h 73"/>
                <a:gd name="T36" fmla="*/ 88 w 90"/>
                <a:gd name="T37" fmla="*/ 36 h 73"/>
                <a:gd name="T38" fmla="*/ 85 w 90"/>
                <a:gd name="T39" fmla="*/ 44 h 73"/>
                <a:gd name="T40" fmla="*/ 81 w 90"/>
                <a:gd name="T41" fmla="*/ 53 h 73"/>
                <a:gd name="T42" fmla="*/ 75 w 90"/>
                <a:gd name="T43" fmla="*/ 60 h 73"/>
                <a:gd name="T44" fmla="*/ 68 w 90"/>
                <a:gd name="T45" fmla="*/ 66 h 73"/>
                <a:gd name="T46" fmla="*/ 61 w 90"/>
                <a:gd name="T47" fmla="*/ 70 h 73"/>
                <a:gd name="T48" fmla="*/ 52 w 90"/>
                <a:gd name="T49" fmla="*/ 73 h 73"/>
                <a:gd name="T50" fmla="*/ 42 w 90"/>
                <a:gd name="T51" fmla="*/ 73 h 73"/>
                <a:gd name="T52" fmla="*/ 34 w 90"/>
                <a:gd name="T53" fmla="*/ 73 h 73"/>
                <a:gd name="T54" fmla="*/ 25 w 90"/>
                <a:gd name="T55" fmla="*/ 70 h 73"/>
                <a:gd name="T56" fmla="*/ 16 w 90"/>
                <a:gd name="T57" fmla="*/ 66 h 73"/>
                <a:gd name="T58" fmla="*/ 9 w 90"/>
                <a:gd name="T59" fmla="*/ 60 h 73"/>
                <a:gd name="T60" fmla="*/ 3 w 90"/>
                <a:gd name="T61" fmla="*/ 53 h 73"/>
                <a:gd name="T62" fmla="*/ 0 w 90"/>
                <a:gd name="T63" fmla="*/ 47 h 73"/>
                <a:gd name="T64" fmla="*/ 0 w 90"/>
                <a:gd name="T65" fmla="*/ 47 h 73"/>
                <a:gd name="T66" fmla="*/ 0 w 90"/>
                <a:gd name="T67" fmla="*/ 47 h 73"/>
                <a:gd name="T68" fmla="*/ 0 w 90"/>
                <a:gd name="T69" fmla="*/ 47 h 73"/>
                <a:gd name="T70" fmla="*/ 0 w 90"/>
                <a:gd name="T71" fmla="*/ 47 h 73"/>
                <a:gd name="T72" fmla="*/ 0 w 90"/>
                <a:gd name="T73" fmla="*/ 47 h 73"/>
                <a:gd name="T74" fmla="*/ 0 w 90"/>
                <a:gd name="T75" fmla="*/ 47 h 73"/>
                <a:gd name="T76" fmla="*/ 0 w 90"/>
                <a:gd name="T77" fmla="*/ 46 h 73"/>
                <a:gd name="T78" fmla="*/ 0 w 90"/>
                <a:gd name="T79" fmla="*/ 46 h 73"/>
                <a:gd name="T80" fmla="*/ 3 w 90"/>
                <a:gd name="T81" fmla="*/ 53 h 73"/>
                <a:gd name="T82" fmla="*/ 9 w 90"/>
                <a:gd name="T83" fmla="*/ 60 h 73"/>
                <a:gd name="T84" fmla="*/ 16 w 90"/>
                <a:gd name="T85" fmla="*/ 66 h 73"/>
                <a:gd name="T86" fmla="*/ 25 w 90"/>
                <a:gd name="T87" fmla="*/ 70 h 73"/>
                <a:gd name="T88" fmla="*/ 34 w 90"/>
                <a:gd name="T89" fmla="*/ 72 h 73"/>
                <a:gd name="T90" fmla="*/ 42 w 90"/>
                <a:gd name="T91" fmla="*/ 73 h 73"/>
                <a:gd name="T92" fmla="*/ 52 w 90"/>
                <a:gd name="T93" fmla="*/ 72 h 73"/>
                <a:gd name="T94" fmla="*/ 61 w 90"/>
                <a:gd name="T95" fmla="*/ 70 h 73"/>
                <a:gd name="T96" fmla="*/ 68 w 90"/>
                <a:gd name="T97" fmla="*/ 66 h 73"/>
                <a:gd name="T98" fmla="*/ 75 w 90"/>
                <a:gd name="T99" fmla="*/ 60 h 73"/>
                <a:gd name="T100" fmla="*/ 81 w 90"/>
                <a:gd name="T101" fmla="*/ 53 h 73"/>
                <a:gd name="T102" fmla="*/ 85 w 90"/>
                <a:gd name="T103" fmla="*/ 44 h 73"/>
                <a:gd name="T104" fmla="*/ 88 w 90"/>
                <a:gd name="T105" fmla="*/ 36 h 73"/>
                <a:gd name="T106" fmla="*/ 90 w 90"/>
                <a:gd name="T107" fmla="*/ 27 h 73"/>
                <a:gd name="T108" fmla="*/ 90 w 90"/>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3">
                  <a:moveTo>
                    <a:pt x="90" y="27"/>
                  </a:moveTo>
                  <a:lnTo>
                    <a:pt x="88" y="17"/>
                  </a:lnTo>
                  <a:lnTo>
                    <a:pt x="85" y="8"/>
                  </a:lnTo>
                  <a:lnTo>
                    <a:pt x="81" y="0"/>
                  </a:lnTo>
                  <a:lnTo>
                    <a:pt x="81" y="0"/>
                  </a:lnTo>
                  <a:lnTo>
                    <a:pt x="81" y="0"/>
                  </a:lnTo>
                  <a:lnTo>
                    <a:pt x="81" y="0"/>
                  </a:lnTo>
                  <a:lnTo>
                    <a:pt x="81" y="0"/>
                  </a:lnTo>
                  <a:lnTo>
                    <a:pt x="80" y="0"/>
                  </a:lnTo>
                  <a:lnTo>
                    <a:pt x="80" y="0"/>
                  </a:lnTo>
                  <a:lnTo>
                    <a:pt x="80" y="0"/>
                  </a:lnTo>
                  <a:lnTo>
                    <a:pt x="80" y="0"/>
                  </a:lnTo>
                  <a:lnTo>
                    <a:pt x="80" y="0"/>
                  </a:lnTo>
                  <a:lnTo>
                    <a:pt x="81" y="1"/>
                  </a:lnTo>
                  <a:lnTo>
                    <a:pt x="85" y="8"/>
                  </a:lnTo>
                  <a:lnTo>
                    <a:pt x="88" y="17"/>
                  </a:lnTo>
                  <a:lnTo>
                    <a:pt x="90" y="27"/>
                  </a:lnTo>
                  <a:lnTo>
                    <a:pt x="90" y="27"/>
                  </a:lnTo>
                  <a:lnTo>
                    <a:pt x="88" y="36"/>
                  </a:lnTo>
                  <a:lnTo>
                    <a:pt x="85" y="44"/>
                  </a:lnTo>
                  <a:lnTo>
                    <a:pt x="81" y="53"/>
                  </a:lnTo>
                  <a:lnTo>
                    <a:pt x="75" y="60"/>
                  </a:lnTo>
                  <a:lnTo>
                    <a:pt x="68" y="66"/>
                  </a:lnTo>
                  <a:lnTo>
                    <a:pt x="61" y="70"/>
                  </a:lnTo>
                  <a:lnTo>
                    <a:pt x="52" y="73"/>
                  </a:lnTo>
                  <a:lnTo>
                    <a:pt x="42" y="73"/>
                  </a:lnTo>
                  <a:lnTo>
                    <a:pt x="34" y="73"/>
                  </a:lnTo>
                  <a:lnTo>
                    <a:pt x="25" y="70"/>
                  </a:lnTo>
                  <a:lnTo>
                    <a:pt x="16" y="66"/>
                  </a:lnTo>
                  <a:lnTo>
                    <a:pt x="9" y="60"/>
                  </a:lnTo>
                  <a:lnTo>
                    <a:pt x="3" y="53"/>
                  </a:lnTo>
                  <a:lnTo>
                    <a:pt x="0" y="47"/>
                  </a:lnTo>
                  <a:lnTo>
                    <a:pt x="0" y="47"/>
                  </a:lnTo>
                  <a:lnTo>
                    <a:pt x="0" y="47"/>
                  </a:lnTo>
                  <a:lnTo>
                    <a:pt x="0" y="47"/>
                  </a:lnTo>
                  <a:lnTo>
                    <a:pt x="0" y="47"/>
                  </a:lnTo>
                  <a:lnTo>
                    <a:pt x="0" y="47"/>
                  </a:lnTo>
                  <a:lnTo>
                    <a:pt x="0" y="47"/>
                  </a:lnTo>
                  <a:lnTo>
                    <a:pt x="0" y="46"/>
                  </a:lnTo>
                  <a:lnTo>
                    <a:pt x="0" y="46"/>
                  </a:lnTo>
                  <a:lnTo>
                    <a:pt x="3" y="53"/>
                  </a:lnTo>
                  <a:lnTo>
                    <a:pt x="9" y="60"/>
                  </a:lnTo>
                  <a:lnTo>
                    <a:pt x="16" y="66"/>
                  </a:lnTo>
                  <a:lnTo>
                    <a:pt x="25" y="70"/>
                  </a:lnTo>
                  <a:lnTo>
                    <a:pt x="34" y="72"/>
                  </a:lnTo>
                  <a:lnTo>
                    <a:pt x="42" y="73"/>
                  </a:lnTo>
                  <a:lnTo>
                    <a:pt x="52" y="72"/>
                  </a:lnTo>
                  <a:lnTo>
                    <a:pt x="61" y="70"/>
                  </a:lnTo>
                  <a:lnTo>
                    <a:pt x="68" y="66"/>
                  </a:lnTo>
                  <a:lnTo>
                    <a:pt x="75" y="60"/>
                  </a:lnTo>
                  <a:lnTo>
                    <a:pt x="81" y="53"/>
                  </a:lnTo>
                  <a:lnTo>
                    <a:pt x="85" y="44"/>
                  </a:lnTo>
                  <a:lnTo>
                    <a:pt x="88" y="36"/>
                  </a:lnTo>
                  <a:lnTo>
                    <a:pt x="90" y="27"/>
                  </a:lnTo>
                  <a:lnTo>
                    <a:pt x="90"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1" name="Freeform 1361"/>
            <p:cNvSpPr>
              <a:spLocks/>
            </p:cNvSpPr>
            <p:nvPr/>
          </p:nvSpPr>
          <p:spPr bwMode="auto">
            <a:xfrm>
              <a:off x="4203" y="2546"/>
              <a:ext cx="90" cy="73"/>
            </a:xfrm>
            <a:custGeom>
              <a:avLst/>
              <a:gdLst>
                <a:gd name="T0" fmla="*/ 90 w 90"/>
                <a:gd name="T1" fmla="*/ 27 h 73"/>
                <a:gd name="T2" fmla="*/ 88 w 90"/>
                <a:gd name="T3" fmla="*/ 17 h 73"/>
                <a:gd name="T4" fmla="*/ 85 w 90"/>
                <a:gd name="T5" fmla="*/ 8 h 73"/>
                <a:gd name="T6" fmla="*/ 81 w 90"/>
                <a:gd name="T7" fmla="*/ 1 h 73"/>
                <a:gd name="T8" fmla="*/ 80 w 90"/>
                <a:gd name="T9" fmla="*/ 0 h 73"/>
                <a:gd name="T10" fmla="*/ 80 w 90"/>
                <a:gd name="T11" fmla="*/ 0 h 73"/>
                <a:gd name="T12" fmla="*/ 80 w 90"/>
                <a:gd name="T13" fmla="*/ 0 h 73"/>
                <a:gd name="T14" fmla="*/ 80 w 90"/>
                <a:gd name="T15" fmla="*/ 0 h 73"/>
                <a:gd name="T16" fmla="*/ 80 w 90"/>
                <a:gd name="T17" fmla="*/ 0 h 73"/>
                <a:gd name="T18" fmla="*/ 80 w 90"/>
                <a:gd name="T19" fmla="*/ 0 h 73"/>
                <a:gd name="T20" fmla="*/ 80 w 90"/>
                <a:gd name="T21" fmla="*/ 0 h 73"/>
                <a:gd name="T22" fmla="*/ 80 w 90"/>
                <a:gd name="T23" fmla="*/ 0 h 73"/>
                <a:gd name="T24" fmla="*/ 80 w 90"/>
                <a:gd name="T25" fmla="*/ 0 h 73"/>
                <a:gd name="T26" fmla="*/ 81 w 90"/>
                <a:gd name="T27" fmla="*/ 1 h 73"/>
                <a:gd name="T28" fmla="*/ 85 w 90"/>
                <a:gd name="T29" fmla="*/ 8 h 73"/>
                <a:gd name="T30" fmla="*/ 88 w 90"/>
                <a:gd name="T31" fmla="*/ 17 h 73"/>
                <a:gd name="T32" fmla="*/ 88 w 90"/>
                <a:gd name="T33" fmla="*/ 27 h 73"/>
                <a:gd name="T34" fmla="*/ 90 w 90"/>
                <a:gd name="T35" fmla="*/ 27 h 73"/>
                <a:gd name="T36" fmla="*/ 88 w 90"/>
                <a:gd name="T37" fmla="*/ 36 h 73"/>
                <a:gd name="T38" fmla="*/ 85 w 90"/>
                <a:gd name="T39" fmla="*/ 44 h 73"/>
                <a:gd name="T40" fmla="*/ 81 w 90"/>
                <a:gd name="T41" fmla="*/ 53 h 73"/>
                <a:gd name="T42" fmla="*/ 75 w 90"/>
                <a:gd name="T43" fmla="*/ 60 h 73"/>
                <a:gd name="T44" fmla="*/ 68 w 90"/>
                <a:gd name="T45" fmla="*/ 66 h 73"/>
                <a:gd name="T46" fmla="*/ 61 w 90"/>
                <a:gd name="T47" fmla="*/ 70 h 73"/>
                <a:gd name="T48" fmla="*/ 52 w 90"/>
                <a:gd name="T49" fmla="*/ 72 h 73"/>
                <a:gd name="T50" fmla="*/ 42 w 90"/>
                <a:gd name="T51" fmla="*/ 73 h 73"/>
                <a:gd name="T52" fmla="*/ 34 w 90"/>
                <a:gd name="T53" fmla="*/ 72 h 73"/>
                <a:gd name="T54" fmla="*/ 25 w 90"/>
                <a:gd name="T55" fmla="*/ 70 h 73"/>
                <a:gd name="T56" fmla="*/ 16 w 90"/>
                <a:gd name="T57" fmla="*/ 66 h 73"/>
                <a:gd name="T58" fmla="*/ 9 w 90"/>
                <a:gd name="T59" fmla="*/ 60 h 73"/>
                <a:gd name="T60" fmla="*/ 3 w 90"/>
                <a:gd name="T61" fmla="*/ 53 h 73"/>
                <a:gd name="T62" fmla="*/ 0 w 90"/>
                <a:gd name="T63" fmla="*/ 46 h 73"/>
                <a:gd name="T64" fmla="*/ 0 w 90"/>
                <a:gd name="T65" fmla="*/ 46 h 73"/>
                <a:gd name="T66" fmla="*/ 0 w 90"/>
                <a:gd name="T67" fmla="*/ 46 h 73"/>
                <a:gd name="T68" fmla="*/ 0 w 90"/>
                <a:gd name="T69" fmla="*/ 46 h 73"/>
                <a:gd name="T70" fmla="*/ 0 w 90"/>
                <a:gd name="T71" fmla="*/ 46 h 73"/>
                <a:gd name="T72" fmla="*/ 0 w 90"/>
                <a:gd name="T73" fmla="*/ 46 h 73"/>
                <a:gd name="T74" fmla="*/ 0 w 90"/>
                <a:gd name="T75" fmla="*/ 46 h 73"/>
                <a:gd name="T76" fmla="*/ 0 w 90"/>
                <a:gd name="T77" fmla="*/ 46 h 73"/>
                <a:gd name="T78" fmla="*/ 0 w 90"/>
                <a:gd name="T79" fmla="*/ 46 h 73"/>
                <a:gd name="T80" fmla="*/ 5 w 90"/>
                <a:gd name="T81" fmla="*/ 53 h 73"/>
                <a:gd name="T82" fmla="*/ 11 w 90"/>
                <a:gd name="T83" fmla="*/ 59 h 73"/>
                <a:gd name="T84" fmla="*/ 16 w 90"/>
                <a:gd name="T85" fmla="*/ 65 h 73"/>
                <a:gd name="T86" fmla="*/ 25 w 90"/>
                <a:gd name="T87" fmla="*/ 69 h 73"/>
                <a:gd name="T88" fmla="*/ 34 w 90"/>
                <a:gd name="T89" fmla="*/ 72 h 73"/>
                <a:gd name="T90" fmla="*/ 42 w 90"/>
                <a:gd name="T91" fmla="*/ 73 h 73"/>
                <a:gd name="T92" fmla="*/ 52 w 90"/>
                <a:gd name="T93" fmla="*/ 72 h 73"/>
                <a:gd name="T94" fmla="*/ 61 w 90"/>
                <a:gd name="T95" fmla="*/ 69 h 73"/>
                <a:gd name="T96" fmla="*/ 68 w 90"/>
                <a:gd name="T97" fmla="*/ 65 h 73"/>
                <a:gd name="T98" fmla="*/ 75 w 90"/>
                <a:gd name="T99" fmla="*/ 59 h 73"/>
                <a:gd name="T100" fmla="*/ 81 w 90"/>
                <a:gd name="T101" fmla="*/ 53 h 73"/>
                <a:gd name="T102" fmla="*/ 85 w 90"/>
                <a:gd name="T103" fmla="*/ 44 h 73"/>
                <a:gd name="T104" fmla="*/ 88 w 90"/>
                <a:gd name="T105" fmla="*/ 36 h 73"/>
                <a:gd name="T106" fmla="*/ 88 w 90"/>
                <a:gd name="T107" fmla="*/ 27 h 73"/>
                <a:gd name="T108" fmla="*/ 90 w 90"/>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3">
                  <a:moveTo>
                    <a:pt x="90" y="27"/>
                  </a:moveTo>
                  <a:lnTo>
                    <a:pt x="88" y="17"/>
                  </a:lnTo>
                  <a:lnTo>
                    <a:pt x="85" y="8"/>
                  </a:lnTo>
                  <a:lnTo>
                    <a:pt x="81" y="1"/>
                  </a:lnTo>
                  <a:lnTo>
                    <a:pt x="80" y="0"/>
                  </a:lnTo>
                  <a:lnTo>
                    <a:pt x="80" y="0"/>
                  </a:lnTo>
                  <a:lnTo>
                    <a:pt x="80" y="0"/>
                  </a:lnTo>
                  <a:lnTo>
                    <a:pt x="80" y="0"/>
                  </a:lnTo>
                  <a:lnTo>
                    <a:pt x="80" y="0"/>
                  </a:lnTo>
                  <a:lnTo>
                    <a:pt x="80" y="0"/>
                  </a:lnTo>
                  <a:lnTo>
                    <a:pt x="80" y="0"/>
                  </a:lnTo>
                  <a:lnTo>
                    <a:pt x="80" y="0"/>
                  </a:lnTo>
                  <a:lnTo>
                    <a:pt x="80" y="0"/>
                  </a:lnTo>
                  <a:lnTo>
                    <a:pt x="81" y="1"/>
                  </a:lnTo>
                  <a:lnTo>
                    <a:pt x="85" y="8"/>
                  </a:lnTo>
                  <a:lnTo>
                    <a:pt x="88" y="17"/>
                  </a:lnTo>
                  <a:lnTo>
                    <a:pt x="88" y="27"/>
                  </a:lnTo>
                  <a:lnTo>
                    <a:pt x="90" y="27"/>
                  </a:lnTo>
                  <a:lnTo>
                    <a:pt x="88" y="36"/>
                  </a:lnTo>
                  <a:lnTo>
                    <a:pt x="85" y="44"/>
                  </a:lnTo>
                  <a:lnTo>
                    <a:pt x="81" y="53"/>
                  </a:lnTo>
                  <a:lnTo>
                    <a:pt x="75" y="60"/>
                  </a:lnTo>
                  <a:lnTo>
                    <a:pt x="68" y="66"/>
                  </a:lnTo>
                  <a:lnTo>
                    <a:pt x="61" y="70"/>
                  </a:lnTo>
                  <a:lnTo>
                    <a:pt x="52" y="72"/>
                  </a:lnTo>
                  <a:lnTo>
                    <a:pt x="42" y="73"/>
                  </a:lnTo>
                  <a:lnTo>
                    <a:pt x="34" y="72"/>
                  </a:lnTo>
                  <a:lnTo>
                    <a:pt x="25" y="70"/>
                  </a:lnTo>
                  <a:lnTo>
                    <a:pt x="16" y="66"/>
                  </a:lnTo>
                  <a:lnTo>
                    <a:pt x="9" y="60"/>
                  </a:lnTo>
                  <a:lnTo>
                    <a:pt x="3" y="53"/>
                  </a:lnTo>
                  <a:lnTo>
                    <a:pt x="0" y="46"/>
                  </a:lnTo>
                  <a:lnTo>
                    <a:pt x="0" y="46"/>
                  </a:lnTo>
                  <a:lnTo>
                    <a:pt x="0" y="46"/>
                  </a:lnTo>
                  <a:lnTo>
                    <a:pt x="0" y="46"/>
                  </a:lnTo>
                  <a:lnTo>
                    <a:pt x="0" y="46"/>
                  </a:lnTo>
                  <a:lnTo>
                    <a:pt x="0" y="46"/>
                  </a:lnTo>
                  <a:lnTo>
                    <a:pt x="0" y="46"/>
                  </a:lnTo>
                  <a:lnTo>
                    <a:pt x="0" y="46"/>
                  </a:lnTo>
                  <a:lnTo>
                    <a:pt x="0" y="46"/>
                  </a:lnTo>
                  <a:lnTo>
                    <a:pt x="5" y="53"/>
                  </a:lnTo>
                  <a:lnTo>
                    <a:pt x="11" y="59"/>
                  </a:lnTo>
                  <a:lnTo>
                    <a:pt x="16" y="65"/>
                  </a:lnTo>
                  <a:lnTo>
                    <a:pt x="25" y="69"/>
                  </a:lnTo>
                  <a:lnTo>
                    <a:pt x="34" y="72"/>
                  </a:lnTo>
                  <a:lnTo>
                    <a:pt x="42" y="73"/>
                  </a:lnTo>
                  <a:lnTo>
                    <a:pt x="52" y="72"/>
                  </a:lnTo>
                  <a:lnTo>
                    <a:pt x="61" y="69"/>
                  </a:lnTo>
                  <a:lnTo>
                    <a:pt x="68" y="65"/>
                  </a:lnTo>
                  <a:lnTo>
                    <a:pt x="75" y="59"/>
                  </a:lnTo>
                  <a:lnTo>
                    <a:pt x="81" y="53"/>
                  </a:lnTo>
                  <a:lnTo>
                    <a:pt x="85" y="44"/>
                  </a:lnTo>
                  <a:lnTo>
                    <a:pt x="88" y="36"/>
                  </a:lnTo>
                  <a:lnTo>
                    <a:pt x="88" y="27"/>
                  </a:lnTo>
                  <a:lnTo>
                    <a:pt x="90"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2" name="Freeform 1362"/>
            <p:cNvSpPr>
              <a:spLocks/>
            </p:cNvSpPr>
            <p:nvPr/>
          </p:nvSpPr>
          <p:spPr bwMode="auto">
            <a:xfrm>
              <a:off x="4203" y="2544"/>
              <a:ext cx="88" cy="75"/>
            </a:xfrm>
            <a:custGeom>
              <a:avLst/>
              <a:gdLst>
                <a:gd name="T0" fmla="*/ 88 w 88"/>
                <a:gd name="T1" fmla="*/ 29 h 75"/>
                <a:gd name="T2" fmla="*/ 88 w 88"/>
                <a:gd name="T3" fmla="*/ 19 h 75"/>
                <a:gd name="T4" fmla="*/ 85 w 88"/>
                <a:gd name="T5" fmla="*/ 10 h 75"/>
                <a:gd name="T6" fmla="*/ 81 w 88"/>
                <a:gd name="T7" fmla="*/ 3 h 75"/>
                <a:gd name="T8" fmla="*/ 80 w 88"/>
                <a:gd name="T9" fmla="*/ 2 h 75"/>
                <a:gd name="T10" fmla="*/ 80 w 88"/>
                <a:gd name="T11" fmla="*/ 2 h 75"/>
                <a:gd name="T12" fmla="*/ 78 w 88"/>
                <a:gd name="T13" fmla="*/ 0 h 75"/>
                <a:gd name="T14" fmla="*/ 78 w 88"/>
                <a:gd name="T15" fmla="*/ 0 h 75"/>
                <a:gd name="T16" fmla="*/ 78 w 88"/>
                <a:gd name="T17" fmla="*/ 0 h 75"/>
                <a:gd name="T18" fmla="*/ 78 w 88"/>
                <a:gd name="T19" fmla="*/ 0 h 75"/>
                <a:gd name="T20" fmla="*/ 78 w 88"/>
                <a:gd name="T21" fmla="*/ 0 h 75"/>
                <a:gd name="T22" fmla="*/ 78 w 88"/>
                <a:gd name="T23" fmla="*/ 0 h 75"/>
                <a:gd name="T24" fmla="*/ 78 w 88"/>
                <a:gd name="T25" fmla="*/ 0 h 75"/>
                <a:gd name="T26" fmla="*/ 80 w 88"/>
                <a:gd name="T27" fmla="*/ 3 h 75"/>
                <a:gd name="T28" fmla="*/ 84 w 88"/>
                <a:gd name="T29" fmla="*/ 10 h 75"/>
                <a:gd name="T30" fmla="*/ 87 w 88"/>
                <a:gd name="T31" fmla="*/ 19 h 75"/>
                <a:gd name="T32" fmla="*/ 88 w 88"/>
                <a:gd name="T33" fmla="*/ 29 h 75"/>
                <a:gd name="T34" fmla="*/ 88 w 88"/>
                <a:gd name="T35" fmla="*/ 29 h 75"/>
                <a:gd name="T36" fmla="*/ 88 w 88"/>
                <a:gd name="T37" fmla="*/ 38 h 75"/>
                <a:gd name="T38" fmla="*/ 85 w 88"/>
                <a:gd name="T39" fmla="*/ 46 h 75"/>
                <a:gd name="T40" fmla="*/ 81 w 88"/>
                <a:gd name="T41" fmla="*/ 55 h 75"/>
                <a:gd name="T42" fmla="*/ 75 w 88"/>
                <a:gd name="T43" fmla="*/ 61 h 75"/>
                <a:gd name="T44" fmla="*/ 68 w 88"/>
                <a:gd name="T45" fmla="*/ 67 h 75"/>
                <a:gd name="T46" fmla="*/ 61 w 88"/>
                <a:gd name="T47" fmla="*/ 71 h 75"/>
                <a:gd name="T48" fmla="*/ 52 w 88"/>
                <a:gd name="T49" fmla="*/ 74 h 75"/>
                <a:gd name="T50" fmla="*/ 42 w 88"/>
                <a:gd name="T51" fmla="*/ 75 h 75"/>
                <a:gd name="T52" fmla="*/ 34 w 88"/>
                <a:gd name="T53" fmla="*/ 74 h 75"/>
                <a:gd name="T54" fmla="*/ 25 w 88"/>
                <a:gd name="T55" fmla="*/ 71 h 75"/>
                <a:gd name="T56" fmla="*/ 16 w 88"/>
                <a:gd name="T57" fmla="*/ 67 h 75"/>
                <a:gd name="T58" fmla="*/ 11 w 88"/>
                <a:gd name="T59" fmla="*/ 61 h 75"/>
                <a:gd name="T60" fmla="*/ 5 w 88"/>
                <a:gd name="T61" fmla="*/ 55 h 75"/>
                <a:gd name="T62" fmla="*/ 0 w 88"/>
                <a:gd name="T63" fmla="*/ 48 h 75"/>
                <a:gd name="T64" fmla="*/ 0 w 88"/>
                <a:gd name="T65" fmla="*/ 48 h 75"/>
                <a:gd name="T66" fmla="*/ 0 w 88"/>
                <a:gd name="T67" fmla="*/ 48 h 75"/>
                <a:gd name="T68" fmla="*/ 0 w 88"/>
                <a:gd name="T69" fmla="*/ 48 h 75"/>
                <a:gd name="T70" fmla="*/ 0 w 88"/>
                <a:gd name="T71" fmla="*/ 48 h 75"/>
                <a:gd name="T72" fmla="*/ 0 w 88"/>
                <a:gd name="T73" fmla="*/ 48 h 75"/>
                <a:gd name="T74" fmla="*/ 0 w 88"/>
                <a:gd name="T75" fmla="*/ 46 h 75"/>
                <a:gd name="T76" fmla="*/ 0 w 88"/>
                <a:gd name="T77" fmla="*/ 46 h 75"/>
                <a:gd name="T78" fmla="*/ 0 w 88"/>
                <a:gd name="T79" fmla="*/ 46 h 75"/>
                <a:gd name="T80" fmla="*/ 5 w 88"/>
                <a:gd name="T81" fmla="*/ 54 h 75"/>
                <a:gd name="T82" fmla="*/ 11 w 88"/>
                <a:gd name="T83" fmla="*/ 61 h 75"/>
                <a:gd name="T84" fmla="*/ 18 w 88"/>
                <a:gd name="T85" fmla="*/ 67 h 75"/>
                <a:gd name="T86" fmla="*/ 25 w 88"/>
                <a:gd name="T87" fmla="*/ 71 h 75"/>
                <a:gd name="T88" fmla="*/ 34 w 88"/>
                <a:gd name="T89" fmla="*/ 74 h 75"/>
                <a:gd name="T90" fmla="*/ 42 w 88"/>
                <a:gd name="T91" fmla="*/ 74 h 75"/>
                <a:gd name="T92" fmla="*/ 52 w 88"/>
                <a:gd name="T93" fmla="*/ 74 h 75"/>
                <a:gd name="T94" fmla="*/ 61 w 88"/>
                <a:gd name="T95" fmla="*/ 71 h 75"/>
                <a:gd name="T96" fmla="*/ 68 w 88"/>
                <a:gd name="T97" fmla="*/ 67 h 75"/>
                <a:gd name="T98" fmla="*/ 75 w 88"/>
                <a:gd name="T99" fmla="*/ 61 h 75"/>
                <a:gd name="T100" fmla="*/ 80 w 88"/>
                <a:gd name="T101" fmla="*/ 54 h 75"/>
                <a:gd name="T102" fmla="*/ 84 w 88"/>
                <a:gd name="T103" fmla="*/ 46 h 75"/>
                <a:gd name="T104" fmla="*/ 87 w 88"/>
                <a:gd name="T105" fmla="*/ 38 h 75"/>
                <a:gd name="T106" fmla="*/ 88 w 88"/>
                <a:gd name="T107" fmla="*/ 29 h 75"/>
                <a:gd name="T108" fmla="*/ 88 w 88"/>
                <a:gd name="T109"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5">
                  <a:moveTo>
                    <a:pt x="88" y="29"/>
                  </a:moveTo>
                  <a:lnTo>
                    <a:pt x="88" y="19"/>
                  </a:lnTo>
                  <a:lnTo>
                    <a:pt x="85" y="10"/>
                  </a:lnTo>
                  <a:lnTo>
                    <a:pt x="81" y="3"/>
                  </a:lnTo>
                  <a:lnTo>
                    <a:pt x="80" y="2"/>
                  </a:lnTo>
                  <a:lnTo>
                    <a:pt x="80" y="2"/>
                  </a:lnTo>
                  <a:lnTo>
                    <a:pt x="78" y="0"/>
                  </a:lnTo>
                  <a:lnTo>
                    <a:pt x="78" y="0"/>
                  </a:lnTo>
                  <a:lnTo>
                    <a:pt x="78" y="0"/>
                  </a:lnTo>
                  <a:lnTo>
                    <a:pt x="78" y="0"/>
                  </a:lnTo>
                  <a:lnTo>
                    <a:pt x="78" y="0"/>
                  </a:lnTo>
                  <a:lnTo>
                    <a:pt x="78" y="0"/>
                  </a:lnTo>
                  <a:lnTo>
                    <a:pt x="78" y="0"/>
                  </a:lnTo>
                  <a:lnTo>
                    <a:pt x="80" y="3"/>
                  </a:lnTo>
                  <a:lnTo>
                    <a:pt x="84" y="10"/>
                  </a:lnTo>
                  <a:lnTo>
                    <a:pt x="87" y="19"/>
                  </a:lnTo>
                  <a:lnTo>
                    <a:pt x="88" y="29"/>
                  </a:lnTo>
                  <a:lnTo>
                    <a:pt x="88" y="29"/>
                  </a:lnTo>
                  <a:lnTo>
                    <a:pt x="88" y="38"/>
                  </a:lnTo>
                  <a:lnTo>
                    <a:pt x="85" y="46"/>
                  </a:lnTo>
                  <a:lnTo>
                    <a:pt x="81" y="55"/>
                  </a:lnTo>
                  <a:lnTo>
                    <a:pt x="75" y="61"/>
                  </a:lnTo>
                  <a:lnTo>
                    <a:pt x="68" y="67"/>
                  </a:lnTo>
                  <a:lnTo>
                    <a:pt x="61" y="71"/>
                  </a:lnTo>
                  <a:lnTo>
                    <a:pt x="52" y="74"/>
                  </a:lnTo>
                  <a:lnTo>
                    <a:pt x="42" y="75"/>
                  </a:lnTo>
                  <a:lnTo>
                    <a:pt x="34" y="74"/>
                  </a:lnTo>
                  <a:lnTo>
                    <a:pt x="25" y="71"/>
                  </a:lnTo>
                  <a:lnTo>
                    <a:pt x="16" y="67"/>
                  </a:lnTo>
                  <a:lnTo>
                    <a:pt x="11" y="61"/>
                  </a:lnTo>
                  <a:lnTo>
                    <a:pt x="5" y="55"/>
                  </a:lnTo>
                  <a:lnTo>
                    <a:pt x="0" y="48"/>
                  </a:lnTo>
                  <a:lnTo>
                    <a:pt x="0" y="48"/>
                  </a:lnTo>
                  <a:lnTo>
                    <a:pt x="0" y="48"/>
                  </a:lnTo>
                  <a:lnTo>
                    <a:pt x="0" y="48"/>
                  </a:lnTo>
                  <a:lnTo>
                    <a:pt x="0" y="48"/>
                  </a:lnTo>
                  <a:lnTo>
                    <a:pt x="0" y="48"/>
                  </a:lnTo>
                  <a:lnTo>
                    <a:pt x="0" y="46"/>
                  </a:lnTo>
                  <a:lnTo>
                    <a:pt x="0" y="46"/>
                  </a:lnTo>
                  <a:lnTo>
                    <a:pt x="0" y="46"/>
                  </a:lnTo>
                  <a:lnTo>
                    <a:pt x="5" y="54"/>
                  </a:lnTo>
                  <a:lnTo>
                    <a:pt x="11" y="61"/>
                  </a:lnTo>
                  <a:lnTo>
                    <a:pt x="18" y="67"/>
                  </a:lnTo>
                  <a:lnTo>
                    <a:pt x="25" y="71"/>
                  </a:lnTo>
                  <a:lnTo>
                    <a:pt x="34" y="74"/>
                  </a:lnTo>
                  <a:lnTo>
                    <a:pt x="42" y="74"/>
                  </a:lnTo>
                  <a:lnTo>
                    <a:pt x="52" y="74"/>
                  </a:lnTo>
                  <a:lnTo>
                    <a:pt x="61" y="71"/>
                  </a:lnTo>
                  <a:lnTo>
                    <a:pt x="68" y="67"/>
                  </a:lnTo>
                  <a:lnTo>
                    <a:pt x="75" y="61"/>
                  </a:lnTo>
                  <a:lnTo>
                    <a:pt x="80" y="54"/>
                  </a:lnTo>
                  <a:lnTo>
                    <a:pt x="84" y="46"/>
                  </a:lnTo>
                  <a:lnTo>
                    <a:pt x="87" y="38"/>
                  </a:lnTo>
                  <a:lnTo>
                    <a:pt x="88" y="29"/>
                  </a:lnTo>
                  <a:lnTo>
                    <a:pt x="88" y="29"/>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3" name="Freeform 1363"/>
            <p:cNvSpPr>
              <a:spLocks/>
            </p:cNvSpPr>
            <p:nvPr/>
          </p:nvSpPr>
          <p:spPr bwMode="auto">
            <a:xfrm>
              <a:off x="4203" y="2544"/>
              <a:ext cx="88" cy="74"/>
            </a:xfrm>
            <a:custGeom>
              <a:avLst/>
              <a:gdLst>
                <a:gd name="T0" fmla="*/ 88 w 88"/>
                <a:gd name="T1" fmla="*/ 29 h 74"/>
                <a:gd name="T2" fmla="*/ 87 w 88"/>
                <a:gd name="T3" fmla="*/ 19 h 74"/>
                <a:gd name="T4" fmla="*/ 84 w 88"/>
                <a:gd name="T5" fmla="*/ 10 h 74"/>
                <a:gd name="T6" fmla="*/ 80 w 88"/>
                <a:gd name="T7" fmla="*/ 3 h 74"/>
                <a:gd name="T8" fmla="*/ 78 w 88"/>
                <a:gd name="T9" fmla="*/ 0 h 74"/>
                <a:gd name="T10" fmla="*/ 78 w 88"/>
                <a:gd name="T11" fmla="*/ 0 h 74"/>
                <a:gd name="T12" fmla="*/ 78 w 88"/>
                <a:gd name="T13" fmla="*/ 0 h 74"/>
                <a:gd name="T14" fmla="*/ 78 w 88"/>
                <a:gd name="T15" fmla="*/ 0 h 74"/>
                <a:gd name="T16" fmla="*/ 78 w 88"/>
                <a:gd name="T17" fmla="*/ 0 h 74"/>
                <a:gd name="T18" fmla="*/ 78 w 88"/>
                <a:gd name="T19" fmla="*/ 0 h 74"/>
                <a:gd name="T20" fmla="*/ 78 w 88"/>
                <a:gd name="T21" fmla="*/ 0 h 74"/>
                <a:gd name="T22" fmla="*/ 78 w 88"/>
                <a:gd name="T23" fmla="*/ 0 h 74"/>
                <a:gd name="T24" fmla="*/ 77 w 88"/>
                <a:gd name="T25" fmla="*/ 0 h 74"/>
                <a:gd name="T26" fmla="*/ 80 w 88"/>
                <a:gd name="T27" fmla="*/ 3 h 74"/>
                <a:gd name="T28" fmla="*/ 84 w 88"/>
                <a:gd name="T29" fmla="*/ 12 h 74"/>
                <a:gd name="T30" fmla="*/ 87 w 88"/>
                <a:gd name="T31" fmla="*/ 19 h 74"/>
                <a:gd name="T32" fmla="*/ 87 w 88"/>
                <a:gd name="T33" fmla="*/ 29 h 74"/>
                <a:gd name="T34" fmla="*/ 88 w 88"/>
                <a:gd name="T35" fmla="*/ 29 h 74"/>
                <a:gd name="T36" fmla="*/ 87 w 88"/>
                <a:gd name="T37" fmla="*/ 38 h 74"/>
                <a:gd name="T38" fmla="*/ 84 w 88"/>
                <a:gd name="T39" fmla="*/ 46 h 74"/>
                <a:gd name="T40" fmla="*/ 80 w 88"/>
                <a:gd name="T41" fmla="*/ 54 h 74"/>
                <a:gd name="T42" fmla="*/ 75 w 88"/>
                <a:gd name="T43" fmla="*/ 61 h 74"/>
                <a:gd name="T44" fmla="*/ 68 w 88"/>
                <a:gd name="T45" fmla="*/ 67 h 74"/>
                <a:gd name="T46" fmla="*/ 61 w 88"/>
                <a:gd name="T47" fmla="*/ 71 h 74"/>
                <a:gd name="T48" fmla="*/ 52 w 88"/>
                <a:gd name="T49" fmla="*/ 74 h 74"/>
                <a:gd name="T50" fmla="*/ 42 w 88"/>
                <a:gd name="T51" fmla="*/ 74 h 74"/>
                <a:gd name="T52" fmla="*/ 34 w 88"/>
                <a:gd name="T53" fmla="*/ 74 h 74"/>
                <a:gd name="T54" fmla="*/ 25 w 88"/>
                <a:gd name="T55" fmla="*/ 71 h 74"/>
                <a:gd name="T56" fmla="*/ 18 w 88"/>
                <a:gd name="T57" fmla="*/ 67 h 74"/>
                <a:gd name="T58" fmla="*/ 11 w 88"/>
                <a:gd name="T59" fmla="*/ 61 h 74"/>
                <a:gd name="T60" fmla="*/ 5 w 88"/>
                <a:gd name="T61" fmla="*/ 54 h 74"/>
                <a:gd name="T62" fmla="*/ 0 w 88"/>
                <a:gd name="T63" fmla="*/ 46 h 74"/>
                <a:gd name="T64" fmla="*/ 0 w 88"/>
                <a:gd name="T65" fmla="*/ 46 h 74"/>
                <a:gd name="T66" fmla="*/ 0 w 88"/>
                <a:gd name="T67" fmla="*/ 46 h 74"/>
                <a:gd name="T68" fmla="*/ 0 w 88"/>
                <a:gd name="T69" fmla="*/ 46 h 74"/>
                <a:gd name="T70" fmla="*/ 0 w 88"/>
                <a:gd name="T71" fmla="*/ 46 h 74"/>
                <a:gd name="T72" fmla="*/ 0 w 88"/>
                <a:gd name="T73" fmla="*/ 46 h 74"/>
                <a:gd name="T74" fmla="*/ 0 w 88"/>
                <a:gd name="T75" fmla="*/ 46 h 74"/>
                <a:gd name="T76" fmla="*/ 0 w 88"/>
                <a:gd name="T77" fmla="*/ 46 h 74"/>
                <a:gd name="T78" fmla="*/ 0 w 88"/>
                <a:gd name="T79" fmla="*/ 46 h 74"/>
                <a:gd name="T80" fmla="*/ 0 w 88"/>
                <a:gd name="T81" fmla="*/ 46 h 74"/>
                <a:gd name="T82" fmla="*/ 5 w 88"/>
                <a:gd name="T83" fmla="*/ 54 h 74"/>
                <a:gd name="T84" fmla="*/ 11 w 88"/>
                <a:gd name="T85" fmla="*/ 61 h 74"/>
                <a:gd name="T86" fmla="*/ 18 w 88"/>
                <a:gd name="T87" fmla="*/ 67 h 74"/>
                <a:gd name="T88" fmla="*/ 25 w 88"/>
                <a:gd name="T89" fmla="*/ 71 h 74"/>
                <a:gd name="T90" fmla="*/ 34 w 88"/>
                <a:gd name="T91" fmla="*/ 72 h 74"/>
                <a:gd name="T92" fmla="*/ 42 w 88"/>
                <a:gd name="T93" fmla="*/ 74 h 74"/>
                <a:gd name="T94" fmla="*/ 52 w 88"/>
                <a:gd name="T95" fmla="*/ 72 h 74"/>
                <a:gd name="T96" fmla="*/ 59 w 88"/>
                <a:gd name="T97" fmla="*/ 71 h 74"/>
                <a:gd name="T98" fmla="*/ 68 w 88"/>
                <a:gd name="T99" fmla="*/ 67 h 74"/>
                <a:gd name="T100" fmla="*/ 74 w 88"/>
                <a:gd name="T101" fmla="*/ 61 h 74"/>
                <a:gd name="T102" fmla="*/ 80 w 88"/>
                <a:gd name="T103" fmla="*/ 54 h 74"/>
                <a:gd name="T104" fmla="*/ 84 w 88"/>
                <a:gd name="T105" fmla="*/ 46 h 74"/>
                <a:gd name="T106" fmla="*/ 87 w 88"/>
                <a:gd name="T107" fmla="*/ 38 h 74"/>
                <a:gd name="T108" fmla="*/ 87 w 88"/>
                <a:gd name="T109" fmla="*/ 29 h 74"/>
                <a:gd name="T110" fmla="*/ 88 w 88"/>
                <a:gd name="T11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74">
                  <a:moveTo>
                    <a:pt x="88" y="29"/>
                  </a:moveTo>
                  <a:lnTo>
                    <a:pt x="87" y="19"/>
                  </a:lnTo>
                  <a:lnTo>
                    <a:pt x="84" y="10"/>
                  </a:lnTo>
                  <a:lnTo>
                    <a:pt x="80" y="3"/>
                  </a:lnTo>
                  <a:lnTo>
                    <a:pt x="78" y="0"/>
                  </a:lnTo>
                  <a:lnTo>
                    <a:pt x="78" y="0"/>
                  </a:lnTo>
                  <a:lnTo>
                    <a:pt x="78" y="0"/>
                  </a:lnTo>
                  <a:lnTo>
                    <a:pt x="78" y="0"/>
                  </a:lnTo>
                  <a:lnTo>
                    <a:pt x="78" y="0"/>
                  </a:lnTo>
                  <a:lnTo>
                    <a:pt x="78" y="0"/>
                  </a:lnTo>
                  <a:lnTo>
                    <a:pt x="78" y="0"/>
                  </a:lnTo>
                  <a:lnTo>
                    <a:pt x="78" y="0"/>
                  </a:lnTo>
                  <a:lnTo>
                    <a:pt x="77" y="0"/>
                  </a:lnTo>
                  <a:lnTo>
                    <a:pt x="80" y="3"/>
                  </a:lnTo>
                  <a:lnTo>
                    <a:pt x="84" y="12"/>
                  </a:lnTo>
                  <a:lnTo>
                    <a:pt x="87" y="19"/>
                  </a:lnTo>
                  <a:lnTo>
                    <a:pt x="87" y="29"/>
                  </a:lnTo>
                  <a:lnTo>
                    <a:pt x="88" y="29"/>
                  </a:lnTo>
                  <a:lnTo>
                    <a:pt x="87" y="38"/>
                  </a:lnTo>
                  <a:lnTo>
                    <a:pt x="84" y="46"/>
                  </a:lnTo>
                  <a:lnTo>
                    <a:pt x="80" y="54"/>
                  </a:lnTo>
                  <a:lnTo>
                    <a:pt x="75" y="61"/>
                  </a:lnTo>
                  <a:lnTo>
                    <a:pt x="68" y="67"/>
                  </a:lnTo>
                  <a:lnTo>
                    <a:pt x="61" y="71"/>
                  </a:lnTo>
                  <a:lnTo>
                    <a:pt x="52" y="74"/>
                  </a:lnTo>
                  <a:lnTo>
                    <a:pt x="42" y="74"/>
                  </a:lnTo>
                  <a:lnTo>
                    <a:pt x="34" y="74"/>
                  </a:lnTo>
                  <a:lnTo>
                    <a:pt x="25" y="71"/>
                  </a:lnTo>
                  <a:lnTo>
                    <a:pt x="18" y="67"/>
                  </a:lnTo>
                  <a:lnTo>
                    <a:pt x="11" y="61"/>
                  </a:lnTo>
                  <a:lnTo>
                    <a:pt x="5" y="54"/>
                  </a:lnTo>
                  <a:lnTo>
                    <a:pt x="0" y="46"/>
                  </a:lnTo>
                  <a:lnTo>
                    <a:pt x="0" y="46"/>
                  </a:lnTo>
                  <a:lnTo>
                    <a:pt x="0" y="46"/>
                  </a:lnTo>
                  <a:lnTo>
                    <a:pt x="0" y="46"/>
                  </a:lnTo>
                  <a:lnTo>
                    <a:pt x="0" y="46"/>
                  </a:lnTo>
                  <a:lnTo>
                    <a:pt x="0" y="46"/>
                  </a:lnTo>
                  <a:lnTo>
                    <a:pt x="0" y="46"/>
                  </a:lnTo>
                  <a:lnTo>
                    <a:pt x="0" y="46"/>
                  </a:lnTo>
                  <a:lnTo>
                    <a:pt x="0" y="46"/>
                  </a:lnTo>
                  <a:lnTo>
                    <a:pt x="0" y="46"/>
                  </a:lnTo>
                  <a:lnTo>
                    <a:pt x="5" y="54"/>
                  </a:lnTo>
                  <a:lnTo>
                    <a:pt x="11" y="61"/>
                  </a:lnTo>
                  <a:lnTo>
                    <a:pt x="18" y="67"/>
                  </a:lnTo>
                  <a:lnTo>
                    <a:pt x="25" y="71"/>
                  </a:lnTo>
                  <a:lnTo>
                    <a:pt x="34" y="72"/>
                  </a:lnTo>
                  <a:lnTo>
                    <a:pt x="42" y="74"/>
                  </a:lnTo>
                  <a:lnTo>
                    <a:pt x="52" y="72"/>
                  </a:lnTo>
                  <a:lnTo>
                    <a:pt x="59" y="71"/>
                  </a:lnTo>
                  <a:lnTo>
                    <a:pt x="68" y="67"/>
                  </a:lnTo>
                  <a:lnTo>
                    <a:pt x="74" y="61"/>
                  </a:lnTo>
                  <a:lnTo>
                    <a:pt x="80" y="54"/>
                  </a:lnTo>
                  <a:lnTo>
                    <a:pt x="84" y="46"/>
                  </a:lnTo>
                  <a:lnTo>
                    <a:pt x="87" y="38"/>
                  </a:lnTo>
                  <a:lnTo>
                    <a:pt x="87" y="29"/>
                  </a:lnTo>
                  <a:lnTo>
                    <a:pt x="88"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4" name="Freeform 1364"/>
            <p:cNvSpPr>
              <a:spLocks/>
            </p:cNvSpPr>
            <p:nvPr/>
          </p:nvSpPr>
          <p:spPr bwMode="auto">
            <a:xfrm>
              <a:off x="4203" y="2544"/>
              <a:ext cx="87" cy="74"/>
            </a:xfrm>
            <a:custGeom>
              <a:avLst/>
              <a:gdLst>
                <a:gd name="T0" fmla="*/ 87 w 87"/>
                <a:gd name="T1" fmla="*/ 29 h 74"/>
                <a:gd name="T2" fmla="*/ 87 w 87"/>
                <a:gd name="T3" fmla="*/ 19 h 74"/>
                <a:gd name="T4" fmla="*/ 84 w 87"/>
                <a:gd name="T5" fmla="*/ 12 h 74"/>
                <a:gd name="T6" fmla="*/ 80 w 87"/>
                <a:gd name="T7" fmla="*/ 3 h 74"/>
                <a:gd name="T8" fmla="*/ 77 w 87"/>
                <a:gd name="T9" fmla="*/ 0 h 74"/>
                <a:gd name="T10" fmla="*/ 77 w 87"/>
                <a:gd name="T11" fmla="*/ 0 h 74"/>
                <a:gd name="T12" fmla="*/ 77 w 87"/>
                <a:gd name="T13" fmla="*/ 0 h 74"/>
                <a:gd name="T14" fmla="*/ 77 w 87"/>
                <a:gd name="T15" fmla="*/ 0 h 74"/>
                <a:gd name="T16" fmla="*/ 77 w 87"/>
                <a:gd name="T17" fmla="*/ 0 h 74"/>
                <a:gd name="T18" fmla="*/ 77 w 87"/>
                <a:gd name="T19" fmla="*/ 0 h 74"/>
                <a:gd name="T20" fmla="*/ 77 w 87"/>
                <a:gd name="T21" fmla="*/ 0 h 74"/>
                <a:gd name="T22" fmla="*/ 77 w 87"/>
                <a:gd name="T23" fmla="*/ 0 h 74"/>
                <a:gd name="T24" fmla="*/ 77 w 87"/>
                <a:gd name="T25" fmla="*/ 0 h 74"/>
                <a:gd name="T26" fmla="*/ 80 w 87"/>
                <a:gd name="T27" fmla="*/ 3 h 74"/>
                <a:gd name="T28" fmla="*/ 84 w 87"/>
                <a:gd name="T29" fmla="*/ 12 h 74"/>
                <a:gd name="T30" fmla="*/ 85 w 87"/>
                <a:gd name="T31" fmla="*/ 21 h 74"/>
                <a:gd name="T32" fmla="*/ 87 w 87"/>
                <a:gd name="T33" fmla="*/ 29 h 74"/>
                <a:gd name="T34" fmla="*/ 87 w 87"/>
                <a:gd name="T35" fmla="*/ 29 h 74"/>
                <a:gd name="T36" fmla="*/ 87 w 87"/>
                <a:gd name="T37" fmla="*/ 38 h 74"/>
                <a:gd name="T38" fmla="*/ 84 w 87"/>
                <a:gd name="T39" fmla="*/ 46 h 74"/>
                <a:gd name="T40" fmla="*/ 80 w 87"/>
                <a:gd name="T41" fmla="*/ 54 h 74"/>
                <a:gd name="T42" fmla="*/ 74 w 87"/>
                <a:gd name="T43" fmla="*/ 61 h 74"/>
                <a:gd name="T44" fmla="*/ 68 w 87"/>
                <a:gd name="T45" fmla="*/ 67 h 74"/>
                <a:gd name="T46" fmla="*/ 59 w 87"/>
                <a:gd name="T47" fmla="*/ 71 h 74"/>
                <a:gd name="T48" fmla="*/ 52 w 87"/>
                <a:gd name="T49" fmla="*/ 72 h 74"/>
                <a:gd name="T50" fmla="*/ 42 w 87"/>
                <a:gd name="T51" fmla="*/ 74 h 74"/>
                <a:gd name="T52" fmla="*/ 34 w 87"/>
                <a:gd name="T53" fmla="*/ 72 h 74"/>
                <a:gd name="T54" fmla="*/ 25 w 87"/>
                <a:gd name="T55" fmla="*/ 71 h 74"/>
                <a:gd name="T56" fmla="*/ 18 w 87"/>
                <a:gd name="T57" fmla="*/ 67 h 74"/>
                <a:gd name="T58" fmla="*/ 11 w 87"/>
                <a:gd name="T59" fmla="*/ 61 h 74"/>
                <a:gd name="T60" fmla="*/ 5 w 87"/>
                <a:gd name="T61" fmla="*/ 54 h 74"/>
                <a:gd name="T62" fmla="*/ 0 w 87"/>
                <a:gd name="T63" fmla="*/ 46 h 74"/>
                <a:gd name="T64" fmla="*/ 0 w 87"/>
                <a:gd name="T65" fmla="*/ 46 h 74"/>
                <a:gd name="T66" fmla="*/ 0 w 87"/>
                <a:gd name="T67" fmla="*/ 46 h 74"/>
                <a:gd name="T68" fmla="*/ 0 w 87"/>
                <a:gd name="T69" fmla="*/ 46 h 74"/>
                <a:gd name="T70" fmla="*/ 0 w 87"/>
                <a:gd name="T71" fmla="*/ 46 h 74"/>
                <a:gd name="T72" fmla="*/ 2 w 87"/>
                <a:gd name="T73" fmla="*/ 46 h 74"/>
                <a:gd name="T74" fmla="*/ 2 w 87"/>
                <a:gd name="T75" fmla="*/ 45 h 74"/>
                <a:gd name="T76" fmla="*/ 2 w 87"/>
                <a:gd name="T77" fmla="*/ 45 h 74"/>
                <a:gd name="T78" fmla="*/ 2 w 87"/>
                <a:gd name="T79" fmla="*/ 45 h 74"/>
                <a:gd name="T80" fmla="*/ 2 w 87"/>
                <a:gd name="T81" fmla="*/ 45 h 74"/>
                <a:gd name="T82" fmla="*/ 2 w 87"/>
                <a:gd name="T83" fmla="*/ 46 h 74"/>
                <a:gd name="T84" fmla="*/ 6 w 87"/>
                <a:gd name="T85" fmla="*/ 54 h 74"/>
                <a:gd name="T86" fmla="*/ 11 w 87"/>
                <a:gd name="T87" fmla="*/ 61 h 74"/>
                <a:gd name="T88" fmla="*/ 18 w 87"/>
                <a:gd name="T89" fmla="*/ 65 h 74"/>
                <a:gd name="T90" fmla="*/ 25 w 87"/>
                <a:gd name="T91" fmla="*/ 69 h 74"/>
                <a:gd name="T92" fmla="*/ 34 w 87"/>
                <a:gd name="T93" fmla="*/ 72 h 74"/>
                <a:gd name="T94" fmla="*/ 42 w 87"/>
                <a:gd name="T95" fmla="*/ 74 h 74"/>
                <a:gd name="T96" fmla="*/ 51 w 87"/>
                <a:gd name="T97" fmla="*/ 72 h 74"/>
                <a:gd name="T98" fmla="*/ 59 w 87"/>
                <a:gd name="T99" fmla="*/ 69 h 74"/>
                <a:gd name="T100" fmla="*/ 68 w 87"/>
                <a:gd name="T101" fmla="*/ 65 h 74"/>
                <a:gd name="T102" fmla="*/ 74 w 87"/>
                <a:gd name="T103" fmla="*/ 61 h 74"/>
                <a:gd name="T104" fmla="*/ 80 w 87"/>
                <a:gd name="T105" fmla="*/ 54 h 74"/>
                <a:gd name="T106" fmla="*/ 84 w 87"/>
                <a:gd name="T107" fmla="*/ 46 h 74"/>
                <a:gd name="T108" fmla="*/ 85 w 87"/>
                <a:gd name="T109" fmla="*/ 38 h 74"/>
                <a:gd name="T110" fmla="*/ 87 w 87"/>
                <a:gd name="T111" fmla="*/ 29 h 74"/>
                <a:gd name="T112" fmla="*/ 87 w 87"/>
                <a:gd name="T113"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4">
                  <a:moveTo>
                    <a:pt x="87" y="29"/>
                  </a:moveTo>
                  <a:lnTo>
                    <a:pt x="87" y="19"/>
                  </a:lnTo>
                  <a:lnTo>
                    <a:pt x="84" y="12"/>
                  </a:lnTo>
                  <a:lnTo>
                    <a:pt x="80" y="3"/>
                  </a:lnTo>
                  <a:lnTo>
                    <a:pt x="77" y="0"/>
                  </a:lnTo>
                  <a:lnTo>
                    <a:pt x="77" y="0"/>
                  </a:lnTo>
                  <a:lnTo>
                    <a:pt x="77" y="0"/>
                  </a:lnTo>
                  <a:lnTo>
                    <a:pt x="77" y="0"/>
                  </a:lnTo>
                  <a:lnTo>
                    <a:pt x="77" y="0"/>
                  </a:lnTo>
                  <a:lnTo>
                    <a:pt x="77" y="0"/>
                  </a:lnTo>
                  <a:lnTo>
                    <a:pt x="77" y="0"/>
                  </a:lnTo>
                  <a:lnTo>
                    <a:pt x="77" y="0"/>
                  </a:lnTo>
                  <a:lnTo>
                    <a:pt x="77" y="0"/>
                  </a:lnTo>
                  <a:lnTo>
                    <a:pt x="80" y="3"/>
                  </a:lnTo>
                  <a:lnTo>
                    <a:pt x="84" y="12"/>
                  </a:lnTo>
                  <a:lnTo>
                    <a:pt x="85" y="21"/>
                  </a:lnTo>
                  <a:lnTo>
                    <a:pt x="87" y="29"/>
                  </a:lnTo>
                  <a:lnTo>
                    <a:pt x="87" y="29"/>
                  </a:lnTo>
                  <a:lnTo>
                    <a:pt x="87" y="38"/>
                  </a:lnTo>
                  <a:lnTo>
                    <a:pt x="84" y="46"/>
                  </a:lnTo>
                  <a:lnTo>
                    <a:pt x="80" y="54"/>
                  </a:lnTo>
                  <a:lnTo>
                    <a:pt x="74" y="61"/>
                  </a:lnTo>
                  <a:lnTo>
                    <a:pt x="68" y="67"/>
                  </a:lnTo>
                  <a:lnTo>
                    <a:pt x="59" y="71"/>
                  </a:lnTo>
                  <a:lnTo>
                    <a:pt x="52" y="72"/>
                  </a:lnTo>
                  <a:lnTo>
                    <a:pt x="42" y="74"/>
                  </a:lnTo>
                  <a:lnTo>
                    <a:pt x="34" y="72"/>
                  </a:lnTo>
                  <a:lnTo>
                    <a:pt x="25" y="71"/>
                  </a:lnTo>
                  <a:lnTo>
                    <a:pt x="18" y="67"/>
                  </a:lnTo>
                  <a:lnTo>
                    <a:pt x="11" y="61"/>
                  </a:lnTo>
                  <a:lnTo>
                    <a:pt x="5" y="54"/>
                  </a:lnTo>
                  <a:lnTo>
                    <a:pt x="0" y="46"/>
                  </a:lnTo>
                  <a:lnTo>
                    <a:pt x="0" y="46"/>
                  </a:lnTo>
                  <a:lnTo>
                    <a:pt x="0" y="46"/>
                  </a:lnTo>
                  <a:lnTo>
                    <a:pt x="0" y="46"/>
                  </a:lnTo>
                  <a:lnTo>
                    <a:pt x="0" y="46"/>
                  </a:lnTo>
                  <a:lnTo>
                    <a:pt x="2" y="46"/>
                  </a:lnTo>
                  <a:lnTo>
                    <a:pt x="2" y="45"/>
                  </a:lnTo>
                  <a:lnTo>
                    <a:pt x="2" y="45"/>
                  </a:lnTo>
                  <a:lnTo>
                    <a:pt x="2" y="45"/>
                  </a:lnTo>
                  <a:lnTo>
                    <a:pt x="2" y="45"/>
                  </a:lnTo>
                  <a:lnTo>
                    <a:pt x="2" y="46"/>
                  </a:lnTo>
                  <a:lnTo>
                    <a:pt x="6" y="54"/>
                  </a:lnTo>
                  <a:lnTo>
                    <a:pt x="11" y="61"/>
                  </a:lnTo>
                  <a:lnTo>
                    <a:pt x="18" y="65"/>
                  </a:lnTo>
                  <a:lnTo>
                    <a:pt x="25" y="69"/>
                  </a:lnTo>
                  <a:lnTo>
                    <a:pt x="34" y="72"/>
                  </a:lnTo>
                  <a:lnTo>
                    <a:pt x="42" y="74"/>
                  </a:lnTo>
                  <a:lnTo>
                    <a:pt x="51" y="72"/>
                  </a:lnTo>
                  <a:lnTo>
                    <a:pt x="59" y="69"/>
                  </a:lnTo>
                  <a:lnTo>
                    <a:pt x="68" y="65"/>
                  </a:lnTo>
                  <a:lnTo>
                    <a:pt x="74" y="61"/>
                  </a:lnTo>
                  <a:lnTo>
                    <a:pt x="80" y="54"/>
                  </a:lnTo>
                  <a:lnTo>
                    <a:pt x="84" y="46"/>
                  </a:lnTo>
                  <a:lnTo>
                    <a:pt x="85" y="38"/>
                  </a:lnTo>
                  <a:lnTo>
                    <a:pt x="87" y="29"/>
                  </a:lnTo>
                  <a:lnTo>
                    <a:pt x="87"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5" name="Freeform 1365"/>
            <p:cNvSpPr>
              <a:spLocks/>
            </p:cNvSpPr>
            <p:nvPr/>
          </p:nvSpPr>
          <p:spPr bwMode="auto">
            <a:xfrm>
              <a:off x="4205" y="2544"/>
              <a:ext cx="85" cy="74"/>
            </a:xfrm>
            <a:custGeom>
              <a:avLst/>
              <a:gdLst>
                <a:gd name="T0" fmla="*/ 85 w 85"/>
                <a:gd name="T1" fmla="*/ 29 h 74"/>
                <a:gd name="T2" fmla="*/ 83 w 85"/>
                <a:gd name="T3" fmla="*/ 21 h 74"/>
                <a:gd name="T4" fmla="*/ 82 w 85"/>
                <a:gd name="T5" fmla="*/ 12 h 74"/>
                <a:gd name="T6" fmla="*/ 78 w 85"/>
                <a:gd name="T7" fmla="*/ 3 h 74"/>
                <a:gd name="T8" fmla="*/ 75 w 85"/>
                <a:gd name="T9" fmla="*/ 0 h 74"/>
                <a:gd name="T10" fmla="*/ 75 w 85"/>
                <a:gd name="T11" fmla="*/ 0 h 74"/>
                <a:gd name="T12" fmla="*/ 75 w 85"/>
                <a:gd name="T13" fmla="*/ 0 h 74"/>
                <a:gd name="T14" fmla="*/ 75 w 85"/>
                <a:gd name="T15" fmla="*/ 0 h 74"/>
                <a:gd name="T16" fmla="*/ 75 w 85"/>
                <a:gd name="T17" fmla="*/ 0 h 74"/>
                <a:gd name="T18" fmla="*/ 75 w 85"/>
                <a:gd name="T19" fmla="*/ 0 h 74"/>
                <a:gd name="T20" fmla="*/ 73 w 85"/>
                <a:gd name="T21" fmla="*/ 0 h 74"/>
                <a:gd name="T22" fmla="*/ 73 w 85"/>
                <a:gd name="T23" fmla="*/ 0 h 74"/>
                <a:gd name="T24" fmla="*/ 73 w 85"/>
                <a:gd name="T25" fmla="*/ 0 h 74"/>
                <a:gd name="T26" fmla="*/ 78 w 85"/>
                <a:gd name="T27" fmla="*/ 5 h 74"/>
                <a:gd name="T28" fmla="*/ 80 w 85"/>
                <a:gd name="T29" fmla="*/ 12 h 74"/>
                <a:gd name="T30" fmla="*/ 83 w 85"/>
                <a:gd name="T31" fmla="*/ 21 h 74"/>
                <a:gd name="T32" fmla="*/ 85 w 85"/>
                <a:gd name="T33" fmla="*/ 29 h 74"/>
                <a:gd name="T34" fmla="*/ 85 w 85"/>
                <a:gd name="T35" fmla="*/ 29 h 74"/>
                <a:gd name="T36" fmla="*/ 83 w 85"/>
                <a:gd name="T37" fmla="*/ 38 h 74"/>
                <a:gd name="T38" fmla="*/ 82 w 85"/>
                <a:gd name="T39" fmla="*/ 46 h 74"/>
                <a:gd name="T40" fmla="*/ 78 w 85"/>
                <a:gd name="T41" fmla="*/ 54 h 74"/>
                <a:gd name="T42" fmla="*/ 72 w 85"/>
                <a:gd name="T43" fmla="*/ 61 h 74"/>
                <a:gd name="T44" fmla="*/ 66 w 85"/>
                <a:gd name="T45" fmla="*/ 65 h 74"/>
                <a:gd name="T46" fmla="*/ 57 w 85"/>
                <a:gd name="T47" fmla="*/ 69 h 74"/>
                <a:gd name="T48" fmla="*/ 49 w 85"/>
                <a:gd name="T49" fmla="*/ 72 h 74"/>
                <a:gd name="T50" fmla="*/ 40 w 85"/>
                <a:gd name="T51" fmla="*/ 74 h 74"/>
                <a:gd name="T52" fmla="*/ 32 w 85"/>
                <a:gd name="T53" fmla="*/ 72 h 74"/>
                <a:gd name="T54" fmla="*/ 23 w 85"/>
                <a:gd name="T55" fmla="*/ 69 h 74"/>
                <a:gd name="T56" fmla="*/ 16 w 85"/>
                <a:gd name="T57" fmla="*/ 65 h 74"/>
                <a:gd name="T58" fmla="*/ 9 w 85"/>
                <a:gd name="T59" fmla="*/ 61 h 74"/>
                <a:gd name="T60" fmla="*/ 4 w 85"/>
                <a:gd name="T61" fmla="*/ 54 h 74"/>
                <a:gd name="T62" fmla="*/ 0 w 85"/>
                <a:gd name="T63" fmla="*/ 46 h 74"/>
                <a:gd name="T64" fmla="*/ 0 w 85"/>
                <a:gd name="T65" fmla="*/ 45 h 74"/>
                <a:gd name="T66" fmla="*/ 0 w 85"/>
                <a:gd name="T67" fmla="*/ 45 h 74"/>
                <a:gd name="T68" fmla="*/ 0 w 85"/>
                <a:gd name="T69" fmla="*/ 45 h 74"/>
                <a:gd name="T70" fmla="*/ 0 w 85"/>
                <a:gd name="T71" fmla="*/ 45 h 74"/>
                <a:gd name="T72" fmla="*/ 0 w 85"/>
                <a:gd name="T73" fmla="*/ 45 h 74"/>
                <a:gd name="T74" fmla="*/ 0 w 85"/>
                <a:gd name="T75" fmla="*/ 45 h 74"/>
                <a:gd name="T76" fmla="*/ 0 w 85"/>
                <a:gd name="T77" fmla="*/ 45 h 74"/>
                <a:gd name="T78" fmla="*/ 0 w 85"/>
                <a:gd name="T79" fmla="*/ 45 h 74"/>
                <a:gd name="T80" fmla="*/ 0 w 85"/>
                <a:gd name="T81" fmla="*/ 45 h 74"/>
                <a:gd name="T82" fmla="*/ 0 w 85"/>
                <a:gd name="T83" fmla="*/ 46 h 74"/>
                <a:gd name="T84" fmla="*/ 4 w 85"/>
                <a:gd name="T85" fmla="*/ 54 h 74"/>
                <a:gd name="T86" fmla="*/ 10 w 85"/>
                <a:gd name="T87" fmla="*/ 59 h 74"/>
                <a:gd name="T88" fmla="*/ 16 w 85"/>
                <a:gd name="T89" fmla="*/ 65 h 74"/>
                <a:gd name="T90" fmla="*/ 23 w 85"/>
                <a:gd name="T91" fmla="*/ 69 h 74"/>
                <a:gd name="T92" fmla="*/ 32 w 85"/>
                <a:gd name="T93" fmla="*/ 72 h 74"/>
                <a:gd name="T94" fmla="*/ 40 w 85"/>
                <a:gd name="T95" fmla="*/ 72 h 74"/>
                <a:gd name="T96" fmla="*/ 49 w 85"/>
                <a:gd name="T97" fmla="*/ 72 h 74"/>
                <a:gd name="T98" fmla="*/ 57 w 85"/>
                <a:gd name="T99" fmla="*/ 69 h 74"/>
                <a:gd name="T100" fmla="*/ 65 w 85"/>
                <a:gd name="T101" fmla="*/ 65 h 74"/>
                <a:gd name="T102" fmla="*/ 72 w 85"/>
                <a:gd name="T103" fmla="*/ 59 h 74"/>
                <a:gd name="T104" fmla="*/ 78 w 85"/>
                <a:gd name="T105" fmla="*/ 54 h 74"/>
                <a:gd name="T106" fmla="*/ 80 w 85"/>
                <a:gd name="T107" fmla="*/ 46 h 74"/>
                <a:gd name="T108" fmla="*/ 83 w 85"/>
                <a:gd name="T109" fmla="*/ 38 h 74"/>
                <a:gd name="T110" fmla="*/ 85 w 85"/>
                <a:gd name="T111" fmla="*/ 29 h 74"/>
                <a:gd name="T112" fmla="*/ 85 w 85"/>
                <a:gd name="T113"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4">
                  <a:moveTo>
                    <a:pt x="85" y="29"/>
                  </a:moveTo>
                  <a:lnTo>
                    <a:pt x="83" y="21"/>
                  </a:lnTo>
                  <a:lnTo>
                    <a:pt x="82" y="12"/>
                  </a:lnTo>
                  <a:lnTo>
                    <a:pt x="78" y="3"/>
                  </a:lnTo>
                  <a:lnTo>
                    <a:pt x="75" y="0"/>
                  </a:lnTo>
                  <a:lnTo>
                    <a:pt x="75" y="0"/>
                  </a:lnTo>
                  <a:lnTo>
                    <a:pt x="75" y="0"/>
                  </a:lnTo>
                  <a:lnTo>
                    <a:pt x="75" y="0"/>
                  </a:lnTo>
                  <a:lnTo>
                    <a:pt x="75" y="0"/>
                  </a:lnTo>
                  <a:lnTo>
                    <a:pt x="75" y="0"/>
                  </a:lnTo>
                  <a:lnTo>
                    <a:pt x="73" y="0"/>
                  </a:lnTo>
                  <a:lnTo>
                    <a:pt x="73" y="0"/>
                  </a:lnTo>
                  <a:lnTo>
                    <a:pt x="73" y="0"/>
                  </a:lnTo>
                  <a:lnTo>
                    <a:pt x="78" y="5"/>
                  </a:lnTo>
                  <a:lnTo>
                    <a:pt x="80" y="12"/>
                  </a:lnTo>
                  <a:lnTo>
                    <a:pt x="83" y="21"/>
                  </a:lnTo>
                  <a:lnTo>
                    <a:pt x="85" y="29"/>
                  </a:lnTo>
                  <a:lnTo>
                    <a:pt x="85" y="29"/>
                  </a:lnTo>
                  <a:lnTo>
                    <a:pt x="83" y="38"/>
                  </a:lnTo>
                  <a:lnTo>
                    <a:pt x="82" y="46"/>
                  </a:lnTo>
                  <a:lnTo>
                    <a:pt x="78" y="54"/>
                  </a:lnTo>
                  <a:lnTo>
                    <a:pt x="72" y="61"/>
                  </a:lnTo>
                  <a:lnTo>
                    <a:pt x="66" y="65"/>
                  </a:lnTo>
                  <a:lnTo>
                    <a:pt x="57" y="69"/>
                  </a:lnTo>
                  <a:lnTo>
                    <a:pt x="49" y="72"/>
                  </a:lnTo>
                  <a:lnTo>
                    <a:pt x="40" y="74"/>
                  </a:lnTo>
                  <a:lnTo>
                    <a:pt x="32" y="72"/>
                  </a:lnTo>
                  <a:lnTo>
                    <a:pt x="23" y="69"/>
                  </a:lnTo>
                  <a:lnTo>
                    <a:pt x="16" y="65"/>
                  </a:lnTo>
                  <a:lnTo>
                    <a:pt x="9" y="61"/>
                  </a:lnTo>
                  <a:lnTo>
                    <a:pt x="4" y="54"/>
                  </a:lnTo>
                  <a:lnTo>
                    <a:pt x="0" y="46"/>
                  </a:lnTo>
                  <a:lnTo>
                    <a:pt x="0" y="45"/>
                  </a:lnTo>
                  <a:lnTo>
                    <a:pt x="0" y="45"/>
                  </a:lnTo>
                  <a:lnTo>
                    <a:pt x="0" y="45"/>
                  </a:lnTo>
                  <a:lnTo>
                    <a:pt x="0" y="45"/>
                  </a:lnTo>
                  <a:lnTo>
                    <a:pt x="0" y="45"/>
                  </a:lnTo>
                  <a:lnTo>
                    <a:pt x="0" y="45"/>
                  </a:lnTo>
                  <a:lnTo>
                    <a:pt x="0" y="45"/>
                  </a:lnTo>
                  <a:lnTo>
                    <a:pt x="0" y="45"/>
                  </a:lnTo>
                  <a:lnTo>
                    <a:pt x="0" y="45"/>
                  </a:lnTo>
                  <a:lnTo>
                    <a:pt x="0" y="46"/>
                  </a:lnTo>
                  <a:lnTo>
                    <a:pt x="4" y="54"/>
                  </a:lnTo>
                  <a:lnTo>
                    <a:pt x="10" y="59"/>
                  </a:lnTo>
                  <a:lnTo>
                    <a:pt x="16" y="65"/>
                  </a:lnTo>
                  <a:lnTo>
                    <a:pt x="23" y="69"/>
                  </a:lnTo>
                  <a:lnTo>
                    <a:pt x="32" y="72"/>
                  </a:lnTo>
                  <a:lnTo>
                    <a:pt x="40" y="72"/>
                  </a:lnTo>
                  <a:lnTo>
                    <a:pt x="49" y="72"/>
                  </a:lnTo>
                  <a:lnTo>
                    <a:pt x="57" y="69"/>
                  </a:lnTo>
                  <a:lnTo>
                    <a:pt x="65" y="65"/>
                  </a:lnTo>
                  <a:lnTo>
                    <a:pt x="72" y="59"/>
                  </a:lnTo>
                  <a:lnTo>
                    <a:pt x="78" y="54"/>
                  </a:lnTo>
                  <a:lnTo>
                    <a:pt x="80" y="46"/>
                  </a:lnTo>
                  <a:lnTo>
                    <a:pt x="83" y="38"/>
                  </a:lnTo>
                  <a:lnTo>
                    <a:pt x="85" y="29"/>
                  </a:lnTo>
                  <a:lnTo>
                    <a:pt x="85" y="29"/>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6" name="Freeform 1366"/>
            <p:cNvSpPr>
              <a:spLocks/>
            </p:cNvSpPr>
            <p:nvPr/>
          </p:nvSpPr>
          <p:spPr bwMode="auto">
            <a:xfrm>
              <a:off x="4205" y="2544"/>
              <a:ext cx="85" cy="72"/>
            </a:xfrm>
            <a:custGeom>
              <a:avLst/>
              <a:gdLst>
                <a:gd name="T0" fmla="*/ 85 w 85"/>
                <a:gd name="T1" fmla="*/ 29 h 72"/>
                <a:gd name="T2" fmla="*/ 83 w 85"/>
                <a:gd name="T3" fmla="*/ 21 h 72"/>
                <a:gd name="T4" fmla="*/ 80 w 85"/>
                <a:gd name="T5" fmla="*/ 12 h 72"/>
                <a:gd name="T6" fmla="*/ 78 w 85"/>
                <a:gd name="T7" fmla="*/ 5 h 72"/>
                <a:gd name="T8" fmla="*/ 73 w 85"/>
                <a:gd name="T9" fmla="*/ 0 h 72"/>
                <a:gd name="T10" fmla="*/ 73 w 85"/>
                <a:gd name="T11" fmla="*/ 0 h 72"/>
                <a:gd name="T12" fmla="*/ 73 w 85"/>
                <a:gd name="T13" fmla="*/ 0 h 72"/>
                <a:gd name="T14" fmla="*/ 73 w 85"/>
                <a:gd name="T15" fmla="*/ 0 h 72"/>
                <a:gd name="T16" fmla="*/ 73 w 85"/>
                <a:gd name="T17" fmla="*/ 0 h 72"/>
                <a:gd name="T18" fmla="*/ 73 w 85"/>
                <a:gd name="T19" fmla="*/ 0 h 72"/>
                <a:gd name="T20" fmla="*/ 73 w 85"/>
                <a:gd name="T21" fmla="*/ 0 h 72"/>
                <a:gd name="T22" fmla="*/ 73 w 85"/>
                <a:gd name="T23" fmla="*/ 0 h 72"/>
                <a:gd name="T24" fmla="*/ 73 w 85"/>
                <a:gd name="T25" fmla="*/ 0 h 72"/>
                <a:gd name="T26" fmla="*/ 76 w 85"/>
                <a:gd name="T27" fmla="*/ 5 h 72"/>
                <a:gd name="T28" fmla="*/ 80 w 85"/>
                <a:gd name="T29" fmla="*/ 12 h 72"/>
                <a:gd name="T30" fmla="*/ 83 w 85"/>
                <a:gd name="T31" fmla="*/ 21 h 72"/>
                <a:gd name="T32" fmla="*/ 83 w 85"/>
                <a:gd name="T33" fmla="*/ 29 h 72"/>
                <a:gd name="T34" fmla="*/ 85 w 85"/>
                <a:gd name="T35" fmla="*/ 29 h 72"/>
                <a:gd name="T36" fmla="*/ 83 w 85"/>
                <a:gd name="T37" fmla="*/ 38 h 72"/>
                <a:gd name="T38" fmla="*/ 80 w 85"/>
                <a:gd name="T39" fmla="*/ 46 h 72"/>
                <a:gd name="T40" fmla="*/ 78 w 85"/>
                <a:gd name="T41" fmla="*/ 54 h 72"/>
                <a:gd name="T42" fmla="*/ 72 w 85"/>
                <a:gd name="T43" fmla="*/ 59 h 72"/>
                <a:gd name="T44" fmla="*/ 65 w 85"/>
                <a:gd name="T45" fmla="*/ 65 h 72"/>
                <a:gd name="T46" fmla="*/ 57 w 85"/>
                <a:gd name="T47" fmla="*/ 69 h 72"/>
                <a:gd name="T48" fmla="*/ 49 w 85"/>
                <a:gd name="T49" fmla="*/ 72 h 72"/>
                <a:gd name="T50" fmla="*/ 40 w 85"/>
                <a:gd name="T51" fmla="*/ 72 h 72"/>
                <a:gd name="T52" fmla="*/ 32 w 85"/>
                <a:gd name="T53" fmla="*/ 72 h 72"/>
                <a:gd name="T54" fmla="*/ 23 w 85"/>
                <a:gd name="T55" fmla="*/ 69 h 72"/>
                <a:gd name="T56" fmla="*/ 16 w 85"/>
                <a:gd name="T57" fmla="*/ 65 h 72"/>
                <a:gd name="T58" fmla="*/ 10 w 85"/>
                <a:gd name="T59" fmla="*/ 59 h 72"/>
                <a:gd name="T60" fmla="*/ 4 w 85"/>
                <a:gd name="T61" fmla="*/ 54 h 72"/>
                <a:gd name="T62" fmla="*/ 0 w 85"/>
                <a:gd name="T63" fmla="*/ 46 h 72"/>
                <a:gd name="T64" fmla="*/ 0 w 85"/>
                <a:gd name="T65" fmla="*/ 45 h 72"/>
                <a:gd name="T66" fmla="*/ 0 w 85"/>
                <a:gd name="T67" fmla="*/ 45 h 72"/>
                <a:gd name="T68" fmla="*/ 0 w 85"/>
                <a:gd name="T69" fmla="*/ 44 h 72"/>
                <a:gd name="T70" fmla="*/ 0 w 85"/>
                <a:gd name="T71" fmla="*/ 44 h 72"/>
                <a:gd name="T72" fmla="*/ 0 w 85"/>
                <a:gd name="T73" fmla="*/ 44 h 72"/>
                <a:gd name="T74" fmla="*/ 0 w 85"/>
                <a:gd name="T75" fmla="*/ 44 h 72"/>
                <a:gd name="T76" fmla="*/ 0 w 85"/>
                <a:gd name="T77" fmla="*/ 44 h 72"/>
                <a:gd name="T78" fmla="*/ 0 w 85"/>
                <a:gd name="T79" fmla="*/ 44 h 72"/>
                <a:gd name="T80" fmla="*/ 0 w 85"/>
                <a:gd name="T81" fmla="*/ 44 h 72"/>
                <a:gd name="T82" fmla="*/ 0 w 85"/>
                <a:gd name="T83" fmla="*/ 46 h 72"/>
                <a:gd name="T84" fmla="*/ 4 w 85"/>
                <a:gd name="T85" fmla="*/ 54 h 72"/>
                <a:gd name="T86" fmla="*/ 10 w 85"/>
                <a:gd name="T87" fmla="*/ 59 h 72"/>
                <a:gd name="T88" fmla="*/ 16 w 85"/>
                <a:gd name="T89" fmla="*/ 65 h 72"/>
                <a:gd name="T90" fmla="*/ 23 w 85"/>
                <a:gd name="T91" fmla="*/ 69 h 72"/>
                <a:gd name="T92" fmla="*/ 32 w 85"/>
                <a:gd name="T93" fmla="*/ 71 h 72"/>
                <a:gd name="T94" fmla="*/ 40 w 85"/>
                <a:gd name="T95" fmla="*/ 72 h 72"/>
                <a:gd name="T96" fmla="*/ 49 w 85"/>
                <a:gd name="T97" fmla="*/ 71 h 72"/>
                <a:gd name="T98" fmla="*/ 57 w 85"/>
                <a:gd name="T99" fmla="*/ 69 h 72"/>
                <a:gd name="T100" fmla="*/ 65 w 85"/>
                <a:gd name="T101" fmla="*/ 65 h 72"/>
                <a:gd name="T102" fmla="*/ 72 w 85"/>
                <a:gd name="T103" fmla="*/ 59 h 72"/>
                <a:gd name="T104" fmla="*/ 76 w 85"/>
                <a:gd name="T105" fmla="*/ 54 h 72"/>
                <a:gd name="T106" fmla="*/ 80 w 85"/>
                <a:gd name="T107" fmla="*/ 46 h 72"/>
                <a:gd name="T108" fmla="*/ 83 w 85"/>
                <a:gd name="T109" fmla="*/ 38 h 72"/>
                <a:gd name="T110" fmla="*/ 83 w 85"/>
                <a:gd name="T111" fmla="*/ 29 h 72"/>
                <a:gd name="T112" fmla="*/ 85 w 85"/>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9"/>
                  </a:moveTo>
                  <a:lnTo>
                    <a:pt x="83" y="21"/>
                  </a:lnTo>
                  <a:lnTo>
                    <a:pt x="80" y="12"/>
                  </a:lnTo>
                  <a:lnTo>
                    <a:pt x="78" y="5"/>
                  </a:lnTo>
                  <a:lnTo>
                    <a:pt x="73" y="0"/>
                  </a:lnTo>
                  <a:lnTo>
                    <a:pt x="73" y="0"/>
                  </a:lnTo>
                  <a:lnTo>
                    <a:pt x="73" y="0"/>
                  </a:lnTo>
                  <a:lnTo>
                    <a:pt x="73" y="0"/>
                  </a:lnTo>
                  <a:lnTo>
                    <a:pt x="73" y="0"/>
                  </a:lnTo>
                  <a:lnTo>
                    <a:pt x="73" y="0"/>
                  </a:lnTo>
                  <a:lnTo>
                    <a:pt x="73" y="0"/>
                  </a:lnTo>
                  <a:lnTo>
                    <a:pt x="73" y="0"/>
                  </a:lnTo>
                  <a:lnTo>
                    <a:pt x="73" y="0"/>
                  </a:lnTo>
                  <a:lnTo>
                    <a:pt x="76" y="5"/>
                  </a:lnTo>
                  <a:lnTo>
                    <a:pt x="80" y="12"/>
                  </a:lnTo>
                  <a:lnTo>
                    <a:pt x="83" y="21"/>
                  </a:lnTo>
                  <a:lnTo>
                    <a:pt x="83" y="29"/>
                  </a:lnTo>
                  <a:lnTo>
                    <a:pt x="85" y="29"/>
                  </a:lnTo>
                  <a:lnTo>
                    <a:pt x="83" y="38"/>
                  </a:lnTo>
                  <a:lnTo>
                    <a:pt x="80" y="46"/>
                  </a:lnTo>
                  <a:lnTo>
                    <a:pt x="78" y="54"/>
                  </a:lnTo>
                  <a:lnTo>
                    <a:pt x="72" y="59"/>
                  </a:lnTo>
                  <a:lnTo>
                    <a:pt x="65" y="65"/>
                  </a:lnTo>
                  <a:lnTo>
                    <a:pt x="57" y="69"/>
                  </a:lnTo>
                  <a:lnTo>
                    <a:pt x="49" y="72"/>
                  </a:lnTo>
                  <a:lnTo>
                    <a:pt x="40" y="72"/>
                  </a:lnTo>
                  <a:lnTo>
                    <a:pt x="32" y="72"/>
                  </a:lnTo>
                  <a:lnTo>
                    <a:pt x="23" y="69"/>
                  </a:lnTo>
                  <a:lnTo>
                    <a:pt x="16" y="65"/>
                  </a:lnTo>
                  <a:lnTo>
                    <a:pt x="10" y="59"/>
                  </a:lnTo>
                  <a:lnTo>
                    <a:pt x="4" y="54"/>
                  </a:lnTo>
                  <a:lnTo>
                    <a:pt x="0" y="46"/>
                  </a:lnTo>
                  <a:lnTo>
                    <a:pt x="0" y="45"/>
                  </a:lnTo>
                  <a:lnTo>
                    <a:pt x="0" y="45"/>
                  </a:lnTo>
                  <a:lnTo>
                    <a:pt x="0" y="44"/>
                  </a:lnTo>
                  <a:lnTo>
                    <a:pt x="0" y="44"/>
                  </a:lnTo>
                  <a:lnTo>
                    <a:pt x="0" y="44"/>
                  </a:lnTo>
                  <a:lnTo>
                    <a:pt x="0" y="44"/>
                  </a:lnTo>
                  <a:lnTo>
                    <a:pt x="0" y="44"/>
                  </a:lnTo>
                  <a:lnTo>
                    <a:pt x="0" y="44"/>
                  </a:lnTo>
                  <a:lnTo>
                    <a:pt x="0" y="44"/>
                  </a:lnTo>
                  <a:lnTo>
                    <a:pt x="0" y="46"/>
                  </a:lnTo>
                  <a:lnTo>
                    <a:pt x="4" y="54"/>
                  </a:lnTo>
                  <a:lnTo>
                    <a:pt x="10" y="59"/>
                  </a:lnTo>
                  <a:lnTo>
                    <a:pt x="16" y="65"/>
                  </a:lnTo>
                  <a:lnTo>
                    <a:pt x="23" y="69"/>
                  </a:lnTo>
                  <a:lnTo>
                    <a:pt x="32" y="71"/>
                  </a:lnTo>
                  <a:lnTo>
                    <a:pt x="40" y="72"/>
                  </a:lnTo>
                  <a:lnTo>
                    <a:pt x="49" y="71"/>
                  </a:lnTo>
                  <a:lnTo>
                    <a:pt x="57" y="69"/>
                  </a:lnTo>
                  <a:lnTo>
                    <a:pt x="65" y="65"/>
                  </a:lnTo>
                  <a:lnTo>
                    <a:pt x="72" y="59"/>
                  </a:lnTo>
                  <a:lnTo>
                    <a:pt x="76" y="54"/>
                  </a:lnTo>
                  <a:lnTo>
                    <a:pt x="80" y="46"/>
                  </a:lnTo>
                  <a:lnTo>
                    <a:pt x="83" y="38"/>
                  </a:lnTo>
                  <a:lnTo>
                    <a:pt x="83" y="29"/>
                  </a:lnTo>
                  <a:lnTo>
                    <a:pt x="85"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7" name="Freeform 1367"/>
            <p:cNvSpPr>
              <a:spLocks/>
            </p:cNvSpPr>
            <p:nvPr/>
          </p:nvSpPr>
          <p:spPr bwMode="auto">
            <a:xfrm>
              <a:off x="4205" y="2544"/>
              <a:ext cx="83" cy="72"/>
            </a:xfrm>
            <a:custGeom>
              <a:avLst/>
              <a:gdLst>
                <a:gd name="T0" fmla="*/ 83 w 83"/>
                <a:gd name="T1" fmla="*/ 29 h 72"/>
                <a:gd name="T2" fmla="*/ 83 w 83"/>
                <a:gd name="T3" fmla="*/ 21 h 72"/>
                <a:gd name="T4" fmla="*/ 80 w 83"/>
                <a:gd name="T5" fmla="*/ 12 h 72"/>
                <a:gd name="T6" fmla="*/ 76 w 83"/>
                <a:gd name="T7" fmla="*/ 5 h 72"/>
                <a:gd name="T8" fmla="*/ 73 w 83"/>
                <a:gd name="T9" fmla="*/ 0 h 72"/>
                <a:gd name="T10" fmla="*/ 73 w 83"/>
                <a:gd name="T11" fmla="*/ 0 h 72"/>
                <a:gd name="T12" fmla="*/ 73 w 83"/>
                <a:gd name="T13" fmla="*/ 0 h 72"/>
                <a:gd name="T14" fmla="*/ 73 w 83"/>
                <a:gd name="T15" fmla="*/ 0 h 72"/>
                <a:gd name="T16" fmla="*/ 73 w 83"/>
                <a:gd name="T17" fmla="*/ 0 h 72"/>
                <a:gd name="T18" fmla="*/ 72 w 83"/>
                <a:gd name="T19" fmla="*/ 0 h 72"/>
                <a:gd name="T20" fmla="*/ 72 w 83"/>
                <a:gd name="T21" fmla="*/ 0 h 72"/>
                <a:gd name="T22" fmla="*/ 72 w 83"/>
                <a:gd name="T23" fmla="*/ 0 h 72"/>
                <a:gd name="T24" fmla="*/ 72 w 83"/>
                <a:gd name="T25" fmla="*/ 0 h 72"/>
                <a:gd name="T26" fmla="*/ 76 w 83"/>
                <a:gd name="T27" fmla="*/ 5 h 72"/>
                <a:gd name="T28" fmla="*/ 80 w 83"/>
                <a:gd name="T29" fmla="*/ 12 h 72"/>
                <a:gd name="T30" fmla="*/ 82 w 83"/>
                <a:gd name="T31" fmla="*/ 21 h 72"/>
                <a:gd name="T32" fmla="*/ 83 w 83"/>
                <a:gd name="T33" fmla="*/ 29 h 72"/>
                <a:gd name="T34" fmla="*/ 83 w 83"/>
                <a:gd name="T35" fmla="*/ 29 h 72"/>
                <a:gd name="T36" fmla="*/ 83 w 83"/>
                <a:gd name="T37" fmla="*/ 38 h 72"/>
                <a:gd name="T38" fmla="*/ 80 w 83"/>
                <a:gd name="T39" fmla="*/ 46 h 72"/>
                <a:gd name="T40" fmla="*/ 76 w 83"/>
                <a:gd name="T41" fmla="*/ 54 h 72"/>
                <a:gd name="T42" fmla="*/ 72 w 83"/>
                <a:gd name="T43" fmla="*/ 59 h 72"/>
                <a:gd name="T44" fmla="*/ 65 w 83"/>
                <a:gd name="T45" fmla="*/ 65 h 72"/>
                <a:gd name="T46" fmla="*/ 57 w 83"/>
                <a:gd name="T47" fmla="*/ 69 h 72"/>
                <a:gd name="T48" fmla="*/ 49 w 83"/>
                <a:gd name="T49" fmla="*/ 71 h 72"/>
                <a:gd name="T50" fmla="*/ 40 w 83"/>
                <a:gd name="T51" fmla="*/ 72 h 72"/>
                <a:gd name="T52" fmla="*/ 32 w 83"/>
                <a:gd name="T53" fmla="*/ 71 h 72"/>
                <a:gd name="T54" fmla="*/ 23 w 83"/>
                <a:gd name="T55" fmla="*/ 69 h 72"/>
                <a:gd name="T56" fmla="*/ 16 w 83"/>
                <a:gd name="T57" fmla="*/ 65 h 72"/>
                <a:gd name="T58" fmla="*/ 10 w 83"/>
                <a:gd name="T59" fmla="*/ 59 h 72"/>
                <a:gd name="T60" fmla="*/ 4 w 83"/>
                <a:gd name="T61" fmla="*/ 54 h 72"/>
                <a:gd name="T62" fmla="*/ 0 w 83"/>
                <a:gd name="T63" fmla="*/ 46 h 72"/>
                <a:gd name="T64" fmla="*/ 0 w 83"/>
                <a:gd name="T65" fmla="*/ 44 h 72"/>
                <a:gd name="T66" fmla="*/ 0 w 83"/>
                <a:gd name="T67" fmla="*/ 44 h 72"/>
                <a:gd name="T68" fmla="*/ 0 w 83"/>
                <a:gd name="T69" fmla="*/ 44 h 72"/>
                <a:gd name="T70" fmla="*/ 0 w 83"/>
                <a:gd name="T71" fmla="*/ 44 h 72"/>
                <a:gd name="T72" fmla="*/ 0 w 83"/>
                <a:gd name="T73" fmla="*/ 44 h 72"/>
                <a:gd name="T74" fmla="*/ 0 w 83"/>
                <a:gd name="T75" fmla="*/ 44 h 72"/>
                <a:gd name="T76" fmla="*/ 0 w 83"/>
                <a:gd name="T77" fmla="*/ 44 h 72"/>
                <a:gd name="T78" fmla="*/ 0 w 83"/>
                <a:gd name="T79" fmla="*/ 44 h 72"/>
                <a:gd name="T80" fmla="*/ 0 w 83"/>
                <a:gd name="T81" fmla="*/ 42 h 72"/>
                <a:gd name="T82" fmla="*/ 1 w 83"/>
                <a:gd name="T83" fmla="*/ 45 h 72"/>
                <a:gd name="T84" fmla="*/ 6 w 83"/>
                <a:gd name="T85" fmla="*/ 52 h 72"/>
                <a:gd name="T86" fmla="*/ 10 w 83"/>
                <a:gd name="T87" fmla="*/ 59 h 72"/>
                <a:gd name="T88" fmla="*/ 17 w 83"/>
                <a:gd name="T89" fmla="*/ 64 h 72"/>
                <a:gd name="T90" fmla="*/ 24 w 83"/>
                <a:gd name="T91" fmla="*/ 68 h 72"/>
                <a:gd name="T92" fmla="*/ 32 w 83"/>
                <a:gd name="T93" fmla="*/ 71 h 72"/>
                <a:gd name="T94" fmla="*/ 40 w 83"/>
                <a:gd name="T95" fmla="*/ 72 h 72"/>
                <a:gd name="T96" fmla="*/ 49 w 83"/>
                <a:gd name="T97" fmla="*/ 71 h 72"/>
                <a:gd name="T98" fmla="*/ 57 w 83"/>
                <a:gd name="T99" fmla="*/ 68 h 72"/>
                <a:gd name="T100" fmla="*/ 65 w 83"/>
                <a:gd name="T101" fmla="*/ 64 h 72"/>
                <a:gd name="T102" fmla="*/ 70 w 83"/>
                <a:gd name="T103" fmla="*/ 59 h 72"/>
                <a:gd name="T104" fmla="*/ 76 w 83"/>
                <a:gd name="T105" fmla="*/ 52 h 72"/>
                <a:gd name="T106" fmla="*/ 80 w 83"/>
                <a:gd name="T107" fmla="*/ 45 h 72"/>
                <a:gd name="T108" fmla="*/ 82 w 83"/>
                <a:gd name="T109" fmla="*/ 38 h 72"/>
                <a:gd name="T110" fmla="*/ 83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3" y="21"/>
                  </a:lnTo>
                  <a:lnTo>
                    <a:pt x="80" y="12"/>
                  </a:lnTo>
                  <a:lnTo>
                    <a:pt x="76" y="5"/>
                  </a:lnTo>
                  <a:lnTo>
                    <a:pt x="73" y="0"/>
                  </a:lnTo>
                  <a:lnTo>
                    <a:pt x="73" y="0"/>
                  </a:lnTo>
                  <a:lnTo>
                    <a:pt x="73" y="0"/>
                  </a:lnTo>
                  <a:lnTo>
                    <a:pt x="73" y="0"/>
                  </a:lnTo>
                  <a:lnTo>
                    <a:pt x="73" y="0"/>
                  </a:lnTo>
                  <a:lnTo>
                    <a:pt x="72" y="0"/>
                  </a:lnTo>
                  <a:lnTo>
                    <a:pt x="72" y="0"/>
                  </a:lnTo>
                  <a:lnTo>
                    <a:pt x="72" y="0"/>
                  </a:lnTo>
                  <a:lnTo>
                    <a:pt x="72" y="0"/>
                  </a:lnTo>
                  <a:lnTo>
                    <a:pt x="76" y="5"/>
                  </a:lnTo>
                  <a:lnTo>
                    <a:pt x="80" y="12"/>
                  </a:lnTo>
                  <a:lnTo>
                    <a:pt x="82" y="21"/>
                  </a:lnTo>
                  <a:lnTo>
                    <a:pt x="83" y="29"/>
                  </a:lnTo>
                  <a:lnTo>
                    <a:pt x="83" y="29"/>
                  </a:lnTo>
                  <a:lnTo>
                    <a:pt x="83" y="38"/>
                  </a:lnTo>
                  <a:lnTo>
                    <a:pt x="80" y="46"/>
                  </a:lnTo>
                  <a:lnTo>
                    <a:pt x="76" y="54"/>
                  </a:lnTo>
                  <a:lnTo>
                    <a:pt x="72" y="59"/>
                  </a:lnTo>
                  <a:lnTo>
                    <a:pt x="65" y="65"/>
                  </a:lnTo>
                  <a:lnTo>
                    <a:pt x="57" y="69"/>
                  </a:lnTo>
                  <a:lnTo>
                    <a:pt x="49" y="71"/>
                  </a:lnTo>
                  <a:lnTo>
                    <a:pt x="40" y="72"/>
                  </a:lnTo>
                  <a:lnTo>
                    <a:pt x="32" y="71"/>
                  </a:lnTo>
                  <a:lnTo>
                    <a:pt x="23" y="69"/>
                  </a:lnTo>
                  <a:lnTo>
                    <a:pt x="16" y="65"/>
                  </a:lnTo>
                  <a:lnTo>
                    <a:pt x="10" y="59"/>
                  </a:lnTo>
                  <a:lnTo>
                    <a:pt x="4" y="54"/>
                  </a:lnTo>
                  <a:lnTo>
                    <a:pt x="0" y="46"/>
                  </a:lnTo>
                  <a:lnTo>
                    <a:pt x="0" y="44"/>
                  </a:lnTo>
                  <a:lnTo>
                    <a:pt x="0" y="44"/>
                  </a:lnTo>
                  <a:lnTo>
                    <a:pt x="0" y="44"/>
                  </a:lnTo>
                  <a:lnTo>
                    <a:pt x="0" y="44"/>
                  </a:lnTo>
                  <a:lnTo>
                    <a:pt x="0" y="44"/>
                  </a:lnTo>
                  <a:lnTo>
                    <a:pt x="0" y="44"/>
                  </a:lnTo>
                  <a:lnTo>
                    <a:pt x="0" y="44"/>
                  </a:lnTo>
                  <a:lnTo>
                    <a:pt x="0" y="44"/>
                  </a:lnTo>
                  <a:lnTo>
                    <a:pt x="0" y="42"/>
                  </a:lnTo>
                  <a:lnTo>
                    <a:pt x="1" y="45"/>
                  </a:lnTo>
                  <a:lnTo>
                    <a:pt x="6" y="52"/>
                  </a:lnTo>
                  <a:lnTo>
                    <a:pt x="10" y="59"/>
                  </a:lnTo>
                  <a:lnTo>
                    <a:pt x="17" y="64"/>
                  </a:lnTo>
                  <a:lnTo>
                    <a:pt x="24" y="68"/>
                  </a:lnTo>
                  <a:lnTo>
                    <a:pt x="32" y="71"/>
                  </a:lnTo>
                  <a:lnTo>
                    <a:pt x="40" y="72"/>
                  </a:lnTo>
                  <a:lnTo>
                    <a:pt x="49" y="71"/>
                  </a:lnTo>
                  <a:lnTo>
                    <a:pt x="57" y="68"/>
                  </a:lnTo>
                  <a:lnTo>
                    <a:pt x="65" y="64"/>
                  </a:lnTo>
                  <a:lnTo>
                    <a:pt x="70" y="59"/>
                  </a:lnTo>
                  <a:lnTo>
                    <a:pt x="76" y="52"/>
                  </a:lnTo>
                  <a:lnTo>
                    <a:pt x="80" y="45"/>
                  </a:lnTo>
                  <a:lnTo>
                    <a:pt x="82" y="38"/>
                  </a:lnTo>
                  <a:lnTo>
                    <a:pt x="83" y="29"/>
                  </a:lnTo>
                  <a:lnTo>
                    <a:pt x="83"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8" name="Freeform 1368"/>
            <p:cNvSpPr>
              <a:spLocks/>
            </p:cNvSpPr>
            <p:nvPr/>
          </p:nvSpPr>
          <p:spPr bwMode="auto">
            <a:xfrm>
              <a:off x="4205" y="2544"/>
              <a:ext cx="83" cy="72"/>
            </a:xfrm>
            <a:custGeom>
              <a:avLst/>
              <a:gdLst>
                <a:gd name="T0" fmla="*/ 83 w 83"/>
                <a:gd name="T1" fmla="*/ 29 h 72"/>
                <a:gd name="T2" fmla="*/ 82 w 83"/>
                <a:gd name="T3" fmla="*/ 21 h 72"/>
                <a:gd name="T4" fmla="*/ 80 w 83"/>
                <a:gd name="T5" fmla="*/ 12 h 72"/>
                <a:gd name="T6" fmla="*/ 76 w 83"/>
                <a:gd name="T7" fmla="*/ 5 h 72"/>
                <a:gd name="T8" fmla="*/ 72 w 83"/>
                <a:gd name="T9" fmla="*/ 0 h 72"/>
                <a:gd name="T10" fmla="*/ 72 w 83"/>
                <a:gd name="T11" fmla="*/ 0 h 72"/>
                <a:gd name="T12" fmla="*/ 72 w 83"/>
                <a:gd name="T13" fmla="*/ 0 h 72"/>
                <a:gd name="T14" fmla="*/ 72 w 83"/>
                <a:gd name="T15" fmla="*/ 0 h 72"/>
                <a:gd name="T16" fmla="*/ 72 w 83"/>
                <a:gd name="T17" fmla="*/ 0 h 72"/>
                <a:gd name="T18" fmla="*/ 72 w 83"/>
                <a:gd name="T19" fmla="*/ 0 h 72"/>
                <a:gd name="T20" fmla="*/ 72 w 83"/>
                <a:gd name="T21" fmla="*/ 0 h 72"/>
                <a:gd name="T22" fmla="*/ 72 w 83"/>
                <a:gd name="T23" fmla="*/ 0 h 72"/>
                <a:gd name="T24" fmla="*/ 72 w 83"/>
                <a:gd name="T25" fmla="*/ 0 h 72"/>
                <a:gd name="T26" fmla="*/ 76 w 83"/>
                <a:gd name="T27" fmla="*/ 5 h 72"/>
                <a:gd name="T28" fmla="*/ 79 w 83"/>
                <a:gd name="T29" fmla="*/ 12 h 72"/>
                <a:gd name="T30" fmla="*/ 82 w 83"/>
                <a:gd name="T31" fmla="*/ 21 h 72"/>
                <a:gd name="T32" fmla="*/ 83 w 83"/>
                <a:gd name="T33" fmla="*/ 29 h 72"/>
                <a:gd name="T34" fmla="*/ 83 w 83"/>
                <a:gd name="T35" fmla="*/ 29 h 72"/>
                <a:gd name="T36" fmla="*/ 82 w 83"/>
                <a:gd name="T37" fmla="*/ 38 h 72"/>
                <a:gd name="T38" fmla="*/ 80 w 83"/>
                <a:gd name="T39" fmla="*/ 45 h 72"/>
                <a:gd name="T40" fmla="*/ 76 w 83"/>
                <a:gd name="T41" fmla="*/ 52 h 72"/>
                <a:gd name="T42" fmla="*/ 70 w 83"/>
                <a:gd name="T43" fmla="*/ 59 h 72"/>
                <a:gd name="T44" fmla="*/ 65 w 83"/>
                <a:gd name="T45" fmla="*/ 64 h 72"/>
                <a:gd name="T46" fmla="*/ 57 w 83"/>
                <a:gd name="T47" fmla="*/ 68 h 72"/>
                <a:gd name="T48" fmla="*/ 49 w 83"/>
                <a:gd name="T49" fmla="*/ 71 h 72"/>
                <a:gd name="T50" fmla="*/ 40 w 83"/>
                <a:gd name="T51" fmla="*/ 72 h 72"/>
                <a:gd name="T52" fmla="*/ 32 w 83"/>
                <a:gd name="T53" fmla="*/ 71 h 72"/>
                <a:gd name="T54" fmla="*/ 24 w 83"/>
                <a:gd name="T55" fmla="*/ 68 h 72"/>
                <a:gd name="T56" fmla="*/ 17 w 83"/>
                <a:gd name="T57" fmla="*/ 64 h 72"/>
                <a:gd name="T58" fmla="*/ 10 w 83"/>
                <a:gd name="T59" fmla="*/ 59 h 72"/>
                <a:gd name="T60" fmla="*/ 6 w 83"/>
                <a:gd name="T61" fmla="*/ 52 h 72"/>
                <a:gd name="T62" fmla="*/ 1 w 83"/>
                <a:gd name="T63" fmla="*/ 45 h 72"/>
                <a:gd name="T64" fmla="*/ 0 w 83"/>
                <a:gd name="T65" fmla="*/ 42 h 72"/>
                <a:gd name="T66" fmla="*/ 0 w 83"/>
                <a:gd name="T67" fmla="*/ 42 h 72"/>
                <a:gd name="T68" fmla="*/ 0 w 83"/>
                <a:gd name="T69" fmla="*/ 42 h 72"/>
                <a:gd name="T70" fmla="*/ 0 w 83"/>
                <a:gd name="T71" fmla="*/ 42 h 72"/>
                <a:gd name="T72" fmla="*/ 0 w 83"/>
                <a:gd name="T73" fmla="*/ 42 h 72"/>
                <a:gd name="T74" fmla="*/ 0 w 83"/>
                <a:gd name="T75" fmla="*/ 42 h 72"/>
                <a:gd name="T76" fmla="*/ 0 w 83"/>
                <a:gd name="T77" fmla="*/ 42 h 72"/>
                <a:gd name="T78" fmla="*/ 0 w 83"/>
                <a:gd name="T79" fmla="*/ 42 h 72"/>
                <a:gd name="T80" fmla="*/ 0 w 83"/>
                <a:gd name="T81" fmla="*/ 42 h 72"/>
                <a:gd name="T82" fmla="*/ 1 w 83"/>
                <a:gd name="T83" fmla="*/ 45 h 72"/>
                <a:gd name="T84" fmla="*/ 6 w 83"/>
                <a:gd name="T85" fmla="*/ 52 h 72"/>
                <a:gd name="T86" fmla="*/ 10 w 83"/>
                <a:gd name="T87" fmla="*/ 59 h 72"/>
                <a:gd name="T88" fmla="*/ 17 w 83"/>
                <a:gd name="T89" fmla="*/ 64 h 72"/>
                <a:gd name="T90" fmla="*/ 24 w 83"/>
                <a:gd name="T91" fmla="*/ 68 h 72"/>
                <a:gd name="T92" fmla="*/ 32 w 83"/>
                <a:gd name="T93" fmla="*/ 71 h 72"/>
                <a:gd name="T94" fmla="*/ 40 w 83"/>
                <a:gd name="T95" fmla="*/ 71 h 72"/>
                <a:gd name="T96" fmla="*/ 49 w 83"/>
                <a:gd name="T97" fmla="*/ 71 h 72"/>
                <a:gd name="T98" fmla="*/ 57 w 83"/>
                <a:gd name="T99" fmla="*/ 68 h 72"/>
                <a:gd name="T100" fmla="*/ 65 w 83"/>
                <a:gd name="T101" fmla="*/ 64 h 72"/>
                <a:gd name="T102" fmla="*/ 70 w 83"/>
                <a:gd name="T103" fmla="*/ 59 h 72"/>
                <a:gd name="T104" fmla="*/ 76 w 83"/>
                <a:gd name="T105" fmla="*/ 52 h 72"/>
                <a:gd name="T106" fmla="*/ 79 w 83"/>
                <a:gd name="T107" fmla="*/ 45 h 72"/>
                <a:gd name="T108" fmla="*/ 82 w 83"/>
                <a:gd name="T109" fmla="*/ 38 h 72"/>
                <a:gd name="T110" fmla="*/ 83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2" y="21"/>
                  </a:lnTo>
                  <a:lnTo>
                    <a:pt x="80" y="12"/>
                  </a:lnTo>
                  <a:lnTo>
                    <a:pt x="76" y="5"/>
                  </a:lnTo>
                  <a:lnTo>
                    <a:pt x="72" y="0"/>
                  </a:lnTo>
                  <a:lnTo>
                    <a:pt x="72" y="0"/>
                  </a:lnTo>
                  <a:lnTo>
                    <a:pt x="72" y="0"/>
                  </a:lnTo>
                  <a:lnTo>
                    <a:pt x="72" y="0"/>
                  </a:lnTo>
                  <a:lnTo>
                    <a:pt x="72" y="0"/>
                  </a:lnTo>
                  <a:lnTo>
                    <a:pt x="72" y="0"/>
                  </a:lnTo>
                  <a:lnTo>
                    <a:pt x="72" y="0"/>
                  </a:lnTo>
                  <a:lnTo>
                    <a:pt x="72" y="0"/>
                  </a:lnTo>
                  <a:lnTo>
                    <a:pt x="72" y="0"/>
                  </a:lnTo>
                  <a:lnTo>
                    <a:pt x="76" y="5"/>
                  </a:lnTo>
                  <a:lnTo>
                    <a:pt x="79" y="12"/>
                  </a:lnTo>
                  <a:lnTo>
                    <a:pt x="82" y="21"/>
                  </a:lnTo>
                  <a:lnTo>
                    <a:pt x="83" y="29"/>
                  </a:lnTo>
                  <a:lnTo>
                    <a:pt x="83" y="29"/>
                  </a:lnTo>
                  <a:lnTo>
                    <a:pt x="82" y="38"/>
                  </a:lnTo>
                  <a:lnTo>
                    <a:pt x="80" y="45"/>
                  </a:lnTo>
                  <a:lnTo>
                    <a:pt x="76" y="52"/>
                  </a:lnTo>
                  <a:lnTo>
                    <a:pt x="70" y="59"/>
                  </a:lnTo>
                  <a:lnTo>
                    <a:pt x="65" y="64"/>
                  </a:lnTo>
                  <a:lnTo>
                    <a:pt x="57" y="68"/>
                  </a:lnTo>
                  <a:lnTo>
                    <a:pt x="49" y="71"/>
                  </a:lnTo>
                  <a:lnTo>
                    <a:pt x="40" y="72"/>
                  </a:lnTo>
                  <a:lnTo>
                    <a:pt x="32" y="71"/>
                  </a:lnTo>
                  <a:lnTo>
                    <a:pt x="24" y="68"/>
                  </a:lnTo>
                  <a:lnTo>
                    <a:pt x="17" y="64"/>
                  </a:lnTo>
                  <a:lnTo>
                    <a:pt x="10" y="59"/>
                  </a:lnTo>
                  <a:lnTo>
                    <a:pt x="6" y="52"/>
                  </a:lnTo>
                  <a:lnTo>
                    <a:pt x="1" y="45"/>
                  </a:lnTo>
                  <a:lnTo>
                    <a:pt x="0" y="42"/>
                  </a:lnTo>
                  <a:lnTo>
                    <a:pt x="0" y="42"/>
                  </a:lnTo>
                  <a:lnTo>
                    <a:pt x="0" y="42"/>
                  </a:lnTo>
                  <a:lnTo>
                    <a:pt x="0" y="42"/>
                  </a:lnTo>
                  <a:lnTo>
                    <a:pt x="0" y="42"/>
                  </a:lnTo>
                  <a:lnTo>
                    <a:pt x="0" y="42"/>
                  </a:lnTo>
                  <a:lnTo>
                    <a:pt x="0" y="42"/>
                  </a:lnTo>
                  <a:lnTo>
                    <a:pt x="0" y="42"/>
                  </a:lnTo>
                  <a:lnTo>
                    <a:pt x="0" y="42"/>
                  </a:lnTo>
                  <a:lnTo>
                    <a:pt x="1" y="45"/>
                  </a:lnTo>
                  <a:lnTo>
                    <a:pt x="6" y="52"/>
                  </a:lnTo>
                  <a:lnTo>
                    <a:pt x="10" y="59"/>
                  </a:lnTo>
                  <a:lnTo>
                    <a:pt x="17" y="64"/>
                  </a:lnTo>
                  <a:lnTo>
                    <a:pt x="24" y="68"/>
                  </a:lnTo>
                  <a:lnTo>
                    <a:pt x="32" y="71"/>
                  </a:lnTo>
                  <a:lnTo>
                    <a:pt x="40" y="71"/>
                  </a:lnTo>
                  <a:lnTo>
                    <a:pt x="49" y="71"/>
                  </a:lnTo>
                  <a:lnTo>
                    <a:pt x="57" y="68"/>
                  </a:lnTo>
                  <a:lnTo>
                    <a:pt x="65" y="64"/>
                  </a:lnTo>
                  <a:lnTo>
                    <a:pt x="70" y="59"/>
                  </a:lnTo>
                  <a:lnTo>
                    <a:pt x="76" y="52"/>
                  </a:lnTo>
                  <a:lnTo>
                    <a:pt x="79" y="45"/>
                  </a:lnTo>
                  <a:lnTo>
                    <a:pt x="82" y="38"/>
                  </a:lnTo>
                  <a:lnTo>
                    <a:pt x="83" y="29"/>
                  </a:lnTo>
                  <a:lnTo>
                    <a:pt x="83"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29" name="Freeform 1369"/>
            <p:cNvSpPr>
              <a:spLocks/>
            </p:cNvSpPr>
            <p:nvPr/>
          </p:nvSpPr>
          <p:spPr bwMode="auto">
            <a:xfrm>
              <a:off x="4205" y="2544"/>
              <a:ext cx="83" cy="71"/>
            </a:xfrm>
            <a:custGeom>
              <a:avLst/>
              <a:gdLst>
                <a:gd name="T0" fmla="*/ 83 w 83"/>
                <a:gd name="T1" fmla="*/ 29 h 71"/>
                <a:gd name="T2" fmla="*/ 82 w 83"/>
                <a:gd name="T3" fmla="*/ 21 h 71"/>
                <a:gd name="T4" fmla="*/ 79 w 83"/>
                <a:gd name="T5" fmla="*/ 12 h 71"/>
                <a:gd name="T6" fmla="*/ 76 w 83"/>
                <a:gd name="T7" fmla="*/ 5 h 71"/>
                <a:gd name="T8" fmla="*/ 72 w 83"/>
                <a:gd name="T9" fmla="*/ 0 h 71"/>
                <a:gd name="T10" fmla="*/ 72 w 83"/>
                <a:gd name="T11" fmla="*/ 0 h 71"/>
                <a:gd name="T12" fmla="*/ 72 w 83"/>
                <a:gd name="T13" fmla="*/ 0 h 71"/>
                <a:gd name="T14" fmla="*/ 72 w 83"/>
                <a:gd name="T15" fmla="*/ 0 h 71"/>
                <a:gd name="T16" fmla="*/ 70 w 83"/>
                <a:gd name="T17" fmla="*/ 0 h 71"/>
                <a:gd name="T18" fmla="*/ 70 w 83"/>
                <a:gd name="T19" fmla="*/ 0 h 71"/>
                <a:gd name="T20" fmla="*/ 70 w 83"/>
                <a:gd name="T21" fmla="*/ 0 h 71"/>
                <a:gd name="T22" fmla="*/ 70 w 83"/>
                <a:gd name="T23" fmla="*/ 0 h 71"/>
                <a:gd name="T24" fmla="*/ 70 w 83"/>
                <a:gd name="T25" fmla="*/ 0 h 71"/>
                <a:gd name="T26" fmla="*/ 75 w 83"/>
                <a:gd name="T27" fmla="*/ 5 h 71"/>
                <a:gd name="T28" fmla="*/ 79 w 83"/>
                <a:gd name="T29" fmla="*/ 12 h 71"/>
                <a:gd name="T30" fmla="*/ 82 w 83"/>
                <a:gd name="T31" fmla="*/ 21 h 71"/>
                <a:gd name="T32" fmla="*/ 82 w 83"/>
                <a:gd name="T33" fmla="*/ 29 h 71"/>
                <a:gd name="T34" fmla="*/ 83 w 83"/>
                <a:gd name="T35" fmla="*/ 29 h 71"/>
                <a:gd name="T36" fmla="*/ 82 w 83"/>
                <a:gd name="T37" fmla="*/ 38 h 71"/>
                <a:gd name="T38" fmla="*/ 79 w 83"/>
                <a:gd name="T39" fmla="*/ 45 h 71"/>
                <a:gd name="T40" fmla="*/ 76 w 83"/>
                <a:gd name="T41" fmla="*/ 52 h 71"/>
                <a:gd name="T42" fmla="*/ 70 w 83"/>
                <a:gd name="T43" fmla="*/ 59 h 71"/>
                <a:gd name="T44" fmla="*/ 65 w 83"/>
                <a:gd name="T45" fmla="*/ 64 h 71"/>
                <a:gd name="T46" fmla="*/ 57 w 83"/>
                <a:gd name="T47" fmla="*/ 68 h 71"/>
                <a:gd name="T48" fmla="*/ 49 w 83"/>
                <a:gd name="T49" fmla="*/ 71 h 71"/>
                <a:gd name="T50" fmla="*/ 40 w 83"/>
                <a:gd name="T51" fmla="*/ 71 h 71"/>
                <a:gd name="T52" fmla="*/ 32 w 83"/>
                <a:gd name="T53" fmla="*/ 71 h 71"/>
                <a:gd name="T54" fmla="*/ 24 w 83"/>
                <a:gd name="T55" fmla="*/ 68 h 71"/>
                <a:gd name="T56" fmla="*/ 17 w 83"/>
                <a:gd name="T57" fmla="*/ 64 h 71"/>
                <a:gd name="T58" fmla="*/ 10 w 83"/>
                <a:gd name="T59" fmla="*/ 59 h 71"/>
                <a:gd name="T60" fmla="*/ 6 w 83"/>
                <a:gd name="T61" fmla="*/ 52 h 71"/>
                <a:gd name="T62" fmla="*/ 1 w 83"/>
                <a:gd name="T63" fmla="*/ 45 h 71"/>
                <a:gd name="T64" fmla="*/ 0 w 83"/>
                <a:gd name="T65" fmla="*/ 42 h 71"/>
                <a:gd name="T66" fmla="*/ 0 w 83"/>
                <a:gd name="T67" fmla="*/ 42 h 71"/>
                <a:gd name="T68" fmla="*/ 0 w 83"/>
                <a:gd name="T69" fmla="*/ 42 h 71"/>
                <a:gd name="T70" fmla="*/ 0 w 83"/>
                <a:gd name="T71" fmla="*/ 42 h 71"/>
                <a:gd name="T72" fmla="*/ 0 w 83"/>
                <a:gd name="T73" fmla="*/ 42 h 71"/>
                <a:gd name="T74" fmla="*/ 0 w 83"/>
                <a:gd name="T75" fmla="*/ 42 h 71"/>
                <a:gd name="T76" fmla="*/ 1 w 83"/>
                <a:gd name="T77" fmla="*/ 42 h 71"/>
                <a:gd name="T78" fmla="*/ 1 w 83"/>
                <a:gd name="T79" fmla="*/ 41 h 71"/>
                <a:gd name="T80" fmla="*/ 1 w 83"/>
                <a:gd name="T81" fmla="*/ 41 h 71"/>
                <a:gd name="T82" fmla="*/ 1 w 83"/>
                <a:gd name="T83" fmla="*/ 45 h 71"/>
                <a:gd name="T84" fmla="*/ 6 w 83"/>
                <a:gd name="T85" fmla="*/ 52 h 71"/>
                <a:gd name="T86" fmla="*/ 11 w 83"/>
                <a:gd name="T87" fmla="*/ 58 h 71"/>
                <a:gd name="T88" fmla="*/ 17 w 83"/>
                <a:gd name="T89" fmla="*/ 64 h 71"/>
                <a:gd name="T90" fmla="*/ 24 w 83"/>
                <a:gd name="T91" fmla="*/ 68 h 71"/>
                <a:gd name="T92" fmla="*/ 32 w 83"/>
                <a:gd name="T93" fmla="*/ 69 h 71"/>
                <a:gd name="T94" fmla="*/ 40 w 83"/>
                <a:gd name="T95" fmla="*/ 71 h 71"/>
                <a:gd name="T96" fmla="*/ 49 w 83"/>
                <a:gd name="T97" fmla="*/ 69 h 71"/>
                <a:gd name="T98" fmla="*/ 57 w 83"/>
                <a:gd name="T99" fmla="*/ 68 h 71"/>
                <a:gd name="T100" fmla="*/ 65 w 83"/>
                <a:gd name="T101" fmla="*/ 64 h 71"/>
                <a:gd name="T102" fmla="*/ 70 w 83"/>
                <a:gd name="T103" fmla="*/ 58 h 71"/>
                <a:gd name="T104" fmla="*/ 75 w 83"/>
                <a:gd name="T105" fmla="*/ 52 h 71"/>
                <a:gd name="T106" fmla="*/ 79 w 83"/>
                <a:gd name="T107" fmla="*/ 45 h 71"/>
                <a:gd name="T108" fmla="*/ 82 w 83"/>
                <a:gd name="T109" fmla="*/ 38 h 71"/>
                <a:gd name="T110" fmla="*/ 82 w 83"/>
                <a:gd name="T111" fmla="*/ 29 h 71"/>
                <a:gd name="T112" fmla="*/ 83 w 83"/>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1">
                  <a:moveTo>
                    <a:pt x="83" y="29"/>
                  </a:moveTo>
                  <a:lnTo>
                    <a:pt x="82" y="21"/>
                  </a:lnTo>
                  <a:lnTo>
                    <a:pt x="79" y="12"/>
                  </a:lnTo>
                  <a:lnTo>
                    <a:pt x="76" y="5"/>
                  </a:lnTo>
                  <a:lnTo>
                    <a:pt x="72" y="0"/>
                  </a:lnTo>
                  <a:lnTo>
                    <a:pt x="72" y="0"/>
                  </a:lnTo>
                  <a:lnTo>
                    <a:pt x="72" y="0"/>
                  </a:lnTo>
                  <a:lnTo>
                    <a:pt x="72" y="0"/>
                  </a:lnTo>
                  <a:lnTo>
                    <a:pt x="70" y="0"/>
                  </a:lnTo>
                  <a:lnTo>
                    <a:pt x="70" y="0"/>
                  </a:lnTo>
                  <a:lnTo>
                    <a:pt x="70" y="0"/>
                  </a:lnTo>
                  <a:lnTo>
                    <a:pt x="70" y="0"/>
                  </a:lnTo>
                  <a:lnTo>
                    <a:pt x="70" y="0"/>
                  </a:lnTo>
                  <a:lnTo>
                    <a:pt x="75" y="5"/>
                  </a:lnTo>
                  <a:lnTo>
                    <a:pt x="79" y="12"/>
                  </a:lnTo>
                  <a:lnTo>
                    <a:pt x="82" y="21"/>
                  </a:lnTo>
                  <a:lnTo>
                    <a:pt x="82" y="29"/>
                  </a:lnTo>
                  <a:lnTo>
                    <a:pt x="83" y="29"/>
                  </a:lnTo>
                  <a:lnTo>
                    <a:pt x="82" y="38"/>
                  </a:lnTo>
                  <a:lnTo>
                    <a:pt x="79" y="45"/>
                  </a:lnTo>
                  <a:lnTo>
                    <a:pt x="76" y="52"/>
                  </a:lnTo>
                  <a:lnTo>
                    <a:pt x="70" y="59"/>
                  </a:lnTo>
                  <a:lnTo>
                    <a:pt x="65" y="64"/>
                  </a:lnTo>
                  <a:lnTo>
                    <a:pt x="57" y="68"/>
                  </a:lnTo>
                  <a:lnTo>
                    <a:pt x="49" y="71"/>
                  </a:lnTo>
                  <a:lnTo>
                    <a:pt x="40" y="71"/>
                  </a:lnTo>
                  <a:lnTo>
                    <a:pt x="32" y="71"/>
                  </a:lnTo>
                  <a:lnTo>
                    <a:pt x="24" y="68"/>
                  </a:lnTo>
                  <a:lnTo>
                    <a:pt x="17" y="64"/>
                  </a:lnTo>
                  <a:lnTo>
                    <a:pt x="10" y="59"/>
                  </a:lnTo>
                  <a:lnTo>
                    <a:pt x="6" y="52"/>
                  </a:lnTo>
                  <a:lnTo>
                    <a:pt x="1" y="45"/>
                  </a:lnTo>
                  <a:lnTo>
                    <a:pt x="0" y="42"/>
                  </a:lnTo>
                  <a:lnTo>
                    <a:pt x="0" y="42"/>
                  </a:lnTo>
                  <a:lnTo>
                    <a:pt x="0" y="42"/>
                  </a:lnTo>
                  <a:lnTo>
                    <a:pt x="0" y="42"/>
                  </a:lnTo>
                  <a:lnTo>
                    <a:pt x="0" y="42"/>
                  </a:lnTo>
                  <a:lnTo>
                    <a:pt x="0" y="42"/>
                  </a:lnTo>
                  <a:lnTo>
                    <a:pt x="1" y="42"/>
                  </a:lnTo>
                  <a:lnTo>
                    <a:pt x="1" y="41"/>
                  </a:lnTo>
                  <a:lnTo>
                    <a:pt x="1" y="41"/>
                  </a:lnTo>
                  <a:lnTo>
                    <a:pt x="1" y="45"/>
                  </a:lnTo>
                  <a:lnTo>
                    <a:pt x="6" y="52"/>
                  </a:lnTo>
                  <a:lnTo>
                    <a:pt x="11" y="58"/>
                  </a:lnTo>
                  <a:lnTo>
                    <a:pt x="17" y="64"/>
                  </a:lnTo>
                  <a:lnTo>
                    <a:pt x="24" y="68"/>
                  </a:lnTo>
                  <a:lnTo>
                    <a:pt x="32" y="69"/>
                  </a:lnTo>
                  <a:lnTo>
                    <a:pt x="40" y="71"/>
                  </a:lnTo>
                  <a:lnTo>
                    <a:pt x="49" y="69"/>
                  </a:lnTo>
                  <a:lnTo>
                    <a:pt x="57" y="68"/>
                  </a:lnTo>
                  <a:lnTo>
                    <a:pt x="65" y="64"/>
                  </a:lnTo>
                  <a:lnTo>
                    <a:pt x="70" y="58"/>
                  </a:lnTo>
                  <a:lnTo>
                    <a:pt x="75" y="52"/>
                  </a:lnTo>
                  <a:lnTo>
                    <a:pt x="79" y="45"/>
                  </a:lnTo>
                  <a:lnTo>
                    <a:pt x="82" y="38"/>
                  </a:lnTo>
                  <a:lnTo>
                    <a:pt x="82" y="29"/>
                  </a:lnTo>
                  <a:lnTo>
                    <a:pt x="83"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0" name="Freeform 1370"/>
            <p:cNvSpPr>
              <a:spLocks/>
            </p:cNvSpPr>
            <p:nvPr/>
          </p:nvSpPr>
          <p:spPr bwMode="auto">
            <a:xfrm>
              <a:off x="4206" y="2544"/>
              <a:ext cx="81" cy="71"/>
            </a:xfrm>
            <a:custGeom>
              <a:avLst/>
              <a:gdLst>
                <a:gd name="T0" fmla="*/ 81 w 81"/>
                <a:gd name="T1" fmla="*/ 29 h 71"/>
                <a:gd name="T2" fmla="*/ 81 w 81"/>
                <a:gd name="T3" fmla="*/ 21 h 71"/>
                <a:gd name="T4" fmla="*/ 78 w 81"/>
                <a:gd name="T5" fmla="*/ 12 h 71"/>
                <a:gd name="T6" fmla="*/ 74 w 81"/>
                <a:gd name="T7" fmla="*/ 5 h 71"/>
                <a:gd name="T8" fmla="*/ 69 w 81"/>
                <a:gd name="T9" fmla="*/ 0 h 71"/>
                <a:gd name="T10" fmla="*/ 69 w 81"/>
                <a:gd name="T11" fmla="*/ 0 h 71"/>
                <a:gd name="T12" fmla="*/ 69 w 81"/>
                <a:gd name="T13" fmla="*/ 0 h 71"/>
                <a:gd name="T14" fmla="*/ 69 w 81"/>
                <a:gd name="T15" fmla="*/ 0 h 71"/>
                <a:gd name="T16" fmla="*/ 69 w 81"/>
                <a:gd name="T17" fmla="*/ 0 h 71"/>
                <a:gd name="T18" fmla="*/ 69 w 81"/>
                <a:gd name="T19" fmla="*/ 0 h 71"/>
                <a:gd name="T20" fmla="*/ 69 w 81"/>
                <a:gd name="T21" fmla="*/ 0 h 71"/>
                <a:gd name="T22" fmla="*/ 69 w 81"/>
                <a:gd name="T23" fmla="*/ 0 h 71"/>
                <a:gd name="T24" fmla="*/ 69 w 81"/>
                <a:gd name="T25" fmla="*/ 0 h 71"/>
                <a:gd name="T26" fmla="*/ 74 w 81"/>
                <a:gd name="T27" fmla="*/ 6 h 71"/>
                <a:gd name="T28" fmla="*/ 78 w 81"/>
                <a:gd name="T29" fmla="*/ 13 h 71"/>
                <a:gd name="T30" fmla="*/ 79 w 81"/>
                <a:gd name="T31" fmla="*/ 21 h 71"/>
                <a:gd name="T32" fmla="*/ 81 w 81"/>
                <a:gd name="T33" fmla="*/ 29 h 71"/>
                <a:gd name="T34" fmla="*/ 81 w 81"/>
                <a:gd name="T35" fmla="*/ 29 h 71"/>
                <a:gd name="T36" fmla="*/ 81 w 81"/>
                <a:gd name="T37" fmla="*/ 38 h 71"/>
                <a:gd name="T38" fmla="*/ 78 w 81"/>
                <a:gd name="T39" fmla="*/ 45 h 71"/>
                <a:gd name="T40" fmla="*/ 74 w 81"/>
                <a:gd name="T41" fmla="*/ 52 h 71"/>
                <a:gd name="T42" fmla="*/ 69 w 81"/>
                <a:gd name="T43" fmla="*/ 58 h 71"/>
                <a:gd name="T44" fmla="*/ 64 w 81"/>
                <a:gd name="T45" fmla="*/ 64 h 71"/>
                <a:gd name="T46" fmla="*/ 56 w 81"/>
                <a:gd name="T47" fmla="*/ 68 h 71"/>
                <a:gd name="T48" fmla="*/ 48 w 81"/>
                <a:gd name="T49" fmla="*/ 69 h 71"/>
                <a:gd name="T50" fmla="*/ 39 w 81"/>
                <a:gd name="T51" fmla="*/ 71 h 71"/>
                <a:gd name="T52" fmla="*/ 31 w 81"/>
                <a:gd name="T53" fmla="*/ 69 h 71"/>
                <a:gd name="T54" fmla="*/ 23 w 81"/>
                <a:gd name="T55" fmla="*/ 68 h 71"/>
                <a:gd name="T56" fmla="*/ 16 w 81"/>
                <a:gd name="T57" fmla="*/ 64 h 71"/>
                <a:gd name="T58" fmla="*/ 10 w 81"/>
                <a:gd name="T59" fmla="*/ 58 h 71"/>
                <a:gd name="T60" fmla="*/ 5 w 81"/>
                <a:gd name="T61" fmla="*/ 52 h 71"/>
                <a:gd name="T62" fmla="*/ 0 w 81"/>
                <a:gd name="T63" fmla="*/ 45 h 71"/>
                <a:gd name="T64" fmla="*/ 0 w 81"/>
                <a:gd name="T65" fmla="*/ 41 h 71"/>
                <a:gd name="T66" fmla="*/ 0 w 81"/>
                <a:gd name="T67" fmla="*/ 41 h 71"/>
                <a:gd name="T68" fmla="*/ 0 w 81"/>
                <a:gd name="T69" fmla="*/ 41 h 71"/>
                <a:gd name="T70" fmla="*/ 0 w 81"/>
                <a:gd name="T71" fmla="*/ 41 h 71"/>
                <a:gd name="T72" fmla="*/ 0 w 81"/>
                <a:gd name="T73" fmla="*/ 41 h 71"/>
                <a:gd name="T74" fmla="*/ 0 w 81"/>
                <a:gd name="T75" fmla="*/ 41 h 71"/>
                <a:gd name="T76" fmla="*/ 0 w 81"/>
                <a:gd name="T77" fmla="*/ 41 h 71"/>
                <a:gd name="T78" fmla="*/ 0 w 81"/>
                <a:gd name="T79" fmla="*/ 41 h 71"/>
                <a:gd name="T80" fmla="*/ 0 w 81"/>
                <a:gd name="T81" fmla="*/ 41 h 71"/>
                <a:gd name="T82" fmla="*/ 2 w 81"/>
                <a:gd name="T83" fmla="*/ 45 h 71"/>
                <a:gd name="T84" fmla="*/ 5 w 81"/>
                <a:gd name="T85" fmla="*/ 52 h 71"/>
                <a:gd name="T86" fmla="*/ 10 w 81"/>
                <a:gd name="T87" fmla="*/ 58 h 71"/>
                <a:gd name="T88" fmla="*/ 16 w 81"/>
                <a:gd name="T89" fmla="*/ 64 h 71"/>
                <a:gd name="T90" fmla="*/ 23 w 81"/>
                <a:gd name="T91" fmla="*/ 67 h 71"/>
                <a:gd name="T92" fmla="*/ 31 w 81"/>
                <a:gd name="T93" fmla="*/ 69 h 71"/>
                <a:gd name="T94" fmla="*/ 39 w 81"/>
                <a:gd name="T95" fmla="*/ 71 h 71"/>
                <a:gd name="T96" fmla="*/ 48 w 81"/>
                <a:gd name="T97" fmla="*/ 69 h 71"/>
                <a:gd name="T98" fmla="*/ 55 w 81"/>
                <a:gd name="T99" fmla="*/ 67 h 71"/>
                <a:gd name="T100" fmla="*/ 62 w 81"/>
                <a:gd name="T101" fmla="*/ 64 h 71"/>
                <a:gd name="T102" fmla="*/ 69 w 81"/>
                <a:gd name="T103" fmla="*/ 58 h 71"/>
                <a:gd name="T104" fmla="*/ 74 w 81"/>
                <a:gd name="T105" fmla="*/ 52 h 71"/>
                <a:gd name="T106" fmla="*/ 78 w 81"/>
                <a:gd name="T107" fmla="*/ 45 h 71"/>
                <a:gd name="T108" fmla="*/ 79 w 81"/>
                <a:gd name="T109" fmla="*/ 38 h 71"/>
                <a:gd name="T110" fmla="*/ 81 w 81"/>
                <a:gd name="T111" fmla="*/ 29 h 71"/>
                <a:gd name="T112" fmla="*/ 81 w 81"/>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71">
                  <a:moveTo>
                    <a:pt x="81" y="29"/>
                  </a:moveTo>
                  <a:lnTo>
                    <a:pt x="81" y="21"/>
                  </a:lnTo>
                  <a:lnTo>
                    <a:pt x="78" y="12"/>
                  </a:lnTo>
                  <a:lnTo>
                    <a:pt x="74" y="5"/>
                  </a:lnTo>
                  <a:lnTo>
                    <a:pt x="69" y="0"/>
                  </a:lnTo>
                  <a:lnTo>
                    <a:pt x="69" y="0"/>
                  </a:lnTo>
                  <a:lnTo>
                    <a:pt x="69" y="0"/>
                  </a:lnTo>
                  <a:lnTo>
                    <a:pt x="69" y="0"/>
                  </a:lnTo>
                  <a:lnTo>
                    <a:pt x="69" y="0"/>
                  </a:lnTo>
                  <a:lnTo>
                    <a:pt x="69" y="0"/>
                  </a:lnTo>
                  <a:lnTo>
                    <a:pt x="69" y="0"/>
                  </a:lnTo>
                  <a:lnTo>
                    <a:pt x="69" y="0"/>
                  </a:lnTo>
                  <a:lnTo>
                    <a:pt x="69" y="0"/>
                  </a:lnTo>
                  <a:lnTo>
                    <a:pt x="74" y="6"/>
                  </a:lnTo>
                  <a:lnTo>
                    <a:pt x="78" y="13"/>
                  </a:lnTo>
                  <a:lnTo>
                    <a:pt x="79" y="21"/>
                  </a:lnTo>
                  <a:lnTo>
                    <a:pt x="81" y="29"/>
                  </a:lnTo>
                  <a:lnTo>
                    <a:pt x="81" y="29"/>
                  </a:lnTo>
                  <a:lnTo>
                    <a:pt x="81" y="38"/>
                  </a:lnTo>
                  <a:lnTo>
                    <a:pt x="78" y="45"/>
                  </a:lnTo>
                  <a:lnTo>
                    <a:pt x="74" y="52"/>
                  </a:lnTo>
                  <a:lnTo>
                    <a:pt x="69" y="58"/>
                  </a:lnTo>
                  <a:lnTo>
                    <a:pt x="64" y="64"/>
                  </a:lnTo>
                  <a:lnTo>
                    <a:pt x="56" y="68"/>
                  </a:lnTo>
                  <a:lnTo>
                    <a:pt x="48" y="69"/>
                  </a:lnTo>
                  <a:lnTo>
                    <a:pt x="39" y="71"/>
                  </a:lnTo>
                  <a:lnTo>
                    <a:pt x="31" y="69"/>
                  </a:lnTo>
                  <a:lnTo>
                    <a:pt x="23" y="68"/>
                  </a:lnTo>
                  <a:lnTo>
                    <a:pt x="16" y="64"/>
                  </a:lnTo>
                  <a:lnTo>
                    <a:pt x="10" y="58"/>
                  </a:lnTo>
                  <a:lnTo>
                    <a:pt x="5" y="52"/>
                  </a:lnTo>
                  <a:lnTo>
                    <a:pt x="0" y="45"/>
                  </a:lnTo>
                  <a:lnTo>
                    <a:pt x="0" y="41"/>
                  </a:lnTo>
                  <a:lnTo>
                    <a:pt x="0" y="41"/>
                  </a:lnTo>
                  <a:lnTo>
                    <a:pt x="0" y="41"/>
                  </a:lnTo>
                  <a:lnTo>
                    <a:pt x="0" y="41"/>
                  </a:lnTo>
                  <a:lnTo>
                    <a:pt x="0" y="41"/>
                  </a:lnTo>
                  <a:lnTo>
                    <a:pt x="0" y="41"/>
                  </a:lnTo>
                  <a:lnTo>
                    <a:pt x="0" y="41"/>
                  </a:lnTo>
                  <a:lnTo>
                    <a:pt x="0" y="41"/>
                  </a:lnTo>
                  <a:lnTo>
                    <a:pt x="0" y="41"/>
                  </a:lnTo>
                  <a:lnTo>
                    <a:pt x="2" y="45"/>
                  </a:lnTo>
                  <a:lnTo>
                    <a:pt x="5" y="52"/>
                  </a:lnTo>
                  <a:lnTo>
                    <a:pt x="10" y="58"/>
                  </a:lnTo>
                  <a:lnTo>
                    <a:pt x="16" y="64"/>
                  </a:lnTo>
                  <a:lnTo>
                    <a:pt x="23" y="67"/>
                  </a:lnTo>
                  <a:lnTo>
                    <a:pt x="31" y="69"/>
                  </a:lnTo>
                  <a:lnTo>
                    <a:pt x="39" y="71"/>
                  </a:lnTo>
                  <a:lnTo>
                    <a:pt x="48" y="69"/>
                  </a:lnTo>
                  <a:lnTo>
                    <a:pt x="55" y="67"/>
                  </a:lnTo>
                  <a:lnTo>
                    <a:pt x="62" y="64"/>
                  </a:lnTo>
                  <a:lnTo>
                    <a:pt x="69" y="58"/>
                  </a:lnTo>
                  <a:lnTo>
                    <a:pt x="74" y="52"/>
                  </a:lnTo>
                  <a:lnTo>
                    <a:pt x="78" y="45"/>
                  </a:lnTo>
                  <a:lnTo>
                    <a:pt x="79" y="38"/>
                  </a:lnTo>
                  <a:lnTo>
                    <a:pt x="81" y="29"/>
                  </a:lnTo>
                  <a:lnTo>
                    <a:pt x="81"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1" name="Freeform 1371"/>
            <p:cNvSpPr>
              <a:spLocks/>
            </p:cNvSpPr>
            <p:nvPr/>
          </p:nvSpPr>
          <p:spPr bwMode="auto">
            <a:xfrm>
              <a:off x="4206" y="2543"/>
              <a:ext cx="81" cy="72"/>
            </a:xfrm>
            <a:custGeom>
              <a:avLst/>
              <a:gdLst>
                <a:gd name="T0" fmla="*/ 81 w 81"/>
                <a:gd name="T1" fmla="*/ 30 h 72"/>
                <a:gd name="T2" fmla="*/ 79 w 81"/>
                <a:gd name="T3" fmla="*/ 22 h 72"/>
                <a:gd name="T4" fmla="*/ 78 w 81"/>
                <a:gd name="T5" fmla="*/ 14 h 72"/>
                <a:gd name="T6" fmla="*/ 74 w 81"/>
                <a:gd name="T7" fmla="*/ 7 h 72"/>
                <a:gd name="T8" fmla="*/ 69 w 81"/>
                <a:gd name="T9" fmla="*/ 1 h 72"/>
                <a:gd name="T10" fmla="*/ 69 w 81"/>
                <a:gd name="T11" fmla="*/ 1 h 72"/>
                <a:gd name="T12" fmla="*/ 69 w 81"/>
                <a:gd name="T13" fmla="*/ 1 h 72"/>
                <a:gd name="T14" fmla="*/ 68 w 81"/>
                <a:gd name="T15" fmla="*/ 1 h 72"/>
                <a:gd name="T16" fmla="*/ 68 w 81"/>
                <a:gd name="T17" fmla="*/ 1 h 72"/>
                <a:gd name="T18" fmla="*/ 68 w 81"/>
                <a:gd name="T19" fmla="*/ 1 h 72"/>
                <a:gd name="T20" fmla="*/ 68 w 81"/>
                <a:gd name="T21" fmla="*/ 1 h 72"/>
                <a:gd name="T22" fmla="*/ 68 w 81"/>
                <a:gd name="T23" fmla="*/ 0 h 72"/>
                <a:gd name="T24" fmla="*/ 68 w 81"/>
                <a:gd name="T25" fmla="*/ 0 h 72"/>
                <a:gd name="T26" fmla="*/ 68 w 81"/>
                <a:gd name="T27" fmla="*/ 1 h 72"/>
                <a:gd name="T28" fmla="*/ 74 w 81"/>
                <a:gd name="T29" fmla="*/ 7 h 72"/>
                <a:gd name="T30" fmla="*/ 77 w 81"/>
                <a:gd name="T31" fmla="*/ 14 h 72"/>
                <a:gd name="T32" fmla="*/ 79 w 81"/>
                <a:gd name="T33" fmla="*/ 22 h 72"/>
                <a:gd name="T34" fmla="*/ 81 w 81"/>
                <a:gd name="T35" fmla="*/ 30 h 72"/>
                <a:gd name="T36" fmla="*/ 81 w 81"/>
                <a:gd name="T37" fmla="*/ 30 h 72"/>
                <a:gd name="T38" fmla="*/ 79 w 81"/>
                <a:gd name="T39" fmla="*/ 39 h 72"/>
                <a:gd name="T40" fmla="*/ 78 w 81"/>
                <a:gd name="T41" fmla="*/ 46 h 72"/>
                <a:gd name="T42" fmla="*/ 74 w 81"/>
                <a:gd name="T43" fmla="*/ 53 h 72"/>
                <a:gd name="T44" fmla="*/ 69 w 81"/>
                <a:gd name="T45" fmla="*/ 59 h 72"/>
                <a:gd name="T46" fmla="*/ 62 w 81"/>
                <a:gd name="T47" fmla="*/ 65 h 72"/>
                <a:gd name="T48" fmla="*/ 55 w 81"/>
                <a:gd name="T49" fmla="*/ 68 h 72"/>
                <a:gd name="T50" fmla="*/ 48 w 81"/>
                <a:gd name="T51" fmla="*/ 70 h 72"/>
                <a:gd name="T52" fmla="*/ 39 w 81"/>
                <a:gd name="T53" fmla="*/ 72 h 72"/>
                <a:gd name="T54" fmla="*/ 31 w 81"/>
                <a:gd name="T55" fmla="*/ 70 h 72"/>
                <a:gd name="T56" fmla="*/ 23 w 81"/>
                <a:gd name="T57" fmla="*/ 68 h 72"/>
                <a:gd name="T58" fmla="*/ 16 w 81"/>
                <a:gd name="T59" fmla="*/ 65 h 72"/>
                <a:gd name="T60" fmla="*/ 10 w 81"/>
                <a:gd name="T61" fmla="*/ 59 h 72"/>
                <a:gd name="T62" fmla="*/ 5 w 81"/>
                <a:gd name="T63" fmla="*/ 53 h 72"/>
                <a:gd name="T64" fmla="*/ 2 w 81"/>
                <a:gd name="T65" fmla="*/ 46 h 72"/>
                <a:gd name="T66" fmla="*/ 0 w 81"/>
                <a:gd name="T67" fmla="*/ 42 h 72"/>
                <a:gd name="T68" fmla="*/ 0 w 81"/>
                <a:gd name="T69" fmla="*/ 42 h 72"/>
                <a:gd name="T70" fmla="*/ 0 w 81"/>
                <a:gd name="T71" fmla="*/ 42 h 72"/>
                <a:gd name="T72" fmla="*/ 0 w 81"/>
                <a:gd name="T73" fmla="*/ 42 h 72"/>
                <a:gd name="T74" fmla="*/ 0 w 81"/>
                <a:gd name="T75" fmla="*/ 42 h 72"/>
                <a:gd name="T76" fmla="*/ 0 w 81"/>
                <a:gd name="T77" fmla="*/ 42 h 72"/>
                <a:gd name="T78" fmla="*/ 0 w 81"/>
                <a:gd name="T79" fmla="*/ 40 h 72"/>
                <a:gd name="T80" fmla="*/ 0 w 81"/>
                <a:gd name="T81" fmla="*/ 40 h 72"/>
                <a:gd name="T82" fmla="*/ 0 w 81"/>
                <a:gd name="T83" fmla="*/ 40 h 72"/>
                <a:gd name="T84" fmla="*/ 2 w 81"/>
                <a:gd name="T85" fmla="*/ 46 h 72"/>
                <a:gd name="T86" fmla="*/ 6 w 81"/>
                <a:gd name="T87" fmla="*/ 53 h 72"/>
                <a:gd name="T88" fmla="*/ 10 w 81"/>
                <a:gd name="T89" fmla="*/ 59 h 72"/>
                <a:gd name="T90" fmla="*/ 16 w 81"/>
                <a:gd name="T91" fmla="*/ 63 h 72"/>
                <a:gd name="T92" fmla="*/ 23 w 81"/>
                <a:gd name="T93" fmla="*/ 68 h 72"/>
                <a:gd name="T94" fmla="*/ 32 w 81"/>
                <a:gd name="T95" fmla="*/ 70 h 72"/>
                <a:gd name="T96" fmla="*/ 39 w 81"/>
                <a:gd name="T97" fmla="*/ 70 h 72"/>
                <a:gd name="T98" fmla="*/ 48 w 81"/>
                <a:gd name="T99" fmla="*/ 70 h 72"/>
                <a:gd name="T100" fmla="*/ 55 w 81"/>
                <a:gd name="T101" fmla="*/ 68 h 72"/>
                <a:gd name="T102" fmla="*/ 62 w 81"/>
                <a:gd name="T103" fmla="*/ 63 h 72"/>
                <a:gd name="T104" fmla="*/ 68 w 81"/>
                <a:gd name="T105" fmla="*/ 59 h 72"/>
                <a:gd name="T106" fmla="*/ 74 w 81"/>
                <a:gd name="T107" fmla="*/ 53 h 72"/>
                <a:gd name="T108" fmla="*/ 77 w 81"/>
                <a:gd name="T109" fmla="*/ 46 h 72"/>
                <a:gd name="T110" fmla="*/ 79 w 81"/>
                <a:gd name="T111" fmla="*/ 37 h 72"/>
                <a:gd name="T112" fmla="*/ 81 w 81"/>
                <a:gd name="T113" fmla="*/ 30 h 72"/>
                <a:gd name="T114" fmla="*/ 81 w 81"/>
                <a:gd name="T11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72">
                  <a:moveTo>
                    <a:pt x="81" y="30"/>
                  </a:moveTo>
                  <a:lnTo>
                    <a:pt x="79" y="22"/>
                  </a:lnTo>
                  <a:lnTo>
                    <a:pt x="78" y="14"/>
                  </a:lnTo>
                  <a:lnTo>
                    <a:pt x="74" y="7"/>
                  </a:lnTo>
                  <a:lnTo>
                    <a:pt x="69" y="1"/>
                  </a:lnTo>
                  <a:lnTo>
                    <a:pt x="69" y="1"/>
                  </a:lnTo>
                  <a:lnTo>
                    <a:pt x="69" y="1"/>
                  </a:lnTo>
                  <a:lnTo>
                    <a:pt x="68" y="1"/>
                  </a:lnTo>
                  <a:lnTo>
                    <a:pt x="68" y="1"/>
                  </a:lnTo>
                  <a:lnTo>
                    <a:pt x="68" y="1"/>
                  </a:lnTo>
                  <a:lnTo>
                    <a:pt x="68" y="1"/>
                  </a:lnTo>
                  <a:lnTo>
                    <a:pt x="68" y="0"/>
                  </a:lnTo>
                  <a:lnTo>
                    <a:pt x="68" y="0"/>
                  </a:lnTo>
                  <a:lnTo>
                    <a:pt x="68" y="1"/>
                  </a:lnTo>
                  <a:lnTo>
                    <a:pt x="74" y="7"/>
                  </a:lnTo>
                  <a:lnTo>
                    <a:pt x="77" y="14"/>
                  </a:lnTo>
                  <a:lnTo>
                    <a:pt x="79" y="22"/>
                  </a:lnTo>
                  <a:lnTo>
                    <a:pt x="81" y="30"/>
                  </a:lnTo>
                  <a:lnTo>
                    <a:pt x="81" y="30"/>
                  </a:lnTo>
                  <a:lnTo>
                    <a:pt x="79" y="39"/>
                  </a:lnTo>
                  <a:lnTo>
                    <a:pt x="78" y="46"/>
                  </a:lnTo>
                  <a:lnTo>
                    <a:pt x="74" y="53"/>
                  </a:lnTo>
                  <a:lnTo>
                    <a:pt x="69" y="59"/>
                  </a:lnTo>
                  <a:lnTo>
                    <a:pt x="62" y="65"/>
                  </a:lnTo>
                  <a:lnTo>
                    <a:pt x="55" y="68"/>
                  </a:lnTo>
                  <a:lnTo>
                    <a:pt x="48" y="70"/>
                  </a:lnTo>
                  <a:lnTo>
                    <a:pt x="39" y="72"/>
                  </a:lnTo>
                  <a:lnTo>
                    <a:pt x="31" y="70"/>
                  </a:lnTo>
                  <a:lnTo>
                    <a:pt x="23" y="68"/>
                  </a:lnTo>
                  <a:lnTo>
                    <a:pt x="16" y="65"/>
                  </a:lnTo>
                  <a:lnTo>
                    <a:pt x="10" y="59"/>
                  </a:lnTo>
                  <a:lnTo>
                    <a:pt x="5" y="53"/>
                  </a:lnTo>
                  <a:lnTo>
                    <a:pt x="2" y="46"/>
                  </a:lnTo>
                  <a:lnTo>
                    <a:pt x="0" y="42"/>
                  </a:lnTo>
                  <a:lnTo>
                    <a:pt x="0" y="42"/>
                  </a:lnTo>
                  <a:lnTo>
                    <a:pt x="0" y="42"/>
                  </a:lnTo>
                  <a:lnTo>
                    <a:pt x="0" y="42"/>
                  </a:lnTo>
                  <a:lnTo>
                    <a:pt x="0" y="42"/>
                  </a:lnTo>
                  <a:lnTo>
                    <a:pt x="0" y="42"/>
                  </a:lnTo>
                  <a:lnTo>
                    <a:pt x="0" y="40"/>
                  </a:lnTo>
                  <a:lnTo>
                    <a:pt x="0" y="40"/>
                  </a:lnTo>
                  <a:lnTo>
                    <a:pt x="0" y="40"/>
                  </a:lnTo>
                  <a:lnTo>
                    <a:pt x="2" y="46"/>
                  </a:lnTo>
                  <a:lnTo>
                    <a:pt x="6" y="53"/>
                  </a:lnTo>
                  <a:lnTo>
                    <a:pt x="10" y="59"/>
                  </a:lnTo>
                  <a:lnTo>
                    <a:pt x="16" y="63"/>
                  </a:lnTo>
                  <a:lnTo>
                    <a:pt x="23" y="68"/>
                  </a:lnTo>
                  <a:lnTo>
                    <a:pt x="32" y="70"/>
                  </a:lnTo>
                  <a:lnTo>
                    <a:pt x="39" y="70"/>
                  </a:lnTo>
                  <a:lnTo>
                    <a:pt x="48" y="70"/>
                  </a:lnTo>
                  <a:lnTo>
                    <a:pt x="55" y="68"/>
                  </a:lnTo>
                  <a:lnTo>
                    <a:pt x="62" y="63"/>
                  </a:lnTo>
                  <a:lnTo>
                    <a:pt x="68" y="59"/>
                  </a:lnTo>
                  <a:lnTo>
                    <a:pt x="74" y="53"/>
                  </a:lnTo>
                  <a:lnTo>
                    <a:pt x="77" y="46"/>
                  </a:lnTo>
                  <a:lnTo>
                    <a:pt x="79" y="37"/>
                  </a:lnTo>
                  <a:lnTo>
                    <a:pt x="81" y="30"/>
                  </a:lnTo>
                  <a:lnTo>
                    <a:pt x="81" y="3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2" name="Freeform 1372"/>
            <p:cNvSpPr>
              <a:spLocks/>
            </p:cNvSpPr>
            <p:nvPr/>
          </p:nvSpPr>
          <p:spPr bwMode="auto">
            <a:xfrm>
              <a:off x="4206" y="2543"/>
              <a:ext cx="81" cy="70"/>
            </a:xfrm>
            <a:custGeom>
              <a:avLst/>
              <a:gdLst>
                <a:gd name="T0" fmla="*/ 81 w 81"/>
                <a:gd name="T1" fmla="*/ 30 h 70"/>
                <a:gd name="T2" fmla="*/ 79 w 81"/>
                <a:gd name="T3" fmla="*/ 22 h 70"/>
                <a:gd name="T4" fmla="*/ 77 w 81"/>
                <a:gd name="T5" fmla="*/ 14 h 70"/>
                <a:gd name="T6" fmla="*/ 74 w 81"/>
                <a:gd name="T7" fmla="*/ 7 h 70"/>
                <a:gd name="T8" fmla="*/ 68 w 81"/>
                <a:gd name="T9" fmla="*/ 1 h 70"/>
                <a:gd name="T10" fmla="*/ 68 w 81"/>
                <a:gd name="T11" fmla="*/ 0 h 70"/>
                <a:gd name="T12" fmla="*/ 68 w 81"/>
                <a:gd name="T13" fmla="*/ 0 h 70"/>
                <a:gd name="T14" fmla="*/ 68 w 81"/>
                <a:gd name="T15" fmla="*/ 0 h 70"/>
                <a:gd name="T16" fmla="*/ 68 w 81"/>
                <a:gd name="T17" fmla="*/ 0 h 70"/>
                <a:gd name="T18" fmla="*/ 68 w 81"/>
                <a:gd name="T19" fmla="*/ 0 h 70"/>
                <a:gd name="T20" fmla="*/ 68 w 81"/>
                <a:gd name="T21" fmla="*/ 0 h 70"/>
                <a:gd name="T22" fmla="*/ 68 w 81"/>
                <a:gd name="T23" fmla="*/ 0 h 70"/>
                <a:gd name="T24" fmla="*/ 68 w 81"/>
                <a:gd name="T25" fmla="*/ 0 h 70"/>
                <a:gd name="T26" fmla="*/ 66 w 81"/>
                <a:gd name="T27" fmla="*/ 0 h 70"/>
                <a:gd name="T28" fmla="*/ 68 w 81"/>
                <a:gd name="T29" fmla="*/ 1 h 70"/>
                <a:gd name="T30" fmla="*/ 72 w 81"/>
                <a:gd name="T31" fmla="*/ 7 h 70"/>
                <a:gd name="T32" fmla="*/ 77 w 81"/>
                <a:gd name="T33" fmla="*/ 14 h 70"/>
                <a:gd name="T34" fmla="*/ 79 w 81"/>
                <a:gd name="T35" fmla="*/ 22 h 70"/>
                <a:gd name="T36" fmla="*/ 79 w 81"/>
                <a:gd name="T37" fmla="*/ 30 h 70"/>
                <a:gd name="T38" fmla="*/ 81 w 81"/>
                <a:gd name="T39" fmla="*/ 30 h 70"/>
                <a:gd name="T40" fmla="*/ 79 w 81"/>
                <a:gd name="T41" fmla="*/ 37 h 70"/>
                <a:gd name="T42" fmla="*/ 77 w 81"/>
                <a:gd name="T43" fmla="*/ 46 h 70"/>
                <a:gd name="T44" fmla="*/ 74 w 81"/>
                <a:gd name="T45" fmla="*/ 53 h 70"/>
                <a:gd name="T46" fmla="*/ 68 w 81"/>
                <a:gd name="T47" fmla="*/ 59 h 70"/>
                <a:gd name="T48" fmla="*/ 62 w 81"/>
                <a:gd name="T49" fmla="*/ 63 h 70"/>
                <a:gd name="T50" fmla="*/ 55 w 81"/>
                <a:gd name="T51" fmla="*/ 68 h 70"/>
                <a:gd name="T52" fmla="*/ 48 w 81"/>
                <a:gd name="T53" fmla="*/ 70 h 70"/>
                <a:gd name="T54" fmla="*/ 39 w 81"/>
                <a:gd name="T55" fmla="*/ 70 h 70"/>
                <a:gd name="T56" fmla="*/ 32 w 81"/>
                <a:gd name="T57" fmla="*/ 70 h 70"/>
                <a:gd name="T58" fmla="*/ 23 w 81"/>
                <a:gd name="T59" fmla="*/ 68 h 70"/>
                <a:gd name="T60" fmla="*/ 16 w 81"/>
                <a:gd name="T61" fmla="*/ 63 h 70"/>
                <a:gd name="T62" fmla="*/ 10 w 81"/>
                <a:gd name="T63" fmla="*/ 59 h 70"/>
                <a:gd name="T64" fmla="*/ 6 w 81"/>
                <a:gd name="T65" fmla="*/ 53 h 70"/>
                <a:gd name="T66" fmla="*/ 2 w 81"/>
                <a:gd name="T67" fmla="*/ 46 h 70"/>
                <a:gd name="T68" fmla="*/ 0 w 81"/>
                <a:gd name="T69" fmla="*/ 40 h 70"/>
                <a:gd name="T70" fmla="*/ 0 w 81"/>
                <a:gd name="T71" fmla="*/ 40 h 70"/>
                <a:gd name="T72" fmla="*/ 0 w 81"/>
                <a:gd name="T73" fmla="*/ 40 h 70"/>
                <a:gd name="T74" fmla="*/ 0 w 81"/>
                <a:gd name="T75" fmla="*/ 40 h 70"/>
                <a:gd name="T76" fmla="*/ 0 w 81"/>
                <a:gd name="T77" fmla="*/ 40 h 70"/>
                <a:gd name="T78" fmla="*/ 0 w 81"/>
                <a:gd name="T79" fmla="*/ 40 h 70"/>
                <a:gd name="T80" fmla="*/ 0 w 81"/>
                <a:gd name="T81" fmla="*/ 40 h 70"/>
                <a:gd name="T82" fmla="*/ 0 w 81"/>
                <a:gd name="T83" fmla="*/ 40 h 70"/>
                <a:gd name="T84" fmla="*/ 0 w 81"/>
                <a:gd name="T85" fmla="*/ 40 h 70"/>
                <a:gd name="T86" fmla="*/ 2 w 81"/>
                <a:gd name="T87" fmla="*/ 46 h 70"/>
                <a:gd name="T88" fmla="*/ 6 w 81"/>
                <a:gd name="T89" fmla="*/ 52 h 70"/>
                <a:gd name="T90" fmla="*/ 10 w 81"/>
                <a:gd name="T91" fmla="*/ 59 h 70"/>
                <a:gd name="T92" fmla="*/ 18 w 81"/>
                <a:gd name="T93" fmla="*/ 63 h 70"/>
                <a:gd name="T94" fmla="*/ 23 w 81"/>
                <a:gd name="T95" fmla="*/ 68 h 70"/>
                <a:gd name="T96" fmla="*/ 32 w 81"/>
                <a:gd name="T97" fmla="*/ 69 h 70"/>
                <a:gd name="T98" fmla="*/ 39 w 81"/>
                <a:gd name="T99" fmla="*/ 70 h 70"/>
                <a:gd name="T100" fmla="*/ 48 w 81"/>
                <a:gd name="T101" fmla="*/ 69 h 70"/>
                <a:gd name="T102" fmla="*/ 55 w 81"/>
                <a:gd name="T103" fmla="*/ 68 h 70"/>
                <a:gd name="T104" fmla="*/ 62 w 81"/>
                <a:gd name="T105" fmla="*/ 63 h 70"/>
                <a:gd name="T106" fmla="*/ 68 w 81"/>
                <a:gd name="T107" fmla="*/ 59 h 70"/>
                <a:gd name="T108" fmla="*/ 72 w 81"/>
                <a:gd name="T109" fmla="*/ 52 h 70"/>
                <a:gd name="T110" fmla="*/ 77 w 81"/>
                <a:gd name="T111" fmla="*/ 46 h 70"/>
                <a:gd name="T112" fmla="*/ 79 w 81"/>
                <a:gd name="T113" fmla="*/ 37 h 70"/>
                <a:gd name="T114" fmla="*/ 79 w 81"/>
                <a:gd name="T115" fmla="*/ 30 h 70"/>
                <a:gd name="T116" fmla="*/ 81 w 81"/>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70">
                  <a:moveTo>
                    <a:pt x="81" y="30"/>
                  </a:moveTo>
                  <a:lnTo>
                    <a:pt x="79" y="22"/>
                  </a:lnTo>
                  <a:lnTo>
                    <a:pt x="77" y="14"/>
                  </a:lnTo>
                  <a:lnTo>
                    <a:pt x="74" y="7"/>
                  </a:lnTo>
                  <a:lnTo>
                    <a:pt x="68" y="1"/>
                  </a:lnTo>
                  <a:lnTo>
                    <a:pt x="68" y="0"/>
                  </a:lnTo>
                  <a:lnTo>
                    <a:pt x="68" y="0"/>
                  </a:lnTo>
                  <a:lnTo>
                    <a:pt x="68" y="0"/>
                  </a:lnTo>
                  <a:lnTo>
                    <a:pt x="68" y="0"/>
                  </a:lnTo>
                  <a:lnTo>
                    <a:pt x="68" y="0"/>
                  </a:lnTo>
                  <a:lnTo>
                    <a:pt x="68" y="0"/>
                  </a:lnTo>
                  <a:lnTo>
                    <a:pt x="68" y="0"/>
                  </a:lnTo>
                  <a:lnTo>
                    <a:pt x="68" y="0"/>
                  </a:lnTo>
                  <a:lnTo>
                    <a:pt x="66" y="0"/>
                  </a:lnTo>
                  <a:lnTo>
                    <a:pt x="68" y="1"/>
                  </a:lnTo>
                  <a:lnTo>
                    <a:pt x="72" y="7"/>
                  </a:lnTo>
                  <a:lnTo>
                    <a:pt x="77" y="14"/>
                  </a:lnTo>
                  <a:lnTo>
                    <a:pt x="79" y="22"/>
                  </a:lnTo>
                  <a:lnTo>
                    <a:pt x="79" y="30"/>
                  </a:lnTo>
                  <a:lnTo>
                    <a:pt x="81" y="30"/>
                  </a:lnTo>
                  <a:lnTo>
                    <a:pt x="79" y="37"/>
                  </a:lnTo>
                  <a:lnTo>
                    <a:pt x="77" y="46"/>
                  </a:lnTo>
                  <a:lnTo>
                    <a:pt x="74" y="53"/>
                  </a:lnTo>
                  <a:lnTo>
                    <a:pt x="68" y="59"/>
                  </a:lnTo>
                  <a:lnTo>
                    <a:pt x="62" y="63"/>
                  </a:lnTo>
                  <a:lnTo>
                    <a:pt x="55" y="68"/>
                  </a:lnTo>
                  <a:lnTo>
                    <a:pt x="48" y="70"/>
                  </a:lnTo>
                  <a:lnTo>
                    <a:pt x="39" y="70"/>
                  </a:lnTo>
                  <a:lnTo>
                    <a:pt x="32" y="70"/>
                  </a:lnTo>
                  <a:lnTo>
                    <a:pt x="23" y="68"/>
                  </a:lnTo>
                  <a:lnTo>
                    <a:pt x="16" y="63"/>
                  </a:lnTo>
                  <a:lnTo>
                    <a:pt x="10" y="59"/>
                  </a:lnTo>
                  <a:lnTo>
                    <a:pt x="6" y="53"/>
                  </a:lnTo>
                  <a:lnTo>
                    <a:pt x="2" y="46"/>
                  </a:lnTo>
                  <a:lnTo>
                    <a:pt x="0" y="40"/>
                  </a:lnTo>
                  <a:lnTo>
                    <a:pt x="0" y="40"/>
                  </a:lnTo>
                  <a:lnTo>
                    <a:pt x="0" y="40"/>
                  </a:lnTo>
                  <a:lnTo>
                    <a:pt x="0" y="40"/>
                  </a:lnTo>
                  <a:lnTo>
                    <a:pt x="0" y="40"/>
                  </a:lnTo>
                  <a:lnTo>
                    <a:pt x="0" y="40"/>
                  </a:lnTo>
                  <a:lnTo>
                    <a:pt x="0" y="40"/>
                  </a:lnTo>
                  <a:lnTo>
                    <a:pt x="0" y="40"/>
                  </a:lnTo>
                  <a:lnTo>
                    <a:pt x="0" y="40"/>
                  </a:lnTo>
                  <a:lnTo>
                    <a:pt x="2" y="46"/>
                  </a:lnTo>
                  <a:lnTo>
                    <a:pt x="6" y="52"/>
                  </a:lnTo>
                  <a:lnTo>
                    <a:pt x="10" y="59"/>
                  </a:lnTo>
                  <a:lnTo>
                    <a:pt x="18" y="63"/>
                  </a:lnTo>
                  <a:lnTo>
                    <a:pt x="23" y="68"/>
                  </a:lnTo>
                  <a:lnTo>
                    <a:pt x="32" y="69"/>
                  </a:lnTo>
                  <a:lnTo>
                    <a:pt x="39" y="70"/>
                  </a:lnTo>
                  <a:lnTo>
                    <a:pt x="48" y="69"/>
                  </a:lnTo>
                  <a:lnTo>
                    <a:pt x="55" y="68"/>
                  </a:lnTo>
                  <a:lnTo>
                    <a:pt x="62" y="63"/>
                  </a:lnTo>
                  <a:lnTo>
                    <a:pt x="68" y="59"/>
                  </a:lnTo>
                  <a:lnTo>
                    <a:pt x="72" y="52"/>
                  </a:lnTo>
                  <a:lnTo>
                    <a:pt x="77" y="46"/>
                  </a:lnTo>
                  <a:lnTo>
                    <a:pt x="79" y="37"/>
                  </a:lnTo>
                  <a:lnTo>
                    <a:pt x="79" y="30"/>
                  </a:lnTo>
                  <a:lnTo>
                    <a:pt x="81" y="3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3" name="Freeform 1373"/>
            <p:cNvSpPr>
              <a:spLocks/>
            </p:cNvSpPr>
            <p:nvPr/>
          </p:nvSpPr>
          <p:spPr bwMode="auto">
            <a:xfrm>
              <a:off x="4206" y="2543"/>
              <a:ext cx="79" cy="70"/>
            </a:xfrm>
            <a:custGeom>
              <a:avLst/>
              <a:gdLst>
                <a:gd name="T0" fmla="*/ 79 w 79"/>
                <a:gd name="T1" fmla="*/ 30 h 70"/>
                <a:gd name="T2" fmla="*/ 79 w 79"/>
                <a:gd name="T3" fmla="*/ 22 h 70"/>
                <a:gd name="T4" fmla="*/ 77 w 79"/>
                <a:gd name="T5" fmla="*/ 14 h 70"/>
                <a:gd name="T6" fmla="*/ 72 w 79"/>
                <a:gd name="T7" fmla="*/ 7 h 70"/>
                <a:gd name="T8" fmla="*/ 68 w 79"/>
                <a:gd name="T9" fmla="*/ 1 h 70"/>
                <a:gd name="T10" fmla="*/ 66 w 79"/>
                <a:gd name="T11" fmla="*/ 0 h 70"/>
                <a:gd name="T12" fmla="*/ 66 w 79"/>
                <a:gd name="T13" fmla="*/ 0 h 70"/>
                <a:gd name="T14" fmla="*/ 66 w 79"/>
                <a:gd name="T15" fmla="*/ 0 h 70"/>
                <a:gd name="T16" fmla="*/ 66 w 79"/>
                <a:gd name="T17" fmla="*/ 0 h 70"/>
                <a:gd name="T18" fmla="*/ 66 w 79"/>
                <a:gd name="T19" fmla="*/ 0 h 70"/>
                <a:gd name="T20" fmla="*/ 66 w 79"/>
                <a:gd name="T21" fmla="*/ 0 h 70"/>
                <a:gd name="T22" fmla="*/ 66 w 79"/>
                <a:gd name="T23" fmla="*/ 0 h 70"/>
                <a:gd name="T24" fmla="*/ 66 w 79"/>
                <a:gd name="T25" fmla="*/ 0 h 70"/>
                <a:gd name="T26" fmla="*/ 66 w 79"/>
                <a:gd name="T27" fmla="*/ 0 h 70"/>
                <a:gd name="T28" fmla="*/ 68 w 79"/>
                <a:gd name="T29" fmla="*/ 1 h 70"/>
                <a:gd name="T30" fmla="*/ 72 w 79"/>
                <a:gd name="T31" fmla="*/ 7 h 70"/>
                <a:gd name="T32" fmla="*/ 77 w 79"/>
                <a:gd name="T33" fmla="*/ 14 h 70"/>
                <a:gd name="T34" fmla="*/ 78 w 79"/>
                <a:gd name="T35" fmla="*/ 22 h 70"/>
                <a:gd name="T36" fmla="*/ 79 w 79"/>
                <a:gd name="T37" fmla="*/ 30 h 70"/>
                <a:gd name="T38" fmla="*/ 79 w 79"/>
                <a:gd name="T39" fmla="*/ 30 h 70"/>
                <a:gd name="T40" fmla="*/ 79 w 79"/>
                <a:gd name="T41" fmla="*/ 37 h 70"/>
                <a:gd name="T42" fmla="*/ 77 w 79"/>
                <a:gd name="T43" fmla="*/ 46 h 70"/>
                <a:gd name="T44" fmla="*/ 72 w 79"/>
                <a:gd name="T45" fmla="*/ 52 h 70"/>
                <a:gd name="T46" fmla="*/ 68 w 79"/>
                <a:gd name="T47" fmla="*/ 59 h 70"/>
                <a:gd name="T48" fmla="*/ 62 w 79"/>
                <a:gd name="T49" fmla="*/ 63 h 70"/>
                <a:gd name="T50" fmla="*/ 55 w 79"/>
                <a:gd name="T51" fmla="*/ 68 h 70"/>
                <a:gd name="T52" fmla="*/ 48 w 79"/>
                <a:gd name="T53" fmla="*/ 69 h 70"/>
                <a:gd name="T54" fmla="*/ 39 w 79"/>
                <a:gd name="T55" fmla="*/ 70 h 70"/>
                <a:gd name="T56" fmla="*/ 32 w 79"/>
                <a:gd name="T57" fmla="*/ 69 h 70"/>
                <a:gd name="T58" fmla="*/ 23 w 79"/>
                <a:gd name="T59" fmla="*/ 68 h 70"/>
                <a:gd name="T60" fmla="*/ 18 w 79"/>
                <a:gd name="T61" fmla="*/ 63 h 70"/>
                <a:gd name="T62" fmla="*/ 10 w 79"/>
                <a:gd name="T63" fmla="*/ 59 h 70"/>
                <a:gd name="T64" fmla="*/ 6 w 79"/>
                <a:gd name="T65" fmla="*/ 52 h 70"/>
                <a:gd name="T66" fmla="*/ 2 w 79"/>
                <a:gd name="T67" fmla="*/ 46 h 70"/>
                <a:gd name="T68" fmla="*/ 0 w 79"/>
                <a:gd name="T69" fmla="*/ 40 h 70"/>
                <a:gd name="T70" fmla="*/ 0 w 79"/>
                <a:gd name="T71" fmla="*/ 40 h 70"/>
                <a:gd name="T72" fmla="*/ 0 w 79"/>
                <a:gd name="T73" fmla="*/ 40 h 70"/>
                <a:gd name="T74" fmla="*/ 0 w 79"/>
                <a:gd name="T75" fmla="*/ 40 h 70"/>
                <a:gd name="T76" fmla="*/ 0 w 79"/>
                <a:gd name="T77" fmla="*/ 40 h 70"/>
                <a:gd name="T78" fmla="*/ 0 w 79"/>
                <a:gd name="T79" fmla="*/ 39 h 70"/>
                <a:gd name="T80" fmla="*/ 0 w 79"/>
                <a:gd name="T81" fmla="*/ 39 h 70"/>
                <a:gd name="T82" fmla="*/ 0 w 79"/>
                <a:gd name="T83" fmla="*/ 39 h 70"/>
                <a:gd name="T84" fmla="*/ 0 w 79"/>
                <a:gd name="T85" fmla="*/ 39 h 70"/>
                <a:gd name="T86" fmla="*/ 3 w 79"/>
                <a:gd name="T87" fmla="*/ 46 h 70"/>
                <a:gd name="T88" fmla="*/ 6 w 79"/>
                <a:gd name="T89" fmla="*/ 52 h 70"/>
                <a:gd name="T90" fmla="*/ 12 w 79"/>
                <a:gd name="T91" fmla="*/ 58 h 70"/>
                <a:gd name="T92" fmla="*/ 18 w 79"/>
                <a:gd name="T93" fmla="*/ 63 h 70"/>
                <a:gd name="T94" fmla="*/ 23 w 79"/>
                <a:gd name="T95" fmla="*/ 66 h 70"/>
                <a:gd name="T96" fmla="*/ 32 w 79"/>
                <a:gd name="T97" fmla="*/ 69 h 70"/>
                <a:gd name="T98" fmla="*/ 39 w 79"/>
                <a:gd name="T99" fmla="*/ 69 h 70"/>
                <a:gd name="T100" fmla="*/ 48 w 79"/>
                <a:gd name="T101" fmla="*/ 69 h 70"/>
                <a:gd name="T102" fmla="*/ 55 w 79"/>
                <a:gd name="T103" fmla="*/ 66 h 70"/>
                <a:gd name="T104" fmla="*/ 62 w 79"/>
                <a:gd name="T105" fmla="*/ 63 h 70"/>
                <a:gd name="T106" fmla="*/ 68 w 79"/>
                <a:gd name="T107" fmla="*/ 58 h 70"/>
                <a:gd name="T108" fmla="*/ 72 w 79"/>
                <a:gd name="T109" fmla="*/ 52 h 70"/>
                <a:gd name="T110" fmla="*/ 77 w 79"/>
                <a:gd name="T111" fmla="*/ 46 h 70"/>
                <a:gd name="T112" fmla="*/ 78 w 79"/>
                <a:gd name="T113" fmla="*/ 37 h 70"/>
                <a:gd name="T114" fmla="*/ 79 w 79"/>
                <a:gd name="T115" fmla="*/ 30 h 70"/>
                <a:gd name="T116" fmla="*/ 79 w 79"/>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0">
                  <a:moveTo>
                    <a:pt x="79" y="30"/>
                  </a:moveTo>
                  <a:lnTo>
                    <a:pt x="79" y="22"/>
                  </a:lnTo>
                  <a:lnTo>
                    <a:pt x="77" y="14"/>
                  </a:lnTo>
                  <a:lnTo>
                    <a:pt x="72" y="7"/>
                  </a:lnTo>
                  <a:lnTo>
                    <a:pt x="68" y="1"/>
                  </a:lnTo>
                  <a:lnTo>
                    <a:pt x="66" y="0"/>
                  </a:lnTo>
                  <a:lnTo>
                    <a:pt x="66" y="0"/>
                  </a:lnTo>
                  <a:lnTo>
                    <a:pt x="66" y="0"/>
                  </a:lnTo>
                  <a:lnTo>
                    <a:pt x="66" y="0"/>
                  </a:lnTo>
                  <a:lnTo>
                    <a:pt x="66" y="0"/>
                  </a:lnTo>
                  <a:lnTo>
                    <a:pt x="66" y="0"/>
                  </a:lnTo>
                  <a:lnTo>
                    <a:pt x="66" y="0"/>
                  </a:lnTo>
                  <a:lnTo>
                    <a:pt x="66" y="0"/>
                  </a:lnTo>
                  <a:lnTo>
                    <a:pt x="66" y="0"/>
                  </a:lnTo>
                  <a:lnTo>
                    <a:pt x="68" y="1"/>
                  </a:lnTo>
                  <a:lnTo>
                    <a:pt x="72" y="7"/>
                  </a:lnTo>
                  <a:lnTo>
                    <a:pt x="77" y="14"/>
                  </a:lnTo>
                  <a:lnTo>
                    <a:pt x="78" y="22"/>
                  </a:lnTo>
                  <a:lnTo>
                    <a:pt x="79" y="30"/>
                  </a:lnTo>
                  <a:lnTo>
                    <a:pt x="79" y="30"/>
                  </a:lnTo>
                  <a:lnTo>
                    <a:pt x="79" y="37"/>
                  </a:lnTo>
                  <a:lnTo>
                    <a:pt x="77" y="46"/>
                  </a:lnTo>
                  <a:lnTo>
                    <a:pt x="72" y="52"/>
                  </a:lnTo>
                  <a:lnTo>
                    <a:pt x="68" y="59"/>
                  </a:lnTo>
                  <a:lnTo>
                    <a:pt x="62" y="63"/>
                  </a:lnTo>
                  <a:lnTo>
                    <a:pt x="55" y="68"/>
                  </a:lnTo>
                  <a:lnTo>
                    <a:pt x="48" y="69"/>
                  </a:lnTo>
                  <a:lnTo>
                    <a:pt x="39" y="70"/>
                  </a:lnTo>
                  <a:lnTo>
                    <a:pt x="32" y="69"/>
                  </a:lnTo>
                  <a:lnTo>
                    <a:pt x="23" y="68"/>
                  </a:lnTo>
                  <a:lnTo>
                    <a:pt x="18" y="63"/>
                  </a:lnTo>
                  <a:lnTo>
                    <a:pt x="10" y="59"/>
                  </a:lnTo>
                  <a:lnTo>
                    <a:pt x="6" y="52"/>
                  </a:lnTo>
                  <a:lnTo>
                    <a:pt x="2" y="46"/>
                  </a:lnTo>
                  <a:lnTo>
                    <a:pt x="0" y="40"/>
                  </a:lnTo>
                  <a:lnTo>
                    <a:pt x="0" y="40"/>
                  </a:lnTo>
                  <a:lnTo>
                    <a:pt x="0" y="40"/>
                  </a:lnTo>
                  <a:lnTo>
                    <a:pt x="0" y="40"/>
                  </a:lnTo>
                  <a:lnTo>
                    <a:pt x="0" y="40"/>
                  </a:lnTo>
                  <a:lnTo>
                    <a:pt x="0" y="39"/>
                  </a:lnTo>
                  <a:lnTo>
                    <a:pt x="0" y="39"/>
                  </a:lnTo>
                  <a:lnTo>
                    <a:pt x="0" y="39"/>
                  </a:lnTo>
                  <a:lnTo>
                    <a:pt x="0" y="39"/>
                  </a:lnTo>
                  <a:lnTo>
                    <a:pt x="3" y="46"/>
                  </a:lnTo>
                  <a:lnTo>
                    <a:pt x="6" y="52"/>
                  </a:lnTo>
                  <a:lnTo>
                    <a:pt x="12" y="58"/>
                  </a:lnTo>
                  <a:lnTo>
                    <a:pt x="18" y="63"/>
                  </a:lnTo>
                  <a:lnTo>
                    <a:pt x="23" y="66"/>
                  </a:lnTo>
                  <a:lnTo>
                    <a:pt x="32" y="69"/>
                  </a:lnTo>
                  <a:lnTo>
                    <a:pt x="39" y="69"/>
                  </a:lnTo>
                  <a:lnTo>
                    <a:pt x="48" y="69"/>
                  </a:lnTo>
                  <a:lnTo>
                    <a:pt x="55" y="66"/>
                  </a:lnTo>
                  <a:lnTo>
                    <a:pt x="62" y="63"/>
                  </a:lnTo>
                  <a:lnTo>
                    <a:pt x="68" y="58"/>
                  </a:lnTo>
                  <a:lnTo>
                    <a:pt x="72" y="52"/>
                  </a:lnTo>
                  <a:lnTo>
                    <a:pt x="77" y="46"/>
                  </a:lnTo>
                  <a:lnTo>
                    <a:pt x="78" y="37"/>
                  </a:lnTo>
                  <a:lnTo>
                    <a:pt x="79"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4" name="Freeform 1374"/>
            <p:cNvSpPr>
              <a:spLocks/>
            </p:cNvSpPr>
            <p:nvPr/>
          </p:nvSpPr>
          <p:spPr bwMode="auto">
            <a:xfrm>
              <a:off x="4206" y="2543"/>
              <a:ext cx="79" cy="69"/>
            </a:xfrm>
            <a:custGeom>
              <a:avLst/>
              <a:gdLst>
                <a:gd name="T0" fmla="*/ 79 w 79"/>
                <a:gd name="T1" fmla="*/ 30 h 69"/>
                <a:gd name="T2" fmla="*/ 78 w 79"/>
                <a:gd name="T3" fmla="*/ 22 h 69"/>
                <a:gd name="T4" fmla="*/ 77 w 79"/>
                <a:gd name="T5" fmla="*/ 14 h 69"/>
                <a:gd name="T6" fmla="*/ 72 w 79"/>
                <a:gd name="T7" fmla="*/ 7 h 69"/>
                <a:gd name="T8" fmla="*/ 68 w 79"/>
                <a:gd name="T9" fmla="*/ 1 h 69"/>
                <a:gd name="T10" fmla="*/ 66 w 79"/>
                <a:gd name="T11" fmla="*/ 0 h 69"/>
                <a:gd name="T12" fmla="*/ 66 w 79"/>
                <a:gd name="T13" fmla="*/ 0 h 69"/>
                <a:gd name="T14" fmla="*/ 66 w 79"/>
                <a:gd name="T15" fmla="*/ 0 h 69"/>
                <a:gd name="T16" fmla="*/ 66 w 79"/>
                <a:gd name="T17" fmla="*/ 0 h 69"/>
                <a:gd name="T18" fmla="*/ 65 w 79"/>
                <a:gd name="T19" fmla="*/ 0 h 69"/>
                <a:gd name="T20" fmla="*/ 65 w 79"/>
                <a:gd name="T21" fmla="*/ 0 h 69"/>
                <a:gd name="T22" fmla="*/ 65 w 79"/>
                <a:gd name="T23" fmla="*/ 0 h 69"/>
                <a:gd name="T24" fmla="*/ 65 w 79"/>
                <a:gd name="T25" fmla="*/ 0 h 69"/>
                <a:gd name="T26" fmla="*/ 65 w 79"/>
                <a:gd name="T27" fmla="*/ 0 h 69"/>
                <a:gd name="T28" fmla="*/ 68 w 79"/>
                <a:gd name="T29" fmla="*/ 1 h 69"/>
                <a:gd name="T30" fmla="*/ 72 w 79"/>
                <a:gd name="T31" fmla="*/ 7 h 69"/>
                <a:gd name="T32" fmla="*/ 75 w 79"/>
                <a:gd name="T33" fmla="*/ 14 h 69"/>
                <a:gd name="T34" fmla="*/ 78 w 79"/>
                <a:gd name="T35" fmla="*/ 22 h 69"/>
                <a:gd name="T36" fmla="*/ 79 w 79"/>
                <a:gd name="T37" fmla="*/ 30 h 69"/>
                <a:gd name="T38" fmla="*/ 79 w 79"/>
                <a:gd name="T39" fmla="*/ 30 h 69"/>
                <a:gd name="T40" fmla="*/ 78 w 79"/>
                <a:gd name="T41" fmla="*/ 37 h 69"/>
                <a:gd name="T42" fmla="*/ 77 w 79"/>
                <a:gd name="T43" fmla="*/ 46 h 69"/>
                <a:gd name="T44" fmla="*/ 72 w 79"/>
                <a:gd name="T45" fmla="*/ 52 h 69"/>
                <a:gd name="T46" fmla="*/ 68 w 79"/>
                <a:gd name="T47" fmla="*/ 58 h 69"/>
                <a:gd name="T48" fmla="*/ 62 w 79"/>
                <a:gd name="T49" fmla="*/ 63 h 69"/>
                <a:gd name="T50" fmla="*/ 55 w 79"/>
                <a:gd name="T51" fmla="*/ 66 h 69"/>
                <a:gd name="T52" fmla="*/ 48 w 79"/>
                <a:gd name="T53" fmla="*/ 69 h 69"/>
                <a:gd name="T54" fmla="*/ 39 w 79"/>
                <a:gd name="T55" fmla="*/ 69 h 69"/>
                <a:gd name="T56" fmla="*/ 32 w 79"/>
                <a:gd name="T57" fmla="*/ 69 h 69"/>
                <a:gd name="T58" fmla="*/ 23 w 79"/>
                <a:gd name="T59" fmla="*/ 66 h 69"/>
                <a:gd name="T60" fmla="*/ 18 w 79"/>
                <a:gd name="T61" fmla="*/ 63 h 69"/>
                <a:gd name="T62" fmla="*/ 12 w 79"/>
                <a:gd name="T63" fmla="*/ 58 h 69"/>
                <a:gd name="T64" fmla="*/ 6 w 79"/>
                <a:gd name="T65" fmla="*/ 52 h 69"/>
                <a:gd name="T66" fmla="*/ 3 w 79"/>
                <a:gd name="T67" fmla="*/ 46 h 69"/>
                <a:gd name="T68" fmla="*/ 0 w 79"/>
                <a:gd name="T69" fmla="*/ 39 h 69"/>
                <a:gd name="T70" fmla="*/ 0 w 79"/>
                <a:gd name="T71" fmla="*/ 39 h 69"/>
                <a:gd name="T72" fmla="*/ 0 w 79"/>
                <a:gd name="T73" fmla="*/ 39 h 69"/>
                <a:gd name="T74" fmla="*/ 0 w 79"/>
                <a:gd name="T75" fmla="*/ 39 h 69"/>
                <a:gd name="T76" fmla="*/ 2 w 79"/>
                <a:gd name="T77" fmla="*/ 39 h 69"/>
                <a:gd name="T78" fmla="*/ 2 w 79"/>
                <a:gd name="T79" fmla="*/ 39 h 69"/>
                <a:gd name="T80" fmla="*/ 2 w 79"/>
                <a:gd name="T81" fmla="*/ 39 h 69"/>
                <a:gd name="T82" fmla="*/ 2 w 79"/>
                <a:gd name="T83" fmla="*/ 39 h 69"/>
                <a:gd name="T84" fmla="*/ 2 w 79"/>
                <a:gd name="T85" fmla="*/ 39 h 69"/>
                <a:gd name="T86" fmla="*/ 3 w 79"/>
                <a:gd name="T87" fmla="*/ 45 h 69"/>
                <a:gd name="T88" fmla="*/ 8 w 79"/>
                <a:gd name="T89" fmla="*/ 52 h 69"/>
                <a:gd name="T90" fmla="*/ 12 w 79"/>
                <a:gd name="T91" fmla="*/ 58 h 69"/>
                <a:gd name="T92" fmla="*/ 18 w 79"/>
                <a:gd name="T93" fmla="*/ 62 h 69"/>
                <a:gd name="T94" fmla="*/ 25 w 79"/>
                <a:gd name="T95" fmla="*/ 66 h 69"/>
                <a:gd name="T96" fmla="*/ 32 w 79"/>
                <a:gd name="T97" fmla="*/ 69 h 69"/>
                <a:gd name="T98" fmla="*/ 39 w 79"/>
                <a:gd name="T99" fmla="*/ 69 h 69"/>
                <a:gd name="T100" fmla="*/ 48 w 79"/>
                <a:gd name="T101" fmla="*/ 69 h 69"/>
                <a:gd name="T102" fmla="*/ 55 w 79"/>
                <a:gd name="T103" fmla="*/ 66 h 69"/>
                <a:gd name="T104" fmla="*/ 62 w 79"/>
                <a:gd name="T105" fmla="*/ 62 h 69"/>
                <a:gd name="T106" fmla="*/ 68 w 79"/>
                <a:gd name="T107" fmla="*/ 58 h 69"/>
                <a:gd name="T108" fmla="*/ 72 w 79"/>
                <a:gd name="T109" fmla="*/ 52 h 69"/>
                <a:gd name="T110" fmla="*/ 75 w 79"/>
                <a:gd name="T111" fmla="*/ 45 h 69"/>
                <a:gd name="T112" fmla="*/ 78 w 79"/>
                <a:gd name="T113" fmla="*/ 37 h 69"/>
                <a:gd name="T114" fmla="*/ 79 w 79"/>
                <a:gd name="T115" fmla="*/ 30 h 69"/>
                <a:gd name="T116" fmla="*/ 79 w 79"/>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30"/>
                  </a:moveTo>
                  <a:lnTo>
                    <a:pt x="78" y="22"/>
                  </a:lnTo>
                  <a:lnTo>
                    <a:pt x="77" y="14"/>
                  </a:lnTo>
                  <a:lnTo>
                    <a:pt x="72" y="7"/>
                  </a:lnTo>
                  <a:lnTo>
                    <a:pt x="68" y="1"/>
                  </a:lnTo>
                  <a:lnTo>
                    <a:pt x="66" y="0"/>
                  </a:lnTo>
                  <a:lnTo>
                    <a:pt x="66" y="0"/>
                  </a:lnTo>
                  <a:lnTo>
                    <a:pt x="66" y="0"/>
                  </a:lnTo>
                  <a:lnTo>
                    <a:pt x="66" y="0"/>
                  </a:lnTo>
                  <a:lnTo>
                    <a:pt x="65" y="0"/>
                  </a:lnTo>
                  <a:lnTo>
                    <a:pt x="65" y="0"/>
                  </a:lnTo>
                  <a:lnTo>
                    <a:pt x="65" y="0"/>
                  </a:lnTo>
                  <a:lnTo>
                    <a:pt x="65" y="0"/>
                  </a:lnTo>
                  <a:lnTo>
                    <a:pt x="65" y="0"/>
                  </a:lnTo>
                  <a:lnTo>
                    <a:pt x="68" y="1"/>
                  </a:lnTo>
                  <a:lnTo>
                    <a:pt x="72" y="7"/>
                  </a:lnTo>
                  <a:lnTo>
                    <a:pt x="75" y="14"/>
                  </a:lnTo>
                  <a:lnTo>
                    <a:pt x="78" y="22"/>
                  </a:lnTo>
                  <a:lnTo>
                    <a:pt x="79" y="30"/>
                  </a:lnTo>
                  <a:lnTo>
                    <a:pt x="79" y="30"/>
                  </a:lnTo>
                  <a:lnTo>
                    <a:pt x="78" y="37"/>
                  </a:lnTo>
                  <a:lnTo>
                    <a:pt x="77" y="46"/>
                  </a:lnTo>
                  <a:lnTo>
                    <a:pt x="72" y="52"/>
                  </a:lnTo>
                  <a:lnTo>
                    <a:pt x="68" y="58"/>
                  </a:lnTo>
                  <a:lnTo>
                    <a:pt x="62" y="63"/>
                  </a:lnTo>
                  <a:lnTo>
                    <a:pt x="55" y="66"/>
                  </a:lnTo>
                  <a:lnTo>
                    <a:pt x="48" y="69"/>
                  </a:lnTo>
                  <a:lnTo>
                    <a:pt x="39" y="69"/>
                  </a:lnTo>
                  <a:lnTo>
                    <a:pt x="32" y="69"/>
                  </a:lnTo>
                  <a:lnTo>
                    <a:pt x="23" y="66"/>
                  </a:lnTo>
                  <a:lnTo>
                    <a:pt x="18" y="63"/>
                  </a:lnTo>
                  <a:lnTo>
                    <a:pt x="12" y="58"/>
                  </a:lnTo>
                  <a:lnTo>
                    <a:pt x="6" y="52"/>
                  </a:lnTo>
                  <a:lnTo>
                    <a:pt x="3" y="46"/>
                  </a:lnTo>
                  <a:lnTo>
                    <a:pt x="0" y="39"/>
                  </a:lnTo>
                  <a:lnTo>
                    <a:pt x="0" y="39"/>
                  </a:lnTo>
                  <a:lnTo>
                    <a:pt x="0" y="39"/>
                  </a:lnTo>
                  <a:lnTo>
                    <a:pt x="0" y="39"/>
                  </a:lnTo>
                  <a:lnTo>
                    <a:pt x="2" y="39"/>
                  </a:lnTo>
                  <a:lnTo>
                    <a:pt x="2" y="39"/>
                  </a:lnTo>
                  <a:lnTo>
                    <a:pt x="2" y="39"/>
                  </a:lnTo>
                  <a:lnTo>
                    <a:pt x="2" y="39"/>
                  </a:lnTo>
                  <a:lnTo>
                    <a:pt x="2" y="39"/>
                  </a:lnTo>
                  <a:lnTo>
                    <a:pt x="3" y="45"/>
                  </a:lnTo>
                  <a:lnTo>
                    <a:pt x="8" y="52"/>
                  </a:lnTo>
                  <a:lnTo>
                    <a:pt x="12" y="58"/>
                  </a:lnTo>
                  <a:lnTo>
                    <a:pt x="18" y="62"/>
                  </a:lnTo>
                  <a:lnTo>
                    <a:pt x="25" y="66"/>
                  </a:lnTo>
                  <a:lnTo>
                    <a:pt x="32" y="69"/>
                  </a:lnTo>
                  <a:lnTo>
                    <a:pt x="39" y="69"/>
                  </a:lnTo>
                  <a:lnTo>
                    <a:pt x="48" y="69"/>
                  </a:lnTo>
                  <a:lnTo>
                    <a:pt x="55" y="66"/>
                  </a:lnTo>
                  <a:lnTo>
                    <a:pt x="62" y="62"/>
                  </a:lnTo>
                  <a:lnTo>
                    <a:pt x="68" y="58"/>
                  </a:lnTo>
                  <a:lnTo>
                    <a:pt x="72" y="52"/>
                  </a:lnTo>
                  <a:lnTo>
                    <a:pt x="75" y="45"/>
                  </a:lnTo>
                  <a:lnTo>
                    <a:pt x="78" y="37"/>
                  </a:lnTo>
                  <a:lnTo>
                    <a:pt x="79"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5" name="Freeform 1375"/>
            <p:cNvSpPr>
              <a:spLocks/>
            </p:cNvSpPr>
            <p:nvPr/>
          </p:nvSpPr>
          <p:spPr bwMode="auto">
            <a:xfrm>
              <a:off x="4208" y="2543"/>
              <a:ext cx="77" cy="69"/>
            </a:xfrm>
            <a:custGeom>
              <a:avLst/>
              <a:gdLst>
                <a:gd name="T0" fmla="*/ 77 w 77"/>
                <a:gd name="T1" fmla="*/ 30 h 69"/>
                <a:gd name="T2" fmla="*/ 76 w 77"/>
                <a:gd name="T3" fmla="*/ 22 h 69"/>
                <a:gd name="T4" fmla="*/ 73 w 77"/>
                <a:gd name="T5" fmla="*/ 14 h 69"/>
                <a:gd name="T6" fmla="*/ 70 w 77"/>
                <a:gd name="T7" fmla="*/ 7 h 69"/>
                <a:gd name="T8" fmla="*/ 66 w 77"/>
                <a:gd name="T9" fmla="*/ 1 h 69"/>
                <a:gd name="T10" fmla="*/ 63 w 77"/>
                <a:gd name="T11" fmla="*/ 0 h 69"/>
                <a:gd name="T12" fmla="*/ 63 w 77"/>
                <a:gd name="T13" fmla="*/ 0 h 69"/>
                <a:gd name="T14" fmla="*/ 63 w 77"/>
                <a:gd name="T15" fmla="*/ 0 h 69"/>
                <a:gd name="T16" fmla="*/ 63 w 77"/>
                <a:gd name="T17" fmla="*/ 0 h 69"/>
                <a:gd name="T18" fmla="*/ 63 w 77"/>
                <a:gd name="T19" fmla="*/ 0 h 69"/>
                <a:gd name="T20" fmla="*/ 63 w 77"/>
                <a:gd name="T21" fmla="*/ 0 h 69"/>
                <a:gd name="T22" fmla="*/ 63 w 77"/>
                <a:gd name="T23" fmla="*/ 0 h 69"/>
                <a:gd name="T24" fmla="*/ 63 w 77"/>
                <a:gd name="T25" fmla="*/ 0 h 69"/>
                <a:gd name="T26" fmla="*/ 63 w 77"/>
                <a:gd name="T27" fmla="*/ 0 h 69"/>
                <a:gd name="T28" fmla="*/ 64 w 77"/>
                <a:gd name="T29" fmla="*/ 3 h 69"/>
                <a:gd name="T30" fmla="*/ 70 w 77"/>
                <a:gd name="T31" fmla="*/ 9 h 69"/>
                <a:gd name="T32" fmla="*/ 73 w 77"/>
                <a:gd name="T33" fmla="*/ 14 h 69"/>
                <a:gd name="T34" fmla="*/ 76 w 77"/>
                <a:gd name="T35" fmla="*/ 22 h 69"/>
                <a:gd name="T36" fmla="*/ 76 w 77"/>
                <a:gd name="T37" fmla="*/ 30 h 69"/>
                <a:gd name="T38" fmla="*/ 77 w 77"/>
                <a:gd name="T39" fmla="*/ 30 h 69"/>
                <a:gd name="T40" fmla="*/ 76 w 77"/>
                <a:gd name="T41" fmla="*/ 37 h 69"/>
                <a:gd name="T42" fmla="*/ 73 w 77"/>
                <a:gd name="T43" fmla="*/ 45 h 69"/>
                <a:gd name="T44" fmla="*/ 70 w 77"/>
                <a:gd name="T45" fmla="*/ 52 h 69"/>
                <a:gd name="T46" fmla="*/ 66 w 77"/>
                <a:gd name="T47" fmla="*/ 58 h 69"/>
                <a:gd name="T48" fmla="*/ 60 w 77"/>
                <a:gd name="T49" fmla="*/ 62 h 69"/>
                <a:gd name="T50" fmla="*/ 53 w 77"/>
                <a:gd name="T51" fmla="*/ 66 h 69"/>
                <a:gd name="T52" fmla="*/ 46 w 77"/>
                <a:gd name="T53" fmla="*/ 69 h 69"/>
                <a:gd name="T54" fmla="*/ 37 w 77"/>
                <a:gd name="T55" fmla="*/ 69 h 69"/>
                <a:gd name="T56" fmla="*/ 30 w 77"/>
                <a:gd name="T57" fmla="*/ 69 h 69"/>
                <a:gd name="T58" fmla="*/ 23 w 77"/>
                <a:gd name="T59" fmla="*/ 66 h 69"/>
                <a:gd name="T60" fmla="*/ 16 w 77"/>
                <a:gd name="T61" fmla="*/ 62 h 69"/>
                <a:gd name="T62" fmla="*/ 10 w 77"/>
                <a:gd name="T63" fmla="*/ 58 h 69"/>
                <a:gd name="T64" fmla="*/ 6 w 77"/>
                <a:gd name="T65" fmla="*/ 52 h 69"/>
                <a:gd name="T66" fmla="*/ 1 w 77"/>
                <a:gd name="T67" fmla="*/ 45 h 69"/>
                <a:gd name="T68" fmla="*/ 0 w 77"/>
                <a:gd name="T69" fmla="*/ 39 h 69"/>
                <a:gd name="T70" fmla="*/ 0 w 77"/>
                <a:gd name="T71" fmla="*/ 39 h 69"/>
                <a:gd name="T72" fmla="*/ 0 w 77"/>
                <a:gd name="T73" fmla="*/ 39 h 69"/>
                <a:gd name="T74" fmla="*/ 0 w 77"/>
                <a:gd name="T75" fmla="*/ 39 h 69"/>
                <a:gd name="T76" fmla="*/ 0 w 77"/>
                <a:gd name="T77" fmla="*/ 39 h 69"/>
                <a:gd name="T78" fmla="*/ 0 w 77"/>
                <a:gd name="T79" fmla="*/ 39 h 69"/>
                <a:gd name="T80" fmla="*/ 0 w 77"/>
                <a:gd name="T81" fmla="*/ 37 h 69"/>
                <a:gd name="T82" fmla="*/ 0 w 77"/>
                <a:gd name="T83" fmla="*/ 37 h 69"/>
                <a:gd name="T84" fmla="*/ 0 w 77"/>
                <a:gd name="T85" fmla="*/ 37 h 69"/>
                <a:gd name="T86" fmla="*/ 1 w 77"/>
                <a:gd name="T87" fmla="*/ 45 h 69"/>
                <a:gd name="T88" fmla="*/ 6 w 77"/>
                <a:gd name="T89" fmla="*/ 52 h 69"/>
                <a:gd name="T90" fmla="*/ 10 w 77"/>
                <a:gd name="T91" fmla="*/ 58 h 69"/>
                <a:gd name="T92" fmla="*/ 16 w 77"/>
                <a:gd name="T93" fmla="*/ 62 h 69"/>
                <a:gd name="T94" fmla="*/ 23 w 77"/>
                <a:gd name="T95" fmla="*/ 66 h 69"/>
                <a:gd name="T96" fmla="*/ 30 w 77"/>
                <a:gd name="T97" fmla="*/ 68 h 69"/>
                <a:gd name="T98" fmla="*/ 37 w 77"/>
                <a:gd name="T99" fmla="*/ 69 h 69"/>
                <a:gd name="T100" fmla="*/ 46 w 77"/>
                <a:gd name="T101" fmla="*/ 68 h 69"/>
                <a:gd name="T102" fmla="*/ 53 w 77"/>
                <a:gd name="T103" fmla="*/ 66 h 69"/>
                <a:gd name="T104" fmla="*/ 59 w 77"/>
                <a:gd name="T105" fmla="*/ 62 h 69"/>
                <a:gd name="T106" fmla="*/ 64 w 77"/>
                <a:gd name="T107" fmla="*/ 58 h 69"/>
                <a:gd name="T108" fmla="*/ 70 w 77"/>
                <a:gd name="T109" fmla="*/ 52 h 69"/>
                <a:gd name="T110" fmla="*/ 73 w 77"/>
                <a:gd name="T111" fmla="*/ 45 h 69"/>
                <a:gd name="T112" fmla="*/ 76 w 77"/>
                <a:gd name="T113" fmla="*/ 37 h 69"/>
                <a:gd name="T114" fmla="*/ 76 w 77"/>
                <a:gd name="T115" fmla="*/ 30 h 69"/>
                <a:gd name="T116" fmla="*/ 77 w 77"/>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69">
                  <a:moveTo>
                    <a:pt x="77" y="30"/>
                  </a:moveTo>
                  <a:lnTo>
                    <a:pt x="76" y="22"/>
                  </a:lnTo>
                  <a:lnTo>
                    <a:pt x="73" y="14"/>
                  </a:lnTo>
                  <a:lnTo>
                    <a:pt x="70" y="7"/>
                  </a:lnTo>
                  <a:lnTo>
                    <a:pt x="66" y="1"/>
                  </a:lnTo>
                  <a:lnTo>
                    <a:pt x="63" y="0"/>
                  </a:lnTo>
                  <a:lnTo>
                    <a:pt x="63" y="0"/>
                  </a:lnTo>
                  <a:lnTo>
                    <a:pt x="63" y="0"/>
                  </a:lnTo>
                  <a:lnTo>
                    <a:pt x="63" y="0"/>
                  </a:lnTo>
                  <a:lnTo>
                    <a:pt x="63" y="0"/>
                  </a:lnTo>
                  <a:lnTo>
                    <a:pt x="63" y="0"/>
                  </a:lnTo>
                  <a:lnTo>
                    <a:pt x="63" y="0"/>
                  </a:lnTo>
                  <a:lnTo>
                    <a:pt x="63" y="0"/>
                  </a:lnTo>
                  <a:lnTo>
                    <a:pt x="63" y="0"/>
                  </a:lnTo>
                  <a:lnTo>
                    <a:pt x="64" y="3"/>
                  </a:lnTo>
                  <a:lnTo>
                    <a:pt x="70" y="9"/>
                  </a:lnTo>
                  <a:lnTo>
                    <a:pt x="73" y="14"/>
                  </a:lnTo>
                  <a:lnTo>
                    <a:pt x="76" y="22"/>
                  </a:lnTo>
                  <a:lnTo>
                    <a:pt x="76" y="30"/>
                  </a:lnTo>
                  <a:lnTo>
                    <a:pt x="77" y="30"/>
                  </a:lnTo>
                  <a:lnTo>
                    <a:pt x="76" y="37"/>
                  </a:lnTo>
                  <a:lnTo>
                    <a:pt x="73" y="45"/>
                  </a:lnTo>
                  <a:lnTo>
                    <a:pt x="70" y="52"/>
                  </a:lnTo>
                  <a:lnTo>
                    <a:pt x="66" y="58"/>
                  </a:lnTo>
                  <a:lnTo>
                    <a:pt x="60" y="62"/>
                  </a:lnTo>
                  <a:lnTo>
                    <a:pt x="53" y="66"/>
                  </a:lnTo>
                  <a:lnTo>
                    <a:pt x="46" y="69"/>
                  </a:lnTo>
                  <a:lnTo>
                    <a:pt x="37" y="69"/>
                  </a:lnTo>
                  <a:lnTo>
                    <a:pt x="30" y="69"/>
                  </a:lnTo>
                  <a:lnTo>
                    <a:pt x="23" y="66"/>
                  </a:lnTo>
                  <a:lnTo>
                    <a:pt x="16" y="62"/>
                  </a:lnTo>
                  <a:lnTo>
                    <a:pt x="10" y="58"/>
                  </a:lnTo>
                  <a:lnTo>
                    <a:pt x="6" y="52"/>
                  </a:lnTo>
                  <a:lnTo>
                    <a:pt x="1" y="45"/>
                  </a:lnTo>
                  <a:lnTo>
                    <a:pt x="0" y="39"/>
                  </a:lnTo>
                  <a:lnTo>
                    <a:pt x="0" y="39"/>
                  </a:lnTo>
                  <a:lnTo>
                    <a:pt x="0" y="39"/>
                  </a:lnTo>
                  <a:lnTo>
                    <a:pt x="0" y="39"/>
                  </a:lnTo>
                  <a:lnTo>
                    <a:pt x="0" y="39"/>
                  </a:lnTo>
                  <a:lnTo>
                    <a:pt x="0" y="39"/>
                  </a:lnTo>
                  <a:lnTo>
                    <a:pt x="0" y="37"/>
                  </a:lnTo>
                  <a:lnTo>
                    <a:pt x="0" y="37"/>
                  </a:lnTo>
                  <a:lnTo>
                    <a:pt x="0" y="37"/>
                  </a:lnTo>
                  <a:lnTo>
                    <a:pt x="1" y="45"/>
                  </a:lnTo>
                  <a:lnTo>
                    <a:pt x="6" y="52"/>
                  </a:lnTo>
                  <a:lnTo>
                    <a:pt x="10" y="58"/>
                  </a:lnTo>
                  <a:lnTo>
                    <a:pt x="16" y="62"/>
                  </a:lnTo>
                  <a:lnTo>
                    <a:pt x="23" y="66"/>
                  </a:lnTo>
                  <a:lnTo>
                    <a:pt x="30" y="68"/>
                  </a:lnTo>
                  <a:lnTo>
                    <a:pt x="37" y="69"/>
                  </a:lnTo>
                  <a:lnTo>
                    <a:pt x="46" y="68"/>
                  </a:lnTo>
                  <a:lnTo>
                    <a:pt x="53" y="66"/>
                  </a:lnTo>
                  <a:lnTo>
                    <a:pt x="59" y="62"/>
                  </a:lnTo>
                  <a:lnTo>
                    <a:pt x="64" y="58"/>
                  </a:lnTo>
                  <a:lnTo>
                    <a:pt x="70" y="52"/>
                  </a:lnTo>
                  <a:lnTo>
                    <a:pt x="73" y="45"/>
                  </a:lnTo>
                  <a:lnTo>
                    <a:pt x="76" y="37"/>
                  </a:lnTo>
                  <a:lnTo>
                    <a:pt x="76" y="30"/>
                  </a:lnTo>
                  <a:lnTo>
                    <a:pt x="77" y="3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6" name="Freeform 1376"/>
            <p:cNvSpPr>
              <a:spLocks/>
            </p:cNvSpPr>
            <p:nvPr/>
          </p:nvSpPr>
          <p:spPr bwMode="auto">
            <a:xfrm>
              <a:off x="4208" y="2543"/>
              <a:ext cx="76" cy="69"/>
            </a:xfrm>
            <a:custGeom>
              <a:avLst/>
              <a:gdLst>
                <a:gd name="T0" fmla="*/ 76 w 76"/>
                <a:gd name="T1" fmla="*/ 30 h 69"/>
                <a:gd name="T2" fmla="*/ 76 w 76"/>
                <a:gd name="T3" fmla="*/ 22 h 69"/>
                <a:gd name="T4" fmla="*/ 73 w 76"/>
                <a:gd name="T5" fmla="*/ 14 h 69"/>
                <a:gd name="T6" fmla="*/ 70 w 76"/>
                <a:gd name="T7" fmla="*/ 9 h 69"/>
                <a:gd name="T8" fmla="*/ 64 w 76"/>
                <a:gd name="T9" fmla="*/ 3 h 69"/>
                <a:gd name="T10" fmla="*/ 63 w 76"/>
                <a:gd name="T11" fmla="*/ 0 h 69"/>
                <a:gd name="T12" fmla="*/ 63 w 76"/>
                <a:gd name="T13" fmla="*/ 0 h 69"/>
                <a:gd name="T14" fmla="*/ 62 w 76"/>
                <a:gd name="T15" fmla="*/ 0 h 69"/>
                <a:gd name="T16" fmla="*/ 62 w 76"/>
                <a:gd name="T17" fmla="*/ 0 h 69"/>
                <a:gd name="T18" fmla="*/ 62 w 76"/>
                <a:gd name="T19" fmla="*/ 0 h 69"/>
                <a:gd name="T20" fmla="*/ 62 w 76"/>
                <a:gd name="T21" fmla="*/ 0 h 69"/>
                <a:gd name="T22" fmla="*/ 62 w 76"/>
                <a:gd name="T23" fmla="*/ 0 h 69"/>
                <a:gd name="T24" fmla="*/ 62 w 76"/>
                <a:gd name="T25" fmla="*/ 0 h 69"/>
                <a:gd name="T26" fmla="*/ 62 w 76"/>
                <a:gd name="T27" fmla="*/ 0 h 69"/>
                <a:gd name="T28" fmla="*/ 64 w 76"/>
                <a:gd name="T29" fmla="*/ 3 h 69"/>
                <a:gd name="T30" fmla="*/ 69 w 76"/>
                <a:gd name="T31" fmla="*/ 9 h 69"/>
                <a:gd name="T32" fmla="*/ 73 w 76"/>
                <a:gd name="T33" fmla="*/ 14 h 69"/>
                <a:gd name="T34" fmla="*/ 75 w 76"/>
                <a:gd name="T35" fmla="*/ 22 h 69"/>
                <a:gd name="T36" fmla="*/ 76 w 76"/>
                <a:gd name="T37" fmla="*/ 30 h 69"/>
                <a:gd name="T38" fmla="*/ 76 w 76"/>
                <a:gd name="T39" fmla="*/ 30 h 69"/>
                <a:gd name="T40" fmla="*/ 76 w 76"/>
                <a:gd name="T41" fmla="*/ 37 h 69"/>
                <a:gd name="T42" fmla="*/ 73 w 76"/>
                <a:gd name="T43" fmla="*/ 45 h 69"/>
                <a:gd name="T44" fmla="*/ 70 w 76"/>
                <a:gd name="T45" fmla="*/ 52 h 69"/>
                <a:gd name="T46" fmla="*/ 64 w 76"/>
                <a:gd name="T47" fmla="*/ 58 h 69"/>
                <a:gd name="T48" fmla="*/ 59 w 76"/>
                <a:gd name="T49" fmla="*/ 62 h 69"/>
                <a:gd name="T50" fmla="*/ 53 w 76"/>
                <a:gd name="T51" fmla="*/ 66 h 69"/>
                <a:gd name="T52" fmla="*/ 46 w 76"/>
                <a:gd name="T53" fmla="*/ 68 h 69"/>
                <a:gd name="T54" fmla="*/ 37 w 76"/>
                <a:gd name="T55" fmla="*/ 69 h 69"/>
                <a:gd name="T56" fmla="*/ 30 w 76"/>
                <a:gd name="T57" fmla="*/ 68 h 69"/>
                <a:gd name="T58" fmla="*/ 23 w 76"/>
                <a:gd name="T59" fmla="*/ 66 h 69"/>
                <a:gd name="T60" fmla="*/ 16 w 76"/>
                <a:gd name="T61" fmla="*/ 62 h 69"/>
                <a:gd name="T62" fmla="*/ 10 w 76"/>
                <a:gd name="T63" fmla="*/ 58 h 69"/>
                <a:gd name="T64" fmla="*/ 6 w 76"/>
                <a:gd name="T65" fmla="*/ 52 h 69"/>
                <a:gd name="T66" fmla="*/ 1 w 76"/>
                <a:gd name="T67" fmla="*/ 45 h 69"/>
                <a:gd name="T68" fmla="*/ 0 w 76"/>
                <a:gd name="T69" fmla="*/ 37 h 69"/>
                <a:gd name="T70" fmla="*/ 0 w 76"/>
                <a:gd name="T71" fmla="*/ 37 h 69"/>
                <a:gd name="T72" fmla="*/ 0 w 76"/>
                <a:gd name="T73" fmla="*/ 37 h 69"/>
                <a:gd name="T74" fmla="*/ 0 w 76"/>
                <a:gd name="T75" fmla="*/ 37 h 69"/>
                <a:gd name="T76" fmla="*/ 0 w 76"/>
                <a:gd name="T77" fmla="*/ 37 h 69"/>
                <a:gd name="T78" fmla="*/ 0 w 76"/>
                <a:gd name="T79" fmla="*/ 37 h 69"/>
                <a:gd name="T80" fmla="*/ 0 w 76"/>
                <a:gd name="T81" fmla="*/ 37 h 69"/>
                <a:gd name="T82" fmla="*/ 0 w 76"/>
                <a:gd name="T83" fmla="*/ 37 h 69"/>
                <a:gd name="T84" fmla="*/ 0 w 76"/>
                <a:gd name="T85" fmla="*/ 37 h 69"/>
                <a:gd name="T86" fmla="*/ 0 w 76"/>
                <a:gd name="T87" fmla="*/ 37 h 69"/>
                <a:gd name="T88" fmla="*/ 3 w 76"/>
                <a:gd name="T89" fmla="*/ 45 h 69"/>
                <a:gd name="T90" fmla="*/ 6 w 76"/>
                <a:gd name="T91" fmla="*/ 52 h 69"/>
                <a:gd name="T92" fmla="*/ 10 w 76"/>
                <a:gd name="T93" fmla="*/ 58 h 69"/>
                <a:gd name="T94" fmla="*/ 16 w 76"/>
                <a:gd name="T95" fmla="*/ 62 h 69"/>
                <a:gd name="T96" fmla="*/ 23 w 76"/>
                <a:gd name="T97" fmla="*/ 65 h 69"/>
                <a:gd name="T98" fmla="*/ 30 w 76"/>
                <a:gd name="T99" fmla="*/ 68 h 69"/>
                <a:gd name="T100" fmla="*/ 37 w 76"/>
                <a:gd name="T101" fmla="*/ 68 h 69"/>
                <a:gd name="T102" fmla="*/ 46 w 76"/>
                <a:gd name="T103" fmla="*/ 68 h 69"/>
                <a:gd name="T104" fmla="*/ 53 w 76"/>
                <a:gd name="T105" fmla="*/ 65 h 69"/>
                <a:gd name="T106" fmla="*/ 59 w 76"/>
                <a:gd name="T107" fmla="*/ 62 h 69"/>
                <a:gd name="T108" fmla="*/ 64 w 76"/>
                <a:gd name="T109" fmla="*/ 58 h 69"/>
                <a:gd name="T110" fmla="*/ 69 w 76"/>
                <a:gd name="T111" fmla="*/ 52 h 69"/>
                <a:gd name="T112" fmla="*/ 73 w 76"/>
                <a:gd name="T113" fmla="*/ 45 h 69"/>
                <a:gd name="T114" fmla="*/ 75 w 76"/>
                <a:gd name="T115" fmla="*/ 37 h 69"/>
                <a:gd name="T116" fmla="*/ 76 w 76"/>
                <a:gd name="T117" fmla="*/ 30 h 69"/>
                <a:gd name="T118" fmla="*/ 76 w 76"/>
                <a:gd name="T11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69">
                  <a:moveTo>
                    <a:pt x="76" y="30"/>
                  </a:moveTo>
                  <a:lnTo>
                    <a:pt x="76" y="22"/>
                  </a:lnTo>
                  <a:lnTo>
                    <a:pt x="73" y="14"/>
                  </a:lnTo>
                  <a:lnTo>
                    <a:pt x="70" y="9"/>
                  </a:lnTo>
                  <a:lnTo>
                    <a:pt x="64" y="3"/>
                  </a:lnTo>
                  <a:lnTo>
                    <a:pt x="63" y="0"/>
                  </a:lnTo>
                  <a:lnTo>
                    <a:pt x="63" y="0"/>
                  </a:lnTo>
                  <a:lnTo>
                    <a:pt x="62" y="0"/>
                  </a:lnTo>
                  <a:lnTo>
                    <a:pt x="62" y="0"/>
                  </a:lnTo>
                  <a:lnTo>
                    <a:pt x="62" y="0"/>
                  </a:lnTo>
                  <a:lnTo>
                    <a:pt x="62" y="0"/>
                  </a:lnTo>
                  <a:lnTo>
                    <a:pt x="62" y="0"/>
                  </a:lnTo>
                  <a:lnTo>
                    <a:pt x="62" y="0"/>
                  </a:lnTo>
                  <a:lnTo>
                    <a:pt x="62" y="0"/>
                  </a:lnTo>
                  <a:lnTo>
                    <a:pt x="64" y="3"/>
                  </a:lnTo>
                  <a:lnTo>
                    <a:pt x="69" y="9"/>
                  </a:lnTo>
                  <a:lnTo>
                    <a:pt x="73" y="14"/>
                  </a:lnTo>
                  <a:lnTo>
                    <a:pt x="75" y="22"/>
                  </a:lnTo>
                  <a:lnTo>
                    <a:pt x="76" y="30"/>
                  </a:lnTo>
                  <a:lnTo>
                    <a:pt x="76" y="30"/>
                  </a:lnTo>
                  <a:lnTo>
                    <a:pt x="76" y="37"/>
                  </a:lnTo>
                  <a:lnTo>
                    <a:pt x="73" y="45"/>
                  </a:lnTo>
                  <a:lnTo>
                    <a:pt x="70" y="52"/>
                  </a:lnTo>
                  <a:lnTo>
                    <a:pt x="64" y="58"/>
                  </a:lnTo>
                  <a:lnTo>
                    <a:pt x="59" y="62"/>
                  </a:lnTo>
                  <a:lnTo>
                    <a:pt x="53" y="66"/>
                  </a:lnTo>
                  <a:lnTo>
                    <a:pt x="46" y="68"/>
                  </a:lnTo>
                  <a:lnTo>
                    <a:pt x="37" y="69"/>
                  </a:lnTo>
                  <a:lnTo>
                    <a:pt x="30" y="68"/>
                  </a:lnTo>
                  <a:lnTo>
                    <a:pt x="23" y="66"/>
                  </a:lnTo>
                  <a:lnTo>
                    <a:pt x="16" y="62"/>
                  </a:lnTo>
                  <a:lnTo>
                    <a:pt x="10" y="58"/>
                  </a:lnTo>
                  <a:lnTo>
                    <a:pt x="6" y="52"/>
                  </a:lnTo>
                  <a:lnTo>
                    <a:pt x="1" y="45"/>
                  </a:lnTo>
                  <a:lnTo>
                    <a:pt x="0" y="37"/>
                  </a:lnTo>
                  <a:lnTo>
                    <a:pt x="0" y="37"/>
                  </a:lnTo>
                  <a:lnTo>
                    <a:pt x="0" y="37"/>
                  </a:lnTo>
                  <a:lnTo>
                    <a:pt x="0" y="37"/>
                  </a:lnTo>
                  <a:lnTo>
                    <a:pt x="0" y="37"/>
                  </a:lnTo>
                  <a:lnTo>
                    <a:pt x="0" y="37"/>
                  </a:lnTo>
                  <a:lnTo>
                    <a:pt x="0" y="37"/>
                  </a:lnTo>
                  <a:lnTo>
                    <a:pt x="0" y="37"/>
                  </a:lnTo>
                  <a:lnTo>
                    <a:pt x="0" y="37"/>
                  </a:lnTo>
                  <a:lnTo>
                    <a:pt x="0" y="37"/>
                  </a:lnTo>
                  <a:lnTo>
                    <a:pt x="3" y="45"/>
                  </a:lnTo>
                  <a:lnTo>
                    <a:pt x="6" y="52"/>
                  </a:lnTo>
                  <a:lnTo>
                    <a:pt x="10" y="58"/>
                  </a:lnTo>
                  <a:lnTo>
                    <a:pt x="16" y="62"/>
                  </a:lnTo>
                  <a:lnTo>
                    <a:pt x="23" y="65"/>
                  </a:lnTo>
                  <a:lnTo>
                    <a:pt x="30" y="68"/>
                  </a:lnTo>
                  <a:lnTo>
                    <a:pt x="37" y="68"/>
                  </a:lnTo>
                  <a:lnTo>
                    <a:pt x="46" y="68"/>
                  </a:lnTo>
                  <a:lnTo>
                    <a:pt x="53" y="65"/>
                  </a:lnTo>
                  <a:lnTo>
                    <a:pt x="59" y="62"/>
                  </a:lnTo>
                  <a:lnTo>
                    <a:pt x="64" y="58"/>
                  </a:lnTo>
                  <a:lnTo>
                    <a:pt x="69" y="52"/>
                  </a:lnTo>
                  <a:lnTo>
                    <a:pt x="73" y="45"/>
                  </a:lnTo>
                  <a:lnTo>
                    <a:pt x="75" y="37"/>
                  </a:lnTo>
                  <a:lnTo>
                    <a:pt x="76" y="30"/>
                  </a:lnTo>
                  <a:lnTo>
                    <a:pt x="76"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7" name="Freeform 1377"/>
            <p:cNvSpPr>
              <a:spLocks/>
            </p:cNvSpPr>
            <p:nvPr/>
          </p:nvSpPr>
          <p:spPr bwMode="auto">
            <a:xfrm>
              <a:off x="4208" y="2543"/>
              <a:ext cx="76" cy="68"/>
            </a:xfrm>
            <a:custGeom>
              <a:avLst/>
              <a:gdLst>
                <a:gd name="T0" fmla="*/ 76 w 76"/>
                <a:gd name="T1" fmla="*/ 30 h 68"/>
                <a:gd name="T2" fmla="*/ 75 w 76"/>
                <a:gd name="T3" fmla="*/ 22 h 68"/>
                <a:gd name="T4" fmla="*/ 73 w 76"/>
                <a:gd name="T5" fmla="*/ 14 h 68"/>
                <a:gd name="T6" fmla="*/ 69 w 76"/>
                <a:gd name="T7" fmla="*/ 9 h 68"/>
                <a:gd name="T8" fmla="*/ 64 w 76"/>
                <a:gd name="T9" fmla="*/ 3 h 68"/>
                <a:gd name="T10" fmla="*/ 62 w 76"/>
                <a:gd name="T11" fmla="*/ 0 h 68"/>
                <a:gd name="T12" fmla="*/ 62 w 76"/>
                <a:gd name="T13" fmla="*/ 0 h 68"/>
                <a:gd name="T14" fmla="*/ 62 w 76"/>
                <a:gd name="T15" fmla="*/ 0 h 68"/>
                <a:gd name="T16" fmla="*/ 62 w 76"/>
                <a:gd name="T17" fmla="*/ 0 h 68"/>
                <a:gd name="T18" fmla="*/ 62 w 76"/>
                <a:gd name="T19" fmla="*/ 0 h 68"/>
                <a:gd name="T20" fmla="*/ 62 w 76"/>
                <a:gd name="T21" fmla="*/ 0 h 68"/>
                <a:gd name="T22" fmla="*/ 62 w 76"/>
                <a:gd name="T23" fmla="*/ 0 h 68"/>
                <a:gd name="T24" fmla="*/ 60 w 76"/>
                <a:gd name="T25" fmla="*/ 0 h 68"/>
                <a:gd name="T26" fmla="*/ 60 w 76"/>
                <a:gd name="T27" fmla="*/ 0 h 68"/>
                <a:gd name="T28" fmla="*/ 64 w 76"/>
                <a:gd name="T29" fmla="*/ 3 h 68"/>
                <a:gd name="T30" fmla="*/ 69 w 76"/>
                <a:gd name="T31" fmla="*/ 9 h 68"/>
                <a:gd name="T32" fmla="*/ 72 w 76"/>
                <a:gd name="T33" fmla="*/ 16 h 68"/>
                <a:gd name="T34" fmla="*/ 75 w 76"/>
                <a:gd name="T35" fmla="*/ 22 h 68"/>
                <a:gd name="T36" fmla="*/ 76 w 76"/>
                <a:gd name="T37" fmla="*/ 30 h 68"/>
                <a:gd name="T38" fmla="*/ 76 w 76"/>
                <a:gd name="T39" fmla="*/ 30 h 68"/>
                <a:gd name="T40" fmla="*/ 75 w 76"/>
                <a:gd name="T41" fmla="*/ 37 h 68"/>
                <a:gd name="T42" fmla="*/ 73 w 76"/>
                <a:gd name="T43" fmla="*/ 45 h 68"/>
                <a:gd name="T44" fmla="*/ 69 w 76"/>
                <a:gd name="T45" fmla="*/ 52 h 68"/>
                <a:gd name="T46" fmla="*/ 64 w 76"/>
                <a:gd name="T47" fmla="*/ 58 h 68"/>
                <a:gd name="T48" fmla="*/ 59 w 76"/>
                <a:gd name="T49" fmla="*/ 62 h 68"/>
                <a:gd name="T50" fmla="*/ 53 w 76"/>
                <a:gd name="T51" fmla="*/ 65 h 68"/>
                <a:gd name="T52" fmla="*/ 46 w 76"/>
                <a:gd name="T53" fmla="*/ 68 h 68"/>
                <a:gd name="T54" fmla="*/ 37 w 76"/>
                <a:gd name="T55" fmla="*/ 68 h 68"/>
                <a:gd name="T56" fmla="*/ 30 w 76"/>
                <a:gd name="T57" fmla="*/ 68 h 68"/>
                <a:gd name="T58" fmla="*/ 23 w 76"/>
                <a:gd name="T59" fmla="*/ 65 h 68"/>
                <a:gd name="T60" fmla="*/ 16 w 76"/>
                <a:gd name="T61" fmla="*/ 62 h 68"/>
                <a:gd name="T62" fmla="*/ 10 w 76"/>
                <a:gd name="T63" fmla="*/ 58 h 68"/>
                <a:gd name="T64" fmla="*/ 6 w 76"/>
                <a:gd name="T65" fmla="*/ 52 h 68"/>
                <a:gd name="T66" fmla="*/ 3 w 76"/>
                <a:gd name="T67" fmla="*/ 45 h 68"/>
                <a:gd name="T68" fmla="*/ 0 w 76"/>
                <a:gd name="T69" fmla="*/ 37 h 68"/>
                <a:gd name="T70" fmla="*/ 0 w 76"/>
                <a:gd name="T71" fmla="*/ 37 h 68"/>
                <a:gd name="T72" fmla="*/ 0 w 76"/>
                <a:gd name="T73" fmla="*/ 37 h 68"/>
                <a:gd name="T74" fmla="*/ 0 w 76"/>
                <a:gd name="T75" fmla="*/ 37 h 68"/>
                <a:gd name="T76" fmla="*/ 0 w 76"/>
                <a:gd name="T77" fmla="*/ 37 h 68"/>
                <a:gd name="T78" fmla="*/ 0 w 76"/>
                <a:gd name="T79" fmla="*/ 36 h 68"/>
                <a:gd name="T80" fmla="*/ 0 w 76"/>
                <a:gd name="T81" fmla="*/ 36 h 68"/>
                <a:gd name="T82" fmla="*/ 0 w 76"/>
                <a:gd name="T83" fmla="*/ 36 h 68"/>
                <a:gd name="T84" fmla="*/ 0 w 76"/>
                <a:gd name="T85" fmla="*/ 36 h 68"/>
                <a:gd name="T86" fmla="*/ 0 w 76"/>
                <a:gd name="T87" fmla="*/ 36 h 68"/>
                <a:gd name="T88" fmla="*/ 0 w 76"/>
                <a:gd name="T89" fmla="*/ 37 h 68"/>
                <a:gd name="T90" fmla="*/ 3 w 76"/>
                <a:gd name="T91" fmla="*/ 45 h 68"/>
                <a:gd name="T92" fmla="*/ 6 w 76"/>
                <a:gd name="T93" fmla="*/ 50 h 68"/>
                <a:gd name="T94" fmla="*/ 11 w 76"/>
                <a:gd name="T95" fmla="*/ 56 h 68"/>
                <a:gd name="T96" fmla="*/ 17 w 76"/>
                <a:gd name="T97" fmla="*/ 62 h 68"/>
                <a:gd name="T98" fmla="*/ 23 w 76"/>
                <a:gd name="T99" fmla="*/ 65 h 68"/>
                <a:gd name="T100" fmla="*/ 30 w 76"/>
                <a:gd name="T101" fmla="*/ 68 h 68"/>
                <a:gd name="T102" fmla="*/ 37 w 76"/>
                <a:gd name="T103" fmla="*/ 68 h 68"/>
                <a:gd name="T104" fmla="*/ 46 w 76"/>
                <a:gd name="T105" fmla="*/ 68 h 68"/>
                <a:gd name="T106" fmla="*/ 52 w 76"/>
                <a:gd name="T107" fmla="*/ 65 h 68"/>
                <a:gd name="T108" fmla="*/ 59 w 76"/>
                <a:gd name="T109" fmla="*/ 62 h 68"/>
                <a:gd name="T110" fmla="*/ 64 w 76"/>
                <a:gd name="T111" fmla="*/ 56 h 68"/>
                <a:gd name="T112" fmla="*/ 69 w 76"/>
                <a:gd name="T113" fmla="*/ 50 h 68"/>
                <a:gd name="T114" fmla="*/ 72 w 76"/>
                <a:gd name="T115" fmla="*/ 45 h 68"/>
                <a:gd name="T116" fmla="*/ 75 w 76"/>
                <a:gd name="T117" fmla="*/ 37 h 68"/>
                <a:gd name="T118" fmla="*/ 76 w 76"/>
                <a:gd name="T119" fmla="*/ 30 h 68"/>
                <a:gd name="T120" fmla="*/ 76 w 76"/>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8">
                  <a:moveTo>
                    <a:pt x="76" y="30"/>
                  </a:moveTo>
                  <a:lnTo>
                    <a:pt x="75" y="22"/>
                  </a:lnTo>
                  <a:lnTo>
                    <a:pt x="73" y="14"/>
                  </a:lnTo>
                  <a:lnTo>
                    <a:pt x="69" y="9"/>
                  </a:lnTo>
                  <a:lnTo>
                    <a:pt x="64" y="3"/>
                  </a:lnTo>
                  <a:lnTo>
                    <a:pt x="62" y="0"/>
                  </a:lnTo>
                  <a:lnTo>
                    <a:pt x="62" y="0"/>
                  </a:lnTo>
                  <a:lnTo>
                    <a:pt x="62" y="0"/>
                  </a:lnTo>
                  <a:lnTo>
                    <a:pt x="62" y="0"/>
                  </a:lnTo>
                  <a:lnTo>
                    <a:pt x="62" y="0"/>
                  </a:lnTo>
                  <a:lnTo>
                    <a:pt x="62" y="0"/>
                  </a:lnTo>
                  <a:lnTo>
                    <a:pt x="62" y="0"/>
                  </a:lnTo>
                  <a:lnTo>
                    <a:pt x="60" y="0"/>
                  </a:lnTo>
                  <a:lnTo>
                    <a:pt x="60" y="0"/>
                  </a:lnTo>
                  <a:lnTo>
                    <a:pt x="64" y="3"/>
                  </a:lnTo>
                  <a:lnTo>
                    <a:pt x="69" y="9"/>
                  </a:lnTo>
                  <a:lnTo>
                    <a:pt x="72" y="16"/>
                  </a:lnTo>
                  <a:lnTo>
                    <a:pt x="75" y="22"/>
                  </a:lnTo>
                  <a:lnTo>
                    <a:pt x="76" y="30"/>
                  </a:lnTo>
                  <a:lnTo>
                    <a:pt x="76" y="30"/>
                  </a:lnTo>
                  <a:lnTo>
                    <a:pt x="75" y="37"/>
                  </a:lnTo>
                  <a:lnTo>
                    <a:pt x="73" y="45"/>
                  </a:lnTo>
                  <a:lnTo>
                    <a:pt x="69" y="52"/>
                  </a:lnTo>
                  <a:lnTo>
                    <a:pt x="64" y="58"/>
                  </a:lnTo>
                  <a:lnTo>
                    <a:pt x="59" y="62"/>
                  </a:lnTo>
                  <a:lnTo>
                    <a:pt x="53" y="65"/>
                  </a:lnTo>
                  <a:lnTo>
                    <a:pt x="46" y="68"/>
                  </a:lnTo>
                  <a:lnTo>
                    <a:pt x="37" y="68"/>
                  </a:lnTo>
                  <a:lnTo>
                    <a:pt x="30" y="68"/>
                  </a:lnTo>
                  <a:lnTo>
                    <a:pt x="23" y="65"/>
                  </a:lnTo>
                  <a:lnTo>
                    <a:pt x="16" y="62"/>
                  </a:lnTo>
                  <a:lnTo>
                    <a:pt x="10" y="58"/>
                  </a:lnTo>
                  <a:lnTo>
                    <a:pt x="6" y="52"/>
                  </a:lnTo>
                  <a:lnTo>
                    <a:pt x="3" y="45"/>
                  </a:lnTo>
                  <a:lnTo>
                    <a:pt x="0" y="37"/>
                  </a:lnTo>
                  <a:lnTo>
                    <a:pt x="0" y="37"/>
                  </a:lnTo>
                  <a:lnTo>
                    <a:pt x="0" y="37"/>
                  </a:lnTo>
                  <a:lnTo>
                    <a:pt x="0" y="37"/>
                  </a:lnTo>
                  <a:lnTo>
                    <a:pt x="0" y="37"/>
                  </a:lnTo>
                  <a:lnTo>
                    <a:pt x="0" y="36"/>
                  </a:lnTo>
                  <a:lnTo>
                    <a:pt x="0" y="36"/>
                  </a:lnTo>
                  <a:lnTo>
                    <a:pt x="0" y="36"/>
                  </a:lnTo>
                  <a:lnTo>
                    <a:pt x="0" y="36"/>
                  </a:lnTo>
                  <a:lnTo>
                    <a:pt x="0" y="36"/>
                  </a:lnTo>
                  <a:lnTo>
                    <a:pt x="0" y="37"/>
                  </a:lnTo>
                  <a:lnTo>
                    <a:pt x="3" y="45"/>
                  </a:lnTo>
                  <a:lnTo>
                    <a:pt x="6" y="50"/>
                  </a:lnTo>
                  <a:lnTo>
                    <a:pt x="11" y="56"/>
                  </a:lnTo>
                  <a:lnTo>
                    <a:pt x="17" y="62"/>
                  </a:lnTo>
                  <a:lnTo>
                    <a:pt x="23" y="65"/>
                  </a:lnTo>
                  <a:lnTo>
                    <a:pt x="30" y="68"/>
                  </a:lnTo>
                  <a:lnTo>
                    <a:pt x="37" y="68"/>
                  </a:lnTo>
                  <a:lnTo>
                    <a:pt x="46" y="68"/>
                  </a:lnTo>
                  <a:lnTo>
                    <a:pt x="52" y="65"/>
                  </a:lnTo>
                  <a:lnTo>
                    <a:pt x="59" y="62"/>
                  </a:lnTo>
                  <a:lnTo>
                    <a:pt x="64" y="56"/>
                  </a:lnTo>
                  <a:lnTo>
                    <a:pt x="69" y="50"/>
                  </a:lnTo>
                  <a:lnTo>
                    <a:pt x="72" y="45"/>
                  </a:lnTo>
                  <a:lnTo>
                    <a:pt x="75" y="37"/>
                  </a:lnTo>
                  <a:lnTo>
                    <a:pt x="76" y="30"/>
                  </a:lnTo>
                  <a:lnTo>
                    <a:pt x="76"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8" name="Freeform 1378"/>
            <p:cNvSpPr>
              <a:spLocks/>
            </p:cNvSpPr>
            <p:nvPr/>
          </p:nvSpPr>
          <p:spPr bwMode="auto">
            <a:xfrm>
              <a:off x="4208" y="2543"/>
              <a:ext cx="76" cy="68"/>
            </a:xfrm>
            <a:custGeom>
              <a:avLst/>
              <a:gdLst>
                <a:gd name="T0" fmla="*/ 76 w 76"/>
                <a:gd name="T1" fmla="*/ 30 h 68"/>
                <a:gd name="T2" fmla="*/ 75 w 76"/>
                <a:gd name="T3" fmla="*/ 22 h 68"/>
                <a:gd name="T4" fmla="*/ 72 w 76"/>
                <a:gd name="T5" fmla="*/ 16 h 68"/>
                <a:gd name="T6" fmla="*/ 69 w 76"/>
                <a:gd name="T7" fmla="*/ 9 h 68"/>
                <a:gd name="T8" fmla="*/ 64 w 76"/>
                <a:gd name="T9" fmla="*/ 3 h 68"/>
                <a:gd name="T10" fmla="*/ 60 w 76"/>
                <a:gd name="T11" fmla="*/ 0 h 68"/>
                <a:gd name="T12" fmla="*/ 60 w 76"/>
                <a:gd name="T13" fmla="*/ 0 h 68"/>
                <a:gd name="T14" fmla="*/ 60 w 76"/>
                <a:gd name="T15" fmla="*/ 0 h 68"/>
                <a:gd name="T16" fmla="*/ 60 w 76"/>
                <a:gd name="T17" fmla="*/ 0 h 68"/>
                <a:gd name="T18" fmla="*/ 60 w 76"/>
                <a:gd name="T19" fmla="*/ 0 h 68"/>
                <a:gd name="T20" fmla="*/ 60 w 76"/>
                <a:gd name="T21" fmla="*/ 0 h 68"/>
                <a:gd name="T22" fmla="*/ 60 w 76"/>
                <a:gd name="T23" fmla="*/ 0 h 68"/>
                <a:gd name="T24" fmla="*/ 60 w 76"/>
                <a:gd name="T25" fmla="*/ 0 h 68"/>
                <a:gd name="T26" fmla="*/ 60 w 76"/>
                <a:gd name="T27" fmla="*/ 0 h 68"/>
                <a:gd name="T28" fmla="*/ 64 w 76"/>
                <a:gd name="T29" fmla="*/ 3 h 68"/>
                <a:gd name="T30" fmla="*/ 69 w 76"/>
                <a:gd name="T31" fmla="*/ 9 h 68"/>
                <a:gd name="T32" fmla="*/ 72 w 76"/>
                <a:gd name="T33" fmla="*/ 16 h 68"/>
                <a:gd name="T34" fmla="*/ 75 w 76"/>
                <a:gd name="T35" fmla="*/ 23 h 68"/>
                <a:gd name="T36" fmla="*/ 75 w 76"/>
                <a:gd name="T37" fmla="*/ 30 h 68"/>
                <a:gd name="T38" fmla="*/ 76 w 76"/>
                <a:gd name="T39" fmla="*/ 30 h 68"/>
                <a:gd name="T40" fmla="*/ 75 w 76"/>
                <a:gd name="T41" fmla="*/ 37 h 68"/>
                <a:gd name="T42" fmla="*/ 72 w 76"/>
                <a:gd name="T43" fmla="*/ 45 h 68"/>
                <a:gd name="T44" fmla="*/ 69 w 76"/>
                <a:gd name="T45" fmla="*/ 50 h 68"/>
                <a:gd name="T46" fmla="*/ 64 w 76"/>
                <a:gd name="T47" fmla="*/ 56 h 68"/>
                <a:gd name="T48" fmla="*/ 59 w 76"/>
                <a:gd name="T49" fmla="*/ 62 h 68"/>
                <a:gd name="T50" fmla="*/ 52 w 76"/>
                <a:gd name="T51" fmla="*/ 65 h 68"/>
                <a:gd name="T52" fmla="*/ 46 w 76"/>
                <a:gd name="T53" fmla="*/ 68 h 68"/>
                <a:gd name="T54" fmla="*/ 37 w 76"/>
                <a:gd name="T55" fmla="*/ 68 h 68"/>
                <a:gd name="T56" fmla="*/ 30 w 76"/>
                <a:gd name="T57" fmla="*/ 68 h 68"/>
                <a:gd name="T58" fmla="*/ 23 w 76"/>
                <a:gd name="T59" fmla="*/ 65 h 68"/>
                <a:gd name="T60" fmla="*/ 17 w 76"/>
                <a:gd name="T61" fmla="*/ 62 h 68"/>
                <a:gd name="T62" fmla="*/ 11 w 76"/>
                <a:gd name="T63" fmla="*/ 56 h 68"/>
                <a:gd name="T64" fmla="*/ 6 w 76"/>
                <a:gd name="T65" fmla="*/ 50 h 68"/>
                <a:gd name="T66" fmla="*/ 3 w 76"/>
                <a:gd name="T67" fmla="*/ 45 h 68"/>
                <a:gd name="T68" fmla="*/ 0 w 76"/>
                <a:gd name="T69" fmla="*/ 37 h 68"/>
                <a:gd name="T70" fmla="*/ 0 w 76"/>
                <a:gd name="T71" fmla="*/ 36 h 68"/>
                <a:gd name="T72" fmla="*/ 0 w 76"/>
                <a:gd name="T73" fmla="*/ 36 h 68"/>
                <a:gd name="T74" fmla="*/ 0 w 76"/>
                <a:gd name="T75" fmla="*/ 36 h 68"/>
                <a:gd name="T76" fmla="*/ 1 w 76"/>
                <a:gd name="T77" fmla="*/ 36 h 68"/>
                <a:gd name="T78" fmla="*/ 1 w 76"/>
                <a:gd name="T79" fmla="*/ 36 h 68"/>
                <a:gd name="T80" fmla="*/ 1 w 76"/>
                <a:gd name="T81" fmla="*/ 36 h 68"/>
                <a:gd name="T82" fmla="*/ 1 w 76"/>
                <a:gd name="T83" fmla="*/ 36 h 68"/>
                <a:gd name="T84" fmla="*/ 1 w 76"/>
                <a:gd name="T85" fmla="*/ 36 h 68"/>
                <a:gd name="T86" fmla="*/ 1 w 76"/>
                <a:gd name="T87" fmla="*/ 36 h 68"/>
                <a:gd name="T88" fmla="*/ 1 w 76"/>
                <a:gd name="T89" fmla="*/ 37 h 68"/>
                <a:gd name="T90" fmla="*/ 3 w 76"/>
                <a:gd name="T91" fmla="*/ 45 h 68"/>
                <a:gd name="T92" fmla="*/ 7 w 76"/>
                <a:gd name="T93" fmla="*/ 50 h 68"/>
                <a:gd name="T94" fmla="*/ 11 w 76"/>
                <a:gd name="T95" fmla="*/ 56 h 68"/>
                <a:gd name="T96" fmla="*/ 17 w 76"/>
                <a:gd name="T97" fmla="*/ 60 h 68"/>
                <a:gd name="T98" fmla="*/ 23 w 76"/>
                <a:gd name="T99" fmla="*/ 65 h 68"/>
                <a:gd name="T100" fmla="*/ 30 w 76"/>
                <a:gd name="T101" fmla="*/ 66 h 68"/>
                <a:gd name="T102" fmla="*/ 37 w 76"/>
                <a:gd name="T103" fmla="*/ 68 h 68"/>
                <a:gd name="T104" fmla="*/ 44 w 76"/>
                <a:gd name="T105" fmla="*/ 66 h 68"/>
                <a:gd name="T106" fmla="*/ 52 w 76"/>
                <a:gd name="T107" fmla="*/ 65 h 68"/>
                <a:gd name="T108" fmla="*/ 59 w 76"/>
                <a:gd name="T109" fmla="*/ 60 h 68"/>
                <a:gd name="T110" fmla="*/ 64 w 76"/>
                <a:gd name="T111" fmla="*/ 56 h 68"/>
                <a:gd name="T112" fmla="*/ 69 w 76"/>
                <a:gd name="T113" fmla="*/ 50 h 68"/>
                <a:gd name="T114" fmla="*/ 72 w 76"/>
                <a:gd name="T115" fmla="*/ 45 h 68"/>
                <a:gd name="T116" fmla="*/ 75 w 76"/>
                <a:gd name="T117" fmla="*/ 37 h 68"/>
                <a:gd name="T118" fmla="*/ 75 w 76"/>
                <a:gd name="T119" fmla="*/ 30 h 68"/>
                <a:gd name="T120" fmla="*/ 76 w 76"/>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8">
                  <a:moveTo>
                    <a:pt x="76" y="30"/>
                  </a:moveTo>
                  <a:lnTo>
                    <a:pt x="75" y="22"/>
                  </a:lnTo>
                  <a:lnTo>
                    <a:pt x="72" y="16"/>
                  </a:lnTo>
                  <a:lnTo>
                    <a:pt x="69" y="9"/>
                  </a:lnTo>
                  <a:lnTo>
                    <a:pt x="64" y="3"/>
                  </a:lnTo>
                  <a:lnTo>
                    <a:pt x="60" y="0"/>
                  </a:lnTo>
                  <a:lnTo>
                    <a:pt x="60" y="0"/>
                  </a:lnTo>
                  <a:lnTo>
                    <a:pt x="60" y="0"/>
                  </a:lnTo>
                  <a:lnTo>
                    <a:pt x="60" y="0"/>
                  </a:lnTo>
                  <a:lnTo>
                    <a:pt x="60" y="0"/>
                  </a:lnTo>
                  <a:lnTo>
                    <a:pt x="60" y="0"/>
                  </a:lnTo>
                  <a:lnTo>
                    <a:pt x="60" y="0"/>
                  </a:lnTo>
                  <a:lnTo>
                    <a:pt x="60" y="0"/>
                  </a:lnTo>
                  <a:lnTo>
                    <a:pt x="60" y="0"/>
                  </a:lnTo>
                  <a:lnTo>
                    <a:pt x="64" y="3"/>
                  </a:lnTo>
                  <a:lnTo>
                    <a:pt x="69" y="9"/>
                  </a:lnTo>
                  <a:lnTo>
                    <a:pt x="72" y="16"/>
                  </a:lnTo>
                  <a:lnTo>
                    <a:pt x="75" y="23"/>
                  </a:lnTo>
                  <a:lnTo>
                    <a:pt x="75" y="30"/>
                  </a:lnTo>
                  <a:lnTo>
                    <a:pt x="76" y="30"/>
                  </a:lnTo>
                  <a:lnTo>
                    <a:pt x="75" y="37"/>
                  </a:lnTo>
                  <a:lnTo>
                    <a:pt x="72" y="45"/>
                  </a:lnTo>
                  <a:lnTo>
                    <a:pt x="69" y="50"/>
                  </a:lnTo>
                  <a:lnTo>
                    <a:pt x="64" y="56"/>
                  </a:lnTo>
                  <a:lnTo>
                    <a:pt x="59" y="62"/>
                  </a:lnTo>
                  <a:lnTo>
                    <a:pt x="52" y="65"/>
                  </a:lnTo>
                  <a:lnTo>
                    <a:pt x="46" y="68"/>
                  </a:lnTo>
                  <a:lnTo>
                    <a:pt x="37" y="68"/>
                  </a:lnTo>
                  <a:lnTo>
                    <a:pt x="30" y="68"/>
                  </a:lnTo>
                  <a:lnTo>
                    <a:pt x="23" y="65"/>
                  </a:lnTo>
                  <a:lnTo>
                    <a:pt x="17" y="62"/>
                  </a:lnTo>
                  <a:lnTo>
                    <a:pt x="11" y="56"/>
                  </a:lnTo>
                  <a:lnTo>
                    <a:pt x="6" y="50"/>
                  </a:lnTo>
                  <a:lnTo>
                    <a:pt x="3" y="45"/>
                  </a:lnTo>
                  <a:lnTo>
                    <a:pt x="0" y="37"/>
                  </a:lnTo>
                  <a:lnTo>
                    <a:pt x="0" y="36"/>
                  </a:lnTo>
                  <a:lnTo>
                    <a:pt x="0" y="36"/>
                  </a:lnTo>
                  <a:lnTo>
                    <a:pt x="0" y="36"/>
                  </a:lnTo>
                  <a:lnTo>
                    <a:pt x="1" y="36"/>
                  </a:lnTo>
                  <a:lnTo>
                    <a:pt x="1" y="36"/>
                  </a:lnTo>
                  <a:lnTo>
                    <a:pt x="1" y="36"/>
                  </a:lnTo>
                  <a:lnTo>
                    <a:pt x="1" y="36"/>
                  </a:lnTo>
                  <a:lnTo>
                    <a:pt x="1" y="36"/>
                  </a:lnTo>
                  <a:lnTo>
                    <a:pt x="1" y="36"/>
                  </a:lnTo>
                  <a:lnTo>
                    <a:pt x="1" y="37"/>
                  </a:lnTo>
                  <a:lnTo>
                    <a:pt x="3" y="45"/>
                  </a:lnTo>
                  <a:lnTo>
                    <a:pt x="7" y="50"/>
                  </a:lnTo>
                  <a:lnTo>
                    <a:pt x="11" y="56"/>
                  </a:lnTo>
                  <a:lnTo>
                    <a:pt x="17" y="60"/>
                  </a:lnTo>
                  <a:lnTo>
                    <a:pt x="23" y="65"/>
                  </a:lnTo>
                  <a:lnTo>
                    <a:pt x="30" y="66"/>
                  </a:lnTo>
                  <a:lnTo>
                    <a:pt x="37" y="68"/>
                  </a:lnTo>
                  <a:lnTo>
                    <a:pt x="44" y="66"/>
                  </a:lnTo>
                  <a:lnTo>
                    <a:pt x="52" y="65"/>
                  </a:lnTo>
                  <a:lnTo>
                    <a:pt x="59" y="60"/>
                  </a:lnTo>
                  <a:lnTo>
                    <a:pt x="64" y="56"/>
                  </a:lnTo>
                  <a:lnTo>
                    <a:pt x="69" y="50"/>
                  </a:lnTo>
                  <a:lnTo>
                    <a:pt x="72" y="45"/>
                  </a:lnTo>
                  <a:lnTo>
                    <a:pt x="75" y="37"/>
                  </a:lnTo>
                  <a:lnTo>
                    <a:pt x="75" y="30"/>
                  </a:lnTo>
                  <a:lnTo>
                    <a:pt x="76"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39" name="Freeform 1379"/>
            <p:cNvSpPr>
              <a:spLocks/>
            </p:cNvSpPr>
            <p:nvPr/>
          </p:nvSpPr>
          <p:spPr bwMode="auto">
            <a:xfrm>
              <a:off x="4209" y="2543"/>
              <a:ext cx="74" cy="68"/>
            </a:xfrm>
            <a:custGeom>
              <a:avLst/>
              <a:gdLst>
                <a:gd name="T0" fmla="*/ 74 w 74"/>
                <a:gd name="T1" fmla="*/ 30 h 68"/>
                <a:gd name="T2" fmla="*/ 74 w 74"/>
                <a:gd name="T3" fmla="*/ 23 h 68"/>
                <a:gd name="T4" fmla="*/ 71 w 74"/>
                <a:gd name="T5" fmla="*/ 16 h 68"/>
                <a:gd name="T6" fmla="*/ 68 w 74"/>
                <a:gd name="T7" fmla="*/ 9 h 68"/>
                <a:gd name="T8" fmla="*/ 63 w 74"/>
                <a:gd name="T9" fmla="*/ 3 h 68"/>
                <a:gd name="T10" fmla="*/ 59 w 74"/>
                <a:gd name="T11" fmla="*/ 0 h 68"/>
                <a:gd name="T12" fmla="*/ 59 w 74"/>
                <a:gd name="T13" fmla="*/ 0 h 68"/>
                <a:gd name="T14" fmla="*/ 59 w 74"/>
                <a:gd name="T15" fmla="*/ 0 h 68"/>
                <a:gd name="T16" fmla="*/ 59 w 74"/>
                <a:gd name="T17" fmla="*/ 0 h 68"/>
                <a:gd name="T18" fmla="*/ 59 w 74"/>
                <a:gd name="T19" fmla="*/ 0 h 68"/>
                <a:gd name="T20" fmla="*/ 58 w 74"/>
                <a:gd name="T21" fmla="*/ 0 h 68"/>
                <a:gd name="T22" fmla="*/ 58 w 74"/>
                <a:gd name="T23" fmla="*/ 0 h 68"/>
                <a:gd name="T24" fmla="*/ 58 w 74"/>
                <a:gd name="T25" fmla="*/ 0 h 68"/>
                <a:gd name="T26" fmla="*/ 58 w 74"/>
                <a:gd name="T27" fmla="*/ 0 h 68"/>
                <a:gd name="T28" fmla="*/ 62 w 74"/>
                <a:gd name="T29" fmla="*/ 4 h 68"/>
                <a:gd name="T30" fmla="*/ 66 w 74"/>
                <a:gd name="T31" fmla="*/ 9 h 68"/>
                <a:gd name="T32" fmla="*/ 71 w 74"/>
                <a:gd name="T33" fmla="*/ 16 h 68"/>
                <a:gd name="T34" fmla="*/ 72 w 74"/>
                <a:gd name="T35" fmla="*/ 23 h 68"/>
                <a:gd name="T36" fmla="*/ 74 w 74"/>
                <a:gd name="T37" fmla="*/ 30 h 68"/>
                <a:gd name="T38" fmla="*/ 74 w 74"/>
                <a:gd name="T39" fmla="*/ 30 h 68"/>
                <a:gd name="T40" fmla="*/ 74 w 74"/>
                <a:gd name="T41" fmla="*/ 37 h 68"/>
                <a:gd name="T42" fmla="*/ 71 w 74"/>
                <a:gd name="T43" fmla="*/ 45 h 68"/>
                <a:gd name="T44" fmla="*/ 68 w 74"/>
                <a:gd name="T45" fmla="*/ 50 h 68"/>
                <a:gd name="T46" fmla="*/ 63 w 74"/>
                <a:gd name="T47" fmla="*/ 56 h 68"/>
                <a:gd name="T48" fmla="*/ 58 w 74"/>
                <a:gd name="T49" fmla="*/ 60 h 68"/>
                <a:gd name="T50" fmla="*/ 51 w 74"/>
                <a:gd name="T51" fmla="*/ 65 h 68"/>
                <a:gd name="T52" fmla="*/ 43 w 74"/>
                <a:gd name="T53" fmla="*/ 66 h 68"/>
                <a:gd name="T54" fmla="*/ 36 w 74"/>
                <a:gd name="T55" fmla="*/ 68 h 68"/>
                <a:gd name="T56" fmla="*/ 29 w 74"/>
                <a:gd name="T57" fmla="*/ 66 h 68"/>
                <a:gd name="T58" fmla="*/ 22 w 74"/>
                <a:gd name="T59" fmla="*/ 65 h 68"/>
                <a:gd name="T60" fmla="*/ 16 w 74"/>
                <a:gd name="T61" fmla="*/ 60 h 68"/>
                <a:gd name="T62" fmla="*/ 10 w 74"/>
                <a:gd name="T63" fmla="*/ 56 h 68"/>
                <a:gd name="T64" fmla="*/ 6 w 74"/>
                <a:gd name="T65" fmla="*/ 50 h 68"/>
                <a:gd name="T66" fmla="*/ 2 w 74"/>
                <a:gd name="T67" fmla="*/ 45 h 68"/>
                <a:gd name="T68" fmla="*/ 0 w 74"/>
                <a:gd name="T69" fmla="*/ 37 h 68"/>
                <a:gd name="T70" fmla="*/ 0 w 74"/>
                <a:gd name="T71" fmla="*/ 36 h 68"/>
                <a:gd name="T72" fmla="*/ 0 w 74"/>
                <a:gd name="T73" fmla="*/ 35 h 68"/>
                <a:gd name="T74" fmla="*/ 0 w 74"/>
                <a:gd name="T75" fmla="*/ 35 h 68"/>
                <a:gd name="T76" fmla="*/ 0 w 74"/>
                <a:gd name="T77" fmla="*/ 35 h 68"/>
                <a:gd name="T78" fmla="*/ 0 w 74"/>
                <a:gd name="T79" fmla="*/ 35 h 68"/>
                <a:gd name="T80" fmla="*/ 0 w 74"/>
                <a:gd name="T81" fmla="*/ 35 h 68"/>
                <a:gd name="T82" fmla="*/ 0 w 74"/>
                <a:gd name="T83" fmla="*/ 35 h 68"/>
                <a:gd name="T84" fmla="*/ 0 w 74"/>
                <a:gd name="T85" fmla="*/ 35 h 68"/>
                <a:gd name="T86" fmla="*/ 0 w 74"/>
                <a:gd name="T87" fmla="*/ 35 h 68"/>
                <a:gd name="T88" fmla="*/ 0 w 74"/>
                <a:gd name="T89" fmla="*/ 37 h 68"/>
                <a:gd name="T90" fmla="*/ 3 w 74"/>
                <a:gd name="T91" fmla="*/ 45 h 68"/>
                <a:gd name="T92" fmla="*/ 6 w 74"/>
                <a:gd name="T93" fmla="*/ 50 h 68"/>
                <a:gd name="T94" fmla="*/ 10 w 74"/>
                <a:gd name="T95" fmla="*/ 56 h 68"/>
                <a:gd name="T96" fmla="*/ 16 w 74"/>
                <a:gd name="T97" fmla="*/ 60 h 68"/>
                <a:gd name="T98" fmla="*/ 22 w 74"/>
                <a:gd name="T99" fmla="*/ 63 h 68"/>
                <a:gd name="T100" fmla="*/ 29 w 74"/>
                <a:gd name="T101" fmla="*/ 66 h 68"/>
                <a:gd name="T102" fmla="*/ 36 w 74"/>
                <a:gd name="T103" fmla="*/ 66 h 68"/>
                <a:gd name="T104" fmla="*/ 43 w 74"/>
                <a:gd name="T105" fmla="*/ 66 h 68"/>
                <a:gd name="T106" fmla="*/ 51 w 74"/>
                <a:gd name="T107" fmla="*/ 63 h 68"/>
                <a:gd name="T108" fmla="*/ 58 w 74"/>
                <a:gd name="T109" fmla="*/ 60 h 68"/>
                <a:gd name="T110" fmla="*/ 62 w 74"/>
                <a:gd name="T111" fmla="*/ 56 h 68"/>
                <a:gd name="T112" fmla="*/ 66 w 74"/>
                <a:gd name="T113" fmla="*/ 50 h 68"/>
                <a:gd name="T114" fmla="*/ 71 w 74"/>
                <a:gd name="T115" fmla="*/ 45 h 68"/>
                <a:gd name="T116" fmla="*/ 72 w 74"/>
                <a:gd name="T117" fmla="*/ 37 h 68"/>
                <a:gd name="T118" fmla="*/ 74 w 74"/>
                <a:gd name="T119" fmla="*/ 30 h 68"/>
                <a:gd name="T120" fmla="*/ 74 w 74"/>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8">
                  <a:moveTo>
                    <a:pt x="74" y="30"/>
                  </a:moveTo>
                  <a:lnTo>
                    <a:pt x="74" y="23"/>
                  </a:lnTo>
                  <a:lnTo>
                    <a:pt x="71" y="16"/>
                  </a:lnTo>
                  <a:lnTo>
                    <a:pt x="68" y="9"/>
                  </a:lnTo>
                  <a:lnTo>
                    <a:pt x="63" y="3"/>
                  </a:lnTo>
                  <a:lnTo>
                    <a:pt x="59" y="0"/>
                  </a:lnTo>
                  <a:lnTo>
                    <a:pt x="59" y="0"/>
                  </a:lnTo>
                  <a:lnTo>
                    <a:pt x="59" y="0"/>
                  </a:lnTo>
                  <a:lnTo>
                    <a:pt x="59" y="0"/>
                  </a:lnTo>
                  <a:lnTo>
                    <a:pt x="59" y="0"/>
                  </a:lnTo>
                  <a:lnTo>
                    <a:pt x="58" y="0"/>
                  </a:lnTo>
                  <a:lnTo>
                    <a:pt x="58" y="0"/>
                  </a:lnTo>
                  <a:lnTo>
                    <a:pt x="58" y="0"/>
                  </a:lnTo>
                  <a:lnTo>
                    <a:pt x="58" y="0"/>
                  </a:lnTo>
                  <a:lnTo>
                    <a:pt x="62" y="4"/>
                  </a:lnTo>
                  <a:lnTo>
                    <a:pt x="66" y="9"/>
                  </a:lnTo>
                  <a:lnTo>
                    <a:pt x="71" y="16"/>
                  </a:lnTo>
                  <a:lnTo>
                    <a:pt x="72" y="23"/>
                  </a:lnTo>
                  <a:lnTo>
                    <a:pt x="74" y="30"/>
                  </a:lnTo>
                  <a:lnTo>
                    <a:pt x="74" y="30"/>
                  </a:lnTo>
                  <a:lnTo>
                    <a:pt x="74" y="37"/>
                  </a:lnTo>
                  <a:lnTo>
                    <a:pt x="71" y="45"/>
                  </a:lnTo>
                  <a:lnTo>
                    <a:pt x="68" y="50"/>
                  </a:lnTo>
                  <a:lnTo>
                    <a:pt x="63" y="56"/>
                  </a:lnTo>
                  <a:lnTo>
                    <a:pt x="58" y="60"/>
                  </a:lnTo>
                  <a:lnTo>
                    <a:pt x="51" y="65"/>
                  </a:lnTo>
                  <a:lnTo>
                    <a:pt x="43" y="66"/>
                  </a:lnTo>
                  <a:lnTo>
                    <a:pt x="36" y="68"/>
                  </a:lnTo>
                  <a:lnTo>
                    <a:pt x="29" y="66"/>
                  </a:lnTo>
                  <a:lnTo>
                    <a:pt x="22" y="65"/>
                  </a:lnTo>
                  <a:lnTo>
                    <a:pt x="16" y="60"/>
                  </a:lnTo>
                  <a:lnTo>
                    <a:pt x="10" y="56"/>
                  </a:lnTo>
                  <a:lnTo>
                    <a:pt x="6" y="50"/>
                  </a:lnTo>
                  <a:lnTo>
                    <a:pt x="2" y="45"/>
                  </a:lnTo>
                  <a:lnTo>
                    <a:pt x="0" y="37"/>
                  </a:lnTo>
                  <a:lnTo>
                    <a:pt x="0" y="36"/>
                  </a:lnTo>
                  <a:lnTo>
                    <a:pt x="0" y="35"/>
                  </a:lnTo>
                  <a:lnTo>
                    <a:pt x="0" y="35"/>
                  </a:lnTo>
                  <a:lnTo>
                    <a:pt x="0" y="35"/>
                  </a:lnTo>
                  <a:lnTo>
                    <a:pt x="0" y="35"/>
                  </a:lnTo>
                  <a:lnTo>
                    <a:pt x="0" y="35"/>
                  </a:lnTo>
                  <a:lnTo>
                    <a:pt x="0" y="35"/>
                  </a:lnTo>
                  <a:lnTo>
                    <a:pt x="0" y="35"/>
                  </a:lnTo>
                  <a:lnTo>
                    <a:pt x="0" y="35"/>
                  </a:lnTo>
                  <a:lnTo>
                    <a:pt x="0" y="37"/>
                  </a:lnTo>
                  <a:lnTo>
                    <a:pt x="3" y="45"/>
                  </a:lnTo>
                  <a:lnTo>
                    <a:pt x="6" y="50"/>
                  </a:lnTo>
                  <a:lnTo>
                    <a:pt x="10" y="56"/>
                  </a:lnTo>
                  <a:lnTo>
                    <a:pt x="16" y="60"/>
                  </a:lnTo>
                  <a:lnTo>
                    <a:pt x="22" y="63"/>
                  </a:lnTo>
                  <a:lnTo>
                    <a:pt x="29" y="66"/>
                  </a:lnTo>
                  <a:lnTo>
                    <a:pt x="36" y="66"/>
                  </a:lnTo>
                  <a:lnTo>
                    <a:pt x="43" y="66"/>
                  </a:lnTo>
                  <a:lnTo>
                    <a:pt x="51" y="63"/>
                  </a:lnTo>
                  <a:lnTo>
                    <a:pt x="58" y="60"/>
                  </a:lnTo>
                  <a:lnTo>
                    <a:pt x="62" y="56"/>
                  </a:lnTo>
                  <a:lnTo>
                    <a:pt x="66" y="50"/>
                  </a:lnTo>
                  <a:lnTo>
                    <a:pt x="71" y="45"/>
                  </a:lnTo>
                  <a:lnTo>
                    <a:pt x="72" y="37"/>
                  </a:lnTo>
                  <a:lnTo>
                    <a:pt x="74" y="30"/>
                  </a:lnTo>
                  <a:lnTo>
                    <a:pt x="74"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0" name="Freeform 1380"/>
            <p:cNvSpPr>
              <a:spLocks/>
            </p:cNvSpPr>
            <p:nvPr/>
          </p:nvSpPr>
          <p:spPr bwMode="auto">
            <a:xfrm>
              <a:off x="4209" y="2543"/>
              <a:ext cx="74" cy="66"/>
            </a:xfrm>
            <a:custGeom>
              <a:avLst/>
              <a:gdLst>
                <a:gd name="T0" fmla="*/ 74 w 74"/>
                <a:gd name="T1" fmla="*/ 30 h 66"/>
                <a:gd name="T2" fmla="*/ 72 w 74"/>
                <a:gd name="T3" fmla="*/ 23 h 66"/>
                <a:gd name="T4" fmla="*/ 71 w 74"/>
                <a:gd name="T5" fmla="*/ 16 h 66"/>
                <a:gd name="T6" fmla="*/ 66 w 74"/>
                <a:gd name="T7" fmla="*/ 9 h 66"/>
                <a:gd name="T8" fmla="*/ 62 w 74"/>
                <a:gd name="T9" fmla="*/ 4 h 66"/>
                <a:gd name="T10" fmla="*/ 58 w 74"/>
                <a:gd name="T11" fmla="*/ 0 h 66"/>
                <a:gd name="T12" fmla="*/ 58 w 74"/>
                <a:gd name="T13" fmla="*/ 0 h 66"/>
                <a:gd name="T14" fmla="*/ 58 w 74"/>
                <a:gd name="T15" fmla="*/ 0 h 66"/>
                <a:gd name="T16" fmla="*/ 58 w 74"/>
                <a:gd name="T17" fmla="*/ 0 h 66"/>
                <a:gd name="T18" fmla="*/ 58 w 74"/>
                <a:gd name="T19" fmla="*/ 0 h 66"/>
                <a:gd name="T20" fmla="*/ 58 w 74"/>
                <a:gd name="T21" fmla="*/ 0 h 66"/>
                <a:gd name="T22" fmla="*/ 58 w 74"/>
                <a:gd name="T23" fmla="*/ 0 h 66"/>
                <a:gd name="T24" fmla="*/ 58 w 74"/>
                <a:gd name="T25" fmla="*/ 0 h 66"/>
                <a:gd name="T26" fmla="*/ 58 w 74"/>
                <a:gd name="T27" fmla="*/ 0 h 66"/>
                <a:gd name="T28" fmla="*/ 62 w 74"/>
                <a:gd name="T29" fmla="*/ 4 h 66"/>
                <a:gd name="T30" fmla="*/ 66 w 74"/>
                <a:gd name="T31" fmla="*/ 10 h 66"/>
                <a:gd name="T32" fmla="*/ 69 w 74"/>
                <a:gd name="T33" fmla="*/ 16 h 66"/>
                <a:gd name="T34" fmla="*/ 72 w 74"/>
                <a:gd name="T35" fmla="*/ 23 h 66"/>
                <a:gd name="T36" fmla="*/ 72 w 74"/>
                <a:gd name="T37" fmla="*/ 30 h 66"/>
                <a:gd name="T38" fmla="*/ 74 w 74"/>
                <a:gd name="T39" fmla="*/ 30 h 66"/>
                <a:gd name="T40" fmla="*/ 72 w 74"/>
                <a:gd name="T41" fmla="*/ 37 h 66"/>
                <a:gd name="T42" fmla="*/ 71 w 74"/>
                <a:gd name="T43" fmla="*/ 45 h 66"/>
                <a:gd name="T44" fmla="*/ 66 w 74"/>
                <a:gd name="T45" fmla="*/ 50 h 66"/>
                <a:gd name="T46" fmla="*/ 62 w 74"/>
                <a:gd name="T47" fmla="*/ 56 h 66"/>
                <a:gd name="T48" fmla="*/ 58 w 74"/>
                <a:gd name="T49" fmla="*/ 60 h 66"/>
                <a:gd name="T50" fmla="*/ 51 w 74"/>
                <a:gd name="T51" fmla="*/ 63 h 66"/>
                <a:gd name="T52" fmla="*/ 43 w 74"/>
                <a:gd name="T53" fmla="*/ 66 h 66"/>
                <a:gd name="T54" fmla="*/ 36 w 74"/>
                <a:gd name="T55" fmla="*/ 66 h 66"/>
                <a:gd name="T56" fmla="*/ 29 w 74"/>
                <a:gd name="T57" fmla="*/ 66 h 66"/>
                <a:gd name="T58" fmla="*/ 22 w 74"/>
                <a:gd name="T59" fmla="*/ 63 h 66"/>
                <a:gd name="T60" fmla="*/ 16 w 74"/>
                <a:gd name="T61" fmla="*/ 60 h 66"/>
                <a:gd name="T62" fmla="*/ 10 w 74"/>
                <a:gd name="T63" fmla="*/ 56 h 66"/>
                <a:gd name="T64" fmla="*/ 6 w 74"/>
                <a:gd name="T65" fmla="*/ 50 h 66"/>
                <a:gd name="T66" fmla="*/ 3 w 74"/>
                <a:gd name="T67" fmla="*/ 45 h 66"/>
                <a:gd name="T68" fmla="*/ 0 w 74"/>
                <a:gd name="T69" fmla="*/ 37 h 66"/>
                <a:gd name="T70" fmla="*/ 0 w 74"/>
                <a:gd name="T71" fmla="*/ 35 h 66"/>
                <a:gd name="T72" fmla="*/ 0 w 74"/>
                <a:gd name="T73" fmla="*/ 35 h 66"/>
                <a:gd name="T74" fmla="*/ 0 w 74"/>
                <a:gd name="T75" fmla="*/ 35 h 66"/>
                <a:gd name="T76" fmla="*/ 0 w 74"/>
                <a:gd name="T77" fmla="*/ 35 h 66"/>
                <a:gd name="T78" fmla="*/ 0 w 74"/>
                <a:gd name="T79" fmla="*/ 35 h 66"/>
                <a:gd name="T80" fmla="*/ 0 w 74"/>
                <a:gd name="T81" fmla="*/ 35 h 66"/>
                <a:gd name="T82" fmla="*/ 0 w 74"/>
                <a:gd name="T83" fmla="*/ 35 h 66"/>
                <a:gd name="T84" fmla="*/ 0 w 74"/>
                <a:gd name="T85" fmla="*/ 33 h 66"/>
                <a:gd name="T86" fmla="*/ 0 w 74"/>
                <a:gd name="T87" fmla="*/ 33 h 66"/>
                <a:gd name="T88" fmla="*/ 2 w 74"/>
                <a:gd name="T89" fmla="*/ 37 h 66"/>
                <a:gd name="T90" fmla="*/ 3 w 74"/>
                <a:gd name="T91" fmla="*/ 45 h 66"/>
                <a:gd name="T92" fmla="*/ 6 w 74"/>
                <a:gd name="T93" fmla="*/ 50 h 66"/>
                <a:gd name="T94" fmla="*/ 10 w 74"/>
                <a:gd name="T95" fmla="*/ 56 h 66"/>
                <a:gd name="T96" fmla="*/ 16 w 74"/>
                <a:gd name="T97" fmla="*/ 60 h 66"/>
                <a:gd name="T98" fmla="*/ 22 w 74"/>
                <a:gd name="T99" fmla="*/ 63 h 66"/>
                <a:gd name="T100" fmla="*/ 29 w 74"/>
                <a:gd name="T101" fmla="*/ 65 h 66"/>
                <a:gd name="T102" fmla="*/ 36 w 74"/>
                <a:gd name="T103" fmla="*/ 66 h 66"/>
                <a:gd name="T104" fmla="*/ 43 w 74"/>
                <a:gd name="T105" fmla="*/ 65 h 66"/>
                <a:gd name="T106" fmla="*/ 51 w 74"/>
                <a:gd name="T107" fmla="*/ 63 h 66"/>
                <a:gd name="T108" fmla="*/ 56 w 74"/>
                <a:gd name="T109" fmla="*/ 60 h 66"/>
                <a:gd name="T110" fmla="*/ 62 w 74"/>
                <a:gd name="T111" fmla="*/ 56 h 66"/>
                <a:gd name="T112" fmla="*/ 66 w 74"/>
                <a:gd name="T113" fmla="*/ 50 h 66"/>
                <a:gd name="T114" fmla="*/ 69 w 74"/>
                <a:gd name="T115" fmla="*/ 45 h 66"/>
                <a:gd name="T116" fmla="*/ 72 w 74"/>
                <a:gd name="T117" fmla="*/ 37 h 66"/>
                <a:gd name="T118" fmla="*/ 72 w 74"/>
                <a:gd name="T119" fmla="*/ 30 h 66"/>
                <a:gd name="T120" fmla="*/ 74 w 74"/>
                <a:gd name="T121"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6">
                  <a:moveTo>
                    <a:pt x="74" y="30"/>
                  </a:moveTo>
                  <a:lnTo>
                    <a:pt x="72" y="23"/>
                  </a:lnTo>
                  <a:lnTo>
                    <a:pt x="71" y="16"/>
                  </a:lnTo>
                  <a:lnTo>
                    <a:pt x="66" y="9"/>
                  </a:lnTo>
                  <a:lnTo>
                    <a:pt x="62" y="4"/>
                  </a:lnTo>
                  <a:lnTo>
                    <a:pt x="58" y="0"/>
                  </a:lnTo>
                  <a:lnTo>
                    <a:pt x="58" y="0"/>
                  </a:lnTo>
                  <a:lnTo>
                    <a:pt x="58" y="0"/>
                  </a:lnTo>
                  <a:lnTo>
                    <a:pt x="58" y="0"/>
                  </a:lnTo>
                  <a:lnTo>
                    <a:pt x="58" y="0"/>
                  </a:lnTo>
                  <a:lnTo>
                    <a:pt x="58" y="0"/>
                  </a:lnTo>
                  <a:lnTo>
                    <a:pt x="58" y="0"/>
                  </a:lnTo>
                  <a:lnTo>
                    <a:pt x="58" y="0"/>
                  </a:lnTo>
                  <a:lnTo>
                    <a:pt x="58" y="0"/>
                  </a:lnTo>
                  <a:lnTo>
                    <a:pt x="62" y="4"/>
                  </a:lnTo>
                  <a:lnTo>
                    <a:pt x="66" y="10"/>
                  </a:lnTo>
                  <a:lnTo>
                    <a:pt x="69" y="16"/>
                  </a:lnTo>
                  <a:lnTo>
                    <a:pt x="72" y="23"/>
                  </a:lnTo>
                  <a:lnTo>
                    <a:pt x="72" y="30"/>
                  </a:lnTo>
                  <a:lnTo>
                    <a:pt x="74" y="30"/>
                  </a:lnTo>
                  <a:lnTo>
                    <a:pt x="72" y="37"/>
                  </a:lnTo>
                  <a:lnTo>
                    <a:pt x="71" y="45"/>
                  </a:lnTo>
                  <a:lnTo>
                    <a:pt x="66" y="50"/>
                  </a:lnTo>
                  <a:lnTo>
                    <a:pt x="62" y="56"/>
                  </a:lnTo>
                  <a:lnTo>
                    <a:pt x="58" y="60"/>
                  </a:lnTo>
                  <a:lnTo>
                    <a:pt x="51" y="63"/>
                  </a:lnTo>
                  <a:lnTo>
                    <a:pt x="43" y="66"/>
                  </a:lnTo>
                  <a:lnTo>
                    <a:pt x="36" y="66"/>
                  </a:lnTo>
                  <a:lnTo>
                    <a:pt x="29" y="66"/>
                  </a:lnTo>
                  <a:lnTo>
                    <a:pt x="22" y="63"/>
                  </a:lnTo>
                  <a:lnTo>
                    <a:pt x="16" y="60"/>
                  </a:lnTo>
                  <a:lnTo>
                    <a:pt x="10" y="56"/>
                  </a:lnTo>
                  <a:lnTo>
                    <a:pt x="6" y="50"/>
                  </a:lnTo>
                  <a:lnTo>
                    <a:pt x="3" y="45"/>
                  </a:lnTo>
                  <a:lnTo>
                    <a:pt x="0" y="37"/>
                  </a:lnTo>
                  <a:lnTo>
                    <a:pt x="0" y="35"/>
                  </a:lnTo>
                  <a:lnTo>
                    <a:pt x="0" y="35"/>
                  </a:lnTo>
                  <a:lnTo>
                    <a:pt x="0" y="35"/>
                  </a:lnTo>
                  <a:lnTo>
                    <a:pt x="0" y="35"/>
                  </a:lnTo>
                  <a:lnTo>
                    <a:pt x="0" y="35"/>
                  </a:lnTo>
                  <a:lnTo>
                    <a:pt x="0" y="35"/>
                  </a:lnTo>
                  <a:lnTo>
                    <a:pt x="0" y="35"/>
                  </a:lnTo>
                  <a:lnTo>
                    <a:pt x="0" y="33"/>
                  </a:lnTo>
                  <a:lnTo>
                    <a:pt x="0" y="33"/>
                  </a:lnTo>
                  <a:lnTo>
                    <a:pt x="2" y="37"/>
                  </a:lnTo>
                  <a:lnTo>
                    <a:pt x="3" y="45"/>
                  </a:lnTo>
                  <a:lnTo>
                    <a:pt x="6" y="50"/>
                  </a:lnTo>
                  <a:lnTo>
                    <a:pt x="10" y="56"/>
                  </a:lnTo>
                  <a:lnTo>
                    <a:pt x="16" y="60"/>
                  </a:lnTo>
                  <a:lnTo>
                    <a:pt x="22" y="63"/>
                  </a:lnTo>
                  <a:lnTo>
                    <a:pt x="29" y="65"/>
                  </a:lnTo>
                  <a:lnTo>
                    <a:pt x="36" y="66"/>
                  </a:lnTo>
                  <a:lnTo>
                    <a:pt x="43" y="65"/>
                  </a:lnTo>
                  <a:lnTo>
                    <a:pt x="51" y="63"/>
                  </a:lnTo>
                  <a:lnTo>
                    <a:pt x="56" y="60"/>
                  </a:lnTo>
                  <a:lnTo>
                    <a:pt x="62" y="56"/>
                  </a:lnTo>
                  <a:lnTo>
                    <a:pt x="66" y="50"/>
                  </a:lnTo>
                  <a:lnTo>
                    <a:pt x="69" y="45"/>
                  </a:lnTo>
                  <a:lnTo>
                    <a:pt x="72" y="37"/>
                  </a:lnTo>
                  <a:lnTo>
                    <a:pt x="72" y="30"/>
                  </a:lnTo>
                  <a:lnTo>
                    <a:pt x="74" y="3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1" name="Freeform 1381"/>
            <p:cNvSpPr>
              <a:spLocks/>
            </p:cNvSpPr>
            <p:nvPr/>
          </p:nvSpPr>
          <p:spPr bwMode="auto">
            <a:xfrm>
              <a:off x="4209" y="2543"/>
              <a:ext cx="72" cy="66"/>
            </a:xfrm>
            <a:custGeom>
              <a:avLst/>
              <a:gdLst>
                <a:gd name="T0" fmla="*/ 72 w 72"/>
                <a:gd name="T1" fmla="*/ 23 h 66"/>
                <a:gd name="T2" fmla="*/ 66 w 72"/>
                <a:gd name="T3" fmla="*/ 10 h 66"/>
                <a:gd name="T4" fmla="*/ 58 w 72"/>
                <a:gd name="T5" fmla="*/ 0 h 66"/>
                <a:gd name="T6" fmla="*/ 58 w 72"/>
                <a:gd name="T7" fmla="*/ 0 h 66"/>
                <a:gd name="T8" fmla="*/ 58 w 72"/>
                <a:gd name="T9" fmla="*/ 0 h 66"/>
                <a:gd name="T10" fmla="*/ 58 w 72"/>
                <a:gd name="T11" fmla="*/ 0 h 66"/>
                <a:gd name="T12" fmla="*/ 58 w 72"/>
                <a:gd name="T13" fmla="*/ 0 h 66"/>
                <a:gd name="T14" fmla="*/ 56 w 72"/>
                <a:gd name="T15" fmla="*/ 0 h 66"/>
                <a:gd name="T16" fmla="*/ 56 w 72"/>
                <a:gd name="T17" fmla="*/ 0 h 66"/>
                <a:gd name="T18" fmla="*/ 56 w 72"/>
                <a:gd name="T19" fmla="*/ 0 h 66"/>
                <a:gd name="T20" fmla="*/ 56 w 72"/>
                <a:gd name="T21" fmla="*/ 0 h 66"/>
                <a:gd name="T22" fmla="*/ 62 w 72"/>
                <a:gd name="T23" fmla="*/ 4 h 66"/>
                <a:gd name="T24" fmla="*/ 69 w 72"/>
                <a:gd name="T25" fmla="*/ 16 h 66"/>
                <a:gd name="T26" fmla="*/ 72 w 72"/>
                <a:gd name="T27" fmla="*/ 30 h 66"/>
                <a:gd name="T28" fmla="*/ 72 w 72"/>
                <a:gd name="T29" fmla="*/ 37 h 66"/>
                <a:gd name="T30" fmla="*/ 66 w 72"/>
                <a:gd name="T31" fmla="*/ 50 h 66"/>
                <a:gd name="T32" fmla="*/ 56 w 72"/>
                <a:gd name="T33" fmla="*/ 60 h 66"/>
                <a:gd name="T34" fmla="*/ 43 w 72"/>
                <a:gd name="T35" fmla="*/ 65 h 66"/>
                <a:gd name="T36" fmla="*/ 29 w 72"/>
                <a:gd name="T37" fmla="*/ 65 h 66"/>
                <a:gd name="T38" fmla="*/ 16 w 72"/>
                <a:gd name="T39" fmla="*/ 60 h 66"/>
                <a:gd name="T40" fmla="*/ 6 w 72"/>
                <a:gd name="T41" fmla="*/ 50 h 66"/>
                <a:gd name="T42" fmla="*/ 2 w 72"/>
                <a:gd name="T43" fmla="*/ 37 h 66"/>
                <a:gd name="T44" fmla="*/ 0 w 72"/>
                <a:gd name="T45" fmla="*/ 33 h 66"/>
                <a:gd name="T46" fmla="*/ 0 w 72"/>
                <a:gd name="T47" fmla="*/ 33 h 66"/>
                <a:gd name="T48" fmla="*/ 0 w 72"/>
                <a:gd name="T49" fmla="*/ 33 h 66"/>
                <a:gd name="T50" fmla="*/ 2 w 72"/>
                <a:gd name="T51" fmla="*/ 33 h 66"/>
                <a:gd name="T52" fmla="*/ 2 w 72"/>
                <a:gd name="T53" fmla="*/ 37 h 66"/>
                <a:gd name="T54" fmla="*/ 7 w 72"/>
                <a:gd name="T55" fmla="*/ 50 h 66"/>
                <a:gd name="T56" fmla="*/ 16 w 72"/>
                <a:gd name="T57" fmla="*/ 59 h 66"/>
                <a:gd name="T58" fmla="*/ 29 w 72"/>
                <a:gd name="T59" fmla="*/ 65 h 66"/>
                <a:gd name="T60" fmla="*/ 43 w 72"/>
                <a:gd name="T61" fmla="*/ 65 h 66"/>
                <a:gd name="T62" fmla="*/ 56 w 72"/>
                <a:gd name="T63" fmla="*/ 59 h 66"/>
                <a:gd name="T64" fmla="*/ 66 w 72"/>
                <a:gd name="T65" fmla="*/ 50 h 66"/>
                <a:gd name="T66" fmla="*/ 72 w 72"/>
                <a:gd name="T67" fmla="*/ 37 h 66"/>
                <a:gd name="T68" fmla="*/ 72 w 72"/>
                <a:gd name="T6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6">
                  <a:moveTo>
                    <a:pt x="72" y="30"/>
                  </a:moveTo>
                  <a:lnTo>
                    <a:pt x="72" y="23"/>
                  </a:lnTo>
                  <a:lnTo>
                    <a:pt x="69" y="16"/>
                  </a:lnTo>
                  <a:lnTo>
                    <a:pt x="66" y="10"/>
                  </a:lnTo>
                  <a:lnTo>
                    <a:pt x="62" y="4"/>
                  </a:lnTo>
                  <a:lnTo>
                    <a:pt x="58" y="0"/>
                  </a:lnTo>
                  <a:lnTo>
                    <a:pt x="58" y="0"/>
                  </a:lnTo>
                  <a:lnTo>
                    <a:pt x="58" y="0"/>
                  </a:lnTo>
                  <a:lnTo>
                    <a:pt x="58" y="0"/>
                  </a:lnTo>
                  <a:lnTo>
                    <a:pt x="58" y="0"/>
                  </a:lnTo>
                  <a:lnTo>
                    <a:pt x="58" y="0"/>
                  </a:lnTo>
                  <a:lnTo>
                    <a:pt x="58" y="0"/>
                  </a:lnTo>
                  <a:lnTo>
                    <a:pt x="58" y="0"/>
                  </a:lnTo>
                  <a:lnTo>
                    <a:pt x="58" y="0"/>
                  </a:lnTo>
                  <a:lnTo>
                    <a:pt x="58" y="0"/>
                  </a:lnTo>
                  <a:lnTo>
                    <a:pt x="56" y="0"/>
                  </a:lnTo>
                  <a:lnTo>
                    <a:pt x="56" y="0"/>
                  </a:lnTo>
                  <a:lnTo>
                    <a:pt x="56" y="0"/>
                  </a:lnTo>
                  <a:lnTo>
                    <a:pt x="56" y="0"/>
                  </a:lnTo>
                  <a:lnTo>
                    <a:pt x="56" y="0"/>
                  </a:lnTo>
                  <a:lnTo>
                    <a:pt x="56" y="0"/>
                  </a:lnTo>
                  <a:lnTo>
                    <a:pt x="56" y="0"/>
                  </a:lnTo>
                  <a:lnTo>
                    <a:pt x="56" y="0"/>
                  </a:lnTo>
                  <a:lnTo>
                    <a:pt x="62" y="4"/>
                  </a:lnTo>
                  <a:lnTo>
                    <a:pt x="66" y="10"/>
                  </a:lnTo>
                  <a:lnTo>
                    <a:pt x="69" y="16"/>
                  </a:lnTo>
                  <a:lnTo>
                    <a:pt x="72" y="23"/>
                  </a:lnTo>
                  <a:lnTo>
                    <a:pt x="72" y="30"/>
                  </a:lnTo>
                  <a:lnTo>
                    <a:pt x="72" y="30"/>
                  </a:lnTo>
                  <a:lnTo>
                    <a:pt x="72" y="37"/>
                  </a:lnTo>
                  <a:lnTo>
                    <a:pt x="69" y="45"/>
                  </a:lnTo>
                  <a:lnTo>
                    <a:pt x="66" y="50"/>
                  </a:lnTo>
                  <a:lnTo>
                    <a:pt x="62" y="56"/>
                  </a:lnTo>
                  <a:lnTo>
                    <a:pt x="56" y="60"/>
                  </a:lnTo>
                  <a:lnTo>
                    <a:pt x="51" y="63"/>
                  </a:lnTo>
                  <a:lnTo>
                    <a:pt x="43" y="65"/>
                  </a:lnTo>
                  <a:lnTo>
                    <a:pt x="36" y="66"/>
                  </a:lnTo>
                  <a:lnTo>
                    <a:pt x="29" y="65"/>
                  </a:lnTo>
                  <a:lnTo>
                    <a:pt x="22" y="63"/>
                  </a:lnTo>
                  <a:lnTo>
                    <a:pt x="16" y="60"/>
                  </a:lnTo>
                  <a:lnTo>
                    <a:pt x="10" y="56"/>
                  </a:lnTo>
                  <a:lnTo>
                    <a:pt x="6" y="50"/>
                  </a:lnTo>
                  <a:lnTo>
                    <a:pt x="3" y="45"/>
                  </a:lnTo>
                  <a:lnTo>
                    <a:pt x="2" y="37"/>
                  </a:lnTo>
                  <a:lnTo>
                    <a:pt x="0" y="33"/>
                  </a:lnTo>
                  <a:lnTo>
                    <a:pt x="0" y="33"/>
                  </a:lnTo>
                  <a:lnTo>
                    <a:pt x="0" y="33"/>
                  </a:lnTo>
                  <a:lnTo>
                    <a:pt x="0" y="33"/>
                  </a:lnTo>
                  <a:lnTo>
                    <a:pt x="0" y="33"/>
                  </a:lnTo>
                  <a:lnTo>
                    <a:pt x="0" y="33"/>
                  </a:lnTo>
                  <a:lnTo>
                    <a:pt x="2" y="33"/>
                  </a:lnTo>
                  <a:lnTo>
                    <a:pt x="2" y="33"/>
                  </a:lnTo>
                  <a:lnTo>
                    <a:pt x="2" y="33"/>
                  </a:lnTo>
                  <a:lnTo>
                    <a:pt x="2" y="37"/>
                  </a:lnTo>
                  <a:lnTo>
                    <a:pt x="3" y="43"/>
                  </a:lnTo>
                  <a:lnTo>
                    <a:pt x="7" y="50"/>
                  </a:lnTo>
                  <a:lnTo>
                    <a:pt x="12" y="55"/>
                  </a:lnTo>
                  <a:lnTo>
                    <a:pt x="16" y="59"/>
                  </a:lnTo>
                  <a:lnTo>
                    <a:pt x="23" y="63"/>
                  </a:lnTo>
                  <a:lnTo>
                    <a:pt x="29" y="65"/>
                  </a:lnTo>
                  <a:lnTo>
                    <a:pt x="36" y="66"/>
                  </a:lnTo>
                  <a:lnTo>
                    <a:pt x="43" y="65"/>
                  </a:lnTo>
                  <a:lnTo>
                    <a:pt x="51" y="63"/>
                  </a:lnTo>
                  <a:lnTo>
                    <a:pt x="56" y="59"/>
                  </a:lnTo>
                  <a:lnTo>
                    <a:pt x="62" y="55"/>
                  </a:lnTo>
                  <a:lnTo>
                    <a:pt x="66" y="50"/>
                  </a:lnTo>
                  <a:lnTo>
                    <a:pt x="69" y="43"/>
                  </a:lnTo>
                  <a:lnTo>
                    <a:pt x="72" y="37"/>
                  </a:lnTo>
                  <a:lnTo>
                    <a:pt x="72" y="30"/>
                  </a:lnTo>
                  <a:lnTo>
                    <a:pt x="72"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2" name="Freeform 1382"/>
            <p:cNvSpPr>
              <a:spLocks/>
            </p:cNvSpPr>
            <p:nvPr/>
          </p:nvSpPr>
          <p:spPr bwMode="auto">
            <a:xfrm>
              <a:off x="4211" y="2543"/>
              <a:ext cx="70" cy="66"/>
            </a:xfrm>
            <a:custGeom>
              <a:avLst/>
              <a:gdLst>
                <a:gd name="T0" fmla="*/ 70 w 70"/>
                <a:gd name="T1" fmla="*/ 30 h 66"/>
                <a:gd name="T2" fmla="*/ 70 w 70"/>
                <a:gd name="T3" fmla="*/ 23 h 66"/>
                <a:gd name="T4" fmla="*/ 67 w 70"/>
                <a:gd name="T5" fmla="*/ 16 h 66"/>
                <a:gd name="T6" fmla="*/ 64 w 70"/>
                <a:gd name="T7" fmla="*/ 10 h 66"/>
                <a:gd name="T8" fmla="*/ 60 w 70"/>
                <a:gd name="T9" fmla="*/ 4 h 66"/>
                <a:gd name="T10" fmla="*/ 54 w 70"/>
                <a:gd name="T11" fmla="*/ 0 h 66"/>
                <a:gd name="T12" fmla="*/ 54 w 70"/>
                <a:gd name="T13" fmla="*/ 0 h 66"/>
                <a:gd name="T14" fmla="*/ 54 w 70"/>
                <a:gd name="T15" fmla="*/ 0 h 66"/>
                <a:gd name="T16" fmla="*/ 54 w 70"/>
                <a:gd name="T17" fmla="*/ 0 h 66"/>
                <a:gd name="T18" fmla="*/ 54 w 70"/>
                <a:gd name="T19" fmla="*/ 0 h 66"/>
                <a:gd name="T20" fmla="*/ 54 w 70"/>
                <a:gd name="T21" fmla="*/ 0 h 66"/>
                <a:gd name="T22" fmla="*/ 54 w 70"/>
                <a:gd name="T23" fmla="*/ 0 h 66"/>
                <a:gd name="T24" fmla="*/ 54 w 70"/>
                <a:gd name="T25" fmla="*/ 0 h 66"/>
                <a:gd name="T26" fmla="*/ 53 w 70"/>
                <a:gd name="T27" fmla="*/ 0 h 66"/>
                <a:gd name="T28" fmla="*/ 53 w 70"/>
                <a:gd name="T29" fmla="*/ 0 h 66"/>
                <a:gd name="T30" fmla="*/ 54 w 70"/>
                <a:gd name="T31" fmla="*/ 0 h 66"/>
                <a:gd name="T32" fmla="*/ 60 w 70"/>
                <a:gd name="T33" fmla="*/ 4 h 66"/>
                <a:gd name="T34" fmla="*/ 64 w 70"/>
                <a:gd name="T35" fmla="*/ 10 h 66"/>
                <a:gd name="T36" fmla="*/ 67 w 70"/>
                <a:gd name="T37" fmla="*/ 16 h 66"/>
                <a:gd name="T38" fmla="*/ 69 w 70"/>
                <a:gd name="T39" fmla="*/ 23 h 66"/>
                <a:gd name="T40" fmla="*/ 70 w 70"/>
                <a:gd name="T41" fmla="*/ 30 h 66"/>
                <a:gd name="T42" fmla="*/ 70 w 70"/>
                <a:gd name="T43" fmla="*/ 30 h 66"/>
                <a:gd name="T44" fmla="*/ 70 w 70"/>
                <a:gd name="T45" fmla="*/ 37 h 66"/>
                <a:gd name="T46" fmla="*/ 67 w 70"/>
                <a:gd name="T47" fmla="*/ 43 h 66"/>
                <a:gd name="T48" fmla="*/ 64 w 70"/>
                <a:gd name="T49" fmla="*/ 50 h 66"/>
                <a:gd name="T50" fmla="*/ 60 w 70"/>
                <a:gd name="T51" fmla="*/ 55 h 66"/>
                <a:gd name="T52" fmla="*/ 54 w 70"/>
                <a:gd name="T53" fmla="*/ 59 h 66"/>
                <a:gd name="T54" fmla="*/ 49 w 70"/>
                <a:gd name="T55" fmla="*/ 63 h 66"/>
                <a:gd name="T56" fmla="*/ 41 w 70"/>
                <a:gd name="T57" fmla="*/ 65 h 66"/>
                <a:gd name="T58" fmla="*/ 34 w 70"/>
                <a:gd name="T59" fmla="*/ 66 h 66"/>
                <a:gd name="T60" fmla="*/ 27 w 70"/>
                <a:gd name="T61" fmla="*/ 65 h 66"/>
                <a:gd name="T62" fmla="*/ 21 w 70"/>
                <a:gd name="T63" fmla="*/ 63 h 66"/>
                <a:gd name="T64" fmla="*/ 14 w 70"/>
                <a:gd name="T65" fmla="*/ 59 h 66"/>
                <a:gd name="T66" fmla="*/ 10 w 70"/>
                <a:gd name="T67" fmla="*/ 55 h 66"/>
                <a:gd name="T68" fmla="*/ 5 w 70"/>
                <a:gd name="T69" fmla="*/ 50 h 66"/>
                <a:gd name="T70" fmla="*/ 1 w 70"/>
                <a:gd name="T71" fmla="*/ 43 h 66"/>
                <a:gd name="T72" fmla="*/ 0 w 70"/>
                <a:gd name="T73" fmla="*/ 37 h 66"/>
                <a:gd name="T74" fmla="*/ 0 w 70"/>
                <a:gd name="T75" fmla="*/ 33 h 66"/>
                <a:gd name="T76" fmla="*/ 0 w 70"/>
                <a:gd name="T77" fmla="*/ 33 h 66"/>
                <a:gd name="T78" fmla="*/ 0 w 70"/>
                <a:gd name="T79" fmla="*/ 33 h 66"/>
                <a:gd name="T80" fmla="*/ 0 w 70"/>
                <a:gd name="T81" fmla="*/ 33 h 66"/>
                <a:gd name="T82" fmla="*/ 0 w 70"/>
                <a:gd name="T83" fmla="*/ 33 h 66"/>
                <a:gd name="T84" fmla="*/ 0 w 70"/>
                <a:gd name="T85" fmla="*/ 33 h 66"/>
                <a:gd name="T86" fmla="*/ 0 w 70"/>
                <a:gd name="T87" fmla="*/ 32 h 66"/>
                <a:gd name="T88" fmla="*/ 0 w 70"/>
                <a:gd name="T89" fmla="*/ 32 h 66"/>
                <a:gd name="T90" fmla="*/ 0 w 70"/>
                <a:gd name="T91" fmla="*/ 32 h 66"/>
                <a:gd name="T92" fmla="*/ 0 w 70"/>
                <a:gd name="T93" fmla="*/ 37 h 66"/>
                <a:gd name="T94" fmla="*/ 3 w 70"/>
                <a:gd name="T95" fmla="*/ 43 h 66"/>
                <a:gd name="T96" fmla="*/ 5 w 70"/>
                <a:gd name="T97" fmla="*/ 49 h 66"/>
                <a:gd name="T98" fmla="*/ 10 w 70"/>
                <a:gd name="T99" fmla="*/ 55 h 66"/>
                <a:gd name="T100" fmla="*/ 15 w 70"/>
                <a:gd name="T101" fmla="*/ 59 h 66"/>
                <a:gd name="T102" fmla="*/ 21 w 70"/>
                <a:gd name="T103" fmla="*/ 62 h 66"/>
                <a:gd name="T104" fmla="*/ 27 w 70"/>
                <a:gd name="T105" fmla="*/ 65 h 66"/>
                <a:gd name="T106" fmla="*/ 34 w 70"/>
                <a:gd name="T107" fmla="*/ 65 h 66"/>
                <a:gd name="T108" fmla="*/ 41 w 70"/>
                <a:gd name="T109" fmla="*/ 65 h 66"/>
                <a:gd name="T110" fmla="*/ 49 w 70"/>
                <a:gd name="T111" fmla="*/ 62 h 66"/>
                <a:gd name="T112" fmla="*/ 54 w 70"/>
                <a:gd name="T113" fmla="*/ 59 h 66"/>
                <a:gd name="T114" fmla="*/ 60 w 70"/>
                <a:gd name="T115" fmla="*/ 55 h 66"/>
                <a:gd name="T116" fmla="*/ 64 w 70"/>
                <a:gd name="T117" fmla="*/ 49 h 66"/>
                <a:gd name="T118" fmla="*/ 67 w 70"/>
                <a:gd name="T119" fmla="*/ 43 h 66"/>
                <a:gd name="T120" fmla="*/ 69 w 70"/>
                <a:gd name="T121" fmla="*/ 37 h 66"/>
                <a:gd name="T122" fmla="*/ 70 w 70"/>
                <a:gd name="T123" fmla="*/ 30 h 66"/>
                <a:gd name="T124" fmla="*/ 70 w 70"/>
                <a:gd name="T125"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66">
                  <a:moveTo>
                    <a:pt x="70" y="30"/>
                  </a:moveTo>
                  <a:lnTo>
                    <a:pt x="70" y="23"/>
                  </a:lnTo>
                  <a:lnTo>
                    <a:pt x="67" y="16"/>
                  </a:lnTo>
                  <a:lnTo>
                    <a:pt x="64" y="10"/>
                  </a:lnTo>
                  <a:lnTo>
                    <a:pt x="60" y="4"/>
                  </a:lnTo>
                  <a:lnTo>
                    <a:pt x="54" y="0"/>
                  </a:lnTo>
                  <a:lnTo>
                    <a:pt x="54" y="0"/>
                  </a:lnTo>
                  <a:lnTo>
                    <a:pt x="54" y="0"/>
                  </a:lnTo>
                  <a:lnTo>
                    <a:pt x="54" y="0"/>
                  </a:lnTo>
                  <a:lnTo>
                    <a:pt x="54" y="0"/>
                  </a:lnTo>
                  <a:lnTo>
                    <a:pt x="54" y="0"/>
                  </a:lnTo>
                  <a:lnTo>
                    <a:pt x="54" y="0"/>
                  </a:lnTo>
                  <a:lnTo>
                    <a:pt x="54" y="0"/>
                  </a:lnTo>
                  <a:lnTo>
                    <a:pt x="53" y="0"/>
                  </a:lnTo>
                  <a:lnTo>
                    <a:pt x="53" y="0"/>
                  </a:lnTo>
                  <a:lnTo>
                    <a:pt x="54" y="0"/>
                  </a:lnTo>
                  <a:lnTo>
                    <a:pt x="60" y="4"/>
                  </a:lnTo>
                  <a:lnTo>
                    <a:pt x="64" y="10"/>
                  </a:lnTo>
                  <a:lnTo>
                    <a:pt x="67" y="16"/>
                  </a:lnTo>
                  <a:lnTo>
                    <a:pt x="69" y="23"/>
                  </a:lnTo>
                  <a:lnTo>
                    <a:pt x="70" y="30"/>
                  </a:lnTo>
                  <a:lnTo>
                    <a:pt x="70" y="30"/>
                  </a:lnTo>
                  <a:lnTo>
                    <a:pt x="70" y="37"/>
                  </a:lnTo>
                  <a:lnTo>
                    <a:pt x="67" y="43"/>
                  </a:lnTo>
                  <a:lnTo>
                    <a:pt x="64" y="50"/>
                  </a:lnTo>
                  <a:lnTo>
                    <a:pt x="60" y="55"/>
                  </a:lnTo>
                  <a:lnTo>
                    <a:pt x="54" y="59"/>
                  </a:lnTo>
                  <a:lnTo>
                    <a:pt x="49" y="63"/>
                  </a:lnTo>
                  <a:lnTo>
                    <a:pt x="41" y="65"/>
                  </a:lnTo>
                  <a:lnTo>
                    <a:pt x="34" y="66"/>
                  </a:lnTo>
                  <a:lnTo>
                    <a:pt x="27" y="65"/>
                  </a:lnTo>
                  <a:lnTo>
                    <a:pt x="21" y="63"/>
                  </a:lnTo>
                  <a:lnTo>
                    <a:pt x="14" y="59"/>
                  </a:lnTo>
                  <a:lnTo>
                    <a:pt x="10" y="55"/>
                  </a:lnTo>
                  <a:lnTo>
                    <a:pt x="5" y="50"/>
                  </a:lnTo>
                  <a:lnTo>
                    <a:pt x="1" y="43"/>
                  </a:lnTo>
                  <a:lnTo>
                    <a:pt x="0" y="37"/>
                  </a:lnTo>
                  <a:lnTo>
                    <a:pt x="0" y="33"/>
                  </a:lnTo>
                  <a:lnTo>
                    <a:pt x="0" y="33"/>
                  </a:lnTo>
                  <a:lnTo>
                    <a:pt x="0" y="33"/>
                  </a:lnTo>
                  <a:lnTo>
                    <a:pt x="0" y="33"/>
                  </a:lnTo>
                  <a:lnTo>
                    <a:pt x="0" y="33"/>
                  </a:lnTo>
                  <a:lnTo>
                    <a:pt x="0" y="33"/>
                  </a:lnTo>
                  <a:lnTo>
                    <a:pt x="0" y="32"/>
                  </a:lnTo>
                  <a:lnTo>
                    <a:pt x="0" y="32"/>
                  </a:lnTo>
                  <a:lnTo>
                    <a:pt x="0" y="32"/>
                  </a:lnTo>
                  <a:lnTo>
                    <a:pt x="0" y="37"/>
                  </a:lnTo>
                  <a:lnTo>
                    <a:pt x="3" y="43"/>
                  </a:lnTo>
                  <a:lnTo>
                    <a:pt x="5" y="49"/>
                  </a:lnTo>
                  <a:lnTo>
                    <a:pt x="10" y="55"/>
                  </a:lnTo>
                  <a:lnTo>
                    <a:pt x="15" y="59"/>
                  </a:lnTo>
                  <a:lnTo>
                    <a:pt x="21" y="62"/>
                  </a:lnTo>
                  <a:lnTo>
                    <a:pt x="27" y="65"/>
                  </a:lnTo>
                  <a:lnTo>
                    <a:pt x="34" y="65"/>
                  </a:lnTo>
                  <a:lnTo>
                    <a:pt x="41" y="65"/>
                  </a:lnTo>
                  <a:lnTo>
                    <a:pt x="49" y="62"/>
                  </a:lnTo>
                  <a:lnTo>
                    <a:pt x="54" y="59"/>
                  </a:lnTo>
                  <a:lnTo>
                    <a:pt x="60" y="55"/>
                  </a:lnTo>
                  <a:lnTo>
                    <a:pt x="64" y="49"/>
                  </a:lnTo>
                  <a:lnTo>
                    <a:pt x="67" y="43"/>
                  </a:lnTo>
                  <a:lnTo>
                    <a:pt x="69" y="37"/>
                  </a:lnTo>
                  <a:lnTo>
                    <a:pt x="70" y="30"/>
                  </a:lnTo>
                  <a:lnTo>
                    <a:pt x="70"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3" name="Freeform 1383"/>
            <p:cNvSpPr>
              <a:spLocks/>
            </p:cNvSpPr>
            <p:nvPr/>
          </p:nvSpPr>
          <p:spPr bwMode="auto">
            <a:xfrm>
              <a:off x="4211" y="2543"/>
              <a:ext cx="70" cy="65"/>
            </a:xfrm>
            <a:custGeom>
              <a:avLst/>
              <a:gdLst>
                <a:gd name="T0" fmla="*/ 70 w 70"/>
                <a:gd name="T1" fmla="*/ 30 h 65"/>
                <a:gd name="T2" fmla="*/ 69 w 70"/>
                <a:gd name="T3" fmla="*/ 23 h 65"/>
                <a:gd name="T4" fmla="*/ 67 w 70"/>
                <a:gd name="T5" fmla="*/ 16 h 65"/>
                <a:gd name="T6" fmla="*/ 64 w 70"/>
                <a:gd name="T7" fmla="*/ 10 h 65"/>
                <a:gd name="T8" fmla="*/ 60 w 70"/>
                <a:gd name="T9" fmla="*/ 4 h 65"/>
                <a:gd name="T10" fmla="*/ 54 w 70"/>
                <a:gd name="T11" fmla="*/ 0 h 65"/>
                <a:gd name="T12" fmla="*/ 53 w 70"/>
                <a:gd name="T13" fmla="*/ 0 h 65"/>
                <a:gd name="T14" fmla="*/ 53 w 70"/>
                <a:gd name="T15" fmla="*/ 0 h 65"/>
                <a:gd name="T16" fmla="*/ 53 w 70"/>
                <a:gd name="T17" fmla="*/ 0 h 65"/>
                <a:gd name="T18" fmla="*/ 53 w 70"/>
                <a:gd name="T19" fmla="*/ 0 h 65"/>
                <a:gd name="T20" fmla="*/ 53 w 70"/>
                <a:gd name="T21" fmla="*/ 0 h 65"/>
                <a:gd name="T22" fmla="*/ 53 w 70"/>
                <a:gd name="T23" fmla="*/ 0 h 65"/>
                <a:gd name="T24" fmla="*/ 53 w 70"/>
                <a:gd name="T25" fmla="*/ 0 h 65"/>
                <a:gd name="T26" fmla="*/ 53 w 70"/>
                <a:gd name="T27" fmla="*/ 0 h 65"/>
                <a:gd name="T28" fmla="*/ 53 w 70"/>
                <a:gd name="T29" fmla="*/ 0 h 65"/>
                <a:gd name="T30" fmla="*/ 54 w 70"/>
                <a:gd name="T31" fmla="*/ 1 h 65"/>
                <a:gd name="T32" fmla="*/ 59 w 70"/>
                <a:gd name="T33" fmla="*/ 6 h 65"/>
                <a:gd name="T34" fmla="*/ 63 w 70"/>
                <a:gd name="T35" fmla="*/ 10 h 65"/>
                <a:gd name="T36" fmla="*/ 66 w 70"/>
                <a:gd name="T37" fmla="*/ 16 h 65"/>
                <a:gd name="T38" fmla="*/ 69 w 70"/>
                <a:gd name="T39" fmla="*/ 23 h 65"/>
                <a:gd name="T40" fmla="*/ 69 w 70"/>
                <a:gd name="T41" fmla="*/ 30 h 65"/>
                <a:gd name="T42" fmla="*/ 70 w 70"/>
                <a:gd name="T43" fmla="*/ 30 h 65"/>
                <a:gd name="T44" fmla="*/ 69 w 70"/>
                <a:gd name="T45" fmla="*/ 37 h 65"/>
                <a:gd name="T46" fmla="*/ 67 w 70"/>
                <a:gd name="T47" fmla="*/ 43 h 65"/>
                <a:gd name="T48" fmla="*/ 64 w 70"/>
                <a:gd name="T49" fmla="*/ 49 h 65"/>
                <a:gd name="T50" fmla="*/ 60 w 70"/>
                <a:gd name="T51" fmla="*/ 55 h 65"/>
                <a:gd name="T52" fmla="*/ 54 w 70"/>
                <a:gd name="T53" fmla="*/ 59 h 65"/>
                <a:gd name="T54" fmla="*/ 49 w 70"/>
                <a:gd name="T55" fmla="*/ 62 h 65"/>
                <a:gd name="T56" fmla="*/ 41 w 70"/>
                <a:gd name="T57" fmla="*/ 65 h 65"/>
                <a:gd name="T58" fmla="*/ 34 w 70"/>
                <a:gd name="T59" fmla="*/ 65 h 65"/>
                <a:gd name="T60" fmla="*/ 27 w 70"/>
                <a:gd name="T61" fmla="*/ 65 h 65"/>
                <a:gd name="T62" fmla="*/ 21 w 70"/>
                <a:gd name="T63" fmla="*/ 62 h 65"/>
                <a:gd name="T64" fmla="*/ 15 w 70"/>
                <a:gd name="T65" fmla="*/ 59 h 65"/>
                <a:gd name="T66" fmla="*/ 10 w 70"/>
                <a:gd name="T67" fmla="*/ 55 h 65"/>
                <a:gd name="T68" fmla="*/ 5 w 70"/>
                <a:gd name="T69" fmla="*/ 49 h 65"/>
                <a:gd name="T70" fmla="*/ 3 w 70"/>
                <a:gd name="T71" fmla="*/ 43 h 65"/>
                <a:gd name="T72" fmla="*/ 0 w 70"/>
                <a:gd name="T73" fmla="*/ 37 h 65"/>
                <a:gd name="T74" fmla="*/ 0 w 70"/>
                <a:gd name="T75" fmla="*/ 32 h 65"/>
                <a:gd name="T76" fmla="*/ 0 w 70"/>
                <a:gd name="T77" fmla="*/ 32 h 65"/>
                <a:gd name="T78" fmla="*/ 0 w 70"/>
                <a:gd name="T79" fmla="*/ 32 h 65"/>
                <a:gd name="T80" fmla="*/ 0 w 70"/>
                <a:gd name="T81" fmla="*/ 32 h 65"/>
                <a:gd name="T82" fmla="*/ 0 w 70"/>
                <a:gd name="T83" fmla="*/ 32 h 65"/>
                <a:gd name="T84" fmla="*/ 0 w 70"/>
                <a:gd name="T85" fmla="*/ 32 h 65"/>
                <a:gd name="T86" fmla="*/ 0 w 70"/>
                <a:gd name="T87" fmla="*/ 32 h 65"/>
                <a:gd name="T88" fmla="*/ 0 w 70"/>
                <a:gd name="T89" fmla="*/ 32 h 65"/>
                <a:gd name="T90" fmla="*/ 0 w 70"/>
                <a:gd name="T91" fmla="*/ 32 h 65"/>
                <a:gd name="T92" fmla="*/ 1 w 70"/>
                <a:gd name="T93" fmla="*/ 37 h 65"/>
                <a:gd name="T94" fmla="*/ 3 w 70"/>
                <a:gd name="T95" fmla="*/ 43 h 65"/>
                <a:gd name="T96" fmla="*/ 5 w 70"/>
                <a:gd name="T97" fmla="*/ 49 h 65"/>
                <a:gd name="T98" fmla="*/ 10 w 70"/>
                <a:gd name="T99" fmla="*/ 55 h 65"/>
                <a:gd name="T100" fmla="*/ 15 w 70"/>
                <a:gd name="T101" fmla="*/ 59 h 65"/>
                <a:gd name="T102" fmla="*/ 21 w 70"/>
                <a:gd name="T103" fmla="*/ 62 h 65"/>
                <a:gd name="T104" fmla="*/ 27 w 70"/>
                <a:gd name="T105" fmla="*/ 63 h 65"/>
                <a:gd name="T106" fmla="*/ 34 w 70"/>
                <a:gd name="T107" fmla="*/ 65 h 65"/>
                <a:gd name="T108" fmla="*/ 41 w 70"/>
                <a:gd name="T109" fmla="*/ 63 h 65"/>
                <a:gd name="T110" fmla="*/ 49 w 70"/>
                <a:gd name="T111" fmla="*/ 62 h 65"/>
                <a:gd name="T112" fmla="*/ 54 w 70"/>
                <a:gd name="T113" fmla="*/ 59 h 65"/>
                <a:gd name="T114" fmla="*/ 59 w 70"/>
                <a:gd name="T115" fmla="*/ 55 h 65"/>
                <a:gd name="T116" fmla="*/ 63 w 70"/>
                <a:gd name="T117" fmla="*/ 49 h 65"/>
                <a:gd name="T118" fmla="*/ 66 w 70"/>
                <a:gd name="T119" fmla="*/ 43 h 65"/>
                <a:gd name="T120" fmla="*/ 69 w 70"/>
                <a:gd name="T121" fmla="*/ 37 h 65"/>
                <a:gd name="T122" fmla="*/ 69 w 70"/>
                <a:gd name="T123" fmla="*/ 30 h 65"/>
                <a:gd name="T124" fmla="*/ 70 w 70"/>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65">
                  <a:moveTo>
                    <a:pt x="70" y="30"/>
                  </a:moveTo>
                  <a:lnTo>
                    <a:pt x="69" y="23"/>
                  </a:lnTo>
                  <a:lnTo>
                    <a:pt x="67" y="16"/>
                  </a:lnTo>
                  <a:lnTo>
                    <a:pt x="64" y="10"/>
                  </a:lnTo>
                  <a:lnTo>
                    <a:pt x="60" y="4"/>
                  </a:lnTo>
                  <a:lnTo>
                    <a:pt x="54" y="0"/>
                  </a:lnTo>
                  <a:lnTo>
                    <a:pt x="53" y="0"/>
                  </a:lnTo>
                  <a:lnTo>
                    <a:pt x="53" y="0"/>
                  </a:lnTo>
                  <a:lnTo>
                    <a:pt x="53" y="0"/>
                  </a:lnTo>
                  <a:lnTo>
                    <a:pt x="53" y="0"/>
                  </a:lnTo>
                  <a:lnTo>
                    <a:pt x="53" y="0"/>
                  </a:lnTo>
                  <a:lnTo>
                    <a:pt x="53" y="0"/>
                  </a:lnTo>
                  <a:lnTo>
                    <a:pt x="53" y="0"/>
                  </a:lnTo>
                  <a:lnTo>
                    <a:pt x="53" y="0"/>
                  </a:lnTo>
                  <a:lnTo>
                    <a:pt x="53" y="0"/>
                  </a:lnTo>
                  <a:lnTo>
                    <a:pt x="54" y="1"/>
                  </a:lnTo>
                  <a:lnTo>
                    <a:pt x="59" y="6"/>
                  </a:lnTo>
                  <a:lnTo>
                    <a:pt x="63" y="10"/>
                  </a:lnTo>
                  <a:lnTo>
                    <a:pt x="66" y="16"/>
                  </a:lnTo>
                  <a:lnTo>
                    <a:pt x="69" y="23"/>
                  </a:lnTo>
                  <a:lnTo>
                    <a:pt x="69" y="30"/>
                  </a:lnTo>
                  <a:lnTo>
                    <a:pt x="70" y="30"/>
                  </a:lnTo>
                  <a:lnTo>
                    <a:pt x="69" y="37"/>
                  </a:lnTo>
                  <a:lnTo>
                    <a:pt x="67" y="43"/>
                  </a:lnTo>
                  <a:lnTo>
                    <a:pt x="64" y="49"/>
                  </a:lnTo>
                  <a:lnTo>
                    <a:pt x="60" y="55"/>
                  </a:lnTo>
                  <a:lnTo>
                    <a:pt x="54" y="59"/>
                  </a:lnTo>
                  <a:lnTo>
                    <a:pt x="49" y="62"/>
                  </a:lnTo>
                  <a:lnTo>
                    <a:pt x="41" y="65"/>
                  </a:lnTo>
                  <a:lnTo>
                    <a:pt x="34" y="65"/>
                  </a:lnTo>
                  <a:lnTo>
                    <a:pt x="27" y="65"/>
                  </a:lnTo>
                  <a:lnTo>
                    <a:pt x="21" y="62"/>
                  </a:lnTo>
                  <a:lnTo>
                    <a:pt x="15" y="59"/>
                  </a:lnTo>
                  <a:lnTo>
                    <a:pt x="10" y="55"/>
                  </a:lnTo>
                  <a:lnTo>
                    <a:pt x="5" y="49"/>
                  </a:lnTo>
                  <a:lnTo>
                    <a:pt x="3" y="43"/>
                  </a:lnTo>
                  <a:lnTo>
                    <a:pt x="0" y="37"/>
                  </a:lnTo>
                  <a:lnTo>
                    <a:pt x="0" y="32"/>
                  </a:lnTo>
                  <a:lnTo>
                    <a:pt x="0" y="32"/>
                  </a:lnTo>
                  <a:lnTo>
                    <a:pt x="0" y="32"/>
                  </a:lnTo>
                  <a:lnTo>
                    <a:pt x="0" y="32"/>
                  </a:lnTo>
                  <a:lnTo>
                    <a:pt x="0" y="32"/>
                  </a:lnTo>
                  <a:lnTo>
                    <a:pt x="0" y="32"/>
                  </a:lnTo>
                  <a:lnTo>
                    <a:pt x="0" y="32"/>
                  </a:lnTo>
                  <a:lnTo>
                    <a:pt x="0" y="32"/>
                  </a:lnTo>
                  <a:lnTo>
                    <a:pt x="0" y="32"/>
                  </a:lnTo>
                  <a:lnTo>
                    <a:pt x="1" y="37"/>
                  </a:lnTo>
                  <a:lnTo>
                    <a:pt x="3" y="43"/>
                  </a:lnTo>
                  <a:lnTo>
                    <a:pt x="5" y="49"/>
                  </a:lnTo>
                  <a:lnTo>
                    <a:pt x="10" y="55"/>
                  </a:lnTo>
                  <a:lnTo>
                    <a:pt x="15" y="59"/>
                  </a:lnTo>
                  <a:lnTo>
                    <a:pt x="21" y="62"/>
                  </a:lnTo>
                  <a:lnTo>
                    <a:pt x="27" y="63"/>
                  </a:lnTo>
                  <a:lnTo>
                    <a:pt x="34" y="65"/>
                  </a:lnTo>
                  <a:lnTo>
                    <a:pt x="41" y="63"/>
                  </a:lnTo>
                  <a:lnTo>
                    <a:pt x="49" y="62"/>
                  </a:lnTo>
                  <a:lnTo>
                    <a:pt x="54" y="59"/>
                  </a:lnTo>
                  <a:lnTo>
                    <a:pt x="59" y="55"/>
                  </a:lnTo>
                  <a:lnTo>
                    <a:pt x="63" y="49"/>
                  </a:lnTo>
                  <a:lnTo>
                    <a:pt x="66" y="43"/>
                  </a:lnTo>
                  <a:lnTo>
                    <a:pt x="69" y="37"/>
                  </a:lnTo>
                  <a:lnTo>
                    <a:pt x="69" y="30"/>
                  </a:lnTo>
                  <a:lnTo>
                    <a:pt x="70"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4" name="Freeform 1384"/>
            <p:cNvSpPr>
              <a:spLocks/>
            </p:cNvSpPr>
            <p:nvPr/>
          </p:nvSpPr>
          <p:spPr bwMode="auto">
            <a:xfrm>
              <a:off x="4211" y="2543"/>
              <a:ext cx="69" cy="65"/>
            </a:xfrm>
            <a:custGeom>
              <a:avLst/>
              <a:gdLst>
                <a:gd name="T0" fmla="*/ 69 w 69"/>
                <a:gd name="T1" fmla="*/ 30 h 65"/>
                <a:gd name="T2" fmla="*/ 69 w 69"/>
                <a:gd name="T3" fmla="*/ 23 h 65"/>
                <a:gd name="T4" fmla="*/ 66 w 69"/>
                <a:gd name="T5" fmla="*/ 16 h 65"/>
                <a:gd name="T6" fmla="*/ 63 w 69"/>
                <a:gd name="T7" fmla="*/ 10 h 65"/>
                <a:gd name="T8" fmla="*/ 59 w 69"/>
                <a:gd name="T9" fmla="*/ 6 h 65"/>
                <a:gd name="T10" fmla="*/ 54 w 69"/>
                <a:gd name="T11" fmla="*/ 1 h 65"/>
                <a:gd name="T12" fmla="*/ 53 w 69"/>
                <a:gd name="T13" fmla="*/ 0 h 65"/>
                <a:gd name="T14" fmla="*/ 53 w 69"/>
                <a:gd name="T15" fmla="*/ 0 h 65"/>
                <a:gd name="T16" fmla="*/ 53 w 69"/>
                <a:gd name="T17" fmla="*/ 0 h 65"/>
                <a:gd name="T18" fmla="*/ 51 w 69"/>
                <a:gd name="T19" fmla="*/ 0 h 65"/>
                <a:gd name="T20" fmla="*/ 51 w 69"/>
                <a:gd name="T21" fmla="*/ 0 h 65"/>
                <a:gd name="T22" fmla="*/ 51 w 69"/>
                <a:gd name="T23" fmla="*/ 0 h 65"/>
                <a:gd name="T24" fmla="*/ 51 w 69"/>
                <a:gd name="T25" fmla="*/ 0 h 65"/>
                <a:gd name="T26" fmla="*/ 51 w 69"/>
                <a:gd name="T27" fmla="*/ 0 h 65"/>
                <a:gd name="T28" fmla="*/ 51 w 69"/>
                <a:gd name="T29" fmla="*/ 0 h 65"/>
                <a:gd name="T30" fmla="*/ 54 w 69"/>
                <a:gd name="T31" fmla="*/ 1 h 65"/>
                <a:gd name="T32" fmla="*/ 59 w 69"/>
                <a:gd name="T33" fmla="*/ 6 h 65"/>
                <a:gd name="T34" fmla="*/ 63 w 69"/>
                <a:gd name="T35" fmla="*/ 10 h 65"/>
                <a:gd name="T36" fmla="*/ 66 w 69"/>
                <a:gd name="T37" fmla="*/ 17 h 65"/>
                <a:gd name="T38" fmla="*/ 69 w 69"/>
                <a:gd name="T39" fmla="*/ 23 h 65"/>
                <a:gd name="T40" fmla="*/ 69 w 69"/>
                <a:gd name="T41" fmla="*/ 30 h 65"/>
                <a:gd name="T42" fmla="*/ 69 w 69"/>
                <a:gd name="T43" fmla="*/ 30 h 65"/>
                <a:gd name="T44" fmla="*/ 69 w 69"/>
                <a:gd name="T45" fmla="*/ 37 h 65"/>
                <a:gd name="T46" fmla="*/ 66 w 69"/>
                <a:gd name="T47" fmla="*/ 43 h 65"/>
                <a:gd name="T48" fmla="*/ 63 w 69"/>
                <a:gd name="T49" fmla="*/ 49 h 65"/>
                <a:gd name="T50" fmla="*/ 59 w 69"/>
                <a:gd name="T51" fmla="*/ 55 h 65"/>
                <a:gd name="T52" fmla="*/ 54 w 69"/>
                <a:gd name="T53" fmla="*/ 59 h 65"/>
                <a:gd name="T54" fmla="*/ 49 w 69"/>
                <a:gd name="T55" fmla="*/ 62 h 65"/>
                <a:gd name="T56" fmla="*/ 41 w 69"/>
                <a:gd name="T57" fmla="*/ 63 h 65"/>
                <a:gd name="T58" fmla="*/ 34 w 69"/>
                <a:gd name="T59" fmla="*/ 65 h 65"/>
                <a:gd name="T60" fmla="*/ 27 w 69"/>
                <a:gd name="T61" fmla="*/ 63 h 65"/>
                <a:gd name="T62" fmla="*/ 21 w 69"/>
                <a:gd name="T63" fmla="*/ 62 h 65"/>
                <a:gd name="T64" fmla="*/ 15 w 69"/>
                <a:gd name="T65" fmla="*/ 59 h 65"/>
                <a:gd name="T66" fmla="*/ 10 w 69"/>
                <a:gd name="T67" fmla="*/ 55 h 65"/>
                <a:gd name="T68" fmla="*/ 5 w 69"/>
                <a:gd name="T69" fmla="*/ 49 h 65"/>
                <a:gd name="T70" fmla="*/ 3 w 69"/>
                <a:gd name="T71" fmla="*/ 43 h 65"/>
                <a:gd name="T72" fmla="*/ 1 w 69"/>
                <a:gd name="T73" fmla="*/ 37 h 65"/>
                <a:gd name="T74" fmla="*/ 0 w 69"/>
                <a:gd name="T75" fmla="*/ 32 h 65"/>
                <a:gd name="T76" fmla="*/ 0 w 69"/>
                <a:gd name="T77" fmla="*/ 32 h 65"/>
                <a:gd name="T78" fmla="*/ 0 w 69"/>
                <a:gd name="T79" fmla="*/ 32 h 65"/>
                <a:gd name="T80" fmla="*/ 0 w 69"/>
                <a:gd name="T81" fmla="*/ 32 h 65"/>
                <a:gd name="T82" fmla="*/ 0 w 69"/>
                <a:gd name="T83" fmla="*/ 32 h 65"/>
                <a:gd name="T84" fmla="*/ 0 w 69"/>
                <a:gd name="T85" fmla="*/ 32 h 65"/>
                <a:gd name="T86" fmla="*/ 0 w 69"/>
                <a:gd name="T87" fmla="*/ 30 h 65"/>
                <a:gd name="T88" fmla="*/ 0 w 69"/>
                <a:gd name="T89" fmla="*/ 30 h 65"/>
                <a:gd name="T90" fmla="*/ 1 w 69"/>
                <a:gd name="T91" fmla="*/ 30 h 65"/>
                <a:gd name="T92" fmla="*/ 1 w 69"/>
                <a:gd name="T93" fmla="*/ 37 h 65"/>
                <a:gd name="T94" fmla="*/ 3 w 69"/>
                <a:gd name="T95" fmla="*/ 43 h 65"/>
                <a:gd name="T96" fmla="*/ 7 w 69"/>
                <a:gd name="T97" fmla="*/ 49 h 65"/>
                <a:gd name="T98" fmla="*/ 10 w 69"/>
                <a:gd name="T99" fmla="*/ 55 h 65"/>
                <a:gd name="T100" fmla="*/ 15 w 69"/>
                <a:gd name="T101" fmla="*/ 58 h 65"/>
                <a:gd name="T102" fmla="*/ 21 w 69"/>
                <a:gd name="T103" fmla="*/ 62 h 65"/>
                <a:gd name="T104" fmla="*/ 27 w 69"/>
                <a:gd name="T105" fmla="*/ 63 h 65"/>
                <a:gd name="T106" fmla="*/ 34 w 69"/>
                <a:gd name="T107" fmla="*/ 65 h 65"/>
                <a:gd name="T108" fmla="*/ 41 w 69"/>
                <a:gd name="T109" fmla="*/ 63 h 65"/>
                <a:gd name="T110" fmla="*/ 47 w 69"/>
                <a:gd name="T111" fmla="*/ 62 h 65"/>
                <a:gd name="T112" fmla="*/ 54 w 69"/>
                <a:gd name="T113" fmla="*/ 58 h 65"/>
                <a:gd name="T114" fmla="*/ 59 w 69"/>
                <a:gd name="T115" fmla="*/ 55 h 65"/>
                <a:gd name="T116" fmla="*/ 63 w 69"/>
                <a:gd name="T117" fmla="*/ 49 h 65"/>
                <a:gd name="T118" fmla="*/ 66 w 69"/>
                <a:gd name="T119" fmla="*/ 43 h 65"/>
                <a:gd name="T120" fmla="*/ 69 w 69"/>
                <a:gd name="T121" fmla="*/ 37 h 65"/>
                <a:gd name="T122" fmla="*/ 69 w 69"/>
                <a:gd name="T123" fmla="*/ 30 h 65"/>
                <a:gd name="T124" fmla="*/ 69 w 69"/>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5">
                  <a:moveTo>
                    <a:pt x="69" y="30"/>
                  </a:moveTo>
                  <a:lnTo>
                    <a:pt x="69" y="23"/>
                  </a:lnTo>
                  <a:lnTo>
                    <a:pt x="66" y="16"/>
                  </a:lnTo>
                  <a:lnTo>
                    <a:pt x="63" y="10"/>
                  </a:lnTo>
                  <a:lnTo>
                    <a:pt x="59" y="6"/>
                  </a:lnTo>
                  <a:lnTo>
                    <a:pt x="54" y="1"/>
                  </a:lnTo>
                  <a:lnTo>
                    <a:pt x="53" y="0"/>
                  </a:lnTo>
                  <a:lnTo>
                    <a:pt x="53" y="0"/>
                  </a:lnTo>
                  <a:lnTo>
                    <a:pt x="53" y="0"/>
                  </a:lnTo>
                  <a:lnTo>
                    <a:pt x="51" y="0"/>
                  </a:lnTo>
                  <a:lnTo>
                    <a:pt x="51" y="0"/>
                  </a:lnTo>
                  <a:lnTo>
                    <a:pt x="51" y="0"/>
                  </a:lnTo>
                  <a:lnTo>
                    <a:pt x="51" y="0"/>
                  </a:lnTo>
                  <a:lnTo>
                    <a:pt x="51" y="0"/>
                  </a:lnTo>
                  <a:lnTo>
                    <a:pt x="51" y="0"/>
                  </a:lnTo>
                  <a:lnTo>
                    <a:pt x="54" y="1"/>
                  </a:lnTo>
                  <a:lnTo>
                    <a:pt x="59" y="6"/>
                  </a:lnTo>
                  <a:lnTo>
                    <a:pt x="63" y="10"/>
                  </a:lnTo>
                  <a:lnTo>
                    <a:pt x="66" y="17"/>
                  </a:lnTo>
                  <a:lnTo>
                    <a:pt x="69" y="23"/>
                  </a:lnTo>
                  <a:lnTo>
                    <a:pt x="69" y="30"/>
                  </a:lnTo>
                  <a:lnTo>
                    <a:pt x="69" y="30"/>
                  </a:lnTo>
                  <a:lnTo>
                    <a:pt x="69" y="37"/>
                  </a:lnTo>
                  <a:lnTo>
                    <a:pt x="66" y="43"/>
                  </a:lnTo>
                  <a:lnTo>
                    <a:pt x="63" y="49"/>
                  </a:lnTo>
                  <a:lnTo>
                    <a:pt x="59" y="55"/>
                  </a:lnTo>
                  <a:lnTo>
                    <a:pt x="54" y="59"/>
                  </a:lnTo>
                  <a:lnTo>
                    <a:pt x="49" y="62"/>
                  </a:lnTo>
                  <a:lnTo>
                    <a:pt x="41" y="63"/>
                  </a:lnTo>
                  <a:lnTo>
                    <a:pt x="34" y="65"/>
                  </a:lnTo>
                  <a:lnTo>
                    <a:pt x="27" y="63"/>
                  </a:lnTo>
                  <a:lnTo>
                    <a:pt x="21" y="62"/>
                  </a:lnTo>
                  <a:lnTo>
                    <a:pt x="15" y="59"/>
                  </a:lnTo>
                  <a:lnTo>
                    <a:pt x="10" y="55"/>
                  </a:lnTo>
                  <a:lnTo>
                    <a:pt x="5" y="49"/>
                  </a:lnTo>
                  <a:lnTo>
                    <a:pt x="3" y="43"/>
                  </a:lnTo>
                  <a:lnTo>
                    <a:pt x="1" y="37"/>
                  </a:lnTo>
                  <a:lnTo>
                    <a:pt x="0" y="32"/>
                  </a:lnTo>
                  <a:lnTo>
                    <a:pt x="0" y="32"/>
                  </a:lnTo>
                  <a:lnTo>
                    <a:pt x="0" y="32"/>
                  </a:lnTo>
                  <a:lnTo>
                    <a:pt x="0" y="32"/>
                  </a:lnTo>
                  <a:lnTo>
                    <a:pt x="0" y="32"/>
                  </a:lnTo>
                  <a:lnTo>
                    <a:pt x="0" y="32"/>
                  </a:lnTo>
                  <a:lnTo>
                    <a:pt x="0" y="30"/>
                  </a:lnTo>
                  <a:lnTo>
                    <a:pt x="0" y="30"/>
                  </a:lnTo>
                  <a:lnTo>
                    <a:pt x="1" y="30"/>
                  </a:lnTo>
                  <a:lnTo>
                    <a:pt x="1" y="37"/>
                  </a:lnTo>
                  <a:lnTo>
                    <a:pt x="3" y="43"/>
                  </a:lnTo>
                  <a:lnTo>
                    <a:pt x="7" y="49"/>
                  </a:lnTo>
                  <a:lnTo>
                    <a:pt x="10" y="55"/>
                  </a:lnTo>
                  <a:lnTo>
                    <a:pt x="15" y="58"/>
                  </a:lnTo>
                  <a:lnTo>
                    <a:pt x="21" y="62"/>
                  </a:lnTo>
                  <a:lnTo>
                    <a:pt x="27" y="63"/>
                  </a:lnTo>
                  <a:lnTo>
                    <a:pt x="34" y="65"/>
                  </a:lnTo>
                  <a:lnTo>
                    <a:pt x="41" y="63"/>
                  </a:lnTo>
                  <a:lnTo>
                    <a:pt x="47" y="62"/>
                  </a:lnTo>
                  <a:lnTo>
                    <a:pt x="54" y="58"/>
                  </a:lnTo>
                  <a:lnTo>
                    <a:pt x="59" y="55"/>
                  </a:lnTo>
                  <a:lnTo>
                    <a:pt x="63" y="49"/>
                  </a:lnTo>
                  <a:lnTo>
                    <a:pt x="66" y="43"/>
                  </a:lnTo>
                  <a:lnTo>
                    <a:pt x="69" y="37"/>
                  </a:lnTo>
                  <a:lnTo>
                    <a:pt x="69" y="30"/>
                  </a:lnTo>
                  <a:lnTo>
                    <a:pt x="69"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5" name="Freeform 1385"/>
            <p:cNvSpPr>
              <a:spLocks/>
            </p:cNvSpPr>
            <p:nvPr/>
          </p:nvSpPr>
          <p:spPr bwMode="auto">
            <a:xfrm>
              <a:off x="4212" y="2543"/>
              <a:ext cx="68" cy="65"/>
            </a:xfrm>
            <a:custGeom>
              <a:avLst/>
              <a:gdLst>
                <a:gd name="T0" fmla="*/ 68 w 68"/>
                <a:gd name="T1" fmla="*/ 30 h 65"/>
                <a:gd name="T2" fmla="*/ 68 w 68"/>
                <a:gd name="T3" fmla="*/ 23 h 65"/>
                <a:gd name="T4" fmla="*/ 65 w 68"/>
                <a:gd name="T5" fmla="*/ 17 h 65"/>
                <a:gd name="T6" fmla="*/ 62 w 68"/>
                <a:gd name="T7" fmla="*/ 10 h 65"/>
                <a:gd name="T8" fmla="*/ 58 w 68"/>
                <a:gd name="T9" fmla="*/ 6 h 65"/>
                <a:gd name="T10" fmla="*/ 53 w 68"/>
                <a:gd name="T11" fmla="*/ 1 h 65"/>
                <a:gd name="T12" fmla="*/ 50 w 68"/>
                <a:gd name="T13" fmla="*/ 0 h 65"/>
                <a:gd name="T14" fmla="*/ 50 w 68"/>
                <a:gd name="T15" fmla="*/ 0 h 65"/>
                <a:gd name="T16" fmla="*/ 50 w 68"/>
                <a:gd name="T17" fmla="*/ 0 h 65"/>
                <a:gd name="T18" fmla="*/ 50 w 68"/>
                <a:gd name="T19" fmla="*/ 0 h 65"/>
                <a:gd name="T20" fmla="*/ 50 w 68"/>
                <a:gd name="T21" fmla="*/ 0 h 65"/>
                <a:gd name="T22" fmla="*/ 50 w 68"/>
                <a:gd name="T23" fmla="*/ 0 h 65"/>
                <a:gd name="T24" fmla="*/ 50 w 68"/>
                <a:gd name="T25" fmla="*/ 0 h 65"/>
                <a:gd name="T26" fmla="*/ 49 w 68"/>
                <a:gd name="T27" fmla="*/ 0 h 65"/>
                <a:gd name="T28" fmla="*/ 49 w 68"/>
                <a:gd name="T29" fmla="*/ 0 h 65"/>
                <a:gd name="T30" fmla="*/ 52 w 68"/>
                <a:gd name="T31" fmla="*/ 1 h 65"/>
                <a:gd name="T32" fmla="*/ 58 w 68"/>
                <a:gd name="T33" fmla="*/ 6 h 65"/>
                <a:gd name="T34" fmla="*/ 62 w 68"/>
                <a:gd name="T35" fmla="*/ 11 h 65"/>
                <a:gd name="T36" fmla="*/ 65 w 68"/>
                <a:gd name="T37" fmla="*/ 17 h 65"/>
                <a:gd name="T38" fmla="*/ 66 w 68"/>
                <a:gd name="T39" fmla="*/ 23 h 65"/>
                <a:gd name="T40" fmla="*/ 68 w 68"/>
                <a:gd name="T41" fmla="*/ 30 h 65"/>
                <a:gd name="T42" fmla="*/ 68 w 68"/>
                <a:gd name="T43" fmla="*/ 30 h 65"/>
                <a:gd name="T44" fmla="*/ 68 w 68"/>
                <a:gd name="T45" fmla="*/ 37 h 65"/>
                <a:gd name="T46" fmla="*/ 65 w 68"/>
                <a:gd name="T47" fmla="*/ 43 h 65"/>
                <a:gd name="T48" fmla="*/ 62 w 68"/>
                <a:gd name="T49" fmla="*/ 49 h 65"/>
                <a:gd name="T50" fmla="*/ 58 w 68"/>
                <a:gd name="T51" fmla="*/ 55 h 65"/>
                <a:gd name="T52" fmla="*/ 53 w 68"/>
                <a:gd name="T53" fmla="*/ 58 h 65"/>
                <a:gd name="T54" fmla="*/ 46 w 68"/>
                <a:gd name="T55" fmla="*/ 62 h 65"/>
                <a:gd name="T56" fmla="*/ 40 w 68"/>
                <a:gd name="T57" fmla="*/ 63 h 65"/>
                <a:gd name="T58" fmla="*/ 33 w 68"/>
                <a:gd name="T59" fmla="*/ 65 h 65"/>
                <a:gd name="T60" fmla="*/ 26 w 68"/>
                <a:gd name="T61" fmla="*/ 63 h 65"/>
                <a:gd name="T62" fmla="*/ 20 w 68"/>
                <a:gd name="T63" fmla="*/ 62 h 65"/>
                <a:gd name="T64" fmla="*/ 14 w 68"/>
                <a:gd name="T65" fmla="*/ 58 h 65"/>
                <a:gd name="T66" fmla="*/ 9 w 68"/>
                <a:gd name="T67" fmla="*/ 55 h 65"/>
                <a:gd name="T68" fmla="*/ 6 w 68"/>
                <a:gd name="T69" fmla="*/ 49 h 65"/>
                <a:gd name="T70" fmla="*/ 2 w 68"/>
                <a:gd name="T71" fmla="*/ 43 h 65"/>
                <a:gd name="T72" fmla="*/ 0 w 68"/>
                <a:gd name="T73" fmla="*/ 37 h 65"/>
                <a:gd name="T74" fmla="*/ 0 w 68"/>
                <a:gd name="T75" fmla="*/ 30 h 65"/>
                <a:gd name="T76" fmla="*/ 0 w 68"/>
                <a:gd name="T77" fmla="*/ 30 h 65"/>
                <a:gd name="T78" fmla="*/ 0 w 68"/>
                <a:gd name="T79" fmla="*/ 30 h 65"/>
                <a:gd name="T80" fmla="*/ 0 w 68"/>
                <a:gd name="T81" fmla="*/ 30 h 65"/>
                <a:gd name="T82" fmla="*/ 0 w 68"/>
                <a:gd name="T83" fmla="*/ 30 h 65"/>
                <a:gd name="T84" fmla="*/ 0 w 68"/>
                <a:gd name="T85" fmla="*/ 30 h 65"/>
                <a:gd name="T86" fmla="*/ 0 w 68"/>
                <a:gd name="T87" fmla="*/ 30 h 65"/>
                <a:gd name="T88" fmla="*/ 0 w 68"/>
                <a:gd name="T89" fmla="*/ 30 h 65"/>
                <a:gd name="T90" fmla="*/ 0 w 68"/>
                <a:gd name="T91" fmla="*/ 30 h 65"/>
                <a:gd name="T92" fmla="*/ 0 w 68"/>
                <a:gd name="T93" fmla="*/ 36 h 65"/>
                <a:gd name="T94" fmla="*/ 3 w 68"/>
                <a:gd name="T95" fmla="*/ 43 h 65"/>
                <a:gd name="T96" fmla="*/ 6 w 68"/>
                <a:gd name="T97" fmla="*/ 49 h 65"/>
                <a:gd name="T98" fmla="*/ 10 w 68"/>
                <a:gd name="T99" fmla="*/ 53 h 65"/>
                <a:gd name="T100" fmla="*/ 14 w 68"/>
                <a:gd name="T101" fmla="*/ 58 h 65"/>
                <a:gd name="T102" fmla="*/ 20 w 68"/>
                <a:gd name="T103" fmla="*/ 60 h 65"/>
                <a:gd name="T104" fmla="*/ 27 w 68"/>
                <a:gd name="T105" fmla="*/ 63 h 65"/>
                <a:gd name="T106" fmla="*/ 33 w 68"/>
                <a:gd name="T107" fmla="*/ 63 h 65"/>
                <a:gd name="T108" fmla="*/ 40 w 68"/>
                <a:gd name="T109" fmla="*/ 63 h 65"/>
                <a:gd name="T110" fmla="*/ 46 w 68"/>
                <a:gd name="T111" fmla="*/ 60 h 65"/>
                <a:gd name="T112" fmla="*/ 52 w 68"/>
                <a:gd name="T113" fmla="*/ 58 h 65"/>
                <a:gd name="T114" fmla="*/ 58 w 68"/>
                <a:gd name="T115" fmla="*/ 53 h 65"/>
                <a:gd name="T116" fmla="*/ 62 w 68"/>
                <a:gd name="T117" fmla="*/ 49 h 65"/>
                <a:gd name="T118" fmla="*/ 65 w 68"/>
                <a:gd name="T119" fmla="*/ 43 h 65"/>
                <a:gd name="T120" fmla="*/ 66 w 68"/>
                <a:gd name="T121" fmla="*/ 36 h 65"/>
                <a:gd name="T122" fmla="*/ 68 w 68"/>
                <a:gd name="T123" fmla="*/ 30 h 65"/>
                <a:gd name="T124" fmla="*/ 68 w 68"/>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5">
                  <a:moveTo>
                    <a:pt x="68" y="30"/>
                  </a:moveTo>
                  <a:lnTo>
                    <a:pt x="68" y="23"/>
                  </a:lnTo>
                  <a:lnTo>
                    <a:pt x="65" y="17"/>
                  </a:lnTo>
                  <a:lnTo>
                    <a:pt x="62" y="10"/>
                  </a:lnTo>
                  <a:lnTo>
                    <a:pt x="58" y="6"/>
                  </a:lnTo>
                  <a:lnTo>
                    <a:pt x="53" y="1"/>
                  </a:lnTo>
                  <a:lnTo>
                    <a:pt x="50" y="0"/>
                  </a:lnTo>
                  <a:lnTo>
                    <a:pt x="50" y="0"/>
                  </a:lnTo>
                  <a:lnTo>
                    <a:pt x="50" y="0"/>
                  </a:lnTo>
                  <a:lnTo>
                    <a:pt x="50" y="0"/>
                  </a:lnTo>
                  <a:lnTo>
                    <a:pt x="50" y="0"/>
                  </a:lnTo>
                  <a:lnTo>
                    <a:pt x="50" y="0"/>
                  </a:lnTo>
                  <a:lnTo>
                    <a:pt x="50" y="0"/>
                  </a:lnTo>
                  <a:lnTo>
                    <a:pt x="49" y="0"/>
                  </a:lnTo>
                  <a:lnTo>
                    <a:pt x="49" y="0"/>
                  </a:lnTo>
                  <a:lnTo>
                    <a:pt x="52" y="1"/>
                  </a:lnTo>
                  <a:lnTo>
                    <a:pt x="58" y="6"/>
                  </a:lnTo>
                  <a:lnTo>
                    <a:pt x="62" y="11"/>
                  </a:lnTo>
                  <a:lnTo>
                    <a:pt x="65" y="17"/>
                  </a:lnTo>
                  <a:lnTo>
                    <a:pt x="66" y="23"/>
                  </a:lnTo>
                  <a:lnTo>
                    <a:pt x="68" y="30"/>
                  </a:lnTo>
                  <a:lnTo>
                    <a:pt x="68" y="30"/>
                  </a:lnTo>
                  <a:lnTo>
                    <a:pt x="68" y="37"/>
                  </a:lnTo>
                  <a:lnTo>
                    <a:pt x="65" y="43"/>
                  </a:lnTo>
                  <a:lnTo>
                    <a:pt x="62" y="49"/>
                  </a:lnTo>
                  <a:lnTo>
                    <a:pt x="58" y="55"/>
                  </a:lnTo>
                  <a:lnTo>
                    <a:pt x="53" y="58"/>
                  </a:lnTo>
                  <a:lnTo>
                    <a:pt x="46" y="62"/>
                  </a:lnTo>
                  <a:lnTo>
                    <a:pt x="40" y="63"/>
                  </a:lnTo>
                  <a:lnTo>
                    <a:pt x="33" y="65"/>
                  </a:lnTo>
                  <a:lnTo>
                    <a:pt x="26" y="63"/>
                  </a:lnTo>
                  <a:lnTo>
                    <a:pt x="20" y="62"/>
                  </a:lnTo>
                  <a:lnTo>
                    <a:pt x="14" y="58"/>
                  </a:lnTo>
                  <a:lnTo>
                    <a:pt x="9" y="55"/>
                  </a:lnTo>
                  <a:lnTo>
                    <a:pt x="6" y="49"/>
                  </a:lnTo>
                  <a:lnTo>
                    <a:pt x="2" y="43"/>
                  </a:lnTo>
                  <a:lnTo>
                    <a:pt x="0" y="37"/>
                  </a:lnTo>
                  <a:lnTo>
                    <a:pt x="0" y="30"/>
                  </a:lnTo>
                  <a:lnTo>
                    <a:pt x="0" y="30"/>
                  </a:lnTo>
                  <a:lnTo>
                    <a:pt x="0" y="30"/>
                  </a:lnTo>
                  <a:lnTo>
                    <a:pt x="0" y="30"/>
                  </a:lnTo>
                  <a:lnTo>
                    <a:pt x="0" y="30"/>
                  </a:lnTo>
                  <a:lnTo>
                    <a:pt x="0" y="30"/>
                  </a:lnTo>
                  <a:lnTo>
                    <a:pt x="0" y="30"/>
                  </a:lnTo>
                  <a:lnTo>
                    <a:pt x="0" y="30"/>
                  </a:lnTo>
                  <a:lnTo>
                    <a:pt x="0" y="30"/>
                  </a:lnTo>
                  <a:lnTo>
                    <a:pt x="0" y="36"/>
                  </a:lnTo>
                  <a:lnTo>
                    <a:pt x="3" y="43"/>
                  </a:lnTo>
                  <a:lnTo>
                    <a:pt x="6" y="49"/>
                  </a:lnTo>
                  <a:lnTo>
                    <a:pt x="10" y="53"/>
                  </a:lnTo>
                  <a:lnTo>
                    <a:pt x="14" y="58"/>
                  </a:lnTo>
                  <a:lnTo>
                    <a:pt x="20" y="60"/>
                  </a:lnTo>
                  <a:lnTo>
                    <a:pt x="27" y="63"/>
                  </a:lnTo>
                  <a:lnTo>
                    <a:pt x="33" y="63"/>
                  </a:lnTo>
                  <a:lnTo>
                    <a:pt x="40" y="63"/>
                  </a:lnTo>
                  <a:lnTo>
                    <a:pt x="46" y="60"/>
                  </a:lnTo>
                  <a:lnTo>
                    <a:pt x="52" y="58"/>
                  </a:lnTo>
                  <a:lnTo>
                    <a:pt x="58" y="53"/>
                  </a:lnTo>
                  <a:lnTo>
                    <a:pt x="62" y="49"/>
                  </a:lnTo>
                  <a:lnTo>
                    <a:pt x="65" y="43"/>
                  </a:lnTo>
                  <a:lnTo>
                    <a:pt x="66" y="36"/>
                  </a:lnTo>
                  <a:lnTo>
                    <a:pt x="68" y="30"/>
                  </a:lnTo>
                  <a:lnTo>
                    <a:pt x="68" y="30"/>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6" name="Freeform 1386"/>
            <p:cNvSpPr>
              <a:spLocks/>
            </p:cNvSpPr>
            <p:nvPr/>
          </p:nvSpPr>
          <p:spPr bwMode="auto">
            <a:xfrm>
              <a:off x="4212" y="2543"/>
              <a:ext cx="68" cy="63"/>
            </a:xfrm>
            <a:custGeom>
              <a:avLst/>
              <a:gdLst>
                <a:gd name="T0" fmla="*/ 66 w 68"/>
                <a:gd name="T1" fmla="*/ 23 h 63"/>
                <a:gd name="T2" fmla="*/ 62 w 68"/>
                <a:gd name="T3" fmla="*/ 11 h 63"/>
                <a:gd name="T4" fmla="*/ 52 w 68"/>
                <a:gd name="T5" fmla="*/ 1 h 63"/>
                <a:gd name="T6" fmla="*/ 49 w 68"/>
                <a:gd name="T7" fmla="*/ 0 h 63"/>
                <a:gd name="T8" fmla="*/ 49 w 68"/>
                <a:gd name="T9" fmla="*/ 0 h 63"/>
                <a:gd name="T10" fmla="*/ 49 w 68"/>
                <a:gd name="T11" fmla="*/ 0 h 63"/>
                <a:gd name="T12" fmla="*/ 49 w 68"/>
                <a:gd name="T13" fmla="*/ 0 h 63"/>
                <a:gd name="T14" fmla="*/ 52 w 68"/>
                <a:gd name="T15" fmla="*/ 3 h 63"/>
                <a:gd name="T16" fmla="*/ 60 w 68"/>
                <a:gd name="T17" fmla="*/ 11 h 63"/>
                <a:gd name="T18" fmla="*/ 66 w 68"/>
                <a:gd name="T19" fmla="*/ 23 h 63"/>
                <a:gd name="T20" fmla="*/ 68 w 68"/>
                <a:gd name="T21" fmla="*/ 30 h 63"/>
                <a:gd name="T22" fmla="*/ 65 w 68"/>
                <a:gd name="T23" fmla="*/ 43 h 63"/>
                <a:gd name="T24" fmla="*/ 58 w 68"/>
                <a:gd name="T25" fmla="*/ 53 h 63"/>
                <a:gd name="T26" fmla="*/ 46 w 68"/>
                <a:gd name="T27" fmla="*/ 60 h 63"/>
                <a:gd name="T28" fmla="*/ 33 w 68"/>
                <a:gd name="T29" fmla="*/ 63 h 63"/>
                <a:gd name="T30" fmla="*/ 20 w 68"/>
                <a:gd name="T31" fmla="*/ 60 h 63"/>
                <a:gd name="T32" fmla="*/ 10 w 68"/>
                <a:gd name="T33" fmla="*/ 53 h 63"/>
                <a:gd name="T34" fmla="*/ 3 w 68"/>
                <a:gd name="T35" fmla="*/ 43 h 63"/>
                <a:gd name="T36" fmla="*/ 0 w 68"/>
                <a:gd name="T37" fmla="*/ 30 h 63"/>
                <a:gd name="T38" fmla="*/ 0 w 68"/>
                <a:gd name="T39" fmla="*/ 30 h 63"/>
                <a:gd name="T40" fmla="*/ 0 w 68"/>
                <a:gd name="T41" fmla="*/ 30 h 63"/>
                <a:gd name="T42" fmla="*/ 0 w 68"/>
                <a:gd name="T43" fmla="*/ 29 h 63"/>
                <a:gd name="T44" fmla="*/ 0 w 68"/>
                <a:gd name="T45" fmla="*/ 29 h 63"/>
                <a:gd name="T46" fmla="*/ 2 w 68"/>
                <a:gd name="T47" fmla="*/ 36 h 63"/>
                <a:gd name="T48" fmla="*/ 6 w 68"/>
                <a:gd name="T49" fmla="*/ 49 h 63"/>
                <a:gd name="T50" fmla="*/ 14 w 68"/>
                <a:gd name="T51" fmla="*/ 58 h 63"/>
                <a:gd name="T52" fmla="*/ 27 w 68"/>
                <a:gd name="T53" fmla="*/ 62 h 63"/>
                <a:gd name="T54" fmla="*/ 40 w 68"/>
                <a:gd name="T55" fmla="*/ 62 h 63"/>
                <a:gd name="T56" fmla="*/ 52 w 68"/>
                <a:gd name="T57" fmla="*/ 58 h 63"/>
                <a:gd name="T58" fmla="*/ 60 w 68"/>
                <a:gd name="T59" fmla="*/ 49 h 63"/>
                <a:gd name="T60" fmla="*/ 66 w 68"/>
                <a:gd name="T61" fmla="*/ 36 h 63"/>
                <a:gd name="T62" fmla="*/ 68 w 68"/>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3">
                  <a:moveTo>
                    <a:pt x="68" y="30"/>
                  </a:moveTo>
                  <a:lnTo>
                    <a:pt x="66" y="23"/>
                  </a:lnTo>
                  <a:lnTo>
                    <a:pt x="65" y="17"/>
                  </a:lnTo>
                  <a:lnTo>
                    <a:pt x="62" y="11"/>
                  </a:lnTo>
                  <a:lnTo>
                    <a:pt x="58" y="6"/>
                  </a:lnTo>
                  <a:lnTo>
                    <a:pt x="52" y="1"/>
                  </a:lnTo>
                  <a:lnTo>
                    <a:pt x="49" y="0"/>
                  </a:lnTo>
                  <a:lnTo>
                    <a:pt x="49" y="0"/>
                  </a:lnTo>
                  <a:lnTo>
                    <a:pt x="49" y="0"/>
                  </a:lnTo>
                  <a:lnTo>
                    <a:pt x="49" y="0"/>
                  </a:lnTo>
                  <a:lnTo>
                    <a:pt x="49" y="0"/>
                  </a:lnTo>
                  <a:lnTo>
                    <a:pt x="49" y="0"/>
                  </a:lnTo>
                  <a:lnTo>
                    <a:pt x="49" y="0"/>
                  </a:lnTo>
                  <a:lnTo>
                    <a:pt x="49" y="0"/>
                  </a:lnTo>
                  <a:lnTo>
                    <a:pt x="49" y="0"/>
                  </a:lnTo>
                  <a:lnTo>
                    <a:pt x="52" y="3"/>
                  </a:lnTo>
                  <a:lnTo>
                    <a:pt x="58" y="6"/>
                  </a:lnTo>
                  <a:lnTo>
                    <a:pt x="60" y="11"/>
                  </a:lnTo>
                  <a:lnTo>
                    <a:pt x="65" y="17"/>
                  </a:lnTo>
                  <a:lnTo>
                    <a:pt x="66" y="23"/>
                  </a:lnTo>
                  <a:lnTo>
                    <a:pt x="66" y="30"/>
                  </a:lnTo>
                  <a:lnTo>
                    <a:pt x="68" y="30"/>
                  </a:lnTo>
                  <a:lnTo>
                    <a:pt x="66" y="36"/>
                  </a:lnTo>
                  <a:lnTo>
                    <a:pt x="65" y="43"/>
                  </a:lnTo>
                  <a:lnTo>
                    <a:pt x="62" y="49"/>
                  </a:lnTo>
                  <a:lnTo>
                    <a:pt x="58" y="53"/>
                  </a:lnTo>
                  <a:lnTo>
                    <a:pt x="52" y="58"/>
                  </a:lnTo>
                  <a:lnTo>
                    <a:pt x="46" y="60"/>
                  </a:lnTo>
                  <a:lnTo>
                    <a:pt x="40" y="63"/>
                  </a:lnTo>
                  <a:lnTo>
                    <a:pt x="33" y="63"/>
                  </a:lnTo>
                  <a:lnTo>
                    <a:pt x="27" y="63"/>
                  </a:lnTo>
                  <a:lnTo>
                    <a:pt x="20" y="60"/>
                  </a:lnTo>
                  <a:lnTo>
                    <a:pt x="14" y="58"/>
                  </a:lnTo>
                  <a:lnTo>
                    <a:pt x="10" y="53"/>
                  </a:lnTo>
                  <a:lnTo>
                    <a:pt x="6" y="49"/>
                  </a:lnTo>
                  <a:lnTo>
                    <a:pt x="3" y="43"/>
                  </a:lnTo>
                  <a:lnTo>
                    <a:pt x="0" y="36"/>
                  </a:lnTo>
                  <a:lnTo>
                    <a:pt x="0" y="30"/>
                  </a:lnTo>
                  <a:lnTo>
                    <a:pt x="0" y="30"/>
                  </a:lnTo>
                  <a:lnTo>
                    <a:pt x="0" y="30"/>
                  </a:lnTo>
                  <a:lnTo>
                    <a:pt x="0" y="30"/>
                  </a:lnTo>
                  <a:lnTo>
                    <a:pt x="0" y="30"/>
                  </a:lnTo>
                  <a:lnTo>
                    <a:pt x="0" y="29"/>
                  </a:lnTo>
                  <a:lnTo>
                    <a:pt x="0" y="29"/>
                  </a:lnTo>
                  <a:lnTo>
                    <a:pt x="0" y="29"/>
                  </a:lnTo>
                  <a:lnTo>
                    <a:pt x="0" y="29"/>
                  </a:lnTo>
                  <a:lnTo>
                    <a:pt x="0" y="30"/>
                  </a:lnTo>
                  <a:lnTo>
                    <a:pt x="2" y="36"/>
                  </a:lnTo>
                  <a:lnTo>
                    <a:pt x="3" y="43"/>
                  </a:lnTo>
                  <a:lnTo>
                    <a:pt x="6" y="49"/>
                  </a:lnTo>
                  <a:lnTo>
                    <a:pt x="10" y="53"/>
                  </a:lnTo>
                  <a:lnTo>
                    <a:pt x="14" y="58"/>
                  </a:lnTo>
                  <a:lnTo>
                    <a:pt x="20" y="60"/>
                  </a:lnTo>
                  <a:lnTo>
                    <a:pt x="27" y="62"/>
                  </a:lnTo>
                  <a:lnTo>
                    <a:pt x="33" y="63"/>
                  </a:lnTo>
                  <a:lnTo>
                    <a:pt x="40" y="62"/>
                  </a:lnTo>
                  <a:lnTo>
                    <a:pt x="46" y="60"/>
                  </a:lnTo>
                  <a:lnTo>
                    <a:pt x="52" y="58"/>
                  </a:lnTo>
                  <a:lnTo>
                    <a:pt x="58" y="53"/>
                  </a:lnTo>
                  <a:lnTo>
                    <a:pt x="60" y="49"/>
                  </a:lnTo>
                  <a:lnTo>
                    <a:pt x="65" y="43"/>
                  </a:lnTo>
                  <a:lnTo>
                    <a:pt x="66" y="36"/>
                  </a:lnTo>
                  <a:lnTo>
                    <a:pt x="66" y="30"/>
                  </a:lnTo>
                  <a:lnTo>
                    <a:pt x="68"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7" name="Freeform 1387"/>
            <p:cNvSpPr>
              <a:spLocks/>
            </p:cNvSpPr>
            <p:nvPr/>
          </p:nvSpPr>
          <p:spPr bwMode="auto">
            <a:xfrm>
              <a:off x="4212" y="2543"/>
              <a:ext cx="66" cy="63"/>
            </a:xfrm>
            <a:custGeom>
              <a:avLst/>
              <a:gdLst>
                <a:gd name="T0" fmla="*/ 66 w 66"/>
                <a:gd name="T1" fmla="*/ 23 h 63"/>
                <a:gd name="T2" fmla="*/ 60 w 66"/>
                <a:gd name="T3" fmla="*/ 11 h 63"/>
                <a:gd name="T4" fmla="*/ 52 w 66"/>
                <a:gd name="T5" fmla="*/ 3 h 63"/>
                <a:gd name="T6" fmla="*/ 49 w 66"/>
                <a:gd name="T7" fmla="*/ 0 h 63"/>
                <a:gd name="T8" fmla="*/ 48 w 66"/>
                <a:gd name="T9" fmla="*/ 0 h 63"/>
                <a:gd name="T10" fmla="*/ 48 w 66"/>
                <a:gd name="T11" fmla="*/ 0 h 63"/>
                <a:gd name="T12" fmla="*/ 48 w 66"/>
                <a:gd name="T13" fmla="*/ 0 h 63"/>
                <a:gd name="T14" fmla="*/ 52 w 66"/>
                <a:gd name="T15" fmla="*/ 3 h 63"/>
                <a:gd name="T16" fmla="*/ 60 w 66"/>
                <a:gd name="T17" fmla="*/ 11 h 63"/>
                <a:gd name="T18" fmla="*/ 65 w 66"/>
                <a:gd name="T19" fmla="*/ 23 h 63"/>
                <a:gd name="T20" fmla="*/ 66 w 66"/>
                <a:gd name="T21" fmla="*/ 30 h 63"/>
                <a:gd name="T22" fmla="*/ 65 w 66"/>
                <a:gd name="T23" fmla="*/ 43 h 63"/>
                <a:gd name="T24" fmla="*/ 58 w 66"/>
                <a:gd name="T25" fmla="*/ 53 h 63"/>
                <a:gd name="T26" fmla="*/ 46 w 66"/>
                <a:gd name="T27" fmla="*/ 60 h 63"/>
                <a:gd name="T28" fmla="*/ 33 w 66"/>
                <a:gd name="T29" fmla="*/ 63 h 63"/>
                <a:gd name="T30" fmla="*/ 20 w 66"/>
                <a:gd name="T31" fmla="*/ 60 h 63"/>
                <a:gd name="T32" fmla="*/ 10 w 66"/>
                <a:gd name="T33" fmla="*/ 53 h 63"/>
                <a:gd name="T34" fmla="*/ 3 w 66"/>
                <a:gd name="T35" fmla="*/ 43 h 63"/>
                <a:gd name="T36" fmla="*/ 0 w 66"/>
                <a:gd name="T37" fmla="*/ 30 h 63"/>
                <a:gd name="T38" fmla="*/ 0 w 66"/>
                <a:gd name="T39" fmla="*/ 29 h 63"/>
                <a:gd name="T40" fmla="*/ 0 w 66"/>
                <a:gd name="T41" fmla="*/ 29 h 63"/>
                <a:gd name="T42" fmla="*/ 0 w 66"/>
                <a:gd name="T43" fmla="*/ 29 h 63"/>
                <a:gd name="T44" fmla="*/ 2 w 66"/>
                <a:gd name="T45" fmla="*/ 29 h 63"/>
                <a:gd name="T46" fmla="*/ 2 w 66"/>
                <a:gd name="T47" fmla="*/ 30 h 63"/>
                <a:gd name="T48" fmla="*/ 3 w 66"/>
                <a:gd name="T49" fmla="*/ 43 h 63"/>
                <a:gd name="T50" fmla="*/ 10 w 66"/>
                <a:gd name="T51" fmla="*/ 53 h 63"/>
                <a:gd name="T52" fmla="*/ 20 w 66"/>
                <a:gd name="T53" fmla="*/ 60 h 63"/>
                <a:gd name="T54" fmla="*/ 33 w 66"/>
                <a:gd name="T55" fmla="*/ 62 h 63"/>
                <a:gd name="T56" fmla="*/ 46 w 66"/>
                <a:gd name="T57" fmla="*/ 60 h 63"/>
                <a:gd name="T58" fmla="*/ 56 w 66"/>
                <a:gd name="T59" fmla="*/ 53 h 63"/>
                <a:gd name="T60" fmla="*/ 63 w 66"/>
                <a:gd name="T61" fmla="*/ 43 h 63"/>
                <a:gd name="T62" fmla="*/ 66 w 66"/>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66" y="30"/>
                  </a:moveTo>
                  <a:lnTo>
                    <a:pt x="66" y="23"/>
                  </a:lnTo>
                  <a:lnTo>
                    <a:pt x="65" y="17"/>
                  </a:lnTo>
                  <a:lnTo>
                    <a:pt x="60" y="11"/>
                  </a:lnTo>
                  <a:lnTo>
                    <a:pt x="58" y="6"/>
                  </a:lnTo>
                  <a:lnTo>
                    <a:pt x="52" y="3"/>
                  </a:lnTo>
                  <a:lnTo>
                    <a:pt x="49" y="0"/>
                  </a:lnTo>
                  <a:lnTo>
                    <a:pt x="49" y="0"/>
                  </a:lnTo>
                  <a:lnTo>
                    <a:pt x="49" y="0"/>
                  </a:lnTo>
                  <a:lnTo>
                    <a:pt x="48" y="0"/>
                  </a:lnTo>
                  <a:lnTo>
                    <a:pt x="48" y="0"/>
                  </a:lnTo>
                  <a:lnTo>
                    <a:pt x="48" y="0"/>
                  </a:lnTo>
                  <a:lnTo>
                    <a:pt x="48" y="0"/>
                  </a:lnTo>
                  <a:lnTo>
                    <a:pt x="48" y="0"/>
                  </a:lnTo>
                  <a:lnTo>
                    <a:pt x="48" y="0"/>
                  </a:lnTo>
                  <a:lnTo>
                    <a:pt x="52" y="3"/>
                  </a:lnTo>
                  <a:lnTo>
                    <a:pt x="56" y="7"/>
                  </a:lnTo>
                  <a:lnTo>
                    <a:pt x="60" y="11"/>
                  </a:lnTo>
                  <a:lnTo>
                    <a:pt x="63" y="17"/>
                  </a:lnTo>
                  <a:lnTo>
                    <a:pt x="65" y="23"/>
                  </a:lnTo>
                  <a:lnTo>
                    <a:pt x="66" y="30"/>
                  </a:lnTo>
                  <a:lnTo>
                    <a:pt x="66" y="30"/>
                  </a:lnTo>
                  <a:lnTo>
                    <a:pt x="66" y="36"/>
                  </a:lnTo>
                  <a:lnTo>
                    <a:pt x="65" y="43"/>
                  </a:lnTo>
                  <a:lnTo>
                    <a:pt x="60" y="49"/>
                  </a:lnTo>
                  <a:lnTo>
                    <a:pt x="58" y="53"/>
                  </a:lnTo>
                  <a:lnTo>
                    <a:pt x="52" y="58"/>
                  </a:lnTo>
                  <a:lnTo>
                    <a:pt x="46" y="60"/>
                  </a:lnTo>
                  <a:lnTo>
                    <a:pt x="40" y="62"/>
                  </a:lnTo>
                  <a:lnTo>
                    <a:pt x="33" y="63"/>
                  </a:lnTo>
                  <a:lnTo>
                    <a:pt x="27" y="62"/>
                  </a:lnTo>
                  <a:lnTo>
                    <a:pt x="20" y="60"/>
                  </a:lnTo>
                  <a:lnTo>
                    <a:pt x="14" y="58"/>
                  </a:lnTo>
                  <a:lnTo>
                    <a:pt x="10" y="53"/>
                  </a:lnTo>
                  <a:lnTo>
                    <a:pt x="6" y="49"/>
                  </a:lnTo>
                  <a:lnTo>
                    <a:pt x="3" y="43"/>
                  </a:lnTo>
                  <a:lnTo>
                    <a:pt x="2" y="36"/>
                  </a:lnTo>
                  <a:lnTo>
                    <a:pt x="0" y="30"/>
                  </a:lnTo>
                  <a:lnTo>
                    <a:pt x="0" y="29"/>
                  </a:lnTo>
                  <a:lnTo>
                    <a:pt x="0" y="29"/>
                  </a:lnTo>
                  <a:lnTo>
                    <a:pt x="0" y="29"/>
                  </a:lnTo>
                  <a:lnTo>
                    <a:pt x="0" y="29"/>
                  </a:lnTo>
                  <a:lnTo>
                    <a:pt x="0" y="29"/>
                  </a:lnTo>
                  <a:lnTo>
                    <a:pt x="0" y="29"/>
                  </a:lnTo>
                  <a:lnTo>
                    <a:pt x="2" y="29"/>
                  </a:lnTo>
                  <a:lnTo>
                    <a:pt x="2" y="29"/>
                  </a:lnTo>
                  <a:lnTo>
                    <a:pt x="2" y="29"/>
                  </a:lnTo>
                  <a:lnTo>
                    <a:pt x="2" y="30"/>
                  </a:lnTo>
                  <a:lnTo>
                    <a:pt x="2" y="36"/>
                  </a:lnTo>
                  <a:lnTo>
                    <a:pt x="3" y="43"/>
                  </a:lnTo>
                  <a:lnTo>
                    <a:pt x="6" y="47"/>
                  </a:lnTo>
                  <a:lnTo>
                    <a:pt x="10" y="53"/>
                  </a:lnTo>
                  <a:lnTo>
                    <a:pt x="16" y="58"/>
                  </a:lnTo>
                  <a:lnTo>
                    <a:pt x="20" y="60"/>
                  </a:lnTo>
                  <a:lnTo>
                    <a:pt x="27" y="62"/>
                  </a:lnTo>
                  <a:lnTo>
                    <a:pt x="33" y="62"/>
                  </a:lnTo>
                  <a:lnTo>
                    <a:pt x="40" y="62"/>
                  </a:lnTo>
                  <a:lnTo>
                    <a:pt x="46" y="60"/>
                  </a:lnTo>
                  <a:lnTo>
                    <a:pt x="52" y="58"/>
                  </a:lnTo>
                  <a:lnTo>
                    <a:pt x="56" y="53"/>
                  </a:lnTo>
                  <a:lnTo>
                    <a:pt x="60" y="47"/>
                  </a:lnTo>
                  <a:lnTo>
                    <a:pt x="63" y="43"/>
                  </a:lnTo>
                  <a:lnTo>
                    <a:pt x="65" y="36"/>
                  </a:lnTo>
                  <a:lnTo>
                    <a:pt x="66" y="30"/>
                  </a:lnTo>
                  <a:lnTo>
                    <a:pt x="66"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8" name="Freeform 1388"/>
            <p:cNvSpPr>
              <a:spLocks/>
            </p:cNvSpPr>
            <p:nvPr/>
          </p:nvSpPr>
          <p:spPr bwMode="auto">
            <a:xfrm>
              <a:off x="4214" y="2543"/>
              <a:ext cx="64" cy="62"/>
            </a:xfrm>
            <a:custGeom>
              <a:avLst/>
              <a:gdLst>
                <a:gd name="T0" fmla="*/ 63 w 64"/>
                <a:gd name="T1" fmla="*/ 23 h 62"/>
                <a:gd name="T2" fmla="*/ 58 w 64"/>
                <a:gd name="T3" fmla="*/ 11 h 62"/>
                <a:gd name="T4" fmla="*/ 50 w 64"/>
                <a:gd name="T5" fmla="*/ 3 h 62"/>
                <a:gd name="T6" fmla="*/ 46 w 64"/>
                <a:gd name="T7" fmla="*/ 0 h 62"/>
                <a:gd name="T8" fmla="*/ 46 w 64"/>
                <a:gd name="T9" fmla="*/ 0 h 62"/>
                <a:gd name="T10" fmla="*/ 46 w 64"/>
                <a:gd name="T11" fmla="*/ 0 h 62"/>
                <a:gd name="T12" fmla="*/ 46 w 64"/>
                <a:gd name="T13" fmla="*/ 0 h 62"/>
                <a:gd name="T14" fmla="*/ 50 w 64"/>
                <a:gd name="T15" fmla="*/ 3 h 62"/>
                <a:gd name="T16" fmla="*/ 58 w 64"/>
                <a:gd name="T17" fmla="*/ 11 h 62"/>
                <a:gd name="T18" fmla="*/ 63 w 64"/>
                <a:gd name="T19" fmla="*/ 23 h 62"/>
                <a:gd name="T20" fmla="*/ 64 w 64"/>
                <a:gd name="T21" fmla="*/ 30 h 62"/>
                <a:gd name="T22" fmla="*/ 61 w 64"/>
                <a:gd name="T23" fmla="*/ 43 h 62"/>
                <a:gd name="T24" fmla="*/ 54 w 64"/>
                <a:gd name="T25" fmla="*/ 53 h 62"/>
                <a:gd name="T26" fmla="*/ 44 w 64"/>
                <a:gd name="T27" fmla="*/ 60 h 62"/>
                <a:gd name="T28" fmla="*/ 31 w 64"/>
                <a:gd name="T29" fmla="*/ 62 h 62"/>
                <a:gd name="T30" fmla="*/ 18 w 64"/>
                <a:gd name="T31" fmla="*/ 60 h 62"/>
                <a:gd name="T32" fmla="*/ 8 w 64"/>
                <a:gd name="T33" fmla="*/ 53 h 62"/>
                <a:gd name="T34" fmla="*/ 1 w 64"/>
                <a:gd name="T35" fmla="*/ 43 h 62"/>
                <a:gd name="T36" fmla="*/ 0 w 64"/>
                <a:gd name="T37" fmla="*/ 30 h 62"/>
                <a:gd name="T38" fmla="*/ 0 w 64"/>
                <a:gd name="T39" fmla="*/ 29 h 62"/>
                <a:gd name="T40" fmla="*/ 0 w 64"/>
                <a:gd name="T41" fmla="*/ 27 h 62"/>
                <a:gd name="T42" fmla="*/ 0 w 64"/>
                <a:gd name="T43" fmla="*/ 27 h 62"/>
                <a:gd name="T44" fmla="*/ 0 w 64"/>
                <a:gd name="T45" fmla="*/ 27 h 62"/>
                <a:gd name="T46" fmla="*/ 0 w 64"/>
                <a:gd name="T47" fmla="*/ 30 h 62"/>
                <a:gd name="T48" fmla="*/ 2 w 64"/>
                <a:gd name="T49" fmla="*/ 42 h 62"/>
                <a:gd name="T50" fmla="*/ 8 w 64"/>
                <a:gd name="T51" fmla="*/ 53 h 62"/>
                <a:gd name="T52" fmla="*/ 20 w 64"/>
                <a:gd name="T53" fmla="*/ 59 h 62"/>
                <a:gd name="T54" fmla="*/ 31 w 64"/>
                <a:gd name="T55" fmla="*/ 62 h 62"/>
                <a:gd name="T56" fmla="*/ 44 w 64"/>
                <a:gd name="T57" fmla="*/ 59 h 62"/>
                <a:gd name="T58" fmla="*/ 54 w 64"/>
                <a:gd name="T59" fmla="*/ 53 h 62"/>
                <a:gd name="T60" fmla="*/ 61 w 64"/>
                <a:gd name="T61" fmla="*/ 42 h 62"/>
                <a:gd name="T62" fmla="*/ 64 w 64"/>
                <a:gd name="T63"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2">
                  <a:moveTo>
                    <a:pt x="64" y="30"/>
                  </a:moveTo>
                  <a:lnTo>
                    <a:pt x="63" y="23"/>
                  </a:lnTo>
                  <a:lnTo>
                    <a:pt x="61" y="17"/>
                  </a:lnTo>
                  <a:lnTo>
                    <a:pt x="58" y="11"/>
                  </a:lnTo>
                  <a:lnTo>
                    <a:pt x="54" y="7"/>
                  </a:lnTo>
                  <a:lnTo>
                    <a:pt x="50" y="3"/>
                  </a:lnTo>
                  <a:lnTo>
                    <a:pt x="46" y="0"/>
                  </a:lnTo>
                  <a:lnTo>
                    <a:pt x="46" y="0"/>
                  </a:lnTo>
                  <a:lnTo>
                    <a:pt x="46" y="0"/>
                  </a:lnTo>
                  <a:lnTo>
                    <a:pt x="46" y="0"/>
                  </a:lnTo>
                  <a:lnTo>
                    <a:pt x="46" y="0"/>
                  </a:lnTo>
                  <a:lnTo>
                    <a:pt x="46" y="0"/>
                  </a:lnTo>
                  <a:lnTo>
                    <a:pt x="46" y="0"/>
                  </a:lnTo>
                  <a:lnTo>
                    <a:pt x="46" y="0"/>
                  </a:lnTo>
                  <a:lnTo>
                    <a:pt x="44" y="0"/>
                  </a:lnTo>
                  <a:lnTo>
                    <a:pt x="50" y="3"/>
                  </a:lnTo>
                  <a:lnTo>
                    <a:pt x="54" y="7"/>
                  </a:lnTo>
                  <a:lnTo>
                    <a:pt x="58" y="11"/>
                  </a:lnTo>
                  <a:lnTo>
                    <a:pt x="61" y="17"/>
                  </a:lnTo>
                  <a:lnTo>
                    <a:pt x="63" y="23"/>
                  </a:lnTo>
                  <a:lnTo>
                    <a:pt x="64" y="30"/>
                  </a:lnTo>
                  <a:lnTo>
                    <a:pt x="64" y="30"/>
                  </a:lnTo>
                  <a:lnTo>
                    <a:pt x="63" y="36"/>
                  </a:lnTo>
                  <a:lnTo>
                    <a:pt x="61" y="43"/>
                  </a:lnTo>
                  <a:lnTo>
                    <a:pt x="58" y="47"/>
                  </a:lnTo>
                  <a:lnTo>
                    <a:pt x="54" y="53"/>
                  </a:lnTo>
                  <a:lnTo>
                    <a:pt x="50" y="58"/>
                  </a:lnTo>
                  <a:lnTo>
                    <a:pt x="44" y="60"/>
                  </a:lnTo>
                  <a:lnTo>
                    <a:pt x="38" y="62"/>
                  </a:lnTo>
                  <a:lnTo>
                    <a:pt x="31" y="62"/>
                  </a:lnTo>
                  <a:lnTo>
                    <a:pt x="25" y="62"/>
                  </a:lnTo>
                  <a:lnTo>
                    <a:pt x="18" y="60"/>
                  </a:lnTo>
                  <a:lnTo>
                    <a:pt x="14" y="58"/>
                  </a:lnTo>
                  <a:lnTo>
                    <a:pt x="8" y="53"/>
                  </a:lnTo>
                  <a:lnTo>
                    <a:pt x="4" y="47"/>
                  </a:lnTo>
                  <a:lnTo>
                    <a:pt x="1" y="43"/>
                  </a:lnTo>
                  <a:lnTo>
                    <a:pt x="0" y="36"/>
                  </a:lnTo>
                  <a:lnTo>
                    <a:pt x="0" y="30"/>
                  </a:lnTo>
                  <a:lnTo>
                    <a:pt x="0" y="29"/>
                  </a:lnTo>
                  <a:lnTo>
                    <a:pt x="0" y="29"/>
                  </a:lnTo>
                  <a:lnTo>
                    <a:pt x="0" y="29"/>
                  </a:lnTo>
                  <a:lnTo>
                    <a:pt x="0" y="27"/>
                  </a:lnTo>
                  <a:lnTo>
                    <a:pt x="0" y="27"/>
                  </a:lnTo>
                  <a:lnTo>
                    <a:pt x="0" y="27"/>
                  </a:lnTo>
                  <a:lnTo>
                    <a:pt x="0" y="27"/>
                  </a:lnTo>
                  <a:lnTo>
                    <a:pt x="0" y="27"/>
                  </a:lnTo>
                  <a:lnTo>
                    <a:pt x="0" y="27"/>
                  </a:lnTo>
                  <a:lnTo>
                    <a:pt x="0" y="30"/>
                  </a:lnTo>
                  <a:lnTo>
                    <a:pt x="0" y="36"/>
                  </a:lnTo>
                  <a:lnTo>
                    <a:pt x="2" y="42"/>
                  </a:lnTo>
                  <a:lnTo>
                    <a:pt x="5" y="47"/>
                  </a:lnTo>
                  <a:lnTo>
                    <a:pt x="8" y="53"/>
                  </a:lnTo>
                  <a:lnTo>
                    <a:pt x="14" y="56"/>
                  </a:lnTo>
                  <a:lnTo>
                    <a:pt x="20" y="59"/>
                  </a:lnTo>
                  <a:lnTo>
                    <a:pt x="25" y="62"/>
                  </a:lnTo>
                  <a:lnTo>
                    <a:pt x="31" y="62"/>
                  </a:lnTo>
                  <a:lnTo>
                    <a:pt x="38" y="62"/>
                  </a:lnTo>
                  <a:lnTo>
                    <a:pt x="44" y="59"/>
                  </a:lnTo>
                  <a:lnTo>
                    <a:pt x="50" y="56"/>
                  </a:lnTo>
                  <a:lnTo>
                    <a:pt x="54" y="53"/>
                  </a:lnTo>
                  <a:lnTo>
                    <a:pt x="58" y="47"/>
                  </a:lnTo>
                  <a:lnTo>
                    <a:pt x="61" y="42"/>
                  </a:lnTo>
                  <a:lnTo>
                    <a:pt x="63" y="36"/>
                  </a:lnTo>
                  <a:lnTo>
                    <a:pt x="64" y="30"/>
                  </a:lnTo>
                  <a:lnTo>
                    <a:pt x="64"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49" name="Freeform 1389"/>
            <p:cNvSpPr>
              <a:spLocks/>
            </p:cNvSpPr>
            <p:nvPr/>
          </p:nvSpPr>
          <p:spPr bwMode="auto">
            <a:xfrm>
              <a:off x="4214" y="2543"/>
              <a:ext cx="64" cy="62"/>
            </a:xfrm>
            <a:custGeom>
              <a:avLst/>
              <a:gdLst>
                <a:gd name="T0" fmla="*/ 63 w 64"/>
                <a:gd name="T1" fmla="*/ 23 h 62"/>
                <a:gd name="T2" fmla="*/ 58 w 64"/>
                <a:gd name="T3" fmla="*/ 11 h 62"/>
                <a:gd name="T4" fmla="*/ 50 w 64"/>
                <a:gd name="T5" fmla="*/ 3 h 62"/>
                <a:gd name="T6" fmla="*/ 44 w 64"/>
                <a:gd name="T7" fmla="*/ 0 h 62"/>
                <a:gd name="T8" fmla="*/ 44 w 64"/>
                <a:gd name="T9" fmla="*/ 0 h 62"/>
                <a:gd name="T10" fmla="*/ 44 w 64"/>
                <a:gd name="T11" fmla="*/ 0 h 62"/>
                <a:gd name="T12" fmla="*/ 44 w 64"/>
                <a:gd name="T13" fmla="*/ 0 h 62"/>
                <a:gd name="T14" fmla="*/ 50 w 64"/>
                <a:gd name="T15" fmla="*/ 4 h 62"/>
                <a:gd name="T16" fmla="*/ 57 w 64"/>
                <a:gd name="T17" fmla="*/ 11 h 62"/>
                <a:gd name="T18" fmla="*/ 63 w 64"/>
                <a:gd name="T19" fmla="*/ 23 h 62"/>
                <a:gd name="T20" fmla="*/ 64 w 64"/>
                <a:gd name="T21" fmla="*/ 30 h 62"/>
                <a:gd name="T22" fmla="*/ 61 w 64"/>
                <a:gd name="T23" fmla="*/ 42 h 62"/>
                <a:gd name="T24" fmla="*/ 54 w 64"/>
                <a:gd name="T25" fmla="*/ 53 h 62"/>
                <a:gd name="T26" fmla="*/ 44 w 64"/>
                <a:gd name="T27" fmla="*/ 59 h 62"/>
                <a:gd name="T28" fmla="*/ 31 w 64"/>
                <a:gd name="T29" fmla="*/ 62 h 62"/>
                <a:gd name="T30" fmla="*/ 20 w 64"/>
                <a:gd name="T31" fmla="*/ 59 h 62"/>
                <a:gd name="T32" fmla="*/ 8 w 64"/>
                <a:gd name="T33" fmla="*/ 53 h 62"/>
                <a:gd name="T34" fmla="*/ 2 w 64"/>
                <a:gd name="T35" fmla="*/ 42 h 62"/>
                <a:gd name="T36" fmla="*/ 0 w 64"/>
                <a:gd name="T37" fmla="*/ 30 h 62"/>
                <a:gd name="T38" fmla="*/ 0 w 64"/>
                <a:gd name="T39" fmla="*/ 27 h 62"/>
                <a:gd name="T40" fmla="*/ 0 w 64"/>
                <a:gd name="T41" fmla="*/ 27 h 62"/>
                <a:gd name="T42" fmla="*/ 0 w 64"/>
                <a:gd name="T43" fmla="*/ 27 h 62"/>
                <a:gd name="T44" fmla="*/ 0 w 64"/>
                <a:gd name="T45" fmla="*/ 27 h 62"/>
                <a:gd name="T46" fmla="*/ 0 w 64"/>
                <a:gd name="T47" fmla="*/ 30 h 62"/>
                <a:gd name="T48" fmla="*/ 2 w 64"/>
                <a:gd name="T49" fmla="*/ 42 h 62"/>
                <a:gd name="T50" fmla="*/ 10 w 64"/>
                <a:gd name="T51" fmla="*/ 52 h 62"/>
                <a:gd name="T52" fmla="*/ 20 w 64"/>
                <a:gd name="T53" fmla="*/ 59 h 62"/>
                <a:gd name="T54" fmla="*/ 31 w 64"/>
                <a:gd name="T55" fmla="*/ 62 h 62"/>
                <a:gd name="T56" fmla="*/ 44 w 64"/>
                <a:gd name="T57" fmla="*/ 59 h 62"/>
                <a:gd name="T58" fmla="*/ 54 w 64"/>
                <a:gd name="T59" fmla="*/ 52 h 62"/>
                <a:gd name="T60" fmla="*/ 61 w 64"/>
                <a:gd name="T61" fmla="*/ 42 h 62"/>
                <a:gd name="T62" fmla="*/ 63 w 64"/>
                <a:gd name="T63"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2">
                  <a:moveTo>
                    <a:pt x="64" y="30"/>
                  </a:moveTo>
                  <a:lnTo>
                    <a:pt x="63" y="23"/>
                  </a:lnTo>
                  <a:lnTo>
                    <a:pt x="61" y="17"/>
                  </a:lnTo>
                  <a:lnTo>
                    <a:pt x="58" y="11"/>
                  </a:lnTo>
                  <a:lnTo>
                    <a:pt x="54" y="7"/>
                  </a:lnTo>
                  <a:lnTo>
                    <a:pt x="50" y="3"/>
                  </a:lnTo>
                  <a:lnTo>
                    <a:pt x="44" y="0"/>
                  </a:lnTo>
                  <a:lnTo>
                    <a:pt x="44" y="0"/>
                  </a:lnTo>
                  <a:lnTo>
                    <a:pt x="44" y="0"/>
                  </a:lnTo>
                  <a:lnTo>
                    <a:pt x="44" y="0"/>
                  </a:lnTo>
                  <a:lnTo>
                    <a:pt x="44" y="0"/>
                  </a:lnTo>
                  <a:lnTo>
                    <a:pt x="44" y="0"/>
                  </a:lnTo>
                  <a:lnTo>
                    <a:pt x="44" y="0"/>
                  </a:lnTo>
                  <a:lnTo>
                    <a:pt x="44" y="0"/>
                  </a:lnTo>
                  <a:lnTo>
                    <a:pt x="44" y="1"/>
                  </a:lnTo>
                  <a:lnTo>
                    <a:pt x="50" y="4"/>
                  </a:lnTo>
                  <a:lnTo>
                    <a:pt x="54" y="7"/>
                  </a:lnTo>
                  <a:lnTo>
                    <a:pt x="57" y="11"/>
                  </a:lnTo>
                  <a:lnTo>
                    <a:pt x="61" y="17"/>
                  </a:lnTo>
                  <a:lnTo>
                    <a:pt x="63" y="23"/>
                  </a:lnTo>
                  <a:lnTo>
                    <a:pt x="63" y="30"/>
                  </a:lnTo>
                  <a:lnTo>
                    <a:pt x="64" y="30"/>
                  </a:lnTo>
                  <a:lnTo>
                    <a:pt x="63" y="36"/>
                  </a:lnTo>
                  <a:lnTo>
                    <a:pt x="61" y="42"/>
                  </a:lnTo>
                  <a:lnTo>
                    <a:pt x="58" y="47"/>
                  </a:lnTo>
                  <a:lnTo>
                    <a:pt x="54" y="53"/>
                  </a:lnTo>
                  <a:lnTo>
                    <a:pt x="50" y="56"/>
                  </a:lnTo>
                  <a:lnTo>
                    <a:pt x="44" y="59"/>
                  </a:lnTo>
                  <a:lnTo>
                    <a:pt x="38" y="62"/>
                  </a:lnTo>
                  <a:lnTo>
                    <a:pt x="31" y="62"/>
                  </a:lnTo>
                  <a:lnTo>
                    <a:pt x="25" y="62"/>
                  </a:lnTo>
                  <a:lnTo>
                    <a:pt x="20" y="59"/>
                  </a:lnTo>
                  <a:lnTo>
                    <a:pt x="14" y="56"/>
                  </a:lnTo>
                  <a:lnTo>
                    <a:pt x="8" y="53"/>
                  </a:lnTo>
                  <a:lnTo>
                    <a:pt x="5" y="47"/>
                  </a:lnTo>
                  <a:lnTo>
                    <a:pt x="2" y="42"/>
                  </a:lnTo>
                  <a:lnTo>
                    <a:pt x="0" y="36"/>
                  </a:lnTo>
                  <a:lnTo>
                    <a:pt x="0" y="30"/>
                  </a:lnTo>
                  <a:lnTo>
                    <a:pt x="0" y="27"/>
                  </a:lnTo>
                  <a:lnTo>
                    <a:pt x="0" y="27"/>
                  </a:lnTo>
                  <a:lnTo>
                    <a:pt x="0" y="27"/>
                  </a:lnTo>
                  <a:lnTo>
                    <a:pt x="0" y="27"/>
                  </a:lnTo>
                  <a:lnTo>
                    <a:pt x="0" y="27"/>
                  </a:lnTo>
                  <a:lnTo>
                    <a:pt x="0" y="27"/>
                  </a:lnTo>
                  <a:lnTo>
                    <a:pt x="0" y="27"/>
                  </a:lnTo>
                  <a:lnTo>
                    <a:pt x="0" y="27"/>
                  </a:lnTo>
                  <a:lnTo>
                    <a:pt x="0" y="26"/>
                  </a:lnTo>
                  <a:lnTo>
                    <a:pt x="0" y="30"/>
                  </a:lnTo>
                  <a:lnTo>
                    <a:pt x="1" y="36"/>
                  </a:lnTo>
                  <a:lnTo>
                    <a:pt x="2" y="42"/>
                  </a:lnTo>
                  <a:lnTo>
                    <a:pt x="5" y="47"/>
                  </a:lnTo>
                  <a:lnTo>
                    <a:pt x="10" y="52"/>
                  </a:lnTo>
                  <a:lnTo>
                    <a:pt x="14" y="56"/>
                  </a:lnTo>
                  <a:lnTo>
                    <a:pt x="20" y="59"/>
                  </a:lnTo>
                  <a:lnTo>
                    <a:pt x="25" y="60"/>
                  </a:lnTo>
                  <a:lnTo>
                    <a:pt x="31" y="62"/>
                  </a:lnTo>
                  <a:lnTo>
                    <a:pt x="38" y="60"/>
                  </a:lnTo>
                  <a:lnTo>
                    <a:pt x="44" y="59"/>
                  </a:lnTo>
                  <a:lnTo>
                    <a:pt x="50" y="56"/>
                  </a:lnTo>
                  <a:lnTo>
                    <a:pt x="54" y="52"/>
                  </a:lnTo>
                  <a:lnTo>
                    <a:pt x="57" y="47"/>
                  </a:lnTo>
                  <a:lnTo>
                    <a:pt x="61" y="42"/>
                  </a:lnTo>
                  <a:lnTo>
                    <a:pt x="63" y="36"/>
                  </a:lnTo>
                  <a:lnTo>
                    <a:pt x="63" y="30"/>
                  </a:lnTo>
                  <a:lnTo>
                    <a:pt x="64"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0" name="Freeform 1390"/>
            <p:cNvSpPr>
              <a:spLocks/>
            </p:cNvSpPr>
            <p:nvPr/>
          </p:nvSpPr>
          <p:spPr bwMode="auto">
            <a:xfrm>
              <a:off x="4214" y="2544"/>
              <a:ext cx="63" cy="61"/>
            </a:xfrm>
            <a:custGeom>
              <a:avLst/>
              <a:gdLst>
                <a:gd name="T0" fmla="*/ 63 w 63"/>
                <a:gd name="T1" fmla="*/ 22 h 61"/>
                <a:gd name="T2" fmla="*/ 57 w 63"/>
                <a:gd name="T3" fmla="*/ 10 h 61"/>
                <a:gd name="T4" fmla="*/ 50 w 63"/>
                <a:gd name="T5" fmla="*/ 3 h 61"/>
                <a:gd name="T6" fmla="*/ 44 w 63"/>
                <a:gd name="T7" fmla="*/ 0 h 61"/>
                <a:gd name="T8" fmla="*/ 44 w 63"/>
                <a:gd name="T9" fmla="*/ 0 h 61"/>
                <a:gd name="T10" fmla="*/ 43 w 63"/>
                <a:gd name="T11" fmla="*/ 0 h 61"/>
                <a:gd name="T12" fmla="*/ 43 w 63"/>
                <a:gd name="T13" fmla="*/ 0 h 61"/>
                <a:gd name="T14" fmla="*/ 44 w 63"/>
                <a:gd name="T15" fmla="*/ 0 h 61"/>
                <a:gd name="T16" fmla="*/ 54 w 63"/>
                <a:gd name="T17" fmla="*/ 6 h 61"/>
                <a:gd name="T18" fmla="*/ 60 w 63"/>
                <a:gd name="T19" fmla="*/ 16 h 61"/>
                <a:gd name="T20" fmla="*/ 63 w 63"/>
                <a:gd name="T21" fmla="*/ 29 h 61"/>
                <a:gd name="T22" fmla="*/ 63 w 63"/>
                <a:gd name="T23" fmla="*/ 35 h 61"/>
                <a:gd name="T24" fmla="*/ 57 w 63"/>
                <a:gd name="T25" fmla="*/ 46 h 61"/>
                <a:gd name="T26" fmla="*/ 50 w 63"/>
                <a:gd name="T27" fmla="*/ 55 h 61"/>
                <a:gd name="T28" fmla="*/ 38 w 63"/>
                <a:gd name="T29" fmla="*/ 59 h 61"/>
                <a:gd name="T30" fmla="*/ 25 w 63"/>
                <a:gd name="T31" fmla="*/ 59 h 61"/>
                <a:gd name="T32" fmla="*/ 14 w 63"/>
                <a:gd name="T33" fmla="*/ 55 h 61"/>
                <a:gd name="T34" fmla="*/ 5 w 63"/>
                <a:gd name="T35" fmla="*/ 46 h 61"/>
                <a:gd name="T36" fmla="*/ 1 w 63"/>
                <a:gd name="T37" fmla="*/ 35 h 61"/>
                <a:gd name="T38" fmla="*/ 0 w 63"/>
                <a:gd name="T39" fmla="*/ 25 h 61"/>
                <a:gd name="T40" fmla="*/ 1 w 63"/>
                <a:gd name="T41" fmla="*/ 25 h 61"/>
                <a:gd name="T42" fmla="*/ 1 w 63"/>
                <a:gd name="T43" fmla="*/ 25 h 61"/>
                <a:gd name="T44" fmla="*/ 1 w 63"/>
                <a:gd name="T45" fmla="*/ 25 h 61"/>
                <a:gd name="T46" fmla="*/ 1 w 63"/>
                <a:gd name="T47" fmla="*/ 25 h 61"/>
                <a:gd name="T48" fmla="*/ 1 w 63"/>
                <a:gd name="T49" fmla="*/ 35 h 61"/>
                <a:gd name="T50" fmla="*/ 5 w 63"/>
                <a:gd name="T51" fmla="*/ 46 h 61"/>
                <a:gd name="T52" fmla="*/ 14 w 63"/>
                <a:gd name="T53" fmla="*/ 55 h 61"/>
                <a:gd name="T54" fmla="*/ 25 w 63"/>
                <a:gd name="T55" fmla="*/ 59 h 61"/>
                <a:gd name="T56" fmla="*/ 38 w 63"/>
                <a:gd name="T57" fmla="*/ 59 h 61"/>
                <a:gd name="T58" fmla="*/ 48 w 63"/>
                <a:gd name="T59" fmla="*/ 55 h 61"/>
                <a:gd name="T60" fmla="*/ 57 w 63"/>
                <a:gd name="T61" fmla="*/ 46 h 61"/>
                <a:gd name="T62" fmla="*/ 61 w 63"/>
                <a:gd name="T63" fmla="*/ 35 h 61"/>
                <a:gd name="T64" fmla="*/ 63 w 63"/>
                <a:gd name="T65"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1">
                  <a:moveTo>
                    <a:pt x="63" y="29"/>
                  </a:moveTo>
                  <a:lnTo>
                    <a:pt x="63" y="22"/>
                  </a:lnTo>
                  <a:lnTo>
                    <a:pt x="61" y="16"/>
                  </a:lnTo>
                  <a:lnTo>
                    <a:pt x="57" y="10"/>
                  </a:lnTo>
                  <a:lnTo>
                    <a:pt x="54" y="6"/>
                  </a:lnTo>
                  <a:lnTo>
                    <a:pt x="50" y="3"/>
                  </a:lnTo>
                  <a:lnTo>
                    <a:pt x="44" y="0"/>
                  </a:lnTo>
                  <a:lnTo>
                    <a:pt x="44" y="0"/>
                  </a:lnTo>
                  <a:lnTo>
                    <a:pt x="44" y="0"/>
                  </a:lnTo>
                  <a:lnTo>
                    <a:pt x="44" y="0"/>
                  </a:lnTo>
                  <a:lnTo>
                    <a:pt x="43" y="0"/>
                  </a:lnTo>
                  <a:lnTo>
                    <a:pt x="43" y="0"/>
                  </a:lnTo>
                  <a:lnTo>
                    <a:pt x="43" y="0"/>
                  </a:lnTo>
                  <a:lnTo>
                    <a:pt x="43" y="0"/>
                  </a:lnTo>
                  <a:lnTo>
                    <a:pt x="43" y="0"/>
                  </a:lnTo>
                  <a:lnTo>
                    <a:pt x="44" y="0"/>
                  </a:lnTo>
                  <a:lnTo>
                    <a:pt x="48" y="3"/>
                  </a:lnTo>
                  <a:lnTo>
                    <a:pt x="54" y="6"/>
                  </a:lnTo>
                  <a:lnTo>
                    <a:pt x="57" y="12"/>
                  </a:lnTo>
                  <a:lnTo>
                    <a:pt x="60" y="16"/>
                  </a:lnTo>
                  <a:lnTo>
                    <a:pt x="61" y="22"/>
                  </a:lnTo>
                  <a:lnTo>
                    <a:pt x="63" y="29"/>
                  </a:lnTo>
                  <a:lnTo>
                    <a:pt x="63" y="29"/>
                  </a:lnTo>
                  <a:lnTo>
                    <a:pt x="63" y="35"/>
                  </a:lnTo>
                  <a:lnTo>
                    <a:pt x="61" y="41"/>
                  </a:lnTo>
                  <a:lnTo>
                    <a:pt x="57" y="46"/>
                  </a:lnTo>
                  <a:lnTo>
                    <a:pt x="54" y="51"/>
                  </a:lnTo>
                  <a:lnTo>
                    <a:pt x="50" y="55"/>
                  </a:lnTo>
                  <a:lnTo>
                    <a:pt x="44" y="58"/>
                  </a:lnTo>
                  <a:lnTo>
                    <a:pt x="38" y="59"/>
                  </a:lnTo>
                  <a:lnTo>
                    <a:pt x="31" y="61"/>
                  </a:lnTo>
                  <a:lnTo>
                    <a:pt x="25" y="59"/>
                  </a:lnTo>
                  <a:lnTo>
                    <a:pt x="20" y="58"/>
                  </a:lnTo>
                  <a:lnTo>
                    <a:pt x="14" y="55"/>
                  </a:lnTo>
                  <a:lnTo>
                    <a:pt x="10" y="51"/>
                  </a:lnTo>
                  <a:lnTo>
                    <a:pt x="5" y="46"/>
                  </a:lnTo>
                  <a:lnTo>
                    <a:pt x="2" y="41"/>
                  </a:lnTo>
                  <a:lnTo>
                    <a:pt x="1" y="35"/>
                  </a:lnTo>
                  <a:lnTo>
                    <a:pt x="0" y="29"/>
                  </a:lnTo>
                  <a:lnTo>
                    <a:pt x="0" y="25"/>
                  </a:lnTo>
                  <a:lnTo>
                    <a:pt x="1" y="25"/>
                  </a:lnTo>
                  <a:lnTo>
                    <a:pt x="1" y="25"/>
                  </a:lnTo>
                  <a:lnTo>
                    <a:pt x="1" y="25"/>
                  </a:lnTo>
                  <a:lnTo>
                    <a:pt x="1" y="25"/>
                  </a:lnTo>
                  <a:lnTo>
                    <a:pt x="1" y="25"/>
                  </a:lnTo>
                  <a:lnTo>
                    <a:pt x="1" y="25"/>
                  </a:lnTo>
                  <a:lnTo>
                    <a:pt x="1" y="25"/>
                  </a:lnTo>
                  <a:lnTo>
                    <a:pt x="1" y="25"/>
                  </a:lnTo>
                  <a:lnTo>
                    <a:pt x="1" y="29"/>
                  </a:lnTo>
                  <a:lnTo>
                    <a:pt x="1" y="35"/>
                  </a:lnTo>
                  <a:lnTo>
                    <a:pt x="2" y="41"/>
                  </a:lnTo>
                  <a:lnTo>
                    <a:pt x="5" y="46"/>
                  </a:lnTo>
                  <a:lnTo>
                    <a:pt x="10" y="51"/>
                  </a:lnTo>
                  <a:lnTo>
                    <a:pt x="14" y="55"/>
                  </a:lnTo>
                  <a:lnTo>
                    <a:pt x="20" y="58"/>
                  </a:lnTo>
                  <a:lnTo>
                    <a:pt x="25" y="59"/>
                  </a:lnTo>
                  <a:lnTo>
                    <a:pt x="31" y="59"/>
                  </a:lnTo>
                  <a:lnTo>
                    <a:pt x="38" y="59"/>
                  </a:lnTo>
                  <a:lnTo>
                    <a:pt x="44" y="58"/>
                  </a:lnTo>
                  <a:lnTo>
                    <a:pt x="48" y="55"/>
                  </a:lnTo>
                  <a:lnTo>
                    <a:pt x="54" y="51"/>
                  </a:lnTo>
                  <a:lnTo>
                    <a:pt x="57" y="46"/>
                  </a:lnTo>
                  <a:lnTo>
                    <a:pt x="60" y="41"/>
                  </a:lnTo>
                  <a:lnTo>
                    <a:pt x="61" y="35"/>
                  </a:lnTo>
                  <a:lnTo>
                    <a:pt x="63" y="29"/>
                  </a:lnTo>
                  <a:lnTo>
                    <a:pt x="63"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1" name="Freeform 1391"/>
            <p:cNvSpPr>
              <a:spLocks/>
            </p:cNvSpPr>
            <p:nvPr/>
          </p:nvSpPr>
          <p:spPr bwMode="auto">
            <a:xfrm>
              <a:off x="4215" y="2544"/>
              <a:ext cx="62" cy="59"/>
            </a:xfrm>
            <a:custGeom>
              <a:avLst/>
              <a:gdLst>
                <a:gd name="T0" fmla="*/ 60 w 62"/>
                <a:gd name="T1" fmla="*/ 22 h 59"/>
                <a:gd name="T2" fmla="*/ 56 w 62"/>
                <a:gd name="T3" fmla="*/ 12 h 59"/>
                <a:gd name="T4" fmla="*/ 47 w 62"/>
                <a:gd name="T5" fmla="*/ 3 h 59"/>
                <a:gd name="T6" fmla="*/ 42 w 62"/>
                <a:gd name="T7" fmla="*/ 0 h 59"/>
                <a:gd name="T8" fmla="*/ 42 w 62"/>
                <a:gd name="T9" fmla="*/ 0 h 59"/>
                <a:gd name="T10" fmla="*/ 42 w 62"/>
                <a:gd name="T11" fmla="*/ 0 h 59"/>
                <a:gd name="T12" fmla="*/ 40 w 62"/>
                <a:gd name="T13" fmla="*/ 0 h 59"/>
                <a:gd name="T14" fmla="*/ 40 w 62"/>
                <a:gd name="T15" fmla="*/ 0 h 59"/>
                <a:gd name="T16" fmla="*/ 47 w 62"/>
                <a:gd name="T17" fmla="*/ 3 h 59"/>
                <a:gd name="T18" fmla="*/ 56 w 62"/>
                <a:gd name="T19" fmla="*/ 12 h 59"/>
                <a:gd name="T20" fmla="*/ 60 w 62"/>
                <a:gd name="T21" fmla="*/ 22 h 59"/>
                <a:gd name="T22" fmla="*/ 62 w 62"/>
                <a:gd name="T23" fmla="*/ 29 h 59"/>
                <a:gd name="T24" fmla="*/ 59 w 62"/>
                <a:gd name="T25" fmla="*/ 41 h 59"/>
                <a:gd name="T26" fmla="*/ 53 w 62"/>
                <a:gd name="T27" fmla="*/ 51 h 59"/>
                <a:gd name="T28" fmla="*/ 43 w 62"/>
                <a:gd name="T29" fmla="*/ 58 h 59"/>
                <a:gd name="T30" fmla="*/ 30 w 62"/>
                <a:gd name="T31" fmla="*/ 59 h 59"/>
                <a:gd name="T32" fmla="*/ 19 w 62"/>
                <a:gd name="T33" fmla="*/ 58 h 59"/>
                <a:gd name="T34" fmla="*/ 9 w 62"/>
                <a:gd name="T35" fmla="*/ 51 h 59"/>
                <a:gd name="T36" fmla="*/ 1 w 62"/>
                <a:gd name="T37" fmla="*/ 41 h 59"/>
                <a:gd name="T38" fmla="*/ 0 w 62"/>
                <a:gd name="T39" fmla="*/ 29 h 59"/>
                <a:gd name="T40" fmla="*/ 0 w 62"/>
                <a:gd name="T41" fmla="*/ 25 h 59"/>
                <a:gd name="T42" fmla="*/ 0 w 62"/>
                <a:gd name="T43" fmla="*/ 25 h 59"/>
                <a:gd name="T44" fmla="*/ 0 w 62"/>
                <a:gd name="T45" fmla="*/ 25 h 59"/>
                <a:gd name="T46" fmla="*/ 0 w 62"/>
                <a:gd name="T47" fmla="*/ 23 h 59"/>
                <a:gd name="T48" fmla="*/ 0 w 62"/>
                <a:gd name="T49" fmla="*/ 29 h 59"/>
                <a:gd name="T50" fmla="*/ 3 w 62"/>
                <a:gd name="T51" fmla="*/ 41 h 59"/>
                <a:gd name="T52" fmla="*/ 9 w 62"/>
                <a:gd name="T53" fmla="*/ 51 h 59"/>
                <a:gd name="T54" fmla="*/ 19 w 62"/>
                <a:gd name="T55" fmla="*/ 57 h 59"/>
                <a:gd name="T56" fmla="*/ 30 w 62"/>
                <a:gd name="T57" fmla="*/ 59 h 59"/>
                <a:gd name="T58" fmla="*/ 43 w 62"/>
                <a:gd name="T59" fmla="*/ 57 h 59"/>
                <a:gd name="T60" fmla="*/ 52 w 62"/>
                <a:gd name="T61" fmla="*/ 51 h 59"/>
                <a:gd name="T62" fmla="*/ 59 w 62"/>
                <a:gd name="T63" fmla="*/ 41 h 59"/>
                <a:gd name="T64" fmla="*/ 62 w 62"/>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9">
                  <a:moveTo>
                    <a:pt x="62" y="29"/>
                  </a:moveTo>
                  <a:lnTo>
                    <a:pt x="60" y="22"/>
                  </a:lnTo>
                  <a:lnTo>
                    <a:pt x="59" y="16"/>
                  </a:lnTo>
                  <a:lnTo>
                    <a:pt x="56" y="12"/>
                  </a:lnTo>
                  <a:lnTo>
                    <a:pt x="53" y="6"/>
                  </a:lnTo>
                  <a:lnTo>
                    <a:pt x="47" y="3"/>
                  </a:lnTo>
                  <a:lnTo>
                    <a:pt x="43" y="0"/>
                  </a:lnTo>
                  <a:lnTo>
                    <a:pt x="42" y="0"/>
                  </a:lnTo>
                  <a:lnTo>
                    <a:pt x="42" y="0"/>
                  </a:lnTo>
                  <a:lnTo>
                    <a:pt x="42" y="0"/>
                  </a:lnTo>
                  <a:lnTo>
                    <a:pt x="42" y="0"/>
                  </a:lnTo>
                  <a:lnTo>
                    <a:pt x="42" y="0"/>
                  </a:lnTo>
                  <a:lnTo>
                    <a:pt x="42" y="0"/>
                  </a:lnTo>
                  <a:lnTo>
                    <a:pt x="40" y="0"/>
                  </a:lnTo>
                  <a:lnTo>
                    <a:pt x="40" y="0"/>
                  </a:lnTo>
                  <a:lnTo>
                    <a:pt x="40" y="0"/>
                  </a:lnTo>
                  <a:lnTo>
                    <a:pt x="43" y="0"/>
                  </a:lnTo>
                  <a:lnTo>
                    <a:pt x="47" y="3"/>
                  </a:lnTo>
                  <a:lnTo>
                    <a:pt x="52" y="8"/>
                  </a:lnTo>
                  <a:lnTo>
                    <a:pt x="56" y="12"/>
                  </a:lnTo>
                  <a:lnTo>
                    <a:pt x="59" y="16"/>
                  </a:lnTo>
                  <a:lnTo>
                    <a:pt x="60" y="22"/>
                  </a:lnTo>
                  <a:lnTo>
                    <a:pt x="62" y="29"/>
                  </a:lnTo>
                  <a:lnTo>
                    <a:pt x="62" y="29"/>
                  </a:lnTo>
                  <a:lnTo>
                    <a:pt x="60" y="35"/>
                  </a:lnTo>
                  <a:lnTo>
                    <a:pt x="59" y="41"/>
                  </a:lnTo>
                  <a:lnTo>
                    <a:pt x="56" y="46"/>
                  </a:lnTo>
                  <a:lnTo>
                    <a:pt x="53" y="51"/>
                  </a:lnTo>
                  <a:lnTo>
                    <a:pt x="47" y="55"/>
                  </a:lnTo>
                  <a:lnTo>
                    <a:pt x="43" y="58"/>
                  </a:lnTo>
                  <a:lnTo>
                    <a:pt x="37" y="59"/>
                  </a:lnTo>
                  <a:lnTo>
                    <a:pt x="30" y="59"/>
                  </a:lnTo>
                  <a:lnTo>
                    <a:pt x="24" y="59"/>
                  </a:lnTo>
                  <a:lnTo>
                    <a:pt x="19" y="58"/>
                  </a:lnTo>
                  <a:lnTo>
                    <a:pt x="13" y="55"/>
                  </a:lnTo>
                  <a:lnTo>
                    <a:pt x="9" y="51"/>
                  </a:lnTo>
                  <a:lnTo>
                    <a:pt x="4" y="46"/>
                  </a:lnTo>
                  <a:lnTo>
                    <a:pt x="1" y="41"/>
                  </a:lnTo>
                  <a:lnTo>
                    <a:pt x="0" y="35"/>
                  </a:lnTo>
                  <a:lnTo>
                    <a:pt x="0" y="29"/>
                  </a:lnTo>
                  <a:lnTo>
                    <a:pt x="0" y="25"/>
                  </a:lnTo>
                  <a:lnTo>
                    <a:pt x="0" y="25"/>
                  </a:lnTo>
                  <a:lnTo>
                    <a:pt x="0" y="25"/>
                  </a:lnTo>
                  <a:lnTo>
                    <a:pt x="0" y="25"/>
                  </a:lnTo>
                  <a:lnTo>
                    <a:pt x="0" y="25"/>
                  </a:lnTo>
                  <a:lnTo>
                    <a:pt x="0" y="25"/>
                  </a:lnTo>
                  <a:lnTo>
                    <a:pt x="0" y="25"/>
                  </a:lnTo>
                  <a:lnTo>
                    <a:pt x="0" y="23"/>
                  </a:lnTo>
                  <a:lnTo>
                    <a:pt x="0" y="23"/>
                  </a:lnTo>
                  <a:lnTo>
                    <a:pt x="0" y="29"/>
                  </a:lnTo>
                  <a:lnTo>
                    <a:pt x="0" y="35"/>
                  </a:lnTo>
                  <a:lnTo>
                    <a:pt x="3" y="41"/>
                  </a:lnTo>
                  <a:lnTo>
                    <a:pt x="6" y="46"/>
                  </a:lnTo>
                  <a:lnTo>
                    <a:pt x="9" y="51"/>
                  </a:lnTo>
                  <a:lnTo>
                    <a:pt x="13" y="54"/>
                  </a:lnTo>
                  <a:lnTo>
                    <a:pt x="19" y="57"/>
                  </a:lnTo>
                  <a:lnTo>
                    <a:pt x="24" y="59"/>
                  </a:lnTo>
                  <a:lnTo>
                    <a:pt x="30" y="59"/>
                  </a:lnTo>
                  <a:lnTo>
                    <a:pt x="37" y="59"/>
                  </a:lnTo>
                  <a:lnTo>
                    <a:pt x="43" y="57"/>
                  </a:lnTo>
                  <a:lnTo>
                    <a:pt x="47" y="54"/>
                  </a:lnTo>
                  <a:lnTo>
                    <a:pt x="52" y="51"/>
                  </a:lnTo>
                  <a:lnTo>
                    <a:pt x="56" y="46"/>
                  </a:lnTo>
                  <a:lnTo>
                    <a:pt x="59" y="41"/>
                  </a:lnTo>
                  <a:lnTo>
                    <a:pt x="60" y="35"/>
                  </a:lnTo>
                  <a:lnTo>
                    <a:pt x="62"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2" name="Freeform 1392"/>
            <p:cNvSpPr>
              <a:spLocks/>
            </p:cNvSpPr>
            <p:nvPr/>
          </p:nvSpPr>
          <p:spPr bwMode="auto">
            <a:xfrm>
              <a:off x="4215" y="2544"/>
              <a:ext cx="62" cy="59"/>
            </a:xfrm>
            <a:custGeom>
              <a:avLst/>
              <a:gdLst>
                <a:gd name="T0" fmla="*/ 60 w 62"/>
                <a:gd name="T1" fmla="*/ 22 h 59"/>
                <a:gd name="T2" fmla="*/ 56 w 62"/>
                <a:gd name="T3" fmla="*/ 12 h 59"/>
                <a:gd name="T4" fmla="*/ 47 w 62"/>
                <a:gd name="T5" fmla="*/ 3 h 59"/>
                <a:gd name="T6" fmla="*/ 40 w 62"/>
                <a:gd name="T7" fmla="*/ 0 h 59"/>
                <a:gd name="T8" fmla="*/ 40 w 62"/>
                <a:gd name="T9" fmla="*/ 0 h 59"/>
                <a:gd name="T10" fmla="*/ 40 w 62"/>
                <a:gd name="T11" fmla="*/ 0 h 59"/>
                <a:gd name="T12" fmla="*/ 40 w 62"/>
                <a:gd name="T13" fmla="*/ 0 h 59"/>
                <a:gd name="T14" fmla="*/ 40 w 62"/>
                <a:gd name="T15" fmla="*/ 0 h 59"/>
                <a:gd name="T16" fmla="*/ 47 w 62"/>
                <a:gd name="T17" fmla="*/ 3 h 59"/>
                <a:gd name="T18" fmla="*/ 56 w 62"/>
                <a:gd name="T19" fmla="*/ 12 h 59"/>
                <a:gd name="T20" fmla="*/ 60 w 62"/>
                <a:gd name="T21" fmla="*/ 23 h 59"/>
                <a:gd name="T22" fmla="*/ 62 w 62"/>
                <a:gd name="T23" fmla="*/ 29 h 59"/>
                <a:gd name="T24" fmla="*/ 59 w 62"/>
                <a:gd name="T25" fmla="*/ 41 h 59"/>
                <a:gd name="T26" fmla="*/ 52 w 62"/>
                <a:gd name="T27" fmla="*/ 51 h 59"/>
                <a:gd name="T28" fmla="*/ 43 w 62"/>
                <a:gd name="T29" fmla="*/ 57 h 59"/>
                <a:gd name="T30" fmla="*/ 30 w 62"/>
                <a:gd name="T31" fmla="*/ 59 h 59"/>
                <a:gd name="T32" fmla="*/ 19 w 62"/>
                <a:gd name="T33" fmla="*/ 57 h 59"/>
                <a:gd name="T34" fmla="*/ 9 w 62"/>
                <a:gd name="T35" fmla="*/ 51 h 59"/>
                <a:gd name="T36" fmla="*/ 3 w 62"/>
                <a:gd name="T37" fmla="*/ 41 h 59"/>
                <a:gd name="T38" fmla="*/ 0 w 62"/>
                <a:gd name="T39" fmla="*/ 29 h 59"/>
                <a:gd name="T40" fmla="*/ 0 w 62"/>
                <a:gd name="T41" fmla="*/ 23 h 59"/>
                <a:gd name="T42" fmla="*/ 0 w 62"/>
                <a:gd name="T43" fmla="*/ 23 h 59"/>
                <a:gd name="T44" fmla="*/ 1 w 62"/>
                <a:gd name="T45" fmla="*/ 23 h 59"/>
                <a:gd name="T46" fmla="*/ 1 w 62"/>
                <a:gd name="T47" fmla="*/ 23 h 59"/>
                <a:gd name="T48" fmla="*/ 0 w 62"/>
                <a:gd name="T49" fmla="*/ 29 h 59"/>
                <a:gd name="T50" fmla="*/ 3 w 62"/>
                <a:gd name="T51" fmla="*/ 41 h 59"/>
                <a:gd name="T52" fmla="*/ 9 w 62"/>
                <a:gd name="T53" fmla="*/ 51 h 59"/>
                <a:gd name="T54" fmla="*/ 19 w 62"/>
                <a:gd name="T55" fmla="*/ 57 h 59"/>
                <a:gd name="T56" fmla="*/ 30 w 62"/>
                <a:gd name="T57" fmla="*/ 59 h 59"/>
                <a:gd name="T58" fmla="*/ 42 w 62"/>
                <a:gd name="T59" fmla="*/ 57 h 59"/>
                <a:gd name="T60" fmla="*/ 52 w 62"/>
                <a:gd name="T61" fmla="*/ 51 h 59"/>
                <a:gd name="T62" fmla="*/ 59 w 62"/>
                <a:gd name="T63" fmla="*/ 41 h 59"/>
                <a:gd name="T64" fmla="*/ 60 w 62"/>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59">
                  <a:moveTo>
                    <a:pt x="62" y="29"/>
                  </a:moveTo>
                  <a:lnTo>
                    <a:pt x="60" y="22"/>
                  </a:lnTo>
                  <a:lnTo>
                    <a:pt x="59" y="16"/>
                  </a:lnTo>
                  <a:lnTo>
                    <a:pt x="56" y="12"/>
                  </a:lnTo>
                  <a:lnTo>
                    <a:pt x="52" y="8"/>
                  </a:lnTo>
                  <a:lnTo>
                    <a:pt x="47" y="3"/>
                  </a:lnTo>
                  <a:lnTo>
                    <a:pt x="43" y="0"/>
                  </a:lnTo>
                  <a:lnTo>
                    <a:pt x="40" y="0"/>
                  </a:lnTo>
                  <a:lnTo>
                    <a:pt x="40" y="0"/>
                  </a:lnTo>
                  <a:lnTo>
                    <a:pt x="40" y="0"/>
                  </a:lnTo>
                  <a:lnTo>
                    <a:pt x="40" y="0"/>
                  </a:lnTo>
                  <a:lnTo>
                    <a:pt x="40" y="0"/>
                  </a:lnTo>
                  <a:lnTo>
                    <a:pt x="40" y="0"/>
                  </a:lnTo>
                  <a:lnTo>
                    <a:pt x="40" y="0"/>
                  </a:lnTo>
                  <a:lnTo>
                    <a:pt x="40" y="0"/>
                  </a:lnTo>
                  <a:lnTo>
                    <a:pt x="40" y="0"/>
                  </a:lnTo>
                  <a:lnTo>
                    <a:pt x="42" y="0"/>
                  </a:lnTo>
                  <a:lnTo>
                    <a:pt x="47" y="3"/>
                  </a:lnTo>
                  <a:lnTo>
                    <a:pt x="52" y="8"/>
                  </a:lnTo>
                  <a:lnTo>
                    <a:pt x="56" y="12"/>
                  </a:lnTo>
                  <a:lnTo>
                    <a:pt x="59" y="18"/>
                  </a:lnTo>
                  <a:lnTo>
                    <a:pt x="60" y="23"/>
                  </a:lnTo>
                  <a:lnTo>
                    <a:pt x="60" y="29"/>
                  </a:lnTo>
                  <a:lnTo>
                    <a:pt x="62" y="29"/>
                  </a:lnTo>
                  <a:lnTo>
                    <a:pt x="60" y="35"/>
                  </a:lnTo>
                  <a:lnTo>
                    <a:pt x="59" y="41"/>
                  </a:lnTo>
                  <a:lnTo>
                    <a:pt x="56" y="46"/>
                  </a:lnTo>
                  <a:lnTo>
                    <a:pt x="52" y="51"/>
                  </a:lnTo>
                  <a:lnTo>
                    <a:pt x="47" y="54"/>
                  </a:lnTo>
                  <a:lnTo>
                    <a:pt x="43" y="57"/>
                  </a:lnTo>
                  <a:lnTo>
                    <a:pt x="37" y="59"/>
                  </a:lnTo>
                  <a:lnTo>
                    <a:pt x="30" y="59"/>
                  </a:lnTo>
                  <a:lnTo>
                    <a:pt x="24" y="59"/>
                  </a:lnTo>
                  <a:lnTo>
                    <a:pt x="19" y="57"/>
                  </a:lnTo>
                  <a:lnTo>
                    <a:pt x="13" y="54"/>
                  </a:lnTo>
                  <a:lnTo>
                    <a:pt x="9" y="51"/>
                  </a:lnTo>
                  <a:lnTo>
                    <a:pt x="6" y="46"/>
                  </a:lnTo>
                  <a:lnTo>
                    <a:pt x="3" y="41"/>
                  </a:lnTo>
                  <a:lnTo>
                    <a:pt x="0" y="35"/>
                  </a:lnTo>
                  <a:lnTo>
                    <a:pt x="0" y="29"/>
                  </a:lnTo>
                  <a:lnTo>
                    <a:pt x="0" y="23"/>
                  </a:lnTo>
                  <a:lnTo>
                    <a:pt x="0" y="23"/>
                  </a:lnTo>
                  <a:lnTo>
                    <a:pt x="0" y="23"/>
                  </a:lnTo>
                  <a:lnTo>
                    <a:pt x="0" y="23"/>
                  </a:lnTo>
                  <a:lnTo>
                    <a:pt x="0" y="23"/>
                  </a:lnTo>
                  <a:lnTo>
                    <a:pt x="1" y="23"/>
                  </a:lnTo>
                  <a:lnTo>
                    <a:pt x="1" y="23"/>
                  </a:lnTo>
                  <a:lnTo>
                    <a:pt x="1" y="23"/>
                  </a:lnTo>
                  <a:lnTo>
                    <a:pt x="1" y="23"/>
                  </a:lnTo>
                  <a:lnTo>
                    <a:pt x="0" y="29"/>
                  </a:lnTo>
                  <a:lnTo>
                    <a:pt x="1" y="35"/>
                  </a:lnTo>
                  <a:lnTo>
                    <a:pt x="3" y="41"/>
                  </a:lnTo>
                  <a:lnTo>
                    <a:pt x="6" y="45"/>
                  </a:lnTo>
                  <a:lnTo>
                    <a:pt x="9" y="51"/>
                  </a:lnTo>
                  <a:lnTo>
                    <a:pt x="14" y="54"/>
                  </a:lnTo>
                  <a:lnTo>
                    <a:pt x="19" y="57"/>
                  </a:lnTo>
                  <a:lnTo>
                    <a:pt x="24" y="58"/>
                  </a:lnTo>
                  <a:lnTo>
                    <a:pt x="30" y="59"/>
                  </a:lnTo>
                  <a:lnTo>
                    <a:pt x="36" y="58"/>
                  </a:lnTo>
                  <a:lnTo>
                    <a:pt x="42" y="57"/>
                  </a:lnTo>
                  <a:lnTo>
                    <a:pt x="47" y="54"/>
                  </a:lnTo>
                  <a:lnTo>
                    <a:pt x="52" y="51"/>
                  </a:lnTo>
                  <a:lnTo>
                    <a:pt x="56" y="45"/>
                  </a:lnTo>
                  <a:lnTo>
                    <a:pt x="59" y="41"/>
                  </a:lnTo>
                  <a:lnTo>
                    <a:pt x="60" y="35"/>
                  </a:lnTo>
                  <a:lnTo>
                    <a:pt x="60"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3" name="Freeform 1393"/>
            <p:cNvSpPr>
              <a:spLocks/>
            </p:cNvSpPr>
            <p:nvPr/>
          </p:nvSpPr>
          <p:spPr bwMode="auto">
            <a:xfrm>
              <a:off x="4215" y="2544"/>
              <a:ext cx="60" cy="59"/>
            </a:xfrm>
            <a:custGeom>
              <a:avLst/>
              <a:gdLst>
                <a:gd name="T0" fmla="*/ 60 w 60"/>
                <a:gd name="T1" fmla="*/ 23 h 59"/>
                <a:gd name="T2" fmla="*/ 56 w 60"/>
                <a:gd name="T3" fmla="*/ 12 h 59"/>
                <a:gd name="T4" fmla="*/ 47 w 60"/>
                <a:gd name="T5" fmla="*/ 3 h 59"/>
                <a:gd name="T6" fmla="*/ 40 w 60"/>
                <a:gd name="T7" fmla="*/ 0 h 59"/>
                <a:gd name="T8" fmla="*/ 39 w 60"/>
                <a:gd name="T9" fmla="*/ 0 h 59"/>
                <a:gd name="T10" fmla="*/ 39 w 60"/>
                <a:gd name="T11" fmla="*/ 0 h 59"/>
                <a:gd name="T12" fmla="*/ 39 w 60"/>
                <a:gd name="T13" fmla="*/ 0 h 59"/>
                <a:gd name="T14" fmla="*/ 39 w 60"/>
                <a:gd name="T15" fmla="*/ 0 h 59"/>
                <a:gd name="T16" fmla="*/ 47 w 60"/>
                <a:gd name="T17" fmla="*/ 5 h 59"/>
                <a:gd name="T18" fmla="*/ 55 w 60"/>
                <a:gd name="T19" fmla="*/ 12 h 59"/>
                <a:gd name="T20" fmla="*/ 59 w 60"/>
                <a:gd name="T21" fmla="*/ 23 h 59"/>
                <a:gd name="T22" fmla="*/ 60 w 60"/>
                <a:gd name="T23" fmla="*/ 29 h 59"/>
                <a:gd name="T24" fmla="*/ 59 w 60"/>
                <a:gd name="T25" fmla="*/ 41 h 59"/>
                <a:gd name="T26" fmla="*/ 52 w 60"/>
                <a:gd name="T27" fmla="*/ 51 h 59"/>
                <a:gd name="T28" fmla="*/ 42 w 60"/>
                <a:gd name="T29" fmla="*/ 57 h 59"/>
                <a:gd name="T30" fmla="*/ 30 w 60"/>
                <a:gd name="T31" fmla="*/ 59 h 59"/>
                <a:gd name="T32" fmla="*/ 19 w 60"/>
                <a:gd name="T33" fmla="*/ 57 h 59"/>
                <a:gd name="T34" fmla="*/ 9 w 60"/>
                <a:gd name="T35" fmla="*/ 51 h 59"/>
                <a:gd name="T36" fmla="*/ 3 w 60"/>
                <a:gd name="T37" fmla="*/ 41 h 59"/>
                <a:gd name="T38" fmla="*/ 0 w 60"/>
                <a:gd name="T39" fmla="*/ 29 h 59"/>
                <a:gd name="T40" fmla="*/ 1 w 60"/>
                <a:gd name="T41" fmla="*/ 23 h 59"/>
                <a:gd name="T42" fmla="*/ 1 w 60"/>
                <a:gd name="T43" fmla="*/ 23 h 59"/>
                <a:gd name="T44" fmla="*/ 1 w 60"/>
                <a:gd name="T45" fmla="*/ 23 h 59"/>
                <a:gd name="T46" fmla="*/ 1 w 60"/>
                <a:gd name="T47" fmla="*/ 22 h 59"/>
                <a:gd name="T48" fmla="*/ 1 w 60"/>
                <a:gd name="T49" fmla="*/ 23 h 59"/>
                <a:gd name="T50" fmla="*/ 1 w 60"/>
                <a:gd name="T51" fmla="*/ 35 h 59"/>
                <a:gd name="T52" fmla="*/ 6 w 60"/>
                <a:gd name="T53" fmla="*/ 45 h 59"/>
                <a:gd name="T54" fmla="*/ 14 w 60"/>
                <a:gd name="T55" fmla="*/ 54 h 59"/>
                <a:gd name="T56" fmla="*/ 24 w 60"/>
                <a:gd name="T57" fmla="*/ 58 h 59"/>
                <a:gd name="T58" fmla="*/ 36 w 60"/>
                <a:gd name="T59" fmla="*/ 58 h 59"/>
                <a:gd name="T60" fmla="*/ 47 w 60"/>
                <a:gd name="T61" fmla="*/ 54 h 59"/>
                <a:gd name="T62" fmla="*/ 55 w 60"/>
                <a:gd name="T63" fmla="*/ 45 h 59"/>
                <a:gd name="T64" fmla="*/ 59 w 60"/>
                <a:gd name="T65" fmla="*/ 35 h 59"/>
                <a:gd name="T66" fmla="*/ 60 w 60"/>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60" y="29"/>
                  </a:moveTo>
                  <a:lnTo>
                    <a:pt x="60" y="23"/>
                  </a:lnTo>
                  <a:lnTo>
                    <a:pt x="59" y="18"/>
                  </a:lnTo>
                  <a:lnTo>
                    <a:pt x="56" y="12"/>
                  </a:lnTo>
                  <a:lnTo>
                    <a:pt x="52" y="8"/>
                  </a:lnTo>
                  <a:lnTo>
                    <a:pt x="47" y="3"/>
                  </a:lnTo>
                  <a:lnTo>
                    <a:pt x="42" y="0"/>
                  </a:lnTo>
                  <a:lnTo>
                    <a:pt x="40" y="0"/>
                  </a:lnTo>
                  <a:lnTo>
                    <a:pt x="39" y="0"/>
                  </a:lnTo>
                  <a:lnTo>
                    <a:pt x="39" y="0"/>
                  </a:lnTo>
                  <a:lnTo>
                    <a:pt x="39" y="0"/>
                  </a:lnTo>
                  <a:lnTo>
                    <a:pt x="39" y="0"/>
                  </a:lnTo>
                  <a:lnTo>
                    <a:pt x="39" y="0"/>
                  </a:lnTo>
                  <a:lnTo>
                    <a:pt x="39" y="0"/>
                  </a:lnTo>
                  <a:lnTo>
                    <a:pt x="39" y="0"/>
                  </a:lnTo>
                  <a:lnTo>
                    <a:pt x="39" y="0"/>
                  </a:lnTo>
                  <a:lnTo>
                    <a:pt x="42" y="2"/>
                  </a:lnTo>
                  <a:lnTo>
                    <a:pt x="47" y="5"/>
                  </a:lnTo>
                  <a:lnTo>
                    <a:pt x="52" y="8"/>
                  </a:lnTo>
                  <a:lnTo>
                    <a:pt x="55" y="12"/>
                  </a:lnTo>
                  <a:lnTo>
                    <a:pt x="57" y="18"/>
                  </a:lnTo>
                  <a:lnTo>
                    <a:pt x="59" y="23"/>
                  </a:lnTo>
                  <a:lnTo>
                    <a:pt x="60" y="29"/>
                  </a:lnTo>
                  <a:lnTo>
                    <a:pt x="60" y="29"/>
                  </a:lnTo>
                  <a:lnTo>
                    <a:pt x="60" y="35"/>
                  </a:lnTo>
                  <a:lnTo>
                    <a:pt x="59" y="41"/>
                  </a:lnTo>
                  <a:lnTo>
                    <a:pt x="56" y="45"/>
                  </a:lnTo>
                  <a:lnTo>
                    <a:pt x="52" y="51"/>
                  </a:lnTo>
                  <a:lnTo>
                    <a:pt x="47" y="54"/>
                  </a:lnTo>
                  <a:lnTo>
                    <a:pt x="42" y="57"/>
                  </a:lnTo>
                  <a:lnTo>
                    <a:pt x="36" y="58"/>
                  </a:lnTo>
                  <a:lnTo>
                    <a:pt x="30" y="59"/>
                  </a:lnTo>
                  <a:lnTo>
                    <a:pt x="24" y="58"/>
                  </a:lnTo>
                  <a:lnTo>
                    <a:pt x="19" y="57"/>
                  </a:lnTo>
                  <a:lnTo>
                    <a:pt x="14" y="54"/>
                  </a:lnTo>
                  <a:lnTo>
                    <a:pt x="9" y="51"/>
                  </a:lnTo>
                  <a:lnTo>
                    <a:pt x="6" y="45"/>
                  </a:lnTo>
                  <a:lnTo>
                    <a:pt x="3" y="41"/>
                  </a:lnTo>
                  <a:lnTo>
                    <a:pt x="1" y="35"/>
                  </a:lnTo>
                  <a:lnTo>
                    <a:pt x="0" y="29"/>
                  </a:lnTo>
                  <a:lnTo>
                    <a:pt x="1" y="23"/>
                  </a:lnTo>
                  <a:lnTo>
                    <a:pt x="1" y="23"/>
                  </a:lnTo>
                  <a:lnTo>
                    <a:pt x="1" y="23"/>
                  </a:lnTo>
                  <a:lnTo>
                    <a:pt x="1" y="23"/>
                  </a:lnTo>
                  <a:lnTo>
                    <a:pt x="1" y="23"/>
                  </a:lnTo>
                  <a:lnTo>
                    <a:pt x="1" y="23"/>
                  </a:lnTo>
                  <a:lnTo>
                    <a:pt x="1" y="22"/>
                  </a:lnTo>
                  <a:lnTo>
                    <a:pt x="1" y="22"/>
                  </a:lnTo>
                  <a:lnTo>
                    <a:pt x="1" y="22"/>
                  </a:lnTo>
                  <a:lnTo>
                    <a:pt x="1" y="23"/>
                  </a:lnTo>
                  <a:lnTo>
                    <a:pt x="1" y="29"/>
                  </a:lnTo>
                  <a:lnTo>
                    <a:pt x="1" y="35"/>
                  </a:lnTo>
                  <a:lnTo>
                    <a:pt x="3" y="41"/>
                  </a:lnTo>
                  <a:lnTo>
                    <a:pt x="6" y="45"/>
                  </a:lnTo>
                  <a:lnTo>
                    <a:pt x="10" y="49"/>
                  </a:lnTo>
                  <a:lnTo>
                    <a:pt x="14" y="54"/>
                  </a:lnTo>
                  <a:lnTo>
                    <a:pt x="19" y="57"/>
                  </a:lnTo>
                  <a:lnTo>
                    <a:pt x="24" y="58"/>
                  </a:lnTo>
                  <a:lnTo>
                    <a:pt x="30" y="58"/>
                  </a:lnTo>
                  <a:lnTo>
                    <a:pt x="36" y="58"/>
                  </a:lnTo>
                  <a:lnTo>
                    <a:pt x="42" y="57"/>
                  </a:lnTo>
                  <a:lnTo>
                    <a:pt x="47" y="54"/>
                  </a:lnTo>
                  <a:lnTo>
                    <a:pt x="52" y="49"/>
                  </a:lnTo>
                  <a:lnTo>
                    <a:pt x="55" y="45"/>
                  </a:lnTo>
                  <a:lnTo>
                    <a:pt x="57" y="41"/>
                  </a:lnTo>
                  <a:lnTo>
                    <a:pt x="59" y="35"/>
                  </a:lnTo>
                  <a:lnTo>
                    <a:pt x="60" y="29"/>
                  </a:lnTo>
                  <a:lnTo>
                    <a:pt x="60"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4" name="Freeform 1394"/>
            <p:cNvSpPr>
              <a:spLocks/>
            </p:cNvSpPr>
            <p:nvPr/>
          </p:nvSpPr>
          <p:spPr bwMode="auto">
            <a:xfrm>
              <a:off x="4216" y="2544"/>
              <a:ext cx="59" cy="58"/>
            </a:xfrm>
            <a:custGeom>
              <a:avLst/>
              <a:gdLst>
                <a:gd name="T0" fmla="*/ 58 w 59"/>
                <a:gd name="T1" fmla="*/ 23 h 58"/>
                <a:gd name="T2" fmla="*/ 54 w 59"/>
                <a:gd name="T3" fmla="*/ 12 h 58"/>
                <a:gd name="T4" fmla="*/ 46 w 59"/>
                <a:gd name="T5" fmla="*/ 5 h 58"/>
                <a:gd name="T6" fmla="*/ 38 w 59"/>
                <a:gd name="T7" fmla="*/ 0 h 58"/>
                <a:gd name="T8" fmla="*/ 38 w 59"/>
                <a:gd name="T9" fmla="*/ 0 h 58"/>
                <a:gd name="T10" fmla="*/ 36 w 59"/>
                <a:gd name="T11" fmla="*/ 0 h 58"/>
                <a:gd name="T12" fmla="*/ 36 w 59"/>
                <a:gd name="T13" fmla="*/ 0 h 58"/>
                <a:gd name="T14" fmla="*/ 36 w 59"/>
                <a:gd name="T15" fmla="*/ 0 h 58"/>
                <a:gd name="T16" fmla="*/ 46 w 59"/>
                <a:gd name="T17" fmla="*/ 5 h 58"/>
                <a:gd name="T18" fmla="*/ 54 w 59"/>
                <a:gd name="T19" fmla="*/ 12 h 58"/>
                <a:gd name="T20" fmla="*/ 58 w 59"/>
                <a:gd name="T21" fmla="*/ 23 h 58"/>
                <a:gd name="T22" fmla="*/ 59 w 59"/>
                <a:gd name="T23" fmla="*/ 29 h 58"/>
                <a:gd name="T24" fmla="*/ 56 w 59"/>
                <a:gd name="T25" fmla="*/ 41 h 58"/>
                <a:gd name="T26" fmla="*/ 51 w 59"/>
                <a:gd name="T27" fmla="*/ 49 h 58"/>
                <a:gd name="T28" fmla="*/ 41 w 59"/>
                <a:gd name="T29" fmla="*/ 57 h 58"/>
                <a:gd name="T30" fmla="*/ 29 w 59"/>
                <a:gd name="T31" fmla="*/ 58 h 58"/>
                <a:gd name="T32" fmla="*/ 18 w 59"/>
                <a:gd name="T33" fmla="*/ 57 h 58"/>
                <a:gd name="T34" fmla="*/ 9 w 59"/>
                <a:gd name="T35" fmla="*/ 49 h 58"/>
                <a:gd name="T36" fmla="*/ 2 w 59"/>
                <a:gd name="T37" fmla="*/ 41 h 58"/>
                <a:gd name="T38" fmla="*/ 0 w 59"/>
                <a:gd name="T39" fmla="*/ 29 h 58"/>
                <a:gd name="T40" fmla="*/ 0 w 59"/>
                <a:gd name="T41" fmla="*/ 22 h 58"/>
                <a:gd name="T42" fmla="*/ 0 w 59"/>
                <a:gd name="T43" fmla="*/ 22 h 58"/>
                <a:gd name="T44" fmla="*/ 0 w 59"/>
                <a:gd name="T45" fmla="*/ 22 h 58"/>
                <a:gd name="T46" fmla="*/ 2 w 59"/>
                <a:gd name="T47" fmla="*/ 22 h 58"/>
                <a:gd name="T48" fmla="*/ 2 w 59"/>
                <a:gd name="T49" fmla="*/ 22 h 58"/>
                <a:gd name="T50" fmla="*/ 0 w 59"/>
                <a:gd name="T51" fmla="*/ 29 h 58"/>
                <a:gd name="T52" fmla="*/ 3 w 59"/>
                <a:gd name="T53" fmla="*/ 41 h 58"/>
                <a:gd name="T54" fmla="*/ 9 w 59"/>
                <a:gd name="T55" fmla="*/ 49 h 58"/>
                <a:gd name="T56" fmla="*/ 18 w 59"/>
                <a:gd name="T57" fmla="*/ 55 h 58"/>
                <a:gd name="T58" fmla="*/ 29 w 59"/>
                <a:gd name="T59" fmla="*/ 58 h 58"/>
                <a:gd name="T60" fmla="*/ 41 w 59"/>
                <a:gd name="T61" fmla="*/ 55 h 58"/>
                <a:gd name="T62" fmla="*/ 51 w 59"/>
                <a:gd name="T63" fmla="*/ 49 h 58"/>
                <a:gd name="T64" fmla="*/ 56 w 59"/>
                <a:gd name="T65" fmla="*/ 41 h 58"/>
                <a:gd name="T66" fmla="*/ 58 w 59"/>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9"/>
                  </a:moveTo>
                  <a:lnTo>
                    <a:pt x="58" y="23"/>
                  </a:lnTo>
                  <a:lnTo>
                    <a:pt x="56" y="18"/>
                  </a:lnTo>
                  <a:lnTo>
                    <a:pt x="54" y="12"/>
                  </a:lnTo>
                  <a:lnTo>
                    <a:pt x="51" y="8"/>
                  </a:lnTo>
                  <a:lnTo>
                    <a:pt x="46" y="5"/>
                  </a:lnTo>
                  <a:lnTo>
                    <a:pt x="41" y="2"/>
                  </a:lnTo>
                  <a:lnTo>
                    <a:pt x="38" y="0"/>
                  </a:lnTo>
                  <a:lnTo>
                    <a:pt x="38" y="0"/>
                  </a:lnTo>
                  <a:lnTo>
                    <a:pt x="38" y="0"/>
                  </a:lnTo>
                  <a:lnTo>
                    <a:pt x="38" y="0"/>
                  </a:lnTo>
                  <a:lnTo>
                    <a:pt x="36" y="0"/>
                  </a:lnTo>
                  <a:lnTo>
                    <a:pt x="36" y="0"/>
                  </a:lnTo>
                  <a:lnTo>
                    <a:pt x="36" y="0"/>
                  </a:lnTo>
                  <a:lnTo>
                    <a:pt x="36" y="0"/>
                  </a:lnTo>
                  <a:lnTo>
                    <a:pt x="36" y="0"/>
                  </a:lnTo>
                  <a:lnTo>
                    <a:pt x="41" y="2"/>
                  </a:lnTo>
                  <a:lnTo>
                    <a:pt x="46" y="5"/>
                  </a:lnTo>
                  <a:lnTo>
                    <a:pt x="51" y="8"/>
                  </a:lnTo>
                  <a:lnTo>
                    <a:pt x="54" y="12"/>
                  </a:lnTo>
                  <a:lnTo>
                    <a:pt x="56" y="18"/>
                  </a:lnTo>
                  <a:lnTo>
                    <a:pt x="58" y="23"/>
                  </a:lnTo>
                  <a:lnTo>
                    <a:pt x="58" y="29"/>
                  </a:lnTo>
                  <a:lnTo>
                    <a:pt x="59" y="29"/>
                  </a:lnTo>
                  <a:lnTo>
                    <a:pt x="58" y="35"/>
                  </a:lnTo>
                  <a:lnTo>
                    <a:pt x="56" y="41"/>
                  </a:lnTo>
                  <a:lnTo>
                    <a:pt x="54" y="45"/>
                  </a:lnTo>
                  <a:lnTo>
                    <a:pt x="51" y="49"/>
                  </a:lnTo>
                  <a:lnTo>
                    <a:pt x="46" y="54"/>
                  </a:lnTo>
                  <a:lnTo>
                    <a:pt x="41" y="57"/>
                  </a:lnTo>
                  <a:lnTo>
                    <a:pt x="35" y="58"/>
                  </a:lnTo>
                  <a:lnTo>
                    <a:pt x="29" y="58"/>
                  </a:lnTo>
                  <a:lnTo>
                    <a:pt x="23" y="58"/>
                  </a:lnTo>
                  <a:lnTo>
                    <a:pt x="18" y="57"/>
                  </a:lnTo>
                  <a:lnTo>
                    <a:pt x="13" y="54"/>
                  </a:lnTo>
                  <a:lnTo>
                    <a:pt x="9" y="49"/>
                  </a:lnTo>
                  <a:lnTo>
                    <a:pt x="5" y="45"/>
                  </a:lnTo>
                  <a:lnTo>
                    <a:pt x="2" y="41"/>
                  </a:lnTo>
                  <a:lnTo>
                    <a:pt x="0" y="35"/>
                  </a:lnTo>
                  <a:lnTo>
                    <a:pt x="0" y="29"/>
                  </a:lnTo>
                  <a:lnTo>
                    <a:pt x="0" y="23"/>
                  </a:lnTo>
                  <a:lnTo>
                    <a:pt x="0" y="22"/>
                  </a:lnTo>
                  <a:lnTo>
                    <a:pt x="0" y="22"/>
                  </a:lnTo>
                  <a:lnTo>
                    <a:pt x="0" y="22"/>
                  </a:lnTo>
                  <a:lnTo>
                    <a:pt x="0" y="22"/>
                  </a:lnTo>
                  <a:lnTo>
                    <a:pt x="0" y="22"/>
                  </a:lnTo>
                  <a:lnTo>
                    <a:pt x="2" y="22"/>
                  </a:lnTo>
                  <a:lnTo>
                    <a:pt x="2" y="22"/>
                  </a:lnTo>
                  <a:lnTo>
                    <a:pt x="2" y="22"/>
                  </a:lnTo>
                  <a:lnTo>
                    <a:pt x="2" y="22"/>
                  </a:lnTo>
                  <a:lnTo>
                    <a:pt x="0" y="23"/>
                  </a:lnTo>
                  <a:lnTo>
                    <a:pt x="0" y="29"/>
                  </a:lnTo>
                  <a:lnTo>
                    <a:pt x="0" y="35"/>
                  </a:lnTo>
                  <a:lnTo>
                    <a:pt x="3" y="41"/>
                  </a:lnTo>
                  <a:lnTo>
                    <a:pt x="5" y="45"/>
                  </a:lnTo>
                  <a:lnTo>
                    <a:pt x="9" y="49"/>
                  </a:lnTo>
                  <a:lnTo>
                    <a:pt x="13" y="54"/>
                  </a:lnTo>
                  <a:lnTo>
                    <a:pt x="18" y="55"/>
                  </a:lnTo>
                  <a:lnTo>
                    <a:pt x="23" y="58"/>
                  </a:lnTo>
                  <a:lnTo>
                    <a:pt x="29" y="58"/>
                  </a:lnTo>
                  <a:lnTo>
                    <a:pt x="35" y="58"/>
                  </a:lnTo>
                  <a:lnTo>
                    <a:pt x="41" y="55"/>
                  </a:lnTo>
                  <a:lnTo>
                    <a:pt x="46" y="54"/>
                  </a:lnTo>
                  <a:lnTo>
                    <a:pt x="51" y="49"/>
                  </a:lnTo>
                  <a:lnTo>
                    <a:pt x="54" y="45"/>
                  </a:lnTo>
                  <a:lnTo>
                    <a:pt x="56" y="41"/>
                  </a:lnTo>
                  <a:lnTo>
                    <a:pt x="58" y="35"/>
                  </a:lnTo>
                  <a:lnTo>
                    <a:pt x="58" y="29"/>
                  </a:lnTo>
                  <a:lnTo>
                    <a:pt x="59"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5" name="Freeform 1395"/>
            <p:cNvSpPr>
              <a:spLocks/>
            </p:cNvSpPr>
            <p:nvPr/>
          </p:nvSpPr>
          <p:spPr bwMode="auto">
            <a:xfrm>
              <a:off x="4216" y="2544"/>
              <a:ext cx="58" cy="58"/>
            </a:xfrm>
            <a:custGeom>
              <a:avLst/>
              <a:gdLst>
                <a:gd name="T0" fmla="*/ 58 w 58"/>
                <a:gd name="T1" fmla="*/ 23 h 58"/>
                <a:gd name="T2" fmla="*/ 54 w 58"/>
                <a:gd name="T3" fmla="*/ 12 h 58"/>
                <a:gd name="T4" fmla="*/ 46 w 58"/>
                <a:gd name="T5" fmla="*/ 5 h 58"/>
                <a:gd name="T6" fmla="*/ 36 w 58"/>
                <a:gd name="T7" fmla="*/ 0 h 58"/>
                <a:gd name="T8" fmla="*/ 36 w 58"/>
                <a:gd name="T9" fmla="*/ 0 h 58"/>
                <a:gd name="T10" fmla="*/ 36 w 58"/>
                <a:gd name="T11" fmla="*/ 0 h 58"/>
                <a:gd name="T12" fmla="*/ 36 w 58"/>
                <a:gd name="T13" fmla="*/ 0 h 58"/>
                <a:gd name="T14" fmla="*/ 35 w 58"/>
                <a:gd name="T15" fmla="*/ 0 h 58"/>
                <a:gd name="T16" fmla="*/ 45 w 58"/>
                <a:gd name="T17" fmla="*/ 5 h 58"/>
                <a:gd name="T18" fmla="*/ 54 w 58"/>
                <a:gd name="T19" fmla="*/ 13 h 58"/>
                <a:gd name="T20" fmla="*/ 58 w 58"/>
                <a:gd name="T21" fmla="*/ 23 h 58"/>
                <a:gd name="T22" fmla="*/ 58 w 58"/>
                <a:gd name="T23" fmla="*/ 29 h 58"/>
                <a:gd name="T24" fmla="*/ 56 w 58"/>
                <a:gd name="T25" fmla="*/ 41 h 58"/>
                <a:gd name="T26" fmla="*/ 51 w 58"/>
                <a:gd name="T27" fmla="*/ 49 h 58"/>
                <a:gd name="T28" fmla="*/ 41 w 58"/>
                <a:gd name="T29" fmla="*/ 55 h 58"/>
                <a:gd name="T30" fmla="*/ 29 w 58"/>
                <a:gd name="T31" fmla="*/ 58 h 58"/>
                <a:gd name="T32" fmla="*/ 18 w 58"/>
                <a:gd name="T33" fmla="*/ 55 h 58"/>
                <a:gd name="T34" fmla="*/ 9 w 58"/>
                <a:gd name="T35" fmla="*/ 49 h 58"/>
                <a:gd name="T36" fmla="*/ 3 w 58"/>
                <a:gd name="T37" fmla="*/ 41 h 58"/>
                <a:gd name="T38" fmla="*/ 0 w 58"/>
                <a:gd name="T39" fmla="*/ 29 h 58"/>
                <a:gd name="T40" fmla="*/ 2 w 58"/>
                <a:gd name="T41" fmla="*/ 22 h 58"/>
                <a:gd name="T42" fmla="*/ 2 w 58"/>
                <a:gd name="T43" fmla="*/ 21 h 58"/>
                <a:gd name="T44" fmla="*/ 2 w 58"/>
                <a:gd name="T45" fmla="*/ 21 h 58"/>
                <a:gd name="T46" fmla="*/ 2 w 58"/>
                <a:gd name="T47" fmla="*/ 21 h 58"/>
                <a:gd name="T48" fmla="*/ 2 w 58"/>
                <a:gd name="T49" fmla="*/ 21 h 58"/>
                <a:gd name="T50" fmla="*/ 0 w 58"/>
                <a:gd name="T51" fmla="*/ 29 h 58"/>
                <a:gd name="T52" fmla="*/ 3 w 58"/>
                <a:gd name="T53" fmla="*/ 41 h 58"/>
                <a:gd name="T54" fmla="*/ 9 w 58"/>
                <a:gd name="T55" fmla="*/ 49 h 58"/>
                <a:gd name="T56" fmla="*/ 18 w 58"/>
                <a:gd name="T57" fmla="*/ 55 h 58"/>
                <a:gd name="T58" fmla="*/ 29 w 58"/>
                <a:gd name="T59" fmla="*/ 58 h 58"/>
                <a:gd name="T60" fmla="*/ 41 w 58"/>
                <a:gd name="T61" fmla="*/ 55 h 58"/>
                <a:gd name="T62" fmla="*/ 49 w 58"/>
                <a:gd name="T63" fmla="*/ 49 h 58"/>
                <a:gd name="T64" fmla="*/ 56 w 58"/>
                <a:gd name="T65" fmla="*/ 41 h 58"/>
                <a:gd name="T66" fmla="*/ 58 w 58"/>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8">
                  <a:moveTo>
                    <a:pt x="58" y="29"/>
                  </a:moveTo>
                  <a:lnTo>
                    <a:pt x="58" y="23"/>
                  </a:lnTo>
                  <a:lnTo>
                    <a:pt x="56" y="18"/>
                  </a:lnTo>
                  <a:lnTo>
                    <a:pt x="54" y="12"/>
                  </a:lnTo>
                  <a:lnTo>
                    <a:pt x="51" y="8"/>
                  </a:lnTo>
                  <a:lnTo>
                    <a:pt x="46" y="5"/>
                  </a:lnTo>
                  <a:lnTo>
                    <a:pt x="41" y="2"/>
                  </a:lnTo>
                  <a:lnTo>
                    <a:pt x="36" y="0"/>
                  </a:lnTo>
                  <a:lnTo>
                    <a:pt x="36" y="0"/>
                  </a:lnTo>
                  <a:lnTo>
                    <a:pt x="36" y="0"/>
                  </a:lnTo>
                  <a:lnTo>
                    <a:pt x="36" y="0"/>
                  </a:lnTo>
                  <a:lnTo>
                    <a:pt x="36" y="0"/>
                  </a:lnTo>
                  <a:lnTo>
                    <a:pt x="36" y="0"/>
                  </a:lnTo>
                  <a:lnTo>
                    <a:pt x="36" y="0"/>
                  </a:lnTo>
                  <a:lnTo>
                    <a:pt x="35" y="0"/>
                  </a:lnTo>
                  <a:lnTo>
                    <a:pt x="35" y="0"/>
                  </a:lnTo>
                  <a:lnTo>
                    <a:pt x="41" y="2"/>
                  </a:lnTo>
                  <a:lnTo>
                    <a:pt x="45" y="5"/>
                  </a:lnTo>
                  <a:lnTo>
                    <a:pt x="49" y="9"/>
                  </a:lnTo>
                  <a:lnTo>
                    <a:pt x="54" y="13"/>
                  </a:lnTo>
                  <a:lnTo>
                    <a:pt x="56" y="18"/>
                  </a:lnTo>
                  <a:lnTo>
                    <a:pt x="58" y="23"/>
                  </a:lnTo>
                  <a:lnTo>
                    <a:pt x="58" y="29"/>
                  </a:lnTo>
                  <a:lnTo>
                    <a:pt x="58" y="29"/>
                  </a:lnTo>
                  <a:lnTo>
                    <a:pt x="58" y="35"/>
                  </a:lnTo>
                  <a:lnTo>
                    <a:pt x="56" y="41"/>
                  </a:lnTo>
                  <a:lnTo>
                    <a:pt x="54" y="45"/>
                  </a:lnTo>
                  <a:lnTo>
                    <a:pt x="51" y="49"/>
                  </a:lnTo>
                  <a:lnTo>
                    <a:pt x="46" y="54"/>
                  </a:lnTo>
                  <a:lnTo>
                    <a:pt x="41" y="55"/>
                  </a:lnTo>
                  <a:lnTo>
                    <a:pt x="35" y="58"/>
                  </a:lnTo>
                  <a:lnTo>
                    <a:pt x="29" y="58"/>
                  </a:lnTo>
                  <a:lnTo>
                    <a:pt x="23" y="58"/>
                  </a:lnTo>
                  <a:lnTo>
                    <a:pt x="18" y="55"/>
                  </a:lnTo>
                  <a:lnTo>
                    <a:pt x="13" y="54"/>
                  </a:lnTo>
                  <a:lnTo>
                    <a:pt x="9" y="49"/>
                  </a:lnTo>
                  <a:lnTo>
                    <a:pt x="5" y="45"/>
                  </a:lnTo>
                  <a:lnTo>
                    <a:pt x="3" y="41"/>
                  </a:lnTo>
                  <a:lnTo>
                    <a:pt x="0" y="35"/>
                  </a:lnTo>
                  <a:lnTo>
                    <a:pt x="0" y="29"/>
                  </a:lnTo>
                  <a:lnTo>
                    <a:pt x="0" y="23"/>
                  </a:lnTo>
                  <a:lnTo>
                    <a:pt x="2" y="22"/>
                  </a:lnTo>
                  <a:lnTo>
                    <a:pt x="2" y="22"/>
                  </a:lnTo>
                  <a:lnTo>
                    <a:pt x="2" y="21"/>
                  </a:lnTo>
                  <a:lnTo>
                    <a:pt x="2" y="21"/>
                  </a:lnTo>
                  <a:lnTo>
                    <a:pt x="2" y="21"/>
                  </a:lnTo>
                  <a:lnTo>
                    <a:pt x="2" y="21"/>
                  </a:lnTo>
                  <a:lnTo>
                    <a:pt x="2" y="21"/>
                  </a:lnTo>
                  <a:lnTo>
                    <a:pt x="2" y="21"/>
                  </a:lnTo>
                  <a:lnTo>
                    <a:pt x="2" y="21"/>
                  </a:lnTo>
                  <a:lnTo>
                    <a:pt x="2" y="23"/>
                  </a:lnTo>
                  <a:lnTo>
                    <a:pt x="0" y="29"/>
                  </a:lnTo>
                  <a:lnTo>
                    <a:pt x="2" y="35"/>
                  </a:lnTo>
                  <a:lnTo>
                    <a:pt x="3" y="41"/>
                  </a:lnTo>
                  <a:lnTo>
                    <a:pt x="6" y="45"/>
                  </a:lnTo>
                  <a:lnTo>
                    <a:pt x="9" y="49"/>
                  </a:lnTo>
                  <a:lnTo>
                    <a:pt x="13" y="52"/>
                  </a:lnTo>
                  <a:lnTo>
                    <a:pt x="18" y="55"/>
                  </a:lnTo>
                  <a:lnTo>
                    <a:pt x="23" y="57"/>
                  </a:lnTo>
                  <a:lnTo>
                    <a:pt x="29" y="58"/>
                  </a:lnTo>
                  <a:lnTo>
                    <a:pt x="35" y="57"/>
                  </a:lnTo>
                  <a:lnTo>
                    <a:pt x="41" y="55"/>
                  </a:lnTo>
                  <a:lnTo>
                    <a:pt x="45" y="52"/>
                  </a:lnTo>
                  <a:lnTo>
                    <a:pt x="49" y="49"/>
                  </a:lnTo>
                  <a:lnTo>
                    <a:pt x="54" y="45"/>
                  </a:lnTo>
                  <a:lnTo>
                    <a:pt x="56" y="41"/>
                  </a:lnTo>
                  <a:lnTo>
                    <a:pt x="58" y="35"/>
                  </a:lnTo>
                  <a:lnTo>
                    <a:pt x="58" y="29"/>
                  </a:lnTo>
                  <a:lnTo>
                    <a:pt x="58" y="2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6" name="Freeform 1396"/>
            <p:cNvSpPr>
              <a:spLocks/>
            </p:cNvSpPr>
            <p:nvPr/>
          </p:nvSpPr>
          <p:spPr bwMode="auto">
            <a:xfrm>
              <a:off x="4216" y="2544"/>
              <a:ext cx="58" cy="58"/>
            </a:xfrm>
            <a:custGeom>
              <a:avLst/>
              <a:gdLst>
                <a:gd name="T0" fmla="*/ 58 w 58"/>
                <a:gd name="T1" fmla="*/ 23 h 58"/>
                <a:gd name="T2" fmla="*/ 54 w 58"/>
                <a:gd name="T3" fmla="*/ 13 h 58"/>
                <a:gd name="T4" fmla="*/ 45 w 58"/>
                <a:gd name="T5" fmla="*/ 5 h 58"/>
                <a:gd name="T6" fmla="*/ 35 w 58"/>
                <a:gd name="T7" fmla="*/ 0 h 58"/>
                <a:gd name="T8" fmla="*/ 35 w 58"/>
                <a:gd name="T9" fmla="*/ 0 h 58"/>
                <a:gd name="T10" fmla="*/ 35 w 58"/>
                <a:gd name="T11" fmla="*/ 0 h 58"/>
                <a:gd name="T12" fmla="*/ 35 w 58"/>
                <a:gd name="T13" fmla="*/ 0 h 58"/>
                <a:gd name="T14" fmla="*/ 33 w 58"/>
                <a:gd name="T15" fmla="*/ 2 h 58"/>
                <a:gd name="T16" fmla="*/ 41 w 58"/>
                <a:gd name="T17" fmla="*/ 3 h 58"/>
                <a:gd name="T18" fmla="*/ 49 w 58"/>
                <a:gd name="T19" fmla="*/ 9 h 58"/>
                <a:gd name="T20" fmla="*/ 55 w 58"/>
                <a:gd name="T21" fmla="*/ 18 h 58"/>
                <a:gd name="T22" fmla="*/ 58 w 58"/>
                <a:gd name="T23" fmla="*/ 29 h 58"/>
                <a:gd name="T24" fmla="*/ 58 w 58"/>
                <a:gd name="T25" fmla="*/ 35 h 58"/>
                <a:gd name="T26" fmla="*/ 54 w 58"/>
                <a:gd name="T27" fmla="*/ 45 h 58"/>
                <a:gd name="T28" fmla="*/ 45 w 58"/>
                <a:gd name="T29" fmla="*/ 52 h 58"/>
                <a:gd name="T30" fmla="*/ 35 w 58"/>
                <a:gd name="T31" fmla="*/ 57 h 58"/>
                <a:gd name="T32" fmla="*/ 23 w 58"/>
                <a:gd name="T33" fmla="*/ 57 h 58"/>
                <a:gd name="T34" fmla="*/ 13 w 58"/>
                <a:gd name="T35" fmla="*/ 52 h 58"/>
                <a:gd name="T36" fmla="*/ 6 w 58"/>
                <a:gd name="T37" fmla="*/ 45 h 58"/>
                <a:gd name="T38" fmla="*/ 2 w 58"/>
                <a:gd name="T39" fmla="*/ 35 h 58"/>
                <a:gd name="T40" fmla="*/ 2 w 58"/>
                <a:gd name="T41" fmla="*/ 23 h 58"/>
                <a:gd name="T42" fmla="*/ 2 w 58"/>
                <a:gd name="T43" fmla="*/ 21 h 58"/>
                <a:gd name="T44" fmla="*/ 3 w 58"/>
                <a:gd name="T45" fmla="*/ 21 h 58"/>
                <a:gd name="T46" fmla="*/ 3 w 58"/>
                <a:gd name="T47" fmla="*/ 21 h 58"/>
                <a:gd name="T48" fmla="*/ 3 w 58"/>
                <a:gd name="T49" fmla="*/ 19 h 58"/>
                <a:gd name="T50" fmla="*/ 2 w 58"/>
                <a:gd name="T51" fmla="*/ 23 h 58"/>
                <a:gd name="T52" fmla="*/ 2 w 58"/>
                <a:gd name="T53" fmla="*/ 35 h 58"/>
                <a:gd name="T54" fmla="*/ 6 w 58"/>
                <a:gd name="T55" fmla="*/ 45 h 58"/>
                <a:gd name="T56" fmla="*/ 13 w 58"/>
                <a:gd name="T57" fmla="*/ 52 h 58"/>
                <a:gd name="T58" fmla="*/ 23 w 58"/>
                <a:gd name="T59" fmla="*/ 57 h 58"/>
                <a:gd name="T60" fmla="*/ 35 w 58"/>
                <a:gd name="T61" fmla="*/ 57 h 58"/>
                <a:gd name="T62" fmla="*/ 45 w 58"/>
                <a:gd name="T63" fmla="*/ 52 h 58"/>
                <a:gd name="T64" fmla="*/ 52 w 58"/>
                <a:gd name="T65" fmla="*/ 45 h 58"/>
                <a:gd name="T66" fmla="*/ 56 w 58"/>
                <a:gd name="T67" fmla="*/ 35 h 58"/>
                <a:gd name="T68" fmla="*/ 58 w 58"/>
                <a:gd name="T6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8">
                  <a:moveTo>
                    <a:pt x="58" y="29"/>
                  </a:moveTo>
                  <a:lnTo>
                    <a:pt x="58" y="23"/>
                  </a:lnTo>
                  <a:lnTo>
                    <a:pt x="56" y="18"/>
                  </a:lnTo>
                  <a:lnTo>
                    <a:pt x="54" y="13"/>
                  </a:lnTo>
                  <a:lnTo>
                    <a:pt x="49" y="9"/>
                  </a:lnTo>
                  <a:lnTo>
                    <a:pt x="45" y="5"/>
                  </a:lnTo>
                  <a:lnTo>
                    <a:pt x="41" y="2"/>
                  </a:lnTo>
                  <a:lnTo>
                    <a:pt x="35" y="0"/>
                  </a:lnTo>
                  <a:lnTo>
                    <a:pt x="35" y="0"/>
                  </a:lnTo>
                  <a:lnTo>
                    <a:pt x="35" y="0"/>
                  </a:lnTo>
                  <a:lnTo>
                    <a:pt x="35" y="0"/>
                  </a:lnTo>
                  <a:lnTo>
                    <a:pt x="35" y="0"/>
                  </a:lnTo>
                  <a:lnTo>
                    <a:pt x="35" y="0"/>
                  </a:lnTo>
                  <a:lnTo>
                    <a:pt x="35" y="0"/>
                  </a:lnTo>
                  <a:lnTo>
                    <a:pt x="35" y="2"/>
                  </a:lnTo>
                  <a:lnTo>
                    <a:pt x="33" y="2"/>
                  </a:lnTo>
                  <a:lnTo>
                    <a:pt x="35" y="2"/>
                  </a:lnTo>
                  <a:lnTo>
                    <a:pt x="41" y="3"/>
                  </a:lnTo>
                  <a:lnTo>
                    <a:pt x="45" y="6"/>
                  </a:lnTo>
                  <a:lnTo>
                    <a:pt x="49" y="9"/>
                  </a:lnTo>
                  <a:lnTo>
                    <a:pt x="52" y="13"/>
                  </a:lnTo>
                  <a:lnTo>
                    <a:pt x="55" y="18"/>
                  </a:lnTo>
                  <a:lnTo>
                    <a:pt x="56" y="23"/>
                  </a:lnTo>
                  <a:lnTo>
                    <a:pt x="58" y="29"/>
                  </a:lnTo>
                  <a:lnTo>
                    <a:pt x="58" y="29"/>
                  </a:lnTo>
                  <a:lnTo>
                    <a:pt x="58" y="35"/>
                  </a:lnTo>
                  <a:lnTo>
                    <a:pt x="56" y="41"/>
                  </a:lnTo>
                  <a:lnTo>
                    <a:pt x="54" y="45"/>
                  </a:lnTo>
                  <a:lnTo>
                    <a:pt x="49" y="49"/>
                  </a:lnTo>
                  <a:lnTo>
                    <a:pt x="45" y="52"/>
                  </a:lnTo>
                  <a:lnTo>
                    <a:pt x="41" y="55"/>
                  </a:lnTo>
                  <a:lnTo>
                    <a:pt x="35" y="57"/>
                  </a:lnTo>
                  <a:lnTo>
                    <a:pt x="29" y="58"/>
                  </a:lnTo>
                  <a:lnTo>
                    <a:pt x="23" y="57"/>
                  </a:lnTo>
                  <a:lnTo>
                    <a:pt x="18" y="55"/>
                  </a:lnTo>
                  <a:lnTo>
                    <a:pt x="13" y="52"/>
                  </a:lnTo>
                  <a:lnTo>
                    <a:pt x="9" y="49"/>
                  </a:lnTo>
                  <a:lnTo>
                    <a:pt x="6" y="45"/>
                  </a:lnTo>
                  <a:lnTo>
                    <a:pt x="3" y="41"/>
                  </a:lnTo>
                  <a:lnTo>
                    <a:pt x="2" y="35"/>
                  </a:lnTo>
                  <a:lnTo>
                    <a:pt x="0" y="29"/>
                  </a:lnTo>
                  <a:lnTo>
                    <a:pt x="2" y="23"/>
                  </a:lnTo>
                  <a:lnTo>
                    <a:pt x="2" y="21"/>
                  </a:lnTo>
                  <a:lnTo>
                    <a:pt x="2" y="21"/>
                  </a:lnTo>
                  <a:lnTo>
                    <a:pt x="2" y="21"/>
                  </a:lnTo>
                  <a:lnTo>
                    <a:pt x="3" y="21"/>
                  </a:lnTo>
                  <a:lnTo>
                    <a:pt x="3" y="21"/>
                  </a:lnTo>
                  <a:lnTo>
                    <a:pt x="3" y="21"/>
                  </a:lnTo>
                  <a:lnTo>
                    <a:pt x="3" y="21"/>
                  </a:lnTo>
                  <a:lnTo>
                    <a:pt x="3" y="19"/>
                  </a:lnTo>
                  <a:lnTo>
                    <a:pt x="3" y="19"/>
                  </a:lnTo>
                  <a:lnTo>
                    <a:pt x="2" y="23"/>
                  </a:lnTo>
                  <a:lnTo>
                    <a:pt x="2" y="29"/>
                  </a:lnTo>
                  <a:lnTo>
                    <a:pt x="2" y="35"/>
                  </a:lnTo>
                  <a:lnTo>
                    <a:pt x="3" y="39"/>
                  </a:lnTo>
                  <a:lnTo>
                    <a:pt x="6" y="45"/>
                  </a:lnTo>
                  <a:lnTo>
                    <a:pt x="9" y="49"/>
                  </a:lnTo>
                  <a:lnTo>
                    <a:pt x="13" y="52"/>
                  </a:lnTo>
                  <a:lnTo>
                    <a:pt x="19" y="55"/>
                  </a:lnTo>
                  <a:lnTo>
                    <a:pt x="23" y="57"/>
                  </a:lnTo>
                  <a:lnTo>
                    <a:pt x="29" y="57"/>
                  </a:lnTo>
                  <a:lnTo>
                    <a:pt x="35" y="57"/>
                  </a:lnTo>
                  <a:lnTo>
                    <a:pt x="41" y="55"/>
                  </a:lnTo>
                  <a:lnTo>
                    <a:pt x="45" y="52"/>
                  </a:lnTo>
                  <a:lnTo>
                    <a:pt x="49" y="49"/>
                  </a:lnTo>
                  <a:lnTo>
                    <a:pt x="52" y="45"/>
                  </a:lnTo>
                  <a:lnTo>
                    <a:pt x="55" y="39"/>
                  </a:lnTo>
                  <a:lnTo>
                    <a:pt x="56" y="35"/>
                  </a:lnTo>
                  <a:lnTo>
                    <a:pt x="58" y="29"/>
                  </a:lnTo>
                  <a:lnTo>
                    <a:pt x="58" y="29"/>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7" name="Freeform 1397"/>
            <p:cNvSpPr>
              <a:spLocks/>
            </p:cNvSpPr>
            <p:nvPr/>
          </p:nvSpPr>
          <p:spPr bwMode="auto">
            <a:xfrm>
              <a:off x="4218" y="2546"/>
              <a:ext cx="56" cy="55"/>
            </a:xfrm>
            <a:custGeom>
              <a:avLst/>
              <a:gdLst>
                <a:gd name="T0" fmla="*/ 54 w 56"/>
                <a:gd name="T1" fmla="*/ 21 h 55"/>
                <a:gd name="T2" fmla="*/ 50 w 56"/>
                <a:gd name="T3" fmla="*/ 11 h 55"/>
                <a:gd name="T4" fmla="*/ 43 w 56"/>
                <a:gd name="T5" fmla="*/ 4 h 55"/>
                <a:gd name="T6" fmla="*/ 33 w 56"/>
                <a:gd name="T7" fmla="*/ 0 h 55"/>
                <a:gd name="T8" fmla="*/ 31 w 56"/>
                <a:gd name="T9" fmla="*/ 0 h 55"/>
                <a:gd name="T10" fmla="*/ 31 w 56"/>
                <a:gd name="T11" fmla="*/ 0 h 55"/>
                <a:gd name="T12" fmla="*/ 31 w 56"/>
                <a:gd name="T13" fmla="*/ 0 h 55"/>
                <a:gd name="T14" fmla="*/ 31 w 56"/>
                <a:gd name="T15" fmla="*/ 0 h 55"/>
                <a:gd name="T16" fmla="*/ 33 w 56"/>
                <a:gd name="T17" fmla="*/ 0 h 55"/>
                <a:gd name="T18" fmla="*/ 43 w 56"/>
                <a:gd name="T19" fmla="*/ 4 h 55"/>
                <a:gd name="T20" fmla="*/ 50 w 56"/>
                <a:gd name="T21" fmla="*/ 11 h 55"/>
                <a:gd name="T22" fmla="*/ 54 w 56"/>
                <a:gd name="T23" fmla="*/ 21 h 55"/>
                <a:gd name="T24" fmla="*/ 56 w 56"/>
                <a:gd name="T25" fmla="*/ 27 h 55"/>
                <a:gd name="T26" fmla="*/ 53 w 56"/>
                <a:gd name="T27" fmla="*/ 37 h 55"/>
                <a:gd name="T28" fmla="*/ 47 w 56"/>
                <a:gd name="T29" fmla="*/ 47 h 55"/>
                <a:gd name="T30" fmla="*/ 39 w 56"/>
                <a:gd name="T31" fmla="*/ 53 h 55"/>
                <a:gd name="T32" fmla="*/ 27 w 56"/>
                <a:gd name="T33" fmla="*/ 55 h 55"/>
                <a:gd name="T34" fmla="*/ 17 w 56"/>
                <a:gd name="T35" fmla="*/ 53 h 55"/>
                <a:gd name="T36" fmla="*/ 7 w 56"/>
                <a:gd name="T37" fmla="*/ 47 h 55"/>
                <a:gd name="T38" fmla="*/ 1 w 56"/>
                <a:gd name="T39" fmla="*/ 37 h 55"/>
                <a:gd name="T40" fmla="*/ 0 w 56"/>
                <a:gd name="T41" fmla="*/ 27 h 55"/>
                <a:gd name="T42" fmla="*/ 1 w 56"/>
                <a:gd name="T43" fmla="*/ 17 h 55"/>
                <a:gd name="T44" fmla="*/ 1 w 56"/>
                <a:gd name="T45" fmla="*/ 17 h 55"/>
                <a:gd name="T46" fmla="*/ 1 w 56"/>
                <a:gd name="T47" fmla="*/ 17 h 55"/>
                <a:gd name="T48" fmla="*/ 1 w 56"/>
                <a:gd name="T49" fmla="*/ 17 h 55"/>
                <a:gd name="T50" fmla="*/ 1 w 56"/>
                <a:gd name="T51" fmla="*/ 17 h 55"/>
                <a:gd name="T52" fmla="*/ 0 w 56"/>
                <a:gd name="T53" fmla="*/ 27 h 55"/>
                <a:gd name="T54" fmla="*/ 3 w 56"/>
                <a:gd name="T55" fmla="*/ 37 h 55"/>
                <a:gd name="T56" fmla="*/ 8 w 56"/>
                <a:gd name="T57" fmla="*/ 46 h 55"/>
                <a:gd name="T58" fmla="*/ 17 w 56"/>
                <a:gd name="T59" fmla="*/ 52 h 55"/>
                <a:gd name="T60" fmla="*/ 27 w 56"/>
                <a:gd name="T61" fmla="*/ 55 h 55"/>
                <a:gd name="T62" fmla="*/ 39 w 56"/>
                <a:gd name="T63" fmla="*/ 52 h 55"/>
                <a:gd name="T64" fmla="*/ 47 w 56"/>
                <a:gd name="T65" fmla="*/ 46 h 55"/>
                <a:gd name="T66" fmla="*/ 53 w 56"/>
                <a:gd name="T67" fmla="*/ 37 h 55"/>
                <a:gd name="T68" fmla="*/ 54 w 56"/>
                <a:gd name="T6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56" y="27"/>
                  </a:moveTo>
                  <a:lnTo>
                    <a:pt x="54" y="21"/>
                  </a:lnTo>
                  <a:lnTo>
                    <a:pt x="53" y="16"/>
                  </a:lnTo>
                  <a:lnTo>
                    <a:pt x="50" y="11"/>
                  </a:lnTo>
                  <a:lnTo>
                    <a:pt x="47" y="7"/>
                  </a:lnTo>
                  <a:lnTo>
                    <a:pt x="43" y="4"/>
                  </a:lnTo>
                  <a:lnTo>
                    <a:pt x="39" y="1"/>
                  </a:lnTo>
                  <a:lnTo>
                    <a:pt x="33" y="0"/>
                  </a:lnTo>
                  <a:lnTo>
                    <a:pt x="31" y="0"/>
                  </a:lnTo>
                  <a:lnTo>
                    <a:pt x="31" y="0"/>
                  </a:lnTo>
                  <a:lnTo>
                    <a:pt x="31" y="0"/>
                  </a:lnTo>
                  <a:lnTo>
                    <a:pt x="31" y="0"/>
                  </a:lnTo>
                  <a:lnTo>
                    <a:pt x="31" y="0"/>
                  </a:lnTo>
                  <a:lnTo>
                    <a:pt x="31" y="0"/>
                  </a:lnTo>
                  <a:lnTo>
                    <a:pt x="31" y="0"/>
                  </a:lnTo>
                  <a:lnTo>
                    <a:pt x="31" y="0"/>
                  </a:lnTo>
                  <a:lnTo>
                    <a:pt x="30" y="0"/>
                  </a:lnTo>
                  <a:lnTo>
                    <a:pt x="33" y="0"/>
                  </a:lnTo>
                  <a:lnTo>
                    <a:pt x="39" y="1"/>
                  </a:lnTo>
                  <a:lnTo>
                    <a:pt x="43" y="4"/>
                  </a:lnTo>
                  <a:lnTo>
                    <a:pt x="47" y="7"/>
                  </a:lnTo>
                  <a:lnTo>
                    <a:pt x="50" y="11"/>
                  </a:lnTo>
                  <a:lnTo>
                    <a:pt x="53" y="16"/>
                  </a:lnTo>
                  <a:lnTo>
                    <a:pt x="54" y="21"/>
                  </a:lnTo>
                  <a:lnTo>
                    <a:pt x="54" y="27"/>
                  </a:lnTo>
                  <a:lnTo>
                    <a:pt x="56" y="27"/>
                  </a:lnTo>
                  <a:lnTo>
                    <a:pt x="54" y="33"/>
                  </a:lnTo>
                  <a:lnTo>
                    <a:pt x="53" y="37"/>
                  </a:lnTo>
                  <a:lnTo>
                    <a:pt x="50" y="43"/>
                  </a:lnTo>
                  <a:lnTo>
                    <a:pt x="47" y="47"/>
                  </a:lnTo>
                  <a:lnTo>
                    <a:pt x="43" y="50"/>
                  </a:lnTo>
                  <a:lnTo>
                    <a:pt x="39" y="53"/>
                  </a:lnTo>
                  <a:lnTo>
                    <a:pt x="33" y="55"/>
                  </a:lnTo>
                  <a:lnTo>
                    <a:pt x="27" y="55"/>
                  </a:lnTo>
                  <a:lnTo>
                    <a:pt x="21" y="55"/>
                  </a:lnTo>
                  <a:lnTo>
                    <a:pt x="17" y="53"/>
                  </a:lnTo>
                  <a:lnTo>
                    <a:pt x="11" y="50"/>
                  </a:lnTo>
                  <a:lnTo>
                    <a:pt x="7" y="47"/>
                  </a:lnTo>
                  <a:lnTo>
                    <a:pt x="4" y="43"/>
                  </a:lnTo>
                  <a:lnTo>
                    <a:pt x="1" y="37"/>
                  </a:lnTo>
                  <a:lnTo>
                    <a:pt x="0" y="33"/>
                  </a:lnTo>
                  <a:lnTo>
                    <a:pt x="0" y="27"/>
                  </a:lnTo>
                  <a:lnTo>
                    <a:pt x="0" y="21"/>
                  </a:lnTo>
                  <a:lnTo>
                    <a:pt x="1" y="17"/>
                  </a:lnTo>
                  <a:lnTo>
                    <a:pt x="1" y="17"/>
                  </a:lnTo>
                  <a:lnTo>
                    <a:pt x="1" y="17"/>
                  </a:lnTo>
                  <a:lnTo>
                    <a:pt x="1" y="17"/>
                  </a:lnTo>
                  <a:lnTo>
                    <a:pt x="1" y="17"/>
                  </a:lnTo>
                  <a:lnTo>
                    <a:pt x="1" y="17"/>
                  </a:lnTo>
                  <a:lnTo>
                    <a:pt x="1" y="17"/>
                  </a:lnTo>
                  <a:lnTo>
                    <a:pt x="1" y="17"/>
                  </a:lnTo>
                  <a:lnTo>
                    <a:pt x="1" y="17"/>
                  </a:lnTo>
                  <a:lnTo>
                    <a:pt x="0" y="21"/>
                  </a:lnTo>
                  <a:lnTo>
                    <a:pt x="0" y="27"/>
                  </a:lnTo>
                  <a:lnTo>
                    <a:pt x="0" y="33"/>
                  </a:lnTo>
                  <a:lnTo>
                    <a:pt x="3" y="37"/>
                  </a:lnTo>
                  <a:lnTo>
                    <a:pt x="4" y="42"/>
                  </a:lnTo>
                  <a:lnTo>
                    <a:pt x="8" y="46"/>
                  </a:lnTo>
                  <a:lnTo>
                    <a:pt x="13" y="50"/>
                  </a:lnTo>
                  <a:lnTo>
                    <a:pt x="17" y="52"/>
                  </a:lnTo>
                  <a:lnTo>
                    <a:pt x="21" y="55"/>
                  </a:lnTo>
                  <a:lnTo>
                    <a:pt x="27" y="55"/>
                  </a:lnTo>
                  <a:lnTo>
                    <a:pt x="33" y="55"/>
                  </a:lnTo>
                  <a:lnTo>
                    <a:pt x="39" y="52"/>
                  </a:lnTo>
                  <a:lnTo>
                    <a:pt x="43" y="50"/>
                  </a:lnTo>
                  <a:lnTo>
                    <a:pt x="47" y="46"/>
                  </a:lnTo>
                  <a:lnTo>
                    <a:pt x="50" y="42"/>
                  </a:lnTo>
                  <a:lnTo>
                    <a:pt x="53" y="37"/>
                  </a:lnTo>
                  <a:lnTo>
                    <a:pt x="54" y="33"/>
                  </a:lnTo>
                  <a:lnTo>
                    <a:pt x="54" y="27"/>
                  </a:lnTo>
                  <a:lnTo>
                    <a:pt x="56"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8" name="Freeform 1398"/>
            <p:cNvSpPr>
              <a:spLocks/>
            </p:cNvSpPr>
            <p:nvPr/>
          </p:nvSpPr>
          <p:spPr bwMode="auto">
            <a:xfrm>
              <a:off x="4218" y="2546"/>
              <a:ext cx="54" cy="55"/>
            </a:xfrm>
            <a:custGeom>
              <a:avLst/>
              <a:gdLst>
                <a:gd name="T0" fmla="*/ 54 w 54"/>
                <a:gd name="T1" fmla="*/ 21 h 55"/>
                <a:gd name="T2" fmla="*/ 50 w 54"/>
                <a:gd name="T3" fmla="*/ 11 h 55"/>
                <a:gd name="T4" fmla="*/ 43 w 54"/>
                <a:gd name="T5" fmla="*/ 4 h 55"/>
                <a:gd name="T6" fmla="*/ 33 w 54"/>
                <a:gd name="T7" fmla="*/ 0 h 55"/>
                <a:gd name="T8" fmla="*/ 30 w 54"/>
                <a:gd name="T9" fmla="*/ 0 h 55"/>
                <a:gd name="T10" fmla="*/ 30 w 54"/>
                <a:gd name="T11" fmla="*/ 0 h 55"/>
                <a:gd name="T12" fmla="*/ 30 w 54"/>
                <a:gd name="T13" fmla="*/ 0 h 55"/>
                <a:gd name="T14" fmla="*/ 30 w 54"/>
                <a:gd name="T15" fmla="*/ 0 h 55"/>
                <a:gd name="T16" fmla="*/ 33 w 54"/>
                <a:gd name="T17" fmla="*/ 0 h 55"/>
                <a:gd name="T18" fmla="*/ 43 w 54"/>
                <a:gd name="T19" fmla="*/ 4 h 55"/>
                <a:gd name="T20" fmla="*/ 50 w 54"/>
                <a:gd name="T21" fmla="*/ 11 h 55"/>
                <a:gd name="T22" fmla="*/ 54 w 54"/>
                <a:gd name="T23" fmla="*/ 21 h 55"/>
                <a:gd name="T24" fmla="*/ 54 w 54"/>
                <a:gd name="T25" fmla="*/ 27 h 55"/>
                <a:gd name="T26" fmla="*/ 53 w 54"/>
                <a:gd name="T27" fmla="*/ 37 h 55"/>
                <a:gd name="T28" fmla="*/ 47 w 54"/>
                <a:gd name="T29" fmla="*/ 46 h 55"/>
                <a:gd name="T30" fmla="*/ 39 w 54"/>
                <a:gd name="T31" fmla="*/ 52 h 55"/>
                <a:gd name="T32" fmla="*/ 27 w 54"/>
                <a:gd name="T33" fmla="*/ 55 h 55"/>
                <a:gd name="T34" fmla="*/ 17 w 54"/>
                <a:gd name="T35" fmla="*/ 52 h 55"/>
                <a:gd name="T36" fmla="*/ 8 w 54"/>
                <a:gd name="T37" fmla="*/ 46 h 55"/>
                <a:gd name="T38" fmla="*/ 3 w 54"/>
                <a:gd name="T39" fmla="*/ 37 h 55"/>
                <a:gd name="T40" fmla="*/ 0 w 54"/>
                <a:gd name="T41" fmla="*/ 27 h 55"/>
                <a:gd name="T42" fmla="*/ 1 w 54"/>
                <a:gd name="T43" fmla="*/ 17 h 55"/>
                <a:gd name="T44" fmla="*/ 3 w 54"/>
                <a:gd name="T45" fmla="*/ 17 h 55"/>
                <a:gd name="T46" fmla="*/ 3 w 54"/>
                <a:gd name="T47" fmla="*/ 16 h 55"/>
                <a:gd name="T48" fmla="*/ 3 w 54"/>
                <a:gd name="T49" fmla="*/ 16 h 55"/>
                <a:gd name="T50" fmla="*/ 3 w 54"/>
                <a:gd name="T51" fmla="*/ 16 h 55"/>
                <a:gd name="T52" fmla="*/ 1 w 54"/>
                <a:gd name="T53" fmla="*/ 21 h 55"/>
                <a:gd name="T54" fmla="*/ 1 w 54"/>
                <a:gd name="T55" fmla="*/ 33 h 55"/>
                <a:gd name="T56" fmla="*/ 6 w 54"/>
                <a:gd name="T57" fmla="*/ 42 h 55"/>
                <a:gd name="T58" fmla="*/ 13 w 54"/>
                <a:gd name="T59" fmla="*/ 49 h 55"/>
                <a:gd name="T60" fmla="*/ 21 w 54"/>
                <a:gd name="T61" fmla="*/ 53 h 55"/>
                <a:gd name="T62" fmla="*/ 33 w 54"/>
                <a:gd name="T63" fmla="*/ 53 h 55"/>
                <a:gd name="T64" fmla="*/ 43 w 54"/>
                <a:gd name="T65" fmla="*/ 49 h 55"/>
                <a:gd name="T66" fmla="*/ 50 w 54"/>
                <a:gd name="T67" fmla="*/ 42 h 55"/>
                <a:gd name="T68" fmla="*/ 54 w 54"/>
                <a:gd name="T69" fmla="*/ 33 h 55"/>
                <a:gd name="T70" fmla="*/ 54 w 54"/>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5">
                  <a:moveTo>
                    <a:pt x="54" y="27"/>
                  </a:moveTo>
                  <a:lnTo>
                    <a:pt x="54" y="21"/>
                  </a:lnTo>
                  <a:lnTo>
                    <a:pt x="53" y="16"/>
                  </a:lnTo>
                  <a:lnTo>
                    <a:pt x="50" y="11"/>
                  </a:lnTo>
                  <a:lnTo>
                    <a:pt x="47" y="7"/>
                  </a:lnTo>
                  <a:lnTo>
                    <a:pt x="43" y="4"/>
                  </a:lnTo>
                  <a:lnTo>
                    <a:pt x="39" y="1"/>
                  </a:lnTo>
                  <a:lnTo>
                    <a:pt x="33" y="0"/>
                  </a:lnTo>
                  <a:lnTo>
                    <a:pt x="30" y="0"/>
                  </a:lnTo>
                  <a:lnTo>
                    <a:pt x="30" y="0"/>
                  </a:lnTo>
                  <a:lnTo>
                    <a:pt x="30" y="0"/>
                  </a:lnTo>
                  <a:lnTo>
                    <a:pt x="30" y="0"/>
                  </a:lnTo>
                  <a:lnTo>
                    <a:pt x="30" y="0"/>
                  </a:lnTo>
                  <a:lnTo>
                    <a:pt x="30" y="0"/>
                  </a:lnTo>
                  <a:lnTo>
                    <a:pt x="30" y="0"/>
                  </a:lnTo>
                  <a:lnTo>
                    <a:pt x="30" y="0"/>
                  </a:lnTo>
                  <a:lnTo>
                    <a:pt x="30" y="0"/>
                  </a:lnTo>
                  <a:lnTo>
                    <a:pt x="33" y="0"/>
                  </a:lnTo>
                  <a:lnTo>
                    <a:pt x="39" y="1"/>
                  </a:lnTo>
                  <a:lnTo>
                    <a:pt x="43" y="4"/>
                  </a:lnTo>
                  <a:lnTo>
                    <a:pt x="47" y="7"/>
                  </a:lnTo>
                  <a:lnTo>
                    <a:pt x="50" y="11"/>
                  </a:lnTo>
                  <a:lnTo>
                    <a:pt x="53" y="16"/>
                  </a:lnTo>
                  <a:lnTo>
                    <a:pt x="54" y="21"/>
                  </a:lnTo>
                  <a:lnTo>
                    <a:pt x="54" y="27"/>
                  </a:lnTo>
                  <a:lnTo>
                    <a:pt x="54" y="27"/>
                  </a:lnTo>
                  <a:lnTo>
                    <a:pt x="54" y="33"/>
                  </a:lnTo>
                  <a:lnTo>
                    <a:pt x="53" y="37"/>
                  </a:lnTo>
                  <a:lnTo>
                    <a:pt x="50" y="42"/>
                  </a:lnTo>
                  <a:lnTo>
                    <a:pt x="47" y="46"/>
                  </a:lnTo>
                  <a:lnTo>
                    <a:pt x="43" y="50"/>
                  </a:lnTo>
                  <a:lnTo>
                    <a:pt x="39" y="52"/>
                  </a:lnTo>
                  <a:lnTo>
                    <a:pt x="33" y="55"/>
                  </a:lnTo>
                  <a:lnTo>
                    <a:pt x="27" y="55"/>
                  </a:lnTo>
                  <a:lnTo>
                    <a:pt x="21" y="55"/>
                  </a:lnTo>
                  <a:lnTo>
                    <a:pt x="17" y="52"/>
                  </a:lnTo>
                  <a:lnTo>
                    <a:pt x="13" y="50"/>
                  </a:lnTo>
                  <a:lnTo>
                    <a:pt x="8" y="46"/>
                  </a:lnTo>
                  <a:lnTo>
                    <a:pt x="4" y="42"/>
                  </a:lnTo>
                  <a:lnTo>
                    <a:pt x="3" y="37"/>
                  </a:lnTo>
                  <a:lnTo>
                    <a:pt x="0" y="33"/>
                  </a:lnTo>
                  <a:lnTo>
                    <a:pt x="0" y="27"/>
                  </a:lnTo>
                  <a:lnTo>
                    <a:pt x="0" y="21"/>
                  </a:lnTo>
                  <a:lnTo>
                    <a:pt x="1" y="17"/>
                  </a:lnTo>
                  <a:lnTo>
                    <a:pt x="1" y="17"/>
                  </a:lnTo>
                  <a:lnTo>
                    <a:pt x="3" y="17"/>
                  </a:lnTo>
                  <a:lnTo>
                    <a:pt x="3" y="17"/>
                  </a:lnTo>
                  <a:lnTo>
                    <a:pt x="3" y="16"/>
                  </a:lnTo>
                  <a:lnTo>
                    <a:pt x="3" y="16"/>
                  </a:lnTo>
                  <a:lnTo>
                    <a:pt x="3" y="16"/>
                  </a:lnTo>
                  <a:lnTo>
                    <a:pt x="3" y="16"/>
                  </a:lnTo>
                  <a:lnTo>
                    <a:pt x="3" y="16"/>
                  </a:lnTo>
                  <a:lnTo>
                    <a:pt x="3" y="16"/>
                  </a:lnTo>
                  <a:lnTo>
                    <a:pt x="1" y="21"/>
                  </a:lnTo>
                  <a:lnTo>
                    <a:pt x="0" y="27"/>
                  </a:lnTo>
                  <a:lnTo>
                    <a:pt x="1" y="33"/>
                  </a:lnTo>
                  <a:lnTo>
                    <a:pt x="3" y="37"/>
                  </a:lnTo>
                  <a:lnTo>
                    <a:pt x="6" y="42"/>
                  </a:lnTo>
                  <a:lnTo>
                    <a:pt x="8" y="46"/>
                  </a:lnTo>
                  <a:lnTo>
                    <a:pt x="13" y="49"/>
                  </a:lnTo>
                  <a:lnTo>
                    <a:pt x="17" y="52"/>
                  </a:lnTo>
                  <a:lnTo>
                    <a:pt x="21" y="53"/>
                  </a:lnTo>
                  <a:lnTo>
                    <a:pt x="27" y="55"/>
                  </a:lnTo>
                  <a:lnTo>
                    <a:pt x="33" y="53"/>
                  </a:lnTo>
                  <a:lnTo>
                    <a:pt x="39" y="52"/>
                  </a:lnTo>
                  <a:lnTo>
                    <a:pt x="43" y="49"/>
                  </a:lnTo>
                  <a:lnTo>
                    <a:pt x="47" y="46"/>
                  </a:lnTo>
                  <a:lnTo>
                    <a:pt x="50" y="42"/>
                  </a:lnTo>
                  <a:lnTo>
                    <a:pt x="53" y="37"/>
                  </a:lnTo>
                  <a:lnTo>
                    <a:pt x="54" y="33"/>
                  </a:lnTo>
                  <a:lnTo>
                    <a:pt x="54" y="27"/>
                  </a:lnTo>
                  <a:lnTo>
                    <a:pt x="54"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59" name="Freeform 1399"/>
            <p:cNvSpPr>
              <a:spLocks/>
            </p:cNvSpPr>
            <p:nvPr/>
          </p:nvSpPr>
          <p:spPr bwMode="auto">
            <a:xfrm>
              <a:off x="4218" y="2546"/>
              <a:ext cx="54" cy="55"/>
            </a:xfrm>
            <a:custGeom>
              <a:avLst/>
              <a:gdLst>
                <a:gd name="T0" fmla="*/ 54 w 54"/>
                <a:gd name="T1" fmla="*/ 21 h 55"/>
                <a:gd name="T2" fmla="*/ 50 w 54"/>
                <a:gd name="T3" fmla="*/ 11 h 55"/>
                <a:gd name="T4" fmla="*/ 43 w 54"/>
                <a:gd name="T5" fmla="*/ 4 h 55"/>
                <a:gd name="T6" fmla="*/ 33 w 54"/>
                <a:gd name="T7" fmla="*/ 0 h 55"/>
                <a:gd name="T8" fmla="*/ 29 w 54"/>
                <a:gd name="T9" fmla="*/ 0 h 55"/>
                <a:gd name="T10" fmla="*/ 29 w 54"/>
                <a:gd name="T11" fmla="*/ 0 h 55"/>
                <a:gd name="T12" fmla="*/ 29 w 54"/>
                <a:gd name="T13" fmla="*/ 0 h 55"/>
                <a:gd name="T14" fmla="*/ 29 w 54"/>
                <a:gd name="T15" fmla="*/ 0 h 55"/>
                <a:gd name="T16" fmla="*/ 33 w 54"/>
                <a:gd name="T17" fmla="*/ 1 h 55"/>
                <a:gd name="T18" fmla="*/ 43 w 54"/>
                <a:gd name="T19" fmla="*/ 4 h 55"/>
                <a:gd name="T20" fmla="*/ 50 w 54"/>
                <a:gd name="T21" fmla="*/ 11 h 55"/>
                <a:gd name="T22" fmla="*/ 53 w 54"/>
                <a:gd name="T23" fmla="*/ 21 h 55"/>
                <a:gd name="T24" fmla="*/ 54 w 54"/>
                <a:gd name="T25" fmla="*/ 27 h 55"/>
                <a:gd name="T26" fmla="*/ 53 w 54"/>
                <a:gd name="T27" fmla="*/ 37 h 55"/>
                <a:gd name="T28" fmla="*/ 47 w 54"/>
                <a:gd name="T29" fmla="*/ 46 h 55"/>
                <a:gd name="T30" fmla="*/ 39 w 54"/>
                <a:gd name="T31" fmla="*/ 52 h 55"/>
                <a:gd name="T32" fmla="*/ 27 w 54"/>
                <a:gd name="T33" fmla="*/ 55 h 55"/>
                <a:gd name="T34" fmla="*/ 17 w 54"/>
                <a:gd name="T35" fmla="*/ 52 h 55"/>
                <a:gd name="T36" fmla="*/ 8 w 54"/>
                <a:gd name="T37" fmla="*/ 46 h 55"/>
                <a:gd name="T38" fmla="*/ 3 w 54"/>
                <a:gd name="T39" fmla="*/ 37 h 55"/>
                <a:gd name="T40" fmla="*/ 0 w 54"/>
                <a:gd name="T41" fmla="*/ 27 h 55"/>
                <a:gd name="T42" fmla="*/ 3 w 54"/>
                <a:gd name="T43" fmla="*/ 16 h 55"/>
                <a:gd name="T44" fmla="*/ 3 w 54"/>
                <a:gd name="T45" fmla="*/ 16 h 55"/>
                <a:gd name="T46" fmla="*/ 3 w 54"/>
                <a:gd name="T47" fmla="*/ 16 h 55"/>
                <a:gd name="T48" fmla="*/ 4 w 54"/>
                <a:gd name="T49" fmla="*/ 16 h 55"/>
                <a:gd name="T50" fmla="*/ 4 w 54"/>
                <a:gd name="T51" fmla="*/ 14 h 55"/>
                <a:gd name="T52" fmla="*/ 3 w 54"/>
                <a:gd name="T53" fmla="*/ 17 h 55"/>
                <a:gd name="T54" fmla="*/ 1 w 54"/>
                <a:gd name="T55" fmla="*/ 27 h 55"/>
                <a:gd name="T56" fmla="*/ 3 w 54"/>
                <a:gd name="T57" fmla="*/ 37 h 55"/>
                <a:gd name="T58" fmla="*/ 8 w 54"/>
                <a:gd name="T59" fmla="*/ 46 h 55"/>
                <a:gd name="T60" fmla="*/ 17 w 54"/>
                <a:gd name="T61" fmla="*/ 52 h 55"/>
                <a:gd name="T62" fmla="*/ 27 w 54"/>
                <a:gd name="T63" fmla="*/ 53 h 55"/>
                <a:gd name="T64" fmla="*/ 37 w 54"/>
                <a:gd name="T65" fmla="*/ 52 h 55"/>
                <a:gd name="T66" fmla="*/ 46 w 54"/>
                <a:gd name="T67" fmla="*/ 46 h 55"/>
                <a:gd name="T68" fmla="*/ 52 w 54"/>
                <a:gd name="T69" fmla="*/ 37 h 55"/>
                <a:gd name="T70" fmla="*/ 54 w 54"/>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5">
                  <a:moveTo>
                    <a:pt x="54" y="27"/>
                  </a:moveTo>
                  <a:lnTo>
                    <a:pt x="54" y="21"/>
                  </a:lnTo>
                  <a:lnTo>
                    <a:pt x="53" y="16"/>
                  </a:lnTo>
                  <a:lnTo>
                    <a:pt x="50" y="11"/>
                  </a:lnTo>
                  <a:lnTo>
                    <a:pt x="47" y="7"/>
                  </a:lnTo>
                  <a:lnTo>
                    <a:pt x="43" y="4"/>
                  </a:lnTo>
                  <a:lnTo>
                    <a:pt x="39" y="1"/>
                  </a:lnTo>
                  <a:lnTo>
                    <a:pt x="33" y="0"/>
                  </a:lnTo>
                  <a:lnTo>
                    <a:pt x="30" y="0"/>
                  </a:lnTo>
                  <a:lnTo>
                    <a:pt x="29" y="0"/>
                  </a:lnTo>
                  <a:lnTo>
                    <a:pt x="29" y="0"/>
                  </a:lnTo>
                  <a:lnTo>
                    <a:pt x="29" y="0"/>
                  </a:lnTo>
                  <a:lnTo>
                    <a:pt x="29" y="0"/>
                  </a:lnTo>
                  <a:lnTo>
                    <a:pt x="29" y="0"/>
                  </a:lnTo>
                  <a:lnTo>
                    <a:pt x="29" y="0"/>
                  </a:lnTo>
                  <a:lnTo>
                    <a:pt x="29" y="0"/>
                  </a:lnTo>
                  <a:lnTo>
                    <a:pt x="29" y="0"/>
                  </a:lnTo>
                  <a:lnTo>
                    <a:pt x="33" y="1"/>
                  </a:lnTo>
                  <a:lnTo>
                    <a:pt x="37" y="3"/>
                  </a:lnTo>
                  <a:lnTo>
                    <a:pt x="43" y="4"/>
                  </a:lnTo>
                  <a:lnTo>
                    <a:pt x="46" y="8"/>
                  </a:lnTo>
                  <a:lnTo>
                    <a:pt x="50" y="11"/>
                  </a:lnTo>
                  <a:lnTo>
                    <a:pt x="52" y="17"/>
                  </a:lnTo>
                  <a:lnTo>
                    <a:pt x="53" y="21"/>
                  </a:lnTo>
                  <a:lnTo>
                    <a:pt x="54" y="27"/>
                  </a:lnTo>
                  <a:lnTo>
                    <a:pt x="54" y="27"/>
                  </a:lnTo>
                  <a:lnTo>
                    <a:pt x="54" y="33"/>
                  </a:lnTo>
                  <a:lnTo>
                    <a:pt x="53" y="37"/>
                  </a:lnTo>
                  <a:lnTo>
                    <a:pt x="50" y="42"/>
                  </a:lnTo>
                  <a:lnTo>
                    <a:pt x="47" y="46"/>
                  </a:lnTo>
                  <a:lnTo>
                    <a:pt x="43" y="49"/>
                  </a:lnTo>
                  <a:lnTo>
                    <a:pt x="39" y="52"/>
                  </a:lnTo>
                  <a:lnTo>
                    <a:pt x="33" y="53"/>
                  </a:lnTo>
                  <a:lnTo>
                    <a:pt x="27" y="55"/>
                  </a:lnTo>
                  <a:lnTo>
                    <a:pt x="21" y="53"/>
                  </a:lnTo>
                  <a:lnTo>
                    <a:pt x="17" y="52"/>
                  </a:lnTo>
                  <a:lnTo>
                    <a:pt x="13" y="49"/>
                  </a:lnTo>
                  <a:lnTo>
                    <a:pt x="8" y="46"/>
                  </a:lnTo>
                  <a:lnTo>
                    <a:pt x="6" y="42"/>
                  </a:lnTo>
                  <a:lnTo>
                    <a:pt x="3" y="37"/>
                  </a:lnTo>
                  <a:lnTo>
                    <a:pt x="1" y="33"/>
                  </a:lnTo>
                  <a:lnTo>
                    <a:pt x="0" y="27"/>
                  </a:lnTo>
                  <a:lnTo>
                    <a:pt x="1" y="21"/>
                  </a:lnTo>
                  <a:lnTo>
                    <a:pt x="3" y="16"/>
                  </a:lnTo>
                  <a:lnTo>
                    <a:pt x="3" y="16"/>
                  </a:lnTo>
                  <a:lnTo>
                    <a:pt x="3" y="16"/>
                  </a:lnTo>
                  <a:lnTo>
                    <a:pt x="3" y="16"/>
                  </a:lnTo>
                  <a:lnTo>
                    <a:pt x="3" y="16"/>
                  </a:lnTo>
                  <a:lnTo>
                    <a:pt x="3" y="16"/>
                  </a:lnTo>
                  <a:lnTo>
                    <a:pt x="4" y="16"/>
                  </a:lnTo>
                  <a:lnTo>
                    <a:pt x="4" y="16"/>
                  </a:lnTo>
                  <a:lnTo>
                    <a:pt x="4" y="14"/>
                  </a:lnTo>
                  <a:lnTo>
                    <a:pt x="4" y="14"/>
                  </a:lnTo>
                  <a:lnTo>
                    <a:pt x="3" y="17"/>
                  </a:lnTo>
                  <a:lnTo>
                    <a:pt x="1" y="21"/>
                  </a:lnTo>
                  <a:lnTo>
                    <a:pt x="1" y="27"/>
                  </a:lnTo>
                  <a:lnTo>
                    <a:pt x="1" y="32"/>
                  </a:lnTo>
                  <a:lnTo>
                    <a:pt x="3" y="37"/>
                  </a:lnTo>
                  <a:lnTo>
                    <a:pt x="6" y="42"/>
                  </a:lnTo>
                  <a:lnTo>
                    <a:pt x="8" y="46"/>
                  </a:lnTo>
                  <a:lnTo>
                    <a:pt x="13" y="49"/>
                  </a:lnTo>
                  <a:lnTo>
                    <a:pt x="17" y="52"/>
                  </a:lnTo>
                  <a:lnTo>
                    <a:pt x="23" y="53"/>
                  </a:lnTo>
                  <a:lnTo>
                    <a:pt x="27" y="53"/>
                  </a:lnTo>
                  <a:lnTo>
                    <a:pt x="33" y="53"/>
                  </a:lnTo>
                  <a:lnTo>
                    <a:pt x="37" y="52"/>
                  </a:lnTo>
                  <a:lnTo>
                    <a:pt x="43" y="49"/>
                  </a:lnTo>
                  <a:lnTo>
                    <a:pt x="46" y="46"/>
                  </a:lnTo>
                  <a:lnTo>
                    <a:pt x="50" y="42"/>
                  </a:lnTo>
                  <a:lnTo>
                    <a:pt x="52" y="37"/>
                  </a:lnTo>
                  <a:lnTo>
                    <a:pt x="53" y="32"/>
                  </a:lnTo>
                  <a:lnTo>
                    <a:pt x="54" y="27"/>
                  </a:lnTo>
                  <a:lnTo>
                    <a:pt x="54"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0" name="Freeform 1400"/>
            <p:cNvSpPr>
              <a:spLocks/>
            </p:cNvSpPr>
            <p:nvPr/>
          </p:nvSpPr>
          <p:spPr bwMode="auto">
            <a:xfrm>
              <a:off x="4219" y="2546"/>
              <a:ext cx="53" cy="53"/>
            </a:xfrm>
            <a:custGeom>
              <a:avLst/>
              <a:gdLst>
                <a:gd name="T0" fmla="*/ 52 w 53"/>
                <a:gd name="T1" fmla="*/ 21 h 53"/>
                <a:gd name="T2" fmla="*/ 49 w 53"/>
                <a:gd name="T3" fmla="*/ 11 h 53"/>
                <a:gd name="T4" fmla="*/ 42 w 53"/>
                <a:gd name="T5" fmla="*/ 4 h 53"/>
                <a:gd name="T6" fmla="*/ 32 w 53"/>
                <a:gd name="T7" fmla="*/ 1 h 53"/>
                <a:gd name="T8" fmla="*/ 28 w 53"/>
                <a:gd name="T9" fmla="*/ 0 h 53"/>
                <a:gd name="T10" fmla="*/ 26 w 53"/>
                <a:gd name="T11" fmla="*/ 0 h 53"/>
                <a:gd name="T12" fmla="*/ 26 w 53"/>
                <a:gd name="T13" fmla="*/ 1 h 53"/>
                <a:gd name="T14" fmla="*/ 26 w 53"/>
                <a:gd name="T15" fmla="*/ 1 h 53"/>
                <a:gd name="T16" fmla="*/ 26 w 53"/>
                <a:gd name="T17" fmla="*/ 1 h 53"/>
                <a:gd name="T18" fmla="*/ 36 w 53"/>
                <a:gd name="T19" fmla="*/ 3 h 53"/>
                <a:gd name="T20" fmla="*/ 45 w 53"/>
                <a:gd name="T21" fmla="*/ 8 h 53"/>
                <a:gd name="T22" fmla="*/ 51 w 53"/>
                <a:gd name="T23" fmla="*/ 17 h 53"/>
                <a:gd name="T24" fmla="*/ 52 w 53"/>
                <a:gd name="T25" fmla="*/ 27 h 53"/>
                <a:gd name="T26" fmla="*/ 52 w 53"/>
                <a:gd name="T27" fmla="*/ 32 h 53"/>
                <a:gd name="T28" fmla="*/ 49 w 53"/>
                <a:gd name="T29" fmla="*/ 42 h 53"/>
                <a:gd name="T30" fmla="*/ 42 w 53"/>
                <a:gd name="T31" fmla="*/ 49 h 53"/>
                <a:gd name="T32" fmla="*/ 32 w 53"/>
                <a:gd name="T33" fmla="*/ 53 h 53"/>
                <a:gd name="T34" fmla="*/ 22 w 53"/>
                <a:gd name="T35" fmla="*/ 53 h 53"/>
                <a:gd name="T36" fmla="*/ 12 w 53"/>
                <a:gd name="T37" fmla="*/ 49 h 53"/>
                <a:gd name="T38" fmla="*/ 5 w 53"/>
                <a:gd name="T39" fmla="*/ 42 h 53"/>
                <a:gd name="T40" fmla="*/ 0 w 53"/>
                <a:gd name="T41" fmla="*/ 32 h 53"/>
                <a:gd name="T42" fmla="*/ 0 w 53"/>
                <a:gd name="T43" fmla="*/ 21 h 53"/>
                <a:gd name="T44" fmla="*/ 3 w 53"/>
                <a:gd name="T45" fmla="*/ 14 h 53"/>
                <a:gd name="T46" fmla="*/ 3 w 53"/>
                <a:gd name="T47" fmla="*/ 14 h 53"/>
                <a:gd name="T48" fmla="*/ 3 w 53"/>
                <a:gd name="T49" fmla="*/ 14 h 53"/>
                <a:gd name="T50" fmla="*/ 3 w 53"/>
                <a:gd name="T51" fmla="*/ 14 h 53"/>
                <a:gd name="T52" fmla="*/ 5 w 53"/>
                <a:gd name="T53" fmla="*/ 14 h 53"/>
                <a:gd name="T54" fmla="*/ 0 w 53"/>
                <a:gd name="T55" fmla="*/ 21 h 53"/>
                <a:gd name="T56" fmla="*/ 0 w 53"/>
                <a:gd name="T57" fmla="*/ 32 h 53"/>
                <a:gd name="T58" fmla="*/ 5 w 53"/>
                <a:gd name="T59" fmla="*/ 42 h 53"/>
                <a:gd name="T60" fmla="*/ 12 w 53"/>
                <a:gd name="T61" fmla="*/ 49 h 53"/>
                <a:gd name="T62" fmla="*/ 22 w 53"/>
                <a:gd name="T63" fmla="*/ 53 h 53"/>
                <a:gd name="T64" fmla="*/ 32 w 53"/>
                <a:gd name="T65" fmla="*/ 53 h 53"/>
                <a:gd name="T66" fmla="*/ 41 w 53"/>
                <a:gd name="T67" fmla="*/ 49 h 53"/>
                <a:gd name="T68" fmla="*/ 48 w 53"/>
                <a:gd name="T69" fmla="*/ 42 h 53"/>
                <a:gd name="T70" fmla="*/ 52 w 53"/>
                <a:gd name="T71" fmla="*/ 32 h 53"/>
                <a:gd name="T72" fmla="*/ 53 w 53"/>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7"/>
                  </a:moveTo>
                  <a:lnTo>
                    <a:pt x="52" y="21"/>
                  </a:lnTo>
                  <a:lnTo>
                    <a:pt x="51" y="17"/>
                  </a:lnTo>
                  <a:lnTo>
                    <a:pt x="49" y="11"/>
                  </a:lnTo>
                  <a:lnTo>
                    <a:pt x="45" y="8"/>
                  </a:lnTo>
                  <a:lnTo>
                    <a:pt x="42" y="4"/>
                  </a:lnTo>
                  <a:lnTo>
                    <a:pt x="36" y="3"/>
                  </a:lnTo>
                  <a:lnTo>
                    <a:pt x="32" y="1"/>
                  </a:lnTo>
                  <a:lnTo>
                    <a:pt x="28" y="0"/>
                  </a:lnTo>
                  <a:lnTo>
                    <a:pt x="28" y="0"/>
                  </a:lnTo>
                  <a:lnTo>
                    <a:pt x="26" y="0"/>
                  </a:lnTo>
                  <a:lnTo>
                    <a:pt x="26" y="0"/>
                  </a:lnTo>
                  <a:lnTo>
                    <a:pt x="26" y="1"/>
                  </a:lnTo>
                  <a:lnTo>
                    <a:pt x="26" y="1"/>
                  </a:lnTo>
                  <a:lnTo>
                    <a:pt x="26" y="1"/>
                  </a:lnTo>
                  <a:lnTo>
                    <a:pt x="26" y="1"/>
                  </a:lnTo>
                  <a:lnTo>
                    <a:pt x="26" y="1"/>
                  </a:lnTo>
                  <a:lnTo>
                    <a:pt x="26" y="1"/>
                  </a:lnTo>
                  <a:lnTo>
                    <a:pt x="32" y="1"/>
                  </a:lnTo>
                  <a:lnTo>
                    <a:pt x="36" y="3"/>
                  </a:lnTo>
                  <a:lnTo>
                    <a:pt x="41" y="6"/>
                  </a:lnTo>
                  <a:lnTo>
                    <a:pt x="45" y="8"/>
                  </a:lnTo>
                  <a:lnTo>
                    <a:pt x="48" y="13"/>
                  </a:lnTo>
                  <a:lnTo>
                    <a:pt x="51" y="17"/>
                  </a:lnTo>
                  <a:lnTo>
                    <a:pt x="52" y="21"/>
                  </a:lnTo>
                  <a:lnTo>
                    <a:pt x="52" y="27"/>
                  </a:lnTo>
                  <a:lnTo>
                    <a:pt x="53" y="27"/>
                  </a:lnTo>
                  <a:lnTo>
                    <a:pt x="52" y="32"/>
                  </a:lnTo>
                  <a:lnTo>
                    <a:pt x="51" y="37"/>
                  </a:lnTo>
                  <a:lnTo>
                    <a:pt x="49" y="42"/>
                  </a:lnTo>
                  <a:lnTo>
                    <a:pt x="45" y="46"/>
                  </a:lnTo>
                  <a:lnTo>
                    <a:pt x="42" y="49"/>
                  </a:lnTo>
                  <a:lnTo>
                    <a:pt x="36" y="52"/>
                  </a:lnTo>
                  <a:lnTo>
                    <a:pt x="32" y="53"/>
                  </a:lnTo>
                  <a:lnTo>
                    <a:pt x="26" y="53"/>
                  </a:lnTo>
                  <a:lnTo>
                    <a:pt x="22" y="53"/>
                  </a:lnTo>
                  <a:lnTo>
                    <a:pt x="16" y="52"/>
                  </a:lnTo>
                  <a:lnTo>
                    <a:pt x="12" y="49"/>
                  </a:lnTo>
                  <a:lnTo>
                    <a:pt x="7" y="46"/>
                  </a:lnTo>
                  <a:lnTo>
                    <a:pt x="5" y="42"/>
                  </a:lnTo>
                  <a:lnTo>
                    <a:pt x="2" y="37"/>
                  </a:lnTo>
                  <a:lnTo>
                    <a:pt x="0" y="32"/>
                  </a:lnTo>
                  <a:lnTo>
                    <a:pt x="0" y="27"/>
                  </a:lnTo>
                  <a:lnTo>
                    <a:pt x="0" y="21"/>
                  </a:lnTo>
                  <a:lnTo>
                    <a:pt x="2" y="17"/>
                  </a:lnTo>
                  <a:lnTo>
                    <a:pt x="3" y="14"/>
                  </a:lnTo>
                  <a:lnTo>
                    <a:pt x="3" y="14"/>
                  </a:lnTo>
                  <a:lnTo>
                    <a:pt x="3" y="14"/>
                  </a:lnTo>
                  <a:lnTo>
                    <a:pt x="3" y="14"/>
                  </a:lnTo>
                  <a:lnTo>
                    <a:pt x="3" y="14"/>
                  </a:lnTo>
                  <a:lnTo>
                    <a:pt x="3" y="14"/>
                  </a:lnTo>
                  <a:lnTo>
                    <a:pt x="3" y="14"/>
                  </a:lnTo>
                  <a:lnTo>
                    <a:pt x="5" y="14"/>
                  </a:lnTo>
                  <a:lnTo>
                    <a:pt x="5" y="14"/>
                  </a:lnTo>
                  <a:lnTo>
                    <a:pt x="3" y="17"/>
                  </a:lnTo>
                  <a:lnTo>
                    <a:pt x="0" y="21"/>
                  </a:lnTo>
                  <a:lnTo>
                    <a:pt x="0" y="27"/>
                  </a:lnTo>
                  <a:lnTo>
                    <a:pt x="0" y="32"/>
                  </a:lnTo>
                  <a:lnTo>
                    <a:pt x="3" y="37"/>
                  </a:lnTo>
                  <a:lnTo>
                    <a:pt x="5" y="42"/>
                  </a:lnTo>
                  <a:lnTo>
                    <a:pt x="7" y="46"/>
                  </a:lnTo>
                  <a:lnTo>
                    <a:pt x="12" y="49"/>
                  </a:lnTo>
                  <a:lnTo>
                    <a:pt x="16" y="50"/>
                  </a:lnTo>
                  <a:lnTo>
                    <a:pt x="22" y="53"/>
                  </a:lnTo>
                  <a:lnTo>
                    <a:pt x="26" y="53"/>
                  </a:lnTo>
                  <a:lnTo>
                    <a:pt x="32" y="53"/>
                  </a:lnTo>
                  <a:lnTo>
                    <a:pt x="36" y="50"/>
                  </a:lnTo>
                  <a:lnTo>
                    <a:pt x="41" y="49"/>
                  </a:lnTo>
                  <a:lnTo>
                    <a:pt x="45" y="46"/>
                  </a:lnTo>
                  <a:lnTo>
                    <a:pt x="48" y="42"/>
                  </a:lnTo>
                  <a:lnTo>
                    <a:pt x="51" y="37"/>
                  </a:lnTo>
                  <a:lnTo>
                    <a:pt x="52" y="32"/>
                  </a:lnTo>
                  <a:lnTo>
                    <a:pt x="52" y="27"/>
                  </a:lnTo>
                  <a:lnTo>
                    <a:pt x="53" y="2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1" name="Freeform 1401"/>
            <p:cNvSpPr>
              <a:spLocks/>
            </p:cNvSpPr>
            <p:nvPr/>
          </p:nvSpPr>
          <p:spPr bwMode="auto">
            <a:xfrm>
              <a:off x="4219" y="2547"/>
              <a:ext cx="52" cy="52"/>
            </a:xfrm>
            <a:custGeom>
              <a:avLst/>
              <a:gdLst>
                <a:gd name="T0" fmla="*/ 52 w 52"/>
                <a:gd name="T1" fmla="*/ 20 h 52"/>
                <a:gd name="T2" fmla="*/ 48 w 52"/>
                <a:gd name="T3" fmla="*/ 12 h 52"/>
                <a:gd name="T4" fmla="*/ 41 w 52"/>
                <a:gd name="T5" fmla="*/ 5 h 52"/>
                <a:gd name="T6" fmla="*/ 32 w 52"/>
                <a:gd name="T7" fmla="*/ 0 h 52"/>
                <a:gd name="T8" fmla="*/ 26 w 52"/>
                <a:gd name="T9" fmla="*/ 0 h 52"/>
                <a:gd name="T10" fmla="*/ 25 w 52"/>
                <a:gd name="T11" fmla="*/ 0 h 52"/>
                <a:gd name="T12" fmla="*/ 25 w 52"/>
                <a:gd name="T13" fmla="*/ 0 h 52"/>
                <a:gd name="T14" fmla="*/ 25 w 52"/>
                <a:gd name="T15" fmla="*/ 0 h 52"/>
                <a:gd name="T16" fmla="*/ 23 w 52"/>
                <a:gd name="T17" fmla="*/ 0 h 52"/>
                <a:gd name="T18" fmla="*/ 32 w 52"/>
                <a:gd name="T19" fmla="*/ 0 h 52"/>
                <a:gd name="T20" fmla="*/ 41 w 52"/>
                <a:gd name="T21" fmla="*/ 5 h 52"/>
                <a:gd name="T22" fmla="*/ 48 w 52"/>
                <a:gd name="T23" fmla="*/ 12 h 52"/>
                <a:gd name="T24" fmla="*/ 52 w 52"/>
                <a:gd name="T25" fmla="*/ 20 h 52"/>
                <a:gd name="T26" fmla="*/ 52 w 52"/>
                <a:gd name="T27" fmla="*/ 26 h 52"/>
                <a:gd name="T28" fmla="*/ 51 w 52"/>
                <a:gd name="T29" fmla="*/ 36 h 52"/>
                <a:gd name="T30" fmla="*/ 45 w 52"/>
                <a:gd name="T31" fmla="*/ 45 h 52"/>
                <a:gd name="T32" fmla="*/ 36 w 52"/>
                <a:gd name="T33" fmla="*/ 49 h 52"/>
                <a:gd name="T34" fmla="*/ 26 w 52"/>
                <a:gd name="T35" fmla="*/ 52 h 52"/>
                <a:gd name="T36" fmla="*/ 16 w 52"/>
                <a:gd name="T37" fmla="*/ 49 h 52"/>
                <a:gd name="T38" fmla="*/ 7 w 52"/>
                <a:gd name="T39" fmla="*/ 45 h 52"/>
                <a:gd name="T40" fmla="*/ 3 w 52"/>
                <a:gd name="T41" fmla="*/ 36 h 52"/>
                <a:gd name="T42" fmla="*/ 0 w 52"/>
                <a:gd name="T43" fmla="*/ 26 h 52"/>
                <a:gd name="T44" fmla="*/ 3 w 52"/>
                <a:gd name="T45" fmla="*/ 16 h 52"/>
                <a:gd name="T46" fmla="*/ 5 w 52"/>
                <a:gd name="T47" fmla="*/ 13 h 52"/>
                <a:gd name="T48" fmla="*/ 5 w 52"/>
                <a:gd name="T49" fmla="*/ 12 h 52"/>
                <a:gd name="T50" fmla="*/ 5 w 52"/>
                <a:gd name="T51" fmla="*/ 12 h 52"/>
                <a:gd name="T52" fmla="*/ 5 w 52"/>
                <a:gd name="T53" fmla="*/ 12 h 52"/>
                <a:gd name="T54" fmla="*/ 3 w 52"/>
                <a:gd name="T55" fmla="*/ 16 h 52"/>
                <a:gd name="T56" fmla="*/ 0 w 52"/>
                <a:gd name="T57" fmla="*/ 26 h 52"/>
                <a:gd name="T58" fmla="*/ 3 w 52"/>
                <a:gd name="T59" fmla="*/ 36 h 52"/>
                <a:gd name="T60" fmla="*/ 9 w 52"/>
                <a:gd name="T61" fmla="*/ 43 h 52"/>
                <a:gd name="T62" fmla="*/ 16 w 52"/>
                <a:gd name="T63" fmla="*/ 49 h 52"/>
                <a:gd name="T64" fmla="*/ 26 w 52"/>
                <a:gd name="T65" fmla="*/ 52 h 52"/>
                <a:gd name="T66" fmla="*/ 36 w 52"/>
                <a:gd name="T67" fmla="*/ 49 h 52"/>
                <a:gd name="T68" fmla="*/ 45 w 52"/>
                <a:gd name="T69" fmla="*/ 43 h 52"/>
                <a:gd name="T70" fmla="*/ 51 w 52"/>
                <a:gd name="T71" fmla="*/ 36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0"/>
                  </a:lnTo>
                  <a:lnTo>
                    <a:pt x="51" y="16"/>
                  </a:lnTo>
                  <a:lnTo>
                    <a:pt x="48" y="12"/>
                  </a:lnTo>
                  <a:lnTo>
                    <a:pt x="45" y="7"/>
                  </a:lnTo>
                  <a:lnTo>
                    <a:pt x="41" y="5"/>
                  </a:lnTo>
                  <a:lnTo>
                    <a:pt x="36" y="2"/>
                  </a:lnTo>
                  <a:lnTo>
                    <a:pt x="32" y="0"/>
                  </a:lnTo>
                  <a:lnTo>
                    <a:pt x="26" y="0"/>
                  </a:lnTo>
                  <a:lnTo>
                    <a:pt x="26" y="0"/>
                  </a:lnTo>
                  <a:lnTo>
                    <a:pt x="25" y="0"/>
                  </a:lnTo>
                  <a:lnTo>
                    <a:pt x="25" y="0"/>
                  </a:lnTo>
                  <a:lnTo>
                    <a:pt x="25" y="0"/>
                  </a:lnTo>
                  <a:lnTo>
                    <a:pt x="25" y="0"/>
                  </a:lnTo>
                  <a:lnTo>
                    <a:pt x="25" y="0"/>
                  </a:lnTo>
                  <a:lnTo>
                    <a:pt x="25" y="0"/>
                  </a:lnTo>
                  <a:lnTo>
                    <a:pt x="23" y="0"/>
                  </a:lnTo>
                  <a:lnTo>
                    <a:pt x="23" y="0"/>
                  </a:lnTo>
                  <a:lnTo>
                    <a:pt x="26" y="0"/>
                  </a:lnTo>
                  <a:lnTo>
                    <a:pt x="32" y="0"/>
                  </a:lnTo>
                  <a:lnTo>
                    <a:pt x="36" y="2"/>
                  </a:lnTo>
                  <a:lnTo>
                    <a:pt x="41" y="5"/>
                  </a:lnTo>
                  <a:lnTo>
                    <a:pt x="45" y="7"/>
                  </a:lnTo>
                  <a:lnTo>
                    <a:pt x="48" y="12"/>
                  </a:lnTo>
                  <a:lnTo>
                    <a:pt x="51" y="16"/>
                  </a:lnTo>
                  <a:lnTo>
                    <a:pt x="52" y="20"/>
                  </a:lnTo>
                  <a:lnTo>
                    <a:pt x="52" y="26"/>
                  </a:lnTo>
                  <a:lnTo>
                    <a:pt x="52" y="26"/>
                  </a:lnTo>
                  <a:lnTo>
                    <a:pt x="52" y="31"/>
                  </a:lnTo>
                  <a:lnTo>
                    <a:pt x="51" y="36"/>
                  </a:lnTo>
                  <a:lnTo>
                    <a:pt x="48" y="41"/>
                  </a:lnTo>
                  <a:lnTo>
                    <a:pt x="45" y="45"/>
                  </a:lnTo>
                  <a:lnTo>
                    <a:pt x="41" y="48"/>
                  </a:lnTo>
                  <a:lnTo>
                    <a:pt x="36" y="49"/>
                  </a:lnTo>
                  <a:lnTo>
                    <a:pt x="32" y="52"/>
                  </a:lnTo>
                  <a:lnTo>
                    <a:pt x="26" y="52"/>
                  </a:lnTo>
                  <a:lnTo>
                    <a:pt x="22" y="52"/>
                  </a:lnTo>
                  <a:lnTo>
                    <a:pt x="16" y="49"/>
                  </a:lnTo>
                  <a:lnTo>
                    <a:pt x="12" y="48"/>
                  </a:lnTo>
                  <a:lnTo>
                    <a:pt x="7" y="45"/>
                  </a:lnTo>
                  <a:lnTo>
                    <a:pt x="5" y="41"/>
                  </a:lnTo>
                  <a:lnTo>
                    <a:pt x="3" y="36"/>
                  </a:lnTo>
                  <a:lnTo>
                    <a:pt x="0" y="31"/>
                  </a:lnTo>
                  <a:lnTo>
                    <a:pt x="0" y="26"/>
                  </a:lnTo>
                  <a:lnTo>
                    <a:pt x="0" y="20"/>
                  </a:lnTo>
                  <a:lnTo>
                    <a:pt x="3" y="16"/>
                  </a:lnTo>
                  <a:lnTo>
                    <a:pt x="5" y="13"/>
                  </a:lnTo>
                  <a:lnTo>
                    <a:pt x="5" y="13"/>
                  </a:lnTo>
                  <a:lnTo>
                    <a:pt x="5" y="12"/>
                  </a:lnTo>
                  <a:lnTo>
                    <a:pt x="5" y="12"/>
                  </a:lnTo>
                  <a:lnTo>
                    <a:pt x="5" y="12"/>
                  </a:lnTo>
                  <a:lnTo>
                    <a:pt x="5" y="12"/>
                  </a:lnTo>
                  <a:lnTo>
                    <a:pt x="5" y="12"/>
                  </a:lnTo>
                  <a:lnTo>
                    <a:pt x="5" y="12"/>
                  </a:lnTo>
                  <a:lnTo>
                    <a:pt x="5" y="12"/>
                  </a:lnTo>
                  <a:lnTo>
                    <a:pt x="3" y="16"/>
                  </a:lnTo>
                  <a:lnTo>
                    <a:pt x="2" y="20"/>
                  </a:lnTo>
                  <a:lnTo>
                    <a:pt x="0" y="26"/>
                  </a:lnTo>
                  <a:lnTo>
                    <a:pt x="2" y="31"/>
                  </a:lnTo>
                  <a:lnTo>
                    <a:pt x="3" y="36"/>
                  </a:lnTo>
                  <a:lnTo>
                    <a:pt x="6" y="41"/>
                  </a:lnTo>
                  <a:lnTo>
                    <a:pt x="9" y="43"/>
                  </a:lnTo>
                  <a:lnTo>
                    <a:pt x="12" y="46"/>
                  </a:lnTo>
                  <a:lnTo>
                    <a:pt x="16" y="49"/>
                  </a:lnTo>
                  <a:lnTo>
                    <a:pt x="22" y="51"/>
                  </a:lnTo>
                  <a:lnTo>
                    <a:pt x="26" y="52"/>
                  </a:lnTo>
                  <a:lnTo>
                    <a:pt x="32" y="51"/>
                  </a:lnTo>
                  <a:lnTo>
                    <a:pt x="36" y="49"/>
                  </a:lnTo>
                  <a:lnTo>
                    <a:pt x="41" y="46"/>
                  </a:lnTo>
                  <a:lnTo>
                    <a:pt x="45" y="43"/>
                  </a:lnTo>
                  <a:lnTo>
                    <a:pt x="48" y="41"/>
                  </a:lnTo>
                  <a:lnTo>
                    <a:pt x="51" y="36"/>
                  </a:lnTo>
                  <a:lnTo>
                    <a:pt x="52" y="31"/>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2" name="Freeform 1402"/>
            <p:cNvSpPr>
              <a:spLocks/>
            </p:cNvSpPr>
            <p:nvPr/>
          </p:nvSpPr>
          <p:spPr bwMode="auto">
            <a:xfrm>
              <a:off x="4219" y="2547"/>
              <a:ext cx="52" cy="52"/>
            </a:xfrm>
            <a:custGeom>
              <a:avLst/>
              <a:gdLst>
                <a:gd name="T0" fmla="*/ 52 w 52"/>
                <a:gd name="T1" fmla="*/ 20 h 52"/>
                <a:gd name="T2" fmla="*/ 48 w 52"/>
                <a:gd name="T3" fmla="*/ 12 h 52"/>
                <a:gd name="T4" fmla="*/ 41 w 52"/>
                <a:gd name="T5" fmla="*/ 5 h 52"/>
                <a:gd name="T6" fmla="*/ 32 w 52"/>
                <a:gd name="T7" fmla="*/ 0 h 52"/>
                <a:gd name="T8" fmla="*/ 23 w 52"/>
                <a:gd name="T9" fmla="*/ 0 h 52"/>
                <a:gd name="T10" fmla="*/ 23 w 52"/>
                <a:gd name="T11" fmla="*/ 0 h 52"/>
                <a:gd name="T12" fmla="*/ 23 w 52"/>
                <a:gd name="T13" fmla="*/ 0 h 52"/>
                <a:gd name="T14" fmla="*/ 22 w 52"/>
                <a:gd name="T15" fmla="*/ 2 h 52"/>
                <a:gd name="T16" fmla="*/ 22 w 52"/>
                <a:gd name="T17" fmla="*/ 2 h 52"/>
                <a:gd name="T18" fmla="*/ 32 w 52"/>
                <a:gd name="T19" fmla="*/ 2 h 52"/>
                <a:gd name="T20" fmla="*/ 41 w 52"/>
                <a:gd name="T21" fmla="*/ 5 h 52"/>
                <a:gd name="T22" fmla="*/ 48 w 52"/>
                <a:gd name="T23" fmla="*/ 12 h 52"/>
                <a:gd name="T24" fmla="*/ 51 w 52"/>
                <a:gd name="T25" fmla="*/ 20 h 52"/>
                <a:gd name="T26" fmla="*/ 52 w 52"/>
                <a:gd name="T27" fmla="*/ 26 h 52"/>
                <a:gd name="T28" fmla="*/ 51 w 52"/>
                <a:gd name="T29" fmla="*/ 36 h 52"/>
                <a:gd name="T30" fmla="*/ 45 w 52"/>
                <a:gd name="T31" fmla="*/ 43 h 52"/>
                <a:gd name="T32" fmla="*/ 36 w 52"/>
                <a:gd name="T33" fmla="*/ 49 h 52"/>
                <a:gd name="T34" fmla="*/ 26 w 52"/>
                <a:gd name="T35" fmla="*/ 52 h 52"/>
                <a:gd name="T36" fmla="*/ 16 w 52"/>
                <a:gd name="T37" fmla="*/ 49 h 52"/>
                <a:gd name="T38" fmla="*/ 9 w 52"/>
                <a:gd name="T39" fmla="*/ 43 h 52"/>
                <a:gd name="T40" fmla="*/ 3 w 52"/>
                <a:gd name="T41" fmla="*/ 36 h 52"/>
                <a:gd name="T42" fmla="*/ 0 w 52"/>
                <a:gd name="T43" fmla="*/ 26 h 52"/>
                <a:gd name="T44" fmla="*/ 3 w 52"/>
                <a:gd name="T45" fmla="*/ 16 h 52"/>
                <a:gd name="T46" fmla="*/ 6 w 52"/>
                <a:gd name="T47" fmla="*/ 12 h 52"/>
                <a:gd name="T48" fmla="*/ 6 w 52"/>
                <a:gd name="T49" fmla="*/ 12 h 52"/>
                <a:gd name="T50" fmla="*/ 6 w 52"/>
                <a:gd name="T51" fmla="*/ 10 h 52"/>
                <a:gd name="T52" fmla="*/ 7 w 52"/>
                <a:gd name="T53" fmla="*/ 10 h 52"/>
                <a:gd name="T54" fmla="*/ 6 w 52"/>
                <a:gd name="T55" fmla="*/ 12 h 52"/>
                <a:gd name="T56" fmla="*/ 2 w 52"/>
                <a:gd name="T57" fmla="*/ 20 h 52"/>
                <a:gd name="T58" fmla="*/ 2 w 52"/>
                <a:gd name="T59" fmla="*/ 31 h 52"/>
                <a:gd name="T60" fmla="*/ 6 w 52"/>
                <a:gd name="T61" fmla="*/ 39 h 52"/>
                <a:gd name="T62" fmla="*/ 13 w 52"/>
                <a:gd name="T63" fmla="*/ 46 h 52"/>
                <a:gd name="T64" fmla="*/ 22 w 52"/>
                <a:gd name="T65" fmla="*/ 51 h 52"/>
                <a:gd name="T66" fmla="*/ 32 w 52"/>
                <a:gd name="T67" fmla="*/ 51 h 52"/>
                <a:gd name="T68" fmla="*/ 41 w 52"/>
                <a:gd name="T69" fmla="*/ 46 h 52"/>
                <a:gd name="T70" fmla="*/ 48 w 52"/>
                <a:gd name="T71" fmla="*/ 39 h 52"/>
                <a:gd name="T72" fmla="*/ 51 w 52"/>
                <a:gd name="T73" fmla="*/ 31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2" y="20"/>
                  </a:lnTo>
                  <a:lnTo>
                    <a:pt x="51" y="16"/>
                  </a:lnTo>
                  <a:lnTo>
                    <a:pt x="48" y="12"/>
                  </a:lnTo>
                  <a:lnTo>
                    <a:pt x="45" y="7"/>
                  </a:lnTo>
                  <a:lnTo>
                    <a:pt x="41" y="5"/>
                  </a:lnTo>
                  <a:lnTo>
                    <a:pt x="36" y="2"/>
                  </a:lnTo>
                  <a:lnTo>
                    <a:pt x="32" y="0"/>
                  </a:lnTo>
                  <a:lnTo>
                    <a:pt x="26" y="0"/>
                  </a:lnTo>
                  <a:lnTo>
                    <a:pt x="23" y="0"/>
                  </a:lnTo>
                  <a:lnTo>
                    <a:pt x="23" y="0"/>
                  </a:lnTo>
                  <a:lnTo>
                    <a:pt x="23" y="0"/>
                  </a:lnTo>
                  <a:lnTo>
                    <a:pt x="23" y="0"/>
                  </a:lnTo>
                  <a:lnTo>
                    <a:pt x="23" y="0"/>
                  </a:lnTo>
                  <a:lnTo>
                    <a:pt x="23" y="0"/>
                  </a:lnTo>
                  <a:lnTo>
                    <a:pt x="22" y="2"/>
                  </a:lnTo>
                  <a:lnTo>
                    <a:pt x="22" y="2"/>
                  </a:lnTo>
                  <a:lnTo>
                    <a:pt x="22" y="2"/>
                  </a:lnTo>
                  <a:lnTo>
                    <a:pt x="26" y="0"/>
                  </a:lnTo>
                  <a:lnTo>
                    <a:pt x="32" y="2"/>
                  </a:lnTo>
                  <a:lnTo>
                    <a:pt x="36" y="3"/>
                  </a:lnTo>
                  <a:lnTo>
                    <a:pt x="41" y="5"/>
                  </a:lnTo>
                  <a:lnTo>
                    <a:pt x="45" y="7"/>
                  </a:lnTo>
                  <a:lnTo>
                    <a:pt x="48" y="12"/>
                  </a:lnTo>
                  <a:lnTo>
                    <a:pt x="49" y="16"/>
                  </a:lnTo>
                  <a:lnTo>
                    <a:pt x="51" y="20"/>
                  </a:lnTo>
                  <a:lnTo>
                    <a:pt x="52" y="26"/>
                  </a:lnTo>
                  <a:lnTo>
                    <a:pt x="52" y="26"/>
                  </a:lnTo>
                  <a:lnTo>
                    <a:pt x="52" y="31"/>
                  </a:lnTo>
                  <a:lnTo>
                    <a:pt x="51" y="36"/>
                  </a:lnTo>
                  <a:lnTo>
                    <a:pt x="48" y="41"/>
                  </a:lnTo>
                  <a:lnTo>
                    <a:pt x="45" y="43"/>
                  </a:lnTo>
                  <a:lnTo>
                    <a:pt x="41" y="46"/>
                  </a:lnTo>
                  <a:lnTo>
                    <a:pt x="36" y="49"/>
                  </a:lnTo>
                  <a:lnTo>
                    <a:pt x="32" y="51"/>
                  </a:lnTo>
                  <a:lnTo>
                    <a:pt x="26" y="52"/>
                  </a:lnTo>
                  <a:lnTo>
                    <a:pt x="22" y="51"/>
                  </a:lnTo>
                  <a:lnTo>
                    <a:pt x="16" y="49"/>
                  </a:lnTo>
                  <a:lnTo>
                    <a:pt x="12" y="46"/>
                  </a:lnTo>
                  <a:lnTo>
                    <a:pt x="9" y="43"/>
                  </a:lnTo>
                  <a:lnTo>
                    <a:pt x="6" y="41"/>
                  </a:lnTo>
                  <a:lnTo>
                    <a:pt x="3" y="36"/>
                  </a:lnTo>
                  <a:lnTo>
                    <a:pt x="2" y="31"/>
                  </a:lnTo>
                  <a:lnTo>
                    <a:pt x="0" y="26"/>
                  </a:lnTo>
                  <a:lnTo>
                    <a:pt x="2" y="20"/>
                  </a:lnTo>
                  <a:lnTo>
                    <a:pt x="3" y="16"/>
                  </a:lnTo>
                  <a:lnTo>
                    <a:pt x="5" y="12"/>
                  </a:lnTo>
                  <a:lnTo>
                    <a:pt x="6" y="12"/>
                  </a:lnTo>
                  <a:lnTo>
                    <a:pt x="6" y="12"/>
                  </a:lnTo>
                  <a:lnTo>
                    <a:pt x="6" y="12"/>
                  </a:lnTo>
                  <a:lnTo>
                    <a:pt x="6" y="10"/>
                  </a:lnTo>
                  <a:lnTo>
                    <a:pt x="6" y="10"/>
                  </a:lnTo>
                  <a:lnTo>
                    <a:pt x="6" y="10"/>
                  </a:lnTo>
                  <a:lnTo>
                    <a:pt x="7" y="10"/>
                  </a:lnTo>
                  <a:lnTo>
                    <a:pt x="7" y="10"/>
                  </a:lnTo>
                  <a:lnTo>
                    <a:pt x="6" y="12"/>
                  </a:lnTo>
                  <a:lnTo>
                    <a:pt x="3" y="16"/>
                  </a:lnTo>
                  <a:lnTo>
                    <a:pt x="2" y="20"/>
                  </a:lnTo>
                  <a:lnTo>
                    <a:pt x="2" y="26"/>
                  </a:lnTo>
                  <a:lnTo>
                    <a:pt x="2" y="31"/>
                  </a:lnTo>
                  <a:lnTo>
                    <a:pt x="3" y="36"/>
                  </a:lnTo>
                  <a:lnTo>
                    <a:pt x="6" y="39"/>
                  </a:lnTo>
                  <a:lnTo>
                    <a:pt x="9" y="43"/>
                  </a:lnTo>
                  <a:lnTo>
                    <a:pt x="13" y="46"/>
                  </a:lnTo>
                  <a:lnTo>
                    <a:pt x="16" y="49"/>
                  </a:lnTo>
                  <a:lnTo>
                    <a:pt x="22" y="51"/>
                  </a:lnTo>
                  <a:lnTo>
                    <a:pt x="26" y="51"/>
                  </a:lnTo>
                  <a:lnTo>
                    <a:pt x="32" y="51"/>
                  </a:lnTo>
                  <a:lnTo>
                    <a:pt x="36" y="49"/>
                  </a:lnTo>
                  <a:lnTo>
                    <a:pt x="41" y="46"/>
                  </a:lnTo>
                  <a:lnTo>
                    <a:pt x="45" y="43"/>
                  </a:lnTo>
                  <a:lnTo>
                    <a:pt x="48" y="39"/>
                  </a:lnTo>
                  <a:lnTo>
                    <a:pt x="49" y="36"/>
                  </a:lnTo>
                  <a:lnTo>
                    <a:pt x="51" y="31"/>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3" name="Freeform 1403"/>
            <p:cNvSpPr>
              <a:spLocks/>
            </p:cNvSpPr>
            <p:nvPr/>
          </p:nvSpPr>
          <p:spPr bwMode="auto">
            <a:xfrm>
              <a:off x="4221" y="2547"/>
              <a:ext cx="50" cy="51"/>
            </a:xfrm>
            <a:custGeom>
              <a:avLst/>
              <a:gdLst>
                <a:gd name="T0" fmla="*/ 49 w 50"/>
                <a:gd name="T1" fmla="*/ 20 h 51"/>
                <a:gd name="T2" fmla="*/ 46 w 50"/>
                <a:gd name="T3" fmla="*/ 12 h 51"/>
                <a:gd name="T4" fmla="*/ 39 w 50"/>
                <a:gd name="T5" fmla="*/ 5 h 51"/>
                <a:gd name="T6" fmla="*/ 30 w 50"/>
                <a:gd name="T7" fmla="*/ 2 h 51"/>
                <a:gd name="T8" fmla="*/ 20 w 50"/>
                <a:gd name="T9" fmla="*/ 2 h 51"/>
                <a:gd name="T10" fmla="*/ 20 w 50"/>
                <a:gd name="T11" fmla="*/ 2 h 51"/>
                <a:gd name="T12" fmla="*/ 18 w 50"/>
                <a:gd name="T13" fmla="*/ 2 h 51"/>
                <a:gd name="T14" fmla="*/ 18 w 50"/>
                <a:gd name="T15" fmla="*/ 2 h 51"/>
                <a:gd name="T16" fmla="*/ 17 w 50"/>
                <a:gd name="T17" fmla="*/ 3 h 51"/>
                <a:gd name="T18" fmla="*/ 24 w 50"/>
                <a:gd name="T19" fmla="*/ 2 h 51"/>
                <a:gd name="T20" fmla="*/ 34 w 50"/>
                <a:gd name="T21" fmla="*/ 3 h 51"/>
                <a:gd name="T22" fmla="*/ 41 w 50"/>
                <a:gd name="T23" fmla="*/ 9 h 51"/>
                <a:gd name="T24" fmla="*/ 47 w 50"/>
                <a:gd name="T25" fmla="*/ 16 h 51"/>
                <a:gd name="T26" fmla="*/ 49 w 50"/>
                <a:gd name="T27" fmla="*/ 26 h 51"/>
                <a:gd name="T28" fmla="*/ 49 w 50"/>
                <a:gd name="T29" fmla="*/ 31 h 51"/>
                <a:gd name="T30" fmla="*/ 46 w 50"/>
                <a:gd name="T31" fmla="*/ 39 h 51"/>
                <a:gd name="T32" fmla="*/ 39 w 50"/>
                <a:gd name="T33" fmla="*/ 46 h 51"/>
                <a:gd name="T34" fmla="*/ 30 w 50"/>
                <a:gd name="T35" fmla="*/ 51 h 51"/>
                <a:gd name="T36" fmla="*/ 20 w 50"/>
                <a:gd name="T37" fmla="*/ 51 h 51"/>
                <a:gd name="T38" fmla="*/ 11 w 50"/>
                <a:gd name="T39" fmla="*/ 46 h 51"/>
                <a:gd name="T40" fmla="*/ 4 w 50"/>
                <a:gd name="T41" fmla="*/ 39 h 51"/>
                <a:gd name="T42" fmla="*/ 0 w 50"/>
                <a:gd name="T43" fmla="*/ 31 h 51"/>
                <a:gd name="T44" fmla="*/ 0 w 50"/>
                <a:gd name="T45" fmla="*/ 20 h 51"/>
                <a:gd name="T46" fmla="*/ 4 w 50"/>
                <a:gd name="T47" fmla="*/ 12 h 51"/>
                <a:gd name="T48" fmla="*/ 5 w 50"/>
                <a:gd name="T49" fmla="*/ 10 h 51"/>
                <a:gd name="T50" fmla="*/ 5 w 50"/>
                <a:gd name="T51" fmla="*/ 9 h 51"/>
                <a:gd name="T52" fmla="*/ 7 w 50"/>
                <a:gd name="T53" fmla="*/ 9 h 51"/>
                <a:gd name="T54" fmla="*/ 7 w 50"/>
                <a:gd name="T55" fmla="*/ 9 h 51"/>
                <a:gd name="T56" fmla="*/ 4 w 50"/>
                <a:gd name="T57" fmla="*/ 12 h 51"/>
                <a:gd name="T58" fmla="*/ 1 w 50"/>
                <a:gd name="T59" fmla="*/ 20 h 51"/>
                <a:gd name="T60" fmla="*/ 1 w 50"/>
                <a:gd name="T61" fmla="*/ 31 h 51"/>
                <a:gd name="T62" fmla="*/ 4 w 50"/>
                <a:gd name="T63" fmla="*/ 39 h 51"/>
                <a:gd name="T64" fmla="*/ 11 w 50"/>
                <a:gd name="T65" fmla="*/ 46 h 51"/>
                <a:gd name="T66" fmla="*/ 20 w 50"/>
                <a:gd name="T67" fmla="*/ 49 h 51"/>
                <a:gd name="T68" fmla="*/ 30 w 50"/>
                <a:gd name="T69" fmla="*/ 49 h 51"/>
                <a:gd name="T70" fmla="*/ 39 w 50"/>
                <a:gd name="T71" fmla="*/ 46 h 51"/>
                <a:gd name="T72" fmla="*/ 44 w 50"/>
                <a:gd name="T73" fmla="*/ 39 h 51"/>
                <a:gd name="T74" fmla="*/ 49 w 50"/>
                <a:gd name="T75" fmla="*/ 31 h 51"/>
                <a:gd name="T76" fmla="*/ 50 w 50"/>
                <a:gd name="T77"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51">
                  <a:moveTo>
                    <a:pt x="50" y="26"/>
                  </a:moveTo>
                  <a:lnTo>
                    <a:pt x="49" y="20"/>
                  </a:lnTo>
                  <a:lnTo>
                    <a:pt x="47" y="16"/>
                  </a:lnTo>
                  <a:lnTo>
                    <a:pt x="46" y="12"/>
                  </a:lnTo>
                  <a:lnTo>
                    <a:pt x="43" y="7"/>
                  </a:lnTo>
                  <a:lnTo>
                    <a:pt x="39" y="5"/>
                  </a:lnTo>
                  <a:lnTo>
                    <a:pt x="34" y="3"/>
                  </a:lnTo>
                  <a:lnTo>
                    <a:pt x="30" y="2"/>
                  </a:lnTo>
                  <a:lnTo>
                    <a:pt x="24" y="0"/>
                  </a:lnTo>
                  <a:lnTo>
                    <a:pt x="20" y="2"/>
                  </a:lnTo>
                  <a:lnTo>
                    <a:pt x="20" y="2"/>
                  </a:lnTo>
                  <a:lnTo>
                    <a:pt x="20" y="2"/>
                  </a:lnTo>
                  <a:lnTo>
                    <a:pt x="18" y="2"/>
                  </a:lnTo>
                  <a:lnTo>
                    <a:pt x="18" y="2"/>
                  </a:lnTo>
                  <a:lnTo>
                    <a:pt x="18" y="2"/>
                  </a:lnTo>
                  <a:lnTo>
                    <a:pt x="18" y="2"/>
                  </a:lnTo>
                  <a:lnTo>
                    <a:pt x="17" y="2"/>
                  </a:lnTo>
                  <a:lnTo>
                    <a:pt x="17" y="3"/>
                  </a:lnTo>
                  <a:lnTo>
                    <a:pt x="20" y="2"/>
                  </a:lnTo>
                  <a:lnTo>
                    <a:pt x="24" y="2"/>
                  </a:lnTo>
                  <a:lnTo>
                    <a:pt x="30" y="2"/>
                  </a:lnTo>
                  <a:lnTo>
                    <a:pt x="34" y="3"/>
                  </a:lnTo>
                  <a:lnTo>
                    <a:pt x="39" y="6"/>
                  </a:lnTo>
                  <a:lnTo>
                    <a:pt x="41" y="9"/>
                  </a:lnTo>
                  <a:lnTo>
                    <a:pt x="44" y="12"/>
                  </a:lnTo>
                  <a:lnTo>
                    <a:pt x="47" y="16"/>
                  </a:lnTo>
                  <a:lnTo>
                    <a:pt x="49" y="20"/>
                  </a:lnTo>
                  <a:lnTo>
                    <a:pt x="49" y="26"/>
                  </a:lnTo>
                  <a:lnTo>
                    <a:pt x="50" y="26"/>
                  </a:lnTo>
                  <a:lnTo>
                    <a:pt x="49" y="31"/>
                  </a:lnTo>
                  <a:lnTo>
                    <a:pt x="47" y="36"/>
                  </a:lnTo>
                  <a:lnTo>
                    <a:pt x="46" y="39"/>
                  </a:lnTo>
                  <a:lnTo>
                    <a:pt x="43" y="43"/>
                  </a:lnTo>
                  <a:lnTo>
                    <a:pt x="39" y="46"/>
                  </a:lnTo>
                  <a:lnTo>
                    <a:pt x="34" y="49"/>
                  </a:lnTo>
                  <a:lnTo>
                    <a:pt x="30" y="51"/>
                  </a:lnTo>
                  <a:lnTo>
                    <a:pt x="24" y="51"/>
                  </a:lnTo>
                  <a:lnTo>
                    <a:pt x="20" y="51"/>
                  </a:lnTo>
                  <a:lnTo>
                    <a:pt x="14" y="49"/>
                  </a:lnTo>
                  <a:lnTo>
                    <a:pt x="11" y="46"/>
                  </a:lnTo>
                  <a:lnTo>
                    <a:pt x="7" y="43"/>
                  </a:lnTo>
                  <a:lnTo>
                    <a:pt x="4" y="39"/>
                  </a:lnTo>
                  <a:lnTo>
                    <a:pt x="1" y="36"/>
                  </a:lnTo>
                  <a:lnTo>
                    <a:pt x="0" y="31"/>
                  </a:lnTo>
                  <a:lnTo>
                    <a:pt x="0" y="26"/>
                  </a:lnTo>
                  <a:lnTo>
                    <a:pt x="0" y="20"/>
                  </a:lnTo>
                  <a:lnTo>
                    <a:pt x="1" y="16"/>
                  </a:lnTo>
                  <a:lnTo>
                    <a:pt x="4" y="12"/>
                  </a:lnTo>
                  <a:lnTo>
                    <a:pt x="5" y="10"/>
                  </a:lnTo>
                  <a:lnTo>
                    <a:pt x="5" y="10"/>
                  </a:lnTo>
                  <a:lnTo>
                    <a:pt x="5" y="10"/>
                  </a:lnTo>
                  <a:lnTo>
                    <a:pt x="5" y="9"/>
                  </a:lnTo>
                  <a:lnTo>
                    <a:pt x="5" y="9"/>
                  </a:lnTo>
                  <a:lnTo>
                    <a:pt x="7" y="9"/>
                  </a:lnTo>
                  <a:lnTo>
                    <a:pt x="7" y="9"/>
                  </a:lnTo>
                  <a:lnTo>
                    <a:pt x="7" y="9"/>
                  </a:lnTo>
                  <a:lnTo>
                    <a:pt x="7" y="9"/>
                  </a:lnTo>
                  <a:lnTo>
                    <a:pt x="4" y="12"/>
                  </a:lnTo>
                  <a:lnTo>
                    <a:pt x="3" y="16"/>
                  </a:lnTo>
                  <a:lnTo>
                    <a:pt x="1" y="20"/>
                  </a:lnTo>
                  <a:lnTo>
                    <a:pt x="0" y="26"/>
                  </a:lnTo>
                  <a:lnTo>
                    <a:pt x="1" y="31"/>
                  </a:lnTo>
                  <a:lnTo>
                    <a:pt x="3" y="35"/>
                  </a:lnTo>
                  <a:lnTo>
                    <a:pt x="4" y="39"/>
                  </a:lnTo>
                  <a:lnTo>
                    <a:pt x="7" y="43"/>
                  </a:lnTo>
                  <a:lnTo>
                    <a:pt x="11" y="46"/>
                  </a:lnTo>
                  <a:lnTo>
                    <a:pt x="16" y="48"/>
                  </a:lnTo>
                  <a:lnTo>
                    <a:pt x="20" y="49"/>
                  </a:lnTo>
                  <a:lnTo>
                    <a:pt x="24" y="51"/>
                  </a:lnTo>
                  <a:lnTo>
                    <a:pt x="30" y="49"/>
                  </a:lnTo>
                  <a:lnTo>
                    <a:pt x="34" y="48"/>
                  </a:lnTo>
                  <a:lnTo>
                    <a:pt x="39" y="46"/>
                  </a:lnTo>
                  <a:lnTo>
                    <a:pt x="41" y="43"/>
                  </a:lnTo>
                  <a:lnTo>
                    <a:pt x="44" y="39"/>
                  </a:lnTo>
                  <a:lnTo>
                    <a:pt x="47" y="35"/>
                  </a:lnTo>
                  <a:lnTo>
                    <a:pt x="49" y="31"/>
                  </a:lnTo>
                  <a:lnTo>
                    <a:pt x="49" y="26"/>
                  </a:lnTo>
                  <a:lnTo>
                    <a:pt x="50" y="2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4" name="Freeform 1404"/>
            <p:cNvSpPr>
              <a:spLocks/>
            </p:cNvSpPr>
            <p:nvPr/>
          </p:nvSpPr>
          <p:spPr bwMode="auto">
            <a:xfrm>
              <a:off x="4221" y="2549"/>
              <a:ext cx="49" cy="49"/>
            </a:xfrm>
            <a:custGeom>
              <a:avLst/>
              <a:gdLst>
                <a:gd name="T0" fmla="*/ 49 w 49"/>
                <a:gd name="T1" fmla="*/ 18 h 49"/>
                <a:gd name="T2" fmla="*/ 44 w 49"/>
                <a:gd name="T3" fmla="*/ 10 h 49"/>
                <a:gd name="T4" fmla="*/ 39 w 49"/>
                <a:gd name="T5" fmla="*/ 4 h 49"/>
                <a:gd name="T6" fmla="*/ 30 w 49"/>
                <a:gd name="T7" fmla="*/ 0 h 49"/>
                <a:gd name="T8" fmla="*/ 20 w 49"/>
                <a:gd name="T9" fmla="*/ 0 h 49"/>
                <a:gd name="T10" fmla="*/ 17 w 49"/>
                <a:gd name="T11" fmla="*/ 1 h 49"/>
                <a:gd name="T12" fmla="*/ 16 w 49"/>
                <a:gd name="T13" fmla="*/ 1 h 49"/>
                <a:gd name="T14" fmla="*/ 14 w 49"/>
                <a:gd name="T15" fmla="*/ 3 h 49"/>
                <a:gd name="T16" fmla="*/ 13 w 49"/>
                <a:gd name="T17" fmla="*/ 4 h 49"/>
                <a:gd name="T18" fmla="*/ 16 w 49"/>
                <a:gd name="T19" fmla="*/ 1 h 49"/>
                <a:gd name="T20" fmla="*/ 24 w 49"/>
                <a:gd name="T21" fmla="*/ 0 h 49"/>
                <a:gd name="T22" fmla="*/ 34 w 49"/>
                <a:gd name="T23" fmla="*/ 1 h 49"/>
                <a:gd name="T24" fmla="*/ 41 w 49"/>
                <a:gd name="T25" fmla="*/ 7 h 49"/>
                <a:gd name="T26" fmla="*/ 47 w 49"/>
                <a:gd name="T27" fmla="*/ 14 h 49"/>
                <a:gd name="T28" fmla="*/ 49 w 49"/>
                <a:gd name="T29" fmla="*/ 24 h 49"/>
                <a:gd name="T30" fmla="*/ 49 w 49"/>
                <a:gd name="T31" fmla="*/ 29 h 49"/>
                <a:gd name="T32" fmla="*/ 44 w 49"/>
                <a:gd name="T33" fmla="*/ 37 h 49"/>
                <a:gd name="T34" fmla="*/ 39 w 49"/>
                <a:gd name="T35" fmla="*/ 44 h 49"/>
                <a:gd name="T36" fmla="*/ 30 w 49"/>
                <a:gd name="T37" fmla="*/ 47 h 49"/>
                <a:gd name="T38" fmla="*/ 20 w 49"/>
                <a:gd name="T39" fmla="*/ 47 h 49"/>
                <a:gd name="T40" fmla="*/ 11 w 49"/>
                <a:gd name="T41" fmla="*/ 44 h 49"/>
                <a:gd name="T42" fmla="*/ 4 w 49"/>
                <a:gd name="T43" fmla="*/ 37 h 49"/>
                <a:gd name="T44" fmla="*/ 1 w 49"/>
                <a:gd name="T45" fmla="*/ 29 h 49"/>
                <a:gd name="T46" fmla="*/ 1 w 49"/>
                <a:gd name="T47" fmla="*/ 18 h 49"/>
                <a:gd name="T48" fmla="*/ 4 w 49"/>
                <a:gd name="T49" fmla="*/ 10 h 49"/>
                <a:gd name="T50" fmla="*/ 7 w 49"/>
                <a:gd name="T51" fmla="*/ 7 h 49"/>
                <a:gd name="T52" fmla="*/ 8 w 49"/>
                <a:gd name="T53" fmla="*/ 5 h 49"/>
                <a:gd name="T54" fmla="*/ 10 w 49"/>
                <a:gd name="T55" fmla="*/ 5 h 49"/>
                <a:gd name="T56" fmla="*/ 11 w 49"/>
                <a:gd name="T57" fmla="*/ 4 h 49"/>
                <a:gd name="T58" fmla="*/ 7 w 49"/>
                <a:gd name="T59" fmla="*/ 7 h 49"/>
                <a:gd name="T60" fmla="*/ 3 w 49"/>
                <a:gd name="T61" fmla="*/ 14 h 49"/>
                <a:gd name="T62" fmla="*/ 1 w 49"/>
                <a:gd name="T63" fmla="*/ 24 h 49"/>
                <a:gd name="T64" fmla="*/ 3 w 49"/>
                <a:gd name="T65" fmla="*/ 33 h 49"/>
                <a:gd name="T66" fmla="*/ 7 w 49"/>
                <a:gd name="T67" fmla="*/ 41 h 49"/>
                <a:gd name="T68" fmla="*/ 16 w 49"/>
                <a:gd name="T69" fmla="*/ 46 h 49"/>
                <a:gd name="T70" fmla="*/ 24 w 49"/>
                <a:gd name="T71" fmla="*/ 47 h 49"/>
                <a:gd name="T72" fmla="*/ 34 w 49"/>
                <a:gd name="T73" fmla="*/ 46 h 49"/>
                <a:gd name="T74" fmla="*/ 41 w 49"/>
                <a:gd name="T75" fmla="*/ 41 h 49"/>
                <a:gd name="T76" fmla="*/ 47 w 49"/>
                <a:gd name="T77" fmla="*/ 33 h 49"/>
                <a:gd name="T78" fmla="*/ 49 w 49"/>
                <a:gd name="T7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4"/>
                  </a:moveTo>
                  <a:lnTo>
                    <a:pt x="49" y="18"/>
                  </a:lnTo>
                  <a:lnTo>
                    <a:pt x="47" y="14"/>
                  </a:lnTo>
                  <a:lnTo>
                    <a:pt x="44" y="10"/>
                  </a:lnTo>
                  <a:lnTo>
                    <a:pt x="41" y="7"/>
                  </a:lnTo>
                  <a:lnTo>
                    <a:pt x="39" y="4"/>
                  </a:lnTo>
                  <a:lnTo>
                    <a:pt x="34" y="1"/>
                  </a:lnTo>
                  <a:lnTo>
                    <a:pt x="30" y="0"/>
                  </a:lnTo>
                  <a:lnTo>
                    <a:pt x="24" y="0"/>
                  </a:lnTo>
                  <a:lnTo>
                    <a:pt x="20" y="0"/>
                  </a:lnTo>
                  <a:lnTo>
                    <a:pt x="17" y="1"/>
                  </a:lnTo>
                  <a:lnTo>
                    <a:pt x="17" y="1"/>
                  </a:lnTo>
                  <a:lnTo>
                    <a:pt x="16" y="1"/>
                  </a:lnTo>
                  <a:lnTo>
                    <a:pt x="16" y="1"/>
                  </a:lnTo>
                  <a:lnTo>
                    <a:pt x="14" y="3"/>
                  </a:lnTo>
                  <a:lnTo>
                    <a:pt x="14" y="3"/>
                  </a:lnTo>
                  <a:lnTo>
                    <a:pt x="13" y="3"/>
                  </a:lnTo>
                  <a:lnTo>
                    <a:pt x="13" y="4"/>
                  </a:lnTo>
                  <a:lnTo>
                    <a:pt x="11" y="4"/>
                  </a:lnTo>
                  <a:lnTo>
                    <a:pt x="16" y="1"/>
                  </a:lnTo>
                  <a:lnTo>
                    <a:pt x="20" y="0"/>
                  </a:lnTo>
                  <a:lnTo>
                    <a:pt x="24" y="0"/>
                  </a:lnTo>
                  <a:lnTo>
                    <a:pt x="30" y="0"/>
                  </a:lnTo>
                  <a:lnTo>
                    <a:pt x="34" y="1"/>
                  </a:lnTo>
                  <a:lnTo>
                    <a:pt x="39" y="4"/>
                  </a:lnTo>
                  <a:lnTo>
                    <a:pt x="41" y="7"/>
                  </a:lnTo>
                  <a:lnTo>
                    <a:pt x="44" y="10"/>
                  </a:lnTo>
                  <a:lnTo>
                    <a:pt x="47" y="14"/>
                  </a:lnTo>
                  <a:lnTo>
                    <a:pt x="49" y="18"/>
                  </a:lnTo>
                  <a:lnTo>
                    <a:pt x="49" y="24"/>
                  </a:lnTo>
                  <a:lnTo>
                    <a:pt x="49" y="24"/>
                  </a:lnTo>
                  <a:lnTo>
                    <a:pt x="49" y="29"/>
                  </a:lnTo>
                  <a:lnTo>
                    <a:pt x="47" y="33"/>
                  </a:lnTo>
                  <a:lnTo>
                    <a:pt x="44" y="37"/>
                  </a:lnTo>
                  <a:lnTo>
                    <a:pt x="41" y="41"/>
                  </a:lnTo>
                  <a:lnTo>
                    <a:pt x="39" y="44"/>
                  </a:lnTo>
                  <a:lnTo>
                    <a:pt x="34" y="46"/>
                  </a:lnTo>
                  <a:lnTo>
                    <a:pt x="30" y="47"/>
                  </a:lnTo>
                  <a:lnTo>
                    <a:pt x="24" y="49"/>
                  </a:lnTo>
                  <a:lnTo>
                    <a:pt x="20" y="47"/>
                  </a:lnTo>
                  <a:lnTo>
                    <a:pt x="16" y="46"/>
                  </a:lnTo>
                  <a:lnTo>
                    <a:pt x="11" y="44"/>
                  </a:lnTo>
                  <a:lnTo>
                    <a:pt x="7" y="41"/>
                  </a:lnTo>
                  <a:lnTo>
                    <a:pt x="4" y="37"/>
                  </a:lnTo>
                  <a:lnTo>
                    <a:pt x="3" y="33"/>
                  </a:lnTo>
                  <a:lnTo>
                    <a:pt x="1" y="29"/>
                  </a:lnTo>
                  <a:lnTo>
                    <a:pt x="0" y="24"/>
                  </a:lnTo>
                  <a:lnTo>
                    <a:pt x="1" y="18"/>
                  </a:lnTo>
                  <a:lnTo>
                    <a:pt x="3" y="14"/>
                  </a:lnTo>
                  <a:lnTo>
                    <a:pt x="4" y="10"/>
                  </a:lnTo>
                  <a:lnTo>
                    <a:pt x="7" y="7"/>
                  </a:lnTo>
                  <a:lnTo>
                    <a:pt x="7" y="7"/>
                  </a:lnTo>
                  <a:lnTo>
                    <a:pt x="8" y="5"/>
                  </a:lnTo>
                  <a:lnTo>
                    <a:pt x="8" y="5"/>
                  </a:lnTo>
                  <a:lnTo>
                    <a:pt x="8" y="5"/>
                  </a:lnTo>
                  <a:lnTo>
                    <a:pt x="10" y="5"/>
                  </a:lnTo>
                  <a:lnTo>
                    <a:pt x="10" y="4"/>
                  </a:lnTo>
                  <a:lnTo>
                    <a:pt x="11" y="4"/>
                  </a:lnTo>
                  <a:lnTo>
                    <a:pt x="11" y="4"/>
                  </a:lnTo>
                  <a:lnTo>
                    <a:pt x="7" y="7"/>
                  </a:lnTo>
                  <a:lnTo>
                    <a:pt x="4" y="10"/>
                  </a:lnTo>
                  <a:lnTo>
                    <a:pt x="3" y="14"/>
                  </a:lnTo>
                  <a:lnTo>
                    <a:pt x="1" y="18"/>
                  </a:lnTo>
                  <a:lnTo>
                    <a:pt x="1" y="24"/>
                  </a:lnTo>
                  <a:lnTo>
                    <a:pt x="1" y="29"/>
                  </a:lnTo>
                  <a:lnTo>
                    <a:pt x="3" y="33"/>
                  </a:lnTo>
                  <a:lnTo>
                    <a:pt x="4" y="37"/>
                  </a:lnTo>
                  <a:lnTo>
                    <a:pt x="7" y="41"/>
                  </a:lnTo>
                  <a:lnTo>
                    <a:pt x="11" y="44"/>
                  </a:lnTo>
                  <a:lnTo>
                    <a:pt x="16" y="46"/>
                  </a:lnTo>
                  <a:lnTo>
                    <a:pt x="20" y="47"/>
                  </a:lnTo>
                  <a:lnTo>
                    <a:pt x="24" y="47"/>
                  </a:lnTo>
                  <a:lnTo>
                    <a:pt x="30" y="47"/>
                  </a:lnTo>
                  <a:lnTo>
                    <a:pt x="34" y="46"/>
                  </a:lnTo>
                  <a:lnTo>
                    <a:pt x="39" y="44"/>
                  </a:lnTo>
                  <a:lnTo>
                    <a:pt x="41" y="41"/>
                  </a:lnTo>
                  <a:lnTo>
                    <a:pt x="44" y="37"/>
                  </a:lnTo>
                  <a:lnTo>
                    <a:pt x="47" y="33"/>
                  </a:lnTo>
                  <a:lnTo>
                    <a:pt x="49" y="29"/>
                  </a:lnTo>
                  <a:lnTo>
                    <a:pt x="49" y="24"/>
                  </a:lnTo>
                  <a:lnTo>
                    <a:pt x="49"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5" name="Freeform 1405"/>
            <p:cNvSpPr>
              <a:spLocks/>
            </p:cNvSpPr>
            <p:nvPr/>
          </p:nvSpPr>
          <p:spPr bwMode="auto">
            <a:xfrm>
              <a:off x="4222" y="2549"/>
              <a:ext cx="48" cy="47"/>
            </a:xfrm>
            <a:custGeom>
              <a:avLst/>
              <a:gdLst>
                <a:gd name="T0" fmla="*/ 48 w 48"/>
                <a:gd name="T1" fmla="*/ 18 h 47"/>
                <a:gd name="T2" fmla="*/ 43 w 48"/>
                <a:gd name="T3" fmla="*/ 10 h 47"/>
                <a:gd name="T4" fmla="*/ 38 w 48"/>
                <a:gd name="T5" fmla="*/ 4 h 47"/>
                <a:gd name="T6" fmla="*/ 29 w 48"/>
                <a:gd name="T7" fmla="*/ 0 h 47"/>
                <a:gd name="T8" fmla="*/ 19 w 48"/>
                <a:gd name="T9" fmla="*/ 0 h 47"/>
                <a:gd name="T10" fmla="*/ 10 w 48"/>
                <a:gd name="T11" fmla="*/ 4 h 47"/>
                <a:gd name="T12" fmla="*/ 10 w 48"/>
                <a:gd name="T13" fmla="*/ 4 h 47"/>
                <a:gd name="T14" fmla="*/ 10 w 48"/>
                <a:gd name="T15" fmla="*/ 4 h 47"/>
                <a:gd name="T16" fmla="*/ 10 w 48"/>
                <a:gd name="T17" fmla="*/ 4 h 47"/>
                <a:gd name="T18" fmla="*/ 10 w 48"/>
                <a:gd name="T19" fmla="*/ 4 h 47"/>
                <a:gd name="T20" fmla="*/ 3 w 48"/>
                <a:gd name="T21" fmla="*/ 10 h 47"/>
                <a:gd name="T22" fmla="*/ 0 w 48"/>
                <a:gd name="T23" fmla="*/ 18 h 47"/>
                <a:gd name="T24" fmla="*/ 0 w 48"/>
                <a:gd name="T25" fmla="*/ 29 h 47"/>
                <a:gd name="T26" fmla="*/ 3 w 48"/>
                <a:gd name="T27" fmla="*/ 37 h 47"/>
                <a:gd name="T28" fmla="*/ 10 w 48"/>
                <a:gd name="T29" fmla="*/ 44 h 47"/>
                <a:gd name="T30" fmla="*/ 19 w 48"/>
                <a:gd name="T31" fmla="*/ 47 h 47"/>
                <a:gd name="T32" fmla="*/ 29 w 48"/>
                <a:gd name="T33" fmla="*/ 47 h 47"/>
                <a:gd name="T34" fmla="*/ 38 w 48"/>
                <a:gd name="T35" fmla="*/ 44 h 47"/>
                <a:gd name="T36" fmla="*/ 43 w 48"/>
                <a:gd name="T37" fmla="*/ 37 h 47"/>
                <a:gd name="T38" fmla="*/ 48 w 48"/>
                <a:gd name="T39" fmla="*/ 29 h 47"/>
                <a:gd name="T40" fmla="*/ 48 w 48"/>
                <a:gd name="T41" fmla="*/ 24 h 47"/>
                <a:gd name="T42" fmla="*/ 45 w 48"/>
                <a:gd name="T43" fmla="*/ 14 h 47"/>
                <a:gd name="T44" fmla="*/ 40 w 48"/>
                <a:gd name="T45" fmla="*/ 7 h 47"/>
                <a:gd name="T46" fmla="*/ 33 w 48"/>
                <a:gd name="T47" fmla="*/ 3 h 47"/>
                <a:gd name="T48" fmla="*/ 23 w 48"/>
                <a:gd name="T49" fmla="*/ 0 h 47"/>
                <a:gd name="T50" fmla="*/ 15 w 48"/>
                <a:gd name="T51" fmla="*/ 3 h 47"/>
                <a:gd name="T52" fmla="*/ 7 w 48"/>
                <a:gd name="T53" fmla="*/ 7 h 47"/>
                <a:gd name="T54" fmla="*/ 2 w 48"/>
                <a:gd name="T55" fmla="*/ 14 h 47"/>
                <a:gd name="T56" fmla="*/ 0 w 48"/>
                <a:gd name="T57" fmla="*/ 24 h 47"/>
                <a:gd name="T58" fmla="*/ 2 w 48"/>
                <a:gd name="T59" fmla="*/ 33 h 47"/>
                <a:gd name="T60" fmla="*/ 7 w 48"/>
                <a:gd name="T61" fmla="*/ 40 h 47"/>
                <a:gd name="T62" fmla="*/ 15 w 48"/>
                <a:gd name="T63" fmla="*/ 46 h 47"/>
                <a:gd name="T64" fmla="*/ 23 w 48"/>
                <a:gd name="T65" fmla="*/ 47 h 47"/>
                <a:gd name="T66" fmla="*/ 33 w 48"/>
                <a:gd name="T67" fmla="*/ 46 h 47"/>
                <a:gd name="T68" fmla="*/ 40 w 48"/>
                <a:gd name="T69" fmla="*/ 40 h 47"/>
                <a:gd name="T70" fmla="*/ 45 w 48"/>
                <a:gd name="T71" fmla="*/ 33 h 47"/>
                <a:gd name="T72" fmla="*/ 48 w 48"/>
                <a:gd name="T7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47">
                  <a:moveTo>
                    <a:pt x="48" y="24"/>
                  </a:moveTo>
                  <a:lnTo>
                    <a:pt x="48" y="18"/>
                  </a:lnTo>
                  <a:lnTo>
                    <a:pt x="46" y="14"/>
                  </a:lnTo>
                  <a:lnTo>
                    <a:pt x="43" y="10"/>
                  </a:lnTo>
                  <a:lnTo>
                    <a:pt x="40" y="7"/>
                  </a:lnTo>
                  <a:lnTo>
                    <a:pt x="38" y="4"/>
                  </a:lnTo>
                  <a:lnTo>
                    <a:pt x="33" y="1"/>
                  </a:lnTo>
                  <a:lnTo>
                    <a:pt x="29" y="0"/>
                  </a:lnTo>
                  <a:lnTo>
                    <a:pt x="23" y="0"/>
                  </a:lnTo>
                  <a:lnTo>
                    <a:pt x="19" y="0"/>
                  </a:lnTo>
                  <a:lnTo>
                    <a:pt x="15" y="1"/>
                  </a:lnTo>
                  <a:lnTo>
                    <a:pt x="10" y="4"/>
                  </a:lnTo>
                  <a:lnTo>
                    <a:pt x="10" y="4"/>
                  </a:lnTo>
                  <a:lnTo>
                    <a:pt x="10" y="4"/>
                  </a:lnTo>
                  <a:lnTo>
                    <a:pt x="10" y="4"/>
                  </a:lnTo>
                  <a:lnTo>
                    <a:pt x="10" y="4"/>
                  </a:lnTo>
                  <a:lnTo>
                    <a:pt x="10" y="4"/>
                  </a:lnTo>
                  <a:lnTo>
                    <a:pt x="10" y="4"/>
                  </a:lnTo>
                  <a:lnTo>
                    <a:pt x="10" y="4"/>
                  </a:lnTo>
                  <a:lnTo>
                    <a:pt x="10" y="4"/>
                  </a:lnTo>
                  <a:lnTo>
                    <a:pt x="6" y="7"/>
                  </a:lnTo>
                  <a:lnTo>
                    <a:pt x="3" y="10"/>
                  </a:lnTo>
                  <a:lnTo>
                    <a:pt x="2" y="14"/>
                  </a:lnTo>
                  <a:lnTo>
                    <a:pt x="0" y="18"/>
                  </a:lnTo>
                  <a:lnTo>
                    <a:pt x="0" y="24"/>
                  </a:lnTo>
                  <a:lnTo>
                    <a:pt x="0" y="29"/>
                  </a:lnTo>
                  <a:lnTo>
                    <a:pt x="2" y="33"/>
                  </a:lnTo>
                  <a:lnTo>
                    <a:pt x="3" y="37"/>
                  </a:lnTo>
                  <a:lnTo>
                    <a:pt x="6" y="41"/>
                  </a:lnTo>
                  <a:lnTo>
                    <a:pt x="10" y="44"/>
                  </a:lnTo>
                  <a:lnTo>
                    <a:pt x="15" y="46"/>
                  </a:lnTo>
                  <a:lnTo>
                    <a:pt x="19" y="47"/>
                  </a:lnTo>
                  <a:lnTo>
                    <a:pt x="23" y="47"/>
                  </a:lnTo>
                  <a:lnTo>
                    <a:pt x="29" y="47"/>
                  </a:lnTo>
                  <a:lnTo>
                    <a:pt x="33" y="46"/>
                  </a:lnTo>
                  <a:lnTo>
                    <a:pt x="38" y="44"/>
                  </a:lnTo>
                  <a:lnTo>
                    <a:pt x="40" y="41"/>
                  </a:lnTo>
                  <a:lnTo>
                    <a:pt x="43" y="37"/>
                  </a:lnTo>
                  <a:lnTo>
                    <a:pt x="46" y="33"/>
                  </a:lnTo>
                  <a:lnTo>
                    <a:pt x="48" y="29"/>
                  </a:lnTo>
                  <a:lnTo>
                    <a:pt x="48" y="24"/>
                  </a:lnTo>
                  <a:lnTo>
                    <a:pt x="48" y="24"/>
                  </a:lnTo>
                  <a:lnTo>
                    <a:pt x="46" y="18"/>
                  </a:lnTo>
                  <a:lnTo>
                    <a:pt x="45" y="14"/>
                  </a:lnTo>
                  <a:lnTo>
                    <a:pt x="43" y="11"/>
                  </a:lnTo>
                  <a:lnTo>
                    <a:pt x="40" y="7"/>
                  </a:lnTo>
                  <a:lnTo>
                    <a:pt x="36" y="4"/>
                  </a:lnTo>
                  <a:lnTo>
                    <a:pt x="33" y="3"/>
                  </a:lnTo>
                  <a:lnTo>
                    <a:pt x="29" y="1"/>
                  </a:lnTo>
                  <a:lnTo>
                    <a:pt x="23" y="0"/>
                  </a:lnTo>
                  <a:lnTo>
                    <a:pt x="19" y="1"/>
                  </a:lnTo>
                  <a:lnTo>
                    <a:pt x="15" y="3"/>
                  </a:lnTo>
                  <a:lnTo>
                    <a:pt x="10" y="4"/>
                  </a:lnTo>
                  <a:lnTo>
                    <a:pt x="7" y="7"/>
                  </a:lnTo>
                  <a:lnTo>
                    <a:pt x="4" y="11"/>
                  </a:lnTo>
                  <a:lnTo>
                    <a:pt x="2" y="14"/>
                  </a:lnTo>
                  <a:lnTo>
                    <a:pt x="0" y="18"/>
                  </a:lnTo>
                  <a:lnTo>
                    <a:pt x="0" y="24"/>
                  </a:lnTo>
                  <a:lnTo>
                    <a:pt x="0" y="29"/>
                  </a:lnTo>
                  <a:lnTo>
                    <a:pt x="2" y="33"/>
                  </a:lnTo>
                  <a:lnTo>
                    <a:pt x="4" y="37"/>
                  </a:lnTo>
                  <a:lnTo>
                    <a:pt x="7" y="40"/>
                  </a:lnTo>
                  <a:lnTo>
                    <a:pt x="10" y="43"/>
                  </a:lnTo>
                  <a:lnTo>
                    <a:pt x="15" y="46"/>
                  </a:lnTo>
                  <a:lnTo>
                    <a:pt x="19" y="47"/>
                  </a:lnTo>
                  <a:lnTo>
                    <a:pt x="23" y="47"/>
                  </a:lnTo>
                  <a:lnTo>
                    <a:pt x="29" y="47"/>
                  </a:lnTo>
                  <a:lnTo>
                    <a:pt x="33" y="46"/>
                  </a:lnTo>
                  <a:lnTo>
                    <a:pt x="36" y="43"/>
                  </a:lnTo>
                  <a:lnTo>
                    <a:pt x="40" y="40"/>
                  </a:lnTo>
                  <a:lnTo>
                    <a:pt x="43" y="37"/>
                  </a:lnTo>
                  <a:lnTo>
                    <a:pt x="45" y="33"/>
                  </a:lnTo>
                  <a:lnTo>
                    <a:pt x="46" y="29"/>
                  </a:lnTo>
                  <a:lnTo>
                    <a:pt x="48" y="24"/>
                  </a:lnTo>
                  <a:lnTo>
                    <a:pt x="48" y="24"/>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6" name="Freeform 1406"/>
            <p:cNvSpPr>
              <a:spLocks/>
            </p:cNvSpPr>
            <p:nvPr/>
          </p:nvSpPr>
          <p:spPr bwMode="auto">
            <a:xfrm>
              <a:off x="4222" y="2549"/>
              <a:ext cx="48" cy="47"/>
            </a:xfrm>
            <a:custGeom>
              <a:avLst/>
              <a:gdLst>
                <a:gd name="T0" fmla="*/ 46 w 48"/>
                <a:gd name="T1" fmla="*/ 18 h 47"/>
                <a:gd name="T2" fmla="*/ 43 w 48"/>
                <a:gd name="T3" fmla="*/ 11 h 47"/>
                <a:gd name="T4" fmla="*/ 36 w 48"/>
                <a:gd name="T5" fmla="*/ 4 h 47"/>
                <a:gd name="T6" fmla="*/ 29 w 48"/>
                <a:gd name="T7" fmla="*/ 1 h 47"/>
                <a:gd name="T8" fmla="*/ 19 w 48"/>
                <a:gd name="T9" fmla="*/ 1 h 47"/>
                <a:gd name="T10" fmla="*/ 10 w 48"/>
                <a:gd name="T11" fmla="*/ 4 h 47"/>
                <a:gd name="T12" fmla="*/ 4 w 48"/>
                <a:gd name="T13" fmla="*/ 11 h 47"/>
                <a:gd name="T14" fmla="*/ 0 w 48"/>
                <a:gd name="T15" fmla="*/ 18 h 47"/>
                <a:gd name="T16" fmla="*/ 0 w 48"/>
                <a:gd name="T17" fmla="*/ 29 h 47"/>
                <a:gd name="T18" fmla="*/ 4 w 48"/>
                <a:gd name="T19" fmla="*/ 37 h 47"/>
                <a:gd name="T20" fmla="*/ 10 w 48"/>
                <a:gd name="T21" fmla="*/ 43 h 47"/>
                <a:gd name="T22" fmla="*/ 19 w 48"/>
                <a:gd name="T23" fmla="*/ 47 h 47"/>
                <a:gd name="T24" fmla="*/ 29 w 48"/>
                <a:gd name="T25" fmla="*/ 47 h 47"/>
                <a:gd name="T26" fmla="*/ 36 w 48"/>
                <a:gd name="T27" fmla="*/ 43 h 47"/>
                <a:gd name="T28" fmla="*/ 43 w 48"/>
                <a:gd name="T29" fmla="*/ 37 h 47"/>
                <a:gd name="T30" fmla="*/ 46 w 48"/>
                <a:gd name="T31" fmla="*/ 29 h 47"/>
                <a:gd name="T32" fmla="*/ 46 w 48"/>
                <a:gd name="T33" fmla="*/ 24 h 47"/>
                <a:gd name="T34" fmla="*/ 45 w 48"/>
                <a:gd name="T35" fmla="*/ 16 h 47"/>
                <a:gd name="T36" fmla="*/ 40 w 48"/>
                <a:gd name="T37" fmla="*/ 7 h 47"/>
                <a:gd name="T38" fmla="*/ 32 w 48"/>
                <a:gd name="T39" fmla="*/ 3 h 47"/>
                <a:gd name="T40" fmla="*/ 23 w 48"/>
                <a:gd name="T41" fmla="*/ 1 h 47"/>
                <a:gd name="T42" fmla="*/ 15 w 48"/>
                <a:gd name="T43" fmla="*/ 3 h 47"/>
                <a:gd name="T44" fmla="*/ 7 w 48"/>
                <a:gd name="T45" fmla="*/ 7 h 47"/>
                <a:gd name="T46" fmla="*/ 3 w 48"/>
                <a:gd name="T47" fmla="*/ 16 h 47"/>
                <a:gd name="T48" fmla="*/ 0 w 48"/>
                <a:gd name="T49" fmla="*/ 24 h 47"/>
                <a:gd name="T50" fmla="*/ 3 w 48"/>
                <a:gd name="T51" fmla="*/ 33 h 47"/>
                <a:gd name="T52" fmla="*/ 7 w 48"/>
                <a:gd name="T53" fmla="*/ 40 h 47"/>
                <a:gd name="T54" fmla="*/ 15 w 48"/>
                <a:gd name="T55" fmla="*/ 44 h 47"/>
                <a:gd name="T56" fmla="*/ 23 w 48"/>
                <a:gd name="T57" fmla="*/ 47 h 47"/>
                <a:gd name="T58" fmla="*/ 32 w 48"/>
                <a:gd name="T59" fmla="*/ 44 h 47"/>
                <a:gd name="T60" fmla="*/ 40 w 48"/>
                <a:gd name="T61" fmla="*/ 40 h 47"/>
                <a:gd name="T62" fmla="*/ 45 w 48"/>
                <a:gd name="T63" fmla="*/ 33 h 47"/>
                <a:gd name="T64" fmla="*/ 46 w 48"/>
                <a:gd name="T6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48" y="24"/>
                  </a:moveTo>
                  <a:lnTo>
                    <a:pt x="46" y="18"/>
                  </a:lnTo>
                  <a:lnTo>
                    <a:pt x="45" y="14"/>
                  </a:lnTo>
                  <a:lnTo>
                    <a:pt x="43" y="11"/>
                  </a:lnTo>
                  <a:lnTo>
                    <a:pt x="40" y="7"/>
                  </a:lnTo>
                  <a:lnTo>
                    <a:pt x="36" y="4"/>
                  </a:lnTo>
                  <a:lnTo>
                    <a:pt x="33" y="3"/>
                  </a:lnTo>
                  <a:lnTo>
                    <a:pt x="29" y="1"/>
                  </a:lnTo>
                  <a:lnTo>
                    <a:pt x="23" y="0"/>
                  </a:lnTo>
                  <a:lnTo>
                    <a:pt x="19" y="1"/>
                  </a:lnTo>
                  <a:lnTo>
                    <a:pt x="15" y="3"/>
                  </a:lnTo>
                  <a:lnTo>
                    <a:pt x="10" y="4"/>
                  </a:lnTo>
                  <a:lnTo>
                    <a:pt x="7" y="7"/>
                  </a:lnTo>
                  <a:lnTo>
                    <a:pt x="4" y="11"/>
                  </a:lnTo>
                  <a:lnTo>
                    <a:pt x="2" y="14"/>
                  </a:lnTo>
                  <a:lnTo>
                    <a:pt x="0" y="18"/>
                  </a:lnTo>
                  <a:lnTo>
                    <a:pt x="0" y="24"/>
                  </a:lnTo>
                  <a:lnTo>
                    <a:pt x="0" y="29"/>
                  </a:lnTo>
                  <a:lnTo>
                    <a:pt x="2" y="33"/>
                  </a:lnTo>
                  <a:lnTo>
                    <a:pt x="4" y="37"/>
                  </a:lnTo>
                  <a:lnTo>
                    <a:pt x="7" y="40"/>
                  </a:lnTo>
                  <a:lnTo>
                    <a:pt x="10" y="43"/>
                  </a:lnTo>
                  <a:lnTo>
                    <a:pt x="15" y="46"/>
                  </a:lnTo>
                  <a:lnTo>
                    <a:pt x="19" y="47"/>
                  </a:lnTo>
                  <a:lnTo>
                    <a:pt x="23" y="47"/>
                  </a:lnTo>
                  <a:lnTo>
                    <a:pt x="29" y="47"/>
                  </a:lnTo>
                  <a:lnTo>
                    <a:pt x="33" y="46"/>
                  </a:lnTo>
                  <a:lnTo>
                    <a:pt x="36" y="43"/>
                  </a:lnTo>
                  <a:lnTo>
                    <a:pt x="40" y="40"/>
                  </a:lnTo>
                  <a:lnTo>
                    <a:pt x="43" y="37"/>
                  </a:lnTo>
                  <a:lnTo>
                    <a:pt x="45" y="33"/>
                  </a:lnTo>
                  <a:lnTo>
                    <a:pt x="46" y="29"/>
                  </a:lnTo>
                  <a:lnTo>
                    <a:pt x="48" y="24"/>
                  </a:lnTo>
                  <a:lnTo>
                    <a:pt x="46" y="24"/>
                  </a:lnTo>
                  <a:lnTo>
                    <a:pt x="46" y="20"/>
                  </a:lnTo>
                  <a:lnTo>
                    <a:pt x="45" y="16"/>
                  </a:lnTo>
                  <a:lnTo>
                    <a:pt x="42" y="11"/>
                  </a:lnTo>
                  <a:lnTo>
                    <a:pt x="40" y="7"/>
                  </a:lnTo>
                  <a:lnTo>
                    <a:pt x="36" y="5"/>
                  </a:lnTo>
                  <a:lnTo>
                    <a:pt x="32" y="3"/>
                  </a:lnTo>
                  <a:lnTo>
                    <a:pt x="27" y="1"/>
                  </a:lnTo>
                  <a:lnTo>
                    <a:pt x="23" y="1"/>
                  </a:lnTo>
                  <a:lnTo>
                    <a:pt x="19" y="1"/>
                  </a:lnTo>
                  <a:lnTo>
                    <a:pt x="15" y="3"/>
                  </a:lnTo>
                  <a:lnTo>
                    <a:pt x="10" y="5"/>
                  </a:lnTo>
                  <a:lnTo>
                    <a:pt x="7" y="7"/>
                  </a:lnTo>
                  <a:lnTo>
                    <a:pt x="4" y="11"/>
                  </a:lnTo>
                  <a:lnTo>
                    <a:pt x="3" y="16"/>
                  </a:lnTo>
                  <a:lnTo>
                    <a:pt x="2" y="20"/>
                  </a:lnTo>
                  <a:lnTo>
                    <a:pt x="0" y="24"/>
                  </a:lnTo>
                  <a:lnTo>
                    <a:pt x="2" y="29"/>
                  </a:lnTo>
                  <a:lnTo>
                    <a:pt x="3" y="33"/>
                  </a:lnTo>
                  <a:lnTo>
                    <a:pt x="4" y="37"/>
                  </a:lnTo>
                  <a:lnTo>
                    <a:pt x="7" y="40"/>
                  </a:lnTo>
                  <a:lnTo>
                    <a:pt x="10" y="43"/>
                  </a:lnTo>
                  <a:lnTo>
                    <a:pt x="15" y="44"/>
                  </a:lnTo>
                  <a:lnTo>
                    <a:pt x="19" y="46"/>
                  </a:lnTo>
                  <a:lnTo>
                    <a:pt x="23" y="47"/>
                  </a:lnTo>
                  <a:lnTo>
                    <a:pt x="27" y="46"/>
                  </a:lnTo>
                  <a:lnTo>
                    <a:pt x="32" y="44"/>
                  </a:lnTo>
                  <a:lnTo>
                    <a:pt x="36" y="43"/>
                  </a:lnTo>
                  <a:lnTo>
                    <a:pt x="40" y="40"/>
                  </a:lnTo>
                  <a:lnTo>
                    <a:pt x="42" y="37"/>
                  </a:lnTo>
                  <a:lnTo>
                    <a:pt x="45" y="33"/>
                  </a:lnTo>
                  <a:lnTo>
                    <a:pt x="46" y="29"/>
                  </a:lnTo>
                  <a:lnTo>
                    <a:pt x="46" y="24"/>
                  </a:lnTo>
                  <a:lnTo>
                    <a:pt x="48" y="24"/>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7" name="Freeform 1407"/>
            <p:cNvSpPr>
              <a:spLocks/>
            </p:cNvSpPr>
            <p:nvPr/>
          </p:nvSpPr>
          <p:spPr bwMode="auto">
            <a:xfrm>
              <a:off x="4222" y="2550"/>
              <a:ext cx="46" cy="46"/>
            </a:xfrm>
            <a:custGeom>
              <a:avLst/>
              <a:gdLst>
                <a:gd name="T0" fmla="*/ 46 w 46"/>
                <a:gd name="T1" fmla="*/ 19 h 46"/>
                <a:gd name="T2" fmla="*/ 42 w 46"/>
                <a:gd name="T3" fmla="*/ 10 h 46"/>
                <a:gd name="T4" fmla="*/ 36 w 46"/>
                <a:gd name="T5" fmla="*/ 4 h 46"/>
                <a:gd name="T6" fmla="*/ 27 w 46"/>
                <a:gd name="T7" fmla="*/ 0 h 46"/>
                <a:gd name="T8" fmla="*/ 19 w 46"/>
                <a:gd name="T9" fmla="*/ 0 h 46"/>
                <a:gd name="T10" fmla="*/ 10 w 46"/>
                <a:gd name="T11" fmla="*/ 4 h 46"/>
                <a:gd name="T12" fmla="*/ 4 w 46"/>
                <a:gd name="T13" fmla="*/ 10 h 46"/>
                <a:gd name="T14" fmla="*/ 2 w 46"/>
                <a:gd name="T15" fmla="*/ 19 h 46"/>
                <a:gd name="T16" fmla="*/ 2 w 46"/>
                <a:gd name="T17" fmla="*/ 28 h 46"/>
                <a:gd name="T18" fmla="*/ 4 w 46"/>
                <a:gd name="T19" fmla="*/ 36 h 46"/>
                <a:gd name="T20" fmla="*/ 10 w 46"/>
                <a:gd name="T21" fmla="*/ 42 h 46"/>
                <a:gd name="T22" fmla="*/ 19 w 46"/>
                <a:gd name="T23" fmla="*/ 45 h 46"/>
                <a:gd name="T24" fmla="*/ 27 w 46"/>
                <a:gd name="T25" fmla="*/ 45 h 46"/>
                <a:gd name="T26" fmla="*/ 36 w 46"/>
                <a:gd name="T27" fmla="*/ 42 h 46"/>
                <a:gd name="T28" fmla="*/ 42 w 46"/>
                <a:gd name="T29" fmla="*/ 36 h 46"/>
                <a:gd name="T30" fmla="*/ 46 w 46"/>
                <a:gd name="T31" fmla="*/ 28 h 46"/>
                <a:gd name="T32" fmla="*/ 46 w 46"/>
                <a:gd name="T33" fmla="*/ 23 h 46"/>
                <a:gd name="T34" fmla="*/ 45 w 46"/>
                <a:gd name="T35" fmla="*/ 15 h 46"/>
                <a:gd name="T36" fmla="*/ 39 w 46"/>
                <a:gd name="T37" fmla="*/ 7 h 46"/>
                <a:gd name="T38" fmla="*/ 32 w 46"/>
                <a:gd name="T39" fmla="*/ 2 h 46"/>
                <a:gd name="T40" fmla="*/ 23 w 46"/>
                <a:gd name="T41" fmla="*/ 0 h 46"/>
                <a:gd name="T42" fmla="*/ 15 w 46"/>
                <a:gd name="T43" fmla="*/ 2 h 46"/>
                <a:gd name="T44" fmla="*/ 7 w 46"/>
                <a:gd name="T45" fmla="*/ 7 h 46"/>
                <a:gd name="T46" fmla="*/ 3 w 46"/>
                <a:gd name="T47" fmla="*/ 15 h 46"/>
                <a:gd name="T48" fmla="*/ 2 w 46"/>
                <a:gd name="T49" fmla="*/ 23 h 46"/>
                <a:gd name="T50" fmla="*/ 3 w 46"/>
                <a:gd name="T51" fmla="*/ 32 h 46"/>
                <a:gd name="T52" fmla="*/ 7 w 46"/>
                <a:gd name="T53" fmla="*/ 39 h 46"/>
                <a:gd name="T54" fmla="*/ 15 w 46"/>
                <a:gd name="T55" fmla="*/ 43 h 46"/>
                <a:gd name="T56" fmla="*/ 23 w 46"/>
                <a:gd name="T57" fmla="*/ 45 h 46"/>
                <a:gd name="T58" fmla="*/ 32 w 46"/>
                <a:gd name="T59" fmla="*/ 43 h 46"/>
                <a:gd name="T60" fmla="*/ 39 w 46"/>
                <a:gd name="T61" fmla="*/ 39 h 46"/>
                <a:gd name="T62" fmla="*/ 45 w 46"/>
                <a:gd name="T63" fmla="*/ 32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9"/>
                  </a:lnTo>
                  <a:lnTo>
                    <a:pt x="45" y="15"/>
                  </a:lnTo>
                  <a:lnTo>
                    <a:pt x="42" y="10"/>
                  </a:lnTo>
                  <a:lnTo>
                    <a:pt x="40" y="6"/>
                  </a:lnTo>
                  <a:lnTo>
                    <a:pt x="36" y="4"/>
                  </a:lnTo>
                  <a:lnTo>
                    <a:pt x="32" y="2"/>
                  </a:lnTo>
                  <a:lnTo>
                    <a:pt x="27" y="0"/>
                  </a:lnTo>
                  <a:lnTo>
                    <a:pt x="23" y="0"/>
                  </a:lnTo>
                  <a:lnTo>
                    <a:pt x="19" y="0"/>
                  </a:lnTo>
                  <a:lnTo>
                    <a:pt x="15" y="2"/>
                  </a:lnTo>
                  <a:lnTo>
                    <a:pt x="10" y="4"/>
                  </a:lnTo>
                  <a:lnTo>
                    <a:pt x="7" y="6"/>
                  </a:lnTo>
                  <a:lnTo>
                    <a:pt x="4" y="10"/>
                  </a:lnTo>
                  <a:lnTo>
                    <a:pt x="3" y="15"/>
                  </a:lnTo>
                  <a:lnTo>
                    <a:pt x="2" y="19"/>
                  </a:lnTo>
                  <a:lnTo>
                    <a:pt x="0" y="23"/>
                  </a:lnTo>
                  <a:lnTo>
                    <a:pt x="2" y="28"/>
                  </a:lnTo>
                  <a:lnTo>
                    <a:pt x="3" y="32"/>
                  </a:lnTo>
                  <a:lnTo>
                    <a:pt x="4" y="36"/>
                  </a:lnTo>
                  <a:lnTo>
                    <a:pt x="7" y="39"/>
                  </a:lnTo>
                  <a:lnTo>
                    <a:pt x="10" y="42"/>
                  </a:lnTo>
                  <a:lnTo>
                    <a:pt x="15" y="43"/>
                  </a:lnTo>
                  <a:lnTo>
                    <a:pt x="19" y="45"/>
                  </a:lnTo>
                  <a:lnTo>
                    <a:pt x="23" y="46"/>
                  </a:lnTo>
                  <a:lnTo>
                    <a:pt x="27" y="45"/>
                  </a:lnTo>
                  <a:lnTo>
                    <a:pt x="32" y="43"/>
                  </a:lnTo>
                  <a:lnTo>
                    <a:pt x="36" y="42"/>
                  </a:lnTo>
                  <a:lnTo>
                    <a:pt x="40" y="39"/>
                  </a:lnTo>
                  <a:lnTo>
                    <a:pt x="42" y="36"/>
                  </a:lnTo>
                  <a:lnTo>
                    <a:pt x="45" y="32"/>
                  </a:lnTo>
                  <a:lnTo>
                    <a:pt x="46" y="28"/>
                  </a:lnTo>
                  <a:lnTo>
                    <a:pt x="46" y="23"/>
                  </a:lnTo>
                  <a:lnTo>
                    <a:pt x="46" y="23"/>
                  </a:lnTo>
                  <a:lnTo>
                    <a:pt x="46" y="19"/>
                  </a:lnTo>
                  <a:lnTo>
                    <a:pt x="45" y="15"/>
                  </a:lnTo>
                  <a:lnTo>
                    <a:pt x="42" y="10"/>
                  </a:lnTo>
                  <a:lnTo>
                    <a:pt x="39" y="7"/>
                  </a:lnTo>
                  <a:lnTo>
                    <a:pt x="36" y="4"/>
                  </a:lnTo>
                  <a:lnTo>
                    <a:pt x="32" y="2"/>
                  </a:lnTo>
                  <a:lnTo>
                    <a:pt x="27" y="0"/>
                  </a:lnTo>
                  <a:lnTo>
                    <a:pt x="23" y="0"/>
                  </a:lnTo>
                  <a:lnTo>
                    <a:pt x="19" y="0"/>
                  </a:lnTo>
                  <a:lnTo>
                    <a:pt x="15" y="2"/>
                  </a:lnTo>
                  <a:lnTo>
                    <a:pt x="12" y="4"/>
                  </a:lnTo>
                  <a:lnTo>
                    <a:pt x="7" y="7"/>
                  </a:lnTo>
                  <a:lnTo>
                    <a:pt x="4" y="10"/>
                  </a:lnTo>
                  <a:lnTo>
                    <a:pt x="3" y="15"/>
                  </a:lnTo>
                  <a:lnTo>
                    <a:pt x="2" y="19"/>
                  </a:lnTo>
                  <a:lnTo>
                    <a:pt x="2" y="23"/>
                  </a:lnTo>
                  <a:lnTo>
                    <a:pt x="2" y="28"/>
                  </a:lnTo>
                  <a:lnTo>
                    <a:pt x="3" y="32"/>
                  </a:lnTo>
                  <a:lnTo>
                    <a:pt x="4" y="35"/>
                  </a:lnTo>
                  <a:lnTo>
                    <a:pt x="7" y="39"/>
                  </a:lnTo>
                  <a:lnTo>
                    <a:pt x="12" y="42"/>
                  </a:lnTo>
                  <a:lnTo>
                    <a:pt x="15" y="43"/>
                  </a:lnTo>
                  <a:lnTo>
                    <a:pt x="19" y="45"/>
                  </a:lnTo>
                  <a:lnTo>
                    <a:pt x="23" y="45"/>
                  </a:lnTo>
                  <a:lnTo>
                    <a:pt x="27" y="45"/>
                  </a:lnTo>
                  <a:lnTo>
                    <a:pt x="32" y="43"/>
                  </a:lnTo>
                  <a:lnTo>
                    <a:pt x="36" y="42"/>
                  </a:lnTo>
                  <a:lnTo>
                    <a:pt x="39" y="39"/>
                  </a:lnTo>
                  <a:lnTo>
                    <a:pt x="42" y="35"/>
                  </a:lnTo>
                  <a:lnTo>
                    <a:pt x="45" y="32"/>
                  </a:lnTo>
                  <a:lnTo>
                    <a:pt x="46" y="28"/>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8" name="Freeform 1408"/>
            <p:cNvSpPr>
              <a:spLocks/>
            </p:cNvSpPr>
            <p:nvPr/>
          </p:nvSpPr>
          <p:spPr bwMode="auto">
            <a:xfrm>
              <a:off x="4224" y="2550"/>
              <a:ext cx="44" cy="45"/>
            </a:xfrm>
            <a:custGeom>
              <a:avLst/>
              <a:gdLst>
                <a:gd name="T0" fmla="*/ 44 w 44"/>
                <a:gd name="T1" fmla="*/ 19 h 45"/>
                <a:gd name="T2" fmla="*/ 40 w 44"/>
                <a:gd name="T3" fmla="*/ 10 h 45"/>
                <a:gd name="T4" fmla="*/ 34 w 44"/>
                <a:gd name="T5" fmla="*/ 4 h 45"/>
                <a:gd name="T6" fmla="*/ 25 w 44"/>
                <a:gd name="T7" fmla="*/ 0 h 45"/>
                <a:gd name="T8" fmla="*/ 17 w 44"/>
                <a:gd name="T9" fmla="*/ 0 h 45"/>
                <a:gd name="T10" fmla="*/ 10 w 44"/>
                <a:gd name="T11" fmla="*/ 4 h 45"/>
                <a:gd name="T12" fmla="*/ 2 w 44"/>
                <a:gd name="T13" fmla="*/ 10 h 45"/>
                <a:gd name="T14" fmla="*/ 0 w 44"/>
                <a:gd name="T15" fmla="*/ 19 h 45"/>
                <a:gd name="T16" fmla="*/ 0 w 44"/>
                <a:gd name="T17" fmla="*/ 28 h 45"/>
                <a:gd name="T18" fmla="*/ 2 w 44"/>
                <a:gd name="T19" fmla="*/ 35 h 45"/>
                <a:gd name="T20" fmla="*/ 10 w 44"/>
                <a:gd name="T21" fmla="*/ 42 h 45"/>
                <a:gd name="T22" fmla="*/ 17 w 44"/>
                <a:gd name="T23" fmla="*/ 45 h 45"/>
                <a:gd name="T24" fmla="*/ 25 w 44"/>
                <a:gd name="T25" fmla="*/ 45 h 45"/>
                <a:gd name="T26" fmla="*/ 34 w 44"/>
                <a:gd name="T27" fmla="*/ 42 h 45"/>
                <a:gd name="T28" fmla="*/ 40 w 44"/>
                <a:gd name="T29" fmla="*/ 35 h 45"/>
                <a:gd name="T30" fmla="*/ 44 w 44"/>
                <a:gd name="T31" fmla="*/ 28 h 45"/>
                <a:gd name="T32" fmla="*/ 44 w 44"/>
                <a:gd name="T33" fmla="*/ 23 h 45"/>
                <a:gd name="T34" fmla="*/ 41 w 44"/>
                <a:gd name="T35" fmla="*/ 15 h 45"/>
                <a:gd name="T36" fmla="*/ 37 w 44"/>
                <a:gd name="T37" fmla="*/ 7 h 45"/>
                <a:gd name="T38" fmla="*/ 30 w 44"/>
                <a:gd name="T39" fmla="*/ 3 h 45"/>
                <a:gd name="T40" fmla="*/ 21 w 44"/>
                <a:gd name="T41" fmla="*/ 0 h 45"/>
                <a:gd name="T42" fmla="*/ 13 w 44"/>
                <a:gd name="T43" fmla="*/ 3 h 45"/>
                <a:gd name="T44" fmla="*/ 5 w 44"/>
                <a:gd name="T45" fmla="*/ 7 h 45"/>
                <a:gd name="T46" fmla="*/ 1 w 44"/>
                <a:gd name="T47" fmla="*/ 15 h 45"/>
                <a:gd name="T48" fmla="*/ 0 w 44"/>
                <a:gd name="T49" fmla="*/ 23 h 45"/>
                <a:gd name="T50" fmla="*/ 1 w 44"/>
                <a:gd name="T51" fmla="*/ 32 h 45"/>
                <a:gd name="T52" fmla="*/ 5 w 44"/>
                <a:gd name="T53" fmla="*/ 39 h 45"/>
                <a:gd name="T54" fmla="*/ 13 w 44"/>
                <a:gd name="T55" fmla="*/ 43 h 45"/>
                <a:gd name="T56" fmla="*/ 21 w 44"/>
                <a:gd name="T57" fmla="*/ 45 h 45"/>
                <a:gd name="T58" fmla="*/ 30 w 44"/>
                <a:gd name="T59" fmla="*/ 43 h 45"/>
                <a:gd name="T60" fmla="*/ 37 w 44"/>
                <a:gd name="T61" fmla="*/ 39 h 45"/>
                <a:gd name="T62" fmla="*/ 41 w 44"/>
                <a:gd name="T63" fmla="*/ 32 h 45"/>
                <a:gd name="T64" fmla="*/ 44 w 44"/>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44" y="23"/>
                  </a:moveTo>
                  <a:lnTo>
                    <a:pt x="44" y="19"/>
                  </a:lnTo>
                  <a:lnTo>
                    <a:pt x="43" y="15"/>
                  </a:lnTo>
                  <a:lnTo>
                    <a:pt x="40" y="10"/>
                  </a:lnTo>
                  <a:lnTo>
                    <a:pt x="37" y="7"/>
                  </a:lnTo>
                  <a:lnTo>
                    <a:pt x="34" y="4"/>
                  </a:lnTo>
                  <a:lnTo>
                    <a:pt x="30" y="2"/>
                  </a:lnTo>
                  <a:lnTo>
                    <a:pt x="25" y="0"/>
                  </a:lnTo>
                  <a:lnTo>
                    <a:pt x="21" y="0"/>
                  </a:lnTo>
                  <a:lnTo>
                    <a:pt x="17" y="0"/>
                  </a:lnTo>
                  <a:lnTo>
                    <a:pt x="13" y="2"/>
                  </a:lnTo>
                  <a:lnTo>
                    <a:pt x="10" y="4"/>
                  </a:lnTo>
                  <a:lnTo>
                    <a:pt x="5" y="7"/>
                  </a:lnTo>
                  <a:lnTo>
                    <a:pt x="2" y="10"/>
                  </a:lnTo>
                  <a:lnTo>
                    <a:pt x="1" y="15"/>
                  </a:lnTo>
                  <a:lnTo>
                    <a:pt x="0" y="19"/>
                  </a:lnTo>
                  <a:lnTo>
                    <a:pt x="0" y="23"/>
                  </a:lnTo>
                  <a:lnTo>
                    <a:pt x="0" y="28"/>
                  </a:lnTo>
                  <a:lnTo>
                    <a:pt x="1" y="32"/>
                  </a:lnTo>
                  <a:lnTo>
                    <a:pt x="2" y="35"/>
                  </a:lnTo>
                  <a:lnTo>
                    <a:pt x="5" y="39"/>
                  </a:lnTo>
                  <a:lnTo>
                    <a:pt x="10" y="42"/>
                  </a:lnTo>
                  <a:lnTo>
                    <a:pt x="13" y="43"/>
                  </a:lnTo>
                  <a:lnTo>
                    <a:pt x="17" y="45"/>
                  </a:lnTo>
                  <a:lnTo>
                    <a:pt x="21" y="45"/>
                  </a:lnTo>
                  <a:lnTo>
                    <a:pt x="25" y="45"/>
                  </a:lnTo>
                  <a:lnTo>
                    <a:pt x="30" y="43"/>
                  </a:lnTo>
                  <a:lnTo>
                    <a:pt x="34" y="42"/>
                  </a:lnTo>
                  <a:lnTo>
                    <a:pt x="37" y="39"/>
                  </a:lnTo>
                  <a:lnTo>
                    <a:pt x="40" y="35"/>
                  </a:lnTo>
                  <a:lnTo>
                    <a:pt x="43" y="32"/>
                  </a:lnTo>
                  <a:lnTo>
                    <a:pt x="44" y="28"/>
                  </a:lnTo>
                  <a:lnTo>
                    <a:pt x="44" y="23"/>
                  </a:lnTo>
                  <a:lnTo>
                    <a:pt x="44" y="23"/>
                  </a:lnTo>
                  <a:lnTo>
                    <a:pt x="43" y="19"/>
                  </a:lnTo>
                  <a:lnTo>
                    <a:pt x="41" y="15"/>
                  </a:lnTo>
                  <a:lnTo>
                    <a:pt x="40" y="10"/>
                  </a:lnTo>
                  <a:lnTo>
                    <a:pt x="37" y="7"/>
                  </a:lnTo>
                  <a:lnTo>
                    <a:pt x="34" y="4"/>
                  </a:lnTo>
                  <a:lnTo>
                    <a:pt x="30" y="3"/>
                  </a:lnTo>
                  <a:lnTo>
                    <a:pt x="25" y="2"/>
                  </a:lnTo>
                  <a:lnTo>
                    <a:pt x="21" y="0"/>
                  </a:lnTo>
                  <a:lnTo>
                    <a:pt x="17" y="2"/>
                  </a:lnTo>
                  <a:lnTo>
                    <a:pt x="13" y="3"/>
                  </a:lnTo>
                  <a:lnTo>
                    <a:pt x="10" y="4"/>
                  </a:lnTo>
                  <a:lnTo>
                    <a:pt x="5" y="7"/>
                  </a:lnTo>
                  <a:lnTo>
                    <a:pt x="4" y="10"/>
                  </a:lnTo>
                  <a:lnTo>
                    <a:pt x="1" y="15"/>
                  </a:lnTo>
                  <a:lnTo>
                    <a:pt x="0" y="19"/>
                  </a:lnTo>
                  <a:lnTo>
                    <a:pt x="0" y="23"/>
                  </a:lnTo>
                  <a:lnTo>
                    <a:pt x="0" y="28"/>
                  </a:lnTo>
                  <a:lnTo>
                    <a:pt x="1" y="32"/>
                  </a:lnTo>
                  <a:lnTo>
                    <a:pt x="4" y="35"/>
                  </a:lnTo>
                  <a:lnTo>
                    <a:pt x="5" y="39"/>
                  </a:lnTo>
                  <a:lnTo>
                    <a:pt x="10" y="40"/>
                  </a:lnTo>
                  <a:lnTo>
                    <a:pt x="13" y="43"/>
                  </a:lnTo>
                  <a:lnTo>
                    <a:pt x="17" y="45"/>
                  </a:lnTo>
                  <a:lnTo>
                    <a:pt x="21" y="45"/>
                  </a:lnTo>
                  <a:lnTo>
                    <a:pt x="25" y="45"/>
                  </a:lnTo>
                  <a:lnTo>
                    <a:pt x="30" y="43"/>
                  </a:lnTo>
                  <a:lnTo>
                    <a:pt x="34" y="40"/>
                  </a:lnTo>
                  <a:lnTo>
                    <a:pt x="37" y="39"/>
                  </a:lnTo>
                  <a:lnTo>
                    <a:pt x="40" y="35"/>
                  </a:lnTo>
                  <a:lnTo>
                    <a:pt x="41" y="32"/>
                  </a:lnTo>
                  <a:lnTo>
                    <a:pt x="43" y="28"/>
                  </a:lnTo>
                  <a:lnTo>
                    <a:pt x="44" y="23"/>
                  </a:lnTo>
                  <a:lnTo>
                    <a:pt x="44"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69" name="Freeform 1409"/>
            <p:cNvSpPr>
              <a:spLocks/>
            </p:cNvSpPr>
            <p:nvPr/>
          </p:nvSpPr>
          <p:spPr bwMode="auto">
            <a:xfrm>
              <a:off x="4224" y="2550"/>
              <a:ext cx="44" cy="45"/>
            </a:xfrm>
            <a:custGeom>
              <a:avLst/>
              <a:gdLst>
                <a:gd name="T0" fmla="*/ 43 w 44"/>
                <a:gd name="T1" fmla="*/ 19 h 45"/>
                <a:gd name="T2" fmla="*/ 40 w 44"/>
                <a:gd name="T3" fmla="*/ 10 h 45"/>
                <a:gd name="T4" fmla="*/ 34 w 44"/>
                <a:gd name="T5" fmla="*/ 4 h 45"/>
                <a:gd name="T6" fmla="*/ 25 w 44"/>
                <a:gd name="T7" fmla="*/ 2 h 45"/>
                <a:gd name="T8" fmla="*/ 17 w 44"/>
                <a:gd name="T9" fmla="*/ 2 h 45"/>
                <a:gd name="T10" fmla="*/ 10 w 44"/>
                <a:gd name="T11" fmla="*/ 4 h 45"/>
                <a:gd name="T12" fmla="*/ 4 w 44"/>
                <a:gd name="T13" fmla="*/ 10 h 45"/>
                <a:gd name="T14" fmla="*/ 0 w 44"/>
                <a:gd name="T15" fmla="*/ 19 h 45"/>
                <a:gd name="T16" fmla="*/ 0 w 44"/>
                <a:gd name="T17" fmla="*/ 28 h 45"/>
                <a:gd name="T18" fmla="*/ 4 w 44"/>
                <a:gd name="T19" fmla="*/ 35 h 45"/>
                <a:gd name="T20" fmla="*/ 10 w 44"/>
                <a:gd name="T21" fmla="*/ 40 h 45"/>
                <a:gd name="T22" fmla="*/ 17 w 44"/>
                <a:gd name="T23" fmla="*/ 45 h 45"/>
                <a:gd name="T24" fmla="*/ 25 w 44"/>
                <a:gd name="T25" fmla="*/ 45 h 45"/>
                <a:gd name="T26" fmla="*/ 34 w 44"/>
                <a:gd name="T27" fmla="*/ 40 h 45"/>
                <a:gd name="T28" fmla="*/ 40 w 44"/>
                <a:gd name="T29" fmla="*/ 35 h 45"/>
                <a:gd name="T30" fmla="*/ 43 w 44"/>
                <a:gd name="T31" fmla="*/ 28 h 45"/>
                <a:gd name="T32" fmla="*/ 43 w 44"/>
                <a:gd name="T33" fmla="*/ 23 h 45"/>
                <a:gd name="T34" fmla="*/ 41 w 44"/>
                <a:gd name="T35" fmla="*/ 15 h 45"/>
                <a:gd name="T36" fmla="*/ 37 w 44"/>
                <a:gd name="T37" fmla="*/ 7 h 45"/>
                <a:gd name="T38" fmla="*/ 30 w 44"/>
                <a:gd name="T39" fmla="*/ 3 h 45"/>
                <a:gd name="T40" fmla="*/ 21 w 44"/>
                <a:gd name="T41" fmla="*/ 2 h 45"/>
                <a:gd name="T42" fmla="*/ 13 w 44"/>
                <a:gd name="T43" fmla="*/ 3 h 45"/>
                <a:gd name="T44" fmla="*/ 7 w 44"/>
                <a:gd name="T45" fmla="*/ 7 h 45"/>
                <a:gd name="T46" fmla="*/ 1 w 44"/>
                <a:gd name="T47" fmla="*/ 15 h 45"/>
                <a:gd name="T48" fmla="*/ 0 w 44"/>
                <a:gd name="T49" fmla="*/ 23 h 45"/>
                <a:gd name="T50" fmla="*/ 1 w 44"/>
                <a:gd name="T51" fmla="*/ 32 h 45"/>
                <a:gd name="T52" fmla="*/ 7 w 44"/>
                <a:gd name="T53" fmla="*/ 38 h 45"/>
                <a:gd name="T54" fmla="*/ 13 w 44"/>
                <a:gd name="T55" fmla="*/ 43 h 45"/>
                <a:gd name="T56" fmla="*/ 21 w 44"/>
                <a:gd name="T57" fmla="*/ 45 h 45"/>
                <a:gd name="T58" fmla="*/ 30 w 44"/>
                <a:gd name="T59" fmla="*/ 43 h 45"/>
                <a:gd name="T60" fmla="*/ 37 w 44"/>
                <a:gd name="T61" fmla="*/ 38 h 45"/>
                <a:gd name="T62" fmla="*/ 41 w 44"/>
                <a:gd name="T63" fmla="*/ 32 h 45"/>
                <a:gd name="T64" fmla="*/ 43 w 44"/>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44" y="23"/>
                  </a:moveTo>
                  <a:lnTo>
                    <a:pt x="43" y="19"/>
                  </a:lnTo>
                  <a:lnTo>
                    <a:pt x="41" y="15"/>
                  </a:lnTo>
                  <a:lnTo>
                    <a:pt x="40" y="10"/>
                  </a:lnTo>
                  <a:lnTo>
                    <a:pt x="37" y="7"/>
                  </a:lnTo>
                  <a:lnTo>
                    <a:pt x="34" y="4"/>
                  </a:lnTo>
                  <a:lnTo>
                    <a:pt x="30" y="3"/>
                  </a:lnTo>
                  <a:lnTo>
                    <a:pt x="25" y="2"/>
                  </a:lnTo>
                  <a:lnTo>
                    <a:pt x="21" y="0"/>
                  </a:lnTo>
                  <a:lnTo>
                    <a:pt x="17" y="2"/>
                  </a:lnTo>
                  <a:lnTo>
                    <a:pt x="13" y="3"/>
                  </a:lnTo>
                  <a:lnTo>
                    <a:pt x="10" y="4"/>
                  </a:lnTo>
                  <a:lnTo>
                    <a:pt x="5" y="7"/>
                  </a:lnTo>
                  <a:lnTo>
                    <a:pt x="4" y="10"/>
                  </a:lnTo>
                  <a:lnTo>
                    <a:pt x="1" y="15"/>
                  </a:lnTo>
                  <a:lnTo>
                    <a:pt x="0" y="19"/>
                  </a:lnTo>
                  <a:lnTo>
                    <a:pt x="0" y="23"/>
                  </a:lnTo>
                  <a:lnTo>
                    <a:pt x="0" y="28"/>
                  </a:lnTo>
                  <a:lnTo>
                    <a:pt x="1" y="32"/>
                  </a:lnTo>
                  <a:lnTo>
                    <a:pt x="4" y="35"/>
                  </a:lnTo>
                  <a:lnTo>
                    <a:pt x="5" y="39"/>
                  </a:lnTo>
                  <a:lnTo>
                    <a:pt x="10" y="40"/>
                  </a:lnTo>
                  <a:lnTo>
                    <a:pt x="13" y="43"/>
                  </a:lnTo>
                  <a:lnTo>
                    <a:pt x="17" y="45"/>
                  </a:lnTo>
                  <a:lnTo>
                    <a:pt x="21" y="45"/>
                  </a:lnTo>
                  <a:lnTo>
                    <a:pt x="25" y="45"/>
                  </a:lnTo>
                  <a:lnTo>
                    <a:pt x="30" y="43"/>
                  </a:lnTo>
                  <a:lnTo>
                    <a:pt x="34" y="40"/>
                  </a:lnTo>
                  <a:lnTo>
                    <a:pt x="37" y="39"/>
                  </a:lnTo>
                  <a:lnTo>
                    <a:pt x="40" y="35"/>
                  </a:lnTo>
                  <a:lnTo>
                    <a:pt x="41" y="32"/>
                  </a:lnTo>
                  <a:lnTo>
                    <a:pt x="43" y="28"/>
                  </a:lnTo>
                  <a:lnTo>
                    <a:pt x="44" y="23"/>
                  </a:lnTo>
                  <a:lnTo>
                    <a:pt x="43" y="23"/>
                  </a:lnTo>
                  <a:lnTo>
                    <a:pt x="43" y="19"/>
                  </a:lnTo>
                  <a:lnTo>
                    <a:pt x="41" y="15"/>
                  </a:lnTo>
                  <a:lnTo>
                    <a:pt x="40" y="10"/>
                  </a:lnTo>
                  <a:lnTo>
                    <a:pt x="37" y="7"/>
                  </a:lnTo>
                  <a:lnTo>
                    <a:pt x="34" y="4"/>
                  </a:lnTo>
                  <a:lnTo>
                    <a:pt x="30" y="3"/>
                  </a:lnTo>
                  <a:lnTo>
                    <a:pt x="25" y="2"/>
                  </a:lnTo>
                  <a:lnTo>
                    <a:pt x="21" y="2"/>
                  </a:lnTo>
                  <a:lnTo>
                    <a:pt x="17" y="2"/>
                  </a:lnTo>
                  <a:lnTo>
                    <a:pt x="13" y="3"/>
                  </a:lnTo>
                  <a:lnTo>
                    <a:pt x="10" y="4"/>
                  </a:lnTo>
                  <a:lnTo>
                    <a:pt x="7" y="7"/>
                  </a:lnTo>
                  <a:lnTo>
                    <a:pt x="4" y="10"/>
                  </a:lnTo>
                  <a:lnTo>
                    <a:pt x="1" y="15"/>
                  </a:lnTo>
                  <a:lnTo>
                    <a:pt x="1" y="19"/>
                  </a:lnTo>
                  <a:lnTo>
                    <a:pt x="0" y="23"/>
                  </a:lnTo>
                  <a:lnTo>
                    <a:pt x="1" y="28"/>
                  </a:lnTo>
                  <a:lnTo>
                    <a:pt x="1" y="32"/>
                  </a:lnTo>
                  <a:lnTo>
                    <a:pt x="4" y="35"/>
                  </a:lnTo>
                  <a:lnTo>
                    <a:pt x="7" y="38"/>
                  </a:lnTo>
                  <a:lnTo>
                    <a:pt x="10" y="40"/>
                  </a:lnTo>
                  <a:lnTo>
                    <a:pt x="13" y="43"/>
                  </a:lnTo>
                  <a:lnTo>
                    <a:pt x="17" y="43"/>
                  </a:lnTo>
                  <a:lnTo>
                    <a:pt x="21" y="45"/>
                  </a:lnTo>
                  <a:lnTo>
                    <a:pt x="25" y="43"/>
                  </a:lnTo>
                  <a:lnTo>
                    <a:pt x="30" y="43"/>
                  </a:lnTo>
                  <a:lnTo>
                    <a:pt x="34" y="40"/>
                  </a:lnTo>
                  <a:lnTo>
                    <a:pt x="37" y="38"/>
                  </a:lnTo>
                  <a:lnTo>
                    <a:pt x="40" y="35"/>
                  </a:lnTo>
                  <a:lnTo>
                    <a:pt x="41" y="32"/>
                  </a:lnTo>
                  <a:lnTo>
                    <a:pt x="43" y="28"/>
                  </a:lnTo>
                  <a:lnTo>
                    <a:pt x="43" y="23"/>
                  </a:lnTo>
                  <a:lnTo>
                    <a:pt x="44"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0" name="Freeform 1410"/>
            <p:cNvSpPr>
              <a:spLocks/>
            </p:cNvSpPr>
            <p:nvPr/>
          </p:nvSpPr>
          <p:spPr bwMode="auto">
            <a:xfrm>
              <a:off x="4224" y="2552"/>
              <a:ext cx="43" cy="43"/>
            </a:xfrm>
            <a:custGeom>
              <a:avLst/>
              <a:gdLst>
                <a:gd name="T0" fmla="*/ 43 w 43"/>
                <a:gd name="T1" fmla="*/ 17 h 43"/>
                <a:gd name="T2" fmla="*/ 40 w 43"/>
                <a:gd name="T3" fmla="*/ 8 h 43"/>
                <a:gd name="T4" fmla="*/ 34 w 43"/>
                <a:gd name="T5" fmla="*/ 2 h 43"/>
                <a:gd name="T6" fmla="*/ 25 w 43"/>
                <a:gd name="T7" fmla="*/ 0 h 43"/>
                <a:gd name="T8" fmla="*/ 17 w 43"/>
                <a:gd name="T9" fmla="*/ 0 h 43"/>
                <a:gd name="T10" fmla="*/ 10 w 43"/>
                <a:gd name="T11" fmla="*/ 2 h 43"/>
                <a:gd name="T12" fmla="*/ 4 w 43"/>
                <a:gd name="T13" fmla="*/ 8 h 43"/>
                <a:gd name="T14" fmla="*/ 1 w 43"/>
                <a:gd name="T15" fmla="*/ 17 h 43"/>
                <a:gd name="T16" fmla="*/ 1 w 43"/>
                <a:gd name="T17" fmla="*/ 26 h 43"/>
                <a:gd name="T18" fmla="*/ 4 w 43"/>
                <a:gd name="T19" fmla="*/ 33 h 43"/>
                <a:gd name="T20" fmla="*/ 10 w 43"/>
                <a:gd name="T21" fmla="*/ 38 h 43"/>
                <a:gd name="T22" fmla="*/ 17 w 43"/>
                <a:gd name="T23" fmla="*/ 41 h 43"/>
                <a:gd name="T24" fmla="*/ 25 w 43"/>
                <a:gd name="T25" fmla="*/ 41 h 43"/>
                <a:gd name="T26" fmla="*/ 34 w 43"/>
                <a:gd name="T27" fmla="*/ 38 h 43"/>
                <a:gd name="T28" fmla="*/ 40 w 43"/>
                <a:gd name="T29" fmla="*/ 33 h 43"/>
                <a:gd name="T30" fmla="*/ 43 w 43"/>
                <a:gd name="T31" fmla="*/ 26 h 43"/>
                <a:gd name="T32" fmla="*/ 43 w 43"/>
                <a:gd name="T33" fmla="*/ 21 h 43"/>
                <a:gd name="T34" fmla="*/ 41 w 43"/>
                <a:gd name="T35" fmla="*/ 13 h 43"/>
                <a:gd name="T36" fmla="*/ 37 w 43"/>
                <a:gd name="T37" fmla="*/ 5 h 43"/>
                <a:gd name="T38" fmla="*/ 30 w 43"/>
                <a:gd name="T39" fmla="*/ 1 h 43"/>
                <a:gd name="T40" fmla="*/ 21 w 43"/>
                <a:gd name="T41" fmla="*/ 0 h 43"/>
                <a:gd name="T42" fmla="*/ 14 w 43"/>
                <a:gd name="T43" fmla="*/ 1 h 43"/>
                <a:gd name="T44" fmla="*/ 7 w 43"/>
                <a:gd name="T45" fmla="*/ 5 h 43"/>
                <a:gd name="T46" fmla="*/ 2 w 43"/>
                <a:gd name="T47" fmla="*/ 13 h 43"/>
                <a:gd name="T48" fmla="*/ 1 w 43"/>
                <a:gd name="T49" fmla="*/ 21 h 43"/>
                <a:gd name="T50" fmla="*/ 2 w 43"/>
                <a:gd name="T51" fmla="*/ 28 h 43"/>
                <a:gd name="T52" fmla="*/ 7 w 43"/>
                <a:gd name="T53" fmla="*/ 36 h 43"/>
                <a:gd name="T54" fmla="*/ 14 w 43"/>
                <a:gd name="T55" fmla="*/ 40 h 43"/>
                <a:gd name="T56" fmla="*/ 21 w 43"/>
                <a:gd name="T57" fmla="*/ 41 h 43"/>
                <a:gd name="T58" fmla="*/ 30 w 43"/>
                <a:gd name="T59" fmla="*/ 40 h 43"/>
                <a:gd name="T60" fmla="*/ 37 w 43"/>
                <a:gd name="T61" fmla="*/ 36 h 43"/>
                <a:gd name="T62" fmla="*/ 41 w 43"/>
                <a:gd name="T63" fmla="*/ 28 h 43"/>
                <a:gd name="T64" fmla="*/ 43 w 43"/>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3">
                  <a:moveTo>
                    <a:pt x="43" y="21"/>
                  </a:moveTo>
                  <a:lnTo>
                    <a:pt x="43" y="17"/>
                  </a:lnTo>
                  <a:lnTo>
                    <a:pt x="41" y="13"/>
                  </a:lnTo>
                  <a:lnTo>
                    <a:pt x="40" y="8"/>
                  </a:lnTo>
                  <a:lnTo>
                    <a:pt x="37" y="5"/>
                  </a:lnTo>
                  <a:lnTo>
                    <a:pt x="34" y="2"/>
                  </a:lnTo>
                  <a:lnTo>
                    <a:pt x="30" y="1"/>
                  </a:lnTo>
                  <a:lnTo>
                    <a:pt x="25" y="0"/>
                  </a:lnTo>
                  <a:lnTo>
                    <a:pt x="21" y="0"/>
                  </a:lnTo>
                  <a:lnTo>
                    <a:pt x="17" y="0"/>
                  </a:lnTo>
                  <a:lnTo>
                    <a:pt x="13" y="1"/>
                  </a:lnTo>
                  <a:lnTo>
                    <a:pt x="10" y="2"/>
                  </a:lnTo>
                  <a:lnTo>
                    <a:pt x="7" y="5"/>
                  </a:lnTo>
                  <a:lnTo>
                    <a:pt x="4" y="8"/>
                  </a:lnTo>
                  <a:lnTo>
                    <a:pt x="1" y="13"/>
                  </a:lnTo>
                  <a:lnTo>
                    <a:pt x="1" y="17"/>
                  </a:lnTo>
                  <a:lnTo>
                    <a:pt x="0" y="21"/>
                  </a:lnTo>
                  <a:lnTo>
                    <a:pt x="1" y="26"/>
                  </a:lnTo>
                  <a:lnTo>
                    <a:pt x="1" y="30"/>
                  </a:lnTo>
                  <a:lnTo>
                    <a:pt x="4" y="33"/>
                  </a:lnTo>
                  <a:lnTo>
                    <a:pt x="7" y="36"/>
                  </a:lnTo>
                  <a:lnTo>
                    <a:pt x="10" y="38"/>
                  </a:lnTo>
                  <a:lnTo>
                    <a:pt x="13" y="41"/>
                  </a:lnTo>
                  <a:lnTo>
                    <a:pt x="17" y="41"/>
                  </a:lnTo>
                  <a:lnTo>
                    <a:pt x="21" y="43"/>
                  </a:lnTo>
                  <a:lnTo>
                    <a:pt x="25" y="41"/>
                  </a:lnTo>
                  <a:lnTo>
                    <a:pt x="30" y="41"/>
                  </a:lnTo>
                  <a:lnTo>
                    <a:pt x="34" y="38"/>
                  </a:lnTo>
                  <a:lnTo>
                    <a:pt x="37" y="36"/>
                  </a:lnTo>
                  <a:lnTo>
                    <a:pt x="40" y="33"/>
                  </a:lnTo>
                  <a:lnTo>
                    <a:pt x="41" y="30"/>
                  </a:lnTo>
                  <a:lnTo>
                    <a:pt x="43" y="26"/>
                  </a:lnTo>
                  <a:lnTo>
                    <a:pt x="43" y="21"/>
                  </a:lnTo>
                  <a:lnTo>
                    <a:pt x="43" y="21"/>
                  </a:lnTo>
                  <a:lnTo>
                    <a:pt x="41" y="17"/>
                  </a:lnTo>
                  <a:lnTo>
                    <a:pt x="41" y="13"/>
                  </a:lnTo>
                  <a:lnTo>
                    <a:pt x="38" y="10"/>
                  </a:lnTo>
                  <a:lnTo>
                    <a:pt x="37" y="5"/>
                  </a:lnTo>
                  <a:lnTo>
                    <a:pt x="33" y="4"/>
                  </a:lnTo>
                  <a:lnTo>
                    <a:pt x="30" y="1"/>
                  </a:lnTo>
                  <a:lnTo>
                    <a:pt x="25" y="0"/>
                  </a:lnTo>
                  <a:lnTo>
                    <a:pt x="21" y="0"/>
                  </a:lnTo>
                  <a:lnTo>
                    <a:pt x="17" y="0"/>
                  </a:lnTo>
                  <a:lnTo>
                    <a:pt x="14" y="1"/>
                  </a:lnTo>
                  <a:lnTo>
                    <a:pt x="10" y="4"/>
                  </a:lnTo>
                  <a:lnTo>
                    <a:pt x="7" y="5"/>
                  </a:lnTo>
                  <a:lnTo>
                    <a:pt x="4" y="10"/>
                  </a:lnTo>
                  <a:lnTo>
                    <a:pt x="2" y="13"/>
                  </a:lnTo>
                  <a:lnTo>
                    <a:pt x="1" y="17"/>
                  </a:lnTo>
                  <a:lnTo>
                    <a:pt x="1" y="21"/>
                  </a:lnTo>
                  <a:lnTo>
                    <a:pt x="1" y="26"/>
                  </a:lnTo>
                  <a:lnTo>
                    <a:pt x="2" y="28"/>
                  </a:lnTo>
                  <a:lnTo>
                    <a:pt x="4" y="33"/>
                  </a:lnTo>
                  <a:lnTo>
                    <a:pt x="7" y="36"/>
                  </a:lnTo>
                  <a:lnTo>
                    <a:pt x="10" y="38"/>
                  </a:lnTo>
                  <a:lnTo>
                    <a:pt x="14" y="40"/>
                  </a:lnTo>
                  <a:lnTo>
                    <a:pt x="17" y="41"/>
                  </a:lnTo>
                  <a:lnTo>
                    <a:pt x="21" y="41"/>
                  </a:lnTo>
                  <a:lnTo>
                    <a:pt x="25" y="41"/>
                  </a:lnTo>
                  <a:lnTo>
                    <a:pt x="30" y="40"/>
                  </a:lnTo>
                  <a:lnTo>
                    <a:pt x="33" y="38"/>
                  </a:lnTo>
                  <a:lnTo>
                    <a:pt x="37" y="36"/>
                  </a:lnTo>
                  <a:lnTo>
                    <a:pt x="38" y="33"/>
                  </a:lnTo>
                  <a:lnTo>
                    <a:pt x="41" y="28"/>
                  </a:lnTo>
                  <a:lnTo>
                    <a:pt x="41" y="26"/>
                  </a:lnTo>
                  <a:lnTo>
                    <a:pt x="43" y="21"/>
                  </a:lnTo>
                  <a:lnTo>
                    <a:pt x="43"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1" name="Freeform 1411"/>
            <p:cNvSpPr>
              <a:spLocks/>
            </p:cNvSpPr>
            <p:nvPr/>
          </p:nvSpPr>
          <p:spPr bwMode="auto">
            <a:xfrm>
              <a:off x="4225" y="2552"/>
              <a:ext cx="42" cy="41"/>
            </a:xfrm>
            <a:custGeom>
              <a:avLst/>
              <a:gdLst>
                <a:gd name="T0" fmla="*/ 40 w 42"/>
                <a:gd name="T1" fmla="*/ 17 h 41"/>
                <a:gd name="T2" fmla="*/ 37 w 42"/>
                <a:gd name="T3" fmla="*/ 10 h 41"/>
                <a:gd name="T4" fmla="*/ 32 w 42"/>
                <a:gd name="T5" fmla="*/ 4 h 41"/>
                <a:gd name="T6" fmla="*/ 24 w 42"/>
                <a:gd name="T7" fmla="*/ 0 h 41"/>
                <a:gd name="T8" fmla="*/ 16 w 42"/>
                <a:gd name="T9" fmla="*/ 0 h 41"/>
                <a:gd name="T10" fmla="*/ 9 w 42"/>
                <a:gd name="T11" fmla="*/ 4 h 41"/>
                <a:gd name="T12" fmla="*/ 3 w 42"/>
                <a:gd name="T13" fmla="*/ 10 h 41"/>
                <a:gd name="T14" fmla="*/ 0 w 42"/>
                <a:gd name="T15" fmla="*/ 17 h 41"/>
                <a:gd name="T16" fmla="*/ 0 w 42"/>
                <a:gd name="T17" fmla="*/ 26 h 41"/>
                <a:gd name="T18" fmla="*/ 3 w 42"/>
                <a:gd name="T19" fmla="*/ 33 h 41"/>
                <a:gd name="T20" fmla="*/ 9 w 42"/>
                <a:gd name="T21" fmla="*/ 38 h 41"/>
                <a:gd name="T22" fmla="*/ 16 w 42"/>
                <a:gd name="T23" fmla="*/ 41 h 41"/>
                <a:gd name="T24" fmla="*/ 24 w 42"/>
                <a:gd name="T25" fmla="*/ 41 h 41"/>
                <a:gd name="T26" fmla="*/ 32 w 42"/>
                <a:gd name="T27" fmla="*/ 38 h 41"/>
                <a:gd name="T28" fmla="*/ 37 w 42"/>
                <a:gd name="T29" fmla="*/ 33 h 41"/>
                <a:gd name="T30" fmla="*/ 40 w 42"/>
                <a:gd name="T31" fmla="*/ 26 h 41"/>
                <a:gd name="T32" fmla="*/ 40 w 42"/>
                <a:gd name="T33" fmla="*/ 21 h 41"/>
                <a:gd name="T34" fmla="*/ 39 w 42"/>
                <a:gd name="T35" fmla="*/ 13 h 41"/>
                <a:gd name="T36" fmla="*/ 35 w 42"/>
                <a:gd name="T37" fmla="*/ 7 h 41"/>
                <a:gd name="T38" fmla="*/ 29 w 42"/>
                <a:gd name="T39" fmla="*/ 2 h 41"/>
                <a:gd name="T40" fmla="*/ 20 w 42"/>
                <a:gd name="T41" fmla="*/ 1 h 41"/>
                <a:gd name="T42" fmla="*/ 13 w 42"/>
                <a:gd name="T43" fmla="*/ 2 h 41"/>
                <a:gd name="T44" fmla="*/ 6 w 42"/>
                <a:gd name="T45" fmla="*/ 7 h 41"/>
                <a:gd name="T46" fmla="*/ 1 w 42"/>
                <a:gd name="T47" fmla="*/ 13 h 41"/>
                <a:gd name="T48" fmla="*/ 0 w 42"/>
                <a:gd name="T49" fmla="*/ 21 h 41"/>
                <a:gd name="T50" fmla="*/ 1 w 42"/>
                <a:gd name="T51" fmla="*/ 28 h 41"/>
                <a:gd name="T52" fmla="*/ 6 w 42"/>
                <a:gd name="T53" fmla="*/ 36 h 41"/>
                <a:gd name="T54" fmla="*/ 13 w 42"/>
                <a:gd name="T55" fmla="*/ 40 h 41"/>
                <a:gd name="T56" fmla="*/ 20 w 42"/>
                <a:gd name="T57" fmla="*/ 41 h 41"/>
                <a:gd name="T58" fmla="*/ 29 w 42"/>
                <a:gd name="T59" fmla="*/ 40 h 41"/>
                <a:gd name="T60" fmla="*/ 35 w 42"/>
                <a:gd name="T61" fmla="*/ 36 h 41"/>
                <a:gd name="T62" fmla="*/ 39 w 42"/>
                <a:gd name="T63" fmla="*/ 28 h 41"/>
                <a:gd name="T64" fmla="*/ 40 w 42"/>
                <a:gd name="T6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1">
                  <a:moveTo>
                    <a:pt x="42" y="21"/>
                  </a:moveTo>
                  <a:lnTo>
                    <a:pt x="40" y="17"/>
                  </a:lnTo>
                  <a:lnTo>
                    <a:pt x="40" y="13"/>
                  </a:lnTo>
                  <a:lnTo>
                    <a:pt x="37" y="10"/>
                  </a:lnTo>
                  <a:lnTo>
                    <a:pt x="36" y="5"/>
                  </a:lnTo>
                  <a:lnTo>
                    <a:pt x="32" y="4"/>
                  </a:lnTo>
                  <a:lnTo>
                    <a:pt x="29" y="1"/>
                  </a:lnTo>
                  <a:lnTo>
                    <a:pt x="24" y="0"/>
                  </a:lnTo>
                  <a:lnTo>
                    <a:pt x="20" y="0"/>
                  </a:lnTo>
                  <a:lnTo>
                    <a:pt x="16" y="0"/>
                  </a:lnTo>
                  <a:lnTo>
                    <a:pt x="13" y="1"/>
                  </a:lnTo>
                  <a:lnTo>
                    <a:pt x="9" y="4"/>
                  </a:lnTo>
                  <a:lnTo>
                    <a:pt x="6" y="5"/>
                  </a:lnTo>
                  <a:lnTo>
                    <a:pt x="3" y="10"/>
                  </a:lnTo>
                  <a:lnTo>
                    <a:pt x="1" y="13"/>
                  </a:lnTo>
                  <a:lnTo>
                    <a:pt x="0" y="17"/>
                  </a:lnTo>
                  <a:lnTo>
                    <a:pt x="0" y="21"/>
                  </a:lnTo>
                  <a:lnTo>
                    <a:pt x="0" y="26"/>
                  </a:lnTo>
                  <a:lnTo>
                    <a:pt x="1" y="28"/>
                  </a:lnTo>
                  <a:lnTo>
                    <a:pt x="3" y="33"/>
                  </a:lnTo>
                  <a:lnTo>
                    <a:pt x="6" y="36"/>
                  </a:lnTo>
                  <a:lnTo>
                    <a:pt x="9" y="38"/>
                  </a:lnTo>
                  <a:lnTo>
                    <a:pt x="13" y="40"/>
                  </a:lnTo>
                  <a:lnTo>
                    <a:pt x="16" y="41"/>
                  </a:lnTo>
                  <a:lnTo>
                    <a:pt x="20" y="41"/>
                  </a:lnTo>
                  <a:lnTo>
                    <a:pt x="24" y="41"/>
                  </a:lnTo>
                  <a:lnTo>
                    <a:pt x="29" y="40"/>
                  </a:lnTo>
                  <a:lnTo>
                    <a:pt x="32" y="38"/>
                  </a:lnTo>
                  <a:lnTo>
                    <a:pt x="36" y="36"/>
                  </a:lnTo>
                  <a:lnTo>
                    <a:pt x="37" y="33"/>
                  </a:lnTo>
                  <a:lnTo>
                    <a:pt x="40" y="28"/>
                  </a:lnTo>
                  <a:lnTo>
                    <a:pt x="40" y="26"/>
                  </a:lnTo>
                  <a:lnTo>
                    <a:pt x="42" y="21"/>
                  </a:lnTo>
                  <a:lnTo>
                    <a:pt x="40" y="21"/>
                  </a:lnTo>
                  <a:lnTo>
                    <a:pt x="40" y="17"/>
                  </a:lnTo>
                  <a:lnTo>
                    <a:pt x="39" y="13"/>
                  </a:lnTo>
                  <a:lnTo>
                    <a:pt x="37" y="10"/>
                  </a:lnTo>
                  <a:lnTo>
                    <a:pt x="35" y="7"/>
                  </a:lnTo>
                  <a:lnTo>
                    <a:pt x="32" y="4"/>
                  </a:lnTo>
                  <a:lnTo>
                    <a:pt x="29" y="2"/>
                  </a:lnTo>
                  <a:lnTo>
                    <a:pt x="24" y="1"/>
                  </a:lnTo>
                  <a:lnTo>
                    <a:pt x="20" y="1"/>
                  </a:lnTo>
                  <a:lnTo>
                    <a:pt x="16" y="1"/>
                  </a:lnTo>
                  <a:lnTo>
                    <a:pt x="13" y="2"/>
                  </a:lnTo>
                  <a:lnTo>
                    <a:pt x="9" y="4"/>
                  </a:lnTo>
                  <a:lnTo>
                    <a:pt x="6" y="7"/>
                  </a:lnTo>
                  <a:lnTo>
                    <a:pt x="3" y="10"/>
                  </a:lnTo>
                  <a:lnTo>
                    <a:pt x="1" y="13"/>
                  </a:lnTo>
                  <a:lnTo>
                    <a:pt x="0" y="17"/>
                  </a:lnTo>
                  <a:lnTo>
                    <a:pt x="0" y="21"/>
                  </a:lnTo>
                  <a:lnTo>
                    <a:pt x="0" y="26"/>
                  </a:lnTo>
                  <a:lnTo>
                    <a:pt x="1" y="28"/>
                  </a:lnTo>
                  <a:lnTo>
                    <a:pt x="3" y="33"/>
                  </a:lnTo>
                  <a:lnTo>
                    <a:pt x="6" y="36"/>
                  </a:lnTo>
                  <a:lnTo>
                    <a:pt x="9" y="38"/>
                  </a:lnTo>
                  <a:lnTo>
                    <a:pt x="13" y="40"/>
                  </a:lnTo>
                  <a:lnTo>
                    <a:pt x="16" y="41"/>
                  </a:lnTo>
                  <a:lnTo>
                    <a:pt x="20" y="41"/>
                  </a:lnTo>
                  <a:lnTo>
                    <a:pt x="24" y="41"/>
                  </a:lnTo>
                  <a:lnTo>
                    <a:pt x="29" y="40"/>
                  </a:lnTo>
                  <a:lnTo>
                    <a:pt x="32" y="38"/>
                  </a:lnTo>
                  <a:lnTo>
                    <a:pt x="35" y="36"/>
                  </a:lnTo>
                  <a:lnTo>
                    <a:pt x="37" y="33"/>
                  </a:lnTo>
                  <a:lnTo>
                    <a:pt x="39" y="28"/>
                  </a:lnTo>
                  <a:lnTo>
                    <a:pt x="40" y="26"/>
                  </a:lnTo>
                  <a:lnTo>
                    <a:pt x="40" y="21"/>
                  </a:lnTo>
                  <a:lnTo>
                    <a:pt x="42" y="21"/>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2" name="Freeform 1412"/>
            <p:cNvSpPr>
              <a:spLocks/>
            </p:cNvSpPr>
            <p:nvPr/>
          </p:nvSpPr>
          <p:spPr bwMode="auto">
            <a:xfrm>
              <a:off x="4225" y="2553"/>
              <a:ext cx="40" cy="40"/>
            </a:xfrm>
            <a:custGeom>
              <a:avLst/>
              <a:gdLst>
                <a:gd name="T0" fmla="*/ 40 w 40"/>
                <a:gd name="T1" fmla="*/ 16 h 40"/>
                <a:gd name="T2" fmla="*/ 37 w 40"/>
                <a:gd name="T3" fmla="*/ 9 h 40"/>
                <a:gd name="T4" fmla="*/ 32 w 40"/>
                <a:gd name="T5" fmla="*/ 3 h 40"/>
                <a:gd name="T6" fmla="*/ 24 w 40"/>
                <a:gd name="T7" fmla="*/ 0 h 40"/>
                <a:gd name="T8" fmla="*/ 16 w 40"/>
                <a:gd name="T9" fmla="*/ 0 h 40"/>
                <a:gd name="T10" fmla="*/ 9 w 40"/>
                <a:gd name="T11" fmla="*/ 3 h 40"/>
                <a:gd name="T12" fmla="*/ 3 w 40"/>
                <a:gd name="T13" fmla="*/ 9 h 40"/>
                <a:gd name="T14" fmla="*/ 0 w 40"/>
                <a:gd name="T15" fmla="*/ 16 h 40"/>
                <a:gd name="T16" fmla="*/ 0 w 40"/>
                <a:gd name="T17" fmla="*/ 25 h 40"/>
                <a:gd name="T18" fmla="*/ 3 w 40"/>
                <a:gd name="T19" fmla="*/ 32 h 40"/>
                <a:gd name="T20" fmla="*/ 9 w 40"/>
                <a:gd name="T21" fmla="*/ 37 h 40"/>
                <a:gd name="T22" fmla="*/ 16 w 40"/>
                <a:gd name="T23" fmla="*/ 40 h 40"/>
                <a:gd name="T24" fmla="*/ 24 w 40"/>
                <a:gd name="T25" fmla="*/ 40 h 40"/>
                <a:gd name="T26" fmla="*/ 32 w 40"/>
                <a:gd name="T27" fmla="*/ 37 h 40"/>
                <a:gd name="T28" fmla="*/ 37 w 40"/>
                <a:gd name="T29" fmla="*/ 32 h 40"/>
                <a:gd name="T30" fmla="*/ 40 w 40"/>
                <a:gd name="T31" fmla="*/ 25 h 40"/>
                <a:gd name="T32" fmla="*/ 40 w 40"/>
                <a:gd name="T33" fmla="*/ 20 h 40"/>
                <a:gd name="T34" fmla="*/ 39 w 40"/>
                <a:gd name="T35" fmla="*/ 12 h 40"/>
                <a:gd name="T36" fmla="*/ 35 w 40"/>
                <a:gd name="T37" fmla="*/ 6 h 40"/>
                <a:gd name="T38" fmla="*/ 29 w 40"/>
                <a:gd name="T39" fmla="*/ 1 h 40"/>
                <a:gd name="T40" fmla="*/ 20 w 40"/>
                <a:gd name="T41" fmla="*/ 0 h 40"/>
                <a:gd name="T42" fmla="*/ 13 w 40"/>
                <a:gd name="T43" fmla="*/ 1 h 40"/>
                <a:gd name="T44" fmla="*/ 6 w 40"/>
                <a:gd name="T45" fmla="*/ 6 h 40"/>
                <a:gd name="T46" fmla="*/ 1 w 40"/>
                <a:gd name="T47" fmla="*/ 12 h 40"/>
                <a:gd name="T48" fmla="*/ 0 w 40"/>
                <a:gd name="T49" fmla="*/ 20 h 40"/>
                <a:gd name="T50" fmla="*/ 1 w 40"/>
                <a:gd name="T51" fmla="*/ 27 h 40"/>
                <a:gd name="T52" fmla="*/ 6 w 40"/>
                <a:gd name="T53" fmla="*/ 35 h 40"/>
                <a:gd name="T54" fmla="*/ 13 w 40"/>
                <a:gd name="T55" fmla="*/ 39 h 40"/>
                <a:gd name="T56" fmla="*/ 20 w 40"/>
                <a:gd name="T57" fmla="*/ 40 h 40"/>
                <a:gd name="T58" fmla="*/ 29 w 40"/>
                <a:gd name="T59" fmla="*/ 39 h 40"/>
                <a:gd name="T60" fmla="*/ 35 w 40"/>
                <a:gd name="T61" fmla="*/ 35 h 40"/>
                <a:gd name="T62" fmla="*/ 39 w 40"/>
                <a:gd name="T63" fmla="*/ 27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9" y="12"/>
                  </a:lnTo>
                  <a:lnTo>
                    <a:pt x="37" y="9"/>
                  </a:lnTo>
                  <a:lnTo>
                    <a:pt x="35" y="6"/>
                  </a:lnTo>
                  <a:lnTo>
                    <a:pt x="32" y="3"/>
                  </a:lnTo>
                  <a:lnTo>
                    <a:pt x="29" y="1"/>
                  </a:lnTo>
                  <a:lnTo>
                    <a:pt x="24" y="0"/>
                  </a:lnTo>
                  <a:lnTo>
                    <a:pt x="20" y="0"/>
                  </a:lnTo>
                  <a:lnTo>
                    <a:pt x="16" y="0"/>
                  </a:lnTo>
                  <a:lnTo>
                    <a:pt x="13" y="1"/>
                  </a:lnTo>
                  <a:lnTo>
                    <a:pt x="9" y="3"/>
                  </a:lnTo>
                  <a:lnTo>
                    <a:pt x="6" y="6"/>
                  </a:lnTo>
                  <a:lnTo>
                    <a:pt x="3" y="9"/>
                  </a:lnTo>
                  <a:lnTo>
                    <a:pt x="1" y="12"/>
                  </a:lnTo>
                  <a:lnTo>
                    <a:pt x="0" y="16"/>
                  </a:lnTo>
                  <a:lnTo>
                    <a:pt x="0" y="20"/>
                  </a:lnTo>
                  <a:lnTo>
                    <a:pt x="0" y="25"/>
                  </a:lnTo>
                  <a:lnTo>
                    <a:pt x="1" y="27"/>
                  </a:lnTo>
                  <a:lnTo>
                    <a:pt x="3" y="32"/>
                  </a:lnTo>
                  <a:lnTo>
                    <a:pt x="6" y="35"/>
                  </a:lnTo>
                  <a:lnTo>
                    <a:pt x="9" y="37"/>
                  </a:lnTo>
                  <a:lnTo>
                    <a:pt x="13" y="39"/>
                  </a:lnTo>
                  <a:lnTo>
                    <a:pt x="16" y="40"/>
                  </a:lnTo>
                  <a:lnTo>
                    <a:pt x="20" y="40"/>
                  </a:lnTo>
                  <a:lnTo>
                    <a:pt x="24" y="40"/>
                  </a:lnTo>
                  <a:lnTo>
                    <a:pt x="29" y="39"/>
                  </a:lnTo>
                  <a:lnTo>
                    <a:pt x="32" y="37"/>
                  </a:lnTo>
                  <a:lnTo>
                    <a:pt x="35" y="35"/>
                  </a:lnTo>
                  <a:lnTo>
                    <a:pt x="37" y="32"/>
                  </a:lnTo>
                  <a:lnTo>
                    <a:pt x="39" y="27"/>
                  </a:lnTo>
                  <a:lnTo>
                    <a:pt x="40" y="25"/>
                  </a:lnTo>
                  <a:lnTo>
                    <a:pt x="40" y="20"/>
                  </a:lnTo>
                  <a:lnTo>
                    <a:pt x="40" y="20"/>
                  </a:lnTo>
                  <a:lnTo>
                    <a:pt x="40" y="16"/>
                  </a:lnTo>
                  <a:lnTo>
                    <a:pt x="39" y="12"/>
                  </a:lnTo>
                  <a:lnTo>
                    <a:pt x="37" y="9"/>
                  </a:lnTo>
                  <a:lnTo>
                    <a:pt x="35" y="6"/>
                  </a:lnTo>
                  <a:lnTo>
                    <a:pt x="32" y="3"/>
                  </a:lnTo>
                  <a:lnTo>
                    <a:pt x="29" y="1"/>
                  </a:lnTo>
                  <a:lnTo>
                    <a:pt x="24" y="0"/>
                  </a:lnTo>
                  <a:lnTo>
                    <a:pt x="20" y="0"/>
                  </a:lnTo>
                  <a:lnTo>
                    <a:pt x="16" y="0"/>
                  </a:lnTo>
                  <a:lnTo>
                    <a:pt x="13" y="1"/>
                  </a:lnTo>
                  <a:lnTo>
                    <a:pt x="9" y="3"/>
                  </a:lnTo>
                  <a:lnTo>
                    <a:pt x="6" y="6"/>
                  </a:lnTo>
                  <a:lnTo>
                    <a:pt x="4" y="9"/>
                  </a:lnTo>
                  <a:lnTo>
                    <a:pt x="1" y="12"/>
                  </a:lnTo>
                  <a:lnTo>
                    <a:pt x="1" y="16"/>
                  </a:lnTo>
                  <a:lnTo>
                    <a:pt x="0" y="20"/>
                  </a:lnTo>
                  <a:lnTo>
                    <a:pt x="1" y="25"/>
                  </a:lnTo>
                  <a:lnTo>
                    <a:pt x="1" y="27"/>
                  </a:lnTo>
                  <a:lnTo>
                    <a:pt x="4" y="32"/>
                  </a:lnTo>
                  <a:lnTo>
                    <a:pt x="6" y="35"/>
                  </a:lnTo>
                  <a:lnTo>
                    <a:pt x="9" y="36"/>
                  </a:lnTo>
                  <a:lnTo>
                    <a:pt x="13" y="39"/>
                  </a:lnTo>
                  <a:lnTo>
                    <a:pt x="16" y="39"/>
                  </a:lnTo>
                  <a:lnTo>
                    <a:pt x="20" y="40"/>
                  </a:lnTo>
                  <a:lnTo>
                    <a:pt x="24" y="39"/>
                  </a:lnTo>
                  <a:lnTo>
                    <a:pt x="29" y="39"/>
                  </a:lnTo>
                  <a:lnTo>
                    <a:pt x="32" y="36"/>
                  </a:lnTo>
                  <a:lnTo>
                    <a:pt x="35" y="35"/>
                  </a:lnTo>
                  <a:lnTo>
                    <a:pt x="37" y="32"/>
                  </a:lnTo>
                  <a:lnTo>
                    <a:pt x="39" y="27"/>
                  </a:lnTo>
                  <a:lnTo>
                    <a:pt x="40" y="25"/>
                  </a:lnTo>
                  <a:lnTo>
                    <a:pt x="40" y="20"/>
                  </a:lnTo>
                  <a:lnTo>
                    <a:pt x="40"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3" name="Freeform 1413"/>
            <p:cNvSpPr>
              <a:spLocks/>
            </p:cNvSpPr>
            <p:nvPr/>
          </p:nvSpPr>
          <p:spPr bwMode="auto">
            <a:xfrm>
              <a:off x="4225" y="2553"/>
              <a:ext cx="40" cy="40"/>
            </a:xfrm>
            <a:custGeom>
              <a:avLst/>
              <a:gdLst>
                <a:gd name="T0" fmla="*/ 40 w 40"/>
                <a:gd name="T1" fmla="*/ 16 h 40"/>
                <a:gd name="T2" fmla="*/ 37 w 40"/>
                <a:gd name="T3" fmla="*/ 9 h 40"/>
                <a:gd name="T4" fmla="*/ 32 w 40"/>
                <a:gd name="T5" fmla="*/ 3 h 40"/>
                <a:gd name="T6" fmla="*/ 24 w 40"/>
                <a:gd name="T7" fmla="*/ 0 h 40"/>
                <a:gd name="T8" fmla="*/ 16 w 40"/>
                <a:gd name="T9" fmla="*/ 0 h 40"/>
                <a:gd name="T10" fmla="*/ 9 w 40"/>
                <a:gd name="T11" fmla="*/ 3 h 40"/>
                <a:gd name="T12" fmla="*/ 4 w 40"/>
                <a:gd name="T13" fmla="*/ 9 h 40"/>
                <a:gd name="T14" fmla="*/ 1 w 40"/>
                <a:gd name="T15" fmla="*/ 16 h 40"/>
                <a:gd name="T16" fmla="*/ 1 w 40"/>
                <a:gd name="T17" fmla="*/ 25 h 40"/>
                <a:gd name="T18" fmla="*/ 4 w 40"/>
                <a:gd name="T19" fmla="*/ 32 h 40"/>
                <a:gd name="T20" fmla="*/ 9 w 40"/>
                <a:gd name="T21" fmla="*/ 36 h 40"/>
                <a:gd name="T22" fmla="*/ 16 w 40"/>
                <a:gd name="T23" fmla="*/ 39 h 40"/>
                <a:gd name="T24" fmla="*/ 24 w 40"/>
                <a:gd name="T25" fmla="*/ 39 h 40"/>
                <a:gd name="T26" fmla="*/ 32 w 40"/>
                <a:gd name="T27" fmla="*/ 36 h 40"/>
                <a:gd name="T28" fmla="*/ 37 w 40"/>
                <a:gd name="T29" fmla="*/ 32 h 40"/>
                <a:gd name="T30" fmla="*/ 40 w 40"/>
                <a:gd name="T31" fmla="*/ 25 h 40"/>
                <a:gd name="T32" fmla="*/ 40 w 40"/>
                <a:gd name="T33" fmla="*/ 20 h 40"/>
                <a:gd name="T34" fmla="*/ 39 w 40"/>
                <a:gd name="T35" fmla="*/ 13 h 40"/>
                <a:gd name="T36" fmla="*/ 35 w 40"/>
                <a:gd name="T37" fmla="*/ 6 h 40"/>
                <a:gd name="T38" fmla="*/ 27 w 40"/>
                <a:gd name="T39" fmla="*/ 1 h 40"/>
                <a:gd name="T40" fmla="*/ 20 w 40"/>
                <a:gd name="T41" fmla="*/ 0 h 40"/>
                <a:gd name="T42" fmla="*/ 13 w 40"/>
                <a:gd name="T43" fmla="*/ 1 h 40"/>
                <a:gd name="T44" fmla="*/ 7 w 40"/>
                <a:gd name="T45" fmla="*/ 6 h 40"/>
                <a:gd name="T46" fmla="*/ 3 w 40"/>
                <a:gd name="T47" fmla="*/ 13 h 40"/>
                <a:gd name="T48" fmla="*/ 1 w 40"/>
                <a:gd name="T49" fmla="*/ 20 h 40"/>
                <a:gd name="T50" fmla="*/ 3 w 40"/>
                <a:gd name="T51" fmla="*/ 27 h 40"/>
                <a:gd name="T52" fmla="*/ 7 w 40"/>
                <a:gd name="T53" fmla="*/ 33 h 40"/>
                <a:gd name="T54" fmla="*/ 13 w 40"/>
                <a:gd name="T55" fmla="*/ 37 h 40"/>
                <a:gd name="T56" fmla="*/ 20 w 40"/>
                <a:gd name="T57" fmla="*/ 39 h 40"/>
                <a:gd name="T58" fmla="*/ 27 w 40"/>
                <a:gd name="T59" fmla="*/ 37 h 40"/>
                <a:gd name="T60" fmla="*/ 35 w 40"/>
                <a:gd name="T61" fmla="*/ 33 h 40"/>
                <a:gd name="T62" fmla="*/ 39 w 40"/>
                <a:gd name="T63" fmla="*/ 27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9" y="12"/>
                  </a:lnTo>
                  <a:lnTo>
                    <a:pt x="37" y="9"/>
                  </a:lnTo>
                  <a:lnTo>
                    <a:pt x="35" y="6"/>
                  </a:lnTo>
                  <a:lnTo>
                    <a:pt x="32" y="3"/>
                  </a:lnTo>
                  <a:lnTo>
                    <a:pt x="29" y="1"/>
                  </a:lnTo>
                  <a:lnTo>
                    <a:pt x="24" y="0"/>
                  </a:lnTo>
                  <a:lnTo>
                    <a:pt x="20" y="0"/>
                  </a:lnTo>
                  <a:lnTo>
                    <a:pt x="16" y="0"/>
                  </a:lnTo>
                  <a:lnTo>
                    <a:pt x="13" y="1"/>
                  </a:lnTo>
                  <a:lnTo>
                    <a:pt x="9" y="3"/>
                  </a:lnTo>
                  <a:lnTo>
                    <a:pt x="6" y="6"/>
                  </a:lnTo>
                  <a:lnTo>
                    <a:pt x="4" y="9"/>
                  </a:lnTo>
                  <a:lnTo>
                    <a:pt x="1" y="12"/>
                  </a:lnTo>
                  <a:lnTo>
                    <a:pt x="1" y="16"/>
                  </a:lnTo>
                  <a:lnTo>
                    <a:pt x="0" y="20"/>
                  </a:lnTo>
                  <a:lnTo>
                    <a:pt x="1" y="25"/>
                  </a:lnTo>
                  <a:lnTo>
                    <a:pt x="1" y="27"/>
                  </a:lnTo>
                  <a:lnTo>
                    <a:pt x="4" y="32"/>
                  </a:lnTo>
                  <a:lnTo>
                    <a:pt x="6" y="35"/>
                  </a:lnTo>
                  <a:lnTo>
                    <a:pt x="9" y="36"/>
                  </a:lnTo>
                  <a:lnTo>
                    <a:pt x="13" y="39"/>
                  </a:lnTo>
                  <a:lnTo>
                    <a:pt x="16" y="39"/>
                  </a:lnTo>
                  <a:lnTo>
                    <a:pt x="20" y="40"/>
                  </a:lnTo>
                  <a:lnTo>
                    <a:pt x="24" y="39"/>
                  </a:lnTo>
                  <a:lnTo>
                    <a:pt x="29" y="39"/>
                  </a:lnTo>
                  <a:lnTo>
                    <a:pt x="32" y="36"/>
                  </a:lnTo>
                  <a:lnTo>
                    <a:pt x="35" y="35"/>
                  </a:lnTo>
                  <a:lnTo>
                    <a:pt x="37" y="32"/>
                  </a:lnTo>
                  <a:lnTo>
                    <a:pt x="39" y="27"/>
                  </a:lnTo>
                  <a:lnTo>
                    <a:pt x="40" y="25"/>
                  </a:lnTo>
                  <a:lnTo>
                    <a:pt x="40" y="20"/>
                  </a:lnTo>
                  <a:lnTo>
                    <a:pt x="40" y="20"/>
                  </a:lnTo>
                  <a:lnTo>
                    <a:pt x="39" y="16"/>
                  </a:lnTo>
                  <a:lnTo>
                    <a:pt x="39" y="13"/>
                  </a:lnTo>
                  <a:lnTo>
                    <a:pt x="36" y="9"/>
                  </a:lnTo>
                  <a:lnTo>
                    <a:pt x="35" y="6"/>
                  </a:lnTo>
                  <a:lnTo>
                    <a:pt x="32" y="4"/>
                  </a:lnTo>
                  <a:lnTo>
                    <a:pt x="27" y="1"/>
                  </a:lnTo>
                  <a:lnTo>
                    <a:pt x="24" y="1"/>
                  </a:lnTo>
                  <a:lnTo>
                    <a:pt x="20" y="0"/>
                  </a:lnTo>
                  <a:lnTo>
                    <a:pt x="17" y="1"/>
                  </a:lnTo>
                  <a:lnTo>
                    <a:pt x="13" y="1"/>
                  </a:lnTo>
                  <a:lnTo>
                    <a:pt x="10" y="4"/>
                  </a:lnTo>
                  <a:lnTo>
                    <a:pt x="7" y="6"/>
                  </a:lnTo>
                  <a:lnTo>
                    <a:pt x="4" y="9"/>
                  </a:lnTo>
                  <a:lnTo>
                    <a:pt x="3" y="13"/>
                  </a:lnTo>
                  <a:lnTo>
                    <a:pt x="1" y="16"/>
                  </a:lnTo>
                  <a:lnTo>
                    <a:pt x="1" y="20"/>
                  </a:lnTo>
                  <a:lnTo>
                    <a:pt x="1" y="23"/>
                  </a:lnTo>
                  <a:lnTo>
                    <a:pt x="3" y="27"/>
                  </a:lnTo>
                  <a:lnTo>
                    <a:pt x="4" y="30"/>
                  </a:lnTo>
                  <a:lnTo>
                    <a:pt x="7" y="33"/>
                  </a:lnTo>
                  <a:lnTo>
                    <a:pt x="10" y="36"/>
                  </a:lnTo>
                  <a:lnTo>
                    <a:pt x="13" y="37"/>
                  </a:lnTo>
                  <a:lnTo>
                    <a:pt x="17" y="39"/>
                  </a:lnTo>
                  <a:lnTo>
                    <a:pt x="20" y="39"/>
                  </a:lnTo>
                  <a:lnTo>
                    <a:pt x="24" y="39"/>
                  </a:lnTo>
                  <a:lnTo>
                    <a:pt x="27" y="37"/>
                  </a:lnTo>
                  <a:lnTo>
                    <a:pt x="32" y="36"/>
                  </a:lnTo>
                  <a:lnTo>
                    <a:pt x="35" y="33"/>
                  </a:lnTo>
                  <a:lnTo>
                    <a:pt x="36" y="30"/>
                  </a:lnTo>
                  <a:lnTo>
                    <a:pt x="39" y="27"/>
                  </a:lnTo>
                  <a:lnTo>
                    <a:pt x="39" y="23"/>
                  </a:lnTo>
                  <a:lnTo>
                    <a:pt x="40" y="20"/>
                  </a:lnTo>
                  <a:lnTo>
                    <a:pt x="40"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4" name="Freeform 1414"/>
            <p:cNvSpPr>
              <a:spLocks/>
            </p:cNvSpPr>
            <p:nvPr/>
          </p:nvSpPr>
          <p:spPr bwMode="auto">
            <a:xfrm>
              <a:off x="4226" y="2553"/>
              <a:ext cx="39" cy="39"/>
            </a:xfrm>
            <a:custGeom>
              <a:avLst/>
              <a:gdLst>
                <a:gd name="T0" fmla="*/ 38 w 39"/>
                <a:gd name="T1" fmla="*/ 16 h 39"/>
                <a:gd name="T2" fmla="*/ 35 w 39"/>
                <a:gd name="T3" fmla="*/ 9 h 39"/>
                <a:gd name="T4" fmla="*/ 31 w 39"/>
                <a:gd name="T5" fmla="*/ 4 h 39"/>
                <a:gd name="T6" fmla="*/ 23 w 39"/>
                <a:gd name="T7" fmla="*/ 1 h 39"/>
                <a:gd name="T8" fmla="*/ 16 w 39"/>
                <a:gd name="T9" fmla="*/ 1 h 39"/>
                <a:gd name="T10" fmla="*/ 9 w 39"/>
                <a:gd name="T11" fmla="*/ 4 h 39"/>
                <a:gd name="T12" fmla="*/ 3 w 39"/>
                <a:gd name="T13" fmla="*/ 9 h 39"/>
                <a:gd name="T14" fmla="*/ 0 w 39"/>
                <a:gd name="T15" fmla="*/ 16 h 39"/>
                <a:gd name="T16" fmla="*/ 0 w 39"/>
                <a:gd name="T17" fmla="*/ 23 h 39"/>
                <a:gd name="T18" fmla="*/ 3 w 39"/>
                <a:gd name="T19" fmla="*/ 30 h 39"/>
                <a:gd name="T20" fmla="*/ 9 w 39"/>
                <a:gd name="T21" fmla="*/ 36 h 39"/>
                <a:gd name="T22" fmla="*/ 16 w 39"/>
                <a:gd name="T23" fmla="*/ 39 h 39"/>
                <a:gd name="T24" fmla="*/ 23 w 39"/>
                <a:gd name="T25" fmla="*/ 39 h 39"/>
                <a:gd name="T26" fmla="*/ 31 w 39"/>
                <a:gd name="T27" fmla="*/ 36 h 39"/>
                <a:gd name="T28" fmla="*/ 35 w 39"/>
                <a:gd name="T29" fmla="*/ 30 h 39"/>
                <a:gd name="T30" fmla="*/ 38 w 39"/>
                <a:gd name="T31" fmla="*/ 23 h 39"/>
                <a:gd name="T32" fmla="*/ 38 w 39"/>
                <a:gd name="T33" fmla="*/ 20 h 39"/>
                <a:gd name="T34" fmla="*/ 36 w 39"/>
                <a:gd name="T35" fmla="*/ 13 h 39"/>
                <a:gd name="T36" fmla="*/ 34 w 39"/>
                <a:gd name="T37" fmla="*/ 6 h 39"/>
                <a:gd name="T38" fmla="*/ 26 w 39"/>
                <a:gd name="T39" fmla="*/ 3 h 39"/>
                <a:gd name="T40" fmla="*/ 19 w 39"/>
                <a:gd name="T41" fmla="*/ 1 h 39"/>
                <a:gd name="T42" fmla="*/ 12 w 39"/>
                <a:gd name="T43" fmla="*/ 3 h 39"/>
                <a:gd name="T44" fmla="*/ 6 w 39"/>
                <a:gd name="T45" fmla="*/ 6 h 39"/>
                <a:gd name="T46" fmla="*/ 2 w 39"/>
                <a:gd name="T47" fmla="*/ 13 h 39"/>
                <a:gd name="T48" fmla="*/ 0 w 39"/>
                <a:gd name="T49" fmla="*/ 20 h 39"/>
                <a:gd name="T50" fmla="*/ 2 w 39"/>
                <a:gd name="T51" fmla="*/ 27 h 39"/>
                <a:gd name="T52" fmla="*/ 6 w 39"/>
                <a:gd name="T53" fmla="*/ 33 h 39"/>
                <a:gd name="T54" fmla="*/ 12 w 39"/>
                <a:gd name="T55" fmla="*/ 37 h 39"/>
                <a:gd name="T56" fmla="*/ 19 w 39"/>
                <a:gd name="T57" fmla="*/ 39 h 39"/>
                <a:gd name="T58" fmla="*/ 26 w 39"/>
                <a:gd name="T59" fmla="*/ 37 h 39"/>
                <a:gd name="T60" fmla="*/ 34 w 39"/>
                <a:gd name="T61" fmla="*/ 33 h 39"/>
                <a:gd name="T62" fmla="*/ 36 w 39"/>
                <a:gd name="T63" fmla="*/ 27 h 39"/>
                <a:gd name="T64" fmla="*/ 38 w 39"/>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20"/>
                  </a:moveTo>
                  <a:lnTo>
                    <a:pt x="38" y="16"/>
                  </a:lnTo>
                  <a:lnTo>
                    <a:pt x="38" y="13"/>
                  </a:lnTo>
                  <a:lnTo>
                    <a:pt x="35" y="9"/>
                  </a:lnTo>
                  <a:lnTo>
                    <a:pt x="34" y="6"/>
                  </a:lnTo>
                  <a:lnTo>
                    <a:pt x="31" y="4"/>
                  </a:lnTo>
                  <a:lnTo>
                    <a:pt x="26" y="1"/>
                  </a:lnTo>
                  <a:lnTo>
                    <a:pt x="23" y="1"/>
                  </a:lnTo>
                  <a:lnTo>
                    <a:pt x="19" y="0"/>
                  </a:lnTo>
                  <a:lnTo>
                    <a:pt x="16" y="1"/>
                  </a:lnTo>
                  <a:lnTo>
                    <a:pt x="12" y="1"/>
                  </a:lnTo>
                  <a:lnTo>
                    <a:pt x="9" y="4"/>
                  </a:lnTo>
                  <a:lnTo>
                    <a:pt x="6" y="6"/>
                  </a:lnTo>
                  <a:lnTo>
                    <a:pt x="3" y="9"/>
                  </a:lnTo>
                  <a:lnTo>
                    <a:pt x="2" y="13"/>
                  </a:lnTo>
                  <a:lnTo>
                    <a:pt x="0" y="16"/>
                  </a:lnTo>
                  <a:lnTo>
                    <a:pt x="0" y="20"/>
                  </a:lnTo>
                  <a:lnTo>
                    <a:pt x="0" y="23"/>
                  </a:lnTo>
                  <a:lnTo>
                    <a:pt x="2" y="27"/>
                  </a:lnTo>
                  <a:lnTo>
                    <a:pt x="3" y="30"/>
                  </a:lnTo>
                  <a:lnTo>
                    <a:pt x="6" y="33"/>
                  </a:lnTo>
                  <a:lnTo>
                    <a:pt x="9" y="36"/>
                  </a:lnTo>
                  <a:lnTo>
                    <a:pt x="12" y="37"/>
                  </a:lnTo>
                  <a:lnTo>
                    <a:pt x="16" y="39"/>
                  </a:lnTo>
                  <a:lnTo>
                    <a:pt x="19" y="39"/>
                  </a:lnTo>
                  <a:lnTo>
                    <a:pt x="23" y="39"/>
                  </a:lnTo>
                  <a:lnTo>
                    <a:pt x="26" y="37"/>
                  </a:lnTo>
                  <a:lnTo>
                    <a:pt x="31" y="36"/>
                  </a:lnTo>
                  <a:lnTo>
                    <a:pt x="34" y="33"/>
                  </a:lnTo>
                  <a:lnTo>
                    <a:pt x="35" y="30"/>
                  </a:lnTo>
                  <a:lnTo>
                    <a:pt x="38" y="27"/>
                  </a:lnTo>
                  <a:lnTo>
                    <a:pt x="38" y="23"/>
                  </a:lnTo>
                  <a:lnTo>
                    <a:pt x="39" y="20"/>
                  </a:lnTo>
                  <a:lnTo>
                    <a:pt x="38" y="20"/>
                  </a:lnTo>
                  <a:lnTo>
                    <a:pt x="38" y="16"/>
                  </a:lnTo>
                  <a:lnTo>
                    <a:pt x="36" y="13"/>
                  </a:lnTo>
                  <a:lnTo>
                    <a:pt x="35" y="9"/>
                  </a:lnTo>
                  <a:lnTo>
                    <a:pt x="34" y="6"/>
                  </a:lnTo>
                  <a:lnTo>
                    <a:pt x="31" y="4"/>
                  </a:lnTo>
                  <a:lnTo>
                    <a:pt x="26" y="3"/>
                  </a:lnTo>
                  <a:lnTo>
                    <a:pt x="23" y="1"/>
                  </a:lnTo>
                  <a:lnTo>
                    <a:pt x="19" y="1"/>
                  </a:lnTo>
                  <a:lnTo>
                    <a:pt x="16" y="1"/>
                  </a:lnTo>
                  <a:lnTo>
                    <a:pt x="12" y="3"/>
                  </a:lnTo>
                  <a:lnTo>
                    <a:pt x="9" y="4"/>
                  </a:lnTo>
                  <a:lnTo>
                    <a:pt x="6" y="6"/>
                  </a:lnTo>
                  <a:lnTo>
                    <a:pt x="3" y="9"/>
                  </a:lnTo>
                  <a:lnTo>
                    <a:pt x="2" y="13"/>
                  </a:lnTo>
                  <a:lnTo>
                    <a:pt x="0" y="16"/>
                  </a:lnTo>
                  <a:lnTo>
                    <a:pt x="0" y="20"/>
                  </a:lnTo>
                  <a:lnTo>
                    <a:pt x="0" y="23"/>
                  </a:lnTo>
                  <a:lnTo>
                    <a:pt x="2" y="27"/>
                  </a:lnTo>
                  <a:lnTo>
                    <a:pt x="3" y="30"/>
                  </a:lnTo>
                  <a:lnTo>
                    <a:pt x="6" y="33"/>
                  </a:lnTo>
                  <a:lnTo>
                    <a:pt x="9" y="36"/>
                  </a:lnTo>
                  <a:lnTo>
                    <a:pt x="12" y="37"/>
                  </a:lnTo>
                  <a:lnTo>
                    <a:pt x="16" y="39"/>
                  </a:lnTo>
                  <a:lnTo>
                    <a:pt x="19" y="39"/>
                  </a:lnTo>
                  <a:lnTo>
                    <a:pt x="23" y="39"/>
                  </a:lnTo>
                  <a:lnTo>
                    <a:pt x="26" y="37"/>
                  </a:lnTo>
                  <a:lnTo>
                    <a:pt x="31" y="36"/>
                  </a:lnTo>
                  <a:lnTo>
                    <a:pt x="34" y="33"/>
                  </a:lnTo>
                  <a:lnTo>
                    <a:pt x="35" y="30"/>
                  </a:lnTo>
                  <a:lnTo>
                    <a:pt x="36" y="27"/>
                  </a:lnTo>
                  <a:lnTo>
                    <a:pt x="38" y="23"/>
                  </a:lnTo>
                  <a:lnTo>
                    <a:pt x="38" y="20"/>
                  </a:lnTo>
                  <a:lnTo>
                    <a:pt x="39"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5" name="Freeform 1415"/>
            <p:cNvSpPr>
              <a:spLocks/>
            </p:cNvSpPr>
            <p:nvPr/>
          </p:nvSpPr>
          <p:spPr bwMode="auto">
            <a:xfrm>
              <a:off x="4226" y="2554"/>
              <a:ext cx="38" cy="38"/>
            </a:xfrm>
            <a:custGeom>
              <a:avLst/>
              <a:gdLst>
                <a:gd name="T0" fmla="*/ 38 w 38"/>
                <a:gd name="T1" fmla="*/ 15 h 38"/>
                <a:gd name="T2" fmla="*/ 35 w 38"/>
                <a:gd name="T3" fmla="*/ 8 h 38"/>
                <a:gd name="T4" fmla="*/ 31 w 38"/>
                <a:gd name="T5" fmla="*/ 3 h 38"/>
                <a:gd name="T6" fmla="*/ 23 w 38"/>
                <a:gd name="T7" fmla="*/ 0 h 38"/>
                <a:gd name="T8" fmla="*/ 16 w 38"/>
                <a:gd name="T9" fmla="*/ 0 h 38"/>
                <a:gd name="T10" fmla="*/ 9 w 38"/>
                <a:gd name="T11" fmla="*/ 3 h 38"/>
                <a:gd name="T12" fmla="*/ 3 w 38"/>
                <a:gd name="T13" fmla="*/ 8 h 38"/>
                <a:gd name="T14" fmla="*/ 0 w 38"/>
                <a:gd name="T15" fmla="*/ 15 h 38"/>
                <a:gd name="T16" fmla="*/ 0 w 38"/>
                <a:gd name="T17" fmla="*/ 22 h 38"/>
                <a:gd name="T18" fmla="*/ 3 w 38"/>
                <a:gd name="T19" fmla="*/ 29 h 38"/>
                <a:gd name="T20" fmla="*/ 9 w 38"/>
                <a:gd name="T21" fmla="*/ 35 h 38"/>
                <a:gd name="T22" fmla="*/ 16 w 38"/>
                <a:gd name="T23" fmla="*/ 38 h 38"/>
                <a:gd name="T24" fmla="*/ 23 w 38"/>
                <a:gd name="T25" fmla="*/ 38 h 38"/>
                <a:gd name="T26" fmla="*/ 31 w 38"/>
                <a:gd name="T27" fmla="*/ 35 h 38"/>
                <a:gd name="T28" fmla="*/ 35 w 38"/>
                <a:gd name="T29" fmla="*/ 29 h 38"/>
                <a:gd name="T30" fmla="*/ 38 w 38"/>
                <a:gd name="T31" fmla="*/ 22 h 38"/>
                <a:gd name="T32" fmla="*/ 38 w 38"/>
                <a:gd name="T33" fmla="*/ 19 h 38"/>
                <a:gd name="T34" fmla="*/ 36 w 38"/>
                <a:gd name="T35" fmla="*/ 12 h 38"/>
                <a:gd name="T36" fmla="*/ 32 w 38"/>
                <a:gd name="T37" fmla="*/ 6 h 38"/>
                <a:gd name="T38" fmla="*/ 26 w 38"/>
                <a:gd name="T39" fmla="*/ 2 h 38"/>
                <a:gd name="T40" fmla="*/ 19 w 38"/>
                <a:gd name="T41" fmla="*/ 0 h 38"/>
                <a:gd name="T42" fmla="*/ 12 w 38"/>
                <a:gd name="T43" fmla="*/ 2 h 38"/>
                <a:gd name="T44" fmla="*/ 6 w 38"/>
                <a:gd name="T45" fmla="*/ 6 h 38"/>
                <a:gd name="T46" fmla="*/ 2 w 38"/>
                <a:gd name="T47" fmla="*/ 12 h 38"/>
                <a:gd name="T48" fmla="*/ 0 w 38"/>
                <a:gd name="T49" fmla="*/ 19 h 38"/>
                <a:gd name="T50" fmla="*/ 2 w 38"/>
                <a:gd name="T51" fmla="*/ 26 h 38"/>
                <a:gd name="T52" fmla="*/ 6 w 38"/>
                <a:gd name="T53" fmla="*/ 32 h 38"/>
                <a:gd name="T54" fmla="*/ 12 w 38"/>
                <a:gd name="T55" fmla="*/ 36 h 38"/>
                <a:gd name="T56" fmla="*/ 19 w 38"/>
                <a:gd name="T57" fmla="*/ 38 h 38"/>
                <a:gd name="T58" fmla="*/ 26 w 38"/>
                <a:gd name="T59" fmla="*/ 36 h 38"/>
                <a:gd name="T60" fmla="*/ 32 w 38"/>
                <a:gd name="T61" fmla="*/ 32 h 38"/>
                <a:gd name="T62" fmla="*/ 36 w 38"/>
                <a:gd name="T63" fmla="*/ 26 h 38"/>
                <a:gd name="T64" fmla="*/ 38 w 38"/>
                <a:gd name="T6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8">
                  <a:moveTo>
                    <a:pt x="38" y="19"/>
                  </a:moveTo>
                  <a:lnTo>
                    <a:pt x="38" y="15"/>
                  </a:lnTo>
                  <a:lnTo>
                    <a:pt x="36" y="12"/>
                  </a:lnTo>
                  <a:lnTo>
                    <a:pt x="35" y="8"/>
                  </a:lnTo>
                  <a:lnTo>
                    <a:pt x="34" y="5"/>
                  </a:lnTo>
                  <a:lnTo>
                    <a:pt x="31" y="3"/>
                  </a:lnTo>
                  <a:lnTo>
                    <a:pt x="26" y="2"/>
                  </a:lnTo>
                  <a:lnTo>
                    <a:pt x="23" y="0"/>
                  </a:lnTo>
                  <a:lnTo>
                    <a:pt x="19" y="0"/>
                  </a:lnTo>
                  <a:lnTo>
                    <a:pt x="16" y="0"/>
                  </a:lnTo>
                  <a:lnTo>
                    <a:pt x="12" y="2"/>
                  </a:lnTo>
                  <a:lnTo>
                    <a:pt x="9" y="3"/>
                  </a:lnTo>
                  <a:lnTo>
                    <a:pt x="6" y="5"/>
                  </a:lnTo>
                  <a:lnTo>
                    <a:pt x="3" y="8"/>
                  </a:lnTo>
                  <a:lnTo>
                    <a:pt x="2" y="12"/>
                  </a:lnTo>
                  <a:lnTo>
                    <a:pt x="0" y="15"/>
                  </a:lnTo>
                  <a:lnTo>
                    <a:pt x="0" y="19"/>
                  </a:lnTo>
                  <a:lnTo>
                    <a:pt x="0" y="22"/>
                  </a:lnTo>
                  <a:lnTo>
                    <a:pt x="2" y="26"/>
                  </a:lnTo>
                  <a:lnTo>
                    <a:pt x="3" y="29"/>
                  </a:lnTo>
                  <a:lnTo>
                    <a:pt x="6" y="32"/>
                  </a:lnTo>
                  <a:lnTo>
                    <a:pt x="9" y="35"/>
                  </a:lnTo>
                  <a:lnTo>
                    <a:pt x="12" y="36"/>
                  </a:lnTo>
                  <a:lnTo>
                    <a:pt x="16" y="38"/>
                  </a:lnTo>
                  <a:lnTo>
                    <a:pt x="19" y="38"/>
                  </a:lnTo>
                  <a:lnTo>
                    <a:pt x="23" y="38"/>
                  </a:lnTo>
                  <a:lnTo>
                    <a:pt x="26" y="36"/>
                  </a:lnTo>
                  <a:lnTo>
                    <a:pt x="31" y="35"/>
                  </a:lnTo>
                  <a:lnTo>
                    <a:pt x="34" y="32"/>
                  </a:lnTo>
                  <a:lnTo>
                    <a:pt x="35" y="29"/>
                  </a:lnTo>
                  <a:lnTo>
                    <a:pt x="36" y="26"/>
                  </a:lnTo>
                  <a:lnTo>
                    <a:pt x="38" y="22"/>
                  </a:lnTo>
                  <a:lnTo>
                    <a:pt x="38" y="19"/>
                  </a:lnTo>
                  <a:lnTo>
                    <a:pt x="38" y="19"/>
                  </a:lnTo>
                  <a:lnTo>
                    <a:pt x="38" y="15"/>
                  </a:lnTo>
                  <a:lnTo>
                    <a:pt x="36" y="12"/>
                  </a:lnTo>
                  <a:lnTo>
                    <a:pt x="35" y="9"/>
                  </a:lnTo>
                  <a:lnTo>
                    <a:pt x="32" y="6"/>
                  </a:lnTo>
                  <a:lnTo>
                    <a:pt x="29" y="3"/>
                  </a:lnTo>
                  <a:lnTo>
                    <a:pt x="26" y="2"/>
                  </a:lnTo>
                  <a:lnTo>
                    <a:pt x="23" y="0"/>
                  </a:lnTo>
                  <a:lnTo>
                    <a:pt x="19" y="0"/>
                  </a:lnTo>
                  <a:lnTo>
                    <a:pt x="16" y="0"/>
                  </a:lnTo>
                  <a:lnTo>
                    <a:pt x="12" y="2"/>
                  </a:lnTo>
                  <a:lnTo>
                    <a:pt x="9" y="3"/>
                  </a:lnTo>
                  <a:lnTo>
                    <a:pt x="6" y="6"/>
                  </a:lnTo>
                  <a:lnTo>
                    <a:pt x="5" y="9"/>
                  </a:lnTo>
                  <a:lnTo>
                    <a:pt x="2" y="12"/>
                  </a:lnTo>
                  <a:lnTo>
                    <a:pt x="2" y="15"/>
                  </a:lnTo>
                  <a:lnTo>
                    <a:pt x="0" y="19"/>
                  </a:lnTo>
                  <a:lnTo>
                    <a:pt x="2" y="22"/>
                  </a:lnTo>
                  <a:lnTo>
                    <a:pt x="2" y="26"/>
                  </a:lnTo>
                  <a:lnTo>
                    <a:pt x="5" y="29"/>
                  </a:lnTo>
                  <a:lnTo>
                    <a:pt x="6" y="32"/>
                  </a:lnTo>
                  <a:lnTo>
                    <a:pt x="9" y="34"/>
                  </a:lnTo>
                  <a:lnTo>
                    <a:pt x="12" y="36"/>
                  </a:lnTo>
                  <a:lnTo>
                    <a:pt x="16" y="36"/>
                  </a:lnTo>
                  <a:lnTo>
                    <a:pt x="19" y="38"/>
                  </a:lnTo>
                  <a:lnTo>
                    <a:pt x="23" y="36"/>
                  </a:lnTo>
                  <a:lnTo>
                    <a:pt x="26" y="36"/>
                  </a:lnTo>
                  <a:lnTo>
                    <a:pt x="29" y="34"/>
                  </a:lnTo>
                  <a:lnTo>
                    <a:pt x="32" y="32"/>
                  </a:lnTo>
                  <a:lnTo>
                    <a:pt x="35" y="29"/>
                  </a:lnTo>
                  <a:lnTo>
                    <a:pt x="36" y="26"/>
                  </a:lnTo>
                  <a:lnTo>
                    <a:pt x="38" y="22"/>
                  </a:lnTo>
                  <a:lnTo>
                    <a:pt x="38" y="19"/>
                  </a:lnTo>
                  <a:lnTo>
                    <a:pt x="38" y="19"/>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6" name="Freeform 1416"/>
            <p:cNvSpPr>
              <a:spLocks/>
            </p:cNvSpPr>
            <p:nvPr/>
          </p:nvSpPr>
          <p:spPr bwMode="auto">
            <a:xfrm>
              <a:off x="4226" y="2554"/>
              <a:ext cx="38" cy="38"/>
            </a:xfrm>
            <a:custGeom>
              <a:avLst/>
              <a:gdLst>
                <a:gd name="T0" fmla="*/ 38 w 38"/>
                <a:gd name="T1" fmla="*/ 15 h 38"/>
                <a:gd name="T2" fmla="*/ 35 w 38"/>
                <a:gd name="T3" fmla="*/ 9 h 38"/>
                <a:gd name="T4" fmla="*/ 29 w 38"/>
                <a:gd name="T5" fmla="*/ 3 h 38"/>
                <a:gd name="T6" fmla="*/ 23 w 38"/>
                <a:gd name="T7" fmla="*/ 0 h 38"/>
                <a:gd name="T8" fmla="*/ 16 w 38"/>
                <a:gd name="T9" fmla="*/ 0 h 38"/>
                <a:gd name="T10" fmla="*/ 9 w 38"/>
                <a:gd name="T11" fmla="*/ 3 h 38"/>
                <a:gd name="T12" fmla="*/ 5 w 38"/>
                <a:gd name="T13" fmla="*/ 9 h 38"/>
                <a:gd name="T14" fmla="*/ 2 w 38"/>
                <a:gd name="T15" fmla="*/ 15 h 38"/>
                <a:gd name="T16" fmla="*/ 2 w 38"/>
                <a:gd name="T17" fmla="*/ 22 h 38"/>
                <a:gd name="T18" fmla="*/ 5 w 38"/>
                <a:gd name="T19" fmla="*/ 29 h 38"/>
                <a:gd name="T20" fmla="*/ 9 w 38"/>
                <a:gd name="T21" fmla="*/ 34 h 38"/>
                <a:gd name="T22" fmla="*/ 16 w 38"/>
                <a:gd name="T23" fmla="*/ 36 h 38"/>
                <a:gd name="T24" fmla="*/ 23 w 38"/>
                <a:gd name="T25" fmla="*/ 36 h 38"/>
                <a:gd name="T26" fmla="*/ 29 w 38"/>
                <a:gd name="T27" fmla="*/ 34 h 38"/>
                <a:gd name="T28" fmla="*/ 35 w 38"/>
                <a:gd name="T29" fmla="*/ 29 h 38"/>
                <a:gd name="T30" fmla="*/ 38 w 38"/>
                <a:gd name="T31" fmla="*/ 22 h 38"/>
                <a:gd name="T32" fmla="*/ 38 w 38"/>
                <a:gd name="T33" fmla="*/ 19 h 38"/>
                <a:gd name="T34" fmla="*/ 36 w 38"/>
                <a:gd name="T35" fmla="*/ 12 h 38"/>
                <a:gd name="T36" fmla="*/ 32 w 38"/>
                <a:gd name="T37" fmla="*/ 6 h 38"/>
                <a:gd name="T38" fmla="*/ 26 w 38"/>
                <a:gd name="T39" fmla="*/ 2 h 38"/>
                <a:gd name="T40" fmla="*/ 19 w 38"/>
                <a:gd name="T41" fmla="*/ 0 h 38"/>
                <a:gd name="T42" fmla="*/ 12 w 38"/>
                <a:gd name="T43" fmla="*/ 2 h 38"/>
                <a:gd name="T44" fmla="*/ 6 w 38"/>
                <a:gd name="T45" fmla="*/ 6 h 38"/>
                <a:gd name="T46" fmla="*/ 3 w 38"/>
                <a:gd name="T47" fmla="*/ 12 h 38"/>
                <a:gd name="T48" fmla="*/ 2 w 38"/>
                <a:gd name="T49" fmla="*/ 19 h 38"/>
                <a:gd name="T50" fmla="*/ 3 w 38"/>
                <a:gd name="T51" fmla="*/ 26 h 38"/>
                <a:gd name="T52" fmla="*/ 6 w 38"/>
                <a:gd name="T53" fmla="*/ 32 h 38"/>
                <a:gd name="T54" fmla="*/ 12 w 38"/>
                <a:gd name="T55" fmla="*/ 35 h 38"/>
                <a:gd name="T56" fmla="*/ 19 w 38"/>
                <a:gd name="T57" fmla="*/ 36 h 38"/>
                <a:gd name="T58" fmla="*/ 26 w 38"/>
                <a:gd name="T59" fmla="*/ 35 h 38"/>
                <a:gd name="T60" fmla="*/ 32 w 38"/>
                <a:gd name="T61" fmla="*/ 32 h 38"/>
                <a:gd name="T62" fmla="*/ 36 w 38"/>
                <a:gd name="T63" fmla="*/ 26 h 38"/>
                <a:gd name="T64" fmla="*/ 38 w 38"/>
                <a:gd name="T6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8">
                  <a:moveTo>
                    <a:pt x="38" y="19"/>
                  </a:moveTo>
                  <a:lnTo>
                    <a:pt x="38" y="15"/>
                  </a:lnTo>
                  <a:lnTo>
                    <a:pt x="36" y="12"/>
                  </a:lnTo>
                  <a:lnTo>
                    <a:pt x="35" y="9"/>
                  </a:lnTo>
                  <a:lnTo>
                    <a:pt x="32" y="6"/>
                  </a:lnTo>
                  <a:lnTo>
                    <a:pt x="29" y="3"/>
                  </a:lnTo>
                  <a:lnTo>
                    <a:pt x="26" y="2"/>
                  </a:lnTo>
                  <a:lnTo>
                    <a:pt x="23" y="0"/>
                  </a:lnTo>
                  <a:lnTo>
                    <a:pt x="19" y="0"/>
                  </a:lnTo>
                  <a:lnTo>
                    <a:pt x="16" y="0"/>
                  </a:lnTo>
                  <a:lnTo>
                    <a:pt x="12" y="2"/>
                  </a:lnTo>
                  <a:lnTo>
                    <a:pt x="9" y="3"/>
                  </a:lnTo>
                  <a:lnTo>
                    <a:pt x="6" y="6"/>
                  </a:lnTo>
                  <a:lnTo>
                    <a:pt x="5" y="9"/>
                  </a:lnTo>
                  <a:lnTo>
                    <a:pt x="2" y="12"/>
                  </a:lnTo>
                  <a:lnTo>
                    <a:pt x="2" y="15"/>
                  </a:lnTo>
                  <a:lnTo>
                    <a:pt x="0" y="19"/>
                  </a:lnTo>
                  <a:lnTo>
                    <a:pt x="2" y="22"/>
                  </a:lnTo>
                  <a:lnTo>
                    <a:pt x="2" y="26"/>
                  </a:lnTo>
                  <a:lnTo>
                    <a:pt x="5" y="29"/>
                  </a:lnTo>
                  <a:lnTo>
                    <a:pt x="6" y="32"/>
                  </a:lnTo>
                  <a:lnTo>
                    <a:pt x="9" y="34"/>
                  </a:lnTo>
                  <a:lnTo>
                    <a:pt x="12" y="36"/>
                  </a:lnTo>
                  <a:lnTo>
                    <a:pt x="16" y="36"/>
                  </a:lnTo>
                  <a:lnTo>
                    <a:pt x="19" y="38"/>
                  </a:lnTo>
                  <a:lnTo>
                    <a:pt x="23" y="36"/>
                  </a:lnTo>
                  <a:lnTo>
                    <a:pt x="26" y="36"/>
                  </a:lnTo>
                  <a:lnTo>
                    <a:pt x="29" y="34"/>
                  </a:lnTo>
                  <a:lnTo>
                    <a:pt x="32" y="32"/>
                  </a:lnTo>
                  <a:lnTo>
                    <a:pt x="35" y="29"/>
                  </a:lnTo>
                  <a:lnTo>
                    <a:pt x="36" y="26"/>
                  </a:lnTo>
                  <a:lnTo>
                    <a:pt x="38" y="22"/>
                  </a:lnTo>
                  <a:lnTo>
                    <a:pt x="38" y="19"/>
                  </a:lnTo>
                  <a:lnTo>
                    <a:pt x="38" y="19"/>
                  </a:lnTo>
                  <a:lnTo>
                    <a:pt x="36" y="15"/>
                  </a:lnTo>
                  <a:lnTo>
                    <a:pt x="36" y="12"/>
                  </a:lnTo>
                  <a:lnTo>
                    <a:pt x="35" y="9"/>
                  </a:lnTo>
                  <a:lnTo>
                    <a:pt x="32" y="6"/>
                  </a:lnTo>
                  <a:lnTo>
                    <a:pt x="29" y="3"/>
                  </a:lnTo>
                  <a:lnTo>
                    <a:pt x="26" y="2"/>
                  </a:lnTo>
                  <a:lnTo>
                    <a:pt x="23" y="2"/>
                  </a:lnTo>
                  <a:lnTo>
                    <a:pt x="19" y="0"/>
                  </a:lnTo>
                  <a:lnTo>
                    <a:pt x="16" y="2"/>
                  </a:lnTo>
                  <a:lnTo>
                    <a:pt x="12" y="2"/>
                  </a:lnTo>
                  <a:lnTo>
                    <a:pt x="9" y="3"/>
                  </a:lnTo>
                  <a:lnTo>
                    <a:pt x="6" y="6"/>
                  </a:lnTo>
                  <a:lnTo>
                    <a:pt x="5" y="9"/>
                  </a:lnTo>
                  <a:lnTo>
                    <a:pt x="3" y="12"/>
                  </a:lnTo>
                  <a:lnTo>
                    <a:pt x="2" y="15"/>
                  </a:lnTo>
                  <a:lnTo>
                    <a:pt x="2" y="19"/>
                  </a:lnTo>
                  <a:lnTo>
                    <a:pt x="2" y="22"/>
                  </a:lnTo>
                  <a:lnTo>
                    <a:pt x="3" y="26"/>
                  </a:lnTo>
                  <a:lnTo>
                    <a:pt x="5" y="29"/>
                  </a:lnTo>
                  <a:lnTo>
                    <a:pt x="6" y="32"/>
                  </a:lnTo>
                  <a:lnTo>
                    <a:pt x="9" y="34"/>
                  </a:lnTo>
                  <a:lnTo>
                    <a:pt x="12" y="35"/>
                  </a:lnTo>
                  <a:lnTo>
                    <a:pt x="16" y="36"/>
                  </a:lnTo>
                  <a:lnTo>
                    <a:pt x="19" y="36"/>
                  </a:lnTo>
                  <a:lnTo>
                    <a:pt x="23" y="36"/>
                  </a:lnTo>
                  <a:lnTo>
                    <a:pt x="26" y="35"/>
                  </a:lnTo>
                  <a:lnTo>
                    <a:pt x="29" y="34"/>
                  </a:lnTo>
                  <a:lnTo>
                    <a:pt x="32" y="32"/>
                  </a:lnTo>
                  <a:lnTo>
                    <a:pt x="35" y="29"/>
                  </a:lnTo>
                  <a:lnTo>
                    <a:pt x="36" y="26"/>
                  </a:lnTo>
                  <a:lnTo>
                    <a:pt x="36" y="22"/>
                  </a:lnTo>
                  <a:lnTo>
                    <a:pt x="38" y="19"/>
                  </a:lnTo>
                  <a:lnTo>
                    <a:pt x="38"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7" name="Freeform 1417"/>
            <p:cNvSpPr>
              <a:spLocks/>
            </p:cNvSpPr>
            <p:nvPr/>
          </p:nvSpPr>
          <p:spPr bwMode="auto">
            <a:xfrm>
              <a:off x="4228" y="2554"/>
              <a:ext cx="36" cy="36"/>
            </a:xfrm>
            <a:custGeom>
              <a:avLst/>
              <a:gdLst>
                <a:gd name="T0" fmla="*/ 34 w 36"/>
                <a:gd name="T1" fmla="*/ 15 h 36"/>
                <a:gd name="T2" fmla="*/ 33 w 36"/>
                <a:gd name="T3" fmla="*/ 9 h 36"/>
                <a:gd name="T4" fmla="*/ 27 w 36"/>
                <a:gd name="T5" fmla="*/ 3 h 36"/>
                <a:gd name="T6" fmla="*/ 21 w 36"/>
                <a:gd name="T7" fmla="*/ 2 h 36"/>
                <a:gd name="T8" fmla="*/ 14 w 36"/>
                <a:gd name="T9" fmla="*/ 2 h 36"/>
                <a:gd name="T10" fmla="*/ 7 w 36"/>
                <a:gd name="T11" fmla="*/ 3 h 36"/>
                <a:gd name="T12" fmla="*/ 3 w 36"/>
                <a:gd name="T13" fmla="*/ 9 h 36"/>
                <a:gd name="T14" fmla="*/ 0 w 36"/>
                <a:gd name="T15" fmla="*/ 15 h 36"/>
                <a:gd name="T16" fmla="*/ 0 w 36"/>
                <a:gd name="T17" fmla="*/ 22 h 36"/>
                <a:gd name="T18" fmla="*/ 3 w 36"/>
                <a:gd name="T19" fmla="*/ 29 h 36"/>
                <a:gd name="T20" fmla="*/ 7 w 36"/>
                <a:gd name="T21" fmla="*/ 34 h 36"/>
                <a:gd name="T22" fmla="*/ 14 w 36"/>
                <a:gd name="T23" fmla="*/ 36 h 36"/>
                <a:gd name="T24" fmla="*/ 21 w 36"/>
                <a:gd name="T25" fmla="*/ 36 h 36"/>
                <a:gd name="T26" fmla="*/ 27 w 36"/>
                <a:gd name="T27" fmla="*/ 34 h 36"/>
                <a:gd name="T28" fmla="*/ 33 w 36"/>
                <a:gd name="T29" fmla="*/ 29 h 36"/>
                <a:gd name="T30" fmla="*/ 34 w 36"/>
                <a:gd name="T31" fmla="*/ 22 h 36"/>
                <a:gd name="T32" fmla="*/ 34 w 36"/>
                <a:gd name="T33" fmla="*/ 19 h 36"/>
                <a:gd name="T34" fmla="*/ 33 w 36"/>
                <a:gd name="T35" fmla="*/ 12 h 36"/>
                <a:gd name="T36" fmla="*/ 30 w 36"/>
                <a:gd name="T37" fmla="*/ 6 h 36"/>
                <a:gd name="T38" fmla="*/ 24 w 36"/>
                <a:gd name="T39" fmla="*/ 3 h 36"/>
                <a:gd name="T40" fmla="*/ 17 w 36"/>
                <a:gd name="T41" fmla="*/ 2 h 36"/>
                <a:gd name="T42" fmla="*/ 11 w 36"/>
                <a:gd name="T43" fmla="*/ 3 h 36"/>
                <a:gd name="T44" fmla="*/ 6 w 36"/>
                <a:gd name="T45" fmla="*/ 6 h 36"/>
                <a:gd name="T46" fmla="*/ 1 w 36"/>
                <a:gd name="T47" fmla="*/ 12 h 36"/>
                <a:gd name="T48" fmla="*/ 0 w 36"/>
                <a:gd name="T49" fmla="*/ 19 h 36"/>
                <a:gd name="T50" fmla="*/ 1 w 36"/>
                <a:gd name="T51" fmla="*/ 25 h 36"/>
                <a:gd name="T52" fmla="*/ 6 w 36"/>
                <a:gd name="T53" fmla="*/ 31 h 36"/>
                <a:gd name="T54" fmla="*/ 11 w 36"/>
                <a:gd name="T55" fmla="*/ 35 h 36"/>
                <a:gd name="T56" fmla="*/ 17 w 36"/>
                <a:gd name="T57" fmla="*/ 36 h 36"/>
                <a:gd name="T58" fmla="*/ 24 w 36"/>
                <a:gd name="T59" fmla="*/ 35 h 36"/>
                <a:gd name="T60" fmla="*/ 30 w 36"/>
                <a:gd name="T61" fmla="*/ 31 h 36"/>
                <a:gd name="T62" fmla="*/ 33 w 36"/>
                <a:gd name="T63" fmla="*/ 25 h 36"/>
                <a:gd name="T64" fmla="*/ 34 w 36"/>
                <a:gd name="T6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6">
                  <a:moveTo>
                    <a:pt x="36" y="19"/>
                  </a:moveTo>
                  <a:lnTo>
                    <a:pt x="34" y="15"/>
                  </a:lnTo>
                  <a:lnTo>
                    <a:pt x="34" y="12"/>
                  </a:lnTo>
                  <a:lnTo>
                    <a:pt x="33" y="9"/>
                  </a:lnTo>
                  <a:lnTo>
                    <a:pt x="30" y="6"/>
                  </a:lnTo>
                  <a:lnTo>
                    <a:pt x="27" y="3"/>
                  </a:lnTo>
                  <a:lnTo>
                    <a:pt x="24" y="2"/>
                  </a:lnTo>
                  <a:lnTo>
                    <a:pt x="21" y="2"/>
                  </a:lnTo>
                  <a:lnTo>
                    <a:pt x="17" y="0"/>
                  </a:lnTo>
                  <a:lnTo>
                    <a:pt x="14" y="2"/>
                  </a:lnTo>
                  <a:lnTo>
                    <a:pt x="10" y="2"/>
                  </a:lnTo>
                  <a:lnTo>
                    <a:pt x="7" y="3"/>
                  </a:lnTo>
                  <a:lnTo>
                    <a:pt x="4" y="6"/>
                  </a:lnTo>
                  <a:lnTo>
                    <a:pt x="3" y="9"/>
                  </a:lnTo>
                  <a:lnTo>
                    <a:pt x="1" y="12"/>
                  </a:lnTo>
                  <a:lnTo>
                    <a:pt x="0" y="15"/>
                  </a:lnTo>
                  <a:lnTo>
                    <a:pt x="0" y="19"/>
                  </a:lnTo>
                  <a:lnTo>
                    <a:pt x="0" y="22"/>
                  </a:lnTo>
                  <a:lnTo>
                    <a:pt x="1" y="26"/>
                  </a:lnTo>
                  <a:lnTo>
                    <a:pt x="3" y="29"/>
                  </a:lnTo>
                  <a:lnTo>
                    <a:pt x="4" y="32"/>
                  </a:lnTo>
                  <a:lnTo>
                    <a:pt x="7" y="34"/>
                  </a:lnTo>
                  <a:lnTo>
                    <a:pt x="10" y="35"/>
                  </a:lnTo>
                  <a:lnTo>
                    <a:pt x="14" y="36"/>
                  </a:lnTo>
                  <a:lnTo>
                    <a:pt x="17" y="36"/>
                  </a:lnTo>
                  <a:lnTo>
                    <a:pt x="21" y="36"/>
                  </a:lnTo>
                  <a:lnTo>
                    <a:pt x="24" y="35"/>
                  </a:lnTo>
                  <a:lnTo>
                    <a:pt x="27" y="34"/>
                  </a:lnTo>
                  <a:lnTo>
                    <a:pt x="30" y="32"/>
                  </a:lnTo>
                  <a:lnTo>
                    <a:pt x="33" y="29"/>
                  </a:lnTo>
                  <a:lnTo>
                    <a:pt x="34" y="26"/>
                  </a:lnTo>
                  <a:lnTo>
                    <a:pt x="34" y="22"/>
                  </a:lnTo>
                  <a:lnTo>
                    <a:pt x="36" y="19"/>
                  </a:lnTo>
                  <a:lnTo>
                    <a:pt x="34" y="19"/>
                  </a:lnTo>
                  <a:lnTo>
                    <a:pt x="34" y="15"/>
                  </a:lnTo>
                  <a:lnTo>
                    <a:pt x="33" y="12"/>
                  </a:lnTo>
                  <a:lnTo>
                    <a:pt x="32" y="9"/>
                  </a:lnTo>
                  <a:lnTo>
                    <a:pt x="30" y="6"/>
                  </a:lnTo>
                  <a:lnTo>
                    <a:pt x="27" y="5"/>
                  </a:lnTo>
                  <a:lnTo>
                    <a:pt x="24" y="3"/>
                  </a:lnTo>
                  <a:lnTo>
                    <a:pt x="21" y="2"/>
                  </a:lnTo>
                  <a:lnTo>
                    <a:pt x="17" y="2"/>
                  </a:lnTo>
                  <a:lnTo>
                    <a:pt x="14" y="2"/>
                  </a:lnTo>
                  <a:lnTo>
                    <a:pt x="11" y="3"/>
                  </a:lnTo>
                  <a:lnTo>
                    <a:pt x="7" y="5"/>
                  </a:lnTo>
                  <a:lnTo>
                    <a:pt x="6" y="6"/>
                  </a:lnTo>
                  <a:lnTo>
                    <a:pt x="3" y="9"/>
                  </a:lnTo>
                  <a:lnTo>
                    <a:pt x="1" y="12"/>
                  </a:lnTo>
                  <a:lnTo>
                    <a:pt x="0" y="15"/>
                  </a:lnTo>
                  <a:lnTo>
                    <a:pt x="0" y="19"/>
                  </a:lnTo>
                  <a:lnTo>
                    <a:pt x="0" y="22"/>
                  </a:lnTo>
                  <a:lnTo>
                    <a:pt x="1" y="25"/>
                  </a:lnTo>
                  <a:lnTo>
                    <a:pt x="3" y="29"/>
                  </a:lnTo>
                  <a:lnTo>
                    <a:pt x="6" y="31"/>
                  </a:lnTo>
                  <a:lnTo>
                    <a:pt x="7" y="34"/>
                  </a:lnTo>
                  <a:lnTo>
                    <a:pt x="11" y="35"/>
                  </a:lnTo>
                  <a:lnTo>
                    <a:pt x="14" y="36"/>
                  </a:lnTo>
                  <a:lnTo>
                    <a:pt x="17" y="36"/>
                  </a:lnTo>
                  <a:lnTo>
                    <a:pt x="21" y="36"/>
                  </a:lnTo>
                  <a:lnTo>
                    <a:pt x="24" y="35"/>
                  </a:lnTo>
                  <a:lnTo>
                    <a:pt x="27" y="34"/>
                  </a:lnTo>
                  <a:lnTo>
                    <a:pt x="30" y="31"/>
                  </a:lnTo>
                  <a:lnTo>
                    <a:pt x="32" y="29"/>
                  </a:lnTo>
                  <a:lnTo>
                    <a:pt x="33" y="25"/>
                  </a:lnTo>
                  <a:lnTo>
                    <a:pt x="34" y="22"/>
                  </a:lnTo>
                  <a:lnTo>
                    <a:pt x="34" y="19"/>
                  </a:lnTo>
                  <a:lnTo>
                    <a:pt x="36"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8" name="Freeform 1418"/>
            <p:cNvSpPr>
              <a:spLocks/>
            </p:cNvSpPr>
            <p:nvPr/>
          </p:nvSpPr>
          <p:spPr bwMode="auto">
            <a:xfrm>
              <a:off x="4228" y="2556"/>
              <a:ext cx="34" cy="34"/>
            </a:xfrm>
            <a:custGeom>
              <a:avLst/>
              <a:gdLst>
                <a:gd name="T0" fmla="*/ 34 w 34"/>
                <a:gd name="T1" fmla="*/ 13 h 34"/>
                <a:gd name="T2" fmla="*/ 32 w 34"/>
                <a:gd name="T3" fmla="*/ 7 h 34"/>
                <a:gd name="T4" fmla="*/ 27 w 34"/>
                <a:gd name="T5" fmla="*/ 3 h 34"/>
                <a:gd name="T6" fmla="*/ 21 w 34"/>
                <a:gd name="T7" fmla="*/ 0 h 34"/>
                <a:gd name="T8" fmla="*/ 14 w 34"/>
                <a:gd name="T9" fmla="*/ 0 h 34"/>
                <a:gd name="T10" fmla="*/ 7 w 34"/>
                <a:gd name="T11" fmla="*/ 3 h 34"/>
                <a:gd name="T12" fmla="*/ 3 w 34"/>
                <a:gd name="T13" fmla="*/ 7 h 34"/>
                <a:gd name="T14" fmla="*/ 0 w 34"/>
                <a:gd name="T15" fmla="*/ 13 h 34"/>
                <a:gd name="T16" fmla="*/ 0 w 34"/>
                <a:gd name="T17" fmla="*/ 20 h 34"/>
                <a:gd name="T18" fmla="*/ 3 w 34"/>
                <a:gd name="T19" fmla="*/ 27 h 34"/>
                <a:gd name="T20" fmla="*/ 7 w 34"/>
                <a:gd name="T21" fmla="*/ 32 h 34"/>
                <a:gd name="T22" fmla="*/ 14 w 34"/>
                <a:gd name="T23" fmla="*/ 34 h 34"/>
                <a:gd name="T24" fmla="*/ 21 w 34"/>
                <a:gd name="T25" fmla="*/ 34 h 34"/>
                <a:gd name="T26" fmla="*/ 27 w 34"/>
                <a:gd name="T27" fmla="*/ 32 h 34"/>
                <a:gd name="T28" fmla="*/ 32 w 34"/>
                <a:gd name="T29" fmla="*/ 27 h 34"/>
                <a:gd name="T30" fmla="*/ 34 w 34"/>
                <a:gd name="T31" fmla="*/ 20 h 34"/>
                <a:gd name="T32" fmla="*/ 34 w 34"/>
                <a:gd name="T33" fmla="*/ 17 h 34"/>
                <a:gd name="T34" fmla="*/ 33 w 34"/>
                <a:gd name="T35" fmla="*/ 10 h 34"/>
                <a:gd name="T36" fmla="*/ 30 w 34"/>
                <a:gd name="T37" fmla="*/ 4 h 34"/>
                <a:gd name="T38" fmla="*/ 24 w 34"/>
                <a:gd name="T39" fmla="*/ 1 h 34"/>
                <a:gd name="T40" fmla="*/ 17 w 34"/>
                <a:gd name="T41" fmla="*/ 0 h 34"/>
                <a:gd name="T42" fmla="*/ 11 w 34"/>
                <a:gd name="T43" fmla="*/ 1 h 34"/>
                <a:gd name="T44" fmla="*/ 6 w 34"/>
                <a:gd name="T45" fmla="*/ 4 h 34"/>
                <a:gd name="T46" fmla="*/ 1 w 34"/>
                <a:gd name="T47" fmla="*/ 10 h 34"/>
                <a:gd name="T48" fmla="*/ 1 w 34"/>
                <a:gd name="T49" fmla="*/ 17 h 34"/>
                <a:gd name="T50" fmla="*/ 1 w 34"/>
                <a:gd name="T51" fmla="*/ 23 h 34"/>
                <a:gd name="T52" fmla="*/ 6 w 34"/>
                <a:gd name="T53" fmla="*/ 29 h 34"/>
                <a:gd name="T54" fmla="*/ 11 w 34"/>
                <a:gd name="T55" fmla="*/ 33 h 34"/>
                <a:gd name="T56" fmla="*/ 17 w 34"/>
                <a:gd name="T57" fmla="*/ 33 h 34"/>
                <a:gd name="T58" fmla="*/ 24 w 34"/>
                <a:gd name="T59" fmla="*/ 33 h 34"/>
                <a:gd name="T60" fmla="*/ 30 w 34"/>
                <a:gd name="T61" fmla="*/ 29 h 34"/>
                <a:gd name="T62" fmla="*/ 33 w 34"/>
                <a:gd name="T63" fmla="*/ 23 h 34"/>
                <a:gd name="T64" fmla="*/ 34 w 34"/>
                <a:gd name="T6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34" y="17"/>
                  </a:moveTo>
                  <a:lnTo>
                    <a:pt x="34" y="13"/>
                  </a:lnTo>
                  <a:lnTo>
                    <a:pt x="33" y="10"/>
                  </a:lnTo>
                  <a:lnTo>
                    <a:pt x="32" y="7"/>
                  </a:lnTo>
                  <a:lnTo>
                    <a:pt x="30" y="4"/>
                  </a:lnTo>
                  <a:lnTo>
                    <a:pt x="27" y="3"/>
                  </a:lnTo>
                  <a:lnTo>
                    <a:pt x="24" y="1"/>
                  </a:lnTo>
                  <a:lnTo>
                    <a:pt x="21" y="0"/>
                  </a:lnTo>
                  <a:lnTo>
                    <a:pt x="17" y="0"/>
                  </a:lnTo>
                  <a:lnTo>
                    <a:pt x="14" y="0"/>
                  </a:lnTo>
                  <a:lnTo>
                    <a:pt x="11" y="1"/>
                  </a:lnTo>
                  <a:lnTo>
                    <a:pt x="7" y="3"/>
                  </a:lnTo>
                  <a:lnTo>
                    <a:pt x="6" y="4"/>
                  </a:lnTo>
                  <a:lnTo>
                    <a:pt x="3" y="7"/>
                  </a:lnTo>
                  <a:lnTo>
                    <a:pt x="1" y="10"/>
                  </a:lnTo>
                  <a:lnTo>
                    <a:pt x="0" y="13"/>
                  </a:lnTo>
                  <a:lnTo>
                    <a:pt x="0" y="17"/>
                  </a:lnTo>
                  <a:lnTo>
                    <a:pt x="0" y="20"/>
                  </a:lnTo>
                  <a:lnTo>
                    <a:pt x="1" y="23"/>
                  </a:lnTo>
                  <a:lnTo>
                    <a:pt x="3" y="27"/>
                  </a:lnTo>
                  <a:lnTo>
                    <a:pt x="6" y="29"/>
                  </a:lnTo>
                  <a:lnTo>
                    <a:pt x="7" y="32"/>
                  </a:lnTo>
                  <a:lnTo>
                    <a:pt x="11" y="33"/>
                  </a:lnTo>
                  <a:lnTo>
                    <a:pt x="14" y="34"/>
                  </a:lnTo>
                  <a:lnTo>
                    <a:pt x="17" y="34"/>
                  </a:lnTo>
                  <a:lnTo>
                    <a:pt x="21" y="34"/>
                  </a:lnTo>
                  <a:lnTo>
                    <a:pt x="24" y="33"/>
                  </a:lnTo>
                  <a:lnTo>
                    <a:pt x="27" y="32"/>
                  </a:lnTo>
                  <a:lnTo>
                    <a:pt x="30" y="29"/>
                  </a:lnTo>
                  <a:lnTo>
                    <a:pt x="32" y="27"/>
                  </a:lnTo>
                  <a:lnTo>
                    <a:pt x="33" y="23"/>
                  </a:lnTo>
                  <a:lnTo>
                    <a:pt x="34" y="20"/>
                  </a:lnTo>
                  <a:lnTo>
                    <a:pt x="34" y="17"/>
                  </a:lnTo>
                  <a:lnTo>
                    <a:pt x="34" y="17"/>
                  </a:lnTo>
                  <a:lnTo>
                    <a:pt x="34" y="13"/>
                  </a:lnTo>
                  <a:lnTo>
                    <a:pt x="33" y="10"/>
                  </a:lnTo>
                  <a:lnTo>
                    <a:pt x="32" y="7"/>
                  </a:lnTo>
                  <a:lnTo>
                    <a:pt x="30" y="4"/>
                  </a:lnTo>
                  <a:lnTo>
                    <a:pt x="27" y="3"/>
                  </a:lnTo>
                  <a:lnTo>
                    <a:pt x="24" y="1"/>
                  </a:lnTo>
                  <a:lnTo>
                    <a:pt x="21" y="0"/>
                  </a:lnTo>
                  <a:lnTo>
                    <a:pt x="17" y="0"/>
                  </a:lnTo>
                  <a:lnTo>
                    <a:pt x="14" y="0"/>
                  </a:lnTo>
                  <a:lnTo>
                    <a:pt x="11" y="1"/>
                  </a:lnTo>
                  <a:lnTo>
                    <a:pt x="9" y="3"/>
                  </a:lnTo>
                  <a:lnTo>
                    <a:pt x="6" y="4"/>
                  </a:lnTo>
                  <a:lnTo>
                    <a:pt x="4" y="7"/>
                  </a:lnTo>
                  <a:lnTo>
                    <a:pt x="1" y="10"/>
                  </a:lnTo>
                  <a:lnTo>
                    <a:pt x="1" y="13"/>
                  </a:lnTo>
                  <a:lnTo>
                    <a:pt x="1" y="17"/>
                  </a:lnTo>
                  <a:lnTo>
                    <a:pt x="1" y="20"/>
                  </a:lnTo>
                  <a:lnTo>
                    <a:pt x="1" y="23"/>
                  </a:lnTo>
                  <a:lnTo>
                    <a:pt x="4" y="26"/>
                  </a:lnTo>
                  <a:lnTo>
                    <a:pt x="6" y="29"/>
                  </a:lnTo>
                  <a:lnTo>
                    <a:pt x="9" y="30"/>
                  </a:lnTo>
                  <a:lnTo>
                    <a:pt x="11" y="33"/>
                  </a:lnTo>
                  <a:lnTo>
                    <a:pt x="14" y="33"/>
                  </a:lnTo>
                  <a:lnTo>
                    <a:pt x="17" y="33"/>
                  </a:lnTo>
                  <a:lnTo>
                    <a:pt x="21" y="33"/>
                  </a:lnTo>
                  <a:lnTo>
                    <a:pt x="24" y="33"/>
                  </a:lnTo>
                  <a:lnTo>
                    <a:pt x="27" y="30"/>
                  </a:lnTo>
                  <a:lnTo>
                    <a:pt x="30" y="29"/>
                  </a:lnTo>
                  <a:lnTo>
                    <a:pt x="32" y="26"/>
                  </a:lnTo>
                  <a:lnTo>
                    <a:pt x="33" y="23"/>
                  </a:lnTo>
                  <a:lnTo>
                    <a:pt x="34" y="20"/>
                  </a:lnTo>
                  <a:lnTo>
                    <a:pt x="34" y="17"/>
                  </a:lnTo>
                  <a:lnTo>
                    <a:pt x="34"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79" name="Freeform 1419"/>
            <p:cNvSpPr>
              <a:spLocks/>
            </p:cNvSpPr>
            <p:nvPr/>
          </p:nvSpPr>
          <p:spPr bwMode="auto">
            <a:xfrm>
              <a:off x="4229" y="2556"/>
              <a:ext cx="33" cy="33"/>
            </a:xfrm>
            <a:custGeom>
              <a:avLst/>
              <a:gdLst>
                <a:gd name="T0" fmla="*/ 33 w 33"/>
                <a:gd name="T1" fmla="*/ 13 h 33"/>
                <a:gd name="T2" fmla="*/ 31 w 33"/>
                <a:gd name="T3" fmla="*/ 7 h 33"/>
                <a:gd name="T4" fmla="*/ 26 w 33"/>
                <a:gd name="T5" fmla="*/ 3 h 33"/>
                <a:gd name="T6" fmla="*/ 20 w 33"/>
                <a:gd name="T7" fmla="*/ 0 h 33"/>
                <a:gd name="T8" fmla="*/ 13 w 33"/>
                <a:gd name="T9" fmla="*/ 0 h 33"/>
                <a:gd name="T10" fmla="*/ 8 w 33"/>
                <a:gd name="T11" fmla="*/ 3 h 33"/>
                <a:gd name="T12" fmla="*/ 3 w 33"/>
                <a:gd name="T13" fmla="*/ 7 h 33"/>
                <a:gd name="T14" fmla="*/ 0 w 33"/>
                <a:gd name="T15" fmla="*/ 13 h 33"/>
                <a:gd name="T16" fmla="*/ 0 w 33"/>
                <a:gd name="T17" fmla="*/ 20 h 33"/>
                <a:gd name="T18" fmla="*/ 3 w 33"/>
                <a:gd name="T19" fmla="*/ 26 h 33"/>
                <a:gd name="T20" fmla="*/ 8 w 33"/>
                <a:gd name="T21" fmla="*/ 30 h 33"/>
                <a:gd name="T22" fmla="*/ 13 w 33"/>
                <a:gd name="T23" fmla="*/ 33 h 33"/>
                <a:gd name="T24" fmla="*/ 20 w 33"/>
                <a:gd name="T25" fmla="*/ 33 h 33"/>
                <a:gd name="T26" fmla="*/ 26 w 33"/>
                <a:gd name="T27" fmla="*/ 30 h 33"/>
                <a:gd name="T28" fmla="*/ 31 w 33"/>
                <a:gd name="T29" fmla="*/ 26 h 33"/>
                <a:gd name="T30" fmla="*/ 33 w 33"/>
                <a:gd name="T31" fmla="*/ 20 h 33"/>
                <a:gd name="T32" fmla="*/ 33 w 33"/>
                <a:gd name="T33" fmla="*/ 17 h 33"/>
                <a:gd name="T34" fmla="*/ 32 w 33"/>
                <a:gd name="T35" fmla="*/ 10 h 33"/>
                <a:gd name="T36" fmla="*/ 28 w 33"/>
                <a:gd name="T37" fmla="*/ 6 h 33"/>
                <a:gd name="T38" fmla="*/ 23 w 33"/>
                <a:gd name="T39" fmla="*/ 1 h 33"/>
                <a:gd name="T40" fmla="*/ 16 w 33"/>
                <a:gd name="T41" fmla="*/ 0 h 33"/>
                <a:gd name="T42" fmla="*/ 10 w 33"/>
                <a:gd name="T43" fmla="*/ 1 h 33"/>
                <a:gd name="T44" fmla="*/ 5 w 33"/>
                <a:gd name="T45" fmla="*/ 6 h 33"/>
                <a:gd name="T46" fmla="*/ 2 w 33"/>
                <a:gd name="T47" fmla="*/ 10 h 33"/>
                <a:gd name="T48" fmla="*/ 0 w 33"/>
                <a:gd name="T49" fmla="*/ 17 h 33"/>
                <a:gd name="T50" fmla="*/ 2 w 33"/>
                <a:gd name="T51" fmla="*/ 23 h 33"/>
                <a:gd name="T52" fmla="*/ 5 w 33"/>
                <a:gd name="T53" fmla="*/ 29 h 33"/>
                <a:gd name="T54" fmla="*/ 10 w 33"/>
                <a:gd name="T55" fmla="*/ 32 h 33"/>
                <a:gd name="T56" fmla="*/ 16 w 33"/>
                <a:gd name="T57" fmla="*/ 33 h 33"/>
                <a:gd name="T58" fmla="*/ 23 w 33"/>
                <a:gd name="T59" fmla="*/ 32 h 33"/>
                <a:gd name="T60" fmla="*/ 28 w 33"/>
                <a:gd name="T61" fmla="*/ 29 h 33"/>
                <a:gd name="T62" fmla="*/ 32 w 33"/>
                <a:gd name="T63" fmla="*/ 23 h 33"/>
                <a:gd name="T64" fmla="*/ 33 w 33"/>
                <a:gd name="T6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7"/>
                  </a:moveTo>
                  <a:lnTo>
                    <a:pt x="33" y="13"/>
                  </a:lnTo>
                  <a:lnTo>
                    <a:pt x="32" y="10"/>
                  </a:lnTo>
                  <a:lnTo>
                    <a:pt x="31" y="7"/>
                  </a:lnTo>
                  <a:lnTo>
                    <a:pt x="29" y="4"/>
                  </a:lnTo>
                  <a:lnTo>
                    <a:pt x="26" y="3"/>
                  </a:lnTo>
                  <a:lnTo>
                    <a:pt x="23" y="1"/>
                  </a:lnTo>
                  <a:lnTo>
                    <a:pt x="20" y="0"/>
                  </a:lnTo>
                  <a:lnTo>
                    <a:pt x="16" y="0"/>
                  </a:lnTo>
                  <a:lnTo>
                    <a:pt x="13" y="0"/>
                  </a:lnTo>
                  <a:lnTo>
                    <a:pt x="10" y="1"/>
                  </a:lnTo>
                  <a:lnTo>
                    <a:pt x="8" y="3"/>
                  </a:lnTo>
                  <a:lnTo>
                    <a:pt x="5" y="4"/>
                  </a:lnTo>
                  <a:lnTo>
                    <a:pt x="3" y="7"/>
                  </a:lnTo>
                  <a:lnTo>
                    <a:pt x="0" y="10"/>
                  </a:lnTo>
                  <a:lnTo>
                    <a:pt x="0" y="13"/>
                  </a:lnTo>
                  <a:lnTo>
                    <a:pt x="0" y="17"/>
                  </a:lnTo>
                  <a:lnTo>
                    <a:pt x="0" y="20"/>
                  </a:lnTo>
                  <a:lnTo>
                    <a:pt x="0" y="23"/>
                  </a:lnTo>
                  <a:lnTo>
                    <a:pt x="3" y="26"/>
                  </a:lnTo>
                  <a:lnTo>
                    <a:pt x="5" y="29"/>
                  </a:lnTo>
                  <a:lnTo>
                    <a:pt x="8" y="30"/>
                  </a:lnTo>
                  <a:lnTo>
                    <a:pt x="10" y="33"/>
                  </a:lnTo>
                  <a:lnTo>
                    <a:pt x="13" y="33"/>
                  </a:lnTo>
                  <a:lnTo>
                    <a:pt x="16" y="33"/>
                  </a:lnTo>
                  <a:lnTo>
                    <a:pt x="20" y="33"/>
                  </a:lnTo>
                  <a:lnTo>
                    <a:pt x="23" y="33"/>
                  </a:lnTo>
                  <a:lnTo>
                    <a:pt x="26" y="30"/>
                  </a:lnTo>
                  <a:lnTo>
                    <a:pt x="29" y="29"/>
                  </a:lnTo>
                  <a:lnTo>
                    <a:pt x="31" y="26"/>
                  </a:lnTo>
                  <a:lnTo>
                    <a:pt x="32" y="23"/>
                  </a:lnTo>
                  <a:lnTo>
                    <a:pt x="33" y="20"/>
                  </a:lnTo>
                  <a:lnTo>
                    <a:pt x="33" y="17"/>
                  </a:lnTo>
                  <a:lnTo>
                    <a:pt x="33" y="17"/>
                  </a:lnTo>
                  <a:lnTo>
                    <a:pt x="32" y="13"/>
                  </a:lnTo>
                  <a:lnTo>
                    <a:pt x="32" y="10"/>
                  </a:lnTo>
                  <a:lnTo>
                    <a:pt x="31" y="7"/>
                  </a:lnTo>
                  <a:lnTo>
                    <a:pt x="28" y="6"/>
                  </a:lnTo>
                  <a:lnTo>
                    <a:pt x="26" y="3"/>
                  </a:lnTo>
                  <a:lnTo>
                    <a:pt x="23" y="1"/>
                  </a:lnTo>
                  <a:lnTo>
                    <a:pt x="20" y="1"/>
                  </a:lnTo>
                  <a:lnTo>
                    <a:pt x="16" y="0"/>
                  </a:lnTo>
                  <a:lnTo>
                    <a:pt x="13" y="1"/>
                  </a:lnTo>
                  <a:lnTo>
                    <a:pt x="10" y="1"/>
                  </a:lnTo>
                  <a:lnTo>
                    <a:pt x="8" y="3"/>
                  </a:lnTo>
                  <a:lnTo>
                    <a:pt x="5" y="6"/>
                  </a:lnTo>
                  <a:lnTo>
                    <a:pt x="3" y="7"/>
                  </a:lnTo>
                  <a:lnTo>
                    <a:pt x="2" y="10"/>
                  </a:lnTo>
                  <a:lnTo>
                    <a:pt x="0" y="13"/>
                  </a:lnTo>
                  <a:lnTo>
                    <a:pt x="0" y="17"/>
                  </a:lnTo>
                  <a:lnTo>
                    <a:pt x="0" y="20"/>
                  </a:lnTo>
                  <a:lnTo>
                    <a:pt x="2" y="23"/>
                  </a:lnTo>
                  <a:lnTo>
                    <a:pt x="3" y="26"/>
                  </a:lnTo>
                  <a:lnTo>
                    <a:pt x="5" y="29"/>
                  </a:lnTo>
                  <a:lnTo>
                    <a:pt x="8" y="30"/>
                  </a:lnTo>
                  <a:lnTo>
                    <a:pt x="10" y="32"/>
                  </a:lnTo>
                  <a:lnTo>
                    <a:pt x="13" y="33"/>
                  </a:lnTo>
                  <a:lnTo>
                    <a:pt x="16" y="33"/>
                  </a:lnTo>
                  <a:lnTo>
                    <a:pt x="20" y="33"/>
                  </a:lnTo>
                  <a:lnTo>
                    <a:pt x="23" y="32"/>
                  </a:lnTo>
                  <a:lnTo>
                    <a:pt x="26" y="30"/>
                  </a:lnTo>
                  <a:lnTo>
                    <a:pt x="28" y="29"/>
                  </a:lnTo>
                  <a:lnTo>
                    <a:pt x="31" y="26"/>
                  </a:lnTo>
                  <a:lnTo>
                    <a:pt x="32" y="23"/>
                  </a:lnTo>
                  <a:lnTo>
                    <a:pt x="32" y="20"/>
                  </a:lnTo>
                  <a:lnTo>
                    <a:pt x="33" y="17"/>
                  </a:lnTo>
                  <a:lnTo>
                    <a:pt x="33"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0" name="Freeform 1420"/>
            <p:cNvSpPr>
              <a:spLocks/>
            </p:cNvSpPr>
            <p:nvPr/>
          </p:nvSpPr>
          <p:spPr bwMode="auto">
            <a:xfrm>
              <a:off x="4229" y="2556"/>
              <a:ext cx="33" cy="33"/>
            </a:xfrm>
            <a:custGeom>
              <a:avLst/>
              <a:gdLst>
                <a:gd name="T0" fmla="*/ 32 w 33"/>
                <a:gd name="T1" fmla="*/ 13 h 33"/>
                <a:gd name="T2" fmla="*/ 31 w 33"/>
                <a:gd name="T3" fmla="*/ 7 h 33"/>
                <a:gd name="T4" fmla="*/ 26 w 33"/>
                <a:gd name="T5" fmla="*/ 3 h 33"/>
                <a:gd name="T6" fmla="*/ 20 w 33"/>
                <a:gd name="T7" fmla="*/ 1 h 33"/>
                <a:gd name="T8" fmla="*/ 13 w 33"/>
                <a:gd name="T9" fmla="*/ 1 h 33"/>
                <a:gd name="T10" fmla="*/ 8 w 33"/>
                <a:gd name="T11" fmla="*/ 3 h 33"/>
                <a:gd name="T12" fmla="*/ 3 w 33"/>
                <a:gd name="T13" fmla="*/ 7 h 33"/>
                <a:gd name="T14" fmla="*/ 0 w 33"/>
                <a:gd name="T15" fmla="*/ 13 h 33"/>
                <a:gd name="T16" fmla="*/ 0 w 33"/>
                <a:gd name="T17" fmla="*/ 20 h 33"/>
                <a:gd name="T18" fmla="*/ 3 w 33"/>
                <a:gd name="T19" fmla="*/ 26 h 33"/>
                <a:gd name="T20" fmla="*/ 8 w 33"/>
                <a:gd name="T21" fmla="*/ 30 h 33"/>
                <a:gd name="T22" fmla="*/ 13 w 33"/>
                <a:gd name="T23" fmla="*/ 33 h 33"/>
                <a:gd name="T24" fmla="*/ 20 w 33"/>
                <a:gd name="T25" fmla="*/ 33 h 33"/>
                <a:gd name="T26" fmla="*/ 26 w 33"/>
                <a:gd name="T27" fmla="*/ 30 h 33"/>
                <a:gd name="T28" fmla="*/ 31 w 33"/>
                <a:gd name="T29" fmla="*/ 26 h 33"/>
                <a:gd name="T30" fmla="*/ 32 w 33"/>
                <a:gd name="T31" fmla="*/ 20 h 33"/>
                <a:gd name="T32" fmla="*/ 32 w 33"/>
                <a:gd name="T33" fmla="*/ 17 h 33"/>
                <a:gd name="T34" fmla="*/ 31 w 33"/>
                <a:gd name="T35" fmla="*/ 10 h 33"/>
                <a:gd name="T36" fmla="*/ 28 w 33"/>
                <a:gd name="T37" fmla="*/ 6 h 33"/>
                <a:gd name="T38" fmla="*/ 23 w 33"/>
                <a:gd name="T39" fmla="*/ 3 h 33"/>
                <a:gd name="T40" fmla="*/ 16 w 33"/>
                <a:gd name="T41" fmla="*/ 1 h 33"/>
                <a:gd name="T42" fmla="*/ 10 w 33"/>
                <a:gd name="T43" fmla="*/ 3 h 33"/>
                <a:gd name="T44" fmla="*/ 5 w 33"/>
                <a:gd name="T45" fmla="*/ 6 h 33"/>
                <a:gd name="T46" fmla="*/ 2 w 33"/>
                <a:gd name="T47" fmla="*/ 10 h 33"/>
                <a:gd name="T48" fmla="*/ 0 w 33"/>
                <a:gd name="T49" fmla="*/ 17 h 33"/>
                <a:gd name="T50" fmla="*/ 2 w 33"/>
                <a:gd name="T51" fmla="*/ 23 h 33"/>
                <a:gd name="T52" fmla="*/ 5 w 33"/>
                <a:gd name="T53" fmla="*/ 29 h 33"/>
                <a:gd name="T54" fmla="*/ 10 w 33"/>
                <a:gd name="T55" fmla="*/ 32 h 33"/>
                <a:gd name="T56" fmla="*/ 16 w 33"/>
                <a:gd name="T57" fmla="*/ 33 h 33"/>
                <a:gd name="T58" fmla="*/ 23 w 33"/>
                <a:gd name="T59" fmla="*/ 32 h 33"/>
                <a:gd name="T60" fmla="*/ 28 w 33"/>
                <a:gd name="T61" fmla="*/ 29 h 33"/>
                <a:gd name="T62" fmla="*/ 31 w 33"/>
                <a:gd name="T63" fmla="*/ 23 h 33"/>
                <a:gd name="T64" fmla="*/ 32 w 33"/>
                <a:gd name="T6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7"/>
                  </a:moveTo>
                  <a:lnTo>
                    <a:pt x="32" y="13"/>
                  </a:lnTo>
                  <a:lnTo>
                    <a:pt x="32" y="10"/>
                  </a:lnTo>
                  <a:lnTo>
                    <a:pt x="31" y="7"/>
                  </a:lnTo>
                  <a:lnTo>
                    <a:pt x="28" y="6"/>
                  </a:lnTo>
                  <a:lnTo>
                    <a:pt x="26" y="3"/>
                  </a:lnTo>
                  <a:lnTo>
                    <a:pt x="23" y="1"/>
                  </a:lnTo>
                  <a:lnTo>
                    <a:pt x="20" y="1"/>
                  </a:lnTo>
                  <a:lnTo>
                    <a:pt x="16" y="0"/>
                  </a:lnTo>
                  <a:lnTo>
                    <a:pt x="13" y="1"/>
                  </a:lnTo>
                  <a:lnTo>
                    <a:pt x="10" y="1"/>
                  </a:lnTo>
                  <a:lnTo>
                    <a:pt x="8" y="3"/>
                  </a:lnTo>
                  <a:lnTo>
                    <a:pt x="5" y="6"/>
                  </a:lnTo>
                  <a:lnTo>
                    <a:pt x="3" y="7"/>
                  </a:lnTo>
                  <a:lnTo>
                    <a:pt x="2" y="10"/>
                  </a:lnTo>
                  <a:lnTo>
                    <a:pt x="0" y="13"/>
                  </a:lnTo>
                  <a:lnTo>
                    <a:pt x="0" y="17"/>
                  </a:lnTo>
                  <a:lnTo>
                    <a:pt x="0" y="20"/>
                  </a:lnTo>
                  <a:lnTo>
                    <a:pt x="2" y="23"/>
                  </a:lnTo>
                  <a:lnTo>
                    <a:pt x="3" y="26"/>
                  </a:lnTo>
                  <a:lnTo>
                    <a:pt x="5" y="29"/>
                  </a:lnTo>
                  <a:lnTo>
                    <a:pt x="8" y="30"/>
                  </a:lnTo>
                  <a:lnTo>
                    <a:pt x="10" y="32"/>
                  </a:lnTo>
                  <a:lnTo>
                    <a:pt x="13" y="33"/>
                  </a:lnTo>
                  <a:lnTo>
                    <a:pt x="16" y="33"/>
                  </a:lnTo>
                  <a:lnTo>
                    <a:pt x="20" y="33"/>
                  </a:lnTo>
                  <a:lnTo>
                    <a:pt x="23" y="32"/>
                  </a:lnTo>
                  <a:lnTo>
                    <a:pt x="26" y="30"/>
                  </a:lnTo>
                  <a:lnTo>
                    <a:pt x="28" y="29"/>
                  </a:lnTo>
                  <a:lnTo>
                    <a:pt x="31" y="26"/>
                  </a:lnTo>
                  <a:lnTo>
                    <a:pt x="32" y="23"/>
                  </a:lnTo>
                  <a:lnTo>
                    <a:pt x="32" y="20"/>
                  </a:lnTo>
                  <a:lnTo>
                    <a:pt x="33" y="17"/>
                  </a:lnTo>
                  <a:lnTo>
                    <a:pt x="32" y="17"/>
                  </a:lnTo>
                  <a:lnTo>
                    <a:pt x="32" y="14"/>
                  </a:lnTo>
                  <a:lnTo>
                    <a:pt x="31" y="10"/>
                  </a:lnTo>
                  <a:lnTo>
                    <a:pt x="29" y="9"/>
                  </a:lnTo>
                  <a:lnTo>
                    <a:pt x="28" y="6"/>
                  </a:lnTo>
                  <a:lnTo>
                    <a:pt x="25" y="4"/>
                  </a:lnTo>
                  <a:lnTo>
                    <a:pt x="23" y="3"/>
                  </a:lnTo>
                  <a:lnTo>
                    <a:pt x="19" y="1"/>
                  </a:lnTo>
                  <a:lnTo>
                    <a:pt x="16" y="1"/>
                  </a:lnTo>
                  <a:lnTo>
                    <a:pt x="13" y="1"/>
                  </a:lnTo>
                  <a:lnTo>
                    <a:pt x="10" y="3"/>
                  </a:lnTo>
                  <a:lnTo>
                    <a:pt x="8" y="4"/>
                  </a:lnTo>
                  <a:lnTo>
                    <a:pt x="5" y="6"/>
                  </a:lnTo>
                  <a:lnTo>
                    <a:pt x="3" y="9"/>
                  </a:lnTo>
                  <a:lnTo>
                    <a:pt x="2" y="10"/>
                  </a:lnTo>
                  <a:lnTo>
                    <a:pt x="0" y="14"/>
                  </a:lnTo>
                  <a:lnTo>
                    <a:pt x="0" y="17"/>
                  </a:lnTo>
                  <a:lnTo>
                    <a:pt x="0" y="20"/>
                  </a:lnTo>
                  <a:lnTo>
                    <a:pt x="2" y="23"/>
                  </a:lnTo>
                  <a:lnTo>
                    <a:pt x="3" y="26"/>
                  </a:lnTo>
                  <a:lnTo>
                    <a:pt x="5" y="29"/>
                  </a:lnTo>
                  <a:lnTo>
                    <a:pt x="8" y="30"/>
                  </a:lnTo>
                  <a:lnTo>
                    <a:pt x="10" y="32"/>
                  </a:lnTo>
                  <a:lnTo>
                    <a:pt x="13" y="33"/>
                  </a:lnTo>
                  <a:lnTo>
                    <a:pt x="16" y="33"/>
                  </a:lnTo>
                  <a:lnTo>
                    <a:pt x="19" y="33"/>
                  </a:lnTo>
                  <a:lnTo>
                    <a:pt x="23" y="32"/>
                  </a:lnTo>
                  <a:lnTo>
                    <a:pt x="25" y="30"/>
                  </a:lnTo>
                  <a:lnTo>
                    <a:pt x="28" y="29"/>
                  </a:lnTo>
                  <a:lnTo>
                    <a:pt x="29" y="26"/>
                  </a:lnTo>
                  <a:lnTo>
                    <a:pt x="31" y="23"/>
                  </a:lnTo>
                  <a:lnTo>
                    <a:pt x="32" y="20"/>
                  </a:lnTo>
                  <a:lnTo>
                    <a:pt x="32" y="17"/>
                  </a:lnTo>
                  <a:lnTo>
                    <a:pt x="33" y="1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1" name="Freeform 1421"/>
            <p:cNvSpPr>
              <a:spLocks/>
            </p:cNvSpPr>
            <p:nvPr/>
          </p:nvSpPr>
          <p:spPr bwMode="auto">
            <a:xfrm>
              <a:off x="4229" y="2557"/>
              <a:ext cx="32" cy="32"/>
            </a:xfrm>
            <a:custGeom>
              <a:avLst/>
              <a:gdLst>
                <a:gd name="T0" fmla="*/ 32 w 32"/>
                <a:gd name="T1" fmla="*/ 13 h 32"/>
                <a:gd name="T2" fmla="*/ 29 w 32"/>
                <a:gd name="T3" fmla="*/ 8 h 32"/>
                <a:gd name="T4" fmla="*/ 25 w 32"/>
                <a:gd name="T5" fmla="*/ 3 h 32"/>
                <a:gd name="T6" fmla="*/ 19 w 32"/>
                <a:gd name="T7" fmla="*/ 0 h 32"/>
                <a:gd name="T8" fmla="*/ 13 w 32"/>
                <a:gd name="T9" fmla="*/ 0 h 32"/>
                <a:gd name="T10" fmla="*/ 8 w 32"/>
                <a:gd name="T11" fmla="*/ 3 h 32"/>
                <a:gd name="T12" fmla="*/ 3 w 32"/>
                <a:gd name="T13" fmla="*/ 8 h 32"/>
                <a:gd name="T14" fmla="*/ 0 w 32"/>
                <a:gd name="T15" fmla="*/ 13 h 32"/>
                <a:gd name="T16" fmla="*/ 0 w 32"/>
                <a:gd name="T17" fmla="*/ 19 h 32"/>
                <a:gd name="T18" fmla="*/ 3 w 32"/>
                <a:gd name="T19" fmla="*/ 25 h 32"/>
                <a:gd name="T20" fmla="*/ 8 w 32"/>
                <a:gd name="T21" fmla="*/ 29 h 32"/>
                <a:gd name="T22" fmla="*/ 13 w 32"/>
                <a:gd name="T23" fmla="*/ 32 h 32"/>
                <a:gd name="T24" fmla="*/ 19 w 32"/>
                <a:gd name="T25" fmla="*/ 32 h 32"/>
                <a:gd name="T26" fmla="*/ 25 w 32"/>
                <a:gd name="T27" fmla="*/ 29 h 32"/>
                <a:gd name="T28" fmla="*/ 29 w 32"/>
                <a:gd name="T29" fmla="*/ 25 h 32"/>
                <a:gd name="T30" fmla="*/ 32 w 32"/>
                <a:gd name="T31" fmla="*/ 19 h 32"/>
                <a:gd name="T32" fmla="*/ 32 w 32"/>
                <a:gd name="T33" fmla="*/ 16 h 32"/>
                <a:gd name="T34" fmla="*/ 31 w 32"/>
                <a:gd name="T35" fmla="*/ 10 h 32"/>
                <a:gd name="T36" fmla="*/ 28 w 32"/>
                <a:gd name="T37" fmla="*/ 5 h 32"/>
                <a:gd name="T38" fmla="*/ 22 w 32"/>
                <a:gd name="T39" fmla="*/ 2 h 32"/>
                <a:gd name="T40" fmla="*/ 16 w 32"/>
                <a:gd name="T41" fmla="*/ 0 h 32"/>
                <a:gd name="T42" fmla="*/ 10 w 32"/>
                <a:gd name="T43" fmla="*/ 2 h 32"/>
                <a:gd name="T44" fmla="*/ 6 w 32"/>
                <a:gd name="T45" fmla="*/ 5 h 32"/>
                <a:gd name="T46" fmla="*/ 2 w 32"/>
                <a:gd name="T47" fmla="*/ 10 h 32"/>
                <a:gd name="T48" fmla="*/ 2 w 32"/>
                <a:gd name="T49" fmla="*/ 16 h 32"/>
                <a:gd name="T50" fmla="*/ 2 w 32"/>
                <a:gd name="T51" fmla="*/ 22 h 32"/>
                <a:gd name="T52" fmla="*/ 6 w 32"/>
                <a:gd name="T53" fmla="*/ 26 h 32"/>
                <a:gd name="T54" fmla="*/ 10 w 32"/>
                <a:gd name="T55" fmla="*/ 31 h 32"/>
                <a:gd name="T56" fmla="*/ 16 w 32"/>
                <a:gd name="T57" fmla="*/ 31 h 32"/>
                <a:gd name="T58" fmla="*/ 22 w 32"/>
                <a:gd name="T59" fmla="*/ 31 h 32"/>
                <a:gd name="T60" fmla="*/ 28 w 32"/>
                <a:gd name="T61" fmla="*/ 26 h 32"/>
                <a:gd name="T62" fmla="*/ 31 w 32"/>
                <a:gd name="T63" fmla="*/ 22 h 32"/>
                <a:gd name="T64" fmla="*/ 32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2" y="13"/>
                  </a:lnTo>
                  <a:lnTo>
                    <a:pt x="31" y="9"/>
                  </a:lnTo>
                  <a:lnTo>
                    <a:pt x="29" y="8"/>
                  </a:lnTo>
                  <a:lnTo>
                    <a:pt x="28" y="5"/>
                  </a:lnTo>
                  <a:lnTo>
                    <a:pt x="25" y="3"/>
                  </a:lnTo>
                  <a:lnTo>
                    <a:pt x="23" y="2"/>
                  </a:lnTo>
                  <a:lnTo>
                    <a:pt x="19" y="0"/>
                  </a:lnTo>
                  <a:lnTo>
                    <a:pt x="16" y="0"/>
                  </a:lnTo>
                  <a:lnTo>
                    <a:pt x="13" y="0"/>
                  </a:lnTo>
                  <a:lnTo>
                    <a:pt x="10" y="2"/>
                  </a:lnTo>
                  <a:lnTo>
                    <a:pt x="8" y="3"/>
                  </a:lnTo>
                  <a:lnTo>
                    <a:pt x="5" y="5"/>
                  </a:lnTo>
                  <a:lnTo>
                    <a:pt x="3" y="8"/>
                  </a:lnTo>
                  <a:lnTo>
                    <a:pt x="2" y="9"/>
                  </a:lnTo>
                  <a:lnTo>
                    <a:pt x="0" y="13"/>
                  </a:lnTo>
                  <a:lnTo>
                    <a:pt x="0" y="16"/>
                  </a:lnTo>
                  <a:lnTo>
                    <a:pt x="0" y="19"/>
                  </a:lnTo>
                  <a:lnTo>
                    <a:pt x="2" y="22"/>
                  </a:lnTo>
                  <a:lnTo>
                    <a:pt x="3" y="25"/>
                  </a:lnTo>
                  <a:lnTo>
                    <a:pt x="5" y="28"/>
                  </a:lnTo>
                  <a:lnTo>
                    <a:pt x="8" y="29"/>
                  </a:lnTo>
                  <a:lnTo>
                    <a:pt x="10" y="31"/>
                  </a:lnTo>
                  <a:lnTo>
                    <a:pt x="13" y="32"/>
                  </a:lnTo>
                  <a:lnTo>
                    <a:pt x="16" y="32"/>
                  </a:lnTo>
                  <a:lnTo>
                    <a:pt x="19" y="32"/>
                  </a:lnTo>
                  <a:lnTo>
                    <a:pt x="23" y="31"/>
                  </a:lnTo>
                  <a:lnTo>
                    <a:pt x="25" y="29"/>
                  </a:lnTo>
                  <a:lnTo>
                    <a:pt x="28" y="28"/>
                  </a:lnTo>
                  <a:lnTo>
                    <a:pt x="29" y="25"/>
                  </a:lnTo>
                  <a:lnTo>
                    <a:pt x="31" y="22"/>
                  </a:lnTo>
                  <a:lnTo>
                    <a:pt x="32" y="19"/>
                  </a:lnTo>
                  <a:lnTo>
                    <a:pt x="32" y="16"/>
                  </a:lnTo>
                  <a:lnTo>
                    <a:pt x="32" y="16"/>
                  </a:lnTo>
                  <a:lnTo>
                    <a:pt x="32" y="13"/>
                  </a:lnTo>
                  <a:lnTo>
                    <a:pt x="31" y="10"/>
                  </a:lnTo>
                  <a:lnTo>
                    <a:pt x="29" y="8"/>
                  </a:lnTo>
                  <a:lnTo>
                    <a:pt x="28" y="5"/>
                  </a:lnTo>
                  <a:lnTo>
                    <a:pt x="25" y="3"/>
                  </a:lnTo>
                  <a:lnTo>
                    <a:pt x="22" y="2"/>
                  </a:lnTo>
                  <a:lnTo>
                    <a:pt x="19" y="0"/>
                  </a:lnTo>
                  <a:lnTo>
                    <a:pt x="16" y="0"/>
                  </a:lnTo>
                  <a:lnTo>
                    <a:pt x="13" y="0"/>
                  </a:lnTo>
                  <a:lnTo>
                    <a:pt x="10" y="2"/>
                  </a:lnTo>
                  <a:lnTo>
                    <a:pt x="8" y="3"/>
                  </a:lnTo>
                  <a:lnTo>
                    <a:pt x="6" y="5"/>
                  </a:lnTo>
                  <a:lnTo>
                    <a:pt x="3" y="8"/>
                  </a:lnTo>
                  <a:lnTo>
                    <a:pt x="2" y="10"/>
                  </a:lnTo>
                  <a:lnTo>
                    <a:pt x="2" y="13"/>
                  </a:lnTo>
                  <a:lnTo>
                    <a:pt x="2" y="16"/>
                  </a:lnTo>
                  <a:lnTo>
                    <a:pt x="2" y="19"/>
                  </a:lnTo>
                  <a:lnTo>
                    <a:pt x="2" y="22"/>
                  </a:lnTo>
                  <a:lnTo>
                    <a:pt x="3" y="25"/>
                  </a:lnTo>
                  <a:lnTo>
                    <a:pt x="6" y="26"/>
                  </a:lnTo>
                  <a:lnTo>
                    <a:pt x="8" y="29"/>
                  </a:lnTo>
                  <a:lnTo>
                    <a:pt x="10" y="31"/>
                  </a:lnTo>
                  <a:lnTo>
                    <a:pt x="13" y="31"/>
                  </a:lnTo>
                  <a:lnTo>
                    <a:pt x="16" y="31"/>
                  </a:lnTo>
                  <a:lnTo>
                    <a:pt x="19" y="31"/>
                  </a:lnTo>
                  <a:lnTo>
                    <a:pt x="22" y="31"/>
                  </a:lnTo>
                  <a:lnTo>
                    <a:pt x="25" y="29"/>
                  </a:lnTo>
                  <a:lnTo>
                    <a:pt x="28" y="26"/>
                  </a:lnTo>
                  <a:lnTo>
                    <a:pt x="29" y="25"/>
                  </a:lnTo>
                  <a:lnTo>
                    <a:pt x="31" y="22"/>
                  </a:lnTo>
                  <a:lnTo>
                    <a:pt x="32" y="19"/>
                  </a:lnTo>
                  <a:lnTo>
                    <a:pt x="32"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2" name="Freeform 1422"/>
            <p:cNvSpPr>
              <a:spLocks/>
            </p:cNvSpPr>
            <p:nvPr/>
          </p:nvSpPr>
          <p:spPr bwMode="auto">
            <a:xfrm>
              <a:off x="4231" y="2557"/>
              <a:ext cx="30" cy="31"/>
            </a:xfrm>
            <a:custGeom>
              <a:avLst/>
              <a:gdLst>
                <a:gd name="T0" fmla="*/ 30 w 30"/>
                <a:gd name="T1" fmla="*/ 13 h 31"/>
                <a:gd name="T2" fmla="*/ 27 w 30"/>
                <a:gd name="T3" fmla="*/ 8 h 31"/>
                <a:gd name="T4" fmla="*/ 23 w 30"/>
                <a:gd name="T5" fmla="*/ 3 h 31"/>
                <a:gd name="T6" fmla="*/ 17 w 30"/>
                <a:gd name="T7" fmla="*/ 0 h 31"/>
                <a:gd name="T8" fmla="*/ 11 w 30"/>
                <a:gd name="T9" fmla="*/ 0 h 31"/>
                <a:gd name="T10" fmla="*/ 6 w 30"/>
                <a:gd name="T11" fmla="*/ 3 h 31"/>
                <a:gd name="T12" fmla="*/ 1 w 30"/>
                <a:gd name="T13" fmla="*/ 8 h 31"/>
                <a:gd name="T14" fmla="*/ 0 w 30"/>
                <a:gd name="T15" fmla="*/ 13 h 31"/>
                <a:gd name="T16" fmla="*/ 0 w 30"/>
                <a:gd name="T17" fmla="*/ 19 h 31"/>
                <a:gd name="T18" fmla="*/ 1 w 30"/>
                <a:gd name="T19" fmla="*/ 25 h 31"/>
                <a:gd name="T20" fmla="*/ 6 w 30"/>
                <a:gd name="T21" fmla="*/ 29 h 31"/>
                <a:gd name="T22" fmla="*/ 11 w 30"/>
                <a:gd name="T23" fmla="*/ 31 h 31"/>
                <a:gd name="T24" fmla="*/ 17 w 30"/>
                <a:gd name="T25" fmla="*/ 31 h 31"/>
                <a:gd name="T26" fmla="*/ 23 w 30"/>
                <a:gd name="T27" fmla="*/ 29 h 31"/>
                <a:gd name="T28" fmla="*/ 27 w 30"/>
                <a:gd name="T29" fmla="*/ 25 h 31"/>
                <a:gd name="T30" fmla="*/ 30 w 30"/>
                <a:gd name="T31" fmla="*/ 19 h 31"/>
                <a:gd name="T32" fmla="*/ 30 w 30"/>
                <a:gd name="T33" fmla="*/ 16 h 31"/>
                <a:gd name="T34" fmla="*/ 29 w 30"/>
                <a:gd name="T35" fmla="*/ 10 h 31"/>
                <a:gd name="T36" fmla="*/ 26 w 30"/>
                <a:gd name="T37" fmla="*/ 5 h 31"/>
                <a:gd name="T38" fmla="*/ 20 w 30"/>
                <a:gd name="T39" fmla="*/ 2 h 31"/>
                <a:gd name="T40" fmla="*/ 14 w 30"/>
                <a:gd name="T41" fmla="*/ 0 h 31"/>
                <a:gd name="T42" fmla="*/ 8 w 30"/>
                <a:gd name="T43" fmla="*/ 2 h 31"/>
                <a:gd name="T44" fmla="*/ 4 w 30"/>
                <a:gd name="T45" fmla="*/ 5 h 31"/>
                <a:gd name="T46" fmla="*/ 1 w 30"/>
                <a:gd name="T47" fmla="*/ 10 h 31"/>
                <a:gd name="T48" fmla="*/ 0 w 30"/>
                <a:gd name="T49" fmla="*/ 16 h 31"/>
                <a:gd name="T50" fmla="*/ 1 w 30"/>
                <a:gd name="T51" fmla="*/ 22 h 31"/>
                <a:gd name="T52" fmla="*/ 4 w 30"/>
                <a:gd name="T53" fmla="*/ 26 h 31"/>
                <a:gd name="T54" fmla="*/ 8 w 30"/>
                <a:gd name="T55" fmla="*/ 29 h 31"/>
                <a:gd name="T56" fmla="*/ 14 w 30"/>
                <a:gd name="T57" fmla="*/ 31 h 31"/>
                <a:gd name="T58" fmla="*/ 20 w 30"/>
                <a:gd name="T59" fmla="*/ 29 h 31"/>
                <a:gd name="T60" fmla="*/ 26 w 30"/>
                <a:gd name="T61" fmla="*/ 26 h 31"/>
                <a:gd name="T62" fmla="*/ 29 w 30"/>
                <a:gd name="T63" fmla="*/ 22 h 31"/>
                <a:gd name="T64" fmla="*/ 30 w 30"/>
                <a:gd name="T6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30" y="16"/>
                  </a:moveTo>
                  <a:lnTo>
                    <a:pt x="30" y="13"/>
                  </a:lnTo>
                  <a:lnTo>
                    <a:pt x="29" y="10"/>
                  </a:lnTo>
                  <a:lnTo>
                    <a:pt x="27" y="8"/>
                  </a:lnTo>
                  <a:lnTo>
                    <a:pt x="26" y="5"/>
                  </a:lnTo>
                  <a:lnTo>
                    <a:pt x="23" y="3"/>
                  </a:lnTo>
                  <a:lnTo>
                    <a:pt x="20" y="2"/>
                  </a:lnTo>
                  <a:lnTo>
                    <a:pt x="17" y="0"/>
                  </a:lnTo>
                  <a:lnTo>
                    <a:pt x="14" y="0"/>
                  </a:lnTo>
                  <a:lnTo>
                    <a:pt x="11" y="0"/>
                  </a:lnTo>
                  <a:lnTo>
                    <a:pt x="8" y="2"/>
                  </a:lnTo>
                  <a:lnTo>
                    <a:pt x="6" y="3"/>
                  </a:lnTo>
                  <a:lnTo>
                    <a:pt x="4" y="5"/>
                  </a:lnTo>
                  <a:lnTo>
                    <a:pt x="1" y="8"/>
                  </a:lnTo>
                  <a:lnTo>
                    <a:pt x="0" y="10"/>
                  </a:lnTo>
                  <a:lnTo>
                    <a:pt x="0" y="13"/>
                  </a:lnTo>
                  <a:lnTo>
                    <a:pt x="0" y="16"/>
                  </a:lnTo>
                  <a:lnTo>
                    <a:pt x="0" y="19"/>
                  </a:lnTo>
                  <a:lnTo>
                    <a:pt x="0" y="22"/>
                  </a:lnTo>
                  <a:lnTo>
                    <a:pt x="1" y="25"/>
                  </a:lnTo>
                  <a:lnTo>
                    <a:pt x="4" y="26"/>
                  </a:lnTo>
                  <a:lnTo>
                    <a:pt x="6" y="29"/>
                  </a:lnTo>
                  <a:lnTo>
                    <a:pt x="8" y="31"/>
                  </a:lnTo>
                  <a:lnTo>
                    <a:pt x="11" y="31"/>
                  </a:lnTo>
                  <a:lnTo>
                    <a:pt x="14" y="31"/>
                  </a:lnTo>
                  <a:lnTo>
                    <a:pt x="17" y="31"/>
                  </a:lnTo>
                  <a:lnTo>
                    <a:pt x="20" y="31"/>
                  </a:lnTo>
                  <a:lnTo>
                    <a:pt x="23" y="29"/>
                  </a:lnTo>
                  <a:lnTo>
                    <a:pt x="26" y="26"/>
                  </a:lnTo>
                  <a:lnTo>
                    <a:pt x="27" y="25"/>
                  </a:lnTo>
                  <a:lnTo>
                    <a:pt x="29" y="22"/>
                  </a:lnTo>
                  <a:lnTo>
                    <a:pt x="30" y="19"/>
                  </a:lnTo>
                  <a:lnTo>
                    <a:pt x="30" y="16"/>
                  </a:lnTo>
                  <a:lnTo>
                    <a:pt x="30" y="16"/>
                  </a:lnTo>
                  <a:lnTo>
                    <a:pt x="29" y="13"/>
                  </a:lnTo>
                  <a:lnTo>
                    <a:pt x="29" y="10"/>
                  </a:lnTo>
                  <a:lnTo>
                    <a:pt x="27" y="8"/>
                  </a:lnTo>
                  <a:lnTo>
                    <a:pt x="26" y="5"/>
                  </a:lnTo>
                  <a:lnTo>
                    <a:pt x="23" y="3"/>
                  </a:lnTo>
                  <a:lnTo>
                    <a:pt x="20" y="2"/>
                  </a:lnTo>
                  <a:lnTo>
                    <a:pt x="17" y="2"/>
                  </a:lnTo>
                  <a:lnTo>
                    <a:pt x="14" y="0"/>
                  </a:lnTo>
                  <a:lnTo>
                    <a:pt x="11" y="2"/>
                  </a:lnTo>
                  <a:lnTo>
                    <a:pt x="8" y="2"/>
                  </a:lnTo>
                  <a:lnTo>
                    <a:pt x="6" y="3"/>
                  </a:lnTo>
                  <a:lnTo>
                    <a:pt x="4" y="5"/>
                  </a:lnTo>
                  <a:lnTo>
                    <a:pt x="3" y="8"/>
                  </a:lnTo>
                  <a:lnTo>
                    <a:pt x="1" y="10"/>
                  </a:lnTo>
                  <a:lnTo>
                    <a:pt x="0" y="13"/>
                  </a:lnTo>
                  <a:lnTo>
                    <a:pt x="0" y="16"/>
                  </a:lnTo>
                  <a:lnTo>
                    <a:pt x="0" y="19"/>
                  </a:lnTo>
                  <a:lnTo>
                    <a:pt x="1" y="22"/>
                  </a:lnTo>
                  <a:lnTo>
                    <a:pt x="3" y="25"/>
                  </a:lnTo>
                  <a:lnTo>
                    <a:pt x="4" y="26"/>
                  </a:lnTo>
                  <a:lnTo>
                    <a:pt x="6" y="28"/>
                  </a:lnTo>
                  <a:lnTo>
                    <a:pt x="8" y="29"/>
                  </a:lnTo>
                  <a:lnTo>
                    <a:pt x="11" y="31"/>
                  </a:lnTo>
                  <a:lnTo>
                    <a:pt x="14" y="31"/>
                  </a:lnTo>
                  <a:lnTo>
                    <a:pt x="17" y="31"/>
                  </a:lnTo>
                  <a:lnTo>
                    <a:pt x="20" y="29"/>
                  </a:lnTo>
                  <a:lnTo>
                    <a:pt x="23" y="28"/>
                  </a:lnTo>
                  <a:lnTo>
                    <a:pt x="26" y="26"/>
                  </a:lnTo>
                  <a:lnTo>
                    <a:pt x="27" y="25"/>
                  </a:lnTo>
                  <a:lnTo>
                    <a:pt x="29" y="22"/>
                  </a:lnTo>
                  <a:lnTo>
                    <a:pt x="29" y="19"/>
                  </a:lnTo>
                  <a:lnTo>
                    <a:pt x="30" y="16"/>
                  </a:lnTo>
                  <a:lnTo>
                    <a:pt x="30"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3" name="Freeform 1423"/>
            <p:cNvSpPr>
              <a:spLocks/>
            </p:cNvSpPr>
            <p:nvPr/>
          </p:nvSpPr>
          <p:spPr bwMode="auto">
            <a:xfrm>
              <a:off x="4231" y="2557"/>
              <a:ext cx="30" cy="31"/>
            </a:xfrm>
            <a:custGeom>
              <a:avLst/>
              <a:gdLst>
                <a:gd name="T0" fmla="*/ 29 w 30"/>
                <a:gd name="T1" fmla="*/ 13 h 31"/>
                <a:gd name="T2" fmla="*/ 27 w 30"/>
                <a:gd name="T3" fmla="*/ 8 h 31"/>
                <a:gd name="T4" fmla="*/ 23 w 30"/>
                <a:gd name="T5" fmla="*/ 3 h 31"/>
                <a:gd name="T6" fmla="*/ 17 w 30"/>
                <a:gd name="T7" fmla="*/ 2 h 31"/>
                <a:gd name="T8" fmla="*/ 11 w 30"/>
                <a:gd name="T9" fmla="*/ 2 h 31"/>
                <a:gd name="T10" fmla="*/ 6 w 30"/>
                <a:gd name="T11" fmla="*/ 3 h 31"/>
                <a:gd name="T12" fmla="*/ 3 w 30"/>
                <a:gd name="T13" fmla="*/ 8 h 31"/>
                <a:gd name="T14" fmla="*/ 0 w 30"/>
                <a:gd name="T15" fmla="*/ 13 h 31"/>
                <a:gd name="T16" fmla="*/ 0 w 30"/>
                <a:gd name="T17" fmla="*/ 19 h 31"/>
                <a:gd name="T18" fmla="*/ 3 w 30"/>
                <a:gd name="T19" fmla="*/ 25 h 31"/>
                <a:gd name="T20" fmla="*/ 6 w 30"/>
                <a:gd name="T21" fmla="*/ 28 h 31"/>
                <a:gd name="T22" fmla="*/ 11 w 30"/>
                <a:gd name="T23" fmla="*/ 31 h 31"/>
                <a:gd name="T24" fmla="*/ 17 w 30"/>
                <a:gd name="T25" fmla="*/ 31 h 31"/>
                <a:gd name="T26" fmla="*/ 23 w 30"/>
                <a:gd name="T27" fmla="*/ 28 h 31"/>
                <a:gd name="T28" fmla="*/ 27 w 30"/>
                <a:gd name="T29" fmla="*/ 25 h 31"/>
                <a:gd name="T30" fmla="*/ 29 w 30"/>
                <a:gd name="T31" fmla="*/ 19 h 31"/>
                <a:gd name="T32" fmla="*/ 29 w 30"/>
                <a:gd name="T33" fmla="*/ 16 h 31"/>
                <a:gd name="T34" fmla="*/ 27 w 30"/>
                <a:gd name="T35" fmla="*/ 10 h 31"/>
                <a:gd name="T36" fmla="*/ 24 w 30"/>
                <a:gd name="T37" fmla="*/ 6 h 31"/>
                <a:gd name="T38" fmla="*/ 20 w 30"/>
                <a:gd name="T39" fmla="*/ 3 h 31"/>
                <a:gd name="T40" fmla="*/ 14 w 30"/>
                <a:gd name="T41" fmla="*/ 2 h 31"/>
                <a:gd name="T42" fmla="*/ 8 w 30"/>
                <a:gd name="T43" fmla="*/ 3 h 31"/>
                <a:gd name="T44" fmla="*/ 4 w 30"/>
                <a:gd name="T45" fmla="*/ 6 h 31"/>
                <a:gd name="T46" fmla="*/ 1 w 30"/>
                <a:gd name="T47" fmla="*/ 10 h 31"/>
                <a:gd name="T48" fmla="*/ 0 w 30"/>
                <a:gd name="T49" fmla="*/ 16 h 31"/>
                <a:gd name="T50" fmla="*/ 1 w 30"/>
                <a:gd name="T51" fmla="*/ 22 h 31"/>
                <a:gd name="T52" fmla="*/ 4 w 30"/>
                <a:gd name="T53" fmla="*/ 26 h 31"/>
                <a:gd name="T54" fmla="*/ 8 w 30"/>
                <a:gd name="T55" fmla="*/ 29 h 31"/>
                <a:gd name="T56" fmla="*/ 14 w 30"/>
                <a:gd name="T57" fmla="*/ 31 h 31"/>
                <a:gd name="T58" fmla="*/ 20 w 30"/>
                <a:gd name="T59" fmla="*/ 29 h 31"/>
                <a:gd name="T60" fmla="*/ 24 w 30"/>
                <a:gd name="T61" fmla="*/ 26 h 31"/>
                <a:gd name="T62" fmla="*/ 27 w 30"/>
                <a:gd name="T63" fmla="*/ 22 h 31"/>
                <a:gd name="T64" fmla="*/ 29 w 30"/>
                <a:gd name="T6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30" y="16"/>
                  </a:moveTo>
                  <a:lnTo>
                    <a:pt x="29" y="13"/>
                  </a:lnTo>
                  <a:lnTo>
                    <a:pt x="29" y="10"/>
                  </a:lnTo>
                  <a:lnTo>
                    <a:pt x="27" y="8"/>
                  </a:lnTo>
                  <a:lnTo>
                    <a:pt x="26" y="5"/>
                  </a:lnTo>
                  <a:lnTo>
                    <a:pt x="23" y="3"/>
                  </a:lnTo>
                  <a:lnTo>
                    <a:pt x="20" y="2"/>
                  </a:lnTo>
                  <a:lnTo>
                    <a:pt x="17" y="2"/>
                  </a:lnTo>
                  <a:lnTo>
                    <a:pt x="14" y="0"/>
                  </a:lnTo>
                  <a:lnTo>
                    <a:pt x="11" y="2"/>
                  </a:lnTo>
                  <a:lnTo>
                    <a:pt x="8" y="2"/>
                  </a:lnTo>
                  <a:lnTo>
                    <a:pt x="6" y="3"/>
                  </a:lnTo>
                  <a:lnTo>
                    <a:pt x="4" y="5"/>
                  </a:lnTo>
                  <a:lnTo>
                    <a:pt x="3" y="8"/>
                  </a:lnTo>
                  <a:lnTo>
                    <a:pt x="1" y="10"/>
                  </a:lnTo>
                  <a:lnTo>
                    <a:pt x="0" y="13"/>
                  </a:lnTo>
                  <a:lnTo>
                    <a:pt x="0" y="16"/>
                  </a:lnTo>
                  <a:lnTo>
                    <a:pt x="0" y="19"/>
                  </a:lnTo>
                  <a:lnTo>
                    <a:pt x="1" y="22"/>
                  </a:lnTo>
                  <a:lnTo>
                    <a:pt x="3" y="25"/>
                  </a:lnTo>
                  <a:lnTo>
                    <a:pt x="4" y="26"/>
                  </a:lnTo>
                  <a:lnTo>
                    <a:pt x="6" y="28"/>
                  </a:lnTo>
                  <a:lnTo>
                    <a:pt x="8" y="29"/>
                  </a:lnTo>
                  <a:lnTo>
                    <a:pt x="11" y="31"/>
                  </a:lnTo>
                  <a:lnTo>
                    <a:pt x="14" y="31"/>
                  </a:lnTo>
                  <a:lnTo>
                    <a:pt x="17" y="31"/>
                  </a:lnTo>
                  <a:lnTo>
                    <a:pt x="20" y="29"/>
                  </a:lnTo>
                  <a:lnTo>
                    <a:pt x="23" y="28"/>
                  </a:lnTo>
                  <a:lnTo>
                    <a:pt x="26" y="26"/>
                  </a:lnTo>
                  <a:lnTo>
                    <a:pt x="27" y="25"/>
                  </a:lnTo>
                  <a:lnTo>
                    <a:pt x="29" y="22"/>
                  </a:lnTo>
                  <a:lnTo>
                    <a:pt x="29" y="19"/>
                  </a:lnTo>
                  <a:lnTo>
                    <a:pt x="30" y="16"/>
                  </a:lnTo>
                  <a:lnTo>
                    <a:pt x="29" y="16"/>
                  </a:lnTo>
                  <a:lnTo>
                    <a:pt x="29" y="13"/>
                  </a:lnTo>
                  <a:lnTo>
                    <a:pt x="27" y="10"/>
                  </a:lnTo>
                  <a:lnTo>
                    <a:pt x="26" y="8"/>
                  </a:lnTo>
                  <a:lnTo>
                    <a:pt x="24" y="6"/>
                  </a:lnTo>
                  <a:lnTo>
                    <a:pt x="23" y="5"/>
                  </a:lnTo>
                  <a:lnTo>
                    <a:pt x="20" y="3"/>
                  </a:lnTo>
                  <a:lnTo>
                    <a:pt x="17" y="2"/>
                  </a:lnTo>
                  <a:lnTo>
                    <a:pt x="14" y="2"/>
                  </a:lnTo>
                  <a:lnTo>
                    <a:pt x="11" y="2"/>
                  </a:lnTo>
                  <a:lnTo>
                    <a:pt x="8" y="3"/>
                  </a:lnTo>
                  <a:lnTo>
                    <a:pt x="7" y="5"/>
                  </a:lnTo>
                  <a:lnTo>
                    <a:pt x="4" y="6"/>
                  </a:lnTo>
                  <a:lnTo>
                    <a:pt x="3" y="8"/>
                  </a:lnTo>
                  <a:lnTo>
                    <a:pt x="1" y="10"/>
                  </a:lnTo>
                  <a:lnTo>
                    <a:pt x="0" y="13"/>
                  </a:lnTo>
                  <a:lnTo>
                    <a:pt x="0" y="16"/>
                  </a:lnTo>
                  <a:lnTo>
                    <a:pt x="0" y="19"/>
                  </a:lnTo>
                  <a:lnTo>
                    <a:pt x="1" y="22"/>
                  </a:lnTo>
                  <a:lnTo>
                    <a:pt x="3" y="23"/>
                  </a:lnTo>
                  <a:lnTo>
                    <a:pt x="4" y="26"/>
                  </a:lnTo>
                  <a:lnTo>
                    <a:pt x="7" y="28"/>
                  </a:lnTo>
                  <a:lnTo>
                    <a:pt x="8" y="29"/>
                  </a:lnTo>
                  <a:lnTo>
                    <a:pt x="11" y="31"/>
                  </a:lnTo>
                  <a:lnTo>
                    <a:pt x="14" y="31"/>
                  </a:lnTo>
                  <a:lnTo>
                    <a:pt x="17" y="31"/>
                  </a:lnTo>
                  <a:lnTo>
                    <a:pt x="20" y="29"/>
                  </a:lnTo>
                  <a:lnTo>
                    <a:pt x="23" y="28"/>
                  </a:lnTo>
                  <a:lnTo>
                    <a:pt x="24" y="26"/>
                  </a:lnTo>
                  <a:lnTo>
                    <a:pt x="26" y="23"/>
                  </a:lnTo>
                  <a:lnTo>
                    <a:pt x="27" y="22"/>
                  </a:lnTo>
                  <a:lnTo>
                    <a:pt x="29" y="19"/>
                  </a:lnTo>
                  <a:lnTo>
                    <a:pt x="29" y="16"/>
                  </a:lnTo>
                  <a:lnTo>
                    <a:pt x="30" y="16"/>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4" name="Freeform 1424"/>
            <p:cNvSpPr>
              <a:spLocks/>
            </p:cNvSpPr>
            <p:nvPr/>
          </p:nvSpPr>
          <p:spPr bwMode="auto">
            <a:xfrm>
              <a:off x="4231" y="2559"/>
              <a:ext cx="29" cy="29"/>
            </a:xfrm>
            <a:custGeom>
              <a:avLst/>
              <a:gdLst>
                <a:gd name="T0" fmla="*/ 29 w 29"/>
                <a:gd name="T1" fmla="*/ 11 h 29"/>
                <a:gd name="T2" fmla="*/ 26 w 29"/>
                <a:gd name="T3" fmla="*/ 6 h 29"/>
                <a:gd name="T4" fmla="*/ 23 w 29"/>
                <a:gd name="T5" fmla="*/ 3 h 29"/>
                <a:gd name="T6" fmla="*/ 17 w 29"/>
                <a:gd name="T7" fmla="*/ 0 h 29"/>
                <a:gd name="T8" fmla="*/ 11 w 29"/>
                <a:gd name="T9" fmla="*/ 0 h 29"/>
                <a:gd name="T10" fmla="*/ 7 w 29"/>
                <a:gd name="T11" fmla="*/ 3 h 29"/>
                <a:gd name="T12" fmla="*/ 3 w 29"/>
                <a:gd name="T13" fmla="*/ 6 h 29"/>
                <a:gd name="T14" fmla="*/ 0 w 29"/>
                <a:gd name="T15" fmla="*/ 11 h 29"/>
                <a:gd name="T16" fmla="*/ 0 w 29"/>
                <a:gd name="T17" fmla="*/ 17 h 29"/>
                <a:gd name="T18" fmla="*/ 3 w 29"/>
                <a:gd name="T19" fmla="*/ 21 h 29"/>
                <a:gd name="T20" fmla="*/ 7 w 29"/>
                <a:gd name="T21" fmla="*/ 26 h 29"/>
                <a:gd name="T22" fmla="*/ 11 w 29"/>
                <a:gd name="T23" fmla="*/ 29 h 29"/>
                <a:gd name="T24" fmla="*/ 17 w 29"/>
                <a:gd name="T25" fmla="*/ 29 h 29"/>
                <a:gd name="T26" fmla="*/ 23 w 29"/>
                <a:gd name="T27" fmla="*/ 26 h 29"/>
                <a:gd name="T28" fmla="*/ 26 w 29"/>
                <a:gd name="T29" fmla="*/ 21 h 29"/>
                <a:gd name="T30" fmla="*/ 29 w 29"/>
                <a:gd name="T31" fmla="*/ 17 h 29"/>
                <a:gd name="T32" fmla="*/ 29 w 29"/>
                <a:gd name="T33" fmla="*/ 14 h 29"/>
                <a:gd name="T34" fmla="*/ 27 w 29"/>
                <a:gd name="T35" fmla="*/ 8 h 29"/>
                <a:gd name="T36" fmla="*/ 24 w 29"/>
                <a:gd name="T37" fmla="*/ 4 h 29"/>
                <a:gd name="T38" fmla="*/ 20 w 29"/>
                <a:gd name="T39" fmla="*/ 1 h 29"/>
                <a:gd name="T40" fmla="*/ 14 w 29"/>
                <a:gd name="T41" fmla="*/ 0 h 29"/>
                <a:gd name="T42" fmla="*/ 10 w 29"/>
                <a:gd name="T43" fmla="*/ 1 h 29"/>
                <a:gd name="T44" fmla="*/ 4 w 29"/>
                <a:gd name="T45" fmla="*/ 4 h 29"/>
                <a:gd name="T46" fmla="*/ 1 w 29"/>
                <a:gd name="T47" fmla="*/ 8 h 29"/>
                <a:gd name="T48" fmla="*/ 1 w 29"/>
                <a:gd name="T49" fmla="*/ 14 h 29"/>
                <a:gd name="T50" fmla="*/ 1 w 29"/>
                <a:gd name="T51" fmla="*/ 19 h 29"/>
                <a:gd name="T52" fmla="*/ 4 w 29"/>
                <a:gd name="T53" fmla="*/ 24 h 29"/>
                <a:gd name="T54" fmla="*/ 10 w 29"/>
                <a:gd name="T55" fmla="*/ 27 h 29"/>
                <a:gd name="T56" fmla="*/ 14 w 29"/>
                <a:gd name="T57" fmla="*/ 27 h 29"/>
                <a:gd name="T58" fmla="*/ 20 w 29"/>
                <a:gd name="T59" fmla="*/ 27 h 29"/>
                <a:gd name="T60" fmla="*/ 24 w 29"/>
                <a:gd name="T61" fmla="*/ 24 h 29"/>
                <a:gd name="T62" fmla="*/ 27 w 29"/>
                <a:gd name="T63" fmla="*/ 19 h 29"/>
                <a:gd name="T64" fmla="*/ 29 w 29"/>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9">
                  <a:moveTo>
                    <a:pt x="29" y="14"/>
                  </a:moveTo>
                  <a:lnTo>
                    <a:pt x="29" y="11"/>
                  </a:lnTo>
                  <a:lnTo>
                    <a:pt x="27" y="8"/>
                  </a:lnTo>
                  <a:lnTo>
                    <a:pt x="26" y="6"/>
                  </a:lnTo>
                  <a:lnTo>
                    <a:pt x="24" y="4"/>
                  </a:lnTo>
                  <a:lnTo>
                    <a:pt x="23" y="3"/>
                  </a:lnTo>
                  <a:lnTo>
                    <a:pt x="20" y="1"/>
                  </a:lnTo>
                  <a:lnTo>
                    <a:pt x="17" y="0"/>
                  </a:lnTo>
                  <a:lnTo>
                    <a:pt x="14" y="0"/>
                  </a:lnTo>
                  <a:lnTo>
                    <a:pt x="11" y="0"/>
                  </a:lnTo>
                  <a:lnTo>
                    <a:pt x="8" y="1"/>
                  </a:lnTo>
                  <a:lnTo>
                    <a:pt x="7" y="3"/>
                  </a:lnTo>
                  <a:lnTo>
                    <a:pt x="4" y="4"/>
                  </a:lnTo>
                  <a:lnTo>
                    <a:pt x="3" y="6"/>
                  </a:lnTo>
                  <a:lnTo>
                    <a:pt x="1" y="8"/>
                  </a:lnTo>
                  <a:lnTo>
                    <a:pt x="0" y="11"/>
                  </a:lnTo>
                  <a:lnTo>
                    <a:pt x="0" y="14"/>
                  </a:lnTo>
                  <a:lnTo>
                    <a:pt x="0" y="17"/>
                  </a:lnTo>
                  <a:lnTo>
                    <a:pt x="1" y="20"/>
                  </a:lnTo>
                  <a:lnTo>
                    <a:pt x="3" y="21"/>
                  </a:lnTo>
                  <a:lnTo>
                    <a:pt x="4" y="24"/>
                  </a:lnTo>
                  <a:lnTo>
                    <a:pt x="7" y="26"/>
                  </a:lnTo>
                  <a:lnTo>
                    <a:pt x="8" y="27"/>
                  </a:lnTo>
                  <a:lnTo>
                    <a:pt x="11" y="29"/>
                  </a:lnTo>
                  <a:lnTo>
                    <a:pt x="14" y="29"/>
                  </a:lnTo>
                  <a:lnTo>
                    <a:pt x="17" y="29"/>
                  </a:lnTo>
                  <a:lnTo>
                    <a:pt x="20" y="27"/>
                  </a:lnTo>
                  <a:lnTo>
                    <a:pt x="23" y="26"/>
                  </a:lnTo>
                  <a:lnTo>
                    <a:pt x="24" y="24"/>
                  </a:lnTo>
                  <a:lnTo>
                    <a:pt x="26" y="21"/>
                  </a:lnTo>
                  <a:lnTo>
                    <a:pt x="27" y="20"/>
                  </a:lnTo>
                  <a:lnTo>
                    <a:pt x="29" y="17"/>
                  </a:lnTo>
                  <a:lnTo>
                    <a:pt x="29" y="14"/>
                  </a:lnTo>
                  <a:lnTo>
                    <a:pt x="29" y="14"/>
                  </a:lnTo>
                  <a:lnTo>
                    <a:pt x="29" y="11"/>
                  </a:lnTo>
                  <a:lnTo>
                    <a:pt x="27" y="8"/>
                  </a:lnTo>
                  <a:lnTo>
                    <a:pt x="26" y="6"/>
                  </a:lnTo>
                  <a:lnTo>
                    <a:pt x="24" y="4"/>
                  </a:lnTo>
                  <a:lnTo>
                    <a:pt x="23" y="3"/>
                  </a:lnTo>
                  <a:lnTo>
                    <a:pt x="20" y="1"/>
                  </a:lnTo>
                  <a:lnTo>
                    <a:pt x="17" y="0"/>
                  </a:lnTo>
                  <a:lnTo>
                    <a:pt x="14" y="0"/>
                  </a:lnTo>
                  <a:lnTo>
                    <a:pt x="11" y="0"/>
                  </a:lnTo>
                  <a:lnTo>
                    <a:pt x="10" y="1"/>
                  </a:lnTo>
                  <a:lnTo>
                    <a:pt x="7" y="3"/>
                  </a:lnTo>
                  <a:lnTo>
                    <a:pt x="4" y="4"/>
                  </a:lnTo>
                  <a:lnTo>
                    <a:pt x="3" y="6"/>
                  </a:lnTo>
                  <a:lnTo>
                    <a:pt x="1" y="8"/>
                  </a:lnTo>
                  <a:lnTo>
                    <a:pt x="1" y="11"/>
                  </a:lnTo>
                  <a:lnTo>
                    <a:pt x="1" y="14"/>
                  </a:lnTo>
                  <a:lnTo>
                    <a:pt x="1" y="17"/>
                  </a:lnTo>
                  <a:lnTo>
                    <a:pt x="1" y="19"/>
                  </a:lnTo>
                  <a:lnTo>
                    <a:pt x="3" y="21"/>
                  </a:lnTo>
                  <a:lnTo>
                    <a:pt x="4" y="24"/>
                  </a:lnTo>
                  <a:lnTo>
                    <a:pt x="7" y="26"/>
                  </a:lnTo>
                  <a:lnTo>
                    <a:pt x="10" y="27"/>
                  </a:lnTo>
                  <a:lnTo>
                    <a:pt x="11" y="27"/>
                  </a:lnTo>
                  <a:lnTo>
                    <a:pt x="14" y="27"/>
                  </a:lnTo>
                  <a:lnTo>
                    <a:pt x="17" y="27"/>
                  </a:lnTo>
                  <a:lnTo>
                    <a:pt x="20" y="27"/>
                  </a:lnTo>
                  <a:lnTo>
                    <a:pt x="23" y="26"/>
                  </a:lnTo>
                  <a:lnTo>
                    <a:pt x="24" y="24"/>
                  </a:lnTo>
                  <a:lnTo>
                    <a:pt x="26" y="21"/>
                  </a:lnTo>
                  <a:lnTo>
                    <a:pt x="27" y="19"/>
                  </a:lnTo>
                  <a:lnTo>
                    <a:pt x="29" y="17"/>
                  </a:lnTo>
                  <a:lnTo>
                    <a:pt x="29" y="14"/>
                  </a:lnTo>
                  <a:lnTo>
                    <a:pt x="29"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5" name="Freeform 1425"/>
            <p:cNvSpPr>
              <a:spLocks/>
            </p:cNvSpPr>
            <p:nvPr/>
          </p:nvSpPr>
          <p:spPr bwMode="auto">
            <a:xfrm>
              <a:off x="4232" y="2559"/>
              <a:ext cx="28" cy="27"/>
            </a:xfrm>
            <a:custGeom>
              <a:avLst/>
              <a:gdLst>
                <a:gd name="T0" fmla="*/ 28 w 28"/>
                <a:gd name="T1" fmla="*/ 11 h 27"/>
                <a:gd name="T2" fmla="*/ 25 w 28"/>
                <a:gd name="T3" fmla="*/ 6 h 27"/>
                <a:gd name="T4" fmla="*/ 22 w 28"/>
                <a:gd name="T5" fmla="*/ 3 h 27"/>
                <a:gd name="T6" fmla="*/ 16 w 28"/>
                <a:gd name="T7" fmla="*/ 0 h 27"/>
                <a:gd name="T8" fmla="*/ 10 w 28"/>
                <a:gd name="T9" fmla="*/ 0 h 27"/>
                <a:gd name="T10" fmla="*/ 6 w 28"/>
                <a:gd name="T11" fmla="*/ 3 h 27"/>
                <a:gd name="T12" fmla="*/ 2 w 28"/>
                <a:gd name="T13" fmla="*/ 6 h 27"/>
                <a:gd name="T14" fmla="*/ 0 w 28"/>
                <a:gd name="T15" fmla="*/ 11 h 27"/>
                <a:gd name="T16" fmla="*/ 0 w 28"/>
                <a:gd name="T17" fmla="*/ 17 h 27"/>
                <a:gd name="T18" fmla="*/ 2 w 28"/>
                <a:gd name="T19" fmla="*/ 21 h 27"/>
                <a:gd name="T20" fmla="*/ 6 w 28"/>
                <a:gd name="T21" fmla="*/ 26 h 27"/>
                <a:gd name="T22" fmla="*/ 10 w 28"/>
                <a:gd name="T23" fmla="*/ 27 h 27"/>
                <a:gd name="T24" fmla="*/ 16 w 28"/>
                <a:gd name="T25" fmla="*/ 27 h 27"/>
                <a:gd name="T26" fmla="*/ 22 w 28"/>
                <a:gd name="T27" fmla="*/ 26 h 27"/>
                <a:gd name="T28" fmla="*/ 25 w 28"/>
                <a:gd name="T29" fmla="*/ 21 h 27"/>
                <a:gd name="T30" fmla="*/ 28 w 28"/>
                <a:gd name="T31" fmla="*/ 17 h 27"/>
                <a:gd name="T32" fmla="*/ 26 w 28"/>
                <a:gd name="T33" fmla="*/ 14 h 27"/>
                <a:gd name="T34" fmla="*/ 26 w 28"/>
                <a:gd name="T35" fmla="*/ 8 h 27"/>
                <a:gd name="T36" fmla="*/ 23 w 28"/>
                <a:gd name="T37" fmla="*/ 4 h 27"/>
                <a:gd name="T38" fmla="*/ 19 w 28"/>
                <a:gd name="T39" fmla="*/ 1 h 27"/>
                <a:gd name="T40" fmla="*/ 13 w 28"/>
                <a:gd name="T41" fmla="*/ 1 h 27"/>
                <a:gd name="T42" fmla="*/ 9 w 28"/>
                <a:gd name="T43" fmla="*/ 1 h 27"/>
                <a:gd name="T44" fmla="*/ 5 w 28"/>
                <a:gd name="T45" fmla="*/ 4 h 27"/>
                <a:gd name="T46" fmla="*/ 2 w 28"/>
                <a:gd name="T47" fmla="*/ 8 h 27"/>
                <a:gd name="T48" fmla="*/ 0 w 28"/>
                <a:gd name="T49" fmla="*/ 14 h 27"/>
                <a:gd name="T50" fmla="*/ 2 w 28"/>
                <a:gd name="T51" fmla="*/ 19 h 27"/>
                <a:gd name="T52" fmla="*/ 5 w 28"/>
                <a:gd name="T53" fmla="*/ 23 h 27"/>
                <a:gd name="T54" fmla="*/ 9 w 28"/>
                <a:gd name="T55" fmla="*/ 26 h 27"/>
                <a:gd name="T56" fmla="*/ 13 w 28"/>
                <a:gd name="T57" fmla="*/ 27 h 27"/>
                <a:gd name="T58" fmla="*/ 19 w 28"/>
                <a:gd name="T59" fmla="*/ 26 h 27"/>
                <a:gd name="T60" fmla="*/ 23 w 28"/>
                <a:gd name="T61" fmla="*/ 23 h 27"/>
                <a:gd name="T62" fmla="*/ 26 w 28"/>
                <a:gd name="T63" fmla="*/ 19 h 27"/>
                <a:gd name="T64" fmla="*/ 26 w 28"/>
                <a:gd name="T6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7">
                  <a:moveTo>
                    <a:pt x="28" y="14"/>
                  </a:moveTo>
                  <a:lnTo>
                    <a:pt x="28" y="11"/>
                  </a:lnTo>
                  <a:lnTo>
                    <a:pt x="26" y="8"/>
                  </a:lnTo>
                  <a:lnTo>
                    <a:pt x="25" y="6"/>
                  </a:lnTo>
                  <a:lnTo>
                    <a:pt x="23" y="4"/>
                  </a:lnTo>
                  <a:lnTo>
                    <a:pt x="22" y="3"/>
                  </a:lnTo>
                  <a:lnTo>
                    <a:pt x="19" y="1"/>
                  </a:lnTo>
                  <a:lnTo>
                    <a:pt x="16" y="0"/>
                  </a:lnTo>
                  <a:lnTo>
                    <a:pt x="13" y="0"/>
                  </a:lnTo>
                  <a:lnTo>
                    <a:pt x="10" y="0"/>
                  </a:lnTo>
                  <a:lnTo>
                    <a:pt x="9" y="1"/>
                  </a:lnTo>
                  <a:lnTo>
                    <a:pt x="6" y="3"/>
                  </a:lnTo>
                  <a:lnTo>
                    <a:pt x="3" y="4"/>
                  </a:lnTo>
                  <a:lnTo>
                    <a:pt x="2" y="6"/>
                  </a:lnTo>
                  <a:lnTo>
                    <a:pt x="0" y="8"/>
                  </a:lnTo>
                  <a:lnTo>
                    <a:pt x="0" y="11"/>
                  </a:lnTo>
                  <a:lnTo>
                    <a:pt x="0" y="14"/>
                  </a:lnTo>
                  <a:lnTo>
                    <a:pt x="0" y="17"/>
                  </a:lnTo>
                  <a:lnTo>
                    <a:pt x="0" y="19"/>
                  </a:lnTo>
                  <a:lnTo>
                    <a:pt x="2" y="21"/>
                  </a:lnTo>
                  <a:lnTo>
                    <a:pt x="3" y="24"/>
                  </a:lnTo>
                  <a:lnTo>
                    <a:pt x="6" y="26"/>
                  </a:lnTo>
                  <a:lnTo>
                    <a:pt x="9" y="27"/>
                  </a:lnTo>
                  <a:lnTo>
                    <a:pt x="10" y="27"/>
                  </a:lnTo>
                  <a:lnTo>
                    <a:pt x="13" y="27"/>
                  </a:lnTo>
                  <a:lnTo>
                    <a:pt x="16" y="27"/>
                  </a:lnTo>
                  <a:lnTo>
                    <a:pt x="19" y="27"/>
                  </a:lnTo>
                  <a:lnTo>
                    <a:pt x="22" y="26"/>
                  </a:lnTo>
                  <a:lnTo>
                    <a:pt x="23" y="24"/>
                  </a:lnTo>
                  <a:lnTo>
                    <a:pt x="25" y="21"/>
                  </a:lnTo>
                  <a:lnTo>
                    <a:pt x="26" y="19"/>
                  </a:lnTo>
                  <a:lnTo>
                    <a:pt x="28" y="17"/>
                  </a:lnTo>
                  <a:lnTo>
                    <a:pt x="28" y="14"/>
                  </a:lnTo>
                  <a:lnTo>
                    <a:pt x="26" y="14"/>
                  </a:lnTo>
                  <a:lnTo>
                    <a:pt x="26" y="11"/>
                  </a:lnTo>
                  <a:lnTo>
                    <a:pt x="26" y="8"/>
                  </a:lnTo>
                  <a:lnTo>
                    <a:pt x="25" y="7"/>
                  </a:lnTo>
                  <a:lnTo>
                    <a:pt x="23" y="4"/>
                  </a:lnTo>
                  <a:lnTo>
                    <a:pt x="20" y="3"/>
                  </a:lnTo>
                  <a:lnTo>
                    <a:pt x="19" y="1"/>
                  </a:lnTo>
                  <a:lnTo>
                    <a:pt x="16" y="1"/>
                  </a:lnTo>
                  <a:lnTo>
                    <a:pt x="13" y="1"/>
                  </a:lnTo>
                  <a:lnTo>
                    <a:pt x="10" y="1"/>
                  </a:lnTo>
                  <a:lnTo>
                    <a:pt x="9" y="1"/>
                  </a:lnTo>
                  <a:lnTo>
                    <a:pt x="6" y="3"/>
                  </a:lnTo>
                  <a:lnTo>
                    <a:pt x="5" y="4"/>
                  </a:lnTo>
                  <a:lnTo>
                    <a:pt x="3" y="7"/>
                  </a:lnTo>
                  <a:lnTo>
                    <a:pt x="2" y="8"/>
                  </a:lnTo>
                  <a:lnTo>
                    <a:pt x="0" y="11"/>
                  </a:lnTo>
                  <a:lnTo>
                    <a:pt x="0" y="14"/>
                  </a:lnTo>
                  <a:lnTo>
                    <a:pt x="0" y="17"/>
                  </a:lnTo>
                  <a:lnTo>
                    <a:pt x="2" y="19"/>
                  </a:lnTo>
                  <a:lnTo>
                    <a:pt x="3" y="21"/>
                  </a:lnTo>
                  <a:lnTo>
                    <a:pt x="5" y="23"/>
                  </a:lnTo>
                  <a:lnTo>
                    <a:pt x="6" y="24"/>
                  </a:lnTo>
                  <a:lnTo>
                    <a:pt x="9" y="26"/>
                  </a:lnTo>
                  <a:lnTo>
                    <a:pt x="10" y="27"/>
                  </a:lnTo>
                  <a:lnTo>
                    <a:pt x="13" y="27"/>
                  </a:lnTo>
                  <a:lnTo>
                    <a:pt x="16" y="27"/>
                  </a:lnTo>
                  <a:lnTo>
                    <a:pt x="19" y="26"/>
                  </a:lnTo>
                  <a:lnTo>
                    <a:pt x="20" y="24"/>
                  </a:lnTo>
                  <a:lnTo>
                    <a:pt x="23" y="23"/>
                  </a:lnTo>
                  <a:lnTo>
                    <a:pt x="25" y="21"/>
                  </a:lnTo>
                  <a:lnTo>
                    <a:pt x="26" y="19"/>
                  </a:lnTo>
                  <a:lnTo>
                    <a:pt x="26" y="17"/>
                  </a:lnTo>
                  <a:lnTo>
                    <a:pt x="26" y="14"/>
                  </a:lnTo>
                  <a:lnTo>
                    <a:pt x="28" y="14"/>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6" name="Freeform 1426"/>
            <p:cNvSpPr>
              <a:spLocks/>
            </p:cNvSpPr>
            <p:nvPr/>
          </p:nvSpPr>
          <p:spPr bwMode="auto">
            <a:xfrm>
              <a:off x="4232" y="2560"/>
              <a:ext cx="26" cy="26"/>
            </a:xfrm>
            <a:custGeom>
              <a:avLst/>
              <a:gdLst>
                <a:gd name="T0" fmla="*/ 26 w 26"/>
                <a:gd name="T1" fmla="*/ 10 h 26"/>
                <a:gd name="T2" fmla="*/ 25 w 26"/>
                <a:gd name="T3" fmla="*/ 6 h 26"/>
                <a:gd name="T4" fmla="*/ 20 w 26"/>
                <a:gd name="T5" fmla="*/ 2 h 26"/>
                <a:gd name="T6" fmla="*/ 16 w 26"/>
                <a:gd name="T7" fmla="*/ 0 h 26"/>
                <a:gd name="T8" fmla="*/ 10 w 26"/>
                <a:gd name="T9" fmla="*/ 0 h 26"/>
                <a:gd name="T10" fmla="*/ 6 w 26"/>
                <a:gd name="T11" fmla="*/ 2 h 26"/>
                <a:gd name="T12" fmla="*/ 3 w 26"/>
                <a:gd name="T13" fmla="*/ 6 h 26"/>
                <a:gd name="T14" fmla="*/ 0 w 26"/>
                <a:gd name="T15" fmla="*/ 10 h 26"/>
                <a:gd name="T16" fmla="*/ 0 w 26"/>
                <a:gd name="T17" fmla="*/ 16 h 26"/>
                <a:gd name="T18" fmla="*/ 3 w 26"/>
                <a:gd name="T19" fmla="*/ 20 h 26"/>
                <a:gd name="T20" fmla="*/ 6 w 26"/>
                <a:gd name="T21" fmla="*/ 23 h 26"/>
                <a:gd name="T22" fmla="*/ 10 w 26"/>
                <a:gd name="T23" fmla="*/ 26 h 26"/>
                <a:gd name="T24" fmla="*/ 16 w 26"/>
                <a:gd name="T25" fmla="*/ 26 h 26"/>
                <a:gd name="T26" fmla="*/ 20 w 26"/>
                <a:gd name="T27" fmla="*/ 23 h 26"/>
                <a:gd name="T28" fmla="*/ 25 w 26"/>
                <a:gd name="T29" fmla="*/ 20 h 26"/>
                <a:gd name="T30" fmla="*/ 26 w 26"/>
                <a:gd name="T31" fmla="*/ 16 h 26"/>
                <a:gd name="T32" fmla="*/ 26 w 26"/>
                <a:gd name="T33" fmla="*/ 13 h 26"/>
                <a:gd name="T34" fmla="*/ 25 w 26"/>
                <a:gd name="T35" fmla="*/ 7 h 26"/>
                <a:gd name="T36" fmla="*/ 23 w 26"/>
                <a:gd name="T37" fmla="*/ 3 h 26"/>
                <a:gd name="T38" fmla="*/ 19 w 26"/>
                <a:gd name="T39" fmla="*/ 2 h 26"/>
                <a:gd name="T40" fmla="*/ 13 w 26"/>
                <a:gd name="T41" fmla="*/ 0 h 26"/>
                <a:gd name="T42" fmla="*/ 9 w 26"/>
                <a:gd name="T43" fmla="*/ 2 h 26"/>
                <a:gd name="T44" fmla="*/ 5 w 26"/>
                <a:gd name="T45" fmla="*/ 3 h 26"/>
                <a:gd name="T46" fmla="*/ 2 w 26"/>
                <a:gd name="T47" fmla="*/ 7 h 26"/>
                <a:gd name="T48" fmla="*/ 0 w 26"/>
                <a:gd name="T49" fmla="*/ 13 h 26"/>
                <a:gd name="T50" fmla="*/ 2 w 26"/>
                <a:gd name="T51" fmla="*/ 18 h 26"/>
                <a:gd name="T52" fmla="*/ 5 w 26"/>
                <a:gd name="T53" fmla="*/ 22 h 26"/>
                <a:gd name="T54" fmla="*/ 9 w 26"/>
                <a:gd name="T55" fmla="*/ 25 h 26"/>
                <a:gd name="T56" fmla="*/ 13 w 26"/>
                <a:gd name="T57" fmla="*/ 26 h 26"/>
                <a:gd name="T58" fmla="*/ 19 w 26"/>
                <a:gd name="T59" fmla="*/ 25 h 26"/>
                <a:gd name="T60" fmla="*/ 23 w 26"/>
                <a:gd name="T61" fmla="*/ 22 h 26"/>
                <a:gd name="T62" fmla="*/ 25 w 26"/>
                <a:gd name="T63" fmla="*/ 18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6" y="7"/>
                  </a:lnTo>
                  <a:lnTo>
                    <a:pt x="25" y="6"/>
                  </a:lnTo>
                  <a:lnTo>
                    <a:pt x="23" y="3"/>
                  </a:lnTo>
                  <a:lnTo>
                    <a:pt x="20" y="2"/>
                  </a:lnTo>
                  <a:lnTo>
                    <a:pt x="19" y="0"/>
                  </a:lnTo>
                  <a:lnTo>
                    <a:pt x="16" y="0"/>
                  </a:lnTo>
                  <a:lnTo>
                    <a:pt x="13" y="0"/>
                  </a:lnTo>
                  <a:lnTo>
                    <a:pt x="10" y="0"/>
                  </a:lnTo>
                  <a:lnTo>
                    <a:pt x="9" y="0"/>
                  </a:lnTo>
                  <a:lnTo>
                    <a:pt x="6" y="2"/>
                  </a:lnTo>
                  <a:lnTo>
                    <a:pt x="5" y="3"/>
                  </a:lnTo>
                  <a:lnTo>
                    <a:pt x="3" y="6"/>
                  </a:lnTo>
                  <a:lnTo>
                    <a:pt x="2" y="7"/>
                  </a:lnTo>
                  <a:lnTo>
                    <a:pt x="0" y="10"/>
                  </a:lnTo>
                  <a:lnTo>
                    <a:pt x="0" y="13"/>
                  </a:lnTo>
                  <a:lnTo>
                    <a:pt x="0" y="16"/>
                  </a:lnTo>
                  <a:lnTo>
                    <a:pt x="2" y="18"/>
                  </a:lnTo>
                  <a:lnTo>
                    <a:pt x="3" y="20"/>
                  </a:lnTo>
                  <a:lnTo>
                    <a:pt x="5" y="22"/>
                  </a:lnTo>
                  <a:lnTo>
                    <a:pt x="6" y="23"/>
                  </a:lnTo>
                  <a:lnTo>
                    <a:pt x="9" y="25"/>
                  </a:lnTo>
                  <a:lnTo>
                    <a:pt x="10" y="26"/>
                  </a:lnTo>
                  <a:lnTo>
                    <a:pt x="13" y="26"/>
                  </a:lnTo>
                  <a:lnTo>
                    <a:pt x="16" y="26"/>
                  </a:lnTo>
                  <a:lnTo>
                    <a:pt x="19" y="25"/>
                  </a:lnTo>
                  <a:lnTo>
                    <a:pt x="20" y="23"/>
                  </a:lnTo>
                  <a:lnTo>
                    <a:pt x="23" y="22"/>
                  </a:lnTo>
                  <a:lnTo>
                    <a:pt x="25" y="20"/>
                  </a:lnTo>
                  <a:lnTo>
                    <a:pt x="26" y="18"/>
                  </a:lnTo>
                  <a:lnTo>
                    <a:pt x="26" y="16"/>
                  </a:lnTo>
                  <a:lnTo>
                    <a:pt x="26" y="13"/>
                  </a:lnTo>
                  <a:lnTo>
                    <a:pt x="26" y="13"/>
                  </a:lnTo>
                  <a:lnTo>
                    <a:pt x="26" y="10"/>
                  </a:lnTo>
                  <a:lnTo>
                    <a:pt x="25" y="7"/>
                  </a:lnTo>
                  <a:lnTo>
                    <a:pt x="25" y="6"/>
                  </a:lnTo>
                  <a:lnTo>
                    <a:pt x="23" y="3"/>
                  </a:lnTo>
                  <a:lnTo>
                    <a:pt x="20" y="2"/>
                  </a:lnTo>
                  <a:lnTo>
                    <a:pt x="19" y="2"/>
                  </a:lnTo>
                  <a:lnTo>
                    <a:pt x="16" y="0"/>
                  </a:lnTo>
                  <a:lnTo>
                    <a:pt x="13" y="0"/>
                  </a:lnTo>
                  <a:lnTo>
                    <a:pt x="10" y="0"/>
                  </a:lnTo>
                  <a:lnTo>
                    <a:pt x="9" y="2"/>
                  </a:lnTo>
                  <a:lnTo>
                    <a:pt x="6" y="2"/>
                  </a:lnTo>
                  <a:lnTo>
                    <a:pt x="5" y="3"/>
                  </a:lnTo>
                  <a:lnTo>
                    <a:pt x="3" y="6"/>
                  </a:lnTo>
                  <a:lnTo>
                    <a:pt x="2" y="7"/>
                  </a:lnTo>
                  <a:lnTo>
                    <a:pt x="2" y="10"/>
                  </a:lnTo>
                  <a:lnTo>
                    <a:pt x="0" y="13"/>
                  </a:lnTo>
                  <a:lnTo>
                    <a:pt x="2" y="16"/>
                  </a:lnTo>
                  <a:lnTo>
                    <a:pt x="2" y="18"/>
                  </a:lnTo>
                  <a:lnTo>
                    <a:pt x="3" y="20"/>
                  </a:lnTo>
                  <a:lnTo>
                    <a:pt x="5" y="22"/>
                  </a:lnTo>
                  <a:lnTo>
                    <a:pt x="6" y="23"/>
                  </a:lnTo>
                  <a:lnTo>
                    <a:pt x="9" y="25"/>
                  </a:lnTo>
                  <a:lnTo>
                    <a:pt x="10" y="25"/>
                  </a:lnTo>
                  <a:lnTo>
                    <a:pt x="13" y="26"/>
                  </a:lnTo>
                  <a:lnTo>
                    <a:pt x="16" y="25"/>
                  </a:lnTo>
                  <a:lnTo>
                    <a:pt x="19" y="25"/>
                  </a:lnTo>
                  <a:lnTo>
                    <a:pt x="20" y="23"/>
                  </a:lnTo>
                  <a:lnTo>
                    <a:pt x="23" y="22"/>
                  </a:lnTo>
                  <a:lnTo>
                    <a:pt x="25" y="20"/>
                  </a:lnTo>
                  <a:lnTo>
                    <a:pt x="25" y="18"/>
                  </a:lnTo>
                  <a:lnTo>
                    <a:pt x="26"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7" name="Freeform 1427"/>
            <p:cNvSpPr>
              <a:spLocks/>
            </p:cNvSpPr>
            <p:nvPr/>
          </p:nvSpPr>
          <p:spPr bwMode="auto">
            <a:xfrm>
              <a:off x="4232" y="2560"/>
              <a:ext cx="26" cy="26"/>
            </a:xfrm>
            <a:custGeom>
              <a:avLst/>
              <a:gdLst>
                <a:gd name="T0" fmla="*/ 26 w 26"/>
                <a:gd name="T1" fmla="*/ 10 h 26"/>
                <a:gd name="T2" fmla="*/ 25 w 26"/>
                <a:gd name="T3" fmla="*/ 6 h 26"/>
                <a:gd name="T4" fmla="*/ 20 w 26"/>
                <a:gd name="T5" fmla="*/ 2 h 26"/>
                <a:gd name="T6" fmla="*/ 16 w 26"/>
                <a:gd name="T7" fmla="*/ 0 h 26"/>
                <a:gd name="T8" fmla="*/ 10 w 26"/>
                <a:gd name="T9" fmla="*/ 0 h 26"/>
                <a:gd name="T10" fmla="*/ 6 w 26"/>
                <a:gd name="T11" fmla="*/ 2 h 26"/>
                <a:gd name="T12" fmla="*/ 3 w 26"/>
                <a:gd name="T13" fmla="*/ 6 h 26"/>
                <a:gd name="T14" fmla="*/ 2 w 26"/>
                <a:gd name="T15" fmla="*/ 10 h 26"/>
                <a:gd name="T16" fmla="*/ 2 w 26"/>
                <a:gd name="T17" fmla="*/ 16 h 26"/>
                <a:gd name="T18" fmla="*/ 3 w 26"/>
                <a:gd name="T19" fmla="*/ 20 h 26"/>
                <a:gd name="T20" fmla="*/ 6 w 26"/>
                <a:gd name="T21" fmla="*/ 23 h 26"/>
                <a:gd name="T22" fmla="*/ 10 w 26"/>
                <a:gd name="T23" fmla="*/ 25 h 26"/>
                <a:gd name="T24" fmla="*/ 16 w 26"/>
                <a:gd name="T25" fmla="*/ 25 h 26"/>
                <a:gd name="T26" fmla="*/ 20 w 26"/>
                <a:gd name="T27" fmla="*/ 23 h 26"/>
                <a:gd name="T28" fmla="*/ 25 w 26"/>
                <a:gd name="T29" fmla="*/ 20 h 26"/>
                <a:gd name="T30" fmla="*/ 26 w 26"/>
                <a:gd name="T31" fmla="*/ 16 h 26"/>
                <a:gd name="T32" fmla="*/ 26 w 26"/>
                <a:gd name="T33" fmla="*/ 13 h 26"/>
                <a:gd name="T34" fmla="*/ 25 w 26"/>
                <a:gd name="T35" fmla="*/ 7 h 26"/>
                <a:gd name="T36" fmla="*/ 22 w 26"/>
                <a:gd name="T37" fmla="*/ 5 h 26"/>
                <a:gd name="T38" fmla="*/ 19 w 26"/>
                <a:gd name="T39" fmla="*/ 2 h 26"/>
                <a:gd name="T40" fmla="*/ 13 w 26"/>
                <a:gd name="T41" fmla="*/ 0 h 26"/>
                <a:gd name="T42" fmla="*/ 9 w 26"/>
                <a:gd name="T43" fmla="*/ 2 h 26"/>
                <a:gd name="T44" fmla="*/ 5 w 26"/>
                <a:gd name="T45" fmla="*/ 5 h 26"/>
                <a:gd name="T46" fmla="*/ 2 w 26"/>
                <a:gd name="T47" fmla="*/ 7 h 26"/>
                <a:gd name="T48" fmla="*/ 2 w 26"/>
                <a:gd name="T49" fmla="*/ 13 h 26"/>
                <a:gd name="T50" fmla="*/ 2 w 26"/>
                <a:gd name="T51" fmla="*/ 18 h 26"/>
                <a:gd name="T52" fmla="*/ 5 w 26"/>
                <a:gd name="T53" fmla="*/ 22 h 26"/>
                <a:gd name="T54" fmla="*/ 9 w 26"/>
                <a:gd name="T55" fmla="*/ 25 h 26"/>
                <a:gd name="T56" fmla="*/ 13 w 26"/>
                <a:gd name="T57" fmla="*/ 25 h 26"/>
                <a:gd name="T58" fmla="*/ 19 w 26"/>
                <a:gd name="T59" fmla="*/ 25 h 26"/>
                <a:gd name="T60" fmla="*/ 22 w 26"/>
                <a:gd name="T61" fmla="*/ 22 h 26"/>
                <a:gd name="T62" fmla="*/ 25 w 26"/>
                <a:gd name="T63" fmla="*/ 18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5" y="7"/>
                  </a:lnTo>
                  <a:lnTo>
                    <a:pt x="25" y="6"/>
                  </a:lnTo>
                  <a:lnTo>
                    <a:pt x="23" y="3"/>
                  </a:lnTo>
                  <a:lnTo>
                    <a:pt x="20" y="2"/>
                  </a:lnTo>
                  <a:lnTo>
                    <a:pt x="19" y="2"/>
                  </a:lnTo>
                  <a:lnTo>
                    <a:pt x="16" y="0"/>
                  </a:lnTo>
                  <a:lnTo>
                    <a:pt x="13" y="0"/>
                  </a:lnTo>
                  <a:lnTo>
                    <a:pt x="10" y="0"/>
                  </a:lnTo>
                  <a:lnTo>
                    <a:pt x="9" y="2"/>
                  </a:lnTo>
                  <a:lnTo>
                    <a:pt x="6" y="2"/>
                  </a:lnTo>
                  <a:lnTo>
                    <a:pt x="5" y="3"/>
                  </a:lnTo>
                  <a:lnTo>
                    <a:pt x="3" y="6"/>
                  </a:lnTo>
                  <a:lnTo>
                    <a:pt x="2" y="7"/>
                  </a:lnTo>
                  <a:lnTo>
                    <a:pt x="2" y="10"/>
                  </a:lnTo>
                  <a:lnTo>
                    <a:pt x="0" y="13"/>
                  </a:lnTo>
                  <a:lnTo>
                    <a:pt x="2" y="16"/>
                  </a:lnTo>
                  <a:lnTo>
                    <a:pt x="2" y="18"/>
                  </a:lnTo>
                  <a:lnTo>
                    <a:pt x="3" y="20"/>
                  </a:lnTo>
                  <a:lnTo>
                    <a:pt x="5" y="22"/>
                  </a:lnTo>
                  <a:lnTo>
                    <a:pt x="6" y="23"/>
                  </a:lnTo>
                  <a:lnTo>
                    <a:pt x="9" y="25"/>
                  </a:lnTo>
                  <a:lnTo>
                    <a:pt x="10" y="25"/>
                  </a:lnTo>
                  <a:lnTo>
                    <a:pt x="13" y="26"/>
                  </a:lnTo>
                  <a:lnTo>
                    <a:pt x="16" y="25"/>
                  </a:lnTo>
                  <a:lnTo>
                    <a:pt x="19" y="25"/>
                  </a:lnTo>
                  <a:lnTo>
                    <a:pt x="20" y="23"/>
                  </a:lnTo>
                  <a:lnTo>
                    <a:pt x="23" y="22"/>
                  </a:lnTo>
                  <a:lnTo>
                    <a:pt x="25" y="20"/>
                  </a:lnTo>
                  <a:lnTo>
                    <a:pt x="25" y="18"/>
                  </a:lnTo>
                  <a:lnTo>
                    <a:pt x="26" y="16"/>
                  </a:lnTo>
                  <a:lnTo>
                    <a:pt x="26" y="13"/>
                  </a:lnTo>
                  <a:lnTo>
                    <a:pt x="26" y="13"/>
                  </a:lnTo>
                  <a:lnTo>
                    <a:pt x="26" y="10"/>
                  </a:lnTo>
                  <a:lnTo>
                    <a:pt x="25" y="7"/>
                  </a:lnTo>
                  <a:lnTo>
                    <a:pt x="23" y="6"/>
                  </a:lnTo>
                  <a:lnTo>
                    <a:pt x="22" y="5"/>
                  </a:lnTo>
                  <a:lnTo>
                    <a:pt x="20" y="3"/>
                  </a:lnTo>
                  <a:lnTo>
                    <a:pt x="19" y="2"/>
                  </a:lnTo>
                  <a:lnTo>
                    <a:pt x="16" y="0"/>
                  </a:lnTo>
                  <a:lnTo>
                    <a:pt x="13" y="0"/>
                  </a:lnTo>
                  <a:lnTo>
                    <a:pt x="12" y="0"/>
                  </a:lnTo>
                  <a:lnTo>
                    <a:pt x="9" y="2"/>
                  </a:lnTo>
                  <a:lnTo>
                    <a:pt x="6" y="3"/>
                  </a:lnTo>
                  <a:lnTo>
                    <a:pt x="5" y="5"/>
                  </a:lnTo>
                  <a:lnTo>
                    <a:pt x="3" y="6"/>
                  </a:lnTo>
                  <a:lnTo>
                    <a:pt x="2" y="7"/>
                  </a:lnTo>
                  <a:lnTo>
                    <a:pt x="2" y="10"/>
                  </a:lnTo>
                  <a:lnTo>
                    <a:pt x="2" y="13"/>
                  </a:lnTo>
                  <a:lnTo>
                    <a:pt x="2" y="15"/>
                  </a:lnTo>
                  <a:lnTo>
                    <a:pt x="2" y="18"/>
                  </a:lnTo>
                  <a:lnTo>
                    <a:pt x="3" y="20"/>
                  </a:lnTo>
                  <a:lnTo>
                    <a:pt x="5" y="22"/>
                  </a:lnTo>
                  <a:lnTo>
                    <a:pt x="6" y="23"/>
                  </a:lnTo>
                  <a:lnTo>
                    <a:pt x="9" y="25"/>
                  </a:lnTo>
                  <a:lnTo>
                    <a:pt x="12" y="25"/>
                  </a:lnTo>
                  <a:lnTo>
                    <a:pt x="13" y="25"/>
                  </a:lnTo>
                  <a:lnTo>
                    <a:pt x="16" y="25"/>
                  </a:lnTo>
                  <a:lnTo>
                    <a:pt x="19" y="25"/>
                  </a:lnTo>
                  <a:lnTo>
                    <a:pt x="20" y="23"/>
                  </a:lnTo>
                  <a:lnTo>
                    <a:pt x="22" y="22"/>
                  </a:lnTo>
                  <a:lnTo>
                    <a:pt x="23" y="20"/>
                  </a:lnTo>
                  <a:lnTo>
                    <a:pt x="25" y="18"/>
                  </a:lnTo>
                  <a:lnTo>
                    <a:pt x="26" y="15"/>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88" name="Freeform 1428"/>
            <p:cNvSpPr>
              <a:spLocks/>
            </p:cNvSpPr>
            <p:nvPr/>
          </p:nvSpPr>
          <p:spPr bwMode="auto">
            <a:xfrm>
              <a:off x="4234" y="2560"/>
              <a:ext cx="24" cy="25"/>
            </a:xfrm>
            <a:custGeom>
              <a:avLst/>
              <a:gdLst>
                <a:gd name="T0" fmla="*/ 24 w 24"/>
                <a:gd name="T1" fmla="*/ 10 h 25"/>
                <a:gd name="T2" fmla="*/ 21 w 24"/>
                <a:gd name="T3" fmla="*/ 6 h 25"/>
                <a:gd name="T4" fmla="*/ 18 w 24"/>
                <a:gd name="T5" fmla="*/ 3 h 25"/>
                <a:gd name="T6" fmla="*/ 14 w 24"/>
                <a:gd name="T7" fmla="*/ 0 h 25"/>
                <a:gd name="T8" fmla="*/ 10 w 24"/>
                <a:gd name="T9" fmla="*/ 0 h 25"/>
                <a:gd name="T10" fmla="*/ 4 w 24"/>
                <a:gd name="T11" fmla="*/ 3 h 25"/>
                <a:gd name="T12" fmla="*/ 1 w 24"/>
                <a:gd name="T13" fmla="*/ 6 h 25"/>
                <a:gd name="T14" fmla="*/ 0 w 24"/>
                <a:gd name="T15" fmla="*/ 10 h 25"/>
                <a:gd name="T16" fmla="*/ 0 w 24"/>
                <a:gd name="T17" fmla="*/ 15 h 25"/>
                <a:gd name="T18" fmla="*/ 1 w 24"/>
                <a:gd name="T19" fmla="*/ 20 h 25"/>
                <a:gd name="T20" fmla="*/ 4 w 24"/>
                <a:gd name="T21" fmla="*/ 23 h 25"/>
                <a:gd name="T22" fmla="*/ 10 w 24"/>
                <a:gd name="T23" fmla="*/ 25 h 25"/>
                <a:gd name="T24" fmla="*/ 14 w 24"/>
                <a:gd name="T25" fmla="*/ 25 h 25"/>
                <a:gd name="T26" fmla="*/ 18 w 24"/>
                <a:gd name="T27" fmla="*/ 23 h 25"/>
                <a:gd name="T28" fmla="*/ 21 w 24"/>
                <a:gd name="T29" fmla="*/ 20 h 25"/>
                <a:gd name="T30" fmla="*/ 24 w 24"/>
                <a:gd name="T31" fmla="*/ 15 h 25"/>
                <a:gd name="T32" fmla="*/ 23 w 24"/>
                <a:gd name="T33" fmla="*/ 13 h 25"/>
                <a:gd name="T34" fmla="*/ 23 w 24"/>
                <a:gd name="T35" fmla="*/ 9 h 25"/>
                <a:gd name="T36" fmla="*/ 20 w 24"/>
                <a:gd name="T37" fmla="*/ 5 h 25"/>
                <a:gd name="T38" fmla="*/ 15 w 24"/>
                <a:gd name="T39" fmla="*/ 2 h 25"/>
                <a:gd name="T40" fmla="*/ 11 w 24"/>
                <a:gd name="T41" fmla="*/ 2 h 25"/>
                <a:gd name="T42" fmla="*/ 7 w 24"/>
                <a:gd name="T43" fmla="*/ 2 h 25"/>
                <a:gd name="T44" fmla="*/ 3 w 24"/>
                <a:gd name="T45" fmla="*/ 5 h 25"/>
                <a:gd name="T46" fmla="*/ 1 w 24"/>
                <a:gd name="T47" fmla="*/ 9 h 25"/>
                <a:gd name="T48" fmla="*/ 0 w 24"/>
                <a:gd name="T49" fmla="*/ 13 h 25"/>
                <a:gd name="T50" fmla="*/ 1 w 24"/>
                <a:gd name="T51" fmla="*/ 18 h 25"/>
                <a:gd name="T52" fmla="*/ 3 w 24"/>
                <a:gd name="T53" fmla="*/ 22 h 25"/>
                <a:gd name="T54" fmla="*/ 7 w 24"/>
                <a:gd name="T55" fmla="*/ 23 h 25"/>
                <a:gd name="T56" fmla="*/ 11 w 24"/>
                <a:gd name="T57" fmla="*/ 25 h 25"/>
                <a:gd name="T58" fmla="*/ 15 w 24"/>
                <a:gd name="T59" fmla="*/ 23 h 25"/>
                <a:gd name="T60" fmla="*/ 20 w 24"/>
                <a:gd name="T61" fmla="*/ 22 h 25"/>
                <a:gd name="T62" fmla="*/ 23 w 24"/>
                <a:gd name="T63" fmla="*/ 18 h 25"/>
                <a:gd name="T64" fmla="*/ 23 w 24"/>
                <a:gd name="T6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5">
                  <a:moveTo>
                    <a:pt x="24" y="13"/>
                  </a:moveTo>
                  <a:lnTo>
                    <a:pt x="24" y="10"/>
                  </a:lnTo>
                  <a:lnTo>
                    <a:pt x="23" y="7"/>
                  </a:lnTo>
                  <a:lnTo>
                    <a:pt x="21" y="6"/>
                  </a:lnTo>
                  <a:lnTo>
                    <a:pt x="20" y="5"/>
                  </a:lnTo>
                  <a:lnTo>
                    <a:pt x="18" y="3"/>
                  </a:lnTo>
                  <a:lnTo>
                    <a:pt x="17" y="2"/>
                  </a:lnTo>
                  <a:lnTo>
                    <a:pt x="14" y="0"/>
                  </a:lnTo>
                  <a:lnTo>
                    <a:pt x="11" y="0"/>
                  </a:lnTo>
                  <a:lnTo>
                    <a:pt x="10" y="0"/>
                  </a:lnTo>
                  <a:lnTo>
                    <a:pt x="7" y="2"/>
                  </a:lnTo>
                  <a:lnTo>
                    <a:pt x="4" y="3"/>
                  </a:lnTo>
                  <a:lnTo>
                    <a:pt x="3" y="5"/>
                  </a:lnTo>
                  <a:lnTo>
                    <a:pt x="1" y="6"/>
                  </a:lnTo>
                  <a:lnTo>
                    <a:pt x="0" y="7"/>
                  </a:lnTo>
                  <a:lnTo>
                    <a:pt x="0" y="10"/>
                  </a:lnTo>
                  <a:lnTo>
                    <a:pt x="0" y="13"/>
                  </a:lnTo>
                  <a:lnTo>
                    <a:pt x="0" y="15"/>
                  </a:lnTo>
                  <a:lnTo>
                    <a:pt x="0" y="18"/>
                  </a:lnTo>
                  <a:lnTo>
                    <a:pt x="1" y="20"/>
                  </a:lnTo>
                  <a:lnTo>
                    <a:pt x="3" y="22"/>
                  </a:lnTo>
                  <a:lnTo>
                    <a:pt x="4" y="23"/>
                  </a:lnTo>
                  <a:lnTo>
                    <a:pt x="7" y="25"/>
                  </a:lnTo>
                  <a:lnTo>
                    <a:pt x="10" y="25"/>
                  </a:lnTo>
                  <a:lnTo>
                    <a:pt x="11" y="25"/>
                  </a:lnTo>
                  <a:lnTo>
                    <a:pt x="14" y="25"/>
                  </a:lnTo>
                  <a:lnTo>
                    <a:pt x="17" y="25"/>
                  </a:lnTo>
                  <a:lnTo>
                    <a:pt x="18" y="23"/>
                  </a:lnTo>
                  <a:lnTo>
                    <a:pt x="20" y="22"/>
                  </a:lnTo>
                  <a:lnTo>
                    <a:pt x="21" y="20"/>
                  </a:lnTo>
                  <a:lnTo>
                    <a:pt x="23" y="18"/>
                  </a:lnTo>
                  <a:lnTo>
                    <a:pt x="24" y="15"/>
                  </a:lnTo>
                  <a:lnTo>
                    <a:pt x="24" y="13"/>
                  </a:lnTo>
                  <a:lnTo>
                    <a:pt x="23" y="13"/>
                  </a:lnTo>
                  <a:lnTo>
                    <a:pt x="23" y="10"/>
                  </a:lnTo>
                  <a:lnTo>
                    <a:pt x="23" y="9"/>
                  </a:lnTo>
                  <a:lnTo>
                    <a:pt x="21" y="6"/>
                  </a:lnTo>
                  <a:lnTo>
                    <a:pt x="20" y="5"/>
                  </a:lnTo>
                  <a:lnTo>
                    <a:pt x="18" y="3"/>
                  </a:lnTo>
                  <a:lnTo>
                    <a:pt x="15" y="2"/>
                  </a:lnTo>
                  <a:lnTo>
                    <a:pt x="14" y="2"/>
                  </a:lnTo>
                  <a:lnTo>
                    <a:pt x="11" y="2"/>
                  </a:lnTo>
                  <a:lnTo>
                    <a:pt x="10" y="2"/>
                  </a:lnTo>
                  <a:lnTo>
                    <a:pt x="7" y="2"/>
                  </a:lnTo>
                  <a:lnTo>
                    <a:pt x="5" y="3"/>
                  </a:lnTo>
                  <a:lnTo>
                    <a:pt x="3" y="5"/>
                  </a:lnTo>
                  <a:lnTo>
                    <a:pt x="1" y="6"/>
                  </a:lnTo>
                  <a:lnTo>
                    <a:pt x="1" y="9"/>
                  </a:lnTo>
                  <a:lnTo>
                    <a:pt x="0" y="10"/>
                  </a:lnTo>
                  <a:lnTo>
                    <a:pt x="0" y="13"/>
                  </a:lnTo>
                  <a:lnTo>
                    <a:pt x="0" y="15"/>
                  </a:lnTo>
                  <a:lnTo>
                    <a:pt x="1" y="18"/>
                  </a:lnTo>
                  <a:lnTo>
                    <a:pt x="1" y="19"/>
                  </a:lnTo>
                  <a:lnTo>
                    <a:pt x="3" y="22"/>
                  </a:lnTo>
                  <a:lnTo>
                    <a:pt x="5" y="23"/>
                  </a:lnTo>
                  <a:lnTo>
                    <a:pt x="7" y="23"/>
                  </a:lnTo>
                  <a:lnTo>
                    <a:pt x="10" y="25"/>
                  </a:lnTo>
                  <a:lnTo>
                    <a:pt x="11" y="25"/>
                  </a:lnTo>
                  <a:lnTo>
                    <a:pt x="14" y="25"/>
                  </a:lnTo>
                  <a:lnTo>
                    <a:pt x="15" y="23"/>
                  </a:lnTo>
                  <a:lnTo>
                    <a:pt x="18" y="23"/>
                  </a:lnTo>
                  <a:lnTo>
                    <a:pt x="20" y="22"/>
                  </a:lnTo>
                  <a:lnTo>
                    <a:pt x="21" y="19"/>
                  </a:lnTo>
                  <a:lnTo>
                    <a:pt x="23" y="18"/>
                  </a:lnTo>
                  <a:lnTo>
                    <a:pt x="23" y="15"/>
                  </a:lnTo>
                  <a:lnTo>
                    <a:pt x="23" y="13"/>
                  </a:lnTo>
                  <a:lnTo>
                    <a:pt x="24" y="13"/>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0389" name="Group 1429"/>
          <p:cNvGrpSpPr>
            <a:grpSpLocks/>
          </p:cNvGrpSpPr>
          <p:nvPr/>
        </p:nvGrpSpPr>
        <p:grpSpPr bwMode="auto">
          <a:xfrm>
            <a:off x="6531220" y="4387850"/>
            <a:ext cx="407377" cy="204788"/>
            <a:chOff x="4073" y="2543"/>
            <a:chExt cx="257" cy="129"/>
          </a:xfrm>
        </p:grpSpPr>
        <p:sp>
          <p:nvSpPr>
            <p:cNvPr id="170390" name="Freeform 1430"/>
            <p:cNvSpPr>
              <a:spLocks/>
            </p:cNvSpPr>
            <p:nvPr/>
          </p:nvSpPr>
          <p:spPr bwMode="auto">
            <a:xfrm>
              <a:off x="4234" y="2562"/>
              <a:ext cx="23" cy="23"/>
            </a:xfrm>
            <a:custGeom>
              <a:avLst/>
              <a:gdLst>
                <a:gd name="T0" fmla="*/ 23 w 23"/>
                <a:gd name="T1" fmla="*/ 8 h 23"/>
                <a:gd name="T2" fmla="*/ 21 w 23"/>
                <a:gd name="T3" fmla="*/ 4 h 23"/>
                <a:gd name="T4" fmla="*/ 18 w 23"/>
                <a:gd name="T5" fmla="*/ 1 h 23"/>
                <a:gd name="T6" fmla="*/ 14 w 23"/>
                <a:gd name="T7" fmla="*/ 0 h 23"/>
                <a:gd name="T8" fmla="*/ 10 w 23"/>
                <a:gd name="T9" fmla="*/ 0 h 23"/>
                <a:gd name="T10" fmla="*/ 5 w 23"/>
                <a:gd name="T11" fmla="*/ 1 h 23"/>
                <a:gd name="T12" fmla="*/ 1 w 23"/>
                <a:gd name="T13" fmla="*/ 4 h 23"/>
                <a:gd name="T14" fmla="*/ 0 w 23"/>
                <a:gd name="T15" fmla="*/ 8 h 23"/>
                <a:gd name="T16" fmla="*/ 0 w 23"/>
                <a:gd name="T17" fmla="*/ 13 h 23"/>
                <a:gd name="T18" fmla="*/ 1 w 23"/>
                <a:gd name="T19" fmla="*/ 17 h 23"/>
                <a:gd name="T20" fmla="*/ 5 w 23"/>
                <a:gd name="T21" fmla="*/ 21 h 23"/>
                <a:gd name="T22" fmla="*/ 10 w 23"/>
                <a:gd name="T23" fmla="*/ 23 h 23"/>
                <a:gd name="T24" fmla="*/ 14 w 23"/>
                <a:gd name="T25" fmla="*/ 23 h 23"/>
                <a:gd name="T26" fmla="*/ 18 w 23"/>
                <a:gd name="T27" fmla="*/ 21 h 23"/>
                <a:gd name="T28" fmla="*/ 21 w 23"/>
                <a:gd name="T29" fmla="*/ 17 h 23"/>
                <a:gd name="T30" fmla="*/ 23 w 23"/>
                <a:gd name="T31" fmla="*/ 13 h 23"/>
                <a:gd name="T32" fmla="*/ 23 w 23"/>
                <a:gd name="T33" fmla="*/ 11 h 23"/>
                <a:gd name="T34" fmla="*/ 21 w 23"/>
                <a:gd name="T35" fmla="*/ 7 h 23"/>
                <a:gd name="T36" fmla="*/ 20 w 23"/>
                <a:gd name="T37" fmla="*/ 3 h 23"/>
                <a:gd name="T38" fmla="*/ 15 w 23"/>
                <a:gd name="T39" fmla="*/ 1 h 23"/>
                <a:gd name="T40" fmla="*/ 11 w 23"/>
                <a:gd name="T41" fmla="*/ 0 h 23"/>
                <a:gd name="T42" fmla="*/ 7 w 23"/>
                <a:gd name="T43" fmla="*/ 1 h 23"/>
                <a:gd name="T44" fmla="*/ 4 w 23"/>
                <a:gd name="T45" fmla="*/ 3 h 23"/>
                <a:gd name="T46" fmla="*/ 1 w 23"/>
                <a:gd name="T47" fmla="*/ 7 h 23"/>
                <a:gd name="T48" fmla="*/ 0 w 23"/>
                <a:gd name="T49" fmla="*/ 11 h 23"/>
                <a:gd name="T50" fmla="*/ 1 w 23"/>
                <a:gd name="T51" fmla="*/ 16 h 23"/>
                <a:gd name="T52" fmla="*/ 4 w 23"/>
                <a:gd name="T53" fmla="*/ 18 h 23"/>
                <a:gd name="T54" fmla="*/ 7 w 23"/>
                <a:gd name="T55" fmla="*/ 21 h 23"/>
                <a:gd name="T56" fmla="*/ 11 w 23"/>
                <a:gd name="T57" fmla="*/ 23 h 23"/>
                <a:gd name="T58" fmla="*/ 15 w 23"/>
                <a:gd name="T59" fmla="*/ 21 h 23"/>
                <a:gd name="T60" fmla="*/ 20 w 23"/>
                <a:gd name="T61" fmla="*/ 18 h 23"/>
                <a:gd name="T62" fmla="*/ 21 w 23"/>
                <a:gd name="T63" fmla="*/ 16 h 23"/>
                <a:gd name="T64" fmla="*/ 23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8"/>
                  </a:lnTo>
                  <a:lnTo>
                    <a:pt x="23" y="7"/>
                  </a:lnTo>
                  <a:lnTo>
                    <a:pt x="21" y="4"/>
                  </a:lnTo>
                  <a:lnTo>
                    <a:pt x="20" y="3"/>
                  </a:lnTo>
                  <a:lnTo>
                    <a:pt x="18" y="1"/>
                  </a:lnTo>
                  <a:lnTo>
                    <a:pt x="15" y="0"/>
                  </a:lnTo>
                  <a:lnTo>
                    <a:pt x="14" y="0"/>
                  </a:lnTo>
                  <a:lnTo>
                    <a:pt x="11" y="0"/>
                  </a:lnTo>
                  <a:lnTo>
                    <a:pt x="10" y="0"/>
                  </a:lnTo>
                  <a:lnTo>
                    <a:pt x="7" y="0"/>
                  </a:lnTo>
                  <a:lnTo>
                    <a:pt x="5" y="1"/>
                  </a:lnTo>
                  <a:lnTo>
                    <a:pt x="3" y="3"/>
                  </a:lnTo>
                  <a:lnTo>
                    <a:pt x="1" y="4"/>
                  </a:lnTo>
                  <a:lnTo>
                    <a:pt x="1" y="7"/>
                  </a:lnTo>
                  <a:lnTo>
                    <a:pt x="0" y="8"/>
                  </a:lnTo>
                  <a:lnTo>
                    <a:pt x="0" y="11"/>
                  </a:lnTo>
                  <a:lnTo>
                    <a:pt x="0" y="13"/>
                  </a:lnTo>
                  <a:lnTo>
                    <a:pt x="1" y="16"/>
                  </a:lnTo>
                  <a:lnTo>
                    <a:pt x="1" y="17"/>
                  </a:lnTo>
                  <a:lnTo>
                    <a:pt x="3" y="20"/>
                  </a:lnTo>
                  <a:lnTo>
                    <a:pt x="5" y="21"/>
                  </a:lnTo>
                  <a:lnTo>
                    <a:pt x="7" y="21"/>
                  </a:lnTo>
                  <a:lnTo>
                    <a:pt x="10" y="23"/>
                  </a:lnTo>
                  <a:lnTo>
                    <a:pt x="11" y="23"/>
                  </a:lnTo>
                  <a:lnTo>
                    <a:pt x="14" y="23"/>
                  </a:lnTo>
                  <a:lnTo>
                    <a:pt x="15" y="21"/>
                  </a:lnTo>
                  <a:lnTo>
                    <a:pt x="18" y="21"/>
                  </a:lnTo>
                  <a:lnTo>
                    <a:pt x="20" y="20"/>
                  </a:lnTo>
                  <a:lnTo>
                    <a:pt x="21" y="17"/>
                  </a:lnTo>
                  <a:lnTo>
                    <a:pt x="23" y="16"/>
                  </a:lnTo>
                  <a:lnTo>
                    <a:pt x="23" y="13"/>
                  </a:lnTo>
                  <a:lnTo>
                    <a:pt x="23" y="11"/>
                  </a:lnTo>
                  <a:lnTo>
                    <a:pt x="23" y="11"/>
                  </a:lnTo>
                  <a:lnTo>
                    <a:pt x="23" y="8"/>
                  </a:lnTo>
                  <a:lnTo>
                    <a:pt x="21" y="7"/>
                  </a:lnTo>
                  <a:lnTo>
                    <a:pt x="21" y="4"/>
                  </a:lnTo>
                  <a:lnTo>
                    <a:pt x="20" y="3"/>
                  </a:lnTo>
                  <a:lnTo>
                    <a:pt x="18" y="1"/>
                  </a:lnTo>
                  <a:lnTo>
                    <a:pt x="15" y="1"/>
                  </a:lnTo>
                  <a:lnTo>
                    <a:pt x="14" y="0"/>
                  </a:lnTo>
                  <a:lnTo>
                    <a:pt x="11" y="0"/>
                  </a:lnTo>
                  <a:lnTo>
                    <a:pt x="10" y="0"/>
                  </a:lnTo>
                  <a:lnTo>
                    <a:pt x="7" y="1"/>
                  </a:lnTo>
                  <a:lnTo>
                    <a:pt x="5" y="1"/>
                  </a:lnTo>
                  <a:lnTo>
                    <a:pt x="4" y="3"/>
                  </a:lnTo>
                  <a:lnTo>
                    <a:pt x="3" y="4"/>
                  </a:lnTo>
                  <a:lnTo>
                    <a:pt x="1" y="7"/>
                  </a:lnTo>
                  <a:lnTo>
                    <a:pt x="1" y="8"/>
                  </a:lnTo>
                  <a:lnTo>
                    <a:pt x="0" y="11"/>
                  </a:lnTo>
                  <a:lnTo>
                    <a:pt x="1" y="13"/>
                  </a:lnTo>
                  <a:lnTo>
                    <a:pt x="1" y="16"/>
                  </a:lnTo>
                  <a:lnTo>
                    <a:pt x="3" y="17"/>
                  </a:lnTo>
                  <a:lnTo>
                    <a:pt x="4" y="18"/>
                  </a:lnTo>
                  <a:lnTo>
                    <a:pt x="5" y="20"/>
                  </a:lnTo>
                  <a:lnTo>
                    <a:pt x="7" y="21"/>
                  </a:lnTo>
                  <a:lnTo>
                    <a:pt x="10" y="21"/>
                  </a:lnTo>
                  <a:lnTo>
                    <a:pt x="11" y="23"/>
                  </a:lnTo>
                  <a:lnTo>
                    <a:pt x="14" y="21"/>
                  </a:lnTo>
                  <a:lnTo>
                    <a:pt x="15" y="21"/>
                  </a:lnTo>
                  <a:lnTo>
                    <a:pt x="18" y="20"/>
                  </a:lnTo>
                  <a:lnTo>
                    <a:pt x="20" y="18"/>
                  </a:lnTo>
                  <a:lnTo>
                    <a:pt x="21" y="17"/>
                  </a:lnTo>
                  <a:lnTo>
                    <a:pt x="21" y="16"/>
                  </a:lnTo>
                  <a:lnTo>
                    <a:pt x="23" y="13"/>
                  </a:lnTo>
                  <a:lnTo>
                    <a:pt x="23" y="11"/>
                  </a:lnTo>
                  <a:lnTo>
                    <a:pt x="23" y="1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1" name="Freeform 1431"/>
            <p:cNvSpPr>
              <a:spLocks/>
            </p:cNvSpPr>
            <p:nvPr/>
          </p:nvSpPr>
          <p:spPr bwMode="auto">
            <a:xfrm>
              <a:off x="4234" y="2562"/>
              <a:ext cx="23" cy="23"/>
            </a:xfrm>
            <a:custGeom>
              <a:avLst/>
              <a:gdLst>
                <a:gd name="T0" fmla="*/ 23 w 23"/>
                <a:gd name="T1" fmla="*/ 8 h 23"/>
                <a:gd name="T2" fmla="*/ 21 w 23"/>
                <a:gd name="T3" fmla="*/ 4 h 23"/>
                <a:gd name="T4" fmla="*/ 18 w 23"/>
                <a:gd name="T5" fmla="*/ 1 h 23"/>
                <a:gd name="T6" fmla="*/ 14 w 23"/>
                <a:gd name="T7" fmla="*/ 0 h 23"/>
                <a:gd name="T8" fmla="*/ 10 w 23"/>
                <a:gd name="T9" fmla="*/ 0 h 23"/>
                <a:gd name="T10" fmla="*/ 5 w 23"/>
                <a:gd name="T11" fmla="*/ 1 h 23"/>
                <a:gd name="T12" fmla="*/ 3 w 23"/>
                <a:gd name="T13" fmla="*/ 4 h 23"/>
                <a:gd name="T14" fmla="*/ 1 w 23"/>
                <a:gd name="T15" fmla="*/ 8 h 23"/>
                <a:gd name="T16" fmla="*/ 1 w 23"/>
                <a:gd name="T17" fmla="*/ 13 h 23"/>
                <a:gd name="T18" fmla="*/ 3 w 23"/>
                <a:gd name="T19" fmla="*/ 17 h 23"/>
                <a:gd name="T20" fmla="*/ 5 w 23"/>
                <a:gd name="T21" fmla="*/ 20 h 23"/>
                <a:gd name="T22" fmla="*/ 10 w 23"/>
                <a:gd name="T23" fmla="*/ 21 h 23"/>
                <a:gd name="T24" fmla="*/ 14 w 23"/>
                <a:gd name="T25" fmla="*/ 21 h 23"/>
                <a:gd name="T26" fmla="*/ 18 w 23"/>
                <a:gd name="T27" fmla="*/ 20 h 23"/>
                <a:gd name="T28" fmla="*/ 21 w 23"/>
                <a:gd name="T29" fmla="*/ 17 h 23"/>
                <a:gd name="T30" fmla="*/ 23 w 23"/>
                <a:gd name="T31" fmla="*/ 13 h 23"/>
                <a:gd name="T32" fmla="*/ 23 w 23"/>
                <a:gd name="T33" fmla="*/ 11 h 23"/>
                <a:gd name="T34" fmla="*/ 21 w 23"/>
                <a:gd name="T35" fmla="*/ 7 h 23"/>
                <a:gd name="T36" fmla="*/ 20 w 23"/>
                <a:gd name="T37" fmla="*/ 3 h 23"/>
                <a:gd name="T38" fmla="*/ 15 w 23"/>
                <a:gd name="T39" fmla="*/ 1 h 23"/>
                <a:gd name="T40" fmla="*/ 11 w 23"/>
                <a:gd name="T41" fmla="*/ 0 h 23"/>
                <a:gd name="T42" fmla="*/ 7 w 23"/>
                <a:gd name="T43" fmla="*/ 1 h 23"/>
                <a:gd name="T44" fmla="*/ 4 w 23"/>
                <a:gd name="T45" fmla="*/ 3 h 23"/>
                <a:gd name="T46" fmla="*/ 1 w 23"/>
                <a:gd name="T47" fmla="*/ 7 h 23"/>
                <a:gd name="T48" fmla="*/ 1 w 23"/>
                <a:gd name="T49" fmla="*/ 11 h 23"/>
                <a:gd name="T50" fmla="*/ 1 w 23"/>
                <a:gd name="T51" fmla="*/ 16 h 23"/>
                <a:gd name="T52" fmla="*/ 4 w 23"/>
                <a:gd name="T53" fmla="*/ 18 h 23"/>
                <a:gd name="T54" fmla="*/ 7 w 23"/>
                <a:gd name="T55" fmla="*/ 21 h 23"/>
                <a:gd name="T56" fmla="*/ 11 w 23"/>
                <a:gd name="T57" fmla="*/ 21 h 23"/>
                <a:gd name="T58" fmla="*/ 15 w 23"/>
                <a:gd name="T59" fmla="*/ 21 h 23"/>
                <a:gd name="T60" fmla="*/ 20 w 23"/>
                <a:gd name="T61" fmla="*/ 18 h 23"/>
                <a:gd name="T62" fmla="*/ 21 w 23"/>
                <a:gd name="T63" fmla="*/ 16 h 23"/>
                <a:gd name="T64" fmla="*/ 23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8"/>
                  </a:lnTo>
                  <a:lnTo>
                    <a:pt x="21" y="7"/>
                  </a:lnTo>
                  <a:lnTo>
                    <a:pt x="21" y="4"/>
                  </a:lnTo>
                  <a:lnTo>
                    <a:pt x="20" y="3"/>
                  </a:lnTo>
                  <a:lnTo>
                    <a:pt x="18" y="1"/>
                  </a:lnTo>
                  <a:lnTo>
                    <a:pt x="15" y="1"/>
                  </a:lnTo>
                  <a:lnTo>
                    <a:pt x="14" y="0"/>
                  </a:lnTo>
                  <a:lnTo>
                    <a:pt x="11" y="0"/>
                  </a:lnTo>
                  <a:lnTo>
                    <a:pt x="10" y="0"/>
                  </a:lnTo>
                  <a:lnTo>
                    <a:pt x="7" y="1"/>
                  </a:lnTo>
                  <a:lnTo>
                    <a:pt x="5" y="1"/>
                  </a:lnTo>
                  <a:lnTo>
                    <a:pt x="4" y="3"/>
                  </a:lnTo>
                  <a:lnTo>
                    <a:pt x="3" y="4"/>
                  </a:lnTo>
                  <a:lnTo>
                    <a:pt x="1" y="7"/>
                  </a:lnTo>
                  <a:lnTo>
                    <a:pt x="1" y="8"/>
                  </a:lnTo>
                  <a:lnTo>
                    <a:pt x="0" y="11"/>
                  </a:lnTo>
                  <a:lnTo>
                    <a:pt x="1" y="13"/>
                  </a:lnTo>
                  <a:lnTo>
                    <a:pt x="1" y="16"/>
                  </a:lnTo>
                  <a:lnTo>
                    <a:pt x="3" y="17"/>
                  </a:lnTo>
                  <a:lnTo>
                    <a:pt x="4" y="18"/>
                  </a:lnTo>
                  <a:lnTo>
                    <a:pt x="5" y="20"/>
                  </a:lnTo>
                  <a:lnTo>
                    <a:pt x="7" y="21"/>
                  </a:lnTo>
                  <a:lnTo>
                    <a:pt x="10" y="21"/>
                  </a:lnTo>
                  <a:lnTo>
                    <a:pt x="11" y="23"/>
                  </a:lnTo>
                  <a:lnTo>
                    <a:pt x="14" y="21"/>
                  </a:lnTo>
                  <a:lnTo>
                    <a:pt x="15" y="21"/>
                  </a:lnTo>
                  <a:lnTo>
                    <a:pt x="18" y="20"/>
                  </a:lnTo>
                  <a:lnTo>
                    <a:pt x="20" y="18"/>
                  </a:lnTo>
                  <a:lnTo>
                    <a:pt x="21" y="17"/>
                  </a:lnTo>
                  <a:lnTo>
                    <a:pt x="21" y="16"/>
                  </a:lnTo>
                  <a:lnTo>
                    <a:pt x="23" y="13"/>
                  </a:lnTo>
                  <a:lnTo>
                    <a:pt x="23" y="11"/>
                  </a:lnTo>
                  <a:lnTo>
                    <a:pt x="23" y="11"/>
                  </a:lnTo>
                  <a:lnTo>
                    <a:pt x="23" y="8"/>
                  </a:lnTo>
                  <a:lnTo>
                    <a:pt x="21" y="7"/>
                  </a:lnTo>
                  <a:lnTo>
                    <a:pt x="20" y="5"/>
                  </a:lnTo>
                  <a:lnTo>
                    <a:pt x="20" y="3"/>
                  </a:lnTo>
                  <a:lnTo>
                    <a:pt x="17" y="3"/>
                  </a:lnTo>
                  <a:lnTo>
                    <a:pt x="15" y="1"/>
                  </a:lnTo>
                  <a:lnTo>
                    <a:pt x="14" y="0"/>
                  </a:lnTo>
                  <a:lnTo>
                    <a:pt x="11" y="0"/>
                  </a:lnTo>
                  <a:lnTo>
                    <a:pt x="10" y="0"/>
                  </a:lnTo>
                  <a:lnTo>
                    <a:pt x="7" y="1"/>
                  </a:lnTo>
                  <a:lnTo>
                    <a:pt x="5" y="3"/>
                  </a:lnTo>
                  <a:lnTo>
                    <a:pt x="4" y="3"/>
                  </a:lnTo>
                  <a:lnTo>
                    <a:pt x="3" y="5"/>
                  </a:lnTo>
                  <a:lnTo>
                    <a:pt x="1" y="7"/>
                  </a:lnTo>
                  <a:lnTo>
                    <a:pt x="1" y="8"/>
                  </a:lnTo>
                  <a:lnTo>
                    <a:pt x="1" y="11"/>
                  </a:lnTo>
                  <a:lnTo>
                    <a:pt x="1" y="13"/>
                  </a:lnTo>
                  <a:lnTo>
                    <a:pt x="1" y="16"/>
                  </a:lnTo>
                  <a:lnTo>
                    <a:pt x="3" y="17"/>
                  </a:lnTo>
                  <a:lnTo>
                    <a:pt x="4" y="18"/>
                  </a:lnTo>
                  <a:lnTo>
                    <a:pt x="5" y="20"/>
                  </a:lnTo>
                  <a:lnTo>
                    <a:pt x="7" y="21"/>
                  </a:lnTo>
                  <a:lnTo>
                    <a:pt x="10" y="21"/>
                  </a:lnTo>
                  <a:lnTo>
                    <a:pt x="11" y="21"/>
                  </a:lnTo>
                  <a:lnTo>
                    <a:pt x="14" y="21"/>
                  </a:lnTo>
                  <a:lnTo>
                    <a:pt x="15" y="21"/>
                  </a:lnTo>
                  <a:lnTo>
                    <a:pt x="17" y="20"/>
                  </a:lnTo>
                  <a:lnTo>
                    <a:pt x="20" y="18"/>
                  </a:lnTo>
                  <a:lnTo>
                    <a:pt x="20" y="17"/>
                  </a:lnTo>
                  <a:lnTo>
                    <a:pt x="21" y="16"/>
                  </a:lnTo>
                  <a:lnTo>
                    <a:pt x="23" y="13"/>
                  </a:lnTo>
                  <a:lnTo>
                    <a:pt x="23" y="11"/>
                  </a:lnTo>
                  <a:lnTo>
                    <a:pt x="23"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2" name="Freeform 1432"/>
            <p:cNvSpPr>
              <a:spLocks/>
            </p:cNvSpPr>
            <p:nvPr/>
          </p:nvSpPr>
          <p:spPr bwMode="auto">
            <a:xfrm>
              <a:off x="4235" y="2562"/>
              <a:ext cx="22" cy="21"/>
            </a:xfrm>
            <a:custGeom>
              <a:avLst/>
              <a:gdLst>
                <a:gd name="T0" fmla="*/ 22 w 22"/>
                <a:gd name="T1" fmla="*/ 8 h 21"/>
                <a:gd name="T2" fmla="*/ 19 w 22"/>
                <a:gd name="T3" fmla="*/ 5 h 21"/>
                <a:gd name="T4" fmla="*/ 16 w 22"/>
                <a:gd name="T5" fmla="*/ 3 h 21"/>
                <a:gd name="T6" fmla="*/ 13 w 22"/>
                <a:gd name="T7" fmla="*/ 0 h 21"/>
                <a:gd name="T8" fmla="*/ 9 w 22"/>
                <a:gd name="T9" fmla="*/ 0 h 21"/>
                <a:gd name="T10" fmla="*/ 4 w 22"/>
                <a:gd name="T11" fmla="*/ 3 h 21"/>
                <a:gd name="T12" fmla="*/ 2 w 22"/>
                <a:gd name="T13" fmla="*/ 5 h 21"/>
                <a:gd name="T14" fmla="*/ 0 w 22"/>
                <a:gd name="T15" fmla="*/ 8 h 21"/>
                <a:gd name="T16" fmla="*/ 0 w 22"/>
                <a:gd name="T17" fmla="*/ 13 h 21"/>
                <a:gd name="T18" fmla="*/ 2 w 22"/>
                <a:gd name="T19" fmla="*/ 17 h 21"/>
                <a:gd name="T20" fmla="*/ 4 w 22"/>
                <a:gd name="T21" fmla="*/ 20 h 21"/>
                <a:gd name="T22" fmla="*/ 9 w 22"/>
                <a:gd name="T23" fmla="*/ 21 h 21"/>
                <a:gd name="T24" fmla="*/ 13 w 22"/>
                <a:gd name="T25" fmla="*/ 21 h 21"/>
                <a:gd name="T26" fmla="*/ 16 w 22"/>
                <a:gd name="T27" fmla="*/ 20 h 21"/>
                <a:gd name="T28" fmla="*/ 19 w 22"/>
                <a:gd name="T29" fmla="*/ 17 h 21"/>
                <a:gd name="T30" fmla="*/ 22 w 22"/>
                <a:gd name="T31" fmla="*/ 13 h 21"/>
                <a:gd name="T32" fmla="*/ 20 w 22"/>
                <a:gd name="T33" fmla="*/ 11 h 21"/>
                <a:gd name="T34" fmla="*/ 20 w 22"/>
                <a:gd name="T35" fmla="*/ 7 h 21"/>
                <a:gd name="T36" fmla="*/ 17 w 22"/>
                <a:gd name="T37" fmla="*/ 4 h 21"/>
                <a:gd name="T38" fmla="*/ 14 w 22"/>
                <a:gd name="T39" fmla="*/ 1 h 21"/>
                <a:gd name="T40" fmla="*/ 10 w 22"/>
                <a:gd name="T41" fmla="*/ 1 h 21"/>
                <a:gd name="T42" fmla="*/ 6 w 22"/>
                <a:gd name="T43" fmla="*/ 1 h 21"/>
                <a:gd name="T44" fmla="*/ 3 w 22"/>
                <a:gd name="T45" fmla="*/ 4 h 21"/>
                <a:gd name="T46" fmla="*/ 2 w 22"/>
                <a:gd name="T47" fmla="*/ 7 h 21"/>
                <a:gd name="T48" fmla="*/ 0 w 22"/>
                <a:gd name="T49" fmla="*/ 11 h 21"/>
                <a:gd name="T50" fmla="*/ 2 w 22"/>
                <a:gd name="T51" fmla="*/ 16 h 21"/>
                <a:gd name="T52" fmla="*/ 3 w 22"/>
                <a:gd name="T53" fmla="*/ 18 h 21"/>
                <a:gd name="T54" fmla="*/ 6 w 22"/>
                <a:gd name="T55" fmla="*/ 20 h 21"/>
                <a:gd name="T56" fmla="*/ 10 w 22"/>
                <a:gd name="T57" fmla="*/ 21 h 21"/>
                <a:gd name="T58" fmla="*/ 14 w 22"/>
                <a:gd name="T59" fmla="*/ 20 h 21"/>
                <a:gd name="T60" fmla="*/ 17 w 22"/>
                <a:gd name="T61" fmla="*/ 18 h 21"/>
                <a:gd name="T62" fmla="*/ 20 w 22"/>
                <a:gd name="T63" fmla="*/ 16 h 21"/>
                <a:gd name="T64" fmla="*/ 20 w 22"/>
                <a:gd name="T6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1">
                  <a:moveTo>
                    <a:pt x="22" y="11"/>
                  </a:moveTo>
                  <a:lnTo>
                    <a:pt x="22" y="8"/>
                  </a:lnTo>
                  <a:lnTo>
                    <a:pt x="20" y="7"/>
                  </a:lnTo>
                  <a:lnTo>
                    <a:pt x="19" y="5"/>
                  </a:lnTo>
                  <a:lnTo>
                    <a:pt x="19" y="3"/>
                  </a:lnTo>
                  <a:lnTo>
                    <a:pt x="16" y="3"/>
                  </a:lnTo>
                  <a:lnTo>
                    <a:pt x="14" y="1"/>
                  </a:lnTo>
                  <a:lnTo>
                    <a:pt x="13" y="0"/>
                  </a:lnTo>
                  <a:lnTo>
                    <a:pt x="10" y="0"/>
                  </a:lnTo>
                  <a:lnTo>
                    <a:pt x="9" y="0"/>
                  </a:lnTo>
                  <a:lnTo>
                    <a:pt x="6" y="1"/>
                  </a:lnTo>
                  <a:lnTo>
                    <a:pt x="4" y="3"/>
                  </a:lnTo>
                  <a:lnTo>
                    <a:pt x="3" y="3"/>
                  </a:lnTo>
                  <a:lnTo>
                    <a:pt x="2" y="5"/>
                  </a:lnTo>
                  <a:lnTo>
                    <a:pt x="0" y="7"/>
                  </a:lnTo>
                  <a:lnTo>
                    <a:pt x="0" y="8"/>
                  </a:lnTo>
                  <a:lnTo>
                    <a:pt x="0" y="11"/>
                  </a:lnTo>
                  <a:lnTo>
                    <a:pt x="0" y="13"/>
                  </a:lnTo>
                  <a:lnTo>
                    <a:pt x="0" y="16"/>
                  </a:lnTo>
                  <a:lnTo>
                    <a:pt x="2" y="17"/>
                  </a:lnTo>
                  <a:lnTo>
                    <a:pt x="3" y="18"/>
                  </a:lnTo>
                  <a:lnTo>
                    <a:pt x="4" y="20"/>
                  </a:lnTo>
                  <a:lnTo>
                    <a:pt x="6" y="21"/>
                  </a:lnTo>
                  <a:lnTo>
                    <a:pt x="9" y="21"/>
                  </a:lnTo>
                  <a:lnTo>
                    <a:pt x="10" y="21"/>
                  </a:lnTo>
                  <a:lnTo>
                    <a:pt x="13" y="21"/>
                  </a:lnTo>
                  <a:lnTo>
                    <a:pt x="14" y="21"/>
                  </a:lnTo>
                  <a:lnTo>
                    <a:pt x="16" y="20"/>
                  </a:lnTo>
                  <a:lnTo>
                    <a:pt x="19" y="18"/>
                  </a:lnTo>
                  <a:lnTo>
                    <a:pt x="19" y="17"/>
                  </a:lnTo>
                  <a:lnTo>
                    <a:pt x="20" y="16"/>
                  </a:lnTo>
                  <a:lnTo>
                    <a:pt x="22" y="13"/>
                  </a:lnTo>
                  <a:lnTo>
                    <a:pt x="22" y="11"/>
                  </a:lnTo>
                  <a:lnTo>
                    <a:pt x="20" y="11"/>
                  </a:lnTo>
                  <a:lnTo>
                    <a:pt x="20" y="8"/>
                  </a:lnTo>
                  <a:lnTo>
                    <a:pt x="20" y="7"/>
                  </a:lnTo>
                  <a:lnTo>
                    <a:pt x="19" y="5"/>
                  </a:lnTo>
                  <a:lnTo>
                    <a:pt x="17" y="4"/>
                  </a:lnTo>
                  <a:lnTo>
                    <a:pt x="16" y="3"/>
                  </a:lnTo>
                  <a:lnTo>
                    <a:pt x="14" y="1"/>
                  </a:lnTo>
                  <a:lnTo>
                    <a:pt x="13" y="1"/>
                  </a:lnTo>
                  <a:lnTo>
                    <a:pt x="10" y="1"/>
                  </a:lnTo>
                  <a:lnTo>
                    <a:pt x="9" y="1"/>
                  </a:lnTo>
                  <a:lnTo>
                    <a:pt x="6" y="1"/>
                  </a:lnTo>
                  <a:lnTo>
                    <a:pt x="4" y="3"/>
                  </a:lnTo>
                  <a:lnTo>
                    <a:pt x="3" y="4"/>
                  </a:lnTo>
                  <a:lnTo>
                    <a:pt x="2" y="5"/>
                  </a:lnTo>
                  <a:lnTo>
                    <a:pt x="2" y="7"/>
                  </a:lnTo>
                  <a:lnTo>
                    <a:pt x="0" y="8"/>
                  </a:lnTo>
                  <a:lnTo>
                    <a:pt x="0" y="11"/>
                  </a:lnTo>
                  <a:lnTo>
                    <a:pt x="0" y="13"/>
                  </a:lnTo>
                  <a:lnTo>
                    <a:pt x="2" y="16"/>
                  </a:lnTo>
                  <a:lnTo>
                    <a:pt x="2" y="17"/>
                  </a:lnTo>
                  <a:lnTo>
                    <a:pt x="3" y="18"/>
                  </a:lnTo>
                  <a:lnTo>
                    <a:pt x="4" y="20"/>
                  </a:lnTo>
                  <a:lnTo>
                    <a:pt x="6" y="20"/>
                  </a:lnTo>
                  <a:lnTo>
                    <a:pt x="9" y="21"/>
                  </a:lnTo>
                  <a:lnTo>
                    <a:pt x="10" y="21"/>
                  </a:lnTo>
                  <a:lnTo>
                    <a:pt x="13" y="21"/>
                  </a:lnTo>
                  <a:lnTo>
                    <a:pt x="14" y="20"/>
                  </a:lnTo>
                  <a:lnTo>
                    <a:pt x="16" y="20"/>
                  </a:lnTo>
                  <a:lnTo>
                    <a:pt x="17" y="18"/>
                  </a:lnTo>
                  <a:lnTo>
                    <a:pt x="19" y="17"/>
                  </a:lnTo>
                  <a:lnTo>
                    <a:pt x="20" y="16"/>
                  </a:lnTo>
                  <a:lnTo>
                    <a:pt x="20" y="13"/>
                  </a:lnTo>
                  <a:lnTo>
                    <a:pt x="20" y="11"/>
                  </a:lnTo>
                  <a:lnTo>
                    <a:pt x="22" y="11"/>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3" name="Freeform 1433"/>
            <p:cNvSpPr>
              <a:spLocks/>
            </p:cNvSpPr>
            <p:nvPr/>
          </p:nvSpPr>
          <p:spPr bwMode="auto">
            <a:xfrm>
              <a:off x="4235" y="2563"/>
              <a:ext cx="20" cy="20"/>
            </a:xfrm>
            <a:custGeom>
              <a:avLst/>
              <a:gdLst>
                <a:gd name="T0" fmla="*/ 20 w 20"/>
                <a:gd name="T1" fmla="*/ 7 h 20"/>
                <a:gd name="T2" fmla="*/ 19 w 20"/>
                <a:gd name="T3" fmla="*/ 4 h 20"/>
                <a:gd name="T4" fmla="*/ 16 w 20"/>
                <a:gd name="T5" fmla="*/ 2 h 20"/>
                <a:gd name="T6" fmla="*/ 13 w 20"/>
                <a:gd name="T7" fmla="*/ 0 h 20"/>
                <a:gd name="T8" fmla="*/ 9 w 20"/>
                <a:gd name="T9" fmla="*/ 0 h 20"/>
                <a:gd name="T10" fmla="*/ 4 w 20"/>
                <a:gd name="T11" fmla="*/ 2 h 20"/>
                <a:gd name="T12" fmla="*/ 2 w 20"/>
                <a:gd name="T13" fmla="*/ 4 h 20"/>
                <a:gd name="T14" fmla="*/ 0 w 20"/>
                <a:gd name="T15" fmla="*/ 7 h 20"/>
                <a:gd name="T16" fmla="*/ 0 w 20"/>
                <a:gd name="T17" fmla="*/ 12 h 20"/>
                <a:gd name="T18" fmla="*/ 2 w 20"/>
                <a:gd name="T19" fmla="*/ 16 h 20"/>
                <a:gd name="T20" fmla="*/ 4 w 20"/>
                <a:gd name="T21" fmla="*/ 19 h 20"/>
                <a:gd name="T22" fmla="*/ 9 w 20"/>
                <a:gd name="T23" fmla="*/ 20 h 20"/>
                <a:gd name="T24" fmla="*/ 13 w 20"/>
                <a:gd name="T25" fmla="*/ 20 h 20"/>
                <a:gd name="T26" fmla="*/ 16 w 20"/>
                <a:gd name="T27" fmla="*/ 19 h 20"/>
                <a:gd name="T28" fmla="*/ 19 w 20"/>
                <a:gd name="T29" fmla="*/ 16 h 20"/>
                <a:gd name="T30" fmla="*/ 20 w 20"/>
                <a:gd name="T31" fmla="*/ 12 h 20"/>
                <a:gd name="T32" fmla="*/ 20 w 20"/>
                <a:gd name="T33" fmla="*/ 10 h 20"/>
                <a:gd name="T34" fmla="*/ 19 w 20"/>
                <a:gd name="T35" fmla="*/ 6 h 20"/>
                <a:gd name="T36" fmla="*/ 17 w 20"/>
                <a:gd name="T37" fmla="*/ 3 h 20"/>
                <a:gd name="T38" fmla="*/ 14 w 20"/>
                <a:gd name="T39" fmla="*/ 2 h 20"/>
                <a:gd name="T40" fmla="*/ 10 w 20"/>
                <a:gd name="T41" fmla="*/ 0 h 20"/>
                <a:gd name="T42" fmla="*/ 7 w 20"/>
                <a:gd name="T43" fmla="*/ 2 h 20"/>
                <a:gd name="T44" fmla="*/ 3 w 20"/>
                <a:gd name="T45" fmla="*/ 3 h 20"/>
                <a:gd name="T46" fmla="*/ 2 w 20"/>
                <a:gd name="T47" fmla="*/ 6 h 20"/>
                <a:gd name="T48" fmla="*/ 0 w 20"/>
                <a:gd name="T49" fmla="*/ 10 h 20"/>
                <a:gd name="T50" fmla="*/ 2 w 20"/>
                <a:gd name="T51" fmla="*/ 13 h 20"/>
                <a:gd name="T52" fmla="*/ 3 w 20"/>
                <a:gd name="T53" fmla="*/ 17 h 20"/>
                <a:gd name="T54" fmla="*/ 7 w 20"/>
                <a:gd name="T55" fmla="*/ 19 h 20"/>
                <a:gd name="T56" fmla="*/ 10 w 20"/>
                <a:gd name="T57" fmla="*/ 20 h 20"/>
                <a:gd name="T58" fmla="*/ 14 w 20"/>
                <a:gd name="T59" fmla="*/ 19 h 20"/>
                <a:gd name="T60" fmla="*/ 17 w 20"/>
                <a:gd name="T61" fmla="*/ 17 h 20"/>
                <a:gd name="T62" fmla="*/ 19 w 20"/>
                <a:gd name="T63" fmla="*/ 13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7"/>
                  </a:lnTo>
                  <a:lnTo>
                    <a:pt x="20" y="6"/>
                  </a:lnTo>
                  <a:lnTo>
                    <a:pt x="19" y="4"/>
                  </a:lnTo>
                  <a:lnTo>
                    <a:pt x="17" y="3"/>
                  </a:lnTo>
                  <a:lnTo>
                    <a:pt x="16" y="2"/>
                  </a:lnTo>
                  <a:lnTo>
                    <a:pt x="14" y="0"/>
                  </a:lnTo>
                  <a:lnTo>
                    <a:pt x="13" y="0"/>
                  </a:lnTo>
                  <a:lnTo>
                    <a:pt x="10" y="0"/>
                  </a:lnTo>
                  <a:lnTo>
                    <a:pt x="9" y="0"/>
                  </a:lnTo>
                  <a:lnTo>
                    <a:pt x="6" y="0"/>
                  </a:lnTo>
                  <a:lnTo>
                    <a:pt x="4" y="2"/>
                  </a:lnTo>
                  <a:lnTo>
                    <a:pt x="3" y="3"/>
                  </a:lnTo>
                  <a:lnTo>
                    <a:pt x="2" y="4"/>
                  </a:lnTo>
                  <a:lnTo>
                    <a:pt x="2" y="6"/>
                  </a:lnTo>
                  <a:lnTo>
                    <a:pt x="0" y="7"/>
                  </a:lnTo>
                  <a:lnTo>
                    <a:pt x="0" y="10"/>
                  </a:lnTo>
                  <a:lnTo>
                    <a:pt x="0" y="12"/>
                  </a:lnTo>
                  <a:lnTo>
                    <a:pt x="2" y="15"/>
                  </a:lnTo>
                  <a:lnTo>
                    <a:pt x="2" y="16"/>
                  </a:lnTo>
                  <a:lnTo>
                    <a:pt x="3" y="17"/>
                  </a:lnTo>
                  <a:lnTo>
                    <a:pt x="4" y="19"/>
                  </a:lnTo>
                  <a:lnTo>
                    <a:pt x="6" y="19"/>
                  </a:lnTo>
                  <a:lnTo>
                    <a:pt x="9" y="20"/>
                  </a:lnTo>
                  <a:lnTo>
                    <a:pt x="10" y="20"/>
                  </a:lnTo>
                  <a:lnTo>
                    <a:pt x="13" y="20"/>
                  </a:lnTo>
                  <a:lnTo>
                    <a:pt x="14" y="19"/>
                  </a:lnTo>
                  <a:lnTo>
                    <a:pt x="16" y="19"/>
                  </a:lnTo>
                  <a:lnTo>
                    <a:pt x="17" y="17"/>
                  </a:lnTo>
                  <a:lnTo>
                    <a:pt x="19" y="16"/>
                  </a:lnTo>
                  <a:lnTo>
                    <a:pt x="20" y="15"/>
                  </a:lnTo>
                  <a:lnTo>
                    <a:pt x="20" y="12"/>
                  </a:lnTo>
                  <a:lnTo>
                    <a:pt x="20" y="10"/>
                  </a:lnTo>
                  <a:lnTo>
                    <a:pt x="20" y="10"/>
                  </a:lnTo>
                  <a:lnTo>
                    <a:pt x="20" y="7"/>
                  </a:lnTo>
                  <a:lnTo>
                    <a:pt x="19" y="6"/>
                  </a:lnTo>
                  <a:lnTo>
                    <a:pt x="19" y="4"/>
                  </a:lnTo>
                  <a:lnTo>
                    <a:pt x="17" y="3"/>
                  </a:lnTo>
                  <a:lnTo>
                    <a:pt x="16" y="2"/>
                  </a:lnTo>
                  <a:lnTo>
                    <a:pt x="14" y="2"/>
                  </a:lnTo>
                  <a:lnTo>
                    <a:pt x="13" y="0"/>
                  </a:lnTo>
                  <a:lnTo>
                    <a:pt x="10" y="0"/>
                  </a:lnTo>
                  <a:lnTo>
                    <a:pt x="9" y="0"/>
                  </a:lnTo>
                  <a:lnTo>
                    <a:pt x="7" y="2"/>
                  </a:lnTo>
                  <a:lnTo>
                    <a:pt x="4" y="2"/>
                  </a:lnTo>
                  <a:lnTo>
                    <a:pt x="3" y="3"/>
                  </a:lnTo>
                  <a:lnTo>
                    <a:pt x="3" y="4"/>
                  </a:lnTo>
                  <a:lnTo>
                    <a:pt x="2" y="6"/>
                  </a:lnTo>
                  <a:lnTo>
                    <a:pt x="2" y="7"/>
                  </a:lnTo>
                  <a:lnTo>
                    <a:pt x="0" y="10"/>
                  </a:lnTo>
                  <a:lnTo>
                    <a:pt x="2" y="12"/>
                  </a:lnTo>
                  <a:lnTo>
                    <a:pt x="2" y="13"/>
                  </a:lnTo>
                  <a:lnTo>
                    <a:pt x="3" y="16"/>
                  </a:lnTo>
                  <a:lnTo>
                    <a:pt x="3" y="17"/>
                  </a:lnTo>
                  <a:lnTo>
                    <a:pt x="4" y="17"/>
                  </a:lnTo>
                  <a:lnTo>
                    <a:pt x="7" y="19"/>
                  </a:lnTo>
                  <a:lnTo>
                    <a:pt x="9" y="19"/>
                  </a:lnTo>
                  <a:lnTo>
                    <a:pt x="10" y="20"/>
                  </a:lnTo>
                  <a:lnTo>
                    <a:pt x="13" y="19"/>
                  </a:lnTo>
                  <a:lnTo>
                    <a:pt x="14" y="19"/>
                  </a:lnTo>
                  <a:lnTo>
                    <a:pt x="16" y="17"/>
                  </a:lnTo>
                  <a:lnTo>
                    <a:pt x="17" y="17"/>
                  </a:lnTo>
                  <a:lnTo>
                    <a:pt x="19" y="16"/>
                  </a:lnTo>
                  <a:lnTo>
                    <a:pt x="19" y="13"/>
                  </a:lnTo>
                  <a:lnTo>
                    <a:pt x="20" y="12"/>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4" name="Freeform 1434"/>
            <p:cNvSpPr>
              <a:spLocks/>
            </p:cNvSpPr>
            <p:nvPr/>
          </p:nvSpPr>
          <p:spPr bwMode="auto">
            <a:xfrm>
              <a:off x="4235" y="2563"/>
              <a:ext cx="20" cy="20"/>
            </a:xfrm>
            <a:custGeom>
              <a:avLst/>
              <a:gdLst>
                <a:gd name="T0" fmla="*/ 20 w 20"/>
                <a:gd name="T1" fmla="*/ 7 h 20"/>
                <a:gd name="T2" fmla="*/ 19 w 20"/>
                <a:gd name="T3" fmla="*/ 4 h 20"/>
                <a:gd name="T4" fmla="*/ 16 w 20"/>
                <a:gd name="T5" fmla="*/ 2 h 20"/>
                <a:gd name="T6" fmla="*/ 13 w 20"/>
                <a:gd name="T7" fmla="*/ 0 h 20"/>
                <a:gd name="T8" fmla="*/ 9 w 20"/>
                <a:gd name="T9" fmla="*/ 0 h 20"/>
                <a:gd name="T10" fmla="*/ 4 w 20"/>
                <a:gd name="T11" fmla="*/ 2 h 20"/>
                <a:gd name="T12" fmla="*/ 3 w 20"/>
                <a:gd name="T13" fmla="*/ 4 h 20"/>
                <a:gd name="T14" fmla="*/ 2 w 20"/>
                <a:gd name="T15" fmla="*/ 7 h 20"/>
                <a:gd name="T16" fmla="*/ 2 w 20"/>
                <a:gd name="T17" fmla="*/ 12 h 20"/>
                <a:gd name="T18" fmla="*/ 3 w 20"/>
                <a:gd name="T19" fmla="*/ 16 h 20"/>
                <a:gd name="T20" fmla="*/ 4 w 20"/>
                <a:gd name="T21" fmla="*/ 17 h 20"/>
                <a:gd name="T22" fmla="*/ 9 w 20"/>
                <a:gd name="T23" fmla="*/ 19 h 20"/>
                <a:gd name="T24" fmla="*/ 13 w 20"/>
                <a:gd name="T25" fmla="*/ 19 h 20"/>
                <a:gd name="T26" fmla="*/ 16 w 20"/>
                <a:gd name="T27" fmla="*/ 17 h 20"/>
                <a:gd name="T28" fmla="*/ 19 w 20"/>
                <a:gd name="T29" fmla="*/ 16 h 20"/>
                <a:gd name="T30" fmla="*/ 20 w 20"/>
                <a:gd name="T31" fmla="*/ 12 h 20"/>
                <a:gd name="T32" fmla="*/ 20 w 20"/>
                <a:gd name="T33" fmla="*/ 10 h 20"/>
                <a:gd name="T34" fmla="*/ 19 w 20"/>
                <a:gd name="T35" fmla="*/ 6 h 20"/>
                <a:gd name="T36" fmla="*/ 17 w 20"/>
                <a:gd name="T37" fmla="*/ 3 h 20"/>
                <a:gd name="T38" fmla="*/ 14 w 20"/>
                <a:gd name="T39" fmla="*/ 2 h 20"/>
                <a:gd name="T40" fmla="*/ 10 w 20"/>
                <a:gd name="T41" fmla="*/ 0 h 20"/>
                <a:gd name="T42" fmla="*/ 7 w 20"/>
                <a:gd name="T43" fmla="*/ 2 h 20"/>
                <a:gd name="T44" fmla="*/ 4 w 20"/>
                <a:gd name="T45" fmla="*/ 3 h 20"/>
                <a:gd name="T46" fmla="*/ 2 w 20"/>
                <a:gd name="T47" fmla="*/ 6 h 20"/>
                <a:gd name="T48" fmla="*/ 2 w 20"/>
                <a:gd name="T49" fmla="*/ 10 h 20"/>
                <a:gd name="T50" fmla="*/ 2 w 20"/>
                <a:gd name="T51" fmla="*/ 13 h 20"/>
                <a:gd name="T52" fmla="*/ 4 w 20"/>
                <a:gd name="T53" fmla="*/ 16 h 20"/>
                <a:gd name="T54" fmla="*/ 7 w 20"/>
                <a:gd name="T55" fmla="*/ 19 h 20"/>
                <a:gd name="T56" fmla="*/ 10 w 20"/>
                <a:gd name="T57" fmla="*/ 19 h 20"/>
                <a:gd name="T58" fmla="*/ 14 w 20"/>
                <a:gd name="T59" fmla="*/ 19 h 20"/>
                <a:gd name="T60" fmla="*/ 17 w 20"/>
                <a:gd name="T61" fmla="*/ 16 h 20"/>
                <a:gd name="T62" fmla="*/ 19 w 20"/>
                <a:gd name="T63" fmla="*/ 13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7"/>
                  </a:lnTo>
                  <a:lnTo>
                    <a:pt x="19" y="6"/>
                  </a:lnTo>
                  <a:lnTo>
                    <a:pt x="19" y="4"/>
                  </a:lnTo>
                  <a:lnTo>
                    <a:pt x="17" y="3"/>
                  </a:lnTo>
                  <a:lnTo>
                    <a:pt x="16" y="2"/>
                  </a:lnTo>
                  <a:lnTo>
                    <a:pt x="14" y="2"/>
                  </a:lnTo>
                  <a:lnTo>
                    <a:pt x="13" y="0"/>
                  </a:lnTo>
                  <a:lnTo>
                    <a:pt x="10" y="0"/>
                  </a:lnTo>
                  <a:lnTo>
                    <a:pt x="9" y="0"/>
                  </a:lnTo>
                  <a:lnTo>
                    <a:pt x="7" y="2"/>
                  </a:lnTo>
                  <a:lnTo>
                    <a:pt x="4" y="2"/>
                  </a:lnTo>
                  <a:lnTo>
                    <a:pt x="3" y="3"/>
                  </a:lnTo>
                  <a:lnTo>
                    <a:pt x="3" y="4"/>
                  </a:lnTo>
                  <a:lnTo>
                    <a:pt x="2" y="6"/>
                  </a:lnTo>
                  <a:lnTo>
                    <a:pt x="2" y="7"/>
                  </a:lnTo>
                  <a:lnTo>
                    <a:pt x="0" y="10"/>
                  </a:lnTo>
                  <a:lnTo>
                    <a:pt x="2" y="12"/>
                  </a:lnTo>
                  <a:lnTo>
                    <a:pt x="2" y="13"/>
                  </a:lnTo>
                  <a:lnTo>
                    <a:pt x="3" y="16"/>
                  </a:lnTo>
                  <a:lnTo>
                    <a:pt x="3" y="17"/>
                  </a:lnTo>
                  <a:lnTo>
                    <a:pt x="4" y="17"/>
                  </a:lnTo>
                  <a:lnTo>
                    <a:pt x="7" y="19"/>
                  </a:lnTo>
                  <a:lnTo>
                    <a:pt x="9" y="19"/>
                  </a:lnTo>
                  <a:lnTo>
                    <a:pt x="10" y="20"/>
                  </a:lnTo>
                  <a:lnTo>
                    <a:pt x="13" y="19"/>
                  </a:lnTo>
                  <a:lnTo>
                    <a:pt x="14" y="19"/>
                  </a:lnTo>
                  <a:lnTo>
                    <a:pt x="16" y="17"/>
                  </a:lnTo>
                  <a:lnTo>
                    <a:pt x="17" y="17"/>
                  </a:lnTo>
                  <a:lnTo>
                    <a:pt x="19" y="16"/>
                  </a:lnTo>
                  <a:lnTo>
                    <a:pt x="19" y="13"/>
                  </a:lnTo>
                  <a:lnTo>
                    <a:pt x="20" y="12"/>
                  </a:lnTo>
                  <a:lnTo>
                    <a:pt x="20" y="10"/>
                  </a:lnTo>
                  <a:lnTo>
                    <a:pt x="20" y="10"/>
                  </a:lnTo>
                  <a:lnTo>
                    <a:pt x="19" y="7"/>
                  </a:lnTo>
                  <a:lnTo>
                    <a:pt x="19" y="6"/>
                  </a:lnTo>
                  <a:lnTo>
                    <a:pt x="19" y="4"/>
                  </a:lnTo>
                  <a:lnTo>
                    <a:pt x="17" y="3"/>
                  </a:lnTo>
                  <a:lnTo>
                    <a:pt x="16" y="2"/>
                  </a:lnTo>
                  <a:lnTo>
                    <a:pt x="14" y="2"/>
                  </a:lnTo>
                  <a:lnTo>
                    <a:pt x="13" y="2"/>
                  </a:lnTo>
                  <a:lnTo>
                    <a:pt x="10" y="0"/>
                  </a:lnTo>
                  <a:lnTo>
                    <a:pt x="9" y="2"/>
                  </a:lnTo>
                  <a:lnTo>
                    <a:pt x="7" y="2"/>
                  </a:lnTo>
                  <a:lnTo>
                    <a:pt x="6" y="2"/>
                  </a:lnTo>
                  <a:lnTo>
                    <a:pt x="4" y="3"/>
                  </a:lnTo>
                  <a:lnTo>
                    <a:pt x="3" y="4"/>
                  </a:lnTo>
                  <a:lnTo>
                    <a:pt x="2" y="6"/>
                  </a:lnTo>
                  <a:lnTo>
                    <a:pt x="2" y="7"/>
                  </a:lnTo>
                  <a:lnTo>
                    <a:pt x="2" y="10"/>
                  </a:lnTo>
                  <a:lnTo>
                    <a:pt x="2" y="12"/>
                  </a:lnTo>
                  <a:lnTo>
                    <a:pt x="2" y="13"/>
                  </a:lnTo>
                  <a:lnTo>
                    <a:pt x="3" y="15"/>
                  </a:lnTo>
                  <a:lnTo>
                    <a:pt x="4" y="16"/>
                  </a:lnTo>
                  <a:lnTo>
                    <a:pt x="6" y="17"/>
                  </a:lnTo>
                  <a:lnTo>
                    <a:pt x="7" y="19"/>
                  </a:lnTo>
                  <a:lnTo>
                    <a:pt x="9" y="19"/>
                  </a:lnTo>
                  <a:lnTo>
                    <a:pt x="10" y="19"/>
                  </a:lnTo>
                  <a:lnTo>
                    <a:pt x="13" y="19"/>
                  </a:lnTo>
                  <a:lnTo>
                    <a:pt x="14" y="19"/>
                  </a:lnTo>
                  <a:lnTo>
                    <a:pt x="16" y="17"/>
                  </a:lnTo>
                  <a:lnTo>
                    <a:pt x="17" y="16"/>
                  </a:lnTo>
                  <a:lnTo>
                    <a:pt x="19" y="15"/>
                  </a:lnTo>
                  <a:lnTo>
                    <a:pt x="19" y="13"/>
                  </a:lnTo>
                  <a:lnTo>
                    <a:pt x="19" y="12"/>
                  </a:lnTo>
                  <a:lnTo>
                    <a:pt x="20" y="10"/>
                  </a:lnTo>
                  <a:lnTo>
                    <a:pt x="20"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5" name="Freeform 1435"/>
            <p:cNvSpPr>
              <a:spLocks/>
            </p:cNvSpPr>
            <p:nvPr/>
          </p:nvSpPr>
          <p:spPr bwMode="auto">
            <a:xfrm>
              <a:off x="4237" y="2563"/>
              <a:ext cx="18" cy="19"/>
            </a:xfrm>
            <a:custGeom>
              <a:avLst/>
              <a:gdLst>
                <a:gd name="T0" fmla="*/ 17 w 18"/>
                <a:gd name="T1" fmla="*/ 7 h 19"/>
                <a:gd name="T2" fmla="*/ 17 w 18"/>
                <a:gd name="T3" fmla="*/ 4 h 19"/>
                <a:gd name="T4" fmla="*/ 14 w 18"/>
                <a:gd name="T5" fmla="*/ 2 h 19"/>
                <a:gd name="T6" fmla="*/ 11 w 18"/>
                <a:gd name="T7" fmla="*/ 2 h 19"/>
                <a:gd name="T8" fmla="*/ 7 w 18"/>
                <a:gd name="T9" fmla="*/ 2 h 19"/>
                <a:gd name="T10" fmla="*/ 4 w 18"/>
                <a:gd name="T11" fmla="*/ 2 h 19"/>
                <a:gd name="T12" fmla="*/ 1 w 18"/>
                <a:gd name="T13" fmla="*/ 4 h 19"/>
                <a:gd name="T14" fmla="*/ 0 w 18"/>
                <a:gd name="T15" fmla="*/ 7 h 19"/>
                <a:gd name="T16" fmla="*/ 0 w 18"/>
                <a:gd name="T17" fmla="*/ 12 h 19"/>
                <a:gd name="T18" fmla="*/ 1 w 18"/>
                <a:gd name="T19" fmla="*/ 15 h 19"/>
                <a:gd name="T20" fmla="*/ 4 w 18"/>
                <a:gd name="T21" fmla="*/ 17 h 19"/>
                <a:gd name="T22" fmla="*/ 7 w 18"/>
                <a:gd name="T23" fmla="*/ 19 h 19"/>
                <a:gd name="T24" fmla="*/ 11 w 18"/>
                <a:gd name="T25" fmla="*/ 19 h 19"/>
                <a:gd name="T26" fmla="*/ 14 w 18"/>
                <a:gd name="T27" fmla="*/ 17 h 19"/>
                <a:gd name="T28" fmla="*/ 17 w 18"/>
                <a:gd name="T29" fmla="*/ 15 h 19"/>
                <a:gd name="T30" fmla="*/ 17 w 18"/>
                <a:gd name="T31" fmla="*/ 12 h 19"/>
                <a:gd name="T32" fmla="*/ 17 w 18"/>
                <a:gd name="T33" fmla="*/ 10 h 19"/>
                <a:gd name="T34" fmla="*/ 17 w 18"/>
                <a:gd name="T35" fmla="*/ 6 h 19"/>
                <a:gd name="T36" fmla="*/ 15 w 18"/>
                <a:gd name="T37" fmla="*/ 3 h 19"/>
                <a:gd name="T38" fmla="*/ 12 w 18"/>
                <a:gd name="T39" fmla="*/ 2 h 19"/>
                <a:gd name="T40" fmla="*/ 8 w 18"/>
                <a:gd name="T41" fmla="*/ 2 h 19"/>
                <a:gd name="T42" fmla="*/ 5 w 18"/>
                <a:gd name="T43" fmla="*/ 2 h 19"/>
                <a:gd name="T44" fmla="*/ 2 w 18"/>
                <a:gd name="T45" fmla="*/ 3 h 19"/>
                <a:gd name="T46" fmla="*/ 1 w 18"/>
                <a:gd name="T47" fmla="*/ 6 h 19"/>
                <a:gd name="T48" fmla="*/ 0 w 18"/>
                <a:gd name="T49" fmla="*/ 10 h 19"/>
                <a:gd name="T50" fmla="*/ 1 w 18"/>
                <a:gd name="T51" fmla="*/ 13 h 19"/>
                <a:gd name="T52" fmla="*/ 2 w 18"/>
                <a:gd name="T53" fmla="*/ 16 h 19"/>
                <a:gd name="T54" fmla="*/ 5 w 18"/>
                <a:gd name="T55" fmla="*/ 17 h 19"/>
                <a:gd name="T56" fmla="*/ 8 w 18"/>
                <a:gd name="T57" fmla="*/ 19 h 19"/>
                <a:gd name="T58" fmla="*/ 12 w 18"/>
                <a:gd name="T59" fmla="*/ 17 h 19"/>
                <a:gd name="T60" fmla="*/ 15 w 18"/>
                <a:gd name="T61" fmla="*/ 16 h 19"/>
                <a:gd name="T62" fmla="*/ 17 w 18"/>
                <a:gd name="T63" fmla="*/ 13 h 19"/>
                <a:gd name="T64" fmla="*/ 17 w 18"/>
                <a:gd name="T6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18" y="10"/>
                  </a:moveTo>
                  <a:lnTo>
                    <a:pt x="17" y="7"/>
                  </a:lnTo>
                  <a:lnTo>
                    <a:pt x="17" y="6"/>
                  </a:lnTo>
                  <a:lnTo>
                    <a:pt x="17" y="4"/>
                  </a:lnTo>
                  <a:lnTo>
                    <a:pt x="15" y="3"/>
                  </a:lnTo>
                  <a:lnTo>
                    <a:pt x="14" y="2"/>
                  </a:lnTo>
                  <a:lnTo>
                    <a:pt x="12" y="2"/>
                  </a:lnTo>
                  <a:lnTo>
                    <a:pt x="11" y="2"/>
                  </a:lnTo>
                  <a:lnTo>
                    <a:pt x="8" y="0"/>
                  </a:lnTo>
                  <a:lnTo>
                    <a:pt x="7" y="2"/>
                  </a:lnTo>
                  <a:lnTo>
                    <a:pt x="5" y="2"/>
                  </a:lnTo>
                  <a:lnTo>
                    <a:pt x="4" y="2"/>
                  </a:lnTo>
                  <a:lnTo>
                    <a:pt x="2" y="3"/>
                  </a:lnTo>
                  <a:lnTo>
                    <a:pt x="1" y="4"/>
                  </a:lnTo>
                  <a:lnTo>
                    <a:pt x="0" y="6"/>
                  </a:lnTo>
                  <a:lnTo>
                    <a:pt x="0" y="7"/>
                  </a:lnTo>
                  <a:lnTo>
                    <a:pt x="0" y="10"/>
                  </a:lnTo>
                  <a:lnTo>
                    <a:pt x="0" y="12"/>
                  </a:lnTo>
                  <a:lnTo>
                    <a:pt x="0" y="13"/>
                  </a:lnTo>
                  <a:lnTo>
                    <a:pt x="1" y="15"/>
                  </a:lnTo>
                  <a:lnTo>
                    <a:pt x="2" y="16"/>
                  </a:lnTo>
                  <a:lnTo>
                    <a:pt x="4" y="17"/>
                  </a:lnTo>
                  <a:lnTo>
                    <a:pt x="5" y="19"/>
                  </a:lnTo>
                  <a:lnTo>
                    <a:pt x="7" y="19"/>
                  </a:lnTo>
                  <a:lnTo>
                    <a:pt x="8" y="19"/>
                  </a:lnTo>
                  <a:lnTo>
                    <a:pt x="11" y="19"/>
                  </a:lnTo>
                  <a:lnTo>
                    <a:pt x="12" y="19"/>
                  </a:lnTo>
                  <a:lnTo>
                    <a:pt x="14" y="17"/>
                  </a:lnTo>
                  <a:lnTo>
                    <a:pt x="15" y="16"/>
                  </a:lnTo>
                  <a:lnTo>
                    <a:pt x="17" y="15"/>
                  </a:lnTo>
                  <a:lnTo>
                    <a:pt x="17" y="13"/>
                  </a:lnTo>
                  <a:lnTo>
                    <a:pt x="17" y="12"/>
                  </a:lnTo>
                  <a:lnTo>
                    <a:pt x="18" y="10"/>
                  </a:lnTo>
                  <a:lnTo>
                    <a:pt x="17" y="10"/>
                  </a:lnTo>
                  <a:lnTo>
                    <a:pt x="17" y="9"/>
                  </a:lnTo>
                  <a:lnTo>
                    <a:pt x="17" y="6"/>
                  </a:lnTo>
                  <a:lnTo>
                    <a:pt x="15" y="4"/>
                  </a:lnTo>
                  <a:lnTo>
                    <a:pt x="15" y="3"/>
                  </a:lnTo>
                  <a:lnTo>
                    <a:pt x="14" y="3"/>
                  </a:lnTo>
                  <a:lnTo>
                    <a:pt x="12" y="2"/>
                  </a:lnTo>
                  <a:lnTo>
                    <a:pt x="10" y="2"/>
                  </a:lnTo>
                  <a:lnTo>
                    <a:pt x="8" y="2"/>
                  </a:lnTo>
                  <a:lnTo>
                    <a:pt x="7" y="2"/>
                  </a:lnTo>
                  <a:lnTo>
                    <a:pt x="5" y="2"/>
                  </a:lnTo>
                  <a:lnTo>
                    <a:pt x="4" y="3"/>
                  </a:lnTo>
                  <a:lnTo>
                    <a:pt x="2" y="3"/>
                  </a:lnTo>
                  <a:lnTo>
                    <a:pt x="1" y="4"/>
                  </a:lnTo>
                  <a:lnTo>
                    <a:pt x="1" y="6"/>
                  </a:lnTo>
                  <a:lnTo>
                    <a:pt x="0" y="9"/>
                  </a:lnTo>
                  <a:lnTo>
                    <a:pt x="0" y="10"/>
                  </a:lnTo>
                  <a:lnTo>
                    <a:pt x="0" y="12"/>
                  </a:lnTo>
                  <a:lnTo>
                    <a:pt x="1" y="13"/>
                  </a:lnTo>
                  <a:lnTo>
                    <a:pt x="1" y="15"/>
                  </a:lnTo>
                  <a:lnTo>
                    <a:pt x="2" y="16"/>
                  </a:lnTo>
                  <a:lnTo>
                    <a:pt x="4" y="17"/>
                  </a:lnTo>
                  <a:lnTo>
                    <a:pt x="5" y="17"/>
                  </a:lnTo>
                  <a:lnTo>
                    <a:pt x="7" y="19"/>
                  </a:lnTo>
                  <a:lnTo>
                    <a:pt x="8" y="19"/>
                  </a:lnTo>
                  <a:lnTo>
                    <a:pt x="10" y="19"/>
                  </a:lnTo>
                  <a:lnTo>
                    <a:pt x="12" y="17"/>
                  </a:lnTo>
                  <a:lnTo>
                    <a:pt x="14" y="17"/>
                  </a:lnTo>
                  <a:lnTo>
                    <a:pt x="15" y="16"/>
                  </a:lnTo>
                  <a:lnTo>
                    <a:pt x="15" y="15"/>
                  </a:lnTo>
                  <a:lnTo>
                    <a:pt x="17" y="13"/>
                  </a:lnTo>
                  <a:lnTo>
                    <a:pt x="17" y="12"/>
                  </a:lnTo>
                  <a:lnTo>
                    <a:pt x="17" y="10"/>
                  </a:lnTo>
                  <a:lnTo>
                    <a:pt x="18"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6" name="Freeform 1436"/>
            <p:cNvSpPr>
              <a:spLocks/>
            </p:cNvSpPr>
            <p:nvPr/>
          </p:nvSpPr>
          <p:spPr bwMode="auto">
            <a:xfrm>
              <a:off x="4237" y="2565"/>
              <a:ext cx="17" cy="17"/>
            </a:xfrm>
            <a:custGeom>
              <a:avLst/>
              <a:gdLst>
                <a:gd name="T0" fmla="*/ 17 w 17"/>
                <a:gd name="T1" fmla="*/ 7 h 17"/>
                <a:gd name="T2" fmla="*/ 15 w 17"/>
                <a:gd name="T3" fmla="*/ 2 h 17"/>
                <a:gd name="T4" fmla="*/ 14 w 17"/>
                <a:gd name="T5" fmla="*/ 1 h 17"/>
                <a:gd name="T6" fmla="*/ 10 w 17"/>
                <a:gd name="T7" fmla="*/ 0 h 17"/>
                <a:gd name="T8" fmla="*/ 7 w 17"/>
                <a:gd name="T9" fmla="*/ 0 h 17"/>
                <a:gd name="T10" fmla="*/ 4 w 17"/>
                <a:gd name="T11" fmla="*/ 1 h 17"/>
                <a:gd name="T12" fmla="*/ 1 w 17"/>
                <a:gd name="T13" fmla="*/ 2 h 17"/>
                <a:gd name="T14" fmla="*/ 0 w 17"/>
                <a:gd name="T15" fmla="*/ 7 h 17"/>
                <a:gd name="T16" fmla="*/ 0 w 17"/>
                <a:gd name="T17" fmla="*/ 10 h 17"/>
                <a:gd name="T18" fmla="*/ 1 w 17"/>
                <a:gd name="T19" fmla="*/ 13 h 17"/>
                <a:gd name="T20" fmla="*/ 4 w 17"/>
                <a:gd name="T21" fmla="*/ 15 h 17"/>
                <a:gd name="T22" fmla="*/ 7 w 17"/>
                <a:gd name="T23" fmla="*/ 17 h 17"/>
                <a:gd name="T24" fmla="*/ 10 w 17"/>
                <a:gd name="T25" fmla="*/ 17 h 17"/>
                <a:gd name="T26" fmla="*/ 14 w 17"/>
                <a:gd name="T27" fmla="*/ 15 h 17"/>
                <a:gd name="T28" fmla="*/ 15 w 17"/>
                <a:gd name="T29" fmla="*/ 13 h 17"/>
                <a:gd name="T30" fmla="*/ 17 w 17"/>
                <a:gd name="T31" fmla="*/ 10 h 17"/>
                <a:gd name="T32" fmla="*/ 17 w 17"/>
                <a:gd name="T33" fmla="*/ 8 h 17"/>
                <a:gd name="T34" fmla="*/ 15 w 17"/>
                <a:gd name="T35" fmla="*/ 5 h 17"/>
                <a:gd name="T36" fmla="*/ 14 w 17"/>
                <a:gd name="T37" fmla="*/ 2 h 17"/>
                <a:gd name="T38" fmla="*/ 11 w 17"/>
                <a:gd name="T39" fmla="*/ 1 h 17"/>
                <a:gd name="T40" fmla="*/ 8 w 17"/>
                <a:gd name="T41" fmla="*/ 0 h 17"/>
                <a:gd name="T42" fmla="*/ 5 w 17"/>
                <a:gd name="T43" fmla="*/ 1 h 17"/>
                <a:gd name="T44" fmla="*/ 2 w 17"/>
                <a:gd name="T45" fmla="*/ 2 h 17"/>
                <a:gd name="T46" fmla="*/ 1 w 17"/>
                <a:gd name="T47" fmla="*/ 5 h 17"/>
                <a:gd name="T48" fmla="*/ 1 w 17"/>
                <a:gd name="T49" fmla="*/ 8 h 17"/>
                <a:gd name="T50" fmla="*/ 1 w 17"/>
                <a:gd name="T51" fmla="*/ 11 h 17"/>
                <a:gd name="T52" fmla="*/ 2 w 17"/>
                <a:gd name="T53" fmla="*/ 14 h 17"/>
                <a:gd name="T54" fmla="*/ 5 w 17"/>
                <a:gd name="T55" fmla="*/ 15 h 17"/>
                <a:gd name="T56" fmla="*/ 8 w 17"/>
                <a:gd name="T57" fmla="*/ 15 h 17"/>
                <a:gd name="T58" fmla="*/ 11 w 17"/>
                <a:gd name="T59" fmla="*/ 15 h 17"/>
                <a:gd name="T60" fmla="*/ 14 w 17"/>
                <a:gd name="T61" fmla="*/ 14 h 17"/>
                <a:gd name="T62" fmla="*/ 15 w 17"/>
                <a:gd name="T63" fmla="*/ 11 h 17"/>
                <a:gd name="T64" fmla="*/ 17 w 17"/>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7" y="8"/>
                  </a:moveTo>
                  <a:lnTo>
                    <a:pt x="17" y="7"/>
                  </a:lnTo>
                  <a:lnTo>
                    <a:pt x="17" y="4"/>
                  </a:lnTo>
                  <a:lnTo>
                    <a:pt x="15" y="2"/>
                  </a:lnTo>
                  <a:lnTo>
                    <a:pt x="15" y="1"/>
                  </a:lnTo>
                  <a:lnTo>
                    <a:pt x="14" y="1"/>
                  </a:lnTo>
                  <a:lnTo>
                    <a:pt x="12" y="0"/>
                  </a:lnTo>
                  <a:lnTo>
                    <a:pt x="10" y="0"/>
                  </a:lnTo>
                  <a:lnTo>
                    <a:pt x="8" y="0"/>
                  </a:lnTo>
                  <a:lnTo>
                    <a:pt x="7" y="0"/>
                  </a:lnTo>
                  <a:lnTo>
                    <a:pt x="5" y="0"/>
                  </a:lnTo>
                  <a:lnTo>
                    <a:pt x="4" y="1"/>
                  </a:lnTo>
                  <a:lnTo>
                    <a:pt x="2" y="1"/>
                  </a:lnTo>
                  <a:lnTo>
                    <a:pt x="1" y="2"/>
                  </a:lnTo>
                  <a:lnTo>
                    <a:pt x="1" y="4"/>
                  </a:lnTo>
                  <a:lnTo>
                    <a:pt x="0" y="7"/>
                  </a:lnTo>
                  <a:lnTo>
                    <a:pt x="0" y="8"/>
                  </a:lnTo>
                  <a:lnTo>
                    <a:pt x="0" y="10"/>
                  </a:lnTo>
                  <a:lnTo>
                    <a:pt x="1" y="11"/>
                  </a:lnTo>
                  <a:lnTo>
                    <a:pt x="1" y="13"/>
                  </a:lnTo>
                  <a:lnTo>
                    <a:pt x="2" y="14"/>
                  </a:lnTo>
                  <a:lnTo>
                    <a:pt x="4" y="15"/>
                  </a:lnTo>
                  <a:lnTo>
                    <a:pt x="5" y="15"/>
                  </a:lnTo>
                  <a:lnTo>
                    <a:pt x="7" y="17"/>
                  </a:lnTo>
                  <a:lnTo>
                    <a:pt x="8" y="17"/>
                  </a:lnTo>
                  <a:lnTo>
                    <a:pt x="10" y="17"/>
                  </a:lnTo>
                  <a:lnTo>
                    <a:pt x="12" y="15"/>
                  </a:lnTo>
                  <a:lnTo>
                    <a:pt x="14" y="15"/>
                  </a:lnTo>
                  <a:lnTo>
                    <a:pt x="15" y="14"/>
                  </a:lnTo>
                  <a:lnTo>
                    <a:pt x="15" y="13"/>
                  </a:lnTo>
                  <a:lnTo>
                    <a:pt x="17" y="11"/>
                  </a:lnTo>
                  <a:lnTo>
                    <a:pt x="17" y="10"/>
                  </a:lnTo>
                  <a:lnTo>
                    <a:pt x="17" y="8"/>
                  </a:lnTo>
                  <a:lnTo>
                    <a:pt x="17" y="8"/>
                  </a:lnTo>
                  <a:lnTo>
                    <a:pt x="17" y="7"/>
                  </a:lnTo>
                  <a:lnTo>
                    <a:pt x="15" y="5"/>
                  </a:lnTo>
                  <a:lnTo>
                    <a:pt x="15" y="4"/>
                  </a:lnTo>
                  <a:lnTo>
                    <a:pt x="14" y="2"/>
                  </a:lnTo>
                  <a:lnTo>
                    <a:pt x="12" y="1"/>
                  </a:lnTo>
                  <a:lnTo>
                    <a:pt x="11" y="1"/>
                  </a:lnTo>
                  <a:lnTo>
                    <a:pt x="10" y="0"/>
                  </a:lnTo>
                  <a:lnTo>
                    <a:pt x="8" y="0"/>
                  </a:lnTo>
                  <a:lnTo>
                    <a:pt x="7" y="0"/>
                  </a:lnTo>
                  <a:lnTo>
                    <a:pt x="5" y="1"/>
                  </a:lnTo>
                  <a:lnTo>
                    <a:pt x="4" y="1"/>
                  </a:lnTo>
                  <a:lnTo>
                    <a:pt x="2" y="2"/>
                  </a:lnTo>
                  <a:lnTo>
                    <a:pt x="2" y="4"/>
                  </a:lnTo>
                  <a:lnTo>
                    <a:pt x="1" y="5"/>
                  </a:lnTo>
                  <a:lnTo>
                    <a:pt x="1" y="7"/>
                  </a:lnTo>
                  <a:lnTo>
                    <a:pt x="1" y="8"/>
                  </a:lnTo>
                  <a:lnTo>
                    <a:pt x="1" y="10"/>
                  </a:lnTo>
                  <a:lnTo>
                    <a:pt x="1" y="11"/>
                  </a:lnTo>
                  <a:lnTo>
                    <a:pt x="2" y="13"/>
                  </a:lnTo>
                  <a:lnTo>
                    <a:pt x="2" y="14"/>
                  </a:lnTo>
                  <a:lnTo>
                    <a:pt x="4" y="14"/>
                  </a:lnTo>
                  <a:lnTo>
                    <a:pt x="5" y="15"/>
                  </a:lnTo>
                  <a:lnTo>
                    <a:pt x="7" y="15"/>
                  </a:lnTo>
                  <a:lnTo>
                    <a:pt x="8" y="15"/>
                  </a:lnTo>
                  <a:lnTo>
                    <a:pt x="10" y="15"/>
                  </a:lnTo>
                  <a:lnTo>
                    <a:pt x="11" y="15"/>
                  </a:lnTo>
                  <a:lnTo>
                    <a:pt x="12" y="14"/>
                  </a:lnTo>
                  <a:lnTo>
                    <a:pt x="14" y="14"/>
                  </a:lnTo>
                  <a:lnTo>
                    <a:pt x="15" y="13"/>
                  </a:lnTo>
                  <a:lnTo>
                    <a:pt x="15" y="11"/>
                  </a:lnTo>
                  <a:lnTo>
                    <a:pt x="17" y="10"/>
                  </a:lnTo>
                  <a:lnTo>
                    <a:pt x="17" y="8"/>
                  </a:lnTo>
                  <a:lnTo>
                    <a:pt x="17" y="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7" name="Freeform 1437"/>
            <p:cNvSpPr>
              <a:spLocks/>
            </p:cNvSpPr>
            <p:nvPr/>
          </p:nvSpPr>
          <p:spPr bwMode="auto">
            <a:xfrm>
              <a:off x="4238" y="2565"/>
              <a:ext cx="16" cy="15"/>
            </a:xfrm>
            <a:custGeom>
              <a:avLst/>
              <a:gdLst>
                <a:gd name="T0" fmla="*/ 16 w 16"/>
                <a:gd name="T1" fmla="*/ 7 h 15"/>
                <a:gd name="T2" fmla="*/ 14 w 16"/>
                <a:gd name="T3" fmla="*/ 4 h 15"/>
                <a:gd name="T4" fmla="*/ 11 w 16"/>
                <a:gd name="T5" fmla="*/ 1 h 15"/>
                <a:gd name="T6" fmla="*/ 9 w 16"/>
                <a:gd name="T7" fmla="*/ 0 h 15"/>
                <a:gd name="T8" fmla="*/ 6 w 16"/>
                <a:gd name="T9" fmla="*/ 0 h 15"/>
                <a:gd name="T10" fmla="*/ 3 w 16"/>
                <a:gd name="T11" fmla="*/ 1 h 15"/>
                <a:gd name="T12" fmla="*/ 1 w 16"/>
                <a:gd name="T13" fmla="*/ 4 h 15"/>
                <a:gd name="T14" fmla="*/ 0 w 16"/>
                <a:gd name="T15" fmla="*/ 7 h 15"/>
                <a:gd name="T16" fmla="*/ 0 w 16"/>
                <a:gd name="T17" fmla="*/ 10 h 15"/>
                <a:gd name="T18" fmla="*/ 1 w 16"/>
                <a:gd name="T19" fmla="*/ 13 h 15"/>
                <a:gd name="T20" fmla="*/ 3 w 16"/>
                <a:gd name="T21" fmla="*/ 14 h 15"/>
                <a:gd name="T22" fmla="*/ 6 w 16"/>
                <a:gd name="T23" fmla="*/ 15 h 15"/>
                <a:gd name="T24" fmla="*/ 9 w 16"/>
                <a:gd name="T25" fmla="*/ 15 h 15"/>
                <a:gd name="T26" fmla="*/ 11 w 16"/>
                <a:gd name="T27" fmla="*/ 14 h 15"/>
                <a:gd name="T28" fmla="*/ 14 w 16"/>
                <a:gd name="T29" fmla="*/ 13 h 15"/>
                <a:gd name="T30" fmla="*/ 16 w 16"/>
                <a:gd name="T31" fmla="*/ 10 h 15"/>
                <a:gd name="T32" fmla="*/ 16 w 16"/>
                <a:gd name="T33" fmla="*/ 8 h 15"/>
                <a:gd name="T34" fmla="*/ 14 w 16"/>
                <a:gd name="T35" fmla="*/ 5 h 15"/>
                <a:gd name="T36" fmla="*/ 13 w 16"/>
                <a:gd name="T37" fmla="*/ 2 h 15"/>
                <a:gd name="T38" fmla="*/ 10 w 16"/>
                <a:gd name="T39" fmla="*/ 1 h 15"/>
                <a:gd name="T40" fmla="*/ 7 w 16"/>
                <a:gd name="T41" fmla="*/ 0 h 15"/>
                <a:gd name="T42" fmla="*/ 4 w 16"/>
                <a:gd name="T43" fmla="*/ 1 h 15"/>
                <a:gd name="T44" fmla="*/ 1 w 16"/>
                <a:gd name="T45" fmla="*/ 2 h 15"/>
                <a:gd name="T46" fmla="*/ 0 w 16"/>
                <a:gd name="T47" fmla="*/ 5 h 15"/>
                <a:gd name="T48" fmla="*/ 0 w 16"/>
                <a:gd name="T49" fmla="*/ 8 h 15"/>
                <a:gd name="T50" fmla="*/ 0 w 16"/>
                <a:gd name="T51" fmla="*/ 11 h 15"/>
                <a:gd name="T52" fmla="*/ 1 w 16"/>
                <a:gd name="T53" fmla="*/ 14 h 15"/>
                <a:gd name="T54" fmla="*/ 4 w 16"/>
                <a:gd name="T55" fmla="*/ 15 h 15"/>
                <a:gd name="T56" fmla="*/ 7 w 16"/>
                <a:gd name="T57" fmla="*/ 15 h 15"/>
                <a:gd name="T58" fmla="*/ 10 w 16"/>
                <a:gd name="T59" fmla="*/ 15 h 15"/>
                <a:gd name="T60" fmla="*/ 13 w 16"/>
                <a:gd name="T61" fmla="*/ 14 h 15"/>
                <a:gd name="T62" fmla="*/ 14 w 16"/>
                <a:gd name="T63" fmla="*/ 11 h 15"/>
                <a:gd name="T64" fmla="*/ 16 w 16"/>
                <a:gd name="T6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6" y="8"/>
                  </a:moveTo>
                  <a:lnTo>
                    <a:pt x="16" y="7"/>
                  </a:lnTo>
                  <a:lnTo>
                    <a:pt x="14" y="5"/>
                  </a:lnTo>
                  <a:lnTo>
                    <a:pt x="14" y="4"/>
                  </a:lnTo>
                  <a:lnTo>
                    <a:pt x="13" y="2"/>
                  </a:lnTo>
                  <a:lnTo>
                    <a:pt x="11" y="1"/>
                  </a:lnTo>
                  <a:lnTo>
                    <a:pt x="10" y="1"/>
                  </a:lnTo>
                  <a:lnTo>
                    <a:pt x="9" y="0"/>
                  </a:lnTo>
                  <a:lnTo>
                    <a:pt x="7" y="0"/>
                  </a:lnTo>
                  <a:lnTo>
                    <a:pt x="6" y="0"/>
                  </a:lnTo>
                  <a:lnTo>
                    <a:pt x="4" y="1"/>
                  </a:lnTo>
                  <a:lnTo>
                    <a:pt x="3" y="1"/>
                  </a:lnTo>
                  <a:lnTo>
                    <a:pt x="1" y="2"/>
                  </a:lnTo>
                  <a:lnTo>
                    <a:pt x="1" y="4"/>
                  </a:lnTo>
                  <a:lnTo>
                    <a:pt x="0" y="5"/>
                  </a:lnTo>
                  <a:lnTo>
                    <a:pt x="0" y="7"/>
                  </a:lnTo>
                  <a:lnTo>
                    <a:pt x="0" y="8"/>
                  </a:lnTo>
                  <a:lnTo>
                    <a:pt x="0" y="10"/>
                  </a:lnTo>
                  <a:lnTo>
                    <a:pt x="0" y="11"/>
                  </a:lnTo>
                  <a:lnTo>
                    <a:pt x="1" y="13"/>
                  </a:lnTo>
                  <a:lnTo>
                    <a:pt x="1" y="14"/>
                  </a:lnTo>
                  <a:lnTo>
                    <a:pt x="3" y="14"/>
                  </a:lnTo>
                  <a:lnTo>
                    <a:pt x="4" y="15"/>
                  </a:lnTo>
                  <a:lnTo>
                    <a:pt x="6" y="15"/>
                  </a:lnTo>
                  <a:lnTo>
                    <a:pt x="7" y="15"/>
                  </a:lnTo>
                  <a:lnTo>
                    <a:pt x="9" y="15"/>
                  </a:lnTo>
                  <a:lnTo>
                    <a:pt x="10" y="15"/>
                  </a:lnTo>
                  <a:lnTo>
                    <a:pt x="11" y="14"/>
                  </a:lnTo>
                  <a:lnTo>
                    <a:pt x="13" y="14"/>
                  </a:lnTo>
                  <a:lnTo>
                    <a:pt x="14" y="13"/>
                  </a:lnTo>
                  <a:lnTo>
                    <a:pt x="14" y="11"/>
                  </a:lnTo>
                  <a:lnTo>
                    <a:pt x="16" y="10"/>
                  </a:lnTo>
                  <a:lnTo>
                    <a:pt x="16" y="8"/>
                  </a:lnTo>
                  <a:lnTo>
                    <a:pt x="16" y="8"/>
                  </a:lnTo>
                  <a:lnTo>
                    <a:pt x="14" y="7"/>
                  </a:lnTo>
                  <a:lnTo>
                    <a:pt x="14" y="5"/>
                  </a:lnTo>
                  <a:lnTo>
                    <a:pt x="14" y="4"/>
                  </a:lnTo>
                  <a:lnTo>
                    <a:pt x="13" y="2"/>
                  </a:lnTo>
                  <a:lnTo>
                    <a:pt x="11" y="1"/>
                  </a:lnTo>
                  <a:lnTo>
                    <a:pt x="10" y="1"/>
                  </a:lnTo>
                  <a:lnTo>
                    <a:pt x="9" y="1"/>
                  </a:lnTo>
                  <a:lnTo>
                    <a:pt x="7" y="0"/>
                  </a:lnTo>
                  <a:lnTo>
                    <a:pt x="6" y="1"/>
                  </a:lnTo>
                  <a:lnTo>
                    <a:pt x="4" y="1"/>
                  </a:lnTo>
                  <a:lnTo>
                    <a:pt x="3" y="1"/>
                  </a:lnTo>
                  <a:lnTo>
                    <a:pt x="1" y="2"/>
                  </a:lnTo>
                  <a:lnTo>
                    <a:pt x="1" y="4"/>
                  </a:lnTo>
                  <a:lnTo>
                    <a:pt x="0" y="5"/>
                  </a:lnTo>
                  <a:lnTo>
                    <a:pt x="0" y="7"/>
                  </a:lnTo>
                  <a:lnTo>
                    <a:pt x="0" y="8"/>
                  </a:lnTo>
                  <a:lnTo>
                    <a:pt x="0" y="10"/>
                  </a:lnTo>
                  <a:lnTo>
                    <a:pt x="0" y="11"/>
                  </a:lnTo>
                  <a:lnTo>
                    <a:pt x="1" y="13"/>
                  </a:lnTo>
                  <a:lnTo>
                    <a:pt x="1" y="14"/>
                  </a:lnTo>
                  <a:lnTo>
                    <a:pt x="3" y="14"/>
                  </a:lnTo>
                  <a:lnTo>
                    <a:pt x="4" y="15"/>
                  </a:lnTo>
                  <a:lnTo>
                    <a:pt x="6" y="15"/>
                  </a:lnTo>
                  <a:lnTo>
                    <a:pt x="7" y="15"/>
                  </a:lnTo>
                  <a:lnTo>
                    <a:pt x="9" y="15"/>
                  </a:lnTo>
                  <a:lnTo>
                    <a:pt x="10" y="15"/>
                  </a:lnTo>
                  <a:lnTo>
                    <a:pt x="11" y="14"/>
                  </a:lnTo>
                  <a:lnTo>
                    <a:pt x="13" y="14"/>
                  </a:lnTo>
                  <a:lnTo>
                    <a:pt x="14" y="13"/>
                  </a:lnTo>
                  <a:lnTo>
                    <a:pt x="14" y="11"/>
                  </a:lnTo>
                  <a:lnTo>
                    <a:pt x="14" y="10"/>
                  </a:lnTo>
                  <a:lnTo>
                    <a:pt x="16" y="8"/>
                  </a:lnTo>
                  <a:lnTo>
                    <a:pt x="16" y="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8" name="Freeform 1438"/>
            <p:cNvSpPr>
              <a:spLocks/>
            </p:cNvSpPr>
            <p:nvPr/>
          </p:nvSpPr>
          <p:spPr bwMode="auto">
            <a:xfrm>
              <a:off x="4238" y="2565"/>
              <a:ext cx="16" cy="15"/>
            </a:xfrm>
            <a:custGeom>
              <a:avLst/>
              <a:gdLst>
                <a:gd name="T0" fmla="*/ 14 w 16"/>
                <a:gd name="T1" fmla="*/ 7 h 15"/>
                <a:gd name="T2" fmla="*/ 14 w 16"/>
                <a:gd name="T3" fmla="*/ 4 h 15"/>
                <a:gd name="T4" fmla="*/ 11 w 16"/>
                <a:gd name="T5" fmla="*/ 1 h 15"/>
                <a:gd name="T6" fmla="*/ 9 w 16"/>
                <a:gd name="T7" fmla="*/ 1 h 15"/>
                <a:gd name="T8" fmla="*/ 6 w 16"/>
                <a:gd name="T9" fmla="*/ 1 h 15"/>
                <a:gd name="T10" fmla="*/ 3 w 16"/>
                <a:gd name="T11" fmla="*/ 1 h 15"/>
                <a:gd name="T12" fmla="*/ 1 w 16"/>
                <a:gd name="T13" fmla="*/ 4 h 15"/>
                <a:gd name="T14" fmla="*/ 0 w 16"/>
                <a:gd name="T15" fmla="*/ 7 h 15"/>
                <a:gd name="T16" fmla="*/ 0 w 16"/>
                <a:gd name="T17" fmla="*/ 10 h 15"/>
                <a:gd name="T18" fmla="*/ 1 w 16"/>
                <a:gd name="T19" fmla="*/ 13 h 15"/>
                <a:gd name="T20" fmla="*/ 3 w 16"/>
                <a:gd name="T21" fmla="*/ 14 h 15"/>
                <a:gd name="T22" fmla="*/ 6 w 16"/>
                <a:gd name="T23" fmla="*/ 15 h 15"/>
                <a:gd name="T24" fmla="*/ 9 w 16"/>
                <a:gd name="T25" fmla="*/ 15 h 15"/>
                <a:gd name="T26" fmla="*/ 11 w 16"/>
                <a:gd name="T27" fmla="*/ 14 h 15"/>
                <a:gd name="T28" fmla="*/ 14 w 16"/>
                <a:gd name="T29" fmla="*/ 13 h 15"/>
                <a:gd name="T30" fmla="*/ 14 w 16"/>
                <a:gd name="T31" fmla="*/ 10 h 15"/>
                <a:gd name="T32" fmla="*/ 14 w 16"/>
                <a:gd name="T33" fmla="*/ 8 h 15"/>
                <a:gd name="T34" fmla="*/ 14 w 16"/>
                <a:gd name="T35" fmla="*/ 5 h 15"/>
                <a:gd name="T36" fmla="*/ 13 w 16"/>
                <a:gd name="T37" fmla="*/ 2 h 15"/>
                <a:gd name="T38" fmla="*/ 10 w 16"/>
                <a:gd name="T39" fmla="*/ 1 h 15"/>
                <a:gd name="T40" fmla="*/ 7 w 16"/>
                <a:gd name="T41" fmla="*/ 1 h 15"/>
                <a:gd name="T42" fmla="*/ 4 w 16"/>
                <a:gd name="T43" fmla="*/ 1 h 15"/>
                <a:gd name="T44" fmla="*/ 3 w 16"/>
                <a:gd name="T45" fmla="*/ 2 h 15"/>
                <a:gd name="T46" fmla="*/ 1 w 16"/>
                <a:gd name="T47" fmla="*/ 5 h 15"/>
                <a:gd name="T48" fmla="*/ 0 w 16"/>
                <a:gd name="T49" fmla="*/ 8 h 15"/>
                <a:gd name="T50" fmla="*/ 1 w 16"/>
                <a:gd name="T51" fmla="*/ 11 h 15"/>
                <a:gd name="T52" fmla="*/ 3 w 16"/>
                <a:gd name="T53" fmla="*/ 13 h 15"/>
                <a:gd name="T54" fmla="*/ 4 w 16"/>
                <a:gd name="T55" fmla="*/ 14 h 15"/>
                <a:gd name="T56" fmla="*/ 7 w 16"/>
                <a:gd name="T57" fmla="*/ 15 h 15"/>
                <a:gd name="T58" fmla="*/ 10 w 16"/>
                <a:gd name="T59" fmla="*/ 14 h 15"/>
                <a:gd name="T60" fmla="*/ 13 w 16"/>
                <a:gd name="T61" fmla="*/ 13 h 15"/>
                <a:gd name="T62" fmla="*/ 14 w 16"/>
                <a:gd name="T63" fmla="*/ 11 h 15"/>
                <a:gd name="T64" fmla="*/ 14 w 16"/>
                <a:gd name="T6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6" y="8"/>
                  </a:moveTo>
                  <a:lnTo>
                    <a:pt x="14" y="7"/>
                  </a:lnTo>
                  <a:lnTo>
                    <a:pt x="14" y="5"/>
                  </a:lnTo>
                  <a:lnTo>
                    <a:pt x="14" y="4"/>
                  </a:lnTo>
                  <a:lnTo>
                    <a:pt x="13" y="2"/>
                  </a:lnTo>
                  <a:lnTo>
                    <a:pt x="11" y="1"/>
                  </a:lnTo>
                  <a:lnTo>
                    <a:pt x="10" y="1"/>
                  </a:lnTo>
                  <a:lnTo>
                    <a:pt x="9" y="1"/>
                  </a:lnTo>
                  <a:lnTo>
                    <a:pt x="7" y="0"/>
                  </a:lnTo>
                  <a:lnTo>
                    <a:pt x="6" y="1"/>
                  </a:lnTo>
                  <a:lnTo>
                    <a:pt x="4" y="1"/>
                  </a:lnTo>
                  <a:lnTo>
                    <a:pt x="3" y="1"/>
                  </a:lnTo>
                  <a:lnTo>
                    <a:pt x="1" y="2"/>
                  </a:lnTo>
                  <a:lnTo>
                    <a:pt x="1" y="4"/>
                  </a:lnTo>
                  <a:lnTo>
                    <a:pt x="0" y="5"/>
                  </a:lnTo>
                  <a:lnTo>
                    <a:pt x="0" y="7"/>
                  </a:lnTo>
                  <a:lnTo>
                    <a:pt x="0" y="8"/>
                  </a:lnTo>
                  <a:lnTo>
                    <a:pt x="0" y="10"/>
                  </a:lnTo>
                  <a:lnTo>
                    <a:pt x="0" y="11"/>
                  </a:lnTo>
                  <a:lnTo>
                    <a:pt x="1" y="13"/>
                  </a:lnTo>
                  <a:lnTo>
                    <a:pt x="1" y="14"/>
                  </a:lnTo>
                  <a:lnTo>
                    <a:pt x="3" y="14"/>
                  </a:lnTo>
                  <a:lnTo>
                    <a:pt x="4" y="15"/>
                  </a:lnTo>
                  <a:lnTo>
                    <a:pt x="6" y="15"/>
                  </a:lnTo>
                  <a:lnTo>
                    <a:pt x="7" y="15"/>
                  </a:lnTo>
                  <a:lnTo>
                    <a:pt x="9" y="15"/>
                  </a:lnTo>
                  <a:lnTo>
                    <a:pt x="10" y="15"/>
                  </a:lnTo>
                  <a:lnTo>
                    <a:pt x="11" y="14"/>
                  </a:lnTo>
                  <a:lnTo>
                    <a:pt x="13" y="14"/>
                  </a:lnTo>
                  <a:lnTo>
                    <a:pt x="14" y="13"/>
                  </a:lnTo>
                  <a:lnTo>
                    <a:pt x="14" y="11"/>
                  </a:lnTo>
                  <a:lnTo>
                    <a:pt x="14" y="10"/>
                  </a:lnTo>
                  <a:lnTo>
                    <a:pt x="16" y="8"/>
                  </a:lnTo>
                  <a:lnTo>
                    <a:pt x="14" y="8"/>
                  </a:lnTo>
                  <a:lnTo>
                    <a:pt x="14" y="7"/>
                  </a:lnTo>
                  <a:lnTo>
                    <a:pt x="14" y="5"/>
                  </a:lnTo>
                  <a:lnTo>
                    <a:pt x="13" y="4"/>
                  </a:lnTo>
                  <a:lnTo>
                    <a:pt x="13" y="2"/>
                  </a:lnTo>
                  <a:lnTo>
                    <a:pt x="11" y="2"/>
                  </a:lnTo>
                  <a:lnTo>
                    <a:pt x="10" y="1"/>
                  </a:lnTo>
                  <a:lnTo>
                    <a:pt x="9" y="1"/>
                  </a:lnTo>
                  <a:lnTo>
                    <a:pt x="7" y="1"/>
                  </a:lnTo>
                  <a:lnTo>
                    <a:pt x="6" y="1"/>
                  </a:lnTo>
                  <a:lnTo>
                    <a:pt x="4" y="1"/>
                  </a:lnTo>
                  <a:lnTo>
                    <a:pt x="3" y="2"/>
                  </a:lnTo>
                  <a:lnTo>
                    <a:pt x="3" y="2"/>
                  </a:lnTo>
                  <a:lnTo>
                    <a:pt x="1" y="4"/>
                  </a:lnTo>
                  <a:lnTo>
                    <a:pt x="1" y="5"/>
                  </a:lnTo>
                  <a:lnTo>
                    <a:pt x="0" y="7"/>
                  </a:lnTo>
                  <a:lnTo>
                    <a:pt x="0" y="8"/>
                  </a:lnTo>
                  <a:lnTo>
                    <a:pt x="0" y="10"/>
                  </a:lnTo>
                  <a:lnTo>
                    <a:pt x="1" y="11"/>
                  </a:lnTo>
                  <a:lnTo>
                    <a:pt x="1" y="13"/>
                  </a:lnTo>
                  <a:lnTo>
                    <a:pt x="3" y="13"/>
                  </a:lnTo>
                  <a:lnTo>
                    <a:pt x="3" y="14"/>
                  </a:lnTo>
                  <a:lnTo>
                    <a:pt x="4" y="14"/>
                  </a:lnTo>
                  <a:lnTo>
                    <a:pt x="6" y="15"/>
                  </a:lnTo>
                  <a:lnTo>
                    <a:pt x="7" y="15"/>
                  </a:lnTo>
                  <a:lnTo>
                    <a:pt x="9" y="15"/>
                  </a:lnTo>
                  <a:lnTo>
                    <a:pt x="10" y="14"/>
                  </a:lnTo>
                  <a:lnTo>
                    <a:pt x="11" y="14"/>
                  </a:lnTo>
                  <a:lnTo>
                    <a:pt x="13" y="13"/>
                  </a:lnTo>
                  <a:lnTo>
                    <a:pt x="13" y="13"/>
                  </a:lnTo>
                  <a:lnTo>
                    <a:pt x="14" y="11"/>
                  </a:lnTo>
                  <a:lnTo>
                    <a:pt x="14" y="10"/>
                  </a:lnTo>
                  <a:lnTo>
                    <a:pt x="14" y="8"/>
                  </a:lnTo>
                  <a:lnTo>
                    <a:pt x="16" y="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399" name="Freeform 1439"/>
            <p:cNvSpPr>
              <a:spLocks/>
            </p:cNvSpPr>
            <p:nvPr/>
          </p:nvSpPr>
          <p:spPr bwMode="auto">
            <a:xfrm>
              <a:off x="4238" y="2566"/>
              <a:ext cx="14" cy="14"/>
            </a:xfrm>
            <a:custGeom>
              <a:avLst/>
              <a:gdLst>
                <a:gd name="T0" fmla="*/ 14 w 14"/>
                <a:gd name="T1" fmla="*/ 6 h 14"/>
                <a:gd name="T2" fmla="*/ 13 w 14"/>
                <a:gd name="T3" fmla="*/ 3 h 14"/>
                <a:gd name="T4" fmla="*/ 11 w 14"/>
                <a:gd name="T5" fmla="*/ 1 h 14"/>
                <a:gd name="T6" fmla="*/ 9 w 14"/>
                <a:gd name="T7" fmla="*/ 0 h 14"/>
                <a:gd name="T8" fmla="*/ 6 w 14"/>
                <a:gd name="T9" fmla="*/ 0 h 14"/>
                <a:gd name="T10" fmla="*/ 3 w 14"/>
                <a:gd name="T11" fmla="*/ 1 h 14"/>
                <a:gd name="T12" fmla="*/ 1 w 14"/>
                <a:gd name="T13" fmla="*/ 3 h 14"/>
                <a:gd name="T14" fmla="*/ 0 w 14"/>
                <a:gd name="T15" fmla="*/ 6 h 14"/>
                <a:gd name="T16" fmla="*/ 0 w 14"/>
                <a:gd name="T17" fmla="*/ 9 h 14"/>
                <a:gd name="T18" fmla="*/ 1 w 14"/>
                <a:gd name="T19" fmla="*/ 12 h 14"/>
                <a:gd name="T20" fmla="*/ 3 w 14"/>
                <a:gd name="T21" fmla="*/ 13 h 14"/>
                <a:gd name="T22" fmla="*/ 6 w 14"/>
                <a:gd name="T23" fmla="*/ 14 h 14"/>
                <a:gd name="T24" fmla="*/ 9 w 14"/>
                <a:gd name="T25" fmla="*/ 14 h 14"/>
                <a:gd name="T26" fmla="*/ 11 w 14"/>
                <a:gd name="T27" fmla="*/ 13 h 14"/>
                <a:gd name="T28" fmla="*/ 13 w 14"/>
                <a:gd name="T29" fmla="*/ 12 h 14"/>
                <a:gd name="T30" fmla="*/ 14 w 14"/>
                <a:gd name="T31" fmla="*/ 9 h 14"/>
                <a:gd name="T32" fmla="*/ 14 w 14"/>
                <a:gd name="T33" fmla="*/ 7 h 14"/>
                <a:gd name="T34" fmla="*/ 13 w 14"/>
                <a:gd name="T35" fmla="*/ 4 h 14"/>
                <a:gd name="T36" fmla="*/ 13 w 14"/>
                <a:gd name="T37" fmla="*/ 1 h 14"/>
                <a:gd name="T38" fmla="*/ 10 w 14"/>
                <a:gd name="T39" fmla="*/ 1 h 14"/>
                <a:gd name="T40" fmla="*/ 7 w 14"/>
                <a:gd name="T41" fmla="*/ 0 h 14"/>
                <a:gd name="T42" fmla="*/ 4 w 14"/>
                <a:gd name="T43" fmla="*/ 1 h 14"/>
                <a:gd name="T44" fmla="*/ 3 w 14"/>
                <a:gd name="T45" fmla="*/ 1 h 14"/>
                <a:gd name="T46" fmla="*/ 1 w 14"/>
                <a:gd name="T47" fmla="*/ 4 h 14"/>
                <a:gd name="T48" fmla="*/ 1 w 14"/>
                <a:gd name="T49" fmla="*/ 7 h 14"/>
                <a:gd name="T50" fmla="*/ 1 w 14"/>
                <a:gd name="T51" fmla="*/ 10 h 14"/>
                <a:gd name="T52" fmla="*/ 3 w 14"/>
                <a:gd name="T53" fmla="*/ 12 h 14"/>
                <a:gd name="T54" fmla="*/ 4 w 14"/>
                <a:gd name="T55" fmla="*/ 13 h 14"/>
                <a:gd name="T56" fmla="*/ 7 w 14"/>
                <a:gd name="T57" fmla="*/ 13 h 14"/>
                <a:gd name="T58" fmla="*/ 10 w 14"/>
                <a:gd name="T59" fmla="*/ 13 h 14"/>
                <a:gd name="T60" fmla="*/ 13 w 14"/>
                <a:gd name="T61" fmla="*/ 12 h 14"/>
                <a:gd name="T62" fmla="*/ 13 w 14"/>
                <a:gd name="T63" fmla="*/ 10 h 14"/>
                <a:gd name="T64" fmla="*/ 14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14" y="7"/>
                  </a:moveTo>
                  <a:lnTo>
                    <a:pt x="14" y="6"/>
                  </a:lnTo>
                  <a:lnTo>
                    <a:pt x="14" y="4"/>
                  </a:lnTo>
                  <a:lnTo>
                    <a:pt x="13" y="3"/>
                  </a:lnTo>
                  <a:lnTo>
                    <a:pt x="13" y="1"/>
                  </a:lnTo>
                  <a:lnTo>
                    <a:pt x="11" y="1"/>
                  </a:lnTo>
                  <a:lnTo>
                    <a:pt x="10" y="0"/>
                  </a:lnTo>
                  <a:lnTo>
                    <a:pt x="9" y="0"/>
                  </a:lnTo>
                  <a:lnTo>
                    <a:pt x="7" y="0"/>
                  </a:lnTo>
                  <a:lnTo>
                    <a:pt x="6" y="0"/>
                  </a:lnTo>
                  <a:lnTo>
                    <a:pt x="4" y="0"/>
                  </a:lnTo>
                  <a:lnTo>
                    <a:pt x="3" y="1"/>
                  </a:lnTo>
                  <a:lnTo>
                    <a:pt x="3" y="1"/>
                  </a:lnTo>
                  <a:lnTo>
                    <a:pt x="1" y="3"/>
                  </a:lnTo>
                  <a:lnTo>
                    <a:pt x="1" y="4"/>
                  </a:lnTo>
                  <a:lnTo>
                    <a:pt x="0" y="6"/>
                  </a:lnTo>
                  <a:lnTo>
                    <a:pt x="0" y="7"/>
                  </a:lnTo>
                  <a:lnTo>
                    <a:pt x="0" y="9"/>
                  </a:lnTo>
                  <a:lnTo>
                    <a:pt x="1" y="10"/>
                  </a:lnTo>
                  <a:lnTo>
                    <a:pt x="1" y="12"/>
                  </a:lnTo>
                  <a:lnTo>
                    <a:pt x="3" y="12"/>
                  </a:lnTo>
                  <a:lnTo>
                    <a:pt x="3" y="13"/>
                  </a:lnTo>
                  <a:lnTo>
                    <a:pt x="4" y="13"/>
                  </a:lnTo>
                  <a:lnTo>
                    <a:pt x="6" y="14"/>
                  </a:lnTo>
                  <a:lnTo>
                    <a:pt x="7" y="14"/>
                  </a:lnTo>
                  <a:lnTo>
                    <a:pt x="9" y="14"/>
                  </a:lnTo>
                  <a:lnTo>
                    <a:pt x="10" y="13"/>
                  </a:lnTo>
                  <a:lnTo>
                    <a:pt x="11" y="13"/>
                  </a:lnTo>
                  <a:lnTo>
                    <a:pt x="13" y="12"/>
                  </a:lnTo>
                  <a:lnTo>
                    <a:pt x="13" y="12"/>
                  </a:lnTo>
                  <a:lnTo>
                    <a:pt x="14" y="10"/>
                  </a:lnTo>
                  <a:lnTo>
                    <a:pt x="14" y="9"/>
                  </a:lnTo>
                  <a:lnTo>
                    <a:pt x="14" y="7"/>
                  </a:lnTo>
                  <a:lnTo>
                    <a:pt x="14" y="7"/>
                  </a:lnTo>
                  <a:lnTo>
                    <a:pt x="14" y="6"/>
                  </a:lnTo>
                  <a:lnTo>
                    <a:pt x="13" y="4"/>
                  </a:lnTo>
                  <a:lnTo>
                    <a:pt x="13" y="3"/>
                  </a:lnTo>
                  <a:lnTo>
                    <a:pt x="13" y="1"/>
                  </a:lnTo>
                  <a:lnTo>
                    <a:pt x="11" y="1"/>
                  </a:lnTo>
                  <a:lnTo>
                    <a:pt x="10" y="1"/>
                  </a:lnTo>
                  <a:lnTo>
                    <a:pt x="9" y="0"/>
                  </a:lnTo>
                  <a:lnTo>
                    <a:pt x="7" y="0"/>
                  </a:lnTo>
                  <a:lnTo>
                    <a:pt x="6" y="0"/>
                  </a:lnTo>
                  <a:lnTo>
                    <a:pt x="4" y="1"/>
                  </a:lnTo>
                  <a:lnTo>
                    <a:pt x="4" y="1"/>
                  </a:lnTo>
                  <a:lnTo>
                    <a:pt x="3" y="1"/>
                  </a:lnTo>
                  <a:lnTo>
                    <a:pt x="1" y="3"/>
                  </a:lnTo>
                  <a:lnTo>
                    <a:pt x="1" y="4"/>
                  </a:lnTo>
                  <a:lnTo>
                    <a:pt x="1" y="6"/>
                  </a:lnTo>
                  <a:lnTo>
                    <a:pt x="1" y="7"/>
                  </a:lnTo>
                  <a:lnTo>
                    <a:pt x="1" y="9"/>
                  </a:lnTo>
                  <a:lnTo>
                    <a:pt x="1" y="10"/>
                  </a:lnTo>
                  <a:lnTo>
                    <a:pt x="1" y="10"/>
                  </a:lnTo>
                  <a:lnTo>
                    <a:pt x="3" y="12"/>
                  </a:lnTo>
                  <a:lnTo>
                    <a:pt x="4" y="13"/>
                  </a:lnTo>
                  <a:lnTo>
                    <a:pt x="4" y="13"/>
                  </a:lnTo>
                  <a:lnTo>
                    <a:pt x="6" y="13"/>
                  </a:lnTo>
                  <a:lnTo>
                    <a:pt x="7" y="13"/>
                  </a:lnTo>
                  <a:lnTo>
                    <a:pt x="9" y="13"/>
                  </a:lnTo>
                  <a:lnTo>
                    <a:pt x="10" y="13"/>
                  </a:lnTo>
                  <a:lnTo>
                    <a:pt x="11" y="13"/>
                  </a:lnTo>
                  <a:lnTo>
                    <a:pt x="13" y="12"/>
                  </a:lnTo>
                  <a:lnTo>
                    <a:pt x="13" y="10"/>
                  </a:lnTo>
                  <a:lnTo>
                    <a:pt x="13" y="10"/>
                  </a:lnTo>
                  <a:lnTo>
                    <a:pt x="14" y="9"/>
                  </a:lnTo>
                  <a:lnTo>
                    <a:pt x="14"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0" name="Freeform 1440"/>
            <p:cNvSpPr>
              <a:spLocks/>
            </p:cNvSpPr>
            <p:nvPr/>
          </p:nvSpPr>
          <p:spPr bwMode="auto">
            <a:xfrm>
              <a:off x="4239" y="2566"/>
              <a:ext cx="13" cy="13"/>
            </a:xfrm>
            <a:custGeom>
              <a:avLst/>
              <a:gdLst>
                <a:gd name="T0" fmla="*/ 13 w 13"/>
                <a:gd name="T1" fmla="*/ 6 h 13"/>
                <a:gd name="T2" fmla="*/ 12 w 13"/>
                <a:gd name="T3" fmla="*/ 3 h 13"/>
                <a:gd name="T4" fmla="*/ 10 w 13"/>
                <a:gd name="T5" fmla="*/ 1 h 13"/>
                <a:gd name="T6" fmla="*/ 8 w 13"/>
                <a:gd name="T7" fmla="*/ 0 h 13"/>
                <a:gd name="T8" fmla="*/ 5 w 13"/>
                <a:gd name="T9" fmla="*/ 0 h 13"/>
                <a:gd name="T10" fmla="*/ 3 w 13"/>
                <a:gd name="T11" fmla="*/ 1 h 13"/>
                <a:gd name="T12" fmla="*/ 0 w 13"/>
                <a:gd name="T13" fmla="*/ 3 h 13"/>
                <a:gd name="T14" fmla="*/ 0 w 13"/>
                <a:gd name="T15" fmla="*/ 6 h 13"/>
                <a:gd name="T16" fmla="*/ 0 w 13"/>
                <a:gd name="T17" fmla="*/ 9 h 13"/>
                <a:gd name="T18" fmla="*/ 0 w 13"/>
                <a:gd name="T19" fmla="*/ 10 h 13"/>
                <a:gd name="T20" fmla="*/ 3 w 13"/>
                <a:gd name="T21" fmla="*/ 13 h 13"/>
                <a:gd name="T22" fmla="*/ 5 w 13"/>
                <a:gd name="T23" fmla="*/ 13 h 13"/>
                <a:gd name="T24" fmla="*/ 8 w 13"/>
                <a:gd name="T25" fmla="*/ 13 h 13"/>
                <a:gd name="T26" fmla="*/ 10 w 13"/>
                <a:gd name="T27" fmla="*/ 13 h 13"/>
                <a:gd name="T28" fmla="*/ 12 w 13"/>
                <a:gd name="T29" fmla="*/ 10 h 13"/>
                <a:gd name="T30" fmla="*/ 13 w 13"/>
                <a:gd name="T31" fmla="*/ 9 h 13"/>
                <a:gd name="T32" fmla="*/ 12 w 13"/>
                <a:gd name="T33" fmla="*/ 7 h 13"/>
                <a:gd name="T34" fmla="*/ 12 w 13"/>
                <a:gd name="T35" fmla="*/ 4 h 13"/>
                <a:gd name="T36" fmla="*/ 10 w 13"/>
                <a:gd name="T37" fmla="*/ 3 h 13"/>
                <a:gd name="T38" fmla="*/ 9 w 13"/>
                <a:gd name="T39" fmla="*/ 1 h 13"/>
                <a:gd name="T40" fmla="*/ 6 w 13"/>
                <a:gd name="T41" fmla="*/ 1 h 13"/>
                <a:gd name="T42" fmla="*/ 5 w 13"/>
                <a:gd name="T43" fmla="*/ 1 h 13"/>
                <a:gd name="T44" fmla="*/ 2 w 13"/>
                <a:gd name="T45" fmla="*/ 3 h 13"/>
                <a:gd name="T46" fmla="*/ 0 w 13"/>
                <a:gd name="T47" fmla="*/ 4 h 13"/>
                <a:gd name="T48" fmla="*/ 0 w 13"/>
                <a:gd name="T49" fmla="*/ 7 h 13"/>
                <a:gd name="T50" fmla="*/ 0 w 13"/>
                <a:gd name="T51" fmla="*/ 9 h 13"/>
                <a:gd name="T52" fmla="*/ 2 w 13"/>
                <a:gd name="T53" fmla="*/ 12 h 13"/>
                <a:gd name="T54" fmla="*/ 5 w 13"/>
                <a:gd name="T55" fmla="*/ 13 h 13"/>
                <a:gd name="T56" fmla="*/ 6 w 13"/>
                <a:gd name="T57" fmla="*/ 13 h 13"/>
                <a:gd name="T58" fmla="*/ 9 w 13"/>
                <a:gd name="T59" fmla="*/ 13 h 13"/>
                <a:gd name="T60" fmla="*/ 10 w 13"/>
                <a:gd name="T61" fmla="*/ 12 h 13"/>
                <a:gd name="T62" fmla="*/ 12 w 13"/>
                <a:gd name="T63" fmla="*/ 9 h 13"/>
                <a:gd name="T64" fmla="*/ 12 w 13"/>
                <a:gd name="T6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3">
                  <a:moveTo>
                    <a:pt x="13" y="7"/>
                  </a:moveTo>
                  <a:lnTo>
                    <a:pt x="13" y="6"/>
                  </a:lnTo>
                  <a:lnTo>
                    <a:pt x="12" y="4"/>
                  </a:lnTo>
                  <a:lnTo>
                    <a:pt x="12" y="3"/>
                  </a:lnTo>
                  <a:lnTo>
                    <a:pt x="12" y="1"/>
                  </a:lnTo>
                  <a:lnTo>
                    <a:pt x="10" y="1"/>
                  </a:lnTo>
                  <a:lnTo>
                    <a:pt x="9" y="1"/>
                  </a:lnTo>
                  <a:lnTo>
                    <a:pt x="8" y="0"/>
                  </a:lnTo>
                  <a:lnTo>
                    <a:pt x="6" y="0"/>
                  </a:lnTo>
                  <a:lnTo>
                    <a:pt x="5" y="0"/>
                  </a:lnTo>
                  <a:lnTo>
                    <a:pt x="3" y="1"/>
                  </a:lnTo>
                  <a:lnTo>
                    <a:pt x="3" y="1"/>
                  </a:lnTo>
                  <a:lnTo>
                    <a:pt x="2" y="1"/>
                  </a:lnTo>
                  <a:lnTo>
                    <a:pt x="0" y="3"/>
                  </a:lnTo>
                  <a:lnTo>
                    <a:pt x="0" y="4"/>
                  </a:lnTo>
                  <a:lnTo>
                    <a:pt x="0" y="6"/>
                  </a:lnTo>
                  <a:lnTo>
                    <a:pt x="0" y="7"/>
                  </a:lnTo>
                  <a:lnTo>
                    <a:pt x="0" y="9"/>
                  </a:lnTo>
                  <a:lnTo>
                    <a:pt x="0" y="10"/>
                  </a:lnTo>
                  <a:lnTo>
                    <a:pt x="0" y="10"/>
                  </a:lnTo>
                  <a:lnTo>
                    <a:pt x="2" y="12"/>
                  </a:lnTo>
                  <a:lnTo>
                    <a:pt x="3" y="13"/>
                  </a:lnTo>
                  <a:lnTo>
                    <a:pt x="3" y="13"/>
                  </a:lnTo>
                  <a:lnTo>
                    <a:pt x="5" y="13"/>
                  </a:lnTo>
                  <a:lnTo>
                    <a:pt x="6" y="13"/>
                  </a:lnTo>
                  <a:lnTo>
                    <a:pt x="8" y="13"/>
                  </a:lnTo>
                  <a:lnTo>
                    <a:pt x="9" y="13"/>
                  </a:lnTo>
                  <a:lnTo>
                    <a:pt x="10" y="13"/>
                  </a:lnTo>
                  <a:lnTo>
                    <a:pt x="12" y="12"/>
                  </a:lnTo>
                  <a:lnTo>
                    <a:pt x="12" y="10"/>
                  </a:lnTo>
                  <a:lnTo>
                    <a:pt x="12" y="10"/>
                  </a:lnTo>
                  <a:lnTo>
                    <a:pt x="13" y="9"/>
                  </a:lnTo>
                  <a:lnTo>
                    <a:pt x="13" y="7"/>
                  </a:lnTo>
                  <a:lnTo>
                    <a:pt x="12" y="7"/>
                  </a:lnTo>
                  <a:lnTo>
                    <a:pt x="12" y="6"/>
                  </a:lnTo>
                  <a:lnTo>
                    <a:pt x="12" y="4"/>
                  </a:lnTo>
                  <a:lnTo>
                    <a:pt x="12" y="3"/>
                  </a:lnTo>
                  <a:lnTo>
                    <a:pt x="10" y="3"/>
                  </a:lnTo>
                  <a:lnTo>
                    <a:pt x="10" y="1"/>
                  </a:lnTo>
                  <a:lnTo>
                    <a:pt x="9" y="1"/>
                  </a:lnTo>
                  <a:lnTo>
                    <a:pt x="8" y="1"/>
                  </a:lnTo>
                  <a:lnTo>
                    <a:pt x="6" y="1"/>
                  </a:lnTo>
                  <a:lnTo>
                    <a:pt x="5" y="1"/>
                  </a:lnTo>
                  <a:lnTo>
                    <a:pt x="5" y="1"/>
                  </a:lnTo>
                  <a:lnTo>
                    <a:pt x="3" y="1"/>
                  </a:lnTo>
                  <a:lnTo>
                    <a:pt x="2" y="3"/>
                  </a:lnTo>
                  <a:lnTo>
                    <a:pt x="2" y="3"/>
                  </a:lnTo>
                  <a:lnTo>
                    <a:pt x="0" y="4"/>
                  </a:lnTo>
                  <a:lnTo>
                    <a:pt x="0" y="6"/>
                  </a:lnTo>
                  <a:lnTo>
                    <a:pt x="0" y="7"/>
                  </a:lnTo>
                  <a:lnTo>
                    <a:pt x="0" y="9"/>
                  </a:lnTo>
                  <a:lnTo>
                    <a:pt x="0" y="9"/>
                  </a:lnTo>
                  <a:lnTo>
                    <a:pt x="2" y="10"/>
                  </a:lnTo>
                  <a:lnTo>
                    <a:pt x="2" y="12"/>
                  </a:lnTo>
                  <a:lnTo>
                    <a:pt x="3" y="12"/>
                  </a:lnTo>
                  <a:lnTo>
                    <a:pt x="5" y="13"/>
                  </a:lnTo>
                  <a:lnTo>
                    <a:pt x="5" y="13"/>
                  </a:lnTo>
                  <a:lnTo>
                    <a:pt x="6" y="13"/>
                  </a:lnTo>
                  <a:lnTo>
                    <a:pt x="8" y="13"/>
                  </a:lnTo>
                  <a:lnTo>
                    <a:pt x="9" y="13"/>
                  </a:lnTo>
                  <a:lnTo>
                    <a:pt x="10" y="12"/>
                  </a:lnTo>
                  <a:lnTo>
                    <a:pt x="10" y="12"/>
                  </a:lnTo>
                  <a:lnTo>
                    <a:pt x="12" y="10"/>
                  </a:lnTo>
                  <a:lnTo>
                    <a:pt x="12" y="9"/>
                  </a:lnTo>
                  <a:lnTo>
                    <a:pt x="12" y="9"/>
                  </a:lnTo>
                  <a:lnTo>
                    <a:pt x="12" y="7"/>
                  </a:lnTo>
                  <a:lnTo>
                    <a:pt x="13"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1" name="Freeform 1441"/>
            <p:cNvSpPr>
              <a:spLocks/>
            </p:cNvSpPr>
            <p:nvPr/>
          </p:nvSpPr>
          <p:spPr bwMode="auto">
            <a:xfrm>
              <a:off x="4239" y="2567"/>
              <a:ext cx="12" cy="12"/>
            </a:xfrm>
            <a:custGeom>
              <a:avLst/>
              <a:gdLst>
                <a:gd name="T0" fmla="*/ 12 w 12"/>
                <a:gd name="T1" fmla="*/ 5 h 12"/>
                <a:gd name="T2" fmla="*/ 12 w 12"/>
                <a:gd name="T3" fmla="*/ 2 h 12"/>
                <a:gd name="T4" fmla="*/ 10 w 12"/>
                <a:gd name="T5" fmla="*/ 0 h 12"/>
                <a:gd name="T6" fmla="*/ 8 w 12"/>
                <a:gd name="T7" fmla="*/ 0 h 12"/>
                <a:gd name="T8" fmla="*/ 5 w 12"/>
                <a:gd name="T9" fmla="*/ 0 h 12"/>
                <a:gd name="T10" fmla="*/ 3 w 12"/>
                <a:gd name="T11" fmla="*/ 0 h 12"/>
                <a:gd name="T12" fmla="*/ 2 w 12"/>
                <a:gd name="T13" fmla="*/ 2 h 12"/>
                <a:gd name="T14" fmla="*/ 0 w 12"/>
                <a:gd name="T15" fmla="*/ 5 h 12"/>
                <a:gd name="T16" fmla="*/ 0 w 12"/>
                <a:gd name="T17" fmla="*/ 8 h 12"/>
                <a:gd name="T18" fmla="*/ 2 w 12"/>
                <a:gd name="T19" fmla="*/ 9 h 12"/>
                <a:gd name="T20" fmla="*/ 3 w 12"/>
                <a:gd name="T21" fmla="*/ 11 h 12"/>
                <a:gd name="T22" fmla="*/ 5 w 12"/>
                <a:gd name="T23" fmla="*/ 12 h 12"/>
                <a:gd name="T24" fmla="*/ 8 w 12"/>
                <a:gd name="T25" fmla="*/ 12 h 12"/>
                <a:gd name="T26" fmla="*/ 10 w 12"/>
                <a:gd name="T27" fmla="*/ 11 h 12"/>
                <a:gd name="T28" fmla="*/ 12 w 12"/>
                <a:gd name="T29" fmla="*/ 9 h 12"/>
                <a:gd name="T30" fmla="*/ 12 w 12"/>
                <a:gd name="T31" fmla="*/ 8 h 12"/>
                <a:gd name="T32" fmla="*/ 12 w 12"/>
                <a:gd name="T33" fmla="*/ 6 h 12"/>
                <a:gd name="T34" fmla="*/ 12 w 12"/>
                <a:gd name="T35" fmla="*/ 3 h 12"/>
                <a:gd name="T36" fmla="*/ 10 w 12"/>
                <a:gd name="T37" fmla="*/ 2 h 12"/>
                <a:gd name="T38" fmla="*/ 9 w 12"/>
                <a:gd name="T39" fmla="*/ 0 h 12"/>
                <a:gd name="T40" fmla="*/ 6 w 12"/>
                <a:gd name="T41" fmla="*/ 0 h 12"/>
                <a:gd name="T42" fmla="*/ 5 w 12"/>
                <a:gd name="T43" fmla="*/ 0 h 12"/>
                <a:gd name="T44" fmla="*/ 2 w 12"/>
                <a:gd name="T45" fmla="*/ 2 h 12"/>
                <a:gd name="T46" fmla="*/ 2 w 12"/>
                <a:gd name="T47" fmla="*/ 3 h 12"/>
                <a:gd name="T48" fmla="*/ 0 w 12"/>
                <a:gd name="T49" fmla="*/ 6 h 12"/>
                <a:gd name="T50" fmla="*/ 2 w 12"/>
                <a:gd name="T51" fmla="*/ 8 h 12"/>
                <a:gd name="T52" fmla="*/ 2 w 12"/>
                <a:gd name="T53" fmla="*/ 11 h 12"/>
                <a:gd name="T54" fmla="*/ 5 w 12"/>
                <a:gd name="T55" fmla="*/ 11 h 12"/>
                <a:gd name="T56" fmla="*/ 6 w 12"/>
                <a:gd name="T57" fmla="*/ 12 h 12"/>
                <a:gd name="T58" fmla="*/ 9 w 12"/>
                <a:gd name="T59" fmla="*/ 11 h 12"/>
                <a:gd name="T60" fmla="*/ 10 w 12"/>
                <a:gd name="T61" fmla="*/ 11 h 12"/>
                <a:gd name="T62" fmla="*/ 12 w 12"/>
                <a:gd name="T63" fmla="*/ 8 h 12"/>
                <a:gd name="T64" fmla="*/ 12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2" y="5"/>
                  </a:lnTo>
                  <a:lnTo>
                    <a:pt x="12" y="3"/>
                  </a:lnTo>
                  <a:lnTo>
                    <a:pt x="12" y="2"/>
                  </a:lnTo>
                  <a:lnTo>
                    <a:pt x="10" y="2"/>
                  </a:lnTo>
                  <a:lnTo>
                    <a:pt x="10" y="0"/>
                  </a:lnTo>
                  <a:lnTo>
                    <a:pt x="9" y="0"/>
                  </a:lnTo>
                  <a:lnTo>
                    <a:pt x="8" y="0"/>
                  </a:lnTo>
                  <a:lnTo>
                    <a:pt x="6" y="0"/>
                  </a:lnTo>
                  <a:lnTo>
                    <a:pt x="5" y="0"/>
                  </a:lnTo>
                  <a:lnTo>
                    <a:pt x="5" y="0"/>
                  </a:lnTo>
                  <a:lnTo>
                    <a:pt x="3" y="0"/>
                  </a:lnTo>
                  <a:lnTo>
                    <a:pt x="2" y="2"/>
                  </a:lnTo>
                  <a:lnTo>
                    <a:pt x="2" y="2"/>
                  </a:lnTo>
                  <a:lnTo>
                    <a:pt x="0" y="3"/>
                  </a:lnTo>
                  <a:lnTo>
                    <a:pt x="0" y="5"/>
                  </a:lnTo>
                  <a:lnTo>
                    <a:pt x="0" y="6"/>
                  </a:lnTo>
                  <a:lnTo>
                    <a:pt x="0" y="8"/>
                  </a:lnTo>
                  <a:lnTo>
                    <a:pt x="0" y="8"/>
                  </a:lnTo>
                  <a:lnTo>
                    <a:pt x="2" y="9"/>
                  </a:lnTo>
                  <a:lnTo>
                    <a:pt x="2" y="11"/>
                  </a:lnTo>
                  <a:lnTo>
                    <a:pt x="3" y="11"/>
                  </a:lnTo>
                  <a:lnTo>
                    <a:pt x="5" y="12"/>
                  </a:lnTo>
                  <a:lnTo>
                    <a:pt x="5" y="12"/>
                  </a:lnTo>
                  <a:lnTo>
                    <a:pt x="6" y="12"/>
                  </a:lnTo>
                  <a:lnTo>
                    <a:pt x="8" y="12"/>
                  </a:lnTo>
                  <a:lnTo>
                    <a:pt x="9" y="12"/>
                  </a:lnTo>
                  <a:lnTo>
                    <a:pt x="10" y="11"/>
                  </a:lnTo>
                  <a:lnTo>
                    <a:pt x="10" y="11"/>
                  </a:lnTo>
                  <a:lnTo>
                    <a:pt x="12" y="9"/>
                  </a:lnTo>
                  <a:lnTo>
                    <a:pt x="12" y="8"/>
                  </a:lnTo>
                  <a:lnTo>
                    <a:pt x="12" y="8"/>
                  </a:lnTo>
                  <a:lnTo>
                    <a:pt x="12" y="6"/>
                  </a:lnTo>
                  <a:lnTo>
                    <a:pt x="12" y="6"/>
                  </a:lnTo>
                  <a:lnTo>
                    <a:pt x="12" y="5"/>
                  </a:lnTo>
                  <a:lnTo>
                    <a:pt x="12" y="3"/>
                  </a:lnTo>
                  <a:lnTo>
                    <a:pt x="10" y="3"/>
                  </a:lnTo>
                  <a:lnTo>
                    <a:pt x="10" y="2"/>
                  </a:lnTo>
                  <a:lnTo>
                    <a:pt x="9" y="2"/>
                  </a:lnTo>
                  <a:lnTo>
                    <a:pt x="9" y="0"/>
                  </a:lnTo>
                  <a:lnTo>
                    <a:pt x="8" y="0"/>
                  </a:lnTo>
                  <a:lnTo>
                    <a:pt x="6" y="0"/>
                  </a:lnTo>
                  <a:lnTo>
                    <a:pt x="5" y="0"/>
                  </a:lnTo>
                  <a:lnTo>
                    <a:pt x="5" y="0"/>
                  </a:lnTo>
                  <a:lnTo>
                    <a:pt x="3" y="2"/>
                  </a:lnTo>
                  <a:lnTo>
                    <a:pt x="2" y="2"/>
                  </a:lnTo>
                  <a:lnTo>
                    <a:pt x="2" y="3"/>
                  </a:lnTo>
                  <a:lnTo>
                    <a:pt x="2" y="3"/>
                  </a:lnTo>
                  <a:lnTo>
                    <a:pt x="0" y="5"/>
                  </a:lnTo>
                  <a:lnTo>
                    <a:pt x="0" y="6"/>
                  </a:lnTo>
                  <a:lnTo>
                    <a:pt x="0" y="8"/>
                  </a:lnTo>
                  <a:lnTo>
                    <a:pt x="2" y="8"/>
                  </a:lnTo>
                  <a:lnTo>
                    <a:pt x="2" y="9"/>
                  </a:lnTo>
                  <a:lnTo>
                    <a:pt x="2" y="11"/>
                  </a:lnTo>
                  <a:lnTo>
                    <a:pt x="3" y="11"/>
                  </a:lnTo>
                  <a:lnTo>
                    <a:pt x="5" y="11"/>
                  </a:lnTo>
                  <a:lnTo>
                    <a:pt x="5" y="12"/>
                  </a:lnTo>
                  <a:lnTo>
                    <a:pt x="6" y="12"/>
                  </a:lnTo>
                  <a:lnTo>
                    <a:pt x="8" y="12"/>
                  </a:lnTo>
                  <a:lnTo>
                    <a:pt x="9" y="11"/>
                  </a:lnTo>
                  <a:lnTo>
                    <a:pt x="9" y="11"/>
                  </a:lnTo>
                  <a:lnTo>
                    <a:pt x="10" y="11"/>
                  </a:lnTo>
                  <a:lnTo>
                    <a:pt x="10" y="9"/>
                  </a:lnTo>
                  <a:lnTo>
                    <a:pt x="12" y="8"/>
                  </a:lnTo>
                  <a:lnTo>
                    <a:pt x="12" y="8"/>
                  </a:lnTo>
                  <a:lnTo>
                    <a:pt x="12" y="6"/>
                  </a:lnTo>
                  <a:lnTo>
                    <a:pt x="12"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2" name="Freeform 1442"/>
            <p:cNvSpPr>
              <a:spLocks/>
            </p:cNvSpPr>
            <p:nvPr/>
          </p:nvSpPr>
          <p:spPr bwMode="auto">
            <a:xfrm>
              <a:off x="4239" y="2567"/>
              <a:ext cx="12" cy="12"/>
            </a:xfrm>
            <a:custGeom>
              <a:avLst/>
              <a:gdLst>
                <a:gd name="T0" fmla="*/ 12 w 12"/>
                <a:gd name="T1" fmla="*/ 5 h 12"/>
                <a:gd name="T2" fmla="*/ 10 w 12"/>
                <a:gd name="T3" fmla="*/ 3 h 12"/>
                <a:gd name="T4" fmla="*/ 9 w 12"/>
                <a:gd name="T5" fmla="*/ 2 h 12"/>
                <a:gd name="T6" fmla="*/ 8 w 12"/>
                <a:gd name="T7" fmla="*/ 0 h 12"/>
                <a:gd name="T8" fmla="*/ 5 w 12"/>
                <a:gd name="T9" fmla="*/ 0 h 12"/>
                <a:gd name="T10" fmla="*/ 3 w 12"/>
                <a:gd name="T11" fmla="*/ 2 h 12"/>
                <a:gd name="T12" fmla="*/ 2 w 12"/>
                <a:gd name="T13" fmla="*/ 3 h 12"/>
                <a:gd name="T14" fmla="*/ 0 w 12"/>
                <a:gd name="T15" fmla="*/ 5 h 12"/>
                <a:gd name="T16" fmla="*/ 0 w 12"/>
                <a:gd name="T17" fmla="*/ 8 h 12"/>
                <a:gd name="T18" fmla="*/ 2 w 12"/>
                <a:gd name="T19" fmla="*/ 9 h 12"/>
                <a:gd name="T20" fmla="*/ 3 w 12"/>
                <a:gd name="T21" fmla="*/ 11 h 12"/>
                <a:gd name="T22" fmla="*/ 5 w 12"/>
                <a:gd name="T23" fmla="*/ 12 h 12"/>
                <a:gd name="T24" fmla="*/ 8 w 12"/>
                <a:gd name="T25" fmla="*/ 12 h 12"/>
                <a:gd name="T26" fmla="*/ 9 w 12"/>
                <a:gd name="T27" fmla="*/ 11 h 12"/>
                <a:gd name="T28" fmla="*/ 10 w 12"/>
                <a:gd name="T29" fmla="*/ 9 h 12"/>
                <a:gd name="T30" fmla="*/ 12 w 12"/>
                <a:gd name="T31" fmla="*/ 8 h 12"/>
                <a:gd name="T32" fmla="*/ 12 w 12"/>
                <a:gd name="T33" fmla="*/ 6 h 12"/>
                <a:gd name="T34" fmla="*/ 12 w 12"/>
                <a:gd name="T35" fmla="*/ 3 h 12"/>
                <a:gd name="T36" fmla="*/ 10 w 12"/>
                <a:gd name="T37" fmla="*/ 2 h 12"/>
                <a:gd name="T38" fmla="*/ 9 w 12"/>
                <a:gd name="T39" fmla="*/ 0 h 12"/>
                <a:gd name="T40" fmla="*/ 6 w 12"/>
                <a:gd name="T41" fmla="*/ 0 h 12"/>
                <a:gd name="T42" fmla="*/ 5 w 12"/>
                <a:gd name="T43" fmla="*/ 0 h 12"/>
                <a:gd name="T44" fmla="*/ 3 w 12"/>
                <a:gd name="T45" fmla="*/ 2 h 12"/>
                <a:gd name="T46" fmla="*/ 2 w 12"/>
                <a:gd name="T47" fmla="*/ 3 h 12"/>
                <a:gd name="T48" fmla="*/ 2 w 12"/>
                <a:gd name="T49" fmla="*/ 6 h 12"/>
                <a:gd name="T50" fmla="*/ 2 w 12"/>
                <a:gd name="T51" fmla="*/ 8 h 12"/>
                <a:gd name="T52" fmla="*/ 3 w 12"/>
                <a:gd name="T53" fmla="*/ 9 h 12"/>
                <a:gd name="T54" fmla="*/ 5 w 12"/>
                <a:gd name="T55" fmla="*/ 11 h 12"/>
                <a:gd name="T56" fmla="*/ 6 w 12"/>
                <a:gd name="T57" fmla="*/ 11 h 12"/>
                <a:gd name="T58" fmla="*/ 9 w 12"/>
                <a:gd name="T59" fmla="*/ 11 h 12"/>
                <a:gd name="T60" fmla="*/ 10 w 12"/>
                <a:gd name="T61" fmla="*/ 9 h 12"/>
                <a:gd name="T62" fmla="*/ 12 w 12"/>
                <a:gd name="T63" fmla="*/ 8 h 12"/>
                <a:gd name="T64" fmla="*/ 12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2" y="5"/>
                  </a:lnTo>
                  <a:lnTo>
                    <a:pt x="12" y="3"/>
                  </a:lnTo>
                  <a:lnTo>
                    <a:pt x="10" y="3"/>
                  </a:lnTo>
                  <a:lnTo>
                    <a:pt x="10" y="2"/>
                  </a:lnTo>
                  <a:lnTo>
                    <a:pt x="9" y="2"/>
                  </a:lnTo>
                  <a:lnTo>
                    <a:pt x="9" y="0"/>
                  </a:lnTo>
                  <a:lnTo>
                    <a:pt x="8" y="0"/>
                  </a:lnTo>
                  <a:lnTo>
                    <a:pt x="6" y="0"/>
                  </a:lnTo>
                  <a:lnTo>
                    <a:pt x="5" y="0"/>
                  </a:lnTo>
                  <a:lnTo>
                    <a:pt x="5" y="0"/>
                  </a:lnTo>
                  <a:lnTo>
                    <a:pt x="3" y="2"/>
                  </a:lnTo>
                  <a:lnTo>
                    <a:pt x="2" y="2"/>
                  </a:lnTo>
                  <a:lnTo>
                    <a:pt x="2" y="3"/>
                  </a:lnTo>
                  <a:lnTo>
                    <a:pt x="2" y="3"/>
                  </a:lnTo>
                  <a:lnTo>
                    <a:pt x="0" y="5"/>
                  </a:lnTo>
                  <a:lnTo>
                    <a:pt x="0" y="6"/>
                  </a:lnTo>
                  <a:lnTo>
                    <a:pt x="0" y="8"/>
                  </a:lnTo>
                  <a:lnTo>
                    <a:pt x="2" y="8"/>
                  </a:lnTo>
                  <a:lnTo>
                    <a:pt x="2" y="9"/>
                  </a:lnTo>
                  <a:lnTo>
                    <a:pt x="2" y="11"/>
                  </a:lnTo>
                  <a:lnTo>
                    <a:pt x="3" y="11"/>
                  </a:lnTo>
                  <a:lnTo>
                    <a:pt x="5" y="11"/>
                  </a:lnTo>
                  <a:lnTo>
                    <a:pt x="5" y="12"/>
                  </a:lnTo>
                  <a:lnTo>
                    <a:pt x="6" y="12"/>
                  </a:lnTo>
                  <a:lnTo>
                    <a:pt x="8" y="12"/>
                  </a:lnTo>
                  <a:lnTo>
                    <a:pt x="9" y="11"/>
                  </a:lnTo>
                  <a:lnTo>
                    <a:pt x="9" y="11"/>
                  </a:lnTo>
                  <a:lnTo>
                    <a:pt x="10" y="11"/>
                  </a:lnTo>
                  <a:lnTo>
                    <a:pt x="10" y="9"/>
                  </a:lnTo>
                  <a:lnTo>
                    <a:pt x="12" y="8"/>
                  </a:lnTo>
                  <a:lnTo>
                    <a:pt x="12" y="8"/>
                  </a:lnTo>
                  <a:lnTo>
                    <a:pt x="12" y="6"/>
                  </a:lnTo>
                  <a:lnTo>
                    <a:pt x="12" y="6"/>
                  </a:lnTo>
                  <a:lnTo>
                    <a:pt x="12" y="5"/>
                  </a:lnTo>
                  <a:lnTo>
                    <a:pt x="12" y="3"/>
                  </a:lnTo>
                  <a:lnTo>
                    <a:pt x="10" y="3"/>
                  </a:lnTo>
                  <a:lnTo>
                    <a:pt x="10" y="2"/>
                  </a:lnTo>
                  <a:lnTo>
                    <a:pt x="9" y="2"/>
                  </a:lnTo>
                  <a:lnTo>
                    <a:pt x="9" y="0"/>
                  </a:lnTo>
                  <a:lnTo>
                    <a:pt x="8" y="0"/>
                  </a:lnTo>
                  <a:lnTo>
                    <a:pt x="6" y="0"/>
                  </a:lnTo>
                  <a:lnTo>
                    <a:pt x="6" y="0"/>
                  </a:lnTo>
                  <a:lnTo>
                    <a:pt x="5" y="0"/>
                  </a:lnTo>
                  <a:lnTo>
                    <a:pt x="3" y="2"/>
                  </a:lnTo>
                  <a:lnTo>
                    <a:pt x="3" y="2"/>
                  </a:lnTo>
                  <a:lnTo>
                    <a:pt x="2" y="3"/>
                  </a:lnTo>
                  <a:lnTo>
                    <a:pt x="2" y="3"/>
                  </a:lnTo>
                  <a:lnTo>
                    <a:pt x="2" y="5"/>
                  </a:lnTo>
                  <a:lnTo>
                    <a:pt x="2" y="6"/>
                  </a:lnTo>
                  <a:lnTo>
                    <a:pt x="2" y="6"/>
                  </a:lnTo>
                  <a:lnTo>
                    <a:pt x="2" y="8"/>
                  </a:lnTo>
                  <a:lnTo>
                    <a:pt x="2" y="9"/>
                  </a:lnTo>
                  <a:lnTo>
                    <a:pt x="3" y="9"/>
                  </a:lnTo>
                  <a:lnTo>
                    <a:pt x="3" y="11"/>
                  </a:lnTo>
                  <a:lnTo>
                    <a:pt x="5" y="11"/>
                  </a:lnTo>
                  <a:lnTo>
                    <a:pt x="6" y="11"/>
                  </a:lnTo>
                  <a:lnTo>
                    <a:pt x="6" y="11"/>
                  </a:lnTo>
                  <a:lnTo>
                    <a:pt x="8" y="11"/>
                  </a:lnTo>
                  <a:lnTo>
                    <a:pt x="9" y="11"/>
                  </a:lnTo>
                  <a:lnTo>
                    <a:pt x="9" y="11"/>
                  </a:lnTo>
                  <a:lnTo>
                    <a:pt x="10" y="9"/>
                  </a:lnTo>
                  <a:lnTo>
                    <a:pt x="10" y="9"/>
                  </a:lnTo>
                  <a:lnTo>
                    <a:pt x="12" y="8"/>
                  </a:lnTo>
                  <a:lnTo>
                    <a:pt x="12" y="6"/>
                  </a:lnTo>
                  <a:lnTo>
                    <a:pt x="12" y="6"/>
                  </a:lnTo>
                  <a:lnTo>
                    <a:pt x="12"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3" name="Freeform 1443"/>
            <p:cNvSpPr>
              <a:spLocks/>
            </p:cNvSpPr>
            <p:nvPr/>
          </p:nvSpPr>
          <p:spPr bwMode="auto">
            <a:xfrm>
              <a:off x="4241" y="2567"/>
              <a:ext cx="10" cy="11"/>
            </a:xfrm>
            <a:custGeom>
              <a:avLst/>
              <a:gdLst>
                <a:gd name="T0" fmla="*/ 10 w 10"/>
                <a:gd name="T1" fmla="*/ 5 h 11"/>
                <a:gd name="T2" fmla="*/ 8 w 10"/>
                <a:gd name="T3" fmla="*/ 3 h 11"/>
                <a:gd name="T4" fmla="*/ 7 w 10"/>
                <a:gd name="T5" fmla="*/ 2 h 11"/>
                <a:gd name="T6" fmla="*/ 6 w 10"/>
                <a:gd name="T7" fmla="*/ 0 h 11"/>
                <a:gd name="T8" fmla="*/ 4 w 10"/>
                <a:gd name="T9" fmla="*/ 0 h 11"/>
                <a:gd name="T10" fmla="*/ 1 w 10"/>
                <a:gd name="T11" fmla="*/ 2 h 11"/>
                <a:gd name="T12" fmla="*/ 0 w 10"/>
                <a:gd name="T13" fmla="*/ 3 h 11"/>
                <a:gd name="T14" fmla="*/ 0 w 10"/>
                <a:gd name="T15" fmla="*/ 5 h 11"/>
                <a:gd name="T16" fmla="*/ 0 w 10"/>
                <a:gd name="T17" fmla="*/ 6 h 11"/>
                <a:gd name="T18" fmla="*/ 0 w 10"/>
                <a:gd name="T19" fmla="*/ 9 h 11"/>
                <a:gd name="T20" fmla="*/ 1 w 10"/>
                <a:gd name="T21" fmla="*/ 11 h 11"/>
                <a:gd name="T22" fmla="*/ 4 w 10"/>
                <a:gd name="T23" fmla="*/ 11 h 11"/>
                <a:gd name="T24" fmla="*/ 6 w 10"/>
                <a:gd name="T25" fmla="*/ 11 h 11"/>
                <a:gd name="T26" fmla="*/ 7 w 10"/>
                <a:gd name="T27" fmla="*/ 11 h 11"/>
                <a:gd name="T28" fmla="*/ 8 w 10"/>
                <a:gd name="T29" fmla="*/ 9 h 11"/>
                <a:gd name="T30" fmla="*/ 10 w 10"/>
                <a:gd name="T31" fmla="*/ 6 h 11"/>
                <a:gd name="T32" fmla="*/ 8 w 10"/>
                <a:gd name="T33" fmla="*/ 6 h 11"/>
                <a:gd name="T34" fmla="*/ 8 w 10"/>
                <a:gd name="T35" fmla="*/ 5 h 11"/>
                <a:gd name="T36" fmla="*/ 7 w 10"/>
                <a:gd name="T37" fmla="*/ 3 h 11"/>
                <a:gd name="T38" fmla="*/ 6 w 10"/>
                <a:gd name="T39" fmla="*/ 2 h 11"/>
                <a:gd name="T40" fmla="*/ 4 w 10"/>
                <a:gd name="T41" fmla="*/ 2 h 11"/>
                <a:gd name="T42" fmla="*/ 3 w 10"/>
                <a:gd name="T43" fmla="*/ 2 h 11"/>
                <a:gd name="T44" fmla="*/ 1 w 10"/>
                <a:gd name="T45" fmla="*/ 3 h 11"/>
                <a:gd name="T46" fmla="*/ 0 w 10"/>
                <a:gd name="T47" fmla="*/ 5 h 11"/>
                <a:gd name="T48" fmla="*/ 0 w 10"/>
                <a:gd name="T49" fmla="*/ 6 h 11"/>
                <a:gd name="T50" fmla="*/ 0 w 10"/>
                <a:gd name="T51" fmla="*/ 8 h 11"/>
                <a:gd name="T52" fmla="*/ 1 w 10"/>
                <a:gd name="T53" fmla="*/ 9 h 11"/>
                <a:gd name="T54" fmla="*/ 3 w 10"/>
                <a:gd name="T55" fmla="*/ 11 h 11"/>
                <a:gd name="T56" fmla="*/ 4 w 10"/>
                <a:gd name="T57" fmla="*/ 11 h 11"/>
                <a:gd name="T58" fmla="*/ 6 w 10"/>
                <a:gd name="T59" fmla="*/ 11 h 11"/>
                <a:gd name="T60" fmla="*/ 7 w 10"/>
                <a:gd name="T61" fmla="*/ 9 h 11"/>
                <a:gd name="T62" fmla="*/ 8 w 10"/>
                <a:gd name="T63" fmla="*/ 8 h 11"/>
                <a:gd name="T64" fmla="*/ 8 w 10"/>
                <a:gd name="T6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6"/>
                  </a:moveTo>
                  <a:lnTo>
                    <a:pt x="10" y="5"/>
                  </a:lnTo>
                  <a:lnTo>
                    <a:pt x="10" y="3"/>
                  </a:lnTo>
                  <a:lnTo>
                    <a:pt x="8" y="3"/>
                  </a:lnTo>
                  <a:lnTo>
                    <a:pt x="8" y="2"/>
                  </a:lnTo>
                  <a:lnTo>
                    <a:pt x="7" y="2"/>
                  </a:lnTo>
                  <a:lnTo>
                    <a:pt x="7" y="0"/>
                  </a:lnTo>
                  <a:lnTo>
                    <a:pt x="6" y="0"/>
                  </a:lnTo>
                  <a:lnTo>
                    <a:pt x="4" y="0"/>
                  </a:lnTo>
                  <a:lnTo>
                    <a:pt x="4" y="0"/>
                  </a:lnTo>
                  <a:lnTo>
                    <a:pt x="3" y="0"/>
                  </a:lnTo>
                  <a:lnTo>
                    <a:pt x="1" y="2"/>
                  </a:lnTo>
                  <a:lnTo>
                    <a:pt x="1" y="2"/>
                  </a:lnTo>
                  <a:lnTo>
                    <a:pt x="0" y="3"/>
                  </a:lnTo>
                  <a:lnTo>
                    <a:pt x="0" y="3"/>
                  </a:lnTo>
                  <a:lnTo>
                    <a:pt x="0" y="5"/>
                  </a:lnTo>
                  <a:lnTo>
                    <a:pt x="0" y="6"/>
                  </a:lnTo>
                  <a:lnTo>
                    <a:pt x="0" y="6"/>
                  </a:lnTo>
                  <a:lnTo>
                    <a:pt x="0" y="8"/>
                  </a:lnTo>
                  <a:lnTo>
                    <a:pt x="0" y="9"/>
                  </a:lnTo>
                  <a:lnTo>
                    <a:pt x="1" y="9"/>
                  </a:lnTo>
                  <a:lnTo>
                    <a:pt x="1" y="11"/>
                  </a:lnTo>
                  <a:lnTo>
                    <a:pt x="3" y="11"/>
                  </a:lnTo>
                  <a:lnTo>
                    <a:pt x="4" y="11"/>
                  </a:lnTo>
                  <a:lnTo>
                    <a:pt x="4" y="11"/>
                  </a:lnTo>
                  <a:lnTo>
                    <a:pt x="6" y="11"/>
                  </a:lnTo>
                  <a:lnTo>
                    <a:pt x="7" y="11"/>
                  </a:lnTo>
                  <a:lnTo>
                    <a:pt x="7" y="11"/>
                  </a:lnTo>
                  <a:lnTo>
                    <a:pt x="8" y="9"/>
                  </a:lnTo>
                  <a:lnTo>
                    <a:pt x="8" y="9"/>
                  </a:lnTo>
                  <a:lnTo>
                    <a:pt x="10" y="8"/>
                  </a:lnTo>
                  <a:lnTo>
                    <a:pt x="10" y="6"/>
                  </a:lnTo>
                  <a:lnTo>
                    <a:pt x="10" y="6"/>
                  </a:lnTo>
                  <a:lnTo>
                    <a:pt x="8" y="6"/>
                  </a:lnTo>
                  <a:lnTo>
                    <a:pt x="8" y="5"/>
                  </a:lnTo>
                  <a:lnTo>
                    <a:pt x="8" y="5"/>
                  </a:lnTo>
                  <a:lnTo>
                    <a:pt x="8" y="3"/>
                  </a:lnTo>
                  <a:lnTo>
                    <a:pt x="7" y="3"/>
                  </a:lnTo>
                  <a:lnTo>
                    <a:pt x="7" y="2"/>
                  </a:lnTo>
                  <a:lnTo>
                    <a:pt x="6" y="2"/>
                  </a:lnTo>
                  <a:lnTo>
                    <a:pt x="6" y="2"/>
                  </a:lnTo>
                  <a:lnTo>
                    <a:pt x="4" y="2"/>
                  </a:lnTo>
                  <a:lnTo>
                    <a:pt x="4" y="2"/>
                  </a:lnTo>
                  <a:lnTo>
                    <a:pt x="3" y="2"/>
                  </a:lnTo>
                  <a:lnTo>
                    <a:pt x="1" y="2"/>
                  </a:lnTo>
                  <a:lnTo>
                    <a:pt x="1" y="3"/>
                  </a:lnTo>
                  <a:lnTo>
                    <a:pt x="1" y="3"/>
                  </a:lnTo>
                  <a:lnTo>
                    <a:pt x="0" y="5"/>
                  </a:lnTo>
                  <a:lnTo>
                    <a:pt x="0" y="5"/>
                  </a:lnTo>
                  <a:lnTo>
                    <a:pt x="0" y="6"/>
                  </a:lnTo>
                  <a:lnTo>
                    <a:pt x="0" y="6"/>
                  </a:lnTo>
                  <a:lnTo>
                    <a:pt x="0" y="8"/>
                  </a:lnTo>
                  <a:lnTo>
                    <a:pt x="1" y="9"/>
                  </a:lnTo>
                  <a:lnTo>
                    <a:pt x="1" y="9"/>
                  </a:lnTo>
                  <a:lnTo>
                    <a:pt x="1" y="9"/>
                  </a:lnTo>
                  <a:lnTo>
                    <a:pt x="3" y="11"/>
                  </a:lnTo>
                  <a:lnTo>
                    <a:pt x="4" y="11"/>
                  </a:lnTo>
                  <a:lnTo>
                    <a:pt x="4" y="11"/>
                  </a:lnTo>
                  <a:lnTo>
                    <a:pt x="6" y="11"/>
                  </a:lnTo>
                  <a:lnTo>
                    <a:pt x="6" y="11"/>
                  </a:lnTo>
                  <a:lnTo>
                    <a:pt x="7" y="9"/>
                  </a:lnTo>
                  <a:lnTo>
                    <a:pt x="7" y="9"/>
                  </a:lnTo>
                  <a:lnTo>
                    <a:pt x="8" y="9"/>
                  </a:lnTo>
                  <a:lnTo>
                    <a:pt x="8" y="8"/>
                  </a:lnTo>
                  <a:lnTo>
                    <a:pt x="8" y="6"/>
                  </a:lnTo>
                  <a:lnTo>
                    <a:pt x="8" y="6"/>
                  </a:lnTo>
                  <a:lnTo>
                    <a:pt x="10"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4" name="Freeform 1444"/>
            <p:cNvSpPr>
              <a:spLocks/>
            </p:cNvSpPr>
            <p:nvPr/>
          </p:nvSpPr>
          <p:spPr bwMode="auto">
            <a:xfrm>
              <a:off x="4241" y="2569"/>
              <a:ext cx="8" cy="9"/>
            </a:xfrm>
            <a:custGeom>
              <a:avLst/>
              <a:gdLst>
                <a:gd name="T0" fmla="*/ 8 w 8"/>
                <a:gd name="T1" fmla="*/ 3 h 9"/>
                <a:gd name="T2" fmla="*/ 8 w 8"/>
                <a:gd name="T3" fmla="*/ 1 h 9"/>
                <a:gd name="T4" fmla="*/ 7 w 8"/>
                <a:gd name="T5" fmla="*/ 0 h 9"/>
                <a:gd name="T6" fmla="*/ 6 w 8"/>
                <a:gd name="T7" fmla="*/ 0 h 9"/>
                <a:gd name="T8" fmla="*/ 4 w 8"/>
                <a:gd name="T9" fmla="*/ 0 h 9"/>
                <a:gd name="T10" fmla="*/ 1 w 8"/>
                <a:gd name="T11" fmla="*/ 0 h 9"/>
                <a:gd name="T12" fmla="*/ 1 w 8"/>
                <a:gd name="T13" fmla="*/ 1 h 9"/>
                <a:gd name="T14" fmla="*/ 0 w 8"/>
                <a:gd name="T15" fmla="*/ 3 h 9"/>
                <a:gd name="T16" fmla="*/ 0 w 8"/>
                <a:gd name="T17" fmla="*/ 4 h 9"/>
                <a:gd name="T18" fmla="*/ 1 w 8"/>
                <a:gd name="T19" fmla="*/ 7 h 9"/>
                <a:gd name="T20" fmla="*/ 1 w 8"/>
                <a:gd name="T21" fmla="*/ 7 h 9"/>
                <a:gd name="T22" fmla="*/ 4 w 8"/>
                <a:gd name="T23" fmla="*/ 9 h 9"/>
                <a:gd name="T24" fmla="*/ 6 w 8"/>
                <a:gd name="T25" fmla="*/ 9 h 9"/>
                <a:gd name="T26" fmla="*/ 7 w 8"/>
                <a:gd name="T27" fmla="*/ 7 h 9"/>
                <a:gd name="T28" fmla="*/ 8 w 8"/>
                <a:gd name="T29" fmla="*/ 7 h 9"/>
                <a:gd name="T30" fmla="*/ 8 w 8"/>
                <a:gd name="T31" fmla="*/ 4 h 9"/>
                <a:gd name="T32" fmla="*/ 8 w 8"/>
                <a:gd name="T33" fmla="*/ 4 h 9"/>
                <a:gd name="T34" fmla="*/ 8 w 8"/>
                <a:gd name="T35" fmla="*/ 3 h 9"/>
                <a:gd name="T36" fmla="*/ 7 w 8"/>
                <a:gd name="T37" fmla="*/ 1 h 9"/>
                <a:gd name="T38" fmla="*/ 6 w 8"/>
                <a:gd name="T39" fmla="*/ 0 h 9"/>
                <a:gd name="T40" fmla="*/ 4 w 8"/>
                <a:gd name="T41" fmla="*/ 0 h 9"/>
                <a:gd name="T42" fmla="*/ 3 w 8"/>
                <a:gd name="T43" fmla="*/ 0 h 9"/>
                <a:gd name="T44" fmla="*/ 1 w 8"/>
                <a:gd name="T45" fmla="*/ 1 h 9"/>
                <a:gd name="T46" fmla="*/ 1 w 8"/>
                <a:gd name="T47" fmla="*/ 3 h 9"/>
                <a:gd name="T48" fmla="*/ 0 w 8"/>
                <a:gd name="T49" fmla="*/ 4 h 9"/>
                <a:gd name="T50" fmla="*/ 1 w 8"/>
                <a:gd name="T51" fmla="*/ 6 h 9"/>
                <a:gd name="T52" fmla="*/ 1 w 8"/>
                <a:gd name="T53" fmla="*/ 7 h 9"/>
                <a:gd name="T54" fmla="*/ 3 w 8"/>
                <a:gd name="T55" fmla="*/ 7 h 9"/>
                <a:gd name="T56" fmla="*/ 4 w 8"/>
                <a:gd name="T57" fmla="*/ 9 h 9"/>
                <a:gd name="T58" fmla="*/ 6 w 8"/>
                <a:gd name="T59" fmla="*/ 7 h 9"/>
                <a:gd name="T60" fmla="*/ 7 w 8"/>
                <a:gd name="T61" fmla="*/ 7 h 9"/>
                <a:gd name="T62" fmla="*/ 8 w 8"/>
                <a:gd name="T63" fmla="*/ 6 h 9"/>
                <a:gd name="T64" fmla="*/ 8 w 8"/>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4"/>
                  </a:moveTo>
                  <a:lnTo>
                    <a:pt x="8" y="3"/>
                  </a:lnTo>
                  <a:lnTo>
                    <a:pt x="8" y="3"/>
                  </a:lnTo>
                  <a:lnTo>
                    <a:pt x="8" y="1"/>
                  </a:lnTo>
                  <a:lnTo>
                    <a:pt x="7" y="1"/>
                  </a:lnTo>
                  <a:lnTo>
                    <a:pt x="7" y="0"/>
                  </a:lnTo>
                  <a:lnTo>
                    <a:pt x="6" y="0"/>
                  </a:lnTo>
                  <a:lnTo>
                    <a:pt x="6" y="0"/>
                  </a:lnTo>
                  <a:lnTo>
                    <a:pt x="4" y="0"/>
                  </a:lnTo>
                  <a:lnTo>
                    <a:pt x="4" y="0"/>
                  </a:lnTo>
                  <a:lnTo>
                    <a:pt x="3" y="0"/>
                  </a:lnTo>
                  <a:lnTo>
                    <a:pt x="1" y="0"/>
                  </a:lnTo>
                  <a:lnTo>
                    <a:pt x="1" y="1"/>
                  </a:lnTo>
                  <a:lnTo>
                    <a:pt x="1" y="1"/>
                  </a:lnTo>
                  <a:lnTo>
                    <a:pt x="0" y="3"/>
                  </a:lnTo>
                  <a:lnTo>
                    <a:pt x="0" y="3"/>
                  </a:lnTo>
                  <a:lnTo>
                    <a:pt x="0" y="4"/>
                  </a:lnTo>
                  <a:lnTo>
                    <a:pt x="0" y="4"/>
                  </a:lnTo>
                  <a:lnTo>
                    <a:pt x="0" y="6"/>
                  </a:lnTo>
                  <a:lnTo>
                    <a:pt x="1" y="7"/>
                  </a:lnTo>
                  <a:lnTo>
                    <a:pt x="1" y="7"/>
                  </a:lnTo>
                  <a:lnTo>
                    <a:pt x="1" y="7"/>
                  </a:lnTo>
                  <a:lnTo>
                    <a:pt x="3" y="9"/>
                  </a:lnTo>
                  <a:lnTo>
                    <a:pt x="4" y="9"/>
                  </a:lnTo>
                  <a:lnTo>
                    <a:pt x="4" y="9"/>
                  </a:lnTo>
                  <a:lnTo>
                    <a:pt x="6" y="9"/>
                  </a:lnTo>
                  <a:lnTo>
                    <a:pt x="6" y="9"/>
                  </a:lnTo>
                  <a:lnTo>
                    <a:pt x="7" y="7"/>
                  </a:lnTo>
                  <a:lnTo>
                    <a:pt x="7" y="7"/>
                  </a:lnTo>
                  <a:lnTo>
                    <a:pt x="8" y="7"/>
                  </a:lnTo>
                  <a:lnTo>
                    <a:pt x="8" y="6"/>
                  </a:lnTo>
                  <a:lnTo>
                    <a:pt x="8" y="4"/>
                  </a:lnTo>
                  <a:lnTo>
                    <a:pt x="8" y="4"/>
                  </a:lnTo>
                  <a:lnTo>
                    <a:pt x="8" y="4"/>
                  </a:lnTo>
                  <a:lnTo>
                    <a:pt x="8" y="3"/>
                  </a:lnTo>
                  <a:lnTo>
                    <a:pt x="8" y="3"/>
                  </a:lnTo>
                  <a:lnTo>
                    <a:pt x="8" y="1"/>
                  </a:lnTo>
                  <a:lnTo>
                    <a:pt x="7" y="1"/>
                  </a:lnTo>
                  <a:lnTo>
                    <a:pt x="7" y="0"/>
                  </a:lnTo>
                  <a:lnTo>
                    <a:pt x="6" y="0"/>
                  </a:lnTo>
                  <a:lnTo>
                    <a:pt x="6" y="0"/>
                  </a:lnTo>
                  <a:lnTo>
                    <a:pt x="4" y="0"/>
                  </a:lnTo>
                  <a:lnTo>
                    <a:pt x="4" y="0"/>
                  </a:lnTo>
                  <a:lnTo>
                    <a:pt x="3" y="0"/>
                  </a:lnTo>
                  <a:lnTo>
                    <a:pt x="3" y="0"/>
                  </a:lnTo>
                  <a:lnTo>
                    <a:pt x="1" y="1"/>
                  </a:lnTo>
                  <a:lnTo>
                    <a:pt x="1" y="1"/>
                  </a:lnTo>
                  <a:lnTo>
                    <a:pt x="1" y="3"/>
                  </a:lnTo>
                  <a:lnTo>
                    <a:pt x="0" y="3"/>
                  </a:lnTo>
                  <a:lnTo>
                    <a:pt x="0" y="4"/>
                  </a:lnTo>
                  <a:lnTo>
                    <a:pt x="0" y="4"/>
                  </a:lnTo>
                  <a:lnTo>
                    <a:pt x="1" y="6"/>
                  </a:lnTo>
                  <a:lnTo>
                    <a:pt x="1" y="6"/>
                  </a:lnTo>
                  <a:lnTo>
                    <a:pt x="1" y="7"/>
                  </a:lnTo>
                  <a:lnTo>
                    <a:pt x="3" y="7"/>
                  </a:lnTo>
                  <a:lnTo>
                    <a:pt x="3" y="7"/>
                  </a:lnTo>
                  <a:lnTo>
                    <a:pt x="4" y="9"/>
                  </a:lnTo>
                  <a:lnTo>
                    <a:pt x="4" y="9"/>
                  </a:lnTo>
                  <a:lnTo>
                    <a:pt x="6" y="9"/>
                  </a:lnTo>
                  <a:lnTo>
                    <a:pt x="6" y="7"/>
                  </a:lnTo>
                  <a:lnTo>
                    <a:pt x="7" y="7"/>
                  </a:lnTo>
                  <a:lnTo>
                    <a:pt x="7" y="7"/>
                  </a:lnTo>
                  <a:lnTo>
                    <a:pt x="8" y="6"/>
                  </a:lnTo>
                  <a:lnTo>
                    <a:pt x="8" y="6"/>
                  </a:lnTo>
                  <a:lnTo>
                    <a:pt x="8" y="4"/>
                  </a:lnTo>
                  <a:lnTo>
                    <a:pt x="8" y="4"/>
                  </a:lnTo>
                  <a:lnTo>
                    <a:pt x="8"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5" name="Freeform 1445"/>
            <p:cNvSpPr>
              <a:spLocks/>
            </p:cNvSpPr>
            <p:nvPr/>
          </p:nvSpPr>
          <p:spPr bwMode="auto">
            <a:xfrm>
              <a:off x="4241" y="2569"/>
              <a:ext cx="8" cy="9"/>
            </a:xfrm>
            <a:custGeom>
              <a:avLst/>
              <a:gdLst>
                <a:gd name="T0" fmla="*/ 8 w 8"/>
                <a:gd name="T1" fmla="*/ 3 h 9"/>
                <a:gd name="T2" fmla="*/ 8 w 8"/>
                <a:gd name="T3" fmla="*/ 1 h 9"/>
                <a:gd name="T4" fmla="*/ 7 w 8"/>
                <a:gd name="T5" fmla="*/ 0 h 9"/>
                <a:gd name="T6" fmla="*/ 6 w 8"/>
                <a:gd name="T7" fmla="*/ 0 h 9"/>
                <a:gd name="T8" fmla="*/ 4 w 8"/>
                <a:gd name="T9" fmla="*/ 0 h 9"/>
                <a:gd name="T10" fmla="*/ 3 w 8"/>
                <a:gd name="T11" fmla="*/ 0 h 9"/>
                <a:gd name="T12" fmla="*/ 1 w 8"/>
                <a:gd name="T13" fmla="*/ 1 h 9"/>
                <a:gd name="T14" fmla="*/ 0 w 8"/>
                <a:gd name="T15" fmla="*/ 3 h 9"/>
                <a:gd name="T16" fmla="*/ 0 w 8"/>
                <a:gd name="T17" fmla="*/ 4 h 9"/>
                <a:gd name="T18" fmla="*/ 1 w 8"/>
                <a:gd name="T19" fmla="*/ 6 h 9"/>
                <a:gd name="T20" fmla="*/ 3 w 8"/>
                <a:gd name="T21" fmla="*/ 7 h 9"/>
                <a:gd name="T22" fmla="*/ 4 w 8"/>
                <a:gd name="T23" fmla="*/ 9 h 9"/>
                <a:gd name="T24" fmla="*/ 6 w 8"/>
                <a:gd name="T25" fmla="*/ 9 h 9"/>
                <a:gd name="T26" fmla="*/ 7 w 8"/>
                <a:gd name="T27" fmla="*/ 7 h 9"/>
                <a:gd name="T28" fmla="*/ 8 w 8"/>
                <a:gd name="T29" fmla="*/ 6 h 9"/>
                <a:gd name="T30" fmla="*/ 8 w 8"/>
                <a:gd name="T31" fmla="*/ 4 h 9"/>
                <a:gd name="T32" fmla="*/ 8 w 8"/>
                <a:gd name="T33" fmla="*/ 4 h 9"/>
                <a:gd name="T34" fmla="*/ 8 w 8"/>
                <a:gd name="T35" fmla="*/ 3 h 9"/>
                <a:gd name="T36" fmla="*/ 7 w 8"/>
                <a:gd name="T37" fmla="*/ 1 h 9"/>
                <a:gd name="T38" fmla="*/ 6 w 8"/>
                <a:gd name="T39" fmla="*/ 0 h 9"/>
                <a:gd name="T40" fmla="*/ 4 w 8"/>
                <a:gd name="T41" fmla="*/ 0 h 9"/>
                <a:gd name="T42" fmla="*/ 3 w 8"/>
                <a:gd name="T43" fmla="*/ 0 h 9"/>
                <a:gd name="T44" fmla="*/ 1 w 8"/>
                <a:gd name="T45" fmla="*/ 1 h 9"/>
                <a:gd name="T46" fmla="*/ 1 w 8"/>
                <a:gd name="T47" fmla="*/ 3 h 9"/>
                <a:gd name="T48" fmla="*/ 1 w 8"/>
                <a:gd name="T49" fmla="*/ 4 h 9"/>
                <a:gd name="T50" fmla="*/ 1 w 8"/>
                <a:gd name="T51" fmla="*/ 6 h 9"/>
                <a:gd name="T52" fmla="*/ 1 w 8"/>
                <a:gd name="T53" fmla="*/ 7 h 9"/>
                <a:gd name="T54" fmla="*/ 3 w 8"/>
                <a:gd name="T55" fmla="*/ 7 h 9"/>
                <a:gd name="T56" fmla="*/ 4 w 8"/>
                <a:gd name="T57" fmla="*/ 7 h 9"/>
                <a:gd name="T58" fmla="*/ 6 w 8"/>
                <a:gd name="T59" fmla="*/ 7 h 9"/>
                <a:gd name="T60" fmla="*/ 7 w 8"/>
                <a:gd name="T61" fmla="*/ 7 h 9"/>
                <a:gd name="T62" fmla="*/ 8 w 8"/>
                <a:gd name="T63" fmla="*/ 6 h 9"/>
                <a:gd name="T64" fmla="*/ 8 w 8"/>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4"/>
                  </a:moveTo>
                  <a:lnTo>
                    <a:pt x="8" y="3"/>
                  </a:lnTo>
                  <a:lnTo>
                    <a:pt x="8" y="3"/>
                  </a:lnTo>
                  <a:lnTo>
                    <a:pt x="8" y="1"/>
                  </a:lnTo>
                  <a:lnTo>
                    <a:pt x="7" y="1"/>
                  </a:lnTo>
                  <a:lnTo>
                    <a:pt x="7" y="0"/>
                  </a:lnTo>
                  <a:lnTo>
                    <a:pt x="6" y="0"/>
                  </a:lnTo>
                  <a:lnTo>
                    <a:pt x="6" y="0"/>
                  </a:lnTo>
                  <a:lnTo>
                    <a:pt x="4" y="0"/>
                  </a:lnTo>
                  <a:lnTo>
                    <a:pt x="4" y="0"/>
                  </a:lnTo>
                  <a:lnTo>
                    <a:pt x="3" y="0"/>
                  </a:lnTo>
                  <a:lnTo>
                    <a:pt x="3" y="0"/>
                  </a:lnTo>
                  <a:lnTo>
                    <a:pt x="1" y="1"/>
                  </a:lnTo>
                  <a:lnTo>
                    <a:pt x="1" y="1"/>
                  </a:lnTo>
                  <a:lnTo>
                    <a:pt x="1" y="3"/>
                  </a:lnTo>
                  <a:lnTo>
                    <a:pt x="0" y="3"/>
                  </a:lnTo>
                  <a:lnTo>
                    <a:pt x="0" y="4"/>
                  </a:lnTo>
                  <a:lnTo>
                    <a:pt x="0" y="4"/>
                  </a:lnTo>
                  <a:lnTo>
                    <a:pt x="1" y="6"/>
                  </a:lnTo>
                  <a:lnTo>
                    <a:pt x="1" y="6"/>
                  </a:lnTo>
                  <a:lnTo>
                    <a:pt x="1" y="7"/>
                  </a:lnTo>
                  <a:lnTo>
                    <a:pt x="3" y="7"/>
                  </a:lnTo>
                  <a:lnTo>
                    <a:pt x="3" y="7"/>
                  </a:lnTo>
                  <a:lnTo>
                    <a:pt x="4" y="9"/>
                  </a:lnTo>
                  <a:lnTo>
                    <a:pt x="4" y="9"/>
                  </a:lnTo>
                  <a:lnTo>
                    <a:pt x="6" y="9"/>
                  </a:lnTo>
                  <a:lnTo>
                    <a:pt x="6" y="7"/>
                  </a:lnTo>
                  <a:lnTo>
                    <a:pt x="7" y="7"/>
                  </a:lnTo>
                  <a:lnTo>
                    <a:pt x="7" y="7"/>
                  </a:lnTo>
                  <a:lnTo>
                    <a:pt x="8" y="6"/>
                  </a:lnTo>
                  <a:lnTo>
                    <a:pt x="8" y="6"/>
                  </a:lnTo>
                  <a:lnTo>
                    <a:pt x="8" y="4"/>
                  </a:lnTo>
                  <a:lnTo>
                    <a:pt x="8" y="4"/>
                  </a:lnTo>
                  <a:lnTo>
                    <a:pt x="8" y="4"/>
                  </a:lnTo>
                  <a:lnTo>
                    <a:pt x="8" y="3"/>
                  </a:lnTo>
                  <a:lnTo>
                    <a:pt x="8" y="3"/>
                  </a:lnTo>
                  <a:lnTo>
                    <a:pt x="7" y="1"/>
                  </a:lnTo>
                  <a:lnTo>
                    <a:pt x="7" y="1"/>
                  </a:lnTo>
                  <a:lnTo>
                    <a:pt x="7" y="1"/>
                  </a:lnTo>
                  <a:lnTo>
                    <a:pt x="6" y="0"/>
                  </a:lnTo>
                  <a:lnTo>
                    <a:pt x="6" y="0"/>
                  </a:lnTo>
                  <a:lnTo>
                    <a:pt x="4" y="0"/>
                  </a:lnTo>
                  <a:lnTo>
                    <a:pt x="4" y="0"/>
                  </a:lnTo>
                  <a:lnTo>
                    <a:pt x="3" y="0"/>
                  </a:lnTo>
                  <a:lnTo>
                    <a:pt x="3" y="1"/>
                  </a:lnTo>
                  <a:lnTo>
                    <a:pt x="1" y="1"/>
                  </a:lnTo>
                  <a:lnTo>
                    <a:pt x="1" y="1"/>
                  </a:lnTo>
                  <a:lnTo>
                    <a:pt x="1" y="3"/>
                  </a:lnTo>
                  <a:lnTo>
                    <a:pt x="1" y="3"/>
                  </a:lnTo>
                  <a:lnTo>
                    <a:pt x="1" y="4"/>
                  </a:lnTo>
                  <a:lnTo>
                    <a:pt x="1" y="4"/>
                  </a:lnTo>
                  <a:lnTo>
                    <a:pt x="1" y="6"/>
                  </a:lnTo>
                  <a:lnTo>
                    <a:pt x="1" y="6"/>
                  </a:lnTo>
                  <a:lnTo>
                    <a:pt x="1" y="7"/>
                  </a:lnTo>
                  <a:lnTo>
                    <a:pt x="3" y="7"/>
                  </a:lnTo>
                  <a:lnTo>
                    <a:pt x="3" y="7"/>
                  </a:lnTo>
                  <a:lnTo>
                    <a:pt x="4" y="7"/>
                  </a:lnTo>
                  <a:lnTo>
                    <a:pt x="4" y="7"/>
                  </a:lnTo>
                  <a:lnTo>
                    <a:pt x="6" y="7"/>
                  </a:lnTo>
                  <a:lnTo>
                    <a:pt x="6" y="7"/>
                  </a:lnTo>
                  <a:lnTo>
                    <a:pt x="7" y="7"/>
                  </a:lnTo>
                  <a:lnTo>
                    <a:pt x="7" y="7"/>
                  </a:lnTo>
                  <a:lnTo>
                    <a:pt x="7" y="6"/>
                  </a:lnTo>
                  <a:lnTo>
                    <a:pt x="8" y="6"/>
                  </a:lnTo>
                  <a:lnTo>
                    <a:pt x="8" y="4"/>
                  </a:lnTo>
                  <a:lnTo>
                    <a:pt x="8" y="4"/>
                  </a:lnTo>
                  <a:lnTo>
                    <a:pt x="8"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6" name="Freeform 1446"/>
            <p:cNvSpPr>
              <a:spLocks/>
            </p:cNvSpPr>
            <p:nvPr/>
          </p:nvSpPr>
          <p:spPr bwMode="auto">
            <a:xfrm>
              <a:off x="4242" y="2569"/>
              <a:ext cx="7" cy="7"/>
            </a:xfrm>
            <a:custGeom>
              <a:avLst/>
              <a:gdLst>
                <a:gd name="T0" fmla="*/ 7 w 7"/>
                <a:gd name="T1" fmla="*/ 3 h 7"/>
                <a:gd name="T2" fmla="*/ 6 w 7"/>
                <a:gd name="T3" fmla="*/ 1 h 7"/>
                <a:gd name="T4" fmla="*/ 6 w 7"/>
                <a:gd name="T5" fmla="*/ 1 h 7"/>
                <a:gd name="T6" fmla="*/ 5 w 7"/>
                <a:gd name="T7" fmla="*/ 0 h 7"/>
                <a:gd name="T8" fmla="*/ 3 w 7"/>
                <a:gd name="T9" fmla="*/ 0 h 7"/>
                <a:gd name="T10" fmla="*/ 2 w 7"/>
                <a:gd name="T11" fmla="*/ 1 h 7"/>
                <a:gd name="T12" fmla="*/ 0 w 7"/>
                <a:gd name="T13" fmla="*/ 1 h 7"/>
                <a:gd name="T14" fmla="*/ 0 w 7"/>
                <a:gd name="T15" fmla="*/ 3 h 7"/>
                <a:gd name="T16" fmla="*/ 0 w 7"/>
                <a:gd name="T17" fmla="*/ 4 h 7"/>
                <a:gd name="T18" fmla="*/ 0 w 7"/>
                <a:gd name="T19" fmla="*/ 6 h 7"/>
                <a:gd name="T20" fmla="*/ 2 w 7"/>
                <a:gd name="T21" fmla="*/ 7 h 7"/>
                <a:gd name="T22" fmla="*/ 3 w 7"/>
                <a:gd name="T23" fmla="*/ 7 h 7"/>
                <a:gd name="T24" fmla="*/ 5 w 7"/>
                <a:gd name="T25" fmla="*/ 7 h 7"/>
                <a:gd name="T26" fmla="*/ 6 w 7"/>
                <a:gd name="T27" fmla="*/ 7 h 7"/>
                <a:gd name="T28" fmla="*/ 6 w 7"/>
                <a:gd name="T29" fmla="*/ 6 h 7"/>
                <a:gd name="T30" fmla="*/ 7 w 7"/>
                <a:gd name="T31" fmla="*/ 4 h 7"/>
                <a:gd name="T32" fmla="*/ 6 w 7"/>
                <a:gd name="T33" fmla="*/ 4 h 7"/>
                <a:gd name="T34" fmla="*/ 6 w 7"/>
                <a:gd name="T35" fmla="*/ 3 h 7"/>
                <a:gd name="T36" fmla="*/ 6 w 7"/>
                <a:gd name="T37" fmla="*/ 1 h 7"/>
                <a:gd name="T38" fmla="*/ 5 w 7"/>
                <a:gd name="T39" fmla="*/ 1 h 7"/>
                <a:gd name="T40" fmla="*/ 3 w 7"/>
                <a:gd name="T41" fmla="*/ 1 h 7"/>
                <a:gd name="T42" fmla="*/ 2 w 7"/>
                <a:gd name="T43" fmla="*/ 1 h 7"/>
                <a:gd name="T44" fmla="*/ 2 w 7"/>
                <a:gd name="T45" fmla="*/ 1 h 7"/>
                <a:gd name="T46" fmla="*/ 0 w 7"/>
                <a:gd name="T47" fmla="*/ 3 h 7"/>
                <a:gd name="T48" fmla="*/ 0 w 7"/>
                <a:gd name="T49" fmla="*/ 4 h 7"/>
                <a:gd name="T50" fmla="*/ 0 w 7"/>
                <a:gd name="T51" fmla="*/ 6 h 7"/>
                <a:gd name="T52" fmla="*/ 2 w 7"/>
                <a:gd name="T53" fmla="*/ 6 h 7"/>
                <a:gd name="T54" fmla="*/ 2 w 7"/>
                <a:gd name="T55" fmla="*/ 7 h 7"/>
                <a:gd name="T56" fmla="*/ 3 w 7"/>
                <a:gd name="T57" fmla="*/ 7 h 7"/>
                <a:gd name="T58" fmla="*/ 5 w 7"/>
                <a:gd name="T59" fmla="*/ 7 h 7"/>
                <a:gd name="T60" fmla="*/ 6 w 7"/>
                <a:gd name="T61" fmla="*/ 6 h 7"/>
                <a:gd name="T62" fmla="*/ 6 w 7"/>
                <a:gd name="T63" fmla="*/ 6 h 7"/>
                <a:gd name="T64" fmla="*/ 6 w 7"/>
                <a:gd name="T6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4"/>
                  </a:moveTo>
                  <a:lnTo>
                    <a:pt x="7" y="3"/>
                  </a:lnTo>
                  <a:lnTo>
                    <a:pt x="7" y="3"/>
                  </a:lnTo>
                  <a:lnTo>
                    <a:pt x="6" y="1"/>
                  </a:lnTo>
                  <a:lnTo>
                    <a:pt x="6" y="1"/>
                  </a:lnTo>
                  <a:lnTo>
                    <a:pt x="6" y="1"/>
                  </a:lnTo>
                  <a:lnTo>
                    <a:pt x="5" y="0"/>
                  </a:lnTo>
                  <a:lnTo>
                    <a:pt x="5" y="0"/>
                  </a:lnTo>
                  <a:lnTo>
                    <a:pt x="3" y="0"/>
                  </a:lnTo>
                  <a:lnTo>
                    <a:pt x="3" y="0"/>
                  </a:lnTo>
                  <a:lnTo>
                    <a:pt x="2" y="0"/>
                  </a:lnTo>
                  <a:lnTo>
                    <a:pt x="2" y="1"/>
                  </a:lnTo>
                  <a:lnTo>
                    <a:pt x="0" y="1"/>
                  </a:lnTo>
                  <a:lnTo>
                    <a:pt x="0" y="1"/>
                  </a:lnTo>
                  <a:lnTo>
                    <a:pt x="0" y="3"/>
                  </a:lnTo>
                  <a:lnTo>
                    <a:pt x="0" y="3"/>
                  </a:lnTo>
                  <a:lnTo>
                    <a:pt x="0" y="4"/>
                  </a:lnTo>
                  <a:lnTo>
                    <a:pt x="0" y="4"/>
                  </a:lnTo>
                  <a:lnTo>
                    <a:pt x="0" y="6"/>
                  </a:lnTo>
                  <a:lnTo>
                    <a:pt x="0" y="6"/>
                  </a:lnTo>
                  <a:lnTo>
                    <a:pt x="0" y="7"/>
                  </a:lnTo>
                  <a:lnTo>
                    <a:pt x="2" y="7"/>
                  </a:lnTo>
                  <a:lnTo>
                    <a:pt x="2" y="7"/>
                  </a:lnTo>
                  <a:lnTo>
                    <a:pt x="3" y="7"/>
                  </a:lnTo>
                  <a:lnTo>
                    <a:pt x="3" y="7"/>
                  </a:lnTo>
                  <a:lnTo>
                    <a:pt x="5" y="7"/>
                  </a:lnTo>
                  <a:lnTo>
                    <a:pt x="5" y="7"/>
                  </a:lnTo>
                  <a:lnTo>
                    <a:pt x="6" y="7"/>
                  </a:lnTo>
                  <a:lnTo>
                    <a:pt x="6" y="7"/>
                  </a:lnTo>
                  <a:lnTo>
                    <a:pt x="6" y="6"/>
                  </a:lnTo>
                  <a:lnTo>
                    <a:pt x="7" y="6"/>
                  </a:lnTo>
                  <a:lnTo>
                    <a:pt x="7" y="4"/>
                  </a:lnTo>
                  <a:lnTo>
                    <a:pt x="7" y="4"/>
                  </a:lnTo>
                  <a:lnTo>
                    <a:pt x="6" y="4"/>
                  </a:lnTo>
                  <a:lnTo>
                    <a:pt x="6" y="3"/>
                  </a:lnTo>
                  <a:lnTo>
                    <a:pt x="6" y="3"/>
                  </a:lnTo>
                  <a:lnTo>
                    <a:pt x="6" y="3"/>
                  </a:lnTo>
                  <a:lnTo>
                    <a:pt x="6" y="1"/>
                  </a:lnTo>
                  <a:lnTo>
                    <a:pt x="5" y="1"/>
                  </a:lnTo>
                  <a:lnTo>
                    <a:pt x="5" y="1"/>
                  </a:lnTo>
                  <a:lnTo>
                    <a:pt x="5" y="1"/>
                  </a:lnTo>
                  <a:lnTo>
                    <a:pt x="3" y="1"/>
                  </a:lnTo>
                  <a:lnTo>
                    <a:pt x="3" y="1"/>
                  </a:lnTo>
                  <a:lnTo>
                    <a:pt x="2" y="1"/>
                  </a:lnTo>
                  <a:lnTo>
                    <a:pt x="2" y="1"/>
                  </a:lnTo>
                  <a:lnTo>
                    <a:pt x="2" y="1"/>
                  </a:lnTo>
                  <a:lnTo>
                    <a:pt x="0" y="3"/>
                  </a:lnTo>
                  <a:lnTo>
                    <a:pt x="0" y="3"/>
                  </a:lnTo>
                  <a:lnTo>
                    <a:pt x="0" y="3"/>
                  </a:lnTo>
                  <a:lnTo>
                    <a:pt x="0" y="4"/>
                  </a:lnTo>
                  <a:lnTo>
                    <a:pt x="0" y="4"/>
                  </a:lnTo>
                  <a:lnTo>
                    <a:pt x="0" y="6"/>
                  </a:lnTo>
                  <a:lnTo>
                    <a:pt x="0" y="6"/>
                  </a:lnTo>
                  <a:lnTo>
                    <a:pt x="2" y="6"/>
                  </a:lnTo>
                  <a:lnTo>
                    <a:pt x="2" y="7"/>
                  </a:lnTo>
                  <a:lnTo>
                    <a:pt x="2" y="7"/>
                  </a:lnTo>
                  <a:lnTo>
                    <a:pt x="3" y="7"/>
                  </a:lnTo>
                  <a:lnTo>
                    <a:pt x="3" y="7"/>
                  </a:lnTo>
                  <a:lnTo>
                    <a:pt x="5" y="7"/>
                  </a:lnTo>
                  <a:lnTo>
                    <a:pt x="5" y="7"/>
                  </a:lnTo>
                  <a:lnTo>
                    <a:pt x="5" y="7"/>
                  </a:lnTo>
                  <a:lnTo>
                    <a:pt x="6" y="6"/>
                  </a:lnTo>
                  <a:lnTo>
                    <a:pt x="6" y="6"/>
                  </a:lnTo>
                  <a:lnTo>
                    <a:pt x="6" y="6"/>
                  </a:lnTo>
                  <a:lnTo>
                    <a:pt x="6" y="4"/>
                  </a:lnTo>
                  <a:lnTo>
                    <a:pt x="6" y="4"/>
                  </a:lnTo>
                  <a:lnTo>
                    <a:pt x="7" y="4"/>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7" name="Freeform 1447"/>
            <p:cNvSpPr>
              <a:spLocks/>
            </p:cNvSpPr>
            <p:nvPr/>
          </p:nvSpPr>
          <p:spPr bwMode="auto">
            <a:xfrm>
              <a:off x="4242" y="2570"/>
              <a:ext cx="6" cy="6"/>
            </a:xfrm>
            <a:custGeom>
              <a:avLst/>
              <a:gdLst>
                <a:gd name="T0" fmla="*/ 6 w 6"/>
                <a:gd name="T1" fmla="*/ 2 h 6"/>
                <a:gd name="T2" fmla="*/ 6 w 6"/>
                <a:gd name="T3" fmla="*/ 2 h 6"/>
                <a:gd name="T4" fmla="*/ 5 w 6"/>
                <a:gd name="T5" fmla="*/ 0 h 6"/>
                <a:gd name="T6" fmla="*/ 5 w 6"/>
                <a:gd name="T7" fmla="*/ 0 h 6"/>
                <a:gd name="T8" fmla="*/ 3 w 6"/>
                <a:gd name="T9" fmla="*/ 0 h 6"/>
                <a:gd name="T10" fmla="*/ 2 w 6"/>
                <a:gd name="T11" fmla="*/ 0 h 6"/>
                <a:gd name="T12" fmla="*/ 0 w 6"/>
                <a:gd name="T13" fmla="*/ 2 h 6"/>
                <a:gd name="T14" fmla="*/ 0 w 6"/>
                <a:gd name="T15" fmla="*/ 2 h 6"/>
                <a:gd name="T16" fmla="*/ 0 w 6"/>
                <a:gd name="T17" fmla="*/ 3 h 6"/>
                <a:gd name="T18" fmla="*/ 0 w 6"/>
                <a:gd name="T19" fmla="*/ 5 h 6"/>
                <a:gd name="T20" fmla="*/ 2 w 6"/>
                <a:gd name="T21" fmla="*/ 6 h 6"/>
                <a:gd name="T22" fmla="*/ 3 w 6"/>
                <a:gd name="T23" fmla="*/ 6 h 6"/>
                <a:gd name="T24" fmla="*/ 5 w 6"/>
                <a:gd name="T25" fmla="*/ 6 h 6"/>
                <a:gd name="T26" fmla="*/ 5 w 6"/>
                <a:gd name="T27" fmla="*/ 6 h 6"/>
                <a:gd name="T28" fmla="*/ 6 w 6"/>
                <a:gd name="T29" fmla="*/ 5 h 6"/>
                <a:gd name="T30" fmla="*/ 6 w 6"/>
                <a:gd name="T31" fmla="*/ 3 h 6"/>
                <a:gd name="T32" fmla="*/ 6 w 6"/>
                <a:gd name="T33" fmla="*/ 3 h 6"/>
                <a:gd name="T34" fmla="*/ 6 w 6"/>
                <a:gd name="T35" fmla="*/ 2 h 6"/>
                <a:gd name="T36" fmla="*/ 5 w 6"/>
                <a:gd name="T37" fmla="*/ 2 h 6"/>
                <a:gd name="T38" fmla="*/ 5 w 6"/>
                <a:gd name="T39" fmla="*/ 0 h 6"/>
                <a:gd name="T40" fmla="*/ 3 w 6"/>
                <a:gd name="T41" fmla="*/ 0 h 6"/>
                <a:gd name="T42" fmla="*/ 3 w 6"/>
                <a:gd name="T43" fmla="*/ 0 h 6"/>
                <a:gd name="T44" fmla="*/ 2 w 6"/>
                <a:gd name="T45" fmla="*/ 2 h 6"/>
                <a:gd name="T46" fmla="*/ 2 w 6"/>
                <a:gd name="T47" fmla="*/ 2 h 6"/>
                <a:gd name="T48" fmla="*/ 0 w 6"/>
                <a:gd name="T49" fmla="*/ 3 h 6"/>
                <a:gd name="T50" fmla="*/ 2 w 6"/>
                <a:gd name="T51" fmla="*/ 3 h 6"/>
                <a:gd name="T52" fmla="*/ 2 w 6"/>
                <a:gd name="T53" fmla="*/ 5 h 6"/>
                <a:gd name="T54" fmla="*/ 3 w 6"/>
                <a:gd name="T55" fmla="*/ 5 h 6"/>
                <a:gd name="T56" fmla="*/ 3 w 6"/>
                <a:gd name="T57" fmla="*/ 6 h 6"/>
                <a:gd name="T58" fmla="*/ 5 w 6"/>
                <a:gd name="T59" fmla="*/ 5 h 6"/>
                <a:gd name="T60" fmla="*/ 5 w 6"/>
                <a:gd name="T61" fmla="*/ 5 h 6"/>
                <a:gd name="T62" fmla="*/ 6 w 6"/>
                <a:gd name="T63" fmla="*/ 3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2"/>
                  </a:lnTo>
                  <a:lnTo>
                    <a:pt x="6" y="2"/>
                  </a:lnTo>
                  <a:lnTo>
                    <a:pt x="6" y="2"/>
                  </a:lnTo>
                  <a:lnTo>
                    <a:pt x="6" y="0"/>
                  </a:lnTo>
                  <a:lnTo>
                    <a:pt x="5" y="0"/>
                  </a:lnTo>
                  <a:lnTo>
                    <a:pt x="5" y="0"/>
                  </a:lnTo>
                  <a:lnTo>
                    <a:pt x="5" y="0"/>
                  </a:lnTo>
                  <a:lnTo>
                    <a:pt x="3" y="0"/>
                  </a:lnTo>
                  <a:lnTo>
                    <a:pt x="3" y="0"/>
                  </a:lnTo>
                  <a:lnTo>
                    <a:pt x="2" y="0"/>
                  </a:lnTo>
                  <a:lnTo>
                    <a:pt x="2" y="0"/>
                  </a:lnTo>
                  <a:lnTo>
                    <a:pt x="2" y="0"/>
                  </a:lnTo>
                  <a:lnTo>
                    <a:pt x="0" y="2"/>
                  </a:lnTo>
                  <a:lnTo>
                    <a:pt x="0" y="2"/>
                  </a:lnTo>
                  <a:lnTo>
                    <a:pt x="0" y="2"/>
                  </a:lnTo>
                  <a:lnTo>
                    <a:pt x="0" y="3"/>
                  </a:lnTo>
                  <a:lnTo>
                    <a:pt x="0" y="3"/>
                  </a:lnTo>
                  <a:lnTo>
                    <a:pt x="0" y="5"/>
                  </a:lnTo>
                  <a:lnTo>
                    <a:pt x="0" y="5"/>
                  </a:lnTo>
                  <a:lnTo>
                    <a:pt x="2" y="5"/>
                  </a:lnTo>
                  <a:lnTo>
                    <a:pt x="2" y="6"/>
                  </a:lnTo>
                  <a:lnTo>
                    <a:pt x="2" y="6"/>
                  </a:lnTo>
                  <a:lnTo>
                    <a:pt x="3" y="6"/>
                  </a:lnTo>
                  <a:lnTo>
                    <a:pt x="3" y="6"/>
                  </a:lnTo>
                  <a:lnTo>
                    <a:pt x="5" y="6"/>
                  </a:lnTo>
                  <a:lnTo>
                    <a:pt x="5" y="6"/>
                  </a:lnTo>
                  <a:lnTo>
                    <a:pt x="5" y="6"/>
                  </a:lnTo>
                  <a:lnTo>
                    <a:pt x="6" y="5"/>
                  </a:lnTo>
                  <a:lnTo>
                    <a:pt x="6" y="5"/>
                  </a:lnTo>
                  <a:lnTo>
                    <a:pt x="6" y="5"/>
                  </a:lnTo>
                  <a:lnTo>
                    <a:pt x="6" y="3"/>
                  </a:lnTo>
                  <a:lnTo>
                    <a:pt x="6" y="3"/>
                  </a:lnTo>
                  <a:lnTo>
                    <a:pt x="6" y="3"/>
                  </a:lnTo>
                  <a:lnTo>
                    <a:pt x="6" y="2"/>
                  </a:lnTo>
                  <a:lnTo>
                    <a:pt x="6" y="2"/>
                  </a:lnTo>
                  <a:lnTo>
                    <a:pt x="6" y="2"/>
                  </a:lnTo>
                  <a:lnTo>
                    <a:pt x="5" y="2"/>
                  </a:lnTo>
                  <a:lnTo>
                    <a:pt x="5" y="0"/>
                  </a:lnTo>
                  <a:lnTo>
                    <a:pt x="5" y="0"/>
                  </a:lnTo>
                  <a:lnTo>
                    <a:pt x="5" y="0"/>
                  </a:lnTo>
                  <a:lnTo>
                    <a:pt x="3" y="0"/>
                  </a:lnTo>
                  <a:lnTo>
                    <a:pt x="3" y="0"/>
                  </a:lnTo>
                  <a:lnTo>
                    <a:pt x="3" y="0"/>
                  </a:lnTo>
                  <a:lnTo>
                    <a:pt x="2" y="0"/>
                  </a:lnTo>
                  <a:lnTo>
                    <a:pt x="2" y="2"/>
                  </a:lnTo>
                  <a:lnTo>
                    <a:pt x="2" y="2"/>
                  </a:lnTo>
                  <a:lnTo>
                    <a:pt x="2" y="2"/>
                  </a:lnTo>
                  <a:lnTo>
                    <a:pt x="0" y="2"/>
                  </a:lnTo>
                  <a:lnTo>
                    <a:pt x="0" y="3"/>
                  </a:lnTo>
                  <a:lnTo>
                    <a:pt x="0" y="3"/>
                  </a:lnTo>
                  <a:lnTo>
                    <a:pt x="2" y="3"/>
                  </a:lnTo>
                  <a:lnTo>
                    <a:pt x="2" y="5"/>
                  </a:lnTo>
                  <a:lnTo>
                    <a:pt x="2" y="5"/>
                  </a:lnTo>
                  <a:lnTo>
                    <a:pt x="2" y="5"/>
                  </a:lnTo>
                  <a:lnTo>
                    <a:pt x="3" y="5"/>
                  </a:lnTo>
                  <a:lnTo>
                    <a:pt x="3" y="6"/>
                  </a:lnTo>
                  <a:lnTo>
                    <a:pt x="3" y="6"/>
                  </a:lnTo>
                  <a:lnTo>
                    <a:pt x="5" y="6"/>
                  </a:lnTo>
                  <a:lnTo>
                    <a:pt x="5" y="5"/>
                  </a:lnTo>
                  <a:lnTo>
                    <a:pt x="5" y="5"/>
                  </a:lnTo>
                  <a:lnTo>
                    <a:pt x="5" y="5"/>
                  </a:lnTo>
                  <a:lnTo>
                    <a:pt x="6" y="5"/>
                  </a:lnTo>
                  <a:lnTo>
                    <a:pt x="6" y="3"/>
                  </a:lnTo>
                  <a:lnTo>
                    <a:pt x="6" y="3"/>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8" name="Freeform 1448"/>
            <p:cNvSpPr>
              <a:spLocks/>
            </p:cNvSpPr>
            <p:nvPr/>
          </p:nvSpPr>
          <p:spPr bwMode="auto">
            <a:xfrm>
              <a:off x="4242" y="2570"/>
              <a:ext cx="6" cy="6"/>
            </a:xfrm>
            <a:custGeom>
              <a:avLst/>
              <a:gdLst>
                <a:gd name="T0" fmla="*/ 6 w 6"/>
                <a:gd name="T1" fmla="*/ 2 h 6"/>
                <a:gd name="T2" fmla="*/ 6 w 6"/>
                <a:gd name="T3" fmla="*/ 2 h 6"/>
                <a:gd name="T4" fmla="*/ 5 w 6"/>
                <a:gd name="T5" fmla="*/ 0 h 6"/>
                <a:gd name="T6" fmla="*/ 5 w 6"/>
                <a:gd name="T7" fmla="*/ 0 h 6"/>
                <a:gd name="T8" fmla="*/ 3 w 6"/>
                <a:gd name="T9" fmla="*/ 0 h 6"/>
                <a:gd name="T10" fmla="*/ 2 w 6"/>
                <a:gd name="T11" fmla="*/ 0 h 6"/>
                <a:gd name="T12" fmla="*/ 2 w 6"/>
                <a:gd name="T13" fmla="*/ 2 h 6"/>
                <a:gd name="T14" fmla="*/ 0 w 6"/>
                <a:gd name="T15" fmla="*/ 2 h 6"/>
                <a:gd name="T16" fmla="*/ 0 w 6"/>
                <a:gd name="T17" fmla="*/ 3 h 6"/>
                <a:gd name="T18" fmla="*/ 2 w 6"/>
                <a:gd name="T19" fmla="*/ 5 h 6"/>
                <a:gd name="T20" fmla="*/ 2 w 6"/>
                <a:gd name="T21" fmla="*/ 5 h 6"/>
                <a:gd name="T22" fmla="*/ 3 w 6"/>
                <a:gd name="T23" fmla="*/ 6 h 6"/>
                <a:gd name="T24" fmla="*/ 5 w 6"/>
                <a:gd name="T25" fmla="*/ 6 h 6"/>
                <a:gd name="T26" fmla="*/ 5 w 6"/>
                <a:gd name="T27" fmla="*/ 5 h 6"/>
                <a:gd name="T28" fmla="*/ 6 w 6"/>
                <a:gd name="T29" fmla="*/ 5 h 6"/>
                <a:gd name="T30" fmla="*/ 6 w 6"/>
                <a:gd name="T31" fmla="*/ 3 h 6"/>
                <a:gd name="T32" fmla="*/ 6 w 6"/>
                <a:gd name="T33" fmla="*/ 3 h 6"/>
                <a:gd name="T34" fmla="*/ 6 w 6"/>
                <a:gd name="T35" fmla="*/ 2 h 6"/>
                <a:gd name="T36" fmla="*/ 5 w 6"/>
                <a:gd name="T37" fmla="*/ 2 h 6"/>
                <a:gd name="T38" fmla="*/ 5 w 6"/>
                <a:gd name="T39" fmla="*/ 0 h 6"/>
                <a:gd name="T40" fmla="*/ 3 w 6"/>
                <a:gd name="T41" fmla="*/ 0 h 6"/>
                <a:gd name="T42" fmla="*/ 3 w 6"/>
                <a:gd name="T43" fmla="*/ 0 h 6"/>
                <a:gd name="T44" fmla="*/ 2 w 6"/>
                <a:gd name="T45" fmla="*/ 2 h 6"/>
                <a:gd name="T46" fmla="*/ 2 w 6"/>
                <a:gd name="T47" fmla="*/ 2 h 6"/>
                <a:gd name="T48" fmla="*/ 2 w 6"/>
                <a:gd name="T49" fmla="*/ 3 h 6"/>
                <a:gd name="T50" fmla="*/ 2 w 6"/>
                <a:gd name="T51" fmla="*/ 3 h 6"/>
                <a:gd name="T52" fmla="*/ 2 w 6"/>
                <a:gd name="T53" fmla="*/ 5 h 6"/>
                <a:gd name="T54" fmla="*/ 3 w 6"/>
                <a:gd name="T55" fmla="*/ 5 h 6"/>
                <a:gd name="T56" fmla="*/ 3 w 6"/>
                <a:gd name="T57" fmla="*/ 5 h 6"/>
                <a:gd name="T58" fmla="*/ 5 w 6"/>
                <a:gd name="T59" fmla="*/ 5 h 6"/>
                <a:gd name="T60" fmla="*/ 5 w 6"/>
                <a:gd name="T61" fmla="*/ 5 h 6"/>
                <a:gd name="T62" fmla="*/ 6 w 6"/>
                <a:gd name="T63" fmla="*/ 3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2"/>
                  </a:lnTo>
                  <a:lnTo>
                    <a:pt x="6" y="2"/>
                  </a:lnTo>
                  <a:lnTo>
                    <a:pt x="6" y="2"/>
                  </a:lnTo>
                  <a:lnTo>
                    <a:pt x="5" y="2"/>
                  </a:lnTo>
                  <a:lnTo>
                    <a:pt x="5" y="0"/>
                  </a:lnTo>
                  <a:lnTo>
                    <a:pt x="5" y="0"/>
                  </a:lnTo>
                  <a:lnTo>
                    <a:pt x="5" y="0"/>
                  </a:lnTo>
                  <a:lnTo>
                    <a:pt x="3" y="0"/>
                  </a:lnTo>
                  <a:lnTo>
                    <a:pt x="3" y="0"/>
                  </a:lnTo>
                  <a:lnTo>
                    <a:pt x="3" y="0"/>
                  </a:lnTo>
                  <a:lnTo>
                    <a:pt x="2" y="0"/>
                  </a:lnTo>
                  <a:lnTo>
                    <a:pt x="2" y="2"/>
                  </a:lnTo>
                  <a:lnTo>
                    <a:pt x="2" y="2"/>
                  </a:lnTo>
                  <a:lnTo>
                    <a:pt x="2" y="2"/>
                  </a:lnTo>
                  <a:lnTo>
                    <a:pt x="0" y="2"/>
                  </a:lnTo>
                  <a:lnTo>
                    <a:pt x="0" y="3"/>
                  </a:lnTo>
                  <a:lnTo>
                    <a:pt x="0" y="3"/>
                  </a:lnTo>
                  <a:lnTo>
                    <a:pt x="2" y="3"/>
                  </a:lnTo>
                  <a:lnTo>
                    <a:pt x="2" y="5"/>
                  </a:lnTo>
                  <a:lnTo>
                    <a:pt x="2" y="5"/>
                  </a:lnTo>
                  <a:lnTo>
                    <a:pt x="2" y="5"/>
                  </a:lnTo>
                  <a:lnTo>
                    <a:pt x="3" y="5"/>
                  </a:lnTo>
                  <a:lnTo>
                    <a:pt x="3" y="6"/>
                  </a:lnTo>
                  <a:lnTo>
                    <a:pt x="3" y="6"/>
                  </a:lnTo>
                  <a:lnTo>
                    <a:pt x="5" y="6"/>
                  </a:lnTo>
                  <a:lnTo>
                    <a:pt x="5" y="5"/>
                  </a:lnTo>
                  <a:lnTo>
                    <a:pt x="5" y="5"/>
                  </a:lnTo>
                  <a:lnTo>
                    <a:pt x="5" y="5"/>
                  </a:lnTo>
                  <a:lnTo>
                    <a:pt x="6" y="5"/>
                  </a:lnTo>
                  <a:lnTo>
                    <a:pt x="6" y="3"/>
                  </a:lnTo>
                  <a:lnTo>
                    <a:pt x="6" y="3"/>
                  </a:lnTo>
                  <a:lnTo>
                    <a:pt x="6" y="3"/>
                  </a:lnTo>
                  <a:lnTo>
                    <a:pt x="6" y="3"/>
                  </a:lnTo>
                  <a:lnTo>
                    <a:pt x="6" y="2"/>
                  </a:lnTo>
                  <a:lnTo>
                    <a:pt x="6" y="2"/>
                  </a:lnTo>
                  <a:lnTo>
                    <a:pt x="5" y="2"/>
                  </a:lnTo>
                  <a:lnTo>
                    <a:pt x="5" y="2"/>
                  </a:lnTo>
                  <a:lnTo>
                    <a:pt x="5" y="2"/>
                  </a:lnTo>
                  <a:lnTo>
                    <a:pt x="5" y="0"/>
                  </a:lnTo>
                  <a:lnTo>
                    <a:pt x="5" y="0"/>
                  </a:lnTo>
                  <a:lnTo>
                    <a:pt x="3" y="0"/>
                  </a:lnTo>
                  <a:lnTo>
                    <a:pt x="3" y="0"/>
                  </a:lnTo>
                  <a:lnTo>
                    <a:pt x="3" y="0"/>
                  </a:lnTo>
                  <a:lnTo>
                    <a:pt x="2" y="2"/>
                  </a:lnTo>
                  <a:lnTo>
                    <a:pt x="2" y="2"/>
                  </a:lnTo>
                  <a:lnTo>
                    <a:pt x="2" y="2"/>
                  </a:lnTo>
                  <a:lnTo>
                    <a:pt x="2" y="2"/>
                  </a:lnTo>
                  <a:lnTo>
                    <a:pt x="2" y="2"/>
                  </a:lnTo>
                  <a:lnTo>
                    <a:pt x="2" y="3"/>
                  </a:lnTo>
                  <a:lnTo>
                    <a:pt x="2" y="3"/>
                  </a:lnTo>
                  <a:lnTo>
                    <a:pt x="2" y="3"/>
                  </a:lnTo>
                  <a:lnTo>
                    <a:pt x="2" y="5"/>
                  </a:lnTo>
                  <a:lnTo>
                    <a:pt x="2" y="5"/>
                  </a:lnTo>
                  <a:lnTo>
                    <a:pt x="2" y="5"/>
                  </a:lnTo>
                  <a:lnTo>
                    <a:pt x="3" y="5"/>
                  </a:lnTo>
                  <a:lnTo>
                    <a:pt x="3" y="5"/>
                  </a:lnTo>
                  <a:lnTo>
                    <a:pt x="3" y="5"/>
                  </a:lnTo>
                  <a:lnTo>
                    <a:pt x="5" y="5"/>
                  </a:lnTo>
                  <a:lnTo>
                    <a:pt x="5" y="5"/>
                  </a:lnTo>
                  <a:lnTo>
                    <a:pt x="5" y="5"/>
                  </a:lnTo>
                  <a:lnTo>
                    <a:pt x="5" y="5"/>
                  </a:lnTo>
                  <a:lnTo>
                    <a:pt x="5" y="5"/>
                  </a:lnTo>
                  <a:lnTo>
                    <a:pt x="6" y="3"/>
                  </a:lnTo>
                  <a:lnTo>
                    <a:pt x="6" y="3"/>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09" name="Freeform 1449"/>
            <p:cNvSpPr>
              <a:spLocks/>
            </p:cNvSpPr>
            <p:nvPr/>
          </p:nvSpPr>
          <p:spPr bwMode="auto">
            <a:xfrm>
              <a:off x="4244" y="2570"/>
              <a:ext cx="4" cy="5"/>
            </a:xfrm>
            <a:custGeom>
              <a:avLst/>
              <a:gdLst>
                <a:gd name="T0" fmla="*/ 4 w 4"/>
                <a:gd name="T1" fmla="*/ 2 h 5"/>
                <a:gd name="T2" fmla="*/ 3 w 4"/>
                <a:gd name="T3" fmla="*/ 2 h 5"/>
                <a:gd name="T4" fmla="*/ 3 w 4"/>
                <a:gd name="T5" fmla="*/ 2 h 5"/>
                <a:gd name="T6" fmla="*/ 3 w 4"/>
                <a:gd name="T7" fmla="*/ 0 h 5"/>
                <a:gd name="T8" fmla="*/ 1 w 4"/>
                <a:gd name="T9" fmla="*/ 0 h 5"/>
                <a:gd name="T10" fmla="*/ 0 w 4"/>
                <a:gd name="T11" fmla="*/ 2 h 5"/>
                <a:gd name="T12" fmla="*/ 0 w 4"/>
                <a:gd name="T13" fmla="*/ 2 h 5"/>
                <a:gd name="T14" fmla="*/ 0 w 4"/>
                <a:gd name="T15" fmla="*/ 2 h 5"/>
                <a:gd name="T16" fmla="*/ 0 w 4"/>
                <a:gd name="T17" fmla="*/ 3 h 5"/>
                <a:gd name="T18" fmla="*/ 0 w 4"/>
                <a:gd name="T19" fmla="*/ 5 h 5"/>
                <a:gd name="T20" fmla="*/ 0 w 4"/>
                <a:gd name="T21" fmla="*/ 5 h 5"/>
                <a:gd name="T22" fmla="*/ 1 w 4"/>
                <a:gd name="T23" fmla="*/ 5 h 5"/>
                <a:gd name="T24" fmla="*/ 3 w 4"/>
                <a:gd name="T25" fmla="*/ 5 h 5"/>
                <a:gd name="T26" fmla="*/ 3 w 4"/>
                <a:gd name="T27" fmla="*/ 5 h 5"/>
                <a:gd name="T28" fmla="*/ 3 w 4"/>
                <a:gd name="T29" fmla="*/ 5 h 5"/>
                <a:gd name="T30" fmla="*/ 4 w 4"/>
                <a:gd name="T31" fmla="*/ 3 h 5"/>
                <a:gd name="T32" fmla="*/ 3 w 4"/>
                <a:gd name="T33" fmla="*/ 3 h 5"/>
                <a:gd name="T34" fmla="*/ 3 w 4"/>
                <a:gd name="T35" fmla="*/ 2 h 5"/>
                <a:gd name="T36" fmla="*/ 3 w 4"/>
                <a:gd name="T37" fmla="*/ 2 h 5"/>
                <a:gd name="T38" fmla="*/ 3 w 4"/>
                <a:gd name="T39" fmla="*/ 2 h 5"/>
                <a:gd name="T40" fmla="*/ 1 w 4"/>
                <a:gd name="T41" fmla="*/ 2 h 5"/>
                <a:gd name="T42" fmla="*/ 1 w 4"/>
                <a:gd name="T43" fmla="*/ 2 h 5"/>
                <a:gd name="T44" fmla="*/ 0 w 4"/>
                <a:gd name="T45" fmla="*/ 2 h 5"/>
                <a:gd name="T46" fmla="*/ 0 w 4"/>
                <a:gd name="T47" fmla="*/ 2 h 5"/>
                <a:gd name="T48" fmla="*/ 0 w 4"/>
                <a:gd name="T49" fmla="*/ 3 h 5"/>
                <a:gd name="T50" fmla="*/ 0 w 4"/>
                <a:gd name="T51" fmla="*/ 3 h 5"/>
                <a:gd name="T52" fmla="*/ 0 w 4"/>
                <a:gd name="T53" fmla="*/ 5 h 5"/>
                <a:gd name="T54" fmla="*/ 1 w 4"/>
                <a:gd name="T55" fmla="*/ 5 h 5"/>
                <a:gd name="T56" fmla="*/ 1 w 4"/>
                <a:gd name="T57" fmla="*/ 5 h 5"/>
                <a:gd name="T58" fmla="*/ 3 w 4"/>
                <a:gd name="T59" fmla="*/ 5 h 5"/>
                <a:gd name="T60" fmla="*/ 3 w 4"/>
                <a:gd name="T61" fmla="*/ 5 h 5"/>
                <a:gd name="T62" fmla="*/ 3 w 4"/>
                <a:gd name="T63" fmla="*/ 3 h 5"/>
                <a:gd name="T64" fmla="*/ 3 w 4"/>
                <a:gd name="T6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5">
                  <a:moveTo>
                    <a:pt x="4" y="3"/>
                  </a:moveTo>
                  <a:lnTo>
                    <a:pt x="4" y="2"/>
                  </a:lnTo>
                  <a:lnTo>
                    <a:pt x="4" y="2"/>
                  </a:lnTo>
                  <a:lnTo>
                    <a:pt x="3" y="2"/>
                  </a:lnTo>
                  <a:lnTo>
                    <a:pt x="3" y="2"/>
                  </a:lnTo>
                  <a:lnTo>
                    <a:pt x="3" y="2"/>
                  </a:lnTo>
                  <a:lnTo>
                    <a:pt x="3" y="0"/>
                  </a:lnTo>
                  <a:lnTo>
                    <a:pt x="3" y="0"/>
                  </a:lnTo>
                  <a:lnTo>
                    <a:pt x="1" y="0"/>
                  </a:lnTo>
                  <a:lnTo>
                    <a:pt x="1" y="0"/>
                  </a:lnTo>
                  <a:lnTo>
                    <a:pt x="1" y="0"/>
                  </a:lnTo>
                  <a:lnTo>
                    <a:pt x="0" y="2"/>
                  </a:lnTo>
                  <a:lnTo>
                    <a:pt x="0" y="2"/>
                  </a:lnTo>
                  <a:lnTo>
                    <a:pt x="0" y="2"/>
                  </a:lnTo>
                  <a:lnTo>
                    <a:pt x="0" y="2"/>
                  </a:lnTo>
                  <a:lnTo>
                    <a:pt x="0" y="2"/>
                  </a:lnTo>
                  <a:lnTo>
                    <a:pt x="0" y="3"/>
                  </a:lnTo>
                  <a:lnTo>
                    <a:pt x="0" y="3"/>
                  </a:lnTo>
                  <a:lnTo>
                    <a:pt x="0" y="3"/>
                  </a:lnTo>
                  <a:lnTo>
                    <a:pt x="0" y="5"/>
                  </a:lnTo>
                  <a:lnTo>
                    <a:pt x="0" y="5"/>
                  </a:lnTo>
                  <a:lnTo>
                    <a:pt x="0" y="5"/>
                  </a:lnTo>
                  <a:lnTo>
                    <a:pt x="1" y="5"/>
                  </a:lnTo>
                  <a:lnTo>
                    <a:pt x="1" y="5"/>
                  </a:lnTo>
                  <a:lnTo>
                    <a:pt x="1" y="5"/>
                  </a:lnTo>
                  <a:lnTo>
                    <a:pt x="3" y="5"/>
                  </a:lnTo>
                  <a:lnTo>
                    <a:pt x="3" y="5"/>
                  </a:lnTo>
                  <a:lnTo>
                    <a:pt x="3" y="5"/>
                  </a:lnTo>
                  <a:lnTo>
                    <a:pt x="3" y="5"/>
                  </a:lnTo>
                  <a:lnTo>
                    <a:pt x="3" y="5"/>
                  </a:lnTo>
                  <a:lnTo>
                    <a:pt x="4" y="3"/>
                  </a:lnTo>
                  <a:lnTo>
                    <a:pt x="4" y="3"/>
                  </a:lnTo>
                  <a:lnTo>
                    <a:pt x="4" y="3"/>
                  </a:lnTo>
                  <a:lnTo>
                    <a:pt x="3" y="3"/>
                  </a:lnTo>
                  <a:lnTo>
                    <a:pt x="3" y="3"/>
                  </a:lnTo>
                  <a:lnTo>
                    <a:pt x="3" y="2"/>
                  </a:lnTo>
                  <a:lnTo>
                    <a:pt x="3" y="2"/>
                  </a:lnTo>
                  <a:lnTo>
                    <a:pt x="3" y="2"/>
                  </a:lnTo>
                  <a:lnTo>
                    <a:pt x="3" y="2"/>
                  </a:lnTo>
                  <a:lnTo>
                    <a:pt x="3" y="2"/>
                  </a:lnTo>
                  <a:lnTo>
                    <a:pt x="1" y="2"/>
                  </a:lnTo>
                  <a:lnTo>
                    <a:pt x="1" y="2"/>
                  </a:lnTo>
                  <a:lnTo>
                    <a:pt x="1" y="2"/>
                  </a:lnTo>
                  <a:lnTo>
                    <a:pt x="1" y="2"/>
                  </a:lnTo>
                  <a:lnTo>
                    <a:pt x="1" y="2"/>
                  </a:lnTo>
                  <a:lnTo>
                    <a:pt x="0" y="2"/>
                  </a:lnTo>
                  <a:lnTo>
                    <a:pt x="0" y="2"/>
                  </a:lnTo>
                  <a:lnTo>
                    <a:pt x="0" y="2"/>
                  </a:lnTo>
                  <a:lnTo>
                    <a:pt x="0" y="3"/>
                  </a:lnTo>
                  <a:lnTo>
                    <a:pt x="0" y="3"/>
                  </a:lnTo>
                  <a:lnTo>
                    <a:pt x="0" y="3"/>
                  </a:lnTo>
                  <a:lnTo>
                    <a:pt x="0" y="3"/>
                  </a:lnTo>
                  <a:lnTo>
                    <a:pt x="0" y="3"/>
                  </a:lnTo>
                  <a:lnTo>
                    <a:pt x="0" y="5"/>
                  </a:lnTo>
                  <a:lnTo>
                    <a:pt x="1" y="5"/>
                  </a:lnTo>
                  <a:lnTo>
                    <a:pt x="1" y="5"/>
                  </a:lnTo>
                  <a:lnTo>
                    <a:pt x="1" y="5"/>
                  </a:lnTo>
                  <a:lnTo>
                    <a:pt x="1" y="5"/>
                  </a:lnTo>
                  <a:lnTo>
                    <a:pt x="1" y="5"/>
                  </a:lnTo>
                  <a:lnTo>
                    <a:pt x="3" y="5"/>
                  </a:lnTo>
                  <a:lnTo>
                    <a:pt x="3" y="5"/>
                  </a:lnTo>
                  <a:lnTo>
                    <a:pt x="3" y="5"/>
                  </a:lnTo>
                  <a:lnTo>
                    <a:pt x="3" y="3"/>
                  </a:lnTo>
                  <a:lnTo>
                    <a:pt x="3" y="3"/>
                  </a:lnTo>
                  <a:lnTo>
                    <a:pt x="3" y="3"/>
                  </a:lnTo>
                  <a:lnTo>
                    <a:pt x="3" y="3"/>
                  </a:lnTo>
                  <a:lnTo>
                    <a:pt x="4" y="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0" name="Freeform 1450"/>
            <p:cNvSpPr>
              <a:spLocks/>
            </p:cNvSpPr>
            <p:nvPr/>
          </p:nvSpPr>
          <p:spPr bwMode="auto">
            <a:xfrm>
              <a:off x="4244" y="2572"/>
              <a:ext cx="3" cy="3"/>
            </a:xfrm>
            <a:custGeom>
              <a:avLst/>
              <a:gdLst>
                <a:gd name="T0" fmla="*/ 3 w 3"/>
                <a:gd name="T1" fmla="*/ 1 h 3"/>
                <a:gd name="T2" fmla="*/ 3 w 3"/>
                <a:gd name="T3" fmla="*/ 0 h 3"/>
                <a:gd name="T4" fmla="*/ 3 w 3"/>
                <a:gd name="T5" fmla="*/ 0 h 3"/>
                <a:gd name="T6" fmla="*/ 1 w 3"/>
                <a:gd name="T7" fmla="*/ 0 h 3"/>
                <a:gd name="T8" fmla="*/ 1 w 3"/>
                <a:gd name="T9" fmla="*/ 0 h 3"/>
                <a:gd name="T10" fmla="*/ 1 w 3"/>
                <a:gd name="T11" fmla="*/ 0 h 3"/>
                <a:gd name="T12" fmla="*/ 0 w 3"/>
                <a:gd name="T13" fmla="*/ 0 h 3"/>
                <a:gd name="T14" fmla="*/ 0 w 3"/>
                <a:gd name="T15" fmla="*/ 1 h 3"/>
                <a:gd name="T16" fmla="*/ 0 w 3"/>
                <a:gd name="T17" fmla="*/ 1 h 3"/>
                <a:gd name="T18" fmla="*/ 0 w 3"/>
                <a:gd name="T19" fmla="*/ 1 h 3"/>
                <a:gd name="T20" fmla="*/ 1 w 3"/>
                <a:gd name="T21" fmla="*/ 3 h 3"/>
                <a:gd name="T22" fmla="*/ 1 w 3"/>
                <a:gd name="T23" fmla="*/ 3 h 3"/>
                <a:gd name="T24" fmla="*/ 1 w 3"/>
                <a:gd name="T25" fmla="*/ 3 h 3"/>
                <a:gd name="T26" fmla="*/ 3 w 3"/>
                <a:gd name="T27" fmla="*/ 3 h 3"/>
                <a:gd name="T28" fmla="*/ 3 w 3"/>
                <a:gd name="T29" fmla="*/ 1 h 3"/>
                <a:gd name="T30" fmla="*/ 3 w 3"/>
                <a:gd name="T31" fmla="*/ 1 h 3"/>
                <a:gd name="T32" fmla="*/ 3 w 3"/>
                <a:gd name="T33" fmla="*/ 1 h 3"/>
                <a:gd name="T34" fmla="*/ 3 w 3"/>
                <a:gd name="T35" fmla="*/ 0 h 3"/>
                <a:gd name="T36" fmla="*/ 3 w 3"/>
                <a:gd name="T37" fmla="*/ 0 h 3"/>
                <a:gd name="T38" fmla="*/ 3 w 3"/>
                <a:gd name="T39" fmla="*/ 0 h 3"/>
                <a:gd name="T40" fmla="*/ 1 w 3"/>
                <a:gd name="T41" fmla="*/ 0 h 3"/>
                <a:gd name="T42" fmla="*/ 1 w 3"/>
                <a:gd name="T43" fmla="*/ 0 h 3"/>
                <a:gd name="T44" fmla="*/ 1 w 3"/>
                <a:gd name="T45" fmla="*/ 0 h 3"/>
                <a:gd name="T46" fmla="*/ 1 w 3"/>
                <a:gd name="T47" fmla="*/ 0 h 3"/>
                <a:gd name="T48" fmla="*/ 1 w 3"/>
                <a:gd name="T49" fmla="*/ 1 h 3"/>
                <a:gd name="T50" fmla="*/ 1 w 3"/>
                <a:gd name="T51" fmla="*/ 1 h 3"/>
                <a:gd name="T52" fmla="*/ 1 w 3"/>
                <a:gd name="T53" fmla="*/ 1 h 3"/>
                <a:gd name="T54" fmla="*/ 1 w 3"/>
                <a:gd name="T55" fmla="*/ 1 h 3"/>
                <a:gd name="T56" fmla="*/ 1 w 3"/>
                <a:gd name="T57" fmla="*/ 1 h 3"/>
                <a:gd name="T58" fmla="*/ 3 w 3"/>
                <a:gd name="T59" fmla="*/ 1 h 3"/>
                <a:gd name="T60" fmla="*/ 3 w 3"/>
                <a:gd name="T61" fmla="*/ 1 h 3"/>
                <a:gd name="T62" fmla="*/ 3 w 3"/>
                <a:gd name="T63" fmla="*/ 1 h 3"/>
                <a:gd name="T64" fmla="*/ 3 w 3"/>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1"/>
                  </a:moveTo>
                  <a:lnTo>
                    <a:pt x="3" y="1"/>
                  </a:lnTo>
                  <a:lnTo>
                    <a:pt x="3" y="0"/>
                  </a:lnTo>
                  <a:lnTo>
                    <a:pt x="3" y="0"/>
                  </a:lnTo>
                  <a:lnTo>
                    <a:pt x="3" y="0"/>
                  </a:lnTo>
                  <a:lnTo>
                    <a:pt x="3" y="0"/>
                  </a:lnTo>
                  <a:lnTo>
                    <a:pt x="3" y="0"/>
                  </a:lnTo>
                  <a:lnTo>
                    <a:pt x="1" y="0"/>
                  </a:lnTo>
                  <a:lnTo>
                    <a:pt x="1" y="0"/>
                  </a:lnTo>
                  <a:lnTo>
                    <a:pt x="1" y="0"/>
                  </a:lnTo>
                  <a:lnTo>
                    <a:pt x="1" y="0"/>
                  </a:lnTo>
                  <a:lnTo>
                    <a:pt x="1" y="0"/>
                  </a:lnTo>
                  <a:lnTo>
                    <a:pt x="0" y="0"/>
                  </a:lnTo>
                  <a:lnTo>
                    <a:pt x="0" y="0"/>
                  </a:lnTo>
                  <a:lnTo>
                    <a:pt x="0" y="0"/>
                  </a:lnTo>
                  <a:lnTo>
                    <a:pt x="0" y="1"/>
                  </a:lnTo>
                  <a:lnTo>
                    <a:pt x="0" y="1"/>
                  </a:lnTo>
                  <a:lnTo>
                    <a:pt x="0" y="1"/>
                  </a:lnTo>
                  <a:lnTo>
                    <a:pt x="0" y="1"/>
                  </a:lnTo>
                  <a:lnTo>
                    <a:pt x="0" y="1"/>
                  </a:lnTo>
                  <a:lnTo>
                    <a:pt x="0" y="3"/>
                  </a:lnTo>
                  <a:lnTo>
                    <a:pt x="1" y="3"/>
                  </a:lnTo>
                  <a:lnTo>
                    <a:pt x="1" y="3"/>
                  </a:lnTo>
                  <a:lnTo>
                    <a:pt x="1" y="3"/>
                  </a:lnTo>
                  <a:lnTo>
                    <a:pt x="1" y="3"/>
                  </a:lnTo>
                  <a:lnTo>
                    <a:pt x="1" y="3"/>
                  </a:lnTo>
                  <a:lnTo>
                    <a:pt x="3" y="3"/>
                  </a:lnTo>
                  <a:lnTo>
                    <a:pt x="3" y="3"/>
                  </a:lnTo>
                  <a:lnTo>
                    <a:pt x="3" y="3"/>
                  </a:lnTo>
                  <a:lnTo>
                    <a:pt x="3" y="1"/>
                  </a:lnTo>
                  <a:lnTo>
                    <a:pt x="3" y="1"/>
                  </a:lnTo>
                  <a:lnTo>
                    <a:pt x="3" y="1"/>
                  </a:lnTo>
                  <a:lnTo>
                    <a:pt x="3" y="1"/>
                  </a:lnTo>
                  <a:lnTo>
                    <a:pt x="3" y="1"/>
                  </a:lnTo>
                  <a:lnTo>
                    <a:pt x="3" y="1"/>
                  </a:lnTo>
                  <a:lnTo>
                    <a:pt x="3" y="0"/>
                  </a:lnTo>
                  <a:lnTo>
                    <a:pt x="3" y="0"/>
                  </a:lnTo>
                  <a:lnTo>
                    <a:pt x="3" y="0"/>
                  </a:lnTo>
                  <a:lnTo>
                    <a:pt x="3" y="0"/>
                  </a:lnTo>
                  <a:lnTo>
                    <a:pt x="3" y="0"/>
                  </a:lnTo>
                  <a:lnTo>
                    <a:pt x="1" y="0"/>
                  </a:lnTo>
                  <a:lnTo>
                    <a:pt x="1" y="0"/>
                  </a:ln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3" y="1"/>
                  </a:lnTo>
                  <a:lnTo>
                    <a:pt x="3" y="1"/>
                  </a:lnTo>
                  <a:lnTo>
                    <a:pt x="3" y="1"/>
                  </a:lnTo>
                  <a:lnTo>
                    <a:pt x="3" y="1"/>
                  </a:lnTo>
                  <a:lnTo>
                    <a:pt x="3" y="1"/>
                  </a:lnTo>
                  <a:lnTo>
                    <a:pt x="3" y="1"/>
                  </a:lnTo>
                  <a:lnTo>
                    <a:pt x="3" y="1"/>
                  </a:lnTo>
                  <a:lnTo>
                    <a:pt x="3"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1" name="Freeform 1451"/>
            <p:cNvSpPr>
              <a:spLocks/>
            </p:cNvSpPr>
            <p:nvPr/>
          </p:nvSpPr>
          <p:spPr bwMode="auto">
            <a:xfrm>
              <a:off x="4245" y="2572"/>
              <a:ext cx="2" cy="1"/>
            </a:xfrm>
            <a:custGeom>
              <a:avLst/>
              <a:gdLst>
                <a:gd name="T0" fmla="*/ 2 w 2"/>
                <a:gd name="T1" fmla="*/ 1 h 1"/>
                <a:gd name="T2" fmla="*/ 2 w 2"/>
                <a:gd name="T3" fmla="*/ 1 h 1"/>
                <a:gd name="T4" fmla="*/ 2 w 2"/>
                <a:gd name="T5" fmla="*/ 0 h 1"/>
                <a:gd name="T6" fmla="*/ 2 w 2"/>
                <a:gd name="T7" fmla="*/ 0 h 1"/>
                <a:gd name="T8" fmla="*/ 2 w 2"/>
                <a:gd name="T9" fmla="*/ 0 h 1"/>
                <a:gd name="T10" fmla="*/ 2 w 2"/>
                <a:gd name="T11" fmla="*/ 0 h 1"/>
                <a:gd name="T12" fmla="*/ 2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2 w 2"/>
                <a:gd name="T53" fmla="*/ 1 h 1"/>
                <a:gd name="T54" fmla="*/ 2 w 2"/>
                <a:gd name="T55" fmla="*/ 1 h 1"/>
                <a:gd name="T56" fmla="*/ 2 w 2"/>
                <a:gd name="T57" fmla="*/ 1 h 1"/>
                <a:gd name="T58" fmla="*/ 2 w 2"/>
                <a:gd name="T59" fmla="*/ 1 h 1"/>
                <a:gd name="T60" fmla="*/ 2 w 2"/>
                <a:gd name="T61" fmla="*/ 1 h 1"/>
                <a:gd name="T62" fmla="*/ 2 w 2"/>
                <a:gd name="T63" fmla="*/ 1 h 1"/>
                <a:gd name="T64" fmla="*/ 2 w 2"/>
                <a:gd name="T6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1"/>
                  </a:moveTo>
                  <a:lnTo>
                    <a:pt x="2" y="1"/>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1"/>
                  </a:lnTo>
                  <a:lnTo>
                    <a:pt x="2" y="1"/>
                  </a:lnTo>
                  <a:lnTo>
                    <a:pt x="2" y="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2" name="Freeform 1452"/>
            <p:cNvSpPr>
              <a:spLocks/>
            </p:cNvSpPr>
            <p:nvPr/>
          </p:nvSpPr>
          <p:spPr bwMode="auto">
            <a:xfrm>
              <a:off x="4245" y="2572"/>
              <a:ext cx="2" cy="1"/>
            </a:xfrm>
            <a:custGeom>
              <a:avLst/>
              <a:gdLst>
                <a:gd name="T0" fmla="*/ 2 w 2"/>
                <a:gd name="T1" fmla="*/ 1 h 1"/>
                <a:gd name="T2" fmla="*/ 2 w 2"/>
                <a:gd name="T3" fmla="*/ 1 h 1"/>
                <a:gd name="T4" fmla="*/ 2 w 2"/>
                <a:gd name="T5" fmla="*/ 1 h 1"/>
                <a:gd name="T6" fmla="*/ 2 w 2"/>
                <a:gd name="T7" fmla="*/ 1 h 1"/>
                <a:gd name="T8" fmla="*/ 0 w 2"/>
                <a:gd name="T9" fmla="*/ 1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1 h 1"/>
                <a:gd name="T26" fmla="*/ 0 w 2"/>
                <a:gd name="T27" fmla="*/ 1 h 1"/>
                <a:gd name="T28" fmla="*/ 0 w 2"/>
                <a:gd name="T29" fmla="*/ 1 h 1"/>
                <a:gd name="T30" fmla="*/ 0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1 h 1"/>
                <a:gd name="T58" fmla="*/ 2 w 2"/>
                <a:gd name="T59" fmla="*/ 1 h 1"/>
                <a:gd name="T60" fmla="*/ 2 w 2"/>
                <a:gd name="T61" fmla="*/ 1 h 1"/>
                <a:gd name="T62" fmla="*/ 2 w 2"/>
                <a:gd name="T63" fmla="*/ 1 h 1"/>
                <a:gd name="T64" fmla="*/ 2 w 2"/>
                <a:gd name="T6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1"/>
                  </a:moveTo>
                  <a:lnTo>
                    <a:pt x="2" y="1"/>
                  </a:lnTo>
                  <a:lnTo>
                    <a:pt x="2" y="1"/>
                  </a:lnTo>
                  <a:lnTo>
                    <a:pt x="2" y="1"/>
                  </a:lnTo>
                  <a:lnTo>
                    <a:pt x="0" y="1"/>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3" name="Freeform 1453"/>
            <p:cNvSpPr>
              <a:spLocks/>
            </p:cNvSpPr>
            <p:nvPr/>
          </p:nvSpPr>
          <p:spPr bwMode="auto">
            <a:xfrm>
              <a:off x="4202" y="2543"/>
              <a:ext cx="128" cy="129"/>
            </a:xfrm>
            <a:custGeom>
              <a:avLst/>
              <a:gdLst>
                <a:gd name="T0" fmla="*/ 65 w 128"/>
                <a:gd name="T1" fmla="*/ 0 h 129"/>
                <a:gd name="T2" fmla="*/ 78 w 128"/>
                <a:gd name="T3" fmla="*/ 1 h 129"/>
                <a:gd name="T4" fmla="*/ 89 w 128"/>
                <a:gd name="T5" fmla="*/ 6 h 129"/>
                <a:gd name="T6" fmla="*/ 101 w 128"/>
                <a:gd name="T7" fmla="*/ 11 h 129"/>
                <a:gd name="T8" fmla="*/ 109 w 128"/>
                <a:gd name="T9" fmla="*/ 19 h 129"/>
                <a:gd name="T10" fmla="*/ 118 w 128"/>
                <a:gd name="T11" fmla="*/ 29 h 129"/>
                <a:gd name="T12" fmla="*/ 124 w 128"/>
                <a:gd name="T13" fmla="*/ 40 h 129"/>
                <a:gd name="T14" fmla="*/ 127 w 128"/>
                <a:gd name="T15" fmla="*/ 52 h 129"/>
                <a:gd name="T16" fmla="*/ 128 w 128"/>
                <a:gd name="T17" fmla="*/ 65 h 129"/>
                <a:gd name="T18" fmla="*/ 127 w 128"/>
                <a:gd name="T19" fmla="*/ 78 h 129"/>
                <a:gd name="T20" fmla="*/ 124 w 128"/>
                <a:gd name="T21" fmla="*/ 89 h 129"/>
                <a:gd name="T22" fmla="*/ 118 w 128"/>
                <a:gd name="T23" fmla="*/ 101 h 129"/>
                <a:gd name="T24" fmla="*/ 109 w 128"/>
                <a:gd name="T25" fmla="*/ 111 h 129"/>
                <a:gd name="T26" fmla="*/ 101 w 128"/>
                <a:gd name="T27" fmla="*/ 118 h 129"/>
                <a:gd name="T28" fmla="*/ 89 w 128"/>
                <a:gd name="T29" fmla="*/ 124 h 129"/>
                <a:gd name="T30" fmla="*/ 78 w 128"/>
                <a:gd name="T31" fmla="*/ 128 h 129"/>
                <a:gd name="T32" fmla="*/ 65 w 128"/>
                <a:gd name="T33" fmla="*/ 129 h 129"/>
                <a:gd name="T34" fmla="*/ 52 w 128"/>
                <a:gd name="T35" fmla="*/ 128 h 129"/>
                <a:gd name="T36" fmla="*/ 39 w 128"/>
                <a:gd name="T37" fmla="*/ 124 h 129"/>
                <a:gd name="T38" fmla="*/ 29 w 128"/>
                <a:gd name="T39" fmla="*/ 118 h 129"/>
                <a:gd name="T40" fmla="*/ 19 w 128"/>
                <a:gd name="T41" fmla="*/ 111 h 129"/>
                <a:gd name="T42" fmla="*/ 10 w 128"/>
                <a:gd name="T43" fmla="*/ 101 h 129"/>
                <a:gd name="T44" fmla="*/ 4 w 128"/>
                <a:gd name="T45" fmla="*/ 89 h 129"/>
                <a:gd name="T46" fmla="*/ 1 w 128"/>
                <a:gd name="T47" fmla="*/ 78 h 129"/>
                <a:gd name="T48" fmla="*/ 0 w 128"/>
                <a:gd name="T49" fmla="*/ 65 h 129"/>
                <a:gd name="T50" fmla="*/ 1 w 128"/>
                <a:gd name="T51" fmla="*/ 52 h 129"/>
                <a:gd name="T52" fmla="*/ 4 w 128"/>
                <a:gd name="T53" fmla="*/ 40 h 129"/>
                <a:gd name="T54" fmla="*/ 10 w 128"/>
                <a:gd name="T55" fmla="*/ 29 h 129"/>
                <a:gd name="T56" fmla="*/ 19 w 128"/>
                <a:gd name="T57" fmla="*/ 19 h 129"/>
                <a:gd name="T58" fmla="*/ 29 w 128"/>
                <a:gd name="T59" fmla="*/ 11 h 129"/>
                <a:gd name="T60" fmla="*/ 39 w 128"/>
                <a:gd name="T61" fmla="*/ 6 h 129"/>
                <a:gd name="T62" fmla="*/ 52 w 128"/>
                <a:gd name="T63" fmla="*/ 1 h 129"/>
                <a:gd name="T64" fmla="*/ 65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5" y="0"/>
                  </a:moveTo>
                  <a:lnTo>
                    <a:pt x="78" y="1"/>
                  </a:lnTo>
                  <a:lnTo>
                    <a:pt x="89" y="6"/>
                  </a:lnTo>
                  <a:lnTo>
                    <a:pt x="101" y="11"/>
                  </a:lnTo>
                  <a:lnTo>
                    <a:pt x="109" y="19"/>
                  </a:lnTo>
                  <a:lnTo>
                    <a:pt x="118" y="29"/>
                  </a:lnTo>
                  <a:lnTo>
                    <a:pt x="124" y="40"/>
                  </a:lnTo>
                  <a:lnTo>
                    <a:pt x="127" y="52"/>
                  </a:lnTo>
                  <a:lnTo>
                    <a:pt x="128" y="65"/>
                  </a:lnTo>
                  <a:lnTo>
                    <a:pt x="127" y="78"/>
                  </a:lnTo>
                  <a:lnTo>
                    <a:pt x="124" y="89"/>
                  </a:lnTo>
                  <a:lnTo>
                    <a:pt x="118" y="101"/>
                  </a:lnTo>
                  <a:lnTo>
                    <a:pt x="109" y="111"/>
                  </a:lnTo>
                  <a:lnTo>
                    <a:pt x="101" y="118"/>
                  </a:lnTo>
                  <a:lnTo>
                    <a:pt x="89" y="124"/>
                  </a:lnTo>
                  <a:lnTo>
                    <a:pt x="78" y="128"/>
                  </a:lnTo>
                  <a:lnTo>
                    <a:pt x="65" y="129"/>
                  </a:lnTo>
                  <a:lnTo>
                    <a:pt x="52" y="128"/>
                  </a:lnTo>
                  <a:lnTo>
                    <a:pt x="39" y="124"/>
                  </a:lnTo>
                  <a:lnTo>
                    <a:pt x="29" y="118"/>
                  </a:lnTo>
                  <a:lnTo>
                    <a:pt x="19" y="111"/>
                  </a:lnTo>
                  <a:lnTo>
                    <a:pt x="10" y="101"/>
                  </a:lnTo>
                  <a:lnTo>
                    <a:pt x="4" y="89"/>
                  </a:lnTo>
                  <a:lnTo>
                    <a:pt x="1" y="78"/>
                  </a:lnTo>
                  <a:lnTo>
                    <a:pt x="0" y="65"/>
                  </a:lnTo>
                  <a:lnTo>
                    <a:pt x="1" y="52"/>
                  </a:lnTo>
                  <a:lnTo>
                    <a:pt x="4" y="40"/>
                  </a:lnTo>
                  <a:lnTo>
                    <a:pt x="10" y="29"/>
                  </a:lnTo>
                  <a:lnTo>
                    <a:pt x="19" y="19"/>
                  </a:lnTo>
                  <a:lnTo>
                    <a:pt x="29" y="11"/>
                  </a:lnTo>
                  <a:lnTo>
                    <a:pt x="39"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414" name="Freeform 1454"/>
            <p:cNvSpPr>
              <a:spLocks/>
            </p:cNvSpPr>
            <p:nvPr/>
          </p:nvSpPr>
          <p:spPr bwMode="auto">
            <a:xfrm>
              <a:off x="4219" y="2556"/>
              <a:ext cx="48" cy="33"/>
            </a:xfrm>
            <a:custGeom>
              <a:avLst/>
              <a:gdLst>
                <a:gd name="T0" fmla="*/ 48 w 48"/>
                <a:gd name="T1" fmla="*/ 22 h 33"/>
                <a:gd name="T2" fmla="*/ 42 w 48"/>
                <a:gd name="T3" fmla="*/ 19 h 33"/>
                <a:gd name="T4" fmla="*/ 35 w 48"/>
                <a:gd name="T5" fmla="*/ 17 h 33"/>
                <a:gd name="T6" fmla="*/ 29 w 48"/>
                <a:gd name="T7" fmla="*/ 14 h 33"/>
                <a:gd name="T8" fmla="*/ 25 w 48"/>
                <a:gd name="T9" fmla="*/ 11 h 33"/>
                <a:gd name="T10" fmla="*/ 19 w 48"/>
                <a:gd name="T11" fmla="*/ 9 h 33"/>
                <a:gd name="T12" fmla="*/ 15 w 48"/>
                <a:gd name="T13" fmla="*/ 6 h 33"/>
                <a:gd name="T14" fmla="*/ 12 w 48"/>
                <a:gd name="T15" fmla="*/ 3 h 33"/>
                <a:gd name="T16" fmla="*/ 9 w 48"/>
                <a:gd name="T17" fmla="*/ 0 h 33"/>
                <a:gd name="T18" fmla="*/ 0 w 48"/>
                <a:gd name="T19" fmla="*/ 9 h 33"/>
                <a:gd name="T20" fmla="*/ 3 w 48"/>
                <a:gd name="T21" fmla="*/ 11 h 33"/>
                <a:gd name="T22" fmla="*/ 9 w 48"/>
                <a:gd name="T23" fmla="*/ 16 h 33"/>
                <a:gd name="T24" fmla="*/ 13 w 48"/>
                <a:gd name="T25" fmla="*/ 19 h 33"/>
                <a:gd name="T26" fmla="*/ 19 w 48"/>
                <a:gd name="T27" fmla="*/ 22 h 33"/>
                <a:gd name="T28" fmla="*/ 25 w 48"/>
                <a:gd name="T29" fmla="*/ 24 h 33"/>
                <a:gd name="T30" fmla="*/ 30 w 48"/>
                <a:gd name="T31" fmla="*/ 27 h 33"/>
                <a:gd name="T32" fmla="*/ 38 w 48"/>
                <a:gd name="T33" fmla="*/ 30 h 33"/>
                <a:gd name="T34" fmla="*/ 43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2" y="19"/>
                  </a:lnTo>
                  <a:lnTo>
                    <a:pt x="35" y="17"/>
                  </a:lnTo>
                  <a:lnTo>
                    <a:pt x="29" y="14"/>
                  </a:lnTo>
                  <a:lnTo>
                    <a:pt x="25" y="11"/>
                  </a:lnTo>
                  <a:lnTo>
                    <a:pt x="19" y="9"/>
                  </a:lnTo>
                  <a:lnTo>
                    <a:pt x="15" y="6"/>
                  </a:lnTo>
                  <a:lnTo>
                    <a:pt x="12" y="3"/>
                  </a:lnTo>
                  <a:lnTo>
                    <a:pt x="9" y="0"/>
                  </a:lnTo>
                  <a:lnTo>
                    <a:pt x="0" y="9"/>
                  </a:lnTo>
                  <a:lnTo>
                    <a:pt x="3" y="11"/>
                  </a:lnTo>
                  <a:lnTo>
                    <a:pt x="9" y="16"/>
                  </a:lnTo>
                  <a:lnTo>
                    <a:pt x="13" y="19"/>
                  </a:lnTo>
                  <a:lnTo>
                    <a:pt x="19" y="22"/>
                  </a:lnTo>
                  <a:lnTo>
                    <a:pt x="25" y="24"/>
                  </a:lnTo>
                  <a:lnTo>
                    <a:pt x="30" y="27"/>
                  </a:lnTo>
                  <a:lnTo>
                    <a:pt x="38" y="30"/>
                  </a:lnTo>
                  <a:lnTo>
                    <a:pt x="43"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5" name="Freeform 1455"/>
            <p:cNvSpPr>
              <a:spLocks/>
            </p:cNvSpPr>
            <p:nvPr/>
          </p:nvSpPr>
          <p:spPr bwMode="auto">
            <a:xfrm>
              <a:off x="4262" y="2578"/>
              <a:ext cx="68" cy="24"/>
            </a:xfrm>
            <a:custGeom>
              <a:avLst/>
              <a:gdLst>
                <a:gd name="T0" fmla="*/ 67 w 68"/>
                <a:gd name="T1" fmla="*/ 12 h 24"/>
                <a:gd name="T2" fmla="*/ 59 w 68"/>
                <a:gd name="T3" fmla="*/ 12 h 24"/>
                <a:gd name="T4" fmla="*/ 51 w 68"/>
                <a:gd name="T5" fmla="*/ 11 h 24"/>
                <a:gd name="T6" fmla="*/ 44 w 68"/>
                <a:gd name="T7" fmla="*/ 11 h 24"/>
                <a:gd name="T8" fmla="*/ 35 w 68"/>
                <a:gd name="T9" fmla="*/ 10 h 24"/>
                <a:gd name="T10" fmla="*/ 28 w 68"/>
                <a:gd name="T11" fmla="*/ 7 h 24"/>
                <a:gd name="T12" fmla="*/ 21 w 68"/>
                <a:gd name="T13" fmla="*/ 5 h 24"/>
                <a:gd name="T14" fmla="*/ 12 w 68"/>
                <a:gd name="T15" fmla="*/ 2 h 24"/>
                <a:gd name="T16" fmla="*/ 5 w 68"/>
                <a:gd name="T17" fmla="*/ 0 h 24"/>
                <a:gd name="T18" fmla="*/ 0 w 68"/>
                <a:gd name="T19" fmla="*/ 11 h 24"/>
                <a:gd name="T20" fmla="*/ 9 w 68"/>
                <a:gd name="T21" fmla="*/ 14 h 24"/>
                <a:gd name="T22" fmla="*/ 16 w 68"/>
                <a:gd name="T23" fmla="*/ 17 h 24"/>
                <a:gd name="T24" fmla="*/ 25 w 68"/>
                <a:gd name="T25" fmla="*/ 18 h 24"/>
                <a:gd name="T26" fmla="*/ 34 w 68"/>
                <a:gd name="T27" fmla="*/ 21 h 24"/>
                <a:gd name="T28" fmla="*/ 41 w 68"/>
                <a:gd name="T29" fmla="*/ 23 h 24"/>
                <a:gd name="T30" fmla="*/ 49 w 68"/>
                <a:gd name="T31" fmla="*/ 24 h 24"/>
                <a:gd name="T32" fmla="*/ 59 w 68"/>
                <a:gd name="T33" fmla="*/ 24 h 24"/>
                <a:gd name="T34" fmla="*/ 68 w 68"/>
                <a:gd name="T35" fmla="*/ 24 h 24"/>
                <a:gd name="T36" fmla="*/ 67 w 68"/>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7" y="12"/>
                  </a:moveTo>
                  <a:lnTo>
                    <a:pt x="59" y="12"/>
                  </a:lnTo>
                  <a:lnTo>
                    <a:pt x="51" y="11"/>
                  </a:lnTo>
                  <a:lnTo>
                    <a:pt x="44" y="11"/>
                  </a:lnTo>
                  <a:lnTo>
                    <a:pt x="35" y="10"/>
                  </a:lnTo>
                  <a:lnTo>
                    <a:pt x="28" y="7"/>
                  </a:lnTo>
                  <a:lnTo>
                    <a:pt x="21" y="5"/>
                  </a:lnTo>
                  <a:lnTo>
                    <a:pt x="12" y="2"/>
                  </a:lnTo>
                  <a:lnTo>
                    <a:pt x="5" y="0"/>
                  </a:lnTo>
                  <a:lnTo>
                    <a:pt x="0" y="11"/>
                  </a:lnTo>
                  <a:lnTo>
                    <a:pt x="9" y="14"/>
                  </a:lnTo>
                  <a:lnTo>
                    <a:pt x="16" y="17"/>
                  </a:lnTo>
                  <a:lnTo>
                    <a:pt x="25" y="18"/>
                  </a:lnTo>
                  <a:lnTo>
                    <a:pt x="34" y="21"/>
                  </a:lnTo>
                  <a:lnTo>
                    <a:pt x="41" y="23"/>
                  </a:lnTo>
                  <a:lnTo>
                    <a:pt x="49" y="24"/>
                  </a:lnTo>
                  <a:lnTo>
                    <a:pt x="59" y="24"/>
                  </a:lnTo>
                  <a:lnTo>
                    <a:pt x="68" y="24"/>
                  </a:lnTo>
                  <a:lnTo>
                    <a:pt x="6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6" name="Freeform 1456"/>
            <p:cNvSpPr>
              <a:spLocks/>
            </p:cNvSpPr>
            <p:nvPr/>
          </p:nvSpPr>
          <p:spPr bwMode="auto">
            <a:xfrm>
              <a:off x="4198" y="2605"/>
              <a:ext cx="16" cy="17"/>
            </a:xfrm>
            <a:custGeom>
              <a:avLst/>
              <a:gdLst>
                <a:gd name="T0" fmla="*/ 16 w 16"/>
                <a:gd name="T1" fmla="*/ 7 h 17"/>
                <a:gd name="T2" fmla="*/ 16 w 16"/>
                <a:gd name="T3" fmla="*/ 6 h 17"/>
                <a:gd name="T4" fmla="*/ 14 w 16"/>
                <a:gd name="T5" fmla="*/ 6 h 17"/>
                <a:gd name="T6" fmla="*/ 13 w 16"/>
                <a:gd name="T7" fmla="*/ 4 h 17"/>
                <a:gd name="T8" fmla="*/ 13 w 16"/>
                <a:gd name="T9" fmla="*/ 3 h 17"/>
                <a:gd name="T10" fmla="*/ 11 w 16"/>
                <a:gd name="T11" fmla="*/ 3 h 17"/>
                <a:gd name="T12" fmla="*/ 10 w 16"/>
                <a:gd name="T13" fmla="*/ 1 h 17"/>
                <a:gd name="T14" fmla="*/ 8 w 16"/>
                <a:gd name="T15" fmla="*/ 0 h 17"/>
                <a:gd name="T16" fmla="*/ 0 w 16"/>
                <a:gd name="T17" fmla="*/ 8 h 17"/>
                <a:gd name="T18" fmla="*/ 1 w 16"/>
                <a:gd name="T19" fmla="*/ 10 h 17"/>
                <a:gd name="T20" fmla="*/ 3 w 16"/>
                <a:gd name="T21" fmla="*/ 11 h 17"/>
                <a:gd name="T22" fmla="*/ 4 w 16"/>
                <a:gd name="T23" fmla="*/ 13 h 17"/>
                <a:gd name="T24" fmla="*/ 5 w 16"/>
                <a:gd name="T25" fmla="*/ 13 h 17"/>
                <a:gd name="T26" fmla="*/ 7 w 16"/>
                <a:gd name="T27" fmla="*/ 14 h 17"/>
                <a:gd name="T28" fmla="*/ 8 w 16"/>
                <a:gd name="T29" fmla="*/ 16 h 17"/>
                <a:gd name="T30" fmla="*/ 8 w 16"/>
                <a:gd name="T31" fmla="*/ 17 h 17"/>
                <a:gd name="T32" fmla="*/ 16 w 16"/>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16" y="7"/>
                  </a:moveTo>
                  <a:lnTo>
                    <a:pt x="16" y="6"/>
                  </a:lnTo>
                  <a:lnTo>
                    <a:pt x="14" y="6"/>
                  </a:lnTo>
                  <a:lnTo>
                    <a:pt x="13" y="4"/>
                  </a:lnTo>
                  <a:lnTo>
                    <a:pt x="13" y="3"/>
                  </a:lnTo>
                  <a:lnTo>
                    <a:pt x="11" y="3"/>
                  </a:lnTo>
                  <a:lnTo>
                    <a:pt x="10" y="1"/>
                  </a:lnTo>
                  <a:lnTo>
                    <a:pt x="8" y="0"/>
                  </a:lnTo>
                  <a:lnTo>
                    <a:pt x="0" y="8"/>
                  </a:lnTo>
                  <a:lnTo>
                    <a:pt x="1" y="10"/>
                  </a:lnTo>
                  <a:lnTo>
                    <a:pt x="3" y="11"/>
                  </a:lnTo>
                  <a:lnTo>
                    <a:pt x="4" y="13"/>
                  </a:lnTo>
                  <a:lnTo>
                    <a:pt x="5" y="13"/>
                  </a:lnTo>
                  <a:lnTo>
                    <a:pt x="7" y="14"/>
                  </a:lnTo>
                  <a:lnTo>
                    <a:pt x="8" y="16"/>
                  </a:lnTo>
                  <a:lnTo>
                    <a:pt x="8" y="1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7" name="Freeform 1457"/>
            <p:cNvSpPr>
              <a:spLocks/>
            </p:cNvSpPr>
            <p:nvPr/>
          </p:nvSpPr>
          <p:spPr bwMode="auto">
            <a:xfrm>
              <a:off x="4206" y="2612"/>
              <a:ext cx="18" cy="17"/>
            </a:xfrm>
            <a:custGeom>
              <a:avLst/>
              <a:gdLst>
                <a:gd name="T0" fmla="*/ 18 w 18"/>
                <a:gd name="T1" fmla="*/ 7 h 17"/>
                <a:gd name="T2" fmla="*/ 18 w 18"/>
                <a:gd name="T3" fmla="*/ 6 h 17"/>
                <a:gd name="T4" fmla="*/ 16 w 18"/>
                <a:gd name="T5" fmla="*/ 4 h 17"/>
                <a:gd name="T6" fmla="*/ 15 w 18"/>
                <a:gd name="T7" fmla="*/ 4 h 17"/>
                <a:gd name="T8" fmla="*/ 13 w 18"/>
                <a:gd name="T9" fmla="*/ 3 h 17"/>
                <a:gd name="T10" fmla="*/ 12 w 18"/>
                <a:gd name="T11" fmla="*/ 3 h 17"/>
                <a:gd name="T12" fmla="*/ 10 w 18"/>
                <a:gd name="T13" fmla="*/ 1 h 17"/>
                <a:gd name="T14" fmla="*/ 9 w 18"/>
                <a:gd name="T15" fmla="*/ 0 h 17"/>
                <a:gd name="T16" fmla="*/ 8 w 18"/>
                <a:gd name="T17" fmla="*/ 0 h 17"/>
                <a:gd name="T18" fmla="*/ 0 w 18"/>
                <a:gd name="T19" fmla="*/ 10 h 17"/>
                <a:gd name="T20" fmla="*/ 2 w 18"/>
                <a:gd name="T21" fmla="*/ 10 h 17"/>
                <a:gd name="T22" fmla="*/ 3 w 18"/>
                <a:gd name="T23" fmla="*/ 12 h 17"/>
                <a:gd name="T24" fmla="*/ 5 w 18"/>
                <a:gd name="T25" fmla="*/ 13 h 17"/>
                <a:gd name="T26" fmla="*/ 6 w 18"/>
                <a:gd name="T27" fmla="*/ 13 h 17"/>
                <a:gd name="T28" fmla="*/ 8 w 18"/>
                <a:gd name="T29" fmla="*/ 14 h 17"/>
                <a:gd name="T30" fmla="*/ 9 w 18"/>
                <a:gd name="T31" fmla="*/ 14 h 17"/>
                <a:gd name="T32" fmla="*/ 10 w 18"/>
                <a:gd name="T33" fmla="*/ 16 h 17"/>
                <a:gd name="T34" fmla="*/ 12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8" y="6"/>
                  </a:lnTo>
                  <a:lnTo>
                    <a:pt x="16" y="4"/>
                  </a:lnTo>
                  <a:lnTo>
                    <a:pt x="15" y="4"/>
                  </a:lnTo>
                  <a:lnTo>
                    <a:pt x="13" y="3"/>
                  </a:lnTo>
                  <a:lnTo>
                    <a:pt x="12" y="3"/>
                  </a:lnTo>
                  <a:lnTo>
                    <a:pt x="10" y="1"/>
                  </a:lnTo>
                  <a:lnTo>
                    <a:pt x="9" y="0"/>
                  </a:lnTo>
                  <a:lnTo>
                    <a:pt x="8" y="0"/>
                  </a:lnTo>
                  <a:lnTo>
                    <a:pt x="0" y="10"/>
                  </a:lnTo>
                  <a:lnTo>
                    <a:pt x="2" y="10"/>
                  </a:lnTo>
                  <a:lnTo>
                    <a:pt x="3" y="12"/>
                  </a:lnTo>
                  <a:lnTo>
                    <a:pt x="5" y="13"/>
                  </a:lnTo>
                  <a:lnTo>
                    <a:pt x="6" y="13"/>
                  </a:lnTo>
                  <a:lnTo>
                    <a:pt x="8" y="14"/>
                  </a:lnTo>
                  <a:lnTo>
                    <a:pt x="9" y="14"/>
                  </a:lnTo>
                  <a:lnTo>
                    <a:pt x="10" y="16"/>
                  </a:lnTo>
                  <a:lnTo>
                    <a:pt x="12"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8" name="Freeform 1458"/>
            <p:cNvSpPr>
              <a:spLocks/>
            </p:cNvSpPr>
            <p:nvPr/>
          </p:nvSpPr>
          <p:spPr bwMode="auto">
            <a:xfrm>
              <a:off x="4218" y="2619"/>
              <a:ext cx="17" cy="17"/>
            </a:xfrm>
            <a:custGeom>
              <a:avLst/>
              <a:gdLst>
                <a:gd name="T0" fmla="*/ 17 w 17"/>
                <a:gd name="T1" fmla="*/ 6 h 17"/>
                <a:gd name="T2" fmla="*/ 16 w 17"/>
                <a:gd name="T3" fmla="*/ 6 h 17"/>
                <a:gd name="T4" fmla="*/ 14 w 17"/>
                <a:gd name="T5" fmla="*/ 5 h 17"/>
                <a:gd name="T6" fmla="*/ 13 w 17"/>
                <a:gd name="T7" fmla="*/ 3 h 17"/>
                <a:gd name="T8" fmla="*/ 11 w 17"/>
                <a:gd name="T9" fmla="*/ 3 h 17"/>
                <a:gd name="T10" fmla="*/ 10 w 17"/>
                <a:gd name="T11" fmla="*/ 2 h 17"/>
                <a:gd name="T12" fmla="*/ 8 w 17"/>
                <a:gd name="T13" fmla="*/ 2 h 17"/>
                <a:gd name="T14" fmla="*/ 7 w 17"/>
                <a:gd name="T15" fmla="*/ 0 h 17"/>
                <a:gd name="T16" fmla="*/ 6 w 17"/>
                <a:gd name="T17" fmla="*/ 0 h 17"/>
                <a:gd name="T18" fmla="*/ 0 w 17"/>
                <a:gd name="T19" fmla="*/ 10 h 17"/>
                <a:gd name="T20" fmla="*/ 1 w 17"/>
                <a:gd name="T21" fmla="*/ 10 h 17"/>
                <a:gd name="T22" fmla="*/ 3 w 17"/>
                <a:gd name="T23" fmla="*/ 12 h 17"/>
                <a:gd name="T24" fmla="*/ 4 w 17"/>
                <a:gd name="T25" fmla="*/ 13 h 17"/>
                <a:gd name="T26" fmla="*/ 6 w 17"/>
                <a:gd name="T27" fmla="*/ 13 h 17"/>
                <a:gd name="T28" fmla="*/ 7 w 17"/>
                <a:gd name="T29" fmla="*/ 15 h 17"/>
                <a:gd name="T30" fmla="*/ 8 w 17"/>
                <a:gd name="T31" fmla="*/ 15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5"/>
                  </a:lnTo>
                  <a:lnTo>
                    <a:pt x="13" y="3"/>
                  </a:lnTo>
                  <a:lnTo>
                    <a:pt x="11" y="3"/>
                  </a:lnTo>
                  <a:lnTo>
                    <a:pt x="10" y="2"/>
                  </a:lnTo>
                  <a:lnTo>
                    <a:pt x="8" y="2"/>
                  </a:lnTo>
                  <a:lnTo>
                    <a:pt x="7" y="0"/>
                  </a:lnTo>
                  <a:lnTo>
                    <a:pt x="6" y="0"/>
                  </a:lnTo>
                  <a:lnTo>
                    <a:pt x="0" y="10"/>
                  </a:lnTo>
                  <a:lnTo>
                    <a:pt x="1" y="10"/>
                  </a:lnTo>
                  <a:lnTo>
                    <a:pt x="3" y="12"/>
                  </a:lnTo>
                  <a:lnTo>
                    <a:pt x="4" y="13"/>
                  </a:lnTo>
                  <a:lnTo>
                    <a:pt x="6" y="13"/>
                  </a:lnTo>
                  <a:lnTo>
                    <a:pt x="7" y="15"/>
                  </a:lnTo>
                  <a:lnTo>
                    <a:pt x="8" y="15"/>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19" name="Freeform 1459"/>
            <p:cNvSpPr>
              <a:spLocks/>
            </p:cNvSpPr>
            <p:nvPr/>
          </p:nvSpPr>
          <p:spPr bwMode="auto">
            <a:xfrm>
              <a:off x="4231" y="2625"/>
              <a:ext cx="17" cy="17"/>
            </a:xfrm>
            <a:custGeom>
              <a:avLst/>
              <a:gdLst>
                <a:gd name="T0" fmla="*/ 17 w 17"/>
                <a:gd name="T1" fmla="*/ 6 h 17"/>
                <a:gd name="T2" fmla="*/ 16 w 17"/>
                <a:gd name="T3" fmla="*/ 4 h 17"/>
                <a:gd name="T4" fmla="*/ 14 w 17"/>
                <a:gd name="T5" fmla="*/ 4 h 17"/>
                <a:gd name="T6" fmla="*/ 13 w 17"/>
                <a:gd name="T7" fmla="*/ 4 h 17"/>
                <a:gd name="T8" fmla="*/ 11 w 17"/>
                <a:gd name="T9" fmla="*/ 3 h 17"/>
                <a:gd name="T10" fmla="*/ 10 w 17"/>
                <a:gd name="T11" fmla="*/ 3 h 17"/>
                <a:gd name="T12" fmla="*/ 8 w 17"/>
                <a:gd name="T13" fmla="*/ 1 h 17"/>
                <a:gd name="T14" fmla="*/ 6 w 17"/>
                <a:gd name="T15" fmla="*/ 1 h 17"/>
                <a:gd name="T16" fmla="*/ 4 w 17"/>
                <a:gd name="T17" fmla="*/ 0 h 17"/>
                <a:gd name="T18" fmla="*/ 0 w 17"/>
                <a:gd name="T19" fmla="*/ 11 h 17"/>
                <a:gd name="T20" fmla="*/ 1 w 17"/>
                <a:gd name="T21" fmla="*/ 11 h 17"/>
                <a:gd name="T22" fmla="*/ 3 w 17"/>
                <a:gd name="T23" fmla="*/ 13 h 17"/>
                <a:gd name="T24" fmla="*/ 4 w 17"/>
                <a:gd name="T25" fmla="*/ 13 h 17"/>
                <a:gd name="T26" fmla="*/ 6 w 17"/>
                <a:gd name="T27" fmla="*/ 14 h 17"/>
                <a:gd name="T28" fmla="*/ 7 w 17"/>
                <a:gd name="T29" fmla="*/ 14 h 17"/>
                <a:gd name="T30" fmla="*/ 10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4"/>
                  </a:lnTo>
                  <a:lnTo>
                    <a:pt x="14" y="4"/>
                  </a:lnTo>
                  <a:lnTo>
                    <a:pt x="13" y="4"/>
                  </a:lnTo>
                  <a:lnTo>
                    <a:pt x="11" y="3"/>
                  </a:lnTo>
                  <a:lnTo>
                    <a:pt x="10" y="3"/>
                  </a:lnTo>
                  <a:lnTo>
                    <a:pt x="8" y="1"/>
                  </a:lnTo>
                  <a:lnTo>
                    <a:pt x="6" y="1"/>
                  </a:lnTo>
                  <a:lnTo>
                    <a:pt x="4" y="0"/>
                  </a:lnTo>
                  <a:lnTo>
                    <a:pt x="0" y="11"/>
                  </a:lnTo>
                  <a:lnTo>
                    <a:pt x="1" y="11"/>
                  </a:lnTo>
                  <a:lnTo>
                    <a:pt x="3" y="13"/>
                  </a:lnTo>
                  <a:lnTo>
                    <a:pt x="4" y="13"/>
                  </a:lnTo>
                  <a:lnTo>
                    <a:pt x="6" y="14"/>
                  </a:lnTo>
                  <a:lnTo>
                    <a:pt x="7" y="14"/>
                  </a:lnTo>
                  <a:lnTo>
                    <a:pt x="10"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0" name="Freeform 1460"/>
            <p:cNvSpPr>
              <a:spLocks/>
            </p:cNvSpPr>
            <p:nvPr/>
          </p:nvSpPr>
          <p:spPr bwMode="auto">
            <a:xfrm>
              <a:off x="4244" y="2631"/>
              <a:ext cx="20" cy="17"/>
            </a:xfrm>
            <a:custGeom>
              <a:avLst/>
              <a:gdLst>
                <a:gd name="T0" fmla="*/ 20 w 20"/>
                <a:gd name="T1" fmla="*/ 5 h 17"/>
                <a:gd name="T2" fmla="*/ 17 w 20"/>
                <a:gd name="T3" fmla="*/ 4 h 17"/>
                <a:gd name="T4" fmla="*/ 16 w 20"/>
                <a:gd name="T5" fmla="*/ 4 h 17"/>
                <a:gd name="T6" fmla="*/ 14 w 20"/>
                <a:gd name="T7" fmla="*/ 3 h 17"/>
                <a:gd name="T8" fmla="*/ 11 w 20"/>
                <a:gd name="T9" fmla="*/ 3 h 17"/>
                <a:gd name="T10" fmla="*/ 10 w 20"/>
                <a:gd name="T11" fmla="*/ 1 h 17"/>
                <a:gd name="T12" fmla="*/ 8 w 20"/>
                <a:gd name="T13" fmla="*/ 1 h 17"/>
                <a:gd name="T14" fmla="*/ 5 w 20"/>
                <a:gd name="T15" fmla="*/ 0 h 17"/>
                <a:gd name="T16" fmla="*/ 4 w 20"/>
                <a:gd name="T17" fmla="*/ 0 h 17"/>
                <a:gd name="T18" fmla="*/ 0 w 20"/>
                <a:gd name="T19" fmla="*/ 11 h 17"/>
                <a:gd name="T20" fmla="*/ 1 w 20"/>
                <a:gd name="T21" fmla="*/ 11 h 17"/>
                <a:gd name="T22" fmla="*/ 4 w 20"/>
                <a:gd name="T23" fmla="*/ 13 h 17"/>
                <a:gd name="T24" fmla="*/ 5 w 20"/>
                <a:gd name="T25" fmla="*/ 13 h 17"/>
                <a:gd name="T26" fmla="*/ 7 w 20"/>
                <a:gd name="T27" fmla="*/ 14 h 17"/>
                <a:gd name="T28" fmla="*/ 10 w 20"/>
                <a:gd name="T29" fmla="*/ 14 h 17"/>
                <a:gd name="T30" fmla="*/ 11 w 20"/>
                <a:gd name="T31" fmla="*/ 16 h 17"/>
                <a:gd name="T32" fmla="*/ 14 w 20"/>
                <a:gd name="T33" fmla="*/ 16 h 17"/>
                <a:gd name="T34" fmla="*/ 16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7" y="4"/>
                  </a:lnTo>
                  <a:lnTo>
                    <a:pt x="16" y="4"/>
                  </a:lnTo>
                  <a:lnTo>
                    <a:pt x="14" y="3"/>
                  </a:lnTo>
                  <a:lnTo>
                    <a:pt x="11" y="3"/>
                  </a:lnTo>
                  <a:lnTo>
                    <a:pt x="10" y="1"/>
                  </a:lnTo>
                  <a:lnTo>
                    <a:pt x="8" y="1"/>
                  </a:lnTo>
                  <a:lnTo>
                    <a:pt x="5" y="0"/>
                  </a:lnTo>
                  <a:lnTo>
                    <a:pt x="4" y="0"/>
                  </a:lnTo>
                  <a:lnTo>
                    <a:pt x="0" y="11"/>
                  </a:lnTo>
                  <a:lnTo>
                    <a:pt x="1" y="11"/>
                  </a:lnTo>
                  <a:lnTo>
                    <a:pt x="4" y="13"/>
                  </a:lnTo>
                  <a:lnTo>
                    <a:pt x="5" y="13"/>
                  </a:lnTo>
                  <a:lnTo>
                    <a:pt x="7" y="14"/>
                  </a:lnTo>
                  <a:lnTo>
                    <a:pt x="10" y="14"/>
                  </a:lnTo>
                  <a:lnTo>
                    <a:pt x="11" y="16"/>
                  </a:lnTo>
                  <a:lnTo>
                    <a:pt x="14" y="16"/>
                  </a:lnTo>
                  <a:lnTo>
                    <a:pt x="16"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1" name="Freeform 1461"/>
            <p:cNvSpPr>
              <a:spLocks/>
            </p:cNvSpPr>
            <p:nvPr/>
          </p:nvSpPr>
          <p:spPr bwMode="auto">
            <a:xfrm>
              <a:off x="4260" y="2636"/>
              <a:ext cx="20" cy="16"/>
            </a:xfrm>
            <a:custGeom>
              <a:avLst/>
              <a:gdLst>
                <a:gd name="T0" fmla="*/ 20 w 20"/>
                <a:gd name="T1" fmla="*/ 3 h 16"/>
                <a:gd name="T2" fmla="*/ 18 w 20"/>
                <a:gd name="T3" fmla="*/ 3 h 16"/>
                <a:gd name="T4" fmla="*/ 15 w 20"/>
                <a:gd name="T5" fmla="*/ 3 h 16"/>
                <a:gd name="T6" fmla="*/ 14 w 20"/>
                <a:gd name="T7" fmla="*/ 2 h 16"/>
                <a:gd name="T8" fmla="*/ 12 w 20"/>
                <a:gd name="T9" fmla="*/ 2 h 16"/>
                <a:gd name="T10" fmla="*/ 10 w 20"/>
                <a:gd name="T11" fmla="*/ 2 h 16"/>
                <a:gd name="T12" fmla="*/ 8 w 20"/>
                <a:gd name="T13" fmla="*/ 0 h 16"/>
                <a:gd name="T14" fmla="*/ 5 w 20"/>
                <a:gd name="T15" fmla="*/ 0 h 16"/>
                <a:gd name="T16" fmla="*/ 4 w 20"/>
                <a:gd name="T17" fmla="*/ 0 h 16"/>
                <a:gd name="T18" fmla="*/ 0 w 20"/>
                <a:gd name="T19" fmla="*/ 12 h 16"/>
                <a:gd name="T20" fmla="*/ 2 w 20"/>
                <a:gd name="T21" fmla="*/ 12 h 16"/>
                <a:gd name="T22" fmla="*/ 5 w 20"/>
                <a:gd name="T23" fmla="*/ 13 h 16"/>
                <a:gd name="T24" fmla="*/ 7 w 20"/>
                <a:gd name="T25" fmla="*/ 13 h 16"/>
                <a:gd name="T26" fmla="*/ 10 w 20"/>
                <a:gd name="T27" fmla="*/ 13 h 16"/>
                <a:gd name="T28" fmla="*/ 11 w 20"/>
                <a:gd name="T29" fmla="*/ 15 h 16"/>
                <a:gd name="T30" fmla="*/ 14 w 20"/>
                <a:gd name="T31" fmla="*/ 15 h 16"/>
                <a:gd name="T32" fmla="*/ 17 w 20"/>
                <a:gd name="T33" fmla="*/ 15 h 16"/>
                <a:gd name="T34" fmla="*/ 18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8" y="3"/>
                  </a:lnTo>
                  <a:lnTo>
                    <a:pt x="15" y="3"/>
                  </a:lnTo>
                  <a:lnTo>
                    <a:pt x="14" y="2"/>
                  </a:lnTo>
                  <a:lnTo>
                    <a:pt x="12" y="2"/>
                  </a:lnTo>
                  <a:lnTo>
                    <a:pt x="10" y="2"/>
                  </a:lnTo>
                  <a:lnTo>
                    <a:pt x="8" y="0"/>
                  </a:lnTo>
                  <a:lnTo>
                    <a:pt x="5" y="0"/>
                  </a:lnTo>
                  <a:lnTo>
                    <a:pt x="4" y="0"/>
                  </a:lnTo>
                  <a:lnTo>
                    <a:pt x="0" y="12"/>
                  </a:lnTo>
                  <a:lnTo>
                    <a:pt x="2" y="12"/>
                  </a:lnTo>
                  <a:lnTo>
                    <a:pt x="5" y="13"/>
                  </a:lnTo>
                  <a:lnTo>
                    <a:pt x="7" y="13"/>
                  </a:lnTo>
                  <a:lnTo>
                    <a:pt x="10" y="13"/>
                  </a:lnTo>
                  <a:lnTo>
                    <a:pt x="11" y="15"/>
                  </a:lnTo>
                  <a:lnTo>
                    <a:pt x="14" y="15"/>
                  </a:lnTo>
                  <a:lnTo>
                    <a:pt x="17" y="15"/>
                  </a:lnTo>
                  <a:lnTo>
                    <a:pt x="18"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2" name="Freeform 1462"/>
            <p:cNvSpPr>
              <a:spLocks/>
            </p:cNvSpPr>
            <p:nvPr/>
          </p:nvSpPr>
          <p:spPr bwMode="auto">
            <a:xfrm>
              <a:off x="4278" y="2639"/>
              <a:ext cx="20" cy="15"/>
            </a:xfrm>
            <a:custGeom>
              <a:avLst/>
              <a:gdLst>
                <a:gd name="T0" fmla="*/ 20 w 20"/>
                <a:gd name="T1" fmla="*/ 2 h 15"/>
                <a:gd name="T2" fmla="*/ 18 w 20"/>
                <a:gd name="T3" fmla="*/ 2 h 15"/>
                <a:gd name="T4" fmla="*/ 16 w 20"/>
                <a:gd name="T5" fmla="*/ 2 h 15"/>
                <a:gd name="T6" fmla="*/ 13 w 20"/>
                <a:gd name="T7" fmla="*/ 2 h 15"/>
                <a:gd name="T8" fmla="*/ 12 w 20"/>
                <a:gd name="T9" fmla="*/ 2 h 15"/>
                <a:gd name="T10" fmla="*/ 9 w 20"/>
                <a:gd name="T11" fmla="*/ 2 h 15"/>
                <a:gd name="T12" fmla="*/ 7 w 20"/>
                <a:gd name="T13" fmla="*/ 2 h 15"/>
                <a:gd name="T14" fmla="*/ 5 w 20"/>
                <a:gd name="T15" fmla="*/ 0 h 15"/>
                <a:gd name="T16" fmla="*/ 2 w 20"/>
                <a:gd name="T17" fmla="*/ 0 h 15"/>
                <a:gd name="T18" fmla="*/ 0 w 20"/>
                <a:gd name="T19" fmla="*/ 13 h 15"/>
                <a:gd name="T20" fmla="*/ 3 w 20"/>
                <a:gd name="T21" fmla="*/ 13 h 15"/>
                <a:gd name="T22" fmla="*/ 5 w 20"/>
                <a:gd name="T23" fmla="*/ 13 h 15"/>
                <a:gd name="T24" fmla="*/ 7 w 20"/>
                <a:gd name="T25" fmla="*/ 13 h 15"/>
                <a:gd name="T26" fmla="*/ 10 w 20"/>
                <a:gd name="T27" fmla="*/ 13 h 15"/>
                <a:gd name="T28" fmla="*/ 12 w 20"/>
                <a:gd name="T29" fmla="*/ 15 h 15"/>
                <a:gd name="T30" fmla="*/ 15 w 20"/>
                <a:gd name="T31" fmla="*/ 15 h 15"/>
                <a:gd name="T32" fmla="*/ 18 w 20"/>
                <a:gd name="T33" fmla="*/ 15 h 15"/>
                <a:gd name="T34" fmla="*/ 20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8" y="2"/>
                  </a:lnTo>
                  <a:lnTo>
                    <a:pt x="16" y="2"/>
                  </a:lnTo>
                  <a:lnTo>
                    <a:pt x="13" y="2"/>
                  </a:lnTo>
                  <a:lnTo>
                    <a:pt x="12" y="2"/>
                  </a:lnTo>
                  <a:lnTo>
                    <a:pt x="9" y="2"/>
                  </a:lnTo>
                  <a:lnTo>
                    <a:pt x="7" y="2"/>
                  </a:lnTo>
                  <a:lnTo>
                    <a:pt x="5" y="0"/>
                  </a:lnTo>
                  <a:lnTo>
                    <a:pt x="2" y="0"/>
                  </a:lnTo>
                  <a:lnTo>
                    <a:pt x="0" y="13"/>
                  </a:lnTo>
                  <a:lnTo>
                    <a:pt x="3" y="13"/>
                  </a:lnTo>
                  <a:lnTo>
                    <a:pt x="5" y="13"/>
                  </a:lnTo>
                  <a:lnTo>
                    <a:pt x="7" y="13"/>
                  </a:lnTo>
                  <a:lnTo>
                    <a:pt x="10" y="13"/>
                  </a:lnTo>
                  <a:lnTo>
                    <a:pt x="12" y="15"/>
                  </a:lnTo>
                  <a:lnTo>
                    <a:pt x="15" y="15"/>
                  </a:lnTo>
                  <a:lnTo>
                    <a:pt x="18" y="15"/>
                  </a:lnTo>
                  <a:lnTo>
                    <a:pt x="20"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3" name="Freeform 1463"/>
            <p:cNvSpPr>
              <a:spLocks/>
            </p:cNvSpPr>
            <p:nvPr/>
          </p:nvSpPr>
          <p:spPr bwMode="auto">
            <a:xfrm>
              <a:off x="4298" y="2641"/>
              <a:ext cx="19" cy="13"/>
            </a:xfrm>
            <a:custGeom>
              <a:avLst/>
              <a:gdLst>
                <a:gd name="T0" fmla="*/ 19 w 19"/>
                <a:gd name="T1" fmla="*/ 0 h 13"/>
                <a:gd name="T2" fmla="*/ 16 w 19"/>
                <a:gd name="T3" fmla="*/ 0 h 13"/>
                <a:gd name="T4" fmla="*/ 13 w 19"/>
                <a:gd name="T5" fmla="*/ 0 h 13"/>
                <a:gd name="T6" fmla="*/ 12 w 19"/>
                <a:gd name="T7" fmla="*/ 0 h 13"/>
                <a:gd name="T8" fmla="*/ 9 w 19"/>
                <a:gd name="T9" fmla="*/ 1 h 13"/>
                <a:gd name="T10" fmla="*/ 8 w 19"/>
                <a:gd name="T11" fmla="*/ 1 h 13"/>
                <a:gd name="T12" fmla="*/ 5 w 19"/>
                <a:gd name="T13" fmla="*/ 1 h 13"/>
                <a:gd name="T14" fmla="*/ 2 w 19"/>
                <a:gd name="T15" fmla="*/ 0 h 13"/>
                <a:gd name="T16" fmla="*/ 0 w 19"/>
                <a:gd name="T17" fmla="*/ 0 h 13"/>
                <a:gd name="T18" fmla="*/ 0 w 19"/>
                <a:gd name="T19" fmla="*/ 13 h 13"/>
                <a:gd name="T20" fmla="*/ 2 w 19"/>
                <a:gd name="T21" fmla="*/ 13 h 13"/>
                <a:gd name="T22" fmla="*/ 5 w 19"/>
                <a:gd name="T23" fmla="*/ 13 h 13"/>
                <a:gd name="T24" fmla="*/ 8 w 19"/>
                <a:gd name="T25" fmla="*/ 13 h 13"/>
                <a:gd name="T26" fmla="*/ 9 w 19"/>
                <a:gd name="T27" fmla="*/ 13 h 13"/>
                <a:gd name="T28" fmla="*/ 12 w 19"/>
                <a:gd name="T29" fmla="*/ 13 h 13"/>
                <a:gd name="T30" fmla="*/ 15 w 19"/>
                <a:gd name="T31" fmla="*/ 13 h 13"/>
                <a:gd name="T32" fmla="*/ 16 w 19"/>
                <a:gd name="T33" fmla="*/ 13 h 13"/>
                <a:gd name="T34" fmla="*/ 19 w 19"/>
                <a:gd name="T35" fmla="*/ 13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3" y="0"/>
                  </a:lnTo>
                  <a:lnTo>
                    <a:pt x="12" y="0"/>
                  </a:lnTo>
                  <a:lnTo>
                    <a:pt x="9" y="1"/>
                  </a:lnTo>
                  <a:lnTo>
                    <a:pt x="8" y="1"/>
                  </a:lnTo>
                  <a:lnTo>
                    <a:pt x="5" y="1"/>
                  </a:lnTo>
                  <a:lnTo>
                    <a:pt x="2" y="0"/>
                  </a:lnTo>
                  <a:lnTo>
                    <a:pt x="0" y="0"/>
                  </a:lnTo>
                  <a:lnTo>
                    <a:pt x="0" y="13"/>
                  </a:lnTo>
                  <a:lnTo>
                    <a:pt x="2" y="13"/>
                  </a:lnTo>
                  <a:lnTo>
                    <a:pt x="5" y="13"/>
                  </a:lnTo>
                  <a:lnTo>
                    <a:pt x="8" y="13"/>
                  </a:lnTo>
                  <a:lnTo>
                    <a:pt x="9" y="13"/>
                  </a:lnTo>
                  <a:lnTo>
                    <a:pt x="12" y="13"/>
                  </a:lnTo>
                  <a:lnTo>
                    <a:pt x="15" y="13"/>
                  </a:lnTo>
                  <a:lnTo>
                    <a:pt x="16" y="13"/>
                  </a:lnTo>
                  <a:lnTo>
                    <a:pt x="19"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4" name="Freeform 1464"/>
            <p:cNvSpPr>
              <a:spLocks/>
            </p:cNvSpPr>
            <p:nvPr/>
          </p:nvSpPr>
          <p:spPr bwMode="auto">
            <a:xfrm>
              <a:off x="4160" y="2657"/>
              <a:ext cx="18" cy="10"/>
            </a:xfrm>
            <a:custGeom>
              <a:avLst/>
              <a:gdLst>
                <a:gd name="T0" fmla="*/ 0 w 18"/>
                <a:gd name="T1" fmla="*/ 10 h 10"/>
                <a:gd name="T2" fmla="*/ 6 w 18"/>
                <a:gd name="T3" fmla="*/ 7 h 10"/>
                <a:gd name="T4" fmla="*/ 15 w 18"/>
                <a:gd name="T5" fmla="*/ 2 h 10"/>
                <a:gd name="T6" fmla="*/ 18 w 18"/>
                <a:gd name="T7" fmla="*/ 0 h 10"/>
                <a:gd name="T8" fmla="*/ 16 w 18"/>
                <a:gd name="T9" fmla="*/ 1 h 10"/>
                <a:gd name="T10" fmla="*/ 13 w 18"/>
                <a:gd name="T11" fmla="*/ 2 h 10"/>
                <a:gd name="T12" fmla="*/ 12 w 18"/>
                <a:gd name="T13" fmla="*/ 4 h 10"/>
                <a:gd name="T14" fmla="*/ 9 w 18"/>
                <a:gd name="T15" fmla="*/ 5 h 10"/>
                <a:gd name="T16" fmla="*/ 7 w 18"/>
                <a:gd name="T17" fmla="*/ 7 h 10"/>
                <a:gd name="T18" fmla="*/ 6 w 18"/>
                <a:gd name="T19" fmla="*/ 8 h 10"/>
                <a:gd name="T20" fmla="*/ 3 w 18"/>
                <a:gd name="T21" fmla="*/ 10 h 10"/>
                <a:gd name="T22" fmla="*/ 0 w 18"/>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10"/>
                  </a:moveTo>
                  <a:lnTo>
                    <a:pt x="6" y="7"/>
                  </a:lnTo>
                  <a:lnTo>
                    <a:pt x="15" y="2"/>
                  </a:lnTo>
                  <a:lnTo>
                    <a:pt x="18" y="0"/>
                  </a:lnTo>
                  <a:lnTo>
                    <a:pt x="16" y="1"/>
                  </a:lnTo>
                  <a:lnTo>
                    <a:pt x="13" y="2"/>
                  </a:lnTo>
                  <a:lnTo>
                    <a:pt x="12" y="4"/>
                  </a:lnTo>
                  <a:lnTo>
                    <a:pt x="9" y="5"/>
                  </a:lnTo>
                  <a:lnTo>
                    <a:pt x="7" y="7"/>
                  </a:lnTo>
                  <a:lnTo>
                    <a:pt x="6" y="8"/>
                  </a:lnTo>
                  <a:lnTo>
                    <a:pt x="3" y="10"/>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5" name="Freeform 1465"/>
            <p:cNvSpPr>
              <a:spLocks/>
            </p:cNvSpPr>
            <p:nvPr/>
          </p:nvSpPr>
          <p:spPr bwMode="auto">
            <a:xfrm>
              <a:off x="4155" y="2654"/>
              <a:ext cx="27" cy="16"/>
            </a:xfrm>
            <a:custGeom>
              <a:avLst/>
              <a:gdLst>
                <a:gd name="T0" fmla="*/ 5 w 27"/>
                <a:gd name="T1" fmla="*/ 13 h 16"/>
                <a:gd name="T2" fmla="*/ 11 w 27"/>
                <a:gd name="T3" fmla="*/ 10 h 16"/>
                <a:gd name="T4" fmla="*/ 20 w 27"/>
                <a:gd name="T5" fmla="*/ 5 h 16"/>
                <a:gd name="T6" fmla="*/ 23 w 27"/>
                <a:gd name="T7" fmla="*/ 3 h 16"/>
                <a:gd name="T8" fmla="*/ 23 w 27"/>
                <a:gd name="T9" fmla="*/ 3 h 16"/>
                <a:gd name="T10" fmla="*/ 24 w 27"/>
                <a:gd name="T11" fmla="*/ 3 h 16"/>
                <a:gd name="T12" fmla="*/ 24 w 27"/>
                <a:gd name="T13" fmla="*/ 1 h 16"/>
                <a:gd name="T14" fmla="*/ 25 w 27"/>
                <a:gd name="T15" fmla="*/ 1 h 16"/>
                <a:gd name="T16" fmla="*/ 25 w 27"/>
                <a:gd name="T17" fmla="*/ 1 h 16"/>
                <a:gd name="T18" fmla="*/ 25 w 27"/>
                <a:gd name="T19" fmla="*/ 0 h 16"/>
                <a:gd name="T20" fmla="*/ 27 w 27"/>
                <a:gd name="T21" fmla="*/ 0 h 16"/>
                <a:gd name="T22" fmla="*/ 27 w 27"/>
                <a:gd name="T23" fmla="*/ 0 h 16"/>
                <a:gd name="T24" fmla="*/ 20 w 27"/>
                <a:gd name="T25" fmla="*/ 5 h 16"/>
                <a:gd name="T26" fmla="*/ 11 w 27"/>
                <a:gd name="T27" fmla="*/ 10 h 16"/>
                <a:gd name="T28" fmla="*/ 2 w 27"/>
                <a:gd name="T29" fmla="*/ 14 h 16"/>
                <a:gd name="T30" fmla="*/ 0 w 27"/>
                <a:gd name="T31" fmla="*/ 16 h 16"/>
                <a:gd name="T32" fmla="*/ 1 w 27"/>
                <a:gd name="T33" fmla="*/ 16 h 16"/>
                <a:gd name="T34" fmla="*/ 1 w 27"/>
                <a:gd name="T35" fmla="*/ 14 h 16"/>
                <a:gd name="T36" fmla="*/ 2 w 27"/>
                <a:gd name="T37" fmla="*/ 14 h 16"/>
                <a:gd name="T38" fmla="*/ 2 w 27"/>
                <a:gd name="T39" fmla="*/ 14 h 16"/>
                <a:gd name="T40" fmla="*/ 4 w 27"/>
                <a:gd name="T41" fmla="*/ 14 h 16"/>
                <a:gd name="T42" fmla="*/ 4 w 27"/>
                <a:gd name="T43" fmla="*/ 14 h 16"/>
                <a:gd name="T44" fmla="*/ 5 w 27"/>
                <a:gd name="T45" fmla="*/ 13 h 16"/>
                <a:gd name="T46" fmla="*/ 5 w 27"/>
                <a:gd name="T4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5" y="13"/>
                  </a:moveTo>
                  <a:lnTo>
                    <a:pt x="11" y="10"/>
                  </a:lnTo>
                  <a:lnTo>
                    <a:pt x="20" y="5"/>
                  </a:lnTo>
                  <a:lnTo>
                    <a:pt x="23" y="3"/>
                  </a:lnTo>
                  <a:lnTo>
                    <a:pt x="23" y="3"/>
                  </a:lnTo>
                  <a:lnTo>
                    <a:pt x="24" y="3"/>
                  </a:lnTo>
                  <a:lnTo>
                    <a:pt x="24" y="1"/>
                  </a:lnTo>
                  <a:lnTo>
                    <a:pt x="25" y="1"/>
                  </a:lnTo>
                  <a:lnTo>
                    <a:pt x="25" y="1"/>
                  </a:lnTo>
                  <a:lnTo>
                    <a:pt x="25" y="0"/>
                  </a:lnTo>
                  <a:lnTo>
                    <a:pt x="27" y="0"/>
                  </a:lnTo>
                  <a:lnTo>
                    <a:pt x="27" y="0"/>
                  </a:lnTo>
                  <a:lnTo>
                    <a:pt x="20" y="5"/>
                  </a:lnTo>
                  <a:lnTo>
                    <a:pt x="11" y="10"/>
                  </a:lnTo>
                  <a:lnTo>
                    <a:pt x="2" y="14"/>
                  </a:lnTo>
                  <a:lnTo>
                    <a:pt x="0" y="16"/>
                  </a:lnTo>
                  <a:lnTo>
                    <a:pt x="1" y="16"/>
                  </a:lnTo>
                  <a:lnTo>
                    <a:pt x="1" y="14"/>
                  </a:lnTo>
                  <a:lnTo>
                    <a:pt x="2" y="14"/>
                  </a:lnTo>
                  <a:lnTo>
                    <a:pt x="2" y="14"/>
                  </a:lnTo>
                  <a:lnTo>
                    <a:pt x="4" y="14"/>
                  </a:lnTo>
                  <a:lnTo>
                    <a:pt x="4" y="14"/>
                  </a:lnTo>
                  <a:lnTo>
                    <a:pt x="5" y="13"/>
                  </a:lnTo>
                  <a:lnTo>
                    <a:pt x="5" y="13"/>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6" name="Freeform 1466"/>
            <p:cNvSpPr>
              <a:spLocks/>
            </p:cNvSpPr>
            <p:nvPr/>
          </p:nvSpPr>
          <p:spPr bwMode="auto">
            <a:xfrm>
              <a:off x="4150" y="2649"/>
              <a:ext cx="36" cy="22"/>
            </a:xfrm>
            <a:custGeom>
              <a:avLst/>
              <a:gdLst>
                <a:gd name="T0" fmla="*/ 5 w 36"/>
                <a:gd name="T1" fmla="*/ 21 h 22"/>
                <a:gd name="T2" fmla="*/ 7 w 36"/>
                <a:gd name="T3" fmla="*/ 19 h 22"/>
                <a:gd name="T4" fmla="*/ 16 w 36"/>
                <a:gd name="T5" fmla="*/ 15 h 22"/>
                <a:gd name="T6" fmla="*/ 25 w 36"/>
                <a:gd name="T7" fmla="*/ 10 h 22"/>
                <a:gd name="T8" fmla="*/ 32 w 36"/>
                <a:gd name="T9" fmla="*/ 5 h 22"/>
                <a:gd name="T10" fmla="*/ 32 w 36"/>
                <a:gd name="T11" fmla="*/ 3 h 22"/>
                <a:gd name="T12" fmla="*/ 33 w 36"/>
                <a:gd name="T13" fmla="*/ 3 h 22"/>
                <a:gd name="T14" fmla="*/ 33 w 36"/>
                <a:gd name="T15" fmla="*/ 3 h 22"/>
                <a:gd name="T16" fmla="*/ 33 w 36"/>
                <a:gd name="T17" fmla="*/ 2 h 22"/>
                <a:gd name="T18" fmla="*/ 35 w 36"/>
                <a:gd name="T19" fmla="*/ 2 h 22"/>
                <a:gd name="T20" fmla="*/ 35 w 36"/>
                <a:gd name="T21" fmla="*/ 2 h 22"/>
                <a:gd name="T22" fmla="*/ 35 w 36"/>
                <a:gd name="T23" fmla="*/ 0 h 22"/>
                <a:gd name="T24" fmla="*/ 36 w 36"/>
                <a:gd name="T25" fmla="*/ 0 h 22"/>
                <a:gd name="T26" fmla="*/ 32 w 36"/>
                <a:gd name="T27" fmla="*/ 3 h 22"/>
                <a:gd name="T28" fmla="*/ 25 w 36"/>
                <a:gd name="T29" fmla="*/ 9 h 22"/>
                <a:gd name="T30" fmla="*/ 16 w 36"/>
                <a:gd name="T31" fmla="*/ 15 h 22"/>
                <a:gd name="T32" fmla="*/ 7 w 36"/>
                <a:gd name="T33" fmla="*/ 19 h 22"/>
                <a:gd name="T34" fmla="*/ 0 w 36"/>
                <a:gd name="T35" fmla="*/ 22 h 22"/>
                <a:gd name="T36" fmla="*/ 0 w 36"/>
                <a:gd name="T37" fmla="*/ 21 h 22"/>
                <a:gd name="T38" fmla="*/ 2 w 36"/>
                <a:gd name="T39" fmla="*/ 21 h 22"/>
                <a:gd name="T40" fmla="*/ 2 w 36"/>
                <a:gd name="T41" fmla="*/ 21 h 22"/>
                <a:gd name="T42" fmla="*/ 3 w 36"/>
                <a:gd name="T43" fmla="*/ 21 h 22"/>
                <a:gd name="T44" fmla="*/ 3 w 36"/>
                <a:gd name="T45" fmla="*/ 21 h 22"/>
                <a:gd name="T46" fmla="*/ 5 w 36"/>
                <a:gd name="T47" fmla="*/ 21 h 22"/>
                <a:gd name="T48" fmla="*/ 5 w 36"/>
                <a:gd name="T49" fmla="*/ 21 h 22"/>
                <a:gd name="T50" fmla="*/ 5 w 36"/>
                <a:gd name="T5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2">
                  <a:moveTo>
                    <a:pt x="5" y="21"/>
                  </a:moveTo>
                  <a:lnTo>
                    <a:pt x="7" y="19"/>
                  </a:lnTo>
                  <a:lnTo>
                    <a:pt x="16" y="15"/>
                  </a:lnTo>
                  <a:lnTo>
                    <a:pt x="25" y="10"/>
                  </a:lnTo>
                  <a:lnTo>
                    <a:pt x="32" y="5"/>
                  </a:lnTo>
                  <a:lnTo>
                    <a:pt x="32" y="3"/>
                  </a:lnTo>
                  <a:lnTo>
                    <a:pt x="33" y="3"/>
                  </a:lnTo>
                  <a:lnTo>
                    <a:pt x="33" y="3"/>
                  </a:lnTo>
                  <a:lnTo>
                    <a:pt x="33" y="2"/>
                  </a:lnTo>
                  <a:lnTo>
                    <a:pt x="35" y="2"/>
                  </a:lnTo>
                  <a:lnTo>
                    <a:pt x="35" y="2"/>
                  </a:lnTo>
                  <a:lnTo>
                    <a:pt x="35" y="0"/>
                  </a:lnTo>
                  <a:lnTo>
                    <a:pt x="36" y="0"/>
                  </a:lnTo>
                  <a:lnTo>
                    <a:pt x="32" y="3"/>
                  </a:lnTo>
                  <a:lnTo>
                    <a:pt x="25" y="9"/>
                  </a:lnTo>
                  <a:lnTo>
                    <a:pt x="16" y="15"/>
                  </a:lnTo>
                  <a:lnTo>
                    <a:pt x="7" y="19"/>
                  </a:lnTo>
                  <a:lnTo>
                    <a:pt x="0" y="22"/>
                  </a:lnTo>
                  <a:lnTo>
                    <a:pt x="0" y="21"/>
                  </a:lnTo>
                  <a:lnTo>
                    <a:pt x="2" y="21"/>
                  </a:lnTo>
                  <a:lnTo>
                    <a:pt x="2" y="21"/>
                  </a:lnTo>
                  <a:lnTo>
                    <a:pt x="3" y="21"/>
                  </a:lnTo>
                  <a:lnTo>
                    <a:pt x="3" y="21"/>
                  </a:lnTo>
                  <a:lnTo>
                    <a:pt x="5" y="21"/>
                  </a:lnTo>
                  <a:lnTo>
                    <a:pt x="5" y="21"/>
                  </a:lnTo>
                  <a:lnTo>
                    <a:pt x="5" y="2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7" name="Freeform 1467"/>
            <p:cNvSpPr>
              <a:spLocks/>
            </p:cNvSpPr>
            <p:nvPr/>
          </p:nvSpPr>
          <p:spPr bwMode="auto">
            <a:xfrm>
              <a:off x="4147" y="2647"/>
              <a:ext cx="41" cy="24"/>
            </a:xfrm>
            <a:custGeom>
              <a:avLst/>
              <a:gdLst>
                <a:gd name="T0" fmla="*/ 3 w 41"/>
                <a:gd name="T1" fmla="*/ 24 h 24"/>
                <a:gd name="T2" fmla="*/ 10 w 41"/>
                <a:gd name="T3" fmla="*/ 21 h 24"/>
                <a:gd name="T4" fmla="*/ 19 w 41"/>
                <a:gd name="T5" fmla="*/ 17 h 24"/>
                <a:gd name="T6" fmla="*/ 28 w 41"/>
                <a:gd name="T7" fmla="*/ 11 h 24"/>
                <a:gd name="T8" fmla="*/ 35 w 41"/>
                <a:gd name="T9" fmla="*/ 5 h 24"/>
                <a:gd name="T10" fmla="*/ 39 w 41"/>
                <a:gd name="T11" fmla="*/ 2 h 24"/>
                <a:gd name="T12" fmla="*/ 39 w 41"/>
                <a:gd name="T13" fmla="*/ 2 h 24"/>
                <a:gd name="T14" fmla="*/ 39 w 41"/>
                <a:gd name="T15" fmla="*/ 1 h 24"/>
                <a:gd name="T16" fmla="*/ 39 w 41"/>
                <a:gd name="T17" fmla="*/ 1 h 24"/>
                <a:gd name="T18" fmla="*/ 41 w 41"/>
                <a:gd name="T19" fmla="*/ 1 h 24"/>
                <a:gd name="T20" fmla="*/ 41 w 41"/>
                <a:gd name="T21" fmla="*/ 1 h 24"/>
                <a:gd name="T22" fmla="*/ 41 w 41"/>
                <a:gd name="T23" fmla="*/ 1 h 24"/>
                <a:gd name="T24" fmla="*/ 41 w 41"/>
                <a:gd name="T25" fmla="*/ 0 h 24"/>
                <a:gd name="T26" fmla="*/ 41 w 41"/>
                <a:gd name="T27" fmla="*/ 0 h 24"/>
                <a:gd name="T28" fmla="*/ 35 w 41"/>
                <a:gd name="T29" fmla="*/ 5 h 24"/>
                <a:gd name="T30" fmla="*/ 28 w 41"/>
                <a:gd name="T31" fmla="*/ 11 h 24"/>
                <a:gd name="T32" fmla="*/ 19 w 41"/>
                <a:gd name="T33" fmla="*/ 17 h 24"/>
                <a:gd name="T34" fmla="*/ 9 w 41"/>
                <a:gd name="T35" fmla="*/ 21 h 24"/>
                <a:gd name="T36" fmla="*/ 0 w 41"/>
                <a:gd name="T37" fmla="*/ 24 h 24"/>
                <a:gd name="T38" fmla="*/ 0 w 41"/>
                <a:gd name="T39" fmla="*/ 24 h 24"/>
                <a:gd name="T40" fmla="*/ 2 w 41"/>
                <a:gd name="T41" fmla="*/ 24 h 24"/>
                <a:gd name="T42" fmla="*/ 2 w 41"/>
                <a:gd name="T43" fmla="*/ 24 h 24"/>
                <a:gd name="T44" fmla="*/ 2 w 41"/>
                <a:gd name="T45" fmla="*/ 24 h 24"/>
                <a:gd name="T46" fmla="*/ 2 w 41"/>
                <a:gd name="T47" fmla="*/ 24 h 24"/>
                <a:gd name="T48" fmla="*/ 3 w 41"/>
                <a:gd name="T49" fmla="*/ 24 h 24"/>
                <a:gd name="T50" fmla="*/ 3 w 41"/>
                <a:gd name="T51" fmla="*/ 24 h 24"/>
                <a:gd name="T52" fmla="*/ 3 w 41"/>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24">
                  <a:moveTo>
                    <a:pt x="3" y="24"/>
                  </a:moveTo>
                  <a:lnTo>
                    <a:pt x="10" y="21"/>
                  </a:lnTo>
                  <a:lnTo>
                    <a:pt x="19" y="17"/>
                  </a:lnTo>
                  <a:lnTo>
                    <a:pt x="28" y="11"/>
                  </a:lnTo>
                  <a:lnTo>
                    <a:pt x="35" y="5"/>
                  </a:lnTo>
                  <a:lnTo>
                    <a:pt x="39" y="2"/>
                  </a:lnTo>
                  <a:lnTo>
                    <a:pt x="39" y="2"/>
                  </a:lnTo>
                  <a:lnTo>
                    <a:pt x="39" y="1"/>
                  </a:lnTo>
                  <a:lnTo>
                    <a:pt x="39" y="1"/>
                  </a:lnTo>
                  <a:lnTo>
                    <a:pt x="41" y="1"/>
                  </a:lnTo>
                  <a:lnTo>
                    <a:pt x="41" y="1"/>
                  </a:lnTo>
                  <a:lnTo>
                    <a:pt x="41" y="1"/>
                  </a:lnTo>
                  <a:lnTo>
                    <a:pt x="41" y="0"/>
                  </a:lnTo>
                  <a:lnTo>
                    <a:pt x="41" y="0"/>
                  </a:lnTo>
                  <a:lnTo>
                    <a:pt x="35" y="5"/>
                  </a:lnTo>
                  <a:lnTo>
                    <a:pt x="28" y="11"/>
                  </a:lnTo>
                  <a:lnTo>
                    <a:pt x="19" y="17"/>
                  </a:lnTo>
                  <a:lnTo>
                    <a:pt x="9" y="21"/>
                  </a:lnTo>
                  <a:lnTo>
                    <a:pt x="0" y="24"/>
                  </a:lnTo>
                  <a:lnTo>
                    <a:pt x="0" y="24"/>
                  </a:lnTo>
                  <a:lnTo>
                    <a:pt x="2" y="24"/>
                  </a:lnTo>
                  <a:lnTo>
                    <a:pt x="2" y="24"/>
                  </a:lnTo>
                  <a:lnTo>
                    <a:pt x="2" y="24"/>
                  </a:lnTo>
                  <a:lnTo>
                    <a:pt x="2" y="24"/>
                  </a:lnTo>
                  <a:lnTo>
                    <a:pt x="3" y="24"/>
                  </a:lnTo>
                  <a:lnTo>
                    <a:pt x="3" y="24"/>
                  </a:lnTo>
                  <a:lnTo>
                    <a:pt x="3" y="2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8" name="Freeform 1468"/>
            <p:cNvSpPr>
              <a:spLocks/>
            </p:cNvSpPr>
            <p:nvPr/>
          </p:nvSpPr>
          <p:spPr bwMode="auto">
            <a:xfrm>
              <a:off x="4143" y="2644"/>
              <a:ext cx="48" cy="27"/>
            </a:xfrm>
            <a:custGeom>
              <a:avLst/>
              <a:gdLst>
                <a:gd name="T0" fmla="*/ 4 w 48"/>
                <a:gd name="T1" fmla="*/ 27 h 27"/>
                <a:gd name="T2" fmla="*/ 13 w 48"/>
                <a:gd name="T3" fmla="*/ 24 h 27"/>
                <a:gd name="T4" fmla="*/ 23 w 48"/>
                <a:gd name="T5" fmla="*/ 20 h 27"/>
                <a:gd name="T6" fmla="*/ 32 w 48"/>
                <a:gd name="T7" fmla="*/ 14 h 27"/>
                <a:gd name="T8" fmla="*/ 39 w 48"/>
                <a:gd name="T9" fmla="*/ 8 h 27"/>
                <a:gd name="T10" fmla="*/ 45 w 48"/>
                <a:gd name="T11" fmla="*/ 3 h 27"/>
                <a:gd name="T12" fmla="*/ 45 w 48"/>
                <a:gd name="T13" fmla="*/ 3 h 27"/>
                <a:gd name="T14" fmla="*/ 46 w 48"/>
                <a:gd name="T15" fmla="*/ 3 h 27"/>
                <a:gd name="T16" fmla="*/ 46 w 48"/>
                <a:gd name="T17" fmla="*/ 1 h 27"/>
                <a:gd name="T18" fmla="*/ 46 w 48"/>
                <a:gd name="T19" fmla="*/ 1 h 27"/>
                <a:gd name="T20" fmla="*/ 46 w 48"/>
                <a:gd name="T21" fmla="*/ 1 h 27"/>
                <a:gd name="T22" fmla="*/ 46 w 48"/>
                <a:gd name="T23" fmla="*/ 1 h 27"/>
                <a:gd name="T24" fmla="*/ 46 w 48"/>
                <a:gd name="T25" fmla="*/ 0 h 27"/>
                <a:gd name="T26" fmla="*/ 48 w 48"/>
                <a:gd name="T27" fmla="*/ 0 h 27"/>
                <a:gd name="T28" fmla="*/ 46 w 48"/>
                <a:gd name="T29" fmla="*/ 1 h 27"/>
                <a:gd name="T30" fmla="*/ 39 w 48"/>
                <a:gd name="T31" fmla="*/ 8 h 27"/>
                <a:gd name="T32" fmla="*/ 30 w 48"/>
                <a:gd name="T33" fmla="*/ 14 h 27"/>
                <a:gd name="T34" fmla="*/ 22 w 48"/>
                <a:gd name="T35" fmla="*/ 18 h 27"/>
                <a:gd name="T36" fmla="*/ 13 w 48"/>
                <a:gd name="T37" fmla="*/ 23 h 27"/>
                <a:gd name="T38" fmla="*/ 4 w 48"/>
                <a:gd name="T39" fmla="*/ 27 h 27"/>
                <a:gd name="T40" fmla="*/ 0 w 48"/>
                <a:gd name="T41" fmla="*/ 27 h 27"/>
                <a:gd name="T42" fmla="*/ 1 w 48"/>
                <a:gd name="T43" fmla="*/ 27 h 27"/>
                <a:gd name="T44" fmla="*/ 1 w 48"/>
                <a:gd name="T45" fmla="*/ 27 h 27"/>
                <a:gd name="T46" fmla="*/ 1 w 48"/>
                <a:gd name="T47" fmla="*/ 27 h 27"/>
                <a:gd name="T48" fmla="*/ 3 w 48"/>
                <a:gd name="T49" fmla="*/ 27 h 27"/>
                <a:gd name="T50" fmla="*/ 3 w 48"/>
                <a:gd name="T51" fmla="*/ 27 h 27"/>
                <a:gd name="T52" fmla="*/ 3 w 48"/>
                <a:gd name="T53" fmla="*/ 27 h 27"/>
                <a:gd name="T54" fmla="*/ 4 w 48"/>
                <a:gd name="T55" fmla="*/ 27 h 27"/>
                <a:gd name="T56" fmla="*/ 4 w 48"/>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27">
                  <a:moveTo>
                    <a:pt x="4" y="27"/>
                  </a:moveTo>
                  <a:lnTo>
                    <a:pt x="13" y="24"/>
                  </a:lnTo>
                  <a:lnTo>
                    <a:pt x="23" y="20"/>
                  </a:lnTo>
                  <a:lnTo>
                    <a:pt x="32" y="14"/>
                  </a:lnTo>
                  <a:lnTo>
                    <a:pt x="39" y="8"/>
                  </a:lnTo>
                  <a:lnTo>
                    <a:pt x="45" y="3"/>
                  </a:lnTo>
                  <a:lnTo>
                    <a:pt x="45" y="3"/>
                  </a:lnTo>
                  <a:lnTo>
                    <a:pt x="46" y="3"/>
                  </a:lnTo>
                  <a:lnTo>
                    <a:pt x="46" y="1"/>
                  </a:lnTo>
                  <a:lnTo>
                    <a:pt x="46" y="1"/>
                  </a:lnTo>
                  <a:lnTo>
                    <a:pt x="46" y="1"/>
                  </a:lnTo>
                  <a:lnTo>
                    <a:pt x="46" y="1"/>
                  </a:lnTo>
                  <a:lnTo>
                    <a:pt x="46" y="0"/>
                  </a:lnTo>
                  <a:lnTo>
                    <a:pt x="48" y="0"/>
                  </a:lnTo>
                  <a:lnTo>
                    <a:pt x="46" y="1"/>
                  </a:lnTo>
                  <a:lnTo>
                    <a:pt x="39" y="8"/>
                  </a:lnTo>
                  <a:lnTo>
                    <a:pt x="30" y="14"/>
                  </a:lnTo>
                  <a:lnTo>
                    <a:pt x="22" y="18"/>
                  </a:lnTo>
                  <a:lnTo>
                    <a:pt x="13" y="23"/>
                  </a:lnTo>
                  <a:lnTo>
                    <a:pt x="4" y="27"/>
                  </a:lnTo>
                  <a:lnTo>
                    <a:pt x="0" y="27"/>
                  </a:lnTo>
                  <a:lnTo>
                    <a:pt x="1" y="27"/>
                  </a:lnTo>
                  <a:lnTo>
                    <a:pt x="1" y="27"/>
                  </a:lnTo>
                  <a:lnTo>
                    <a:pt x="1" y="27"/>
                  </a:lnTo>
                  <a:lnTo>
                    <a:pt x="3" y="27"/>
                  </a:lnTo>
                  <a:lnTo>
                    <a:pt x="3" y="27"/>
                  </a:lnTo>
                  <a:lnTo>
                    <a:pt x="3" y="27"/>
                  </a:lnTo>
                  <a:lnTo>
                    <a:pt x="4" y="27"/>
                  </a:lnTo>
                  <a:lnTo>
                    <a:pt x="4" y="27"/>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29" name="Freeform 1469"/>
            <p:cNvSpPr>
              <a:spLocks/>
            </p:cNvSpPr>
            <p:nvPr/>
          </p:nvSpPr>
          <p:spPr bwMode="auto">
            <a:xfrm>
              <a:off x="4140" y="2641"/>
              <a:ext cx="52" cy="30"/>
            </a:xfrm>
            <a:custGeom>
              <a:avLst/>
              <a:gdLst>
                <a:gd name="T0" fmla="*/ 3 w 52"/>
                <a:gd name="T1" fmla="*/ 30 h 30"/>
                <a:gd name="T2" fmla="*/ 7 w 52"/>
                <a:gd name="T3" fmla="*/ 30 h 30"/>
                <a:gd name="T4" fmla="*/ 16 w 52"/>
                <a:gd name="T5" fmla="*/ 26 h 30"/>
                <a:gd name="T6" fmla="*/ 25 w 52"/>
                <a:gd name="T7" fmla="*/ 21 h 30"/>
                <a:gd name="T8" fmla="*/ 33 w 52"/>
                <a:gd name="T9" fmla="*/ 17 h 30"/>
                <a:gd name="T10" fmla="*/ 42 w 52"/>
                <a:gd name="T11" fmla="*/ 11 h 30"/>
                <a:gd name="T12" fmla="*/ 49 w 52"/>
                <a:gd name="T13" fmla="*/ 4 h 30"/>
                <a:gd name="T14" fmla="*/ 51 w 52"/>
                <a:gd name="T15" fmla="*/ 3 h 30"/>
                <a:gd name="T16" fmla="*/ 51 w 52"/>
                <a:gd name="T17" fmla="*/ 3 h 30"/>
                <a:gd name="T18" fmla="*/ 51 w 52"/>
                <a:gd name="T19" fmla="*/ 3 h 30"/>
                <a:gd name="T20" fmla="*/ 51 w 52"/>
                <a:gd name="T21" fmla="*/ 1 h 30"/>
                <a:gd name="T22" fmla="*/ 51 w 52"/>
                <a:gd name="T23" fmla="*/ 1 h 30"/>
                <a:gd name="T24" fmla="*/ 51 w 52"/>
                <a:gd name="T25" fmla="*/ 1 h 30"/>
                <a:gd name="T26" fmla="*/ 52 w 52"/>
                <a:gd name="T27" fmla="*/ 1 h 30"/>
                <a:gd name="T28" fmla="*/ 52 w 52"/>
                <a:gd name="T29" fmla="*/ 1 h 30"/>
                <a:gd name="T30" fmla="*/ 52 w 52"/>
                <a:gd name="T31" fmla="*/ 0 h 30"/>
                <a:gd name="T32" fmla="*/ 49 w 52"/>
                <a:gd name="T33" fmla="*/ 4 h 30"/>
                <a:gd name="T34" fmla="*/ 42 w 52"/>
                <a:gd name="T35" fmla="*/ 10 h 30"/>
                <a:gd name="T36" fmla="*/ 33 w 52"/>
                <a:gd name="T37" fmla="*/ 16 h 30"/>
                <a:gd name="T38" fmla="*/ 25 w 52"/>
                <a:gd name="T39" fmla="*/ 21 h 30"/>
                <a:gd name="T40" fmla="*/ 16 w 52"/>
                <a:gd name="T41" fmla="*/ 26 h 30"/>
                <a:gd name="T42" fmla="*/ 7 w 52"/>
                <a:gd name="T43" fmla="*/ 29 h 30"/>
                <a:gd name="T44" fmla="*/ 0 w 52"/>
                <a:gd name="T45" fmla="*/ 30 h 30"/>
                <a:gd name="T46" fmla="*/ 0 w 52"/>
                <a:gd name="T47" fmla="*/ 30 h 30"/>
                <a:gd name="T48" fmla="*/ 2 w 52"/>
                <a:gd name="T49" fmla="*/ 30 h 30"/>
                <a:gd name="T50" fmla="*/ 2 w 52"/>
                <a:gd name="T51" fmla="*/ 30 h 30"/>
                <a:gd name="T52" fmla="*/ 2 w 52"/>
                <a:gd name="T53" fmla="*/ 30 h 30"/>
                <a:gd name="T54" fmla="*/ 2 w 52"/>
                <a:gd name="T55" fmla="*/ 30 h 30"/>
                <a:gd name="T56" fmla="*/ 3 w 52"/>
                <a:gd name="T57" fmla="*/ 30 h 30"/>
                <a:gd name="T58" fmla="*/ 3 w 52"/>
                <a:gd name="T59" fmla="*/ 30 h 30"/>
                <a:gd name="T60" fmla="*/ 3 w 52"/>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30">
                  <a:moveTo>
                    <a:pt x="3" y="30"/>
                  </a:moveTo>
                  <a:lnTo>
                    <a:pt x="7" y="30"/>
                  </a:lnTo>
                  <a:lnTo>
                    <a:pt x="16" y="26"/>
                  </a:lnTo>
                  <a:lnTo>
                    <a:pt x="25" y="21"/>
                  </a:lnTo>
                  <a:lnTo>
                    <a:pt x="33" y="17"/>
                  </a:lnTo>
                  <a:lnTo>
                    <a:pt x="42" y="11"/>
                  </a:lnTo>
                  <a:lnTo>
                    <a:pt x="49" y="4"/>
                  </a:lnTo>
                  <a:lnTo>
                    <a:pt x="51" y="3"/>
                  </a:lnTo>
                  <a:lnTo>
                    <a:pt x="51" y="3"/>
                  </a:lnTo>
                  <a:lnTo>
                    <a:pt x="51" y="3"/>
                  </a:lnTo>
                  <a:lnTo>
                    <a:pt x="51" y="1"/>
                  </a:lnTo>
                  <a:lnTo>
                    <a:pt x="51" y="1"/>
                  </a:lnTo>
                  <a:lnTo>
                    <a:pt x="51" y="1"/>
                  </a:lnTo>
                  <a:lnTo>
                    <a:pt x="52" y="1"/>
                  </a:lnTo>
                  <a:lnTo>
                    <a:pt x="52" y="1"/>
                  </a:lnTo>
                  <a:lnTo>
                    <a:pt x="52" y="0"/>
                  </a:lnTo>
                  <a:lnTo>
                    <a:pt x="49" y="4"/>
                  </a:lnTo>
                  <a:lnTo>
                    <a:pt x="42" y="10"/>
                  </a:lnTo>
                  <a:lnTo>
                    <a:pt x="33" y="16"/>
                  </a:lnTo>
                  <a:lnTo>
                    <a:pt x="25" y="21"/>
                  </a:lnTo>
                  <a:lnTo>
                    <a:pt x="16" y="26"/>
                  </a:lnTo>
                  <a:lnTo>
                    <a:pt x="7" y="29"/>
                  </a:lnTo>
                  <a:lnTo>
                    <a:pt x="0" y="30"/>
                  </a:lnTo>
                  <a:lnTo>
                    <a:pt x="0" y="30"/>
                  </a:lnTo>
                  <a:lnTo>
                    <a:pt x="2" y="30"/>
                  </a:lnTo>
                  <a:lnTo>
                    <a:pt x="2" y="30"/>
                  </a:lnTo>
                  <a:lnTo>
                    <a:pt x="2" y="30"/>
                  </a:lnTo>
                  <a:lnTo>
                    <a:pt x="2" y="30"/>
                  </a:lnTo>
                  <a:lnTo>
                    <a:pt x="3" y="30"/>
                  </a:lnTo>
                  <a:lnTo>
                    <a:pt x="3" y="30"/>
                  </a:lnTo>
                  <a:lnTo>
                    <a:pt x="3"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0" name="Freeform 1470"/>
            <p:cNvSpPr>
              <a:spLocks/>
            </p:cNvSpPr>
            <p:nvPr/>
          </p:nvSpPr>
          <p:spPr bwMode="auto">
            <a:xfrm>
              <a:off x="4139" y="2639"/>
              <a:ext cx="54" cy="32"/>
            </a:xfrm>
            <a:custGeom>
              <a:avLst/>
              <a:gdLst>
                <a:gd name="T0" fmla="*/ 1 w 54"/>
                <a:gd name="T1" fmla="*/ 32 h 32"/>
                <a:gd name="T2" fmla="*/ 8 w 54"/>
                <a:gd name="T3" fmla="*/ 31 h 32"/>
                <a:gd name="T4" fmla="*/ 17 w 54"/>
                <a:gd name="T5" fmla="*/ 28 h 32"/>
                <a:gd name="T6" fmla="*/ 26 w 54"/>
                <a:gd name="T7" fmla="*/ 23 h 32"/>
                <a:gd name="T8" fmla="*/ 34 w 54"/>
                <a:gd name="T9" fmla="*/ 18 h 32"/>
                <a:gd name="T10" fmla="*/ 43 w 54"/>
                <a:gd name="T11" fmla="*/ 12 h 32"/>
                <a:gd name="T12" fmla="*/ 50 w 54"/>
                <a:gd name="T13" fmla="*/ 6 h 32"/>
                <a:gd name="T14" fmla="*/ 53 w 54"/>
                <a:gd name="T15" fmla="*/ 2 h 32"/>
                <a:gd name="T16" fmla="*/ 53 w 54"/>
                <a:gd name="T17" fmla="*/ 2 h 32"/>
                <a:gd name="T18" fmla="*/ 53 w 54"/>
                <a:gd name="T19" fmla="*/ 2 h 32"/>
                <a:gd name="T20" fmla="*/ 53 w 54"/>
                <a:gd name="T21" fmla="*/ 2 h 32"/>
                <a:gd name="T22" fmla="*/ 53 w 54"/>
                <a:gd name="T23" fmla="*/ 2 h 32"/>
                <a:gd name="T24" fmla="*/ 53 w 54"/>
                <a:gd name="T25" fmla="*/ 0 h 32"/>
                <a:gd name="T26" fmla="*/ 54 w 54"/>
                <a:gd name="T27" fmla="*/ 0 h 32"/>
                <a:gd name="T28" fmla="*/ 54 w 54"/>
                <a:gd name="T29" fmla="*/ 0 h 32"/>
                <a:gd name="T30" fmla="*/ 54 w 54"/>
                <a:gd name="T31" fmla="*/ 0 h 32"/>
                <a:gd name="T32" fmla="*/ 49 w 54"/>
                <a:gd name="T33" fmla="*/ 5 h 32"/>
                <a:gd name="T34" fmla="*/ 41 w 54"/>
                <a:gd name="T35" fmla="*/ 12 h 32"/>
                <a:gd name="T36" fmla="*/ 34 w 54"/>
                <a:gd name="T37" fmla="*/ 18 h 32"/>
                <a:gd name="T38" fmla="*/ 26 w 54"/>
                <a:gd name="T39" fmla="*/ 23 h 32"/>
                <a:gd name="T40" fmla="*/ 17 w 54"/>
                <a:gd name="T41" fmla="*/ 28 h 32"/>
                <a:gd name="T42" fmla="*/ 7 w 54"/>
                <a:gd name="T43" fmla="*/ 31 h 32"/>
                <a:gd name="T44" fmla="*/ 0 w 54"/>
                <a:gd name="T45" fmla="*/ 32 h 32"/>
                <a:gd name="T46" fmla="*/ 0 w 54"/>
                <a:gd name="T47" fmla="*/ 32 h 32"/>
                <a:gd name="T48" fmla="*/ 0 w 54"/>
                <a:gd name="T49" fmla="*/ 32 h 32"/>
                <a:gd name="T50" fmla="*/ 0 w 54"/>
                <a:gd name="T51" fmla="*/ 32 h 32"/>
                <a:gd name="T52" fmla="*/ 0 w 54"/>
                <a:gd name="T53" fmla="*/ 32 h 32"/>
                <a:gd name="T54" fmla="*/ 1 w 54"/>
                <a:gd name="T55" fmla="*/ 32 h 32"/>
                <a:gd name="T56" fmla="*/ 1 w 54"/>
                <a:gd name="T57" fmla="*/ 32 h 32"/>
                <a:gd name="T58" fmla="*/ 1 w 54"/>
                <a:gd name="T59" fmla="*/ 32 h 32"/>
                <a:gd name="T60" fmla="*/ 1 w 54"/>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2">
                  <a:moveTo>
                    <a:pt x="1" y="32"/>
                  </a:moveTo>
                  <a:lnTo>
                    <a:pt x="8" y="31"/>
                  </a:lnTo>
                  <a:lnTo>
                    <a:pt x="17" y="28"/>
                  </a:lnTo>
                  <a:lnTo>
                    <a:pt x="26" y="23"/>
                  </a:lnTo>
                  <a:lnTo>
                    <a:pt x="34" y="18"/>
                  </a:lnTo>
                  <a:lnTo>
                    <a:pt x="43" y="12"/>
                  </a:lnTo>
                  <a:lnTo>
                    <a:pt x="50" y="6"/>
                  </a:lnTo>
                  <a:lnTo>
                    <a:pt x="53" y="2"/>
                  </a:lnTo>
                  <a:lnTo>
                    <a:pt x="53" y="2"/>
                  </a:lnTo>
                  <a:lnTo>
                    <a:pt x="53" y="2"/>
                  </a:lnTo>
                  <a:lnTo>
                    <a:pt x="53" y="2"/>
                  </a:lnTo>
                  <a:lnTo>
                    <a:pt x="53" y="2"/>
                  </a:lnTo>
                  <a:lnTo>
                    <a:pt x="53" y="0"/>
                  </a:lnTo>
                  <a:lnTo>
                    <a:pt x="54" y="0"/>
                  </a:lnTo>
                  <a:lnTo>
                    <a:pt x="54" y="0"/>
                  </a:lnTo>
                  <a:lnTo>
                    <a:pt x="54" y="0"/>
                  </a:lnTo>
                  <a:lnTo>
                    <a:pt x="49" y="5"/>
                  </a:lnTo>
                  <a:lnTo>
                    <a:pt x="41" y="12"/>
                  </a:lnTo>
                  <a:lnTo>
                    <a:pt x="34" y="18"/>
                  </a:lnTo>
                  <a:lnTo>
                    <a:pt x="26" y="23"/>
                  </a:lnTo>
                  <a:lnTo>
                    <a:pt x="17" y="28"/>
                  </a:lnTo>
                  <a:lnTo>
                    <a:pt x="7" y="31"/>
                  </a:lnTo>
                  <a:lnTo>
                    <a:pt x="0" y="32"/>
                  </a:lnTo>
                  <a:lnTo>
                    <a:pt x="0" y="32"/>
                  </a:lnTo>
                  <a:lnTo>
                    <a:pt x="0" y="32"/>
                  </a:lnTo>
                  <a:lnTo>
                    <a:pt x="0" y="32"/>
                  </a:lnTo>
                  <a:lnTo>
                    <a:pt x="0" y="32"/>
                  </a:lnTo>
                  <a:lnTo>
                    <a:pt x="1" y="32"/>
                  </a:lnTo>
                  <a:lnTo>
                    <a:pt x="1" y="32"/>
                  </a:lnTo>
                  <a:lnTo>
                    <a:pt x="1" y="32"/>
                  </a:lnTo>
                  <a:lnTo>
                    <a:pt x="1" y="3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1" name="Freeform 1471"/>
            <p:cNvSpPr>
              <a:spLocks/>
            </p:cNvSpPr>
            <p:nvPr/>
          </p:nvSpPr>
          <p:spPr bwMode="auto">
            <a:xfrm>
              <a:off x="4136" y="2636"/>
              <a:ext cx="59" cy="35"/>
            </a:xfrm>
            <a:custGeom>
              <a:avLst/>
              <a:gdLst>
                <a:gd name="T0" fmla="*/ 3 w 59"/>
                <a:gd name="T1" fmla="*/ 35 h 35"/>
                <a:gd name="T2" fmla="*/ 10 w 59"/>
                <a:gd name="T3" fmla="*/ 34 h 35"/>
                <a:gd name="T4" fmla="*/ 20 w 59"/>
                <a:gd name="T5" fmla="*/ 31 h 35"/>
                <a:gd name="T6" fmla="*/ 29 w 59"/>
                <a:gd name="T7" fmla="*/ 26 h 35"/>
                <a:gd name="T8" fmla="*/ 37 w 59"/>
                <a:gd name="T9" fmla="*/ 21 h 35"/>
                <a:gd name="T10" fmla="*/ 44 w 59"/>
                <a:gd name="T11" fmla="*/ 15 h 35"/>
                <a:gd name="T12" fmla="*/ 52 w 59"/>
                <a:gd name="T13" fmla="*/ 8 h 35"/>
                <a:gd name="T14" fmla="*/ 57 w 59"/>
                <a:gd name="T15" fmla="*/ 3 h 35"/>
                <a:gd name="T16" fmla="*/ 57 w 59"/>
                <a:gd name="T17" fmla="*/ 3 h 35"/>
                <a:gd name="T18" fmla="*/ 57 w 59"/>
                <a:gd name="T19" fmla="*/ 2 h 35"/>
                <a:gd name="T20" fmla="*/ 57 w 59"/>
                <a:gd name="T21" fmla="*/ 2 h 35"/>
                <a:gd name="T22" fmla="*/ 57 w 59"/>
                <a:gd name="T23" fmla="*/ 2 h 35"/>
                <a:gd name="T24" fmla="*/ 57 w 59"/>
                <a:gd name="T25" fmla="*/ 2 h 35"/>
                <a:gd name="T26" fmla="*/ 57 w 59"/>
                <a:gd name="T27" fmla="*/ 2 h 35"/>
                <a:gd name="T28" fmla="*/ 57 w 59"/>
                <a:gd name="T29" fmla="*/ 2 h 35"/>
                <a:gd name="T30" fmla="*/ 59 w 59"/>
                <a:gd name="T31" fmla="*/ 0 h 35"/>
                <a:gd name="T32" fmla="*/ 52 w 59"/>
                <a:gd name="T33" fmla="*/ 8 h 35"/>
                <a:gd name="T34" fmla="*/ 44 w 59"/>
                <a:gd name="T35" fmla="*/ 15 h 35"/>
                <a:gd name="T36" fmla="*/ 37 w 59"/>
                <a:gd name="T37" fmla="*/ 21 h 35"/>
                <a:gd name="T38" fmla="*/ 29 w 59"/>
                <a:gd name="T39" fmla="*/ 25 h 35"/>
                <a:gd name="T40" fmla="*/ 20 w 59"/>
                <a:gd name="T41" fmla="*/ 29 h 35"/>
                <a:gd name="T42" fmla="*/ 10 w 59"/>
                <a:gd name="T43" fmla="*/ 34 h 35"/>
                <a:gd name="T44" fmla="*/ 1 w 59"/>
                <a:gd name="T45" fmla="*/ 35 h 35"/>
                <a:gd name="T46" fmla="*/ 0 w 59"/>
                <a:gd name="T47" fmla="*/ 35 h 35"/>
                <a:gd name="T48" fmla="*/ 0 w 59"/>
                <a:gd name="T49" fmla="*/ 35 h 35"/>
                <a:gd name="T50" fmla="*/ 0 w 59"/>
                <a:gd name="T51" fmla="*/ 35 h 35"/>
                <a:gd name="T52" fmla="*/ 0 w 59"/>
                <a:gd name="T53" fmla="*/ 35 h 35"/>
                <a:gd name="T54" fmla="*/ 0 w 59"/>
                <a:gd name="T55" fmla="*/ 35 h 35"/>
                <a:gd name="T56" fmla="*/ 0 w 59"/>
                <a:gd name="T57" fmla="*/ 35 h 35"/>
                <a:gd name="T58" fmla="*/ 1 w 59"/>
                <a:gd name="T59" fmla="*/ 35 h 35"/>
                <a:gd name="T60" fmla="*/ 1 w 59"/>
                <a:gd name="T61" fmla="*/ 35 h 35"/>
                <a:gd name="T62" fmla="*/ 1 w 59"/>
                <a:gd name="T63" fmla="*/ 35 h 35"/>
                <a:gd name="T64" fmla="*/ 1 w 59"/>
                <a:gd name="T65" fmla="*/ 35 h 35"/>
                <a:gd name="T66" fmla="*/ 1 w 59"/>
                <a:gd name="T67" fmla="*/ 35 h 35"/>
                <a:gd name="T68" fmla="*/ 1 w 59"/>
                <a:gd name="T69" fmla="*/ 35 h 35"/>
                <a:gd name="T70" fmla="*/ 1 w 59"/>
                <a:gd name="T71" fmla="*/ 35 h 35"/>
                <a:gd name="T72" fmla="*/ 1 w 59"/>
                <a:gd name="T73" fmla="*/ 35 h 35"/>
                <a:gd name="T74" fmla="*/ 1 w 59"/>
                <a:gd name="T75" fmla="*/ 35 h 35"/>
                <a:gd name="T76" fmla="*/ 1 w 59"/>
                <a:gd name="T77" fmla="*/ 35 h 35"/>
                <a:gd name="T78" fmla="*/ 3 w 59"/>
                <a:gd name="T7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35">
                  <a:moveTo>
                    <a:pt x="3" y="35"/>
                  </a:moveTo>
                  <a:lnTo>
                    <a:pt x="10" y="34"/>
                  </a:lnTo>
                  <a:lnTo>
                    <a:pt x="20" y="31"/>
                  </a:lnTo>
                  <a:lnTo>
                    <a:pt x="29" y="26"/>
                  </a:lnTo>
                  <a:lnTo>
                    <a:pt x="37" y="21"/>
                  </a:lnTo>
                  <a:lnTo>
                    <a:pt x="44" y="15"/>
                  </a:lnTo>
                  <a:lnTo>
                    <a:pt x="52" y="8"/>
                  </a:lnTo>
                  <a:lnTo>
                    <a:pt x="57" y="3"/>
                  </a:lnTo>
                  <a:lnTo>
                    <a:pt x="57" y="3"/>
                  </a:lnTo>
                  <a:lnTo>
                    <a:pt x="57" y="2"/>
                  </a:lnTo>
                  <a:lnTo>
                    <a:pt x="57" y="2"/>
                  </a:lnTo>
                  <a:lnTo>
                    <a:pt x="57" y="2"/>
                  </a:lnTo>
                  <a:lnTo>
                    <a:pt x="57" y="2"/>
                  </a:lnTo>
                  <a:lnTo>
                    <a:pt x="57" y="2"/>
                  </a:lnTo>
                  <a:lnTo>
                    <a:pt x="57" y="2"/>
                  </a:lnTo>
                  <a:lnTo>
                    <a:pt x="59" y="0"/>
                  </a:lnTo>
                  <a:lnTo>
                    <a:pt x="52" y="8"/>
                  </a:lnTo>
                  <a:lnTo>
                    <a:pt x="44" y="15"/>
                  </a:lnTo>
                  <a:lnTo>
                    <a:pt x="37" y="21"/>
                  </a:lnTo>
                  <a:lnTo>
                    <a:pt x="29" y="25"/>
                  </a:lnTo>
                  <a:lnTo>
                    <a:pt x="20" y="29"/>
                  </a:lnTo>
                  <a:lnTo>
                    <a:pt x="10" y="34"/>
                  </a:lnTo>
                  <a:lnTo>
                    <a:pt x="1" y="35"/>
                  </a:lnTo>
                  <a:lnTo>
                    <a:pt x="0" y="35"/>
                  </a:lnTo>
                  <a:lnTo>
                    <a:pt x="0" y="35"/>
                  </a:lnTo>
                  <a:lnTo>
                    <a:pt x="0" y="35"/>
                  </a:lnTo>
                  <a:lnTo>
                    <a:pt x="0" y="35"/>
                  </a:lnTo>
                  <a:lnTo>
                    <a:pt x="0" y="35"/>
                  </a:lnTo>
                  <a:lnTo>
                    <a:pt x="0" y="35"/>
                  </a:lnTo>
                  <a:lnTo>
                    <a:pt x="1" y="35"/>
                  </a:lnTo>
                  <a:lnTo>
                    <a:pt x="1" y="35"/>
                  </a:lnTo>
                  <a:lnTo>
                    <a:pt x="1" y="35"/>
                  </a:lnTo>
                  <a:lnTo>
                    <a:pt x="1" y="35"/>
                  </a:lnTo>
                  <a:lnTo>
                    <a:pt x="1" y="35"/>
                  </a:lnTo>
                  <a:lnTo>
                    <a:pt x="1" y="35"/>
                  </a:lnTo>
                  <a:lnTo>
                    <a:pt x="1" y="35"/>
                  </a:lnTo>
                  <a:lnTo>
                    <a:pt x="1" y="35"/>
                  </a:lnTo>
                  <a:lnTo>
                    <a:pt x="1" y="35"/>
                  </a:lnTo>
                  <a:lnTo>
                    <a:pt x="1" y="35"/>
                  </a:lnTo>
                  <a:lnTo>
                    <a:pt x="3" y="35"/>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2" name="Freeform 1472"/>
            <p:cNvSpPr>
              <a:spLocks/>
            </p:cNvSpPr>
            <p:nvPr/>
          </p:nvSpPr>
          <p:spPr bwMode="auto">
            <a:xfrm>
              <a:off x="4133" y="2635"/>
              <a:ext cx="62" cy="36"/>
            </a:xfrm>
            <a:custGeom>
              <a:avLst/>
              <a:gdLst>
                <a:gd name="T0" fmla="*/ 3 w 62"/>
                <a:gd name="T1" fmla="*/ 36 h 36"/>
                <a:gd name="T2" fmla="*/ 4 w 62"/>
                <a:gd name="T3" fmla="*/ 36 h 36"/>
                <a:gd name="T4" fmla="*/ 13 w 62"/>
                <a:gd name="T5" fmla="*/ 35 h 36"/>
                <a:gd name="T6" fmla="*/ 23 w 62"/>
                <a:gd name="T7" fmla="*/ 30 h 36"/>
                <a:gd name="T8" fmla="*/ 32 w 62"/>
                <a:gd name="T9" fmla="*/ 26 h 36"/>
                <a:gd name="T10" fmla="*/ 40 w 62"/>
                <a:gd name="T11" fmla="*/ 22 h 36"/>
                <a:gd name="T12" fmla="*/ 47 w 62"/>
                <a:gd name="T13" fmla="*/ 16 h 36"/>
                <a:gd name="T14" fmla="*/ 55 w 62"/>
                <a:gd name="T15" fmla="*/ 9 h 36"/>
                <a:gd name="T16" fmla="*/ 62 w 62"/>
                <a:gd name="T17" fmla="*/ 1 h 36"/>
                <a:gd name="T18" fmla="*/ 62 w 62"/>
                <a:gd name="T19" fmla="*/ 1 h 36"/>
                <a:gd name="T20" fmla="*/ 62 w 62"/>
                <a:gd name="T21" fmla="*/ 1 h 36"/>
                <a:gd name="T22" fmla="*/ 62 w 62"/>
                <a:gd name="T23" fmla="*/ 1 h 36"/>
                <a:gd name="T24" fmla="*/ 62 w 62"/>
                <a:gd name="T25" fmla="*/ 1 h 36"/>
                <a:gd name="T26" fmla="*/ 62 w 62"/>
                <a:gd name="T27" fmla="*/ 0 h 36"/>
                <a:gd name="T28" fmla="*/ 62 w 62"/>
                <a:gd name="T29" fmla="*/ 0 h 36"/>
                <a:gd name="T30" fmla="*/ 62 w 62"/>
                <a:gd name="T31" fmla="*/ 0 h 36"/>
                <a:gd name="T32" fmla="*/ 62 w 62"/>
                <a:gd name="T33" fmla="*/ 0 h 36"/>
                <a:gd name="T34" fmla="*/ 60 w 62"/>
                <a:gd name="T35" fmla="*/ 1 h 36"/>
                <a:gd name="T36" fmla="*/ 55 w 62"/>
                <a:gd name="T37" fmla="*/ 9 h 36"/>
                <a:gd name="T38" fmla="*/ 47 w 62"/>
                <a:gd name="T39" fmla="*/ 14 h 36"/>
                <a:gd name="T40" fmla="*/ 40 w 62"/>
                <a:gd name="T41" fmla="*/ 20 h 36"/>
                <a:gd name="T42" fmla="*/ 32 w 62"/>
                <a:gd name="T43" fmla="*/ 26 h 36"/>
                <a:gd name="T44" fmla="*/ 23 w 62"/>
                <a:gd name="T45" fmla="*/ 30 h 36"/>
                <a:gd name="T46" fmla="*/ 13 w 62"/>
                <a:gd name="T47" fmla="*/ 33 h 36"/>
                <a:gd name="T48" fmla="*/ 4 w 62"/>
                <a:gd name="T49" fmla="*/ 36 h 36"/>
                <a:gd name="T50" fmla="*/ 0 w 62"/>
                <a:gd name="T51" fmla="*/ 36 h 36"/>
                <a:gd name="T52" fmla="*/ 0 w 62"/>
                <a:gd name="T53" fmla="*/ 36 h 36"/>
                <a:gd name="T54" fmla="*/ 0 w 62"/>
                <a:gd name="T55" fmla="*/ 36 h 36"/>
                <a:gd name="T56" fmla="*/ 1 w 62"/>
                <a:gd name="T57" fmla="*/ 36 h 36"/>
                <a:gd name="T58" fmla="*/ 1 w 62"/>
                <a:gd name="T59" fmla="*/ 36 h 36"/>
                <a:gd name="T60" fmla="*/ 1 w 62"/>
                <a:gd name="T61" fmla="*/ 36 h 36"/>
                <a:gd name="T62" fmla="*/ 1 w 62"/>
                <a:gd name="T63" fmla="*/ 36 h 36"/>
                <a:gd name="T64" fmla="*/ 3 w 62"/>
                <a:gd name="T65" fmla="*/ 36 h 36"/>
                <a:gd name="T66" fmla="*/ 3 w 62"/>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6">
                  <a:moveTo>
                    <a:pt x="3" y="36"/>
                  </a:moveTo>
                  <a:lnTo>
                    <a:pt x="4" y="36"/>
                  </a:lnTo>
                  <a:lnTo>
                    <a:pt x="13" y="35"/>
                  </a:lnTo>
                  <a:lnTo>
                    <a:pt x="23" y="30"/>
                  </a:lnTo>
                  <a:lnTo>
                    <a:pt x="32" y="26"/>
                  </a:lnTo>
                  <a:lnTo>
                    <a:pt x="40" y="22"/>
                  </a:lnTo>
                  <a:lnTo>
                    <a:pt x="47" y="16"/>
                  </a:lnTo>
                  <a:lnTo>
                    <a:pt x="55" y="9"/>
                  </a:lnTo>
                  <a:lnTo>
                    <a:pt x="62" y="1"/>
                  </a:lnTo>
                  <a:lnTo>
                    <a:pt x="62" y="1"/>
                  </a:lnTo>
                  <a:lnTo>
                    <a:pt x="62" y="1"/>
                  </a:lnTo>
                  <a:lnTo>
                    <a:pt x="62" y="1"/>
                  </a:lnTo>
                  <a:lnTo>
                    <a:pt x="62" y="1"/>
                  </a:lnTo>
                  <a:lnTo>
                    <a:pt x="62" y="0"/>
                  </a:lnTo>
                  <a:lnTo>
                    <a:pt x="62" y="0"/>
                  </a:lnTo>
                  <a:lnTo>
                    <a:pt x="62" y="0"/>
                  </a:lnTo>
                  <a:lnTo>
                    <a:pt x="62" y="0"/>
                  </a:lnTo>
                  <a:lnTo>
                    <a:pt x="60" y="1"/>
                  </a:lnTo>
                  <a:lnTo>
                    <a:pt x="55" y="9"/>
                  </a:lnTo>
                  <a:lnTo>
                    <a:pt x="47" y="14"/>
                  </a:lnTo>
                  <a:lnTo>
                    <a:pt x="40" y="20"/>
                  </a:lnTo>
                  <a:lnTo>
                    <a:pt x="32" y="26"/>
                  </a:lnTo>
                  <a:lnTo>
                    <a:pt x="23" y="30"/>
                  </a:lnTo>
                  <a:lnTo>
                    <a:pt x="13" y="33"/>
                  </a:lnTo>
                  <a:lnTo>
                    <a:pt x="4" y="36"/>
                  </a:lnTo>
                  <a:lnTo>
                    <a:pt x="0" y="36"/>
                  </a:lnTo>
                  <a:lnTo>
                    <a:pt x="0" y="36"/>
                  </a:lnTo>
                  <a:lnTo>
                    <a:pt x="0" y="36"/>
                  </a:lnTo>
                  <a:lnTo>
                    <a:pt x="1" y="36"/>
                  </a:lnTo>
                  <a:lnTo>
                    <a:pt x="1" y="36"/>
                  </a:lnTo>
                  <a:lnTo>
                    <a:pt x="1" y="36"/>
                  </a:lnTo>
                  <a:lnTo>
                    <a:pt x="1" y="36"/>
                  </a:lnTo>
                  <a:lnTo>
                    <a:pt x="3" y="36"/>
                  </a:lnTo>
                  <a:lnTo>
                    <a:pt x="3" y="3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3" name="Freeform 1473"/>
            <p:cNvSpPr>
              <a:spLocks/>
            </p:cNvSpPr>
            <p:nvPr/>
          </p:nvSpPr>
          <p:spPr bwMode="auto">
            <a:xfrm>
              <a:off x="4130" y="2632"/>
              <a:ext cx="66" cy="39"/>
            </a:xfrm>
            <a:custGeom>
              <a:avLst/>
              <a:gdLst>
                <a:gd name="T0" fmla="*/ 3 w 66"/>
                <a:gd name="T1" fmla="*/ 39 h 39"/>
                <a:gd name="T2" fmla="*/ 7 w 66"/>
                <a:gd name="T3" fmla="*/ 39 h 39"/>
                <a:gd name="T4" fmla="*/ 16 w 66"/>
                <a:gd name="T5" fmla="*/ 36 h 39"/>
                <a:gd name="T6" fmla="*/ 26 w 66"/>
                <a:gd name="T7" fmla="*/ 33 h 39"/>
                <a:gd name="T8" fmla="*/ 35 w 66"/>
                <a:gd name="T9" fmla="*/ 29 h 39"/>
                <a:gd name="T10" fmla="*/ 43 w 66"/>
                <a:gd name="T11" fmla="*/ 23 h 39"/>
                <a:gd name="T12" fmla="*/ 50 w 66"/>
                <a:gd name="T13" fmla="*/ 17 h 39"/>
                <a:gd name="T14" fmla="*/ 58 w 66"/>
                <a:gd name="T15" fmla="*/ 12 h 39"/>
                <a:gd name="T16" fmla="*/ 63 w 66"/>
                <a:gd name="T17" fmla="*/ 4 h 39"/>
                <a:gd name="T18" fmla="*/ 65 w 66"/>
                <a:gd name="T19" fmla="*/ 3 h 39"/>
                <a:gd name="T20" fmla="*/ 65 w 66"/>
                <a:gd name="T21" fmla="*/ 3 h 39"/>
                <a:gd name="T22" fmla="*/ 66 w 66"/>
                <a:gd name="T23" fmla="*/ 2 h 39"/>
                <a:gd name="T24" fmla="*/ 66 w 66"/>
                <a:gd name="T25" fmla="*/ 2 h 39"/>
                <a:gd name="T26" fmla="*/ 66 w 66"/>
                <a:gd name="T27" fmla="*/ 2 h 39"/>
                <a:gd name="T28" fmla="*/ 66 w 66"/>
                <a:gd name="T29" fmla="*/ 2 h 39"/>
                <a:gd name="T30" fmla="*/ 66 w 66"/>
                <a:gd name="T31" fmla="*/ 2 h 39"/>
                <a:gd name="T32" fmla="*/ 66 w 66"/>
                <a:gd name="T33" fmla="*/ 0 h 39"/>
                <a:gd name="T34" fmla="*/ 66 w 66"/>
                <a:gd name="T35" fmla="*/ 0 h 39"/>
                <a:gd name="T36" fmla="*/ 63 w 66"/>
                <a:gd name="T37" fmla="*/ 4 h 39"/>
                <a:gd name="T38" fmla="*/ 58 w 66"/>
                <a:gd name="T39" fmla="*/ 12 h 39"/>
                <a:gd name="T40" fmla="*/ 50 w 66"/>
                <a:gd name="T41" fmla="*/ 17 h 39"/>
                <a:gd name="T42" fmla="*/ 42 w 66"/>
                <a:gd name="T43" fmla="*/ 23 h 39"/>
                <a:gd name="T44" fmla="*/ 35 w 66"/>
                <a:gd name="T45" fmla="*/ 29 h 39"/>
                <a:gd name="T46" fmla="*/ 26 w 66"/>
                <a:gd name="T47" fmla="*/ 33 h 39"/>
                <a:gd name="T48" fmla="*/ 16 w 66"/>
                <a:gd name="T49" fmla="*/ 36 h 39"/>
                <a:gd name="T50" fmla="*/ 7 w 66"/>
                <a:gd name="T51" fmla="*/ 39 h 39"/>
                <a:gd name="T52" fmla="*/ 0 w 66"/>
                <a:gd name="T53" fmla="*/ 39 h 39"/>
                <a:gd name="T54" fmla="*/ 2 w 66"/>
                <a:gd name="T55" fmla="*/ 39 h 39"/>
                <a:gd name="T56" fmla="*/ 2 w 66"/>
                <a:gd name="T57" fmla="*/ 39 h 39"/>
                <a:gd name="T58" fmla="*/ 2 w 66"/>
                <a:gd name="T59" fmla="*/ 39 h 39"/>
                <a:gd name="T60" fmla="*/ 2 w 66"/>
                <a:gd name="T61" fmla="*/ 39 h 39"/>
                <a:gd name="T62" fmla="*/ 2 w 66"/>
                <a:gd name="T63" fmla="*/ 39 h 39"/>
                <a:gd name="T64" fmla="*/ 3 w 66"/>
                <a:gd name="T65" fmla="*/ 39 h 39"/>
                <a:gd name="T66" fmla="*/ 3 w 66"/>
                <a:gd name="T67" fmla="*/ 39 h 39"/>
                <a:gd name="T68" fmla="*/ 3 w 66"/>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9">
                  <a:moveTo>
                    <a:pt x="3" y="39"/>
                  </a:moveTo>
                  <a:lnTo>
                    <a:pt x="7" y="39"/>
                  </a:lnTo>
                  <a:lnTo>
                    <a:pt x="16" y="36"/>
                  </a:lnTo>
                  <a:lnTo>
                    <a:pt x="26" y="33"/>
                  </a:lnTo>
                  <a:lnTo>
                    <a:pt x="35" y="29"/>
                  </a:lnTo>
                  <a:lnTo>
                    <a:pt x="43" y="23"/>
                  </a:lnTo>
                  <a:lnTo>
                    <a:pt x="50" y="17"/>
                  </a:lnTo>
                  <a:lnTo>
                    <a:pt x="58" y="12"/>
                  </a:lnTo>
                  <a:lnTo>
                    <a:pt x="63" y="4"/>
                  </a:lnTo>
                  <a:lnTo>
                    <a:pt x="65" y="3"/>
                  </a:lnTo>
                  <a:lnTo>
                    <a:pt x="65" y="3"/>
                  </a:lnTo>
                  <a:lnTo>
                    <a:pt x="66" y="2"/>
                  </a:lnTo>
                  <a:lnTo>
                    <a:pt x="66" y="2"/>
                  </a:lnTo>
                  <a:lnTo>
                    <a:pt x="66" y="2"/>
                  </a:lnTo>
                  <a:lnTo>
                    <a:pt x="66" y="2"/>
                  </a:lnTo>
                  <a:lnTo>
                    <a:pt x="66" y="2"/>
                  </a:lnTo>
                  <a:lnTo>
                    <a:pt x="66" y="0"/>
                  </a:lnTo>
                  <a:lnTo>
                    <a:pt x="66" y="0"/>
                  </a:lnTo>
                  <a:lnTo>
                    <a:pt x="63" y="4"/>
                  </a:lnTo>
                  <a:lnTo>
                    <a:pt x="58" y="12"/>
                  </a:lnTo>
                  <a:lnTo>
                    <a:pt x="50" y="17"/>
                  </a:lnTo>
                  <a:lnTo>
                    <a:pt x="42" y="23"/>
                  </a:lnTo>
                  <a:lnTo>
                    <a:pt x="35" y="29"/>
                  </a:lnTo>
                  <a:lnTo>
                    <a:pt x="26" y="33"/>
                  </a:lnTo>
                  <a:lnTo>
                    <a:pt x="16" y="36"/>
                  </a:lnTo>
                  <a:lnTo>
                    <a:pt x="7" y="39"/>
                  </a:lnTo>
                  <a:lnTo>
                    <a:pt x="0" y="39"/>
                  </a:lnTo>
                  <a:lnTo>
                    <a:pt x="2" y="39"/>
                  </a:lnTo>
                  <a:lnTo>
                    <a:pt x="2" y="39"/>
                  </a:lnTo>
                  <a:lnTo>
                    <a:pt x="2" y="39"/>
                  </a:lnTo>
                  <a:lnTo>
                    <a:pt x="2" y="39"/>
                  </a:lnTo>
                  <a:lnTo>
                    <a:pt x="2" y="39"/>
                  </a:lnTo>
                  <a:lnTo>
                    <a:pt x="3" y="39"/>
                  </a:lnTo>
                  <a:lnTo>
                    <a:pt x="3" y="39"/>
                  </a:lnTo>
                  <a:lnTo>
                    <a:pt x="3" y="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4" name="Freeform 1474"/>
            <p:cNvSpPr>
              <a:spLocks/>
            </p:cNvSpPr>
            <p:nvPr/>
          </p:nvSpPr>
          <p:spPr bwMode="auto">
            <a:xfrm>
              <a:off x="4129" y="2631"/>
              <a:ext cx="69" cy="40"/>
            </a:xfrm>
            <a:custGeom>
              <a:avLst/>
              <a:gdLst>
                <a:gd name="T0" fmla="*/ 1 w 69"/>
                <a:gd name="T1" fmla="*/ 40 h 40"/>
                <a:gd name="T2" fmla="*/ 8 w 69"/>
                <a:gd name="T3" fmla="*/ 40 h 40"/>
                <a:gd name="T4" fmla="*/ 17 w 69"/>
                <a:gd name="T5" fmla="*/ 37 h 40"/>
                <a:gd name="T6" fmla="*/ 27 w 69"/>
                <a:gd name="T7" fmla="*/ 34 h 40"/>
                <a:gd name="T8" fmla="*/ 36 w 69"/>
                <a:gd name="T9" fmla="*/ 30 h 40"/>
                <a:gd name="T10" fmla="*/ 43 w 69"/>
                <a:gd name="T11" fmla="*/ 24 h 40"/>
                <a:gd name="T12" fmla="*/ 51 w 69"/>
                <a:gd name="T13" fmla="*/ 18 h 40"/>
                <a:gd name="T14" fmla="*/ 59 w 69"/>
                <a:gd name="T15" fmla="*/ 13 h 40"/>
                <a:gd name="T16" fmla="*/ 64 w 69"/>
                <a:gd name="T17" fmla="*/ 5 h 40"/>
                <a:gd name="T18" fmla="*/ 67 w 69"/>
                <a:gd name="T19" fmla="*/ 1 h 40"/>
                <a:gd name="T20" fmla="*/ 67 w 69"/>
                <a:gd name="T21" fmla="*/ 1 h 40"/>
                <a:gd name="T22" fmla="*/ 67 w 69"/>
                <a:gd name="T23" fmla="*/ 1 h 40"/>
                <a:gd name="T24" fmla="*/ 67 w 69"/>
                <a:gd name="T25" fmla="*/ 1 h 40"/>
                <a:gd name="T26" fmla="*/ 67 w 69"/>
                <a:gd name="T27" fmla="*/ 1 h 40"/>
                <a:gd name="T28" fmla="*/ 67 w 69"/>
                <a:gd name="T29" fmla="*/ 0 h 40"/>
                <a:gd name="T30" fmla="*/ 67 w 69"/>
                <a:gd name="T31" fmla="*/ 0 h 40"/>
                <a:gd name="T32" fmla="*/ 67 w 69"/>
                <a:gd name="T33" fmla="*/ 0 h 40"/>
                <a:gd name="T34" fmla="*/ 69 w 69"/>
                <a:gd name="T35" fmla="*/ 0 h 40"/>
                <a:gd name="T36" fmla="*/ 64 w 69"/>
                <a:gd name="T37" fmla="*/ 5 h 40"/>
                <a:gd name="T38" fmla="*/ 57 w 69"/>
                <a:gd name="T39" fmla="*/ 11 h 40"/>
                <a:gd name="T40" fmla="*/ 51 w 69"/>
                <a:gd name="T41" fmla="*/ 18 h 40"/>
                <a:gd name="T42" fmla="*/ 43 w 69"/>
                <a:gd name="T43" fmla="*/ 24 h 40"/>
                <a:gd name="T44" fmla="*/ 34 w 69"/>
                <a:gd name="T45" fmla="*/ 28 h 40"/>
                <a:gd name="T46" fmla="*/ 26 w 69"/>
                <a:gd name="T47" fmla="*/ 33 h 40"/>
                <a:gd name="T48" fmla="*/ 17 w 69"/>
                <a:gd name="T49" fmla="*/ 37 h 40"/>
                <a:gd name="T50" fmla="*/ 7 w 69"/>
                <a:gd name="T51" fmla="*/ 39 h 40"/>
                <a:gd name="T52" fmla="*/ 0 w 69"/>
                <a:gd name="T53" fmla="*/ 40 h 40"/>
                <a:gd name="T54" fmla="*/ 0 w 69"/>
                <a:gd name="T55" fmla="*/ 40 h 40"/>
                <a:gd name="T56" fmla="*/ 0 w 69"/>
                <a:gd name="T57" fmla="*/ 40 h 40"/>
                <a:gd name="T58" fmla="*/ 1 w 69"/>
                <a:gd name="T59" fmla="*/ 40 h 40"/>
                <a:gd name="T60" fmla="*/ 1 w 69"/>
                <a:gd name="T61" fmla="*/ 40 h 40"/>
                <a:gd name="T62" fmla="*/ 1 w 69"/>
                <a:gd name="T63" fmla="*/ 40 h 40"/>
                <a:gd name="T64" fmla="*/ 1 w 69"/>
                <a:gd name="T65" fmla="*/ 40 h 40"/>
                <a:gd name="T66" fmla="*/ 1 w 69"/>
                <a:gd name="T67" fmla="*/ 40 h 40"/>
                <a:gd name="T68" fmla="*/ 1 w 69"/>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40">
                  <a:moveTo>
                    <a:pt x="1" y="40"/>
                  </a:moveTo>
                  <a:lnTo>
                    <a:pt x="8" y="40"/>
                  </a:lnTo>
                  <a:lnTo>
                    <a:pt x="17" y="37"/>
                  </a:lnTo>
                  <a:lnTo>
                    <a:pt x="27" y="34"/>
                  </a:lnTo>
                  <a:lnTo>
                    <a:pt x="36" y="30"/>
                  </a:lnTo>
                  <a:lnTo>
                    <a:pt x="43" y="24"/>
                  </a:lnTo>
                  <a:lnTo>
                    <a:pt x="51" y="18"/>
                  </a:lnTo>
                  <a:lnTo>
                    <a:pt x="59" y="13"/>
                  </a:lnTo>
                  <a:lnTo>
                    <a:pt x="64" y="5"/>
                  </a:lnTo>
                  <a:lnTo>
                    <a:pt x="67" y="1"/>
                  </a:lnTo>
                  <a:lnTo>
                    <a:pt x="67" y="1"/>
                  </a:lnTo>
                  <a:lnTo>
                    <a:pt x="67" y="1"/>
                  </a:lnTo>
                  <a:lnTo>
                    <a:pt x="67" y="1"/>
                  </a:lnTo>
                  <a:lnTo>
                    <a:pt x="67" y="1"/>
                  </a:lnTo>
                  <a:lnTo>
                    <a:pt x="67" y="0"/>
                  </a:lnTo>
                  <a:lnTo>
                    <a:pt x="67" y="0"/>
                  </a:lnTo>
                  <a:lnTo>
                    <a:pt x="67" y="0"/>
                  </a:lnTo>
                  <a:lnTo>
                    <a:pt x="69" y="0"/>
                  </a:lnTo>
                  <a:lnTo>
                    <a:pt x="64" y="5"/>
                  </a:lnTo>
                  <a:lnTo>
                    <a:pt x="57" y="11"/>
                  </a:lnTo>
                  <a:lnTo>
                    <a:pt x="51" y="18"/>
                  </a:lnTo>
                  <a:lnTo>
                    <a:pt x="43" y="24"/>
                  </a:lnTo>
                  <a:lnTo>
                    <a:pt x="34" y="28"/>
                  </a:lnTo>
                  <a:lnTo>
                    <a:pt x="26" y="33"/>
                  </a:lnTo>
                  <a:lnTo>
                    <a:pt x="17" y="37"/>
                  </a:lnTo>
                  <a:lnTo>
                    <a:pt x="7" y="39"/>
                  </a:lnTo>
                  <a:lnTo>
                    <a:pt x="0" y="40"/>
                  </a:lnTo>
                  <a:lnTo>
                    <a:pt x="0" y="40"/>
                  </a:lnTo>
                  <a:lnTo>
                    <a:pt x="0" y="40"/>
                  </a:lnTo>
                  <a:lnTo>
                    <a:pt x="1" y="40"/>
                  </a:lnTo>
                  <a:lnTo>
                    <a:pt x="1" y="40"/>
                  </a:lnTo>
                  <a:lnTo>
                    <a:pt x="1" y="40"/>
                  </a:lnTo>
                  <a:lnTo>
                    <a:pt x="1" y="40"/>
                  </a:lnTo>
                  <a:lnTo>
                    <a:pt x="1" y="40"/>
                  </a:lnTo>
                  <a:lnTo>
                    <a:pt x="1" y="4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5" name="Freeform 1475"/>
            <p:cNvSpPr>
              <a:spLocks/>
            </p:cNvSpPr>
            <p:nvPr/>
          </p:nvSpPr>
          <p:spPr bwMode="auto">
            <a:xfrm>
              <a:off x="4127" y="2629"/>
              <a:ext cx="71" cy="42"/>
            </a:xfrm>
            <a:custGeom>
              <a:avLst/>
              <a:gdLst>
                <a:gd name="T0" fmla="*/ 2 w 71"/>
                <a:gd name="T1" fmla="*/ 42 h 42"/>
                <a:gd name="T2" fmla="*/ 9 w 71"/>
                <a:gd name="T3" fmla="*/ 41 h 42"/>
                <a:gd name="T4" fmla="*/ 19 w 71"/>
                <a:gd name="T5" fmla="*/ 39 h 42"/>
                <a:gd name="T6" fmla="*/ 28 w 71"/>
                <a:gd name="T7" fmla="*/ 35 h 42"/>
                <a:gd name="T8" fmla="*/ 36 w 71"/>
                <a:gd name="T9" fmla="*/ 30 h 42"/>
                <a:gd name="T10" fmla="*/ 45 w 71"/>
                <a:gd name="T11" fmla="*/ 26 h 42"/>
                <a:gd name="T12" fmla="*/ 53 w 71"/>
                <a:gd name="T13" fmla="*/ 20 h 42"/>
                <a:gd name="T14" fmla="*/ 59 w 71"/>
                <a:gd name="T15" fmla="*/ 13 h 42"/>
                <a:gd name="T16" fmla="*/ 66 w 71"/>
                <a:gd name="T17" fmla="*/ 7 h 42"/>
                <a:gd name="T18" fmla="*/ 71 w 71"/>
                <a:gd name="T19" fmla="*/ 2 h 42"/>
                <a:gd name="T20" fmla="*/ 71 w 71"/>
                <a:gd name="T21" fmla="*/ 2 h 42"/>
                <a:gd name="T22" fmla="*/ 71 w 71"/>
                <a:gd name="T23" fmla="*/ 2 h 42"/>
                <a:gd name="T24" fmla="*/ 71 w 71"/>
                <a:gd name="T25" fmla="*/ 2 h 42"/>
                <a:gd name="T26" fmla="*/ 71 w 71"/>
                <a:gd name="T27" fmla="*/ 0 h 42"/>
                <a:gd name="T28" fmla="*/ 71 w 71"/>
                <a:gd name="T29" fmla="*/ 0 h 42"/>
                <a:gd name="T30" fmla="*/ 71 w 71"/>
                <a:gd name="T31" fmla="*/ 0 h 42"/>
                <a:gd name="T32" fmla="*/ 71 w 71"/>
                <a:gd name="T33" fmla="*/ 0 h 42"/>
                <a:gd name="T34" fmla="*/ 71 w 71"/>
                <a:gd name="T35" fmla="*/ 0 h 42"/>
                <a:gd name="T36" fmla="*/ 66 w 71"/>
                <a:gd name="T37" fmla="*/ 6 h 42"/>
                <a:gd name="T38" fmla="*/ 59 w 71"/>
                <a:gd name="T39" fmla="*/ 13 h 42"/>
                <a:gd name="T40" fmla="*/ 52 w 71"/>
                <a:gd name="T41" fmla="*/ 20 h 42"/>
                <a:gd name="T42" fmla="*/ 45 w 71"/>
                <a:gd name="T43" fmla="*/ 26 h 42"/>
                <a:gd name="T44" fmla="*/ 36 w 71"/>
                <a:gd name="T45" fmla="*/ 30 h 42"/>
                <a:gd name="T46" fmla="*/ 28 w 71"/>
                <a:gd name="T47" fmla="*/ 35 h 42"/>
                <a:gd name="T48" fmla="*/ 19 w 71"/>
                <a:gd name="T49" fmla="*/ 38 h 42"/>
                <a:gd name="T50" fmla="*/ 9 w 71"/>
                <a:gd name="T51" fmla="*/ 41 h 42"/>
                <a:gd name="T52" fmla="*/ 0 w 71"/>
                <a:gd name="T53" fmla="*/ 42 h 42"/>
                <a:gd name="T54" fmla="*/ 0 w 71"/>
                <a:gd name="T55" fmla="*/ 42 h 42"/>
                <a:gd name="T56" fmla="*/ 0 w 71"/>
                <a:gd name="T57" fmla="*/ 42 h 42"/>
                <a:gd name="T58" fmla="*/ 0 w 71"/>
                <a:gd name="T59" fmla="*/ 42 h 42"/>
                <a:gd name="T60" fmla="*/ 0 w 71"/>
                <a:gd name="T61" fmla="*/ 42 h 42"/>
                <a:gd name="T62" fmla="*/ 2 w 71"/>
                <a:gd name="T63" fmla="*/ 42 h 42"/>
                <a:gd name="T64" fmla="*/ 2 w 71"/>
                <a:gd name="T65" fmla="*/ 42 h 42"/>
                <a:gd name="T66" fmla="*/ 2 w 71"/>
                <a:gd name="T67" fmla="*/ 42 h 42"/>
                <a:gd name="T68" fmla="*/ 2 w 71"/>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2">
                  <a:moveTo>
                    <a:pt x="2" y="42"/>
                  </a:moveTo>
                  <a:lnTo>
                    <a:pt x="9" y="41"/>
                  </a:lnTo>
                  <a:lnTo>
                    <a:pt x="19" y="39"/>
                  </a:lnTo>
                  <a:lnTo>
                    <a:pt x="28" y="35"/>
                  </a:lnTo>
                  <a:lnTo>
                    <a:pt x="36" y="30"/>
                  </a:lnTo>
                  <a:lnTo>
                    <a:pt x="45" y="26"/>
                  </a:lnTo>
                  <a:lnTo>
                    <a:pt x="53" y="20"/>
                  </a:lnTo>
                  <a:lnTo>
                    <a:pt x="59" y="13"/>
                  </a:lnTo>
                  <a:lnTo>
                    <a:pt x="66" y="7"/>
                  </a:lnTo>
                  <a:lnTo>
                    <a:pt x="71" y="2"/>
                  </a:lnTo>
                  <a:lnTo>
                    <a:pt x="71" y="2"/>
                  </a:lnTo>
                  <a:lnTo>
                    <a:pt x="71" y="2"/>
                  </a:lnTo>
                  <a:lnTo>
                    <a:pt x="71" y="2"/>
                  </a:lnTo>
                  <a:lnTo>
                    <a:pt x="71" y="0"/>
                  </a:lnTo>
                  <a:lnTo>
                    <a:pt x="71" y="0"/>
                  </a:lnTo>
                  <a:lnTo>
                    <a:pt x="71" y="0"/>
                  </a:lnTo>
                  <a:lnTo>
                    <a:pt x="71" y="0"/>
                  </a:lnTo>
                  <a:lnTo>
                    <a:pt x="71" y="0"/>
                  </a:lnTo>
                  <a:lnTo>
                    <a:pt x="66" y="6"/>
                  </a:lnTo>
                  <a:lnTo>
                    <a:pt x="59" y="13"/>
                  </a:lnTo>
                  <a:lnTo>
                    <a:pt x="52" y="20"/>
                  </a:lnTo>
                  <a:lnTo>
                    <a:pt x="45" y="26"/>
                  </a:lnTo>
                  <a:lnTo>
                    <a:pt x="36" y="30"/>
                  </a:lnTo>
                  <a:lnTo>
                    <a:pt x="28" y="35"/>
                  </a:lnTo>
                  <a:lnTo>
                    <a:pt x="19" y="38"/>
                  </a:lnTo>
                  <a:lnTo>
                    <a:pt x="9" y="41"/>
                  </a:lnTo>
                  <a:lnTo>
                    <a:pt x="0" y="42"/>
                  </a:lnTo>
                  <a:lnTo>
                    <a:pt x="0" y="42"/>
                  </a:lnTo>
                  <a:lnTo>
                    <a:pt x="0" y="42"/>
                  </a:lnTo>
                  <a:lnTo>
                    <a:pt x="0" y="42"/>
                  </a:lnTo>
                  <a:lnTo>
                    <a:pt x="0" y="42"/>
                  </a:lnTo>
                  <a:lnTo>
                    <a:pt x="2" y="42"/>
                  </a:lnTo>
                  <a:lnTo>
                    <a:pt x="2" y="42"/>
                  </a:lnTo>
                  <a:lnTo>
                    <a:pt x="2" y="42"/>
                  </a:lnTo>
                  <a:lnTo>
                    <a:pt x="2"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6" name="Freeform 1476"/>
            <p:cNvSpPr>
              <a:spLocks/>
            </p:cNvSpPr>
            <p:nvPr/>
          </p:nvSpPr>
          <p:spPr bwMode="auto">
            <a:xfrm>
              <a:off x="4124" y="2628"/>
              <a:ext cx="74" cy="43"/>
            </a:xfrm>
            <a:custGeom>
              <a:avLst/>
              <a:gdLst>
                <a:gd name="T0" fmla="*/ 3 w 74"/>
                <a:gd name="T1" fmla="*/ 43 h 43"/>
                <a:gd name="T2" fmla="*/ 12 w 74"/>
                <a:gd name="T3" fmla="*/ 42 h 43"/>
                <a:gd name="T4" fmla="*/ 22 w 74"/>
                <a:gd name="T5" fmla="*/ 39 h 43"/>
                <a:gd name="T6" fmla="*/ 31 w 74"/>
                <a:gd name="T7" fmla="*/ 36 h 43"/>
                <a:gd name="T8" fmla="*/ 39 w 74"/>
                <a:gd name="T9" fmla="*/ 31 h 43"/>
                <a:gd name="T10" fmla="*/ 48 w 74"/>
                <a:gd name="T11" fmla="*/ 27 h 43"/>
                <a:gd name="T12" fmla="*/ 55 w 74"/>
                <a:gd name="T13" fmla="*/ 21 h 43"/>
                <a:gd name="T14" fmla="*/ 62 w 74"/>
                <a:gd name="T15" fmla="*/ 14 h 43"/>
                <a:gd name="T16" fmla="*/ 69 w 74"/>
                <a:gd name="T17" fmla="*/ 7 h 43"/>
                <a:gd name="T18" fmla="*/ 74 w 74"/>
                <a:gd name="T19" fmla="*/ 1 h 43"/>
                <a:gd name="T20" fmla="*/ 74 w 74"/>
                <a:gd name="T21" fmla="*/ 1 h 43"/>
                <a:gd name="T22" fmla="*/ 74 w 74"/>
                <a:gd name="T23" fmla="*/ 0 h 43"/>
                <a:gd name="T24" fmla="*/ 74 w 74"/>
                <a:gd name="T25" fmla="*/ 0 h 43"/>
                <a:gd name="T26" fmla="*/ 74 w 74"/>
                <a:gd name="T27" fmla="*/ 0 h 43"/>
                <a:gd name="T28" fmla="*/ 74 w 74"/>
                <a:gd name="T29" fmla="*/ 0 h 43"/>
                <a:gd name="T30" fmla="*/ 74 w 74"/>
                <a:gd name="T31" fmla="*/ 0 h 43"/>
                <a:gd name="T32" fmla="*/ 74 w 74"/>
                <a:gd name="T33" fmla="*/ 0 h 43"/>
                <a:gd name="T34" fmla="*/ 74 w 74"/>
                <a:gd name="T35" fmla="*/ 0 h 43"/>
                <a:gd name="T36" fmla="*/ 74 w 74"/>
                <a:gd name="T37" fmla="*/ 0 h 43"/>
                <a:gd name="T38" fmla="*/ 68 w 74"/>
                <a:gd name="T39" fmla="*/ 7 h 43"/>
                <a:gd name="T40" fmla="*/ 62 w 74"/>
                <a:gd name="T41" fmla="*/ 14 h 43"/>
                <a:gd name="T42" fmla="*/ 55 w 74"/>
                <a:gd name="T43" fmla="*/ 20 h 43"/>
                <a:gd name="T44" fmla="*/ 48 w 74"/>
                <a:gd name="T45" fmla="*/ 26 h 43"/>
                <a:gd name="T46" fmla="*/ 39 w 74"/>
                <a:gd name="T47" fmla="*/ 31 h 43"/>
                <a:gd name="T48" fmla="*/ 31 w 74"/>
                <a:gd name="T49" fmla="*/ 36 h 43"/>
                <a:gd name="T50" fmla="*/ 22 w 74"/>
                <a:gd name="T51" fmla="*/ 39 h 43"/>
                <a:gd name="T52" fmla="*/ 12 w 74"/>
                <a:gd name="T53" fmla="*/ 42 h 43"/>
                <a:gd name="T54" fmla="*/ 2 w 74"/>
                <a:gd name="T55" fmla="*/ 43 h 43"/>
                <a:gd name="T56" fmla="*/ 0 w 74"/>
                <a:gd name="T57" fmla="*/ 43 h 43"/>
                <a:gd name="T58" fmla="*/ 2 w 74"/>
                <a:gd name="T59" fmla="*/ 43 h 43"/>
                <a:gd name="T60" fmla="*/ 2 w 74"/>
                <a:gd name="T61" fmla="*/ 43 h 43"/>
                <a:gd name="T62" fmla="*/ 2 w 74"/>
                <a:gd name="T63" fmla="*/ 43 h 43"/>
                <a:gd name="T64" fmla="*/ 2 w 74"/>
                <a:gd name="T65" fmla="*/ 43 h 43"/>
                <a:gd name="T66" fmla="*/ 2 w 74"/>
                <a:gd name="T67" fmla="*/ 43 h 43"/>
                <a:gd name="T68" fmla="*/ 3 w 74"/>
                <a:gd name="T69" fmla="*/ 43 h 43"/>
                <a:gd name="T70" fmla="*/ 3 w 74"/>
                <a:gd name="T71" fmla="*/ 43 h 43"/>
                <a:gd name="T72" fmla="*/ 3 w 74"/>
                <a:gd name="T7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43">
                  <a:moveTo>
                    <a:pt x="3" y="43"/>
                  </a:moveTo>
                  <a:lnTo>
                    <a:pt x="12" y="42"/>
                  </a:lnTo>
                  <a:lnTo>
                    <a:pt x="22" y="39"/>
                  </a:lnTo>
                  <a:lnTo>
                    <a:pt x="31" y="36"/>
                  </a:lnTo>
                  <a:lnTo>
                    <a:pt x="39" y="31"/>
                  </a:lnTo>
                  <a:lnTo>
                    <a:pt x="48" y="27"/>
                  </a:lnTo>
                  <a:lnTo>
                    <a:pt x="55" y="21"/>
                  </a:lnTo>
                  <a:lnTo>
                    <a:pt x="62" y="14"/>
                  </a:lnTo>
                  <a:lnTo>
                    <a:pt x="69" y="7"/>
                  </a:lnTo>
                  <a:lnTo>
                    <a:pt x="74" y="1"/>
                  </a:lnTo>
                  <a:lnTo>
                    <a:pt x="74" y="1"/>
                  </a:lnTo>
                  <a:lnTo>
                    <a:pt x="74" y="0"/>
                  </a:lnTo>
                  <a:lnTo>
                    <a:pt x="74" y="0"/>
                  </a:lnTo>
                  <a:lnTo>
                    <a:pt x="74" y="0"/>
                  </a:lnTo>
                  <a:lnTo>
                    <a:pt x="74" y="0"/>
                  </a:lnTo>
                  <a:lnTo>
                    <a:pt x="74" y="0"/>
                  </a:lnTo>
                  <a:lnTo>
                    <a:pt x="74" y="0"/>
                  </a:lnTo>
                  <a:lnTo>
                    <a:pt x="74" y="0"/>
                  </a:lnTo>
                  <a:lnTo>
                    <a:pt x="74" y="0"/>
                  </a:lnTo>
                  <a:lnTo>
                    <a:pt x="68" y="7"/>
                  </a:lnTo>
                  <a:lnTo>
                    <a:pt x="62" y="14"/>
                  </a:lnTo>
                  <a:lnTo>
                    <a:pt x="55" y="20"/>
                  </a:lnTo>
                  <a:lnTo>
                    <a:pt x="48" y="26"/>
                  </a:lnTo>
                  <a:lnTo>
                    <a:pt x="39" y="31"/>
                  </a:lnTo>
                  <a:lnTo>
                    <a:pt x="31" y="36"/>
                  </a:lnTo>
                  <a:lnTo>
                    <a:pt x="22" y="39"/>
                  </a:lnTo>
                  <a:lnTo>
                    <a:pt x="12" y="42"/>
                  </a:lnTo>
                  <a:lnTo>
                    <a:pt x="2" y="43"/>
                  </a:lnTo>
                  <a:lnTo>
                    <a:pt x="0" y="43"/>
                  </a:lnTo>
                  <a:lnTo>
                    <a:pt x="2" y="43"/>
                  </a:lnTo>
                  <a:lnTo>
                    <a:pt x="2" y="43"/>
                  </a:lnTo>
                  <a:lnTo>
                    <a:pt x="2" y="43"/>
                  </a:lnTo>
                  <a:lnTo>
                    <a:pt x="2" y="43"/>
                  </a:lnTo>
                  <a:lnTo>
                    <a:pt x="2" y="43"/>
                  </a:lnTo>
                  <a:lnTo>
                    <a:pt x="3" y="43"/>
                  </a:lnTo>
                  <a:lnTo>
                    <a:pt x="3" y="43"/>
                  </a:lnTo>
                  <a:lnTo>
                    <a:pt x="3" y="43"/>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7" name="Freeform 1477"/>
            <p:cNvSpPr>
              <a:spLocks/>
            </p:cNvSpPr>
            <p:nvPr/>
          </p:nvSpPr>
          <p:spPr bwMode="auto">
            <a:xfrm>
              <a:off x="4123" y="2625"/>
              <a:ext cx="76" cy="46"/>
            </a:xfrm>
            <a:custGeom>
              <a:avLst/>
              <a:gdLst>
                <a:gd name="T0" fmla="*/ 1 w 76"/>
                <a:gd name="T1" fmla="*/ 46 h 46"/>
                <a:gd name="T2" fmla="*/ 3 w 76"/>
                <a:gd name="T3" fmla="*/ 46 h 46"/>
                <a:gd name="T4" fmla="*/ 13 w 76"/>
                <a:gd name="T5" fmla="*/ 45 h 46"/>
                <a:gd name="T6" fmla="*/ 23 w 76"/>
                <a:gd name="T7" fmla="*/ 42 h 46"/>
                <a:gd name="T8" fmla="*/ 32 w 76"/>
                <a:gd name="T9" fmla="*/ 39 h 46"/>
                <a:gd name="T10" fmla="*/ 40 w 76"/>
                <a:gd name="T11" fmla="*/ 34 h 46"/>
                <a:gd name="T12" fmla="*/ 49 w 76"/>
                <a:gd name="T13" fmla="*/ 29 h 46"/>
                <a:gd name="T14" fmla="*/ 56 w 76"/>
                <a:gd name="T15" fmla="*/ 23 h 46"/>
                <a:gd name="T16" fmla="*/ 63 w 76"/>
                <a:gd name="T17" fmla="*/ 17 h 46"/>
                <a:gd name="T18" fmla="*/ 69 w 76"/>
                <a:gd name="T19" fmla="*/ 10 h 46"/>
                <a:gd name="T20" fmla="*/ 75 w 76"/>
                <a:gd name="T21" fmla="*/ 3 h 46"/>
                <a:gd name="T22" fmla="*/ 75 w 76"/>
                <a:gd name="T23" fmla="*/ 3 h 46"/>
                <a:gd name="T24" fmla="*/ 75 w 76"/>
                <a:gd name="T25" fmla="*/ 1 h 46"/>
                <a:gd name="T26" fmla="*/ 76 w 76"/>
                <a:gd name="T27" fmla="*/ 1 h 46"/>
                <a:gd name="T28" fmla="*/ 76 w 76"/>
                <a:gd name="T29" fmla="*/ 1 h 46"/>
                <a:gd name="T30" fmla="*/ 76 w 76"/>
                <a:gd name="T31" fmla="*/ 1 h 46"/>
                <a:gd name="T32" fmla="*/ 76 w 76"/>
                <a:gd name="T33" fmla="*/ 1 h 46"/>
                <a:gd name="T34" fmla="*/ 76 w 76"/>
                <a:gd name="T35" fmla="*/ 1 h 46"/>
                <a:gd name="T36" fmla="*/ 76 w 76"/>
                <a:gd name="T37" fmla="*/ 0 h 46"/>
                <a:gd name="T38" fmla="*/ 76 w 76"/>
                <a:gd name="T39" fmla="*/ 0 h 46"/>
                <a:gd name="T40" fmla="*/ 75 w 76"/>
                <a:gd name="T41" fmla="*/ 3 h 46"/>
                <a:gd name="T42" fmla="*/ 69 w 76"/>
                <a:gd name="T43" fmla="*/ 10 h 46"/>
                <a:gd name="T44" fmla="*/ 63 w 76"/>
                <a:gd name="T45" fmla="*/ 17 h 46"/>
                <a:gd name="T46" fmla="*/ 56 w 76"/>
                <a:gd name="T47" fmla="*/ 23 h 46"/>
                <a:gd name="T48" fmla="*/ 49 w 76"/>
                <a:gd name="T49" fmla="*/ 29 h 46"/>
                <a:gd name="T50" fmla="*/ 40 w 76"/>
                <a:gd name="T51" fmla="*/ 33 h 46"/>
                <a:gd name="T52" fmla="*/ 32 w 76"/>
                <a:gd name="T53" fmla="*/ 37 h 46"/>
                <a:gd name="T54" fmla="*/ 23 w 76"/>
                <a:gd name="T55" fmla="*/ 42 h 46"/>
                <a:gd name="T56" fmla="*/ 13 w 76"/>
                <a:gd name="T57" fmla="*/ 43 h 46"/>
                <a:gd name="T58" fmla="*/ 3 w 76"/>
                <a:gd name="T59" fmla="*/ 45 h 46"/>
                <a:gd name="T60" fmla="*/ 0 w 76"/>
                <a:gd name="T61" fmla="*/ 45 h 46"/>
                <a:gd name="T62" fmla="*/ 0 w 76"/>
                <a:gd name="T63" fmla="*/ 45 h 46"/>
                <a:gd name="T64" fmla="*/ 0 w 76"/>
                <a:gd name="T65" fmla="*/ 45 h 46"/>
                <a:gd name="T66" fmla="*/ 1 w 76"/>
                <a:gd name="T67" fmla="*/ 46 h 46"/>
                <a:gd name="T68" fmla="*/ 1 w 76"/>
                <a:gd name="T69" fmla="*/ 46 h 46"/>
                <a:gd name="T70" fmla="*/ 1 w 76"/>
                <a:gd name="T71" fmla="*/ 46 h 46"/>
                <a:gd name="T72" fmla="*/ 1 w 76"/>
                <a:gd name="T73" fmla="*/ 46 h 46"/>
                <a:gd name="T74" fmla="*/ 1 w 76"/>
                <a:gd name="T75" fmla="*/ 46 h 46"/>
                <a:gd name="T76" fmla="*/ 1 w 76"/>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46">
                  <a:moveTo>
                    <a:pt x="1" y="46"/>
                  </a:moveTo>
                  <a:lnTo>
                    <a:pt x="3" y="46"/>
                  </a:lnTo>
                  <a:lnTo>
                    <a:pt x="13" y="45"/>
                  </a:lnTo>
                  <a:lnTo>
                    <a:pt x="23" y="42"/>
                  </a:lnTo>
                  <a:lnTo>
                    <a:pt x="32" y="39"/>
                  </a:lnTo>
                  <a:lnTo>
                    <a:pt x="40" y="34"/>
                  </a:lnTo>
                  <a:lnTo>
                    <a:pt x="49" y="29"/>
                  </a:lnTo>
                  <a:lnTo>
                    <a:pt x="56" y="23"/>
                  </a:lnTo>
                  <a:lnTo>
                    <a:pt x="63" y="17"/>
                  </a:lnTo>
                  <a:lnTo>
                    <a:pt x="69" y="10"/>
                  </a:lnTo>
                  <a:lnTo>
                    <a:pt x="75" y="3"/>
                  </a:lnTo>
                  <a:lnTo>
                    <a:pt x="75" y="3"/>
                  </a:lnTo>
                  <a:lnTo>
                    <a:pt x="75" y="1"/>
                  </a:lnTo>
                  <a:lnTo>
                    <a:pt x="76" y="1"/>
                  </a:lnTo>
                  <a:lnTo>
                    <a:pt x="76" y="1"/>
                  </a:lnTo>
                  <a:lnTo>
                    <a:pt x="76" y="1"/>
                  </a:lnTo>
                  <a:lnTo>
                    <a:pt x="76" y="1"/>
                  </a:lnTo>
                  <a:lnTo>
                    <a:pt x="76" y="1"/>
                  </a:lnTo>
                  <a:lnTo>
                    <a:pt x="76" y="0"/>
                  </a:lnTo>
                  <a:lnTo>
                    <a:pt x="76" y="0"/>
                  </a:lnTo>
                  <a:lnTo>
                    <a:pt x="75" y="3"/>
                  </a:lnTo>
                  <a:lnTo>
                    <a:pt x="69" y="10"/>
                  </a:lnTo>
                  <a:lnTo>
                    <a:pt x="63" y="17"/>
                  </a:lnTo>
                  <a:lnTo>
                    <a:pt x="56" y="23"/>
                  </a:lnTo>
                  <a:lnTo>
                    <a:pt x="49" y="29"/>
                  </a:lnTo>
                  <a:lnTo>
                    <a:pt x="40" y="33"/>
                  </a:lnTo>
                  <a:lnTo>
                    <a:pt x="32" y="37"/>
                  </a:lnTo>
                  <a:lnTo>
                    <a:pt x="23" y="42"/>
                  </a:lnTo>
                  <a:lnTo>
                    <a:pt x="13" y="43"/>
                  </a:lnTo>
                  <a:lnTo>
                    <a:pt x="3" y="45"/>
                  </a:lnTo>
                  <a:lnTo>
                    <a:pt x="0" y="45"/>
                  </a:lnTo>
                  <a:lnTo>
                    <a:pt x="0" y="45"/>
                  </a:lnTo>
                  <a:lnTo>
                    <a:pt x="0" y="45"/>
                  </a:lnTo>
                  <a:lnTo>
                    <a:pt x="1" y="46"/>
                  </a:lnTo>
                  <a:lnTo>
                    <a:pt x="1" y="46"/>
                  </a:lnTo>
                  <a:lnTo>
                    <a:pt x="1" y="46"/>
                  </a:lnTo>
                  <a:lnTo>
                    <a:pt x="1" y="46"/>
                  </a:lnTo>
                  <a:lnTo>
                    <a:pt x="1" y="46"/>
                  </a:lnTo>
                  <a:lnTo>
                    <a:pt x="1" y="46"/>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8" name="Freeform 1478"/>
            <p:cNvSpPr>
              <a:spLocks/>
            </p:cNvSpPr>
            <p:nvPr/>
          </p:nvSpPr>
          <p:spPr bwMode="auto">
            <a:xfrm>
              <a:off x="4121" y="2624"/>
              <a:ext cx="78" cy="46"/>
            </a:xfrm>
            <a:custGeom>
              <a:avLst/>
              <a:gdLst>
                <a:gd name="T0" fmla="*/ 2 w 78"/>
                <a:gd name="T1" fmla="*/ 46 h 46"/>
                <a:gd name="T2" fmla="*/ 5 w 78"/>
                <a:gd name="T3" fmla="*/ 46 h 46"/>
                <a:gd name="T4" fmla="*/ 15 w 78"/>
                <a:gd name="T5" fmla="*/ 44 h 46"/>
                <a:gd name="T6" fmla="*/ 25 w 78"/>
                <a:gd name="T7" fmla="*/ 43 h 46"/>
                <a:gd name="T8" fmla="*/ 34 w 78"/>
                <a:gd name="T9" fmla="*/ 38 h 46"/>
                <a:gd name="T10" fmla="*/ 42 w 78"/>
                <a:gd name="T11" fmla="*/ 34 h 46"/>
                <a:gd name="T12" fmla="*/ 51 w 78"/>
                <a:gd name="T13" fmla="*/ 30 h 46"/>
                <a:gd name="T14" fmla="*/ 58 w 78"/>
                <a:gd name="T15" fmla="*/ 24 h 46"/>
                <a:gd name="T16" fmla="*/ 65 w 78"/>
                <a:gd name="T17" fmla="*/ 18 h 46"/>
                <a:gd name="T18" fmla="*/ 71 w 78"/>
                <a:gd name="T19" fmla="*/ 11 h 46"/>
                <a:gd name="T20" fmla="*/ 77 w 78"/>
                <a:gd name="T21" fmla="*/ 4 h 46"/>
                <a:gd name="T22" fmla="*/ 78 w 78"/>
                <a:gd name="T23" fmla="*/ 1 h 46"/>
                <a:gd name="T24" fmla="*/ 78 w 78"/>
                <a:gd name="T25" fmla="*/ 1 h 46"/>
                <a:gd name="T26" fmla="*/ 78 w 78"/>
                <a:gd name="T27" fmla="*/ 1 h 46"/>
                <a:gd name="T28" fmla="*/ 78 w 78"/>
                <a:gd name="T29" fmla="*/ 1 h 46"/>
                <a:gd name="T30" fmla="*/ 78 w 78"/>
                <a:gd name="T31" fmla="*/ 1 h 46"/>
                <a:gd name="T32" fmla="*/ 78 w 78"/>
                <a:gd name="T33" fmla="*/ 0 h 46"/>
                <a:gd name="T34" fmla="*/ 78 w 78"/>
                <a:gd name="T35" fmla="*/ 0 h 46"/>
                <a:gd name="T36" fmla="*/ 78 w 78"/>
                <a:gd name="T37" fmla="*/ 0 h 46"/>
                <a:gd name="T38" fmla="*/ 78 w 78"/>
                <a:gd name="T39" fmla="*/ 0 h 46"/>
                <a:gd name="T40" fmla="*/ 77 w 78"/>
                <a:gd name="T41" fmla="*/ 2 h 46"/>
                <a:gd name="T42" fmla="*/ 71 w 78"/>
                <a:gd name="T43" fmla="*/ 11 h 46"/>
                <a:gd name="T44" fmla="*/ 64 w 78"/>
                <a:gd name="T45" fmla="*/ 17 h 46"/>
                <a:gd name="T46" fmla="*/ 58 w 78"/>
                <a:gd name="T47" fmla="*/ 24 h 46"/>
                <a:gd name="T48" fmla="*/ 49 w 78"/>
                <a:gd name="T49" fmla="*/ 30 h 46"/>
                <a:gd name="T50" fmla="*/ 42 w 78"/>
                <a:gd name="T51" fmla="*/ 34 h 46"/>
                <a:gd name="T52" fmla="*/ 34 w 78"/>
                <a:gd name="T53" fmla="*/ 38 h 46"/>
                <a:gd name="T54" fmla="*/ 25 w 78"/>
                <a:gd name="T55" fmla="*/ 41 h 46"/>
                <a:gd name="T56" fmla="*/ 15 w 78"/>
                <a:gd name="T57" fmla="*/ 44 h 46"/>
                <a:gd name="T58" fmla="*/ 5 w 78"/>
                <a:gd name="T59" fmla="*/ 46 h 46"/>
                <a:gd name="T60" fmla="*/ 0 w 78"/>
                <a:gd name="T61" fmla="*/ 46 h 46"/>
                <a:gd name="T62" fmla="*/ 0 w 78"/>
                <a:gd name="T63" fmla="*/ 46 h 46"/>
                <a:gd name="T64" fmla="*/ 0 w 78"/>
                <a:gd name="T65" fmla="*/ 46 h 46"/>
                <a:gd name="T66" fmla="*/ 0 w 78"/>
                <a:gd name="T67" fmla="*/ 46 h 46"/>
                <a:gd name="T68" fmla="*/ 0 w 78"/>
                <a:gd name="T69" fmla="*/ 46 h 46"/>
                <a:gd name="T70" fmla="*/ 2 w 78"/>
                <a:gd name="T71" fmla="*/ 46 h 46"/>
                <a:gd name="T72" fmla="*/ 2 w 78"/>
                <a:gd name="T73" fmla="*/ 46 h 46"/>
                <a:gd name="T74" fmla="*/ 2 w 78"/>
                <a:gd name="T75" fmla="*/ 46 h 46"/>
                <a:gd name="T76" fmla="*/ 2 w 78"/>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46">
                  <a:moveTo>
                    <a:pt x="2" y="46"/>
                  </a:moveTo>
                  <a:lnTo>
                    <a:pt x="5" y="46"/>
                  </a:lnTo>
                  <a:lnTo>
                    <a:pt x="15" y="44"/>
                  </a:lnTo>
                  <a:lnTo>
                    <a:pt x="25" y="43"/>
                  </a:lnTo>
                  <a:lnTo>
                    <a:pt x="34" y="38"/>
                  </a:lnTo>
                  <a:lnTo>
                    <a:pt x="42" y="34"/>
                  </a:lnTo>
                  <a:lnTo>
                    <a:pt x="51" y="30"/>
                  </a:lnTo>
                  <a:lnTo>
                    <a:pt x="58" y="24"/>
                  </a:lnTo>
                  <a:lnTo>
                    <a:pt x="65" y="18"/>
                  </a:lnTo>
                  <a:lnTo>
                    <a:pt x="71" y="11"/>
                  </a:lnTo>
                  <a:lnTo>
                    <a:pt x="77" y="4"/>
                  </a:lnTo>
                  <a:lnTo>
                    <a:pt x="78" y="1"/>
                  </a:lnTo>
                  <a:lnTo>
                    <a:pt x="78" y="1"/>
                  </a:lnTo>
                  <a:lnTo>
                    <a:pt x="78" y="1"/>
                  </a:lnTo>
                  <a:lnTo>
                    <a:pt x="78" y="1"/>
                  </a:lnTo>
                  <a:lnTo>
                    <a:pt x="78" y="1"/>
                  </a:lnTo>
                  <a:lnTo>
                    <a:pt x="78" y="0"/>
                  </a:lnTo>
                  <a:lnTo>
                    <a:pt x="78" y="0"/>
                  </a:lnTo>
                  <a:lnTo>
                    <a:pt x="78" y="0"/>
                  </a:lnTo>
                  <a:lnTo>
                    <a:pt x="78" y="0"/>
                  </a:lnTo>
                  <a:lnTo>
                    <a:pt x="77" y="2"/>
                  </a:lnTo>
                  <a:lnTo>
                    <a:pt x="71" y="11"/>
                  </a:lnTo>
                  <a:lnTo>
                    <a:pt x="64" y="17"/>
                  </a:lnTo>
                  <a:lnTo>
                    <a:pt x="58" y="24"/>
                  </a:lnTo>
                  <a:lnTo>
                    <a:pt x="49" y="30"/>
                  </a:lnTo>
                  <a:lnTo>
                    <a:pt x="42" y="34"/>
                  </a:lnTo>
                  <a:lnTo>
                    <a:pt x="34" y="38"/>
                  </a:lnTo>
                  <a:lnTo>
                    <a:pt x="25" y="41"/>
                  </a:lnTo>
                  <a:lnTo>
                    <a:pt x="15" y="44"/>
                  </a:lnTo>
                  <a:lnTo>
                    <a:pt x="5" y="46"/>
                  </a:lnTo>
                  <a:lnTo>
                    <a:pt x="0" y="46"/>
                  </a:lnTo>
                  <a:lnTo>
                    <a:pt x="0" y="46"/>
                  </a:lnTo>
                  <a:lnTo>
                    <a:pt x="0" y="46"/>
                  </a:lnTo>
                  <a:lnTo>
                    <a:pt x="0" y="46"/>
                  </a:lnTo>
                  <a:lnTo>
                    <a:pt x="0" y="46"/>
                  </a:lnTo>
                  <a:lnTo>
                    <a:pt x="2" y="46"/>
                  </a:lnTo>
                  <a:lnTo>
                    <a:pt x="2" y="46"/>
                  </a:lnTo>
                  <a:lnTo>
                    <a:pt x="2" y="46"/>
                  </a:lnTo>
                  <a:lnTo>
                    <a:pt x="2" y="46"/>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39" name="Freeform 1479"/>
            <p:cNvSpPr>
              <a:spLocks/>
            </p:cNvSpPr>
            <p:nvPr/>
          </p:nvSpPr>
          <p:spPr bwMode="auto">
            <a:xfrm>
              <a:off x="4120" y="2622"/>
              <a:ext cx="79" cy="48"/>
            </a:xfrm>
            <a:custGeom>
              <a:avLst/>
              <a:gdLst>
                <a:gd name="T0" fmla="*/ 1 w 79"/>
                <a:gd name="T1" fmla="*/ 48 h 48"/>
                <a:gd name="T2" fmla="*/ 6 w 79"/>
                <a:gd name="T3" fmla="*/ 48 h 48"/>
                <a:gd name="T4" fmla="*/ 16 w 79"/>
                <a:gd name="T5" fmla="*/ 46 h 48"/>
                <a:gd name="T6" fmla="*/ 26 w 79"/>
                <a:gd name="T7" fmla="*/ 43 h 48"/>
                <a:gd name="T8" fmla="*/ 35 w 79"/>
                <a:gd name="T9" fmla="*/ 40 h 48"/>
                <a:gd name="T10" fmla="*/ 43 w 79"/>
                <a:gd name="T11" fmla="*/ 36 h 48"/>
                <a:gd name="T12" fmla="*/ 50 w 79"/>
                <a:gd name="T13" fmla="*/ 32 h 48"/>
                <a:gd name="T14" fmla="*/ 59 w 79"/>
                <a:gd name="T15" fmla="*/ 26 h 48"/>
                <a:gd name="T16" fmla="*/ 65 w 79"/>
                <a:gd name="T17" fmla="*/ 19 h 48"/>
                <a:gd name="T18" fmla="*/ 72 w 79"/>
                <a:gd name="T19" fmla="*/ 13 h 48"/>
                <a:gd name="T20" fmla="*/ 78 w 79"/>
                <a:gd name="T21" fmla="*/ 4 h 48"/>
                <a:gd name="T22" fmla="*/ 79 w 79"/>
                <a:gd name="T23" fmla="*/ 2 h 48"/>
                <a:gd name="T24" fmla="*/ 79 w 79"/>
                <a:gd name="T25" fmla="*/ 2 h 48"/>
                <a:gd name="T26" fmla="*/ 79 w 79"/>
                <a:gd name="T27" fmla="*/ 2 h 48"/>
                <a:gd name="T28" fmla="*/ 79 w 79"/>
                <a:gd name="T29" fmla="*/ 2 h 48"/>
                <a:gd name="T30" fmla="*/ 79 w 79"/>
                <a:gd name="T31" fmla="*/ 0 h 48"/>
                <a:gd name="T32" fmla="*/ 79 w 79"/>
                <a:gd name="T33" fmla="*/ 0 h 48"/>
                <a:gd name="T34" fmla="*/ 79 w 79"/>
                <a:gd name="T35" fmla="*/ 0 h 48"/>
                <a:gd name="T36" fmla="*/ 79 w 79"/>
                <a:gd name="T37" fmla="*/ 0 h 48"/>
                <a:gd name="T38" fmla="*/ 79 w 79"/>
                <a:gd name="T39" fmla="*/ 0 h 48"/>
                <a:gd name="T40" fmla="*/ 76 w 79"/>
                <a:gd name="T41" fmla="*/ 4 h 48"/>
                <a:gd name="T42" fmla="*/ 72 w 79"/>
                <a:gd name="T43" fmla="*/ 12 h 48"/>
                <a:gd name="T44" fmla="*/ 65 w 79"/>
                <a:gd name="T45" fmla="*/ 19 h 48"/>
                <a:gd name="T46" fmla="*/ 58 w 79"/>
                <a:gd name="T47" fmla="*/ 26 h 48"/>
                <a:gd name="T48" fmla="*/ 50 w 79"/>
                <a:gd name="T49" fmla="*/ 30 h 48"/>
                <a:gd name="T50" fmla="*/ 43 w 79"/>
                <a:gd name="T51" fmla="*/ 36 h 48"/>
                <a:gd name="T52" fmla="*/ 35 w 79"/>
                <a:gd name="T53" fmla="*/ 40 h 48"/>
                <a:gd name="T54" fmla="*/ 26 w 79"/>
                <a:gd name="T55" fmla="*/ 43 h 48"/>
                <a:gd name="T56" fmla="*/ 16 w 79"/>
                <a:gd name="T57" fmla="*/ 46 h 48"/>
                <a:gd name="T58" fmla="*/ 6 w 79"/>
                <a:gd name="T59" fmla="*/ 48 h 48"/>
                <a:gd name="T60" fmla="*/ 0 w 79"/>
                <a:gd name="T61" fmla="*/ 48 h 48"/>
                <a:gd name="T62" fmla="*/ 0 w 79"/>
                <a:gd name="T63" fmla="*/ 48 h 48"/>
                <a:gd name="T64" fmla="*/ 0 w 79"/>
                <a:gd name="T65" fmla="*/ 48 h 48"/>
                <a:gd name="T66" fmla="*/ 0 w 79"/>
                <a:gd name="T67" fmla="*/ 48 h 48"/>
                <a:gd name="T68" fmla="*/ 0 w 79"/>
                <a:gd name="T69" fmla="*/ 48 h 48"/>
                <a:gd name="T70" fmla="*/ 0 w 79"/>
                <a:gd name="T71" fmla="*/ 48 h 48"/>
                <a:gd name="T72" fmla="*/ 1 w 79"/>
                <a:gd name="T73" fmla="*/ 48 h 48"/>
                <a:gd name="T74" fmla="*/ 1 w 79"/>
                <a:gd name="T75" fmla="*/ 48 h 48"/>
                <a:gd name="T76" fmla="*/ 1 w 79"/>
                <a:gd name="T7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48">
                  <a:moveTo>
                    <a:pt x="1" y="48"/>
                  </a:moveTo>
                  <a:lnTo>
                    <a:pt x="6" y="48"/>
                  </a:lnTo>
                  <a:lnTo>
                    <a:pt x="16" y="46"/>
                  </a:lnTo>
                  <a:lnTo>
                    <a:pt x="26" y="43"/>
                  </a:lnTo>
                  <a:lnTo>
                    <a:pt x="35" y="40"/>
                  </a:lnTo>
                  <a:lnTo>
                    <a:pt x="43" y="36"/>
                  </a:lnTo>
                  <a:lnTo>
                    <a:pt x="50" y="32"/>
                  </a:lnTo>
                  <a:lnTo>
                    <a:pt x="59" y="26"/>
                  </a:lnTo>
                  <a:lnTo>
                    <a:pt x="65" y="19"/>
                  </a:lnTo>
                  <a:lnTo>
                    <a:pt x="72" y="13"/>
                  </a:lnTo>
                  <a:lnTo>
                    <a:pt x="78" y="4"/>
                  </a:lnTo>
                  <a:lnTo>
                    <a:pt x="79" y="2"/>
                  </a:lnTo>
                  <a:lnTo>
                    <a:pt x="79" y="2"/>
                  </a:lnTo>
                  <a:lnTo>
                    <a:pt x="79" y="2"/>
                  </a:lnTo>
                  <a:lnTo>
                    <a:pt x="79" y="2"/>
                  </a:lnTo>
                  <a:lnTo>
                    <a:pt x="79" y="0"/>
                  </a:lnTo>
                  <a:lnTo>
                    <a:pt x="79" y="0"/>
                  </a:lnTo>
                  <a:lnTo>
                    <a:pt x="79" y="0"/>
                  </a:lnTo>
                  <a:lnTo>
                    <a:pt x="79" y="0"/>
                  </a:lnTo>
                  <a:lnTo>
                    <a:pt x="79" y="0"/>
                  </a:lnTo>
                  <a:lnTo>
                    <a:pt x="76" y="4"/>
                  </a:lnTo>
                  <a:lnTo>
                    <a:pt x="72" y="12"/>
                  </a:lnTo>
                  <a:lnTo>
                    <a:pt x="65" y="19"/>
                  </a:lnTo>
                  <a:lnTo>
                    <a:pt x="58" y="26"/>
                  </a:lnTo>
                  <a:lnTo>
                    <a:pt x="50" y="30"/>
                  </a:lnTo>
                  <a:lnTo>
                    <a:pt x="43" y="36"/>
                  </a:lnTo>
                  <a:lnTo>
                    <a:pt x="35" y="40"/>
                  </a:lnTo>
                  <a:lnTo>
                    <a:pt x="26" y="43"/>
                  </a:lnTo>
                  <a:lnTo>
                    <a:pt x="16" y="46"/>
                  </a:lnTo>
                  <a:lnTo>
                    <a:pt x="6" y="48"/>
                  </a:lnTo>
                  <a:lnTo>
                    <a:pt x="0" y="48"/>
                  </a:lnTo>
                  <a:lnTo>
                    <a:pt x="0" y="48"/>
                  </a:lnTo>
                  <a:lnTo>
                    <a:pt x="0" y="48"/>
                  </a:lnTo>
                  <a:lnTo>
                    <a:pt x="0" y="48"/>
                  </a:lnTo>
                  <a:lnTo>
                    <a:pt x="0" y="48"/>
                  </a:lnTo>
                  <a:lnTo>
                    <a:pt x="0" y="48"/>
                  </a:lnTo>
                  <a:lnTo>
                    <a:pt x="1" y="48"/>
                  </a:lnTo>
                  <a:lnTo>
                    <a:pt x="1" y="48"/>
                  </a:lnTo>
                  <a:lnTo>
                    <a:pt x="1" y="48"/>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0" name="Freeform 1480"/>
            <p:cNvSpPr>
              <a:spLocks/>
            </p:cNvSpPr>
            <p:nvPr/>
          </p:nvSpPr>
          <p:spPr bwMode="auto">
            <a:xfrm>
              <a:off x="4119" y="2621"/>
              <a:ext cx="82" cy="49"/>
            </a:xfrm>
            <a:custGeom>
              <a:avLst/>
              <a:gdLst>
                <a:gd name="T0" fmla="*/ 1 w 82"/>
                <a:gd name="T1" fmla="*/ 49 h 49"/>
                <a:gd name="T2" fmla="*/ 7 w 82"/>
                <a:gd name="T3" fmla="*/ 49 h 49"/>
                <a:gd name="T4" fmla="*/ 17 w 82"/>
                <a:gd name="T5" fmla="*/ 47 h 49"/>
                <a:gd name="T6" fmla="*/ 27 w 82"/>
                <a:gd name="T7" fmla="*/ 44 h 49"/>
                <a:gd name="T8" fmla="*/ 36 w 82"/>
                <a:gd name="T9" fmla="*/ 41 h 49"/>
                <a:gd name="T10" fmla="*/ 44 w 82"/>
                <a:gd name="T11" fmla="*/ 37 h 49"/>
                <a:gd name="T12" fmla="*/ 51 w 82"/>
                <a:gd name="T13" fmla="*/ 31 h 49"/>
                <a:gd name="T14" fmla="*/ 59 w 82"/>
                <a:gd name="T15" fmla="*/ 27 h 49"/>
                <a:gd name="T16" fmla="*/ 66 w 82"/>
                <a:gd name="T17" fmla="*/ 20 h 49"/>
                <a:gd name="T18" fmla="*/ 73 w 82"/>
                <a:gd name="T19" fmla="*/ 13 h 49"/>
                <a:gd name="T20" fmla="*/ 77 w 82"/>
                <a:gd name="T21" fmla="*/ 5 h 49"/>
                <a:gd name="T22" fmla="*/ 80 w 82"/>
                <a:gd name="T23" fmla="*/ 1 h 49"/>
                <a:gd name="T24" fmla="*/ 80 w 82"/>
                <a:gd name="T25" fmla="*/ 1 h 49"/>
                <a:gd name="T26" fmla="*/ 82 w 82"/>
                <a:gd name="T27" fmla="*/ 1 h 49"/>
                <a:gd name="T28" fmla="*/ 82 w 82"/>
                <a:gd name="T29" fmla="*/ 0 h 49"/>
                <a:gd name="T30" fmla="*/ 82 w 82"/>
                <a:gd name="T31" fmla="*/ 0 h 49"/>
                <a:gd name="T32" fmla="*/ 82 w 82"/>
                <a:gd name="T33" fmla="*/ 0 h 49"/>
                <a:gd name="T34" fmla="*/ 82 w 82"/>
                <a:gd name="T35" fmla="*/ 0 h 49"/>
                <a:gd name="T36" fmla="*/ 82 w 82"/>
                <a:gd name="T37" fmla="*/ 0 h 49"/>
                <a:gd name="T38" fmla="*/ 82 w 82"/>
                <a:gd name="T39" fmla="*/ 0 h 49"/>
                <a:gd name="T40" fmla="*/ 77 w 82"/>
                <a:gd name="T41" fmla="*/ 5 h 49"/>
                <a:gd name="T42" fmla="*/ 72 w 82"/>
                <a:gd name="T43" fmla="*/ 13 h 49"/>
                <a:gd name="T44" fmla="*/ 66 w 82"/>
                <a:gd name="T45" fmla="*/ 20 h 49"/>
                <a:gd name="T46" fmla="*/ 59 w 82"/>
                <a:gd name="T47" fmla="*/ 26 h 49"/>
                <a:gd name="T48" fmla="*/ 51 w 82"/>
                <a:gd name="T49" fmla="*/ 31 h 49"/>
                <a:gd name="T50" fmla="*/ 43 w 82"/>
                <a:gd name="T51" fmla="*/ 36 h 49"/>
                <a:gd name="T52" fmla="*/ 36 w 82"/>
                <a:gd name="T53" fmla="*/ 40 h 49"/>
                <a:gd name="T54" fmla="*/ 25 w 82"/>
                <a:gd name="T55" fmla="*/ 44 h 49"/>
                <a:gd name="T56" fmla="*/ 17 w 82"/>
                <a:gd name="T57" fmla="*/ 46 h 49"/>
                <a:gd name="T58" fmla="*/ 7 w 82"/>
                <a:gd name="T59" fmla="*/ 47 h 49"/>
                <a:gd name="T60" fmla="*/ 0 w 82"/>
                <a:gd name="T61" fmla="*/ 49 h 49"/>
                <a:gd name="T62" fmla="*/ 0 w 82"/>
                <a:gd name="T63" fmla="*/ 49 h 49"/>
                <a:gd name="T64" fmla="*/ 0 w 82"/>
                <a:gd name="T65" fmla="*/ 49 h 49"/>
                <a:gd name="T66" fmla="*/ 0 w 82"/>
                <a:gd name="T67" fmla="*/ 49 h 49"/>
                <a:gd name="T68" fmla="*/ 0 w 82"/>
                <a:gd name="T69" fmla="*/ 49 h 49"/>
                <a:gd name="T70" fmla="*/ 0 w 82"/>
                <a:gd name="T71" fmla="*/ 49 h 49"/>
                <a:gd name="T72" fmla="*/ 0 w 82"/>
                <a:gd name="T73" fmla="*/ 49 h 49"/>
                <a:gd name="T74" fmla="*/ 1 w 82"/>
                <a:gd name="T75" fmla="*/ 49 h 49"/>
                <a:gd name="T76" fmla="*/ 1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1" y="49"/>
                  </a:moveTo>
                  <a:lnTo>
                    <a:pt x="7" y="49"/>
                  </a:lnTo>
                  <a:lnTo>
                    <a:pt x="17" y="47"/>
                  </a:lnTo>
                  <a:lnTo>
                    <a:pt x="27" y="44"/>
                  </a:lnTo>
                  <a:lnTo>
                    <a:pt x="36" y="41"/>
                  </a:lnTo>
                  <a:lnTo>
                    <a:pt x="44" y="37"/>
                  </a:lnTo>
                  <a:lnTo>
                    <a:pt x="51" y="31"/>
                  </a:lnTo>
                  <a:lnTo>
                    <a:pt x="59" y="27"/>
                  </a:lnTo>
                  <a:lnTo>
                    <a:pt x="66" y="20"/>
                  </a:lnTo>
                  <a:lnTo>
                    <a:pt x="73" y="13"/>
                  </a:lnTo>
                  <a:lnTo>
                    <a:pt x="77" y="5"/>
                  </a:lnTo>
                  <a:lnTo>
                    <a:pt x="80" y="1"/>
                  </a:lnTo>
                  <a:lnTo>
                    <a:pt x="80" y="1"/>
                  </a:lnTo>
                  <a:lnTo>
                    <a:pt x="82" y="1"/>
                  </a:lnTo>
                  <a:lnTo>
                    <a:pt x="82" y="0"/>
                  </a:lnTo>
                  <a:lnTo>
                    <a:pt x="82" y="0"/>
                  </a:lnTo>
                  <a:lnTo>
                    <a:pt x="82" y="0"/>
                  </a:lnTo>
                  <a:lnTo>
                    <a:pt x="82" y="0"/>
                  </a:lnTo>
                  <a:lnTo>
                    <a:pt x="82" y="0"/>
                  </a:lnTo>
                  <a:lnTo>
                    <a:pt x="82" y="0"/>
                  </a:lnTo>
                  <a:lnTo>
                    <a:pt x="77" y="5"/>
                  </a:lnTo>
                  <a:lnTo>
                    <a:pt x="72" y="13"/>
                  </a:lnTo>
                  <a:lnTo>
                    <a:pt x="66" y="20"/>
                  </a:lnTo>
                  <a:lnTo>
                    <a:pt x="59" y="26"/>
                  </a:lnTo>
                  <a:lnTo>
                    <a:pt x="51" y="31"/>
                  </a:lnTo>
                  <a:lnTo>
                    <a:pt x="43" y="36"/>
                  </a:lnTo>
                  <a:lnTo>
                    <a:pt x="36" y="40"/>
                  </a:lnTo>
                  <a:lnTo>
                    <a:pt x="25" y="44"/>
                  </a:lnTo>
                  <a:lnTo>
                    <a:pt x="17" y="46"/>
                  </a:lnTo>
                  <a:lnTo>
                    <a:pt x="7" y="47"/>
                  </a:lnTo>
                  <a:lnTo>
                    <a:pt x="0" y="49"/>
                  </a:lnTo>
                  <a:lnTo>
                    <a:pt x="0" y="49"/>
                  </a:lnTo>
                  <a:lnTo>
                    <a:pt x="0" y="49"/>
                  </a:lnTo>
                  <a:lnTo>
                    <a:pt x="0" y="49"/>
                  </a:lnTo>
                  <a:lnTo>
                    <a:pt x="0" y="49"/>
                  </a:lnTo>
                  <a:lnTo>
                    <a:pt x="0" y="49"/>
                  </a:lnTo>
                  <a:lnTo>
                    <a:pt x="0" y="49"/>
                  </a:lnTo>
                  <a:lnTo>
                    <a:pt x="1" y="49"/>
                  </a:lnTo>
                  <a:lnTo>
                    <a:pt x="1"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1" name="Freeform 1481"/>
            <p:cNvSpPr>
              <a:spLocks/>
            </p:cNvSpPr>
            <p:nvPr/>
          </p:nvSpPr>
          <p:spPr bwMode="auto">
            <a:xfrm>
              <a:off x="4117" y="2619"/>
              <a:ext cx="84" cy="51"/>
            </a:xfrm>
            <a:custGeom>
              <a:avLst/>
              <a:gdLst>
                <a:gd name="T0" fmla="*/ 2 w 84"/>
                <a:gd name="T1" fmla="*/ 51 h 51"/>
                <a:gd name="T2" fmla="*/ 9 w 84"/>
                <a:gd name="T3" fmla="*/ 49 h 51"/>
                <a:gd name="T4" fmla="*/ 19 w 84"/>
                <a:gd name="T5" fmla="*/ 48 h 51"/>
                <a:gd name="T6" fmla="*/ 27 w 84"/>
                <a:gd name="T7" fmla="*/ 46 h 51"/>
                <a:gd name="T8" fmla="*/ 38 w 84"/>
                <a:gd name="T9" fmla="*/ 42 h 51"/>
                <a:gd name="T10" fmla="*/ 45 w 84"/>
                <a:gd name="T11" fmla="*/ 38 h 51"/>
                <a:gd name="T12" fmla="*/ 53 w 84"/>
                <a:gd name="T13" fmla="*/ 33 h 51"/>
                <a:gd name="T14" fmla="*/ 61 w 84"/>
                <a:gd name="T15" fmla="*/ 28 h 51"/>
                <a:gd name="T16" fmla="*/ 68 w 84"/>
                <a:gd name="T17" fmla="*/ 22 h 51"/>
                <a:gd name="T18" fmla="*/ 74 w 84"/>
                <a:gd name="T19" fmla="*/ 15 h 51"/>
                <a:gd name="T20" fmla="*/ 79 w 84"/>
                <a:gd name="T21" fmla="*/ 7 h 51"/>
                <a:gd name="T22" fmla="*/ 84 w 84"/>
                <a:gd name="T23" fmla="*/ 2 h 51"/>
                <a:gd name="T24" fmla="*/ 84 w 84"/>
                <a:gd name="T25" fmla="*/ 2 h 51"/>
                <a:gd name="T26" fmla="*/ 84 w 84"/>
                <a:gd name="T27" fmla="*/ 0 h 51"/>
                <a:gd name="T28" fmla="*/ 84 w 84"/>
                <a:gd name="T29" fmla="*/ 0 h 51"/>
                <a:gd name="T30" fmla="*/ 84 w 84"/>
                <a:gd name="T31" fmla="*/ 0 h 51"/>
                <a:gd name="T32" fmla="*/ 84 w 84"/>
                <a:gd name="T33" fmla="*/ 0 h 51"/>
                <a:gd name="T34" fmla="*/ 84 w 84"/>
                <a:gd name="T35" fmla="*/ 0 h 51"/>
                <a:gd name="T36" fmla="*/ 84 w 84"/>
                <a:gd name="T37" fmla="*/ 0 h 51"/>
                <a:gd name="T38" fmla="*/ 84 w 84"/>
                <a:gd name="T39" fmla="*/ 0 h 51"/>
                <a:gd name="T40" fmla="*/ 79 w 84"/>
                <a:gd name="T41" fmla="*/ 7 h 51"/>
                <a:gd name="T42" fmla="*/ 74 w 84"/>
                <a:gd name="T43" fmla="*/ 15 h 51"/>
                <a:gd name="T44" fmla="*/ 68 w 84"/>
                <a:gd name="T45" fmla="*/ 22 h 51"/>
                <a:gd name="T46" fmla="*/ 61 w 84"/>
                <a:gd name="T47" fmla="*/ 28 h 51"/>
                <a:gd name="T48" fmla="*/ 53 w 84"/>
                <a:gd name="T49" fmla="*/ 33 h 51"/>
                <a:gd name="T50" fmla="*/ 45 w 84"/>
                <a:gd name="T51" fmla="*/ 38 h 51"/>
                <a:gd name="T52" fmla="*/ 36 w 84"/>
                <a:gd name="T53" fmla="*/ 42 h 51"/>
                <a:gd name="T54" fmla="*/ 27 w 84"/>
                <a:gd name="T55" fmla="*/ 45 h 51"/>
                <a:gd name="T56" fmla="*/ 19 w 84"/>
                <a:gd name="T57" fmla="*/ 48 h 51"/>
                <a:gd name="T58" fmla="*/ 9 w 84"/>
                <a:gd name="T59" fmla="*/ 49 h 51"/>
                <a:gd name="T60" fmla="*/ 0 w 84"/>
                <a:gd name="T61" fmla="*/ 49 h 51"/>
                <a:gd name="T62" fmla="*/ 0 w 84"/>
                <a:gd name="T63" fmla="*/ 49 h 51"/>
                <a:gd name="T64" fmla="*/ 0 w 84"/>
                <a:gd name="T65" fmla="*/ 49 h 51"/>
                <a:gd name="T66" fmla="*/ 0 w 84"/>
                <a:gd name="T67" fmla="*/ 49 h 51"/>
                <a:gd name="T68" fmla="*/ 0 w 84"/>
                <a:gd name="T69" fmla="*/ 49 h 51"/>
                <a:gd name="T70" fmla="*/ 0 w 84"/>
                <a:gd name="T71" fmla="*/ 49 h 51"/>
                <a:gd name="T72" fmla="*/ 0 w 84"/>
                <a:gd name="T73" fmla="*/ 49 h 51"/>
                <a:gd name="T74" fmla="*/ 2 w 84"/>
                <a:gd name="T75" fmla="*/ 49 h 51"/>
                <a:gd name="T76" fmla="*/ 2 w 84"/>
                <a:gd name="T7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51">
                  <a:moveTo>
                    <a:pt x="2" y="51"/>
                  </a:moveTo>
                  <a:lnTo>
                    <a:pt x="9" y="49"/>
                  </a:lnTo>
                  <a:lnTo>
                    <a:pt x="19" y="48"/>
                  </a:lnTo>
                  <a:lnTo>
                    <a:pt x="27" y="46"/>
                  </a:lnTo>
                  <a:lnTo>
                    <a:pt x="38" y="42"/>
                  </a:lnTo>
                  <a:lnTo>
                    <a:pt x="45" y="38"/>
                  </a:lnTo>
                  <a:lnTo>
                    <a:pt x="53" y="33"/>
                  </a:lnTo>
                  <a:lnTo>
                    <a:pt x="61" y="28"/>
                  </a:lnTo>
                  <a:lnTo>
                    <a:pt x="68" y="22"/>
                  </a:lnTo>
                  <a:lnTo>
                    <a:pt x="74" y="15"/>
                  </a:lnTo>
                  <a:lnTo>
                    <a:pt x="79" y="7"/>
                  </a:lnTo>
                  <a:lnTo>
                    <a:pt x="84" y="2"/>
                  </a:lnTo>
                  <a:lnTo>
                    <a:pt x="84" y="2"/>
                  </a:lnTo>
                  <a:lnTo>
                    <a:pt x="84" y="0"/>
                  </a:lnTo>
                  <a:lnTo>
                    <a:pt x="84" y="0"/>
                  </a:lnTo>
                  <a:lnTo>
                    <a:pt x="84" y="0"/>
                  </a:lnTo>
                  <a:lnTo>
                    <a:pt x="84" y="0"/>
                  </a:lnTo>
                  <a:lnTo>
                    <a:pt x="84" y="0"/>
                  </a:lnTo>
                  <a:lnTo>
                    <a:pt x="84" y="0"/>
                  </a:lnTo>
                  <a:lnTo>
                    <a:pt x="84" y="0"/>
                  </a:lnTo>
                  <a:lnTo>
                    <a:pt x="79" y="7"/>
                  </a:lnTo>
                  <a:lnTo>
                    <a:pt x="74" y="15"/>
                  </a:lnTo>
                  <a:lnTo>
                    <a:pt x="68" y="22"/>
                  </a:lnTo>
                  <a:lnTo>
                    <a:pt x="61" y="28"/>
                  </a:lnTo>
                  <a:lnTo>
                    <a:pt x="53" y="33"/>
                  </a:lnTo>
                  <a:lnTo>
                    <a:pt x="45" y="38"/>
                  </a:lnTo>
                  <a:lnTo>
                    <a:pt x="36" y="42"/>
                  </a:lnTo>
                  <a:lnTo>
                    <a:pt x="27" y="45"/>
                  </a:lnTo>
                  <a:lnTo>
                    <a:pt x="19" y="48"/>
                  </a:lnTo>
                  <a:lnTo>
                    <a:pt x="9" y="49"/>
                  </a:lnTo>
                  <a:lnTo>
                    <a:pt x="0" y="49"/>
                  </a:lnTo>
                  <a:lnTo>
                    <a:pt x="0" y="49"/>
                  </a:lnTo>
                  <a:lnTo>
                    <a:pt x="0" y="49"/>
                  </a:lnTo>
                  <a:lnTo>
                    <a:pt x="0" y="49"/>
                  </a:lnTo>
                  <a:lnTo>
                    <a:pt x="0" y="49"/>
                  </a:lnTo>
                  <a:lnTo>
                    <a:pt x="0" y="49"/>
                  </a:lnTo>
                  <a:lnTo>
                    <a:pt x="0" y="49"/>
                  </a:lnTo>
                  <a:lnTo>
                    <a:pt x="2" y="49"/>
                  </a:lnTo>
                  <a:lnTo>
                    <a:pt x="2" y="5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2" name="Freeform 1482"/>
            <p:cNvSpPr>
              <a:spLocks/>
            </p:cNvSpPr>
            <p:nvPr/>
          </p:nvSpPr>
          <p:spPr bwMode="auto">
            <a:xfrm>
              <a:off x="4116" y="2618"/>
              <a:ext cx="85" cy="50"/>
            </a:xfrm>
            <a:custGeom>
              <a:avLst/>
              <a:gdLst>
                <a:gd name="T0" fmla="*/ 1 w 85"/>
                <a:gd name="T1" fmla="*/ 50 h 50"/>
                <a:gd name="T2" fmla="*/ 10 w 85"/>
                <a:gd name="T3" fmla="*/ 50 h 50"/>
                <a:gd name="T4" fmla="*/ 20 w 85"/>
                <a:gd name="T5" fmla="*/ 49 h 50"/>
                <a:gd name="T6" fmla="*/ 28 w 85"/>
                <a:gd name="T7" fmla="*/ 46 h 50"/>
                <a:gd name="T8" fmla="*/ 37 w 85"/>
                <a:gd name="T9" fmla="*/ 43 h 50"/>
                <a:gd name="T10" fmla="*/ 46 w 85"/>
                <a:gd name="T11" fmla="*/ 39 h 50"/>
                <a:gd name="T12" fmla="*/ 54 w 85"/>
                <a:gd name="T13" fmla="*/ 34 h 50"/>
                <a:gd name="T14" fmla="*/ 62 w 85"/>
                <a:gd name="T15" fmla="*/ 29 h 50"/>
                <a:gd name="T16" fmla="*/ 69 w 85"/>
                <a:gd name="T17" fmla="*/ 23 h 50"/>
                <a:gd name="T18" fmla="*/ 75 w 85"/>
                <a:gd name="T19" fmla="*/ 16 h 50"/>
                <a:gd name="T20" fmla="*/ 80 w 85"/>
                <a:gd name="T21" fmla="*/ 8 h 50"/>
                <a:gd name="T22" fmla="*/ 85 w 85"/>
                <a:gd name="T23" fmla="*/ 1 h 50"/>
                <a:gd name="T24" fmla="*/ 85 w 85"/>
                <a:gd name="T25" fmla="*/ 1 h 50"/>
                <a:gd name="T26" fmla="*/ 85 w 85"/>
                <a:gd name="T27" fmla="*/ 0 h 50"/>
                <a:gd name="T28" fmla="*/ 85 w 85"/>
                <a:gd name="T29" fmla="*/ 0 h 50"/>
                <a:gd name="T30" fmla="*/ 85 w 85"/>
                <a:gd name="T31" fmla="*/ 0 h 50"/>
                <a:gd name="T32" fmla="*/ 85 w 85"/>
                <a:gd name="T33" fmla="*/ 0 h 50"/>
                <a:gd name="T34" fmla="*/ 85 w 85"/>
                <a:gd name="T35" fmla="*/ 0 h 50"/>
                <a:gd name="T36" fmla="*/ 85 w 85"/>
                <a:gd name="T37" fmla="*/ 0 h 50"/>
                <a:gd name="T38" fmla="*/ 85 w 85"/>
                <a:gd name="T39" fmla="*/ 0 h 50"/>
                <a:gd name="T40" fmla="*/ 85 w 85"/>
                <a:gd name="T41" fmla="*/ 0 h 50"/>
                <a:gd name="T42" fmla="*/ 80 w 85"/>
                <a:gd name="T43" fmla="*/ 8 h 50"/>
                <a:gd name="T44" fmla="*/ 75 w 85"/>
                <a:gd name="T45" fmla="*/ 16 h 50"/>
                <a:gd name="T46" fmla="*/ 67 w 85"/>
                <a:gd name="T47" fmla="*/ 21 h 50"/>
                <a:gd name="T48" fmla="*/ 62 w 85"/>
                <a:gd name="T49" fmla="*/ 29 h 50"/>
                <a:gd name="T50" fmla="*/ 54 w 85"/>
                <a:gd name="T51" fmla="*/ 34 h 50"/>
                <a:gd name="T52" fmla="*/ 46 w 85"/>
                <a:gd name="T53" fmla="*/ 39 h 50"/>
                <a:gd name="T54" fmla="*/ 37 w 85"/>
                <a:gd name="T55" fmla="*/ 43 h 50"/>
                <a:gd name="T56" fmla="*/ 28 w 85"/>
                <a:gd name="T57" fmla="*/ 46 h 50"/>
                <a:gd name="T58" fmla="*/ 20 w 85"/>
                <a:gd name="T59" fmla="*/ 49 h 50"/>
                <a:gd name="T60" fmla="*/ 10 w 85"/>
                <a:gd name="T61" fmla="*/ 50 h 50"/>
                <a:gd name="T62" fmla="*/ 0 w 85"/>
                <a:gd name="T63" fmla="*/ 50 h 50"/>
                <a:gd name="T64" fmla="*/ 0 w 85"/>
                <a:gd name="T65" fmla="*/ 50 h 50"/>
                <a:gd name="T66" fmla="*/ 0 w 85"/>
                <a:gd name="T67" fmla="*/ 50 h 50"/>
                <a:gd name="T68" fmla="*/ 0 w 85"/>
                <a:gd name="T69" fmla="*/ 50 h 50"/>
                <a:gd name="T70" fmla="*/ 0 w 85"/>
                <a:gd name="T71" fmla="*/ 50 h 50"/>
                <a:gd name="T72" fmla="*/ 0 w 85"/>
                <a:gd name="T73" fmla="*/ 50 h 50"/>
                <a:gd name="T74" fmla="*/ 0 w 85"/>
                <a:gd name="T75" fmla="*/ 50 h 50"/>
                <a:gd name="T76" fmla="*/ 0 w 85"/>
                <a:gd name="T77" fmla="*/ 50 h 50"/>
                <a:gd name="T78" fmla="*/ 1 w 85"/>
                <a:gd name="T79" fmla="*/ 50 h 50"/>
                <a:gd name="T80" fmla="*/ 1 w 85"/>
                <a:gd name="T8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50">
                  <a:moveTo>
                    <a:pt x="1" y="50"/>
                  </a:moveTo>
                  <a:lnTo>
                    <a:pt x="10" y="50"/>
                  </a:lnTo>
                  <a:lnTo>
                    <a:pt x="20" y="49"/>
                  </a:lnTo>
                  <a:lnTo>
                    <a:pt x="28" y="46"/>
                  </a:lnTo>
                  <a:lnTo>
                    <a:pt x="37" y="43"/>
                  </a:lnTo>
                  <a:lnTo>
                    <a:pt x="46" y="39"/>
                  </a:lnTo>
                  <a:lnTo>
                    <a:pt x="54" y="34"/>
                  </a:lnTo>
                  <a:lnTo>
                    <a:pt x="62" y="29"/>
                  </a:lnTo>
                  <a:lnTo>
                    <a:pt x="69" y="23"/>
                  </a:lnTo>
                  <a:lnTo>
                    <a:pt x="75" y="16"/>
                  </a:lnTo>
                  <a:lnTo>
                    <a:pt x="80" y="8"/>
                  </a:lnTo>
                  <a:lnTo>
                    <a:pt x="85" y="1"/>
                  </a:lnTo>
                  <a:lnTo>
                    <a:pt x="85" y="1"/>
                  </a:lnTo>
                  <a:lnTo>
                    <a:pt x="85" y="0"/>
                  </a:lnTo>
                  <a:lnTo>
                    <a:pt x="85" y="0"/>
                  </a:lnTo>
                  <a:lnTo>
                    <a:pt x="85" y="0"/>
                  </a:lnTo>
                  <a:lnTo>
                    <a:pt x="85" y="0"/>
                  </a:lnTo>
                  <a:lnTo>
                    <a:pt x="85" y="0"/>
                  </a:lnTo>
                  <a:lnTo>
                    <a:pt x="85" y="0"/>
                  </a:lnTo>
                  <a:lnTo>
                    <a:pt x="85" y="0"/>
                  </a:lnTo>
                  <a:lnTo>
                    <a:pt x="85" y="0"/>
                  </a:lnTo>
                  <a:lnTo>
                    <a:pt x="80" y="8"/>
                  </a:lnTo>
                  <a:lnTo>
                    <a:pt x="75" y="16"/>
                  </a:lnTo>
                  <a:lnTo>
                    <a:pt x="67" y="21"/>
                  </a:lnTo>
                  <a:lnTo>
                    <a:pt x="62" y="29"/>
                  </a:lnTo>
                  <a:lnTo>
                    <a:pt x="54" y="34"/>
                  </a:lnTo>
                  <a:lnTo>
                    <a:pt x="46" y="39"/>
                  </a:lnTo>
                  <a:lnTo>
                    <a:pt x="37" y="43"/>
                  </a:lnTo>
                  <a:lnTo>
                    <a:pt x="28" y="46"/>
                  </a:lnTo>
                  <a:lnTo>
                    <a:pt x="20" y="49"/>
                  </a:lnTo>
                  <a:lnTo>
                    <a:pt x="10" y="50"/>
                  </a:lnTo>
                  <a:lnTo>
                    <a:pt x="0" y="50"/>
                  </a:lnTo>
                  <a:lnTo>
                    <a:pt x="0" y="50"/>
                  </a:lnTo>
                  <a:lnTo>
                    <a:pt x="0" y="50"/>
                  </a:lnTo>
                  <a:lnTo>
                    <a:pt x="0" y="50"/>
                  </a:lnTo>
                  <a:lnTo>
                    <a:pt x="0" y="50"/>
                  </a:lnTo>
                  <a:lnTo>
                    <a:pt x="0" y="50"/>
                  </a:lnTo>
                  <a:lnTo>
                    <a:pt x="0" y="50"/>
                  </a:lnTo>
                  <a:lnTo>
                    <a:pt x="0" y="50"/>
                  </a:lnTo>
                  <a:lnTo>
                    <a:pt x="1" y="50"/>
                  </a:lnTo>
                  <a:lnTo>
                    <a:pt x="1" y="5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3" name="Freeform 1483"/>
            <p:cNvSpPr>
              <a:spLocks/>
            </p:cNvSpPr>
            <p:nvPr/>
          </p:nvSpPr>
          <p:spPr bwMode="auto">
            <a:xfrm>
              <a:off x="4114" y="2615"/>
              <a:ext cx="87" cy="53"/>
            </a:xfrm>
            <a:custGeom>
              <a:avLst/>
              <a:gdLst>
                <a:gd name="T0" fmla="*/ 2 w 87"/>
                <a:gd name="T1" fmla="*/ 53 h 53"/>
                <a:gd name="T2" fmla="*/ 2 w 87"/>
                <a:gd name="T3" fmla="*/ 53 h 53"/>
                <a:gd name="T4" fmla="*/ 12 w 87"/>
                <a:gd name="T5" fmla="*/ 53 h 53"/>
                <a:gd name="T6" fmla="*/ 22 w 87"/>
                <a:gd name="T7" fmla="*/ 52 h 53"/>
                <a:gd name="T8" fmla="*/ 30 w 87"/>
                <a:gd name="T9" fmla="*/ 49 h 53"/>
                <a:gd name="T10" fmla="*/ 39 w 87"/>
                <a:gd name="T11" fmla="*/ 46 h 53"/>
                <a:gd name="T12" fmla="*/ 48 w 87"/>
                <a:gd name="T13" fmla="*/ 42 h 53"/>
                <a:gd name="T14" fmla="*/ 56 w 87"/>
                <a:gd name="T15" fmla="*/ 37 h 53"/>
                <a:gd name="T16" fmla="*/ 64 w 87"/>
                <a:gd name="T17" fmla="*/ 32 h 53"/>
                <a:gd name="T18" fmla="*/ 69 w 87"/>
                <a:gd name="T19" fmla="*/ 24 h 53"/>
                <a:gd name="T20" fmla="*/ 77 w 87"/>
                <a:gd name="T21" fmla="*/ 19 h 53"/>
                <a:gd name="T22" fmla="*/ 82 w 87"/>
                <a:gd name="T23" fmla="*/ 11 h 53"/>
                <a:gd name="T24" fmla="*/ 87 w 87"/>
                <a:gd name="T25" fmla="*/ 3 h 53"/>
                <a:gd name="T26" fmla="*/ 87 w 87"/>
                <a:gd name="T27" fmla="*/ 3 h 53"/>
                <a:gd name="T28" fmla="*/ 87 w 87"/>
                <a:gd name="T29" fmla="*/ 3 h 53"/>
                <a:gd name="T30" fmla="*/ 87 w 87"/>
                <a:gd name="T31" fmla="*/ 1 h 53"/>
                <a:gd name="T32" fmla="*/ 87 w 87"/>
                <a:gd name="T33" fmla="*/ 1 h 53"/>
                <a:gd name="T34" fmla="*/ 87 w 87"/>
                <a:gd name="T35" fmla="*/ 1 h 53"/>
                <a:gd name="T36" fmla="*/ 87 w 87"/>
                <a:gd name="T37" fmla="*/ 1 h 53"/>
                <a:gd name="T38" fmla="*/ 87 w 87"/>
                <a:gd name="T39" fmla="*/ 1 h 53"/>
                <a:gd name="T40" fmla="*/ 87 w 87"/>
                <a:gd name="T41" fmla="*/ 1 h 53"/>
                <a:gd name="T42" fmla="*/ 87 w 87"/>
                <a:gd name="T43" fmla="*/ 0 h 53"/>
                <a:gd name="T44" fmla="*/ 87 w 87"/>
                <a:gd name="T45" fmla="*/ 3 h 53"/>
                <a:gd name="T46" fmla="*/ 81 w 87"/>
                <a:gd name="T47" fmla="*/ 10 h 53"/>
                <a:gd name="T48" fmla="*/ 75 w 87"/>
                <a:gd name="T49" fmla="*/ 17 h 53"/>
                <a:gd name="T50" fmla="*/ 69 w 87"/>
                <a:gd name="T51" fmla="*/ 24 h 53"/>
                <a:gd name="T52" fmla="*/ 62 w 87"/>
                <a:gd name="T53" fmla="*/ 30 h 53"/>
                <a:gd name="T54" fmla="*/ 55 w 87"/>
                <a:gd name="T55" fmla="*/ 36 h 53"/>
                <a:gd name="T56" fmla="*/ 48 w 87"/>
                <a:gd name="T57" fmla="*/ 42 h 53"/>
                <a:gd name="T58" fmla="*/ 39 w 87"/>
                <a:gd name="T59" fmla="*/ 44 h 53"/>
                <a:gd name="T60" fmla="*/ 30 w 87"/>
                <a:gd name="T61" fmla="*/ 49 h 53"/>
                <a:gd name="T62" fmla="*/ 22 w 87"/>
                <a:gd name="T63" fmla="*/ 50 h 53"/>
                <a:gd name="T64" fmla="*/ 12 w 87"/>
                <a:gd name="T65" fmla="*/ 52 h 53"/>
                <a:gd name="T66" fmla="*/ 2 w 87"/>
                <a:gd name="T67" fmla="*/ 53 h 53"/>
                <a:gd name="T68" fmla="*/ 0 w 87"/>
                <a:gd name="T69" fmla="*/ 52 h 53"/>
                <a:gd name="T70" fmla="*/ 0 w 87"/>
                <a:gd name="T71" fmla="*/ 52 h 53"/>
                <a:gd name="T72" fmla="*/ 0 w 87"/>
                <a:gd name="T73" fmla="*/ 53 h 53"/>
                <a:gd name="T74" fmla="*/ 0 w 87"/>
                <a:gd name="T75" fmla="*/ 53 h 53"/>
                <a:gd name="T76" fmla="*/ 0 w 87"/>
                <a:gd name="T77" fmla="*/ 53 h 53"/>
                <a:gd name="T78" fmla="*/ 0 w 87"/>
                <a:gd name="T79" fmla="*/ 53 h 53"/>
                <a:gd name="T80" fmla="*/ 0 w 87"/>
                <a:gd name="T81" fmla="*/ 53 h 53"/>
                <a:gd name="T82" fmla="*/ 0 w 87"/>
                <a:gd name="T83" fmla="*/ 53 h 53"/>
                <a:gd name="T84" fmla="*/ 2 w 87"/>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53">
                  <a:moveTo>
                    <a:pt x="2" y="53"/>
                  </a:moveTo>
                  <a:lnTo>
                    <a:pt x="2" y="53"/>
                  </a:lnTo>
                  <a:lnTo>
                    <a:pt x="12" y="53"/>
                  </a:lnTo>
                  <a:lnTo>
                    <a:pt x="22" y="52"/>
                  </a:lnTo>
                  <a:lnTo>
                    <a:pt x="30" y="49"/>
                  </a:lnTo>
                  <a:lnTo>
                    <a:pt x="39" y="46"/>
                  </a:lnTo>
                  <a:lnTo>
                    <a:pt x="48" y="42"/>
                  </a:lnTo>
                  <a:lnTo>
                    <a:pt x="56" y="37"/>
                  </a:lnTo>
                  <a:lnTo>
                    <a:pt x="64" y="32"/>
                  </a:lnTo>
                  <a:lnTo>
                    <a:pt x="69" y="24"/>
                  </a:lnTo>
                  <a:lnTo>
                    <a:pt x="77" y="19"/>
                  </a:lnTo>
                  <a:lnTo>
                    <a:pt x="82" y="11"/>
                  </a:lnTo>
                  <a:lnTo>
                    <a:pt x="87" y="3"/>
                  </a:lnTo>
                  <a:lnTo>
                    <a:pt x="87" y="3"/>
                  </a:lnTo>
                  <a:lnTo>
                    <a:pt x="87" y="3"/>
                  </a:lnTo>
                  <a:lnTo>
                    <a:pt x="87" y="1"/>
                  </a:lnTo>
                  <a:lnTo>
                    <a:pt x="87" y="1"/>
                  </a:lnTo>
                  <a:lnTo>
                    <a:pt x="87" y="1"/>
                  </a:lnTo>
                  <a:lnTo>
                    <a:pt x="87" y="1"/>
                  </a:lnTo>
                  <a:lnTo>
                    <a:pt x="87" y="1"/>
                  </a:lnTo>
                  <a:lnTo>
                    <a:pt x="87" y="1"/>
                  </a:lnTo>
                  <a:lnTo>
                    <a:pt x="87" y="0"/>
                  </a:lnTo>
                  <a:lnTo>
                    <a:pt x="87" y="3"/>
                  </a:lnTo>
                  <a:lnTo>
                    <a:pt x="81" y="10"/>
                  </a:lnTo>
                  <a:lnTo>
                    <a:pt x="75" y="17"/>
                  </a:lnTo>
                  <a:lnTo>
                    <a:pt x="69" y="24"/>
                  </a:lnTo>
                  <a:lnTo>
                    <a:pt x="62" y="30"/>
                  </a:lnTo>
                  <a:lnTo>
                    <a:pt x="55" y="36"/>
                  </a:lnTo>
                  <a:lnTo>
                    <a:pt x="48" y="42"/>
                  </a:lnTo>
                  <a:lnTo>
                    <a:pt x="39" y="44"/>
                  </a:lnTo>
                  <a:lnTo>
                    <a:pt x="30" y="49"/>
                  </a:lnTo>
                  <a:lnTo>
                    <a:pt x="22" y="50"/>
                  </a:lnTo>
                  <a:lnTo>
                    <a:pt x="12" y="52"/>
                  </a:lnTo>
                  <a:lnTo>
                    <a:pt x="2" y="53"/>
                  </a:lnTo>
                  <a:lnTo>
                    <a:pt x="0" y="52"/>
                  </a:lnTo>
                  <a:lnTo>
                    <a:pt x="0" y="52"/>
                  </a:lnTo>
                  <a:lnTo>
                    <a:pt x="0" y="53"/>
                  </a:lnTo>
                  <a:lnTo>
                    <a:pt x="0" y="53"/>
                  </a:lnTo>
                  <a:lnTo>
                    <a:pt x="0" y="53"/>
                  </a:lnTo>
                  <a:lnTo>
                    <a:pt x="0" y="53"/>
                  </a:lnTo>
                  <a:lnTo>
                    <a:pt x="0" y="53"/>
                  </a:lnTo>
                  <a:lnTo>
                    <a:pt x="0" y="53"/>
                  </a:lnTo>
                  <a:lnTo>
                    <a:pt x="2" y="53"/>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4" name="Freeform 1484"/>
            <p:cNvSpPr>
              <a:spLocks/>
            </p:cNvSpPr>
            <p:nvPr/>
          </p:nvSpPr>
          <p:spPr bwMode="auto">
            <a:xfrm>
              <a:off x="4113" y="2613"/>
              <a:ext cx="88" cy="55"/>
            </a:xfrm>
            <a:custGeom>
              <a:avLst/>
              <a:gdLst>
                <a:gd name="T0" fmla="*/ 1 w 88"/>
                <a:gd name="T1" fmla="*/ 54 h 55"/>
                <a:gd name="T2" fmla="*/ 3 w 88"/>
                <a:gd name="T3" fmla="*/ 55 h 55"/>
                <a:gd name="T4" fmla="*/ 13 w 88"/>
                <a:gd name="T5" fmla="*/ 54 h 55"/>
                <a:gd name="T6" fmla="*/ 23 w 88"/>
                <a:gd name="T7" fmla="*/ 52 h 55"/>
                <a:gd name="T8" fmla="*/ 31 w 88"/>
                <a:gd name="T9" fmla="*/ 51 h 55"/>
                <a:gd name="T10" fmla="*/ 40 w 88"/>
                <a:gd name="T11" fmla="*/ 46 h 55"/>
                <a:gd name="T12" fmla="*/ 49 w 88"/>
                <a:gd name="T13" fmla="*/ 44 h 55"/>
                <a:gd name="T14" fmla="*/ 56 w 88"/>
                <a:gd name="T15" fmla="*/ 38 h 55"/>
                <a:gd name="T16" fmla="*/ 63 w 88"/>
                <a:gd name="T17" fmla="*/ 32 h 55"/>
                <a:gd name="T18" fmla="*/ 70 w 88"/>
                <a:gd name="T19" fmla="*/ 26 h 55"/>
                <a:gd name="T20" fmla="*/ 76 w 88"/>
                <a:gd name="T21" fmla="*/ 19 h 55"/>
                <a:gd name="T22" fmla="*/ 82 w 88"/>
                <a:gd name="T23" fmla="*/ 12 h 55"/>
                <a:gd name="T24" fmla="*/ 88 w 88"/>
                <a:gd name="T25" fmla="*/ 5 h 55"/>
                <a:gd name="T26" fmla="*/ 88 w 88"/>
                <a:gd name="T27" fmla="*/ 2 h 55"/>
                <a:gd name="T28" fmla="*/ 88 w 88"/>
                <a:gd name="T29" fmla="*/ 2 h 55"/>
                <a:gd name="T30" fmla="*/ 88 w 88"/>
                <a:gd name="T31" fmla="*/ 2 h 55"/>
                <a:gd name="T32" fmla="*/ 88 w 88"/>
                <a:gd name="T33" fmla="*/ 2 h 55"/>
                <a:gd name="T34" fmla="*/ 88 w 88"/>
                <a:gd name="T35" fmla="*/ 2 h 55"/>
                <a:gd name="T36" fmla="*/ 88 w 88"/>
                <a:gd name="T37" fmla="*/ 2 h 55"/>
                <a:gd name="T38" fmla="*/ 88 w 88"/>
                <a:gd name="T39" fmla="*/ 2 h 55"/>
                <a:gd name="T40" fmla="*/ 88 w 88"/>
                <a:gd name="T41" fmla="*/ 2 h 55"/>
                <a:gd name="T42" fmla="*/ 88 w 88"/>
                <a:gd name="T43" fmla="*/ 0 h 55"/>
                <a:gd name="T44" fmla="*/ 86 w 88"/>
                <a:gd name="T45" fmla="*/ 5 h 55"/>
                <a:gd name="T46" fmla="*/ 82 w 88"/>
                <a:gd name="T47" fmla="*/ 12 h 55"/>
                <a:gd name="T48" fmla="*/ 76 w 88"/>
                <a:gd name="T49" fmla="*/ 19 h 55"/>
                <a:gd name="T50" fmla="*/ 70 w 88"/>
                <a:gd name="T51" fmla="*/ 26 h 55"/>
                <a:gd name="T52" fmla="*/ 63 w 88"/>
                <a:gd name="T53" fmla="*/ 32 h 55"/>
                <a:gd name="T54" fmla="*/ 56 w 88"/>
                <a:gd name="T55" fmla="*/ 38 h 55"/>
                <a:gd name="T56" fmla="*/ 49 w 88"/>
                <a:gd name="T57" fmla="*/ 42 h 55"/>
                <a:gd name="T58" fmla="*/ 40 w 88"/>
                <a:gd name="T59" fmla="*/ 46 h 55"/>
                <a:gd name="T60" fmla="*/ 31 w 88"/>
                <a:gd name="T61" fmla="*/ 49 h 55"/>
                <a:gd name="T62" fmla="*/ 23 w 88"/>
                <a:gd name="T63" fmla="*/ 52 h 55"/>
                <a:gd name="T64" fmla="*/ 13 w 88"/>
                <a:gd name="T65" fmla="*/ 54 h 55"/>
                <a:gd name="T66" fmla="*/ 3 w 88"/>
                <a:gd name="T67" fmla="*/ 54 h 55"/>
                <a:gd name="T68" fmla="*/ 0 w 88"/>
                <a:gd name="T69" fmla="*/ 54 h 55"/>
                <a:gd name="T70" fmla="*/ 0 w 88"/>
                <a:gd name="T71" fmla="*/ 54 h 55"/>
                <a:gd name="T72" fmla="*/ 0 w 88"/>
                <a:gd name="T73" fmla="*/ 54 h 55"/>
                <a:gd name="T74" fmla="*/ 0 w 88"/>
                <a:gd name="T75" fmla="*/ 54 h 55"/>
                <a:gd name="T76" fmla="*/ 0 w 88"/>
                <a:gd name="T77" fmla="*/ 54 h 55"/>
                <a:gd name="T78" fmla="*/ 0 w 88"/>
                <a:gd name="T79" fmla="*/ 54 h 55"/>
                <a:gd name="T80" fmla="*/ 0 w 88"/>
                <a:gd name="T81" fmla="*/ 54 h 55"/>
                <a:gd name="T82" fmla="*/ 0 w 88"/>
                <a:gd name="T83" fmla="*/ 54 h 55"/>
                <a:gd name="T84" fmla="*/ 1 w 88"/>
                <a:gd name="T8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5">
                  <a:moveTo>
                    <a:pt x="1" y="54"/>
                  </a:moveTo>
                  <a:lnTo>
                    <a:pt x="3" y="55"/>
                  </a:lnTo>
                  <a:lnTo>
                    <a:pt x="13" y="54"/>
                  </a:lnTo>
                  <a:lnTo>
                    <a:pt x="23" y="52"/>
                  </a:lnTo>
                  <a:lnTo>
                    <a:pt x="31" y="51"/>
                  </a:lnTo>
                  <a:lnTo>
                    <a:pt x="40" y="46"/>
                  </a:lnTo>
                  <a:lnTo>
                    <a:pt x="49" y="44"/>
                  </a:lnTo>
                  <a:lnTo>
                    <a:pt x="56" y="38"/>
                  </a:lnTo>
                  <a:lnTo>
                    <a:pt x="63" y="32"/>
                  </a:lnTo>
                  <a:lnTo>
                    <a:pt x="70" y="26"/>
                  </a:lnTo>
                  <a:lnTo>
                    <a:pt x="76" y="19"/>
                  </a:lnTo>
                  <a:lnTo>
                    <a:pt x="82" y="12"/>
                  </a:lnTo>
                  <a:lnTo>
                    <a:pt x="88" y="5"/>
                  </a:lnTo>
                  <a:lnTo>
                    <a:pt x="88" y="2"/>
                  </a:lnTo>
                  <a:lnTo>
                    <a:pt x="88" y="2"/>
                  </a:lnTo>
                  <a:lnTo>
                    <a:pt x="88" y="2"/>
                  </a:lnTo>
                  <a:lnTo>
                    <a:pt x="88" y="2"/>
                  </a:lnTo>
                  <a:lnTo>
                    <a:pt x="88" y="2"/>
                  </a:lnTo>
                  <a:lnTo>
                    <a:pt x="88" y="2"/>
                  </a:lnTo>
                  <a:lnTo>
                    <a:pt x="88" y="2"/>
                  </a:lnTo>
                  <a:lnTo>
                    <a:pt x="88" y="2"/>
                  </a:lnTo>
                  <a:lnTo>
                    <a:pt x="88" y="0"/>
                  </a:lnTo>
                  <a:lnTo>
                    <a:pt x="86" y="5"/>
                  </a:lnTo>
                  <a:lnTo>
                    <a:pt x="82" y="12"/>
                  </a:lnTo>
                  <a:lnTo>
                    <a:pt x="76" y="19"/>
                  </a:lnTo>
                  <a:lnTo>
                    <a:pt x="70" y="26"/>
                  </a:lnTo>
                  <a:lnTo>
                    <a:pt x="63" y="32"/>
                  </a:lnTo>
                  <a:lnTo>
                    <a:pt x="56" y="38"/>
                  </a:lnTo>
                  <a:lnTo>
                    <a:pt x="49" y="42"/>
                  </a:lnTo>
                  <a:lnTo>
                    <a:pt x="40" y="46"/>
                  </a:lnTo>
                  <a:lnTo>
                    <a:pt x="31" y="49"/>
                  </a:lnTo>
                  <a:lnTo>
                    <a:pt x="23" y="52"/>
                  </a:lnTo>
                  <a:lnTo>
                    <a:pt x="13" y="54"/>
                  </a:lnTo>
                  <a:lnTo>
                    <a:pt x="3" y="54"/>
                  </a:lnTo>
                  <a:lnTo>
                    <a:pt x="0" y="54"/>
                  </a:lnTo>
                  <a:lnTo>
                    <a:pt x="0" y="54"/>
                  </a:lnTo>
                  <a:lnTo>
                    <a:pt x="0" y="54"/>
                  </a:lnTo>
                  <a:lnTo>
                    <a:pt x="0" y="54"/>
                  </a:lnTo>
                  <a:lnTo>
                    <a:pt x="0" y="54"/>
                  </a:lnTo>
                  <a:lnTo>
                    <a:pt x="0" y="54"/>
                  </a:lnTo>
                  <a:lnTo>
                    <a:pt x="0" y="54"/>
                  </a:lnTo>
                  <a:lnTo>
                    <a:pt x="0" y="54"/>
                  </a:lnTo>
                  <a:lnTo>
                    <a:pt x="1"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5" name="Freeform 1485"/>
            <p:cNvSpPr>
              <a:spLocks/>
            </p:cNvSpPr>
            <p:nvPr/>
          </p:nvSpPr>
          <p:spPr bwMode="auto">
            <a:xfrm>
              <a:off x="4111" y="2612"/>
              <a:ext cx="90" cy="55"/>
            </a:xfrm>
            <a:custGeom>
              <a:avLst/>
              <a:gdLst>
                <a:gd name="T0" fmla="*/ 2 w 90"/>
                <a:gd name="T1" fmla="*/ 55 h 55"/>
                <a:gd name="T2" fmla="*/ 5 w 90"/>
                <a:gd name="T3" fmla="*/ 55 h 55"/>
                <a:gd name="T4" fmla="*/ 15 w 90"/>
                <a:gd name="T5" fmla="*/ 55 h 55"/>
                <a:gd name="T6" fmla="*/ 25 w 90"/>
                <a:gd name="T7" fmla="*/ 53 h 55"/>
                <a:gd name="T8" fmla="*/ 33 w 90"/>
                <a:gd name="T9" fmla="*/ 50 h 55"/>
                <a:gd name="T10" fmla="*/ 42 w 90"/>
                <a:gd name="T11" fmla="*/ 47 h 55"/>
                <a:gd name="T12" fmla="*/ 51 w 90"/>
                <a:gd name="T13" fmla="*/ 43 h 55"/>
                <a:gd name="T14" fmla="*/ 58 w 90"/>
                <a:gd name="T15" fmla="*/ 39 h 55"/>
                <a:gd name="T16" fmla="*/ 65 w 90"/>
                <a:gd name="T17" fmla="*/ 33 h 55"/>
                <a:gd name="T18" fmla="*/ 72 w 90"/>
                <a:gd name="T19" fmla="*/ 27 h 55"/>
                <a:gd name="T20" fmla="*/ 78 w 90"/>
                <a:gd name="T21" fmla="*/ 20 h 55"/>
                <a:gd name="T22" fmla="*/ 84 w 90"/>
                <a:gd name="T23" fmla="*/ 13 h 55"/>
                <a:gd name="T24" fmla="*/ 88 w 90"/>
                <a:gd name="T25" fmla="*/ 6 h 55"/>
                <a:gd name="T26" fmla="*/ 90 w 90"/>
                <a:gd name="T27" fmla="*/ 1 h 55"/>
                <a:gd name="T28" fmla="*/ 90 w 90"/>
                <a:gd name="T29" fmla="*/ 1 h 55"/>
                <a:gd name="T30" fmla="*/ 90 w 90"/>
                <a:gd name="T31" fmla="*/ 1 h 55"/>
                <a:gd name="T32" fmla="*/ 90 w 90"/>
                <a:gd name="T33" fmla="*/ 1 h 55"/>
                <a:gd name="T34" fmla="*/ 90 w 90"/>
                <a:gd name="T35" fmla="*/ 1 h 55"/>
                <a:gd name="T36" fmla="*/ 90 w 90"/>
                <a:gd name="T37" fmla="*/ 1 h 55"/>
                <a:gd name="T38" fmla="*/ 90 w 90"/>
                <a:gd name="T39" fmla="*/ 1 h 55"/>
                <a:gd name="T40" fmla="*/ 90 w 90"/>
                <a:gd name="T41" fmla="*/ 1 h 55"/>
                <a:gd name="T42" fmla="*/ 90 w 90"/>
                <a:gd name="T43" fmla="*/ 0 h 55"/>
                <a:gd name="T44" fmla="*/ 88 w 90"/>
                <a:gd name="T45" fmla="*/ 6 h 55"/>
                <a:gd name="T46" fmla="*/ 84 w 90"/>
                <a:gd name="T47" fmla="*/ 13 h 55"/>
                <a:gd name="T48" fmla="*/ 78 w 90"/>
                <a:gd name="T49" fmla="*/ 20 h 55"/>
                <a:gd name="T50" fmla="*/ 72 w 90"/>
                <a:gd name="T51" fmla="*/ 27 h 55"/>
                <a:gd name="T52" fmla="*/ 65 w 90"/>
                <a:gd name="T53" fmla="*/ 33 h 55"/>
                <a:gd name="T54" fmla="*/ 58 w 90"/>
                <a:gd name="T55" fmla="*/ 39 h 55"/>
                <a:gd name="T56" fmla="*/ 51 w 90"/>
                <a:gd name="T57" fmla="*/ 43 h 55"/>
                <a:gd name="T58" fmla="*/ 42 w 90"/>
                <a:gd name="T59" fmla="*/ 47 h 55"/>
                <a:gd name="T60" fmla="*/ 33 w 90"/>
                <a:gd name="T61" fmla="*/ 50 h 55"/>
                <a:gd name="T62" fmla="*/ 25 w 90"/>
                <a:gd name="T63" fmla="*/ 52 h 55"/>
                <a:gd name="T64" fmla="*/ 15 w 90"/>
                <a:gd name="T65" fmla="*/ 53 h 55"/>
                <a:gd name="T66" fmla="*/ 5 w 90"/>
                <a:gd name="T67" fmla="*/ 55 h 55"/>
                <a:gd name="T68" fmla="*/ 0 w 90"/>
                <a:gd name="T69" fmla="*/ 55 h 55"/>
                <a:gd name="T70" fmla="*/ 0 w 90"/>
                <a:gd name="T71" fmla="*/ 55 h 55"/>
                <a:gd name="T72" fmla="*/ 0 w 90"/>
                <a:gd name="T73" fmla="*/ 55 h 55"/>
                <a:gd name="T74" fmla="*/ 0 w 90"/>
                <a:gd name="T75" fmla="*/ 55 h 55"/>
                <a:gd name="T76" fmla="*/ 0 w 90"/>
                <a:gd name="T77" fmla="*/ 55 h 55"/>
                <a:gd name="T78" fmla="*/ 0 w 90"/>
                <a:gd name="T79" fmla="*/ 55 h 55"/>
                <a:gd name="T80" fmla="*/ 0 w 90"/>
                <a:gd name="T81" fmla="*/ 55 h 55"/>
                <a:gd name="T82" fmla="*/ 0 w 90"/>
                <a:gd name="T83" fmla="*/ 55 h 55"/>
                <a:gd name="T84" fmla="*/ 2 w 90"/>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55">
                  <a:moveTo>
                    <a:pt x="2" y="55"/>
                  </a:moveTo>
                  <a:lnTo>
                    <a:pt x="5" y="55"/>
                  </a:lnTo>
                  <a:lnTo>
                    <a:pt x="15" y="55"/>
                  </a:lnTo>
                  <a:lnTo>
                    <a:pt x="25" y="53"/>
                  </a:lnTo>
                  <a:lnTo>
                    <a:pt x="33" y="50"/>
                  </a:lnTo>
                  <a:lnTo>
                    <a:pt x="42" y="47"/>
                  </a:lnTo>
                  <a:lnTo>
                    <a:pt x="51" y="43"/>
                  </a:lnTo>
                  <a:lnTo>
                    <a:pt x="58" y="39"/>
                  </a:lnTo>
                  <a:lnTo>
                    <a:pt x="65" y="33"/>
                  </a:lnTo>
                  <a:lnTo>
                    <a:pt x="72" y="27"/>
                  </a:lnTo>
                  <a:lnTo>
                    <a:pt x="78" y="20"/>
                  </a:lnTo>
                  <a:lnTo>
                    <a:pt x="84" y="13"/>
                  </a:lnTo>
                  <a:lnTo>
                    <a:pt x="88" y="6"/>
                  </a:lnTo>
                  <a:lnTo>
                    <a:pt x="90" y="1"/>
                  </a:lnTo>
                  <a:lnTo>
                    <a:pt x="90" y="1"/>
                  </a:lnTo>
                  <a:lnTo>
                    <a:pt x="90" y="1"/>
                  </a:lnTo>
                  <a:lnTo>
                    <a:pt x="90" y="1"/>
                  </a:lnTo>
                  <a:lnTo>
                    <a:pt x="90" y="1"/>
                  </a:lnTo>
                  <a:lnTo>
                    <a:pt x="90" y="1"/>
                  </a:lnTo>
                  <a:lnTo>
                    <a:pt x="90" y="1"/>
                  </a:lnTo>
                  <a:lnTo>
                    <a:pt x="90" y="1"/>
                  </a:lnTo>
                  <a:lnTo>
                    <a:pt x="90" y="0"/>
                  </a:lnTo>
                  <a:lnTo>
                    <a:pt x="88" y="6"/>
                  </a:lnTo>
                  <a:lnTo>
                    <a:pt x="84" y="13"/>
                  </a:lnTo>
                  <a:lnTo>
                    <a:pt x="78" y="20"/>
                  </a:lnTo>
                  <a:lnTo>
                    <a:pt x="72" y="27"/>
                  </a:lnTo>
                  <a:lnTo>
                    <a:pt x="65" y="33"/>
                  </a:lnTo>
                  <a:lnTo>
                    <a:pt x="58" y="39"/>
                  </a:lnTo>
                  <a:lnTo>
                    <a:pt x="51" y="43"/>
                  </a:lnTo>
                  <a:lnTo>
                    <a:pt x="42" y="47"/>
                  </a:lnTo>
                  <a:lnTo>
                    <a:pt x="33" y="50"/>
                  </a:lnTo>
                  <a:lnTo>
                    <a:pt x="25" y="52"/>
                  </a:lnTo>
                  <a:lnTo>
                    <a:pt x="15" y="53"/>
                  </a:lnTo>
                  <a:lnTo>
                    <a:pt x="5" y="55"/>
                  </a:lnTo>
                  <a:lnTo>
                    <a:pt x="0" y="55"/>
                  </a:lnTo>
                  <a:lnTo>
                    <a:pt x="0" y="55"/>
                  </a:lnTo>
                  <a:lnTo>
                    <a:pt x="0" y="55"/>
                  </a:lnTo>
                  <a:lnTo>
                    <a:pt x="0" y="55"/>
                  </a:lnTo>
                  <a:lnTo>
                    <a:pt x="0" y="55"/>
                  </a:lnTo>
                  <a:lnTo>
                    <a:pt x="0" y="55"/>
                  </a:lnTo>
                  <a:lnTo>
                    <a:pt x="0" y="55"/>
                  </a:lnTo>
                  <a:lnTo>
                    <a:pt x="0" y="55"/>
                  </a:lnTo>
                  <a:lnTo>
                    <a:pt x="2" y="55"/>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6" name="Freeform 1486"/>
            <p:cNvSpPr>
              <a:spLocks/>
            </p:cNvSpPr>
            <p:nvPr/>
          </p:nvSpPr>
          <p:spPr bwMode="auto">
            <a:xfrm>
              <a:off x="4110" y="2611"/>
              <a:ext cx="92" cy="56"/>
            </a:xfrm>
            <a:custGeom>
              <a:avLst/>
              <a:gdLst>
                <a:gd name="T0" fmla="*/ 1 w 92"/>
                <a:gd name="T1" fmla="*/ 56 h 56"/>
                <a:gd name="T2" fmla="*/ 6 w 92"/>
                <a:gd name="T3" fmla="*/ 56 h 56"/>
                <a:gd name="T4" fmla="*/ 16 w 92"/>
                <a:gd name="T5" fmla="*/ 54 h 56"/>
                <a:gd name="T6" fmla="*/ 26 w 92"/>
                <a:gd name="T7" fmla="*/ 53 h 56"/>
                <a:gd name="T8" fmla="*/ 34 w 92"/>
                <a:gd name="T9" fmla="*/ 51 h 56"/>
                <a:gd name="T10" fmla="*/ 43 w 92"/>
                <a:gd name="T11" fmla="*/ 48 h 56"/>
                <a:gd name="T12" fmla="*/ 52 w 92"/>
                <a:gd name="T13" fmla="*/ 44 h 56"/>
                <a:gd name="T14" fmla="*/ 59 w 92"/>
                <a:gd name="T15" fmla="*/ 40 h 56"/>
                <a:gd name="T16" fmla="*/ 66 w 92"/>
                <a:gd name="T17" fmla="*/ 34 h 56"/>
                <a:gd name="T18" fmla="*/ 73 w 92"/>
                <a:gd name="T19" fmla="*/ 28 h 56"/>
                <a:gd name="T20" fmla="*/ 79 w 92"/>
                <a:gd name="T21" fmla="*/ 21 h 56"/>
                <a:gd name="T22" fmla="*/ 85 w 92"/>
                <a:gd name="T23" fmla="*/ 14 h 56"/>
                <a:gd name="T24" fmla="*/ 89 w 92"/>
                <a:gd name="T25" fmla="*/ 7 h 56"/>
                <a:gd name="T26" fmla="*/ 91 w 92"/>
                <a:gd name="T27" fmla="*/ 1 h 56"/>
                <a:gd name="T28" fmla="*/ 91 w 92"/>
                <a:gd name="T29" fmla="*/ 1 h 56"/>
                <a:gd name="T30" fmla="*/ 91 w 92"/>
                <a:gd name="T31" fmla="*/ 1 h 56"/>
                <a:gd name="T32" fmla="*/ 91 w 92"/>
                <a:gd name="T33" fmla="*/ 1 h 56"/>
                <a:gd name="T34" fmla="*/ 92 w 92"/>
                <a:gd name="T35" fmla="*/ 1 h 56"/>
                <a:gd name="T36" fmla="*/ 92 w 92"/>
                <a:gd name="T37" fmla="*/ 1 h 56"/>
                <a:gd name="T38" fmla="*/ 92 w 92"/>
                <a:gd name="T39" fmla="*/ 1 h 56"/>
                <a:gd name="T40" fmla="*/ 92 w 92"/>
                <a:gd name="T41" fmla="*/ 1 h 56"/>
                <a:gd name="T42" fmla="*/ 92 w 92"/>
                <a:gd name="T43" fmla="*/ 0 h 56"/>
                <a:gd name="T44" fmla="*/ 89 w 92"/>
                <a:gd name="T45" fmla="*/ 5 h 56"/>
                <a:gd name="T46" fmla="*/ 83 w 92"/>
                <a:gd name="T47" fmla="*/ 14 h 56"/>
                <a:gd name="T48" fmla="*/ 79 w 92"/>
                <a:gd name="T49" fmla="*/ 21 h 56"/>
                <a:gd name="T50" fmla="*/ 72 w 92"/>
                <a:gd name="T51" fmla="*/ 27 h 56"/>
                <a:gd name="T52" fmla="*/ 66 w 92"/>
                <a:gd name="T53" fmla="*/ 34 h 56"/>
                <a:gd name="T54" fmla="*/ 59 w 92"/>
                <a:gd name="T55" fmla="*/ 38 h 56"/>
                <a:gd name="T56" fmla="*/ 50 w 92"/>
                <a:gd name="T57" fmla="*/ 44 h 56"/>
                <a:gd name="T58" fmla="*/ 43 w 92"/>
                <a:gd name="T59" fmla="*/ 47 h 56"/>
                <a:gd name="T60" fmla="*/ 34 w 92"/>
                <a:gd name="T61" fmla="*/ 51 h 56"/>
                <a:gd name="T62" fmla="*/ 26 w 92"/>
                <a:gd name="T63" fmla="*/ 53 h 56"/>
                <a:gd name="T64" fmla="*/ 16 w 92"/>
                <a:gd name="T65" fmla="*/ 54 h 56"/>
                <a:gd name="T66" fmla="*/ 6 w 92"/>
                <a:gd name="T67" fmla="*/ 54 h 56"/>
                <a:gd name="T68" fmla="*/ 0 w 92"/>
                <a:gd name="T69" fmla="*/ 54 h 56"/>
                <a:gd name="T70" fmla="*/ 0 w 92"/>
                <a:gd name="T71" fmla="*/ 54 h 56"/>
                <a:gd name="T72" fmla="*/ 0 w 92"/>
                <a:gd name="T73" fmla="*/ 54 h 56"/>
                <a:gd name="T74" fmla="*/ 0 w 92"/>
                <a:gd name="T75" fmla="*/ 54 h 56"/>
                <a:gd name="T76" fmla="*/ 0 w 92"/>
                <a:gd name="T77" fmla="*/ 54 h 56"/>
                <a:gd name="T78" fmla="*/ 0 w 92"/>
                <a:gd name="T79" fmla="*/ 54 h 56"/>
                <a:gd name="T80" fmla="*/ 0 w 92"/>
                <a:gd name="T81" fmla="*/ 56 h 56"/>
                <a:gd name="T82" fmla="*/ 1 w 92"/>
                <a:gd name="T83" fmla="*/ 56 h 56"/>
                <a:gd name="T84" fmla="*/ 1 w 92"/>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6">
                  <a:moveTo>
                    <a:pt x="1" y="56"/>
                  </a:moveTo>
                  <a:lnTo>
                    <a:pt x="6" y="56"/>
                  </a:lnTo>
                  <a:lnTo>
                    <a:pt x="16" y="54"/>
                  </a:lnTo>
                  <a:lnTo>
                    <a:pt x="26" y="53"/>
                  </a:lnTo>
                  <a:lnTo>
                    <a:pt x="34" y="51"/>
                  </a:lnTo>
                  <a:lnTo>
                    <a:pt x="43" y="48"/>
                  </a:lnTo>
                  <a:lnTo>
                    <a:pt x="52" y="44"/>
                  </a:lnTo>
                  <a:lnTo>
                    <a:pt x="59" y="40"/>
                  </a:lnTo>
                  <a:lnTo>
                    <a:pt x="66" y="34"/>
                  </a:lnTo>
                  <a:lnTo>
                    <a:pt x="73" y="28"/>
                  </a:lnTo>
                  <a:lnTo>
                    <a:pt x="79" y="21"/>
                  </a:lnTo>
                  <a:lnTo>
                    <a:pt x="85" y="14"/>
                  </a:lnTo>
                  <a:lnTo>
                    <a:pt x="89" y="7"/>
                  </a:lnTo>
                  <a:lnTo>
                    <a:pt x="91" y="1"/>
                  </a:lnTo>
                  <a:lnTo>
                    <a:pt x="91" y="1"/>
                  </a:lnTo>
                  <a:lnTo>
                    <a:pt x="91" y="1"/>
                  </a:lnTo>
                  <a:lnTo>
                    <a:pt x="91" y="1"/>
                  </a:lnTo>
                  <a:lnTo>
                    <a:pt x="92" y="1"/>
                  </a:lnTo>
                  <a:lnTo>
                    <a:pt x="92" y="1"/>
                  </a:lnTo>
                  <a:lnTo>
                    <a:pt x="92" y="1"/>
                  </a:lnTo>
                  <a:lnTo>
                    <a:pt x="92" y="1"/>
                  </a:lnTo>
                  <a:lnTo>
                    <a:pt x="92" y="0"/>
                  </a:lnTo>
                  <a:lnTo>
                    <a:pt x="89" y="5"/>
                  </a:lnTo>
                  <a:lnTo>
                    <a:pt x="83" y="14"/>
                  </a:lnTo>
                  <a:lnTo>
                    <a:pt x="79" y="21"/>
                  </a:lnTo>
                  <a:lnTo>
                    <a:pt x="72" y="27"/>
                  </a:lnTo>
                  <a:lnTo>
                    <a:pt x="66" y="34"/>
                  </a:lnTo>
                  <a:lnTo>
                    <a:pt x="59" y="38"/>
                  </a:lnTo>
                  <a:lnTo>
                    <a:pt x="50" y="44"/>
                  </a:lnTo>
                  <a:lnTo>
                    <a:pt x="43" y="47"/>
                  </a:lnTo>
                  <a:lnTo>
                    <a:pt x="34" y="51"/>
                  </a:lnTo>
                  <a:lnTo>
                    <a:pt x="26" y="53"/>
                  </a:lnTo>
                  <a:lnTo>
                    <a:pt x="16" y="54"/>
                  </a:lnTo>
                  <a:lnTo>
                    <a:pt x="6" y="54"/>
                  </a:lnTo>
                  <a:lnTo>
                    <a:pt x="0" y="54"/>
                  </a:lnTo>
                  <a:lnTo>
                    <a:pt x="0" y="54"/>
                  </a:lnTo>
                  <a:lnTo>
                    <a:pt x="0" y="54"/>
                  </a:lnTo>
                  <a:lnTo>
                    <a:pt x="0" y="54"/>
                  </a:lnTo>
                  <a:lnTo>
                    <a:pt x="0" y="54"/>
                  </a:lnTo>
                  <a:lnTo>
                    <a:pt x="0" y="54"/>
                  </a:lnTo>
                  <a:lnTo>
                    <a:pt x="0" y="56"/>
                  </a:lnTo>
                  <a:lnTo>
                    <a:pt x="1" y="56"/>
                  </a:lnTo>
                  <a:lnTo>
                    <a:pt x="1"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7" name="Freeform 1487"/>
            <p:cNvSpPr>
              <a:spLocks/>
            </p:cNvSpPr>
            <p:nvPr/>
          </p:nvSpPr>
          <p:spPr bwMode="auto">
            <a:xfrm>
              <a:off x="4109" y="2611"/>
              <a:ext cx="93" cy="54"/>
            </a:xfrm>
            <a:custGeom>
              <a:avLst/>
              <a:gdLst>
                <a:gd name="T0" fmla="*/ 1 w 93"/>
                <a:gd name="T1" fmla="*/ 54 h 54"/>
                <a:gd name="T2" fmla="*/ 7 w 93"/>
                <a:gd name="T3" fmla="*/ 54 h 54"/>
                <a:gd name="T4" fmla="*/ 17 w 93"/>
                <a:gd name="T5" fmla="*/ 54 h 54"/>
                <a:gd name="T6" fmla="*/ 27 w 93"/>
                <a:gd name="T7" fmla="*/ 53 h 54"/>
                <a:gd name="T8" fmla="*/ 35 w 93"/>
                <a:gd name="T9" fmla="*/ 51 h 54"/>
                <a:gd name="T10" fmla="*/ 44 w 93"/>
                <a:gd name="T11" fmla="*/ 47 h 54"/>
                <a:gd name="T12" fmla="*/ 51 w 93"/>
                <a:gd name="T13" fmla="*/ 44 h 54"/>
                <a:gd name="T14" fmla="*/ 60 w 93"/>
                <a:gd name="T15" fmla="*/ 38 h 54"/>
                <a:gd name="T16" fmla="*/ 67 w 93"/>
                <a:gd name="T17" fmla="*/ 34 h 54"/>
                <a:gd name="T18" fmla="*/ 73 w 93"/>
                <a:gd name="T19" fmla="*/ 27 h 54"/>
                <a:gd name="T20" fmla="*/ 80 w 93"/>
                <a:gd name="T21" fmla="*/ 21 h 54"/>
                <a:gd name="T22" fmla="*/ 84 w 93"/>
                <a:gd name="T23" fmla="*/ 14 h 54"/>
                <a:gd name="T24" fmla="*/ 90 w 93"/>
                <a:gd name="T25" fmla="*/ 5 h 54"/>
                <a:gd name="T26" fmla="*/ 93 w 93"/>
                <a:gd name="T27" fmla="*/ 0 h 54"/>
                <a:gd name="T28" fmla="*/ 93 w 93"/>
                <a:gd name="T29" fmla="*/ 0 h 54"/>
                <a:gd name="T30" fmla="*/ 93 w 93"/>
                <a:gd name="T31" fmla="*/ 0 h 54"/>
                <a:gd name="T32" fmla="*/ 93 w 93"/>
                <a:gd name="T33" fmla="*/ 0 h 54"/>
                <a:gd name="T34" fmla="*/ 93 w 93"/>
                <a:gd name="T35" fmla="*/ 0 h 54"/>
                <a:gd name="T36" fmla="*/ 93 w 93"/>
                <a:gd name="T37" fmla="*/ 0 h 54"/>
                <a:gd name="T38" fmla="*/ 93 w 93"/>
                <a:gd name="T39" fmla="*/ 0 h 54"/>
                <a:gd name="T40" fmla="*/ 93 w 93"/>
                <a:gd name="T41" fmla="*/ 0 h 54"/>
                <a:gd name="T42" fmla="*/ 93 w 93"/>
                <a:gd name="T43" fmla="*/ 0 h 54"/>
                <a:gd name="T44" fmla="*/ 89 w 93"/>
                <a:gd name="T45" fmla="*/ 5 h 54"/>
                <a:gd name="T46" fmla="*/ 84 w 93"/>
                <a:gd name="T47" fmla="*/ 14 h 54"/>
                <a:gd name="T48" fmla="*/ 79 w 93"/>
                <a:gd name="T49" fmla="*/ 21 h 54"/>
                <a:gd name="T50" fmla="*/ 73 w 93"/>
                <a:gd name="T51" fmla="*/ 27 h 54"/>
                <a:gd name="T52" fmla="*/ 67 w 93"/>
                <a:gd name="T53" fmla="*/ 33 h 54"/>
                <a:gd name="T54" fmla="*/ 60 w 93"/>
                <a:gd name="T55" fmla="*/ 38 h 54"/>
                <a:gd name="T56" fmla="*/ 51 w 93"/>
                <a:gd name="T57" fmla="*/ 43 h 54"/>
                <a:gd name="T58" fmla="*/ 44 w 93"/>
                <a:gd name="T59" fmla="*/ 47 h 54"/>
                <a:gd name="T60" fmla="*/ 35 w 93"/>
                <a:gd name="T61" fmla="*/ 50 h 54"/>
                <a:gd name="T62" fmla="*/ 27 w 93"/>
                <a:gd name="T63" fmla="*/ 53 h 54"/>
                <a:gd name="T64" fmla="*/ 17 w 93"/>
                <a:gd name="T65" fmla="*/ 54 h 54"/>
                <a:gd name="T66" fmla="*/ 7 w 93"/>
                <a:gd name="T67" fmla="*/ 54 h 54"/>
                <a:gd name="T68" fmla="*/ 0 w 93"/>
                <a:gd name="T69" fmla="*/ 54 h 54"/>
                <a:gd name="T70" fmla="*/ 0 w 93"/>
                <a:gd name="T71" fmla="*/ 54 h 54"/>
                <a:gd name="T72" fmla="*/ 0 w 93"/>
                <a:gd name="T73" fmla="*/ 54 h 54"/>
                <a:gd name="T74" fmla="*/ 0 w 93"/>
                <a:gd name="T75" fmla="*/ 54 h 54"/>
                <a:gd name="T76" fmla="*/ 0 w 93"/>
                <a:gd name="T77" fmla="*/ 54 h 54"/>
                <a:gd name="T78" fmla="*/ 0 w 93"/>
                <a:gd name="T79" fmla="*/ 54 h 54"/>
                <a:gd name="T80" fmla="*/ 1 w 93"/>
                <a:gd name="T81" fmla="*/ 54 h 54"/>
                <a:gd name="T82" fmla="*/ 1 w 93"/>
                <a:gd name="T83" fmla="*/ 54 h 54"/>
                <a:gd name="T84" fmla="*/ 1 w 93"/>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54">
                  <a:moveTo>
                    <a:pt x="1" y="54"/>
                  </a:moveTo>
                  <a:lnTo>
                    <a:pt x="7" y="54"/>
                  </a:lnTo>
                  <a:lnTo>
                    <a:pt x="17" y="54"/>
                  </a:lnTo>
                  <a:lnTo>
                    <a:pt x="27" y="53"/>
                  </a:lnTo>
                  <a:lnTo>
                    <a:pt x="35" y="51"/>
                  </a:lnTo>
                  <a:lnTo>
                    <a:pt x="44" y="47"/>
                  </a:lnTo>
                  <a:lnTo>
                    <a:pt x="51" y="44"/>
                  </a:lnTo>
                  <a:lnTo>
                    <a:pt x="60" y="38"/>
                  </a:lnTo>
                  <a:lnTo>
                    <a:pt x="67" y="34"/>
                  </a:lnTo>
                  <a:lnTo>
                    <a:pt x="73" y="27"/>
                  </a:lnTo>
                  <a:lnTo>
                    <a:pt x="80" y="21"/>
                  </a:lnTo>
                  <a:lnTo>
                    <a:pt x="84" y="14"/>
                  </a:lnTo>
                  <a:lnTo>
                    <a:pt x="90" y="5"/>
                  </a:lnTo>
                  <a:lnTo>
                    <a:pt x="93" y="0"/>
                  </a:lnTo>
                  <a:lnTo>
                    <a:pt x="93" y="0"/>
                  </a:lnTo>
                  <a:lnTo>
                    <a:pt x="93" y="0"/>
                  </a:lnTo>
                  <a:lnTo>
                    <a:pt x="93" y="0"/>
                  </a:lnTo>
                  <a:lnTo>
                    <a:pt x="93" y="0"/>
                  </a:lnTo>
                  <a:lnTo>
                    <a:pt x="93" y="0"/>
                  </a:lnTo>
                  <a:lnTo>
                    <a:pt x="93" y="0"/>
                  </a:lnTo>
                  <a:lnTo>
                    <a:pt x="93" y="0"/>
                  </a:lnTo>
                  <a:lnTo>
                    <a:pt x="93" y="0"/>
                  </a:lnTo>
                  <a:lnTo>
                    <a:pt x="89" y="5"/>
                  </a:lnTo>
                  <a:lnTo>
                    <a:pt x="84" y="14"/>
                  </a:lnTo>
                  <a:lnTo>
                    <a:pt x="79" y="21"/>
                  </a:lnTo>
                  <a:lnTo>
                    <a:pt x="73" y="27"/>
                  </a:lnTo>
                  <a:lnTo>
                    <a:pt x="67" y="33"/>
                  </a:lnTo>
                  <a:lnTo>
                    <a:pt x="60" y="38"/>
                  </a:lnTo>
                  <a:lnTo>
                    <a:pt x="51" y="43"/>
                  </a:lnTo>
                  <a:lnTo>
                    <a:pt x="44" y="47"/>
                  </a:lnTo>
                  <a:lnTo>
                    <a:pt x="35" y="50"/>
                  </a:lnTo>
                  <a:lnTo>
                    <a:pt x="27" y="53"/>
                  </a:lnTo>
                  <a:lnTo>
                    <a:pt x="17" y="54"/>
                  </a:lnTo>
                  <a:lnTo>
                    <a:pt x="7" y="54"/>
                  </a:lnTo>
                  <a:lnTo>
                    <a:pt x="0" y="54"/>
                  </a:lnTo>
                  <a:lnTo>
                    <a:pt x="0" y="54"/>
                  </a:lnTo>
                  <a:lnTo>
                    <a:pt x="0" y="54"/>
                  </a:lnTo>
                  <a:lnTo>
                    <a:pt x="0" y="54"/>
                  </a:lnTo>
                  <a:lnTo>
                    <a:pt x="0" y="54"/>
                  </a:lnTo>
                  <a:lnTo>
                    <a:pt x="0" y="54"/>
                  </a:lnTo>
                  <a:lnTo>
                    <a:pt x="1" y="54"/>
                  </a:lnTo>
                  <a:lnTo>
                    <a:pt x="1" y="54"/>
                  </a:lnTo>
                  <a:lnTo>
                    <a:pt x="1" y="54"/>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8" name="Freeform 1488"/>
            <p:cNvSpPr>
              <a:spLocks/>
            </p:cNvSpPr>
            <p:nvPr/>
          </p:nvSpPr>
          <p:spPr bwMode="auto">
            <a:xfrm>
              <a:off x="4107" y="2609"/>
              <a:ext cx="95" cy="56"/>
            </a:xfrm>
            <a:custGeom>
              <a:avLst/>
              <a:gdLst>
                <a:gd name="T0" fmla="*/ 2 w 95"/>
                <a:gd name="T1" fmla="*/ 56 h 56"/>
                <a:gd name="T2" fmla="*/ 9 w 95"/>
                <a:gd name="T3" fmla="*/ 56 h 56"/>
                <a:gd name="T4" fmla="*/ 19 w 95"/>
                <a:gd name="T5" fmla="*/ 56 h 56"/>
                <a:gd name="T6" fmla="*/ 29 w 95"/>
                <a:gd name="T7" fmla="*/ 55 h 56"/>
                <a:gd name="T8" fmla="*/ 37 w 95"/>
                <a:gd name="T9" fmla="*/ 52 h 56"/>
                <a:gd name="T10" fmla="*/ 46 w 95"/>
                <a:gd name="T11" fmla="*/ 49 h 56"/>
                <a:gd name="T12" fmla="*/ 53 w 95"/>
                <a:gd name="T13" fmla="*/ 45 h 56"/>
                <a:gd name="T14" fmla="*/ 62 w 95"/>
                <a:gd name="T15" fmla="*/ 40 h 56"/>
                <a:gd name="T16" fmla="*/ 69 w 95"/>
                <a:gd name="T17" fmla="*/ 35 h 56"/>
                <a:gd name="T18" fmla="*/ 75 w 95"/>
                <a:gd name="T19" fmla="*/ 29 h 56"/>
                <a:gd name="T20" fmla="*/ 81 w 95"/>
                <a:gd name="T21" fmla="*/ 23 h 56"/>
                <a:gd name="T22" fmla="*/ 86 w 95"/>
                <a:gd name="T23" fmla="*/ 16 h 56"/>
                <a:gd name="T24" fmla="*/ 91 w 95"/>
                <a:gd name="T25" fmla="*/ 7 h 56"/>
                <a:gd name="T26" fmla="*/ 95 w 95"/>
                <a:gd name="T27" fmla="*/ 2 h 56"/>
                <a:gd name="T28" fmla="*/ 95 w 95"/>
                <a:gd name="T29" fmla="*/ 0 h 56"/>
                <a:gd name="T30" fmla="*/ 95 w 95"/>
                <a:gd name="T31" fmla="*/ 0 h 56"/>
                <a:gd name="T32" fmla="*/ 95 w 95"/>
                <a:gd name="T33" fmla="*/ 0 h 56"/>
                <a:gd name="T34" fmla="*/ 95 w 95"/>
                <a:gd name="T35" fmla="*/ 0 h 56"/>
                <a:gd name="T36" fmla="*/ 95 w 95"/>
                <a:gd name="T37" fmla="*/ 0 h 56"/>
                <a:gd name="T38" fmla="*/ 95 w 95"/>
                <a:gd name="T39" fmla="*/ 0 h 56"/>
                <a:gd name="T40" fmla="*/ 95 w 95"/>
                <a:gd name="T41" fmla="*/ 0 h 56"/>
                <a:gd name="T42" fmla="*/ 95 w 95"/>
                <a:gd name="T43" fmla="*/ 0 h 56"/>
                <a:gd name="T44" fmla="*/ 91 w 95"/>
                <a:gd name="T45" fmla="*/ 7 h 56"/>
                <a:gd name="T46" fmla="*/ 86 w 95"/>
                <a:gd name="T47" fmla="*/ 15 h 56"/>
                <a:gd name="T48" fmla="*/ 81 w 95"/>
                <a:gd name="T49" fmla="*/ 22 h 56"/>
                <a:gd name="T50" fmla="*/ 75 w 95"/>
                <a:gd name="T51" fmla="*/ 29 h 56"/>
                <a:gd name="T52" fmla="*/ 68 w 95"/>
                <a:gd name="T53" fmla="*/ 35 h 56"/>
                <a:gd name="T54" fmla="*/ 60 w 95"/>
                <a:gd name="T55" fmla="*/ 40 h 56"/>
                <a:gd name="T56" fmla="*/ 53 w 95"/>
                <a:gd name="T57" fmla="*/ 45 h 56"/>
                <a:gd name="T58" fmla="*/ 45 w 95"/>
                <a:gd name="T59" fmla="*/ 49 h 56"/>
                <a:gd name="T60" fmla="*/ 37 w 95"/>
                <a:gd name="T61" fmla="*/ 52 h 56"/>
                <a:gd name="T62" fmla="*/ 27 w 95"/>
                <a:gd name="T63" fmla="*/ 53 h 56"/>
                <a:gd name="T64" fmla="*/ 19 w 95"/>
                <a:gd name="T65" fmla="*/ 55 h 56"/>
                <a:gd name="T66" fmla="*/ 9 w 95"/>
                <a:gd name="T67" fmla="*/ 56 h 56"/>
                <a:gd name="T68" fmla="*/ 0 w 95"/>
                <a:gd name="T69" fmla="*/ 55 h 56"/>
                <a:gd name="T70" fmla="*/ 0 w 95"/>
                <a:gd name="T71" fmla="*/ 55 h 56"/>
                <a:gd name="T72" fmla="*/ 0 w 95"/>
                <a:gd name="T73" fmla="*/ 56 h 56"/>
                <a:gd name="T74" fmla="*/ 0 w 95"/>
                <a:gd name="T75" fmla="*/ 56 h 56"/>
                <a:gd name="T76" fmla="*/ 2 w 95"/>
                <a:gd name="T77" fmla="*/ 56 h 56"/>
                <a:gd name="T78" fmla="*/ 2 w 95"/>
                <a:gd name="T79" fmla="*/ 56 h 56"/>
                <a:gd name="T80" fmla="*/ 2 w 95"/>
                <a:gd name="T81" fmla="*/ 56 h 56"/>
                <a:gd name="T82" fmla="*/ 2 w 95"/>
                <a:gd name="T83" fmla="*/ 56 h 56"/>
                <a:gd name="T84" fmla="*/ 2 w 95"/>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56">
                  <a:moveTo>
                    <a:pt x="2" y="56"/>
                  </a:moveTo>
                  <a:lnTo>
                    <a:pt x="9" y="56"/>
                  </a:lnTo>
                  <a:lnTo>
                    <a:pt x="19" y="56"/>
                  </a:lnTo>
                  <a:lnTo>
                    <a:pt x="29" y="55"/>
                  </a:lnTo>
                  <a:lnTo>
                    <a:pt x="37" y="52"/>
                  </a:lnTo>
                  <a:lnTo>
                    <a:pt x="46" y="49"/>
                  </a:lnTo>
                  <a:lnTo>
                    <a:pt x="53" y="45"/>
                  </a:lnTo>
                  <a:lnTo>
                    <a:pt x="62" y="40"/>
                  </a:lnTo>
                  <a:lnTo>
                    <a:pt x="69" y="35"/>
                  </a:lnTo>
                  <a:lnTo>
                    <a:pt x="75" y="29"/>
                  </a:lnTo>
                  <a:lnTo>
                    <a:pt x="81" y="23"/>
                  </a:lnTo>
                  <a:lnTo>
                    <a:pt x="86" y="16"/>
                  </a:lnTo>
                  <a:lnTo>
                    <a:pt x="91" y="7"/>
                  </a:lnTo>
                  <a:lnTo>
                    <a:pt x="95" y="2"/>
                  </a:lnTo>
                  <a:lnTo>
                    <a:pt x="95" y="0"/>
                  </a:lnTo>
                  <a:lnTo>
                    <a:pt x="95" y="0"/>
                  </a:lnTo>
                  <a:lnTo>
                    <a:pt x="95" y="0"/>
                  </a:lnTo>
                  <a:lnTo>
                    <a:pt x="95" y="0"/>
                  </a:lnTo>
                  <a:lnTo>
                    <a:pt x="95" y="0"/>
                  </a:lnTo>
                  <a:lnTo>
                    <a:pt x="95" y="0"/>
                  </a:lnTo>
                  <a:lnTo>
                    <a:pt x="95" y="0"/>
                  </a:lnTo>
                  <a:lnTo>
                    <a:pt x="95" y="0"/>
                  </a:lnTo>
                  <a:lnTo>
                    <a:pt x="91" y="7"/>
                  </a:lnTo>
                  <a:lnTo>
                    <a:pt x="86" y="15"/>
                  </a:lnTo>
                  <a:lnTo>
                    <a:pt x="81" y="22"/>
                  </a:lnTo>
                  <a:lnTo>
                    <a:pt x="75" y="29"/>
                  </a:lnTo>
                  <a:lnTo>
                    <a:pt x="68" y="35"/>
                  </a:lnTo>
                  <a:lnTo>
                    <a:pt x="60" y="40"/>
                  </a:lnTo>
                  <a:lnTo>
                    <a:pt x="53" y="45"/>
                  </a:lnTo>
                  <a:lnTo>
                    <a:pt x="45" y="49"/>
                  </a:lnTo>
                  <a:lnTo>
                    <a:pt x="37" y="52"/>
                  </a:lnTo>
                  <a:lnTo>
                    <a:pt x="27" y="53"/>
                  </a:lnTo>
                  <a:lnTo>
                    <a:pt x="19" y="55"/>
                  </a:lnTo>
                  <a:lnTo>
                    <a:pt x="9" y="56"/>
                  </a:lnTo>
                  <a:lnTo>
                    <a:pt x="0" y="55"/>
                  </a:lnTo>
                  <a:lnTo>
                    <a:pt x="0" y="55"/>
                  </a:lnTo>
                  <a:lnTo>
                    <a:pt x="0" y="56"/>
                  </a:lnTo>
                  <a:lnTo>
                    <a:pt x="0" y="56"/>
                  </a:lnTo>
                  <a:lnTo>
                    <a:pt x="2" y="56"/>
                  </a:lnTo>
                  <a:lnTo>
                    <a:pt x="2" y="56"/>
                  </a:lnTo>
                  <a:lnTo>
                    <a:pt x="2" y="56"/>
                  </a:lnTo>
                  <a:lnTo>
                    <a:pt x="2" y="56"/>
                  </a:lnTo>
                  <a:lnTo>
                    <a:pt x="2"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49" name="Freeform 1489"/>
            <p:cNvSpPr>
              <a:spLocks/>
            </p:cNvSpPr>
            <p:nvPr/>
          </p:nvSpPr>
          <p:spPr bwMode="auto">
            <a:xfrm>
              <a:off x="4106" y="2608"/>
              <a:ext cx="96" cy="57"/>
            </a:xfrm>
            <a:custGeom>
              <a:avLst/>
              <a:gdLst>
                <a:gd name="T0" fmla="*/ 1 w 96"/>
                <a:gd name="T1" fmla="*/ 56 h 57"/>
                <a:gd name="T2" fmla="*/ 10 w 96"/>
                <a:gd name="T3" fmla="*/ 57 h 57"/>
                <a:gd name="T4" fmla="*/ 20 w 96"/>
                <a:gd name="T5" fmla="*/ 56 h 57"/>
                <a:gd name="T6" fmla="*/ 28 w 96"/>
                <a:gd name="T7" fmla="*/ 54 h 57"/>
                <a:gd name="T8" fmla="*/ 38 w 96"/>
                <a:gd name="T9" fmla="*/ 53 h 57"/>
                <a:gd name="T10" fmla="*/ 46 w 96"/>
                <a:gd name="T11" fmla="*/ 50 h 57"/>
                <a:gd name="T12" fmla="*/ 54 w 96"/>
                <a:gd name="T13" fmla="*/ 46 h 57"/>
                <a:gd name="T14" fmla="*/ 61 w 96"/>
                <a:gd name="T15" fmla="*/ 41 h 57"/>
                <a:gd name="T16" fmla="*/ 69 w 96"/>
                <a:gd name="T17" fmla="*/ 36 h 57"/>
                <a:gd name="T18" fmla="*/ 76 w 96"/>
                <a:gd name="T19" fmla="*/ 30 h 57"/>
                <a:gd name="T20" fmla="*/ 82 w 96"/>
                <a:gd name="T21" fmla="*/ 23 h 57"/>
                <a:gd name="T22" fmla="*/ 87 w 96"/>
                <a:gd name="T23" fmla="*/ 16 h 57"/>
                <a:gd name="T24" fmla="*/ 92 w 96"/>
                <a:gd name="T25" fmla="*/ 8 h 57"/>
                <a:gd name="T26" fmla="*/ 96 w 96"/>
                <a:gd name="T27" fmla="*/ 1 h 57"/>
                <a:gd name="T28" fmla="*/ 96 w 96"/>
                <a:gd name="T29" fmla="*/ 1 h 57"/>
                <a:gd name="T30" fmla="*/ 96 w 96"/>
                <a:gd name="T31" fmla="*/ 0 h 57"/>
                <a:gd name="T32" fmla="*/ 96 w 96"/>
                <a:gd name="T33" fmla="*/ 0 h 57"/>
                <a:gd name="T34" fmla="*/ 96 w 96"/>
                <a:gd name="T35" fmla="*/ 0 h 57"/>
                <a:gd name="T36" fmla="*/ 96 w 96"/>
                <a:gd name="T37" fmla="*/ 0 h 57"/>
                <a:gd name="T38" fmla="*/ 96 w 96"/>
                <a:gd name="T39" fmla="*/ 0 h 57"/>
                <a:gd name="T40" fmla="*/ 96 w 96"/>
                <a:gd name="T41" fmla="*/ 0 h 57"/>
                <a:gd name="T42" fmla="*/ 96 w 96"/>
                <a:gd name="T43" fmla="*/ 0 h 57"/>
                <a:gd name="T44" fmla="*/ 96 w 96"/>
                <a:gd name="T45" fmla="*/ 0 h 57"/>
                <a:gd name="T46" fmla="*/ 96 w 96"/>
                <a:gd name="T47" fmla="*/ 0 h 57"/>
                <a:gd name="T48" fmla="*/ 96 w 96"/>
                <a:gd name="T49" fmla="*/ 0 h 57"/>
                <a:gd name="T50" fmla="*/ 96 w 96"/>
                <a:gd name="T51" fmla="*/ 0 h 57"/>
                <a:gd name="T52" fmla="*/ 96 w 96"/>
                <a:gd name="T53" fmla="*/ 0 h 57"/>
                <a:gd name="T54" fmla="*/ 96 w 96"/>
                <a:gd name="T55" fmla="*/ 0 h 57"/>
                <a:gd name="T56" fmla="*/ 96 w 96"/>
                <a:gd name="T57" fmla="*/ 0 h 57"/>
                <a:gd name="T58" fmla="*/ 96 w 96"/>
                <a:gd name="T59" fmla="*/ 0 h 57"/>
                <a:gd name="T60" fmla="*/ 95 w 96"/>
                <a:gd name="T61" fmla="*/ 0 h 57"/>
                <a:gd name="T62" fmla="*/ 92 w 96"/>
                <a:gd name="T63" fmla="*/ 8 h 57"/>
                <a:gd name="T64" fmla="*/ 86 w 96"/>
                <a:gd name="T65" fmla="*/ 16 h 57"/>
                <a:gd name="T66" fmla="*/ 82 w 96"/>
                <a:gd name="T67" fmla="*/ 23 h 57"/>
                <a:gd name="T68" fmla="*/ 76 w 96"/>
                <a:gd name="T69" fmla="*/ 30 h 57"/>
                <a:gd name="T70" fmla="*/ 69 w 96"/>
                <a:gd name="T71" fmla="*/ 36 h 57"/>
                <a:gd name="T72" fmla="*/ 61 w 96"/>
                <a:gd name="T73" fmla="*/ 40 h 57"/>
                <a:gd name="T74" fmla="*/ 54 w 96"/>
                <a:gd name="T75" fmla="*/ 46 h 57"/>
                <a:gd name="T76" fmla="*/ 46 w 96"/>
                <a:gd name="T77" fmla="*/ 49 h 57"/>
                <a:gd name="T78" fmla="*/ 37 w 96"/>
                <a:gd name="T79" fmla="*/ 53 h 57"/>
                <a:gd name="T80" fmla="*/ 28 w 96"/>
                <a:gd name="T81" fmla="*/ 54 h 57"/>
                <a:gd name="T82" fmla="*/ 20 w 96"/>
                <a:gd name="T83" fmla="*/ 56 h 57"/>
                <a:gd name="T84" fmla="*/ 10 w 96"/>
                <a:gd name="T85" fmla="*/ 56 h 57"/>
                <a:gd name="T86" fmla="*/ 1 w 96"/>
                <a:gd name="T87" fmla="*/ 56 h 57"/>
                <a:gd name="T88" fmla="*/ 0 w 96"/>
                <a:gd name="T89" fmla="*/ 56 h 57"/>
                <a:gd name="T90" fmla="*/ 0 w 96"/>
                <a:gd name="T91" fmla="*/ 56 h 57"/>
                <a:gd name="T92" fmla="*/ 1 w 96"/>
                <a:gd name="T93" fmla="*/ 56 h 57"/>
                <a:gd name="T94" fmla="*/ 1 w 96"/>
                <a:gd name="T95" fmla="*/ 56 h 57"/>
                <a:gd name="T96" fmla="*/ 1 w 96"/>
                <a:gd name="T97" fmla="*/ 56 h 57"/>
                <a:gd name="T98" fmla="*/ 1 w 96"/>
                <a:gd name="T99" fmla="*/ 56 h 57"/>
                <a:gd name="T100" fmla="*/ 1 w 96"/>
                <a:gd name="T101" fmla="*/ 56 h 57"/>
                <a:gd name="T102" fmla="*/ 1 w 96"/>
                <a:gd name="T103" fmla="*/ 56 h 57"/>
                <a:gd name="T104" fmla="*/ 1 w 96"/>
                <a:gd name="T10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57">
                  <a:moveTo>
                    <a:pt x="1" y="56"/>
                  </a:moveTo>
                  <a:lnTo>
                    <a:pt x="10" y="57"/>
                  </a:lnTo>
                  <a:lnTo>
                    <a:pt x="20" y="56"/>
                  </a:lnTo>
                  <a:lnTo>
                    <a:pt x="28" y="54"/>
                  </a:lnTo>
                  <a:lnTo>
                    <a:pt x="38" y="53"/>
                  </a:lnTo>
                  <a:lnTo>
                    <a:pt x="46" y="50"/>
                  </a:lnTo>
                  <a:lnTo>
                    <a:pt x="54" y="46"/>
                  </a:lnTo>
                  <a:lnTo>
                    <a:pt x="61" y="41"/>
                  </a:lnTo>
                  <a:lnTo>
                    <a:pt x="69" y="36"/>
                  </a:lnTo>
                  <a:lnTo>
                    <a:pt x="76" y="30"/>
                  </a:lnTo>
                  <a:lnTo>
                    <a:pt x="82" y="23"/>
                  </a:lnTo>
                  <a:lnTo>
                    <a:pt x="87" y="16"/>
                  </a:lnTo>
                  <a:lnTo>
                    <a:pt x="92" y="8"/>
                  </a:lnTo>
                  <a:lnTo>
                    <a:pt x="96" y="1"/>
                  </a:lnTo>
                  <a:lnTo>
                    <a:pt x="96" y="1"/>
                  </a:lnTo>
                  <a:lnTo>
                    <a:pt x="96" y="0"/>
                  </a:lnTo>
                  <a:lnTo>
                    <a:pt x="96" y="0"/>
                  </a:lnTo>
                  <a:lnTo>
                    <a:pt x="96" y="0"/>
                  </a:lnTo>
                  <a:lnTo>
                    <a:pt x="96" y="0"/>
                  </a:lnTo>
                  <a:lnTo>
                    <a:pt x="96" y="0"/>
                  </a:lnTo>
                  <a:lnTo>
                    <a:pt x="96" y="0"/>
                  </a:lnTo>
                  <a:lnTo>
                    <a:pt x="96" y="0"/>
                  </a:lnTo>
                  <a:lnTo>
                    <a:pt x="96" y="0"/>
                  </a:lnTo>
                  <a:lnTo>
                    <a:pt x="96" y="0"/>
                  </a:lnTo>
                  <a:lnTo>
                    <a:pt x="96" y="0"/>
                  </a:lnTo>
                  <a:lnTo>
                    <a:pt x="96" y="0"/>
                  </a:lnTo>
                  <a:lnTo>
                    <a:pt x="96" y="0"/>
                  </a:lnTo>
                  <a:lnTo>
                    <a:pt x="96" y="0"/>
                  </a:lnTo>
                  <a:lnTo>
                    <a:pt x="96" y="0"/>
                  </a:lnTo>
                  <a:lnTo>
                    <a:pt x="96" y="0"/>
                  </a:lnTo>
                  <a:lnTo>
                    <a:pt x="95" y="0"/>
                  </a:lnTo>
                  <a:lnTo>
                    <a:pt x="92" y="8"/>
                  </a:lnTo>
                  <a:lnTo>
                    <a:pt x="86" y="16"/>
                  </a:lnTo>
                  <a:lnTo>
                    <a:pt x="82" y="23"/>
                  </a:lnTo>
                  <a:lnTo>
                    <a:pt x="76" y="30"/>
                  </a:lnTo>
                  <a:lnTo>
                    <a:pt x="69" y="36"/>
                  </a:lnTo>
                  <a:lnTo>
                    <a:pt x="61" y="40"/>
                  </a:lnTo>
                  <a:lnTo>
                    <a:pt x="54" y="46"/>
                  </a:lnTo>
                  <a:lnTo>
                    <a:pt x="46" y="49"/>
                  </a:lnTo>
                  <a:lnTo>
                    <a:pt x="37" y="53"/>
                  </a:lnTo>
                  <a:lnTo>
                    <a:pt x="28" y="54"/>
                  </a:lnTo>
                  <a:lnTo>
                    <a:pt x="20" y="56"/>
                  </a:lnTo>
                  <a:lnTo>
                    <a:pt x="10" y="56"/>
                  </a:lnTo>
                  <a:lnTo>
                    <a:pt x="1" y="56"/>
                  </a:lnTo>
                  <a:lnTo>
                    <a:pt x="0" y="56"/>
                  </a:lnTo>
                  <a:lnTo>
                    <a:pt x="0" y="56"/>
                  </a:lnTo>
                  <a:lnTo>
                    <a:pt x="1" y="56"/>
                  </a:lnTo>
                  <a:lnTo>
                    <a:pt x="1" y="56"/>
                  </a:lnTo>
                  <a:lnTo>
                    <a:pt x="1" y="56"/>
                  </a:lnTo>
                  <a:lnTo>
                    <a:pt x="1" y="56"/>
                  </a:lnTo>
                  <a:lnTo>
                    <a:pt x="1" y="56"/>
                  </a:lnTo>
                  <a:lnTo>
                    <a:pt x="1" y="56"/>
                  </a:lnTo>
                  <a:lnTo>
                    <a:pt x="1" y="56"/>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0" name="Freeform 1490"/>
            <p:cNvSpPr>
              <a:spLocks/>
            </p:cNvSpPr>
            <p:nvPr/>
          </p:nvSpPr>
          <p:spPr bwMode="auto">
            <a:xfrm>
              <a:off x="4104" y="2606"/>
              <a:ext cx="98" cy="58"/>
            </a:xfrm>
            <a:custGeom>
              <a:avLst/>
              <a:gdLst>
                <a:gd name="T0" fmla="*/ 2 w 98"/>
                <a:gd name="T1" fmla="*/ 58 h 58"/>
                <a:gd name="T2" fmla="*/ 3 w 98"/>
                <a:gd name="T3" fmla="*/ 58 h 58"/>
                <a:gd name="T4" fmla="*/ 12 w 98"/>
                <a:gd name="T5" fmla="*/ 58 h 58"/>
                <a:gd name="T6" fmla="*/ 22 w 98"/>
                <a:gd name="T7" fmla="*/ 58 h 58"/>
                <a:gd name="T8" fmla="*/ 30 w 98"/>
                <a:gd name="T9" fmla="*/ 56 h 58"/>
                <a:gd name="T10" fmla="*/ 39 w 98"/>
                <a:gd name="T11" fmla="*/ 55 h 58"/>
                <a:gd name="T12" fmla="*/ 48 w 98"/>
                <a:gd name="T13" fmla="*/ 51 h 58"/>
                <a:gd name="T14" fmla="*/ 56 w 98"/>
                <a:gd name="T15" fmla="*/ 48 h 58"/>
                <a:gd name="T16" fmla="*/ 63 w 98"/>
                <a:gd name="T17" fmla="*/ 42 h 58"/>
                <a:gd name="T18" fmla="*/ 71 w 98"/>
                <a:gd name="T19" fmla="*/ 38 h 58"/>
                <a:gd name="T20" fmla="*/ 78 w 98"/>
                <a:gd name="T21" fmla="*/ 32 h 58"/>
                <a:gd name="T22" fmla="*/ 84 w 98"/>
                <a:gd name="T23" fmla="*/ 25 h 58"/>
                <a:gd name="T24" fmla="*/ 88 w 98"/>
                <a:gd name="T25" fmla="*/ 18 h 58"/>
                <a:gd name="T26" fmla="*/ 94 w 98"/>
                <a:gd name="T27" fmla="*/ 10 h 58"/>
                <a:gd name="T28" fmla="*/ 97 w 98"/>
                <a:gd name="T29" fmla="*/ 2 h 58"/>
                <a:gd name="T30" fmla="*/ 98 w 98"/>
                <a:gd name="T31" fmla="*/ 2 h 58"/>
                <a:gd name="T32" fmla="*/ 98 w 98"/>
                <a:gd name="T33" fmla="*/ 0 h 58"/>
                <a:gd name="T34" fmla="*/ 98 w 98"/>
                <a:gd name="T35" fmla="*/ 0 h 58"/>
                <a:gd name="T36" fmla="*/ 98 w 98"/>
                <a:gd name="T37" fmla="*/ 0 h 58"/>
                <a:gd name="T38" fmla="*/ 98 w 98"/>
                <a:gd name="T39" fmla="*/ 0 h 58"/>
                <a:gd name="T40" fmla="*/ 98 w 98"/>
                <a:gd name="T41" fmla="*/ 0 h 58"/>
                <a:gd name="T42" fmla="*/ 98 w 98"/>
                <a:gd name="T43" fmla="*/ 0 h 58"/>
                <a:gd name="T44" fmla="*/ 98 w 98"/>
                <a:gd name="T45" fmla="*/ 0 h 58"/>
                <a:gd name="T46" fmla="*/ 98 w 98"/>
                <a:gd name="T47" fmla="*/ 0 h 58"/>
                <a:gd name="T48" fmla="*/ 97 w 98"/>
                <a:gd name="T49" fmla="*/ 2 h 58"/>
                <a:gd name="T50" fmla="*/ 92 w 98"/>
                <a:gd name="T51" fmla="*/ 10 h 58"/>
                <a:gd name="T52" fmla="*/ 88 w 98"/>
                <a:gd name="T53" fmla="*/ 18 h 58"/>
                <a:gd name="T54" fmla="*/ 84 w 98"/>
                <a:gd name="T55" fmla="*/ 25 h 58"/>
                <a:gd name="T56" fmla="*/ 76 w 98"/>
                <a:gd name="T57" fmla="*/ 30 h 58"/>
                <a:gd name="T58" fmla="*/ 71 w 98"/>
                <a:gd name="T59" fmla="*/ 38 h 58"/>
                <a:gd name="T60" fmla="*/ 63 w 98"/>
                <a:gd name="T61" fmla="*/ 42 h 58"/>
                <a:gd name="T62" fmla="*/ 56 w 98"/>
                <a:gd name="T63" fmla="*/ 46 h 58"/>
                <a:gd name="T64" fmla="*/ 48 w 98"/>
                <a:gd name="T65" fmla="*/ 51 h 58"/>
                <a:gd name="T66" fmla="*/ 39 w 98"/>
                <a:gd name="T67" fmla="*/ 53 h 58"/>
                <a:gd name="T68" fmla="*/ 30 w 98"/>
                <a:gd name="T69" fmla="*/ 56 h 58"/>
                <a:gd name="T70" fmla="*/ 22 w 98"/>
                <a:gd name="T71" fmla="*/ 58 h 58"/>
                <a:gd name="T72" fmla="*/ 12 w 98"/>
                <a:gd name="T73" fmla="*/ 58 h 58"/>
                <a:gd name="T74" fmla="*/ 3 w 98"/>
                <a:gd name="T75" fmla="*/ 58 h 58"/>
                <a:gd name="T76" fmla="*/ 0 w 98"/>
                <a:gd name="T77" fmla="*/ 56 h 58"/>
                <a:gd name="T78" fmla="*/ 2 w 98"/>
                <a:gd name="T79" fmla="*/ 58 h 58"/>
                <a:gd name="T80" fmla="*/ 2 w 98"/>
                <a:gd name="T81" fmla="*/ 58 h 58"/>
                <a:gd name="T82" fmla="*/ 2 w 98"/>
                <a:gd name="T83" fmla="*/ 58 h 58"/>
                <a:gd name="T84" fmla="*/ 2 w 98"/>
                <a:gd name="T85" fmla="*/ 58 h 58"/>
                <a:gd name="T86" fmla="*/ 2 w 98"/>
                <a:gd name="T87" fmla="*/ 58 h 58"/>
                <a:gd name="T88" fmla="*/ 2 w 98"/>
                <a:gd name="T89" fmla="*/ 58 h 58"/>
                <a:gd name="T90" fmla="*/ 2 w 98"/>
                <a:gd name="T91" fmla="*/ 58 h 58"/>
                <a:gd name="T92" fmla="*/ 2 w 98"/>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8">
                  <a:moveTo>
                    <a:pt x="2" y="58"/>
                  </a:moveTo>
                  <a:lnTo>
                    <a:pt x="3" y="58"/>
                  </a:lnTo>
                  <a:lnTo>
                    <a:pt x="12" y="58"/>
                  </a:lnTo>
                  <a:lnTo>
                    <a:pt x="22" y="58"/>
                  </a:lnTo>
                  <a:lnTo>
                    <a:pt x="30" y="56"/>
                  </a:lnTo>
                  <a:lnTo>
                    <a:pt x="39" y="55"/>
                  </a:lnTo>
                  <a:lnTo>
                    <a:pt x="48" y="51"/>
                  </a:lnTo>
                  <a:lnTo>
                    <a:pt x="56" y="48"/>
                  </a:lnTo>
                  <a:lnTo>
                    <a:pt x="63" y="42"/>
                  </a:lnTo>
                  <a:lnTo>
                    <a:pt x="71" y="38"/>
                  </a:lnTo>
                  <a:lnTo>
                    <a:pt x="78" y="32"/>
                  </a:lnTo>
                  <a:lnTo>
                    <a:pt x="84" y="25"/>
                  </a:lnTo>
                  <a:lnTo>
                    <a:pt x="88" y="18"/>
                  </a:lnTo>
                  <a:lnTo>
                    <a:pt x="94" y="10"/>
                  </a:lnTo>
                  <a:lnTo>
                    <a:pt x="97" y="2"/>
                  </a:lnTo>
                  <a:lnTo>
                    <a:pt x="98" y="2"/>
                  </a:lnTo>
                  <a:lnTo>
                    <a:pt x="98" y="0"/>
                  </a:lnTo>
                  <a:lnTo>
                    <a:pt x="98" y="0"/>
                  </a:lnTo>
                  <a:lnTo>
                    <a:pt x="98" y="0"/>
                  </a:lnTo>
                  <a:lnTo>
                    <a:pt x="98" y="0"/>
                  </a:lnTo>
                  <a:lnTo>
                    <a:pt x="98" y="0"/>
                  </a:lnTo>
                  <a:lnTo>
                    <a:pt x="98" y="0"/>
                  </a:lnTo>
                  <a:lnTo>
                    <a:pt x="98" y="0"/>
                  </a:lnTo>
                  <a:lnTo>
                    <a:pt x="98" y="0"/>
                  </a:lnTo>
                  <a:lnTo>
                    <a:pt x="97" y="2"/>
                  </a:lnTo>
                  <a:lnTo>
                    <a:pt x="92" y="10"/>
                  </a:lnTo>
                  <a:lnTo>
                    <a:pt x="88" y="18"/>
                  </a:lnTo>
                  <a:lnTo>
                    <a:pt x="84" y="25"/>
                  </a:lnTo>
                  <a:lnTo>
                    <a:pt x="76" y="30"/>
                  </a:lnTo>
                  <a:lnTo>
                    <a:pt x="71" y="38"/>
                  </a:lnTo>
                  <a:lnTo>
                    <a:pt x="63" y="42"/>
                  </a:lnTo>
                  <a:lnTo>
                    <a:pt x="56" y="46"/>
                  </a:lnTo>
                  <a:lnTo>
                    <a:pt x="48" y="51"/>
                  </a:lnTo>
                  <a:lnTo>
                    <a:pt x="39" y="53"/>
                  </a:lnTo>
                  <a:lnTo>
                    <a:pt x="30" y="56"/>
                  </a:lnTo>
                  <a:lnTo>
                    <a:pt x="22" y="58"/>
                  </a:lnTo>
                  <a:lnTo>
                    <a:pt x="12" y="58"/>
                  </a:lnTo>
                  <a:lnTo>
                    <a:pt x="3" y="58"/>
                  </a:lnTo>
                  <a:lnTo>
                    <a:pt x="0" y="56"/>
                  </a:lnTo>
                  <a:lnTo>
                    <a:pt x="2" y="58"/>
                  </a:lnTo>
                  <a:lnTo>
                    <a:pt x="2" y="58"/>
                  </a:lnTo>
                  <a:lnTo>
                    <a:pt x="2" y="58"/>
                  </a:lnTo>
                  <a:lnTo>
                    <a:pt x="2" y="58"/>
                  </a:lnTo>
                  <a:lnTo>
                    <a:pt x="2" y="58"/>
                  </a:lnTo>
                  <a:lnTo>
                    <a:pt x="2" y="58"/>
                  </a:lnTo>
                  <a:lnTo>
                    <a:pt x="2" y="58"/>
                  </a:lnTo>
                  <a:lnTo>
                    <a:pt x="2"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1" name="Freeform 1491"/>
            <p:cNvSpPr>
              <a:spLocks/>
            </p:cNvSpPr>
            <p:nvPr/>
          </p:nvSpPr>
          <p:spPr bwMode="auto">
            <a:xfrm>
              <a:off x="4104" y="2605"/>
              <a:ext cx="98" cy="59"/>
            </a:xfrm>
            <a:custGeom>
              <a:avLst/>
              <a:gdLst>
                <a:gd name="T0" fmla="*/ 0 w 98"/>
                <a:gd name="T1" fmla="*/ 57 h 59"/>
                <a:gd name="T2" fmla="*/ 3 w 98"/>
                <a:gd name="T3" fmla="*/ 59 h 59"/>
                <a:gd name="T4" fmla="*/ 12 w 98"/>
                <a:gd name="T5" fmla="*/ 59 h 59"/>
                <a:gd name="T6" fmla="*/ 22 w 98"/>
                <a:gd name="T7" fmla="*/ 59 h 59"/>
                <a:gd name="T8" fmla="*/ 30 w 98"/>
                <a:gd name="T9" fmla="*/ 57 h 59"/>
                <a:gd name="T10" fmla="*/ 39 w 98"/>
                <a:gd name="T11" fmla="*/ 54 h 59"/>
                <a:gd name="T12" fmla="*/ 48 w 98"/>
                <a:gd name="T13" fmla="*/ 52 h 59"/>
                <a:gd name="T14" fmla="*/ 56 w 98"/>
                <a:gd name="T15" fmla="*/ 47 h 59"/>
                <a:gd name="T16" fmla="*/ 63 w 98"/>
                <a:gd name="T17" fmla="*/ 43 h 59"/>
                <a:gd name="T18" fmla="*/ 71 w 98"/>
                <a:gd name="T19" fmla="*/ 39 h 59"/>
                <a:gd name="T20" fmla="*/ 76 w 98"/>
                <a:gd name="T21" fmla="*/ 31 h 59"/>
                <a:gd name="T22" fmla="*/ 84 w 98"/>
                <a:gd name="T23" fmla="*/ 26 h 59"/>
                <a:gd name="T24" fmla="*/ 88 w 98"/>
                <a:gd name="T25" fmla="*/ 19 h 59"/>
                <a:gd name="T26" fmla="*/ 92 w 98"/>
                <a:gd name="T27" fmla="*/ 11 h 59"/>
                <a:gd name="T28" fmla="*/ 97 w 98"/>
                <a:gd name="T29" fmla="*/ 3 h 59"/>
                <a:gd name="T30" fmla="*/ 98 w 98"/>
                <a:gd name="T31" fmla="*/ 1 h 59"/>
                <a:gd name="T32" fmla="*/ 98 w 98"/>
                <a:gd name="T33" fmla="*/ 1 h 59"/>
                <a:gd name="T34" fmla="*/ 98 w 98"/>
                <a:gd name="T35" fmla="*/ 0 h 59"/>
                <a:gd name="T36" fmla="*/ 98 w 98"/>
                <a:gd name="T37" fmla="*/ 0 h 59"/>
                <a:gd name="T38" fmla="*/ 98 w 98"/>
                <a:gd name="T39" fmla="*/ 0 h 59"/>
                <a:gd name="T40" fmla="*/ 98 w 98"/>
                <a:gd name="T41" fmla="*/ 0 h 59"/>
                <a:gd name="T42" fmla="*/ 98 w 98"/>
                <a:gd name="T43" fmla="*/ 0 h 59"/>
                <a:gd name="T44" fmla="*/ 98 w 98"/>
                <a:gd name="T45" fmla="*/ 0 h 59"/>
                <a:gd name="T46" fmla="*/ 98 w 98"/>
                <a:gd name="T47" fmla="*/ 0 h 59"/>
                <a:gd name="T48" fmla="*/ 97 w 98"/>
                <a:gd name="T49" fmla="*/ 3 h 59"/>
                <a:gd name="T50" fmla="*/ 92 w 98"/>
                <a:gd name="T51" fmla="*/ 11 h 59"/>
                <a:gd name="T52" fmla="*/ 88 w 98"/>
                <a:gd name="T53" fmla="*/ 19 h 59"/>
                <a:gd name="T54" fmla="*/ 82 w 98"/>
                <a:gd name="T55" fmla="*/ 26 h 59"/>
                <a:gd name="T56" fmla="*/ 76 w 98"/>
                <a:gd name="T57" fmla="*/ 31 h 59"/>
                <a:gd name="T58" fmla="*/ 71 w 98"/>
                <a:gd name="T59" fmla="*/ 37 h 59"/>
                <a:gd name="T60" fmla="*/ 63 w 98"/>
                <a:gd name="T61" fmla="*/ 43 h 59"/>
                <a:gd name="T62" fmla="*/ 56 w 98"/>
                <a:gd name="T63" fmla="*/ 47 h 59"/>
                <a:gd name="T64" fmla="*/ 48 w 98"/>
                <a:gd name="T65" fmla="*/ 52 h 59"/>
                <a:gd name="T66" fmla="*/ 39 w 98"/>
                <a:gd name="T67" fmla="*/ 54 h 59"/>
                <a:gd name="T68" fmla="*/ 30 w 98"/>
                <a:gd name="T69" fmla="*/ 56 h 59"/>
                <a:gd name="T70" fmla="*/ 22 w 98"/>
                <a:gd name="T71" fmla="*/ 57 h 59"/>
                <a:gd name="T72" fmla="*/ 12 w 98"/>
                <a:gd name="T73" fmla="*/ 59 h 59"/>
                <a:gd name="T74" fmla="*/ 3 w 98"/>
                <a:gd name="T75" fmla="*/ 57 h 59"/>
                <a:gd name="T76" fmla="*/ 0 w 98"/>
                <a:gd name="T77" fmla="*/ 57 h 59"/>
                <a:gd name="T78" fmla="*/ 0 w 98"/>
                <a:gd name="T79" fmla="*/ 57 h 59"/>
                <a:gd name="T80" fmla="*/ 0 w 98"/>
                <a:gd name="T81" fmla="*/ 57 h 59"/>
                <a:gd name="T82" fmla="*/ 0 w 98"/>
                <a:gd name="T83" fmla="*/ 57 h 59"/>
                <a:gd name="T84" fmla="*/ 0 w 98"/>
                <a:gd name="T85" fmla="*/ 57 h 59"/>
                <a:gd name="T86" fmla="*/ 0 w 98"/>
                <a:gd name="T87" fmla="*/ 57 h 59"/>
                <a:gd name="T88" fmla="*/ 0 w 98"/>
                <a:gd name="T89" fmla="*/ 57 h 59"/>
                <a:gd name="T90" fmla="*/ 0 w 98"/>
                <a:gd name="T91" fmla="*/ 57 h 59"/>
                <a:gd name="T92" fmla="*/ 0 w 98"/>
                <a:gd name="T93"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0" y="57"/>
                  </a:moveTo>
                  <a:lnTo>
                    <a:pt x="3" y="59"/>
                  </a:lnTo>
                  <a:lnTo>
                    <a:pt x="12" y="59"/>
                  </a:lnTo>
                  <a:lnTo>
                    <a:pt x="22" y="59"/>
                  </a:lnTo>
                  <a:lnTo>
                    <a:pt x="30" y="57"/>
                  </a:lnTo>
                  <a:lnTo>
                    <a:pt x="39" y="54"/>
                  </a:lnTo>
                  <a:lnTo>
                    <a:pt x="48" y="52"/>
                  </a:lnTo>
                  <a:lnTo>
                    <a:pt x="56" y="47"/>
                  </a:lnTo>
                  <a:lnTo>
                    <a:pt x="63" y="43"/>
                  </a:lnTo>
                  <a:lnTo>
                    <a:pt x="71" y="39"/>
                  </a:lnTo>
                  <a:lnTo>
                    <a:pt x="76" y="31"/>
                  </a:lnTo>
                  <a:lnTo>
                    <a:pt x="84" y="26"/>
                  </a:lnTo>
                  <a:lnTo>
                    <a:pt x="88" y="19"/>
                  </a:lnTo>
                  <a:lnTo>
                    <a:pt x="92" y="11"/>
                  </a:lnTo>
                  <a:lnTo>
                    <a:pt x="97" y="3"/>
                  </a:lnTo>
                  <a:lnTo>
                    <a:pt x="98" y="1"/>
                  </a:lnTo>
                  <a:lnTo>
                    <a:pt x="98" y="1"/>
                  </a:lnTo>
                  <a:lnTo>
                    <a:pt x="98" y="0"/>
                  </a:lnTo>
                  <a:lnTo>
                    <a:pt x="98" y="0"/>
                  </a:lnTo>
                  <a:lnTo>
                    <a:pt x="98" y="0"/>
                  </a:lnTo>
                  <a:lnTo>
                    <a:pt x="98" y="0"/>
                  </a:lnTo>
                  <a:lnTo>
                    <a:pt x="98" y="0"/>
                  </a:lnTo>
                  <a:lnTo>
                    <a:pt x="98" y="0"/>
                  </a:lnTo>
                  <a:lnTo>
                    <a:pt x="98" y="0"/>
                  </a:lnTo>
                  <a:lnTo>
                    <a:pt x="97" y="3"/>
                  </a:lnTo>
                  <a:lnTo>
                    <a:pt x="92" y="11"/>
                  </a:lnTo>
                  <a:lnTo>
                    <a:pt x="88" y="19"/>
                  </a:lnTo>
                  <a:lnTo>
                    <a:pt x="82" y="26"/>
                  </a:lnTo>
                  <a:lnTo>
                    <a:pt x="76" y="31"/>
                  </a:lnTo>
                  <a:lnTo>
                    <a:pt x="71" y="37"/>
                  </a:lnTo>
                  <a:lnTo>
                    <a:pt x="63" y="43"/>
                  </a:lnTo>
                  <a:lnTo>
                    <a:pt x="56" y="47"/>
                  </a:lnTo>
                  <a:lnTo>
                    <a:pt x="48" y="52"/>
                  </a:lnTo>
                  <a:lnTo>
                    <a:pt x="39" y="54"/>
                  </a:lnTo>
                  <a:lnTo>
                    <a:pt x="30" y="56"/>
                  </a:lnTo>
                  <a:lnTo>
                    <a:pt x="22" y="57"/>
                  </a:lnTo>
                  <a:lnTo>
                    <a:pt x="12" y="59"/>
                  </a:lnTo>
                  <a:lnTo>
                    <a:pt x="3" y="57"/>
                  </a:lnTo>
                  <a:lnTo>
                    <a:pt x="0" y="57"/>
                  </a:lnTo>
                  <a:lnTo>
                    <a:pt x="0" y="57"/>
                  </a:lnTo>
                  <a:lnTo>
                    <a:pt x="0" y="57"/>
                  </a:lnTo>
                  <a:lnTo>
                    <a:pt x="0" y="57"/>
                  </a:lnTo>
                  <a:lnTo>
                    <a:pt x="0" y="57"/>
                  </a:lnTo>
                  <a:lnTo>
                    <a:pt x="0" y="57"/>
                  </a:lnTo>
                  <a:lnTo>
                    <a:pt x="0" y="57"/>
                  </a:lnTo>
                  <a:lnTo>
                    <a:pt x="0" y="57"/>
                  </a:lnTo>
                  <a:lnTo>
                    <a:pt x="0" y="57"/>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2" name="Freeform 1492"/>
            <p:cNvSpPr>
              <a:spLocks/>
            </p:cNvSpPr>
            <p:nvPr/>
          </p:nvSpPr>
          <p:spPr bwMode="auto">
            <a:xfrm>
              <a:off x="4103" y="2603"/>
              <a:ext cx="99" cy="61"/>
            </a:xfrm>
            <a:custGeom>
              <a:avLst/>
              <a:gdLst>
                <a:gd name="T0" fmla="*/ 1 w 99"/>
                <a:gd name="T1" fmla="*/ 59 h 61"/>
                <a:gd name="T2" fmla="*/ 4 w 99"/>
                <a:gd name="T3" fmla="*/ 59 h 61"/>
                <a:gd name="T4" fmla="*/ 13 w 99"/>
                <a:gd name="T5" fmla="*/ 61 h 61"/>
                <a:gd name="T6" fmla="*/ 23 w 99"/>
                <a:gd name="T7" fmla="*/ 59 h 61"/>
                <a:gd name="T8" fmla="*/ 31 w 99"/>
                <a:gd name="T9" fmla="*/ 58 h 61"/>
                <a:gd name="T10" fmla="*/ 40 w 99"/>
                <a:gd name="T11" fmla="*/ 56 h 61"/>
                <a:gd name="T12" fmla="*/ 49 w 99"/>
                <a:gd name="T13" fmla="*/ 54 h 61"/>
                <a:gd name="T14" fmla="*/ 57 w 99"/>
                <a:gd name="T15" fmla="*/ 49 h 61"/>
                <a:gd name="T16" fmla="*/ 64 w 99"/>
                <a:gd name="T17" fmla="*/ 45 h 61"/>
                <a:gd name="T18" fmla="*/ 72 w 99"/>
                <a:gd name="T19" fmla="*/ 39 h 61"/>
                <a:gd name="T20" fmla="*/ 77 w 99"/>
                <a:gd name="T21" fmla="*/ 33 h 61"/>
                <a:gd name="T22" fmla="*/ 83 w 99"/>
                <a:gd name="T23" fmla="*/ 28 h 61"/>
                <a:gd name="T24" fmla="*/ 89 w 99"/>
                <a:gd name="T25" fmla="*/ 21 h 61"/>
                <a:gd name="T26" fmla="*/ 93 w 99"/>
                <a:gd name="T27" fmla="*/ 13 h 61"/>
                <a:gd name="T28" fmla="*/ 98 w 99"/>
                <a:gd name="T29" fmla="*/ 5 h 61"/>
                <a:gd name="T30" fmla="*/ 99 w 99"/>
                <a:gd name="T31" fmla="*/ 2 h 61"/>
                <a:gd name="T32" fmla="*/ 99 w 99"/>
                <a:gd name="T33" fmla="*/ 2 h 61"/>
                <a:gd name="T34" fmla="*/ 99 w 99"/>
                <a:gd name="T35" fmla="*/ 0 h 61"/>
                <a:gd name="T36" fmla="*/ 99 w 99"/>
                <a:gd name="T37" fmla="*/ 0 h 61"/>
                <a:gd name="T38" fmla="*/ 99 w 99"/>
                <a:gd name="T39" fmla="*/ 0 h 61"/>
                <a:gd name="T40" fmla="*/ 99 w 99"/>
                <a:gd name="T41" fmla="*/ 0 h 61"/>
                <a:gd name="T42" fmla="*/ 99 w 99"/>
                <a:gd name="T43" fmla="*/ 0 h 61"/>
                <a:gd name="T44" fmla="*/ 99 w 99"/>
                <a:gd name="T45" fmla="*/ 0 h 61"/>
                <a:gd name="T46" fmla="*/ 99 w 99"/>
                <a:gd name="T47" fmla="*/ 0 h 61"/>
                <a:gd name="T48" fmla="*/ 96 w 99"/>
                <a:gd name="T49" fmla="*/ 5 h 61"/>
                <a:gd name="T50" fmla="*/ 93 w 99"/>
                <a:gd name="T51" fmla="*/ 12 h 61"/>
                <a:gd name="T52" fmla="*/ 89 w 99"/>
                <a:gd name="T53" fmla="*/ 21 h 61"/>
                <a:gd name="T54" fmla="*/ 83 w 99"/>
                <a:gd name="T55" fmla="*/ 26 h 61"/>
                <a:gd name="T56" fmla="*/ 77 w 99"/>
                <a:gd name="T57" fmla="*/ 33 h 61"/>
                <a:gd name="T58" fmla="*/ 70 w 99"/>
                <a:gd name="T59" fmla="*/ 39 h 61"/>
                <a:gd name="T60" fmla="*/ 64 w 99"/>
                <a:gd name="T61" fmla="*/ 45 h 61"/>
                <a:gd name="T62" fmla="*/ 56 w 99"/>
                <a:gd name="T63" fmla="*/ 49 h 61"/>
                <a:gd name="T64" fmla="*/ 49 w 99"/>
                <a:gd name="T65" fmla="*/ 52 h 61"/>
                <a:gd name="T66" fmla="*/ 40 w 99"/>
                <a:gd name="T67" fmla="*/ 55 h 61"/>
                <a:gd name="T68" fmla="*/ 31 w 99"/>
                <a:gd name="T69" fmla="*/ 58 h 61"/>
                <a:gd name="T70" fmla="*/ 23 w 99"/>
                <a:gd name="T71" fmla="*/ 59 h 61"/>
                <a:gd name="T72" fmla="*/ 13 w 99"/>
                <a:gd name="T73" fmla="*/ 59 h 61"/>
                <a:gd name="T74" fmla="*/ 4 w 99"/>
                <a:gd name="T75" fmla="*/ 59 h 61"/>
                <a:gd name="T76" fmla="*/ 0 w 99"/>
                <a:gd name="T77" fmla="*/ 59 h 61"/>
                <a:gd name="T78" fmla="*/ 0 w 99"/>
                <a:gd name="T79" fmla="*/ 59 h 61"/>
                <a:gd name="T80" fmla="*/ 0 w 99"/>
                <a:gd name="T81" fmla="*/ 59 h 61"/>
                <a:gd name="T82" fmla="*/ 0 w 99"/>
                <a:gd name="T83" fmla="*/ 59 h 61"/>
                <a:gd name="T84" fmla="*/ 0 w 99"/>
                <a:gd name="T85" fmla="*/ 59 h 61"/>
                <a:gd name="T86" fmla="*/ 0 w 99"/>
                <a:gd name="T87" fmla="*/ 59 h 61"/>
                <a:gd name="T88" fmla="*/ 0 w 99"/>
                <a:gd name="T89" fmla="*/ 59 h 61"/>
                <a:gd name="T90" fmla="*/ 1 w 99"/>
                <a:gd name="T91" fmla="*/ 59 h 61"/>
                <a:gd name="T92" fmla="*/ 1 w 99"/>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1">
                  <a:moveTo>
                    <a:pt x="1" y="59"/>
                  </a:moveTo>
                  <a:lnTo>
                    <a:pt x="4" y="59"/>
                  </a:lnTo>
                  <a:lnTo>
                    <a:pt x="13" y="61"/>
                  </a:lnTo>
                  <a:lnTo>
                    <a:pt x="23" y="59"/>
                  </a:lnTo>
                  <a:lnTo>
                    <a:pt x="31" y="58"/>
                  </a:lnTo>
                  <a:lnTo>
                    <a:pt x="40" y="56"/>
                  </a:lnTo>
                  <a:lnTo>
                    <a:pt x="49" y="54"/>
                  </a:lnTo>
                  <a:lnTo>
                    <a:pt x="57" y="49"/>
                  </a:lnTo>
                  <a:lnTo>
                    <a:pt x="64" y="45"/>
                  </a:lnTo>
                  <a:lnTo>
                    <a:pt x="72" y="39"/>
                  </a:lnTo>
                  <a:lnTo>
                    <a:pt x="77" y="33"/>
                  </a:lnTo>
                  <a:lnTo>
                    <a:pt x="83" y="28"/>
                  </a:lnTo>
                  <a:lnTo>
                    <a:pt x="89" y="21"/>
                  </a:lnTo>
                  <a:lnTo>
                    <a:pt x="93" y="13"/>
                  </a:lnTo>
                  <a:lnTo>
                    <a:pt x="98" y="5"/>
                  </a:lnTo>
                  <a:lnTo>
                    <a:pt x="99" y="2"/>
                  </a:lnTo>
                  <a:lnTo>
                    <a:pt x="99" y="2"/>
                  </a:lnTo>
                  <a:lnTo>
                    <a:pt x="99" y="0"/>
                  </a:lnTo>
                  <a:lnTo>
                    <a:pt x="99" y="0"/>
                  </a:lnTo>
                  <a:lnTo>
                    <a:pt x="99" y="0"/>
                  </a:lnTo>
                  <a:lnTo>
                    <a:pt x="99" y="0"/>
                  </a:lnTo>
                  <a:lnTo>
                    <a:pt x="99" y="0"/>
                  </a:lnTo>
                  <a:lnTo>
                    <a:pt x="99" y="0"/>
                  </a:lnTo>
                  <a:lnTo>
                    <a:pt x="99" y="0"/>
                  </a:lnTo>
                  <a:lnTo>
                    <a:pt x="96" y="5"/>
                  </a:lnTo>
                  <a:lnTo>
                    <a:pt x="93" y="12"/>
                  </a:lnTo>
                  <a:lnTo>
                    <a:pt x="89" y="21"/>
                  </a:lnTo>
                  <a:lnTo>
                    <a:pt x="83" y="26"/>
                  </a:lnTo>
                  <a:lnTo>
                    <a:pt x="77" y="33"/>
                  </a:lnTo>
                  <a:lnTo>
                    <a:pt x="70" y="39"/>
                  </a:lnTo>
                  <a:lnTo>
                    <a:pt x="64" y="45"/>
                  </a:lnTo>
                  <a:lnTo>
                    <a:pt x="56" y="49"/>
                  </a:lnTo>
                  <a:lnTo>
                    <a:pt x="49" y="52"/>
                  </a:lnTo>
                  <a:lnTo>
                    <a:pt x="40" y="55"/>
                  </a:lnTo>
                  <a:lnTo>
                    <a:pt x="31" y="58"/>
                  </a:lnTo>
                  <a:lnTo>
                    <a:pt x="23" y="59"/>
                  </a:lnTo>
                  <a:lnTo>
                    <a:pt x="13" y="59"/>
                  </a:lnTo>
                  <a:lnTo>
                    <a:pt x="4" y="59"/>
                  </a:lnTo>
                  <a:lnTo>
                    <a:pt x="0" y="59"/>
                  </a:lnTo>
                  <a:lnTo>
                    <a:pt x="0" y="59"/>
                  </a:lnTo>
                  <a:lnTo>
                    <a:pt x="0" y="59"/>
                  </a:lnTo>
                  <a:lnTo>
                    <a:pt x="0" y="59"/>
                  </a:lnTo>
                  <a:lnTo>
                    <a:pt x="0" y="59"/>
                  </a:lnTo>
                  <a:lnTo>
                    <a:pt x="0" y="59"/>
                  </a:lnTo>
                  <a:lnTo>
                    <a:pt x="0"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3" name="Freeform 1493"/>
            <p:cNvSpPr>
              <a:spLocks/>
            </p:cNvSpPr>
            <p:nvPr/>
          </p:nvSpPr>
          <p:spPr bwMode="auto">
            <a:xfrm>
              <a:off x="4101" y="2602"/>
              <a:ext cx="101" cy="60"/>
            </a:xfrm>
            <a:custGeom>
              <a:avLst/>
              <a:gdLst>
                <a:gd name="T0" fmla="*/ 2 w 101"/>
                <a:gd name="T1" fmla="*/ 60 h 60"/>
                <a:gd name="T2" fmla="*/ 6 w 101"/>
                <a:gd name="T3" fmla="*/ 60 h 60"/>
                <a:gd name="T4" fmla="*/ 15 w 101"/>
                <a:gd name="T5" fmla="*/ 60 h 60"/>
                <a:gd name="T6" fmla="*/ 25 w 101"/>
                <a:gd name="T7" fmla="*/ 60 h 60"/>
                <a:gd name="T8" fmla="*/ 33 w 101"/>
                <a:gd name="T9" fmla="*/ 59 h 60"/>
                <a:gd name="T10" fmla="*/ 42 w 101"/>
                <a:gd name="T11" fmla="*/ 56 h 60"/>
                <a:gd name="T12" fmla="*/ 51 w 101"/>
                <a:gd name="T13" fmla="*/ 53 h 60"/>
                <a:gd name="T14" fmla="*/ 58 w 101"/>
                <a:gd name="T15" fmla="*/ 50 h 60"/>
                <a:gd name="T16" fmla="*/ 66 w 101"/>
                <a:gd name="T17" fmla="*/ 46 h 60"/>
                <a:gd name="T18" fmla="*/ 72 w 101"/>
                <a:gd name="T19" fmla="*/ 40 h 60"/>
                <a:gd name="T20" fmla="*/ 79 w 101"/>
                <a:gd name="T21" fmla="*/ 34 h 60"/>
                <a:gd name="T22" fmla="*/ 85 w 101"/>
                <a:gd name="T23" fmla="*/ 27 h 60"/>
                <a:gd name="T24" fmla="*/ 91 w 101"/>
                <a:gd name="T25" fmla="*/ 22 h 60"/>
                <a:gd name="T26" fmla="*/ 95 w 101"/>
                <a:gd name="T27" fmla="*/ 13 h 60"/>
                <a:gd name="T28" fmla="*/ 98 w 101"/>
                <a:gd name="T29" fmla="*/ 6 h 60"/>
                <a:gd name="T30" fmla="*/ 101 w 101"/>
                <a:gd name="T31" fmla="*/ 1 h 60"/>
                <a:gd name="T32" fmla="*/ 101 w 101"/>
                <a:gd name="T33" fmla="*/ 1 h 60"/>
                <a:gd name="T34" fmla="*/ 101 w 101"/>
                <a:gd name="T35" fmla="*/ 1 h 60"/>
                <a:gd name="T36" fmla="*/ 101 w 101"/>
                <a:gd name="T37" fmla="*/ 0 h 60"/>
                <a:gd name="T38" fmla="*/ 101 w 101"/>
                <a:gd name="T39" fmla="*/ 0 h 60"/>
                <a:gd name="T40" fmla="*/ 100 w 101"/>
                <a:gd name="T41" fmla="*/ 0 h 60"/>
                <a:gd name="T42" fmla="*/ 100 w 101"/>
                <a:gd name="T43" fmla="*/ 0 h 60"/>
                <a:gd name="T44" fmla="*/ 100 w 101"/>
                <a:gd name="T45" fmla="*/ 0 h 60"/>
                <a:gd name="T46" fmla="*/ 100 w 101"/>
                <a:gd name="T47" fmla="*/ 0 h 60"/>
                <a:gd name="T48" fmla="*/ 98 w 101"/>
                <a:gd name="T49" fmla="*/ 6 h 60"/>
                <a:gd name="T50" fmla="*/ 94 w 101"/>
                <a:gd name="T51" fmla="*/ 13 h 60"/>
                <a:gd name="T52" fmla="*/ 90 w 101"/>
                <a:gd name="T53" fmla="*/ 20 h 60"/>
                <a:gd name="T54" fmla="*/ 85 w 101"/>
                <a:gd name="T55" fmla="*/ 27 h 60"/>
                <a:gd name="T56" fmla="*/ 79 w 101"/>
                <a:gd name="T57" fmla="*/ 34 h 60"/>
                <a:gd name="T58" fmla="*/ 72 w 101"/>
                <a:gd name="T59" fmla="*/ 40 h 60"/>
                <a:gd name="T60" fmla="*/ 65 w 101"/>
                <a:gd name="T61" fmla="*/ 45 h 60"/>
                <a:gd name="T62" fmla="*/ 58 w 101"/>
                <a:gd name="T63" fmla="*/ 49 h 60"/>
                <a:gd name="T64" fmla="*/ 51 w 101"/>
                <a:gd name="T65" fmla="*/ 53 h 60"/>
                <a:gd name="T66" fmla="*/ 42 w 101"/>
                <a:gd name="T67" fmla="*/ 56 h 60"/>
                <a:gd name="T68" fmla="*/ 33 w 101"/>
                <a:gd name="T69" fmla="*/ 59 h 60"/>
                <a:gd name="T70" fmla="*/ 25 w 101"/>
                <a:gd name="T71" fmla="*/ 60 h 60"/>
                <a:gd name="T72" fmla="*/ 15 w 101"/>
                <a:gd name="T73" fmla="*/ 60 h 60"/>
                <a:gd name="T74" fmla="*/ 6 w 101"/>
                <a:gd name="T75" fmla="*/ 60 h 60"/>
                <a:gd name="T76" fmla="*/ 0 w 101"/>
                <a:gd name="T77" fmla="*/ 59 h 60"/>
                <a:gd name="T78" fmla="*/ 0 w 101"/>
                <a:gd name="T79" fmla="*/ 59 h 60"/>
                <a:gd name="T80" fmla="*/ 0 w 101"/>
                <a:gd name="T81" fmla="*/ 59 h 60"/>
                <a:gd name="T82" fmla="*/ 0 w 101"/>
                <a:gd name="T83" fmla="*/ 59 h 60"/>
                <a:gd name="T84" fmla="*/ 0 w 101"/>
                <a:gd name="T85" fmla="*/ 59 h 60"/>
                <a:gd name="T86" fmla="*/ 2 w 101"/>
                <a:gd name="T87" fmla="*/ 59 h 60"/>
                <a:gd name="T88" fmla="*/ 2 w 101"/>
                <a:gd name="T89" fmla="*/ 59 h 60"/>
                <a:gd name="T90" fmla="*/ 2 w 101"/>
                <a:gd name="T91" fmla="*/ 59 h 60"/>
                <a:gd name="T92" fmla="*/ 2 w 101"/>
                <a:gd name="T9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0">
                  <a:moveTo>
                    <a:pt x="2" y="60"/>
                  </a:moveTo>
                  <a:lnTo>
                    <a:pt x="6" y="60"/>
                  </a:lnTo>
                  <a:lnTo>
                    <a:pt x="15" y="60"/>
                  </a:lnTo>
                  <a:lnTo>
                    <a:pt x="25" y="60"/>
                  </a:lnTo>
                  <a:lnTo>
                    <a:pt x="33" y="59"/>
                  </a:lnTo>
                  <a:lnTo>
                    <a:pt x="42" y="56"/>
                  </a:lnTo>
                  <a:lnTo>
                    <a:pt x="51" y="53"/>
                  </a:lnTo>
                  <a:lnTo>
                    <a:pt x="58" y="50"/>
                  </a:lnTo>
                  <a:lnTo>
                    <a:pt x="66" y="46"/>
                  </a:lnTo>
                  <a:lnTo>
                    <a:pt x="72" y="40"/>
                  </a:lnTo>
                  <a:lnTo>
                    <a:pt x="79" y="34"/>
                  </a:lnTo>
                  <a:lnTo>
                    <a:pt x="85" y="27"/>
                  </a:lnTo>
                  <a:lnTo>
                    <a:pt x="91" y="22"/>
                  </a:lnTo>
                  <a:lnTo>
                    <a:pt x="95" y="13"/>
                  </a:lnTo>
                  <a:lnTo>
                    <a:pt x="98" y="6"/>
                  </a:lnTo>
                  <a:lnTo>
                    <a:pt x="101" y="1"/>
                  </a:lnTo>
                  <a:lnTo>
                    <a:pt x="101" y="1"/>
                  </a:lnTo>
                  <a:lnTo>
                    <a:pt x="101" y="1"/>
                  </a:lnTo>
                  <a:lnTo>
                    <a:pt x="101" y="0"/>
                  </a:lnTo>
                  <a:lnTo>
                    <a:pt x="101" y="0"/>
                  </a:lnTo>
                  <a:lnTo>
                    <a:pt x="100" y="0"/>
                  </a:lnTo>
                  <a:lnTo>
                    <a:pt x="100" y="0"/>
                  </a:lnTo>
                  <a:lnTo>
                    <a:pt x="100" y="0"/>
                  </a:lnTo>
                  <a:lnTo>
                    <a:pt x="100" y="0"/>
                  </a:lnTo>
                  <a:lnTo>
                    <a:pt x="98" y="6"/>
                  </a:lnTo>
                  <a:lnTo>
                    <a:pt x="94" y="13"/>
                  </a:lnTo>
                  <a:lnTo>
                    <a:pt x="90" y="20"/>
                  </a:lnTo>
                  <a:lnTo>
                    <a:pt x="85" y="27"/>
                  </a:lnTo>
                  <a:lnTo>
                    <a:pt x="79" y="34"/>
                  </a:lnTo>
                  <a:lnTo>
                    <a:pt x="72" y="40"/>
                  </a:lnTo>
                  <a:lnTo>
                    <a:pt x="65" y="45"/>
                  </a:lnTo>
                  <a:lnTo>
                    <a:pt x="58" y="49"/>
                  </a:lnTo>
                  <a:lnTo>
                    <a:pt x="51" y="53"/>
                  </a:lnTo>
                  <a:lnTo>
                    <a:pt x="42" y="56"/>
                  </a:lnTo>
                  <a:lnTo>
                    <a:pt x="33" y="59"/>
                  </a:lnTo>
                  <a:lnTo>
                    <a:pt x="25" y="60"/>
                  </a:lnTo>
                  <a:lnTo>
                    <a:pt x="15" y="60"/>
                  </a:lnTo>
                  <a:lnTo>
                    <a:pt x="6" y="60"/>
                  </a:lnTo>
                  <a:lnTo>
                    <a:pt x="0" y="59"/>
                  </a:lnTo>
                  <a:lnTo>
                    <a:pt x="0" y="59"/>
                  </a:lnTo>
                  <a:lnTo>
                    <a:pt x="0" y="59"/>
                  </a:lnTo>
                  <a:lnTo>
                    <a:pt x="0" y="59"/>
                  </a:lnTo>
                  <a:lnTo>
                    <a:pt x="0" y="59"/>
                  </a:lnTo>
                  <a:lnTo>
                    <a:pt x="2" y="59"/>
                  </a:lnTo>
                  <a:lnTo>
                    <a:pt x="2" y="59"/>
                  </a:lnTo>
                  <a:lnTo>
                    <a:pt x="2" y="59"/>
                  </a:lnTo>
                  <a:lnTo>
                    <a:pt x="2" y="6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4" name="Freeform 1494"/>
            <p:cNvSpPr>
              <a:spLocks/>
            </p:cNvSpPr>
            <p:nvPr/>
          </p:nvSpPr>
          <p:spPr bwMode="auto">
            <a:xfrm>
              <a:off x="4100" y="2601"/>
              <a:ext cx="101" cy="61"/>
            </a:xfrm>
            <a:custGeom>
              <a:avLst/>
              <a:gdLst>
                <a:gd name="T0" fmla="*/ 1 w 101"/>
                <a:gd name="T1" fmla="*/ 60 h 61"/>
                <a:gd name="T2" fmla="*/ 7 w 101"/>
                <a:gd name="T3" fmla="*/ 61 h 61"/>
                <a:gd name="T4" fmla="*/ 16 w 101"/>
                <a:gd name="T5" fmla="*/ 61 h 61"/>
                <a:gd name="T6" fmla="*/ 26 w 101"/>
                <a:gd name="T7" fmla="*/ 61 h 61"/>
                <a:gd name="T8" fmla="*/ 34 w 101"/>
                <a:gd name="T9" fmla="*/ 60 h 61"/>
                <a:gd name="T10" fmla="*/ 43 w 101"/>
                <a:gd name="T11" fmla="*/ 57 h 61"/>
                <a:gd name="T12" fmla="*/ 52 w 101"/>
                <a:gd name="T13" fmla="*/ 54 h 61"/>
                <a:gd name="T14" fmla="*/ 59 w 101"/>
                <a:gd name="T15" fmla="*/ 50 h 61"/>
                <a:gd name="T16" fmla="*/ 66 w 101"/>
                <a:gd name="T17" fmla="*/ 46 h 61"/>
                <a:gd name="T18" fmla="*/ 73 w 101"/>
                <a:gd name="T19" fmla="*/ 41 h 61"/>
                <a:gd name="T20" fmla="*/ 80 w 101"/>
                <a:gd name="T21" fmla="*/ 35 h 61"/>
                <a:gd name="T22" fmla="*/ 86 w 101"/>
                <a:gd name="T23" fmla="*/ 28 h 61"/>
                <a:gd name="T24" fmla="*/ 91 w 101"/>
                <a:gd name="T25" fmla="*/ 21 h 61"/>
                <a:gd name="T26" fmla="*/ 95 w 101"/>
                <a:gd name="T27" fmla="*/ 14 h 61"/>
                <a:gd name="T28" fmla="*/ 99 w 101"/>
                <a:gd name="T29" fmla="*/ 7 h 61"/>
                <a:gd name="T30" fmla="*/ 101 w 101"/>
                <a:gd name="T31" fmla="*/ 1 h 61"/>
                <a:gd name="T32" fmla="*/ 101 w 101"/>
                <a:gd name="T33" fmla="*/ 1 h 61"/>
                <a:gd name="T34" fmla="*/ 101 w 101"/>
                <a:gd name="T35" fmla="*/ 1 h 61"/>
                <a:gd name="T36" fmla="*/ 101 w 101"/>
                <a:gd name="T37" fmla="*/ 1 h 61"/>
                <a:gd name="T38" fmla="*/ 101 w 101"/>
                <a:gd name="T39" fmla="*/ 1 h 61"/>
                <a:gd name="T40" fmla="*/ 101 w 101"/>
                <a:gd name="T41" fmla="*/ 0 h 61"/>
                <a:gd name="T42" fmla="*/ 101 w 101"/>
                <a:gd name="T43" fmla="*/ 0 h 61"/>
                <a:gd name="T44" fmla="*/ 101 w 101"/>
                <a:gd name="T45" fmla="*/ 0 h 61"/>
                <a:gd name="T46" fmla="*/ 101 w 101"/>
                <a:gd name="T47" fmla="*/ 0 h 61"/>
                <a:gd name="T48" fmla="*/ 99 w 101"/>
                <a:gd name="T49" fmla="*/ 7 h 61"/>
                <a:gd name="T50" fmla="*/ 95 w 101"/>
                <a:gd name="T51" fmla="*/ 14 h 61"/>
                <a:gd name="T52" fmla="*/ 91 w 101"/>
                <a:gd name="T53" fmla="*/ 21 h 61"/>
                <a:gd name="T54" fmla="*/ 85 w 101"/>
                <a:gd name="T55" fmla="*/ 28 h 61"/>
                <a:gd name="T56" fmla="*/ 79 w 101"/>
                <a:gd name="T57" fmla="*/ 34 h 61"/>
                <a:gd name="T58" fmla="*/ 73 w 101"/>
                <a:gd name="T59" fmla="*/ 40 h 61"/>
                <a:gd name="T60" fmla="*/ 66 w 101"/>
                <a:gd name="T61" fmla="*/ 46 h 61"/>
                <a:gd name="T62" fmla="*/ 59 w 101"/>
                <a:gd name="T63" fmla="*/ 50 h 61"/>
                <a:gd name="T64" fmla="*/ 52 w 101"/>
                <a:gd name="T65" fmla="*/ 54 h 61"/>
                <a:gd name="T66" fmla="*/ 43 w 101"/>
                <a:gd name="T67" fmla="*/ 57 h 61"/>
                <a:gd name="T68" fmla="*/ 34 w 101"/>
                <a:gd name="T69" fmla="*/ 58 h 61"/>
                <a:gd name="T70" fmla="*/ 26 w 101"/>
                <a:gd name="T71" fmla="*/ 60 h 61"/>
                <a:gd name="T72" fmla="*/ 16 w 101"/>
                <a:gd name="T73" fmla="*/ 61 h 61"/>
                <a:gd name="T74" fmla="*/ 7 w 101"/>
                <a:gd name="T75" fmla="*/ 60 h 61"/>
                <a:gd name="T76" fmla="*/ 0 w 101"/>
                <a:gd name="T77" fmla="*/ 60 h 61"/>
                <a:gd name="T78" fmla="*/ 1 w 101"/>
                <a:gd name="T79" fmla="*/ 60 h 61"/>
                <a:gd name="T80" fmla="*/ 1 w 101"/>
                <a:gd name="T81" fmla="*/ 60 h 61"/>
                <a:gd name="T82" fmla="*/ 1 w 101"/>
                <a:gd name="T83" fmla="*/ 60 h 61"/>
                <a:gd name="T84" fmla="*/ 1 w 101"/>
                <a:gd name="T85" fmla="*/ 60 h 61"/>
                <a:gd name="T86" fmla="*/ 1 w 101"/>
                <a:gd name="T87" fmla="*/ 60 h 61"/>
                <a:gd name="T88" fmla="*/ 1 w 101"/>
                <a:gd name="T89" fmla="*/ 60 h 61"/>
                <a:gd name="T90" fmla="*/ 1 w 101"/>
                <a:gd name="T91" fmla="*/ 60 h 61"/>
                <a:gd name="T92" fmla="*/ 1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1" y="60"/>
                  </a:moveTo>
                  <a:lnTo>
                    <a:pt x="7" y="61"/>
                  </a:lnTo>
                  <a:lnTo>
                    <a:pt x="16" y="61"/>
                  </a:lnTo>
                  <a:lnTo>
                    <a:pt x="26" y="61"/>
                  </a:lnTo>
                  <a:lnTo>
                    <a:pt x="34" y="60"/>
                  </a:lnTo>
                  <a:lnTo>
                    <a:pt x="43" y="57"/>
                  </a:lnTo>
                  <a:lnTo>
                    <a:pt x="52" y="54"/>
                  </a:lnTo>
                  <a:lnTo>
                    <a:pt x="59" y="50"/>
                  </a:lnTo>
                  <a:lnTo>
                    <a:pt x="66" y="46"/>
                  </a:lnTo>
                  <a:lnTo>
                    <a:pt x="73" y="41"/>
                  </a:lnTo>
                  <a:lnTo>
                    <a:pt x="80" y="35"/>
                  </a:lnTo>
                  <a:lnTo>
                    <a:pt x="86" y="28"/>
                  </a:lnTo>
                  <a:lnTo>
                    <a:pt x="91" y="21"/>
                  </a:lnTo>
                  <a:lnTo>
                    <a:pt x="95" y="14"/>
                  </a:lnTo>
                  <a:lnTo>
                    <a:pt x="99" y="7"/>
                  </a:lnTo>
                  <a:lnTo>
                    <a:pt x="101" y="1"/>
                  </a:lnTo>
                  <a:lnTo>
                    <a:pt x="101" y="1"/>
                  </a:lnTo>
                  <a:lnTo>
                    <a:pt x="101" y="1"/>
                  </a:lnTo>
                  <a:lnTo>
                    <a:pt x="101" y="1"/>
                  </a:lnTo>
                  <a:lnTo>
                    <a:pt x="101" y="1"/>
                  </a:lnTo>
                  <a:lnTo>
                    <a:pt x="101" y="0"/>
                  </a:lnTo>
                  <a:lnTo>
                    <a:pt x="101" y="0"/>
                  </a:lnTo>
                  <a:lnTo>
                    <a:pt x="101" y="0"/>
                  </a:lnTo>
                  <a:lnTo>
                    <a:pt x="101" y="0"/>
                  </a:lnTo>
                  <a:lnTo>
                    <a:pt x="99" y="7"/>
                  </a:lnTo>
                  <a:lnTo>
                    <a:pt x="95" y="14"/>
                  </a:lnTo>
                  <a:lnTo>
                    <a:pt x="91" y="21"/>
                  </a:lnTo>
                  <a:lnTo>
                    <a:pt x="85" y="28"/>
                  </a:lnTo>
                  <a:lnTo>
                    <a:pt x="79" y="34"/>
                  </a:lnTo>
                  <a:lnTo>
                    <a:pt x="73" y="40"/>
                  </a:lnTo>
                  <a:lnTo>
                    <a:pt x="66" y="46"/>
                  </a:lnTo>
                  <a:lnTo>
                    <a:pt x="59" y="50"/>
                  </a:lnTo>
                  <a:lnTo>
                    <a:pt x="52" y="54"/>
                  </a:lnTo>
                  <a:lnTo>
                    <a:pt x="43" y="57"/>
                  </a:lnTo>
                  <a:lnTo>
                    <a:pt x="34" y="58"/>
                  </a:lnTo>
                  <a:lnTo>
                    <a:pt x="26" y="60"/>
                  </a:lnTo>
                  <a:lnTo>
                    <a:pt x="16" y="61"/>
                  </a:lnTo>
                  <a:lnTo>
                    <a:pt x="7" y="60"/>
                  </a:lnTo>
                  <a:lnTo>
                    <a:pt x="0" y="60"/>
                  </a:lnTo>
                  <a:lnTo>
                    <a:pt x="1" y="60"/>
                  </a:lnTo>
                  <a:lnTo>
                    <a:pt x="1" y="60"/>
                  </a:lnTo>
                  <a:lnTo>
                    <a:pt x="1" y="60"/>
                  </a:lnTo>
                  <a:lnTo>
                    <a:pt x="1" y="60"/>
                  </a:lnTo>
                  <a:lnTo>
                    <a:pt x="1" y="60"/>
                  </a:lnTo>
                  <a:lnTo>
                    <a:pt x="1" y="60"/>
                  </a:lnTo>
                  <a:lnTo>
                    <a:pt x="1" y="60"/>
                  </a:lnTo>
                  <a:lnTo>
                    <a:pt x="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5" name="Freeform 1495"/>
            <p:cNvSpPr>
              <a:spLocks/>
            </p:cNvSpPr>
            <p:nvPr/>
          </p:nvSpPr>
          <p:spPr bwMode="auto">
            <a:xfrm>
              <a:off x="4100" y="2599"/>
              <a:ext cx="101" cy="63"/>
            </a:xfrm>
            <a:custGeom>
              <a:avLst/>
              <a:gdLst>
                <a:gd name="T0" fmla="*/ 0 w 101"/>
                <a:gd name="T1" fmla="*/ 62 h 63"/>
                <a:gd name="T2" fmla="*/ 7 w 101"/>
                <a:gd name="T3" fmla="*/ 62 h 63"/>
                <a:gd name="T4" fmla="*/ 16 w 101"/>
                <a:gd name="T5" fmla="*/ 63 h 63"/>
                <a:gd name="T6" fmla="*/ 26 w 101"/>
                <a:gd name="T7" fmla="*/ 62 h 63"/>
                <a:gd name="T8" fmla="*/ 34 w 101"/>
                <a:gd name="T9" fmla="*/ 60 h 63"/>
                <a:gd name="T10" fmla="*/ 43 w 101"/>
                <a:gd name="T11" fmla="*/ 59 h 63"/>
                <a:gd name="T12" fmla="*/ 52 w 101"/>
                <a:gd name="T13" fmla="*/ 56 h 63"/>
                <a:gd name="T14" fmla="*/ 59 w 101"/>
                <a:gd name="T15" fmla="*/ 52 h 63"/>
                <a:gd name="T16" fmla="*/ 66 w 101"/>
                <a:gd name="T17" fmla="*/ 48 h 63"/>
                <a:gd name="T18" fmla="*/ 73 w 101"/>
                <a:gd name="T19" fmla="*/ 42 h 63"/>
                <a:gd name="T20" fmla="*/ 79 w 101"/>
                <a:gd name="T21" fmla="*/ 36 h 63"/>
                <a:gd name="T22" fmla="*/ 85 w 101"/>
                <a:gd name="T23" fmla="*/ 30 h 63"/>
                <a:gd name="T24" fmla="*/ 91 w 101"/>
                <a:gd name="T25" fmla="*/ 23 h 63"/>
                <a:gd name="T26" fmla="*/ 95 w 101"/>
                <a:gd name="T27" fmla="*/ 16 h 63"/>
                <a:gd name="T28" fmla="*/ 99 w 101"/>
                <a:gd name="T29" fmla="*/ 9 h 63"/>
                <a:gd name="T30" fmla="*/ 101 w 101"/>
                <a:gd name="T31" fmla="*/ 2 h 63"/>
                <a:gd name="T32" fmla="*/ 101 w 101"/>
                <a:gd name="T33" fmla="*/ 2 h 63"/>
                <a:gd name="T34" fmla="*/ 101 w 101"/>
                <a:gd name="T35" fmla="*/ 2 h 63"/>
                <a:gd name="T36" fmla="*/ 101 w 101"/>
                <a:gd name="T37" fmla="*/ 2 h 63"/>
                <a:gd name="T38" fmla="*/ 101 w 101"/>
                <a:gd name="T39" fmla="*/ 2 h 63"/>
                <a:gd name="T40" fmla="*/ 101 w 101"/>
                <a:gd name="T41" fmla="*/ 2 h 63"/>
                <a:gd name="T42" fmla="*/ 101 w 101"/>
                <a:gd name="T43" fmla="*/ 2 h 63"/>
                <a:gd name="T44" fmla="*/ 101 w 101"/>
                <a:gd name="T45" fmla="*/ 0 h 63"/>
                <a:gd name="T46" fmla="*/ 101 w 101"/>
                <a:gd name="T47" fmla="*/ 0 h 63"/>
                <a:gd name="T48" fmla="*/ 98 w 101"/>
                <a:gd name="T49" fmla="*/ 9 h 63"/>
                <a:gd name="T50" fmla="*/ 95 w 101"/>
                <a:gd name="T51" fmla="*/ 16 h 63"/>
                <a:gd name="T52" fmla="*/ 91 w 101"/>
                <a:gd name="T53" fmla="*/ 23 h 63"/>
                <a:gd name="T54" fmla="*/ 85 w 101"/>
                <a:gd name="T55" fmla="*/ 30 h 63"/>
                <a:gd name="T56" fmla="*/ 79 w 101"/>
                <a:gd name="T57" fmla="*/ 36 h 63"/>
                <a:gd name="T58" fmla="*/ 73 w 101"/>
                <a:gd name="T59" fmla="*/ 42 h 63"/>
                <a:gd name="T60" fmla="*/ 66 w 101"/>
                <a:gd name="T61" fmla="*/ 48 h 63"/>
                <a:gd name="T62" fmla="*/ 59 w 101"/>
                <a:gd name="T63" fmla="*/ 52 h 63"/>
                <a:gd name="T64" fmla="*/ 52 w 101"/>
                <a:gd name="T65" fmla="*/ 55 h 63"/>
                <a:gd name="T66" fmla="*/ 43 w 101"/>
                <a:gd name="T67" fmla="*/ 58 h 63"/>
                <a:gd name="T68" fmla="*/ 34 w 101"/>
                <a:gd name="T69" fmla="*/ 60 h 63"/>
                <a:gd name="T70" fmla="*/ 26 w 101"/>
                <a:gd name="T71" fmla="*/ 62 h 63"/>
                <a:gd name="T72" fmla="*/ 16 w 101"/>
                <a:gd name="T73" fmla="*/ 62 h 63"/>
                <a:gd name="T74" fmla="*/ 7 w 101"/>
                <a:gd name="T75" fmla="*/ 62 h 63"/>
                <a:gd name="T76" fmla="*/ 0 w 101"/>
                <a:gd name="T77" fmla="*/ 60 h 63"/>
                <a:gd name="T78" fmla="*/ 0 w 101"/>
                <a:gd name="T79" fmla="*/ 60 h 63"/>
                <a:gd name="T80" fmla="*/ 0 w 101"/>
                <a:gd name="T81" fmla="*/ 60 h 63"/>
                <a:gd name="T82" fmla="*/ 0 w 101"/>
                <a:gd name="T83" fmla="*/ 60 h 63"/>
                <a:gd name="T84" fmla="*/ 0 w 101"/>
                <a:gd name="T85" fmla="*/ 60 h 63"/>
                <a:gd name="T86" fmla="*/ 0 w 101"/>
                <a:gd name="T87" fmla="*/ 60 h 63"/>
                <a:gd name="T88" fmla="*/ 0 w 101"/>
                <a:gd name="T89" fmla="*/ 60 h 63"/>
                <a:gd name="T90" fmla="*/ 0 w 101"/>
                <a:gd name="T91" fmla="*/ 62 h 63"/>
                <a:gd name="T92" fmla="*/ 0 w 101"/>
                <a:gd name="T9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3">
                  <a:moveTo>
                    <a:pt x="0" y="62"/>
                  </a:moveTo>
                  <a:lnTo>
                    <a:pt x="7" y="62"/>
                  </a:lnTo>
                  <a:lnTo>
                    <a:pt x="16" y="63"/>
                  </a:lnTo>
                  <a:lnTo>
                    <a:pt x="26" y="62"/>
                  </a:lnTo>
                  <a:lnTo>
                    <a:pt x="34" y="60"/>
                  </a:lnTo>
                  <a:lnTo>
                    <a:pt x="43" y="59"/>
                  </a:lnTo>
                  <a:lnTo>
                    <a:pt x="52" y="56"/>
                  </a:lnTo>
                  <a:lnTo>
                    <a:pt x="59" y="52"/>
                  </a:lnTo>
                  <a:lnTo>
                    <a:pt x="66" y="48"/>
                  </a:lnTo>
                  <a:lnTo>
                    <a:pt x="73" y="42"/>
                  </a:lnTo>
                  <a:lnTo>
                    <a:pt x="79" y="36"/>
                  </a:lnTo>
                  <a:lnTo>
                    <a:pt x="85" y="30"/>
                  </a:lnTo>
                  <a:lnTo>
                    <a:pt x="91" y="23"/>
                  </a:lnTo>
                  <a:lnTo>
                    <a:pt x="95" y="16"/>
                  </a:lnTo>
                  <a:lnTo>
                    <a:pt x="99" y="9"/>
                  </a:lnTo>
                  <a:lnTo>
                    <a:pt x="101" y="2"/>
                  </a:lnTo>
                  <a:lnTo>
                    <a:pt x="101" y="2"/>
                  </a:lnTo>
                  <a:lnTo>
                    <a:pt x="101" y="2"/>
                  </a:lnTo>
                  <a:lnTo>
                    <a:pt x="101" y="2"/>
                  </a:lnTo>
                  <a:lnTo>
                    <a:pt x="101" y="2"/>
                  </a:lnTo>
                  <a:lnTo>
                    <a:pt x="101" y="2"/>
                  </a:lnTo>
                  <a:lnTo>
                    <a:pt x="101" y="2"/>
                  </a:lnTo>
                  <a:lnTo>
                    <a:pt x="101" y="0"/>
                  </a:lnTo>
                  <a:lnTo>
                    <a:pt x="101" y="0"/>
                  </a:lnTo>
                  <a:lnTo>
                    <a:pt x="98" y="9"/>
                  </a:lnTo>
                  <a:lnTo>
                    <a:pt x="95" y="16"/>
                  </a:lnTo>
                  <a:lnTo>
                    <a:pt x="91" y="23"/>
                  </a:lnTo>
                  <a:lnTo>
                    <a:pt x="85" y="30"/>
                  </a:lnTo>
                  <a:lnTo>
                    <a:pt x="79" y="36"/>
                  </a:lnTo>
                  <a:lnTo>
                    <a:pt x="73" y="42"/>
                  </a:lnTo>
                  <a:lnTo>
                    <a:pt x="66" y="48"/>
                  </a:lnTo>
                  <a:lnTo>
                    <a:pt x="59" y="52"/>
                  </a:lnTo>
                  <a:lnTo>
                    <a:pt x="52" y="55"/>
                  </a:lnTo>
                  <a:lnTo>
                    <a:pt x="43" y="58"/>
                  </a:lnTo>
                  <a:lnTo>
                    <a:pt x="34" y="60"/>
                  </a:lnTo>
                  <a:lnTo>
                    <a:pt x="26" y="62"/>
                  </a:lnTo>
                  <a:lnTo>
                    <a:pt x="16" y="62"/>
                  </a:lnTo>
                  <a:lnTo>
                    <a:pt x="7" y="62"/>
                  </a:lnTo>
                  <a:lnTo>
                    <a:pt x="0" y="60"/>
                  </a:lnTo>
                  <a:lnTo>
                    <a:pt x="0" y="60"/>
                  </a:lnTo>
                  <a:lnTo>
                    <a:pt x="0" y="60"/>
                  </a:lnTo>
                  <a:lnTo>
                    <a:pt x="0" y="60"/>
                  </a:lnTo>
                  <a:lnTo>
                    <a:pt x="0" y="60"/>
                  </a:lnTo>
                  <a:lnTo>
                    <a:pt x="0" y="60"/>
                  </a:lnTo>
                  <a:lnTo>
                    <a:pt x="0" y="60"/>
                  </a:lnTo>
                  <a:lnTo>
                    <a:pt x="0" y="62"/>
                  </a:lnTo>
                  <a:lnTo>
                    <a:pt x="0" y="6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6" name="Freeform 1496"/>
            <p:cNvSpPr>
              <a:spLocks/>
            </p:cNvSpPr>
            <p:nvPr/>
          </p:nvSpPr>
          <p:spPr bwMode="auto">
            <a:xfrm>
              <a:off x="4098" y="2598"/>
              <a:ext cx="103" cy="63"/>
            </a:xfrm>
            <a:custGeom>
              <a:avLst/>
              <a:gdLst>
                <a:gd name="T0" fmla="*/ 2 w 103"/>
                <a:gd name="T1" fmla="*/ 61 h 63"/>
                <a:gd name="T2" fmla="*/ 9 w 103"/>
                <a:gd name="T3" fmla="*/ 63 h 63"/>
                <a:gd name="T4" fmla="*/ 18 w 103"/>
                <a:gd name="T5" fmla="*/ 63 h 63"/>
                <a:gd name="T6" fmla="*/ 28 w 103"/>
                <a:gd name="T7" fmla="*/ 63 h 63"/>
                <a:gd name="T8" fmla="*/ 36 w 103"/>
                <a:gd name="T9" fmla="*/ 61 h 63"/>
                <a:gd name="T10" fmla="*/ 45 w 103"/>
                <a:gd name="T11" fmla="*/ 59 h 63"/>
                <a:gd name="T12" fmla="*/ 54 w 103"/>
                <a:gd name="T13" fmla="*/ 56 h 63"/>
                <a:gd name="T14" fmla="*/ 61 w 103"/>
                <a:gd name="T15" fmla="*/ 53 h 63"/>
                <a:gd name="T16" fmla="*/ 68 w 103"/>
                <a:gd name="T17" fmla="*/ 49 h 63"/>
                <a:gd name="T18" fmla="*/ 75 w 103"/>
                <a:gd name="T19" fmla="*/ 43 h 63"/>
                <a:gd name="T20" fmla="*/ 81 w 103"/>
                <a:gd name="T21" fmla="*/ 37 h 63"/>
                <a:gd name="T22" fmla="*/ 87 w 103"/>
                <a:gd name="T23" fmla="*/ 31 h 63"/>
                <a:gd name="T24" fmla="*/ 93 w 103"/>
                <a:gd name="T25" fmla="*/ 24 h 63"/>
                <a:gd name="T26" fmla="*/ 97 w 103"/>
                <a:gd name="T27" fmla="*/ 17 h 63"/>
                <a:gd name="T28" fmla="*/ 100 w 103"/>
                <a:gd name="T29" fmla="*/ 10 h 63"/>
                <a:gd name="T30" fmla="*/ 103 w 103"/>
                <a:gd name="T31" fmla="*/ 1 h 63"/>
                <a:gd name="T32" fmla="*/ 103 w 103"/>
                <a:gd name="T33" fmla="*/ 1 h 63"/>
                <a:gd name="T34" fmla="*/ 103 w 103"/>
                <a:gd name="T35" fmla="*/ 1 h 63"/>
                <a:gd name="T36" fmla="*/ 103 w 103"/>
                <a:gd name="T37" fmla="*/ 1 h 63"/>
                <a:gd name="T38" fmla="*/ 103 w 103"/>
                <a:gd name="T39" fmla="*/ 1 h 63"/>
                <a:gd name="T40" fmla="*/ 103 w 103"/>
                <a:gd name="T41" fmla="*/ 1 h 63"/>
                <a:gd name="T42" fmla="*/ 103 w 103"/>
                <a:gd name="T43" fmla="*/ 1 h 63"/>
                <a:gd name="T44" fmla="*/ 103 w 103"/>
                <a:gd name="T45" fmla="*/ 1 h 63"/>
                <a:gd name="T46" fmla="*/ 103 w 103"/>
                <a:gd name="T47" fmla="*/ 0 h 63"/>
                <a:gd name="T48" fmla="*/ 103 w 103"/>
                <a:gd name="T49" fmla="*/ 1 h 63"/>
                <a:gd name="T50" fmla="*/ 100 w 103"/>
                <a:gd name="T51" fmla="*/ 8 h 63"/>
                <a:gd name="T52" fmla="*/ 95 w 103"/>
                <a:gd name="T53" fmla="*/ 17 h 63"/>
                <a:gd name="T54" fmla="*/ 91 w 103"/>
                <a:gd name="T55" fmla="*/ 24 h 63"/>
                <a:gd name="T56" fmla="*/ 87 w 103"/>
                <a:gd name="T57" fmla="*/ 31 h 63"/>
                <a:gd name="T58" fmla="*/ 81 w 103"/>
                <a:gd name="T59" fmla="*/ 37 h 63"/>
                <a:gd name="T60" fmla="*/ 75 w 103"/>
                <a:gd name="T61" fmla="*/ 43 h 63"/>
                <a:gd name="T62" fmla="*/ 68 w 103"/>
                <a:gd name="T63" fmla="*/ 47 h 63"/>
                <a:gd name="T64" fmla="*/ 61 w 103"/>
                <a:gd name="T65" fmla="*/ 51 h 63"/>
                <a:gd name="T66" fmla="*/ 52 w 103"/>
                <a:gd name="T67" fmla="*/ 56 h 63"/>
                <a:gd name="T68" fmla="*/ 45 w 103"/>
                <a:gd name="T69" fmla="*/ 59 h 63"/>
                <a:gd name="T70" fmla="*/ 36 w 103"/>
                <a:gd name="T71" fmla="*/ 61 h 63"/>
                <a:gd name="T72" fmla="*/ 28 w 103"/>
                <a:gd name="T73" fmla="*/ 63 h 63"/>
                <a:gd name="T74" fmla="*/ 18 w 103"/>
                <a:gd name="T75" fmla="*/ 63 h 63"/>
                <a:gd name="T76" fmla="*/ 9 w 103"/>
                <a:gd name="T77" fmla="*/ 63 h 63"/>
                <a:gd name="T78" fmla="*/ 0 w 103"/>
                <a:gd name="T79" fmla="*/ 61 h 63"/>
                <a:gd name="T80" fmla="*/ 0 w 103"/>
                <a:gd name="T81" fmla="*/ 61 h 63"/>
                <a:gd name="T82" fmla="*/ 0 w 103"/>
                <a:gd name="T83" fmla="*/ 61 h 63"/>
                <a:gd name="T84" fmla="*/ 0 w 103"/>
                <a:gd name="T85" fmla="*/ 61 h 63"/>
                <a:gd name="T86" fmla="*/ 0 w 103"/>
                <a:gd name="T87" fmla="*/ 61 h 63"/>
                <a:gd name="T88" fmla="*/ 2 w 103"/>
                <a:gd name="T89" fmla="*/ 61 h 63"/>
                <a:gd name="T90" fmla="*/ 2 w 103"/>
                <a:gd name="T91" fmla="*/ 61 h 63"/>
                <a:gd name="T92" fmla="*/ 2 w 103"/>
                <a:gd name="T93" fmla="*/ 61 h 63"/>
                <a:gd name="T94" fmla="*/ 2 w 103"/>
                <a:gd name="T9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63">
                  <a:moveTo>
                    <a:pt x="2" y="61"/>
                  </a:moveTo>
                  <a:lnTo>
                    <a:pt x="9" y="63"/>
                  </a:lnTo>
                  <a:lnTo>
                    <a:pt x="18" y="63"/>
                  </a:lnTo>
                  <a:lnTo>
                    <a:pt x="28" y="63"/>
                  </a:lnTo>
                  <a:lnTo>
                    <a:pt x="36" y="61"/>
                  </a:lnTo>
                  <a:lnTo>
                    <a:pt x="45" y="59"/>
                  </a:lnTo>
                  <a:lnTo>
                    <a:pt x="54" y="56"/>
                  </a:lnTo>
                  <a:lnTo>
                    <a:pt x="61" y="53"/>
                  </a:lnTo>
                  <a:lnTo>
                    <a:pt x="68" y="49"/>
                  </a:lnTo>
                  <a:lnTo>
                    <a:pt x="75" y="43"/>
                  </a:lnTo>
                  <a:lnTo>
                    <a:pt x="81" y="37"/>
                  </a:lnTo>
                  <a:lnTo>
                    <a:pt x="87" y="31"/>
                  </a:lnTo>
                  <a:lnTo>
                    <a:pt x="93" y="24"/>
                  </a:lnTo>
                  <a:lnTo>
                    <a:pt x="97" y="17"/>
                  </a:lnTo>
                  <a:lnTo>
                    <a:pt x="100" y="10"/>
                  </a:lnTo>
                  <a:lnTo>
                    <a:pt x="103" y="1"/>
                  </a:lnTo>
                  <a:lnTo>
                    <a:pt x="103" y="1"/>
                  </a:lnTo>
                  <a:lnTo>
                    <a:pt x="103" y="1"/>
                  </a:lnTo>
                  <a:lnTo>
                    <a:pt x="103" y="1"/>
                  </a:lnTo>
                  <a:lnTo>
                    <a:pt x="103" y="1"/>
                  </a:lnTo>
                  <a:lnTo>
                    <a:pt x="103" y="1"/>
                  </a:lnTo>
                  <a:lnTo>
                    <a:pt x="103" y="1"/>
                  </a:lnTo>
                  <a:lnTo>
                    <a:pt x="103" y="1"/>
                  </a:lnTo>
                  <a:lnTo>
                    <a:pt x="103" y="0"/>
                  </a:lnTo>
                  <a:lnTo>
                    <a:pt x="103" y="1"/>
                  </a:lnTo>
                  <a:lnTo>
                    <a:pt x="100" y="8"/>
                  </a:lnTo>
                  <a:lnTo>
                    <a:pt x="95" y="17"/>
                  </a:lnTo>
                  <a:lnTo>
                    <a:pt x="91" y="24"/>
                  </a:lnTo>
                  <a:lnTo>
                    <a:pt x="87" y="31"/>
                  </a:lnTo>
                  <a:lnTo>
                    <a:pt x="81" y="37"/>
                  </a:lnTo>
                  <a:lnTo>
                    <a:pt x="75" y="43"/>
                  </a:lnTo>
                  <a:lnTo>
                    <a:pt x="68" y="47"/>
                  </a:lnTo>
                  <a:lnTo>
                    <a:pt x="61" y="51"/>
                  </a:lnTo>
                  <a:lnTo>
                    <a:pt x="52" y="56"/>
                  </a:lnTo>
                  <a:lnTo>
                    <a:pt x="45" y="59"/>
                  </a:lnTo>
                  <a:lnTo>
                    <a:pt x="36" y="61"/>
                  </a:lnTo>
                  <a:lnTo>
                    <a:pt x="28" y="63"/>
                  </a:lnTo>
                  <a:lnTo>
                    <a:pt x="18" y="63"/>
                  </a:lnTo>
                  <a:lnTo>
                    <a:pt x="9" y="63"/>
                  </a:lnTo>
                  <a:lnTo>
                    <a:pt x="0" y="61"/>
                  </a:lnTo>
                  <a:lnTo>
                    <a:pt x="0" y="61"/>
                  </a:lnTo>
                  <a:lnTo>
                    <a:pt x="0" y="61"/>
                  </a:lnTo>
                  <a:lnTo>
                    <a:pt x="0" y="61"/>
                  </a:lnTo>
                  <a:lnTo>
                    <a:pt x="0" y="61"/>
                  </a:lnTo>
                  <a:lnTo>
                    <a:pt x="2" y="61"/>
                  </a:lnTo>
                  <a:lnTo>
                    <a:pt x="2" y="61"/>
                  </a:lnTo>
                  <a:lnTo>
                    <a:pt x="2" y="61"/>
                  </a:lnTo>
                  <a:lnTo>
                    <a:pt x="2" y="6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7" name="Freeform 1497"/>
            <p:cNvSpPr>
              <a:spLocks/>
            </p:cNvSpPr>
            <p:nvPr/>
          </p:nvSpPr>
          <p:spPr bwMode="auto">
            <a:xfrm>
              <a:off x="4097" y="2598"/>
              <a:ext cx="104" cy="63"/>
            </a:xfrm>
            <a:custGeom>
              <a:avLst/>
              <a:gdLst>
                <a:gd name="T0" fmla="*/ 1 w 104"/>
                <a:gd name="T1" fmla="*/ 61 h 63"/>
                <a:gd name="T2" fmla="*/ 10 w 104"/>
                <a:gd name="T3" fmla="*/ 63 h 63"/>
                <a:gd name="T4" fmla="*/ 19 w 104"/>
                <a:gd name="T5" fmla="*/ 63 h 63"/>
                <a:gd name="T6" fmla="*/ 29 w 104"/>
                <a:gd name="T7" fmla="*/ 63 h 63"/>
                <a:gd name="T8" fmla="*/ 37 w 104"/>
                <a:gd name="T9" fmla="*/ 61 h 63"/>
                <a:gd name="T10" fmla="*/ 46 w 104"/>
                <a:gd name="T11" fmla="*/ 59 h 63"/>
                <a:gd name="T12" fmla="*/ 53 w 104"/>
                <a:gd name="T13" fmla="*/ 56 h 63"/>
                <a:gd name="T14" fmla="*/ 62 w 104"/>
                <a:gd name="T15" fmla="*/ 51 h 63"/>
                <a:gd name="T16" fmla="*/ 69 w 104"/>
                <a:gd name="T17" fmla="*/ 47 h 63"/>
                <a:gd name="T18" fmla="*/ 76 w 104"/>
                <a:gd name="T19" fmla="*/ 43 h 63"/>
                <a:gd name="T20" fmla="*/ 82 w 104"/>
                <a:gd name="T21" fmla="*/ 37 h 63"/>
                <a:gd name="T22" fmla="*/ 88 w 104"/>
                <a:gd name="T23" fmla="*/ 31 h 63"/>
                <a:gd name="T24" fmla="*/ 92 w 104"/>
                <a:gd name="T25" fmla="*/ 24 h 63"/>
                <a:gd name="T26" fmla="*/ 96 w 104"/>
                <a:gd name="T27" fmla="*/ 17 h 63"/>
                <a:gd name="T28" fmla="*/ 101 w 104"/>
                <a:gd name="T29" fmla="*/ 8 h 63"/>
                <a:gd name="T30" fmla="*/ 104 w 104"/>
                <a:gd name="T31" fmla="*/ 1 h 63"/>
                <a:gd name="T32" fmla="*/ 104 w 104"/>
                <a:gd name="T33" fmla="*/ 0 h 63"/>
                <a:gd name="T34" fmla="*/ 104 w 104"/>
                <a:gd name="T35" fmla="*/ 0 h 63"/>
                <a:gd name="T36" fmla="*/ 104 w 104"/>
                <a:gd name="T37" fmla="*/ 0 h 63"/>
                <a:gd name="T38" fmla="*/ 104 w 104"/>
                <a:gd name="T39" fmla="*/ 0 h 63"/>
                <a:gd name="T40" fmla="*/ 104 w 104"/>
                <a:gd name="T41" fmla="*/ 0 h 63"/>
                <a:gd name="T42" fmla="*/ 104 w 104"/>
                <a:gd name="T43" fmla="*/ 0 h 63"/>
                <a:gd name="T44" fmla="*/ 104 w 104"/>
                <a:gd name="T45" fmla="*/ 0 h 63"/>
                <a:gd name="T46" fmla="*/ 104 w 104"/>
                <a:gd name="T47" fmla="*/ 0 h 63"/>
                <a:gd name="T48" fmla="*/ 104 w 104"/>
                <a:gd name="T49" fmla="*/ 0 h 63"/>
                <a:gd name="T50" fmla="*/ 104 w 104"/>
                <a:gd name="T51" fmla="*/ 1 h 63"/>
                <a:gd name="T52" fmla="*/ 101 w 104"/>
                <a:gd name="T53" fmla="*/ 8 h 63"/>
                <a:gd name="T54" fmla="*/ 96 w 104"/>
                <a:gd name="T55" fmla="*/ 17 h 63"/>
                <a:gd name="T56" fmla="*/ 92 w 104"/>
                <a:gd name="T57" fmla="*/ 24 h 63"/>
                <a:gd name="T58" fmla="*/ 88 w 104"/>
                <a:gd name="T59" fmla="*/ 30 h 63"/>
                <a:gd name="T60" fmla="*/ 82 w 104"/>
                <a:gd name="T61" fmla="*/ 37 h 63"/>
                <a:gd name="T62" fmla="*/ 75 w 104"/>
                <a:gd name="T63" fmla="*/ 43 h 63"/>
                <a:gd name="T64" fmla="*/ 69 w 104"/>
                <a:gd name="T65" fmla="*/ 47 h 63"/>
                <a:gd name="T66" fmla="*/ 62 w 104"/>
                <a:gd name="T67" fmla="*/ 51 h 63"/>
                <a:gd name="T68" fmla="*/ 53 w 104"/>
                <a:gd name="T69" fmla="*/ 56 h 63"/>
                <a:gd name="T70" fmla="*/ 46 w 104"/>
                <a:gd name="T71" fmla="*/ 59 h 63"/>
                <a:gd name="T72" fmla="*/ 37 w 104"/>
                <a:gd name="T73" fmla="*/ 60 h 63"/>
                <a:gd name="T74" fmla="*/ 29 w 104"/>
                <a:gd name="T75" fmla="*/ 61 h 63"/>
                <a:gd name="T76" fmla="*/ 19 w 104"/>
                <a:gd name="T77" fmla="*/ 63 h 63"/>
                <a:gd name="T78" fmla="*/ 10 w 104"/>
                <a:gd name="T79" fmla="*/ 61 h 63"/>
                <a:gd name="T80" fmla="*/ 1 w 104"/>
                <a:gd name="T81" fmla="*/ 60 h 63"/>
                <a:gd name="T82" fmla="*/ 0 w 104"/>
                <a:gd name="T83" fmla="*/ 60 h 63"/>
                <a:gd name="T84" fmla="*/ 1 w 104"/>
                <a:gd name="T85" fmla="*/ 60 h 63"/>
                <a:gd name="T86" fmla="*/ 1 w 104"/>
                <a:gd name="T87" fmla="*/ 60 h 63"/>
                <a:gd name="T88" fmla="*/ 1 w 104"/>
                <a:gd name="T89" fmla="*/ 60 h 63"/>
                <a:gd name="T90" fmla="*/ 1 w 104"/>
                <a:gd name="T91" fmla="*/ 60 h 63"/>
                <a:gd name="T92" fmla="*/ 1 w 104"/>
                <a:gd name="T93" fmla="*/ 60 h 63"/>
                <a:gd name="T94" fmla="*/ 1 w 104"/>
                <a:gd name="T95" fmla="*/ 61 h 63"/>
                <a:gd name="T96" fmla="*/ 1 w 104"/>
                <a:gd name="T97" fmla="*/ 61 h 63"/>
                <a:gd name="T98" fmla="*/ 1 w 104"/>
                <a:gd name="T99"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3">
                  <a:moveTo>
                    <a:pt x="1" y="61"/>
                  </a:moveTo>
                  <a:lnTo>
                    <a:pt x="10" y="63"/>
                  </a:lnTo>
                  <a:lnTo>
                    <a:pt x="19" y="63"/>
                  </a:lnTo>
                  <a:lnTo>
                    <a:pt x="29" y="63"/>
                  </a:lnTo>
                  <a:lnTo>
                    <a:pt x="37" y="61"/>
                  </a:lnTo>
                  <a:lnTo>
                    <a:pt x="46" y="59"/>
                  </a:lnTo>
                  <a:lnTo>
                    <a:pt x="53" y="56"/>
                  </a:lnTo>
                  <a:lnTo>
                    <a:pt x="62" y="51"/>
                  </a:lnTo>
                  <a:lnTo>
                    <a:pt x="69" y="47"/>
                  </a:lnTo>
                  <a:lnTo>
                    <a:pt x="76" y="43"/>
                  </a:lnTo>
                  <a:lnTo>
                    <a:pt x="82" y="37"/>
                  </a:lnTo>
                  <a:lnTo>
                    <a:pt x="88" y="31"/>
                  </a:lnTo>
                  <a:lnTo>
                    <a:pt x="92" y="24"/>
                  </a:lnTo>
                  <a:lnTo>
                    <a:pt x="96" y="17"/>
                  </a:lnTo>
                  <a:lnTo>
                    <a:pt x="101" y="8"/>
                  </a:lnTo>
                  <a:lnTo>
                    <a:pt x="104" y="1"/>
                  </a:lnTo>
                  <a:lnTo>
                    <a:pt x="104" y="0"/>
                  </a:lnTo>
                  <a:lnTo>
                    <a:pt x="104" y="0"/>
                  </a:lnTo>
                  <a:lnTo>
                    <a:pt x="104" y="0"/>
                  </a:lnTo>
                  <a:lnTo>
                    <a:pt x="104" y="0"/>
                  </a:lnTo>
                  <a:lnTo>
                    <a:pt x="104" y="0"/>
                  </a:lnTo>
                  <a:lnTo>
                    <a:pt x="104" y="0"/>
                  </a:lnTo>
                  <a:lnTo>
                    <a:pt x="104" y="0"/>
                  </a:lnTo>
                  <a:lnTo>
                    <a:pt x="104" y="0"/>
                  </a:lnTo>
                  <a:lnTo>
                    <a:pt x="104" y="0"/>
                  </a:lnTo>
                  <a:lnTo>
                    <a:pt x="104" y="1"/>
                  </a:lnTo>
                  <a:lnTo>
                    <a:pt x="101" y="8"/>
                  </a:lnTo>
                  <a:lnTo>
                    <a:pt x="96" y="17"/>
                  </a:lnTo>
                  <a:lnTo>
                    <a:pt x="92" y="24"/>
                  </a:lnTo>
                  <a:lnTo>
                    <a:pt x="88" y="30"/>
                  </a:lnTo>
                  <a:lnTo>
                    <a:pt x="82" y="37"/>
                  </a:lnTo>
                  <a:lnTo>
                    <a:pt x="75" y="43"/>
                  </a:lnTo>
                  <a:lnTo>
                    <a:pt x="69" y="47"/>
                  </a:lnTo>
                  <a:lnTo>
                    <a:pt x="62" y="51"/>
                  </a:lnTo>
                  <a:lnTo>
                    <a:pt x="53" y="56"/>
                  </a:lnTo>
                  <a:lnTo>
                    <a:pt x="46" y="59"/>
                  </a:lnTo>
                  <a:lnTo>
                    <a:pt x="37" y="60"/>
                  </a:lnTo>
                  <a:lnTo>
                    <a:pt x="29" y="61"/>
                  </a:lnTo>
                  <a:lnTo>
                    <a:pt x="19" y="63"/>
                  </a:lnTo>
                  <a:lnTo>
                    <a:pt x="10" y="61"/>
                  </a:lnTo>
                  <a:lnTo>
                    <a:pt x="1" y="60"/>
                  </a:lnTo>
                  <a:lnTo>
                    <a:pt x="0" y="60"/>
                  </a:lnTo>
                  <a:lnTo>
                    <a:pt x="1" y="60"/>
                  </a:lnTo>
                  <a:lnTo>
                    <a:pt x="1" y="60"/>
                  </a:lnTo>
                  <a:lnTo>
                    <a:pt x="1" y="60"/>
                  </a:lnTo>
                  <a:lnTo>
                    <a:pt x="1" y="60"/>
                  </a:lnTo>
                  <a:lnTo>
                    <a:pt x="1" y="60"/>
                  </a:lnTo>
                  <a:lnTo>
                    <a:pt x="1" y="61"/>
                  </a:lnTo>
                  <a:lnTo>
                    <a:pt x="1" y="61"/>
                  </a:lnTo>
                  <a:lnTo>
                    <a:pt x="1" y="6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8" name="Freeform 1498"/>
            <p:cNvSpPr>
              <a:spLocks/>
            </p:cNvSpPr>
            <p:nvPr/>
          </p:nvSpPr>
          <p:spPr bwMode="auto">
            <a:xfrm>
              <a:off x="4097" y="2596"/>
              <a:ext cx="104" cy="65"/>
            </a:xfrm>
            <a:custGeom>
              <a:avLst/>
              <a:gdLst>
                <a:gd name="T0" fmla="*/ 0 w 104"/>
                <a:gd name="T1" fmla="*/ 62 h 65"/>
                <a:gd name="T2" fmla="*/ 1 w 104"/>
                <a:gd name="T3" fmla="*/ 62 h 65"/>
                <a:gd name="T4" fmla="*/ 10 w 104"/>
                <a:gd name="T5" fmla="*/ 63 h 65"/>
                <a:gd name="T6" fmla="*/ 19 w 104"/>
                <a:gd name="T7" fmla="*/ 65 h 65"/>
                <a:gd name="T8" fmla="*/ 29 w 104"/>
                <a:gd name="T9" fmla="*/ 63 h 65"/>
                <a:gd name="T10" fmla="*/ 37 w 104"/>
                <a:gd name="T11" fmla="*/ 62 h 65"/>
                <a:gd name="T12" fmla="*/ 46 w 104"/>
                <a:gd name="T13" fmla="*/ 61 h 65"/>
                <a:gd name="T14" fmla="*/ 53 w 104"/>
                <a:gd name="T15" fmla="*/ 58 h 65"/>
                <a:gd name="T16" fmla="*/ 62 w 104"/>
                <a:gd name="T17" fmla="*/ 53 h 65"/>
                <a:gd name="T18" fmla="*/ 69 w 104"/>
                <a:gd name="T19" fmla="*/ 49 h 65"/>
                <a:gd name="T20" fmla="*/ 75 w 104"/>
                <a:gd name="T21" fmla="*/ 45 h 65"/>
                <a:gd name="T22" fmla="*/ 82 w 104"/>
                <a:gd name="T23" fmla="*/ 39 h 65"/>
                <a:gd name="T24" fmla="*/ 88 w 104"/>
                <a:gd name="T25" fmla="*/ 32 h 65"/>
                <a:gd name="T26" fmla="*/ 92 w 104"/>
                <a:gd name="T27" fmla="*/ 26 h 65"/>
                <a:gd name="T28" fmla="*/ 96 w 104"/>
                <a:gd name="T29" fmla="*/ 19 h 65"/>
                <a:gd name="T30" fmla="*/ 101 w 104"/>
                <a:gd name="T31" fmla="*/ 10 h 65"/>
                <a:gd name="T32" fmla="*/ 104 w 104"/>
                <a:gd name="T33" fmla="*/ 3 h 65"/>
                <a:gd name="T34" fmla="*/ 104 w 104"/>
                <a:gd name="T35" fmla="*/ 2 h 65"/>
                <a:gd name="T36" fmla="*/ 104 w 104"/>
                <a:gd name="T37" fmla="*/ 0 h 65"/>
                <a:gd name="T38" fmla="*/ 104 w 104"/>
                <a:gd name="T39" fmla="*/ 0 h 65"/>
                <a:gd name="T40" fmla="*/ 104 w 104"/>
                <a:gd name="T41" fmla="*/ 0 h 65"/>
                <a:gd name="T42" fmla="*/ 104 w 104"/>
                <a:gd name="T43" fmla="*/ 0 h 65"/>
                <a:gd name="T44" fmla="*/ 104 w 104"/>
                <a:gd name="T45" fmla="*/ 0 h 65"/>
                <a:gd name="T46" fmla="*/ 104 w 104"/>
                <a:gd name="T47" fmla="*/ 0 h 65"/>
                <a:gd name="T48" fmla="*/ 104 w 104"/>
                <a:gd name="T49" fmla="*/ 0 h 65"/>
                <a:gd name="T50" fmla="*/ 104 w 104"/>
                <a:gd name="T51" fmla="*/ 0 h 65"/>
                <a:gd name="T52" fmla="*/ 102 w 104"/>
                <a:gd name="T53" fmla="*/ 3 h 65"/>
                <a:gd name="T54" fmla="*/ 99 w 104"/>
                <a:gd name="T55" fmla="*/ 10 h 65"/>
                <a:gd name="T56" fmla="*/ 96 w 104"/>
                <a:gd name="T57" fmla="*/ 17 h 65"/>
                <a:gd name="T58" fmla="*/ 92 w 104"/>
                <a:gd name="T59" fmla="*/ 25 h 65"/>
                <a:gd name="T60" fmla="*/ 86 w 104"/>
                <a:gd name="T61" fmla="*/ 32 h 65"/>
                <a:gd name="T62" fmla="*/ 81 w 104"/>
                <a:gd name="T63" fmla="*/ 38 h 65"/>
                <a:gd name="T64" fmla="*/ 75 w 104"/>
                <a:gd name="T65" fmla="*/ 43 h 65"/>
                <a:gd name="T66" fmla="*/ 68 w 104"/>
                <a:gd name="T67" fmla="*/ 49 h 65"/>
                <a:gd name="T68" fmla="*/ 60 w 104"/>
                <a:gd name="T69" fmla="*/ 53 h 65"/>
                <a:gd name="T70" fmla="*/ 53 w 104"/>
                <a:gd name="T71" fmla="*/ 56 h 65"/>
                <a:gd name="T72" fmla="*/ 46 w 104"/>
                <a:gd name="T73" fmla="*/ 59 h 65"/>
                <a:gd name="T74" fmla="*/ 37 w 104"/>
                <a:gd name="T75" fmla="*/ 62 h 65"/>
                <a:gd name="T76" fmla="*/ 29 w 104"/>
                <a:gd name="T77" fmla="*/ 63 h 65"/>
                <a:gd name="T78" fmla="*/ 19 w 104"/>
                <a:gd name="T79" fmla="*/ 63 h 65"/>
                <a:gd name="T80" fmla="*/ 10 w 104"/>
                <a:gd name="T81" fmla="*/ 63 h 65"/>
                <a:gd name="T82" fmla="*/ 1 w 104"/>
                <a:gd name="T83" fmla="*/ 62 h 65"/>
                <a:gd name="T84" fmla="*/ 0 w 104"/>
                <a:gd name="T85" fmla="*/ 62 h 65"/>
                <a:gd name="T86" fmla="*/ 0 w 104"/>
                <a:gd name="T87" fmla="*/ 62 h 65"/>
                <a:gd name="T88" fmla="*/ 0 w 104"/>
                <a:gd name="T89" fmla="*/ 62 h 65"/>
                <a:gd name="T90" fmla="*/ 0 w 104"/>
                <a:gd name="T91" fmla="*/ 62 h 65"/>
                <a:gd name="T92" fmla="*/ 0 w 104"/>
                <a:gd name="T93" fmla="*/ 62 h 65"/>
                <a:gd name="T94" fmla="*/ 0 w 104"/>
                <a:gd name="T95" fmla="*/ 62 h 65"/>
                <a:gd name="T96" fmla="*/ 0 w 104"/>
                <a:gd name="T97" fmla="*/ 62 h 65"/>
                <a:gd name="T98" fmla="*/ 0 w 104"/>
                <a:gd name="T99" fmla="*/ 62 h 65"/>
                <a:gd name="T100" fmla="*/ 0 w 104"/>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65">
                  <a:moveTo>
                    <a:pt x="0" y="62"/>
                  </a:moveTo>
                  <a:lnTo>
                    <a:pt x="1" y="62"/>
                  </a:lnTo>
                  <a:lnTo>
                    <a:pt x="10" y="63"/>
                  </a:lnTo>
                  <a:lnTo>
                    <a:pt x="19" y="65"/>
                  </a:lnTo>
                  <a:lnTo>
                    <a:pt x="29" y="63"/>
                  </a:lnTo>
                  <a:lnTo>
                    <a:pt x="37" y="62"/>
                  </a:lnTo>
                  <a:lnTo>
                    <a:pt x="46" y="61"/>
                  </a:lnTo>
                  <a:lnTo>
                    <a:pt x="53" y="58"/>
                  </a:lnTo>
                  <a:lnTo>
                    <a:pt x="62" y="53"/>
                  </a:lnTo>
                  <a:lnTo>
                    <a:pt x="69" y="49"/>
                  </a:lnTo>
                  <a:lnTo>
                    <a:pt x="75" y="45"/>
                  </a:lnTo>
                  <a:lnTo>
                    <a:pt x="82" y="39"/>
                  </a:lnTo>
                  <a:lnTo>
                    <a:pt x="88" y="32"/>
                  </a:lnTo>
                  <a:lnTo>
                    <a:pt x="92" y="26"/>
                  </a:lnTo>
                  <a:lnTo>
                    <a:pt x="96" y="19"/>
                  </a:lnTo>
                  <a:lnTo>
                    <a:pt x="101" y="10"/>
                  </a:lnTo>
                  <a:lnTo>
                    <a:pt x="104" y="3"/>
                  </a:lnTo>
                  <a:lnTo>
                    <a:pt x="104" y="2"/>
                  </a:lnTo>
                  <a:lnTo>
                    <a:pt x="104" y="0"/>
                  </a:lnTo>
                  <a:lnTo>
                    <a:pt x="104" y="0"/>
                  </a:lnTo>
                  <a:lnTo>
                    <a:pt x="104" y="0"/>
                  </a:lnTo>
                  <a:lnTo>
                    <a:pt x="104" y="0"/>
                  </a:lnTo>
                  <a:lnTo>
                    <a:pt x="104" y="0"/>
                  </a:lnTo>
                  <a:lnTo>
                    <a:pt x="104" y="0"/>
                  </a:lnTo>
                  <a:lnTo>
                    <a:pt x="104" y="0"/>
                  </a:lnTo>
                  <a:lnTo>
                    <a:pt x="104" y="0"/>
                  </a:lnTo>
                  <a:lnTo>
                    <a:pt x="102" y="3"/>
                  </a:lnTo>
                  <a:lnTo>
                    <a:pt x="99" y="10"/>
                  </a:lnTo>
                  <a:lnTo>
                    <a:pt x="96" y="17"/>
                  </a:lnTo>
                  <a:lnTo>
                    <a:pt x="92" y="25"/>
                  </a:lnTo>
                  <a:lnTo>
                    <a:pt x="86" y="32"/>
                  </a:lnTo>
                  <a:lnTo>
                    <a:pt x="81" y="38"/>
                  </a:lnTo>
                  <a:lnTo>
                    <a:pt x="75" y="43"/>
                  </a:lnTo>
                  <a:lnTo>
                    <a:pt x="68" y="49"/>
                  </a:lnTo>
                  <a:lnTo>
                    <a:pt x="60" y="53"/>
                  </a:lnTo>
                  <a:lnTo>
                    <a:pt x="53" y="56"/>
                  </a:lnTo>
                  <a:lnTo>
                    <a:pt x="46" y="59"/>
                  </a:lnTo>
                  <a:lnTo>
                    <a:pt x="37" y="62"/>
                  </a:lnTo>
                  <a:lnTo>
                    <a:pt x="29" y="63"/>
                  </a:lnTo>
                  <a:lnTo>
                    <a:pt x="19" y="63"/>
                  </a:lnTo>
                  <a:lnTo>
                    <a:pt x="10" y="63"/>
                  </a:lnTo>
                  <a:lnTo>
                    <a:pt x="1" y="62"/>
                  </a:lnTo>
                  <a:lnTo>
                    <a:pt x="0" y="62"/>
                  </a:lnTo>
                  <a:lnTo>
                    <a:pt x="0" y="62"/>
                  </a:lnTo>
                  <a:lnTo>
                    <a:pt x="0" y="62"/>
                  </a:lnTo>
                  <a:lnTo>
                    <a:pt x="0" y="62"/>
                  </a:lnTo>
                  <a:lnTo>
                    <a:pt x="0" y="62"/>
                  </a:lnTo>
                  <a:lnTo>
                    <a:pt x="0" y="62"/>
                  </a:lnTo>
                  <a:lnTo>
                    <a:pt x="0" y="62"/>
                  </a:lnTo>
                  <a:lnTo>
                    <a:pt x="0" y="62"/>
                  </a:lnTo>
                  <a:lnTo>
                    <a:pt x="0" y="6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59" name="Freeform 1499"/>
            <p:cNvSpPr>
              <a:spLocks/>
            </p:cNvSpPr>
            <p:nvPr/>
          </p:nvSpPr>
          <p:spPr bwMode="auto">
            <a:xfrm>
              <a:off x="4096" y="2595"/>
              <a:ext cx="105" cy="64"/>
            </a:xfrm>
            <a:custGeom>
              <a:avLst/>
              <a:gdLst>
                <a:gd name="T0" fmla="*/ 1 w 105"/>
                <a:gd name="T1" fmla="*/ 63 h 64"/>
                <a:gd name="T2" fmla="*/ 2 w 105"/>
                <a:gd name="T3" fmla="*/ 63 h 64"/>
                <a:gd name="T4" fmla="*/ 11 w 105"/>
                <a:gd name="T5" fmla="*/ 64 h 64"/>
                <a:gd name="T6" fmla="*/ 20 w 105"/>
                <a:gd name="T7" fmla="*/ 64 h 64"/>
                <a:gd name="T8" fmla="*/ 30 w 105"/>
                <a:gd name="T9" fmla="*/ 64 h 64"/>
                <a:gd name="T10" fmla="*/ 38 w 105"/>
                <a:gd name="T11" fmla="*/ 63 h 64"/>
                <a:gd name="T12" fmla="*/ 47 w 105"/>
                <a:gd name="T13" fmla="*/ 60 h 64"/>
                <a:gd name="T14" fmla="*/ 54 w 105"/>
                <a:gd name="T15" fmla="*/ 57 h 64"/>
                <a:gd name="T16" fmla="*/ 61 w 105"/>
                <a:gd name="T17" fmla="*/ 54 h 64"/>
                <a:gd name="T18" fmla="*/ 69 w 105"/>
                <a:gd name="T19" fmla="*/ 50 h 64"/>
                <a:gd name="T20" fmla="*/ 76 w 105"/>
                <a:gd name="T21" fmla="*/ 44 h 64"/>
                <a:gd name="T22" fmla="*/ 82 w 105"/>
                <a:gd name="T23" fmla="*/ 39 h 64"/>
                <a:gd name="T24" fmla="*/ 87 w 105"/>
                <a:gd name="T25" fmla="*/ 33 h 64"/>
                <a:gd name="T26" fmla="*/ 93 w 105"/>
                <a:gd name="T27" fmla="*/ 26 h 64"/>
                <a:gd name="T28" fmla="*/ 97 w 105"/>
                <a:gd name="T29" fmla="*/ 18 h 64"/>
                <a:gd name="T30" fmla="*/ 100 w 105"/>
                <a:gd name="T31" fmla="*/ 11 h 64"/>
                <a:gd name="T32" fmla="*/ 103 w 105"/>
                <a:gd name="T33" fmla="*/ 4 h 64"/>
                <a:gd name="T34" fmla="*/ 105 w 105"/>
                <a:gd name="T35" fmla="*/ 1 h 64"/>
                <a:gd name="T36" fmla="*/ 105 w 105"/>
                <a:gd name="T37" fmla="*/ 1 h 64"/>
                <a:gd name="T38" fmla="*/ 105 w 105"/>
                <a:gd name="T39" fmla="*/ 1 h 64"/>
                <a:gd name="T40" fmla="*/ 105 w 105"/>
                <a:gd name="T41" fmla="*/ 0 h 64"/>
                <a:gd name="T42" fmla="*/ 105 w 105"/>
                <a:gd name="T43" fmla="*/ 0 h 64"/>
                <a:gd name="T44" fmla="*/ 105 w 105"/>
                <a:gd name="T45" fmla="*/ 0 h 64"/>
                <a:gd name="T46" fmla="*/ 105 w 105"/>
                <a:gd name="T47" fmla="*/ 0 h 64"/>
                <a:gd name="T48" fmla="*/ 105 w 105"/>
                <a:gd name="T49" fmla="*/ 0 h 64"/>
                <a:gd name="T50" fmla="*/ 105 w 105"/>
                <a:gd name="T51" fmla="*/ 0 h 64"/>
                <a:gd name="T52" fmla="*/ 103 w 105"/>
                <a:gd name="T53" fmla="*/ 3 h 64"/>
                <a:gd name="T54" fmla="*/ 100 w 105"/>
                <a:gd name="T55" fmla="*/ 11 h 64"/>
                <a:gd name="T56" fmla="*/ 97 w 105"/>
                <a:gd name="T57" fmla="*/ 18 h 64"/>
                <a:gd name="T58" fmla="*/ 93 w 105"/>
                <a:gd name="T59" fmla="*/ 26 h 64"/>
                <a:gd name="T60" fmla="*/ 87 w 105"/>
                <a:gd name="T61" fmla="*/ 33 h 64"/>
                <a:gd name="T62" fmla="*/ 82 w 105"/>
                <a:gd name="T63" fmla="*/ 39 h 64"/>
                <a:gd name="T64" fmla="*/ 76 w 105"/>
                <a:gd name="T65" fmla="*/ 44 h 64"/>
                <a:gd name="T66" fmla="*/ 69 w 105"/>
                <a:gd name="T67" fmla="*/ 50 h 64"/>
                <a:gd name="T68" fmla="*/ 61 w 105"/>
                <a:gd name="T69" fmla="*/ 54 h 64"/>
                <a:gd name="T70" fmla="*/ 54 w 105"/>
                <a:gd name="T71" fmla="*/ 57 h 64"/>
                <a:gd name="T72" fmla="*/ 46 w 105"/>
                <a:gd name="T73" fmla="*/ 60 h 64"/>
                <a:gd name="T74" fmla="*/ 38 w 105"/>
                <a:gd name="T75" fmla="*/ 63 h 64"/>
                <a:gd name="T76" fmla="*/ 30 w 105"/>
                <a:gd name="T77" fmla="*/ 64 h 64"/>
                <a:gd name="T78" fmla="*/ 20 w 105"/>
                <a:gd name="T79" fmla="*/ 64 h 64"/>
                <a:gd name="T80" fmla="*/ 11 w 105"/>
                <a:gd name="T81" fmla="*/ 64 h 64"/>
                <a:gd name="T82" fmla="*/ 2 w 105"/>
                <a:gd name="T83" fmla="*/ 63 h 64"/>
                <a:gd name="T84" fmla="*/ 0 w 105"/>
                <a:gd name="T85" fmla="*/ 62 h 64"/>
                <a:gd name="T86" fmla="*/ 0 w 105"/>
                <a:gd name="T87" fmla="*/ 62 h 64"/>
                <a:gd name="T88" fmla="*/ 0 w 105"/>
                <a:gd name="T89" fmla="*/ 62 h 64"/>
                <a:gd name="T90" fmla="*/ 0 w 105"/>
                <a:gd name="T91" fmla="*/ 62 h 64"/>
                <a:gd name="T92" fmla="*/ 0 w 105"/>
                <a:gd name="T93" fmla="*/ 62 h 64"/>
                <a:gd name="T94" fmla="*/ 1 w 105"/>
                <a:gd name="T95" fmla="*/ 62 h 64"/>
                <a:gd name="T96" fmla="*/ 1 w 105"/>
                <a:gd name="T97" fmla="*/ 62 h 64"/>
                <a:gd name="T98" fmla="*/ 1 w 105"/>
                <a:gd name="T99" fmla="*/ 63 h 64"/>
                <a:gd name="T100" fmla="*/ 1 w 105"/>
                <a:gd name="T10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4">
                  <a:moveTo>
                    <a:pt x="1" y="63"/>
                  </a:moveTo>
                  <a:lnTo>
                    <a:pt x="2" y="63"/>
                  </a:lnTo>
                  <a:lnTo>
                    <a:pt x="11" y="64"/>
                  </a:lnTo>
                  <a:lnTo>
                    <a:pt x="20" y="64"/>
                  </a:lnTo>
                  <a:lnTo>
                    <a:pt x="30" y="64"/>
                  </a:lnTo>
                  <a:lnTo>
                    <a:pt x="38" y="63"/>
                  </a:lnTo>
                  <a:lnTo>
                    <a:pt x="47" y="60"/>
                  </a:lnTo>
                  <a:lnTo>
                    <a:pt x="54" y="57"/>
                  </a:lnTo>
                  <a:lnTo>
                    <a:pt x="61" y="54"/>
                  </a:lnTo>
                  <a:lnTo>
                    <a:pt x="69" y="50"/>
                  </a:lnTo>
                  <a:lnTo>
                    <a:pt x="76" y="44"/>
                  </a:lnTo>
                  <a:lnTo>
                    <a:pt x="82" y="39"/>
                  </a:lnTo>
                  <a:lnTo>
                    <a:pt x="87" y="33"/>
                  </a:lnTo>
                  <a:lnTo>
                    <a:pt x="93" y="26"/>
                  </a:lnTo>
                  <a:lnTo>
                    <a:pt x="97" y="18"/>
                  </a:lnTo>
                  <a:lnTo>
                    <a:pt x="100" y="11"/>
                  </a:lnTo>
                  <a:lnTo>
                    <a:pt x="103" y="4"/>
                  </a:lnTo>
                  <a:lnTo>
                    <a:pt x="105" y="1"/>
                  </a:lnTo>
                  <a:lnTo>
                    <a:pt x="105" y="1"/>
                  </a:lnTo>
                  <a:lnTo>
                    <a:pt x="105" y="1"/>
                  </a:lnTo>
                  <a:lnTo>
                    <a:pt x="105" y="0"/>
                  </a:lnTo>
                  <a:lnTo>
                    <a:pt x="105" y="0"/>
                  </a:lnTo>
                  <a:lnTo>
                    <a:pt x="105" y="0"/>
                  </a:lnTo>
                  <a:lnTo>
                    <a:pt x="105" y="0"/>
                  </a:lnTo>
                  <a:lnTo>
                    <a:pt x="105" y="0"/>
                  </a:lnTo>
                  <a:lnTo>
                    <a:pt x="105" y="0"/>
                  </a:lnTo>
                  <a:lnTo>
                    <a:pt x="103" y="3"/>
                  </a:lnTo>
                  <a:lnTo>
                    <a:pt x="100" y="11"/>
                  </a:lnTo>
                  <a:lnTo>
                    <a:pt x="97" y="18"/>
                  </a:lnTo>
                  <a:lnTo>
                    <a:pt x="93" y="26"/>
                  </a:lnTo>
                  <a:lnTo>
                    <a:pt x="87" y="33"/>
                  </a:lnTo>
                  <a:lnTo>
                    <a:pt x="82" y="39"/>
                  </a:lnTo>
                  <a:lnTo>
                    <a:pt x="76" y="44"/>
                  </a:lnTo>
                  <a:lnTo>
                    <a:pt x="69" y="50"/>
                  </a:lnTo>
                  <a:lnTo>
                    <a:pt x="61" y="54"/>
                  </a:lnTo>
                  <a:lnTo>
                    <a:pt x="54" y="57"/>
                  </a:lnTo>
                  <a:lnTo>
                    <a:pt x="46" y="60"/>
                  </a:lnTo>
                  <a:lnTo>
                    <a:pt x="38" y="63"/>
                  </a:lnTo>
                  <a:lnTo>
                    <a:pt x="30" y="64"/>
                  </a:lnTo>
                  <a:lnTo>
                    <a:pt x="20" y="64"/>
                  </a:lnTo>
                  <a:lnTo>
                    <a:pt x="11" y="64"/>
                  </a:lnTo>
                  <a:lnTo>
                    <a:pt x="2" y="63"/>
                  </a:lnTo>
                  <a:lnTo>
                    <a:pt x="0" y="62"/>
                  </a:lnTo>
                  <a:lnTo>
                    <a:pt x="0" y="62"/>
                  </a:lnTo>
                  <a:lnTo>
                    <a:pt x="0" y="62"/>
                  </a:lnTo>
                  <a:lnTo>
                    <a:pt x="0" y="62"/>
                  </a:lnTo>
                  <a:lnTo>
                    <a:pt x="0" y="62"/>
                  </a:lnTo>
                  <a:lnTo>
                    <a:pt x="1" y="62"/>
                  </a:lnTo>
                  <a:lnTo>
                    <a:pt x="1" y="62"/>
                  </a:lnTo>
                  <a:lnTo>
                    <a:pt x="1" y="63"/>
                  </a:lnTo>
                  <a:lnTo>
                    <a:pt x="1"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0" name="Freeform 1500"/>
            <p:cNvSpPr>
              <a:spLocks/>
            </p:cNvSpPr>
            <p:nvPr/>
          </p:nvSpPr>
          <p:spPr bwMode="auto">
            <a:xfrm>
              <a:off x="4094" y="2593"/>
              <a:ext cx="107" cy="66"/>
            </a:xfrm>
            <a:custGeom>
              <a:avLst/>
              <a:gdLst>
                <a:gd name="T0" fmla="*/ 2 w 107"/>
                <a:gd name="T1" fmla="*/ 64 h 66"/>
                <a:gd name="T2" fmla="*/ 4 w 107"/>
                <a:gd name="T3" fmla="*/ 65 h 66"/>
                <a:gd name="T4" fmla="*/ 13 w 107"/>
                <a:gd name="T5" fmla="*/ 66 h 66"/>
                <a:gd name="T6" fmla="*/ 22 w 107"/>
                <a:gd name="T7" fmla="*/ 66 h 66"/>
                <a:gd name="T8" fmla="*/ 32 w 107"/>
                <a:gd name="T9" fmla="*/ 66 h 66"/>
                <a:gd name="T10" fmla="*/ 40 w 107"/>
                <a:gd name="T11" fmla="*/ 65 h 66"/>
                <a:gd name="T12" fmla="*/ 48 w 107"/>
                <a:gd name="T13" fmla="*/ 62 h 66"/>
                <a:gd name="T14" fmla="*/ 56 w 107"/>
                <a:gd name="T15" fmla="*/ 59 h 66"/>
                <a:gd name="T16" fmla="*/ 63 w 107"/>
                <a:gd name="T17" fmla="*/ 56 h 66"/>
                <a:gd name="T18" fmla="*/ 71 w 107"/>
                <a:gd name="T19" fmla="*/ 52 h 66"/>
                <a:gd name="T20" fmla="*/ 78 w 107"/>
                <a:gd name="T21" fmla="*/ 46 h 66"/>
                <a:gd name="T22" fmla="*/ 84 w 107"/>
                <a:gd name="T23" fmla="*/ 41 h 66"/>
                <a:gd name="T24" fmla="*/ 89 w 107"/>
                <a:gd name="T25" fmla="*/ 35 h 66"/>
                <a:gd name="T26" fmla="*/ 95 w 107"/>
                <a:gd name="T27" fmla="*/ 28 h 66"/>
                <a:gd name="T28" fmla="*/ 99 w 107"/>
                <a:gd name="T29" fmla="*/ 20 h 66"/>
                <a:gd name="T30" fmla="*/ 102 w 107"/>
                <a:gd name="T31" fmla="*/ 13 h 66"/>
                <a:gd name="T32" fmla="*/ 105 w 107"/>
                <a:gd name="T33" fmla="*/ 5 h 66"/>
                <a:gd name="T34" fmla="*/ 107 w 107"/>
                <a:gd name="T35" fmla="*/ 2 h 66"/>
                <a:gd name="T36" fmla="*/ 107 w 107"/>
                <a:gd name="T37" fmla="*/ 2 h 66"/>
                <a:gd name="T38" fmla="*/ 107 w 107"/>
                <a:gd name="T39" fmla="*/ 2 h 66"/>
                <a:gd name="T40" fmla="*/ 107 w 107"/>
                <a:gd name="T41" fmla="*/ 2 h 66"/>
                <a:gd name="T42" fmla="*/ 107 w 107"/>
                <a:gd name="T43" fmla="*/ 2 h 66"/>
                <a:gd name="T44" fmla="*/ 107 w 107"/>
                <a:gd name="T45" fmla="*/ 0 h 66"/>
                <a:gd name="T46" fmla="*/ 107 w 107"/>
                <a:gd name="T47" fmla="*/ 0 h 66"/>
                <a:gd name="T48" fmla="*/ 107 w 107"/>
                <a:gd name="T49" fmla="*/ 0 h 66"/>
                <a:gd name="T50" fmla="*/ 107 w 107"/>
                <a:gd name="T51" fmla="*/ 0 h 66"/>
                <a:gd name="T52" fmla="*/ 105 w 107"/>
                <a:gd name="T53" fmla="*/ 5 h 66"/>
                <a:gd name="T54" fmla="*/ 102 w 107"/>
                <a:gd name="T55" fmla="*/ 13 h 66"/>
                <a:gd name="T56" fmla="*/ 98 w 107"/>
                <a:gd name="T57" fmla="*/ 20 h 66"/>
                <a:gd name="T58" fmla="*/ 94 w 107"/>
                <a:gd name="T59" fmla="*/ 28 h 66"/>
                <a:gd name="T60" fmla="*/ 89 w 107"/>
                <a:gd name="T61" fmla="*/ 35 h 66"/>
                <a:gd name="T62" fmla="*/ 84 w 107"/>
                <a:gd name="T63" fmla="*/ 41 h 66"/>
                <a:gd name="T64" fmla="*/ 78 w 107"/>
                <a:gd name="T65" fmla="*/ 46 h 66"/>
                <a:gd name="T66" fmla="*/ 71 w 107"/>
                <a:gd name="T67" fmla="*/ 51 h 66"/>
                <a:gd name="T68" fmla="*/ 63 w 107"/>
                <a:gd name="T69" fmla="*/ 55 h 66"/>
                <a:gd name="T70" fmla="*/ 56 w 107"/>
                <a:gd name="T71" fmla="*/ 59 h 66"/>
                <a:gd name="T72" fmla="*/ 48 w 107"/>
                <a:gd name="T73" fmla="*/ 62 h 66"/>
                <a:gd name="T74" fmla="*/ 40 w 107"/>
                <a:gd name="T75" fmla="*/ 64 h 66"/>
                <a:gd name="T76" fmla="*/ 32 w 107"/>
                <a:gd name="T77" fmla="*/ 65 h 66"/>
                <a:gd name="T78" fmla="*/ 22 w 107"/>
                <a:gd name="T79" fmla="*/ 65 h 66"/>
                <a:gd name="T80" fmla="*/ 13 w 107"/>
                <a:gd name="T81" fmla="*/ 65 h 66"/>
                <a:gd name="T82" fmla="*/ 4 w 107"/>
                <a:gd name="T83" fmla="*/ 64 h 66"/>
                <a:gd name="T84" fmla="*/ 0 w 107"/>
                <a:gd name="T85" fmla="*/ 64 h 66"/>
                <a:gd name="T86" fmla="*/ 2 w 107"/>
                <a:gd name="T87" fmla="*/ 64 h 66"/>
                <a:gd name="T88" fmla="*/ 2 w 107"/>
                <a:gd name="T89" fmla="*/ 64 h 66"/>
                <a:gd name="T90" fmla="*/ 2 w 107"/>
                <a:gd name="T91" fmla="*/ 64 h 66"/>
                <a:gd name="T92" fmla="*/ 2 w 107"/>
                <a:gd name="T93" fmla="*/ 64 h 66"/>
                <a:gd name="T94" fmla="*/ 2 w 107"/>
                <a:gd name="T95" fmla="*/ 64 h 66"/>
                <a:gd name="T96" fmla="*/ 2 w 107"/>
                <a:gd name="T97" fmla="*/ 64 h 66"/>
                <a:gd name="T98" fmla="*/ 2 w 107"/>
                <a:gd name="T99" fmla="*/ 64 h 66"/>
                <a:gd name="T100" fmla="*/ 2 w 107"/>
                <a:gd name="T101"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66">
                  <a:moveTo>
                    <a:pt x="2" y="64"/>
                  </a:moveTo>
                  <a:lnTo>
                    <a:pt x="4" y="65"/>
                  </a:lnTo>
                  <a:lnTo>
                    <a:pt x="13" y="66"/>
                  </a:lnTo>
                  <a:lnTo>
                    <a:pt x="22" y="66"/>
                  </a:lnTo>
                  <a:lnTo>
                    <a:pt x="32" y="66"/>
                  </a:lnTo>
                  <a:lnTo>
                    <a:pt x="40" y="65"/>
                  </a:lnTo>
                  <a:lnTo>
                    <a:pt x="48" y="62"/>
                  </a:lnTo>
                  <a:lnTo>
                    <a:pt x="56" y="59"/>
                  </a:lnTo>
                  <a:lnTo>
                    <a:pt x="63" y="56"/>
                  </a:lnTo>
                  <a:lnTo>
                    <a:pt x="71" y="52"/>
                  </a:lnTo>
                  <a:lnTo>
                    <a:pt x="78" y="46"/>
                  </a:lnTo>
                  <a:lnTo>
                    <a:pt x="84" y="41"/>
                  </a:lnTo>
                  <a:lnTo>
                    <a:pt x="89" y="35"/>
                  </a:lnTo>
                  <a:lnTo>
                    <a:pt x="95" y="28"/>
                  </a:lnTo>
                  <a:lnTo>
                    <a:pt x="99" y="20"/>
                  </a:lnTo>
                  <a:lnTo>
                    <a:pt x="102" y="13"/>
                  </a:lnTo>
                  <a:lnTo>
                    <a:pt x="105" y="5"/>
                  </a:lnTo>
                  <a:lnTo>
                    <a:pt x="107" y="2"/>
                  </a:lnTo>
                  <a:lnTo>
                    <a:pt x="107" y="2"/>
                  </a:lnTo>
                  <a:lnTo>
                    <a:pt x="107" y="2"/>
                  </a:lnTo>
                  <a:lnTo>
                    <a:pt x="107" y="2"/>
                  </a:lnTo>
                  <a:lnTo>
                    <a:pt x="107" y="2"/>
                  </a:lnTo>
                  <a:lnTo>
                    <a:pt x="107" y="0"/>
                  </a:lnTo>
                  <a:lnTo>
                    <a:pt x="107" y="0"/>
                  </a:lnTo>
                  <a:lnTo>
                    <a:pt x="107" y="0"/>
                  </a:lnTo>
                  <a:lnTo>
                    <a:pt x="107" y="0"/>
                  </a:lnTo>
                  <a:lnTo>
                    <a:pt x="105" y="5"/>
                  </a:lnTo>
                  <a:lnTo>
                    <a:pt x="102" y="13"/>
                  </a:lnTo>
                  <a:lnTo>
                    <a:pt x="98" y="20"/>
                  </a:lnTo>
                  <a:lnTo>
                    <a:pt x="94" y="28"/>
                  </a:lnTo>
                  <a:lnTo>
                    <a:pt x="89" y="35"/>
                  </a:lnTo>
                  <a:lnTo>
                    <a:pt x="84" y="41"/>
                  </a:lnTo>
                  <a:lnTo>
                    <a:pt x="78" y="46"/>
                  </a:lnTo>
                  <a:lnTo>
                    <a:pt x="71" y="51"/>
                  </a:lnTo>
                  <a:lnTo>
                    <a:pt x="63" y="55"/>
                  </a:lnTo>
                  <a:lnTo>
                    <a:pt x="56" y="59"/>
                  </a:lnTo>
                  <a:lnTo>
                    <a:pt x="48" y="62"/>
                  </a:lnTo>
                  <a:lnTo>
                    <a:pt x="40" y="64"/>
                  </a:lnTo>
                  <a:lnTo>
                    <a:pt x="32" y="65"/>
                  </a:lnTo>
                  <a:lnTo>
                    <a:pt x="22" y="65"/>
                  </a:lnTo>
                  <a:lnTo>
                    <a:pt x="13" y="65"/>
                  </a:lnTo>
                  <a:lnTo>
                    <a:pt x="4" y="64"/>
                  </a:lnTo>
                  <a:lnTo>
                    <a:pt x="0" y="64"/>
                  </a:lnTo>
                  <a:lnTo>
                    <a:pt x="2" y="64"/>
                  </a:lnTo>
                  <a:lnTo>
                    <a:pt x="2" y="64"/>
                  </a:lnTo>
                  <a:lnTo>
                    <a:pt x="2" y="64"/>
                  </a:lnTo>
                  <a:lnTo>
                    <a:pt x="2" y="64"/>
                  </a:lnTo>
                  <a:lnTo>
                    <a:pt x="2" y="64"/>
                  </a:lnTo>
                  <a:lnTo>
                    <a:pt x="2" y="64"/>
                  </a:lnTo>
                  <a:lnTo>
                    <a:pt x="2" y="64"/>
                  </a:lnTo>
                  <a:lnTo>
                    <a:pt x="2"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1" name="Freeform 1501"/>
            <p:cNvSpPr>
              <a:spLocks/>
            </p:cNvSpPr>
            <p:nvPr/>
          </p:nvSpPr>
          <p:spPr bwMode="auto">
            <a:xfrm>
              <a:off x="4094" y="2592"/>
              <a:ext cx="107" cy="66"/>
            </a:xfrm>
            <a:custGeom>
              <a:avLst/>
              <a:gdLst>
                <a:gd name="T0" fmla="*/ 0 w 107"/>
                <a:gd name="T1" fmla="*/ 65 h 66"/>
                <a:gd name="T2" fmla="*/ 4 w 107"/>
                <a:gd name="T3" fmla="*/ 65 h 66"/>
                <a:gd name="T4" fmla="*/ 13 w 107"/>
                <a:gd name="T5" fmla="*/ 66 h 66"/>
                <a:gd name="T6" fmla="*/ 22 w 107"/>
                <a:gd name="T7" fmla="*/ 66 h 66"/>
                <a:gd name="T8" fmla="*/ 32 w 107"/>
                <a:gd name="T9" fmla="*/ 66 h 66"/>
                <a:gd name="T10" fmla="*/ 40 w 107"/>
                <a:gd name="T11" fmla="*/ 65 h 66"/>
                <a:gd name="T12" fmla="*/ 48 w 107"/>
                <a:gd name="T13" fmla="*/ 63 h 66"/>
                <a:gd name="T14" fmla="*/ 56 w 107"/>
                <a:gd name="T15" fmla="*/ 60 h 66"/>
                <a:gd name="T16" fmla="*/ 63 w 107"/>
                <a:gd name="T17" fmla="*/ 56 h 66"/>
                <a:gd name="T18" fmla="*/ 71 w 107"/>
                <a:gd name="T19" fmla="*/ 52 h 66"/>
                <a:gd name="T20" fmla="*/ 78 w 107"/>
                <a:gd name="T21" fmla="*/ 47 h 66"/>
                <a:gd name="T22" fmla="*/ 84 w 107"/>
                <a:gd name="T23" fmla="*/ 42 h 66"/>
                <a:gd name="T24" fmla="*/ 89 w 107"/>
                <a:gd name="T25" fmla="*/ 36 h 66"/>
                <a:gd name="T26" fmla="*/ 94 w 107"/>
                <a:gd name="T27" fmla="*/ 29 h 66"/>
                <a:gd name="T28" fmla="*/ 98 w 107"/>
                <a:gd name="T29" fmla="*/ 21 h 66"/>
                <a:gd name="T30" fmla="*/ 102 w 107"/>
                <a:gd name="T31" fmla="*/ 14 h 66"/>
                <a:gd name="T32" fmla="*/ 105 w 107"/>
                <a:gd name="T33" fmla="*/ 6 h 66"/>
                <a:gd name="T34" fmla="*/ 107 w 107"/>
                <a:gd name="T35" fmla="*/ 1 h 66"/>
                <a:gd name="T36" fmla="*/ 107 w 107"/>
                <a:gd name="T37" fmla="*/ 1 h 66"/>
                <a:gd name="T38" fmla="*/ 107 w 107"/>
                <a:gd name="T39" fmla="*/ 1 h 66"/>
                <a:gd name="T40" fmla="*/ 107 w 107"/>
                <a:gd name="T41" fmla="*/ 1 h 66"/>
                <a:gd name="T42" fmla="*/ 107 w 107"/>
                <a:gd name="T43" fmla="*/ 1 h 66"/>
                <a:gd name="T44" fmla="*/ 105 w 107"/>
                <a:gd name="T45" fmla="*/ 1 h 66"/>
                <a:gd name="T46" fmla="*/ 105 w 107"/>
                <a:gd name="T47" fmla="*/ 1 h 66"/>
                <a:gd name="T48" fmla="*/ 105 w 107"/>
                <a:gd name="T49" fmla="*/ 0 h 66"/>
                <a:gd name="T50" fmla="*/ 105 w 107"/>
                <a:gd name="T51" fmla="*/ 0 h 66"/>
                <a:gd name="T52" fmla="*/ 104 w 107"/>
                <a:gd name="T53" fmla="*/ 6 h 66"/>
                <a:gd name="T54" fmla="*/ 101 w 107"/>
                <a:gd name="T55" fmla="*/ 14 h 66"/>
                <a:gd name="T56" fmla="*/ 94 w 107"/>
                <a:gd name="T57" fmla="*/ 29 h 66"/>
                <a:gd name="T58" fmla="*/ 84 w 107"/>
                <a:gd name="T59" fmla="*/ 42 h 66"/>
                <a:gd name="T60" fmla="*/ 71 w 107"/>
                <a:gd name="T61" fmla="*/ 52 h 66"/>
                <a:gd name="T62" fmla="*/ 56 w 107"/>
                <a:gd name="T63" fmla="*/ 59 h 66"/>
                <a:gd name="T64" fmla="*/ 48 w 107"/>
                <a:gd name="T65" fmla="*/ 62 h 66"/>
                <a:gd name="T66" fmla="*/ 39 w 107"/>
                <a:gd name="T67" fmla="*/ 65 h 66"/>
                <a:gd name="T68" fmla="*/ 32 w 107"/>
                <a:gd name="T69" fmla="*/ 66 h 66"/>
                <a:gd name="T70" fmla="*/ 22 w 107"/>
                <a:gd name="T71" fmla="*/ 66 h 66"/>
                <a:gd name="T72" fmla="*/ 13 w 107"/>
                <a:gd name="T73" fmla="*/ 66 h 66"/>
                <a:gd name="T74" fmla="*/ 4 w 107"/>
                <a:gd name="T75" fmla="*/ 65 h 66"/>
                <a:gd name="T76" fmla="*/ 0 w 107"/>
                <a:gd name="T77" fmla="*/ 63 h 66"/>
                <a:gd name="T78" fmla="*/ 0 w 107"/>
                <a:gd name="T79" fmla="*/ 63 h 66"/>
                <a:gd name="T80" fmla="*/ 0 w 107"/>
                <a:gd name="T81" fmla="*/ 63 h 66"/>
                <a:gd name="T82" fmla="*/ 0 w 107"/>
                <a:gd name="T83" fmla="*/ 63 h 66"/>
                <a:gd name="T84" fmla="*/ 0 w 107"/>
                <a:gd name="T85" fmla="*/ 63 h 66"/>
                <a:gd name="T86" fmla="*/ 0 w 107"/>
                <a:gd name="T87" fmla="*/ 63 h 66"/>
                <a:gd name="T88" fmla="*/ 0 w 107"/>
                <a:gd name="T89" fmla="*/ 63 h 66"/>
                <a:gd name="T90" fmla="*/ 0 w 107"/>
                <a:gd name="T91" fmla="*/ 63 h 66"/>
                <a:gd name="T92" fmla="*/ 0 w 107"/>
                <a:gd name="T9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66">
                  <a:moveTo>
                    <a:pt x="0" y="65"/>
                  </a:moveTo>
                  <a:lnTo>
                    <a:pt x="4" y="65"/>
                  </a:lnTo>
                  <a:lnTo>
                    <a:pt x="13" y="66"/>
                  </a:lnTo>
                  <a:lnTo>
                    <a:pt x="22" y="66"/>
                  </a:lnTo>
                  <a:lnTo>
                    <a:pt x="32" y="66"/>
                  </a:lnTo>
                  <a:lnTo>
                    <a:pt x="40" y="65"/>
                  </a:lnTo>
                  <a:lnTo>
                    <a:pt x="48" y="63"/>
                  </a:lnTo>
                  <a:lnTo>
                    <a:pt x="56" y="60"/>
                  </a:lnTo>
                  <a:lnTo>
                    <a:pt x="63" y="56"/>
                  </a:lnTo>
                  <a:lnTo>
                    <a:pt x="71" y="52"/>
                  </a:lnTo>
                  <a:lnTo>
                    <a:pt x="78" y="47"/>
                  </a:lnTo>
                  <a:lnTo>
                    <a:pt x="84" y="42"/>
                  </a:lnTo>
                  <a:lnTo>
                    <a:pt x="89" y="36"/>
                  </a:lnTo>
                  <a:lnTo>
                    <a:pt x="94" y="29"/>
                  </a:lnTo>
                  <a:lnTo>
                    <a:pt x="98" y="21"/>
                  </a:lnTo>
                  <a:lnTo>
                    <a:pt x="102" y="14"/>
                  </a:lnTo>
                  <a:lnTo>
                    <a:pt x="105" y="6"/>
                  </a:lnTo>
                  <a:lnTo>
                    <a:pt x="107" y="1"/>
                  </a:lnTo>
                  <a:lnTo>
                    <a:pt x="107" y="1"/>
                  </a:lnTo>
                  <a:lnTo>
                    <a:pt x="107" y="1"/>
                  </a:lnTo>
                  <a:lnTo>
                    <a:pt x="107" y="1"/>
                  </a:lnTo>
                  <a:lnTo>
                    <a:pt x="107" y="1"/>
                  </a:lnTo>
                  <a:lnTo>
                    <a:pt x="105" y="1"/>
                  </a:lnTo>
                  <a:lnTo>
                    <a:pt x="105" y="1"/>
                  </a:lnTo>
                  <a:lnTo>
                    <a:pt x="105" y="0"/>
                  </a:lnTo>
                  <a:lnTo>
                    <a:pt x="105" y="0"/>
                  </a:lnTo>
                  <a:lnTo>
                    <a:pt x="104" y="6"/>
                  </a:lnTo>
                  <a:lnTo>
                    <a:pt x="101" y="14"/>
                  </a:lnTo>
                  <a:lnTo>
                    <a:pt x="94" y="29"/>
                  </a:lnTo>
                  <a:lnTo>
                    <a:pt x="84" y="42"/>
                  </a:lnTo>
                  <a:lnTo>
                    <a:pt x="71" y="52"/>
                  </a:lnTo>
                  <a:lnTo>
                    <a:pt x="56" y="59"/>
                  </a:lnTo>
                  <a:lnTo>
                    <a:pt x="48" y="62"/>
                  </a:lnTo>
                  <a:lnTo>
                    <a:pt x="39" y="65"/>
                  </a:lnTo>
                  <a:lnTo>
                    <a:pt x="32" y="66"/>
                  </a:lnTo>
                  <a:lnTo>
                    <a:pt x="22" y="66"/>
                  </a:lnTo>
                  <a:lnTo>
                    <a:pt x="13" y="66"/>
                  </a:lnTo>
                  <a:lnTo>
                    <a:pt x="4" y="65"/>
                  </a:lnTo>
                  <a:lnTo>
                    <a:pt x="0" y="63"/>
                  </a:lnTo>
                  <a:lnTo>
                    <a:pt x="0" y="63"/>
                  </a:lnTo>
                  <a:lnTo>
                    <a:pt x="0" y="63"/>
                  </a:lnTo>
                  <a:lnTo>
                    <a:pt x="0" y="63"/>
                  </a:lnTo>
                  <a:lnTo>
                    <a:pt x="0" y="63"/>
                  </a:lnTo>
                  <a:lnTo>
                    <a:pt x="0" y="63"/>
                  </a:lnTo>
                  <a:lnTo>
                    <a:pt x="0" y="63"/>
                  </a:lnTo>
                  <a:lnTo>
                    <a:pt x="0" y="63"/>
                  </a:lnTo>
                  <a:lnTo>
                    <a:pt x="0" y="65"/>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2" name="Freeform 1502"/>
            <p:cNvSpPr>
              <a:spLocks/>
            </p:cNvSpPr>
            <p:nvPr/>
          </p:nvSpPr>
          <p:spPr bwMode="auto">
            <a:xfrm>
              <a:off x="4093" y="2592"/>
              <a:ext cx="106" cy="66"/>
            </a:xfrm>
            <a:custGeom>
              <a:avLst/>
              <a:gdLst>
                <a:gd name="T0" fmla="*/ 1 w 106"/>
                <a:gd name="T1" fmla="*/ 63 h 66"/>
                <a:gd name="T2" fmla="*/ 5 w 106"/>
                <a:gd name="T3" fmla="*/ 65 h 66"/>
                <a:gd name="T4" fmla="*/ 14 w 106"/>
                <a:gd name="T5" fmla="*/ 66 h 66"/>
                <a:gd name="T6" fmla="*/ 23 w 106"/>
                <a:gd name="T7" fmla="*/ 66 h 66"/>
                <a:gd name="T8" fmla="*/ 33 w 106"/>
                <a:gd name="T9" fmla="*/ 66 h 66"/>
                <a:gd name="T10" fmla="*/ 40 w 106"/>
                <a:gd name="T11" fmla="*/ 65 h 66"/>
                <a:gd name="T12" fmla="*/ 49 w 106"/>
                <a:gd name="T13" fmla="*/ 62 h 66"/>
                <a:gd name="T14" fmla="*/ 57 w 106"/>
                <a:gd name="T15" fmla="*/ 59 h 66"/>
                <a:gd name="T16" fmla="*/ 72 w 106"/>
                <a:gd name="T17" fmla="*/ 52 h 66"/>
                <a:gd name="T18" fmla="*/ 85 w 106"/>
                <a:gd name="T19" fmla="*/ 42 h 66"/>
                <a:gd name="T20" fmla="*/ 95 w 106"/>
                <a:gd name="T21" fmla="*/ 29 h 66"/>
                <a:gd name="T22" fmla="*/ 102 w 106"/>
                <a:gd name="T23" fmla="*/ 14 h 66"/>
                <a:gd name="T24" fmla="*/ 105 w 106"/>
                <a:gd name="T25" fmla="*/ 6 h 66"/>
                <a:gd name="T26" fmla="*/ 106 w 106"/>
                <a:gd name="T27" fmla="*/ 0 h 66"/>
                <a:gd name="T28" fmla="*/ 106 w 106"/>
                <a:gd name="T29" fmla="*/ 0 h 66"/>
                <a:gd name="T30" fmla="*/ 106 w 106"/>
                <a:gd name="T31" fmla="*/ 0 h 66"/>
                <a:gd name="T32" fmla="*/ 106 w 106"/>
                <a:gd name="T33" fmla="*/ 0 h 66"/>
                <a:gd name="T34" fmla="*/ 106 w 106"/>
                <a:gd name="T35" fmla="*/ 0 h 66"/>
                <a:gd name="T36" fmla="*/ 106 w 106"/>
                <a:gd name="T37" fmla="*/ 0 h 66"/>
                <a:gd name="T38" fmla="*/ 106 w 106"/>
                <a:gd name="T39" fmla="*/ 0 h 66"/>
                <a:gd name="T40" fmla="*/ 106 w 106"/>
                <a:gd name="T41" fmla="*/ 0 h 66"/>
                <a:gd name="T42" fmla="*/ 106 w 106"/>
                <a:gd name="T43" fmla="*/ 0 h 66"/>
                <a:gd name="T44" fmla="*/ 105 w 106"/>
                <a:gd name="T45" fmla="*/ 6 h 66"/>
                <a:gd name="T46" fmla="*/ 102 w 106"/>
                <a:gd name="T47" fmla="*/ 14 h 66"/>
                <a:gd name="T48" fmla="*/ 95 w 106"/>
                <a:gd name="T49" fmla="*/ 29 h 66"/>
                <a:gd name="T50" fmla="*/ 83 w 106"/>
                <a:gd name="T51" fmla="*/ 40 h 66"/>
                <a:gd name="T52" fmla="*/ 72 w 106"/>
                <a:gd name="T53" fmla="*/ 52 h 66"/>
                <a:gd name="T54" fmla="*/ 57 w 106"/>
                <a:gd name="T55" fmla="*/ 59 h 66"/>
                <a:gd name="T56" fmla="*/ 49 w 106"/>
                <a:gd name="T57" fmla="*/ 62 h 66"/>
                <a:gd name="T58" fmla="*/ 40 w 106"/>
                <a:gd name="T59" fmla="*/ 65 h 66"/>
                <a:gd name="T60" fmla="*/ 33 w 106"/>
                <a:gd name="T61" fmla="*/ 65 h 66"/>
                <a:gd name="T62" fmla="*/ 23 w 106"/>
                <a:gd name="T63" fmla="*/ 66 h 66"/>
                <a:gd name="T64" fmla="*/ 14 w 106"/>
                <a:gd name="T65" fmla="*/ 65 h 66"/>
                <a:gd name="T66" fmla="*/ 7 w 106"/>
                <a:gd name="T67" fmla="*/ 65 h 66"/>
                <a:gd name="T68" fmla="*/ 0 w 106"/>
                <a:gd name="T69" fmla="*/ 62 h 66"/>
                <a:gd name="T70" fmla="*/ 0 w 106"/>
                <a:gd name="T71" fmla="*/ 63 h 66"/>
                <a:gd name="T72" fmla="*/ 1 w 106"/>
                <a:gd name="T73" fmla="*/ 63 h 66"/>
                <a:gd name="T74" fmla="*/ 1 w 106"/>
                <a:gd name="T75" fmla="*/ 63 h 66"/>
                <a:gd name="T76" fmla="*/ 1 w 106"/>
                <a:gd name="T77" fmla="*/ 63 h 66"/>
                <a:gd name="T78" fmla="*/ 1 w 106"/>
                <a:gd name="T79" fmla="*/ 63 h 66"/>
                <a:gd name="T80" fmla="*/ 1 w 106"/>
                <a:gd name="T81" fmla="*/ 63 h 66"/>
                <a:gd name="T82" fmla="*/ 1 w 106"/>
                <a:gd name="T83" fmla="*/ 63 h 66"/>
                <a:gd name="T84" fmla="*/ 1 w 106"/>
                <a:gd name="T8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6">
                  <a:moveTo>
                    <a:pt x="1" y="63"/>
                  </a:moveTo>
                  <a:lnTo>
                    <a:pt x="5" y="65"/>
                  </a:lnTo>
                  <a:lnTo>
                    <a:pt x="14" y="66"/>
                  </a:lnTo>
                  <a:lnTo>
                    <a:pt x="23" y="66"/>
                  </a:lnTo>
                  <a:lnTo>
                    <a:pt x="33" y="66"/>
                  </a:lnTo>
                  <a:lnTo>
                    <a:pt x="40" y="65"/>
                  </a:lnTo>
                  <a:lnTo>
                    <a:pt x="49" y="62"/>
                  </a:lnTo>
                  <a:lnTo>
                    <a:pt x="57" y="59"/>
                  </a:lnTo>
                  <a:lnTo>
                    <a:pt x="72" y="52"/>
                  </a:lnTo>
                  <a:lnTo>
                    <a:pt x="85" y="42"/>
                  </a:lnTo>
                  <a:lnTo>
                    <a:pt x="95" y="29"/>
                  </a:lnTo>
                  <a:lnTo>
                    <a:pt x="102" y="14"/>
                  </a:lnTo>
                  <a:lnTo>
                    <a:pt x="105" y="6"/>
                  </a:lnTo>
                  <a:lnTo>
                    <a:pt x="106" y="0"/>
                  </a:lnTo>
                  <a:lnTo>
                    <a:pt x="106" y="0"/>
                  </a:lnTo>
                  <a:lnTo>
                    <a:pt x="106" y="0"/>
                  </a:lnTo>
                  <a:lnTo>
                    <a:pt x="106" y="0"/>
                  </a:lnTo>
                  <a:lnTo>
                    <a:pt x="106" y="0"/>
                  </a:lnTo>
                  <a:lnTo>
                    <a:pt x="106" y="0"/>
                  </a:lnTo>
                  <a:lnTo>
                    <a:pt x="106" y="0"/>
                  </a:lnTo>
                  <a:lnTo>
                    <a:pt x="106" y="0"/>
                  </a:lnTo>
                  <a:lnTo>
                    <a:pt x="106" y="0"/>
                  </a:lnTo>
                  <a:lnTo>
                    <a:pt x="105" y="6"/>
                  </a:lnTo>
                  <a:lnTo>
                    <a:pt x="102" y="14"/>
                  </a:lnTo>
                  <a:lnTo>
                    <a:pt x="95" y="29"/>
                  </a:lnTo>
                  <a:lnTo>
                    <a:pt x="83" y="40"/>
                  </a:lnTo>
                  <a:lnTo>
                    <a:pt x="72" y="52"/>
                  </a:lnTo>
                  <a:lnTo>
                    <a:pt x="57" y="59"/>
                  </a:lnTo>
                  <a:lnTo>
                    <a:pt x="49" y="62"/>
                  </a:lnTo>
                  <a:lnTo>
                    <a:pt x="40" y="65"/>
                  </a:lnTo>
                  <a:lnTo>
                    <a:pt x="33" y="65"/>
                  </a:lnTo>
                  <a:lnTo>
                    <a:pt x="23" y="66"/>
                  </a:lnTo>
                  <a:lnTo>
                    <a:pt x="14" y="65"/>
                  </a:lnTo>
                  <a:lnTo>
                    <a:pt x="7" y="65"/>
                  </a:lnTo>
                  <a:lnTo>
                    <a:pt x="0" y="62"/>
                  </a:lnTo>
                  <a:lnTo>
                    <a:pt x="0" y="63"/>
                  </a:lnTo>
                  <a:lnTo>
                    <a:pt x="1" y="63"/>
                  </a:lnTo>
                  <a:lnTo>
                    <a:pt x="1" y="63"/>
                  </a:lnTo>
                  <a:lnTo>
                    <a:pt x="1" y="63"/>
                  </a:lnTo>
                  <a:lnTo>
                    <a:pt x="1" y="63"/>
                  </a:lnTo>
                  <a:lnTo>
                    <a:pt x="1" y="63"/>
                  </a:lnTo>
                  <a:lnTo>
                    <a:pt x="1" y="63"/>
                  </a:lnTo>
                  <a:lnTo>
                    <a:pt x="1"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3" name="Freeform 1503"/>
            <p:cNvSpPr>
              <a:spLocks/>
            </p:cNvSpPr>
            <p:nvPr/>
          </p:nvSpPr>
          <p:spPr bwMode="auto">
            <a:xfrm>
              <a:off x="4093" y="2590"/>
              <a:ext cx="106" cy="68"/>
            </a:xfrm>
            <a:custGeom>
              <a:avLst/>
              <a:gdLst>
                <a:gd name="T0" fmla="*/ 0 w 106"/>
                <a:gd name="T1" fmla="*/ 64 h 68"/>
                <a:gd name="T2" fmla="*/ 7 w 106"/>
                <a:gd name="T3" fmla="*/ 67 h 68"/>
                <a:gd name="T4" fmla="*/ 14 w 106"/>
                <a:gd name="T5" fmla="*/ 67 h 68"/>
                <a:gd name="T6" fmla="*/ 23 w 106"/>
                <a:gd name="T7" fmla="*/ 68 h 68"/>
                <a:gd name="T8" fmla="*/ 33 w 106"/>
                <a:gd name="T9" fmla="*/ 67 h 68"/>
                <a:gd name="T10" fmla="*/ 40 w 106"/>
                <a:gd name="T11" fmla="*/ 67 h 68"/>
                <a:gd name="T12" fmla="*/ 49 w 106"/>
                <a:gd name="T13" fmla="*/ 64 h 68"/>
                <a:gd name="T14" fmla="*/ 57 w 106"/>
                <a:gd name="T15" fmla="*/ 61 h 68"/>
                <a:gd name="T16" fmla="*/ 72 w 106"/>
                <a:gd name="T17" fmla="*/ 54 h 68"/>
                <a:gd name="T18" fmla="*/ 83 w 106"/>
                <a:gd name="T19" fmla="*/ 42 h 68"/>
                <a:gd name="T20" fmla="*/ 95 w 106"/>
                <a:gd name="T21" fmla="*/ 31 h 68"/>
                <a:gd name="T22" fmla="*/ 102 w 106"/>
                <a:gd name="T23" fmla="*/ 16 h 68"/>
                <a:gd name="T24" fmla="*/ 105 w 106"/>
                <a:gd name="T25" fmla="*/ 8 h 68"/>
                <a:gd name="T26" fmla="*/ 106 w 106"/>
                <a:gd name="T27" fmla="*/ 2 h 68"/>
                <a:gd name="T28" fmla="*/ 106 w 106"/>
                <a:gd name="T29" fmla="*/ 2 h 68"/>
                <a:gd name="T30" fmla="*/ 106 w 106"/>
                <a:gd name="T31" fmla="*/ 0 h 68"/>
                <a:gd name="T32" fmla="*/ 106 w 106"/>
                <a:gd name="T33" fmla="*/ 0 h 68"/>
                <a:gd name="T34" fmla="*/ 106 w 106"/>
                <a:gd name="T35" fmla="*/ 0 h 68"/>
                <a:gd name="T36" fmla="*/ 106 w 106"/>
                <a:gd name="T37" fmla="*/ 0 h 68"/>
                <a:gd name="T38" fmla="*/ 106 w 106"/>
                <a:gd name="T39" fmla="*/ 0 h 68"/>
                <a:gd name="T40" fmla="*/ 106 w 106"/>
                <a:gd name="T41" fmla="*/ 0 h 68"/>
                <a:gd name="T42" fmla="*/ 106 w 106"/>
                <a:gd name="T43" fmla="*/ 0 h 68"/>
                <a:gd name="T44" fmla="*/ 105 w 106"/>
                <a:gd name="T45" fmla="*/ 8 h 68"/>
                <a:gd name="T46" fmla="*/ 102 w 106"/>
                <a:gd name="T47" fmla="*/ 15 h 68"/>
                <a:gd name="T48" fmla="*/ 93 w 106"/>
                <a:gd name="T49" fmla="*/ 29 h 68"/>
                <a:gd name="T50" fmla="*/ 83 w 106"/>
                <a:gd name="T51" fmla="*/ 42 h 68"/>
                <a:gd name="T52" fmla="*/ 70 w 106"/>
                <a:gd name="T53" fmla="*/ 52 h 68"/>
                <a:gd name="T54" fmla="*/ 56 w 106"/>
                <a:gd name="T55" fmla="*/ 61 h 68"/>
                <a:gd name="T56" fmla="*/ 49 w 106"/>
                <a:gd name="T57" fmla="*/ 64 h 68"/>
                <a:gd name="T58" fmla="*/ 40 w 106"/>
                <a:gd name="T59" fmla="*/ 65 h 68"/>
                <a:gd name="T60" fmla="*/ 33 w 106"/>
                <a:gd name="T61" fmla="*/ 67 h 68"/>
                <a:gd name="T62" fmla="*/ 23 w 106"/>
                <a:gd name="T63" fmla="*/ 67 h 68"/>
                <a:gd name="T64" fmla="*/ 14 w 106"/>
                <a:gd name="T65" fmla="*/ 67 h 68"/>
                <a:gd name="T66" fmla="*/ 7 w 106"/>
                <a:gd name="T67" fmla="*/ 65 h 68"/>
                <a:gd name="T68" fmla="*/ 0 w 106"/>
                <a:gd name="T69" fmla="*/ 64 h 68"/>
                <a:gd name="T70" fmla="*/ 0 w 106"/>
                <a:gd name="T71" fmla="*/ 64 h 68"/>
                <a:gd name="T72" fmla="*/ 0 w 106"/>
                <a:gd name="T73" fmla="*/ 64 h 68"/>
                <a:gd name="T74" fmla="*/ 0 w 106"/>
                <a:gd name="T75" fmla="*/ 64 h 68"/>
                <a:gd name="T76" fmla="*/ 0 w 106"/>
                <a:gd name="T77" fmla="*/ 64 h 68"/>
                <a:gd name="T78" fmla="*/ 0 w 106"/>
                <a:gd name="T79" fmla="*/ 64 h 68"/>
                <a:gd name="T80" fmla="*/ 0 w 106"/>
                <a:gd name="T81" fmla="*/ 64 h 68"/>
                <a:gd name="T82" fmla="*/ 0 w 106"/>
                <a:gd name="T83" fmla="*/ 64 h 68"/>
                <a:gd name="T84" fmla="*/ 0 w 106"/>
                <a:gd name="T85"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8">
                  <a:moveTo>
                    <a:pt x="0" y="64"/>
                  </a:moveTo>
                  <a:lnTo>
                    <a:pt x="7" y="67"/>
                  </a:lnTo>
                  <a:lnTo>
                    <a:pt x="14" y="67"/>
                  </a:lnTo>
                  <a:lnTo>
                    <a:pt x="23" y="68"/>
                  </a:lnTo>
                  <a:lnTo>
                    <a:pt x="33" y="67"/>
                  </a:lnTo>
                  <a:lnTo>
                    <a:pt x="40" y="67"/>
                  </a:lnTo>
                  <a:lnTo>
                    <a:pt x="49" y="64"/>
                  </a:lnTo>
                  <a:lnTo>
                    <a:pt x="57" y="61"/>
                  </a:lnTo>
                  <a:lnTo>
                    <a:pt x="72" y="54"/>
                  </a:lnTo>
                  <a:lnTo>
                    <a:pt x="83" y="42"/>
                  </a:lnTo>
                  <a:lnTo>
                    <a:pt x="95" y="31"/>
                  </a:lnTo>
                  <a:lnTo>
                    <a:pt x="102" y="16"/>
                  </a:lnTo>
                  <a:lnTo>
                    <a:pt x="105" y="8"/>
                  </a:lnTo>
                  <a:lnTo>
                    <a:pt x="106" y="2"/>
                  </a:lnTo>
                  <a:lnTo>
                    <a:pt x="106" y="2"/>
                  </a:lnTo>
                  <a:lnTo>
                    <a:pt x="106" y="0"/>
                  </a:lnTo>
                  <a:lnTo>
                    <a:pt x="106" y="0"/>
                  </a:lnTo>
                  <a:lnTo>
                    <a:pt x="106" y="0"/>
                  </a:lnTo>
                  <a:lnTo>
                    <a:pt x="106" y="0"/>
                  </a:lnTo>
                  <a:lnTo>
                    <a:pt x="106" y="0"/>
                  </a:lnTo>
                  <a:lnTo>
                    <a:pt x="106" y="0"/>
                  </a:lnTo>
                  <a:lnTo>
                    <a:pt x="106" y="0"/>
                  </a:lnTo>
                  <a:lnTo>
                    <a:pt x="105" y="8"/>
                  </a:lnTo>
                  <a:lnTo>
                    <a:pt x="102" y="15"/>
                  </a:lnTo>
                  <a:lnTo>
                    <a:pt x="93" y="29"/>
                  </a:lnTo>
                  <a:lnTo>
                    <a:pt x="83" y="42"/>
                  </a:lnTo>
                  <a:lnTo>
                    <a:pt x="70" y="52"/>
                  </a:lnTo>
                  <a:lnTo>
                    <a:pt x="56" y="61"/>
                  </a:lnTo>
                  <a:lnTo>
                    <a:pt x="49" y="64"/>
                  </a:lnTo>
                  <a:lnTo>
                    <a:pt x="40" y="65"/>
                  </a:lnTo>
                  <a:lnTo>
                    <a:pt x="33" y="67"/>
                  </a:lnTo>
                  <a:lnTo>
                    <a:pt x="23" y="67"/>
                  </a:lnTo>
                  <a:lnTo>
                    <a:pt x="14" y="67"/>
                  </a:lnTo>
                  <a:lnTo>
                    <a:pt x="7" y="65"/>
                  </a:lnTo>
                  <a:lnTo>
                    <a:pt x="0" y="64"/>
                  </a:lnTo>
                  <a:lnTo>
                    <a:pt x="0" y="64"/>
                  </a:lnTo>
                  <a:lnTo>
                    <a:pt x="0" y="64"/>
                  </a:lnTo>
                  <a:lnTo>
                    <a:pt x="0" y="64"/>
                  </a:lnTo>
                  <a:lnTo>
                    <a:pt x="0" y="64"/>
                  </a:lnTo>
                  <a:lnTo>
                    <a:pt x="0" y="64"/>
                  </a:lnTo>
                  <a:lnTo>
                    <a:pt x="0" y="64"/>
                  </a:lnTo>
                  <a:lnTo>
                    <a:pt x="0" y="64"/>
                  </a:lnTo>
                  <a:lnTo>
                    <a:pt x="0" y="64"/>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4" name="Freeform 1504"/>
            <p:cNvSpPr>
              <a:spLocks/>
            </p:cNvSpPr>
            <p:nvPr/>
          </p:nvSpPr>
          <p:spPr bwMode="auto">
            <a:xfrm>
              <a:off x="4091" y="2589"/>
              <a:ext cx="108" cy="68"/>
            </a:xfrm>
            <a:custGeom>
              <a:avLst/>
              <a:gdLst>
                <a:gd name="T0" fmla="*/ 2 w 108"/>
                <a:gd name="T1" fmla="*/ 65 h 68"/>
                <a:gd name="T2" fmla="*/ 9 w 108"/>
                <a:gd name="T3" fmla="*/ 66 h 68"/>
                <a:gd name="T4" fmla="*/ 16 w 108"/>
                <a:gd name="T5" fmla="*/ 68 h 68"/>
                <a:gd name="T6" fmla="*/ 25 w 108"/>
                <a:gd name="T7" fmla="*/ 68 h 68"/>
                <a:gd name="T8" fmla="*/ 35 w 108"/>
                <a:gd name="T9" fmla="*/ 68 h 68"/>
                <a:gd name="T10" fmla="*/ 42 w 108"/>
                <a:gd name="T11" fmla="*/ 66 h 68"/>
                <a:gd name="T12" fmla="*/ 51 w 108"/>
                <a:gd name="T13" fmla="*/ 65 h 68"/>
                <a:gd name="T14" fmla="*/ 58 w 108"/>
                <a:gd name="T15" fmla="*/ 62 h 68"/>
                <a:gd name="T16" fmla="*/ 72 w 108"/>
                <a:gd name="T17" fmla="*/ 53 h 68"/>
                <a:gd name="T18" fmla="*/ 85 w 108"/>
                <a:gd name="T19" fmla="*/ 43 h 68"/>
                <a:gd name="T20" fmla="*/ 95 w 108"/>
                <a:gd name="T21" fmla="*/ 30 h 68"/>
                <a:gd name="T22" fmla="*/ 104 w 108"/>
                <a:gd name="T23" fmla="*/ 16 h 68"/>
                <a:gd name="T24" fmla="*/ 107 w 108"/>
                <a:gd name="T25" fmla="*/ 9 h 68"/>
                <a:gd name="T26" fmla="*/ 108 w 108"/>
                <a:gd name="T27" fmla="*/ 1 h 68"/>
                <a:gd name="T28" fmla="*/ 108 w 108"/>
                <a:gd name="T29" fmla="*/ 1 h 68"/>
                <a:gd name="T30" fmla="*/ 108 w 108"/>
                <a:gd name="T31" fmla="*/ 1 h 68"/>
                <a:gd name="T32" fmla="*/ 108 w 108"/>
                <a:gd name="T33" fmla="*/ 1 h 68"/>
                <a:gd name="T34" fmla="*/ 108 w 108"/>
                <a:gd name="T35" fmla="*/ 1 h 68"/>
                <a:gd name="T36" fmla="*/ 108 w 108"/>
                <a:gd name="T37" fmla="*/ 1 h 68"/>
                <a:gd name="T38" fmla="*/ 108 w 108"/>
                <a:gd name="T39" fmla="*/ 0 h 68"/>
                <a:gd name="T40" fmla="*/ 108 w 108"/>
                <a:gd name="T41" fmla="*/ 0 h 68"/>
                <a:gd name="T42" fmla="*/ 108 w 108"/>
                <a:gd name="T43" fmla="*/ 0 h 68"/>
                <a:gd name="T44" fmla="*/ 108 w 108"/>
                <a:gd name="T45" fmla="*/ 0 h 68"/>
                <a:gd name="T46" fmla="*/ 105 w 108"/>
                <a:gd name="T47" fmla="*/ 9 h 68"/>
                <a:gd name="T48" fmla="*/ 102 w 108"/>
                <a:gd name="T49" fmla="*/ 16 h 68"/>
                <a:gd name="T50" fmla="*/ 95 w 108"/>
                <a:gd name="T51" fmla="*/ 30 h 68"/>
                <a:gd name="T52" fmla="*/ 85 w 108"/>
                <a:gd name="T53" fmla="*/ 43 h 68"/>
                <a:gd name="T54" fmla="*/ 72 w 108"/>
                <a:gd name="T55" fmla="*/ 53 h 68"/>
                <a:gd name="T56" fmla="*/ 58 w 108"/>
                <a:gd name="T57" fmla="*/ 60 h 68"/>
                <a:gd name="T58" fmla="*/ 51 w 108"/>
                <a:gd name="T59" fmla="*/ 63 h 68"/>
                <a:gd name="T60" fmla="*/ 42 w 108"/>
                <a:gd name="T61" fmla="*/ 66 h 68"/>
                <a:gd name="T62" fmla="*/ 33 w 108"/>
                <a:gd name="T63" fmla="*/ 68 h 68"/>
                <a:gd name="T64" fmla="*/ 25 w 108"/>
                <a:gd name="T65" fmla="*/ 68 h 68"/>
                <a:gd name="T66" fmla="*/ 16 w 108"/>
                <a:gd name="T67" fmla="*/ 68 h 68"/>
                <a:gd name="T68" fmla="*/ 9 w 108"/>
                <a:gd name="T69" fmla="*/ 66 h 68"/>
                <a:gd name="T70" fmla="*/ 0 w 108"/>
                <a:gd name="T71" fmla="*/ 63 h 68"/>
                <a:gd name="T72" fmla="*/ 0 w 108"/>
                <a:gd name="T73" fmla="*/ 65 h 68"/>
                <a:gd name="T74" fmla="*/ 0 w 108"/>
                <a:gd name="T75" fmla="*/ 65 h 68"/>
                <a:gd name="T76" fmla="*/ 2 w 108"/>
                <a:gd name="T77" fmla="*/ 65 h 68"/>
                <a:gd name="T78" fmla="*/ 2 w 108"/>
                <a:gd name="T79" fmla="*/ 65 h 68"/>
                <a:gd name="T80" fmla="*/ 2 w 108"/>
                <a:gd name="T81" fmla="*/ 65 h 68"/>
                <a:gd name="T82" fmla="*/ 2 w 108"/>
                <a:gd name="T83" fmla="*/ 65 h 68"/>
                <a:gd name="T84" fmla="*/ 2 w 108"/>
                <a:gd name="T85" fmla="*/ 65 h 68"/>
                <a:gd name="T86" fmla="*/ 2 w 108"/>
                <a:gd name="T8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68">
                  <a:moveTo>
                    <a:pt x="2" y="65"/>
                  </a:moveTo>
                  <a:lnTo>
                    <a:pt x="9" y="66"/>
                  </a:lnTo>
                  <a:lnTo>
                    <a:pt x="16" y="68"/>
                  </a:lnTo>
                  <a:lnTo>
                    <a:pt x="25" y="68"/>
                  </a:lnTo>
                  <a:lnTo>
                    <a:pt x="35" y="68"/>
                  </a:lnTo>
                  <a:lnTo>
                    <a:pt x="42" y="66"/>
                  </a:lnTo>
                  <a:lnTo>
                    <a:pt x="51" y="65"/>
                  </a:lnTo>
                  <a:lnTo>
                    <a:pt x="58" y="62"/>
                  </a:lnTo>
                  <a:lnTo>
                    <a:pt x="72" y="53"/>
                  </a:lnTo>
                  <a:lnTo>
                    <a:pt x="85" y="43"/>
                  </a:lnTo>
                  <a:lnTo>
                    <a:pt x="95" y="30"/>
                  </a:lnTo>
                  <a:lnTo>
                    <a:pt x="104" y="16"/>
                  </a:lnTo>
                  <a:lnTo>
                    <a:pt x="107" y="9"/>
                  </a:lnTo>
                  <a:lnTo>
                    <a:pt x="108" y="1"/>
                  </a:lnTo>
                  <a:lnTo>
                    <a:pt x="108" y="1"/>
                  </a:lnTo>
                  <a:lnTo>
                    <a:pt x="108" y="1"/>
                  </a:lnTo>
                  <a:lnTo>
                    <a:pt x="108" y="1"/>
                  </a:lnTo>
                  <a:lnTo>
                    <a:pt x="108" y="1"/>
                  </a:lnTo>
                  <a:lnTo>
                    <a:pt x="108" y="1"/>
                  </a:lnTo>
                  <a:lnTo>
                    <a:pt x="108" y="0"/>
                  </a:lnTo>
                  <a:lnTo>
                    <a:pt x="108" y="0"/>
                  </a:lnTo>
                  <a:lnTo>
                    <a:pt x="108" y="0"/>
                  </a:lnTo>
                  <a:lnTo>
                    <a:pt x="108" y="0"/>
                  </a:lnTo>
                  <a:lnTo>
                    <a:pt x="105" y="9"/>
                  </a:lnTo>
                  <a:lnTo>
                    <a:pt x="102" y="16"/>
                  </a:lnTo>
                  <a:lnTo>
                    <a:pt x="95" y="30"/>
                  </a:lnTo>
                  <a:lnTo>
                    <a:pt x="85" y="43"/>
                  </a:lnTo>
                  <a:lnTo>
                    <a:pt x="72" y="53"/>
                  </a:lnTo>
                  <a:lnTo>
                    <a:pt x="58" y="60"/>
                  </a:lnTo>
                  <a:lnTo>
                    <a:pt x="51" y="63"/>
                  </a:lnTo>
                  <a:lnTo>
                    <a:pt x="42" y="66"/>
                  </a:lnTo>
                  <a:lnTo>
                    <a:pt x="33" y="68"/>
                  </a:lnTo>
                  <a:lnTo>
                    <a:pt x="25" y="68"/>
                  </a:lnTo>
                  <a:lnTo>
                    <a:pt x="16" y="68"/>
                  </a:lnTo>
                  <a:lnTo>
                    <a:pt x="9" y="66"/>
                  </a:lnTo>
                  <a:lnTo>
                    <a:pt x="0" y="63"/>
                  </a:lnTo>
                  <a:lnTo>
                    <a:pt x="0" y="65"/>
                  </a:lnTo>
                  <a:lnTo>
                    <a:pt x="0" y="65"/>
                  </a:lnTo>
                  <a:lnTo>
                    <a:pt x="2" y="65"/>
                  </a:lnTo>
                  <a:lnTo>
                    <a:pt x="2" y="65"/>
                  </a:lnTo>
                  <a:lnTo>
                    <a:pt x="2" y="65"/>
                  </a:lnTo>
                  <a:lnTo>
                    <a:pt x="2" y="65"/>
                  </a:lnTo>
                  <a:lnTo>
                    <a:pt x="2" y="65"/>
                  </a:lnTo>
                  <a:lnTo>
                    <a:pt x="2"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5" name="Freeform 1505"/>
            <p:cNvSpPr>
              <a:spLocks/>
            </p:cNvSpPr>
            <p:nvPr/>
          </p:nvSpPr>
          <p:spPr bwMode="auto">
            <a:xfrm>
              <a:off x="4091" y="2588"/>
              <a:ext cx="108" cy="69"/>
            </a:xfrm>
            <a:custGeom>
              <a:avLst/>
              <a:gdLst>
                <a:gd name="T0" fmla="*/ 0 w 108"/>
                <a:gd name="T1" fmla="*/ 64 h 69"/>
                <a:gd name="T2" fmla="*/ 9 w 108"/>
                <a:gd name="T3" fmla="*/ 67 h 69"/>
                <a:gd name="T4" fmla="*/ 16 w 108"/>
                <a:gd name="T5" fmla="*/ 69 h 69"/>
                <a:gd name="T6" fmla="*/ 25 w 108"/>
                <a:gd name="T7" fmla="*/ 69 h 69"/>
                <a:gd name="T8" fmla="*/ 33 w 108"/>
                <a:gd name="T9" fmla="*/ 69 h 69"/>
                <a:gd name="T10" fmla="*/ 42 w 108"/>
                <a:gd name="T11" fmla="*/ 67 h 69"/>
                <a:gd name="T12" fmla="*/ 51 w 108"/>
                <a:gd name="T13" fmla="*/ 64 h 69"/>
                <a:gd name="T14" fmla="*/ 58 w 108"/>
                <a:gd name="T15" fmla="*/ 61 h 69"/>
                <a:gd name="T16" fmla="*/ 72 w 108"/>
                <a:gd name="T17" fmla="*/ 54 h 69"/>
                <a:gd name="T18" fmla="*/ 85 w 108"/>
                <a:gd name="T19" fmla="*/ 44 h 69"/>
                <a:gd name="T20" fmla="*/ 95 w 108"/>
                <a:gd name="T21" fmla="*/ 31 h 69"/>
                <a:gd name="T22" fmla="*/ 102 w 108"/>
                <a:gd name="T23" fmla="*/ 17 h 69"/>
                <a:gd name="T24" fmla="*/ 105 w 108"/>
                <a:gd name="T25" fmla="*/ 10 h 69"/>
                <a:gd name="T26" fmla="*/ 108 w 108"/>
                <a:gd name="T27" fmla="*/ 1 h 69"/>
                <a:gd name="T28" fmla="*/ 108 w 108"/>
                <a:gd name="T29" fmla="*/ 1 h 69"/>
                <a:gd name="T30" fmla="*/ 108 w 108"/>
                <a:gd name="T31" fmla="*/ 1 h 69"/>
                <a:gd name="T32" fmla="*/ 108 w 108"/>
                <a:gd name="T33" fmla="*/ 1 h 69"/>
                <a:gd name="T34" fmla="*/ 108 w 108"/>
                <a:gd name="T35" fmla="*/ 1 h 69"/>
                <a:gd name="T36" fmla="*/ 108 w 108"/>
                <a:gd name="T37" fmla="*/ 1 h 69"/>
                <a:gd name="T38" fmla="*/ 108 w 108"/>
                <a:gd name="T39" fmla="*/ 1 h 69"/>
                <a:gd name="T40" fmla="*/ 108 w 108"/>
                <a:gd name="T41" fmla="*/ 1 h 69"/>
                <a:gd name="T42" fmla="*/ 108 w 108"/>
                <a:gd name="T43" fmla="*/ 1 h 69"/>
                <a:gd name="T44" fmla="*/ 108 w 108"/>
                <a:gd name="T45" fmla="*/ 0 h 69"/>
                <a:gd name="T46" fmla="*/ 108 w 108"/>
                <a:gd name="T47" fmla="*/ 1 h 69"/>
                <a:gd name="T48" fmla="*/ 105 w 108"/>
                <a:gd name="T49" fmla="*/ 10 h 69"/>
                <a:gd name="T50" fmla="*/ 102 w 108"/>
                <a:gd name="T51" fmla="*/ 17 h 69"/>
                <a:gd name="T52" fmla="*/ 95 w 108"/>
                <a:gd name="T53" fmla="*/ 31 h 69"/>
                <a:gd name="T54" fmla="*/ 85 w 108"/>
                <a:gd name="T55" fmla="*/ 44 h 69"/>
                <a:gd name="T56" fmla="*/ 72 w 108"/>
                <a:gd name="T57" fmla="*/ 54 h 69"/>
                <a:gd name="T58" fmla="*/ 58 w 108"/>
                <a:gd name="T59" fmla="*/ 61 h 69"/>
                <a:gd name="T60" fmla="*/ 51 w 108"/>
                <a:gd name="T61" fmla="*/ 64 h 69"/>
                <a:gd name="T62" fmla="*/ 42 w 108"/>
                <a:gd name="T63" fmla="*/ 67 h 69"/>
                <a:gd name="T64" fmla="*/ 33 w 108"/>
                <a:gd name="T65" fmla="*/ 67 h 69"/>
                <a:gd name="T66" fmla="*/ 25 w 108"/>
                <a:gd name="T67" fmla="*/ 69 h 69"/>
                <a:gd name="T68" fmla="*/ 18 w 108"/>
                <a:gd name="T69" fmla="*/ 67 h 69"/>
                <a:gd name="T70" fmla="*/ 9 w 108"/>
                <a:gd name="T71" fmla="*/ 67 h 69"/>
                <a:gd name="T72" fmla="*/ 0 w 108"/>
                <a:gd name="T73" fmla="*/ 64 h 69"/>
                <a:gd name="T74" fmla="*/ 0 w 108"/>
                <a:gd name="T75" fmla="*/ 64 h 69"/>
                <a:gd name="T76" fmla="*/ 0 w 108"/>
                <a:gd name="T77" fmla="*/ 64 h 69"/>
                <a:gd name="T78" fmla="*/ 0 w 108"/>
                <a:gd name="T79" fmla="*/ 64 h 69"/>
                <a:gd name="T80" fmla="*/ 0 w 108"/>
                <a:gd name="T81" fmla="*/ 64 h 69"/>
                <a:gd name="T82" fmla="*/ 0 w 108"/>
                <a:gd name="T83" fmla="*/ 64 h 69"/>
                <a:gd name="T84" fmla="*/ 0 w 108"/>
                <a:gd name="T85" fmla="*/ 64 h 69"/>
                <a:gd name="T86" fmla="*/ 0 w 108"/>
                <a:gd name="T87" fmla="*/ 64 h 69"/>
                <a:gd name="T88" fmla="*/ 0 w 108"/>
                <a:gd name="T89" fmla="*/ 64 h 69"/>
                <a:gd name="T90" fmla="*/ 0 w 108"/>
                <a:gd name="T9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9">
                  <a:moveTo>
                    <a:pt x="0" y="64"/>
                  </a:moveTo>
                  <a:lnTo>
                    <a:pt x="9" y="67"/>
                  </a:lnTo>
                  <a:lnTo>
                    <a:pt x="16" y="69"/>
                  </a:lnTo>
                  <a:lnTo>
                    <a:pt x="25" y="69"/>
                  </a:lnTo>
                  <a:lnTo>
                    <a:pt x="33" y="69"/>
                  </a:lnTo>
                  <a:lnTo>
                    <a:pt x="42" y="67"/>
                  </a:lnTo>
                  <a:lnTo>
                    <a:pt x="51" y="64"/>
                  </a:lnTo>
                  <a:lnTo>
                    <a:pt x="58" y="61"/>
                  </a:lnTo>
                  <a:lnTo>
                    <a:pt x="72" y="54"/>
                  </a:lnTo>
                  <a:lnTo>
                    <a:pt x="85" y="44"/>
                  </a:lnTo>
                  <a:lnTo>
                    <a:pt x="95" y="31"/>
                  </a:lnTo>
                  <a:lnTo>
                    <a:pt x="102" y="17"/>
                  </a:lnTo>
                  <a:lnTo>
                    <a:pt x="105" y="10"/>
                  </a:lnTo>
                  <a:lnTo>
                    <a:pt x="108" y="1"/>
                  </a:lnTo>
                  <a:lnTo>
                    <a:pt x="108" y="1"/>
                  </a:lnTo>
                  <a:lnTo>
                    <a:pt x="108" y="1"/>
                  </a:lnTo>
                  <a:lnTo>
                    <a:pt x="108" y="1"/>
                  </a:lnTo>
                  <a:lnTo>
                    <a:pt x="108" y="1"/>
                  </a:lnTo>
                  <a:lnTo>
                    <a:pt x="108" y="1"/>
                  </a:lnTo>
                  <a:lnTo>
                    <a:pt x="108" y="1"/>
                  </a:lnTo>
                  <a:lnTo>
                    <a:pt x="108" y="1"/>
                  </a:lnTo>
                  <a:lnTo>
                    <a:pt x="108" y="1"/>
                  </a:lnTo>
                  <a:lnTo>
                    <a:pt x="108" y="0"/>
                  </a:lnTo>
                  <a:lnTo>
                    <a:pt x="108" y="1"/>
                  </a:lnTo>
                  <a:lnTo>
                    <a:pt x="105" y="10"/>
                  </a:lnTo>
                  <a:lnTo>
                    <a:pt x="102" y="17"/>
                  </a:lnTo>
                  <a:lnTo>
                    <a:pt x="95" y="31"/>
                  </a:lnTo>
                  <a:lnTo>
                    <a:pt x="85" y="44"/>
                  </a:lnTo>
                  <a:lnTo>
                    <a:pt x="72" y="54"/>
                  </a:lnTo>
                  <a:lnTo>
                    <a:pt x="58" y="61"/>
                  </a:lnTo>
                  <a:lnTo>
                    <a:pt x="51" y="64"/>
                  </a:lnTo>
                  <a:lnTo>
                    <a:pt x="42" y="67"/>
                  </a:lnTo>
                  <a:lnTo>
                    <a:pt x="33" y="67"/>
                  </a:lnTo>
                  <a:lnTo>
                    <a:pt x="25" y="69"/>
                  </a:lnTo>
                  <a:lnTo>
                    <a:pt x="18" y="67"/>
                  </a:lnTo>
                  <a:lnTo>
                    <a:pt x="9" y="67"/>
                  </a:lnTo>
                  <a:lnTo>
                    <a:pt x="0" y="64"/>
                  </a:lnTo>
                  <a:lnTo>
                    <a:pt x="0" y="64"/>
                  </a:lnTo>
                  <a:lnTo>
                    <a:pt x="0" y="64"/>
                  </a:lnTo>
                  <a:lnTo>
                    <a:pt x="0" y="64"/>
                  </a:lnTo>
                  <a:lnTo>
                    <a:pt x="0" y="64"/>
                  </a:lnTo>
                  <a:lnTo>
                    <a:pt x="0" y="64"/>
                  </a:lnTo>
                  <a:lnTo>
                    <a:pt x="0" y="64"/>
                  </a:lnTo>
                  <a:lnTo>
                    <a:pt x="0" y="64"/>
                  </a:lnTo>
                  <a:lnTo>
                    <a:pt x="0" y="64"/>
                  </a:lnTo>
                  <a:lnTo>
                    <a:pt x="0" y="64"/>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6" name="Freeform 1506"/>
            <p:cNvSpPr>
              <a:spLocks/>
            </p:cNvSpPr>
            <p:nvPr/>
          </p:nvSpPr>
          <p:spPr bwMode="auto">
            <a:xfrm>
              <a:off x="4090" y="2588"/>
              <a:ext cx="109" cy="69"/>
            </a:xfrm>
            <a:custGeom>
              <a:avLst/>
              <a:gdLst>
                <a:gd name="T0" fmla="*/ 1 w 109"/>
                <a:gd name="T1" fmla="*/ 64 h 69"/>
                <a:gd name="T2" fmla="*/ 1 w 109"/>
                <a:gd name="T3" fmla="*/ 64 h 69"/>
                <a:gd name="T4" fmla="*/ 10 w 109"/>
                <a:gd name="T5" fmla="*/ 67 h 69"/>
                <a:gd name="T6" fmla="*/ 19 w 109"/>
                <a:gd name="T7" fmla="*/ 67 h 69"/>
                <a:gd name="T8" fmla="*/ 26 w 109"/>
                <a:gd name="T9" fmla="*/ 69 h 69"/>
                <a:gd name="T10" fmla="*/ 34 w 109"/>
                <a:gd name="T11" fmla="*/ 67 h 69"/>
                <a:gd name="T12" fmla="*/ 43 w 109"/>
                <a:gd name="T13" fmla="*/ 67 h 69"/>
                <a:gd name="T14" fmla="*/ 52 w 109"/>
                <a:gd name="T15" fmla="*/ 64 h 69"/>
                <a:gd name="T16" fmla="*/ 59 w 109"/>
                <a:gd name="T17" fmla="*/ 61 h 69"/>
                <a:gd name="T18" fmla="*/ 73 w 109"/>
                <a:gd name="T19" fmla="*/ 54 h 69"/>
                <a:gd name="T20" fmla="*/ 86 w 109"/>
                <a:gd name="T21" fmla="*/ 44 h 69"/>
                <a:gd name="T22" fmla="*/ 96 w 109"/>
                <a:gd name="T23" fmla="*/ 31 h 69"/>
                <a:gd name="T24" fmla="*/ 103 w 109"/>
                <a:gd name="T25" fmla="*/ 17 h 69"/>
                <a:gd name="T26" fmla="*/ 106 w 109"/>
                <a:gd name="T27" fmla="*/ 10 h 69"/>
                <a:gd name="T28" fmla="*/ 109 w 109"/>
                <a:gd name="T29" fmla="*/ 1 h 69"/>
                <a:gd name="T30" fmla="*/ 109 w 109"/>
                <a:gd name="T31" fmla="*/ 0 h 69"/>
                <a:gd name="T32" fmla="*/ 109 w 109"/>
                <a:gd name="T33" fmla="*/ 0 h 69"/>
                <a:gd name="T34" fmla="*/ 109 w 109"/>
                <a:gd name="T35" fmla="*/ 0 h 69"/>
                <a:gd name="T36" fmla="*/ 109 w 109"/>
                <a:gd name="T37" fmla="*/ 0 h 69"/>
                <a:gd name="T38" fmla="*/ 109 w 109"/>
                <a:gd name="T39" fmla="*/ 0 h 69"/>
                <a:gd name="T40" fmla="*/ 108 w 109"/>
                <a:gd name="T41" fmla="*/ 0 h 69"/>
                <a:gd name="T42" fmla="*/ 108 w 109"/>
                <a:gd name="T43" fmla="*/ 0 h 69"/>
                <a:gd name="T44" fmla="*/ 108 w 109"/>
                <a:gd name="T45" fmla="*/ 0 h 69"/>
                <a:gd name="T46" fmla="*/ 108 w 109"/>
                <a:gd name="T47" fmla="*/ 0 h 69"/>
                <a:gd name="T48" fmla="*/ 108 w 109"/>
                <a:gd name="T49" fmla="*/ 1 h 69"/>
                <a:gd name="T50" fmla="*/ 106 w 109"/>
                <a:gd name="T51" fmla="*/ 10 h 69"/>
                <a:gd name="T52" fmla="*/ 103 w 109"/>
                <a:gd name="T53" fmla="*/ 17 h 69"/>
                <a:gd name="T54" fmla="*/ 95 w 109"/>
                <a:gd name="T55" fmla="*/ 31 h 69"/>
                <a:gd name="T56" fmla="*/ 85 w 109"/>
                <a:gd name="T57" fmla="*/ 43 h 69"/>
                <a:gd name="T58" fmla="*/ 73 w 109"/>
                <a:gd name="T59" fmla="*/ 53 h 69"/>
                <a:gd name="T60" fmla="*/ 59 w 109"/>
                <a:gd name="T61" fmla="*/ 61 h 69"/>
                <a:gd name="T62" fmla="*/ 52 w 109"/>
                <a:gd name="T63" fmla="*/ 64 h 69"/>
                <a:gd name="T64" fmla="*/ 43 w 109"/>
                <a:gd name="T65" fmla="*/ 66 h 69"/>
                <a:gd name="T66" fmla="*/ 34 w 109"/>
                <a:gd name="T67" fmla="*/ 67 h 69"/>
                <a:gd name="T68" fmla="*/ 26 w 109"/>
                <a:gd name="T69" fmla="*/ 67 h 69"/>
                <a:gd name="T70" fmla="*/ 19 w 109"/>
                <a:gd name="T71" fmla="*/ 67 h 69"/>
                <a:gd name="T72" fmla="*/ 10 w 109"/>
                <a:gd name="T73" fmla="*/ 66 h 69"/>
                <a:gd name="T74" fmla="*/ 1 w 109"/>
                <a:gd name="T75" fmla="*/ 64 h 69"/>
                <a:gd name="T76" fmla="*/ 0 w 109"/>
                <a:gd name="T77" fmla="*/ 63 h 69"/>
                <a:gd name="T78" fmla="*/ 0 w 109"/>
                <a:gd name="T79" fmla="*/ 63 h 69"/>
                <a:gd name="T80" fmla="*/ 0 w 109"/>
                <a:gd name="T81" fmla="*/ 64 h 69"/>
                <a:gd name="T82" fmla="*/ 0 w 109"/>
                <a:gd name="T83" fmla="*/ 64 h 69"/>
                <a:gd name="T84" fmla="*/ 0 w 109"/>
                <a:gd name="T85" fmla="*/ 64 h 69"/>
                <a:gd name="T86" fmla="*/ 1 w 109"/>
                <a:gd name="T87" fmla="*/ 64 h 69"/>
                <a:gd name="T88" fmla="*/ 1 w 109"/>
                <a:gd name="T89" fmla="*/ 64 h 69"/>
                <a:gd name="T90" fmla="*/ 1 w 109"/>
                <a:gd name="T91" fmla="*/ 64 h 69"/>
                <a:gd name="T92" fmla="*/ 1 w 109"/>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1" y="64"/>
                  </a:moveTo>
                  <a:lnTo>
                    <a:pt x="1" y="64"/>
                  </a:lnTo>
                  <a:lnTo>
                    <a:pt x="10" y="67"/>
                  </a:lnTo>
                  <a:lnTo>
                    <a:pt x="19" y="67"/>
                  </a:lnTo>
                  <a:lnTo>
                    <a:pt x="26" y="69"/>
                  </a:lnTo>
                  <a:lnTo>
                    <a:pt x="34" y="67"/>
                  </a:lnTo>
                  <a:lnTo>
                    <a:pt x="43" y="67"/>
                  </a:lnTo>
                  <a:lnTo>
                    <a:pt x="52" y="64"/>
                  </a:lnTo>
                  <a:lnTo>
                    <a:pt x="59" y="61"/>
                  </a:lnTo>
                  <a:lnTo>
                    <a:pt x="73" y="54"/>
                  </a:lnTo>
                  <a:lnTo>
                    <a:pt x="86" y="44"/>
                  </a:lnTo>
                  <a:lnTo>
                    <a:pt x="96" y="31"/>
                  </a:lnTo>
                  <a:lnTo>
                    <a:pt x="103" y="17"/>
                  </a:lnTo>
                  <a:lnTo>
                    <a:pt x="106" y="10"/>
                  </a:lnTo>
                  <a:lnTo>
                    <a:pt x="109" y="1"/>
                  </a:lnTo>
                  <a:lnTo>
                    <a:pt x="109" y="0"/>
                  </a:lnTo>
                  <a:lnTo>
                    <a:pt x="109" y="0"/>
                  </a:lnTo>
                  <a:lnTo>
                    <a:pt x="109" y="0"/>
                  </a:lnTo>
                  <a:lnTo>
                    <a:pt x="109" y="0"/>
                  </a:lnTo>
                  <a:lnTo>
                    <a:pt x="109" y="0"/>
                  </a:lnTo>
                  <a:lnTo>
                    <a:pt x="108" y="0"/>
                  </a:lnTo>
                  <a:lnTo>
                    <a:pt x="108" y="0"/>
                  </a:lnTo>
                  <a:lnTo>
                    <a:pt x="108" y="0"/>
                  </a:lnTo>
                  <a:lnTo>
                    <a:pt x="108" y="0"/>
                  </a:lnTo>
                  <a:lnTo>
                    <a:pt x="108" y="1"/>
                  </a:lnTo>
                  <a:lnTo>
                    <a:pt x="106" y="10"/>
                  </a:lnTo>
                  <a:lnTo>
                    <a:pt x="103" y="17"/>
                  </a:lnTo>
                  <a:lnTo>
                    <a:pt x="95" y="31"/>
                  </a:lnTo>
                  <a:lnTo>
                    <a:pt x="85" y="43"/>
                  </a:lnTo>
                  <a:lnTo>
                    <a:pt x="73" y="53"/>
                  </a:lnTo>
                  <a:lnTo>
                    <a:pt x="59" y="61"/>
                  </a:lnTo>
                  <a:lnTo>
                    <a:pt x="52" y="64"/>
                  </a:lnTo>
                  <a:lnTo>
                    <a:pt x="43" y="66"/>
                  </a:lnTo>
                  <a:lnTo>
                    <a:pt x="34" y="67"/>
                  </a:lnTo>
                  <a:lnTo>
                    <a:pt x="26" y="67"/>
                  </a:lnTo>
                  <a:lnTo>
                    <a:pt x="19" y="67"/>
                  </a:lnTo>
                  <a:lnTo>
                    <a:pt x="10" y="66"/>
                  </a:lnTo>
                  <a:lnTo>
                    <a:pt x="1" y="64"/>
                  </a:lnTo>
                  <a:lnTo>
                    <a:pt x="0" y="63"/>
                  </a:lnTo>
                  <a:lnTo>
                    <a:pt x="0" y="63"/>
                  </a:lnTo>
                  <a:lnTo>
                    <a:pt x="0" y="64"/>
                  </a:lnTo>
                  <a:lnTo>
                    <a:pt x="0" y="64"/>
                  </a:lnTo>
                  <a:lnTo>
                    <a:pt x="0" y="64"/>
                  </a:lnTo>
                  <a:lnTo>
                    <a:pt x="1" y="64"/>
                  </a:lnTo>
                  <a:lnTo>
                    <a:pt x="1" y="64"/>
                  </a:lnTo>
                  <a:lnTo>
                    <a:pt x="1" y="64"/>
                  </a:lnTo>
                  <a:lnTo>
                    <a:pt x="1"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7" name="Freeform 1507"/>
            <p:cNvSpPr>
              <a:spLocks/>
            </p:cNvSpPr>
            <p:nvPr/>
          </p:nvSpPr>
          <p:spPr bwMode="auto">
            <a:xfrm>
              <a:off x="4090" y="2586"/>
              <a:ext cx="108" cy="69"/>
            </a:xfrm>
            <a:custGeom>
              <a:avLst/>
              <a:gdLst>
                <a:gd name="T0" fmla="*/ 0 w 108"/>
                <a:gd name="T1" fmla="*/ 65 h 69"/>
                <a:gd name="T2" fmla="*/ 1 w 108"/>
                <a:gd name="T3" fmla="*/ 66 h 69"/>
                <a:gd name="T4" fmla="*/ 10 w 108"/>
                <a:gd name="T5" fmla="*/ 68 h 69"/>
                <a:gd name="T6" fmla="*/ 19 w 108"/>
                <a:gd name="T7" fmla="*/ 69 h 69"/>
                <a:gd name="T8" fmla="*/ 26 w 108"/>
                <a:gd name="T9" fmla="*/ 69 h 69"/>
                <a:gd name="T10" fmla="*/ 34 w 108"/>
                <a:gd name="T11" fmla="*/ 69 h 69"/>
                <a:gd name="T12" fmla="*/ 43 w 108"/>
                <a:gd name="T13" fmla="*/ 68 h 69"/>
                <a:gd name="T14" fmla="*/ 52 w 108"/>
                <a:gd name="T15" fmla="*/ 66 h 69"/>
                <a:gd name="T16" fmla="*/ 59 w 108"/>
                <a:gd name="T17" fmla="*/ 63 h 69"/>
                <a:gd name="T18" fmla="*/ 73 w 108"/>
                <a:gd name="T19" fmla="*/ 55 h 69"/>
                <a:gd name="T20" fmla="*/ 85 w 108"/>
                <a:gd name="T21" fmla="*/ 45 h 69"/>
                <a:gd name="T22" fmla="*/ 95 w 108"/>
                <a:gd name="T23" fmla="*/ 33 h 69"/>
                <a:gd name="T24" fmla="*/ 103 w 108"/>
                <a:gd name="T25" fmla="*/ 19 h 69"/>
                <a:gd name="T26" fmla="*/ 106 w 108"/>
                <a:gd name="T27" fmla="*/ 12 h 69"/>
                <a:gd name="T28" fmla="*/ 108 w 108"/>
                <a:gd name="T29" fmla="*/ 3 h 69"/>
                <a:gd name="T30" fmla="*/ 108 w 108"/>
                <a:gd name="T31" fmla="*/ 2 h 69"/>
                <a:gd name="T32" fmla="*/ 108 w 108"/>
                <a:gd name="T33" fmla="*/ 2 h 69"/>
                <a:gd name="T34" fmla="*/ 108 w 108"/>
                <a:gd name="T35" fmla="*/ 2 h 69"/>
                <a:gd name="T36" fmla="*/ 108 w 108"/>
                <a:gd name="T37" fmla="*/ 0 h 69"/>
                <a:gd name="T38" fmla="*/ 108 w 108"/>
                <a:gd name="T39" fmla="*/ 0 h 69"/>
                <a:gd name="T40" fmla="*/ 108 w 108"/>
                <a:gd name="T41" fmla="*/ 0 h 69"/>
                <a:gd name="T42" fmla="*/ 108 w 108"/>
                <a:gd name="T43" fmla="*/ 0 h 69"/>
                <a:gd name="T44" fmla="*/ 108 w 108"/>
                <a:gd name="T45" fmla="*/ 0 h 69"/>
                <a:gd name="T46" fmla="*/ 108 w 108"/>
                <a:gd name="T47" fmla="*/ 0 h 69"/>
                <a:gd name="T48" fmla="*/ 108 w 108"/>
                <a:gd name="T49" fmla="*/ 3 h 69"/>
                <a:gd name="T50" fmla="*/ 105 w 108"/>
                <a:gd name="T51" fmla="*/ 12 h 69"/>
                <a:gd name="T52" fmla="*/ 102 w 108"/>
                <a:gd name="T53" fmla="*/ 19 h 69"/>
                <a:gd name="T54" fmla="*/ 95 w 108"/>
                <a:gd name="T55" fmla="*/ 33 h 69"/>
                <a:gd name="T56" fmla="*/ 85 w 108"/>
                <a:gd name="T57" fmla="*/ 45 h 69"/>
                <a:gd name="T58" fmla="*/ 73 w 108"/>
                <a:gd name="T59" fmla="*/ 55 h 69"/>
                <a:gd name="T60" fmla="*/ 59 w 108"/>
                <a:gd name="T61" fmla="*/ 62 h 69"/>
                <a:gd name="T62" fmla="*/ 52 w 108"/>
                <a:gd name="T63" fmla="*/ 65 h 69"/>
                <a:gd name="T64" fmla="*/ 43 w 108"/>
                <a:gd name="T65" fmla="*/ 68 h 69"/>
                <a:gd name="T66" fmla="*/ 34 w 108"/>
                <a:gd name="T67" fmla="*/ 69 h 69"/>
                <a:gd name="T68" fmla="*/ 26 w 108"/>
                <a:gd name="T69" fmla="*/ 69 h 69"/>
                <a:gd name="T70" fmla="*/ 19 w 108"/>
                <a:gd name="T71" fmla="*/ 69 h 69"/>
                <a:gd name="T72" fmla="*/ 10 w 108"/>
                <a:gd name="T73" fmla="*/ 68 h 69"/>
                <a:gd name="T74" fmla="*/ 1 w 108"/>
                <a:gd name="T75" fmla="*/ 65 h 69"/>
                <a:gd name="T76" fmla="*/ 0 w 108"/>
                <a:gd name="T77" fmla="*/ 65 h 69"/>
                <a:gd name="T78" fmla="*/ 0 w 108"/>
                <a:gd name="T79" fmla="*/ 65 h 69"/>
                <a:gd name="T80" fmla="*/ 0 w 108"/>
                <a:gd name="T81" fmla="*/ 65 h 69"/>
                <a:gd name="T82" fmla="*/ 0 w 108"/>
                <a:gd name="T83" fmla="*/ 65 h 69"/>
                <a:gd name="T84" fmla="*/ 0 w 108"/>
                <a:gd name="T85" fmla="*/ 65 h 69"/>
                <a:gd name="T86" fmla="*/ 0 w 108"/>
                <a:gd name="T87" fmla="*/ 65 h 69"/>
                <a:gd name="T88" fmla="*/ 0 w 108"/>
                <a:gd name="T89" fmla="*/ 65 h 69"/>
                <a:gd name="T90" fmla="*/ 0 w 108"/>
                <a:gd name="T91" fmla="*/ 65 h 69"/>
                <a:gd name="T92" fmla="*/ 0 w 108"/>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69">
                  <a:moveTo>
                    <a:pt x="0" y="65"/>
                  </a:moveTo>
                  <a:lnTo>
                    <a:pt x="1" y="66"/>
                  </a:lnTo>
                  <a:lnTo>
                    <a:pt x="10" y="68"/>
                  </a:lnTo>
                  <a:lnTo>
                    <a:pt x="19" y="69"/>
                  </a:lnTo>
                  <a:lnTo>
                    <a:pt x="26" y="69"/>
                  </a:lnTo>
                  <a:lnTo>
                    <a:pt x="34" y="69"/>
                  </a:lnTo>
                  <a:lnTo>
                    <a:pt x="43" y="68"/>
                  </a:lnTo>
                  <a:lnTo>
                    <a:pt x="52" y="66"/>
                  </a:lnTo>
                  <a:lnTo>
                    <a:pt x="59" y="63"/>
                  </a:lnTo>
                  <a:lnTo>
                    <a:pt x="73" y="55"/>
                  </a:lnTo>
                  <a:lnTo>
                    <a:pt x="85" y="45"/>
                  </a:lnTo>
                  <a:lnTo>
                    <a:pt x="95" y="33"/>
                  </a:lnTo>
                  <a:lnTo>
                    <a:pt x="103" y="19"/>
                  </a:lnTo>
                  <a:lnTo>
                    <a:pt x="106" y="12"/>
                  </a:lnTo>
                  <a:lnTo>
                    <a:pt x="108" y="3"/>
                  </a:lnTo>
                  <a:lnTo>
                    <a:pt x="108" y="2"/>
                  </a:lnTo>
                  <a:lnTo>
                    <a:pt x="108" y="2"/>
                  </a:lnTo>
                  <a:lnTo>
                    <a:pt x="108" y="2"/>
                  </a:lnTo>
                  <a:lnTo>
                    <a:pt x="108" y="0"/>
                  </a:lnTo>
                  <a:lnTo>
                    <a:pt x="108" y="0"/>
                  </a:lnTo>
                  <a:lnTo>
                    <a:pt x="108" y="0"/>
                  </a:lnTo>
                  <a:lnTo>
                    <a:pt x="108" y="0"/>
                  </a:lnTo>
                  <a:lnTo>
                    <a:pt x="108" y="0"/>
                  </a:lnTo>
                  <a:lnTo>
                    <a:pt x="108" y="0"/>
                  </a:lnTo>
                  <a:lnTo>
                    <a:pt x="108" y="3"/>
                  </a:lnTo>
                  <a:lnTo>
                    <a:pt x="105" y="12"/>
                  </a:lnTo>
                  <a:lnTo>
                    <a:pt x="102" y="19"/>
                  </a:lnTo>
                  <a:lnTo>
                    <a:pt x="95" y="33"/>
                  </a:lnTo>
                  <a:lnTo>
                    <a:pt x="85" y="45"/>
                  </a:lnTo>
                  <a:lnTo>
                    <a:pt x="73" y="55"/>
                  </a:lnTo>
                  <a:lnTo>
                    <a:pt x="59" y="62"/>
                  </a:lnTo>
                  <a:lnTo>
                    <a:pt x="52" y="65"/>
                  </a:lnTo>
                  <a:lnTo>
                    <a:pt x="43" y="68"/>
                  </a:lnTo>
                  <a:lnTo>
                    <a:pt x="34" y="69"/>
                  </a:lnTo>
                  <a:lnTo>
                    <a:pt x="26" y="69"/>
                  </a:lnTo>
                  <a:lnTo>
                    <a:pt x="19" y="69"/>
                  </a:lnTo>
                  <a:lnTo>
                    <a:pt x="10" y="68"/>
                  </a:lnTo>
                  <a:lnTo>
                    <a:pt x="1" y="65"/>
                  </a:lnTo>
                  <a:lnTo>
                    <a:pt x="0" y="65"/>
                  </a:lnTo>
                  <a:lnTo>
                    <a:pt x="0" y="65"/>
                  </a:lnTo>
                  <a:lnTo>
                    <a:pt x="0" y="65"/>
                  </a:lnTo>
                  <a:lnTo>
                    <a:pt x="0" y="65"/>
                  </a:lnTo>
                  <a:lnTo>
                    <a:pt x="0" y="65"/>
                  </a:lnTo>
                  <a:lnTo>
                    <a:pt x="0" y="65"/>
                  </a:lnTo>
                  <a:lnTo>
                    <a:pt x="0" y="65"/>
                  </a:lnTo>
                  <a:lnTo>
                    <a:pt x="0" y="65"/>
                  </a:lnTo>
                  <a:lnTo>
                    <a:pt x="0" y="65"/>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8" name="Freeform 1508"/>
            <p:cNvSpPr>
              <a:spLocks/>
            </p:cNvSpPr>
            <p:nvPr/>
          </p:nvSpPr>
          <p:spPr bwMode="auto">
            <a:xfrm>
              <a:off x="4088" y="2585"/>
              <a:ext cx="110" cy="70"/>
            </a:xfrm>
            <a:custGeom>
              <a:avLst/>
              <a:gdLst>
                <a:gd name="T0" fmla="*/ 2 w 110"/>
                <a:gd name="T1" fmla="*/ 66 h 70"/>
                <a:gd name="T2" fmla="*/ 3 w 110"/>
                <a:gd name="T3" fmla="*/ 66 h 70"/>
                <a:gd name="T4" fmla="*/ 12 w 110"/>
                <a:gd name="T5" fmla="*/ 69 h 70"/>
                <a:gd name="T6" fmla="*/ 21 w 110"/>
                <a:gd name="T7" fmla="*/ 70 h 70"/>
                <a:gd name="T8" fmla="*/ 28 w 110"/>
                <a:gd name="T9" fmla="*/ 70 h 70"/>
                <a:gd name="T10" fmla="*/ 36 w 110"/>
                <a:gd name="T11" fmla="*/ 70 h 70"/>
                <a:gd name="T12" fmla="*/ 45 w 110"/>
                <a:gd name="T13" fmla="*/ 69 h 70"/>
                <a:gd name="T14" fmla="*/ 54 w 110"/>
                <a:gd name="T15" fmla="*/ 66 h 70"/>
                <a:gd name="T16" fmla="*/ 61 w 110"/>
                <a:gd name="T17" fmla="*/ 63 h 70"/>
                <a:gd name="T18" fmla="*/ 75 w 110"/>
                <a:gd name="T19" fmla="*/ 56 h 70"/>
                <a:gd name="T20" fmla="*/ 87 w 110"/>
                <a:gd name="T21" fmla="*/ 46 h 70"/>
                <a:gd name="T22" fmla="*/ 97 w 110"/>
                <a:gd name="T23" fmla="*/ 34 h 70"/>
                <a:gd name="T24" fmla="*/ 104 w 110"/>
                <a:gd name="T25" fmla="*/ 20 h 70"/>
                <a:gd name="T26" fmla="*/ 107 w 110"/>
                <a:gd name="T27" fmla="*/ 13 h 70"/>
                <a:gd name="T28" fmla="*/ 110 w 110"/>
                <a:gd name="T29" fmla="*/ 4 h 70"/>
                <a:gd name="T30" fmla="*/ 110 w 110"/>
                <a:gd name="T31" fmla="*/ 1 h 70"/>
                <a:gd name="T32" fmla="*/ 110 w 110"/>
                <a:gd name="T33" fmla="*/ 1 h 70"/>
                <a:gd name="T34" fmla="*/ 110 w 110"/>
                <a:gd name="T35" fmla="*/ 1 h 70"/>
                <a:gd name="T36" fmla="*/ 110 w 110"/>
                <a:gd name="T37" fmla="*/ 1 h 70"/>
                <a:gd name="T38" fmla="*/ 110 w 110"/>
                <a:gd name="T39" fmla="*/ 1 h 70"/>
                <a:gd name="T40" fmla="*/ 110 w 110"/>
                <a:gd name="T41" fmla="*/ 1 h 70"/>
                <a:gd name="T42" fmla="*/ 110 w 110"/>
                <a:gd name="T43" fmla="*/ 0 h 70"/>
                <a:gd name="T44" fmla="*/ 110 w 110"/>
                <a:gd name="T45" fmla="*/ 0 h 70"/>
                <a:gd name="T46" fmla="*/ 110 w 110"/>
                <a:gd name="T47" fmla="*/ 0 h 70"/>
                <a:gd name="T48" fmla="*/ 108 w 110"/>
                <a:gd name="T49" fmla="*/ 4 h 70"/>
                <a:gd name="T50" fmla="*/ 107 w 110"/>
                <a:gd name="T51" fmla="*/ 11 h 70"/>
                <a:gd name="T52" fmla="*/ 104 w 110"/>
                <a:gd name="T53" fmla="*/ 20 h 70"/>
                <a:gd name="T54" fmla="*/ 97 w 110"/>
                <a:gd name="T55" fmla="*/ 33 h 70"/>
                <a:gd name="T56" fmla="*/ 87 w 110"/>
                <a:gd name="T57" fmla="*/ 46 h 70"/>
                <a:gd name="T58" fmla="*/ 74 w 110"/>
                <a:gd name="T59" fmla="*/ 56 h 70"/>
                <a:gd name="T60" fmla="*/ 61 w 110"/>
                <a:gd name="T61" fmla="*/ 63 h 70"/>
                <a:gd name="T62" fmla="*/ 52 w 110"/>
                <a:gd name="T63" fmla="*/ 66 h 70"/>
                <a:gd name="T64" fmla="*/ 45 w 110"/>
                <a:gd name="T65" fmla="*/ 67 h 70"/>
                <a:gd name="T66" fmla="*/ 36 w 110"/>
                <a:gd name="T67" fmla="*/ 69 h 70"/>
                <a:gd name="T68" fmla="*/ 28 w 110"/>
                <a:gd name="T69" fmla="*/ 70 h 70"/>
                <a:gd name="T70" fmla="*/ 21 w 110"/>
                <a:gd name="T71" fmla="*/ 69 h 70"/>
                <a:gd name="T72" fmla="*/ 12 w 110"/>
                <a:gd name="T73" fmla="*/ 67 h 70"/>
                <a:gd name="T74" fmla="*/ 3 w 110"/>
                <a:gd name="T75" fmla="*/ 66 h 70"/>
                <a:gd name="T76" fmla="*/ 0 w 110"/>
                <a:gd name="T77" fmla="*/ 64 h 70"/>
                <a:gd name="T78" fmla="*/ 0 w 110"/>
                <a:gd name="T79" fmla="*/ 64 h 70"/>
                <a:gd name="T80" fmla="*/ 0 w 110"/>
                <a:gd name="T81" fmla="*/ 64 h 70"/>
                <a:gd name="T82" fmla="*/ 0 w 110"/>
                <a:gd name="T83" fmla="*/ 64 h 70"/>
                <a:gd name="T84" fmla="*/ 0 w 110"/>
                <a:gd name="T85" fmla="*/ 66 h 70"/>
                <a:gd name="T86" fmla="*/ 0 w 110"/>
                <a:gd name="T87" fmla="*/ 66 h 70"/>
                <a:gd name="T88" fmla="*/ 2 w 110"/>
                <a:gd name="T89" fmla="*/ 66 h 70"/>
                <a:gd name="T90" fmla="*/ 2 w 110"/>
                <a:gd name="T91" fmla="*/ 66 h 70"/>
                <a:gd name="T92" fmla="*/ 2 w 110"/>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0">
                  <a:moveTo>
                    <a:pt x="2" y="66"/>
                  </a:moveTo>
                  <a:lnTo>
                    <a:pt x="3" y="66"/>
                  </a:lnTo>
                  <a:lnTo>
                    <a:pt x="12" y="69"/>
                  </a:lnTo>
                  <a:lnTo>
                    <a:pt x="21" y="70"/>
                  </a:lnTo>
                  <a:lnTo>
                    <a:pt x="28" y="70"/>
                  </a:lnTo>
                  <a:lnTo>
                    <a:pt x="36" y="70"/>
                  </a:lnTo>
                  <a:lnTo>
                    <a:pt x="45" y="69"/>
                  </a:lnTo>
                  <a:lnTo>
                    <a:pt x="54" y="66"/>
                  </a:lnTo>
                  <a:lnTo>
                    <a:pt x="61" y="63"/>
                  </a:lnTo>
                  <a:lnTo>
                    <a:pt x="75" y="56"/>
                  </a:lnTo>
                  <a:lnTo>
                    <a:pt x="87" y="46"/>
                  </a:lnTo>
                  <a:lnTo>
                    <a:pt x="97" y="34"/>
                  </a:lnTo>
                  <a:lnTo>
                    <a:pt x="104" y="20"/>
                  </a:lnTo>
                  <a:lnTo>
                    <a:pt x="107" y="13"/>
                  </a:lnTo>
                  <a:lnTo>
                    <a:pt x="110" y="4"/>
                  </a:lnTo>
                  <a:lnTo>
                    <a:pt x="110" y="1"/>
                  </a:lnTo>
                  <a:lnTo>
                    <a:pt x="110" y="1"/>
                  </a:lnTo>
                  <a:lnTo>
                    <a:pt x="110" y="1"/>
                  </a:lnTo>
                  <a:lnTo>
                    <a:pt x="110" y="1"/>
                  </a:lnTo>
                  <a:lnTo>
                    <a:pt x="110" y="1"/>
                  </a:lnTo>
                  <a:lnTo>
                    <a:pt x="110" y="1"/>
                  </a:lnTo>
                  <a:lnTo>
                    <a:pt x="110" y="0"/>
                  </a:lnTo>
                  <a:lnTo>
                    <a:pt x="110" y="0"/>
                  </a:lnTo>
                  <a:lnTo>
                    <a:pt x="110" y="0"/>
                  </a:lnTo>
                  <a:lnTo>
                    <a:pt x="108" y="4"/>
                  </a:lnTo>
                  <a:lnTo>
                    <a:pt x="107" y="11"/>
                  </a:lnTo>
                  <a:lnTo>
                    <a:pt x="104" y="20"/>
                  </a:lnTo>
                  <a:lnTo>
                    <a:pt x="97" y="33"/>
                  </a:lnTo>
                  <a:lnTo>
                    <a:pt x="87" y="46"/>
                  </a:lnTo>
                  <a:lnTo>
                    <a:pt x="74" y="56"/>
                  </a:lnTo>
                  <a:lnTo>
                    <a:pt x="61" y="63"/>
                  </a:lnTo>
                  <a:lnTo>
                    <a:pt x="52" y="66"/>
                  </a:lnTo>
                  <a:lnTo>
                    <a:pt x="45" y="67"/>
                  </a:lnTo>
                  <a:lnTo>
                    <a:pt x="36" y="69"/>
                  </a:lnTo>
                  <a:lnTo>
                    <a:pt x="28" y="70"/>
                  </a:lnTo>
                  <a:lnTo>
                    <a:pt x="21" y="69"/>
                  </a:lnTo>
                  <a:lnTo>
                    <a:pt x="12" y="67"/>
                  </a:lnTo>
                  <a:lnTo>
                    <a:pt x="3" y="66"/>
                  </a:lnTo>
                  <a:lnTo>
                    <a:pt x="0" y="64"/>
                  </a:lnTo>
                  <a:lnTo>
                    <a:pt x="0" y="64"/>
                  </a:lnTo>
                  <a:lnTo>
                    <a:pt x="0" y="64"/>
                  </a:lnTo>
                  <a:lnTo>
                    <a:pt x="0" y="64"/>
                  </a:lnTo>
                  <a:lnTo>
                    <a:pt x="0" y="66"/>
                  </a:lnTo>
                  <a:lnTo>
                    <a:pt x="0" y="66"/>
                  </a:lnTo>
                  <a:lnTo>
                    <a:pt x="2" y="66"/>
                  </a:lnTo>
                  <a:lnTo>
                    <a:pt x="2" y="66"/>
                  </a:lnTo>
                  <a:lnTo>
                    <a:pt x="2" y="6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69" name="Freeform 1509"/>
            <p:cNvSpPr>
              <a:spLocks/>
            </p:cNvSpPr>
            <p:nvPr/>
          </p:nvSpPr>
          <p:spPr bwMode="auto">
            <a:xfrm>
              <a:off x="4088" y="2585"/>
              <a:ext cx="110" cy="70"/>
            </a:xfrm>
            <a:custGeom>
              <a:avLst/>
              <a:gdLst>
                <a:gd name="T0" fmla="*/ 0 w 110"/>
                <a:gd name="T1" fmla="*/ 64 h 70"/>
                <a:gd name="T2" fmla="*/ 3 w 110"/>
                <a:gd name="T3" fmla="*/ 66 h 70"/>
                <a:gd name="T4" fmla="*/ 12 w 110"/>
                <a:gd name="T5" fmla="*/ 67 h 70"/>
                <a:gd name="T6" fmla="*/ 21 w 110"/>
                <a:gd name="T7" fmla="*/ 69 h 70"/>
                <a:gd name="T8" fmla="*/ 28 w 110"/>
                <a:gd name="T9" fmla="*/ 70 h 70"/>
                <a:gd name="T10" fmla="*/ 36 w 110"/>
                <a:gd name="T11" fmla="*/ 69 h 70"/>
                <a:gd name="T12" fmla="*/ 45 w 110"/>
                <a:gd name="T13" fmla="*/ 67 h 70"/>
                <a:gd name="T14" fmla="*/ 52 w 110"/>
                <a:gd name="T15" fmla="*/ 66 h 70"/>
                <a:gd name="T16" fmla="*/ 61 w 110"/>
                <a:gd name="T17" fmla="*/ 63 h 70"/>
                <a:gd name="T18" fmla="*/ 74 w 110"/>
                <a:gd name="T19" fmla="*/ 56 h 70"/>
                <a:gd name="T20" fmla="*/ 87 w 110"/>
                <a:gd name="T21" fmla="*/ 46 h 70"/>
                <a:gd name="T22" fmla="*/ 97 w 110"/>
                <a:gd name="T23" fmla="*/ 33 h 70"/>
                <a:gd name="T24" fmla="*/ 104 w 110"/>
                <a:gd name="T25" fmla="*/ 20 h 70"/>
                <a:gd name="T26" fmla="*/ 107 w 110"/>
                <a:gd name="T27" fmla="*/ 11 h 70"/>
                <a:gd name="T28" fmla="*/ 108 w 110"/>
                <a:gd name="T29" fmla="*/ 4 h 70"/>
                <a:gd name="T30" fmla="*/ 110 w 110"/>
                <a:gd name="T31" fmla="*/ 0 h 70"/>
                <a:gd name="T32" fmla="*/ 110 w 110"/>
                <a:gd name="T33" fmla="*/ 0 h 70"/>
                <a:gd name="T34" fmla="*/ 110 w 110"/>
                <a:gd name="T35" fmla="*/ 0 h 70"/>
                <a:gd name="T36" fmla="*/ 110 w 110"/>
                <a:gd name="T37" fmla="*/ 0 h 70"/>
                <a:gd name="T38" fmla="*/ 110 w 110"/>
                <a:gd name="T39" fmla="*/ 0 h 70"/>
                <a:gd name="T40" fmla="*/ 110 w 110"/>
                <a:gd name="T41" fmla="*/ 0 h 70"/>
                <a:gd name="T42" fmla="*/ 110 w 110"/>
                <a:gd name="T43" fmla="*/ 0 h 70"/>
                <a:gd name="T44" fmla="*/ 110 w 110"/>
                <a:gd name="T45" fmla="*/ 0 h 70"/>
                <a:gd name="T46" fmla="*/ 110 w 110"/>
                <a:gd name="T47" fmla="*/ 0 h 70"/>
                <a:gd name="T48" fmla="*/ 108 w 110"/>
                <a:gd name="T49" fmla="*/ 4 h 70"/>
                <a:gd name="T50" fmla="*/ 107 w 110"/>
                <a:gd name="T51" fmla="*/ 11 h 70"/>
                <a:gd name="T52" fmla="*/ 104 w 110"/>
                <a:gd name="T53" fmla="*/ 20 h 70"/>
                <a:gd name="T54" fmla="*/ 97 w 110"/>
                <a:gd name="T55" fmla="*/ 33 h 70"/>
                <a:gd name="T56" fmla="*/ 87 w 110"/>
                <a:gd name="T57" fmla="*/ 46 h 70"/>
                <a:gd name="T58" fmla="*/ 74 w 110"/>
                <a:gd name="T59" fmla="*/ 56 h 70"/>
                <a:gd name="T60" fmla="*/ 61 w 110"/>
                <a:gd name="T61" fmla="*/ 63 h 70"/>
                <a:gd name="T62" fmla="*/ 52 w 110"/>
                <a:gd name="T63" fmla="*/ 66 h 70"/>
                <a:gd name="T64" fmla="*/ 45 w 110"/>
                <a:gd name="T65" fmla="*/ 67 h 70"/>
                <a:gd name="T66" fmla="*/ 36 w 110"/>
                <a:gd name="T67" fmla="*/ 69 h 70"/>
                <a:gd name="T68" fmla="*/ 28 w 110"/>
                <a:gd name="T69" fmla="*/ 69 h 70"/>
                <a:gd name="T70" fmla="*/ 21 w 110"/>
                <a:gd name="T71" fmla="*/ 69 h 70"/>
                <a:gd name="T72" fmla="*/ 12 w 110"/>
                <a:gd name="T73" fmla="*/ 67 h 70"/>
                <a:gd name="T74" fmla="*/ 5 w 110"/>
                <a:gd name="T75" fmla="*/ 66 h 70"/>
                <a:gd name="T76" fmla="*/ 0 w 110"/>
                <a:gd name="T77" fmla="*/ 64 h 70"/>
                <a:gd name="T78" fmla="*/ 0 w 110"/>
                <a:gd name="T79" fmla="*/ 64 h 70"/>
                <a:gd name="T80" fmla="*/ 0 w 110"/>
                <a:gd name="T81" fmla="*/ 64 h 70"/>
                <a:gd name="T82" fmla="*/ 0 w 110"/>
                <a:gd name="T83" fmla="*/ 64 h 70"/>
                <a:gd name="T84" fmla="*/ 0 w 110"/>
                <a:gd name="T85" fmla="*/ 64 h 70"/>
                <a:gd name="T86" fmla="*/ 0 w 110"/>
                <a:gd name="T87" fmla="*/ 64 h 70"/>
                <a:gd name="T88" fmla="*/ 0 w 110"/>
                <a:gd name="T89" fmla="*/ 64 h 70"/>
                <a:gd name="T90" fmla="*/ 0 w 110"/>
                <a:gd name="T91" fmla="*/ 64 h 70"/>
                <a:gd name="T92" fmla="*/ 0 w 110"/>
                <a:gd name="T93"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0">
                  <a:moveTo>
                    <a:pt x="0" y="64"/>
                  </a:moveTo>
                  <a:lnTo>
                    <a:pt x="3" y="66"/>
                  </a:lnTo>
                  <a:lnTo>
                    <a:pt x="12" y="67"/>
                  </a:lnTo>
                  <a:lnTo>
                    <a:pt x="21" y="69"/>
                  </a:lnTo>
                  <a:lnTo>
                    <a:pt x="28" y="70"/>
                  </a:lnTo>
                  <a:lnTo>
                    <a:pt x="36" y="69"/>
                  </a:lnTo>
                  <a:lnTo>
                    <a:pt x="45" y="67"/>
                  </a:lnTo>
                  <a:lnTo>
                    <a:pt x="52" y="66"/>
                  </a:lnTo>
                  <a:lnTo>
                    <a:pt x="61" y="63"/>
                  </a:lnTo>
                  <a:lnTo>
                    <a:pt x="74" y="56"/>
                  </a:lnTo>
                  <a:lnTo>
                    <a:pt x="87" y="46"/>
                  </a:lnTo>
                  <a:lnTo>
                    <a:pt x="97" y="33"/>
                  </a:lnTo>
                  <a:lnTo>
                    <a:pt x="104" y="20"/>
                  </a:lnTo>
                  <a:lnTo>
                    <a:pt x="107" y="11"/>
                  </a:lnTo>
                  <a:lnTo>
                    <a:pt x="108" y="4"/>
                  </a:lnTo>
                  <a:lnTo>
                    <a:pt x="110" y="0"/>
                  </a:lnTo>
                  <a:lnTo>
                    <a:pt x="110" y="0"/>
                  </a:lnTo>
                  <a:lnTo>
                    <a:pt x="110" y="0"/>
                  </a:lnTo>
                  <a:lnTo>
                    <a:pt x="110" y="0"/>
                  </a:lnTo>
                  <a:lnTo>
                    <a:pt x="110" y="0"/>
                  </a:lnTo>
                  <a:lnTo>
                    <a:pt x="110" y="0"/>
                  </a:lnTo>
                  <a:lnTo>
                    <a:pt x="110" y="0"/>
                  </a:lnTo>
                  <a:lnTo>
                    <a:pt x="110" y="0"/>
                  </a:lnTo>
                  <a:lnTo>
                    <a:pt x="110" y="0"/>
                  </a:lnTo>
                  <a:lnTo>
                    <a:pt x="108" y="4"/>
                  </a:lnTo>
                  <a:lnTo>
                    <a:pt x="107" y="11"/>
                  </a:lnTo>
                  <a:lnTo>
                    <a:pt x="104" y="20"/>
                  </a:lnTo>
                  <a:lnTo>
                    <a:pt x="97" y="33"/>
                  </a:lnTo>
                  <a:lnTo>
                    <a:pt x="87" y="46"/>
                  </a:lnTo>
                  <a:lnTo>
                    <a:pt x="74" y="56"/>
                  </a:lnTo>
                  <a:lnTo>
                    <a:pt x="61" y="63"/>
                  </a:lnTo>
                  <a:lnTo>
                    <a:pt x="52" y="66"/>
                  </a:lnTo>
                  <a:lnTo>
                    <a:pt x="45" y="67"/>
                  </a:lnTo>
                  <a:lnTo>
                    <a:pt x="36" y="69"/>
                  </a:lnTo>
                  <a:lnTo>
                    <a:pt x="28" y="69"/>
                  </a:lnTo>
                  <a:lnTo>
                    <a:pt x="21" y="69"/>
                  </a:lnTo>
                  <a:lnTo>
                    <a:pt x="12" y="67"/>
                  </a:lnTo>
                  <a:lnTo>
                    <a:pt x="5" y="66"/>
                  </a:lnTo>
                  <a:lnTo>
                    <a:pt x="0" y="64"/>
                  </a:lnTo>
                  <a:lnTo>
                    <a:pt x="0" y="64"/>
                  </a:lnTo>
                  <a:lnTo>
                    <a:pt x="0" y="64"/>
                  </a:lnTo>
                  <a:lnTo>
                    <a:pt x="0" y="64"/>
                  </a:lnTo>
                  <a:lnTo>
                    <a:pt x="0" y="64"/>
                  </a:lnTo>
                  <a:lnTo>
                    <a:pt x="0" y="64"/>
                  </a:lnTo>
                  <a:lnTo>
                    <a:pt x="0" y="64"/>
                  </a:lnTo>
                  <a:lnTo>
                    <a:pt x="0" y="64"/>
                  </a:lnTo>
                  <a:lnTo>
                    <a:pt x="0" y="64"/>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0" name="Freeform 1510"/>
            <p:cNvSpPr>
              <a:spLocks/>
            </p:cNvSpPr>
            <p:nvPr/>
          </p:nvSpPr>
          <p:spPr bwMode="auto">
            <a:xfrm>
              <a:off x="4087" y="2583"/>
              <a:ext cx="111" cy="71"/>
            </a:xfrm>
            <a:custGeom>
              <a:avLst/>
              <a:gdLst>
                <a:gd name="T0" fmla="*/ 1 w 111"/>
                <a:gd name="T1" fmla="*/ 66 h 71"/>
                <a:gd name="T2" fmla="*/ 6 w 111"/>
                <a:gd name="T3" fmla="*/ 68 h 71"/>
                <a:gd name="T4" fmla="*/ 13 w 111"/>
                <a:gd name="T5" fmla="*/ 69 h 71"/>
                <a:gd name="T6" fmla="*/ 22 w 111"/>
                <a:gd name="T7" fmla="*/ 71 h 71"/>
                <a:gd name="T8" fmla="*/ 29 w 111"/>
                <a:gd name="T9" fmla="*/ 71 h 71"/>
                <a:gd name="T10" fmla="*/ 37 w 111"/>
                <a:gd name="T11" fmla="*/ 71 h 71"/>
                <a:gd name="T12" fmla="*/ 46 w 111"/>
                <a:gd name="T13" fmla="*/ 69 h 71"/>
                <a:gd name="T14" fmla="*/ 53 w 111"/>
                <a:gd name="T15" fmla="*/ 68 h 71"/>
                <a:gd name="T16" fmla="*/ 62 w 111"/>
                <a:gd name="T17" fmla="*/ 65 h 71"/>
                <a:gd name="T18" fmla="*/ 75 w 111"/>
                <a:gd name="T19" fmla="*/ 58 h 71"/>
                <a:gd name="T20" fmla="*/ 88 w 111"/>
                <a:gd name="T21" fmla="*/ 48 h 71"/>
                <a:gd name="T22" fmla="*/ 98 w 111"/>
                <a:gd name="T23" fmla="*/ 35 h 71"/>
                <a:gd name="T24" fmla="*/ 105 w 111"/>
                <a:gd name="T25" fmla="*/ 22 h 71"/>
                <a:gd name="T26" fmla="*/ 108 w 111"/>
                <a:gd name="T27" fmla="*/ 13 h 71"/>
                <a:gd name="T28" fmla="*/ 109 w 111"/>
                <a:gd name="T29" fmla="*/ 6 h 71"/>
                <a:gd name="T30" fmla="*/ 111 w 111"/>
                <a:gd name="T31" fmla="*/ 2 h 71"/>
                <a:gd name="T32" fmla="*/ 111 w 111"/>
                <a:gd name="T33" fmla="*/ 2 h 71"/>
                <a:gd name="T34" fmla="*/ 111 w 111"/>
                <a:gd name="T35" fmla="*/ 0 h 71"/>
                <a:gd name="T36" fmla="*/ 111 w 111"/>
                <a:gd name="T37" fmla="*/ 0 h 71"/>
                <a:gd name="T38" fmla="*/ 111 w 111"/>
                <a:gd name="T39" fmla="*/ 0 h 71"/>
                <a:gd name="T40" fmla="*/ 109 w 111"/>
                <a:gd name="T41" fmla="*/ 0 h 71"/>
                <a:gd name="T42" fmla="*/ 109 w 111"/>
                <a:gd name="T43" fmla="*/ 0 h 71"/>
                <a:gd name="T44" fmla="*/ 109 w 111"/>
                <a:gd name="T45" fmla="*/ 0 h 71"/>
                <a:gd name="T46" fmla="*/ 109 w 111"/>
                <a:gd name="T47" fmla="*/ 0 h 71"/>
                <a:gd name="T48" fmla="*/ 109 w 111"/>
                <a:gd name="T49" fmla="*/ 6 h 71"/>
                <a:gd name="T50" fmla="*/ 106 w 111"/>
                <a:gd name="T51" fmla="*/ 13 h 71"/>
                <a:gd name="T52" fmla="*/ 104 w 111"/>
                <a:gd name="T53" fmla="*/ 20 h 71"/>
                <a:gd name="T54" fmla="*/ 96 w 111"/>
                <a:gd name="T55" fmla="*/ 35 h 71"/>
                <a:gd name="T56" fmla="*/ 86 w 111"/>
                <a:gd name="T57" fmla="*/ 46 h 71"/>
                <a:gd name="T58" fmla="*/ 75 w 111"/>
                <a:gd name="T59" fmla="*/ 56 h 71"/>
                <a:gd name="T60" fmla="*/ 60 w 111"/>
                <a:gd name="T61" fmla="*/ 64 h 71"/>
                <a:gd name="T62" fmla="*/ 53 w 111"/>
                <a:gd name="T63" fmla="*/ 66 h 71"/>
                <a:gd name="T64" fmla="*/ 46 w 111"/>
                <a:gd name="T65" fmla="*/ 69 h 71"/>
                <a:gd name="T66" fmla="*/ 37 w 111"/>
                <a:gd name="T67" fmla="*/ 71 h 71"/>
                <a:gd name="T68" fmla="*/ 29 w 111"/>
                <a:gd name="T69" fmla="*/ 71 h 71"/>
                <a:gd name="T70" fmla="*/ 22 w 111"/>
                <a:gd name="T71" fmla="*/ 71 h 71"/>
                <a:gd name="T72" fmla="*/ 13 w 111"/>
                <a:gd name="T73" fmla="*/ 69 h 71"/>
                <a:gd name="T74" fmla="*/ 6 w 111"/>
                <a:gd name="T75" fmla="*/ 66 h 71"/>
                <a:gd name="T76" fmla="*/ 0 w 111"/>
                <a:gd name="T77" fmla="*/ 65 h 71"/>
                <a:gd name="T78" fmla="*/ 0 w 111"/>
                <a:gd name="T79" fmla="*/ 65 h 71"/>
                <a:gd name="T80" fmla="*/ 0 w 111"/>
                <a:gd name="T81" fmla="*/ 65 h 71"/>
                <a:gd name="T82" fmla="*/ 0 w 111"/>
                <a:gd name="T83" fmla="*/ 65 h 71"/>
                <a:gd name="T84" fmla="*/ 0 w 111"/>
                <a:gd name="T85" fmla="*/ 65 h 71"/>
                <a:gd name="T86" fmla="*/ 1 w 111"/>
                <a:gd name="T87" fmla="*/ 65 h 71"/>
                <a:gd name="T88" fmla="*/ 1 w 111"/>
                <a:gd name="T89" fmla="*/ 66 h 71"/>
                <a:gd name="T90" fmla="*/ 1 w 111"/>
                <a:gd name="T91" fmla="*/ 66 h 71"/>
                <a:gd name="T92" fmla="*/ 1 w 111"/>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1">
                  <a:moveTo>
                    <a:pt x="1" y="66"/>
                  </a:moveTo>
                  <a:lnTo>
                    <a:pt x="6" y="68"/>
                  </a:lnTo>
                  <a:lnTo>
                    <a:pt x="13" y="69"/>
                  </a:lnTo>
                  <a:lnTo>
                    <a:pt x="22" y="71"/>
                  </a:lnTo>
                  <a:lnTo>
                    <a:pt x="29" y="71"/>
                  </a:lnTo>
                  <a:lnTo>
                    <a:pt x="37" y="71"/>
                  </a:lnTo>
                  <a:lnTo>
                    <a:pt x="46" y="69"/>
                  </a:lnTo>
                  <a:lnTo>
                    <a:pt x="53" y="68"/>
                  </a:lnTo>
                  <a:lnTo>
                    <a:pt x="62" y="65"/>
                  </a:lnTo>
                  <a:lnTo>
                    <a:pt x="75" y="58"/>
                  </a:lnTo>
                  <a:lnTo>
                    <a:pt x="88" y="48"/>
                  </a:lnTo>
                  <a:lnTo>
                    <a:pt x="98" y="35"/>
                  </a:lnTo>
                  <a:lnTo>
                    <a:pt x="105" y="22"/>
                  </a:lnTo>
                  <a:lnTo>
                    <a:pt x="108" y="13"/>
                  </a:lnTo>
                  <a:lnTo>
                    <a:pt x="109" y="6"/>
                  </a:lnTo>
                  <a:lnTo>
                    <a:pt x="111" y="2"/>
                  </a:lnTo>
                  <a:lnTo>
                    <a:pt x="111" y="2"/>
                  </a:lnTo>
                  <a:lnTo>
                    <a:pt x="111" y="0"/>
                  </a:lnTo>
                  <a:lnTo>
                    <a:pt x="111" y="0"/>
                  </a:lnTo>
                  <a:lnTo>
                    <a:pt x="111" y="0"/>
                  </a:lnTo>
                  <a:lnTo>
                    <a:pt x="109" y="0"/>
                  </a:lnTo>
                  <a:lnTo>
                    <a:pt x="109" y="0"/>
                  </a:lnTo>
                  <a:lnTo>
                    <a:pt x="109" y="0"/>
                  </a:lnTo>
                  <a:lnTo>
                    <a:pt x="109" y="0"/>
                  </a:lnTo>
                  <a:lnTo>
                    <a:pt x="109" y="6"/>
                  </a:lnTo>
                  <a:lnTo>
                    <a:pt x="106" y="13"/>
                  </a:lnTo>
                  <a:lnTo>
                    <a:pt x="104" y="20"/>
                  </a:lnTo>
                  <a:lnTo>
                    <a:pt x="96" y="35"/>
                  </a:lnTo>
                  <a:lnTo>
                    <a:pt x="86" y="46"/>
                  </a:lnTo>
                  <a:lnTo>
                    <a:pt x="75" y="56"/>
                  </a:lnTo>
                  <a:lnTo>
                    <a:pt x="60" y="64"/>
                  </a:lnTo>
                  <a:lnTo>
                    <a:pt x="53" y="66"/>
                  </a:lnTo>
                  <a:lnTo>
                    <a:pt x="46" y="69"/>
                  </a:lnTo>
                  <a:lnTo>
                    <a:pt x="37" y="71"/>
                  </a:lnTo>
                  <a:lnTo>
                    <a:pt x="29" y="71"/>
                  </a:lnTo>
                  <a:lnTo>
                    <a:pt x="22" y="71"/>
                  </a:lnTo>
                  <a:lnTo>
                    <a:pt x="13" y="69"/>
                  </a:lnTo>
                  <a:lnTo>
                    <a:pt x="6" y="66"/>
                  </a:lnTo>
                  <a:lnTo>
                    <a:pt x="0" y="65"/>
                  </a:lnTo>
                  <a:lnTo>
                    <a:pt x="0" y="65"/>
                  </a:lnTo>
                  <a:lnTo>
                    <a:pt x="0" y="65"/>
                  </a:lnTo>
                  <a:lnTo>
                    <a:pt x="0" y="65"/>
                  </a:lnTo>
                  <a:lnTo>
                    <a:pt x="0" y="65"/>
                  </a:lnTo>
                  <a:lnTo>
                    <a:pt x="1" y="65"/>
                  </a:lnTo>
                  <a:lnTo>
                    <a:pt x="1" y="66"/>
                  </a:lnTo>
                  <a:lnTo>
                    <a:pt x="1" y="66"/>
                  </a:lnTo>
                  <a:lnTo>
                    <a:pt x="1"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1" name="Freeform 1511"/>
            <p:cNvSpPr>
              <a:spLocks/>
            </p:cNvSpPr>
            <p:nvPr/>
          </p:nvSpPr>
          <p:spPr bwMode="auto">
            <a:xfrm>
              <a:off x="4087" y="2582"/>
              <a:ext cx="109" cy="72"/>
            </a:xfrm>
            <a:custGeom>
              <a:avLst/>
              <a:gdLst>
                <a:gd name="T0" fmla="*/ 0 w 109"/>
                <a:gd name="T1" fmla="*/ 66 h 72"/>
                <a:gd name="T2" fmla="*/ 6 w 109"/>
                <a:gd name="T3" fmla="*/ 67 h 72"/>
                <a:gd name="T4" fmla="*/ 13 w 109"/>
                <a:gd name="T5" fmla="*/ 70 h 72"/>
                <a:gd name="T6" fmla="*/ 22 w 109"/>
                <a:gd name="T7" fmla="*/ 72 h 72"/>
                <a:gd name="T8" fmla="*/ 29 w 109"/>
                <a:gd name="T9" fmla="*/ 72 h 72"/>
                <a:gd name="T10" fmla="*/ 37 w 109"/>
                <a:gd name="T11" fmla="*/ 72 h 72"/>
                <a:gd name="T12" fmla="*/ 46 w 109"/>
                <a:gd name="T13" fmla="*/ 70 h 72"/>
                <a:gd name="T14" fmla="*/ 53 w 109"/>
                <a:gd name="T15" fmla="*/ 67 h 72"/>
                <a:gd name="T16" fmla="*/ 60 w 109"/>
                <a:gd name="T17" fmla="*/ 65 h 72"/>
                <a:gd name="T18" fmla="*/ 75 w 109"/>
                <a:gd name="T19" fmla="*/ 57 h 72"/>
                <a:gd name="T20" fmla="*/ 86 w 109"/>
                <a:gd name="T21" fmla="*/ 47 h 72"/>
                <a:gd name="T22" fmla="*/ 96 w 109"/>
                <a:gd name="T23" fmla="*/ 36 h 72"/>
                <a:gd name="T24" fmla="*/ 104 w 109"/>
                <a:gd name="T25" fmla="*/ 21 h 72"/>
                <a:gd name="T26" fmla="*/ 106 w 109"/>
                <a:gd name="T27" fmla="*/ 14 h 72"/>
                <a:gd name="T28" fmla="*/ 109 w 109"/>
                <a:gd name="T29" fmla="*/ 7 h 72"/>
                <a:gd name="T30" fmla="*/ 109 w 109"/>
                <a:gd name="T31" fmla="*/ 1 h 72"/>
                <a:gd name="T32" fmla="*/ 109 w 109"/>
                <a:gd name="T33" fmla="*/ 1 h 72"/>
                <a:gd name="T34" fmla="*/ 109 w 109"/>
                <a:gd name="T35" fmla="*/ 1 h 72"/>
                <a:gd name="T36" fmla="*/ 109 w 109"/>
                <a:gd name="T37" fmla="*/ 1 h 72"/>
                <a:gd name="T38" fmla="*/ 109 w 109"/>
                <a:gd name="T39" fmla="*/ 1 h 72"/>
                <a:gd name="T40" fmla="*/ 109 w 109"/>
                <a:gd name="T41" fmla="*/ 1 h 72"/>
                <a:gd name="T42" fmla="*/ 109 w 109"/>
                <a:gd name="T43" fmla="*/ 0 h 72"/>
                <a:gd name="T44" fmla="*/ 109 w 109"/>
                <a:gd name="T45" fmla="*/ 0 h 72"/>
                <a:gd name="T46" fmla="*/ 109 w 109"/>
                <a:gd name="T47" fmla="*/ 0 h 72"/>
                <a:gd name="T48" fmla="*/ 108 w 109"/>
                <a:gd name="T49" fmla="*/ 7 h 72"/>
                <a:gd name="T50" fmla="*/ 106 w 109"/>
                <a:gd name="T51" fmla="*/ 14 h 72"/>
                <a:gd name="T52" fmla="*/ 104 w 109"/>
                <a:gd name="T53" fmla="*/ 21 h 72"/>
                <a:gd name="T54" fmla="*/ 96 w 109"/>
                <a:gd name="T55" fmla="*/ 36 h 72"/>
                <a:gd name="T56" fmla="*/ 86 w 109"/>
                <a:gd name="T57" fmla="*/ 47 h 72"/>
                <a:gd name="T58" fmla="*/ 75 w 109"/>
                <a:gd name="T59" fmla="*/ 57 h 72"/>
                <a:gd name="T60" fmla="*/ 60 w 109"/>
                <a:gd name="T61" fmla="*/ 65 h 72"/>
                <a:gd name="T62" fmla="*/ 53 w 109"/>
                <a:gd name="T63" fmla="*/ 67 h 72"/>
                <a:gd name="T64" fmla="*/ 46 w 109"/>
                <a:gd name="T65" fmla="*/ 69 h 72"/>
                <a:gd name="T66" fmla="*/ 37 w 109"/>
                <a:gd name="T67" fmla="*/ 70 h 72"/>
                <a:gd name="T68" fmla="*/ 29 w 109"/>
                <a:gd name="T69" fmla="*/ 72 h 72"/>
                <a:gd name="T70" fmla="*/ 22 w 109"/>
                <a:gd name="T71" fmla="*/ 70 h 72"/>
                <a:gd name="T72" fmla="*/ 13 w 109"/>
                <a:gd name="T73" fmla="*/ 69 h 72"/>
                <a:gd name="T74" fmla="*/ 6 w 109"/>
                <a:gd name="T75" fmla="*/ 67 h 72"/>
                <a:gd name="T76" fmla="*/ 0 w 109"/>
                <a:gd name="T77" fmla="*/ 66 h 72"/>
                <a:gd name="T78" fmla="*/ 0 w 109"/>
                <a:gd name="T79" fmla="*/ 66 h 72"/>
                <a:gd name="T80" fmla="*/ 0 w 109"/>
                <a:gd name="T81" fmla="*/ 66 h 72"/>
                <a:gd name="T82" fmla="*/ 0 w 109"/>
                <a:gd name="T83" fmla="*/ 66 h 72"/>
                <a:gd name="T84" fmla="*/ 0 w 109"/>
                <a:gd name="T85" fmla="*/ 66 h 72"/>
                <a:gd name="T86" fmla="*/ 0 w 109"/>
                <a:gd name="T87" fmla="*/ 66 h 72"/>
                <a:gd name="T88" fmla="*/ 0 w 109"/>
                <a:gd name="T89" fmla="*/ 66 h 72"/>
                <a:gd name="T90" fmla="*/ 0 w 109"/>
                <a:gd name="T91" fmla="*/ 66 h 72"/>
                <a:gd name="T92" fmla="*/ 0 w 109"/>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2">
                  <a:moveTo>
                    <a:pt x="0" y="66"/>
                  </a:moveTo>
                  <a:lnTo>
                    <a:pt x="6" y="67"/>
                  </a:lnTo>
                  <a:lnTo>
                    <a:pt x="13" y="70"/>
                  </a:lnTo>
                  <a:lnTo>
                    <a:pt x="22" y="72"/>
                  </a:lnTo>
                  <a:lnTo>
                    <a:pt x="29" y="72"/>
                  </a:lnTo>
                  <a:lnTo>
                    <a:pt x="37" y="72"/>
                  </a:lnTo>
                  <a:lnTo>
                    <a:pt x="46" y="70"/>
                  </a:lnTo>
                  <a:lnTo>
                    <a:pt x="53" y="67"/>
                  </a:lnTo>
                  <a:lnTo>
                    <a:pt x="60" y="65"/>
                  </a:lnTo>
                  <a:lnTo>
                    <a:pt x="75" y="57"/>
                  </a:lnTo>
                  <a:lnTo>
                    <a:pt x="86" y="47"/>
                  </a:lnTo>
                  <a:lnTo>
                    <a:pt x="96" y="36"/>
                  </a:lnTo>
                  <a:lnTo>
                    <a:pt x="104" y="21"/>
                  </a:lnTo>
                  <a:lnTo>
                    <a:pt x="106" y="14"/>
                  </a:lnTo>
                  <a:lnTo>
                    <a:pt x="109" y="7"/>
                  </a:lnTo>
                  <a:lnTo>
                    <a:pt x="109" y="1"/>
                  </a:lnTo>
                  <a:lnTo>
                    <a:pt x="109" y="1"/>
                  </a:lnTo>
                  <a:lnTo>
                    <a:pt x="109" y="1"/>
                  </a:lnTo>
                  <a:lnTo>
                    <a:pt x="109" y="1"/>
                  </a:lnTo>
                  <a:lnTo>
                    <a:pt x="109" y="1"/>
                  </a:lnTo>
                  <a:lnTo>
                    <a:pt x="109" y="1"/>
                  </a:lnTo>
                  <a:lnTo>
                    <a:pt x="109" y="0"/>
                  </a:lnTo>
                  <a:lnTo>
                    <a:pt x="109" y="0"/>
                  </a:lnTo>
                  <a:lnTo>
                    <a:pt x="109" y="0"/>
                  </a:lnTo>
                  <a:lnTo>
                    <a:pt x="108" y="7"/>
                  </a:lnTo>
                  <a:lnTo>
                    <a:pt x="106" y="14"/>
                  </a:lnTo>
                  <a:lnTo>
                    <a:pt x="104" y="21"/>
                  </a:lnTo>
                  <a:lnTo>
                    <a:pt x="96" y="36"/>
                  </a:lnTo>
                  <a:lnTo>
                    <a:pt x="86" y="47"/>
                  </a:lnTo>
                  <a:lnTo>
                    <a:pt x="75" y="57"/>
                  </a:lnTo>
                  <a:lnTo>
                    <a:pt x="60" y="65"/>
                  </a:lnTo>
                  <a:lnTo>
                    <a:pt x="53" y="67"/>
                  </a:lnTo>
                  <a:lnTo>
                    <a:pt x="46" y="69"/>
                  </a:lnTo>
                  <a:lnTo>
                    <a:pt x="37" y="70"/>
                  </a:lnTo>
                  <a:lnTo>
                    <a:pt x="29" y="72"/>
                  </a:lnTo>
                  <a:lnTo>
                    <a:pt x="22" y="70"/>
                  </a:lnTo>
                  <a:lnTo>
                    <a:pt x="13" y="69"/>
                  </a:lnTo>
                  <a:lnTo>
                    <a:pt x="6" y="67"/>
                  </a:lnTo>
                  <a:lnTo>
                    <a:pt x="0" y="66"/>
                  </a:lnTo>
                  <a:lnTo>
                    <a:pt x="0" y="66"/>
                  </a:lnTo>
                  <a:lnTo>
                    <a:pt x="0" y="66"/>
                  </a:lnTo>
                  <a:lnTo>
                    <a:pt x="0" y="66"/>
                  </a:lnTo>
                  <a:lnTo>
                    <a:pt x="0" y="66"/>
                  </a:lnTo>
                  <a:lnTo>
                    <a:pt x="0" y="66"/>
                  </a:lnTo>
                  <a:lnTo>
                    <a:pt x="0" y="66"/>
                  </a:lnTo>
                  <a:lnTo>
                    <a:pt x="0" y="66"/>
                  </a:lnTo>
                  <a:lnTo>
                    <a:pt x="0"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2" name="Freeform 1512"/>
            <p:cNvSpPr>
              <a:spLocks/>
            </p:cNvSpPr>
            <p:nvPr/>
          </p:nvSpPr>
          <p:spPr bwMode="auto">
            <a:xfrm>
              <a:off x="4085" y="2582"/>
              <a:ext cx="111" cy="72"/>
            </a:xfrm>
            <a:custGeom>
              <a:avLst/>
              <a:gdLst>
                <a:gd name="T0" fmla="*/ 2 w 111"/>
                <a:gd name="T1" fmla="*/ 66 h 72"/>
                <a:gd name="T2" fmla="*/ 8 w 111"/>
                <a:gd name="T3" fmla="*/ 67 h 72"/>
                <a:gd name="T4" fmla="*/ 15 w 111"/>
                <a:gd name="T5" fmla="*/ 69 h 72"/>
                <a:gd name="T6" fmla="*/ 24 w 111"/>
                <a:gd name="T7" fmla="*/ 70 h 72"/>
                <a:gd name="T8" fmla="*/ 31 w 111"/>
                <a:gd name="T9" fmla="*/ 72 h 72"/>
                <a:gd name="T10" fmla="*/ 39 w 111"/>
                <a:gd name="T11" fmla="*/ 70 h 72"/>
                <a:gd name="T12" fmla="*/ 48 w 111"/>
                <a:gd name="T13" fmla="*/ 69 h 72"/>
                <a:gd name="T14" fmla="*/ 55 w 111"/>
                <a:gd name="T15" fmla="*/ 67 h 72"/>
                <a:gd name="T16" fmla="*/ 62 w 111"/>
                <a:gd name="T17" fmla="*/ 65 h 72"/>
                <a:gd name="T18" fmla="*/ 77 w 111"/>
                <a:gd name="T19" fmla="*/ 57 h 72"/>
                <a:gd name="T20" fmla="*/ 88 w 111"/>
                <a:gd name="T21" fmla="*/ 47 h 72"/>
                <a:gd name="T22" fmla="*/ 98 w 111"/>
                <a:gd name="T23" fmla="*/ 36 h 72"/>
                <a:gd name="T24" fmla="*/ 106 w 111"/>
                <a:gd name="T25" fmla="*/ 21 h 72"/>
                <a:gd name="T26" fmla="*/ 108 w 111"/>
                <a:gd name="T27" fmla="*/ 14 h 72"/>
                <a:gd name="T28" fmla="*/ 110 w 111"/>
                <a:gd name="T29" fmla="*/ 7 h 72"/>
                <a:gd name="T30" fmla="*/ 111 w 111"/>
                <a:gd name="T31" fmla="*/ 0 h 72"/>
                <a:gd name="T32" fmla="*/ 111 w 111"/>
                <a:gd name="T33" fmla="*/ 0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0 w 111"/>
                <a:gd name="T49" fmla="*/ 7 h 72"/>
                <a:gd name="T50" fmla="*/ 108 w 111"/>
                <a:gd name="T51" fmla="*/ 14 h 72"/>
                <a:gd name="T52" fmla="*/ 106 w 111"/>
                <a:gd name="T53" fmla="*/ 21 h 72"/>
                <a:gd name="T54" fmla="*/ 98 w 111"/>
                <a:gd name="T55" fmla="*/ 36 h 72"/>
                <a:gd name="T56" fmla="*/ 88 w 111"/>
                <a:gd name="T57" fmla="*/ 47 h 72"/>
                <a:gd name="T58" fmla="*/ 77 w 111"/>
                <a:gd name="T59" fmla="*/ 57 h 72"/>
                <a:gd name="T60" fmla="*/ 62 w 111"/>
                <a:gd name="T61" fmla="*/ 65 h 72"/>
                <a:gd name="T62" fmla="*/ 55 w 111"/>
                <a:gd name="T63" fmla="*/ 67 h 72"/>
                <a:gd name="T64" fmla="*/ 48 w 111"/>
                <a:gd name="T65" fmla="*/ 69 h 72"/>
                <a:gd name="T66" fmla="*/ 39 w 111"/>
                <a:gd name="T67" fmla="*/ 70 h 72"/>
                <a:gd name="T68" fmla="*/ 31 w 111"/>
                <a:gd name="T69" fmla="*/ 70 h 72"/>
                <a:gd name="T70" fmla="*/ 24 w 111"/>
                <a:gd name="T71" fmla="*/ 70 h 72"/>
                <a:gd name="T72" fmla="*/ 15 w 111"/>
                <a:gd name="T73" fmla="*/ 69 h 72"/>
                <a:gd name="T74" fmla="*/ 8 w 111"/>
                <a:gd name="T75" fmla="*/ 67 h 72"/>
                <a:gd name="T76" fmla="*/ 0 w 111"/>
                <a:gd name="T77" fmla="*/ 65 h 72"/>
                <a:gd name="T78" fmla="*/ 0 w 111"/>
                <a:gd name="T79" fmla="*/ 65 h 72"/>
                <a:gd name="T80" fmla="*/ 0 w 111"/>
                <a:gd name="T81" fmla="*/ 65 h 72"/>
                <a:gd name="T82" fmla="*/ 2 w 111"/>
                <a:gd name="T83" fmla="*/ 65 h 72"/>
                <a:gd name="T84" fmla="*/ 2 w 111"/>
                <a:gd name="T85" fmla="*/ 65 h 72"/>
                <a:gd name="T86" fmla="*/ 2 w 111"/>
                <a:gd name="T87" fmla="*/ 65 h 72"/>
                <a:gd name="T88" fmla="*/ 2 w 111"/>
                <a:gd name="T89" fmla="*/ 65 h 72"/>
                <a:gd name="T90" fmla="*/ 2 w 111"/>
                <a:gd name="T91" fmla="*/ 66 h 72"/>
                <a:gd name="T92" fmla="*/ 2 w 111"/>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2">
                  <a:moveTo>
                    <a:pt x="2" y="66"/>
                  </a:moveTo>
                  <a:lnTo>
                    <a:pt x="8" y="67"/>
                  </a:lnTo>
                  <a:lnTo>
                    <a:pt x="15" y="69"/>
                  </a:lnTo>
                  <a:lnTo>
                    <a:pt x="24" y="70"/>
                  </a:lnTo>
                  <a:lnTo>
                    <a:pt x="31" y="72"/>
                  </a:lnTo>
                  <a:lnTo>
                    <a:pt x="39" y="70"/>
                  </a:lnTo>
                  <a:lnTo>
                    <a:pt x="48" y="69"/>
                  </a:lnTo>
                  <a:lnTo>
                    <a:pt x="55" y="67"/>
                  </a:lnTo>
                  <a:lnTo>
                    <a:pt x="62" y="65"/>
                  </a:lnTo>
                  <a:lnTo>
                    <a:pt x="77" y="57"/>
                  </a:lnTo>
                  <a:lnTo>
                    <a:pt x="88" y="47"/>
                  </a:lnTo>
                  <a:lnTo>
                    <a:pt x="98" y="36"/>
                  </a:lnTo>
                  <a:lnTo>
                    <a:pt x="106" y="21"/>
                  </a:lnTo>
                  <a:lnTo>
                    <a:pt x="108" y="14"/>
                  </a:lnTo>
                  <a:lnTo>
                    <a:pt x="110" y="7"/>
                  </a:lnTo>
                  <a:lnTo>
                    <a:pt x="111" y="0"/>
                  </a:lnTo>
                  <a:lnTo>
                    <a:pt x="111" y="0"/>
                  </a:lnTo>
                  <a:lnTo>
                    <a:pt x="111" y="0"/>
                  </a:lnTo>
                  <a:lnTo>
                    <a:pt x="111" y="0"/>
                  </a:lnTo>
                  <a:lnTo>
                    <a:pt x="111" y="0"/>
                  </a:lnTo>
                  <a:lnTo>
                    <a:pt x="111" y="0"/>
                  </a:lnTo>
                  <a:lnTo>
                    <a:pt x="111" y="0"/>
                  </a:lnTo>
                  <a:lnTo>
                    <a:pt x="111" y="0"/>
                  </a:lnTo>
                  <a:lnTo>
                    <a:pt x="111" y="0"/>
                  </a:lnTo>
                  <a:lnTo>
                    <a:pt x="110" y="7"/>
                  </a:lnTo>
                  <a:lnTo>
                    <a:pt x="108" y="14"/>
                  </a:lnTo>
                  <a:lnTo>
                    <a:pt x="106" y="21"/>
                  </a:lnTo>
                  <a:lnTo>
                    <a:pt x="98" y="36"/>
                  </a:lnTo>
                  <a:lnTo>
                    <a:pt x="88" y="47"/>
                  </a:lnTo>
                  <a:lnTo>
                    <a:pt x="77" y="57"/>
                  </a:lnTo>
                  <a:lnTo>
                    <a:pt x="62" y="65"/>
                  </a:lnTo>
                  <a:lnTo>
                    <a:pt x="55" y="67"/>
                  </a:lnTo>
                  <a:lnTo>
                    <a:pt x="48" y="69"/>
                  </a:lnTo>
                  <a:lnTo>
                    <a:pt x="39" y="70"/>
                  </a:lnTo>
                  <a:lnTo>
                    <a:pt x="31" y="70"/>
                  </a:lnTo>
                  <a:lnTo>
                    <a:pt x="24" y="70"/>
                  </a:lnTo>
                  <a:lnTo>
                    <a:pt x="15" y="69"/>
                  </a:lnTo>
                  <a:lnTo>
                    <a:pt x="8" y="67"/>
                  </a:lnTo>
                  <a:lnTo>
                    <a:pt x="0" y="65"/>
                  </a:lnTo>
                  <a:lnTo>
                    <a:pt x="0" y="65"/>
                  </a:lnTo>
                  <a:lnTo>
                    <a:pt x="0" y="65"/>
                  </a:lnTo>
                  <a:lnTo>
                    <a:pt x="2" y="65"/>
                  </a:lnTo>
                  <a:lnTo>
                    <a:pt x="2" y="65"/>
                  </a:lnTo>
                  <a:lnTo>
                    <a:pt x="2" y="65"/>
                  </a:lnTo>
                  <a:lnTo>
                    <a:pt x="2" y="65"/>
                  </a:lnTo>
                  <a:lnTo>
                    <a:pt x="2" y="66"/>
                  </a:lnTo>
                  <a:lnTo>
                    <a:pt x="2"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3" name="Freeform 1513"/>
            <p:cNvSpPr>
              <a:spLocks/>
            </p:cNvSpPr>
            <p:nvPr/>
          </p:nvSpPr>
          <p:spPr bwMode="auto">
            <a:xfrm>
              <a:off x="4085" y="2580"/>
              <a:ext cx="111" cy="72"/>
            </a:xfrm>
            <a:custGeom>
              <a:avLst/>
              <a:gdLst>
                <a:gd name="T0" fmla="*/ 0 w 111"/>
                <a:gd name="T1" fmla="*/ 67 h 72"/>
                <a:gd name="T2" fmla="*/ 8 w 111"/>
                <a:gd name="T3" fmla="*/ 69 h 72"/>
                <a:gd name="T4" fmla="*/ 15 w 111"/>
                <a:gd name="T5" fmla="*/ 71 h 72"/>
                <a:gd name="T6" fmla="*/ 24 w 111"/>
                <a:gd name="T7" fmla="*/ 72 h 72"/>
                <a:gd name="T8" fmla="*/ 31 w 111"/>
                <a:gd name="T9" fmla="*/ 72 h 72"/>
                <a:gd name="T10" fmla="*/ 39 w 111"/>
                <a:gd name="T11" fmla="*/ 72 h 72"/>
                <a:gd name="T12" fmla="*/ 48 w 111"/>
                <a:gd name="T13" fmla="*/ 71 h 72"/>
                <a:gd name="T14" fmla="*/ 55 w 111"/>
                <a:gd name="T15" fmla="*/ 69 h 72"/>
                <a:gd name="T16" fmla="*/ 62 w 111"/>
                <a:gd name="T17" fmla="*/ 67 h 72"/>
                <a:gd name="T18" fmla="*/ 77 w 111"/>
                <a:gd name="T19" fmla="*/ 59 h 72"/>
                <a:gd name="T20" fmla="*/ 88 w 111"/>
                <a:gd name="T21" fmla="*/ 49 h 72"/>
                <a:gd name="T22" fmla="*/ 98 w 111"/>
                <a:gd name="T23" fmla="*/ 38 h 72"/>
                <a:gd name="T24" fmla="*/ 106 w 111"/>
                <a:gd name="T25" fmla="*/ 23 h 72"/>
                <a:gd name="T26" fmla="*/ 108 w 111"/>
                <a:gd name="T27" fmla="*/ 16 h 72"/>
                <a:gd name="T28" fmla="*/ 110 w 111"/>
                <a:gd name="T29" fmla="*/ 9 h 72"/>
                <a:gd name="T30" fmla="*/ 111 w 111"/>
                <a:gd name="T31" fmla="*/ 2 h 72"/>
                <a:gd name="T32" fmla="*/ 111 w 111"/>
                <a:gd name="T33" fmla="*/ 2 h 72"/>
                <a:gd name="T34" fmla="*/ 111 w 111"/>
                <a:gd name="T35" fmla="*/ 2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0 w 111"/>
                <a:gd name="T51" fmla="*/ 9 h 72"/>
                <a:gd name="T52" fmla="*/ 107 w 111"/>
                <a:gd name="T53" fmla="*/ 16 h 72"/>
                <a:gd name="T54" fmla="*/ 106 w 111"/>
                <a:gd name="T55" fmla="*/ 23 h 72"/>
                <a:gd name="T56" fmla="*/ 97 w 111"/>
                <a:gd name="T57" fmla="*/ 36 h 72"/>
                <a:gd name="T58" fmla="*/ 88 w 111"/>
                <a:gd name="T59" fmla="*/ 49 h 72"/>
                <a:gd name="T60" fmla="*/ 75 w 111"/>
                <a:gd name="T61" fmla="*/ 58 h 72"/>
                <a:gd name="T62" fmla="*/ 62 w 111"/>
                <a:gd name="T63" fmla="*/ 67 h 72"/>
                <a:gd name="T64" fmla="*/ 55 w 111"/>
                <a:gd name="T65" fmla="*/ 68 h 72"/>
                <a:gd name="T66" fmla="*/ 48 w 111"/>
                <a:gd name="T67" fmla="*/ 71 h 72"/>
                <a:gd name="T68" fmla="*/ 39 w 111"/>
                <a:gd name="T69" fmla="*/ 72 h 72"/>
                <a:gd name="T70" fmla="*/ 31 w 111"/>
                <a:gd name="T71" fmla="*/ 72 h 72"/>
                <a:gd name="T72" fmla="*/ 24 w 111"/>
                <a:gd name="T73" fmla="*/ 72 h 72"/>
                <a:gd name="T74" fmla="*/ 15 w 111"/>
                <a:gd name="T75" fmla="*/ 71 h 72"/>
                <a:gd name="T76" fmla="*/ 8 w 111"/>
                <a:gd name="T77" fmla="*/ 68 h 72"/>
                <a:gd name="T78" fmla="*/ 0 w 111"/>
                <a:gd name="T79" fmla="*/ 67 h 72"/>
                <a:gd name="T80" fmla="*/ 0 w 111"/>
                <a:gd name="T81" fmla="*/ 67 h 72"/>
                <a:gd name="T82" fmla="*/ 0 w 111"/>
                <a:gd name="T83" fmla="*/ 67 h 72"/>
                <a:gd name="T84" fmla="*/ 0 w 111"/>
                <a:gd name="T85" fmla="*/ 67 h 72"/>
                <a:gd name="T86" fmla="*/ 0 w 111"/>
                <a:gd name="T87" fmla="*/ 67 h 72"/>
                <a:gd name="T88" fmla="*/ 0 w 111"/>
                <a:gd name="T89" fmla="*/ 67 h 72"/>
                <a:gd name="T90" fmla="*/ 0 w 111"/>
                <a:gd name="T91" fmla="*/ 67 h 72"/>
                <a:gd name="T92" fmla="*/ 0 w 111"/>
                <a:gd name="T93" fmla="*/ 67 h 72"/>
                <a:gd name="T94" fmla="*/ 0 w 111"/>
                <a:gd name="T95"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72">
                  <a:moveTo>
                    <a:pt x="0" y="67"/>
                  </a:moveTo>
                  <a:lnTo>
                    <a:pt x="8" y="69"/>
                  </a:lnTo>
                  <a:lnTo>
                    <a:pt x="15" y="71"/>
                  </a:lnTo>
                  <a:lnTo>
                    <a:pt x="24" y="72"/>
                  </a:lnTo>
                  <a:lnTo>
                    <a:pt x="31" y="72"/>
                  </a:lnTo>
                  <a:lnTo>
                    <a:pt x="39" y="72"/>
                  </a:lnTo>
                  <a:lnTo>
                    <a:pt x="48" y="71"/>
                  </a:lnTo>
                  <a:lnTo>
                    <a:pt x="55" y="69"/>
                  </a:lnTo>
                  <a:lnTo>
                    <a:pt x="62" y="67"/>
                  </a:lnTo>
                  <a:lnTo>
                    <a:pt x="77" y="59"/>
                  </a:lnTo>
                  <a:lnTo>
                    <a:pt x="88" y="49"/>
                  </a:lnTo>
                  <a:lnTo>
                    <a:pt x="98" y="38"/>
                  </a:lnTo>
                  <a:lnTo>
                    <a:pt x="106" y="23"/>
                  </a:lnTo>
                  <a:lnTo>
                    <a:pt x="108" y="16"/>
                  </a:lnTo>
                  <a:lnTo>
                    <a:pt x="110" y="9"/>
                  </a:lnTo>
                  <a:lnTo>
                    <a:pt x="111" y="2"/>
                  </a:lnTo>
                  <a:lnTo>
                    <a:pt x="111" y="2"/>
                  </a:lnTo>
                  <a:lnTo>
                    <a:pt x="111" y="2"/>
                  </a:lnTo>
                  <a:lnTo>
                    <a:pt x="111" y="0"/>
                  </a:lnTo>
                  <a:lnTo>
                    <a:pt x="111" y="0"/>
                  </a:lnTo>
                  <a:lnTo>
                    <a:pt x="111" y="0"/>
                  </a:lnTo>
                  <a:lnTo>
                    <a:pt x="111" y="0"/>
                  </a:lnTo>
                  <a:lnTo>
                    <a:pt x="111" y="0"/>
                  </a:lnTo>
                  <a:lnTo>
                    <a:pt x="111" y="0"/>
                  </a:lnTo>
                  <a:lnTo>
                    <a:pt x="111" y="0"/>
                  </a:lnTo>
                  <a:lnTo>
                    <a:pt x="110" y="9"/>
                  </a:lnTo>
                  <a:lnTo>
                    <a:pt x="107" y="16"/>
                  </a:lnTo>
                  <a:lnTo>
                    <a:pt x="106" y="23"/>
                  </a:lnTo>
                  <a:lnTo>
                    <a:pt x="97" y="36"/>
                  </a:lnTo>
                  <a:lnTo>
                    <a:pt x="88" y="49"/>
                  </a:lnTo>
                  <a:lnTo>
                    <a:pt x="75" y="58"/>
                  </a:lnTo>
                  <a:lnTo>
                    <a:pt x="62" y="67"/>
                  </a:lnTo>
                  <a:lnTo>
                    <a:pt x="55" y="68"/>
                  </a:lnTo>
                  <a:lnTo>
                    <a:pt x="48" y="71"/>
                  </a:lnTo>
                  <a:lnTo>
                    <a:pt x="39" y="72"/>
                  </a:lnTo>
                  <a:lnTo>
                    <a:pt x="31" y="72"/>
                  </a:lnTo>
                  <a:lnTo>
                    <a:pt x="24" y="72"/>
                  </a:lnTo>
                  <a:lnTo>
                    <a:pt x="15" y="71"/>
                  </a:lnTo>
                  <a:lnTo>
                    <a:pt x="8" y="68"/>
                  </a:lnTo>
                  <a:lnTo>
                    <a:pt x="0" y="67"/>
                  </a:lnTo>
                  <a:lnTo>
                    <a:pt x="0" y="67"/>
                  </a:lnTo>
                  <a:lnTo>
                    <a:pt x="0" y="67"/>
                  </a:lnTo>
                  <a:lnTo>
                    <a:pt x="0" y="67"/>
                  </a:lnTo>
                  <a:lnTo>
                    <a:pt x="0" y="67"/>
                  </a:lnTo>
                  <a:lnTo>
                    <a:pt x="0" y="67"/>
                  </a:lnTo>
                  <a:lnTo>
                    <a:pt x="0" y="67"/>
                  </a:lnTo>
                  <a:lnTo>
                    <a:pt x="0" y="67"/>
                  </a:lnTo>
                  <a:lnTo>
                    <a:pt x="0" y="67"/>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4" name="Freeform 1514"/>
            <p:cNvSpPr>
              <a:spLocks/>
            </p:cNvSpPr>
            <p:nvPr/>
          </p:nvSpPr>
          <p:spPr bwMode="auto">
            <a:xfrm>
              <a:off x="4085" y="2579"/>
              <a:ext cx="111" cy="73"/>
            </a:xfrm>
            <a:custGeom>
              <a:avLst/>
              <a:gdLst>
                <a:gd name="T0" fmla="*/ 0 w 111"/>
                <a:gd name="T1" fmla="*/ 68 h 73"/>
                <a:gd name="T2" fmla="*/ 8 w 111"/>
                <a:gd name="T3" fmla="*/ 69 h 73"/>
                <a:gd name="T4" fmla="*/ 15 w 111"/>
                <a:gd name="T5" fmla="*/ 72 h 73"/>
                <a:gd name="T6" fmla="*/ 24 w 111"/>
                <a:gd name="T7" fmla="*/ 73 h 73"/>
                <a:gd name="T8" fmla="*/ 31 w 111"/>
                <a:gd name="T9" fmla="*/ 73 h 73"/>
                <a:gd name="T10" fmla="*/ 39 w 111"/>
                <a:gd name="T11" fmla="*/ 73 h 73"/>
                <a:gd name="T12" fmla="*/ 48 w 111"/>
                <a:gd name="T13" fmla="*/ 72 h 73"/>
                <a:gd name="T14" fmla="*/ 55 w 111"/>
                <a:gd name="T15" fmla="*/ 69 h 73"/>
                <a:gd name="T16" fmla="*/ 62 w 111"/>
                <a:gd name="T17" fmla="*/ 68 h 73"/>
                <a:gd name="T18" fmla="*/ 75 w 111"/>
                <a:gd name="T19" fmla="*/ 59 h 73"/>
                <a:gd name="T20" fmla="*/ 88 w 111"/>
                <a:gd name="T21" fmla="*/ 50 h 73"/>
                <a:gd name="T22" fmla="*/ 97 w 111"/>
                <a:gd name="T23" fmla="*/ 37 h 73"/>
                <a:gd name="T24" fmla="*/ 106 w 111"/>
                <a:gd name="T25" fmla="*/ 24 h 73"/>
                <a:gd name="T26" fmla="*/ 107 w 111"/>
                <a:gd name="T27" fmla="*/ 17 h 73"/>
                <a:gd name="T28" fmla="*/ 110 w 111"/>
                <a:gd name="T29" fmla="*/ 10 h 73"/>
                <a:gd name="T30" fmla="*/ 111 w 111"/>
                <a:gd name="T31" fmla="*/ 1 h 73"/>
                <a:gd name="T32" fmla="*/ 111 w 111"/>
                <a:gd name="T33" fmla="*/ 1 h 73"/>
                <a:gd name="T34" fmla="*/ 111 w 111"/>
                <a:gd name="T35" fmla="*/ 1 h 73"/>
                <a:gd name="T36" fmla="*/ 111 w 111"/>
                <a:gd name="T37" fmla="*/ 1 h 73"/>
                <a:gd name="T38" fmla="*/ 110 w 111"/>
                <a:gd name="T39" fmla="*/ 1 h 73"/>
                <a:gd name="T40" fmla="*/ 110 w 111"/>
                <a:gd name="T41" fmla="*/ 1 h 73"/>
                <a:gd name="T42" fmla="*/ 110 w 111"/>
                <a:gd name="T43" fmla="*/ 1 h 73"/>
                <a:gd name="T44" fmla="*/ 110 w 111"/>
                <a:gd name="T45" fmla="*/ 1 h 73"/>
                <a:gd name="T46" fmla="*/ 110 w 111"/>
                <a:gd name="T47" fmla="*/ 0 h 73"/>
                <a:gd name="T48" fmla="*/ 110 w 111"/>
                <a:gd name="T49" fmla="*/ 0 h 73"/>
                <a:gd name="T50" fmla="*/ 110 w 111"/>
                <a:gd name="T51" fmla="*/ 1 h 73"/>
                <a:gd name="T52" fmla="*/ 108 w 111"/>
                <a:gd name="T53" fmla="*/ 10 h 73"/>
                <a:gd name="T54" fmla="*/ 107 w 111"/>
                <a:gd name="T55" fmla="*/ 17 h 73"/>
                <a:gd name="T56" fmla="*/ 104 w 111"/>
                <a:gd name="T57" fmla="*/ 24 h 73"/>
                <a:gd name="T58" fmla="*/ 97 w 111"/>
                <a:gd name="T59" fmla="*/ 37 h 73"/>
                <a:gd name="T60" fmla="*/ 87 w 111"/>
                <a:gd name="T61" fmla="*/ 49 h 73"/>
                <a:gd name="T62" fmla="*/ 75 w 111"/>
                <a:gd name="T63" fmla="*/ 59 h 73"/>
                <a:gd name="T64" fmla="*/ 62 w 111"/>
                <a:gd name="T65" fmla="*/ 66 h 73"/>
                <a:gd name="T66" fmla="*/ 55 w 111"/>
                <a:gd name="T67" fmla="*/ 69 h 73"/>
                <a:gd name="T68" fmla="*/ 48 w 111"/>
                <a:gd name="T69" fmla="*/ 70 h 73"/>
                <a:gd name="T70" fmla="*/ 39 w 111"/>
                <a:gd name="T71" fmla="*/ 72 h 73"/>
                <a:gd name="T72" fmla="*/ 31 w 111"/>
                <a:gd name="T73" fmla="*/ 73 h 73"/>
                <a:gd name="T74" fmla="*/ 24 w 111"/>
                <a:gd name="T75" fmla="*/ 72 h 73"/>
                <a:gd name="T76" fmla="*/ 15 w 111"/>
                <a:gd name="T77" fmla="*/ 70 h 73"/>
                <a:gd name="T78" fmla="*/ 8 w 111"/>
                <a:gd name="T79" fmla="*/ 69 h 73"/>
                <a:gd name="T80" fmla="*/ 0 w 111"/>
                <a:gd name="T81" fmla="*/ 66 h 73"/>
                <a:gd name="T82" fmla="*/ 0 w 111"/>
                <a:gd name="T83" fmla="*/ 66 h 73"/>
                <a:gd name="T84" fmla="*/ 0 w 111"/>
                <a:gd name="T85" fmla="*/ 66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3">
                  <a:moveTo>
                    <a:pt x="0" y="68"/>
                  </a:moveTo>
                  <a:lnTo>
                    <a:pt x="8" y="69"/>
                  </a:lnTo>
                  <a:lnTo>
                    <a:pt x="15" y="72"/>
                  </a:lnTo>
                  <a:lnTo>
                    <a:pt x="24" y="73"/>
                  </a:lnTo>
                  <a:lnTo>
                    <a:pt x="31" y="73"/>
                  </a:lnTo>
                  <a:lnTo>
                    <a:pt x="39" y="73"/>
                  </a:lnTo>
                  <a:lnTo>
                    <a:pt x="48" y="72"/>
                  </a:lnTo>
                  <a:lnTo>
                    <a:pt x="55" y="69"/>
                  </a:lnTo>
                  <a:lnTo>
                    <a:pt x="62" y="68"/>
                  </a:lnTo>
                  <a:lnTo>
                    <a:pt x="75" y="59"/>
                  </a:lnTo>
                  <a:lnTo>
                    <a:pt x="88" y="50"/>
                  </a:lnTo>
                  <a:lnTo>
                    <a:pt x="97" y="37"/>
                  </a:lnTo>
                  <a:lnTo>
                    <a:pt x="106" y="24"/>
                  </a:lnTo>
                  <a:lnTo>
                    <a:pt x="107" y="17"/>
                  </a:lnTo>
                  <a:lnTo>
                    <a:pt x="110" y="10"/>
                  </a:lnTo>
                  <a:lnTo>
                    <a:pt x="111" y="1"/>
                  </a:lnTo>
                  <a:lnTo>
                    <a:pt x="111" y="1"/>
                  </a:lnTo>
                  <a:lnTo>
                    <a:pt x="111" y="1"/>
                  </a:lnTo>
                  <a:lnTo>
                    <a:pt x="111" y="1"/>
                  </a:lnTo>
                  <a:lnTo>
                    <a:pt x="110" y="1"/>
                  </a:lnTo>
                  <a:lnTo>
                    <a:pt x="110" y="1"/>
                  </a:lnTo>
                  <a:lnTo>
                    <a:pt x="110" y="1"/>
                  </a:lnTo>
                  <a:lnTo>
                    <a:pt x="110" y="1"/>
                  </a:lnTo>
                  <a:lnTo>
                    <a:pt x="110" y="0"/>
                  </a:lnTo>
                  <a:lnTo>
                    <a:pt x="110" y="0"/>
                  </a:lnTo>
                  <a:lnTo>
                    <a:pt x="110" y="1"/>
                  </a:lnTo>
                  <a:lnTo>
                    <a:pt x="108" y="10"/>
                  </a:lnTo>
                  <a:lnTo>
                    <a:pt x="107" y="17"/>
                  </a:lnTo>
                  <a:lnTo>
                    <a:pt x="104" y="24"/>
                  </a:lnTo>
                  <a:lnTo>
                    <a:pt x="97" y="37"/>
                  </a:lnTo>
                  <a:lnTo>
                    <a:pt x="87" y="49"/>
                  </a:lnTo>
                  <a:lnTo>
                    <a:pt x="75" y="59"/>
                  </a:lnTo>
                  <a:lnTo>
                    <a:pt x="62" y="66"/>
                  </a:lnTo>
                  <a:lnTo>
                    <a:pt x="55" y="69"/>
                  </a:lnTo>
                  <a:lnTo>
                    <a:pt x="48" y="70"/>
                  </a:lnTo>
                  <a:lnTo>
                    <a:pt x="39" y="72"/>
                  </a:lnTo>
                  <a:lnTo>
                    <a:pt x="31" y="73"/>
                  </a:lnTo>
                  <a:lnTo>
                    <a:pt x="24" y="72"/>
                  </a:lnTo>
                  <a:lnTo>
                    <a:pt x="15" y="70"/>
                  </a:lnTo>
                  <a:lnTo>
                    <a:pt x="8" y="69"/>
                  </a:lnTo>
                  <a:lnTo>
                    <a:pt x="0" y="66"/>
                  </a:lnTo>
                  <a:lnTo>
                    <a:pt x="0" y="66"/>
                  </a:lnTo>
                  <a:lnTo>
                    <a:pt x="0" y="66"/>
                  </a:lnTo>
                  <a:lnTo>
                    <a:pt x="0" y="66"/>
                  </a:lnTo>
                  <a:lnTo>
                    <a:pt x="0" y="66"/>
                  </a:lnTo>
                  <a:lnTo>
                    <a:pt x="0" y="66"/>
                  </a:lnTo>
                  <a:lnTo>
                    <a:pt x="0" y="66"/>
                  </a:lnTo>
                  <a:lnTo>
                    <a:pt x="0" y="66"/>
                  </a:lnTo>
                  <a:lnTo>
                    <a:pt x="0" y="66"/>
                  </a:lnTo>
                  <a:lnTo>
                    <a:pt x="0" y="68"/>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5" name="Freeform 1515"/>
            <p:cNvSpPr>
              <a:spLocks/>
            </p:cNvSpPr>
            <p:nvPr/>
          </p:nvSpPr>
          <p:spPr bwMode="auto">
            <a:xfrm>
              <a:off x="4084" y="2579"/>
              <a:ext cx="111" cy="73"/>
            </a:xfrm>
            <a:custGeom>
              <a:avLst/>
              <a:gdLst>
                <a:gd name="T0" fmla="*/ 1 w 111"/>
                <a:gd name="T1" fmla="*/ 66 h 73"/>
                <a:gd name="T2" fmla="*/ 1 w 111"/>
                <a:gd name="T3" fmla="*/ 66 h 73"/>
                <a:gd name="T4" fmla="*/ 9 w 111"/>
                <a:gd name="T5" fmla="*/ 69 h 73"/>
                <a:gd name="T6" fmla="*/ 16 w 111"/>
                <a:gd name="T7" fmla="*/ 70 h 73"/>
                <a:gd name="T8" fmla="*/ 25 w 111"/>
                <a:gd name="T9" fmla="*/ 72 h 73"/>
                <a:gd name="T10" fmla="*/ 32 w 111"/>
                <a:gd name="T11" fmla="*/ 73 h 73"/>
                <a:gd name="T12" fmla="*/ 40 w 111"/>
                <a:gd name="T13" fmla="*/ 72 h 73"/>
                <a:gd name="T14" fmla="*/ 49 w 111"/>
                <a:gd name="T15" fmla="*/ 70 h 73"/>
                <a:gd name="T16" fmla="*/ 56 w 111"/>
                <a:gd name="T17" fmla="*/ 69 h 73"/>
                <a:gd name="T18" fmla="*/ 63 w 111"/>
                <a:gd name="T19" fmla="*/ 66 h 73"/>
                <a:gd name="T20" fmla="*/ 76 w 111"/>
                <a:gd name="T21" fmla="*/ 59 h 73"/>
                <a:gd name="T22" fmla="*/ 88 w 111"/>
                <a:gd name="T23" fmla="*/ 49 h 73"/>
                <a:gd name="T24" fmla="*/ 98 w 111"/>
                <a:gd name="T25" fmla="*/ 37 h 73"/>
                <a:gd name="T26" fmla="*/ 105 w 111"/>
                <a:gd name="T27" fmla="*/ 24 h 73"/>
                <a:gd name="T28" fmla="*/ 108 w 111"/>
                <a:gd name="T29" fmla="*/ 17 h 73"/>
                <a:gd name="T30" fmla="*/ 109 w 111"/>
                <a:gd name="T31" fmla="*/ 10 h 73"/>
                <a:gd name="T32" fmla="*/ 111 w 111"/>
                <a:gd name="T33" fmla="*/ 1 h 73"/>
                <a:gd name="T34" fmla="*/ 111 w 111"/>
                <a:gd name="T35" fmla="*/ 0 h 73"/>
                <a:gd name="T36" fmla="*/ 111 w 111"/>
                <a:gd name="T37" fmla="*/ 0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11 w 111"/>
                <a:gd name="T53" fmla="*/ 1 h 73"/>
                <a:gd name="T54" fmla="*/ 109 w 111"/>
                <a:gd name="T55" fmla="*/ 9 h 73"/>
                <a:gd name="T56" fmla="*/ 108 w 111"/>
                <a:gd name="T57" fmla="*/ 17 h 73"/>
                <a:gd name="T58" fmla="*/ 105 w 111"/>
                <a:gd name="T59" fmla="*/ 24 h 73"/>
                <a:gd name="T60" fmla="*/ 98 w 111"/>
                <a:gd name="T61" fmla="*/ 37 h 73"/>
                <a:gd name="T62" fmla="*/ 88 w 111"/>
                <a:gd name="T63" fmla="*/ 49 h 73"/>
                <a:gd name="T64" fmla="*/ 76 w 111"/>
                <a:gd name="T65" fmla="*/ 59 h 73"/>
                <a:gd name="T66" fmla="*/ 63 w 111"/>
                <a:gd name="T67" fmla="*/ 66 h 73"/>
                <a:gd name="T68" fmla="*/ 56 w 111"/>
                <a:gd name="T69" fmla="*/ 69 h 73"/>
                <a:gd name="T70" fmla="*/ 48 w 111"/>
                <a:gd name="T71" fmla="*/ 70 h 73"/>
                <a:gd name="T72" fmla="*/ 40 w 111"/>
                <a:gd name="T73" fmla="*/ 72 h 73"/>
                <a:gd name="T74" fmla="*/ 32 w 111"/>
                <a:gd name="T75" fmla="*/ 72 h 73"/>
                <a:gd name="T76" fmla="*/ 25 w 111"/>
                <a:gd name="T77" fmla="*/ 72 h 73"/>
                <a:gd name="T78" fmla="*/ 16 w 111"/>
                <a:gd name="T79" fmla="*/ 70 h 73"/>
                <a:gd name="T80" fmla="*/ 9 w 111"/>
                <a:gd name="T81" fmla="*/ 69 h 73"/>
                <a:gd name="T82" fmla="*/ 1 w 111"/>
                <a:gd name="T83" fmla="*/ 66 h 73"/>
                <a:gd name="T84" fmla="*/ 0 w 111"/>
                <a:gd name="T85" fmla="*/ 65 h 73"/>
                <a:gd name="T86" fmla="*/ 0 w 111"/>
                <a:gd name="T87" fmla="*/ 65 h 73"/>
                <a:gd name="T88" fmla="*/ 0 w 111"/>
                <a:gd name="T89" fmla="*/ 65 h 73"/>
                <a:gd name="T90" fmla="*/ 0 w 111"/>
                <a:gd name="T91" fmla="*/ 65 h 73"/>
                <a:gd name="T92" fmla="*/ 0 w 111"/>
                <a:gd name="T93" fmla="*/ 66 h 73"/>
                <a:gd name="T94" fmla="*/ 0 w 111"/>
                <a:gd name="T95" fmla="*/ 66 h 73"/>
                <a:gd name="T96" fmla="*/ 0 w 111"/>
                <a:gd name="T97" fmla="*/ 66 h 73"/>
                <a:gd name="T98" fmla="*/ 0 w 111"/>
                <a:gd name="T99" fmla="*/ 66 h 73"/>
                <a:gd name="T100" fmla="*/ 1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1" y="66"/>
                  </a:moveTo>
                  <a:lnTo>
                    <a:pt x="1" y="66"/>
                  </a:lnTo>
                  <a:lnTo>
                    <a:pt x="9" y="69"/>
                  </a:lnTo>
                  <a:lnTo>
                    <a:pt x="16" y="70"/>
                  </a:lnTo>
                  <a:lnTo>
                    <a:pt x="25" y="72"/>
                  </a:lnTo>
                  <a:lnTo>
                    <a:pt x="32" y="73"/>
                  </a:lnTo>
                  <a:lnTo>
                    <a:pt x="40" y="72"/>
                  </a:lnTo>
                  <a:lnTo>
                    <a:pt x="49" y="70"/>
                  </a:lnTo>
                  <a:lnTo>
                    <a:pt x="56" y="69"/>
                  </a:lnTo>
                  <a:lnTo>
                    <a:pt x="63" y="66"/>
                  </a:lnTo>
                  <a:lnTo>
                    <a:pt x="76" y="59"/>
                  </a:lnTo>
                  <a:lnTo>
                    <a:pt x="88" y="49"/>
                  </a:lnTo>
                  <a:lnTo>
                    <a:pt x="98" y="37"/>
                  </a:lnTo>
                  <a:lnTo>
                    <a:pt x="105" y="24"/>
                  </a:lnTo>
                  <a:lnTo>
                    <a:pt x="108" y="17"/>
                  </a:lnTo>
                  <a:lnTo>
                    <a:pt x="109" y="10"/>
                  </a:lnTo>
                  <a:lnTo>
                    <a:pt x="111" y="1"/>
                  </a:lnTo>
                  <a:lnTo>
                    <a:pt x="111" y="0"/>
                  </a:lnTo>
                  <a:lnTo>
                    <a:pt x="111" y="0"/>
                  </a:lnTo>
                  <a:lnTo>
                    <a:pt x="111" y="0"/>
                  </a:lnTo>
                  <a:lnTo>
                    <a:pt x="111" y="0"/>
                  </a:lnTo>
                  <a:lnTo>
                    <a:pt x="111" y="0"/>
                  </a:lnTo>
                  <a:lnTo>
                    <a:pt x="111" y="0"/>
                  </a:lnTo>
                  <a:lnTo>
                    <a:pt x="111" y="0"/>
                  </a:lnTo>
                  <a:lnTo>
                    <a:pt x="111" y="0"/>
                  </a:lnTo>
                  <a:lnTo>
                    <a:pt x="111" y="0"/>
                  </a:lnTo>
                  <a:lnTo>
                    <a:pt x="111" y="1"/>
                  </a:lnTo>
                  <a:lnTo>
                    <a:pt x="109" y="9"/>
                  </a:lnTo>
                  <a:lnTo>
                    <a:pt x="108" y="17"/>
                  </a:lnTo>
                  <a:lnTo>
                    <a:pt x="105" y="24"/>
                  </a:lnTo>
                  <a:lnTo>
                    <a:pt x="98" y="37"/>
                  </a:lnTo>
                  <a:lnTo>
                    <a:pt x="88" y="49"/>
                  </a:lnTo>
                  <a:lnTo>
                    <a:pt x="76" y="59"/>
                  </a:lnTo>
                  <a:lnTo>
                    <a:pt x="63" y="66"/>
                  </a:lnTo>
                  <a:lnTo>
                    <a:pt x="56" y="69"/>
                  </a:lnTo>
                  <a:lnTo>
                    <a:pt x="48" y="70"/>
                  </a:lnTo>
                  <a:lnTo>
                    <a:pt x="40" y="72"/>
                  </a:lnTo>
                  <a:lnTo>
                    <a:pt x="32" y="72"/>
                  </a:lnTo>
                  <a:lnTo>
                    <a:pt x="25" y="72"/>
                  </a:lnTo>
                  <a:lnTo>
                    <a:pt x="16" y="70"/>
                  </a:lnTo>
                  <a:lnTo>
                    <a:pt x="9" y="69"/>
                  </a:lnTo>
                  <a:lnTo>
                    <a:pt x="1" y="66"/>
                  </a:lnTo>
                  <a:lnTo>
                    <a:pt x="0" y="65"/>
                  </a:lnTo>
                  <a:lnTo>
                    <a:pt x="0" y="65"/>
                  </a:lnTo>
                  <a:lnTo>
                    <a:pt x="0" y="65"/>
                  </a:lnTo>
                  <a:lnTo>
                    <a:pt x="0" y="65"/>
                  </a:lnTo>
                  <a:lnTo>
                    <a:pt x="0" y="66"/>
                  </a:lnTo>
                  <a:lnTo>
                    <a:pt x="0" y="66"/>
                  </a:lnTo>
                  <a:lnTo>
                    <a:pt x="0" y="66"/>
                  </a:lnTo>
                  <a:lnTo>
                    <a:pt x="0" y="66"/>
                  </a:lnTo>
                  <a:lnTo>
                    <a:pt x="1"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6" name="Freeform 1516"/>
            <p:cNvSpPr>
              <a:spLocks/>
            </p:cNvSpPr>
            <p:nvPr/>
          </p:nvSpPr>
          <p:spPr bwMode="auto">
            <a:xfrm>
              <a:off x="4084" y="2578"/>
              <a:ext cx="111" cy="73"/>
            </a:xfrm>
            <a:custGeom>
              <a:avLst/>
              <a:gdLst>
                <a:gd name="T0" fmla="*/ 0 w 111"/>
                <a:gd name="T1" fmla="*/ 66 h 73"/>
                <a:gd name="T2" fmla="*/ 1 w 111"/>
                <a:gd name="T3" fmla="*/ 67 h 73"/>
                <a:gd name="T4" fmla="*/ 9 w 111"/>
                <a:gd name="T5" fmla="*/ 70 h 73"/>
                <a:gd name="T6" fmla="*/ 16 w 111"/>
                <a:gd name="T7" fmla="*/ 71 h 73"/>
                <a:gd name="T8" fmla="*/ 25 w 111"/>
                <a:gd name="T9" fmla="*/ 73 h 73"/>
                <a:gd name="T10" fmla="*/ 32 w 111"/>
                <a:gd name="T11" fmla="*/ 73 h 73"/>
                <a:gd name="T12" fmla="*/ 40 w 111"/>
                <a:gd name="T13" fmla="*/ 73 h 73"/>
                <a:gd name="T14" fmla="*/ 48 w 111"/>
                <a:gd name="T15" fmla="*/ 71 h 73"/>
                <a:gd name="T16" fmla="*/ 56 w 111"/>
                <a:gd name="T17" fmla="*/ 70 h 73"/>
                <a:gd name="T18" fmla="*/ 63 w 111"/>
                <a:gd name="T19" fmla="*/ 67 h 73"/>
                <a:gd name="T20" fmla="*/ 76 w 111"/>
                <a:gd name="T21" fmla="*/ 60 h 73"/>
                <a:gd name="T22" fmla="*/ 88 w 111"/>
                <a:gd name="T23" fmla="*/ 50 h 73"/>
                <a:gd name="T24" fmla="*/ 98 w 111"/>
                <a:gd name="T25" fmla="*/ 38 h 73"/>
                <a:gd name="T26" fmla="*/ 105 w 111"/>
                <a:gd name="T27" fmla="*/ 25 h 73"/>
                <a:gd name="T28" fmla="*/ 108 w 111"/>
                <a:gd name="T29" fmla="*/ 18 h 73"/>
                <a:gd name="T30" fmla="*/ 109 w 111"/>
                <a:gd name="T31" fmla="*/ 10 h 73"/>
                <a:gd name="T32" fmla="*/ 111 w 111"/>
                <a:gd name="T33" fmla="*/ 2 h 73"/>
                <a:gd name="T34" fmla="*/ 111 w 111"/>
                <a:gd name="T35" fmla="*/ 1 h 73"/>
                <a:gd name="T36" fmla="*/ 111 w 111"/>
                <a:gd name="T37" fmla="*/ 1 h 73"/>
                <a:gd name="T38" fmla="*/ 111 w 111"/>
                <a:gd name="T39" fmla="*/ 1 h 73"/>
                <a:gd name="T40" fmla="*/ 111 w 111"/>
                <a:gd name="T41" fmla="*/ 1 h 73"/>
                <a:gd name="T42" fmla="*/ 111 w 111"/>
                <a:gd name="T43" fmla="*/ 0 h 73"/>
                <a:gd name="T44" fmla="*/ 111 w 111"/>
                <a:gd name="T45" fmla="*/ 0 h 73"/>
                <a:gd name="T46" fmla="*/ 111 w 111"/>
                <a:gd name="T47" fmla="*/ 0 h 73"/>
                <a:gd name="T48" fmla="*/ 111 w 111"/>
                <a:gd name="T49" fmla="*/ 0 h 73"/>
                <a:gd name="T50" fmla="*/ 111 w 111"/>
                <a:gd name="T51" fmla="*/ 0 h 73"/>
                <a:gd name="T52" fmla="*/ 111 w 111"/>
                <a:gd name="T53" fmla="*/ 2 h 73"/>
                <a:gd name="T54" fmla="*/ 109 w 111"/>
                <a:gd name="T55" fmla="*/ 10 h 73"/>
                <a:gd name="T56" fmla="*/ 107 w 111"/>
                <a:gd name="T57" fmla="*/ 18 h 73"/>
                <a:gd name="T58" fmla="*/ 105 w 111"/>
                <a:gd name="T59" fmla="*/ 25 h 73"/>
                <a:gd name="T60" fmla="*/ 98 w 111"/>
                <a:gd name="T61" fmla="*/ 38 h 73"/>
                <a:gd name="T62" fmla="*/ 88 w 111"/>
                <a:gd name="T63" fmla="*/ 50 h 73"/>
                <a:gd name="T64" fmla="*/ 76 w 111"/>
                <a:gd name="T65" fmla="*/ 60 h 73"/>
                <a:gd name="T66" fmla="*/ 63 w 111"/>
                <a:gd name="T67" fmla="*/ 67 h 73"/>
                <a:gd name="T68" fmla="*/ 56 w 111"/>
                <a:gd name="T69" fmla="*/ 69 h 73"/>
                <a:gd name="T70" fmla="*/ 48 w 111"/>
                <a:gd name="T71" fmla="*/ 71 h 73"/>
                <a:gd name="T72" fmla="*/ 40 w 111"/>
                <a:gd name="T73" fmla="*/ 73 h 73"/>
                <a:gd name="T74" fmla="*/ 32 w 111"/>
                <a:gd name="T75" fmla="*/ 73 h 73"/>
                <a:gd name="T76" fmla="*/ 25 w 111"/>
                <a:gd name="T77" fmla="*/ 73 h 73"/>
                <a:gd name="T78" fmla="*/ 17 w 111"/>
                <a:gd name="T79" fmla="*/ 71 h 73"/>
                <a:gd name="T80" fmla="*/ 9 w 111"/>
                <a:gd name="T81" fmla="*/ 69 h 73"/>
                <a:gd name="T82" fmla="*/ 1 w 111"/>
                <a:gd name="T83" fmla="*/ 67 h 73"/>
                <a:gd name="T84" fmla="*/ 0 w 111"/>
                <a:gd name="T85" fmla="*/ 66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6 h 73"/>
                <a:gd name="T100" fmla="*/ 0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0" y="66"/>
                  </a:moveTo>
                  <a:lnTo>
                    <a:pt x="1" y="67"/>
                  </a:lnTo>
                  <a:lnTo>
                    <a:pt x="9" y="70"/>
                  </a:lnTo>
                  <a:lnTo>
                    <a:pt x="16" y="71"/>
                  </a:lnTo>
                  <a:lnTo>
                    <a:pt x="25" y="73"/>
                  </a:lnTo>
                  <a:lnTo>
                    <a:pt x="32" y="73"/>
                  </a:lnTo>
                  <a:lnTo>
                    <a:pt x="40" y="73"/>
                  </a:lnTo>
                  <a:lnTo>
                    <a:pt x="48" y="71"/>
                  </a:lnTo>
                  <a:lnTo>
                    <a:pt x="56" y="70"/>
                  </a:lnTo>
                  <a:lnTo>
                    <a:pt x="63" y="67"/>
                  </a:lnTo>
                  <a:lnTo>
                    <a:pt x="76" y="60"/>
                  </a:lnTo>
                  <a:lnTo>
                    <a:pt x="88" y="50"/>
                  </a:lnTo>
                  <a:lnTo>
                    <a:pt x="98" y="38"/>
                  </a:lnTo>
                  <a:lnTo>
                    <a:pt x="105" y="25"/>
                  </a:lnTo>
                  <a:lnTo>
                    <a:pt x="108" y="18"/>
                  </a:lnTo>
                  <a:lnTo>
                    <a:pt x="109" y="10"/>
                  </a:lnTo>
                  <a:lnTo>
                    <a:pt x="111" y="2"/>
                  </a:lnTo>
                  <a:lnTo>
                    <a:pt x="111" y="1"/>
                  </a:lnTo>
                  <a:lnTo>
                    <a:pt x="111" y="1"/>
                  </a:lnTo>
                  <a:lnTo>
                    <a:pt x="111" y="1"/>
                  </a:lnTo>
                  <a:lnTo>
                    <a:pt x="111" y="1"/>
                  </a:lnTo>
                  <a:lnTo>
                    <a:pt x="111" y="0"/>
                  </a:lnTo>
                  <a:lnTo>
                    <a:pt x="111" y="0"/>
                  </a:lnTo>
                  <a:lnTo>
                    <a:pt x="111" y="0"/>
                  </a:lnTo>
                  <a:lnTo>
                    <a:pt x="111" y="0"/>
                  </a:lnTo>
                  <a:lnTo>
                    <a:pt x="111" y="0"/>
                  </a:lnTo>
                  <a:lnTo>
                    <a:pt x="111" y="2"/>
                  </a:lnTo>
                  <a:lnTo>
                    <a:pt x="109" y="10"/>
                  </a:lnTo>
                  <a:lnTo>
                    <a:pt x="107" y="18"/>
                  </a:lnTo>
                  <a:lnTo>
                    <a:pt x="105" y="25"/>
                  </a:lnTo>
                  <a:lnTo>
                    <a:pt x="98" y="38"/>
                  </a:lnTo>
                  <a:lnTo>
                    <a:pt x="88" y="50"/>
                  </a:lnTo>
                  <a:lnTo>
                    <a:pt x="76" y="60"/>
                  </a:lnTo>
                  <a:lnTo>
                    <a:pt x="63" y="67"/>
                  </a:lnTo>
                  <a:lnTo>
                    <a:pt x="56" y="69"/>
                  </a:lnTo>
                  <a:lnTo>
                    <a:pt x="48" y="71"/>
                  </a:lnTo>
                  <a:lnTo>
                    <a:pt x="40" y="73"/>
                  </a:lnTo>
                  <a:lnTo>
                    <a:pt x="32" y="73"/>
                  </a:lnTo>
                  <a:lnTo>
                    <a:pt x="25" y="73"/>
                  </a:lnTo>
                  <a:lnTo>
                    <a:pt x="17" y="71"/>
                  </a:lnTo>
                  <a:lnTo>
                    <a:pt x="9" y="69"/>
                  </a:lnTo>
                  <a:lnTo>
                    <a:pt x="1" y="67"/>
                  </a:lnTo>
                  <a:lnTo>
                    <a:pt x="0" y="66"/>
                  </a:lnTo>
                  <a:lnTo>
                    <a:pt x="0" y="66"/>
                  </a:lnTo>
                  <a:lnTo>
                    <a:pt x="0" y="66"/>
                  </a:lnTo>
                  <a:lnTo>
                    <a:pt x="0" y="66"/>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7" name="Freeform 1517"/>
            <p:cNvSpPr>
              <a:spLocks/>
            </p:cNvSpPr>
            <p:nvPr/>
          </p:nvSpPr>
          <p:spPr bwMode="auto">
            <a:xfrm>
              <a:off x="4083" y="2576"/>
              <a:ext cx="112" cy="75"/>
            </a:xfrm>
            <a:custGeom>
              <a:avLst/>
              <a:gdLst>
                <a:gd name="T0" fmla="*/ 1 w 112"/>
                <a:gd name="T1" fmla="*/ 68 h 75"/>
                <a:gd name="T2" fmla="*/ 2 w 112"/>
                <a:gd name="T3" fmla="*/ 69 h 75"/>
                <a:gd name="T4" fmla="*/ 10 w 112"/>
                <a:gd name="T5" fmla="*/ 71 h 75"/>
                <a:gd name="T6" fmla="*/ 18 w 112"/>
                <a:gd name="T7" fmla="*/ 73 h 75"/>
                <a:gd name="T8" fmla="*/ 26 w 112"/>
                <a:gd name="T9" fmla="*/ 75 h 75"/>
                <a:gd name="T10" fmla="*/ 33 w 112"/>
                <a:gd name="T11" fmla="*/ 75 h 75"/>
                <a:gd name="T12" fmla="*/ 41 w 112"/>
                <a:gd name="T13" fmla="*/ 75 h 75"/>
                <a:gd name="T14" fmla="*/ 49 w 112"/>
                <a:gd name="T15" fmla="*/ 73 h 75"/>
                <a:gd name="T16" fmla="*/ 57 w 112"/>
                <a:gd name="T17" fmla="*/ 71 h 75"/>
                <a:gd name="T18" fmla="*/ 64 w 112"/>
                <a:gd name="T19" fmla="*/ 69 h 75"/>
                <a:gd name="T20" fmla="*/ 77 w 112"/>
                <a:gd name="T21" fmla="*/ 62 h 75"/>
                <a:gd name="T22" fmla="*/ 89 w 112"/>
                <a:gd name="T23" fmla="*/ 52 h 75"/>
                <a:gd name="T24" fmla="*/ 99 w 112"/>
                <a:gd name="T25" fmla="*/ 40 h 75"/>
                <a:gd name="T26" fmla="*/ 106 w 112"/>
                <a:gd name="T27" fmla="*/ 27 h 75"/>
                <a:gd name="T28" fmla="*/ 108 w 112"/>
                <a:gd name="T29" fmla="*/ 20 h 75"/>
                <a:gd name="T30" fmla="*/ 110 w 112"/>
                <a:gd name="T31" fmla="*/ 12 h 75"/>
                <a:gd name="T32" fmla="*/ 112 w 112"/>
                <a:gd name="T33" fmla="*/ 4 h 75"/>
                <a:gd name="T34" fmla="*/ 112 w 112"/>
                <a:gd name="T35" fmla="*/ 2 h 75"/>
                <a:gd name="T36" fmla="*/ 112 w 112"/>
                <a:gd name="T37" fmla="*/ 2 h 75"/>
                <a:gd name="T38" fmla="*/ 112 w 112"/>
                <a:gd name="T39" fmla="*/ 2 h 75"/>
                <a:gd name="T40" fmla="*/ 110 w 112"/>
                <a:gd name="T41" fmla="*/ 2 h 75"/>
                <a:gd name="T42" fmla="*/ 110 w 112"/>
                <a:gd name="T43" fmla="*/ 2 h 75"/>
                <a:gd name="T44" fmla="*/ 110 w 112"/>
                <a:gd name="T45" fmla="*/ 2 h 75"/>
                <a:gd name="T46" fmla="*/ 110 w 112"/>
                <a:gd name="T47" fmla="*/ 0 h 75"/>
                <a:gd name="T48" fmla="*/ 110 w 112"/>
                <a:gd name="T49" fmla="*/ 0 h 75"/>
                <a:gd name="T50" fmla="*/ 110 w 112"/>
                <a:gd name="T51" fmla="*/ 0 h 75"/>
                <a:gd name="T52" fmla="*/ 109 w 112"/>
                <a:gd name="T53" fmla="*/ 12 h 75"/>
                <a:gd name="T54" fmla="*/ 105 w 112"/>
                <a:gd name="T55" fmla="*/ 26 h 75"/>
                <a:gd name="T56" fmla="*/ 97 w 112"/>
                <a:gd name="T57" fmla="*/ 40 h 75"/>
                <a:gd name="T58" fmla="*/ 89 w 112"/>
                <a:gd name="T59" fmla="*/ 52 h 75"/>
                <a:gd name="T60" fmla="*/ 77 w 112"/>
                <a:gd name="T61" fmla="*/ 60 h 75"/>
                <a:gd name="T62" fmla="*/ 63 w 112"/>
                <a:gd name="T63" fmla="*/ 68 h 75"/>
                <a:gd name="T64" fmla="*/ 49 w 112"/>
                <a:gd name="T65" fmla="*/ 72 h 75"/>
                <a:gd name="T66" fmla="*/ 33 w 112"/>
                <a:gd name="T67" fmla="*/ 73 h 75"/>
                <a:gd name="T68" fmla="*/ 18 w 112"/>
                <a:gd name="T69" fmla="*/ 72 h 75"/>
                <a:gd name="T70" fmla="*/ 2 w 112"/>
                <a:gd name="T71" fmla="*/ 68 h 75"/>
                <a:gd name="T72" fmla="*/ 0 w 112"/>
                <a:gd name="T73" fmla="*/ 66 h 75"/>
                <a:gd name="T74" fmla="*/ 0 w 112"/>
                <a:gd name="T75" fmla="*/ 66 h 75"/>
                <a:gd name="T76" fmla="*/ 0 w 112"/>
                <a:gd name="T77" fmla="*/ 66 h 75"/>
                <a:gd name="T78" fmla="*/ 0 w 112"/>
                <a:gd name="T79" fmla="*/ 66 h 75"/>
                <a:gd name="T80" fmla="*/ 0 w 112"/>
                <a:gd name="T81" fmla="*/ 66 h 75"/>
                <a:gd name="T82" fmla="*/ 0 w 112"/>
                <a:gd name="T83" fmla="*/ 66 h 75"/>
                <a:gd name="T84" fmla="*/ 1 w 112"/>
                <a:gd name="T85" fmla="*/ 66 h 75"/>
                <a:gd name="T86" fmla="*/ 1 w 112"/>
                <a:gd name="T87" fmla="*/ 68 h 75"/>
                <a:gd name="T88" fmla="*/ 1 w 112"/>
                <a:gd name="T89"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75">
                  <a:moveTo>
                    <a:pt x="1" y="68"/>
                  </a:moveTo>
                  <a:lnTo>
                    <a:pt x="2" y="69"/>
                  </a:lnTo>
                  <a:lnTo>
                    <a:pt x="10" y="71"/>
                  </a:lnTo>
                  <a:lnTo>
                    <a:pt x="18" y="73"/>
                  </a:lnTo>
                  <a:lnTo>
                    <a:pt x="26" y="75"/>
                  </a:lnTo>
                  <a:lnTo>
                    <a:pt x="33" y="75"/>
                  </a:lnTo>
                  <a:lnTo>
                    <a:pt x="41" y="75"/>
                  </a:lnTo>
                  <a:lnTo>
                    <a:pt x="49" y="73"/>
                  </a:lnTo>
                  <a:lnTo>
                    <a:pt x="57" y="71"/>
                  </a:lnTo>
                  <a:lnTo>
                    <a:pt x="64" y="69"/>
                  </a:lnTo>
                  <a:lnTo>
                    <a:pt x="77" y="62"/>
                  </a:lnTo>
                  <a:lnTo>
                    <a:pt x="89" y="52"/>
                  </a:lnTo>
                  <a:lnTo>
                    <a:pt x="99" y="40"/>
                  </a:lnTo>
                  <a:lnTo>
                    <a:pt x="106" y="27"/>
                  </a:lnTo>
                  <a:lnTo>
                    <a:pt x="108" y="20"/>
                  </a:lnTo>
                  <a:lnTo>
                    <a:pt x="110" y="12"/>
                  </a:lnTo>
                  <a:lnTo>
                    <a:pt x="112" y="4"/>
                  </a:lnTo>
                  <a:lnTo>
                    <a:pt x="112" y="2"/>
                  </a:lnTo>
                  <a:lnTo>
                    <a:pt x="112" y="2"/>
                  </a:lnTo>
                  <a:lnTo>
                    <a:pt x="112" y="2"/>
                  </a:lnTo>
                  <a:lnTo>
                    <a:pt x="110" y="2"/>
                  </a:lnTo>
                  <a:lnTo>
                    <a:pt x="110" y="2"/>
                  </a:lnTo>
                  <a:lnTo>
                    <a:pt x="110" y="2"/>
                  </a:lnTo>
                  <a:lnTo>
                    <a:pt x="110" y="0"/>
                  </a:lnTo>
                  <a:lnTo>
                    <a:pt x="110" y="0"/>
                  </a:lnTo>
                  <a:lnTo>
                    <a:pt x="110" y="0"/>
                  </a:lnTo>
                  <a:lnTo>
                    <a:pt x="109" y="12"/>
                  </a:lnTo>
                  <a:lnTo>
                    <a:pt x="105" y="26"/>
                  </a:lnTo>
                  <a:lnTo>
                    <a:pt x="97" y="40"/>
                  </a:lnTo>
                  <a:lnTo>
                    <a:pt x="89" y="52"/>
                  </a:lnTo>
                  <a:lnTo>
                    <a:pt x="77" y="60"/>
                  </a:lnTo>
                  <a:lnTo>
                    <a:pt x="63" y="68"/>
                  </a:lnTo>
                  <a:lnTo>
                    <a:pt x="49" y="72"/>
                  </a:lnTo>
                  <a:lnTo>
                    <a:pt x="33" y="73"/>
                  </a:lnTo>
                  <a:lnTo>
                    <a:pt x="18" y="72"/>
                  </a:lnTo>
                  <a:lnTo>
                    <a:pt x="2" y="68"/>
                  </a:lnTo>
                  <a:lnTo>
                    <a:pt x="0" y="66"/>
                  </a:lnTo>
                  <a:lnTo>
                    <a:pt x="0" y="66"/>
                  </a:lnTo>
                  <a:lnTo>
                    <a:pt x="0" y="66"/>
                  </a:lnTo>
                  <a:lnTo>
                    <a:pt x="0" y="66"/>
                  </a:lnTo>
                  <a:lnTo>
                    <a:pt x="0" y="66"/>
                  </a:lnTo>
                  <a:lnTo>
                    <a:pt x="0" y="66"/>
                  </a:lnTo>
                  <a:lnTo>
                    <a:pt x="1" y="66"/>
                  </a:lnTo>
                  <a:lnTo>
                    <a:pt x="1" y="68"/>
                  </a:lnTo>
                  <a:lnTo>
                    <a:pt x="1" y="6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8" name="Freeform 1518"/>
            <p:cNvSpPr>
              <a:spLocks/>
            </p:cNvSpPr>
            <p:nvPr/>
          </p:nvSpPr>
          <p:spPr bwMode="auto">
            <a:xfrm>
              <a:off x="4083" y="2576"/>
              <a:ext cx="110" cy="73"/>
            </a:xfrm>
            <a:custGeom>
              <a:avLst/>
              <a:gdLst>
                <a:gd name="T0" fmla="*/ 0 w 110"/>
                <a:gd name="T1" fmla="*/ 66 h 73"/>
                <a:gd name="T2" fmla="*/ 2 w 110"/>
                <a:gd name="T3" fmla="*/ 68 h 73"/>
                <a:gd name="T4" fmla="*/ 18 w 110"/>
                <a:gd name="T5" fmla="*/ 72 h 73"/>
                <a:gd name="T6" fmla="*/ 33 w 110"/>
                <a:gd name="T7" fmla="*/ 73 h 73"/>
                <a:gd name="T8" fmla="*/ 49 w 110"/>
                <a:gd name="T9" fmla="*/ 72 h 73"/>
                <a:gd name="T10" fmla="*/ 63 w 110"/>
                <a:gd name="T11" fmla="*/ 68 h 73"/>
                <a:gd name="T12" fmla="*/ 77 w 110"/>
                <a:gd name="T13" fmla="*/ 60 h 73"/>
                <a:gd name="T14" fmla="*/ 89 w 110"/>
                <a:gd name="T15" fmla="*/ 52 h 73"/>
                <a:gd name="T16" fmla="*/ 97 w 110"/>
                <a:gd name="T17" fmla="*/ 40 h 73"/>
                <a:gd name="T18" fmla="*/ 105 w 110"/>
                <a:gd name="T19" fmla="*/ 26 h 73"/>
                <a:gd name="T20" fmla="*/ 109 w 110"/>
                <a:gd name="T21" fmla="*/ 12 h 73"/>
                <a:gd name="T22" fmla="*/ 110 w 110"/>
                <a:gd name="T23" fmla="*/ 0 h 73"/>
                <a:gd name="T24" fmla="*/ 110 w 110"/>
                <a:gd name="T25" fmla="*/ 0 h 73"/>
                <a:gd name="T26" fmla="*/ 110 w 110"/>
                <a:gd name="T27" fmla="*/ 0 h 73"/>
                <a:gd name="T28" fmla="*/ 110 w 110"/>
                <a:gd name="T29" fmla="*/ 0 h 73"/>
                <a:gd name="T30" fmla="*/ 110 w 110"/>
                <a:gd name="T31" fmla="*/ 0 h 73"/>
                <a:gd name="T32" fmla="*/ 110 w 110"/>
                <a:gd name="T33" fmla="*/ 0 h 73"/>
                <a:gd name="T34" fmla="*/ 110 w 110"/>
                <a:gd name="T35" fmla="*/ 0 h 73"/>
                <a:gd name="T36" fmla="*/ 110 w 110"/>
                <a:gd name="T37" fmla="*/ 0 h 73"/>
                <a:gd name="T38" fmla="*/ 110 w 110"/>
                <a:gd name="T39" fmla="*/ 0 h 73"/>
                <a:gd name="T40" fmla="*/ 109 w 110"/>
                <a:gd name="T41" fmla="*/ 12 h 73"/>
                <a:gd name="T42" fmla="*/ 105 w 110"/>
                <a:gd name="T43" fmla="*/ 26 h 73"/>
                <a:gd name="T44" fmla="*/ 97 w 110"/>
                <a:gd name="T45" fmla="*/ 39 h 73"/>
                <a:gd name="T46" fmla="*/ 87 w 110"/>
                <a:gd name="T47" fmla="*/ 50 h 73"/>
                <a:gd name="T48" fmla="*/ 76 w 110"/>
                <a:gd name="T49" fmla="*/ 60 h 73"/>
                <a:gd name="T50" fmla="*/ 63 w 110"/>
                <a:gd name="T51" fmla="*/ 68 h 73"/>
                <a:gd name="T52" fmla="*/ 49 w 110"/>
                <a:gd name="T53" fmla="*/ 72 h 73"/>
                <a:gd name="T54" fmla="*/ 33 w 110"/>
                <a:gd name="T55" fmla="*/ 73 h 73"/>
                <a:gd name="T56" fmla="*/ 18 w 110"/>
                <a:gd name="T57" fmla="*/ 72 h 73"/>
                <a:gd name="T58" fmla="*/ 4 w 110"/>
                <a:gd name="T59" fmla="*/ 68 h 73"/>
                <a:gd name="T60" fmla="*/ 0 w 110"/>
                <a:gd name="T61" fmla="*/ 65 h 73"/>
                <a:gd name="T62" fmla="*/ 0 w 110"/>
                <a:gd name="T63" fmla="*/ 65 h 73"/>
                <a:gd name="T64" fmla="*/ 0 w 110"/>
                <a:gd name="T65" fmla="*/ 65 h 73"/>
                <a:gd name="T66" fmla="*/ 0 w 110"/>
                <a:gd name="T67" fmla="*/ 66 h 73"/>
                <a:gd name="T68" fmla="*/ 0 w 110"/>
                <a:gd name="T69" fmla="*/ 66 h 73"/>
                <a:gd name="T70" fmla="*/ 0 w 110"/>
                <a:gd name="T71" fmla="*/ 66 h 73"/>
                <a:gd name="T72" fmla="*/ 0 w 110"/>
                <a:gd name="T73" fmla="*/ 66 h 73"/>
                <a:gd name="T74" fmla="*/ 0 w 110"/>
                <a:gd name="T75" fmla="*/ 66 h 73"/>
                <a:gd name="T76" fmla="*/ 0 w 110"/>
                <a:gd name="T7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3">
                  <a:moveTo>
                    <a:pt x="0" y="66"/>
                  </a:moveTo>
                  <a:lnTo>
                    <a:pt x="2" y="68"/>
                  </a:lnTo>
                  <a:lnTo>
                    <a:pt x="18" y="72"/>
                  </a:lnTo>
                  <a:lnTo>
                    <a:pt x="33" y="73"/>
                  </a:lnTo>
                  <a:lnTo>
                    <a:pt x="49" y="72"/>
                  </a:lnTo>
                  <a:lnTo>
                    <a:pt x="63" y="68"/>
                  </a:lnTo>
                  <a:lnTo>
                    <a:pt x="77" y="60"/>
                  </a:lnTo>
                  <a:lnTo>
                    <a:pt x="89" y="52"/>
                  </a:lnTo>
                  <a:lnTo>
                    <a:pt x="97" y="40"/>
                  </a:lnTo>
                  <a:lnTo>
                    <a:pt x="105" y="26"/>
                  </a:lnTo>
                  <a:lnTo>
                    <a:pt x="109" y="12"/>
                  </a:lnTo>
                  <a:lnTo>
                    <a:pt x="110" y="0"/>
                  </a:lnTo>
                  <a:lnTo>
                    <a:pt x="110" y="0"/>
                  </a:lnTo>
                  <a:lnTo>
                    <a:pt x="110" y="0"/>
                  </a:lnTo>
                  <a:lnTo>
                    <a:pt x="110" y="0"/>
                  </a:lnTo>
                  <a:lnTo>
                    <a:pt x="110" y="0"/>
                  </a:lnTo>
                  <a:lnTo>
                    <a:pt x="110" y="0"/>
                  </a:lnTo>
                  <a:lnTo>
                    <a:pt x="110" y="0"/>
                  </a:lnTo>
                  <a:lnTo>
                    <a:pt x="110" y="0"/>
                  </a:lnTo>
                  <a:lnTo>
                    <a:pt x="110" y="0"/>
                  </a:lnTo>
                  <a:lnTo>
                    <a:pt x="109" y="12"/>
                  </a:lnTo>
                  <a:lnTo>
                    <a:pt x="105" y="26"/>
                  </a:lnTo>
                  <a:lnTo>
                    <a:pt x="97" y="39"/>
                  </a:lnTo>
                  <a:lnTo>
                    <a:pt x="87" y="50"/>
                  </a:lnTo>
                  <a:lnTo>
                    <a:pt x="76" y="60"/>
                  </a:lnTo>
                  <a:lnTo>
                    <a:pt x="63" y="68"/>
                  </a:lnTo>
                  <a:lnTo>
                    <a:pt x="49" y="72"/>
                  </a:lnTo>
                  <a:lnTo>
                    <a:pt x="33" y="73"/>
                  </a:lnTo>
                  <a:lnTo>
                    <a:pt x="18" y="72"/>
                  </a:lnTo>
                  <a:lnTo>
                    <a:pt x="4" y="68"/>
                  </a:lnTo>
                  <a:lnTo>
                    <a:pt x="0" y="65"/>
                  </a:lnTo>
                  <a:lnTo>
                    <a:pt x="0" y="65"/>
                  </a:lnTo>
                  <a:lnTo>
                    <a:pt x="0" y="65"/>
                  </a:lnTo>
                  <a:lnTo>
                    <a:pt x="0" y="66"/>
                  </a:lnTo>
                  <a:lnTo>
                    <a:pt x="0" y="66"/>
                  </a:lnTo>
                  <a:lnTo>
                    <a:pt x="0" y="66"/>
                  </a:lnTo>
                  <a:lnTo>
                    <a:pt x="0" y="66"/>
                  </a:lnTo>
                  <a:lnTo>
                    <a:pt x="0" y="66"/>
                  </a:lnTo>
                  <a:lnTo>
                    <a:pt x="0"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79" name="Freeform 1519"/>
            <p:cNvSpPr>
              <a:spLocks/>
            </p:cNvSpPr>
            <p:nvPr/>
          </p:nvSpPr>
          <p:spPr bwMode="auto">
            <a:xfrm>
              <a:off x="4081" y="2575"/>
              <a:ext cx="112" cy="74"/>
            </a:xfrm>
            <a:custGeom>
              <a:avLst/>
              <a:gdLst>
                <a:gd name="T0" fmla="*/ 2 w 112"/>
                <a:gd name="T1" fmla="*/ 66 h 74"/>
                <a:gd name="T2" fmla="*/ 6 w 112"/>
                <a:gd name="T3" fmla="*/ 69 h 74"/>
                <a:gd name="T4" fmla="*/ 20 w 112"/>
                <a:gd name="T5" fmla="*/ 73 h 74"/>
                <a:gd name="T6" fmla="*/ 35 w 112"/>
                <a:gd name="T7" fmla="*/ 74 h 74"/>
                <a:gd name="T8" fmla="*/ 51 w 112"/>
                <a:gd name="T9" fmla="*/ 73 h 74"/>
                <a:gd name="T10" fmla="*/ 65 w 112"/>
                <a:gd name="T11" fmla="*/ 69 h 74"/>
                <a:gd name="T12" fmla="*/ 78 w 112"/>
                <a:gd name="T13" fmla="*/ 61 h 74"/>
                <a:gd name="T14" fmla="*/ 89 w 112"/>
                <a:gd name="T15" fmla="*/ 51 h 74"/>
                <a:gd name="T16" fmla="*/ 99 w 112"/>
                <a:gd name="T17" fmla="*/ 40 h 74"/>
                <a:gd name="T18" fmla="*/ 107 w 112"/>
                <a:gd name="T19" fmla="*/ 27 h 74"/>
                <a:gd name="T20" fmla="*/ 111 w 112"/>
                <a:gd name="T21" fmla="*/ 13 h 74"/>
                <a:gd name="T22" fmla="*/ 112 w 112"/>
                <a:gd name="T23" fmla="*/ 1 h 74"/>
                <a:gd name="T24" fmla="*/ 112 w 112"/>
                <a:gd name="T25" fmla="*/ 1 h 74"/>
                <a:gd name="T26" fmla="*/ 112 w 112"/>
                <a:gd name="T27" fmla="*/ 1 h 74"/>
                <a:gd name="T28" fmla="*/ 112 w 112"/>
                <a:gd name="T29" fmla="*/ 1 h 74"/>
                <a:gd name="T30" fmla="*/ 112 w 112"/>
                <a:gd name="T31" fmla="*/ 0 h 74"/>
                <a:gd name="T32" fmla="*/ 112 w 112"/>
                <a:gd name="T33" fmla="*/ 0 h 74"/>
                <a:gd name="T34" fmla="*/ 112 w 112"/>
                <a:gd name="T35" fmla="*/ 0 h 74"/>
                <a:gd name="T36" fmla="*/ 112 w 112"/>
                <a:gd name="T37" fmla="*/ 0 h 74"/>
                <a:gd name="T38" fmla="*/ 112 w 112"/>
                <a:gd name="T39" fmla="*/ 0 h 74"/>
                <a:gd name="T40" fmla="*/ 111 w 112"/>
                <a:gd name="T41" fmla="*/ 13 h 74"/>
                <a:gd name="T42" fmla="*/ 107 w 112"/>
                <a:gd name="T43" fmla="*/ 27 h 74"/>
                <a:gd name="T44" fmla="*/ 99 w 112"/>
                <a:gd name="T45" fmla="*/ 40 h 74"/>
                <a:gd name="T46" fmla="*/ 89 w 112"/>
                <a:gd name="T47" fmla="*/ 51 h 74"/>
                <a:gd name="T48" fmla="*/ 78 w 112"/>
                <a:gd name="T49" fmla="*/ 61 h 74"/>
                <a:gd name="T50" fmla="*/ 65 w 112"/>
                <a:gd name="T51" fmla="*/ 69 h 74"/>
                <a:gd name="T52" fmla="*/ 51 w 112"/>
                <a:gd name="T53" fmla="*/ 73 h 74"/>
                <a:gd name="T54" fmla="*/ 35 w 112"/>
                <a:gd name="T55" fmla="*/ 74 h 74"/>
                <a:gd name="T56" fmla="*/ 20 w 112"/>
                <a:gd name="T57" fmla="*/ 73 h 74"/>
                <a:gd name="T58" fmla="*/ 6 w 112"/>
                <a:gd name="T59" fmla="*/ 69 h 74"/>
                <a:gd name="T60" fmla="*/ 0 w 112"/>
                <a:gd name="T61" fmla="*/ 66 h 74"/>
                <a:gd name="T62" fmla="*/ 0 w 112"/>
                <a:gd name="T63" fmla="*/ 66 h 74"/>
                <a:gd name="T64" fmla="*/ 2 w 112"/>
                <a:gd name="T65" fmla="*/ 66 h 74"/>
                <a:gd name="T66" fmla="*/ 2 w 112"/>
                <a:gd name="T67" fmla="*/ 66 h 74"/>
                <a:gd name="T68" fmla="*/ 2 w 112"/>
                <a:gd name="T69" fmla="*/ 66 h 74"/>
                <a:gd name="T70" fmla="*/ 2 w 112"/>
                <a:gd name="T71" fmla="*/ 66 h 74"/>
                <a:gd name="T72" fmla="*/ 2 w 112"/>
                <a:gd name="T73" fmla="*/ 66 h 74"/>
                <a:gd name="T74" fmla="*/ 2 w 112"/>
                <a:gd name="T75" fmla="*/ 66 h 74"/>
                <a:gd name="T76" fmla="*/ 2 w 112"/>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2" y="66"/>
                  </a:moveTo>
                  <a:lnTo>
                    <a:pt x="6" y="69"/>
                  </a:lnTo>
                  <a:lnTo>
                    <a:pt x="20" y="73"/>
                  </a:lnTo>
                  <a:lnTo>
                    <a:pt x="35" y="74"/>
                  </a:lnTo>
                  <a:lnTo>
                    <a:pt x="51" y="73"/>
                  </a:lnTo>
                  <a:lnTo>
                    <a:pt x="65" y="69"/>
                  </a:lnTo>
                  <a:lnTo>
                    <a:pt x="78" y="61"/>
                  </a:lnTo>
                  <a:lnTo>
                    <a:pt x="89" y="51"/>
                  </a:lnTo>
                  <a:lnTo>
                    <a:pt x="99" y="40"/>
                  </a:lnTo>
                  <a:lnTo>
                    <a:pt x="107" y="27"/>
                  </a:lnTo>
                  <a:lnTo>
                    <a:pt x="111" y="13"/>
                  </a:lnTo>
                  <a:lnTo>
                    <a:pt x="112" y="1"/>
                  </a:lnTo>
                  <a:lnTo>
                    <a:pt x="112" y="1"/>
                  </a:lnTo>
                  <a:lnTo>
                    <a:pt x="112" y="1"/>
                  </a:lnTo>
                  <a:lnTo>
                    <a:pt x="112" y="1"/>
                  </a:lnTo>
                  <a:lnTo>
                    <a:pt x="112" y="0"/>
                  </a:lnTo>
                  <a:lnTo>
                    <a:pt x="112" y="0"/>
                  </a:lnTo>
                  <a:lnTo>
                    <a:pt x="112" y="0"/>
                  </a:lnTo>
                  <a:lnTo>
                    <a:pt x="112" y="0"/>
                  </a:lnTo>
                  <a:lnTo>
                    <a:pt x="112" y="0"/>
                  </a:lnTo>
                  <a:lnTo>
                    <a:pt x="111" y="13"/>
                  </a:lnTo>
                  <a:lnTo>
                    <a:pt x="107" y="27"/>
                  </a:lnTo>
                  <a:lnTo>
                    <a:pt x="99" y="40"/>
                  </a:lnTo>
                  <a:lnTo>
                    <a:pt x="89" y="51"/>
                  </a:lnTo>
                  <a:lnTo>
                    <a:pt x="78" y="61"/>
                  </a:lnTo>
                  <a:lnTo>
                    <a:pt x="65" y="69"/>
                  </a:lnTo>
                  <a:lnTo>
                    <a:pt x="51" y="73"/>
                  </a:lnTo>
                  <a:lnTo>
                    <a:pt x="35" y="74"/>
                  </a:lnTo>
                  <a:lnTo>
                    <a:pt x="20" y="73"/>
                  </a:lnTo>
                  <a:lnTo>
                    <a:pt x="6" y="69"/>
                  </a:lnTo>
                  <a:lnTo>
                    <a:pt x="0" y="66"/>
                  </a:lnTo>
                  <a:lnTo>
                    <a:pt x="0" y="66"/>
                  </a:lnTo>
                  <a:lnTo>
                    <a:pt x="2" y="66"/>
                  </a:lnTo>
                  <a:lnTo>
                    <a:pt x="2" y="66"/>
                  </a:lnTo>
                  <a:lnTo>
                    <a:pt x="2" y="66"/>
                  </a:lnTo>
                  <a:lnTo>
                    <a:pt x="2" y="66"/>
                  </a:lnTo>
                  <a:lnTo>
                    <a:pt x="2" y="66"/>
                  </a:lnTo>
                  <a:lnTo>
                    <a:pt x="2" y="66"/>
                  </a:lnTo>
                  <a:lnTo>
                    <a:pt x="2"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0" name="Freeform 1520"/>
            <p:cNvSpPr>
              <a:spLocks/>
            </p:cNvSpPr>
            <p:nvPr/>
          </p:nvSpPr>
          <p:spPr bwMode="auto">
            <a:xfrm>
              <a:off x="4081" y="2575"/>
              <a:ext cx="112" cy="74"/>
            </a:xfrm>
            <a:custGeom>
              <a:avLst/>
              <a:gdLst>
                <a:gd name="T0" fmla="*/ 0 w 112"/>
                <a:gd name="T1" fmla="*/ 66 h 74"/>
                <a:gd name="T2" fmla="*/ 6 w 112"/>
                <a:gd name="T3" fmla="*/ 69 h 74"/>
                <a:gd name="T4" fmla="*/ 20 w 112"/>
                <a:gd name="T5" fmla="*/ 73 h 74"/>
                <a:gd name="T6" fmla="*/ 35 w 112"/>
                <a:gd name="T7" fmla="*/ 74 h 74"/>
                <a:gd name="T8" fmla="*/ 51 w 112"/>
                <a:gd name="T9" fmla="*/ 73 h 74"/>
                <a:gd name="T10" fmla="*/ 65 w 112"/>
                <a:gd name="T11" fmla="*/ 69 h 74"/>
                <a:gd name="T12" fmla="*/ 78 w 112"/>
                <a:gd name="T13" fmla="*/ 61 h 74"/>
                <a:gd name="T14" fmla="*/ 89 w 112"/>
                <a:gd name="T15" fmla="*/ 51 h 74"/>
                <a:gd name="T16" fmla="*/ 99 w 112"/>
                <a:gd name="T17" fmla="*/ 40 h 74"/>
                <a:gd name="T18" fmla="*/ 107 w 112"/>
                <a:gd name="T19" fmla="*/ 27 h 74"/>
                <a:gd name="T20" fmla="*/ 111 w 112"/>
                <a:gd name="T21" fmla="*/ 13 h 74"/>
                <a:gd name="T22" fmla="*/ 112 w 112"/>
                <a:gd name="T23" fmla="*/ 0 h 74"/>
                <a:gd name="T24" fmla="*/ 112 w 112"/>
                <a:gd name="T25" fmla="*/ 0 h 74"/>
                <a:gd name="T26" fmla="*/ 111 w 112"/>
                <a:gd name="T27" fmla="*/ 0 h 74"/>
                <a:gd name="T28" fmla="*/ 111 w 112"/>
                <a:gd name="T29" fmla="*/ 0 h 74"/>
                <a:gd name="T30" fmla="*/ 111 w 112"/>
                <a:gd name="T31" fmla="*/ 0 h 74"/>
                <a:gd name="T32" fmla="*/ 111 w 112"/>
                <a:gd name="T33" fmla="*/ 0 h 74"/>
                <a:gd name="T34" fmla="*/ 111 w 112"/>
                <a:gd name="T35" fmla="*/ 0 h 74"/>
                <a:gd name="T36" fmla="*/ 111 w 112"/>
                <a:gd name="T37" fmla="*/ 0 h 74"/>
                <a:gd name="T38" fmla="*/ 111 w 112"/>
                <a:gd name="T39" fmla="*/ 0 h 74"/>
                <a:gd name="T40" fmla="*/ 110 w 112"/>
                <a:gd name="T41" fmla="*/ 13 h 74"/>
                <a:gd name="T42" fmla="*/ 105 w 112"/>
                <a:gd name="T43" fmla="*/ 27 h 74"/>
                <a:gd name="T44" fmla="*/ 98 w 112"/>
                <a:gd name="T45" fmla="*/ 40 h 74"/>
                <a:gd name="T46" fmla="*/ 89 w 112"/>
                <a:gd name="T47" fmla="*/ 51 h 74"/>
                <a:gd name="T48" fmla="*/ 78 w 112"/>
                <a:gd name="T49" fmla="*/ 60 h 74"/>
                <a:gd name="T50" fmla="*/ 65 w 112"/>
                <a:gd name="T51" fmla="*/ 67 h 74"/>
                <a:gd name="T52" fmla="*/ 51 w 112"/>
                <a:gd name="T53" fmla="*/ 72 h 74"/>
                <a:gd name="T54" fmla="*/ 35 w 112"/>
                <a:gd name="T55" fmla="*/ 73 h 74"/>
                <a:gd name="T56" fmla="*/ 20 w 112"/>
                <a:gd name="T57" fmla="*/ 72 h 74"/>
                <a:gd name="T58" fmla="*/ 6 w 112"/>
                <a:gd name="T59" fmla="*/ 67 h 74"/>
                <a:gd name="T60" fmla="*/ 0 w 112"/>
                <a:gd name="T61" fmla="*/ 64 h 74"/>
                <a:gd name="T62" fmla="*/ 0 w 112"/>
                <a:gd name="T63" fmla="*/ 64 h 74"/>
                <a:gd name="T64" fmla="*/ 0 w 112"/>
                <a:gd name="T65" fmla="*/ 64 h 74"/>
                <a:gd name="T66" fmla="*/ 0 w 112"/>
                <a:gd name="T67" fmla="*/ 64 h 74"/>
                <a:gd name="T68" fmla="*/ 0 w 112"/>
                <a:gd name="T69" fmla="*/ 64 h 74"/>
                <a:gd name="T70" fmla="*/ 0 w 112"/>
                <a:gd name="T71" fmla="*/ 66 h 74"/>
                <a:gd name="T72" fmla="*/ 0 w 112"/>
                <a:gd name="T73" fmla="*/ 66 h 74"/>
                <a:gd name="T74" fmla="*/ 0 w 112"/>
                <a:gd name="T75" fmla="*/ 66 h 74"/>
                <a:gd name="T76" fmla="*/ 0 w 112"/>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0" y="66"/>
                  </a:moveTo>
                  <a:lnTo>
                    <a:pt x="6" y="69"/>
                  </a:lnTo>
                  <a:lnTo>
                    <a:pt x="20" y="73"/>
                  </a:lnTo>
                  <a:lnTo>
                    <a:pt x="35" y="74"/>
                  </a:lnTo>
                  <a:lnTo>
                    <a:pt x="51" y="73"/>
                  </a:lnTo>
                  <a:lnTo>
                    <a:pt x="65" y="69"/>
                  </a:lnTo>
                  <a:lnTo>
                    <a:pt x="78" y="61"/>
                  </a:lnTo>
                  <a:lnTo>
                    <a:pt x="89" y="51"/>
                  </a:lnTo>
                  <a:lnTo>
                    <a:pt x="99" y="40"/>
                  </a:lnTo>
                  <a:lnTo>
                    <a:pt x="107" y="27"/>
                  </a:lnTo>
                  <a:lnTo>
                    <a:pt x="111" y="13"/>
                  </a:lnTo>
                  <a:lnTo>
                    <a:pt x="112" y="0"/>
                  </a:lnTo>
                  <a:lnTo>
                    <a:pt x="112" y="0"/>
                  </a:lnTo>
                  <a:lnTo>
                    <a:pt x="111" y="0"/>
                  </a:lnTo>
                  <a:lnTo>
                    <a:pt x="111" y="0"/>
                  </a:lnTo>
                  <a:lnTo>
                    <a:pt x="111" y="0"/>
                  </a:lnTo>
                  <a:lnTo>
                    <a:pt x="111" y="0"/>
                  </a:lnTo>
                  <a:lnTo>
                    <a:pt x="111" y="0"/>
                  </a:lnTo>
                  <a:lnTo>
                    <a:pt x="111" y="0"/>
                  </a:lnTo>
                  <a:lnTo>
                    <a:pt x="111" y="0"/>
                  </a:lnTo>
                  <a:lnTo>
                    <a:pt x="110" y="13"/>
                  </a:lnTo>
                  <a:lnTo>
                    <a:pt x="105" y="27"/>
                  </a:lnTo>
                  <a:lnTo>
                    <a:pt x="98" y="40"/>
                  </a:lnTo>
                  <a:lnTo>
                    <a:pt x="89" y="51"/>
                  </a:lnTo>
                  <a:lnTo>
                    <a:pt x="78" y="60"/>
                  </a:lnTo>
                  <a:lnTo>
                    <a:pt x="65" y="67"/>
                  </a:lnTo>
                  <a:lnTo>
                    <a:pt x="51" y="72"/>
                  </a:lnTo>
                  <a:lnTo>
                    <a:pt x="35" y="73"/>
                  </a:lnTo>
                  <a:lnTo>
                    <a:pt x="20" y="72"/>
                  </a:lnTo>
                  <a:lnTo>
                    <a:pt x="6" y="67"/>
                  </a:lnTo>
                  <a:lnTo>
                    <a:pt x="0" y="64"/>
                  </a:lnTo>
                  <a:lnTo>
                    <a:pt x="0" y="64"/>
                  </a:lnTo>
                  <a:lnTo>
                    <a:pt x="0" y="64"/>
                  </a:lnTo>
                  <a:lnTo>
                    <a:pt x="0" y="64"/>
                  </a:lnTo>
                  <a:lnTo>
                    <a:pt x="0" y="64"/>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1" name="Freeform 1521"/>
            <p:cNvSpPr>
              <a:spLocks/>
            </p:cNvSpPr>
            <p:nvPr/>
          </p:nvSpPr>
          <p:spPr bwMode="auto">
            <a:xfrm>
              <a:off x="4081" y="2573"/>
              <a:ext cx="111" cy="75"/>
            </a:xfrm>
            <a:custGeom>
              <a:avLst/>
              <a:gdLst>
                <a:gd name="T0" fmla="*/ 0 w 111"/>
                <a:gd name="T1" fmla="*/ 66 h 75"/>
                <a:gd name="T2" fmla="*/ 6 w 111"/>
                <a:gd name="T3" fmla="*/ 69 h 75"/>
                <a:gd name="T4" fmla="*/ 20 w 111"/>
                <a:gd name="T5" fmla="*/ 74 h 75"/>
                <a:gd name="T6" fmla="*/ 35 w 111"/>
                <a:gd name="T7" fmla="*/ 75 h 75"/>
                <a:gd name="T8" fmla="*/ 51 w 111"/>
                <a:gd name="T9" fmla="*/ 74 h 75"/>
                <a:gd name="T10" fmla="*/ 65 w 111"/>
                <a:gd name="T11" fmla="*/ 69 h 75"/>
                <a:gd name="T12" fmla="*/ 78 w 111"/>
                <a:gd name="T13" fmla="*/ 62 h 75"/>
                <a:gd name="T14" fmla="*/ 89 w 111"/>
                <a:gd name="T15" fmla="*/ 53 h 75"/>
                <a:gd name="T16" fmla="*/ 98 w 111"/>
                <a:gd name="T17" fmla="*/ 42 h 75"/>
                <a:gd name="T18" fmla="*/ 105 w 111"/>
                <a:gd name="T19" fmla="*/ 29 h 75"/>
                <a:gd name="T20" fmla="*/ 110 w 111"/>
                <a:gd name="T21" fmla="*/ 15 h 75"/>
                <a:gd name="T22" fmla="*/ 111 w 111"/>
                <a:gd name="T23" fmla="*/ 2 h 75"/>
                <a:gd name="T24" fmla="*/ 111 w 111"/>
                <a:gd name="T25" fmla="*/ 2 h 75"/>
                <a:gd name="T26" fmla="*/ 111 w 111"/>
                <a:gd name="T27" fmla="*/ 2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0 w 111"/>
                <a:gd name="T41" fmla="*/ 15 h 75"/>
                <a:gd name="T42" fmla="*/ 105 w 111"/>
                <a:gd name="T43" fmla="*/ 29 h 75"/>
                <a:gd name="T44" fmla="*/ 98 w 111"/>
                <a:gd name="T45" fmla="*/ 42 h 75"/>
                <a:gd name="T46" fmla="*/ 89 w 111"/>
                <a:gd name="T47" fmla="*/ 53 h 75"/>
                <a:gd name="T48" fmla="*/ 78 w 111"/>
                <a:gd name="T49" fmla="*/ 62 h 75"/>
                <a:gd name="T50" fmla="*/ 65 w 111"/>
                <a:gd name="T51" fmla="*/ 69 h 75"/>
                <a:gd name="T52" fmla="*/ 51 w 111"/>
                <a:gd name="T53" fmla="*/ 74 h 75"/>
                <a:gd name="T54" fmla="*/ 35 w 111"/>
                <a:gd name="T55" fmla="*/ 75 h 75"/>
                <a:gd name="T56" fmla="*/ 20 w 111"/>
                <a:gd name="T57" fmla="*/ 74 h 75"/>
                <a:gd name="T58" fmla="*/ 6 w 111"/>
                <a:gd name="T59" fmla="*/ 69 h 75"/>
                <a:gd name="T60" fmla="*/ 0 w 111"/>
                <a:gd name="T61" fmla="*/ 66 h 75"/>
                <a:gd name="T62" fmla="*/ 0 w 111"/>
                <a:gd name="T63" fmla="*/ 66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6" y="69"/>
                  </a:lnTo>
                  <a:lnTo>
                    <a:pt x="20" y="74"/>
                  </a:lnTo>
                  <a:lnTo>
                    <a:pt x="35" y="75"/>
                  </a:lnTo>
                  <a:lnTo>
                    <a:pt x="51" y="74"/>
                  </a:lnTo>
                  <a:lnTo>
                    <a:pt x="65" y="69"/>
                  </a:lnTo>
                  <a:lnTo>
                    <a:pt x="78" y="62"/>
                  </a:lnTo>
                  <a:lnTo>
                    <a:pt x="89" y="53"/>
                  </a:lnTo>
                  <a:lnTo>
                    <a:pt x="98" y="42"/>
                  </a:lnTo>
                  <a:lnTo>
                    <a:pt x="105" y="29"/>
                  </a:lnTo>
                  <a:lnTo>
                    <a:pt x="110" y="15"/>
                  </a:lnTo>
                  <a:lnTo>
                    <a:pt x="111" y="2"/>
                  </a:lnTo>
                  <a:lnTo>
                    <a:pt x="111" y="2"/>
                  </a:lnTo>
                  <a:lnTo>
                    <a:pt x="111" y="2"/>
                  </a:lnTo>
                  <a:lnTo>
                    <a:pt x="111" y="0"/>
                  </a:lnTo>
                  <a:lnTo>
                    <a:pt x="111" y="0"/>
                  </a:lnTo>
                  <a:lnTo>
                    <a:pt x="111" y="0"/>
                  </a:lnTo>
                  <a:lnTo>
                    <a:pt x="111" y="0"/>
                  </a:lnTo>
                  <a:lnTo>
                    <a:pt x="111" y="0"/>
                  </a:lnTo>
                  <a:lnTo>
                    <a:pt x="111" y="0"/>
                  </a:lnTo>
                  <a:lnTo>
                    <a:pt x="110" y="15"/>
                  </a:lnTo>
                  <a:lnTo>
                    <a:pt x="105" y="29"/>
                  </a:lnTo>
                  <a:lnTo>
                    <a:pt x="98" y="42"/>
                  </a:lnTo>
                  <a:lnTo>
                    <a:pt x="89" y="53"/>
                  </a:lnTo>
                  <a:lnTo>
                    <a:pt x="78" y="62"/>
                  </a:lnTo>
                  <a:lnTo>
                    <a:pt x="65" y="69"/>
                  </a:lnTo>
                  <a:lnTo>
                    <a:pt x="51" y="74"/>
                  </a:lnTo>
                  <a:lnTo>
                    <a:pt x="35" y="75"/>
                  </a:lnTo>
                  <a:lnTo>
                    <a:pt x="20" y="74"/>
                  </a:lnTo>
                  <a:lnTo>
                    <a:pt x="6" y="69"/>
                  </a:lnTo>
                  <a:lnTo>
                    <a:pt x="0" y="66"/>
                  </a:lnTo>
                  <a:lnTo>
                    <a:pt x="0" y="66"/>
                  </a:lnTo>
                  <a:lnTo>
                    <a:pt x="0" y="66"/>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2" name="Freeform 1522"/>
            <p:cNvSpPr>
              <a:spLocks/>
            </p:cNvSpPr>
            <p:nvPr/>
          </p:nvSpPr>
          <p:spPr bwMode="auto">
            <a:xfrm>
              <a:off x="4080" y="2573"/>
              <a:ext cx="112" cy="75"/>
            </a:xfrm>
            <a:custGeom>
              <a:avLst/>
              <a:gdLst>
                <a:gd name="T0" fmla="*/ 1 w 112"/>
                <a:gd name="T1" fmla="*/ 66 h 75"/>
                <a:gd name="T2" fmla="*/ 7 w 112"/>
                <a:gd name="T3" fmla="*/ 69 h 75"/>
                <a:gd name="T4" fmla="*/ 21 w 112"/>
                <a:gd name="T5" fmla="*/ 74 h 75"/>
                <a:gd name="T6" fmla="*/ 36 w 112"/>
                <a:gd name="T7" fmla="*/ 75 h 75"/>
                <a:gd name="T8" fmla="*/ 52 w 112"/>
                <a:gd name="T9" fmla="*/ 74 h 75"/>
                <a:gd name="T10" fmla="*/ 66 w 112"/>
                <a:gd name="T11" fmla="*/ 69 h 75"/>
                <a:gd name="T12" fmla="*/ 79 w 112"/>
                <a:gd name="T13" fmla="*/ 62 h 75"/>
                <a:gd name="T14" fmla="*/ 90 w 112"/>
                <a:gd name="T15" fmla="*/ 53 h 75"/>
                <a:gd name="T16" fmla="*/ 99 w 112"/>
                <a:gd name="T17" fmla="*/ 42 h 75"/>
                <a:gd name="T18" fmla="*/ 106 w 112"/>
                <a:gd name="T19" fmla="*/ 29 h 75"/>
                <a:gd name="T20" fmla="*/ 111 w 112"/>
                <a:gd name="T21" fmla="*/ 15 h 75"/>
                <a:gd name="T22" fmla="*/ 112 w 112"/>
                <a:gd name="T23" fmla="*/ 0 h 75"/>
                <a:gd name="T24" fmla="*/ 112 w 112"/>
                <a:gd name="T25" fmla="*/ 0 h 75"/>
                <a:gd name="T26" fmla="*/ 112 w 112"/>
                <a:gd name="T27" fmla="*/ 0 h 75"/>
                <a:gd name="T28" fmla="*/ 112 w 112"/>
                <a:gd name="T29" fmla="*/ 0 h 75"/>
                <a:gd name="T30" fmla="*/ 112 w 112"/>
                <a:gd name="T31" fmla="*/ 0 h 75"/>
                <a:gd name="T32" fmla="*/ 112 w 112"/>
                <a:gd name="T33" fmla="*/ 0 h 75"/>
                <a:gd name="T34" fmla="*/ 112 w 112"/>
                <a:gd name="T35" fmla="*/ 0 h 75"/>
                <a:gd name="T36" fmla="*/ 112 w 112"/>
                <a:gd name="T37" fmla="*/ 0 h 75"/>
                <a:gd name="T38" fmla="*/ 112 w 112"/>
                <a:gd name="T39" fmla="*/ 0 h 75"/>
                <a:gd name="T40" fmla="*/ 111 w 112"/>
                <a:gd name="T41" fmla="*/ 15 h 75"/>
                <a:gd name="T42" fmla="*/ 106 w 112"/>
                <a:gd name="T43" fmla="*/ 29 h 75"/>
                <a:gd name="T44" fmla="*/ 99 w 112"/>
                <a:gd name="T45" fmla="*/ 42 h 75"/>
                <a:gd name="T46" fmla="*/ 89 w 112"/>
                <a:gd name="T47" fmla="*/ 52 h 75"/>
                <a:gd name="T48" fmla="*/ 79 w 112"/>
                <a:gd name="T49" fmla="*/ 62 h 75"/>
                <a:gd name="T50" fmla="*/ 66 w 112"/>
                <a:gd name="T51" fmla="*/ 69 h 75"/>
                <a:gd name="T52" fmla="*/ 52 w 112"/>
                <a:gd name="T53" fmla="*/ 74 h 75"/>
                <a:gd name="T54" fmla="*/ 36 w 112"/>
                <a:gd name="T55" fmla="*/ 75 h 75"/>
                <a:gd name="T56" fmla="*/ 21 w 112"/>
                <a:gd name="T57" fmla="*/ 74 h 75"/>
                <a:gd name="T58" fmla="*/ 7 w 112"/>
                <a:gd name="T59" fmla="*/ 69 h 75"/>
                <a:gd name="T60" fmla="*/ 0 w 112"/>
                <a:gd name="T61" fmla="*/ 65 h 75"/>
                <a:gd name="T62" fmla="*/ 0 w 112"/>
                <a:gd name="T63" fmla="*/ 65 h 75"/>
                <a:gd name="T64" fmla="*/ 1 w 112"/>
                <a:gd name="T65" fmla="*/ 65 h 75"/>
                <a:gd name="T66" fmla="*/ 1 w 112"/>
                <a:gd name="T67" fmla="*/ 65 h 75"/>
                <a:gd name="T68" fmla="*/ 1 w 112"/>
                <a:gd name="T69" fmla="*/ 65 h 75"/>
                <a:gd name="T70" fmla="*/ 1 w 112"/>
                <a:gd name="T71" fmla="*/ 65 h 75"/>
                <a:gd name="T72" fmla="*/ 1 w 112"/>
                <a:gd name="T73" fmla="*/ 65 h 75"/>
                <a:gd name="T74" fmla="*/ 1 w 112"/>
                <a:gd name="T75" fmla="*/ 65 h 75"/>
                <a:gd name="T76" fmla="*/ 1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1" y="66"/>
                  </a:moveTo>
                  <a:lnTo>
                    <a:pt x="7" y="69"/>
                  </a:lnTo>
                  <a:lnTo>
                    <a:pt x="21" y="74"/>
                  </a:lnTo>
                  <a:lnTo>
                    <a:pt x="36" y="75"/>
                  </a:lnTo>
                  <a:lnTo>
                    <a:pt x="52" y="74"/>
                  </a:lnTo>
                  <a:lnTo>
                    <a:pt x="66" y="69"/>
                  </a:lnTo>
                  <a:lnTo>
                    <a:pt x="79" y="62"/>
                  </a:lnTo>
                  <a:lnTo>
                    <a:pt x="90" y="53"/>
                  </a:lnTo>
                  <a:lnTo>
                    <a:pt x="99" y="42"/>
                  </a:lnTo>
                  <a:lnTo>
                    <a:pt x="106" y="29"/>
                  </a:lnTo>
                  <a:lnTo>
                    <a:pt x="111" y="15"/>
                  </a:lnTo>
                  <a:lnTo>
                    <a:pt x="112" y="0"/>
                  </a:lnTo>
                  <a:lnTo>
                    <a:pt x="112" y="0"/>
                  </a:lnTo>
                  <a:lnTo>
                    <a:pt x="112" y="0"/>
                  </a:lnTo>
                  <a:lnTo>
                    <a:pt x="112" y="0"/>
                  </a:lnTo>
                  <a:lnTo>
                    <a:pt x="112" y="0"/>
                  </a:lnTo>
                  <a:lnTo>
                    <a:pt x="112" y="0"/>
                  </a:lnTo>
                  <a:lnTo>
                    <a:pt x="112" y="0"/>
                  </a:lnTo>
                  <a:lnTo>
                    <a:pt x="112" y="0"/>
                  </a:lnTo>
                  <a:lnTo>
                    <a:pt x="112" y="0"/>
                  </a:lnTo>
                  <a:lnTo>
                    <a:pt x="111" y="15"/>
                  </a:lnTo>
                  <a:lnTo>
                    <a:pt x="106" y="29"/>
                  </a:lnTo>
                  <a:lnTo>
                    <a:pt x="99" y="42"/>
                  </a:lnTo>
                  <a:lnTo>
                    <a:pt x="89" y="52"/>
                  </a:lnTo>
                  <a:lnTo>
                    <a:pt x="79" y="62"/>
                  </a:lnTo>
                  <a:lnTo>
                    <a:pt x="66" y="69"/>
                  </a:lnTo>
                  <a:lnTo>
                    <a:pt x="52" y="74"/>
                  </a:lnTo>
                  <a:lnTo>
                    <a:pt x="36" y="75"/>
                  </a:lnTo>
                  <a:lnTo>
                    <a:pt x="21" y="74"/>
                  </a:lnTo>
                  <a:lnTo>
                    <a:pt x="7" y="69"/>
                  </a:lnTo>
                  <a:lnTo>
                    <a:pt x="0" y="65"/>
                  </a:lnTo>
                  <a:lnTo>
                    <a:pt x="0" y="65"/>
                  </a:lnTo>
                  <a:lnTo>
                    <a:pt x="1" y="65"/>
                  </a:lnTo>
                  <a:lnTo>
                    <a:pt x="1" y="65"/>
                  </a:lnTo>
                  <a:lnTo>
                    <a:pt x="1" y="65"/>
                  </a:lnTo>
                  <a:lnTo>
                    <a:pt x="1" y="65"/>
                  </a:lnTo>
                  <a:lnTo>
                    <a:pt x="1" y="65"/>
                  </a:lnTo>
                  <a:lnTo>
                    <a:pt x="1" y="65"/>
                  </a:lnTo>
                  <a:lnTo>
                    <a:pt x="1"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3" name="Freeform 1523"/>
            <p:cNvSpPr>
              <a:spLocks/>
            </p:cNvSpPr>
            <p:nvPr/>
          </p:nvSpPr>
          <p:spPr bwMode="auto">
            <a:xfrm>
              <a:off x="4080" y="2572"/>
              <a:ext cx="112" cy="76"/>
            </a:xfrm>
            <a:custGeom>
              <a:avLst/>
              <a:gdLst>
                <a:gd name="T0" fmla="*/ 0 w 112"/>
                <a:gd name="T1" fmla="*/ 66 h 76"/>
                <a:gd name="T2" fmla="*/ 7 w 112"/>
                <a:gd name="T3" fmla="*/ 70 h 76"/>
                <a:gd name="T4" fmla="*/ 21 w 112"/>
                <a:gd name="T5" fmla="*/ 75 h 76"/>
                <a:gd name="T6" fmla="*/ 36 w 112"/>
                <a:gd name="T7" fmla="*/ 76 h 76"/>
                <a:gd name="T8" fmla="*/ 52 w 112"/>
                <a:gd name="T9" fmla="*/ 75 h 76"/>
                <a:gd name="T10" fmla="*/ 66 w 112"/>
                <a:gd name="T11" fmla="*/ 70 h 76"/>
                <a:gd name="T12" fmla="*/ 79 w 112"/>
                <a:gd name="T13" fmla="*/ 63 h 76"/>
                <a:gd name="T14" fmla="*/ 89 w 112"/>
                <a:gd name="T15" fmla="*/ 53 h 76"/>
                <a:gd name="T16" fmla="*/ 99 w 112"/>
                <a:gd name="T17" fmla="*/ 43 h 76"/>
                <a:gd name="T18" fmla="*/ 106 w 112"/>
                <a:gd name="T19" fmla="*/ 30 h 76"/>
                <a:gd name="T20" fmla="*/ 111 w 112"/>
                <a:gd name="T21" fmla="*/ 16 h 76"/>
                <a:gd name="T22" fmla="*/ 112 w 112"/>
                <a:gd name="T23" fmla="*/ 1 h 76"/>
                <a:gd name="T24" fmla="*/ 112 w 112"/>
                <a:gd name="T25" fmla="*/ 1 h 76"/>
                <a:gd name="T26" fmla="*/ 112 w 112"/>
                <a:gd name="T27" fmla="*/ 1 h 76"/>
                <a:gd name="T28" fmla="*/ 112 w 112"/>
                <a:gd name="T29" fmla="*/ 1 h 76"/>
                <a:gd name="T30" fmla="*/ 112 w 112"/>
                <a:gd name="T31" fmla="*/ 1 h 76"/>
                <a:gd name="T32" fmla="*/ 112 w 112"/>
                <a:gd name="T33" fmla="*/ 1 h 76"/>
                <a:gd name="T34" fmla="*/ 112 w 112"/>
                <a:gd name="T35" fmla="*/ 1 h 76"/>
                <a:gd name="T36" fmla="*/ 112 w 112"/>
                <a:gd name="T37" fmla="*/ 0 h 76"/>
                <a:gd name="T38" fmla="*/ 112 w 112"/>
                <a:gd name="T39" fmla="*/ 0 h 76"/>
                <a:gd name="T40" fmla="*/ 111 w 112"/>
                <a:gd name="T41" fmla="*/ 0 h 76"/>
                <a:gd name="T42" fmla="*/ 111 w 112"/>
                <a:gd name="T43" fmla="*/ 0 h 76"/>
                <a:gd name="T44" fmla="*/ 111 w 112"/>
                <a:gd name="T45" fmla="*/ 0 h 76"/>
                <a:gd name="T46" fmla="*/ 111 w 112"/>
                <a:gd name="T47" fmla="*/ 0 h 76"/>
                <a:gd name="T48" fmla="*/ 111 w 112"/>
                <a:gd name="T49" fmla="*/ 0 h 76"/>
                <a:gd name="T50" fmla="*/ 111 w 112"/>
                <a:gd name="T51" fmla="*/ 0 h 76"/>
                <a:gd name="T52" fmla="*/ 111 w 112"/>
                <a:gd name="T53" fmla="*/ 0 h 76"/>
                <a:gd name="T54" fmla="*/ 111 w 112"/>
                <a:gd name="T55" fmla="*/ 0 h 76"/>
                <a:gd name="T56" fmla="*/ 111 w 112"/>
                <a:gd name="T57" fmla="*/ 0 h 76"/>
                <a:gd name="T58" fmla="*/ 112 w 112"/>
                <a:gd name="T59" fmla="*/ 0 h 76"/>
                <a:gd name="T60" fmla="*/ 111 w 112"/>
                <a:gd name="T61" fmla="*/ 0 h 76"/>
                <a:gd name="T62" fmla="*/ 109 w 112"/>
                <a:gd name="T63" fmla="*/ 16 h 76"/>
                <a:gd name="T64" fmla="*/ 105 w 112"/>
                <a:gd name="T65" fmla="*/ 30 h 76"/>
                <a:gd name="T66" fmla="*/ 98 w 112"/>
                <a:gd name="T67" fmla="*/ 41 h 76"/>
                <a:gd name="T68" fmla="*/ 89 w 112"/>
                <a:gd name="T69" fmla="*/ 53 h 76"/>
                <a:gd name="T70" fmla="*/ 77 w 112"/>
                <a:gd name="T71" fmla="*/ 62 h 76"/>
                <a:gd name="T72" fmla="*/ 66 w 112"/>
                <a:gd name="T73" fmla="*/ 69 h 76"/>
                <a:gd name="T74" fmla="*/ 52 w 112"/>
                <a:gd name="T75" fmla="*/ 73 h 76"/>
                <a:gd name="T76" fmla="*/ 36 w 112"/>
                <a:gd name="T77" fmla="*/ 75 h 76"/>
                <a:gd name="T78" fmla="*/ 21 w 112"/>
                <a:gd name="T79" fmla="*/ 73 h 76"/>
                <a:gd name="T80" fmla="*/ 7 w 112"/>
                <a:gd name="T81" fmla="*/ 69 h 76"/>
                <a:gd name="T82" fmla="*/ 0 w 112"/>
                <a:gd name="T83" fmla="*/ 64 h 76"/>
                <a:gd name="T84" fmla="*/ 0 w 112"/>
                <a:gd name="T85" fmla="*/ 64 h 76"/>
                <a:gd name="T86" fmla="*/ 0 w 112"/>
                <a:gd name="T87" fmla="*/ 66 h 76"/>
                <a:gd name="T88" fmla="*/ 0 w 112"/>
                <a:gd name="T89" fmla="*/ 66 h 76"/>
                <a:gd name="T90" fmla="*/ 0 w 112"/>
                <a:gd name="T91" fmla="*/ 66 h 76"/>
                <a:gd name="T92" fmla="*/ 0 w 112"/>
                <a:gd name="T93" fmla="*/ 66 h 76"/>
                <a:gd name="T94" fmla="*/ 0 w 112"/>
                <a:gd name="T95" fmla="*/ 66 h 76"/>
                <a:gd name="T96" fmla="*/ 0 w 112"/>
                <a:gd name="T97" fmla="*/ 66 h 76"/>
                <a:gd name="T98" fmla="*/ 0 w 112"/>
                <a:gd name="T9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76">
                  <a:moveTo>
                    <a:pt x="0" y="66"/>
                  </a:moveTo>
                  <a:lnTo>
                    <a:pt x="7" y="70"/>
                  </a:lnTo>
                  <a:lnTo>
                    <a:pt x="21" y="75"/>
                  </a:lnTo>
                  <a:lnTo>
                    <a:pt x="36" y="76"/>
                  </a:lnTo>
                  <a:lnTo>
                    <a:pt x="52" y="75"/>
                  </a:lnTo>
                  <a:lnTo>
                    <a:pt x="66" y="70"/>
                  </a:lnTo>
                  <a:lnTo>
                    <a:pt x="79" y="63"/>
                  </a:lnTo>
                  <a:lnTo>
                    <a:pt x="89" y="53"/>
                  </a:lnTo>
                  <a:lnTo>
                    <a:pt x="99" y="43"/>
                  </a:lnTo>
                  <a:lnTo>
                    <a:pt x="106" y="30"/>
                  </a:lnTo>
                  <a:lnTo>
                    <a:pt x="111" y="16"/>
                  </a:lnTo>
                  <a:lnTo>
                    <a:pt x="112" y="1"/>
                  </a:lnTo>
                  <a:lnTo>
                    <a:pt x="112" y="1"/>
                  </a:lnTo>
                  <a:lnTo>
                    <a:pt x="112" y="1"/>
                  </a:lnTo>
                  <a:lnTo>
                    <a:pt x="112" y="1"/>
                  </a:lnTo>
                  <a:lnTo>
                    <a:pt x="112" y="1"/>
                  </a:lnTo>
                  <a:lnTo>
                    <a:pt x="112" y="1"/>
                  </a:lnTo>
                  <a:lnTo>
                    <a:pt x="112" y="1"/>
                  </a:lnTo>
                  <a:lnTo>
                    <a:pt x="112" y="0"/>
                  </a:lnTo>
                  <a:lnTo>
                    <a:pt x="112" y="0"/>
                  </a:lnTo>
                  <a:lnTo>
                    <a:pt x="111" y="0"/>
                  </a:lnTo>
                  <a:lnTo>
                    <a:pt x="111" y="0"/>
                  </a:lnTo>
                  <a:lnTo>
                    <a:pt x="111" y="0"/>
                  </a:lnTo>
                  <a:lnTo>
                    <a:pt x="111" y="0"/>
                  </a:lnTo>
                  <a:lnTo>
                    <a:pt x="111" y="0"/>
                  </a:lnTo>
                  <a:lnTo>
                    <a:pt x="111" y="0"/>
                  </a:lnTo>
                  <a:lnTo>
                    <a:pt x="111" y="0"/>
                  </a:lnTo>
                  <a:lnTo>
                    <a:pt x="111" y="0"/>
                  </a:lnTo>
                  <a:lnTo>
                    <a:pt x="111" y="0"/>
                  </a:lnTo>
                  <a:lnTo>
                    <a:pt x="112" y="0"/>
                  </a:lnTo>
                  <a:lnTo>
                    <a:pt x="111" y="0"/>
                  </a:lnTo>
                  <a:lnTo>
                    <a:pt x="109" y="16"/>
                  </a:lnTo>
                  <a:lnTo>
                    <a:pt x="105" y="30"/>
                  </a:lnTo>
                  <a:lnTo>
                    <a:pt x="98" y="41"/>
                  </a:lnTo>
                  <a:lnTo>
                    <a:pt x="89" y="53"/>
                  </a:lnTo>
                  <a:lnTo>
                    <a:pt x="77" y="62"/>
                  </a:lnTo>
                  <a:lnTo>
                    <a:pt x="66" y="69"/>
                  </a:lnTo>
                  <a:lnTo>
                    <a:pt x="52" y="73"/>
                  </a:lnTo>
                  <a:lnTo>
                    <a:pt x="36" y="75"/>
                  </a:lnTo>
                  <a:lnTo>
                    <a:pt x="21" y="73"/>
                  </a:lnTo>
                  <a:lnTo>
                    <a:pt x="7" y="69"/>
                  </a:lnTo>
                  <a:lnTo>
                    <a:pt x="0" y="64"/>
                  </a:lnTo>
                  <a:lnTo>
                    <a:pt x="0" y="64"/>
                  </a:lnTo>
                  <a:lnTo>
                    <a:pt x="0" y="66"/>
                  </a:lnTo>
                  <a:lnTo>
                    <a:pt x="0" y="66"/>
                  </a:lnTo>
                  <a:lnTo>
                    <a:pt x="0" y="66"/>
                  </a:lnTo>
                  <a:lnTo>
                    <a:pt x="0" y="66"/>
                  </a:lnTo>
                  <a:lnTo>
                    <a:pt x="0" y="66"/>
                  </a:lnTo>
                  <a:lnTo>
                    <a:pt x="0" y="66"/>
                  </a:lnTo>
                  <a:lnTo>
                    <a:pt x="0" y="66"/>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4" name="Freeform 1524"/>
            <p:cNvSpPr>
              <a:spLocks/>
            </p:cNvSpPr>
            <p:nvPr/>
          </p:nvSpPr>
          <p:spPr bwMode="auto">
            <a:xfrm>
              <a:off x="4080" y="2570"/>
              <a:ext cx="111" cy="77"/>
            </a:xfrm>
            <a:custGeom>
              <a:avLst/>
              <a:gdLst>
                <a:gd name="T0" fmla="*/ 111 w 111"/>
                <a:gd name="T1" fmla="*/ 2 h 77"/>
                <a:gd name="T2" fmla="*/ 111 w 111"/>
                <a:gd name="T3" fmla="*/ 2 h 77"/>
                <a:gd name="T4" fmla="*/ 111 w 111"/>
                <a:gd name="T5" fmla="*/ 2 h 77"/>
                <a:gd name="T6" fmla="*/ 111 w 111"/>
                <a:gd name="T7" fmla="*/ 2 h 77"/>
                <a:gd name="T8" fmla="*/ 111 w 111"/>
                <a:gd name="T9" fmla="*/ 2 h 77"/>
                <a:gd name="T10" fmla="*/ 111 w 111"/>
                <a:gd name="T11" fmla="*/ 2 h 77"/>
                <a:gd name="T12" fmla="*/ 111 w 111"/>
                <a:gd name="T13" fmla="*/ 2 h 77"/>
                <a:gd name="T14" fmla="*/ 111 w 111"/>
                <a:gd name="T15" fmla="*/ 2 h 77"/>
                <a:gd name="T16" fmla="*/ 111 w 111"/>
                <a:gd name="T17" fmla="*/ 2 h 77"/>
                <a:gd name="T18" fmla="*/ 111 w 111"/>
                <a:gd name="T19" fmla="*/ 0 h 77"/>
                <a:gd name="T20" fmla="*/ 111 w 111"/>
                <a:gd name="T21" fmla="*/ 2 h 77"/>
                <a:gd name="T22" fmla="*/ 111 w 111"/>
                <a:gd name="T23" fmla="*/ 2 h 77"/>
                <a:gd name="T24" fmla="*/ 109 w 111"/>
                <a:gd name="T25" fmla="*/ 18 h 77"/>
                <a:gd name="T26" fmla="*/ 105 w 111"/>
                <a:gd name="T27" fmla="*/ 32 h 77"/>
                <a:gd name="T28" fmla="*/ 98 w 111"/>
                <a:gd name="T29" fmla="*/ 43 h 77"/>
                <a:gd name="T30" fmla="*/ 89 w 111"/>
                <a:gd name="T31" fmla="*/ 55 h 77"/>
                <a:gd name="T32" fmla="*/ 77 w 111"/>
                <a:gd name="T33" fmla="*/ 64 h 77"/>
                <a:gd name="T34" fmla="*/ 66 w 111"/>
                <a:gd name="T35" fmla="*/ 71 h 77"/>
                <a:gd name="T36" fmla="*/ 52 w 111"/>
                <a:gd name="T37" fmla="*/ 75 h 77"/>
                <a:gd name="T38" fmla="*/ 36 w 111"/>
                <a:gd name="T39" fmla="*/ 77 h 77"/>
                <a:gd name="T40" fmla="*/ 21 w 111"/>
                <a:gd name="T41" fmla="*/ 75 h 77"/>
                <a:gd name="T42" fmla="*/ 7 w 111"/>
                <a:gd name="T43" fmla="*/ 71 h 77"/>
                <a:gd name="T44" fmla="*/ 0 w 111"/>
                <a:gd name="T45" fmla="*/ 66 h 77"/>
                <a:gd name="T46" fmla="*/ 0 w 111"/>
                <a:gd name="T47" fmla="*/ 66 h 77"/>
                <a:gd name="T48" fmla="*/ 0 w 111"/>
                <a:gd name="T49" fmla="*/ 66 h 77"/>
                <a:gd name="T50" fmla="*/ 0 w 111"/>
                <a:gd name="T51" fmla="*/ 66 h 77"/>
                <a:gd name="T52" fmla="*/ 0 w 111"/>
                <a:gd name="T53" fmla="*/ 66 h 77"/>
                <a:gd name="T54" fmla="*/ 0 w 111"/>
                <a:gd name="T55" fmla="*/ 66 h 77"/>
                <a:gd name="T56" fmla="*/ 0 w 111"/>
                <a:gd name="T57" fmla="*/ 66 h 77"/>
                <a:gd name="T58" fmla="*/ 0 w 111"/>
                <a:gd name="T59" fmla="*/ 66 h 77"/>
                <a:gd name="T60" fmla="*/ 0 w 111"/>
                <a:gd name="T61" fmla="*/ 66 h 77"/>
                <a:gd name="T62" fmla="*/ 7 w 111"/>
                <a:gd name="T63" fmla="*/ 71 h 77"/>
                <a:gd name="T64" fmla="*/ 21 w 111"/>
                <a:gd name="T65" fmla="*/ 75 h 77"/>
                <a:gd name="T66" fmla="*/ 36 w 111"/>
                <a:gd name="T67" fmla="*/ 77 h 77"/>
                <a:gd name="T68" fmla="*/ 52 w 111"/>
                <a:gd name="T69" fmla="*/ 75 h 77"/>
                <a:gd name="T70" fmla="*/ 66 w 111"/>
                <a:gd name="T71" fmla="*/ 71 h 77"/>
                <a:gd name="T72" fmla="*/ 77 w 111"/>
                <a:gd name="T73" fmla="*/ 64 h 77"/>
                <a:gd name="T74" fmla="*/ 89 w 111"/>
                <a:gd name="T75" fmla="*/ 55 h 77"/>
                <a:gd name="T76" fmla="*/ 98 w 111"/>
                <a:gd name="T77" fmla="*/ 43 h 77"/>
                <a:gd name="T78" fmla="*/ 105 w 111"/>
                <a:gd name="T79" fmla="*/ 32 h 77"/>
                <a:gd name="T80" fmla="*/ 109 w 111"/>
                <a:gd name="T81" fmla="*/ 18 h 77"/>
                <a:gd name="T82" fmla="*/ 111 w 111"/>
                <a:gd name="T83" fmla="*/ 2 h 77"/>
                <a:gd name="T84" fmla="*/ 111 w 111"/>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2"/>
                  </a:moveTo>
                  <a:lnTo>
                    <a:pt x="111" y="2"/>
                  </a:lnTo>
                  <a:lnTo>
                    <a:pt x="111" y="2"/>
                  </a:lnTo>
                  <a:lnTo>
                    <a:pt x="111" y="2"/>
                  </a:lnTo>
                  <a:lnTo>
                    <a:pt x="111" y="2"/>
                  </a:lnTo>
                  <a:lnTo>
                    <a:pt x="111" y="2"/>
                  </a:lnTo>
                  <a:lnTo>
                    <a:pt x="111" y="2"/>
                  </a:lnTo>
                  <a:lnTo>
                    <a:pt x="111" y="2"/>
                  </a:lnTo>
                  <a:lnTo>
                    <a:pt x="111" y="2"/>
                  </a:lnTo>
                  <a:lnTo>
                    <a:pt x="111" y="0"/>
                  </a:lnTo>
                  <a:lnTo>
                    <a:pt x="111" y="2"/>
                  </a:lnTo>
                  <a:lnTo>
                    <a:pt x="111" y="2"/>
                  </a:lnTo>
                  <a:lnTo>
                    <a:pt x="109" y="18"/>
                  </a:lnTo>
                  <a:lnTo>
                    <a:pt x="105" y="32"/>
                  </a:lnTo>
                  <a:lnTo>
                    <a:pt x="98" y="43"/>
                  </a:lnTo>
                  <a:lnTo>
                    <a:pt x="89" y="55"/>
                  </a:lnTo>
                  <a:lnTo>
                    <a:pt x="77" y="64"/>
                  </a:lnTo>
                  <a:lnTo>
                    <a:pt x="66" y="71"/>
                  </a:lnTo>
                  <a:lnTo>
                    <a:pt x="52" y="75"/>
                  </a:lnTo>
                  <a:lnTo>
                    <a:pt x="36" y="77"/>
                  </a:lnTo>
                  <a:lnTo>
                    <a:pt x="21" y="75"/>
                  </a:lnTo>
                  <a:lnTo>
                    <a:pt x="7" y="71"/>
                  </a:lnTo>
                  <a:lnTo>
                    <a:pt x="0" y="66"/>
                  </a:lnTo>
                  <a:lnTo>
                    <a:pt x="0" y="66"/>
                  </a:lnTo>
                  <a:lnTo>
                    <a:pt x="0" y="66"/>
                  </a:lnTo>
                  <a:lnTo>
                    <a:pt x="0" y="66"/>
                  </a:lnTo>
                  <a:lnTo>
                    <a:pt x="0" y="66"/>
                  </a:lnTo>
                  <a:lnTo>
                    <a:pt x="0" y="66"/>
                  </a:lnTo>
                  <a:lnTo>
                    <a:pt x="0" y="66"/>
                  </a:lnTo>
                  <a:lnTo>
                    <a:pt x="0" y="66"/>
                  </a:lnTo>
                  <a:lnTo>
                    <a:pt x="0" y="66"/>
                  </a:lnTo>
                  <a:lnTo>
                    <a:pt x="7" y="71"/>
                  </a:lnTo>
                  <a:lnTo>
                    <a:pt x="21" y="75"/>
                  </a:lnTo>
                  <a:lnTo>
                    <a:pt x="36" y="77"/>
                  </a:lnTo>
                  <a:lnTo>
                    <a:pt x="52" y="75"/>
                  </a:lnTo>
                  <a:lnTo>
                    <a:pt x="66" y="71"/>
                  </a:lnTo>
                  <a:lnTo>
                    <a:pt x="77" y="64"/>
                  </a:lnTo>
                  <a:lnTo>
                    <a:pt x="89" y="55"/>
                  </a:lnTo>
                  <a:lnTo>
                    <a:pt x="98" y="43"/>
                  </a:lnTo>
                  <a:lnTo>
                    <a:pt x="105" y="32"/>
                  </a:lnTo>
                  <a:lnTo>
                    <a:pt x="109" y="18"/>
                  </a:lnTo>
                  <a:lnTo>
                    <a:pt x="111" y="2"/>
                  </a:lnTo>
                  <a:lnTo>
                    <a:pt x="111"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5" name="Freeform 1525"/>
            <p:cNvSpPr>
              <a:spLocks/>
            </p:cNvSpPr>
            <p:nvPr/>
          </p:nvSpPr>
          <p:spPr bwMode="auto">
            <a:xfrm>
              <a:off x="4080" y="2570"/>
              <a:ext cx="111" cy="77"/>
            </a:xfrm>
            <a:custGeom>
              <a:avLst/>
              <a:gdLst>
                <a:gd name="T0" fmla="*/ 111 w 111"/>
                <a:gd name="T1" fmla="*/ 2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09 w 111"/>
                <a:gd name="T17" fmla="*/ 0 h 77"/>
                <a:gd name="T18" fmla="*/ 109 w 111"/>
                <a:gd name="T19" fmla="*/ 0 h 77"/>
                <a:gd name="T20" fmla="*/ 111 w 111"/>
                <a:gd name="T21" fmla="*/ 2 h 77"/>
                <a:gd name="T22" fmla="*/ 111 w 111"/>
                <a:gd name="T23" fmla="*/ 2 h 77"/>
                <a:gd name="T24" fmla="*/ 109 w 111"/>
                <a:gd name="T25" fmla="*/ 18 h 77"/>
                <a:gd name="T26" fmla="*/ 105 w 111"/>
                <a:gd name="T27" fmla="*/ 32 h 77"/>
                <a:gd name="T28" fmla="*/ 98 w 111"/>
                <a:gd name="T29" fmla="*/ 43 h 77"/>
                <a:gd name="T30" fmla="*/ 89 w 111"/>
                <a:gd name="T31" fmla="*/ 55 h 77"/>
                <a:gd name="T32" fmla="*/ 77 w 111"/>
                <a:gd name="T33" fmla="*/ 64 h 77"/>
                <a:gd name="T34" fmla="*/ 66 w 111"/>
                <a:gd name="T35" fmla="*/ 71 h 77"/>
                <a:gd name="T36" fmla="*/ 52 w 111"/>
                <a:gd name="T37" fmla="*/ 75 h 77"/>
                <a:gd name="T38" fmla="*/ 36 w 111"/>
                <a:gd name="T39" fmla="*/ 77 h 77"/>
                <a:gd name="T40" fmla="*/ 21 w 111"/>
                <a:gd name="T41" fmla="*/ 75 h 77"/>
                <a:gd name="T42" fmla="*/ 7 w 111"/>
                <a:gd name="T43" fmla="*/ 71 h 77"/>
                <a:gd name="T44" fmla="*/ 0 w 111"/>
                <a:gd name="T45" fmla="*/ 66 h 77"/>
                <a:gd name="T46" fmla="*/ 0 w 111"/>
                <a:gd name="T47" fmla="*/ 66 h 77"/>
                <a:gd name="T48" fmla="*/ 0 w 111"/>
                <a:gd name="T49" fmla="*/ 66 h 77"/>
                <a:gd name="T50" fmla="*/ 0 w 111"/>
                <a:gd name="T51" fmla="*/ 66 h 77"/>
                <a:gd name="T52" fmla="*/ 0 w 111"/>
                <a:gd name="T53" fmla="*/ 66 h 77"/>
                <a:gd name="T54" fmla="*/ 0 w 111"/>
                <a:gd name="T55" fmla="*/ 66 h 77"/>
                <a:gd name="T56" fmla="*/ 0 w 111"/>
                <a:gd name="T57" fmla="*/ 65 h 77"/>
                <a:gd name="T58" fmla="*/ 0 w 111"/>
                <a:gd name="T59" fmla="*/ 65 h 77"/>
                <a:gd name="T60" fmla="*/ 0 w 111"/>
                <a:gd name="T61" fmla="*/ 65 h 77"/>
                <a:gd name="T62" fmla="*/ 8 w 111"/>
                <a:gd name="T63" fmla="*/ 71 h 77"/>
                <a:gd name="T64" fmla="*/ 21 w 111"/>
                <a:gd name="T65" fmla="*/ 75 h 77"/>
                <a:gd name="T66" fmla="*/ 36 w 111"/>
                <a:gd name="T67" fmla="*/ 77 h 77"/>
                <a:gd name="T68" fmla="*/ 52 w 111"/>
                <a:gd name="T69" fmla="*/ 75 h 77"/>
                <a:gd name="T70" fmla="*/ 64 w 111"/>
                <a:gd name="T71" fmla="*/ 71 h 77"/>
                <a:gd name="T72" fmla="*/ 77 w 111"/>
                <a:gd name="T73" fmla="*/ 64 h 77"/>
                <a:gd name="T74" fmla="*/ 89 w 111"/>
                <a:gd name="T75" fmla="*/ 55 h 77"/>
                <a:gd name="T76" fmla="*/ 98 w 111"/>
                <a:gd name="T77" fmla="*/ 43 h 77"/>
                <a:gd name="T78" fmla="*/ 105 w 111"/>
                <a:gd name="T79" fmla="*/ 31 h 77"/>
                <a:gd name="T80" fmla="*/ 109 w 111"/>
                <a:gd name="T81" fmla="*/ 18 h 77"/>
                <a:gd name="T82" fmla="*/ 111 w 111"/>
                <a:gd name="T83" fmla="*/ 2 h 77"/>
                <a:gd name="T84" fmla="*/ 111 w 111"/>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2"/>
                  </a:moveTo>
                  <a:lnTo>
                    <a:pt x="111" y="0"/>
                  </a:lnTo>
                  <a:lnTo>
                    <a:pt x="111" y="0"/>
                  </a:lnTo>
                  <a:lnTo>
                    <a:pt x="111" y="0"/>
                  </a:lnTo>
                  <a:lnTo>
                    <a:pt x="111" y="0"/>
                  </a:lnTo>
                  <a:lnTo>
                    <a:pt x="111" y="0"/>
                  </a:lnTo>
                  <a:lnTo>
                    <a:pt x="111" y="0"/>
                  </a:lnTo>
                  <a:lnTo>
                    <a:pt x="111" y="0"/>
                  </a:lnTo>
                  <a:lnTo>
                    <a:pt x="109" y="0"/>
                  </a:lnTo>
                  <a:lnTo>
                    <a:pt x="109" y="0"/>
                  </a:lnTo>
                  <a:lnTo>
                    <a:pt x="111" y="2"/>
                  </a:lnTo>
                  <a:lnTo>
                    <a:pt x="111" y="2"/>
                  </a:lnTo>
                  <a:lnTo>
                    <a:pt x="109" y="18"/>
                  </a:lnTo>
                  <a:lnTo>
                    <a:pt x="105" y="32"/>
                  </a:lnTo>
                  <a:lnTo>
                    <a:pt x="98" y="43"/>
                  </a:lnTo>
                  <a:lnTo>
                    <a:pt x="89" y="55"/>
                  </a:lnTo>
                  <a:lnTo>
                    <a:pt x="77" y="64"/>
                  </a:lnTo>
                  <a:lnTo>
                    <a:pt x="66" y="71"/>
                  </a:lnTo>
                  <a:lnTo>
                    <a:pt x="52" y="75"/>
                  </a:lnTo>
                  <a:lnTo>
                    <a:pt x="36" y="77"/>
                  </a:lnTo>
                  <a:lnTo>
                    <a:pt x="21" y="75"/>
                  </a:lnTo>
                  <a:lnTo>
                    <a:pt x="7" y="71"/>
                  </a:lnTo>
                  <a:lnTo>
                    <a:pt x="0" y="66"/>
                  </a:lnTo>
                  <a:lnTo>
                    <a:pt x="0" y="66"/>
                  </a:lnTo>
                  <a:lnTo>
                    <a:pt x="0" y="66"/>
                  </a:lnTo>
                  <a:lnTo>
                    <a:pt x="0" y="66"/>
                  </a:lnTo>
                  <a:lnTo>
                    <a:pt x="0" y="66"/>
                  </a:lnTo>
                  <a:lnTo>
                    <a:pt x="0" y="66"/>
                  </a:lnTo>
                  <a:lnTo>
                    <a:pt x="0" y="65"/>
                  </a:lnTo>
                  <a:lnTo>
                    <a:pt x="0" y="65"/>
                  </a:lnTo>
                  <a:lnTo>
                    <a:pt x="0" y="65"/>
                  </a:lnTo>
                  <a:lnTo>
                    <a:pt x="8" y="71"/>
                  </a:lnTo>
                  <a:lnTo>
                    <a:pt x="21" y="75"/>
                  </a:lnTo>
                  <a:lnTo>
                    <a:pt x="36" y="77"/>
                  </a:lnTo>
                  <a:lnTo>
                    <a:pt x="52" y="75"/>
                  </a:lnTo>
                  <a:lnTo>
                    <a:pt x="64" y="71"/>
                  </a:lnTo>
                  <a:lnTo>
                    <a:pt x="77" y="64"/>
                  </a:lnTo>
                  <a:lnTo>
                    <a:pt x="89" y="55"/>
                  </a:lnTo>
                  <a:lnTo>
                    <a:pt x="98" y="43"/>
                  </a:lnTo>
                  <a:lnTo>
                    <a:pt x="105" y="31"/>
                  </a:lnTo>
                  <a:lnTo>
                    <a:pt x="109" y="18"/>
                  </a:lnTo>
                  <a:lnTo>
                    <a:pt x="111" y="2"/>
                  </a:lnTo>
                  <a:lnTo>
                    <a:pt x="111"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6" name="Freeform 1526"/>
            <p:cNvSpPr>
              <a:spLocks/>
            </p:cNvSpPr>
            <p:nvPr/>
          </p:nvSpPr>
          <p:spPr bwMode="auto">
            <a:xfrm>
              <a:off x="4078" y="2569"/>
              <a:ext cx="113" cy="78"/>
            </a:xfrm>
            <a:custGeom>
              <a:avLst/>
              <a:gdLst>
                <a:gd name="T0" fmla="*/ 113 w 113"/>
                <a:gd name="T1" fmla="*/ 3 h 78"/>
                <a:gd name="T2" fmla="*/ 111 w 113"/>
                <a:gd name="T3" fmla="*/ 1 h 78"/>
                <a:gd name="T4" fmla="*/ 111 w 113"/>
                <a:gd name="T5" fmla="*/ 1 h 78"/>
                <a:gd name="T6" fmla="*/ 111 w 113"/>
                <a:gd name="T7" fmla="*/ 1 h 78"/>
                <a:gd name="T8" fmla="*/ 111 w 113"/>
                <a:gd name="T9" fmla="*/ 1 h 78"/>
                <a:gd name="T10" fmla="*/ 111 w 113"/>
                <a:gd name="T11" fmla="*/ 1 h 78"/>
                <a:gd name="T12" fmla="*/ 111 w 113"/>
                <a:gd name="T13" fmla="*/ 1 h 78"/>
                <a:gd name="T14" fmla="*/ 111 w 113"/>
                <a:gd name="T15" fmla="*/ 0 h 78"/>
                <a:gd name="T16" fmla="*/ 111 w 113"/>
                <a:gd name="T17" fmla="*/ 0 h 78"/>
                <a:gd name="T18" fmla="*/ 111 w 113"/>
                <a:gd name="T19" fmla="*/ 0 h 78"/>
                <a:gd name="T20" fmla="*/ 111 w 113"/>
                <a:gd name="T21" fmla="*/ 3 h 78"/>
                <a:gd name="T22" fmla="*/ 113 w 113"/>
                <a:gd name="T23" fmla="*/ 3 h 78"/>
                <a:gd name="T24" fmla="*/ 111 w 113"/>
                <a:gd name="T25" fmla="*/ 19 h 78"/>
                <a:gd name="T26" fmla="*/ 107 w 113"/>
                <a:gd name="T27" fmla="*/ 32 h 78"/>
                <a:gd name="T28" fmla="*/ 100 w 113"/>
                <a:gd name="T29" fmla="*/ 44 h 78"/>
                <a:gd name="T30" fmla="*/ 91 w 113"/>
                <a:gd name="T31" fmla="*/ 56 h 78"/>
                <a:gd name="T32" fmla="*/ 79 w 113"/>
                <a:gd name="T33" fmla="*/ 65 h 78"/>
                <a:gd name="T34" fmla="*/ 66 w 113"/>
                <a:gd name="T35" fmla="*/ 72 h 78"/>
                <a:gd name="T36" fmla="*/ 54 w 113"/>
                <a:gd name="T37" fmla="*/ 76 h 78"/>
                <a:gd name="T38" fmla="*/ 38 w 113"/>
                <a:gd name="T39" fmla="*/ 78 h 78"/>
                <a:gd name="T40" fmla="*/ 23 w 113"/>
                <a:gd name="T41" fmla="*/ 76 h 78"/>
                <a:gd name="T42" fmla="*/ 10 w 113"/>
                <a:gd name="T43" fmla="*/ 72 h 78"/>
                <a:gd name="T44" fmla="*/ 2 w 113"/>
                <a:gd name="T45" fmla="*/ 66 h 78"/>
                <a:gd name="T46" fmla="*/ 2 w 113"/>
                <a:gd name="T47" fmla="*/ 66 h 78"/>
                <a:gd name="T48" fmla="*/ 0 w 113"/>
                <a:gd name="T49" fmla="*/ 66 h 78"/>
                <a:gd name="T50" fmla="*/ 0 w 113"/>
                <a:gd name="T51" fmla="*/ 66 h 78"/>
                <a:gd name="T52" fmla="*/ 0 w 113"/>
                <a:gd name="T53" fmla="*/ 66 h 78"/>
                <a:gd name="T54" fmla="*/ 0 w 113"/>
                <a:gd name="T55" fmla="*/ 66 h 78"/>
                <a:gd name="T56" fmla="*/ 0 w 113"/>
                <a:gd name="T57" fmla="*/ 66 h 78"/>
                <a:gd name="T58" fmla="*/ 0 w 113"/>
                <a:gd name="T59" fmla="*/ 66 h 78"/>
                <a:gd name="T60" fmla="*/ 0 w 113"/>
                <a:gd name="T61" fmla="*/ 66 h 78"/>
                <a:gd name="T62" fmla="*/ 10 w 113"/>
                <a:gd name="T63" fmla="*/ 70 h 78"/>
                <a:gd name="T64" fmla="*/ 23 w 113"/>
                <a:gd name="T65" fmla="*/ 75 h 78"/>
                <a:gd name="T66" fmla="*/ 38 w 113"/>
                <a:gd name="T67" fmla="*/ 76 h 78"/>
                <a:gd name="T68" fmla="*/ 54 w 113"/>
                <a:gd name="T69" fmla="*/ 75 h 78"/>
                <a:gd name="T70" fmla="*/ 66 w 113"/>
                <a:gd name="T71" fmla="*/ 70 h 78"/>
                <a:gd name="T72" fmla="*/ 79 w 113"/>
                <a:gd name="T73" fmla="*/ 65 h 78"/>
                <a:gd name="T74" fmla="*/ 89 w 113"/>
                <a:gd name="T75" fmla="*/ 55 h 78"/>
                <a:gd name="T76" fmla="*/ 100 w 113"/>
                <a:gd name="T77" fmla="*/ 44 h 78"/>
                <a:gd name="T78" fmla="*/ 105 w 113"/>
                <a:gd name="T79" fmla="*/ 32 h 78"/>
                <a:gd name="T80" fmla="*/ 110 w 113"/>
                <a:gd name="T81" fmla="*/ 19 h 78"/>
                <a:gd name="T82" fmla="*/ 111 w 113"/>
                <a:gd name="T83" fmla="*/ 3 h 78"/>
                <a:gd name="T84" fmla="*/ 113 w 113"/>
                <a:gd name="T8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78">
                  <a:moveTo>
                    <a:pt x="113" y="3"/>
                  </a:moveTo>
                  <a:lnTo>
                    <a:pt x="111" y="1"/>
                  </a:lnTo>
                  <a:lnTo>
                    <a:pt x="111" y="1"/>
                  </a:lnTo>
                  <a:lnTo>
                    <a:pt x="111" y="1"/>
                  </a:lnTo>
                  <a:lnTo>
                    <a:pt x="111" y="1"/>
                  </a:lnTo>
                  <a:lnTo>
                    <a:pt x="111" y="1"/>
                  </a:lnTo>
                  <a:lnTo>
                    <a:pt x="111" y="1"/>
                  </a:lnTo>
                  <a:lnTo>
                    <a:pt x="111" y="0"/>
                  </a:lnTo>
                  <a:lnTo>
                    <a:pt x="111" y="0"/>
                  </a:lnTo>
                  <a:lnTo>
                    <a:pt x="111" y="0"/>
                  </a:lnTo>
                  <a:lnTo>
                    <a:pt x="111" y="3"/>
                  </a:lnTo>
                  <a:lnTo>
                    <a:pt x="113" y="3"/>
                  </a:lnTo>
                  <a:lnTo>
                    <a:pt x="111" y="19"/>
                  </a:lnTo>
                  <a:lnTo>
                    <a:pt x="107" y="32"/>
                  </a:lnTo>
                  <a:lnTo>
                    <a:pt x="100" y="44"/>
                  </a:lnTo>
                  <a:lnTo>
                    <a:pt x="91" y="56"/>
                  </a:lnTo>
                  <a:lnTo>
                    <a:pt x="79" y="65"/>
                  </a:lnTo>
                  <a:lnTo>
                    <a:pt x="66" y="72"/>
                  </a:lnTo>
                  <a:lnTo>
                    <a:pt x="54" y="76"/>
                  </a:lnTo>
                  <a:lnTo>
                    <a:pt x="38" y="78"/>
                  </a:lnTo>
                  <a:lnTo>
                    <a:pt x="23" y="76"/>
                  </a:lnTo>
                  <a:lnTo>
                    <a:pt x="10" y="72"/>
                  </a:lnTo>
                  <a:lnTo>
                    <a:pt x="2" y="66"/>
                  </a:lnTo>
                  <a:lnTo>
                    <a:pt x="2" y="66"/>
                  </a:lnTo>
                  <a:lnTo>
                    <a:pt x="0" y="66"/>
                  </a:lnTo>
                  <a:lnTo>
                    <a:pt x="0" y="66"/>
                  </a:lnTo>
                  <a:lnTo>
                    <a:pt x="0" y="66"/>
                  </a:lnTo>
                  <a:lnTo>
                    <a:pt x="0" y="66"/>
                  </a:lnTo>
                  <a:lnTo>
                    <a:pt x="0" y="66"/>
                  </a:lnTo>
                  <a:lnTo>
                    <a:pt x="0" y="66"/>
                  </a:lnTo>
                  <a:lnTo>
                    <a:pt x="0" y="66"/>
                  </a:lnTo>
                  <a:lnTo>
                    <a:pt x="10" y="70"/>
                  </a:lnTo>
                  <a:lnTo>
                    <a:pt x="23" y="75"/>
                  </a:lnTo>
                  <a:lnTo>
                    <a:pt x="38" y="76"/>
                  </a:lnTo>
                  <a:lnTo>
                    <a:pt x="54" y="75"/>
                  </a:lnTo>
                  <a:lnTo>
                    <a:pt x="66" y="70"/>
                  </a:lnTo>
                  <a:lnTo>
                    <a:pt x="79" y="65"/>
                  </a:lnTo>
                  <a:lnTo>
                    <a:pt x="89" y="55"/>
                  </a:lnTo>
                  <a:lnTo>
                    <a:pt x="100" y="44"/>
                  </a:lnTo>
                  <a:lnTo>
                    <a:pt x="105" y="32"/>
                  </a:lnTo>
                  <a:lnTo>
                    <a:pt x="110" y="19"/>
                  </a:lnTo>
                  <a:lnTo>
                    <a:pt x="111" y="3"/>
                  </a:lnTo>
                  <a:lnTo>
                    <a:pt x="113"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7" name="Freeform 1527"/>
            <p:cNvSpPr>
              <a:spLocks/>
            </p:cNvSpPr>
            <p:nvPr/>
          </p:nvSpPr>
          <p:spPr bwMode="auto">
            <a:xfrm>
              <a:off x="4078" y="2569"/>
              <a:ext cx="111" cy="76"/>
            </a:xfrm>
            <a:custGeom>
              <a:avLst/>
              <a:gdLst>
                <a:gd name="T0" fmla="*/ 111 w 111"/>
                <a:gd name="T1" fmla="*/ 3 h 76"/>
                <a:gd name="T2" fmla="*/ 111 w 111"/>
                <a:gd name="T3" fmla="*/ 0 h 76"/>
                <a:gd name="T4" fmla="*/ 111 w 111"/>
                <a:gd name="T5" fmla="*/ 0 h 76"/>
                <a:gd name="T6" fmla="*/ 111 w 111"/>
                <a:gd name="T7" fmla="*/ 0 h 76"/>
                <a:gd name="T8" fmla="*/ 111 w 111"/>
                <a:gd name="T9" fmla="*/ 0 h 76"/>
                <a:gd name="T10" fmla="*/ 111 w 111"/>
                <a:gd name="T11" fmla="*/ 0 h 76"/>
                <a:gd name="T12" fmla="*/ 111 w 111"/>
                <a:gd name="T13" fmla="*/ 0 h 76"/>
                <a:gd name="T14" fmla="*/ 111 w 111"/>
                <a:gd name="T15" fmla="*/ 0 h 76"/>
                <a:gd name="T16" fmla="*/ 111 w 111"/>
                <a:gd name="T17" fmla="*/ 0 h 76"/>
                <a:gd name="T18" fmla="*/ 111 w 111"/>
                <a:gd name="T19" fmla="*/ 0 h 76"/>
                <a:gd name="T20" fmla="*/ 111 w 111"/>
                <a:gd name="T21" fmla="*/ 3 h 76"/>
                <a:gd name="T22" fmla="*/ 111 w 111"/>
                <a:gd name="T23" fmla="*/ 3 h 76"/>
                <a:gd name="T24" fmla="*/ 110 w 111"/>
                <a:gd name="T25" fmla="*/ 19 h 76"/>
                <a:gd name="T26" fmla="*/ 105 w 111"/>
                <a:gd name="T27" fmla="*/ 32 h 76"/>
                <a:gd name="T28" fmla="*/ 100 w 111"/>
                <a:gd name="T29" fmla="*/ 44 h 76"/>
                <a:gd name="T30" fmla="*/ 89 w 111"/>
                <a:gd name="T31" fmla="*/ 55 h 76"/>
                <a:gd name="T32" fmla="*/ 79 w 111"/>
                <a:gd name="T33" fmla="*/ 65 h 76"/>
                <a:gd name="T34" fmla="*/ 66 w 111"/>
                <a:gd name="T35" fmla="*/ 70 h 76"/>
                <a:gd name="T36" fmla="*/ 54 w 111"/>
                <a:gd name="T37" fmla="*/ 75 h 76"/>
                <a:gd name="T38" fmla="*/ 38 w 111"/>
                <a:gd name="T39" fmla="*/ 76 h 76"/>
                <a:gd name="T40" fmla="*/ 23 w 111"/>
                <a:gd name="T41" fmla="*/ 75 h 76"/>
                <a:gd name="T42" fmla="*/ 10 w 111"/>
                <a:gd name="T43" fmla="*/ 70 h 76"/>
                <a:gd name="T44" fmla="*/ 0 w 111"/>
                <a:gd name="T45" fmla="*/ 66 h 76"/>
                <a:gd name="T46" fmla="*/ 0 w 111"/>
                <a:gd name="T47" fmla="*/ 66 h 76"/>
                <a:gd name="T48" fmla="*/ 0 w 111"/>
                <a:gd name="T49" fmla="*/ 66 h 76"/>
                <a:gd name="T50" fmla="*/ 0 w 111"/>
                <a:gd name="T51" fmla="*/ 66 h 76"/>
                <a:gd name="T52" fmla="*/ 0 w 111"/>
                <a:gd name="T53" fmla="*/ 65 h 76"/>
                <a:gd name="T54" fmla="*/ 0 w 111"/>
                <a:gd name="T55" fmla="*/ 65 h 76"/>
                <a:gd name="T56" fmla="*/ 0 w 111"/>
                <a:gd name="T57" fmla="*/ 65 h 76"/>
                <a:gd name="T58" fmla="*/ 0 w 111"/>
                <a:gd name="T59" fmla="*/ 65 h 76"/>
                <a:gd name="T60" fmla="*/ 0 w 111"/>
                <a:gd name="T61" fmla="*/ 65 h 76"/>
                <a:gd name="T62" fmla="*/ 10 w 111"/>
                <a:gd name="T63" fmla="*/ 70 h 76"/>
                <a:gd name="T64" fmla="*/ 23 w 111"/>
                <a:gd name="T65" fmla="*/ 75 h 76"/>
                <a:gd name="T66" fmla="*/ 38 w 111"/>
                <a:gd name="T67" fmla="*/ 76 h 76"/>
                <a:gd name="T68" fmla="*/ 54 w 111"/>
                <a:gd name="T69" fmla="*/ 75 h 76"/>
                <a:gd name="T70" fmla="*/ 66 w 111"/>
                <a:gd name="T71" fmla="*/ 70 h 76"/>
                <a:gd name="T72" fmla="*/ 79 w 111"/>
                <a:gd name="T73" fmla="*/ 63 h 76"/>
                <a:gd name="T74" fmla="*/ 89 w 111"/>
                <a:gd name="T75" fmla="*/ 55 h 76"/>
                <a:gd name="T76" fmla="*/ 98 w 111"/>
                <a:gd name="T77" fmla="*/ 44 h 76"/>
                <a:gd name="T78" fmla="*/ 105 w 111"/>
                <a:gd name="T79" fmla="*/ 32 h 76"/>
                <a:gd name="T80" fmla="*/ 110 w 111"/>
                <a:gd name="T81" fmla="*/ 19 h 76"/>
                <a:gd name="T82" fmla="*/ 111 w 111"/>
                <a:gd name="T83" fmla="*/ 3 h 76"/>
                <a:gd name="T84" fmla="*/ 111 w 111"/>
                <a:gd name="T8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3"/>
                  </a:moveTo>
                  <a:lnTo>
                    <a:pt x="111" y="0"/>
                  </a:lnTo>
                  <a:lnTo>
                    <a:pt x="111" y="0"/>
                  </a:lnTo>
                  <a:lnTo>
                    <a:pt x="111" y="0"/>
                  </a:lnTo>
                  <a:lnTo>
                    <a:pt x="111" y="0"/>
                  </a:lnTo>
                  <a:lnTo>
                    <a:pt x="111" y="0"/>
                  </a:lnTo>
                  <a:lnTo>
                    <a:pt x="111" y="0"/>
                  </a:lnTo>
                  <a:lnTo>
                    <a:pt x="111" y="0"/>
                  </a:lnTo>
                  <a:lnTo>
                    <a:pt x="111" y="0"/>
                  </a:lnTo>
                  <a:lnTo>
                    <a:pt x="111" y="0"/>
                  </a:lnTo>
                  <a:lnTo>
                    <a:pt x="111" y="3"/>
                  </a:lnTo>
                  <a:lnTo>
                    <a:pt x="111" y="3"/>
                  </a:lnTo>
                  <a:lnTo>
                    <a:pt x="110" y="19"/>
                  </a:lnTo>
                  <a:lnTo>
                    <a:pt x="105" y="32"/>
                  </a:lnTo>
                  <a:lnTo>
                    <a:pt x="100" y="44"/>
                  </a:lnTo>
                  <a:lnTo>
                    <a:pt x="89" y="55"/>
                  </a:lnTo>
                  <a:lnTo>
                    <a:pt x="79" y="65"/>
                  </a:lnTo>
                  <a:lnTo>
                    <a:pt x="66" y="70"/>
                  </a:lnTo>
                  <a:lnTo>
                    <a:pt x="54" y="75"/>
                  </a:lnTo>
                  <a:lnTo>
                    <a:pt x="38" y="76"/>
                  </a:lnTo>
                  <a:lnTo>
                    <a:pt x="23" y="75"/>
                  </a:lnTo>
                  <a:lnTo>
                    <a:pt x="10" y="70"/>
                  </a:lnTo>
                  <a:lnTo>
                    <a:pt x="0" y="66"/>
                  </a:lnTo>
                  <a:lnTo>
                    <a:pt x="0" y="66"/>
                  </a:lnTo>
                  <a:lnTo>
                    <a:pt x="0" y="66"/>
                  </a:lnTo>
                  <a:lnTo>
                    <a:pt x="0" y="66"/>
                  </a:lnTo>
                  <a:lnTo>
                    <a:pt x="0" y="65"/>
                  </a:lnTo>
                  <a:lnTo>
                    <a:pt x="0" y="65"/>
                  </a:lnTo>
                  <a:lnTo>
                    <a:pt x="0" y="65"/>
                  </a:lnTo>
                  <a:lnTo>
                    <a:pt x="0" y="65"/>
                  </a:lnTo>
                  <a:lnTo>
                    <a:pt x="0" y="65"/>
                  </a:lnTo>
                  <a:lnTo>
                    <a:pt x="10" y="70"/>
                  </a:lnTo>
                  <a:lnTo>
                    <a:pt x="23" y="75"/>
                  </a:lnTo>
                  <a:lnTo>
                    <a:pt x="38" y="76"/>
                  </a:lnTo>
                  <a:lnTo>
                    <a:pt x="54" y="75"/>
                  </a:lnTo>
                  <a:lnTo>
                    <a:pt x="66" y="70"/>
                  </a:lnTo>
                  <a:lnTo>
                    <a:pt x="79" y="63"/>
                  </a:lnTo>
                  <a:lnTo>
                    <a:pt x="89" y="55"/>
                  </a:lnTo>
                  <a:lnTo>
                    <a:pt x="98" y="44"/>
                  </a:lnTo>
                  <a:lnTo>
                    <a:pt x="105" y="32"/>
                  </a:lnTo>
                  <a:lnTo>
                    <a:pt x="110" y="19"/>
                  </a:lnTo>
                  <a:lnTo>
                    <a:pt x="111" y="3"/>
                  </a:lnTo>
                  <a:lnTo>
                    <a:pt x="111"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8" name="Freeform 1528"/>
            <p:cNvSpPr>
              <a:spLocks/>
            </p:cNvSpPr>
            <p:nvPr/>
          </p:nvSpPr>
          <p:spPr bwMode="auto">
            <a:xfrm>
              <a:off x="4078" y="2567"/>
              <a:ext cx="111" cy="78"/>
            </a:xfrm>
            <a:custGeom>
              <a:avLst/>
              <a:gdLst>
                <a:gd name="T0" fmla="*/ 111 w 111"/>
                <a:gd name="T1" fmla="*/ 5 h 78"/>
                <a:gd name="T2" fmla="*/ 111 w 111"/>
                <a:gd name="T3" fmla="*/ 2 h 78"/>
                <a:gd name="T4" fmla="*/ 111 w 111"/>
                <a:gd name="T5" fmla="*/ 2 h 78"/>
                <a:gd name="T6" fmla="*/ 111 w 111"/>
                <a:gd name="T7" fmla="*/ 2 h 78"/>
                <a:gd name="T8" fmla="*/ 110 w 111"/>
                <a:gd name="T9" fmla="*/ 2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1 w 111"/>
                <a:gd name="T21" fmla="*/ 5 h 78"/>
                <a:gd name="T22" fmla="*/ 111 w 111"/>
                <a:gd name="T23" fmla="*/ 5 h 78"/>
                <a:gd name="T24" fmla="*/ 110 w 111"/>
                <a:gd name="T25" fmla="*/ 21 h 78"/>
                <a:gd name="T26" fmla="*/ 105 w 111"/>
                <a:gd name="T27" fmla="*/ 34 h 78"/>
                <a:gd name="T28" fmla="*/ 98 w 111"/>
                <a:gd name="T29" fmla="*/ 46 h 78"/>
                <a:gd name="T30" fmla="*/ 89 w 111"/>
                <a:gd name="T31" fmla="*/ 57 h 78"/>
                <a:gd name="T32" fmla="*/ 79 w 111"/>
                <a:gd name="T33" fmla="*/ 65 h 78"/>
                <a:gd name="T34" fmla="*/ 66 w 111"/>
                <a:gd name="T35" fmla="*/ 72 h 78"/>
                <a:gd name="T36" fmla="*/ 54 w 111"/>
                <a:gd name="T37" fmla="*/ 77 h 78"/>
                <a:gd name="T38" fmla="*/ 38 w 111"/>
                <a:gd name="T39" fmla="*/ 78 h 78"/>
                <a:gd name="T40" fmla="*/ 23 w 111"/>
                <a:gd name="T41" fmla="*/ 77 h 78"/>
                <a:gd name="T42" fmla="*/ 10 w 111"/>
                <a:gd name="T43" fmla="*/ 72 h 78"/>
                <a:gd name="T44" fmla="*/ 0 w 111"/>
                <a:gd name="T45" fmla="*/ 67 h 78"/>
                <a:gd name="T46" fmla="*/ 0 w 111"/>
                <a:gd name="T47" fmla="*/ 67 h 78"/>
                <a:gd name="T48" fmla="*/ 0 w 111"/>
                <a:gd name="T49" fmla="*/ 67 h 78"/>
                <a:gd name="T50" fmla="*/ 0 w 111"/>
                <a:gd name="T51" fmla="*/ 67 h 78"/>
                <a:gd name="T52" fmla="*/ 0 w 111"/>
                <a:gd name="T53" fmla="*/ 67 h 78"/>
                <a:gd name="T54" fmla="*/ 0 w 111"/>
                <a:gd name="T55" fmla="*/ 67 h 78"/>
                <a:gd name="T56" fmla="*/ 0 w 111"/>
                <a:gd name="T57" fmla="*/ 67 h 78"/>
                <a:gd name="T58" fmla="*/ 0 w 111"/>
                <a:gd name="T59" fmla="*/ 67 h 78"/>
                <a:gd name="T60" fmla="*/ 0 w 111"/>
                <a:gd name="T61" fmla="*/ 67 h 78"/>
                <a:gd name="T62" fmla="*/ 10 w 111"/>
                <a:gd name="T63" fmla="*/ 72 h 78"/>
                <a:gd name="T64" fmla="*/ 23 w 111"/>
                <a:gd name="T65" fmla="*/ 77 h 78"/>
                <a:gd name="T66" fmla="*/ 38 w 111"/>
                <a:gd name="T67" fmla="*/ 78 h 78"/>
                <a:gd name="T68" fmla="*/ 54 w 111"/>
                <a:gd name="T69" fmla="*/ 77 h 78"/>
                <a:gd name="T70" fmla="*/ 66 w 111"/>
                <a:gd name="T71" fmla="*/ 72 h 78"/>
                <a:gd name="T72" fmla="*/ 78 w 111"/>
                <a:gd name="T73" fmla="*/ 65 h 78"/>
                <a:gd name="T74" fmla="*/ 89 w 111"/>
                <a:gd name="T75" fmla="*/ 57 h 78"/>
                <a:gd name="T76" fmla="*/ 98 w 111"/>
                <a:gd name="T77" fmla="*/ 45 h 78"/>
                <a:gd name="T78" fmla="*/ 105 w 111"/>
                <a:gd name="T79" fmla="*/ 34 h 78"/>
                <a:gd name="T80" fmla="*/ 110 w 111"/>
                <a:gd name="T81" fmla="*/ 21 h 78"/>
                <a:gd name="T82" fmla="*/ 111 w 111"/>
                <a:gd name="T83" fmla="*/ 5 h 78"/>
                <a:gd name="T84" fmla="*/ 111 w 111"/>
                <a:gd name="T85"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5"/>
                  </a:moveTo>
                  <a:lnTo>
                    <a:pt x="111" y="2"/>
                  </a:lnTo>
                  <a:lnTo>
                    <a:pt x="111" y="2"/>
                  </a:lnTo>
                  <a:lnTo>
                    <a:pt x="111" y="2"/>
                  </a:lnTo>
                  <a:lnTo>
                    <a:pt x="110" y="2"/>
                  </a:lnTo>
                  <a:lnTo>
                    <a:pt x="110" y="0"/>
                  </a:lnTo>
                  <a:lnTo>
                    <a:pt x="110" y="0"/>
                  </a:lnTo>
                  <a:lnTo>
                    <a:pt x="110" y="0"/>
                  </a:lnTo>
                  <a:lnTo>
                    <a:pt x="110" y="0"/>
                  </a:lnTo>
                  <a:lnTo>
                    <a:pt x="110" y="0"/>
                  </a:lnTo>
                  <a:lnTo>
                    <a:pt x="111" y="5"/>
                  </a:lnTo>
                  <a:lnTo>
                    <a:pt x="111" y="5"/>
                  </a:lnTo>
                  <a:lnTo>
                    <a:pt x="110" y="21"/>
                  </a:lnTo>
                  <a:lnTo>
                    <a:pt x="105" y="34"/>
                  </a:lnTo>
                  <a:lnTo>
                    <a:pt x="98" y="46"/>
                  </a:lnTo>
                  <a:lnTo>
                    <a:pt x="89" y="57"/>
                  </a:lnTo>
                  <a:lnTo>
                    <a:pt x="79" y="65"/>
                  </a:lnTo>
                  <a:lnTo>
                    <a:pt x="66" y="72"/>
                  </a:lnTo>
                  <a:lnTo>
                    <a:pt x="54" y="77"/>
                  </a:lnTo>
                  <a:lnTo>
                    <a:pt x="38" y="78"/>
                  </a:lnTo>
                  <a:lnTo>
                    <a:pt x="23" y="77"/>
                  </a:lnTo>
                  <a:lnTo>
                    <a:pt x="10" y="72"/>
                  </a:lnTo>
                  <a:lnTo>
                    <a:pt x="0" y="67"/>
                  </a:lnTo>
                  <a:lnTo>
                    <a:pt x="0" y="67"/>
                  </a:lnTo>
                  <a:lnTo>
                    <a:pt x="0" y="67"/>
                  </a:lnTo>
                  <a:lnTo>
                    <a:pt x="0" y="67"/>
                  </a:lnTo>
                  <a:lnTo>
                    <a:pt x="0" y="67"/>
                  </a:lnTo>
                  <a:lnTo>
                    <a:pt x="0" y="67"/>
                  </a:lnTo>
                  <a:lnTo>
                    <a:pt x="0" y="67"/>
                  </a:lnTo>
                  <a:lnTo>
                    <a:pt x="0" y="67"/>
                  </a:lnTo>
                  <a:lnTo>
                    <a:pt x="0" y="67"/>
                  </a:lnTo>
                  <a:lnTo>
                    <a:pt x="10" y="72"/>
                  </a:lnTo>
                  <a:lnTo>
                    <a:pt x="23" y="77"/>
                  </a:lnTo>
                  <a:lnTo>
                    <a:pt x="38" y="78"/>
                  </a:lnTo>
                  <a:lnTo>
                    <a:pt x="54" y="77"/>
                  </a:lnTo>
                  <a:lnTo>
                    <a:pt x="66" y="72"/>
                  </a:lnTo>
                  <a:lnTo>
                    <a:pt x="78" y="65"/>
                  </a:lnTo>
                  <a:lnTo>
                    <a:pt x="89" y="57"/>
                  </a:lnTo>
                  <a:lnTo>
                    <a:pt x="98" y="45"/>
                  </a:lnTo>
                  <a:lnTo>
                    <a:pt x="105" y="34"/>
                  </a:lnTo>
                  <a:lnTo>
                    <a:pt x="110" y="21"/>
                  </a:lnTo>
                  <a:lnTo>
                    <a:pt x="111" y="5"/>
                  </a:lnTo>
                  <a:lnTo>
                    <a:pt x="11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89" name="Freeform 1529"/>
            <p:cNvSpPr>
              <a:spLocks/>
            </p:cNvSpPr>
            <p:nvPr/>
          </p:nvSpPr>
          <p:spPr bwMode="auto">
            <a:xfrm>
              <a:off x="4078" y="2567"/>
              <a:ext cx="111" cy="78"/>
            </a:xfrm>
            <a:custGeom>
              <a:avLst/>
              <a:gdLst>
                <a:gd name="T0" fmla="*/ 111 w 111"/>
                <a:gd name="T1" fmla="*/ 5 h 78"/>
                <a:gd name="T2" fmla="*/ 110 w 111"/>
                <a:gd name="T3" fmla="*/ 0 h 78"/>
                <a:gd name="T4" fmla="*/ 110 w 111"/>
                <a:gd name="T5" fmla="*/ 0 h 78"/>
                <a:gd name="T6" fmla="*/ 110 w 111"/>
                <a:gd name="T7" fmla="*/ 0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0 w 111"/>
                <a:gd name="T21" fmla="*/ 5 h 78"/>
                <a:gd name="T22" fmla="*/ 111 w 111"/>
                <a:gd name="T23" fmla="*/ 5 h 78"/>
                <a:gd name="T24" fmla="*/ 110 w 111"/>
                <a:gd name="T25" fmla="*/ 21 h 78"/>
                <a:gd name="T26" fmla="*/ 105 w 111"/>
                <a:gd name="T27" fmla="*/ 34 h 78"/>
                <a:gd name="T28" fmla="*/ 98 w 111"/>
                <a:gd name="T29" fmla="*/ 45 h 78"/>
                <a:gd name="T30" fmla="*/ 89 w 111"/>
                <a:gd name="T31" fmla="*/ 57 h 78"/>
                <a:gd name="T32" fmla="*/ 78 w 111"/>
                <a:gd name="T33" fmla="*/ 65 h 78"/>
                <a:gd name="T34" fmla="*/ 66 w 111"/>
                <a:gd name="T35" fmla="*/ 72 h 78"/>
                <a:gd name="T36" fmla="*/ 54 w 111"/>
                <a:gd name="T37" fmla="*/ 77 h 78"/>
                <a:gd name="T38" fmla="*/ 38 w 111"/>
                <a:gd name="T39" fmla="*/ 78 h 78"/>
                <a:gd name="T40" fmla="*/ 23 w 111"/>
                <a:gd name="T41" fmla="*/ 77 h 78"/>
                <a:gd name="T42" fmla="*/ 10 w 111"/>
                <a:gd name="T43" fmla="*/ 72 h 78"/>
                <a:gd name="T44" fmla="*/ 0 w 111"/>
                <a:gd name="T45" fmla="*/ 67 h 78"/>
                <a:gd name="T46" fmla="*/ 0 w 111"/>
                <a:gd name="T47" fmla="*/ 67 h 78"/>
                <a:gd name="T48" fmla="*/ 0 w 111"/>
                <a:gd name="T49" fmla="*/ 67 h 78"/>
                <a:gd name="T50" fmla="*/ 0 w 111"/>
                <a:gd name="T51" fmla="*/ 67 h 78"/>
                <a:gd name="T52" fmla="*/ 0 w 111"/>
                <a:gd name="T53" fmla="*/ 65 h 78"/>
                <a:gd name="T54" fmla="*/ 0 w 111"/>
                <a:gd name="T55" fmla="*/ 65 h 78"/>
                <a:gd name="T56" fmla="*/ 0 w 111"/>
                <a:gd name="T57" fmla="*/ 65 h 78"/>
                <a:gd name="T58" fmla="*/ 0 w 111"/>
                <a:gd name="T59" fmla="*/ 65 h 78"/>
                <a:gd name="T60" fmla="*/ 0 w 111"/>
                <a:gd name="T61" fmla="*/ 65 h 78"/>
                <a:gd name="T62" fmla="*/ 10 w 111"/>
                <a:gd name="T63" fmla="*/ 71 h 78"/>
                <a:gd name="T64" fmla="*/ 23 w 111"/>
                <a:gd name="T65" fmla="*/ 75 h 78"/>
                <a:gd name="T66" fmla="*/ 38 w 111"/>
                <a:gd name="T67" fmla="*/ 77 h 78"/>
                <a:gd name="T68" fmla="*/ 52 w 111"/>
                <a:gd name="T69" fmla="*/ 75 h 78"/>
                <a:gd name="T70" fmla="*/ 66 w 111"/>
                <a:gd name="T71" fmla="*/ 71 h 78"/>
                <a:gd name="T72" fmla="*/ 78 w 111"/>
                <a:gd name="T73" fmla="*/ 65 h 78"/>
                <a:gd name="T74" fmla="*/ 89 w 111"/>
                <a:gd name="T75" fmla="*/ 57 h 78"/>
                <a:gd name="T76" fmla="*/ 98 w 111"/>
                <a:gd name="T77" fmla="*/ 45 h 78"/>
                <a:gd name="T78" fmla="*/ 104 w 111"/>
                <a:gd name="T79" fmla="*/ 34 h 78"/>
                <a:gd name="T80" fmla="*/ 108 w 111"/>
                <a:gd name="T81" fmla="*/ 19 h 78"/>
                <a:gd name="T82" fmla="*/ 110 w 111"/>
                <a:gd name="T83" fmla="*/ 5 h 78"/>
                <a:gd name="T84" fmla="*/ 111 w 111"/>
                <a:gd name="T85"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5"/>
                  </a:moveTo>
                  <a:lnTo>
                    <a:pt x="110" y="0"/>
                  </a:lnTo>
                  <a:lnTo>
                    <a:pt x="110" y="0"/>
                  </a:lnTo>
                  <a:lnTo>
                    <a:pt x="110" y="0"/>
                  </a:lnTo>
                  <a:lnTo>
                    <a:pt x="110" y="0"/>
                  </a:lnTo>
                  <a:lnTo>
                    <a:pt x="110" y="0"/>
                  </a:lnTo>
                  <a:lnTo>
                    <a:pt x="110" y="0"/>
                  </a:lnTo>
                  <a:lnTo>
                    <a:pt x="110" y="0"/>
                  </a:lnTo>
                  <a:lnTo>
                    <a:pt x="110" y="0"/>
                  </a:lnTo>
                  <a:lnTo>
                    <a:pt x="110" y="0"/>
                  </a:lnTo>
                  <a:lnTo>
                    <a:pt x="110" y="5"/>
                  </a:lnTo>
                  <a:lnTo>
                    <a:pt x="111" y="5"/>
                  </a:lnTo>
                  <a:lnTo>
                    <a:pt x="110" y="21"/>
                  </a:lnTo>
                  <a:lnTo>
                    <a:pt x="105" y="34"/>
                  </a:lnTo>
                  <a:lnTo>
                    <a:pt x="98" y="45"/>
                  </a:lnTo>
                  <a:lnTo>
                    <a:pt x="89" y="57"/>
                  </a:lnTo>
                  <a:lnTo>
                    <a:pt x="78" y="65"/>
                  </a:lnTo>
                  <a:lnTo>
                    <a:pt x="66" y="72"/>
                  </a:lnTo>
                  <a:lnTo>
                    <a:pt x="54" y="77"/>
                  </a:lnTo>
                  <a:lnTo>
                    <a:pt x="38" y="78"/>
                  </a:lnTo>
                  <a:lnTo>
                    <a:pt x="23" y="77"/>
                  </a:lnTo>
                  <a:lnTo>
                    <a:pt x="10" y="72"/>
                  </a:lnTo>
                  <a:lnTo>
                    <a:pt x="0" y="67"/>
                  </a:lnTo>
                  <a:lnTo>
                    <a:pt x="0" y="67"/>
                  </a:lnTo>
                  <a:lnTo>
                    <a:pt x="0" y="67"/>
                  </a:lnTo>
                  <a:lnTo>
                    <a:pt x="0" y="67"/>
                  </a:lnTo>
                  <a:lnTo>
                    <a:pt x="0" y="65"/>
                  </a:lnTo>
                  <a:lnTo>
                    <a:pt x="0" y="65"/>
                  </a:lnTo>
                  <a:lnTo>
                    <a:pt x="0" y="65"/>
                  </a:lnTo>
                  <a:lnTo>
                    <a:pt x="0" y="65"/>
                  </a:lnTo>
                  <a:lnTo>
                    <a:pt x="0" y="65"/>
                  </a:lnTo>
                  <a:lnTo>
                    <a:pt x="10" y="71"/>
                  </a:lnTo>
                  <a:lnTo>
                    <a:pt x="23" y="75"/>
                  </a:lnTo>
                  <a:lnTo>
                    <a:pt x="38" y="77"/>
                  </a:lnTo>
                  <a:lnTo>
                    <a:pt x="52" y="75"/>
                  </a:lnTo>
                  <a:lnTo>
                    <a:pt x="66" y="71"/>
                  </a:lnTo>
                  <a:lnTo>
                    <a:pt x="78" y="65"/>
                  </a:lnTo>
                  <a:lnTo>
                    <a:pt x="89" y="57"/>
                  </a:lnTo>
                  <a:lnTo>
                    <a:pt x="98" y="45"/>
                  </a:lnTo>
                  <a:lnTo>
                    <a:pt x="104" y="34"/>
                  </a:lnTo>
                  <a:lnTo>
                    <a:pt x="108" y="19"/>
                  </a:lnTo>
                  <a:lnTo>
                    <a:pt x="110" y="5"/>
                  </a:lnTo>
                  <a:lnTo>
                    <a:pt x="111" y="5"/>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0" name="Freeform 1530"/>
            <p:cNvSpPr>
              <a:spLocks/>
            </p:cNvSpPr>
            <p:nvPr/>
          </p:nvSpPr>
          <p:spPr bwMode="auto">
            <a:xfrm>
              <a:off x="4077" y="2566"/>
              <a:ext cx="111" cy="78"/>
            </a:xfrm>
            <a:custGeom>
              <a:avLst/>
              <a:gdLst>
                <a:gd name="T0" fmla="*/ 111 w 111"/>
                <a:gd name="T1" fmla="*/ 6 h 78"/>
                <a:gd name="T2" fmla="*/ 111 w 111"/>
                <a:gd name="T3" fmla="*/ 1 h 78"/>
                <a:gd name="T4" fmla="*/ 111 w 111"/>
                <a:gd name="T5" fmla="*/ 1 h 78"/>
                <a:gd name="T6" fmla="*/ 111 w 111"/>
                <a:gd name="T7" fmla="*/ 1 h 78"/>
                <a:gd name="T8" fmla="*/ 111 w 111"/>
                <a:gd name="T9" fmla="*/ 1 h 78"/>
                <a:gd name="T10" fmla="*/ 111 w 111"/>
                <a:gd name="T11" fmla="*/ 0 h 78"/>
                <a:gd name="T12" fmla="*/ 111 w 111"/>
                <a:gd name="T13" fmla="*/ 0 h 78"/>
                <a:gd name="T14" fmla="*/ 111 w 111"/>
                <a:gd name="T15" fmla="*/ 0 h 78"/>
                <a:gd name="T16" fmla="*/ 109 w 111"/>
                <a:gd name="T17" fmla="*/ 0 h 78"/>
                <a:gd name="T18" fmla="*/ 109 w 111"/>
                <a:gd name="T19" fmla="*/ 0 h 78"/>
                <a:gd name="T20" fmla="*/ 111 w 111"/>
                <a:gd name="T21" fmla="*/ 6 h 78"/>
                <a:gd name="T22" fmla="*/ 111 w 111"/>
                <a:gd name="T23" fmla="*/ 6 h 78"/>
                <a:gd name="T24" fmla="*/ 109 w 111"/>
                <a:gd name="T25" fmla="*/ 20 h 78"/>
                <a:gd name="T26" fmla="*/ 105 w 111"/>
                <a:gd name="T27" fmla="*/ 35 h 78"/>
                <a:gd name="T28" fmla="*/ 99 w 111"/>
                <a:gd name="T29" fmla="*/ 46 h 78"/>
                <a:gd name="T30" fmla="*/ 90 w 111"/>
                <a:gd name="T31" fmla="*/ 58 h 78"/>
                <a:gd name="T32" fmla="*/ 79 w 111"/>
                <a:gd name="T33" fmla="*/ 66 h 78"/>
                <a:gd name="T34" fmla="*/ 67 w 111"/>
                <a:gd name="T35" fmla="*/ 72 h 78"/>
                <a:gd name="T36" fmla="*/ 53 w 111"/>
                <a:gd name="T37" fmla="*/ 76 h 78"/>
                <a:gd name="T38" fmla="*/ 39 w 111"/>
                <a:gd name="T39" fmla="*/ 78 h 78"/>
                <a:gd name="T40" fmla="*/ 24 w 111"/>
                <a:gd name="T41" fmla="*/ 76 h 78"/>
                <a:gd name="T42" fmla="*/ 11 w 111"/>
                <a:gd name="T43" fmla="*/ 72 h 78"/>
                <a:gd name="T44" fmla="*/ 1 w 111"/>
                <a:gd name="T45" fmla="*/ 66 h 78"/>
                <a:gd name="T46" fmla="*/ 1 w 111"/>
                <a:gd name="T47" fmla="*/ 66 h 78"/>
                <a:gd name="T48" fmla="*/ 1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1 w 111"/>
                <a:gd name="T63" fmla="*/ 72 h 78"/>
                <a:gd name="T64" fmla="*/ 26 w 111"/>
                <a:gd name="T65" fmla="*/ 76 h 78"/>
                <a:gd name="T66" fmla="*/ 39 w 111"/>
                <a:gd name="T67" fmla="*/ 78 h 78"/>
                <a:gd name="T68" fmla="*/ 53 w 111"/>
                <a:gd name="T69" fmla="*/ 76 h 78"/>
                <a:gd name="T70" fmla="*/ 67 w 111"/>
                <a:gd name="T71" fmla="*/ 72 h 78"/>
                <a:gd name="T72" fmla="*/ 79 w 111"/>
                <a:gd name="T73" fmla="*/ 65 h 78"/>
                <a:gd name="T74" fmla="*/ 89 w 111"/>
                <a:gd name="T75" fmla="*/ 56 h 78"/>
                <a:gd name="T76" fmla="*/ 98 w 111"/>
                <a:gd name="T77" fmla="*/ 46 h 78"/>
                <a:gd name="T78" fmla="*/ 105 w 111"/>
                <a:gd name="T79" fmla="*/ 35 h 78"/>
                <a:gd name="T80" fmla="*/ 109 w 111"/>
                <a:gd name="T81" fmla="*/ 20 h 78"/>
                <a:gd name="T82" fmla="*/ 111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11" y="1"/>
                  </a:lnTo>
                  <a:lnTo>
                    <a:pt x="111" y="1"/>
                  </a:lnTo>
                  <a:lnTo>
                    <a:pt x="111" y="1"/>
                  </a:lnTo>
                  <a:lnTo>
                    <a:pt x="111" y="1"/>
                  </a:lnTo>
                  <a:lnTo>
                    <a:pt x="111" y="0"/>
                  </a:lnTo>
                  <a:lnTo>
                    <a:pt x="111" y="0"/>
                  </a:lnTo>
                  <a:lnTo>
                    <a:pt x="111" y="0"/>
                  </a:lnTo>
                  <a:lnTo>
                    <a:pt x="109" y="0"/>
                  </a:lnTo>
                  <a:lnTo>
                    <a:pt x="109" y="0"/>
                  </a:lnTo>
                  <a:lnTo>
                    <a:pt x="111" y="6"/>
                  </a:lnTo>
                  <a:lnTo>
                    <a:pt x="111" y="6"/>
                  </a:lnTo>
                  <a:lnTo>
                    <a:pt x="109" y="20"/>
                  </a:lnTo>
                  <a:lnTo>
                    <a:pt x="105" y="35"/>
                  </a:lnTo>
                  <a:lnTo>
                    <a:pt x="99" y="46"/>
                  </a:lnTo>
                  <a:lnTo>
                    <a:pt x="90" y="58"/>
                  </a:lnTo>
                  <a:lnTo>
                    <a:pt x="79" y="66"/>
                  </a:lnTo>
                  <a:lnTo>
                    <a:pt x="67" y="72"/>
                  </a:lnTo>
                  <a:lnTo>
                    <a:pt x="53" y="76"/>
                  </a:lnTo>
                  <a:lnTo>
                    <a:pt x="39" y="78"/>
                  </a:lnTo>
                  <a:lnTo>
                    <a:pt x="24" y="76"/>
                  </a:lnTo>
                  <a:lnTo>
                    <a:pt x="11" y="72"/>
                  </a:lnTo>
                  <a:lnTo>
                    <a:pt x="1" y="66"/>
                  </a:lnTo>
                  <a:lnTo>
                    <a:pt x="1" y="66"/>
                  </a:lnTo>
                  <a:lnTo>
                    <a:pt x="1" y="66"/>
                  </a:lnTo>
                  <a:lnTo>
                    <a:pt x="0" y="66"/>
                  </a:lnTo>
                  <a:lnTo>
                    <a:pt x="0" y="66"/>
                  </a:lnTo>
                  <a:lnTo>
                    <a:pt x="0" y="66"/>
                  </a:lnTo>
                  <a:lnTo>
                    <a:pt x="0" y="66"/>
                  </a:lnTo>
                  <a:lnTo>
                    <a:pt x="0" y="66"/>
                  </a:lnTo>
                  <a:lnTo>
                    <a:pt x="0" y="66"/>
                  </a:lnTo>
                  <a:lnTo>
                    <a:pt x="11" y="72"/>
                  </a:lnTo>
                  <a:lnTo>
                    <a:pt x="26" y="76"/>
                  </a:lnTo>
                  <a:lnTo>
                    <a:pt x="39" y="78"/>
                  </a:lnTo>
                  <a:lnTo>
                    <a:pt x="53" y="76"/>
                  </a:lnTo>
                  <a:lnTo>
                    <a:pt x="67" y="72"/>
                  </a:lnTo>
                  <a:lnTo>
                    <a:pt x="79" y="65"/>
                  </a:lnTo>
                  <a:lnTo>
                    <a:pt x="89" y="56"/>
                  </a:lnTo>
                  <a:lnTo>
                    <a:pt x="98" y="46"/>
                  </a:lnTo>
                  <a:lnTo>
                    <a:pt x="105" y="35"/>
                  </a:lnTo>
                  <a:lnTo>
                    <a:pt x="109" y="20"/>
                  </a:lnTo>
                  <a:lnTo>
                    <a:pt x="111"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1" name="Freeform 1531"/>
            <p:cNvSpPr>
              <a:spLocks/>
            </p:cNvSpPr>
            <p:nvPr/>
          </p:nvSpPr>
          <p:spPr bwMode="auto">
            <a:xfrm>
              <a:off x="4077" y="2566"/>
              <a:ext cx="111" cy="78"/>
            </a:xfrm>
            <a:custGeom>
              <a:avLst/>
              <a:gdLst>
                <a:gd name="T0" fmla="*/ 111 w 111"/>
                <a:gd name="T1" fmla="*/ 6 h 78"/>
                <a:gd name="T2" fmla="*/ 109 w 111"/>
                <a:gd name="T3" fmla="*/ 0 h 78"/>
                <a:gd name="T4" fmla="*/ 109 w 111"/>
                <a:gd name="T5" fmla="*/ 0 h 78"/>
                <a:gd name="T6" fmla="*/ 109 w 111"/>
                <a:gd name="T7" fmla="*/ 0 h 78"/>
                <a:gd name="T8" fmla="*/ 109 w 111"/>
                <a:gd name="T9" fmla="*/ 0 h 78"/>
                <a:gd name="T10" fmla="*/ 109 w 111"/>
                <a:gd name="T11" fmla="*/ 0 h 78"/>
                <a:gd name="T12" fmla="*/ 109 w 111"/>
                <a:gd name="T13" fmla="*/ 0 h 78"/>
                <a:gd name="T14" fmla="*/ 109 w 111"/>
                <a:gd name="T15" fmla="*/ 0 h 78"/>
                <a:gd name="T16" fmla="*/ 109 w 111"/>
                <a:gd name="T17" fmla="*/ 0 h 78"/>
                <a:gd name="T18" fmla="*/ 109 w 111"/>
                <a:gd name="T19" fmla="*/ 0 h 78"/>
                <a:gd name="T20" fmla="*/ 109 w 111"/>
                <a:gd name="T21" fmla="*/ 6 h 78"/>
                <a:gd name="T22" fmla="*/ 111 w 111"/>
                <a:gd name="T23" fmla="*/ 6 h 78"/>
                <a:gd name="T24" fmla="*/ 109 w 111"/>
                <a:gd name="T25" fmla="*/ 20 h 78"/>
                <a:gd name="T26" fmla="*/ 105 w 111"/>
                <a:gd name="T27" fmla="*/ 35 h 78"/>
                <a:gd name="T28" fmla="*/ 98 w 111"/>
                <a:gd name="T29" fmla="*/ 46 h 78"/>
                <a:gd name="T30" fmla="*/ 89 w 111"/>
                <a:gd name="T31" fmla="*/ 56 h 78"/>
                <a:gd name="T32" fmla="*/ 79 w 111"/>
                <a:gd name="T33" fmla="*/ 65 h 78"/>
                <a:gd name="T34" fmla="*/ 67 w 111"/>
                <a:gd name="T35" fmla="*/ 72 h 78"/>
                <a:gd name="T36" fmla="*/ 53 w 111"/>
                <a:gd name="T37" fmla="*/ 76 h 78"/>
                <a:gd name="T38" fmla="*/ 39 w 111"/>
                <a:gd name="T39" fmla="*/ 78 h 78"/>
                <a:gd name="T40" fmla="*/ 26 w 111"/>
                <a:gd name="T41" fmla="*/ 76 h 78"/>
                <a:gd name="T42" fmla="*/ 11 w 111"/>
                <a:gd name="T43" fmla="*/ 72 h 78"/>
                <a:gd name="T44" fmla="*/ 0 w 111"/>
                <a:gd name="T45" fmla="*/ 66 h 78"/>
                <a:gd name="T46" fmla="*/ 0 w 111"/>
                <a:gd name="T47" fmla="*/ 66 h 78"/>
                <a:gd name="T48" fmla="*/ 0 w 111"/>
                <a:gd name="T49" fmla="*/ 66 h 78"/>
                <a:gd name="T50" fmla="*/ 0 w 111"/>
                <a:gd name="T51" fmla="*/ 65 h 78"/>
                <a:gd name="T52" fmla="*/ 0 w 111"/>
                <a:gd name="T53" fmla="*/ 65 h 78"/>
                <a:gd name="T54" fmla="*/ 0 w 111"/>
                <a:gd name="T55" fmla="*/ 65 h 78"/>
                <a:gd name="T56" fmla="*/ 0 w 111"/>
                <a:gd name="T57" fmla="*/ 65 h 78"/>
                <a:gd name="T58" fmla="*/ 0 w 111"/>
                <a:gd name="T59" fmla="*/ 65 h 78"/>
                <a:gd name="T60" fmla="*/ 0 w 111"/>
                <a:gd name="T61" fmla="*/ 65 h 78"/>
                <a:gd name="T62" fmla="*/ 11 w 111"/>
                <a:gd name="T63" fmla="*/ 72 h 78"/>
                <a:gd name="T64" fmla="*/ 26 w 111"/>
                <a:gd name="T65" fmla="*/ 75 h 78"/>
                <a:gd name="T66" fmla="*/ 39 w 111"/>
                <a:gd name="T67" fmla="*/ 76 h 78"/>
                <a:gd name="T68" fmla="*/ 53 w 111"/>
                <a:gd name="T69" fmla="*/ 75 h 78"/>
                <a:gd name="T70" fmla="*/ 67 w 111"/>
                <a:gd name="T71" fmla="*/ 72 h 78"/>
                <a:gd name="T72" fmla="*/ 79 w 111"/>
                <a:gd name="T73" fmla="*/ 65 h 78"/>
                <a:gd name="T74" fmla="*/ 89 w 111"/>
                <a:gd name="T75" fmla="*/ 56 h 78"/>
                <a:gd name="T76" fmla="*/ 98 w 111"/>
                <a:gd name="T77" fmla="*/ 46 h 78"/>
                <a:gd name="T78" fmla="*/ 105 w 111"/>
                <a:gd name="T79" fmla="*/ 35 h 78"/>
                <a:gd name="T80" fmla="*/ 108 w 111"/>
                <a:gd name="T81" fmla="*/ 20 h 78"/>
                <a:gd name="T82" fmla="*/ 109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09" y="0"/>
                  </a:lnTo>
                  <a:lnTo>
                    <a:pt x="109" y="0"/>
                  </a:lnTo>
                  <a:lnTo>
                    <a:pt x="109" y="0"/>
                  </a:lnTo>
                  <a:lnTo>
                    <a:pt x="109" y="0"/>
                  </a:lnTo>
                  <a:lnTo>
                    <a:pt x="109" y="0"/>
                  </a:lnTo>
                  <a:lnTo>
                    <a:pt x="109" y="0"/>
                  </a:lnTo>
                  <a:lnTo>
                    <a:pt x="109" y="0"/>
                  </a:lnTo>
                  <a:lnTo>
                    <a:pt x="109" y="0"/>
                  </a:lnTo>
                  <a:lnTo>
                    <a:pt x="109" y="0"/>
                  </a:lnTo>
                  <a:lnTo>
                    <a:pt x="109" y="6"/>
                  </a:lnTo>
                  <a:lnTo>
                    <a:pt x="111" y="6"/>
                  </a:lnTo>
                  <a:lnTo>
                    <a:pt x="109" y="20"/>
                  </a:lnTo>
                  <a:lnTo>
                    <a:pt x="105" y="35"/>
                  </a:lnTo>
                  <a:lnTo>
                    <a:pt x="98" y="46"/>
                  </a:lnTo>
                  <a:lnTo>
                    <a:pt x="89" y="56"/>
                  </a:lnTo>
                  <a:lnTo>
                    <a:pt x="79" y="65"/>
                  </a:lnTo>
                  <a:lnTo>
                    <a:pt x="67" y="72"/>
                  </a:lnTo>
                  <a:lnTo>
                    <a:pt x="53" y="76"/>
                  </a:lnTo>
                  <a:lnTo>
                    <a:pt x="39" y="78"/>
                  </a:lnTo>
                  <a:lnTo>
                    <a:pt x="26" y="76"/>
                  </a:lnTo>
                  <a:lnTo>
                    <a:pt x="11" y="72"/>
                  </a:lnTo>
                  <a:lnTo>
                    <a:pt x="0" y="66"/>
                  </a:lnTo>
                  <a:lnTo>
                    <a:pt x="0" y="66"/>
                  </a:lnTo>
                  <a:lnTo>
                    <a:pt x="0" y="66"/>
                  </a:lnTo>
                  <a:lnTo>
                    <a:pt x="0" y="65"/>
                  </a:lnTo>
                  <a:lnTo>
                    <a:pt x="0" y="65"/>
                  </a:lnTo>
                  <a:lnTo>
                    <a:pt x="0" y="65"/>
                  </a:lnTo>
                  <a:lnTo>
                    <a:pt x="0" y="65"/>
                  </a:lnTo>
                  <a:lnTo>
                    <a:pt x="0" y="65"/>
                  </a:lnTo>
                  <a:lnTo>
                    <a:pt x="0" y="65"/>
                  </a:lnTo>
                  <a:lnTo>
                    <a:pt x="11" y="72"/>
                  </a:lnTo>
                  <a:lnTo>
                    <a:pt x="26" y="75"/>
                  </a:lnTo>
                  <a:lnTo>
                    <a:pt x="39" y="76"/>
                  </a:lnTo>
                  <a:lnTo>
                    <a:pt x="53" y="75"/>
                  </a:lnTo>
                  <a:lnTo>
                    <a:pt x="67" y="72"/>
                  </a:lnTo>
                  <a:lnTo>
                    <a:pt x="79" y="65"/>
                  </a:lnTo>
                  <a:lnTo>
                    <a:pt x="89" y="56"/>
                  </a:lnTo>
                  <a:lnTo>
                    <a:pt x="98" y="46"/>
                  </a:lnTo>
                  <a:lnTo>
                    <a:pt x="105" y="35"/>
                  </a:lnTo>
                  <a:lnTo>
                    <a:pt x="108" y="20"/>
                  </a:lnTo>
                  <a:lnTo>
                    <a:pt x="109" y="6"/>
                  </a:lnTo>
                  <a:lnTo>
                    <a:pt x="111" y="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2" name="Freeform 1532"/>
            <p:cNvSpPr>
              <a:spLocks/>
            </p:cNvSpPr>
            <p:nvPr/>
          </p:nvSpPr>
          <p:spPr bwMode="auto">
            <a:xfrm>
              <a:off x="4077" y="2565"/>
              <a:ext cx="109" cy="77"/>
            </a:xfrm>
            <a:custGeom>
              <a:avLst/>
              <a:gdLst>
                <a:gd name="T0" fmla="*/ 109 w 109"/>
                <a:gd name="T1" fmla="*/ 7 h 77"/>
                <a:gd name="T2" fmla="*/ 109 w 109"/>
                <a:gd name="T3" fmla="*/ 1 h 77"/>
                <a:gd name="T4" fmla="*/ 109 w 109"/>
                <a:gd name="T5" fmla="*/ 1 h 77"/>
                <a:gd name="T6" fmla="*/ 109 w 109"/>
                <a:gd name="T7" fmla="*/ 1 h 77"/>
                <a:gd name="T8" fmla="*/ 109 w 109"/>
                <a:gd name="T9" fmla="*/ 1 h 77"/>
                <a:gd name="T10" fmla="*/ 109 w 109"/>
                <a:gd name="T11" fmla="*/ 0 h 77"/>
                <a:gd name="T12" fmla="*/ 109 w 109"/>
                <a:gd name="T13" fmla="*/ 0 h 77"/>
                <a:gd name="T14" fmla="*/ 109 w 109"/>
                <a:gd name="T15" fmla="*/ 0 h 77"/>
                <a:gd name="T16" fmla="*/ 109 w 109"/>
                <a:gd name="T17" fmla="*/ 0 h 77"/>
                <a:gd name="T18" fmla="*/ 109 w 109"/>
                <a:gd name="T19" fmla="*/ 0 h 77"/>
                <a:gd name="T20" fmla="*/ 109 w 109"/>
                <a:gd name="T21" fmla="*/ 7 h 77"/>
                <a:gd name="T22" fmla="*/ 109 w 109"/>
                <a:gd name="T23" fmla="*/ 7 h 77"/>
                <a:gd name="T24" fmla="*/ 108 w 109"/>
                <a:gd name="T25" fmla="*/ 21 h 77"/>
                <a:gd name="T26" fmla="*/ 105 w 109"/>
                <a:gd name="T27" fmla="*/ 36 h 77"/>
                <a:gd name="T28" fmla="*/ 98 w 109"/>
                <a:gd name="T29" fmla="*/ 47 h 77"/>
                <a:gd name="T30" fmla="*/ 89 w 109"/>
                <a:gd name="T31" fmla="*/ 57 h 77"/>
                <a:gd name="T32" fmla="*/ 79 w 109"/>
                <a:gd name="T33" fmla="*/ 66 h 77"/>
                <a:gd name="T34" fmla="*/ 67 w 109"/>
                <a:gd name="T35" fmla="*/ 73 h 77"/>
                <a:gd name="T36" fmla="*/ 53 w 109"/>
                <a:gd name="T37" fmla="*/ 76 h 77"/>
                <a:gd name="T38" fmla="*/ 39 w 109"/>
                <a:gd name="T39" fmla="*/ 77 h 77"/>
                <a:gd name="T40" fmla="*/ 26 w 109"/>
                <a:gd name="T41" fmla="*/ 76 h 77"/>
                <a:gd name="T42" fmla="*/ 11 w 109"/>
                <a:gd name="T43" fmla="*/ 73 h 77"/>
                <a:gd name="T44" fmla="*/ 0 w 109"/>
                <a:gd name="T45" fmla="*/ 66 h 77"/>
                <a:gd name="T46" fmla="*/ 0 w 109"/>
                <a:gd name="T47" fmla="*/ 66 h 77"/>
                <a:gd name="T48" fmla="*/ 0 w 109"/>
                <a:gd name="T49" fmla="*/ 66 h 77"/>
                <a:gd name="T50" fmla="*/ 0 w 109"/>
                <a:gd name="T51" fmla="*/ 66 h 77"/>
                <a:gd name="T52" fmla="*/ 0 w 109"/>
                <a:gd name="T53" fmla="*/ 66 h 77"/>
                <a:gd name="T54" fmla="*/ 0 w 109"/>
                <a:gd name="T55" fmla="*/ 66 h 77"/>
                <a:gd name="T56" fmla="*/ 0 w 109"/>
                <a:gd name="T57" fmla="*/ 66 h 77"/>
                <a:gd name="T58" fmla="*/ 0 w 109"/>
                <a:gd name="T59" fmla="*/ 66 h 77"/>
                <a:gd name="T60" fmla="*/ 0 w 109"/>
                <a:gd name="T61" fmla="*/ 64 h 77"/>
                <a:gd name="T62" fmla="*/ 0 w 109"/>
                <a:gd name="T63" fmla="*/ 66 h 77"/>
                <a:gd name="T64" fmla="*/ 13 w 109"/>
                <a:gd name="T65" fmla="*/ 71 h 77"/>
                <a:gd name="T66" fmla="*/ 26 w 109"/>
                <a:gd name="T67" fmla="*/ 76 h 77"/>
                <a:gd name="T68" fmla="*/ 39 w 109"/>
                <a:gd name="T69" fmla="*/ 77 h 77"/>
                <a:gd name="T70" fmla="*/ 53 w 109"/>
                <a:gd name="T71" fmla="*/ 76 h 77"/>
                <a:gd name="T72" fmla="*/ 66 w 109"/>
                <a:gd name="T73" fmla="*/ 71 h 77"/>
                <a:gd name="T74" fmla="*/ 79 w 109"/>
                <a:gd name="T75" fmla="*/ 66 h 77"/>
                <a:gd name="T76" fmla="*/ 89 w 109"/>
                <a:gd name="T77" fmla="*/ 57 h 77"/>
                <a:gd name="T78" fmla="*/ 98 w 109"/>
                <a:gd name="T79" fmla="*/ 47 h 77"/>
                <a:gd name="T80" fmla="*/ 103 w 109"/>
                <a:gd name="T81" fmla="*/ 34 h 77"/>
                <a:gd name="T82" fmla="*/ 108 w 109"/>
                <a:gd name="T83" fmla="*/ 21 h 77"/>
                <a:gd name="T84" fmla="*/ 109 w 109"/>
                <a:gd name="T85" fmla="*/ 7 h 77"/>
                <a:gd name="T86" fmla="*/ 109 w 109"/>
                <a:gd name="T8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77">
                  <a:moveTo>
                    <a:pt x="109" y="7"/>
                  </a:moveTo>
                  <a:lnTo>
                    <a:pt x="109" y="1"/>
                  </a:lnTo>
                  <a:lnTo>
                    <a:pt x="109" y="1"/>
                  </a:lnTo>
                  <a:lnTo>
                    <a:pt x="109" y="1"/>
                  </a:lnTo>
                  <a:lnTo>
                    <a:pt x="109" y="1"/>
                  </a:lnTo>
                  <a:lnTo>
                    <a:pt x="109" y="0"/>
                  </a:lnTo>
                  <a:lnTo>
                    <a:pt x="109" y="0"/>
                  </a:lnTo>
                  <a:lnTo>
                    <a:pt x="109" y="0"/>
                  </a:lnTo>
                  <a:lnTo>
                    <a:pt x="109" y="0"/>
                  </a:lnTo>
                  <a:lnTo>
                    <a:pt x="109" y="0"/>
                  </a:lnTo>
                  <a:lnTo>
                    <a:pt x="109" y="7"/>
                  </a:lnTo>
                  <a:lnTo>
                    <a:pt x="109" y="7"/>
                  </a:lnTo>
                  <a:lnTo>
                    <a:pt x="108" y="21"/>
                  </a:lnTo>
                  <a:lnTo>
                    <a:pt x="105" y="36"/>
                  </a:lnTo>
                  <a:lnTo>
                    <a:pt x="98" y="47"/>
                  </a:lnTo>
                  <a:lnTo>
                    <a:pt x="89" y="57"/>
                  </a:lnTo>
                  <a:lnTo>
                    <a:pt x="79" y="66"/>
                  </a:lnTo>
                  <a:lnTo>
                    <a:pt x="67" y="73"/>
                  </a:lnTo>
                  <a:lnTo>
                    <a:pt x="53" y="76"/>
                  </a:lnTo>
                  <a:lnTo>
                    <a:pt x="39" y="77"/>
                  </a:lnTo>
                  <a:lnTo>
                    <a:pt x="26" y="76"/>
                  </a:lnTo>
                  <a:lnTo>
                    <a:pt x="11" y="73"/>
                  </a:lnTo>
                  <a:lnTo>
                    <a:pt x="0" y="66"/>
                  </a:lnTo>
                  <a:lnTo>
                    <a:pt x="0" y="66"/>
                  </a:lnTo>
                  <a:lnTo>
                    <a:pt x="0" y="66"/>
                  </a:lnTo>
                  <a:lnTo>
                    <a:pt x="0" y="66"/>
                  </a:lnTo>
                  <a:lnTo>
                    <a:pt x="0" y="66"/>
                  </a:lnTo>
                  <a:lnTo>
                    <a:pt x="0" y="66"/>
                  </a:lnTo>
                  <a:lnTo>
                    <a:pt x="0" y="66"/>
                  </a:lnTo>
                  <a:lnTo>
                    <a:pt x="0" y="66"/>
                  </a:lnTo>
                  <a:lnTo>
                    <a:pt x="0" y="64"/>
                  </a:lnTo>
                  <a:lnTo>
                    <a:pt x="0" y="66"/>
                  </a:lnTo>
                  <a:lnTo>
                    <a:pt x="13" y="71"/>
                  </a:lnTo>
                  <a:lnTo>
                    <a:pt x="26" y="76"/>
                  </a:lnTo>
                  <a:lnTo>
                    <a:pt x="39" y="77"/>
                  </a:lnTo>
                  <a:lnTo>
                    <a:pt x="53" y="76"/>
                  </a:lnTo>
                  <a:lnTo>
                    <a:pt x="66" y="71"/>
                  </a:lnTo>
                  <a:lnTo>
                    <a:pt x="79" y="66"/>
                  </a:lnTo>
                  <a:lnTo>
                    <a:pt x="89" y="57"/>
                  </a:lnTo>
                  <a:lnTo>
                    <a:pt x="98" y="47"/>
                  </a:lnTo>
                  <a:lnTo>
                    <a:pt x="103" y="34"/>
                  </a:lnTo>
                  <a:lnTo>
                    <a:pt x="108" y="21"/>
                  </a:lnTo>
                  <a:lnTo>
                    <a:pt x="109" y="7"/>
                  </a:lnTo>
                  <a:lnTo>
                    <a:pt x="109"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3" name="Freeform 1533"/>
            <p:cNvSpPr>
              <a:spLocks/>
            </p:cNvSpPr>
            <p:nvPr/>
          </p:nvSpPr>
          <p:spPr bwMode="auto">
            <a:xfrm>
              <a:off x="4077" y="2565"/>
              <a:ext cx="109" cy="77"/>
            </a:xfrm>
            <a:custGeom>
              <a:avLst/>
              <a:gdLst>
                <a:gd name="T0" fmla="*/ 109 w 109"/>
                <a:gd name="T1" fmla="*/ 7 h 77"/>
                <a:gd name="T2" fmla="*/ 109 w 109"/>
                <a:gd name="T3" fmla="*/ 0 h 77"/>
                <a:gd name="T4" fmla="*/ 109 w 109"/>
                <a:gd name="T5" fmla="*/ 0 h 77"/>
                <a:gd name="T6" fmla="*/ 108 w 109"/>
                <a:gd name="T7" fmla="*/ 0 h 77"/>
                <a:gd name="T8" fmla="*/ 108 w 109"/>
                <a:gd name="T9" fmla="*/ 0 h 77"/>
                <a:gd name="T10" fmla="*/ 108 w 109"/>
                <a:gd name="T11" fmla="*/ 0 h 77"/>
                <a:gd name="T12" fmla="*/ 108 w 109"/>
                <a:gd name="T13" fmla="*/ 0 h 77"/>
                <a:gd name="T14" fmla="*/ 108 w 109"/>
                <a:gd name="T15" fmla="*/ 0 h 77"/>
                <a:gd name="T16" fmla="*/ 108 w 109"/>
                <a:gd name="T17" fmla="*/ 0 h 77"/>
                <a:gd name="T18" fmla="*/ 108 w 109"/>
                <a:gd name="T19" fmla="*/ 0 h 77"/>
                <a:gd name="T20" fmla="*/ 109 w 109"/>
                <a:gd name="T21" fmla="*/ 7 h 77"/>
                <a:gd name="T22" fmla="*/ 109 w 109"/>
                <a:gd name="T23" fmla="*/ 7 h 77"/>
                <a:gd name="T24" fmla="*/ 108 w 109"/>
                <a:gd name="T25" fmla="*/ 21 h 77"/>
                <a:gd name="T26" fmla="*/ 103 w 109"/>
                <a:gd name="T27" fmla="*/ 34 h 77"/>
                <a:gd name="T28" fmla="*/ 98 w 109"/>
                <a:gd name="T29" fmla="*/ 47 h 77"/>
                <a:gd name="T30" fmla="*/ 89 w 109"/>
                <a:gd name="T31" fmla="*/ 57 h 77"/>
                <a:gd name="T32" fmla="*/ 79 w 109"/>
                <a:gd name="T33" fmla="*/ 66 h 77"/>
                <a:gd name="T34" fmla="*/ 66 w 109"/>
                <a:gd name="T35" fmla="*/ 71 h 77"/>
                <a:gd name="T36" fmla="*/ 53 w 109"/>
                <a:gd name="T37" fmla="*/ 76 h 77"/>
                <a:gd name="T38" fmla="*/ 39 w 109"/>
                <a:gd name="T39" fmla="*/ 77 h 77"/>
                <a:gd name="T40" fmla="*/ 26 w 109"/>
                <a:gd name="T41" fmla="*/ 76 h 77"/>
                <a:gd name="T42" fmla="*/ 13 w 109"/>
                <a:gd name="T43" fmla="*/ 71 h 77"/>
                <a:gd name="T44" fmla="*/ 0 w 109"/>
                <a:gd name="T45" fmla="*/ 66 h 77"/>
                <a:gd name="T46" fmla="*/ 0 w 109"/>
                <a:gd name="T47" fmla="*/ 64 h 77"/>
                <a:gd name="T48" fmla="*/ 0 w 109"/>
                <a:gd name="T49" fmla="*/ 64 h 77"/>
                <a:gd name="T50" fmla="*/ 0 w 109"/>
                <a:gd name="T51" fmla="*/ 64 h 77"/>
                <a:gd name="T52" fmla="*/ 0 w 109"/>
                <a:gd name="T53" fmla="*/ 64 h 77"/>
                <a:gd name="T54" fmla="*/ 0 w 109"/>
                <a:gd name="T55" fmla="*/ 64 h 77"/>
                <a:gd name="T56" fmla="*/ 0 w 109"/>
                <a:gd name="T57" fmla="*/ 64 h 77"/>
                <a:gd name="T58" fmla="*/ 0 w 109"/>
                <a:gd name="T59" fmla="*/ 64 h 77"/>
                <a:gd name="T60" fmla="*/ 0 w 109"/>
                <a:gd name="T61" fmla="*/ 64 h 77"/>
                <a:gd name="T62" fmla="*/ 0 w 109"/>
                <a:gd name="T63" fmla="*/ 64 h 77"/>
                <a:gd name="T64" fmla="*/ 0 w 109"/>
                <a:gd name="T65" fmla="*/ 66 h 77"/>
                <a:gd name="T66" fmla="*/ 13 w 109"/>
                <a:gd name="T67" fmla="*/ 71 h 77"/>
                <a:gd name="T68" fmla="*/ 26 w 109"/>
                <a:gd name="T69" fmla="*/ 76 h 77"/>
                <a:gd name="T70" fmla="*/ 39 w 109"/>
                <a:gd name="T71" fmla="*/ 77 h 77"/>
                <a:gd name="T72" fmla="*/ 53 w 109"/>
                <a:gd name="T73" fmla="*/ 76 h 77"/>
                <a:gd name="T74" fmla="*/ 66 w 109"/>
                <a:gd name="T75" fmla="*/ 71 h 77"/>
                <a:gd name="T76" fmla="*/ 78 w 109"/>
                <a:gd name="T77" fmla="*/ 66 h 77"/>
                <a:gd name="T78" fmla="*/ 89 w 109"/>
                <a:gd name="T79" fmla="*/ 57 h 77"/>
                <a:gd name="T80" fmla="*/ 98 w 109"/>
                <a:gd name="T81" fmla="*/ 46 h 77"/>
                <a:gd name="T82" fmla="*/ 103 w 109"/>
                <a:gd name="T83" fmla="*/ 34 h 77"/>
                <a:gd name="T84" fmla="*/ 108 w 109"/>
                <a:gd name="T85" fmla="*/ 21 h 77"/>
                <a:gd name="T86" fmla="*/ 109 w 109"/>
                <a:gd name="T87" fmla="*/ 7 h 77"/>
                <a:gd name="T88" fmla="*/ 109 w 109"/>
                <a:gd name="T89"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7"/>
                  </a:moveTo>
                  <a:lnTo>
                    <a:pt x="109" y="0"/>
                  </a:lnTo>
                  <a:lnTo>
                    <a:pt x="109" y="0"/>
                  </a:lnTo>
                  <a:lnTo>
                    <a:pt x="108" y="0"/>
                  </a:lnTo>
                  <a:lnTo>
                    <a:pt x="108" y="0"/>
                  </a:lnTo>
                  <a:lnTo>
                    <a:pt x="108" y="0"/>
                  </a:lnTo>
                  <a:lnTo>
                    <a:pt x="108" y="0"/>
                  </a:lnTo>
                  <a:lnTo>
                    <a:pt x="108" y="0"/>
                  </a:lnTo>
                  <a:lnTo>
                    <a:pt x="108" y="0"/>
                  </a:lnTo>
                  <a:lnTo>
                    <a:pt x="108" y="0"/>
                  </a:lnTo>
                  <a:lnTo>
                    <a:pt x="109" y="7"/>
                  </a:lnTo>
                  <a:lnTo>
                    <a:pt x="109" y="7"/>
                  </a:lnTo>
                  <a:lnTo>
                    <a:pt x="108" y="21"/>
                  </a:lnTo>
                  <a:lnTo>
                    <a:pt x="103" y="34"/>
                  </a:lnTo>
                  <a:lnTo>
                    <a:pt x="98" y="47"/>
                  </a:lnTo>
                  <a:lnTo>
                    <a:pt x="89" y="57"/>
                  </a:lnTo>
                  <a:lnTo>
                    <a:pt x="79" y="66"/>
                  </a:lnTo>
                  <a:lnTo>
                    <a:pt x="66" y="71"/>
                  </a:lnTo>
                  <a:lnTo>
                    <a:pt x="53" y="76"/>
                  </a:lnTo>
                  <a:lnTo>
                    <a:pt x="39" y="77"/>
                  </a:lnTo>
                  <a:lnTo>
                    <a:pt x="26" y="76"/>
                  </a:lnTo>
                  <a:lnTo>
                    <a:pt x="13" y="71"/>
                  </a:lnTo>
                  <a:lnTo>
                    <a:pt x="0" y="66"/>
                  </a:lnTo>
                  <a:lnTo>
                    <a:pt x="0" y="64"/>
                  </a:lnTo>
                  <a:lnTo>
                    <a:pt x="0" y="64"/>
                  </a:lnTo>
                  <a:lnTo>
                    <a:pt x="0" y="64"/>
                  </a:lnTo>
                  <a:lnTo>
                    <a:pt x="0" y="64"/>
                  </a:lnTo>
                  <a:lnTo>
                    <a:pt x="0" y="64"/>
                  </a:lnTo>
                  <a:lnTo>
                    <a:pt x="0" y="64"/>
                  </a:lnTo>
                  <a:lnTo>
                    <a:pt x="0" y="64"/>
                  </a:lnTo>
                  <a:lnTo>
                    <a:pt x="0" y="64"/>
                  </a:lnTo>
                  <a:lnTo>
                    <a:pt x="0" y="64"/>
                  </a:lnTo>
                  <a:lnTo>
                    <a:pt x="0" y="66"/>
                  </a:lnTo>
                  <a:lnTo>
                    <a:pt x="13" y="71"/>
                  </a:lnTo>
                  <a:lnTo>
                    <a:pt x="26" y="76"/>
                  </a:lnTo>
                  <a:lnTo>
                    <a:pt x="39" y="77"/>
                  </a:lnTo>
                  <a:lnTo>
                    <a:pt x="53" y="76"/>
                  </a:lnTo>
                  <a:lnTo>
                    <a:pt x="66" y="71"/>
                  </a:lnTo>
                  <a:lnTo>
                    <a:pt x="78" y="66"/>
                  </a:lnTo>
                  <a:lnTo>
                    <a:pt x="89" y="57"/>
                  </a:lnTo>
                  <a:lnTo>
                    <a:pt x="98" y="46"/>
                  </a:lnTo>
                  <a:lnTo>
                    <a:pt x="103" y="34"/>
                  </a:lnTo>
                  <a:lnTo>
                    <a:pt x="108" y="21"/>
                  </a:lnTo>
                  <a:lnTo>
                    <a:pt x="109" y="7"/>
                  </a:lnTo>
                  <a:lnTo>
                    <a:pt x="109" y="7"/>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4" name="Freeform 1534"/>
            <p:cNvSpPr>
              <a:spLocks/>
            </p:cNvSpPr>
            <p:nvPr/>
          </p:nvSpPr>
          <p:spPr bwMode="auto">
            <a:xfrm>
              <a:off x="4075" y="2563"/>
              <a:ext cx="111" cy="79"/>
            </a:xfrm>
            <a:custGeom>
              <a:avLst/>
              <a:gdLst>
                <a:gd name="T0" fmla="*/ 111 w 111"/>
                <a:gd name="T1" fmla="*/ 9 h 79"/>
                <a:gd name="T2" fmla="*/ 110 w 111"/>
                <a:gd name="T3" fmla="*/ 2 h 79"/>
                <a:gd name="T4" fmla="*/ 110 w 111"/>
                <a:gd name="T5" fmla="*/ 2 h 79"/>
                <a:gd name="T6" fmla="*/ 110 w 111"/>
                <a:gd name="T7" fmla="*/ 2 h 79"/>
                <a:gd name="T8" fmla="*/ 110 w 111"/>
                <a:gd name="T9" fmla="*/ 2 h 79"/>
                <a:gd name="T10" fmla="*/ 110 w 111"/>
                <a:gd name="T11" fmla="*/ 2 h 79"/>
                <a:gd name="T12" fmla="*/ 110 w 111"/>
                <a:gd name="T13" fmla="*/ 2 h 79"/>
                <a:gd name="T14" fmla="*/ 110 w 111"/>
                <a:gd name="T15" fmla="*/ 0 h 79"/>
                <a:gd name="T16" fmla="*/ 110 w 111"/>
                <a:gd name="T17" fmla="*/ 0 h 79"/>
                <a:gd name="T18" fmla="*/ 110 w 111"/>
                <a:gd name="T19" fmla="*/ 0 h 79"/>
                <a:gd name="T20" fmla="*/ 110 w 111"/>
                <a:gd name="T21" fmla="*/ 9 h 79"/>
                <a:gd name="T22" fmla="*/ 111 w 111"/>
                <a:gd name="T23" fmla="*/ 9 h 79"/>
                <a:gd name="T24" fmla="*/ 110 w 111"/>
                <a:gd name="T25" fmla="*/ 23 h 79"/>
                <a:gd name="T26" fmla="*/ 105 w 111"/>
                <a:gd name="T27" fmla="*/ 36 h 79"/>
                <a:gd name="T28" fmla="*/ 100 w 111"/>
                <a:gd name="T29" fmla="*/ 48 h 79"/>
                <a:gd name="T30" fmla="*/ 91 w 111"/>
                <a:gd name="T31" fmla="*/ 59 h 79"/>
                <a:gd name="T32" fmla="*/ 80 w 111"/>
                <a:gd name="T33" fmla="*/ 68 h 79"/>
                <a:gd name="T34" fmla="*/ 68 w 111"/>
                <a:gd name="T35" fmla="*/ 73 h 79"/>
                <a:gd name="T36" fmla="*/ 55 w 111"/>
                <a:gd name="T37" fmla="*/ 78 h 79"/>
                <a:gd name="T38" fmla="*/ 41 w 111"/>
                <a:gd name="T39" fmla="*/ 79 h 79"/>
                <a:gd name="T40" fmla="*/ 28 w 111"/>
                <a:gd name="T41" fmla="*/ 78 h 79"/>
                <a:gd name="T42" fmla="*/ 15 w 111"/>
                <a:gd name="T43" fmla="*/ 73 h 79"/>
                <a:gd name="T44" fmla="*/ 2 w 111"/>
                <a:gd name="T45" fmla="*/ 68 h 79"/>
                <a:gd name="T46" fmla="*/ 2 w 111"/>
                <a:gd name="T47" fmla="*/ 66 h 79"/>
                <a:gd name="T48" fmla="*/ 2 w 111"/>
                <a:gd name="T49" fmla="*/ 66 h 79"/>
                <a:gd name="T50" fmla="*/ 2 w 111"/>
                <a:gd name="T51" fmla="*/ 66 h 79"/>
                <a:gd name="T52" fmla="*/ 2 w 111"/>
                <a:gd name="T53" fmla="*/ 66 h 79"/>
                <a:gd name="T54" fmla="*/ 2 w 111"/>
                <a:gd name="T55" fmla="*/ 65 h 79"/>
                <a:gd name="T56" fmla="*/ 2 w 111"/>
                <a:gd name="T57" fmla="*/ 65 h 79"/>
                <a:gd name="T58" fmla="*/ 0 w 111"/>
                <a:gd name="T59" fmla="*/ 65 h 79"/>
                <a:gd name="T60" fmla="*/ 0 w 111"/>
                <a:gd name="T61" fmla="*/ 65 h 79"/>
                <a:gd name="T62" fmla="*/ 0 w 111"/>
                <a:gd name="T63" fmla="*/ 65 h 79"/>
                <a:gd name="T64" fmla="*/ 3 w 111"/>
                <a:gd name="T65" fmla="*/ 66 h 79"/>
                <a:gd name="T66" fmla="*/ 15 w 111"/>
                <a:gd name="T67" fmla="*/ 73 h 79"/>
                <a:gd name="T68" fmla="*/ 28 w 111"/>
                <a:gd name="T69" fmla="*/ 76 h 79"/>
                <a:gd name="T70" fmla="*/ 41 w 111"/>
                <a:gd name="T71" fmla="*/ 78 h 79"/>
                <a:gd name="T72" fmla="*/ 55 w 111"/>
                <a:gd name="T73" fmla="*/ 76 h 79"/>
                <a:gd name="T74" fmla="*/ 68 w 111"/>
                <a:gd name="T75" fmla="*/ 73 h 79"/>
                <a:gd name="T76" fmla="*/ 80 w 111"/>
                <a:gd name="T77" fmla="*/ 66 h 79"/>
                <a:gd name="T78" fmla="*/ 90 w 111"/>
                <a:gd name="T79" fmla="*/ 58 h 79"/>
                <a:gd name="T80" fmla="*/ 98 w 111"/>
                <a:gd name="T81" fmla="*/ 48 h 79"/>
                <a:gd name="T82" fmla="*/ 105 w 111"/>
                <a:gd name="T83" fmla="*/ 36 h 79"/>
                <a:gd name="T84" fmla="*/ 108 w 111"/>
                <a:gd name="T85" fmla="*/ 23 h 79"/>
                <a:gd name="T86" fmla="*/ 110 w 111"/>
                <a:gd name="T87" fmla="*/ 9 h 79"/>
                <a:gd name="T88" fmla="*/ 111 w 111"/>
                <a:gd name="T89"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9">
                  <a:moveTo>
                    <a:pt x="111" y="9"/>
                  </a:moveTo>
                  <a:lnTo>
                    <a:pt x="110" y="2"/>
                  </a:lnTo>
                  <a:lnTo>
                    <a:pt x="110" y="2"/>
                  </a:lnTo>
                  <a:lnTo>
                    <a:pt x="110" y="2"/>
                  </a:lnTo>
                  <a:lnTo>
                    <a:pt x="110" y="2"/>
                  </a:lnTo>
                  <a:lnTo>
                    <a:pt x="110" y="2"/>
                  </a:lnTo>
                  <a:lnTo>
                    <a:pt x="110" y="2"/>
                  </a:lnTo>
                  <a:lnTo>
                    <a:pt x="110" y="0"/>
                  </a:lnTo>
                  <a:lnTo>
                    <a:pt x="110" y="0"/>
                  </a:lnTo>
                  <a:lnTo>
                    <a:pt x="110" y="0"/>
                  </a:lnTo>
                  <a:lnTo>
                    <a:pt x="110" y="9"/>
                  </a:lnTo>
                  <a:lnTo>
                    <a:pt x="111" y="9"/>
                  </a:lnTo>
                  <a:lnTo>
                    <a:pt x="110" y="23"/>
                  </a:lnTo>
                  <a:lnTo>
                    <a:pt x="105" y="36"/>
                  </a:lnTo>
                  <a:lnTo>
                    <a:pt x="100" y="48"/>
                  </a:lnTo>
                  <a:lnTo>
                    <a:pt x="91" y="59"/>
                  </a:lnTo>
                  <a:lnTo>
                    <a:pt x="80" y="68"/>
                  </a:lnTo>
                  <a:lnTo>
                    <a:pt x="68" y="73"/>
                  </a:lnTo>
                  <a:lnTo>
                    <a:pt x="55" y="78"/>
                  </a:lnTo>
                  <a:lnTo>
                    <a:pt x="41" y="79"/>
                  </a:lnTo>
                  <a:lnTo>
                    <a:pt x="28" y="78"/>
                  </a:lnTo>
                  <a:lnTo>
                    <a:pt x="15" y="73"/>
                  </a:lnTo>
                  <a:lnTo>
                    <a:pt x="2" y="68"/>
                  </a:lnTo>
                  <a:lnTo>
                    <a:pt x="2" y="66"/>
                  </a:lnTo>
                  <a:lnTo>
                    <a:pt x="2" y="66"/>
                  </a:lnTo>
                  <a:lnTo>
                    <a:pt x="2" y="66"/>
                  </a:lnTo>
                  <a:lnTo>
                    <a:pt x="2" y="66"/>
                  </a:lnTo>
                  <a:lnTo>
                    <a:pt x="2" y="65"/>
                  </a:lnTo>
                  <a:lnTo>
                    <a:pt x="2" y="65"/>
                  </a:lnTo>
                  <a:lnTo>
                    <a:pt x="0" y="65"/>
                  </a:lnTo>
                  <a:lnTo>
                    <a:pt x="0" y="65"/>
                  </a:lnTo>
                  <a:lnTo>
                    <a:pt x="0" y="65"/>
                  </a:lnTo>
                  <a:lnTo>
                    <a:pt x="3" y="66"/>
                  </a:lnTo>
                  <a:lnTo>
                    <a:pt x="15" y="73"/>
                  </a:lnTo>
                  <a:lnTo>
                    <a:pt x="28" y="76"/>
                  </a:lnTo>
                  <a:lnTo>
                    <a:pt x="41" y="78"/>
                  </a:lnTo>
                  <a:lnTo>
                    <a:pt x="55" y="76"/>
                  </a:lnTo>
                  <a:lnTo>
                    <a:pt x="68" y="73"/>
                  </a:lnTo>
                  <a:lnTo>
                    <a:pt x="80" y="66"/>
                  </a:lnTo>
                  <a:lnTo>
                    <a:pt x="90" y="58"/>
                  </a:lnTo>
                  <a:lnTo>
                    <a:pt x="98" y="48"/>
                  </a:lnTo>
                  <a:lnTo>
                    <a:pt x="105" y="36"/>
                  </a:lnTo>
                  <a:lnTo>
                    <a:pt x="108" y="23"/>
                  </a:lnTo>
                  <a:lnTo>
                    <a:pt x="110" y="9"/>
                  </a:lnTo>
                  <a:lnTo>
                    <a:pt x="111"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5" name="Freeform 1535"/>
            <p:cNvSpPr>
              <a:spLocks/>
            </p:cNvSpPr>
            <p:nvPr/>
          </p:nvSpPr>
          <p:spPr bwMode="auto">
            <a:xfrm>
              <a:off x="4075" y="2563"/>
              <a:ext cx="110" cy="78"/>
            </a:xfrm>
            <a:custGeom>
              <a:avLst/>
              <a:gdLst>
                <a:gd name="T0" fmla="*/ 110 w 110"/>
                <a:gd name="T1" fmla="*/ 9 h 78"/>
                <a:gd name="T2" fmla="*/ 110 w 110"/>
                <a:gd name="T3" fmla="*/ 0 h 78"/>
                <a:gd name="T4" fmla="*/ 110 w 110"/>
                <a:gd name="T5" fmla="*/ 0 h 78"/>
                <a:gd name="T6" fmla="*/ 110 w 110"/>
                <a:gd name="T7" fmla="*/ 0 h 78"/>
                <a:gd name="T8" fmla="*/ 110 w 110"/>
                <a:gd name="T9" fmla="*/ 0 h 78"/>
                <a:gd name="T10" fmla="*/ 110 w 110"/>
                <a:gd name="T11" fmla="*/ 0 h 78"/>
                <a:gd name="T12" fmla="*/ 110 w 110"/>
                <a:gd name="T13" fmla="*/ 0 h 78"/>
                <a:gd name="T14" fmla="*/ 108 w 110"/>
                <a:gd name="T15" fmla="*/ 0 h 78"/>
                <a:gd name="T16" fmla="*/ 108 w 110"/>
                <a:gd name="T17" fmla="*/ 0 h 78"/>
                <a:gd name="T18" fmla="*/ 108 w 110"/>
                <a:gd name="T19" fmla="*/ 0 h 78"/>
                <a:gd name="T20" fmla="*/ 110 w 110"/>
                <a:gd name="T21" fmla="*/ 9 h 78"/>
                <a:gd name="T22" fmla="*/ 110 w 110"/>
                <a:gd name="T23" fmla="*/ 9 h 78"/>
                <a:gd name="T24" fmla="*/ 108 w 110"/>
                <a:gd name="T25" fmla="*/ 23 h 78"/>
                <a:gd name="T26" fmla="*/ 105 w 110"/>
                <a:gd name="T27" fmla="*/ 36 h 78"/>
                <a:gd name="T28" fmla="*/ 98 w 110"/>
                <a:gd name="T29" fmla="*/ 48 h 78"/>
                <a:gd name="T30" fmla="*/ 90 w 110"/>
                <a:gd name="T31" fmla="*/ 58 h 78"/>
                <a:gd name="T32" fmla="*/ 80 w 110"/>
                <a:gd name="T33" fmla="*/ 66 h 78"/>
                <a:gd name="T34" fmla="*/ 68 w 110"/>
                <a:gd name="T35" fmla="*/ 73 h 78"/>
                <a:gd name="T36" fmla="*/ 55 w 110"/>
                <a:gd name="T37" fmla="*/ 76 h 78"/>
                <a:gd name="T38" fmla="*/ 41 w 110"/>
                <a:gd name="T39" fmla="*/ 78 h 78"/>
                <a:gd name="T40" fmla="*/ 28 w 110"/>
                <a:gd name="T41" fmla="*/ 76 h 78"/>
                <a:gd name="T42" fmla="*/ 15 w 110"/>
                <a:gd name="T43" fmla="*/ 73 h 78"/>
                <a:gd name="T44" fmla="*/ 3 w 110"/>
                <a:gd name="T45" fmla="*/ 66 h 78"/>
                <a:gd name="T46" fmla="*/ 0 w 110"/>
                <a:gd name="T47" fmla="*/ 65 h 78"/>
                <a:gd name="T48" fmla="*/ 0 w 110"/>
                <a:gd name="T49" fmla="*/ 65 h 78"/>
                <a:gd name="T50" fmla="*/ 0 w 110"/>
                <a:gd name="T51" fmla="*/ 65 h 78"/>
                <a:gd name="T52" fmla="*/ 0 w 110"/>
                <a:gd name="T53" fmla="*/ 65 h 78"/>
                <a:gd name="T54" fmla="*/ 0 w 110"/>
                <a:gd name="T55" fmla="*/ 65 h 78"/>
                <a:gd name="T56" fmla="*/ 0 w 110"/>
                <a:gd name="T57" fmla="*/ 65 h 78"/>
                <a:gd name="T58" fmla="*/ 0 w 110"/>
                <a:gd name="T59" fmla="*/ 65 h 78"/>
                <a:gd name="T60" fmla="*/ 0 w 110"/>
                <a:gd name="T61" fmla="*/ 65 h 78"/>
                <a:gd name="T62" fmla="*/ 0 w 110"/>
                <a:gd name="T63" fmla="*/ 65 h 78"/>
                <a:gd name="T64" fmla="*/ 3 w 110"/>
                <a:gd name="T65" fmla="*/ 66 h 78"/>
                <a:gd name="T66" fmla="*/ 15 w 110"/>
                <a:gd name="T67" fmla="*/ 72 h 78"/>
                <a:gd name="T68" fmla="*/ 28 w 110"/>
                <a:gd name="T69" fmla="*/ 76 h 78"/>
                <a:gd name="T70" fmla="*/ 41 w 110"/>
                <a:gd name="T71" fmla="*/ 78 h 78"/>
                <a:gd name="T72" fmla="*/ 55 w 110"/>
                <a:gd name="T73" fmla="*/ 76 h 78"/>
                <a:gd name="T74" fmla="*/ 68 w 110"/>
                <a:gd name="T75" fmla="*/ 72 h 78"/>
                <a:gd name="T76" fmla="*/ 80 w 110"/>
                <a:gd name="T77" fmla="*/ 66 h 78"/>
                <a:gd name="T78" fmla="*/ 90 w 110"/>
                <a:gd name="T79" fmla="*/ 58 h 78"/>
                <a:gd name="T80" fmla="*/ 98 w 110"/>
                <a:gd name="T81" fmla="*/ 48 h 78"/>
                <a:gd name="T82" fmla="*/ 104 w 110"/>
                <a:gd name="T83" fmla="*/ 36 h 78"/>
                <a:gd name="T84" fmla="*/ 108 w 110"/>
                <a:gd name="T85" fmla="*/ 23 h 78"/>
                <a:gd name="T86" fmla="*/ 110 w 110"/>
                <a:gd name="T87" fmla="*/ 9 h 78"/>
                <a:gd name="T88" fmla="*/ 110 w 110"/>
                <a:gd name="T8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9"/>
                  </a:moveTo>
                  <a:lnTo>
                    <a:pt x="110" y="0"/>
                  </a:lnTo>
                  <a:lnTo>
                    <a:pt x="110" y="0"/>
                  </a:lnTo>
                  <a:lnTo>
                    <a:pt x="110" y="0"/>
                  </a:lnTo>
                  <a:lnTo>
                    <a:pt x="110" y="0"/>
                  </a:lnTo>
                  <a:lnTo>
                    <a:pt x="110" y="0"/>
                  </a:lnTo>
                  <a:lnTo>
                    <a:pt x="110" y="0"/>
                  </a:lnTo>
                  <a:lnTo>
                    <a:pt x="108" y="0"/>
                  </a:lnTo>
                  <a:lnTo>
                    <a:pt x="108" y="0"/>
                  </a:lnTo>
                  <a:lnTo>
                    <a:pt x="108" y="0"/>
                  </a:lnTo>
                  <a:lnTo>
                    <a:pt x="110" y="9"/>
                  </a:lnTo>
                  <a:lnTo>
                    <a:pt x="110" y="9"/>
                  </a:lnTo>
                  <a:lnTo>
                    <a:pt x="108" y="23"/>
                  </a:lnTo>
                  <a:lnTo>
                    <a:pt x="105" y="36"/>
                  </a:lnTo>
                  <a:lnTo>
                    <a:pt x="98" y="48"/>
                  </a:lnTo>
                  <a:lnTo>
                    <a:pt x="90" y="58"/>
                  </a:lnTo>
                  <a:lnTo>
                    <a:pt x="80" y="66"/>
                  </a:lnTo>
                  <a:lnTo>
                    <a:pt x="68" y="73"/>
                  </a:lnTo>
                  <a:lnTo>
                    <a:pt x="55" y="76"/>
                  </a:lnTo>
                  <a:lnTo>
                    <a:pt x="41" y="78"/>
                  </a:lnTo>
                  <a:lnTo>
                    <a:pt x="28" y="76"/>
                  </a:lnTo>
                  <a:lnTo>
                    <a:pt x="15" y="73"/>
                  </a:lnTo>
                  <a:lnTo>
                    <a:pt x="3" y="66"/>
                  </a:lnTo>
                  <a:lnTo>
                    <a:pt x="0" y="65"/>
                  </a:lnTo>
                  <a:lnTo>
                    <a:pt x="0" y="65"/>
                  </a:lnTo>
                  <a:lnTo>
                    <a:pt x="0" y="65"/>
                  </a:lnTo>
                  <a:lnTo>
                    <a:pt x="0" y="65"/>
                  </a:lnTo>
                  <a:lnTo>
                    <a:pt x="0" y="65"/>
                  </a:lnTo>
                  <a:lnTo>
                    <a:pt x="0" y="65"/>
                  </a:lnTo>
                  <a:lnTo>
                    <a:pt x="0" y="65"/>
                  </a:lnTo>
                  <a:lnTo>
                    <a:pt x="0" y="65"/>
                  </a:lnTo>
                  <a:lnTo>
                    <a:pt x="0" y="65"/>
                  </a:lnTo>
                  <a:lnTo>
                    <a:pt x="3" y="66"/>
                  </a:lnTo>
                  <a:lnTo>
                    <a:pt x="15" y="72"/>
                  </a:lnTo>
                  <a:lnTo>
                    <a:pt x="28" y="76"/>
                  </a:lnTo>
                  <a:lnTo>
                    <a:pt x="41" y="78"/>
                  </a:lnTo>
                  <a:lnTo>
                    <a:pt x="55" y="76"/>
                  </a:lnTo>
                  <a:lnTo>
                    <a:pt x="68" y="72"/>
                  </a:lnTo>
                  <a:lnTo>
                    <a:pt x="80" y="66"/>
                  </a:lnTo>
                  <a:lnTo>
                    <a:pt x="90" y="58"/>
                  </a:lnTo>
                  <a:lnTo>
                    <a:pt x="98" y="48"/>
                  </a:lnTo>
                  <a:lnTo>
                    <a:pt x="104" y="36"/>
                  </a:lnTo>
                  <a:lnTo>
                    <a:pt x="108" y="23"/>
                  </a:lnTo>
                  <a:lnTo>
                    <a:pt x="110" y="9"/>
                  </a:lnTo>
                  <a:lnTo>
                    <a:pt x="110"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6" name="Freeform 1536"/>
            <p:cNvSpPr>
              <a:spLocks/>
            </p:cNvSpPr>
            <p:nvPr/>
          </p:nvSpPr>
          <p:spPr bwMode="auto">
            <a:xfrm>
              <a:off x="4075" y="2563"/>
              <a:ext cx="110" cy="78"/>
            </a:xfrm>
            <a:custGeom>
              <a:avLst/>
              <a:gdLst>
                <a:gd name="T0" fmla="*/ 110 w 110"/>
                <a:gd name="T1" fmla="*/ 9 h 78"/>
                <a:gd name="T2" fmla="*/ 108 w 110"/>
                <a:gd name="T3" fmla="*/ 0 h 78"/>
                <a:gd name="T4" fmla="*/ 108 w 110"/>
                <a:gd name="T5" fmla="*/ 0 h 78"/>
                <a:gd name="T6" fmla="*/ 108 w 110"/>
                <a:gd name="T7" fmla="*/ 0 h 78"/>
                <a:gd name="T8" fmla="*/ 108 w 110"/>
                <a:gd name="T9" fmla="*/ 0 h 78"/>
                <a:gd name="T10" fmla="*/ 108 w 110"/>
                <a:gd name="T11" fmla="*/ 0 h 78"/>
                <a:gd name="T12" fmla="*/ 108 w 110"/>
                <a:gd name="T13" fmla="*/ 0 h 78"/>
                <a:gd name="T14" fmla="*/ 108 w 110"/>
                <a:gd name="T15" fmla="*/ 0 h 78"/>
                <a:gd name="T16" fmla="*/ 108 w 110"/>
                <a:gd name="T17" fmla="*/ 0 h 78"/>
                <a:gd name="T18" fmla="*/ 108 w 110"/>
                <a:gd name="T19" fmla="*/ 0 h 78"/>
                <a:gd name="T20" fmla="*/ 110 w 110"/>
                <a:gd name="T21" fmla="*/ 9 h 78"/>
                <a:gd name="T22" fmla="*/ 110 w 110"/>
                <a:gd name="T23" fmla="*/ 9 h 78"/>
                <a:gd name="T24" fmla="*/ 108 w 110"/>
                <a:gd name="T25" fmla="*/ 23 h 78"/>
                <a:gd name="T26" fmla="*/ 104 w 110"/>
                <a:gd name="T27" fmla="*/ 36 h 78"/>
                <a:gd name="T28" fmla="*/ 98 w 110"/>
                <a:gd name="T29" fmla="*/ 48 h 78"/>
                <a:gd name="T30" fmla="*/ 90 w 110"/>
                <a:gd name="T31" fmla="*/ 58 h 78"/>
                <a:gd name="T32" fmla="*/ 80 w 110"/>
                <a:gd name="T33" fmla="*/ 66 h 78"/>
                <a:gd name="T34" fmla="*/ 68 w 110"/>
                <a:gd name="T35" fmla="*/ 72 h 78"/>
                <a:gd name="T36" fmla="*/ 55 w 110"/>
                <a:gd name="T37" fmla="*/ 76 h 78"/>
                <a:gd name="T38" fmla="*/ 41 w 110"/>
                <a:gd name="T39" fmla="*/ 78 h 78"/>
                <a:gd name="T40" fmla="*/ 28 w 110"/>
                <a:gd name="T41" fmla="*/ 76 h 78"/>
                <a:gd name="T42" fmla="*/ 15 w 110"/>
                <a:gd name="T43" fmla="*/ 72 h 78"/>
                <a:gd name="T44" fmla="*/ 3 w 110"/>
                <a:gd name="T45" fmla="*/ 66 h 78"/>
                <a:gd name="T46" fmla="*/ 0 w 110"/>
                <a:gd name="T47" fmla="*/ 65 h 78"/>
                <a:gd name="T48" fmla="*/ 0 w 110"/>
                <a:gd name="T49" fmla="*/ 63 h 78"/>
                <a:gd name="T50" fmla="*/ 0 w 110"/>
                <a:gd name="T51" fmla="*/ 63 h 78"/>
                <a:gd name="T52" fmla="*/ 0 w 110"/>
                <a:gd name="T53" fmla="*/ 63 h 78"/>
                <a:gd name="T54" fmla="*/ 0 w 110"/>
                <a:gd name="T55" fmla="*/ 63 h 78"/>
                <a:gd name="T56" fmla="*/ 0 w 110"/>
                <a:gd name="T57" fmla="*/ 63 h 78"/>
                <a:gd name="T58" fmla="*/ 0 w 110"/>
                <a:gd name="T59" fmla="*/ 63 h 78"/>
                <a:gd name="T60" fmla="*/ 0 w 110"/>
                <a:gd name="T61" fmla="*/ 63 h 78"/>
                <a:gd name="T62" fmla="*/ 0 w 110"/>
                <a:gd name="T63" fmla="*/ 63 h 78"/>
                <a:gd name="T64" fmla="*/ 3 w 110"/>
                <a:gd name="T65" fmla="*/ 66 h 78"/>
                <a:gd name="T66" fmla="*/ 15 w 110"/>
                <a:gd name="T67" fmla="*/ 72 h 78"/>
                <a:gd name="T68" fmla="*/ 28 w 110"/>
                <a:gd name="T69" fmla="*/ 76 h 78"/>
                <a:gd name="T70" fmla="*/ 41 w 110"/>
                <a:gd name="T71" fmla="*/ 78 h 78"/>
                <a:gd name="T72" fmla="*/ 55 w 110"/>
                <a:gd name="T73" fmla="*/ 76 h 78"/>
                <a:gd name="T74" fmla="*/ 68 w 110"/>
                <a:gd name="T75" fmla="*/ 72 h 78"/>
                <a:gd name="T76" fmla="*/ 80 w 110"/>
                <a:gd name="T77" fmla="*/ 66 h 78"/>
                <a:gd name="T78" fmla="*/ 90 w 110"/>
                <a:gd name="T79" fmla="*/ 58 h 78"/>
                <a:gd name="T80" fmla="*/ 98 w 110"/>
                <a:gd name="T81" fmla="*/ 48 h 78"/>
                <a:gd name="T82" fmla="*/ 104 w 110"/>
                <a:gd name="T83" fmla="*/ 36 h 78"/>
                <a:gd name="T84" fmla="*/ 108 w 110"/>
                <a:gd name="T85" fmla="*/ 23 h 78"/>
                <a:gd name="T86" fmla="*/ 110 w 110"/>
                <a:gd name="T87" fmla="*/ 9 h 78"/>
                <a:gd name="T88" fmla="*/ 110 w 110"/>
                <a:gd name="T8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9"/>
                  </a:moveTo>
                  <a:lnTo>
                    <a:pt x="108" y="0"/>
                  </a:lnTo>
                  <a:lnTo>
                    <a:pt x="108" y="0"/>
                  </a:lnTo>
                  <a:lnTo>
                    <a:pt x="108" y="0"/>
                  </a:lnTo>
                  <a:lnTo>
                    <a:pt x="108" y="0"/>
                  </a:lnTo>
                  <a:lnTo>
                    <a:pt x="108" y="0"/>
                  </a:lnTo>
                  <a:lnTo>
                    <a:pt x="108" y="0"/>
                  </a:lnTo>
                  <a:lnTo>
                    <a:pt x="108" y="0"/>
                  </a:lnTo>
                  <a:lnTo>
                    <a:pt x="108" y="0"/>
                  </a:lnTo>
                  <a:lnTo>
                    <a:pt x="108" y="0"/>
                  </a:lnTo>
                  <a:lnTo>
                    <a:pt x="110" y="9"/>
                  </a:lnTo>
                  <a:lnTo>
                    <a:pt x="110" y="9"/>
                  </a:lnTo>
                  <a:lnTo>
                    <a:pt x="108" y="23"/>
                  </a:lnTo>
                  <a:lnTo>
                    <a:pt x="104" y="36"/>
                  </a:lnTo>
                  <a:lnTo>
                    <a:pt x="98" y="48"/>
                  </a:lnTo>
                  <a:lnTo>
                    <a:pt x="90" y="58"/>
                  </a:lnTo>
                  <a:lnTo>
                    <a:pt x="80" y="66"/>
                  </a:lnTo>
                  <a:lnTo>
                    <a:pt x="68" y="72"/>
                  </a:lnTo>
                  <a:lnTo>
                    <a:pt x="55" y="76"/>
                  </a:lnTo>
                  <a:lnTo>
                    <a:pt x="41" y="78"/>
                  </a:lnTo>
                  <a:lnTo>
                    <a:pt x="28" y="76"/>
                  </a:lnTo>
                  <a:lnTo>
                    <a:pt x="15" y="72"/>
                  </a:lnTo>
                  <a:lnTo>
                    <a:pt x="3" y="66"/>
                  </a:lnTo>
                  <a:lnTo>
                    <a:pt x="0" y="65"/>
                  </a:lnTo>
                  <a:lnTo>
                    <a:pt x="0" y="63"/>
                  </a:lnTo>
                  <a:lnTo>
                    <a:pt x="0" y="63"/>
                  </a:lnTo>
                  <a:lnTo>
                    <a:pt x="0" y="63"/>
                  </a:lnTo>
                  <a:lnTo>
                    <a:pt x="0" y="63"/>
                  </a:lnTo>
                  <a:lnTo>
                    <a:pt x="0" y="63"/>
                  </a:lnTo>
                  <a:lnTo>
                    <a:pt x="0" y="63"/>
                  </a:lnTo>
                  <a:lnTo>
                    <a:pt x="0" y="63"/>
                  </a:lnTo>
                  <a:lnTo>
                    <a:pt x="0" y="63"/>
                  </a:lnTo>
                  <a:lnTo>
                    <a:pt x="3" y="66"/>
                  </a:lnTo>
                  <a:lnTo>
                    <a:pt x="15" y="72"/>
                  </a:lnTo>
                  <a:lnTo>
                    <a:pt x="28" y="76"/>
                  </a:lnTo>
                  <a:lnTo>
                    <a:pt x="41" y="78"/>
                  </a:lnTo>
                  <a:lnTo>
                    <a:pt x="55" y="76"/>
                  </a:lnTo>
                  <a:lnTo>
                    <a:pt x="68" y="72"/>
                  </a:lnTo>
                  <a:lnTo>
                    <a:pt x="80" y="66"/>
                  </a:lnTo>
                  <a:lnTo>
                    <a:pt x="90" y="58"/>
                  </a:lnTo>
                  <a:lnTo>
                    <a:pt x="98" y="48"/>
                  </a:lnTo>
                  <a:lnTo>
                    <a:pt x="104" y="36"/>
                  </a:lnTo>
                  <a:lnTo>
                    <a:pt x="108" y="23"/>
                  </a:lnTo>
                  <a:lnTo>
                    <a:pt x="110" y="9"/>
                  </a:lnTo>
                  <a:lnTo>
                    <a:pt x="110" y="9"/>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7" name="Freeform 1537"/>
            <p:cNvSpPr>
              <a:spLocks/>
            </p:cNvSpPr>
            <p:nvPr/>
          </p:nvSpPr>
          <p:spPr bwMode="auto">
            <a:xfrm>
              <a:off x="4075" y="2562"/>
              <a:ext cx="110" cy="79"/>
            </a:xfrm>
            <a:custGeom>
              <a:avLst/>
              <a:gdLst>
                <a:gd name="T0" fmla="*/ 110 w 110"/>
                <a:gd name="T1" fmla="*/ 10 h 79"/>
                <a:gd name="T2" fmla="*/ 108 w 110"/>
                <a:gd name="T3" fmla="*/ 1 h 79"/>
                <a:gd name="T4" fmla="*/ 108 w 110"/>
                <a:gd name="T5" fmla="*/ 0 h 79"/>
                <a:gd name="T6" fmla="*/ 108 w 110"/>
                <a:gd name="T7" fmla="*/ 0 h 79"/>
                <a:gd name="T8" fmla="*/ 108 w 110"/>
                <a:gd name="T9" fmla="*/ 0 h 79"/>
                <a:gd name="T10" fmla="*/ 108 w 110"/>
                <a:gd name="T11" fmla="*/ 0 h 79"/>
                <a:gd name="T12" fmla="*/ 108 w 110"/>
                <a:gd name="T13" fmla="*/ 0 h 79"/>
                <a:gd name="T14" fmla="*/ 108 w 110"/>
                <a:gd name="T15" fmla="*/ 0 h 79"/>
                <a:gd name="T16" fmla="*/ 108 w 110"/>
                <a:gd name="T17" fmla="*/ 0 h 79"/>
                <a:gd name="T18" fmla="*/ 108 w 110"/>
                <a:gd name="T19" fmla="*/ 0 h 79"/>
                <a:gd name="T20" fmla="*/ 108 w 110"/>
                <a:gd name="T21" fmla="*/ 10 h 79"/>
                <a:gd name="T22" fmla="*/ 110 w 110"/>
                <a:gd name="T23" fmla="*/ 10 h 79"/>
                <a:gd name="T24" fmla="*/ 108 w 110"/>
                <a:gd name="T25" fmla="*/ 24 h 79"/>
                <a:gd name="T26" fmla="*/ 104 w 110"/>
                <a:gd name="T27" fmla="*/ 37 h 79"/>
                <a:gd name="T28" fmla="*/ 98 w 110"/>
                <a:gd name="T29" fmla="*/ 49 h 79"/>
                <a:gd name="T30" fmla="*/ 90 w 110"/>
                <a:gd name="T31" fmla="*/ 59 h 79"/>
                <a:gd name="T32" fmla="*/ 80 w 110"/>
                <a:gd name="T33" fmla="*/ 67 h 79"/>
                <a:gd name="T34" fmla="*/ 68 w 110"/>
                <a:gd name="T35" fmla="*/ 73 h 79"/>
                <a:gd name="T36" fmla="*/ 55 w 110"/>
                <a:gd name="T37" fmla="*/ 77 h 79"/>
                <a:gd name="T38" fmla="*/ 41 w 110"/>
                <a:gd name="T39" fmla="*/ 79 h 79"/>
                <a:gd name="T40" fmla="*/ 28 w 110"/>
                <a:gd name="T41" fmla="*/ 77 h 79"/>
                <a:gd name="T42" fmla="*/ 15 w 110"/>
                <a:gd name="T43" fmla="*/ 73 h 79"/>
                <a:gd name="T44" fmla="*/ 3 w 110"/>
                <a:gd name="T45" fmla="*/ 67 h 79"/>
                <a:gd name="T46" fmla="*/ 0 w 110"/>
                <a:gd name="T47" fmla="*/ 64 h 79"/>
                <a:gd name="T48" fmla="*/ 0 w 110"/>
                <a:gd name="T49" fmla="*/ 64 h 79"/>
                <a:gd name="T50" fmla="*/ 0 w 110"/>
                <a:gd name="T51" fmla="*/ 64 h 79"/>
                <a:gd name="T52" fmla="*/ 0 w 110"/>
                <a:gd name="T53" fmla="*/ 64 h 79"/>
                <a:gd name="T54" fmla="*/ 0 w 110"/>
                <a:gd name="T55" fmla="*/ 64 h 79"/>
                <a:gd name="T56" fmla="*/ 0 w 110"/>
                <a:gd name="T57" fmla="*/ 64 h 79"/>
                <a:gd name="T58" fmla="*/ 0 w 110"/>
                <a:gd name="T59" fmla="*/ 63 h 79"/>
                <a:gd name="T60" fmla="*/ 0 w 110"/>
                <a:gd name="T61" fmla="*/ 63 h 79"/>
                <a:gd name="T62" fmla="*/ 0 w 110"/>
                <a:gd name="T63" fmla="*/ 63 h 79"/>
                <a:gd name="T64" fmla="*/ 3 w 110"/>
                <a:gd name="T65" fmla="*/ 66 h 79"/>
                <a:gd name="T66" fmla="*/ 15 w 110"/>
                <a:gd name="T67" fmla="*/ 73 h 79"/>
                <a:gd name="T68" fmla="*/ 28 w 110"/>
                <a:gd name="T69" fmla="*/ 76 h 79"/>
                <a:gd name="T70" fmla="*/ 41 w 110"/>
                <a:gd name="T71" fmla="*/ 77 h 79"/>
                <a:gd name="T72" fmla="*/ 55 w 110"/>
                <a:gd name="T73" fmla="*/ 76 h 79"/>
                <a:gd name="T74" fmla="*/ 68 w 110"/>
                <a:gd name="T75" fmla="*/ 73 h 79"/>
                <a:gd name="T76" fmla="*/ 80 w 110"/>
                <a:gd name="T77" fmla="*/ 66 h 79"/>
                <a:gd name="T78" fmla="*/ 90 w 110"/>
                <a:gd name="T79" fmla="*/ 59 h 79"/>
                <a:gd name="T80" fmla="*/ 97 w 110"/>
                <a:gd name="T81" fmla="*/ 49 h 79"/>
                <a:gd name="T82" fmla="*/ 104 w 110"/>
                <a:gd name="T83" fmla="*/ 37 h 79"/>
                <a:gd name="T84" fmla="*/ 107 w 110"/>
                <a:gd name="T85" fmla="*/ 24 h 79"/>
                <a:gd name="T86" fmla="*/ 108 w 110"/>
                <a:gd name="T87" fmla="*/ 10 h 79"/>
                <a:gd name="T88" fmla="*/ 110 w 110"/>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0"/>
                  </a:moveTo>
                  <a:lnTo>
                    <a:pt x="108" y="1"/>
                  </a:lnTo>
                  <a:lnTo>
                    <a:pt x="108" y="0"/>
                  </a:lnTo>
                  <a:lnTo>
                    <a:pt x="108" y="0"/>
                  </a:lnTo>
                  <a:lnTo>
                    <a:pt x="108" y="0"/>
                  </a:lnTo>
                  <a:lnTo>
                    <a:pt x="108" y="0"/>
                  </a:lnTo>
                  <a:lnTo>
                    <a:pt x="108" y="0"/>
                  </a:lnTo>
                  <a:lnTo>
                    <a:pt x="108" y="0"/>
                  </a:lnTo>
                  <a:lnTo>
                    <a:pt x="108" y="0"/>
                  </a:lnTo>
                  <a:lnTo>
                    <a:pt x="108" y="0"/>
                  </a:lnTo>
                  <a:lnTo>
                    <a:pt x="108" y="10"/>
                  </a:lnTo>
                  <a:lnTo>
                    <a:pt x="110" y="10"/>
                  </a:lnTo>
                  <a:lnTo>
                    <a:pt x="108" y="24"/>
                  </a:lnTo>
                  <a:lnTo>
                    <a:pt x="104" y="37"/>
                  </a:lnTo>
                  <a:lnTo>
                    <a:pt x="98" y="49"/>
                  </a:lnTo>
                  <a:lnTo>
                    <a:pt x="90" y="59"/>
                  </a:lnTo>
                  <a:lnTo>
                    <a:pt x="80" y="67"/>
                  </a:lnTo>
                  <a:lnTo>
                    <a:pt x="68" y="73"/>
                  </a:lnTo>
                  <a:lnTo>
                    <a:pt x="55" y="77"/>
                  </a:lnTo>
                  <a:lnTo>
                    <a:pt x="41" y="79"/>
                  </a:lnTo>
                  <a:lnTo>
                    <a:pt x="28" y="77"/>
                  </a:lnTo>
                  <a:lnTo>
                    <a:pt x="15" y="73"/>
                  </a:lnTo>
                  <a:lnTo>
                    <a:pt x="3" y="67"/>
                  </a:lnTo>
                  <a:lnTo>
                    <a:pt x="0" y="64"/>
                  </a:lnTo>
                  <a:lnTo>
                    <a:pt x="0" y="64"/>
                  </a:lnTo>
                  <a:lnTo>
                    <a:pt x="0" y="64"/>
                  </a:lnTo>
                  <a:lnTo>
                    <a:pt x="0" y="64"/>
                  </a:lnTo>
                  <a:lnTo>
                    <a:pt x="0" y="64"/>
                  </a:lnTo>
                  <a:lnTo>
                    <a:pt x="0" y="64"/>
                  </a:lnTo>
                  <a:lnTo>
                    <a:pt x="0" y="63"/>
                  </a:lnTo>
                  <a:lnTo>
                    <a:pt x="0" y="63"/>
                  </a:lnTo>
                  <a:lnTo>
                    <a:pt x="0" y="63"/>
                  </a:lnTo>
                  <a:lnTo>
                    <a:pt x="3" y="66"/>
                  </a:lnTo>
                  <a:lnTo>
                    <a:pt x="15" y="73"/>
                  </a:lnTo>
                  <a:lnTo>
                    <a:pt x="28" y="76"/>
                  </a:lnTo>
                  <a:lnTo>
                    <a:pt x="41" y="77"/>
                  </a:lnTo>
                  <a:lnTo>
                    <a:pt x="55" y="76"/>
                  </a:lnTo>
                  <a:lnTo>
                    <a:pt x="68" y="73"/>
                  </a:lnTo>
                  <a:lnTo>
                    <a:pt x="80" y="66"/>
                  </a:lnTo>
                  <a:lnTo>
                    <a:pt x="90" y="59"/>
                  </a:lnTo>
                  <a:lnTo>
                    <a:pt x="97" y="49"/>
                  </a:lnTo>
                  <a:lnTo>
                    <a:pt x="104" y="37"/>
                  </a:lnTo>
                  <a:lnTo>
                    <a:pt x="107" y="24"/>
                  </a:lnTo>
                  <a:lnTo>
                    <a:pt x="108"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8" name="Freeform 1538"/>
            <p:cNvSpPr>
              <a:spLocks/>
            </p:cNvSpPr>
            <p:nvPr/>
          </p:nvSpPr>
          <p:spPr bwMode="auto">
            <a:xfrm>
              <a:off x="4075" y="2562"/>
              <a:ext cx="108" cy="77"/>
            </a:xfrm>
            <a:custGeom>
              <a:avLst/>
              <a:gdLst>
                <a:gd name="T0" fmla="*/ 108 w 108"/>
                <a:gd name="T1" fmla="*/ 10 h 77"/>
                <a:gd name="T2" fmla="*/ 108 w 108"/>
                <a:gd name="T3" fmla="*/ 0 h 77"/>
                <a:gd name="T4" fmla="*/ 108 w 108"/>
                <a:gd name="T5" fmla="*/ 0 h 77"/>
                <a:gd name="T6" fmla="*/ 108 w 108"/>
                <a:gd name="T7" fmla="*/ 0 h 77"/>
                <a:gd name="T8" fmla="*/ 107 w 108"/>
                <a:gd name="T9" fmla="*/ 0 h 77"/>
                <a:gd name="T10" fmla="*/ 107 w 108"/>
                <a:gd name="T11" fmla="*/ 0 h 77"/>
                <a:gd name="T12" fmla="*/ 107 w 108"/>
                <a:gd name="T13" fmla="*/ 0 h 77"/>
                <a:gd name="T14" fmla="*/ 107 w 108"/>
                <a:gd name="T15" fmla="*/ 0 h 77"/>
                <a:gd name="T16" fmla="*/ 107 w 108"/>
                <a:gd name="T17" fmla="*/ 0 h 77"/>
                <a:gd name="T18" fmla="*/ 107 w 108"/>
                <a:gd name="T19" fmla="*/ 0 h 77"/>
                <a:gd name="T20" fmla="*/ 108 w 108"/>
                <a:gd name="T21" fmla="*/ 10 h 77"/>
                <a:gd name="T22" fmla="*/ 108 w 108"/>
                <a:gd name="T23" fmla="*/ 10 h 77"/>
                <a:gd name="T24" fmla="*/ 107 w 108"/>
                <a:gd name="T25" fmla="*/ 24 h 77"/>
                <a:gd name="T26" fmla="*/ 104 w 108"/>
                <a:gd name="T27" fmla="*/ 37 h 77"/>
                <a:gd name="T28" fmla="*/ 97 w 108"/>
                <a:gd name="T29" fmla="*/ 49 h 77"/>
                <a:gd name="T30" fmla="*/ 90 w 108"/>
                <a:gd name="T31" fmla="*/ 59 h 77"/>
                <a:gd name="T32" fmla="*/ 80 w 108"/>
                <a:gd name="T33" fmla="*/ 66 h 77"/>
                <a:gd name="T34" fmla="*/ 68 w 108"/>
                <a:gd name="T35" fmla="*/ 73 h 77"/>
                <a:gd name="T36" fmla="*/ 55 w 108"/>
                <a:gd name="T37" fmla="*/ 76 h 77"/>
                <a:gd name="T38" fmla="*/ 41 w 108"/>
                <a:gd name="T39" fmla="*/ 77 h 77"/>
                <a:gd name="T40" fmla="*/ 28 w 108"/>
                <a:gd name="T41" fmla="*/ 76 h 77"/>
                <a:gd name="T42" fmla="*/ 15 w 108"/>
                <a:gd name="T43" fmla="*/ 73 h 77"/>
                <a:gd name="T44" fmla="*/ 3 w 108"/>
                <a:gd name="T45" fmla="*/ 66 h 77"/>
                <a:gd name="T46" fmla="*/ 0 w 108"/>
                <a:gd name="T47" fmla="*/ 63 h 77"/>
                <a:gd name="T48" fmla="*/ 0 w 108"/>
                <a:gd name="T49" fmla="*/ 63 h 77"/>
                <a:gd name="T50" fmla="*/ 0 w 108"/>
                <a:gd name="T51" fmla="*/ 63 h 77"/>
                <a:gd name="T52" fmla="*/ 0 w 108"/>
                <a:gd name="T53" fmla="*/ 63 h 77"/>
                <a:gd name="T54" fmla="*/ 0 w 108"/>
                <a:gd name="T55" fmla="*/ 63 h 77"/>
                <a:gd name="T56" fmla="*/ 0 w 108"/>
                <a:gd name="T57" fmla="*/ 63 h 77"/>
                <a:gd name="T58" fmla="*/ 0 w 108"/>
                <a:gd name="T59" fmla="*/ 63 h 77"/>
                <a:gd name="T60" fmla="*/ 0 w 108"/>
                <a:gd name="T61" fmla="*/ 63 h 77"/>
                <a:gd name="T62" fmla="*/ 0 w 108"/>
                <a:gd name="T63" fmla="*/ 63 h 77"/>
                <a:gd name="T64" fmla="*/ 3 w 108"/>
                <a:gd name="T65" fmla="*/ 66 h 77"/>
                <a:gd name="T66" fmla="*/ 15 w 108"/>
                <a:gd name="T67" fmla="*/ 72 h 77"/>
                <a:gd name="T68" fmla="*/ 28 w 108"/>
                <a:gd name="T69" fmla="*/ 76 h 77"/>
                <a:gd name="T70" fmla="*/ 41 w 108"/>
                <a:gd name="T71" fmla="*/ 77 h 77"/>
                <a:gd name="T72" fmla="*/ 55 w 108"/>
                <a:gd name="T73" fmla="*/ 76 h 77"/>
                <a:gd name="T74" fmla="*/ 68 w 108"/>
                <a:gd name="T75" fmla="*/ 72 h 77"/>
                <a:gd name="T76" fmla="*/ 78 w 108"/>
                <a:gd name="T77" fmla="*/ 66 h 77"/>
                <a:gd name="T78" fmla="*/ 88 w 108"/>
                <a:gd name="T79" fmla="*/ 57 h 77"/>
                <a:gd name="T80" fmla="*/ 97 w 108"/>
                <a:gd name="T81" fmla="*/ 47 h 77"/>
                <a:gd name="T82" fmla="*/ 103 w 108"/>
                <a:gd name="T83" fmla="*/ 37 h 77"/>
                <a:gd name="T84" fmla="*/ 107 w 108"/>
                <a:gd name="T85" fmla="*/ 24 h 77"/>
                <a:gd name="T86" fmla="*/ 108 w 108"/>
                <a:gd name="T87" fmla="*/ 10 h 77"/>
                <a:gd name="T88" fmla="*/ 108 w 108"/>
                <a:gd name="T89"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7">
                  <a:moveTo>
                    <a:pt x="108" y="10"/>
                  </a:moveTo>
                  <a:lnTo>
                    <a:pt x="108" y="0"/>
                  </a:lnTo>
                  <a:lnTo>
                    <a:pt x="108" y="0"/>
                  </a:lnTo>
                  <a:lnTo>
                    <a:pt x="108" y="0"/>
                  </a:lnTo>
                  <a:lnTo>
                    <a:pt x="107" y="0"/>
                  </a:lnTo>
                  <a:lnTo>
                    <a:pt x="107" y="0"/>
                  </a:lnTo>
                  <a:lnTo>
                    <a:pt x="107" y="0"/>
                  </a:lnTo>
                  <a:lnTo>
                    <a:pt x="107" y="0"/>
                  </a:lnTo>
                  <a:lnTo>
                    <a:pt x="107" y="0"/>
                  </a:lnTo>
                  <a:lnTo>
                    <a:pt x="107" y="0"/>
                  </a:lnTo>
                  <a:lnTo>
                    <a:pt x="108" y="10"/>
                  </a:lnTo>
                  <a:lnTo>
                    <a:pt x="108" y="10"/>
                  </a:lnTo>
                  <a:lnTo>
                    <a:pt x="107" y="24"/>
                  </a:lnTo>
                  <a:lnTo>
                    <a:pt x="104" y="37"/>
                  </a:lnTo>
                  <a:lnTo>
                    <a:pt x="97" y="49"/>
                  </a:lnTo>
                  <a:lnTo>
                    <a:pt x="90" y="59"/>
                  </a:lnTo>
                  <a:lnTo>
                    <a:pt x="80" y="66"/>
                  </a:lnTo>
                  <a:lnTo>
                    <a:pt x="68" y="73"/>
                  </a:lnTo>
                  <a:lnTo>
                    <a:pt x="55" y="76"/>
                  </a:lnTo>
                  <a:lnTo>
                    <a:pt x="41" y="77"/>
                  </a:lnTo>
                  <a:lnTo>
                    <a:pt x="28" y="76"/>
                  </a:lnTo>
                  <a:lnTo>
                    <a:pt x="15" y="73"/>
                  </a:lnTo>
                  <a:lnTo>
                    <a:pt x="3" y="66"/>
                  </a:lnTo>
                  <a:lnTo>
                    <a:pt x="0" y="63"/>
                  </a:lnTo>
                  <a:lnTo>
                    <a:pt x="0" y="63"/>
                  </a:lnTo>
                  <a:lnTo>
                    <a:pt x="0" y="63"/>
                  </a:lnTo>
                  <a:lnTo>
                    <a:pt x="0" y="63"/>
                  </a:lnTo>
                  <a:lnTo>
                    <a:pt x="0" y="63"/>
                  </a:lnTo>
                  <a:lnTo>
                    <a:pt x="0" y="63"/>
                  </a:lnTo>
                  <a:lnTo>
                    <a:pt x="0" y="63"/>
                  </a:lnTo>
                  <a:lnTo>
                    <a:pt x="0" y="63"/>
                  </a:lnTo>
                  <a:lnTo>
                    <a:pt x="0" y="63"/>
                  </a:lnTo>
                  <a:lnTo>
                    <a:pt x="3" y="66"/>
                  </a:lnTo>
                  <a:lnTo>
                    <a:pt x="15" y="72"/>
                  </a:lnTo>
                  <a:lnTo>
                    <a:pt x="28" y="76"/>
                  </a:lnTo>
                  <a:lnTo>
                    <a:pt x="41" y="77"/>
                  </a:lnTo>
                  <a:lnTo>
                    <a:pt x="55" y="76"/>
                  </a:lnTo>
                  <a:lnTo>
                    <a:pt x="68" y="72"/>
                  </a:lnTo>
                  <a:lnTo>
                    <a:pt x="78" y="66"/>
                  </a:lnTo>
                  <a:lnTo>
                    <a:pt x="88" y="57"/>
                  </a:lnTo>
                  <a:lnTo>
                    <a:pt x="97" y="47"/>
                  </a:lnTo>
                  <a:lnTo>
                    <a:pt x="103" y="37"/>
                  </a:lnTo>
                  <a:lnTo>
                    <a:pt x="107" y="24"/>
                  </a:lnTo>
                  <a:lnTo>
                    <a:pt x="108" y="10"/>
                  </a:lnTo>
                  <a:lnTo>
                    <a:pt x="108"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99" name="Freeform 1539"/>
            <p:cNvSpPr>
              <a:spLocks/>
            </p:cNvSpPr>
            <p:nvPr/>
          </p:nvSpPr>
          <p:spPr bwMode="auto">
            <a:xfrm>
              <a:off x="4074" y="2560"/>
              <a:ext cx="109" cy="79"/>
            </a:xfrm>
            <a:custGeom>
              <a:avLst/>
              <a:gdLst>
                <a:gd name="T0" fmla="*/ 109 w 109"/>
                <a:gd name="T1" fmla="*/ 12 h 79"/>
                <a:gd name="T2" fmla="*/ 108 w 109"/>
                <a:gd name="T3" fmla="*/ 2 h 79"/>
                <a:gd name="T4" fmla="*/ 108 w 109"/>
                <a:gd name="T5" fmla="*/ 2 h 79"/>
                <a:gd name="T6" fmla="*/ 108 w 109"/>
                <a:gd name="T7" fmla="*/ 2 h 79"/>
                <a:gd name="T8" fmla="*/ 108 w 109"/>
                <a:gd name="T9" fmla="*/ 2 h 79"/>
                <a:gd name="T10" fmla="*/ 108 w 109"/>
                <a:gd name="T11" fmla="*/ 2 h 79"/>
                <a:gd name="T12" fmla="*/ 108 w 109"/>
                <a:gd name="T13" fmla="*/ 0 h 79"/>
                <a:gd name="T14" fmla="*/ 108 w 109"/>
                <a:gd name="T15" fmla="*/ 0 h 79"/>
                <a:gd name="T16" fmla="*/ 108 w 109"/>
                <a:gd name="T17" fmla="*/ 0 h 79"/>
                <a:gd name="T18" fmla="*/ 108 w 109"/>
                <a:gd name="T19" fmla="*/ 0 h 79"/>
                <a:gd name="T20" fmla="*/ 109 w 109"/>
                <a:gd name="T21" fmla="*/ 12 h 79"/>
                <a:gd name="T22" fmla="*/ 109 w 109"/>
                <a:gd name="T23" fmla="*/ 12 h 79"/>
                <a:gd name="T24" fmla="*/ 108 w 109"/>
                <a:gd name="T25" fmla="*/ 26 h 79"/>
                <a:gd name="T26" fmla="*/ 104 w 109"/>
                <a:gd name="T27" fmla="*/ 39 h 79"/>
                <a:gd name="T28" fmla="*/ 98 w 109"/>
                <a:gd name="T29" fmla="*/ 49 h 79"/>
                <a:gd name="T30" fmla="*/ 89 w 109"/>
                <a:gd name="T31" fmla="*/ 59 h 79"/>
                <a:gd name="T32" fmla="*/ 79 w 109"/>
                <a:gd name="T33" fmla="*/ 68 h 79"/>
                <a:gd name="T34" fmla="*/ 69 w 109"/>
                <a:gd name="T35" fmla="*/ 74 h 79"/>
                <a:gd name="T36" fmla="*/ 56 w 109"/>
                <a:gd name="T37" fmla="*/ 78 h 79"/>
                <a:gd name="T38" fmla="*/ 42 w 109"/>
                <a:gd name="T39" fmla="*/ 79 h 79"/>
                <a:gd name="T40" fmla="*/ 29 w 109"/>
                <a:gd name="T41" fmla="*/ 78 h 79"/>
                <a:gd name="T42" fmla="*/ 16 w 109"/>
                <a:gd name="T43" fmla="*/ 74 h 79"/>
                <a:gd name="T44" fmla="*/ 4 w 109"/>
                <a:gd name="T45" fmla="*/ 68 h 79"/>
                <a:gd name="T46" fmla="*/ 1 w 109"/>
                <a:gd name="T47" fmla="*/ 65 h 79"/>
                <a:gd name="T48" fmla="*/ 1 w 109"/>
                <a:gd name="T49" fmla="*/ 65 h 79"/>
                <a:gd name="T50" fmla="*/ 1 w 109"/>
                <a:gd name="T51" fmla="*/ 65 h 79"/>
                <a:gd name="T52" fmla="*/ 1 w 109"/>
                <a:gd name="T53" fmla="*/ 64 h 79"/>
                <a:gd name="T54" fmla="*/ 1 w 109"/>
                <a:gd name="T55" fmla="*/ 64 h 79"/>
                <a:gd name="T56" fmla="*/ 1 w 109"/>
                <a:gd name="T57" fmla="*/ 64 h 79"/>
                <a:gd name="T58" fmla="*/ 1 w 109"/>
                <a:gd name="T59" fmla="*/ 64 h 79"/>
                <a:gd name="T60" fmla="*/ 1 w 109"/>
                <a:gd name="T61" fmla="*/ 64 h 79"/>
                <a:gd name="T62" fmla="*/ 0 w 109"/>
                <a:gd name="T63" fmla="*/ 64 h 79"/>
                <a:gd name="T64" fmla="*/ 6 w 109"/>
                <a:gd name="T65" fmla="*/ 68 h 79"/>
                <a:gd name="T66" fmla="*/ 17 w 109"/>
                <a:gd name="T67" fmla="*/ 74 h 79"/>
                <a:gd name="T68" fmla="*/ 29 w 109"/>
                <a:gd name="T69" fmla="*/ 78 h 79"/>
                <a:gd name="T70" fmla="*/ 42 w 109"/>
                <a:gd name="T71" fmla="*/ 79 h 79"/>
                <a:gd name="T72" fmla="*/ 56 w 109"/>
                <a:gd name="T73" fmla="*/ 78 h 79"/>
                <a:gd name="T74" fmla="*/ 68 w 109"/>
                <a:gd name="T75" fmla="*/ 74 h 79"/>
                <a:gd name="T76" fmla="*/ 79 w 109"/>
                <a:gd name="T77" fmla="*/ 68 h 79"/>
                <a:gd name="T78" fmla="*/ 89 w 109"/>
                <a:gd name="T79" fmla="*/ 59 h 79"/>
                <a:gd name="T80" fmla="*/ 98 w 109"/>
                <a:gd name="T81" fmla="*/ 49 h 79"/>
                <a:gd name="T82" fmla="*/ 104 w 109"/>
                <a:gd name="T83" fmla="*/ 38 h 79"/>
                <a:gd name="T84" fmla="*/ 108 w 109"/>
                <a:gd name="T85" fmla="*/ 26 h 79"/>
                <a:gd name="T86" fmla="*/ 109 w 109"/>
                <a:gd name="T87" fmla="*/ 12 h 79"/>
                <a:gd name="T88" fmla="*/ 109 w 109"/>
                <a:gd name="T8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2"/>
                  </a:moveTo>
                  <a:lnTo>
                    <a:pt x="108" y="2"/>
                  </a:lnTo>
                  <a:lnTo>
                    <a:pt x="108" y="2"/>
                  </a:lnTo>
                  <a:lnTo>
                    <a:pt x="108" y="2"/>
                  </a:lnTo>
                  <a:lnTo>
                    <a:pt x="108" y="2"/>
                  </a:lnTo>
                  <a:lnTo>
                    <a:pt x="108" y="2"/>
                  </a:lnTo>
                  <a:lnTo>
                    <a:pt x="108" y="0"/>
                  </a:lnTo>
                  <a:lnTo>
                    <a:pt x="108" y="0"/>
                  </a:lnTo>
                  <a:lnTo>
                    <a:pt x="108" y="0"/>
                  </a:lnTo>
                  <a:lnTo>
                    <a:pt x="108" y="0"/>
                  </a:lnTo>
                  <a:lnTo>
                    <a:pt x="109" y="12"/>
                  </a:lnTo>
                  <a:lnTo>
                    <a:pt x="109" y="12"/>
                  </a:lnTo>
                  <a:lnTo>
                    <a:pt x="108" y="26"/>
                  </a:lnTo>
                  <a:lnTo>
                    <a:pt x="104" y="39"/>
                  </a:lnTo>
                  <a:lnTo>
                    <a:pt x="98" y="49"/>
                  </a:lnTo>
                  <a:lnTo>
                    <a:pt x="89" y="59"/>
                  </a:lnTo>
                  <a:lnTo>
                    <a:pt x="79" y="68"/>
                  </a:lnTo>
                  <a:lnTo>
                    <a:pt x="69" y="74"/>
                  </a:lnTo>
                  <a:lnTo>
                    <a:pt x="56" y="78"/>
                  </a:lnTo>
                  <a:lnTo>
                    <a:pt x="42" y="79"/>
                  </a:lnTo>
                  <a:lnTo>
                    <a:pt x="29" y="78"/>
                  </a:lnTo>
                  <a:lnTo>
                    <a:pt x="16" y="74"/>
                  </a:lnTo>
                  <a:lnTo>
                    <a:pt x="4" y="68"/>
                  </a:lnTo>
                  <a:lnTo>
                    <a:pt x="1" y="65"/>
                  </a:lnTo>
                  <a:lnTo>
                    <a:pt x="1" y="65"/>
                  </a:lnTo>
                  <a:lnTo>
                    <a:pt x="1" y="65"/>
                  </a:lnTo>
                  <a:lnTo>
                    <a:pt x="1" y="64"/>
                  </a:lnTo>
                  <a:lnTo>
                    <a:pt x="1" y="64"/>
                  </a:lnTo>
                  <a:lnTo>
                    <a:pt x="1" y="64"/>
                  </a:lnTo>
                  <a:lnTo>
                    <a:pt x="1" y="64"/>
                  </a:lnTo>
                  <a:lnTo>
                    <a:pt x="1" y="64"/>
                  </a:lnTo>
                  <a:lnTo>
                    <a:pt x="0" y="64"/>
                  </a:lnTo>
                  <a:lnTo>
                    <a:pt x="6" y="68"/>
                  </a:lnTo>
                  <a:lnTo>
                    <a:pt x="17" y="74"/>
                  </a:lnTo>
                  <a:lnTo>
                    <a:pt x="29" y="78"/>
                  </a:lnTo>
                  <a:lnTo>
                    <a:pt x="42" y="79"/>
                  </a:lnTo>
                  <a:lnTo>
                    <a:pt x="56" y="78"/>
                  </a:lnTo>
                  <a:lnTo>
                    <a:pt x="68" y="74"/>
                  </a:lnTo>
                  <a:lnTo>
                    <a:pt x="79" y="68"/>
                  </a:lnTo>
                  <a:lnTo>
                    <a:pt x="89" y="59"/>
                  </a:lnTo>
                  <a:lnTo>
                    <a:pt x="98" y="49"/>
                  </a:lnTo>
                  <a:lnTo>
                    <a:pt x="104" y="38"/>
                  </a:lnTo>
                  <a:lnTo>
                    <a:pt x="108" y="26"/>
                  </a:lnTo>
                  <a:lnTo>
                    <a:pt x="109" y="12"/>
                  </a:lnTo>
                  <a:lnTo>
                    <a:pt x="109" y="1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0" name="Freeform 1540"/>
            <p:cNvSpPr>
              <a:spLocks/>
            </p:cNvSpPr>
            <p:nvPr/>
          </p:nvSpPr>
          <p:spPr bwMode="auto">
            <a:xfrm>
              <a:off x="4074" y="2560"/>
              <a:ext cx="109" cy="79"/>
            </a:xfrm>
            <a:custGeom>
              <a:avLst/>
              <a:gdLst>
                <a:gd name="T0" fmla="*/ 109 w 109"/>
                <a:gd name="T1" fmla="*/ 12 h 79"/>
                <a:gd name="T2" fmla="*/ 108 w 109"/>
                <a:gd name="T3" fmla="*/ 0 h 79"/>
                <a:gd name="T4" fmla="*/ 108 w 109"/>
                <a:gd name="T5" fmla="*/ 0 h 79"/>
                <a:gd name="T6" fmla="*/ 108 w 109"/>
                <a:gd name="T7" fmla="*/ 0 h 79"/>
                <a:gd name="T8" fmla="*/ 108 w 109"/>
                <a:gd name="T9" fmla="*/ 0 h 79"/>
                <a:gd name="T10" fmla="*/ 108 w 109"/>
                <a:gd name="T11" fmla="*/ 0 h 79"/>
                <a:gd name="T12" fmla="*/ 108 w 109"/>
                <a:gd name="T13" fmla="*/ 0 h 79"/>
                <a:gd name="T14" fmla="*/ 108 w 109"/>
                <a:gd name="T15" fmla="*/ 0 h 79"/>
                <a:gd name="T16" fmla="*/ 106 w 109"/>
                <a:gd name="T17" fmla="*/ 0 h 79"/>
                <a:gd name="T18" fmla="*/ 106 w 109"/>
                <a:gd name="T19" fmla="*/ 0 h 79"/>
                <a:gd name="T20" fmla="*/ 108 w 109"/>
                <a:gd name="T21" fmla="*/ 12 h 79"/>
                <a:gd name="T22" fmla="*/ 109 w 109"/>
                <a:gd name="T23" fmla="*/ 12 h 79"/>
                <a:gd name="T24" fmla="*/ 108 w 109"/>
                <a:gd name="T25" fmla="*/ 26 h 79"/>
                <a:gd name="T26" fmla="*/ 104 w 109"/>
                <a:gd name="T27" fmla="*/ 38 h 79"/>
                <a:gd name="T28" fmla="*/ 98 w 109"/>
                <a:gd name="T29" fmla="*/ 49 h 79"/>
                <a:gd name="T30" fmla="*/ 89 w 109"/>
                <a:gd name="T31" fmla="*/ 59 h 79"/>
                <a:gd name="T32" fmla="*/ 79 w 109"/>
                <a:gd name="T33" fmla="*/ 68 h 79"/>
                <a:gd name="T34" fmla="*/ 68 w 109"/>
                <a:gd name="T35" fmla="*/ 74 h 79"/>
                <a:gd name="T36" fmla="*/ 56 w 109"/>
                <a:gd name="T37" fmla="*/ 78 h 79"/>
                <a:gd name="T38" fmla="*/ 42 w 109"/>
                <a:gd name="T39" fmla="*/ 79 h 79"/>
                <a:gd name="T40" fmla="*/ 29 w 109"/>
                <a:gd name="T41" fmla="*/ 78 h 79"/>
                <a:gd name="T42" fmla="*/ 17 w 109"/>
                <a:gd name="T43" fmla="*/ 74 h 79"/>
                <a:gd name="T44" fmla="*/ 6 w 109"/>
                <a:gd name="T45" fmla="*/ 68 h 79"/>
                <a:gd name="T46" fmla="*/ 0 w 109"/>
                <a:gd name="T47" fmla="*/ 64 h 79"/>
                <a:gd name="T48" fmla="*/ 0 w 109"/>
                <a:gd name="T49" fmla="*/ 64 h 79"/>
                <a:gd name="T50" fmla="*/ 0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6 w 109"/>
                <a:gd name="T65" fmla="*/ 66 h 79"/>
                <a:gd name="T66" fmla="*/ 17 w 109"/>
                <a:gd name="T67" fmla="*/ 74 h 79"/>
                <a:gd name="T68" fmla="*/ 29 w 109"/>
                <a:gd name="T69" fmla="*/ 76 h 79"/>
                <a:gd name="T70" fmla="*/ 42 w 109"/>
                <a:gd name="T71" fmla="*/ 78 h 79"/>
                <a:gd name="T72" fmla="*/ 56 w 109"/>
                <a:gd name="T73" fmla="*/ 76 h 79"/>
                <a:gd name="T74" fmla="*/ 68 w 109"/>
                <a:gd name="T75" fmla="*/ 74 h 79"/>
                <a:gd name="T76" fmla="*/ 79 w 109"/>
                <a:gd name="T77" fmla="*/ 66 h 79"/>
                <a:gd name="T78" fmla="*/ 89 w 109"/>
                <a:gd name="T79" fmla="*/ 59 h 79"/>
                <a:gd name="T80" fmla="*/ 96 w 109"/>
                <a:gd name="T81" fmla="*/ 49 h 79"/>
                <a:gd name="T82" fmla="*/ 104 w 109"/>
                <a:gd name="T83" fmla="*/ 38 h 79"/>
                <a:gd name="T84" fmla="*/ 106 w 109"/>
                <a:gd name="T85" fmla="*/ 26 h 79"/>
                <a:gd name="T86" fmla="*/ 108 w 109"/>
                <a:gd name="T87" fmla="*/ 12 h 79"/>
                <a:gd name="T88" fmla="*/ 109 w 109"/>
                <a:gd name="T8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2"/>
                  </a:moveTo>
                  <a:lnTo>
                    <a:pt x="108" y="0"/>
                  </a:lnTo>
                  <a:lnTo>
                    <a:pt x="108" y="0"/>
                  </a:lnTo>
                  <a:lnTo>
                    <a:pt x="108" y="0"/>
                  </a:lnTo>
                  <a:lnTo>
                    <a:pt x="108" y="0"/>
                  </a:lnTo>
                  <a:lnTo>
                    <a:pt x="108" y="0"/>
                  </a:lnTo>
                  <a:lnTo>
                    <a:pt x="108" y="0"/>
                  </a:lnTo>
                  <a:lnTo>
                    <a:pt x="108" y="0"/>
                  </a:lnTo>
                  <a:lnTo>
                    <a:pt x="106" y="0"/>
                  </a:lnTo>
                  <a:lnTo>
                    <a:pt x="106" y="0"/>
                  </a:lnTo>
                  <a:lnTo>
                    <a:pt x="108" y="12"/>
                  </a:lnTo>
                  <a:lnTo>
                    <a:pt x="109" y="12"/>
                  </a:lnTo>
                  <a:lnTo>
                    <a:pt x="108" y="26"/>
                  </a:lnTo>
                  <a:lnTo>
                    <a:pt x="104" y="38"/>
                  </a:lnTo>
                  <a:lnTo>
                    <a:pt x="98" y="49"/>
                  </a:lnTo>
                  <a:lnTo>
                    <a:pt x="89" y="59"/>
                  </a:lnTo>
                  <a:lnTo>
                    <a:pt x="79" y="68"/>
                  </a:lnTo>
                  <a:lnTo>
                    <a:pt x="68" y="74"/>
                  </a:lnTo>
                  <a:lnTo>
                    <a:pt x="56" y="78"/>
                  </a:lnTo>
                  <a:lnTo>
                    <a:pt x="42" y="79"/>
                  </a:lnTo>
                  <a:lnTo>
                    <a:pt x="29" y="78"/>
                  </a:lnTo>
                  <a:lnTo>
                    <a:pt x="17" y="74"/>
                  </a:lnTo>
                  <a:lnTo>
                    <a:pt x="6" y="68"/>
                  </a:lnTo>
                  <a:lnTo>
                    <a:pt x="0" y="64"/>
                  </a:lnTo>
                  <a:lnTo>
                    <a:pt x="0" y="64"/>
                  </a:lnTo>
                  <a:lnTo>
                    <a:pt x="0" y="64"/>
                  </a:lnTo>
                  <a:lnTo>
                    <a:pt x="0" y="64"/>
                  </a:lnTo>
                  <a:lnTo>
                    <a:pt x="0" y="64"/>
                  </a:lnTo>
                  <a:lnTo>
                    <a:pt x="0" y="64"/>
                  </a:lnTo>
                  <a:lnTo>
                    <a:pt x="0" y="64"/>
                  </a:lnTo>
                  <a:lnTo>
                    <a:pt x="0" y="64"/>
                  </a:lnTo>
                  <a:lnTo>
                    <a:pt x="0" y="64"/>
                  </a:lnTo>
                  <a:lnTo>
                    <a:pt x="6" y="66"/>
                  </a:lnTo>
                  <a:lnTo>
                    <a:pt x="17" y="74"/>
                  </a:lnTo>
                  <a:lnTo>
                    <a:pt x="29" y="76"/>
                  </a:lnTo>
                  <a:lnTo>
                    <a:pt x="42" y="78"/>
                  </a:lnTo>
                  <a:lnTo>
                    <a:pt x="56" y="76"/>
                  </a:lnTo>
                  <a:lnTo>
                    <a:pt x="68" y="74"/>
                  </a:lnTo>
                  <a:lnTo>
                    <a:pt x="79" y="66"/>
                  </a:lnTo>
                  <a:lnTo>
                    <a:pt x="89" y="59"/>
                  </a:lnTo>
                  <a:lnTo>
                    <a:pt x="96" y="49"/>
                  </a:lnTo>
                  <a:lnTo>
                    <a:pt x="104" y="38"/>
                  </a:lnTo>
                  <a:lnTo>
                    <a:pt x="106" y="26"/>
                  </a:lnTo>
                  <a:lnTo>
                    <a:pt x="108" y="12"/>
                  </a:lnTo>
                  <a:lnTo>
                    <a:pt x="109" y="1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1" name="Freeform 1541"/>
            <p:cNvSpPr>
              <a:spLocks/>
            </p:cNvSpPr>
            <p:nvPr/>
          </p:nvSpPr>
          <p:spPr bwMode="auto">
            <a:xfrm>
              <a:off x="4074" y="2560"/>
              <a:ext cx="108" cy="78"/>
            </a:xfrm>
            <a:custGeom>
              <a:avLst/>
              <a:gdLst>
                <a:gd name="T0" fmla="*/ 108 w 108"/>
                <a:gd name="T1" fmla="*/ 12 h 78"/>
                <a:gd name="T2" fmla="*/ 106 w 108"/>
                <a:gd name="T3" fmla="*/ 0 h 78"/>
                <a:gd name="T4" fmla="*/ 106 w 108"/>
                <a:gd name="T5" fmla="*/ 0 h 78"/>
                <a:gd name="T6" fmla="*/ 106 w 108"/>
                <a:gd name="T7" fmla="*/ 0 h 78"/>
                <a:gd name="T8" fmla="*/ 106 w 108"/>
                <a:gd name="T9" fmla="*/ 0 h 78"/>
                <a:gd name="T10" fmla="*/ 106 w 108"/>
                <a:gd name="T11" fmla="*/ 0 h 78"/>
                <a:gd name="T12" fmla="*/ 106 w 108"/>
                <a:gd name="T13" fmla="*/ 0 h 78"/>
                <a:gd name="T14" fmla="*/ 106 w 108"/>
                <a:gd name="T15" fmla="*/ 0 h 78"/>
                <a:gd name="T16" fmla="*/ 106 w 108"/>
                <a:gd name="T17" fmla="*/ 0 h 78"/>
                <a:gd name="T18" fmla="*/ 106 w 108"/>
                <a:gd name="T19" fmla="*/ 0 h 78"/>
                <a:gd name="T20" fmla="*/ 108 w 108"/>
                <a:gd name="T21" fmla="*/ 12 h 78"/>
                <a:gd name="T22" fmla="*/ 108 w 108"/>
                <a:gd name="T23" fmla="*/ 12 h 78"/>
                <a:gd name="T24" fmla="*/ 106 w 108"/>
                <a:gd name="T25" fmla="*/ 26 h 78"/>
                <a:gd name="T26" fmla="*/ 104 w 108"/>
                <a:gd name="T27" fmla="*/ 38 h 78"/>
                <a:gd name="T28" fmla="*/ 96 w 108"/>
                <a:gd name="T29" fmla="*/ 49 h 78"/>
                <a:gd name="T30" fmla="*/ 89 w 108"/>
                <a:gd name="T31" fmla="*/ 59 h 78"/>
                <a:gd name="T32" fmla="*/ 79 w 108"/>
                <a:gd name="T33" fmla="*/ 66 h 78"/>
                <a:gd name="T34" fmla="*/ 68 w 108"/>
                <a:gd name="T35" fmla="*/ 74 h 78"/>
                <a:gd name="T36" fmla="*/ 56 w 108"/>
                <a:gd name="T37" fmla="*/ 76 h 78"/>
                <a:gd name="T38" fmla="*/ 42 w 108"/>
                <a:gd name="T39" fmla="*/ 78 h 78"/>
                <a:gd name="T40" fmla="*/ 29 w 108"/>
                <a:gd name="T41" fmla="*/ 76 h 78"/>
                <a:gd name="T42" fmla="*/ 17 w 108"/>
                <a:gd name="T43" fmla="*/ 74 h 78"/>
                <a:gd name="T44" fmla="*/ 6 w 108"/>
                <a:gd name="T45" fmla="*/ 66 h 78"/>
                <a:gd name="T46" fmla="*/ 0 w 108"/>
                <a:gd name="T47" fmla="*/ 64 h 78"/>
                <a:gd name="T48" fmla="*/ 0 w 108"/>
                <a:gd name="T49" fmla="*/ 62 h 78"/>
                <a:gd name="T50" fmla="*/ 0 w 108"/>
                <a:gd name="T51" fmla="*/ 62 h 78"/>
                <a:gd name="T52" fmla="*/ 0 w 108"/>
                <a:gd name="T53" fmla="*/ 62 h 78"/>
                <a:gd name="T54" fmla="*/ 0 w 108"/>
                <a:gd name="T55" fmla="*/ 62 h 78"/>
                <a:gd name="T56" fmla="*/ 0 w 108"/>
                <a:gd name="T57" fmla="*/ 62 h 78"/>
                <a:gd name="T58" fmla="*/ 0 w 108"/>
                <a:gd name="T59" fmla="*/ 62 h 78"/>
                <a:gd name="T60" fmla="*/ 0 w 108"/>
                <a:gd name="T61" fmla="*/ 62 h 78"/>
                <a:gd name="T62" fmla="*/ 0 w 108"/>
                <a:gd name="T63" fmla="*/ 62 h 78"/>
                <a:gd name="T64" fmla="*/ 6 w 108"/>
                <a:gd name="T65" fmla="*/ 66 h 78"/>
                <a:gd name="T66" fmla="*/ 17 w 108"/>
                <a:gd name="T67" fmla="*/ 72 h 78"/>
                <a:gd name="T68" fmla="*/ 29 w 108"/>
                <a:gd name="T69" fmla="*/ 76 h 78"/>
                <a:gd name="T70" fmla="*/ 42 w 108"/>
                <a:gd name="T71" fmla="*/ 78 h 78"/>
                <a:gd name="T72" fmla="*/ 56 w 108"/>
                <a:gd name="T73" fmla="*/ 76 h 78"/>
                <a:gd name="T74" fmla="*/ 68 w 108"/>
                <a:gd name="T75" fmla="*/ 72 h 78"/>
                <a:gd name="T76" fmla="*/ 79 w 108"/>
                <a:gd name="T77" fmla="*/ 66 h 78"/>
                <a:gd name="T78" fmla="*/ 89 w 108"/>
                <a:gd name="T79" fmla="*/ 59 h 78"/>
                <a:gd name="T80" fmla="*/ 96 w 108"/>
                <a:gd name="T81" fmla="*/ 49 h 78"/>
                <a:gd name="T82" fmla="*/ 102 w 108"/>
                <a:gd name="T83" fmla="*/ 38 h 78"/>
                <a:gd name="T84" fmla="*/ 106 w 108"/>
                <a:gd name="T85" fmla="*/ 26 h 78"/>
                <a:gd name="T86" fmla="*/ 108 w 108"/>
                <a:gd name="T87" fmla="*/ 12 h 78"/>
                <a:gd name="T88" fmla="*/ 108 w 108"/>
                <a:gd name="T89"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08" y="12"/>
                  </a:moveTo>
                  <a:lnTo>
                    <a:pt x="106" y="0"/>
                  </a:lnTo>
                  <a:lnTo>
                    <a:pt x="106" y="0"/>
                  </a:lnTo>
                  <a:lnTo>
                    <a:pt x="106" y="0"/>
                  </a:lnTo>
                  <a:lnTo>
                    <a:pt x="106" y="0"/>
                  </a:lnTo>
                  <a:lnTo>
                    <a:pt x="106" y="0"/>
                  </a:lnTo>
                  <a:lnTo>
                    <a:pt x="106" y="0"/>
                  </a:lnTo>
                  <a:lnTo>
                    <a:pt x="106" y="0"/>
                  </a:lnTo>
                  <a:lnTo>
                    <a:pt x="106" y="0"/>
                  </a:lnTo>
                  <a:lnTo>
                    <a:pt x="106" y="0"/>
                  </a:lnTo>
                  <a:lnTo>
                    <a:pt x="108" y="12"/>
                  </a:lnTo>
                  <a:lnTo>
                    <a:pt x="108" y="12"/>
                  </a:lnTo>
                  <a:lnTo>
                    <a:pt x="106" y="26"/>
                  </a:lnTo>
                  <a:lnTo>
                    <a:pt x="104" y="38"/>
                  </a:lnTo>
                  <a:lnTo>
                    <a:pt x="96" y="49"/>
                  </a:lnTo>
                  <a:lnTo>
                    <a:pt x="89" y="59"/>
                  </a:lnTo>
                  <a:lnTo>
                    <a:pt x="79" y="66"/>
                  </a:lnTo>
                  <a:lnTo>
                    <a:pt x="68" y="74"/>
                  </a:lnTo>
                  <a:lnTo>
                    <a:pt x="56" y="76"/>
                  </a:lnTo>
                  <a:lnTo>
                    <a:pt x="42" y="78"/>
                  </a:lnTo>
                  <a:lnTo>
                    <a:pt x="29" y="76"/>
                  </a:lnTo>
                  <a:lnTo>
                    <a:pt x="17" y="74"/>
                  </a:lnTo>
                  <a:lnTo>
                    <a:pt x="6" y="66"/>
                  </a:lnTo>
                  <a:lnTo>
                    <a:pt x="0" y="64"/>
                  </a:lnTo>
                  <a:lnTo>
                    <a:pt x="0" y="62"/>
                  </a:lnTo>
                  <a:lnTo>
                    <a:pt x="0" y="62"/>
                  </a:lnTo>
                  <a:lnTo>
                    <a:pt x="0" y="62"/>
                  </a:lnTo>
                  <a:lnTo>
                    <a:pt x="0" y="62"/>
                  </a:lnTo>
                  <a:lnTo>
                    <a:pt x="0" y="62"/>
                  </a:lnTo>
                  <a:lnTo>
                    <a:pt x="0" y="62"/>
                  </a:lnTo>
                  <a:lnTo>
                    <a:pt x="0" y="62"/>
                  </a:lnTo>
                  <a:lnTo>
                    <a:pt x="0" y="62"/>
                  </a:lnTo>
                  <a:lnTo>
                    <a:pt x="6" y="66"/>
                  </a:lnTo>
                  <a:lnTo>
                    <a:pt x="17" y="72"/>
                  </a:lnTo>
                  <a:lnTo>
                    <a:pt x="29" y="76"/>
                  </a:lnTo>
                  <a:lnTo>
                    <a:pt x="42" y="78"/>
                  </a:lnTo>
                  <a:lnTo>
                    <a:pt x="56" y="76"/>
                  </a:lnTo>
                  <a:lnTo>
                    <a:pt x="68" y="72"/>
                  </a:lnTo>
                  <a:lnTo>
                    <a:pt x="79" y="66"/>
                  </a:lnTo>
                  <a:lnTo>
                    <a:pt x="89" y="59"/>
                  </a:lnTo>
                  <a:lnTo>
                    <a:pt x="96" y="49"/>
                  </a:lnTo>
                  <a:lnTo>
                    <a:pt x="102" y="38"/>
                  </a:lnTo>
                  <a:lnTo>
                    <a:pt x="106" y="26"/>
                  </a:lnTo>
                  <a:lnTo>
                    <a:pt x="108" y="12"/>
                  </a:lnTo>
                  <a:lnTo>
                    <a:pt x="108"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2" name="Freeform 1542"/>
            <p:cNvSpPr>
              <a:spLocks/>
            </p:cNvSpPr>
            <p:nvPr/>
          </p:nvSpPr>
          <p:spPr bwMode="auto">
            <a:xfrm>
              <a:off x="4074" y="2559"/>
              <a:ext cx="108" cy="79"/>
            </a:xfrm>
            <a:custGeom>
              <a:avLst/>
              <a:gdLst>
                <a:gd name="T0" fmla="*/ 108 w 108"/>
                <a:gd name="T1" fmla="*/ 13 h 79"/>
                <a:gd name="T2" fmla="*/ 106 w 108"/>
                <a:gd name="T3" fmla="*/ 1 h 79"/>
                <a:gd name="T4" fmla="*/ 106 w 108"/>
                <a:gd name="T5" fmla="*/ 1 h 79"/>
                <a:gd name="T6" fmla="*/ 106 w 108"/>
                <a:gd name="T7" fmla="*/ 1 h 79"/>
                <a:gd name="T8" fmla="*/ 106 w 108"/>
                <a:gd name="T9" fmla="*/ 0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6 w 108"/>
                <a:gd name="T21" fmla="*/ 0 h 79"/>
                <a:gd name="T22" fmla="*/ 108 w 108"/>
                <a:gd name="T23" fmla="*/ 13 h 79"/>
                <a:gd name="T24" fmla="*/ 108 w 108"/>
                <a:gd name="T25" fmla="*/ 13 h 79"/>
                <a:gd name="T26" fmla="*/ 106 w 108"/>
                <a:gd name="T27" fmla="*/ 27 h 79"/>
                <a:gd name="T28" fmla="*/ 102 w 108"/>
                <a:gd name="T29" fmla="*/ 39 h 79"/>
                <a:gd name="T30" fmla="*/ 96 w 108"/>
                <a:gd name="T31" fmla="*/ 50 h 79"/>
                <a:gd name="T32" fmla="*/ 89 w 108"/>
                <a:gd name="T33" fmla="*/ 60 h 79"/>
                <a:gd name="T34" fmla="*/ 79 w 108"/>
                <a:gd name="T35" fmla="*/ 67 h 79"/>
                <a:gd name="T36" fmla="*/ 68 w 108"/>
                <a:gd name="T37" fmla="*/ 73 h 79"/>
                <a:gd name="T38" fmla="*/ 56 w 108"/>
                <a:gd name="T39" fmla="*/ 77 h 79"/>
                <a:gd name="T40" fmla="*/ 42 w 108"/>
                <a:gd name="T41" fmla="*/ 79 h 79"/>
                <a:gd name="T42" fmla="*/ 29 w 108"/>
                <a:gd name="T43" fmla="*/ 77 h 79"/>
                <a:gd name="T44" fmla="*/ 17 w 108"/>
                <a:gd name="T45" fmla="*/ 73 h 79"/>
                <a:gd name="T46" fmla="*/ 6 w 108"/>
                <a:gd name="T47" fmla="*/ 67 h 79"/>
                <a:gd name="T48" fmla="*/ 0 w 108"/>
                <a:gd name="T49" fmla="*/ 63 h 79"/>
                <a:gd name="T50" fmla="*/ 0 w 108"/>
                <a:gd name="T51" fmla="*/ 63 h 79"/>
                <a:gd name="T52" fmla="*/ 0 w 108"/>
                <a:gd name="T53" fmla="*/ 63 h 79"/>
                <a:gd name="T54" fmla="*/ 0 w 108"/>
                <a:gd name="T55" fmla="*/ 63 h 79"/>
                <a:gd name="T56" fmla="*/ 0 w 108"/>
                <a:gd name="T57" fmla="*/ 63 h 79"/>
                <a:gd name="T58" fmla="*/ 0 w 108"/>
                <a:gd name="T59" fmla="*/ 63 h 79"/>
                <a:gd name="T60" fmla="*/ 0 w 108"/>
                <a:gd name="T61" fmla="*/ 63 h 79"/>
                <a:gd name="T62" fmla="*/ 0 w 108"/>
                <a:gd name="T63" fmla="*/ 62 h 79"/>
                <a:gd name="T64" fmla="*/ 0 w 108"/>
                <a:gd name="T65" fmla="*/ 62 h 79"/>
                <a:gd name="T66" fmla="*/ 6 w 108"/>
                <a:gd name="T67" fmla="*/ 67 h 79"/>
                <a:gd name="T68" fmla="*/ 17 w 108"/>
                <a:gd name="T69" fmla="*/ 73 h 79"/>
                <a:gd name="T70" fmla="*/ 29 w 108"/>
                <a:gd name="T71" fmla="*/ 77 h 79"/>
                <a:gd name="T72" fmla="*/ 42 w 108"/>
                <a:gd name="T73" fmla="*/ 79 h 79"/>
                <a:gd name="T74" fmla="*/ 56 w 108"/>
                <a:gd name="T75" fmla="*/ 77 h 79"/>
                <a:gd name="T76" fmla="*/ 68 w 108"/>
                <a:gd name="T77" fmla="*/ 73 h 79"/>
                <a:gd name="T78" fmla="*/ 79 w 108"/>
                <a:gd name="T79" fmla="*/ 67 h 79"/>
                <a:gd name="T80" fmla="*/ 88 w 108"/>
                <a:gd name="T81" fmla="*/ 59 h 79"/>
                <a:gd name="T82" fmla="*/ 96 w 108"/>
                <a:gd name="T83" fmla="*/ 50 h 79"/>
                <a:gd name="T84" fmla="*/ 102 w 108"/>
                <a:gd name="T85" fmla="*/ 39 h 79"/>
                <a:gd name="T86" fmla="*/ 106 w 108"/>
                <a:gd name="T87" fmla="*/ 27 h 79"/>
                <a:gd name="T88" fmla="*/ 108 w 108"/>
                <a:gd name="T89" fmla="*/ 13 h 79"/>
                <a:gd name="T90" fmla="*/ 108 w 108"/>
                <a:gd name="T91"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9">
                  <a:moveTo>
                    <a:pt x="108" y="13"/>
                  </a:moveTo>
                  <a:lnTo>
                    <a:pt x="106" y="1"/>
                  </a:lnTo>
                  <a:lnTo>
                    <a:pt x="106" y="1"/>
                  </a:lnTo>
                  <a:lnTo>
                    <a:pt x="106" y="1"/>
                  </a:lnTo>
                  <a:lnTo>
                    <a:pt x="106" y="0"/>
                  </a:lnTo>
                  <a:lnTo>
                    <a:pt x="106" y="0"/>
                  </a:lnTo>
                  <a:lnTo>
                    <a:pt x="106" y="0"/>
                  </a:lnTo>
                  <a:lnTo>
                    <a:pt x="106" y="0"/>
                  </a:lnTo>
                  <a:lnTo>
                    <a:pt x="106" y="0"/>
                  </a:lnTo>
                  <a:lnTo>
                    <a:pt x="106" y="0"/>
                  </a:lnTo>
                  <a:lnTo>
                    <a:pt x="106" y="0"/>
                  </a:lnTo>
                  <a:lnTo>
                    <a:pt x="108" y="13"/>
                  </a:lnTo>
                  <a:lnTo>
                    <a:pt x="108" y="13"/>
                  </a:lnTo>
                  <a:lnTo>
                    <a:pt x="106" y="27"/>
                  </a:lnTo>
                  <a:lnTo>
                    <a:pt x="102" y="39"/>
                  </a:lnTo>
                  <a:lnTo>
                    <a:pt x="96" y="50"/>
                  </a:lnTo>
                  <a:lnTo>
                    <a:pt x="89" y="60"/>
                  </a:lnTo>
                  <a:lnTo>
                    <a:pt x="79" y="67"/>
                  </a:lnTo>
                  <a:lnTo>
                    <a:pt x="68" y="73"/>
                  </a:lnTo>
                  <a:lnTo>
                    <a:pt x="56" y="77"/>
                  </a:lnTo>
                  <a:lnTo>
                    <a:pt x="42" y="79"/>
                  </a:lnTo>
                  <a:lnTo>
                    <a:pt x="29" y="77"/>
                  </a:lnTo>
                  <a:lnTo>
                    <a:pt x="17" y="73"/>
                  </a:lnTo>
                  <a:lnTo>
                    <a:pt x="6" y="67"/>
                  </a:lnTo>
                  <a:lnTo>
                    <a:pt x="0" y="63"/>
                  </a:lnTo>
                  <a:lnTo>
                    <a:pt x="0" y="63"/>
                  </a:lnTo>
                  <a:lnTo>
                    <a:pt x="0" y="63"/>
                  </a:lnTo>
                  <a:lnTo>
                    <a:pt x="0" y="63"/>
                  </a:lnTo>
                  <a:lnTo>
                    <a:pt x="0" y="63"/>
                  </a:lnTo>
                  <a:lnTo>
                    <a:pt x="0" y="63"/>
                  </a:lnTo>
                  <a:lnTo>
                    <a:pt x="0" y="63"/>
                  </a:lnTo>
                  <a:lnTo>
                    <a:pt x="0" y="62"/>
                  </a:lnTo>
                  <a:lnTo>
                    <a:pt x="0" y="62"/>
                  </a:lnTo>
                  <a:lnTo>
                    <a:pt x="6" y="67"/>
                  </a:lnTo>
                  <a:lnTo>
                    <a:pt x="17" y="73"/>
                  </a:lnTo>
                  <a:lnTo>
                    <a:pt x="29" y="77"/>
                  </a:lnTo>
                  <a:lnTo>
                    <a:pt x="42" y="79"/>
                  </a:lnTo>
                  <a:lnTo>
                    <a:pt x="56" y="77"/>
                  </a:lnTo>
                  <a:lnTo>
                    <a:pt x="68" y="73"/>
                  </a:lnTo>
                  <a:lnTo>
                    <a:pt x="79" y="67"/>
                  </a:lnTo>
                  <a:lnTo>
                    <a:pt x="88" y="59"/>
                  </a:lnTo>
                  <a:lnTo>
                    <a:pt x="96" y="50"/>
                  </a:lnTo>
                  <a:lnTo>
                    <a:pt x="102" y="39"/>
                  </a:lnTo>
                  <a:lnTo>
                    <a:pt x="106" y="27"/>
                  </a:lnTo>
                  <a:lnTo>
                    <a:pt x="108"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3" name="Freeform 1543"/>
            <p:cNvSpPr>
              <a:spLocks/>
            </p:cNvSpPr>
            <p:nvPr/>
          </p:nvSpPr>
          <p:spPr bwMode="auto">
            <a:xfrm>
              <a:off x="4074" y="2559"/>
              <a:ext cx="108" cy="79"/>
            </a:xfrm>
            <a:custGeom>
              <a:avLst/>
              <a:gdLst>
                <a:gd name="T0" fmla="*/ 108 w 108"/>
                <a:gd name="T1" fmla="*/ 13 h 79"/>
                <a:gd name="T2" fmla="*/ 106 w 108"/>
                <a:gd name="T3" fmla="*/ 0 h 79"/>
                <a:gd name="T4" fmla="*/ 106 w 108"/>
                <a:gd name="T5" fmla="*/ 0 h 79"/>
                <a:gd name="T6" fmla="*/ 106 w 108"/>
                <a:gd name="T7" fmla="*/ 0 h 79"/>
                <a:gd name="T8" fmla="*/ 105 w 108"/>
                <a:gd name="T9" fmla="*/ 0 h 79"/>
                <a:gd name="T10" fmla="*/ 105 w 108"/>
                <a:gd name="T11" fmla="*/ 0 h 79"/>
                <a:gd name="T12" fmla="*/ 105 w 108"/>
                <a:gd name="T13" fmla="*/ 0 h 79"/>
                <a:gd name="T14" fmla="*/ 105 w 108"/>
                <a:gd name="T15" fmla="*/ 0 h 79"/>
                <a:gd name="T16" fmla="*/ 105 w 108"/>
                <a:gd name="T17" fmla="*/ 0 h 79"/>
                <a:gd name="T18" fmla="*/ 105 w 108"/>
                <a:gd name="T19" fmla="*/ 0 h 79"/>
                <a:gd name="T20" fmla="*/ 105 w 108"/>
                <a:gd name="T21" fmla="*/ 0 h 79"/>
                <a:gd name="T22" fmla="*/ 105 w 108"/>
                <a:gd name="T23" fmla="*/ 0 h 79"/>
                <a:gd name="T24" fmla="*/ 106 w 108"/>
                <a:gd name="T25" fmla="*/ 13 h 79"/>
                <a:gd name="T26" fmla="*/ 108 w 108"/>
                <a:gd name="T27" fmla="*/ 13 h 79"/>
                <a:gd name="T28" fmla="*/ 106 w 108"/>
                <a:gd name="T29" fmla="*/ 27 h 79"/>
                <a:gd name="T30" fmla="*/ 102 w 108"/>
                <a:gd name="T31" fmla="*/ 39 h 79"/>
                <a:gd name="T32" fmla="*/ 96 w 108"/>
                <a:gd name="T33" fmla="*/ 50 h 79"/>
                <a:gd name="T34" fmla="*/ 88 w 108"/>
                <a:gd name="T35" fmla="*/ 59 h 79"/>
                <a:gd name="T36" fmla="*/ 79 w 108"/>
                <a:gd name="T37" fmla="*/ 67 h 79"/>
                <a:gd name="T38" fmla="*/ 68 w 108"/>
                <a:gd name="T39" fmla="*/ 73 h 79"/>
                <a:gd name="T40" fmla="*/ 56 w 108"/>
                <a:gd name="T41" fmla="*/ 77 h 79"/>
                <a:gd name="T42" fmla="*/ 42 w 108"/>
                <a:gd name="T43" fmla="*/ 79 h 79"/>
                <a:gd name="T44" fmla="*/ 29 w 108"/>
                <a:gd name="T45" fmla="*/ 77 h 79"/>
                <a:gd name="T46" fmla="*/ 17 w 108"/>
                <a:gd name="T47" fmla="*/ 73 h 79"/>
                <a:gd name="T48" fmla="*/ 6 w 108"/>
                <a:gd name="T49" fmla="*/ 67 h 79"/>
                <a:gd name="T50" fmla="*/ 0 w 108"/>
                <a:gd name="T51" fmla="*/ 62 h 79"/>
                <a:gd name="T52" fmla="*/ 0 w 108"/>
                <a:gd name="T53" fmla="*/ 62 h 79"/>
                <a:gd name="T54" fmla="*/ 0 w 108"/>
                <a:gd name="T55" fmla="*/ 62 h 79"/>
                <a:gd name="T56" fmla="*/ 0 w 108"/>
                <a:gd name="T57" fmla="*/ 62 h 79"/>
                <a:gd name="T58" fmla="*/ 0 w 108"/>
                <a:gd name="T59" fmla="*/ 62 h 79"/>
                <a:gd name="T60" fmla="*/ 0 w 108"/>
                <a:gd name="T61" fmla="*/ 62 h 79"/>
                <a:gd name="T62" fmla="*/ 0 w 108"/>
                <a:gd name="T63" fmla="*/ 62 h 79"/>
                <a:gd name="T64" fmla="*/ 0 w 108"/>
                <a:gd name="T65" fmla="*/ 62 h 79"/>
                <a:gd name="T66" fmla="*/ 0 w 108"/>
                <a:gd name="T67" fmla="*/ 62 h 79"/>
                <a:gd name="T68" fmla="*/ 6 w 108"/>
                <a:gd name="T69" fmla="*/ 67 h 79"/>
                <a:gd name="T70" fmla="*/ 17 w 108"/>
                <a:gd name="T71" fmla="*/ 73 h 79"/>
                <a:gd name="T72" fmla="*/ 29 w 108"/>
                <a:gd name="T73" fmla="*/ 76 h 79"/>
                <a:gd name="T74" fmla="*/ 42 w 108"/>
                <a:gd name="T75" fmla="*/ 77 h 79"/>
                <a:gd name="T76" fmla="*/ 55 w 108"/>
                <a:gd name="T77" fmla="*/ 76 h 79"/>
                <a:gd name="T78" fmla="*/ 68 w 108"/>
                <a:gd name="T79" fmla="*/ 73 h 79"/>
                <a:gd name="T80" fmla="*/ 78 w 108"/>
                <a:gd name="T81" fmla="*/ 67 h 79"/>
                <a:gd name="T82" fmla="*/ 88 w 108"/>
                <a:gd name="T83" fmla="*/ 59 h 79"/>
                <a:gd name="T84" fmla="*/ 96 w 108"/>
                <a:gd name="T85" fmla="*/ 49 h 79"/>
                <a:gd name="T86" fmla="*/ 102 w 108"/>
                <a:gd name="T87" fmla="*/ 39 h 79"/>
                <a:gd name="T88" fmla="*/ 105 w 108"/>
                <a:gd name="T89" fmla="*/ 26 h 79"/>
                <a:gd name="T90" fmla="*/ 106 w 108"/>
                <a:gd name="T91" fmla="*/ 13 h 79"/>
                <a:gd name="T92" fmla="*/ 108 w 108"/>
                <a:gd name="T93"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9">
                  <a:moveTo>
                    <a:pt x="108" y="13"/>
                  </a:moveTo>
                  <a:lnTo>
                    <a:pt x="106" y="0"/>
                  </a:lnTo>
                  <a:lnTo>
                    <a:pt x="106" y="0"/>
                  </a:lnTo>
                  <a:lnTo>
                    <a:pt x="106" y="0"/>
                  </a:lnTo>
                  <a:lnTo>
                    <a:pt x="105" y="0"/>
                  </a:lnTo>
                  <a:lnTo>
                    <a:pt x="105" y="0"/>
                  </a:lnTo>
                  <a:lnTo>
                    <a:pt x="105" y="0"/>
                  </a:lnTo>
                  <a:lnTo>
                    <a:pt x="105" y="0"/>
                  </a:lnTo>
                  <a:lnTo>
                    <a:pt x="105" y="0"/>
                  </a:lnTo>
                  <a:lnTo>
                    <a:pt x="105" y="0"/>
                  </a:lnTo>
                  <a:lnTo>
                    <a:pt x="105" y="0"/>
                  </a:lnTo>
                  <a:lnTo>
                    <a:pt x="105" y="0"/>
                  </a:lnTo>
                  <a:lnTo>
                    <a:pt x="106" y="13"/>
                  </a:lnTo>
                  <a:lnTo>
                    <a:pt x="108" y="13"/>
                  </a:lnTo>
                  <a:lnTo>
                    <a:pt x="106" y="27"/>
                  </a:lnTo>
                  <a:lnTo>
                    <a:pt x="102" y="39"/>
                  </a:lnTo>
                  <a:lnTo>
                    <a:pt x="96" y="50"/>
                  </a:lnTo>
                  <a:lnTo>
                    <a:pt x="88" y="59"/>
                  </a:lnTo>
                  <a:lnTo>
                    <a:pt x="79" y="67"/>
                  </a:lnTo>
                  <a:lnTo>
                    <a:pt x="68" y="73"/>
                  </a:lnTo>
                  <a:lnTo>
                    <a:pt x="56" y="77"/>
                  </a:lnTo>
                  <a:lnTo>
                    <a:pt x="42" y="79"/>
                  </a:lnTo>
                  <a:lnTo>
                    <a:pt x="29" y="77"/>
                  </a:lnTo>
                  <a:lnTo>
                    <a:pt x="17" y="73"/>
                  </a:lnTo>
                  <a:lnTo>
                    <a:pt x="6" y="67"/>
                  </a:lnTo>
                  <a:lnTo>
                    <a:pt x="0" y="62"/>
                  </a:lnTo>
                  <a:lnTo>
                    <a:pt x="0" y="62"/>
                  </a:lnTo>
                  <a:lnTo>
                    <a:pt x="0" y="62"/>
                  </a:lnTo>
                  <a:lnTo>
                    <a:pt x="0" y="62"/>
                  </a:lnTo>
                  <a:lnTo>
                    <a:pt x="0" y="62"/>
                  </a:lnTo>
                  <a:lnTo>
                    <a:pt x="0" y="62"/>
                  </a:lnTo>
                  <a:lnTo>
                    <a:pt x="0" y="62"/>
                  </a:lnTo>
                  <a:lnTo>
                    <a:pt x="0" y="62"/>
                  </a:lnTo>
                  <a:lnTo>
                    <a:pt x="0" y="62"/>
                  </a:lnTo>
                  <a:lnTo>
                    <a:pt x="6" y="67"/>
                  </a:lnTo>
                  <a:lnTo>
                    <a:pt x="17" y="73"/>
                  </a:lnTo>
                  <a:lnTo>
                    <a:pt x="29" y="76"/>
                  </a:lnTo>
                  <a:lnTo>
                    <a:pt x="42" y="77"/>
                  </a:lnTo>
                  <a:lnTo>
                    <a:pt x="55" y="76"/>
                  </a:lnTo>
                  <a:lnTo>
                    <a:pt x="68" y="73"/>
                  </a:lnTo>
                  <a:lnTo>
                    <a:pt x="78" y="67"/>
                  </a:lnTo>
                  <a:lnTo>
                    <a:pt x="88" y="59"/>
                  </a:lnTo>
                  <a:lnTo>
                    <a:pt x="96" y="49"/>
                  </a:lnTo>
                  <a:lnTo>
                    <a:pt x="102" y="39"/>
                  </a:lnTo>
                  <a:lnTo>
                    <a:pt x="105" y="26"/>
                  </a:lnTo>
                  <a:lnTo>
                    <a:pt x="106" y="13"/>
                  </a:lnTo>
                  <a:lnTo>
                    <a:pt x="108"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4" name="Freeform 1544"/>
            <p:cNvSpPr>
              <a:spLocks/>
            </p:cNvSpPr>
            <p:nvPr/>
          </p:nvSpPr>
          <p:spPr bwMode="auto">
            <a:xfrm>
              <a:off x="4074" y="2557"/>
              <a:ext cx="106" cy="79"/>
            </a:xfrm>
            <a:custGeom>
              <a:avLst/>
              <a:gdLst>
                <a:gd name="T0" fmla="*/ 106 w 106"/>
                <a:gd name="T1" fmla="*/ 15 h 79"/>
                <a:gd name="T2" fmla="*/ 105 w 106"/>
                <a:gd name="T3" fmla="*/ 2 h 79"/>
                <a:gd name="T4" fmla="*/ 105 w 106"/>
                <a:gd name="T5" fmla="*/ 2 h 79"/>
                <a:gd name="T6" fmla="*/ 105 w 106"/>
                <a:gd name="T7" fmla="*/ 2 h 79"/>
                <a:gd name="T8" fmla="*/ 105 w 106"/>
                <a:gd name="T9" fmla="*/ 2 h 79"/>
                <a:gd name="T10" fmla="*/ 105 w 106"/>
                <a:gd name="T11" fmla="*/ 2 h 79"/>
                <a:gd name="T12" fmla="*/ 105 w 106"/>
                <a:gd name="T13" fmla="*/ 2 h 79"/>
                <a:gd name="T14" fmla="*/ 105 w 106"/>
                <a:gd name="T15" fmla="*/ 2 h 79"/>
                <a:gd name="T16" fmla="*/ 105 w 106"/>
                <a:gd name="T17" fmla="*/ 0 h 79"/>
                <a:gd name="T18" fmla="*/ 105 w 106"/>
                <a:gd name="T19" fmla="*/ 0 h 79"/>
                <a:gd name="T20" fmla="*/ 105 w 106"/>
                <a:gd name="T21" fmla="*/ 0 h 79"/>
                <a:gd name="T22" fmla="*/ 105 w 106"/>
                <a:gd name="T23" fmla="*/ 3 h 79"/>
                <a:gd name="T24" fmla="*/ 106 w 106"/>
                <a:gd name="T25" fmla="*/ 15 h 79"/>
                <a:gd name="T26" fmla="*/ 106 w 106"/>
                <a:gd name="T27" fmla="*/ 15 h 79"/>
                <a:gd name="T28" fmla="*/ 105 w 106"/>
                <a:gd name="T29" fmla="*/ 28 h 79"/>
                <a:gd name="T30" fmla="*/ 102 w 106"/>
                <a:gd name="T31" fmla="*/ 41 h 79"/>
                <a:gd name="T32" fmla="*/ 96 w 106"/>
                <a:gd name="T33" fmla="*/ 51 h 79"/>
                <a:gd name="T34" fmla="*/ 88 w 106"/>
                <a:gd name="T35" fmla="*/ 61 h 79"/>
                <a:gd name="T36" fmla="*/ 78 w 106"/>
                <a:gd name="T37" fmla="*/ 69 h 79"/>
                <a:gd name="T38" fmla="*/ 68 w 106"/>
                <a:gd name="T39" fmla="*/ 75 h 79"/>
                <a:gd name="T40" fmla="*/ 55 w 106"/>
                <a:gd name="T41" fmla="*/ 78 h 79"/>
                <a:gd name="T42" fmla="*/ 42 w 106"/>
                <a:gd name="T43" fmla="*/ 79 h 79"/>
                <a:gd name="T44" fmla="*/ 29 w 106"/>
                <a:gd name="T45" fmla="*/ 78 h 79"/>
                <a:gd name="T46" fmla="*/ 17 w 106"/>
                <a:gd name="T47" fmla="*/ 75 h 79"/>
                <a:gd name="T48" fmla="*/ 6 w 106"/>
                <a:gd name="T49" fmla="*/ 69 h 79"/>
                <a:gd name="T50" fmla="*/ 0 w 106"/>
                <a:gd name="T51" fmla="*/ 64 h 79"/>
                <a:gd name="T52" fmla="*/ 0 w 106"/>
                <a:gd name="T53" fmla="*/ 64 h 79"/>
                <a:gd name="T54" fmla="*/ 0 w 106"/>
                <a:gd name="T55" fmla="*/ 64 h 79"/>
                <a:gd name="T56" fmla="*/ 0 w 106"/>
                <a:gd name="T57" fmla="*/ 64 h 79"/>
                <a:gd name="T58" fmla="*/ 0 w 106"/>
                <a:gd name="T59" fmla="*/ 64 h 79"/>
                <a:gd name="T60" fmla="*/ 0 w 106"/>
                <a:gd name="T61" fmla="*/ 62 h 79"/>
                <a:gd name="T62" fmla="*/ 0 w 106"/>
                <a:gd name="T63" fmla="*/ 62 h 79"/>
                <a:gd name="T64" fmla="*/ 0 w 106"/>
                <a:gd name="T65" fmla="*/ 62 h 79"/>
                <a:gd name="T66" fmla="*/ 0 w 106"/>
                <a:gd name="T67" fmla="*/ 62 h 79"/>
                <a:gd name="T68" fmla="*/ 7 w 106"/>
                <a:gd name="T69" fmla="*/ 68 h 79"/>
                <a:gd name="T70" fmla="*/ 17 w 106"/>
                <a:gd name="T71" fmla="*/ 74 h 79"/>
                <a:gd name="T72" fmla="*/ 30 w 106"/>
                <a:gd name="T73" fmla="*/ 78 h 79"/>
                <a:gd name="T74" fmla="*/ 42 w 106"/>
                <a:gd name="T75" fmla="*/ 79 h 79"/>
                <a:gd name="T76" fmla="*/ 55 w 106"/>
                <a:gd name="T77" fmla="*/ 78 h 79"/>
                <a:gd name="T78" fmla="*/ 68 w 106"/>
                <a:gd name="T79" fmla="*/ 74 h 79"/>
                <a:gd name="T80" fmla="*/ 78 w 106"/>
                <a:gd name="T81" fmla="*/ 68 h 79"/>
                <a:gd name="T82" fmla="*/ 88 w 106"/>
                <a:gd name="T83" fmla="*/ 61 h 79"/>
                <a:gd name="T84" fmla="*/ 95 w 106"/>
                <a:gd name="T85" fmla="*/ 51 h 79"/>
                <a:gd name="T86" fmla="*/ 101 w 106"/>
                <a:gd name="T87" fmla="*/ 41 h 79"/>
                <a:gd name="T88" fmla="*/ 105 w 106"/>
                <a:gd name="T89" fmla="*/ 28 h 79"/>
                <a:gd name="T90" fmla="*/ 106 w 106"/>
                <a:gd name="T91" fmla="*/ 15 h 79"/>
                <a:gd name="T92" fmla="*/ 106 w 106"/>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5"/>
                  </a:moveTo>
                  <a:lnTo>
                    <a:pt x="105" y="2"/>
                  </a:lnTo>
                  <a:lnTo>
                    <a:pt x="105" y="2"/>
                  </a:lnTo>
                  <a:lnTo>
                    <a:pt x="105" y="2"/>
                  </a:lnTo>
                  <a:lnTo>
                    <a:pt x="105" y="2"/>
                  </a:lnTo>
                  <a:lnTo>
                    <a:pt x="105" y="2"/>
                  </a:lnTo>
                  <a:lnTo>
                    <a:pt x="105" y="2"/>
                  </a:lnTo>
                  <a:lnTo>
                    <a:pt x="105" y="2"/>
                  </a:lnTo>
                  <a:lnTo>
                    <a:pt x="105" y="0"/>
                  </a:lnTo>
                  <a:lnTo>
                    <a:pt x="105" y="0"/>
                  </a:lnTo>
                  <a:lnTo>
                    <a:pt x="105" y="0"/>
                  </a:lnTo>
                  <a:lnTo>
                    <a:pt x="105" y="3"/>
                  </a:lnTo>
                  <a:lnTo>
                    <a:pt x="106" y="15"/>
                  </a:lnTo>
                  <a:lnTo>
                    <a:pt x="106" y="15"/>
                  </a:lnTo>
                  <a:lnTo>
                    <a:pt x="105" y="28"/>
                  </a:lnTo>
                  <a:lnTo>
                    <a:pt x="102" y="41"/>
                  </a:lnTo>
                  <a:lnTo>
                    <a:pt x="96" y="51"/>
                  </a:lnTo>
                  <a:lnTo>
                    <a:pt x="88" y="61"/>
                  </a:lnTo>
                  <a:lnTo>
                    <a:pt x="78" y="69"/>
                  </a:lnTo>
                  <a:lnTo>
                    <a:pt x="68" y="75"/>
                  </a:lnTo>
                  <a:lnTo>
                    <a:pt x="55" y="78"/>
                  </a:lnTo>
                  <a:lnTo>
                    <a:pt x="42" y="79"/>
                  </a:lnTo>
                  <a:lnTo>
                    <a:pt x="29" y="78"/>
                  </a:lnTo>
                  <a:lnTo>
                    <a:pt x="17" y="75"/>
                  </a:lnTo>
                  <a:lnTo>
                    <a:pt x="6" y="69"/>
                  </a:lnTo>
                  <a:lnTo>
                    <a:pt x="0" y="64"/>
                  </a:lnTo>
                  <a:lnTo>
                    <a:pt x="0" y="64"/>
                  </a:lnTo>
                  <a:lnTo>
                    <a:pt x="0" y="64"/>
                  </a:lnTo>
                  <a:lnTo>
                    <a:pt x="0" y="64"/>
                  </a:lnTo>
                  <a:lnTo>
                    <a:pt x="0" y="64"/>
                  </a:lnTo>
                  <a:lnTo>
                    <a:pt x="0" y="62"/>
                  </a:lnTo>
                  <a:lnTo>
                    <a:pt x="0" y="62"/>
                  </a:lnTo>
                  <a:lnTo>
                    <a:pt x="0" y="62"/>
                  </a:lnTo>
                  <a:lnTo>
                    <a:pt x="0" y="62"/>
                  </a:lnTo>
                  <a:lnTo>
                    <a:pt x="7" y="68"/>
                  </a:lnTo>
                  <a:lnTo>
                    <a:pt x="17" y="74"/>
                  </a:lnTo>
                  <a:lnTo>
                    <a:pt x="30" y="78"/>
                  </a:lnTo>
                  <a:lnTo>
                    <a:pt x="42" y="79"/>
                  </a:lnTo>
                  <a:lnTo>
                    <a:pt x="55" y="78"/>
                  </a:lnTo>
                  <a:lnTo>
                    <a:pt x="68" y="74"/>
                  </a:lnTo>
                  <a:lnTo>
                    <a:pt x="78" y="68"/>
                  </a:lnTo>
                  <a:lnTo>
                    <a:pt x="88" y="61"/>
                  </a:lnTo>
                  <a:lnTo>
                    <a:pt x="95" y="51"/>
                  </a:lnTo>
                  <a:lnTo>
                    <a:pt x="101" y="41"/>
                  </a:lnTo>
                  <a:lnTo>
                    <a:pt x="105" y="28"/>
                  </a:lnTo>
                  <a:lnTo>
                    <a:pt x="106" y="15"/>
                  </a:lnTo>
                  <a:lnTo>
                    <a:pt x="106" y="1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5" name="Freeform 1545"/>
            <p:cNvSpPr>
              <a:spLocks/>
            </p:cNvSpPr>
            <p:nvPr/>
          </p:nvSpPr>
          <p:spPr bwMode="auto">
            <a:xfrm>
              <a:off x="4074" y="2557"/>
              <a:ext cx="106" cy="79"/>
            </a:xfrm>
            <a:custGeom>
              <a:avLst/>
              <a:gdLst>
                <a:gd name="T0" fmla="*/ 106 w 106"/>
                <a:gd name="T1" fmla="*/ 15 h 79"/>
                <a:gd name="T2" fmla="*/ 105 w 106"/>
                <a:gd name="T3" fmla="*/ 3 h 79"/>
                <a:gd name="T4" fmla="*/ 105 w 106"/>
                <a:gd name="T5" fmla="*/ 0 h 79"/>
                <a:gd name="T6" fmla="*/ 105 w 106"/>
                <a:gd name="T7" fmla="*/ 0 h 79"/>
                <a:gd name="T8" fmla="*/ 104 w 106"/>
                <a:gd name="T9" fmla="*/ 0 h 79"/>
                <a:gd name="T10" fmla="*/ 104 w 106"/>
                <a:gd name="T11" fmla="*/ 0 h 79"/>
                <a:gd name="T12" fmla="*/ 104 w 106"/>
                <a:gd name="T13" fmla="*/ 0 h 79"/>
                <a:gd name="T14" fmla="*/ 104 w 106"/>
                <a:gd name="T15" fmla="*/ 0 h 79"/>
                <a:gd name="T16" fmla="*/ 104 w 106"/>
                <a:gd name="T17" fmla="*/ 0 h 79"/>
                <a:gd name="T18" fmla="*/ 104 w 106"/>
                <a:gd name="T19" fmla="*/ 0 h 79"/>
                <a:gd name="T20" fmla="*/ 104 w 106"/>
                <a:gd name="T21" fmla="*/ 0 h 79"/>
                <a:gd name="T22" fmla="*/ 105 w 106"/>
                <a:gd name="T23" fmla="*/ 3 h 79"/>
                <a:gd name="T24" fmla="*/ 106 w 106"/>
                <a:gd name="T25" fmla="*/ 15 h 79"/>
                <a:gd name="T26" fmla="*/ 106 w 106"/>
                <a:gd name="T27" fmla="*/ 15 h 79"/>
                <a:gd name="T28" fmla="*/ 105 w 106"/>
                <a:gd name="T29" fmla="*/ 28 h 79"/>
                <a:gd name="T30" fmla="*/ 101 w 106"/>
                <a:gd name="T31" fmla="*/ 41 h 79"/>
                <a:gd name="T32" fmla="*/ 95 w 106"/>
                <a:gd name="T33" fmla="*/ 51 h 79"/>
                <a:gd name="T34" fmla="*/ 88 w 106"/>
                <a:gd name="T35" fmla="*/ 61 h 79"/>
                <a:gd name="T36" fmla="*/ 78 w 106"/>
                <a:gd name="T37" fmla="*/ 68 h 79"/>
                <a:gd name="T38" fmla="*/ 68 w 106"/>
                <a:gd name="T39" fmla="*/ 74 h 79"/>
                <a:gd name="T40" fmla="*/ 55 w 106"/>
                <a:gd name="T41" fmla="*/ 78 h 79"/>
                <a:gd name="T42" fmla="*/ 42 w 106"/>
                <a:gd name="T43" fmla="*/ 79 h 79"/>
                <a:gd name="T44" fmla="*/ 30 w 106"/>
                <a:gd name="T45" fmla="*/ 78 h 79"/>
                <a:gd name="T46" fmla="*/ 17 w 106"/>
                <a:gd name="T47" fmla="*/ 74 h 79"/>
                <a:gd name="T48" fmla="*/ 7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7 w 106"/>
                <a:gd name="T71" fmla="*/ 74 h 79"/>
                <a:gd name="T72" fmla="*/ 30 w 106"/>
                <a:gd name="T73" fmla="*/ 78 h 79"/>
                <a:gd name="T74" fmla="*/ 42 w 106"/>
                <a:gd name="T75" fmla="*/ 78 h 79"/>
                <a:gd name="T76" fmla="*/ 55 w 106"/>
                <a:gd name="T77" fmla="*/ 78 h 79"/>
                <a:gd name="T78" fmla="*/ 68 w 106"/>
                <a:gd name="T79" fmla="*/ 74 h 79"/>
                <a:gd name="T80" fmla="*/ 78 w 106"/>
                <a:gd name="T81" fmla="*/ 68 h 79"/>
                <a:gd name="T82" fmla="*/ 88 w 106"/>
                <a:gd name="T83" fmla="*/ 61 h 79"/>
                <a:gd name="T84" fmla="*/ 95 w 106"/>
                <a:gd name="T85" fmla="*/ 51 h 79"/>
                <a:gd name="T86" fmla="*/ 101 w 106"/>
                <a:gd name="T87" fmla="*/ 41 h 79"/>
                <a:gd name="T88" fmla="*/ 105 w 106"/>
                <a:gd name="T89" fmla="*/ 28 h 79"/>
                <a:gd name="T90" fmla="*/ 106 w 106"/>
                <a:gd name="T91" fmla="*/ 15 h 79"/>
                <a:gd name="T92" fmla="*/ 106 w 106"/>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5"/>
                  </a:moveTo>
                  <a:lnTo>
                    <a:pt x="105" y="3"/>
                  </a:lnTo>
                  <a:lnTo>
                    <a:pt x="105" y="0"/>
                  </a:lnTo>
                  <a:lnTo>
                    <a:pt x="105" y="0"/>
                  </a:lnTo>
                  <a:lnTo>
                    <a:pt x="104" y="0"/>
                  </a:lnTo>
                  <a:lnTo>
                    <a:pt x="104" y="0"/>
                  </a:lnTo>
                  <a:lnTo>
                    <a:pt x="104" y="0"/>
                  </a:lnTo>
                  <a:lnTo>
                    <a:pt x="104" y="0"/>
                  </a:lnTo>
                  <a:lnTo>
                    <a:pt x="104" y="0"/>
                  </a:lnTo>
                  <a:lnTo>
                    <a:pt x="104" y="0"/>
                  </a:lnTo>
                  <a:lnTo>
                    <a:pt x="104" y="0"/>
                  </a:lnTo>
                  <a:lnTo>
                    <a:pt x="105" y="3"/>
                  </a:lnTo>
                  <a:lnTo>
                    <a:pt x="106" y="15"/>
                  </a:lnTo>
                  <a:lnTo>
                    <a:pt x="106" y="15"/>
                  </a:lnTo>
                  <a:lnTo>
                    <a:pt x="105" y="28"/>
                  </a:lnTo>
                  <a:lnTo>
                    <a:pt x="101" y="41"/>
                  </a:lnTo>
                  <a:lnTo>
                    <a:pt x="95" y="51"/>
                  </a:lnTo>
                  <a:lnTo>
                    <a:pt x="88" y="61"/>
                  </a:lnTo>
                  <a:lnTo>
                    <a:pt x="78" y="68"/>
                  </a:lnTo>
                  <a:lnTo>
                    <a:pt x="68" y="74"/>
                  </a:lnTo>
                  <a:lnTo>
                    <a:pt x="55" y="78"/>
                  </a:lnTo>
                  <a:lnTo>
                    <a:pt x="42" y="79"/>
                  </a:lnTo>
                  <a:lnTo>
                    <a:pt x="30" y="78"/>
                  </a:lnTo>
                  <a:lnTo>
                    <a:pt x="17" y="74"/>
                  </a:lnTo>
                  <a:lnTo>
                    <a:pt x="7" y="68"/>
                  </a:lnTo>
                  <a:lnTo>
                    <a:pt x="0" y="62"/>
                  </a:lnTo>
                  <a:lnTo>
                    <a:pt x="0" y="62"/>
                  </a:lnTo>
                  <a:lnTo>
                    <a:pt x="0" y="62"/>
                  </a:lnTo>
                  <a:lnTo>
                    <a:pt x="0" y="62"/>
                  </a:lnTo>
                  <a:lnTo>
                    <a:pt x="0" y="62"/>
                  </a:lnTo>
                  <a:lnTo>
                    <a:pt x="0" y="62"/>
                  </a:lnTo>
                  <a:lnTo>
                    <a:pt x="0" y="62"/>
                  </a:lnTo>
                  <a:lnTo>
                    <a:pt x="0" y="62"/>
                  </a:lnTo>
                  <a:lnTo>
                    <a:pt x="0" y="62"/>
                  </a:lnTo>
                  <a:lnTo>
                    <a:pt x="7" y="68"/>
                  </a:lnTo>
                  <a:lnTo>
                    <a:pt x="17" y="74"/>
                  </a:lnTo>
                  <a:lnTo>
                    <a:pt x="30" y="78"/>
                  </a:lnTo>
                  <a:lnTo>
                    <a:pt x="42" y="78"/>
                  </a:lnTo>
                  <a:lnTo>
                    <a:pt x="55" y="78"/>
                  </a:lnTo>
                  <a:lnTo>
                    <a:pt x="68" y="74"/>
                  </a:lnTo>
                  <a:lnTo>
                    <a:pt x="78" y="68"/>
                  </a:lnTo>
                  <a:lnTo>
                    <a:pt x="88" y="61"/>
                  </a:lnTo>
                  <a:lnTo>
                    <a:pt x="95" y="51"/>
                  </a:lnTo>
                  <a:lnTo>
                    <a:pt x="101" y="41"/>
                  </a:lnTo>
                  <a:lnTo>
                    <a:pt x="105" y="28"/>
                  </a:lnTo>
                  <a:lnTo>
                    <a:pt x="106" y="15"/>
                  </a:lnTo>
                  <a:lnTo>
                    <a:pt x="106" y="1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6" name="Freeform 1546"/>
            <p:cNvSpPr>
              <a:spLocks/>
            </p:cNvSpPr>
            <p:nvPr/>
          </p:nvSpPr>
          <p:spPr bwMode="auto">
            <a:xfrm>
              <a:off x="4074" y="2557"/>
              <a:ext cx="106" cy="78"/>
            </a:xfrm>
            <a:custGeom>
              <a:avLst/>
              <a:gdLst>
                <a:gd name="T0" fmla="*/ 106 w 106"/>
                <a:gd name="T1" fmla="*/ 15 h 78"/>
                <a:gd name="T2" fmla="*/ 105 w 106"/>
                <a:gd name="T3" fmla="*/ 3 h 78"/>
                <a:gd name="T4" fmla="*/ 104 w 106"/>
                <a:gd name="T5" fmla="*/ 0 h 78"/>
                <a:gd name="T6" fmla="*/ 104 w 106"/>
                <a:gd name="T7" fmla="*/ 0 h 78"/>
                <a:gd name="T8" fmla="*/ 104 w 106"/>
                <a:gd name="T9" fmla="*/ 0 h 78"/>
                <a:gd name="T10" fmla="*/ 104 w 106"/>
                <a:gd name="T11" fmla="*/ 0 h 78"/>
                <a:gd name="T12" fmla="*/ 104 w 106"/>
                <a:gd name="T13" fmla="*/ 0 h 78"/>
                <a:gd name="T14" fmla="*/ 104 w 106"/>
                <a:gd name="T15" fmla="*/ 0 h 78"/>
                <a:gd name="T16" fmla="*/ 104 w 106"/>
                <a:gd name="T17" fmla="*/ 0 h 78"/>
                <a:gd name="T18" fmla="*/ 104 w 106"/>
                <a:gd name="T19" fmla="*/ 0 h 78"/>
                <a:gd name="T20" fmla="*/ 104 w 106"/>
                <a:gd name="T21" fmla="*/ 0 h 78"/>
                <a:gd name="T22" fmla="*/ 104 w 106"/>
                <a:gd name="T23" fmla="*/ 3 h 78"/>
                <a:gd name="T24" fmla="*/ 105 w 106"/>
                <a:gd name="T25" fmla="*/ 15 h 78"/>
                <a:gd name="T26" fmla="*/ 106 w 106"/>
                <a:gd name="T27" fmla="*/ 15 h 78"/>
                <a:gd name="T28" fmla="*/ 105 w 106"/>
                <a:gd name="T29" fmla="*/ 28 h 78"/>
                <a:gd name="T30" fmla="*/ 101 w 106"/>
                <a:gd name="T31" fmla="*/ 41 h 78"/>
                <a:gd name="T32" fmla="*/ 95 w 106"/>
                <a:gd name="T33" fmla="*/ 51 h 78"/>
                <a:gd name="T34" fmla="*/ 88 w 106"/>
                <a:gd name="T35" fmla="*/ 61 h 78"/>
                <a:gd name="T36" fmla="*/ 78 w 106"/>
                <a:gd name="T37" fmla="*/ 68 h 78"/>
                <a:gd name="T38" fmla="*/ 68 w 106"/>
                <a:gd name="T39" fmla="*/ 74 h 78"/>
                <a:gd name="T40" fmla="*/ 55 w 106"/>
                <a:gd name="T41" fmla="*/ 78 h 78"/>
                <a:gd name="T42" fmla="*/ 42 w 106"/>
                <a:gd name="T43" fmla="*/ 78 h 78"/>
                <a:gd name="T44" fmla="*/ 30 w 106"/>
                <a:gd name="T45" fmla="*/ 78 h 78"/>
                <a:gd name="T46" fmla="*/ 17 w 106"/>
                <a:gd name="T47" fmla="*/ 74 h 78"/>
                <a:gd name="T48" fmla="*/ 7 w 106"/>
                <a:gd name="T49" fmla="*/ 68 h 78"/>
                <a:gd name="T50" fmla="*/ 0 w 106"/>
                <a:gd name="T51" fmla="*/ 62 h 78"/>
                <a:gd name="T52" fmla="*/ 0 w 106"/>
                <a:gd name="T53" fmla="*/ 62 h 78"/>
                <a:gd name="T54" fmla="*/ 0 w 106"/>
                <a:gd name="T55" fmla="*/ 62 h 78"/>
                <a:gd name="T56" fmla="*/ 0 w 106"/>
                <a:gd name="T57" fmla="*/ 62 h 78"/>
                <a:gd name="T58" fmla="*/ 0 w 106"/>
                <a:gd name="T59" fmla="*/ 61 h 78"/>
                <a:gd name="T60" fmla="*/ 0 w 106"/>
                <a:gd name="T61" fmla="*/ 61 h 78"/>
                <a:gd name="T62" fmla="*/ 0 w 106"/>
                <a:gd name="T63" fmla="*/ 61 h 78"/>
                <a:gd name="T64" fmla="*/ 0 w 106"/>
                <a:gd name="T65" fmla="*/ 61 h 78"/>
                <a:gd name="T66" fmla="*/ 0 w 106"/>
                <a:gd name="T67" fmla="*/ 61 h 78"/>
                <a:gd name="T68" fmla="*/ 7 w 106"/>
                <a:gd name="T69" fmla="*/ 68 h 78"/>
                <a:gd name="T70" fmla="*/ 17 w 106"/>
                <a:gd name="T71" fmla="*/ 74 h 78"/>
                <a:gd name="T72" fmla="*/ 30 w 106"/>
                <a:gd name="T73" fmla="*/ 77 h 78"/>
                <a:gd name="T74" fmla="*/ 42 w 106"/>
                <a:gd name="T75" fmla="*/ 78 h 78"/>
                <a:gd name="T76" fmla="*/ 55 w 106"/>
                <a:gd name="T77" fmla="*/ 77 h 78"/>
                <a:gd name="T78" fmla="*/ 66 w 106"/>
                <a:gd name="T79" fmla="*/ 74 h 78"/>
                <a:gd name="T80" fmla="*/ 78 w 106"/>
                <a:gd name="T81" fmla="*/ 68 h 78"/>
                <a:gd name="T82" fmla="*/ 86 w 106"/>
                <a:gd name="T83" fmla="*/ 59 h 78"/>
                <a:gd name="T84" fmla="*/ 95 w 106"/>
                <a:gd name="T85" fmla="*/ 51 h 78"/>
                <a:gd name="T86" fmla="*/ 101 w 106"/>
                <a:gd name="T87" fmla="*/ 39 h 78"/>
                <a:gd name="T88" fmla="*/ 104 w 106"/>
                <a:gd name="T89" fmla="*/ 28 h 78"/>
                <a:gd name="T90" fmla="*/ 105 w 106"/>
                <a:gd name="T91" fmla="*/ 15 h 78"/>
                <a:gd name="T92" fmla="*/ 106 w 106"/>
                <a:gd name="T9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8">
                  <a:moveTo>
                    <a:pt x="106" y="15"/>
                  </a:moveTo>
                  <a:lnTo>
                    <a:pt x="105" y="3"/>
                  </a:lnTo>
                  <a:lnTo>
                    <a:pt x="104" y="0"/>
                  </a:lnTo>
                  <a:lnTo>
                    <a:pt x="104" y="0"/>
                  </a:lnTo>
                  <a:lnTo>
                    <a:pt x="104" y="0"/>
                  </a:lnTo>
                  <a:lnTo>
                    <a:pt x="104" y="0"/>
                  </a:lnTo>
                  <a:lnTo>
                    <a:pt x="104" y="0"/>
                  </a:lnTo>
                  <a:lnTo>
                    <a:pt x="104" y="0"/>
                  </a:lnTo>
                  <a:lnTo>
                    <a:pt x="104" y="0"/>
                  </a:lnTo>
                  <a:lnTo>
                    <a:pt x="104" y="0"/>
                  </a:lnTo>
                  <a:lnTo>
                    <a:pt x="104" y="0"/>
                  </a:lnTo>
                  <a:lnTo>
                    <a:pt x="104" y="3"/>
                  </a:lnTo>
                  <a:lnTo>
                    <a:pt x="105" y="15"/>
                  </a:lnTo>
                  <a:lnTo>
                    <a:pt x="106" y="15"/>
                  </a:lnTo>
                  <a:lnTo>
                    <a:pt x="105" y="28"/>
                  </a:lnTo>
                  <a:lnTo>
                    <a:pt x="101" y="41"/>
                  </a:lnTo>
                  <a:lnTo>
                    <a:pt x="95" y="51"/>
                  </a:lnTo>
                  <a:lnTo>
                    <a:pt x="88" y="61"/>
                  </a:lnTo>
                  <a:lnTo>
                    <a:pt x="78" y="68"/>
                  </a:lnTo>
                  <a:lnTo>
                    <a:pt x="68" y="74"/>
                  </a:lnTo>
                  <a:lnTo>
                    <a:pt x="55" y="78"/>
                  </a:lnTo>
                  <a:lnTo>
                    <a:pt x="42" y="78"/>
                  </a:lnTo>
                  <a:lnTo>
                    <a:pt x="30" y="78"/>
                  </a:lnTo>
                  <a:lnTo>
                    <a:pt x="17" y="74"/>
                  </a:lnTo>
                  <a:lnTo>
                    <a:pt x="7" y="68"/>
                  </a:lnTo>
                  <a:lnTo>
                    <a:pt x="0" y="62"/>
                  </a:lnTo>
                  <a:lnTo>
                    <a:pt x="0" y="62"/>
                  </a:lnTo>
                  <a:lnTo>
                    <a:pt x="0" y="62"/>
                  </a:lnTo>
                  <a:lnTo>
                    <a:pt x="0" y="62"/>
                  </a:lnTo>
                  <a:lnTo>
                    <a:pt x="0" y="61"/>
                  </a:lnTo>
                  <a:lnTo>
                    <a:pt x="0" y="61"/>
                  </a:lnTo>
                  <a:lnTo>
                    <a:pt x="0" y="61"/>
                  </a:lnTo>
                  <a:lnTo>
                    <a:pt x="0" y="61"/>
                  </a:lnTo>
                  <a:lnTo>
                    <a:pt x="0" y="61"/>
                  </a:lnTo>
                  <a:lnTo>
                    <a:pt x="7" y="68"/>
                  </a:lnTo>
                  <a:lnTo>
                    <a:pt x="17" y="74"/>
                  </a:lnTo>
                  <a:lnTo>
                    <a:pt x="30" y="77"/>
                  </a:lnTo>
                  <a:lnTo>
                    <a:pt x="42" y="78"/>
                  </a:lnTo>
                  <a:lnTo>
                    <a:pt x="55" y="77"/>
                  </a:lnTo>
                  <a:lnTo>
                    <a:pt x="66" y="74"/>
                  </a:lnTo>
                  <a:lnTo>
                    <a:pt x="78" y="68"/>
                  </a:lnTo>
                  <a:lnTo>
                    <a:pt x="86" y="59"/>
                  </a:lnTo>
                  <a:lnTo>
                    <a:pt x="95" y="51"/>
                  </a:lnTo>
                  <a:lnTo>
                    <a:pt x="101" y="39"/>
                  </a:lnTo>
                  <a:lnTo>
                    <a:pt x="104" y="28"/>
                  </a:lnTo>
                  <a:lnTo>
                    <a:pt x="105" y="15"/>
                  </a:lnTo>
                  <a:lnTo>
                    <a:pt x="106" y="15"/>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7" name="Freeform 1547"/>
            <p:cNvSpPr>
              <a:spLocks/>
            </p:cNvSpPr>
            <p:nvPr/>
          </p:nvSpPr>
          <p:spPr bwMode="auto">
            <a:xfrm>
              <a:off x="4074" y="2556"/>
              <a:ext cx="105" cy="79"/>
            </a:xfrm>
            <a:custGeom>
              <a:avLst/>
              <a:gdLst>
                <a:gd name="T0" fmla="*/ 105 w 105"/>
                <a:gd name="T1" fmla="*/ 16 h 79"/>
                <a:gd name="T2" fmla="*/ 104 w 105"/>
                <a:gd name="T3" fmla="*/ 4 h 79"/>
                <a:gd name="T4" fmla="*/ 104 w 105"/>
                <a:gd name="T5" fmla="*/ 1 h 79"/>
                <a:gd name="T6" fmla="*/ 104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4 w 105"/>
                <a:gd name="T23" fmla="*/ 4 h 79"/>
                <a:gd name="T24" fmla="*/ 105 w 105"/>
                <a:gd name="T25" fmla="*/ 16 h 79"/>
                <a:gd name="T26" fmla="*/ 105 w 105"/>
                <a:gd name="T27" fmla="*/ 16 h 79"/>
                <a:gd name="T28" fmla="*/ 104 w 105"/>
                <a:gd name="T29" fmla="*/ 29 h 79"/>
                <a:gd name="T30" fmla="*/ 101 w 105"/>
                <a:gd name="T31" fmla="*/ 40 h 79"/>
                <a:gd name="T32" fmla="*/ 95 w 105"/>
                <a:gd name="T33" fmla="*/ 52 h 79"/>
                <a:gd name="T34" fmla="*/ 86 w 105"/>
                <a:gd name="T35" fmla="*/ 60 h 79"/>
                <a:gd name="T36" fmla="*/ 78 w 105"/>
                <a:gd name="T37" fmla="*/ 69 h 79"/>
                <a:gd name="T38" fmla="*/ 66 w 105"/>
                <a:gd name="T39" fmla="*/ 75 h 79"/>
                <a:gd name="T40" fmla="*/ 55 w 105"/>
                <a:gd name="T41" fmla="*/ 78 h 79"/>
                <a:gd name="T42" fmla="*/ 42 w 105"/>
                <a:gd name="T43" fmla="*/ 79 h 79"/>
                <a:gd name="T44" fmla="*/ 30 w 105"/>
                <a:gd name="T45" fmla="*/ 78 h 79"/>
                <a:gd name="T46" fmla="*/ 17 w 105"/>
                <a:gd name="T47" fmla="*/ 75 h 79"/>
                <a:gd name="T48" fmla="*/ 7 w 105"/>
                <a:gd name="T49" fmla="*/ 69 h 79"/>
                <a:gd name="T50" fmla="*/ 0 w 105"/>
                <a:gd name="T51" fmla="*/ 62 h 79"/>
                <a:gd name="T52" fmla="*/ 0 w 105"/>
                <a:gd name="T53" fmla="*/ 62 h 79"/>
                <a:gd name="T54" fmla="*/ 0 w 105"/>
                <a:gd name="T55" fmla="*/ 62 h 79"/>
                <a:gd name="T56" fmla="*/ 0 w 105"/>
                <a:gd name="T57" fmla="*/ 62 h 79"/>
                <a:gd name="T58" fmla="*/ 0 w 105"/>
                <a:gd name="T59" fmla="*/ 62 h 79"/>
                <a:gd name="T60" fmla="*/ 0 w 105"/>
                <a:gd name="T61" fmla="*/ 62 h 79"/>
                <a:gd name="T62" fmla="*/ 0 w 105"/>
                <a:gd name="T63" fmla="*/ 62 h 79"/>
                <a:gd name="T64" fmla="*/ 0 w 105"/>
                <a:gd name="T65" fmla="*/ 62 h 79"/>
                <a:gd name="T66" fmla="*/ 0 w 105"/>
                <a:gd name="T67" fmla="*/ 62 h 79"/>
                <a:gd name="T68" fmla="*/ 7 w 105"/>
                <a:gd name="T69" fmla="*/ 68 h 79"/>
                <a:gd name="T70" fmla="*/ 19 w 105"/>
                <a:gd name="T71" fmla="*/ 73 h 79"/>
                <a:gd name="T72" fmla="*/ 30 w 105"/>
                <a:gd name="T73" fmla="*/ 78 h 79"/>
                <a:gd name="T74" fmla="*/ 42 w 105"/>
                <a:gd name="T75" fmla="*/ 79 h 79"/>
                <a:gd name="T76" fmla="*/ 55 w 105"/>
                <a:gd name="T77" fmla="*/ 78 h 79"/>
                <a:gd name="T78" fmla="*/ 66 w 105"/>
                <a:gd name="T79" fmla="*/ 73 h 79"/>
                <a:gd name="T80" fmla="*/ 78 w 105"/>
                <a:gd name="T81" fmla="*/ 68 h 79"/>
                <a:gd name="T82" fmla="*/ 86 w 105"/>
                <a:gd name="T83" fmla="*/ 60 h 79"/>
                <a:gd name="T84" fmla="*/ 93 w 105"/>
                <a:gd name="T85" fmla="*/ 52 h 79"/>
                <a:gd name="T86" fmla="*/ 99 w 105"/>
                <a:gd name="T87" fmla="*/ 40 h 79"/>
                <a:gd name="T88" fmla="*/ 104 w 105"/>
                <a:gd name="T89" fmla="*/ 29 h 79"/>
                <a:gd name="T90" fmla="*/ 105 w 105"/>
                <a:gd name="T91" fmla="*/ 16 h 79"/>
                <a:gd name="T92" fmla="*/ 105 w 105"/>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6"/>
                  </a:moveTo>
                  <a:lnTo>
                    <a:pt x="104" y="4"/>
                  </a:lnTo>
                  <a:lnTo>
                    <a:pt x="104" y="1"/>
                  </a:lnTo>
                  <a:lnTo>
                    <a:pt x="104" y="0"/>
                  </a:lnTo>
                  <a:lnTo>
                    <a:pt x="102" y="0"/>
                  </a:lnTo>
                  <a:lnTo>
                    <a:pt x="102" y="0"/>
                  </a:lnTo>
                  <a:lnTo>
                    <a:pt x="102" y="0"/>
                  </a:lnTo>
                  <a:lnTo>
                    <a:pt x="102" y="0"/>
                  </a:lnTo>
                  <a:lnTo>
                    <a:pt x="102" y="0"/>
                  </a:lnTo>
                  <a:lnTo>
                    <a:pt x="102" y="0"/>
                  </a:lnTo>
                  <a:lnTo>
                    <a:pt x="102" y="0"/>
                  </a:lnTo>
                  <a:lnTo>
                    <a:pt x="104" y="4"/>
                  </a:lnTo>
                  <a:lnTo>
                    <a:pt x="105" y="16"/>
                  </a:lnTo>
                  <a:lnTo>
                    <a:pt x="105" y="16"/>
                  </a:lnTo>
                  <a:lnTo>
                    <a:pt x="104" y="29"/>
                  </a:lnTo>
                  <a:lnTo>
                    <a:pt x="101" y="40"/>
                  </a:lnTo>
                  <a:lnTo>
                    <a:pt x="95" y="52"/>
                  </a:lnTo>
                  <a:lnTo>
                    <a:pt x="86" y="60"/>
                  </a:lnTo>
                  <a:lnTo>
                    <a:pt x="78" y="69"/>
                  </a:lnTo>
                  <a:lnTo>
                    <a:pt x="66" y="75"/>
                  </a:lnTo>
                  <a:lnTo>
                    <a:pt x="55" y="78"/>
                  </a:lnTo>
                  <a:lnTo>
                    <a:pt x="42" y="79"/>
                  </a:lnTo>
                  <a:lnTo>
                    <a:pt x="30" y="78"/>
                  </a:lnTo>
                  <a:lnTo>
                    <a:pt x="17" y="75"/>
                  </a:lnTo>
                  <a:lnTo>
                    <a:pt x="7" y="69"/>
                  </a:lnTo>
                  <a:lnTo>
                    <a:pt x="0" y="62"/>
                  </a:lnTo>
                  <a:lnTo>
                    <a:pt x="0" y="62"/>
                  </a:lnTo>
                  <a:lnTo>
                    <a:pt x="0" y="62"/>
                  </a:lnTo>
                  <a:lnTo>
                    <a:pt x="0" y="62"/>
                  </a:lnTo>
                  <a:lnTo>
                    <a:pt x="0" y="62"/>
                  </a:lnTo>
                  <a:lnTo>
                    <a:pt x="0" y="62"/>
                  </a:lnTo>
                  <a:lnTo>
                    <a:pt x="0" y="62"/>
                  </a:lnTo>
                  <a:lnTo>
                    <a:pt x="0" y="62"/>
                  </a:lnTo>
                  <a:lnTo>
                    <a:pt x="0" y="62"/>
                  </a:lnTo>
                  <a:lnTo>
                    <a:pt x="7" y="68"/>
                  </a:lnTo>
                  <a:lnTo>
                    <a:pt x="19" y="73"/>
                  </a:lnTo>
                  <a:lnTo>
                    <a:pt x="30" y="78"/>
                  </a:lnTo>
                  <a:lnTo>
                    <a:pt x="42" y="79"/>
                  </a:lnTo>
                  <a:lnTo>
                    <a:pt x="55" y="78"/>
                  </a:lnTo>
                  <a:lnTo>
                    <a:pt x="66" y="73"/>
                  </a:lnTo>
                  <a:lnTo>
                    <a:pt x="78" y="68"/>
                  </a:lnTo>
                  <a:lnTo>
                    <a:pt x="86" y="60"/>
                  </a:lnTo>
                  <a:lnTo>
                    <a:pt x="93" y="52"/>
                  </a:lnTo>
                  <a:lnTo>
                    <a:pt x="99" y="40"/>
                  </a:lnTo>
                  <a:lnTo>
                    <a:pt x="104" y="29"/>
                  </a:lnTo>
                  <a:lnTo>
                    <a:pt x="105" y="16"/>
                  </a:lnTo>
                  <a:lnTo>
                    <a:pt x="105"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8" name="Freeform 1548"/>
            <p:cNvSpPr>
              <a:spLocks/>
            </p:cNvSpPr>
            <p:nvPr/>
          </p:nvSpPr>
          <p:spPr bwMode="auto">
            <a:xfrm>
              <a:off x="4073" y="2556"/>
              <a:ext cx="106" cy="79"/>
            </a:xfrm>
            <a:custGeom>
              <a:avLst/>
              <a:gdLst>
                <a:gd name="T0" fmla="*/ 106 w 106"/>
                <a:gd name="T1" fmla="*/ 16 h 79"/>
                <a:gd name="T2" fmla="*/ 105 w 106"/>
                <a:gd name="T3" fmla="*/ 4 h 79"/>
                <a:gd name="T4" fmla="*/ 103 w 106"/>
                <a:gd name="T5" fmla="*/ 0 h 79"/>
                <a:gd name="T6" fmla="*/ 103 w 106"/>
                <a:gd name="T7" fmla="*/ 0 h 79"/>
                <a:gd name="T8" fmla="*/ 103 w 106"/>
                <a:gd name="T9" fmla="*/ 0 h 79"/>
                <a:gd name="T10" fmla="*/ 103 w 106"/>
                <a:gd name="T11" fmla="*/ 0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5 w 106"/>
                <a:gd name="T23" fmla="*/ 4 h 79"/>
                <a:gd name="T24" fmla="*/ 105 w 106"/>
                <a:gd name="T25" fmla="*/ 16 h 79"/>
                <a:gd name="T26" fmla="*/ 106 w 106"/>
                <a:gd name="T27" fmla="*/ 16 h 79"/>
                <a:gd name="T28" fmla="*/ 105 w 106"/>
                <a:gd name="T29" fmla="*/ 29 h 79"/>
                <a:gd name="T30" fmla="*/ 100 w 106"/>
                <a:gd name="T31" fmla="*/ 40 h 79"/>
                <a:gd name="T32" fmla="*/ 94 w 106"/>
                <a:gd name="T33" fmla="*/ 52 h 79"/>
                <a:gd name="T34" fmla="*/ 87 w 106"/>
                <a:gd name="T35" fmla="*/ 60 h 79"/>
                <a:gd name="T36" fmla="*/ 79 w 106"/>
                <a:gd name="T37" fmla="*/ 68 h 79"/>
                <a:gd name="T38" fmla="*/ 67 w 106"/>
                <a:gd name="T39" fmla="*/ 73 h 79"/>
                <a:gd name="T40" fmla="*/ 56 w 106"/>
                <a:gd name="T41" fmla="*/ 78 h 79"/>
                <a:gd name="T42" fmla="*/ 43 w 106"/>
                <a:gd name="T43" fmla="*/ 79 h 79"/>
                <a:gd name="T44" fmla="*/ 31 w 106"/>
                <a:gd name="T45" fmla="*/ 78 h 79"/>
                <a:gd name="T46" fmla="*/ 20 w 106"/>
                <a:gd name="T47" fmla="*/ 73 h 79"/>
                <a:gd name="T48" fmla="*/ 8 w 106"/>
                <a:gd name="T49" fmla="*/ 68 h 79"/>
                <a:gd name="T50" fmla="*/ 1 w 106"/>
                <a:gd name="T51" fmla="*/ 62 h 79"/>
                <a:gd name="T52" fmla="*/ 1 w 106"/>
                <a:gd name="T53" fmla="*/ 62 h 79"/>
                <a:gd name="T54" fmla="*/ 1 w 106"/>
                <a:gd name="T55" fmla="*/ 62 h 79"/>
                <a:gd name="T56" fmla="*/ 1 w 106"/>
                <a:gd name="T57" fmla="*/ 60 h 79"/>
                <a:gd name="T58" fmla="*/ 1 w 106"/>
                <a:gd name="T59" fmla="*/ 60 h 79"/>
                <a:gd name="T60" fmla="*/ 1 w 106"/>
                <a:gd name="T61" fmla="*/ 60 h 79"/>
                <a:gd name="T62" fmla="*/ 0 w 106"/>
                <a:gd name="T63" fmla="*/ 60 h 79"/>
                <a:gd name="T64" fmla="*/ 0 w 106"/>
                <a:gd name="T65" fmla="*/ 60 h 79"/>
                <a:gd name="T66" fmla="*/ 0 w 106"/>
                <a:gd name="T67" fmla="*/ 60 h 79"/>
                <a:gd name="T68" fmla="*/ 8 w 106"/>
                <a:gd name="T69" fmla="*/ 68 h 79"/>
                <a:gd name="T70" fmla="*/ 20 w 106"/>
                <a:gd name="T71" fmla="*/ 73 h 79"/>
                <a:gd name="T72" fmla="*/ 31 w 106"/>
                <a:gd name="T73" fmla="*/ 78 h 79"/>
                <a:gd name="T74" fmla="*/ 43 w 106"/>
                <a:gd name="T75" fmla="*/ 78 h 79"/>
                <a:gd name="T76" fmla="*/ 56 w 106"/>
                <a:gd name="T77" fmla="*/ 78 h 79"/>
                <a:gd name="T78" fmla="*/ 67 w 106"/>
                <a:gd name="T79" fmla="*/ 73 h 79"/>
                <a:gd name="T80" fmla="*/ 77 w 106"/>
                <a:gd name="T81" fmla="*/ 68 h 79"/>
                <a:gd name="T82" fmla="*/ 87 w 106"/>
                <a:gd name="T83" fmla="*/ 60 h 79"/>
                <a:gd name="T84" fmla="*/ 94 w 106"/>
                <a:gd name="T85" fmla="*/ 50 h 79"/>
                <a:gd name="T86" fmla="*/ 100 w 106"/>
                <a:gd name="T87" fmla="*/ 40 h 79"/>
                <a:gd name="T88" fmla="*/ 105 w 106"/>
                <a:gd name="T89" fmla="*/ 29 h 79"/>
                <a:gd name="T90" fmla="*/ 105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4"/>
                  </a:lnTo>
                  <a:lnTo>
                    <a:pt x="103" y="0"/>
                  </a:lnTo>
                  <a:lnTo>
                    <a:pt x="103" y="0"/>
                  </a:lnTo>
                  <a:lnTo>
                    <a:pt x="103" y="0"/>
                  </a:lnTo>
                  <a:lnTo>
                    <a:pt x="103" y="0"/>
                  </a:lnTo>
                  <a:lnTo>
                    <a:pt x="103" y="0"/>
                  </a:lnTo>
                  <a:lnTo>
                    <a:pt x="103" y="0"/>
                  </a:lnTo>
                  <a:lnTo>
                    <a:pt x="103" y="0"/>
                  </a:lnTo>
                  <a:lnTo>
                    <a:pt x="103" y="0"/>
                  </a:lnTo>
                  <a:lnTo>
                    <a:pt x="103" y="0"/>
                  </a:lnTo>
                  <a:lnTo>
                    <a:pt x="105" y="4"/>
                  </a:lnTo>
                  <a:lnTo>
                    <a:pt x="105" y="16"/>
                  </a:lnTo>
                  <a:lnTo>
                    <a:pt x="106" y="16"/>
                  </a:lnTo>
                  <a:lnTo>
                    <a:pt x="105" y="29"/>
                  </a:lnTo>
                  <a:lnTo>
                    <a:pt x="100" y="40"/>
                  </a:lnTo>
                  <a:lnTo>
                    <a:pt x="94" y="52"/>
                  </a:lnTo>
                  <a:lnTo>
                    <a:pt x="87" y="60"/>
                  </a:lnTo>
                  <a:lnTo>
                    <a:pt x="79" y="68"/>
                  </a:lnTo>
                  <a:lnTo>
                    <a:pt x="67" y="73"/>
                  </a:lnTo>
                  <a:lnTo>
                    <a:pt x="56" y="78"/>
                  </a:lnTo>
                  <a:lnTo>
                    <a:pt x="43" y="79"/>
                  </a:lnTo>
                  <a:lnTo>
                    <a:pt x="31" y="78"/>
                  </a:lnTo>
                  <a:lnTo>
                    <a:pt x="20" y="73"/>
                  </a:lnTo>
                  <a:lnTo>
                    <a:pt x="8" y="68"/>
                  </a:lnTo>
                  <a:lnTo>
                    <a:pt x="1" y="62"/>
                  </a:lnTo>
                  <a:lnTo>
                    <a:pt x="1" y="62"/>
                  </a:lnTo>
                  <a:lnTo>
                    <a:pt x="1" y="62"/>
                  </a:lnTo>
                  <a:lnTo>
                    <a:pt x="1" y="60"/>
                  </a:lnTo>
                  <a:lnTo>
                    <a:pt x="1" y="60"/>
                  </a:lnTo>
                  <a:lnTo>
                    <a:pt x="1" y="60"/>
                  </a:lnTo>
                  <a:lnTo>
                    <a:pt x="0" y="60"/>
                  </a:lnTo>
                  <a:lnTo>
                    <a:pt x="0" y="60"/>
                  </a:lnTo>
                  <a:lnTo>
                    <a:pt x="0" y="60"/>
                  </a:lnTo>
                  <a:lnTo>
                    <a:pt x="8" y="68"/>
                  </a:lnTo>
                  <a:lnTo>
                    <a:pt x="20" y="73"/>
                  </a:lnTo>
                  <a:lnTo>
                    <a:pt x="31" y="78"/>
                  </a:lnTo>
                  <a:lnTo>
                    <a:pt x="43" y="78"/>
                  </a:lnTo>
                  <a:lnTo>
                    <a:pt x="56" y="78"/>
                  </a:lnTo>
                  <a:lnTo>
                    <a:pt x="67" y="73"/>
                  </a:lnTo>
                  <a:lnTo>
                    <a:pt x="77" y="68"/>
                  </a:lnTo>
                  <a:lnTo>
                    <a:pt x="87" y="60"/>
                  </a:lnTo>
                  <a:lnTo>
                    <a:pt x="94" y="50"/>
                  </a:lnTo>
                  <a:lnTo>
                    <a:pt x="100" y="40"/>
                  </a:lnTo>
                  <a:lnTo>
                    <a:pt x="105" y="29"/>
                  </a:lnTo>
                  <a:lnTo>
                    <a:pt x="105" y="16"/>
                  </a:lnTo>
                  <a:lnTo>
                    <a:pt x="106" y="16"/>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09" name="Freeform 1549"/>
            <p:cNvSpPr>
              <a:spLocks/>
            </p:cNvSpPr>
            <p:nvPr/>
          </p:nvSpPr>
          <p:spPr bwMode="auto">
            <a:xfrm>
              <a:off x="4073" y="2554"/>
              <a:ext cx="105" cy="80"/>
            </a:xfrm>
            <a:custGeom>
              <a:avLst/>
              <a:gdLst>
                <a:gd name="T0" fmla="*/ 105 w 105"/>
                <a:gd name="T1" fmla="*/ 18 h 80"/>
                <a:gd name="T2" fmla="*/ 105 w 105"/>
                <a:gd name="T3" fmla="*/ 6 h 80"/>
                <a:gd name="T4" fmla="*/ 103 w 105"/>
                <a:gd name="T5" fmla="*/ 2 h 80"/>
                <a:gd name="T6" fmla="*/ 103 w 105"/>
                <a:gd name="T7" fmla="*/ 2 h 80"/>
                <a:gd name="T8" fmla="*/ 103 w 105"/>
                <a:gd name="T9" fmla="*/ 2 h 80"/>
                <a:gd name="T10" fmla="*/ 102 w 105"/>
                <a:gd name="T11" fmla="*/ 2 h 80"/>
                <a:gd name="T12" fmla="*/ 102 w 105"/>
                <a:gd name="T13" fmla="*/ 2 h 80"/>
                <a:gd name="T14" fmla="*/ 102 w 105"/>
                <a:gd name="T15" fmla="*/ 2 h 80"/>
                <a:gd name="T16" fmla="*/ 102 w 105"/>
                <a:gd name="T17" fmla="*/ 2 h 80"/>
                <a:gd name="T18" fmla="*/ 102 w 105"/>
                <a:gd name="T19" fmla="*/ 0 h 80"/>
                <a:gd name="T20" fmla="*/ 102 w 105"/>
                <a:gd name="T21" fmla="*/ 0 h 80"/>
                <a:gd name="T22" fmla="*/ 103 w 105"/>
                <a:gd name="T23" fmla="*/ 6 h 80"/>
                <a:gd name="T24" fmla="*/ 105 w 105"/>
                <a:gd name="T25" fmla="*/ 18 h 80"/>
                <a:gd name="T26" fmla="*/ 105 w 105"/>
                <a:gd name="T27" fmla="*/ 18 h 80"/>
                <a:gd name="T28" fmla="*/ 105 w 105"/>
                <a:gd name="T29" fmla="*/ 31 h 80"/>
                <a:gd name="T30" fmla="*/ 100 w 105"/>
                <a:gd name="T31" fmla="*/ 42 h 80"/>
                <a:gd name="T32" fmla="*/ 94 w 105"/>
                <a:gd name="T33" fmla="*/ 52 h 80"/>
                <a:gd name="T34" fmla="*/ 87 w 105"/>
                <a:gd name="T35" fmla="*/ 62 h 80"/>
                <a:gd name="T36" fmla="*/ 77 w 105"/>
                <a:gd name="T37" fmla="*/ 70 h 80"/>
                <a:gd name="T38" fmla="*/ 67 w 105"/>
                <a:gd name="T39" fmla="*/ 75 h 80"/>
                <a:gd name="T40" fmla="*/ 56 w 105"/>
                <a:gd name="T41" fmla="*/ 80 h 80"/>
                <a:gd name="T42" fmla="*/ 43 w 105"/>
                <a:gd name="T43" fmla="*/ 80 h 80"/>
                <a:gd name="T44" fmla="*/ 31 w 105"/>
                <a:gd name="T45" fmla="*/ 80 h 80"/>
                <a:gd name="T46" fmla="*/ 20 w 105"/>
                <a:gd name="T47" fmla="*/ 75 h 80"/>
                <a:gd name="T48" fmla="*/ 8 w 105"/>
                <a:gd name="T49" fmla="*/ 70 h 80"/>
                <a:gd name="T50" fmla="*/ 0 w 105"/>
                <a:gd name="T51" fmla="*/ 62 h 80"/>
                <a:gd name="T52" fmla="*/ 0 w 105"/>
                <a:gd name="T53" fmla="*/ 62 h 80"/>
                <a:gd name="T54" fmla="*/ 0 w 105"/>
                <a:gd name="T55" fmla="*/ 62 h 80"/>
                <a:gd name="T56" fmla="*/ 0 w 105"/>
                <a:gd name="T57" fmla="*/ 62 h 80"/>
                <a:gd name="T58" fmla="*/ 0 w 105"/>
                <a:gd name="T59" fmla="*/ 62 h 80"/>
                <a:gd name="T60" fmla="*/ 0 w 105"/>
                <a:gd name="T61" fmla="*/ 62 h 80"/>
                <a:gd name="T62" fmla="*/ 0 w 105"/>
                <a:gd name="T63" fmla="*/ 62 h 80"/>
                <a:gd name="T64" fmla="*/ 0 w 105"/>
                <a:gd name="T65" fmla="*/ 62 h 80"/>
                <a:gd name="T66" fmla="*/ 0 w 105"/>
                <a:gd name="T67" fmla="*/ 62 h 80"/>
                <a:gd name="T68" fmla="*/ 10 w 105"/>
                <a:gd name="T69" fmla="*/ 70 h 80"/>
                <a:gd name="T70" fmla="*/ 20 w 105"/>
                <a:gd name="T71" fmla="*/ 75 h 80"/>
                <a:gd name="T72" fmla="*/ 31 w 105"/>
                <a:gd name="T73" fmla="*/ 78 h 80"/>
                <a:gd name="T74" fmla="*/ 43 w 105"/>
                <a:gd name="T75" fmla="*/ 80 h 80"/>
                <a:gd name="T76" fmla="*/ 56 w 105"/>
                <a:gd name="T77" fmla="*/ 78 h 80"/>
                <a:gd name="T78" fmla="*/ 67 w 105"/>
                <a:gd name="T79" fmla="*/ 75 h 80"/>
                <a:gd name="T80" fmla="*/ 77 w 105"/>
                <a:gd name="T81" fmla="*/ 70 h 80"/>
                <a:gd name="T82" fmla="*/ 87 w 105"/>
                <a:gd name="T83" fmla="*/ 62 h 80"/>
                <a:gd name="T84" fmla="*/ 94 w 105"/>
                <a:gd name="T85" fmla="*/ 52 h 80"/>
                <a:gd name="T86" fmla="*/ 100 w 105"/>
                <a:gd name="T87" fmla="*/ 42 h 80"/>
                <a:gd name="T88" fmla="*/ 103 w 105"/>
                <a:gd name="T89" fmla="*/ 31 h 80"/>
                <a:gd name="T90" fmla="*/ 105 w 105"/>
                <a:gd name="T91" fmla="*/ 18 h 80"/>
                <a:gd name="T92" fmla="*/ 105 w 105"/>
                <a:gd name="T93"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80">
                  <a:moveTo>
                    <a:pt x="105" y="18"/>
                  </a:moveTo>
                  <a:lnTo>
                    <a:pt x="105" y="6"/>
                  </a:lnTo>
                  <a:lnTo>
                    <a:pt x="103" y="2"/>
                  </a:lnTo>
                  <a:lnTo>
                    <a:pt x="103" y="2"/>
                  </a:lnTo>
                  <a:lnTo>
                    <a:pt x="103" y="2"/>
                  </a:lnTo>
                  <a:lnTo>
                    <a:pt x="102" y="2"/>
                  </a:lnTo>
                  <a:lnTo>
                    <a:pt x="102" y="2"/>
                  </a:lnTo>
                  <a:lnTo>
                    <a:pt x="102" y="2"/>
                  </a:lnTo>
                  <a:lnTo>
                    <a:pt x="102" y="2"/>
                  </a:lnTo>
                  <a:lnTo>
                    <a:pt x="102" y="0"/>
                  </a:lnTo>
                  <a:lnTo>
                    <a:pt x="102" y="0"/>
                  </a:lnTo>
                  <a:lnTo>
                    <a:pt x="103" y="6"/>
                  </a:lnTo>
                  <a:lnTo>
                    <a:pt x="105" y="18"/>
                  </a:lnTo>
                  <a:lnTo>
                    <a:pt x="105" y="18"/>
                  </a:lnTo>
                  <a:lnTo>
                    <a:pt x="105" y="31"/>
                  </a:lnTo>
                  <a:lnTo>
                    <a:pt x="100" y="42"/>
                  </a:lnTo>
                  <a:lnTo>
                    <a:pt x="94" y="52"/>
                  </a:lnTo>
                  <a:lnTo>
                    <a:pt x="87" y="62"/>
                  </a:lnTo>
                  <a:lnTo>
                    <a:pt x="77" y="70"/>
                  </a:lnTo>
                  <a:lnTo>
                    <a:pt x="67" y="75"/>
                  </a:lnTo>
                  <a:lnTo>
                    <a:pt x="56" y="80"/>
                  </a:lnTo>
                  <a:lnTo>
                    <a:pt x="43" y="80"/>
                  </a:lnTo>
                  <a:lnTo>
                    <a:pt x="31" y="80"/>
                  </a:lnTo>
                  <a:lnTo>
                    <a:pt x="20" y="75"/>
                  </a:lnTo>
                  <a:lnTo>
                    <a:pt x="8" y="70"/>
                  </a:lnTo>
                  <a:lnTo>
                    <a:pt x="0" y="62"/>
                  </a:lnTo>
                  <a:lnTo>
                    <a:pt x="0" y="62"/>
                  </a:lnTo>
                  <a:lnTo>
                    <a:pt x="0" y="62"/>
                  </a:lnTo>
                  <a:lnTo>
                    <a:pt x="0" y="62"/>
                  </a:lnTo>
                  <a:lnTo>
                    <a:pt x="0" y="62"/>
                  </a:lnTo>
                  <a:lnTo>
                    <a:pt x="0" y="62"/>
                  </a:lnTo>
                  <a:lnTo>
                    <a:pt x="0" y="62"/>
                  </a:lnTo>
                  <a:lnTo>
                    <a:pt x="0" y="62"/>
                  </a:lnTo>
                  <a:lnTo>
                    <a:pt x="0" y="62"/>
                  </a:lnTo>
                  <a:lnTo>
                    <a:pt x="10" y="70"/>
                  </a:lnTo>
                  <a:lnTo>
                    <a:pt x="20" y="75"/>
                  </a:lnTo>
                  <a:lnTo>
                    <a:pt x="31" y="78"/>
                  </a:lnTo>
                  <a:lnTo>
                    <a:pt x="43" y="80"/>
                  </a:lnTo>
                  <a:lnTo>
                    <a:pt x="56" y="78"/>
                  </a:lnTo>
                  <a:lnTo>
                    <a:pt x="67" y="75"/>
                  </a:lnTo>
                  <a:lnTo>
                    <a:pt x="77" y="70"/>
                  </a:lnTo>
                  <a:lnTo>
                    <a:pt x="87" y="62"/>
                  </a:lnTo>
                  <a:lnTo>
                    <a:pt x="94" y="52"/>
                  </a:lnTo>
                  <a:lnTo>
                    <a:pt x="100" y="42"/>
                  </a:lnTo>
                  <a:lnTo>
                    <a:pt x="103" y="31"/>
                  </a:lnTo>
                  <a:lnTo>
                    <a:pt x="105" y="18"/>
                  </a:lnTo>
                  <a:lnTo>
                    <a:pt x="105" y="18"/>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0" name="Freeform 1550"/>
            <p:cNvSpPr>
              <a:spLocks/>
            </p:cNvSpPr>
            <p:nvPr/>
          </p:nvSpPr>
          <p:spPr bwMode="auto">
            <a:xfrm>
              <a:off x="4073" y="2554"/>
              <a:ext cx="105" cy="80"/>
            </a:xfrm>
            <a:custGeom>
              <a:avLst/>
              <a:gdLst>
                <a:gd name="T0" fmla="*/ 105 w 105"/>
                <a:gd name="T1" fmla="*/ 18 h 80"/>
                <a:gd name="T2" fmla="*/ 103 w 105"/>
                <a:gd name="T3" fmla="*/ 6 h 80"/>
                <a:gd name="T4" fmla="*/ 102 w 105"/>
                <a:gd name="T5" fmla="*/ 0 h 80"/>
                <a:gd name="T6" fmla="*/ 102 w 105"/>
                <a:gd name="T7" fmla="*/ 0 h 80"/>
                <a:gd name="T8" fmla="*/ 102 w 105"/>
                <a:gd name="T9" fmla="*/ 0 h 80"/>
                <a:gd name="T10" fmla="*/ 102 w 105"/>
                <a:gd name="T11" fmla="*/ 0 h 80"/>
                <a:gd name="T12" fmla="*/ 102 w 105"/>
                <a:gd name="T13" fmla="*/ 0 h 80"/>
                <a:gd name="T14" fmla="*/ 102 w 105"/>
                <a:gd name="T15" fmla="*/ 0 h 80"/>
                <a:gd name="T16" fmla="*/ 102 w 105"/>
                <a:gd name="T17" fmla="*/ 0 h 80"/>
                <a:gd name="T18" fmla="*/ 102 w 105"/>
                <a:gd name="T19" fmla="*/ 0 h 80"/>
                <a:gd name="T20" fmla="*/ 102 w 105"/>
                <a:gd name="T21" fmla="*/ 0 h 80"/>
                <a:gd name="T22" fmla="*/ 103 w 105"/>
                <a:gd name="T23" fmla="*/ 6 h 80"/>
                <a:gd name="T24" fmla="*/ 105 w 105"/>
                <a:gd name="T25" fmla="*/ 18 h 80"/>
                <a:gd name="T26" fmla="*/ 105 w 105"/>
                <a:gd name="T27" fmla="*/ 18 h 80"/>
                <a:gd name="T28" fmla="*/ 103 w 105"/>
                <a:gd name="T29" fmla="*/ 31 h 80"/>
                <a:gd name="T30" fmla="*/ 100 w 105"/>
                <a:gd name="T31" fmla="*/ 42 h 80"/>
                <a:gd name="T32" fmla="*/ 94 w 105"/>
                <a:gd name="T33" fmla="*/ 52 h 80"/>
                <a:gd name="T34" fmla="*/ 87 w 105"/>
                <a:gd name="T35" fmla="*/ 62 h 80"/>
                <a:gd name="T36" fmla="*/ 77 w 105"/>
                <a:gd name="T37" fmla="*/ 70 h 80"/>
                <a:gd name="T38" fmla="*/ 67 w 105"/>
                <a:gd name="T39" fmla="*/ 75 h 80"/>
                <a:gd name="T40" fmla="*/ 56 w 105"/>
                <a:gd name="T41" fmla="*/ 78 h 80"/>
                <a:gd name="T42" fmla="*/ 43 w 105"/>
                <a:gd name="T43" fmla="*/ 80 h 80"/>
                <a:gd name="T44" fmla="*/ 31 w 105"/>
                <a:gd name="T45" fmla="*/ 78 h 80"/>
                <a:gd name="T46" fmla="*/ 20 w 105"/>
                <a:gd name="T47" fmla="*/ 75 h 80"/>
                <a:gd name="T48" fmla="*/ 10 w 105"/>
                <a:gd name="T49" fmla="*/ 70 h 80"/>
                <a:gd name="T50" fmla="*/ 0 w 105"/>
                <a:gd name="T51" fmla="*/ 62 h 80"/>
                <a:gd name="T52" fmla="*/ 0 w 105"/>
                <a:gd name="T53" fmla="*/ 62 h 80"/>
                <a:gd name="T54" fmla="*/ 0 w 105"/>
                <a:gd name="T55" fmla="*/ 61 h 80"/>
                <a:gd name="T56" fmla="*/ 0 w 105"/>
                <a:gd name="T57" fmla="*/ 61 h 80"/>
                <a:gd name="T58" fmla="*/ 0 w 105"/>
                <a:gd name="T59" fmla="*/ 61 h 80"/>
                <a:gd name="T60" fmla="*/ 0 w 105"/>
                <a:gd name="T61" fmla="*/ 61 h 80"/>
                <a:gd name="T62" fmla="*/ 0 w 105"/>
                <a:gd name="T63" fmla="*/ 61 h 80"/>
                <a:gd name="T64" fmla="*/ 0 w 105"/>
                <a:gd name="T65" fmla="*/ 61 h 80"/>
                <a:gd name="T66" fmla="*/ 0 w 105"/>
                <a:gd name="T67" fmla="*/ 61 h 80"/>
                <a:gd name="T68" fmla="*/ 1 w 105"/>
                <a:gd name="T69" fmla="*/ 61 h 80"/>
                <a:gd name="T70" fmla="*/ 10 w 105"/>
                <a:gd name="T71" fmla="*/ 70 h 80"/>
                <a:gd name="T72" fmla="*/ 20 w 105"/>
                <a:gd name="T73" fmla="*/ 74 h 80"/>
                <a:gd name="T74" fmla="*/ 31 w 105"/>
                <a:gd name="T75" fmla="*/ 78 h 80"/>
                <a:gd name="T76" fmla="*/ 43 w 105"/>
                <a:gd name="T77" fmla="*/ 80 h 80"/>
                <a:gd name="T78" fmla="*/ 56 w 105"/>
                <a:gd name="T79" fmla="*/ 78 h 80"/>
                <a:gd name="T80" fmla="*/ 67 w 105"/>
                <a:gd name="T81" fmla="*/ 74 h 80"/>
                <a:gd name="T82" fmla="*/ 77 w 105"/>
                <a:gd name="T83" fmla="*/ 70 h 80"/>
                <a:gd name="T84" fmla="*/ 86 w 105"/>
                <a:gd name="T85" fmla="*/ 61 h 80"/>
                <a:gd name="T86" fmla="*/ 94 w 105"/>
                <a:gd name="T87" fmla="*/ 52 h 80"/>
                <a:gd name="T88" fmla="*/ 99 w 105"/>
                <a:gd name="T89" fmla="*/ 42 h 80"/>
                <a:gd name="T90" fmla="*/ 103 w 105"/>
                <a:gd name="T91" fmla="*/ 31 h 80"/>
                <a:gd name="T92" fmla="*/ 105 w 105"/>
                <a:gd name="T93" fmla="*/ 18 h 80"/>
                <a:gd name="T94" fmla="*/ 105 w 105"/>
                <a:gd name="T95"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80">
                  <a:moveTo>
                    <a:pt x="105" y="18"/>
                  </a:moveTo>
                  <a:lnTo>
                    <a:pt x="103" y="6"/>
                  </a:lnTo>
                  <a:lnTo>
                    <a:pt x="102" y="0"/>
                  </a:lnTo>
                  <a:lnTo>
                    <a:pt x="102" y="0"/>
                  </a:lnTo>
                  <a:lnTo>
                    <a:pt x="102" y="0"/>
                  </a:lnTo>
                  <a:lnTo>
                    <a:pt x="102" y="0"/>
                  </a:lnTo>
                  <a:lnTo>
                    <a:pt x="102" y="0"/>
                  </a:lnTo>
                  <a:lnTo>
                    <a:pt x="102" y="0"/>
                  </a:lnTo>
                  <a:lnTo>
                    <a:pt x="102" y="0"/>
                  </a:lnTo>
                  <a:lnTo>
                    <a:pt x="102" y="0"/>
                  </a:lnTo>
                  <a:lnTo>
                    <a:pt x="102" y="0"/>
                  </a:lnTo>
                  <a:lnTo>
                    <a:pt x="103" y="6"/>
                  </a:lnTo>
                  <a:lnTo>
                    <a:pt x="105" y="18"/>
                  </a:lnTo>
                  <a:lnTo>
                    <a:pt x="105" y="18"/>
                  </a:lnTo>
                  <a:lnTo>
                    <a:pt x="103" y="31"/>
                  </a:lnTo>
                  <a:lnTo>
                    <a:pt x="100" y="42"/>
                  </a:lnTo>
                  <a:lnTo>
                    <a:pt x="94" y="52"/>
                  </a:lnTo>
                  <a:lnTo>
                    <a:pt x="87" y="62"/>
                  </a:lnTo>
                  <a:lnTo>
                    <a:pt x="77" y="70"/>
                  </a:lnTo>
                  <a:lnTo>
                    <a:pt x="67" y="75"/>
                  </a:lnTo>
                  <a:lnTo>
                    <a:pt x="56" y="78"/>
                  </a:lnTo>
                  <a:lnTo>
                    <a:pt x="43" y="80"/>
                  </a:lnTo>
                  <a:lnTo>
                    <a:pt x="31" y="78"/>
                  </a:lnTo>
                  <a:lnTo>
                    <a:pt x="20" y="75"/>
                  </a:lnTo>
                  <a:lnTo>
                    <a:pt x="10" y="70"/>
                  </a:lnTo>
                  <a:lnTo>
                    <a:pt x="0" y="62"/>
                  </a:lnTo>
                  <a:lnTo>
                    <a:pt x="0" y="62"/>
                  </a:lnTo>
                  <a:lnTo>
                    <a:pt x="0" y="61"/>
                  </a:lnTo>
                  <a:lnTo>
                    <a:pt x="0" y="61"/>
                  </a:lnTo>
                  <a:lnTo>
                    <a:pt x="0" y="61"/>
                  </a:lnTo>
                  <a:lnTo>
                    <a:pt x="0" y="61"/>
                  </a:lnTo>
                  <a:lnTo>
                    <a:pt x="0" y="61"/>
                  </a:lnTo>
                  <a:lnTo>
                    <a:pt x="0" y="61"/>
                  </a:lnTo>
                  <a:lnTo>
                    <a:pt x="0" y="61"/>
                  </a:lnTo>
                  <a:lnTo>
                    <a:pt x="1" y="61"/>
                  </a:lnTo>
                  <a:lnTo>
                    <a:pt x="10" y="70"/>
                  </a:lnTo>
                  <a:lnTo>
                    <a:pt x="20" y="74"/>
                  </a:lnTo>
                  <a:lnTo>
                    <a:pt x="31" y="78"/>
                  </a:lnTo>
                  <a:lnTo>
                    <a:pt x="43" y="80"/>
                  </a:lnTo>
                  <a:lnTo>
                    <a:pt x="56" y="78"/>
                  </a:lnTo>
                  <a:lnTo>
                    <a:pt x="67" y="74"/>
                  </a:lnTo>
                  <a:lnTo>
                    <a:pt x="77" y="70"/>
                  </a:lnTo>
                  <a:lnTo>
                    <a:pt x="86" y="61"/>
                  </a:lnTo>
                  <a:lnTo>
                    <a:pt x="94" y="52"/>
                  </a:lnTo>
                  <a:lnTo>
                    <a:pt x="99" y="42"/>
                  </a:lnTo>
                  <a:lnTo>
                    <a:pt x="103" y="31"/>
                  </a:lnTo>
                  <a:lnTo>
                    <a:pt x="105" y="18"/>
                  </a:lnTo>
                  <a:lnTo>
                    <a:pt x="105" y="18"/>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1" name="Freeform 1551"/>
            <p:cNvSpPr>
              <a:spLocks/>
            </p:cNvSpPr>
            <p:nvPr/>
          </p:nvSpPr>
          <p:spPr bwMode="auto">
            <a:xfrm>
              <a:off x="4073" y="2554"/>
              <a:ext cx="105" cy="80"/>
            </a:xfrm>
            <a:custGeom>
              <a:avLst/>
              <a:gdLst>
                <a:gd name="T0" fmla="*/ 105 w 105"/>
                <a:gd name="T1" fmla="*/ 18 h 80"/>
                <a:gd name="T2" fmla="*/ 103 w 105"/>
                <a:gd name="T3" fmla="*/ 6 h 80"/>
                <a:gd name="T4" fmla="*/ 102 w 105"/>
                <a:gd name="T5" fmla="*/ 0 h 80"/>
                <a:gd name="T6" fmla="*/ 102 w 105"/>
                <a:gd name="T7" fmla="*/ 0 h 80"/>
                <a:gd name="T8" fmla="*/ 102 w 105"/>
                <a:gd name="T9" fmla="*/ 0 h 80"/>
                <a:gd name="T10" fmla="*/ 100 w 105"/>
                <a:gd name="T11" fmla="*/ 0 h 80"/>
                <a:gd name="T12" fmla="*/ 100 w 105"/>
                <a:gd name="T13" fmla="*/ 0 h 80"/>
                <a:gd name="T14" fmla="*/ 100 w 105"/>
                <a:gd name="T15" fmla="*/ 0 h 80"/>
                <a:gd name="T16" fmla="*/ 100 w 105"/>
                <a:gd name="T17" fmla="*/ 0 h 80"/>
                <a:gd name="T18" fmla="*/ 100 w 105"/>
                <a:gd name="T19" fmla="*/ 0 h 80"/>
                <a:gd name="T20" fmla="*/ 100 w 105"/>
                <a:gd name="T21" fmla="*/ 0 h 80"/>
                <a:gd name="T22" fmla="*/ 103 w 105"/>
                <a:gd name="T23" fmla="*/ 6 h 80"/>
                <a:gd name="T24" fmla="*/ 103 w 105"/>
                <a:gd name="T25" fmla="*/ 18 h 80"/>
                <a:gd name="T26" fmla="*/ 105 w 105"/>
                <a:gd name="T27" fmla="*/ 18 h 80"/>
                <a:gd name="T28" fmla="*/ 103 w 105"/>
                <a:gd name="T29" fmla="*/ 31 h 80"/>
                <a:gd name="T30" fmla="*/ 99 w 105"/>
                <a:gd name="T31" fmla="*/ 42 h 80"/>
                <a:gd name="T32" fmla="*/ 94 w 105"/>
                <a:gd name="T33" fmla="*/ 52 h 80"/>
                <a:gd name="T34" fmla="*/ 86 w 105"/>
                <a:gd name="T35" fmla="*/ 61 h 80"/>
                <a:gd name="T36" fmla="*/ 77 w 105"/>
                <a:gd name="T37" fmla="*/ 70 h 80"/>
                <a:gd name="T38" fmla="*/ 67 w 105"/>
                <a:gd name="T39" fmla="*/ 74 h 80"/>
                <a:gd name="T40" fmla="*/ 56 w 105"/>
                <a:gd name="T41" fmla="*/ 78 h 80"/>
                <a:gd name="T42" fmla="*/ 43 w 105"/>
                <a:gd name="T43" fmla="*/ 80 h 80"/>
                <a:gd name="T44" fmla="*/ 31 w 105"/>
                <a:gd name="T45" fmla="*/ 78 h 80"/>
                <a:gd name="T46" fmla="*/ 20 w 105"/>
                <a:gd name="T47" fmla="*/ 74 h 80"/>
                <a:gd name="T48" fmla="*/ 10 w 105"/>
                <a:gd name="T49" fmla="*/ 70 h 80"/>
                <a:gd name="T50" fmla="*/ 1 w 105"/>
                <a:gd name="T51" fmla="*/ 61 h 80"/>
                <a:gd name="T52" fmla="*/ 0 w 105"/>
                <a:gd name="T53" fmla="*/ 61 h 80"/>
                <a:gd name="T54" fmla="*/ 0 w 105"/>
                <a:gd name="T55" fmla="*/ 61 h 80"/>
                <a:gd name="T56" fmla="*/ 0 w 105"/>
                <a:gd name="T57" fmla="*/ 61 h 80"/>
                <a:gd name="T58" fmla="*/ 0 w 105"/>
                <a:gd name="T59" fmla="*/ 61 h 80"/>
                <a:gd name="T60" fmla="*/ 0 w 105"/>
                <a:gd name="T61" fmla="*/ 61 h 80"/>
                <a:gd name="T62" fmla="*/ 0 w 105"/>
                <a:gd name="T63" fmla="*/ 61 h 80"/>
                <a:gd name="T64" fmla="*/ 0 w 105"/>
                <a:gd name="T65" fmla="*/ 61 h 80"/>
                <a:gd name="T66" fmla="*/ 0 w 105"/>
                <a:gd name="T67" fmla="*/ 59 h 80"/>
                <a:gd name="T68" fmla="*/ 0 w 105"/>
                <a:gd name="T69" fmla="*/ 59 h 80"/>
                <a:gd name="T70" fmla="*/ 1 w 105"/>
                <a:gd name="T71" fmla="*/ 61 h 80"/>
                <a:gd name="T72" fmla="*/ 10 w 105"/>
                <a:gd name="T73" fmla="*/ 68 h 80"/>
                <a:gd name="T74" fmla="*/ 20 w 105"/>
                <a:gd name="T75" fmla="*/ 74 h 80"/>
                <a:gd name="T76" fmla="*/ 31 w 105"/>
                <a:gd name="T77" fmla="*/ 78 h 80"/>
                <a:gd name="T78" fmla="*/ 43 w 105"/>
                <a:gd name="T79" fmla="*/ 78 h 80"/>
                <a:gd name="T80" fmla="*/ 56 w 105"/>
                <a:gd name="T81" fmla="*/ 78 h 80"/>
                <a:gd name="T82" fmla="*/ 67 w 105"/>
                <a:gd name="T83" fmla="*/ 74 h 80"/>
                <a:gd name="T84" fmla="*/ 77 w 105"/>
                <a:gd name="T85" fmla="*/ 68 h 80"/>
                <a:gd name="T86" fmla="*/ 86 w 105"/>
                <a:gd name="T87" fmla="*/ 61 h 80"/>
                <a:gd name="T88" fmla="*/ 93 w 105"/>
                <a:gd name="T89" fmla="*/ 52 h 80"/>
                <a:gd name="T90" fmla="*/ 99 w 105"/>
                <a:gd name="T91" fmla="*/ 42 h 80"/>
                <a:gd name="T92" fmla="*/ 103 w 105"/>
                <a:gd name="T93" fmla="*/ 31 h 80"/>
                <a:gd name="T94" fmla="*/ 103 w 105"/>
                <a:gd name="T95" fmla="*/ 18 h 80"/>
                <a:gd name="T96" fmla="*/ 105 w 105"/>
                <a:gd name="T9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80">
                  <a:moveTo>
                    <a:pt x="105" y="18"/>
                  </a:moveTo>
                  <a:lnTo>
                    <a:pt x="103" y="6"/>
                  </a:lnTo>
                  <a:lnTo>
                    <a:pt x="102" y="0"/>
                  </a:lnTo>
                  <a:lnTo>
                    <a:pt x="102" y="0"/>
                  </a:lnTo>
                  <a:lnTo>
                    <a:pt x="102" y="0"/>
                  </a:lnTo>
                  <a:lnTo>
                    <a:pt x="100" y="0"/>
                  </a:lnTo>
                  <a:lnTo>
                    <a:pt x="100" y="0"/>
                  </a:lnTo>
                  <a:lnTo>
                    <a:pt x="100" y="0"/>
                  </a:lnTo>
                  <a:lnTo>
                    <a:pt x="100" y="0"/>
                  </a:lnTo>
                  <a:lnTo>
                    <a:pt x="100" y="0"/>
                  </a:lnTo>
                  <a:lnTo>
                    <a:pt x="100" y="0"/>
                  </a:lnTo>
                  <a:lnTo>
                    <a:pt x="103" y="6"/>
                  </a:lnTo>
                  <a:lnTo>
                    <a:pt x="103" y="18"/>
                  </a:lnTo>
                  <a:lnTo>
                    <a:pt x="105" y="18"/>
                  </a:lnTo>
                  <a:lnTo>
                    <a:pt x="103" y="31"/>
                  </a:lnTo>
                  <a:lnTo>
                    <a:pt x="99" y="42"/>
                  </a:lnTo>
                  <a:lnTo>
                    <a:pt x="94" y="52"/>
                  </a:lnTo>
                  <a:lnTo>
                    <a:pt x="86" y="61"/>
                  </a:lnTo>
                  <a:lnTo>
                    <a:pt x="77" y="70"/>
                  </a:lnTo>
                  <a:lnTo>
                    <a:pt x="67" y="74"/>
                  </a:lnTo>
                  <a:lnTo>
                    <a:pt x="56" y="78"/>
                  </a:lnTo>
                  <a:lnTo>
                    <a:pt x="43" y="80"/>
                  </a:lnTo>
                  <a:lnTo>
                    <a:pt x="31" y="78"/>
                  </a:lnTo>
                  <a:lnTo>
                    <a:pt x="20" y="74"/>
                  </a:lnTo>
                  <a:lnTo>
                    <a:pt x="10" y="70"/>
                  </a:lnTo>
                  <a:lnTo>
                    <a:pt x="1" y="61"/>
                  </a:lnTo>
                  <a:lnTo>
                    <a:pt x="0" y="61"/>
                  </a:lnTo>
                  <a:lnTo>
                    <a:pt x="0" y="61"/>
                  </a:lnTo>
                  <a:lnTo>
                    <a:pt x="0" y="61"/>
                  </a:lnTo>
                  <a:lnTo>
                    <a:pt x="0" y="61"/>
                  </a:lnTo>
                  <a:lnTo>
                    <a:pt x="0" y="61"/>
                  </a:lnTo>
                  <a:lnTo>
                    <a:pt x="0" y="61"/>
                  </a:lnTo>
                  <a:lnTo>
                    <a:pt x="0" y="61"/>
                  </a:lnTo>
                  <a:lnTo>
                    <a:pt x="0" y="59"/>
                  </a:lnTo>
                  <a:lnTo>
                    <a:pt x="0" y="59"/>
                  </a:lnTo>
                  <a:lnTo>
                    <a:pt x="1" y="61"/>
                  </a:lnTo>
                  <a:lnTo>
                    <a:pt x="10" y="68"/>
                  </a:lnTo>
                  <a:lnTo>
                    <a:pt x="20" y="74"/>
                  </a:lnTo>
                  <a:lnTo>
                    <a:pt x="31" y="78"/>
                  </a:lnTo>
                  <a:lnTo>
                    <a:pt x="43" y="78"/>
                  </a:lnTo>
                  <a:lnTo>
                    <a:pt x="56" y="78"/>
                  </a:lnTo>
                  <a:lnTo>
                    <a:pt x="67" y="74"/>
                  </a:lnTo>
                  <a:lnTo>
                    <a:pt x="77" y="68"/>
                  </a:lnTo>
                  <a:lnTo>
                    <a:pt x="86" y="61"/>
                  </a:lnTo>
                  <a:lnTo>
                    <a:pt x="93" y="52"/>
                  </a:lnTo>
                  <a:lnTo>
                    <a:pt x="99" y="42"/>
                  </a:lnTo>
                  <a:lnTo>
                    <a:pt x="103" y="31"/>
                  </a:lnTo>
                  <a:lnTo>
                    <a:pt x="103" y="18"/>
                  </a:lnTo>
                  <a:lnTo>
                    <a:pt x="105" y="1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2" name="Freeform 1552"/>
            <p:cNvSpPr>
              <a:spLocks/>
            </p:cNvSpPr>
            <p:nvPr/>
          </p:nvSpPr>
          <p:spPr bwMode="auto">
            <a:xfrm>
              <a:off x="4073" y="2553"/>
              <a:ext cx="103" cy="79"/>
            </a:xfrm>
            <a:custGeom>
              <a:avLst/>
              <a:gdLst>
                <a:gd name="T0" fmla="*/ 103 w 103"/>
                <a:gd name="T1" fmla="*/ 19 h 79"/>
                <a:gd name="T2" fmla="*/ 103 w 103"/>
                <a:gd name="T3" fmla="*/ 7 h 79"/>
                <a:gd name="T4" fmla="*/ 100 w 103"/>
                <a:gd name="T5" fmla="*/ 1 h 79"/>
                <a:gd name="T6" fmla="*/ 100 w 103"/>
                <a:gd name="T7" fmla="*/ 1 h 79"/>
                <a:gd name="T8" fmla="*/ 100 w 103"/>
                <a:gd name="T9" fmla="*/ 1 h 79"/>
                <a:gd name="T10" fmla="*/ 100 w 103"/>
                <a:gd name="T11" fmla="*/ 1 h 79"/>
                <a:gd name="T12" fmla="*/ 100 w 103"/>
                <a:gd name="T13" fmla="*/ 1 h 79"/>
                <a:gd name="T14" fmla="*/ 100 w 103"/>
                <a:gd name="T15" fmla="*/ 1 h 79"/>
                <a:gd name="T16" fmla="*/ 100 w 103"/>
                <a:gd name="T17" fmla="*/ 1 h 79"/>
                <a:gd name="T18" fmla="*/ 100 w 103"/>
                <a:gd name="T19" fmla="*/ 0 h 79"/>
                <a:gd name="T20" fmla="*/ 100 w 103"/>
                <a:gd name="T21" fmla="*/ 0 h 79"/>
                <a:gd name="T22" fmla="*/ 102 w 103"/>
                <a:gd name="T23" fmla="*/ 7 h 79"/>
                <a:gd name="T24" fmla="*/ 103 w 103"/>
                <a:gd name="T25" fmla="*/ 19 h 79"/>
                <a:gd name="T26" fmla="*/ 103 w 103"/>
                <a:gd name="T27" fmla="*/ 19 h 79"/>
                <a:gd name="T28" fmla="*/ 103 w 103"/>
                <a:gd name="T29" fmla="*/ 32 h 79"/>
                <a:gd name="T30" fmla="*/ 99 w 103"/>
                <a:gd name="T31" fmla="*/ 43 h 79"/>
                <a:gd name="T32" fmla="*/ 93 w 103"/>
                <a:gd name="T33" fmla="*/ 53 h 79"/>
                <a:gd name="T34" fmla="*/ 86 w 103"/>
                <a:gd name="T35" fmla="*/ 62 h 79"/>
                <a:gd name="T36" fmla="*/ 77 w 103"/>
                <a:gd name="T37" fmla="*/ 69 h 79"/>
                <a:gd name="T38" fmla="*/ 67 w 103"/>
                <a:gd name="T39" fmla="*/ 75 h 79"/>
                <a:gd name="T40" fmla="*/ 56 w 103"/>
                <a:gd name="T41" fmla="*/ 79 h 79"/>
                <a:gd name="T42" fmla="*/ 43 w 103"/>
                <a:gd name="T43" fmla="*/ 79 h 79"/>
                <a:gd name="T44" fmla="*/ 31 w 103"/>
                <a:gd name="T45" fmla="*/ 79 h 79"/>
                <a:gd name="T46" fmla="*/ 20 w 103"/>
                <a:gd name="T47" fmla="*/ 75 h 79"/>
                <a:gd name="T48" fmla="*/ 10 w 103"/>
                <a:gd name="T49" fmla="*/ 69 h 79"/>
                <a:gd name="T50" fmla="*/ 1 w 103"/>
                <a:gd name="T51" fmla="*/ 62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60 h 79"/>
                <a:gd name="T64" fmla="*/ 0 w 103"/>
                <a:gd name="T65" fmla="*/ 60 h 79"/>
                <a:gd name="T66" fmla="*/ 0 w 103"/>
                <a:gd name="T67" fmla="*/ 60 h 79"/>
                <a:gd name="T68" fmla="*/ 0 w 103"/>
                <a:gd name="T69" fmla="*/ 60 h 79"/>
                <a:gd name="T70" fmla="*/ 1 w 103"/>
                <a:gd name="T71" fmla="*/ 62 h 79"/>
                <a:gd name="T72" fmla="*/ 10 w 103"/>
                <a:gd name="T73" fmla="*/ 69 h 79"/>
                <a:gd name="T74" fmla="*/ 20 w 103"/>
                <a:gd name="T75" fmla="*/ 75 h 79"/>
                <a:gd name="T76" fmla="*/ 31 w 103"/>
                <a:gd name="T77" fmla="*/ 78 h 79"/>
                <a:gd name="T78" fmla="*/ 43 w 103"/>
                <a:gd name="T79" fmla="*/ 79 h 79"/>
                <a:gd name="T80" fmla="*/ 56 w 103"/>
                <a:gd name="T81" fmla="*/ 78 h 79"/>
                <a:gd name="T82" fmla="*/ 67 w 103"/>
                <a:gd name="T83" fmla="*/ 75 h 79"/>
                <a:gd name="T84" fmla="*/ 77 w 103"/>
                <a:gd name="T85" fmla="*/ 69 h 79"/>
                <a:gd name="T86" fmla="*/ 86 w 103"/>
                <a:gd name="T87" fmla="*/ 62 h 79"/>
                <a:gd name="T88" fmla="*/ 93 w 103"/>
                <a:gd name="T89" fmla="*/ 53 h 79"/>
                <a:gd name="T90" fmla="*/ 99 w 103"/>
                <a:gd name="T91" fmla="*/ 43 h 79"/>
                <a:gd name="T92" fmla="*/ 102 w 103"/>
                <a:gd name="T93" fmla="*/ 32 h 79"/>
                <a:gd name="T94" fmla="*/ 103 w 103"/>
                <a:gd name="T95" fmla="*/ 19 h 79"/>
                <a:gd name="T96" fmla="*/ 103 w 103"/>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9"/>
                  </a:moveTo>
                  <a:lnTo>
                    <a:pt x="103" y="7"/>
                  </a:lnTo>
                  <a:lnTo>
                    <a:pt x="100" y="1"/>
                  </a:lnTo>
                  <a:lnTo>
                    <a:pt x="100" y="1"/>
                  </a:lnTo>
                  <a:lnTo>
                    <a:pt x="100" y="1"/>
                  </a:lnTo>
                  <a:lnTo>
                    <a:pt x="100" y="1"/>
                  </a:lnTo>
                  <a:lnTo>
                    <a:pt x="100" y="1"/>
                  </a:lnTo>
                  <a:lnTo>
                    <a:pt x="100" y="1"/>
                  </a:lnTo>
                  <a:lnTo>
                    <a:pt x="100" y="1"/>
                  </a:lnTo>
                  <a:lnTo>
                    <a:pt x="100" y="0"/>
                  </a:lnTo>
                  <a:lnTo>
                    <a:pt x="100" y="0"/>
                  </a:lnTo>
                  <a:lnTo>
                    <a:pt x="102" y="7"/>
                  </a:lnTo>
                  <a:lnTo>
                    <a:pt x="103" y="19"/>
                  </a:lnTo>
                  <a:lnTo>
                    <a:pt x="103" y="19"/>
                  </a:lnTo>
                  <a:lnTo>
                    <a:pt x="103" y="32"/>
                  </a:lnTo>
                  <a:lnTo>
                    <a:pt x="99" y="43"/>
                  </a:lnTo>
                  <a:lnTo>
                    <a:pt x="93" y="53"/>
                  </a:lnTo>
                  <a:lnTo>
                    <a:pt x="86" y="62"/>
                  </a:lnTo>
                  <a:lnTo>
                    <a:pt x="77" y="69"/>
                  </a:lnTo>
                  <a:lnTo>
                    <a:pt x="67" y="75"/>
                  </a:lnTo>
                  <a:lnTo>
                    <a:pt x="56" y="79"/>
                  </a:lnTo>
                  <a:lnTo>
                    <a:pt x="43" y="79"/>
                  </a:lnTo>
                  <a:lnTo>
                    <a:pt x="31" y="79"/>
                  </a:lnTo>
                  <a:lnTo>
                    <a:pt x="20" y="75"/>
                  </a:lnTo>
                  <a:lnTo>
                    <a:pt x="10" y="69"/>
                  </a:lnTo>
                  <a:lnTo>
                    <a:pt x="1" y="62"/>
                  </a:lnTo>
                  <a:lnTo>
                    <a:pt x="0" y="60"/>
                  </a:lnTo>
                  <a:lnTo>
                    <a:pt x="0" y="60"/>
                  </a:lnTo>
                  <a:lnTo>
                    <a:pt x="0" y="60"/>
                  </a:lnTo>
                  <a:lnTo>
                    <a:pt x="0" y="60"/>
                  </a:lnTo>
                  <a:lnTo>
                    <a:pt x="0" y="60"/>
                  </a:lnTo>
                  <a:lnTo>
                    <a:pt x="0" y="60"/>
                  </a:lnTo>
                  <a:lnTo>
                    <a:pt x="0" y="60"/>
                  </a:lnTo>
                  <a:lnTo>
                    <a:pt x="0" y="60"/>
                  </a:lnTo>
                  <a:lnTo>
                    <a:pt x="0" y="60"/>
                  </a:lnTo>
                  <a:lnTo>
                    <a:pt x="1" y="62"/>
                  </a:lnTo>
                  <a:lnTo>
                    <a:pt x="10" y="69"/>
                  </a:lnTo>
                  <a:lnTo>
                    <a:pt x="20" y="75"/>
                  </a:lnTo>
                  <a:lnTo>
                    <a:pt x="31" y="78"/>
                  </a:lnTo>
                  <a:lnTo>
                    <a:pt x="43" y="79"/>
                  </a:lnTo>
                  <a:lnTo>
                    <a:pt x="56" y="78"/>
                  </a:lnTo>
                  <a:lnTo>
                    <a:pt x="67" y="75"/>
                  </a:lnTo>
                  <a:lnTo>
                    <a:pt x="77" y="69"/>
                  </a:lnTo>
                  <a:lnTo>
                    <a:pt x="86" y="62"/>
                  </a:lnTo>
                  <a:lnTo>
                    <a:pt x="93" y="53"/>
                  </a:lnTo>
                  <a:lnTo>
                    <a:pt x="99" y="43"/>
                  </a:lnTo>
                  <a:lnTo>
                    <a:pt x="102" y="32"/>
                  </a:lnTo>
                  <a:lnTo>
                    <a:pt x="103" y="19"/>
                  </a:lnTo>
                  <a:lnTo>
                    <a:pt x="103"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3" name="Freeform 1553"/>
            <p:cNvSpPr>
              <a:spLocks/>
            </p:cNvSpPr>
            <p:nvPr/>
          </p:nvSpPr>
          <p:spPr bwMode="auto">
            <a:xfrm>
              <a:off x="4073" y="2553"/>
              <a:ext cx="103" cy="79"/>
            </a:xfrm>
            <a:custGeom>
              <a:avLst/>
              <a:gdLst>
                <a:gd name="T0" fmla="*/ 103 w 103"/>
                <a:gd name="T1" fmla="*/ 19 h 79"/>
                <a:gd name="T2" fmla="*/ 102 w 103"/>
                <a:gd name="T3" fmla="*/ 7 h 79"/>
                <a:gd name="T4" fmla="*/ 100 w 103"/>
                <a:gd name="T5" fmla="*/ 0 h 79"/>
                <a:gd name="T6" fmla="*/ 100 w 103"/>
                <a:gd name="T7" fmla="*/ 0 h 79"/>
                <a:gd name="T8" fmla="*/ 100 w 103"/>
                <a:gd name="T9" fmla="*/ 0 h 79"/>
                <a:gd name="T10" fmla="*/ 100 w 103"/>
                <a:gd name="T11" fmla="*/ 0 h 79"/>
                <a:gd name="T12" fmla="*/ 100 w 103"/>
                <a:gd name="T13" fmla="*/ 0 h 79"/>
                <a:gd name="T14" fmla="*/ 99 w 103"/>
                <a:gd name="T15" fmla="*/ 0 h 79"/>
                <a:gd name="T16" fmla="*/ 99 w 103"/>
                <a:gd name="T17" fmla="*/ 0 h 79"/>
                <a:gd name="T18" fmla="*/ 99 w 103"/>
                <a:gd name="T19" fmla="*/ 0 h 79"/>
                <a:gd name="T20" fmla="*/ 99 w 103"/>
                <a:gd name="T21" fmla="*/ 0 h 79"/>
                <a:gd name="T22" fmla="*/ 102 w 103"/>
                <a:gd name="T23" fmla="*/ 7 h 79"/>
                <a:gd name="T24" fmla="*/ 103 w 103"/>
                <a:gd name="T25" fmla="*/ 19 h 79"/>
                <a:gd name="T26" fmla="*/ 103 w 103"/>
                <a:gd name="T27" fmla="*/ 19 h 79"/>
                <a:gd name="T28" fmla="*/ 102 w 103"/>
                <a:gd name="T29" fmla="*/ 32 h 79"/>
                <a:gd name="T30" fmla="*/ 99 w 103"/>
                <a:gd name="T31" fmla="*/ 43 h 79"/>
                <a:gd name="T32" fmla="*/ 93 w 103"/>
                <a:gd name="T33" fmla="*/ 53 h 79"/>
                <a:gd name="T34" fmla="*/ 86 w 103"/>
                <a:gd name="T35" fmla="*/ 62 h 79"/>
                <a:gd name="T36" fmla="*/ 77 w 103"/>
                <a:gd name="T37" fmla="*/ 69 h 79"/>
                <a:gd name="T38" fmla="*/ 67 w 103"/>
                <a:gd name="T39" fmla="*/ 75 h 79"/>
                <a:gd name="T40" fmla="*/ 56 w 103"/>
                <a:gd name="T41" fmla="*/ 78 h 79"/>
                <a:gd name="T42" fmla="*/ 43 w 103"/>
                <a:gd name="T43" fmla="*/ 79 h 79"/>
                <a:gd name="T44" fmla="*/ 31 w 103"/>
                <a:gd name="T45" fmla="*/ 78 h 79"/>
                <a:gd name="T46" fmla="*/ 20 w 103"/>
                <a:gd name="T47" fmla="*/ 75 h 79"/>
                <a:gd name="T48" fmla="*/ 10 w 103"/>
                <a:gd name="T49" fmla="*/ 69 h 79"/>
                <a:gd name="T50" fmla="*/ 1 w 103"/>
                <a:gd name="T51" fmla="*/ 62 h 79"/>
                <a:gd name="T52" fmla="*/ 0 w 103"/>
                <a:gd name="T53" fmla="*/ 60 h 79"/>
                <a:gd name="T54" fmla="*/ 0 w 103"/>
                <a:gd name="T55" fmla="*/ 60 h 79"/>
                <a:gd name="T56" fmla="*/ 0 w 103"/>
                <a:gd name="T57" fmla="*/ 60 h 79"/>
                <a:gd name="T58" fmla="*/ 0 w 103"/>
                <a:gd name="T59" fmla="*/ 59 h 79"/>
                <a:gd name="T60" fmla="*/ 0 w 103"/>
                <a:gd name="T61" fmla="*/ 59 h 79"/>
                <a:gd name="T62" fmla="*/ 0 w 103"/>
                <a:gd name="T63" fmla="*/ 59 h 79"/>
                <a:gd name="T64" fmla="*/ 0 w 103"/>
                <a:gd name="T65" fmla="*/ 59 h 79"/>
                <a:gd name="T66" fmla="*/ 0 w 103"/>
                <a:gd name="T67" fmla="*/ 59 h 79"/>
                <a:gd name="T68" fmla="*/ 0 w 103"/>
                <a:gd name="T69" fmla="*/ 59 h 79"/>
                <a:gd name="T70" fmla="*/ 1 w 103"/>
                <a:gd name="T71" fmla="*/ 62 h 79"/>
                <a:gd name="T72" fmla="*/ 10 w 103"/>
                <a:gd name="T73" fmla="*/ 69 h 79"/>
                <a:gd name="T74" fmla="*/ 20 w 103"/>
                <a:gd name="T75" fmla="*/ 73 h 79"/>
                <a:gd name="T76" fmla="*/ 31 w 103"/>
                <a:gd name="T77" fmla="*/ 78 h 79"/>
                <a:gd name="T78" fmla="*/ 43 w 103"/>
                <a:gd name="T79" fmla="*/ 79 h 79"/>
                <a:gd name="T80" fmla="*/ 56 w 103"/>
                <a:gd name="T81" fmla="*/ 78 h 79"/>
                <a:gd name="T82" fmla="*/ 67 w 103"/>
                <a:gd name="T83" fmla="*/ 73 h 79"/>
                <a:gd name="T84" fmla="*/ 77 w 103"/>
                <a:gd name="T85" fmla="*/ 69 h 79"/>
                <a:gd name="T86" fmla="*/ 86 w 103"/>
                <a:gd name="T87" fmla="*/ 62 h 79"/>
                <a:gd name="T88" fmla="*/ 93 w 103"/>
                <a:gd name="T89" fmla="*/ 52 h 79"/>
                <a:gd name="T90" fmla="*/ 97 w 103"/>
                <a:gd name="T91" fmla="*/ 42 h 79"/>
                <a:gd name="T92" fmla="*/ 102 w 103"/>
                <a:gd name="T93" fmla="*/ 32 h 79"/>
                <a:gd name="T94" fmla="*/ 103 w 103"/>
                <a:gd name="T95" fmla="*/ 19 h 79"/>
                <a:gd name="T96" fmla="*/ 103 w 103"/>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9"/>
                  </a:moveTo>
                  <a:lnTo>
                    <a:pt x="102" y="7"/>
                  </a:lnTo>
                  <a:lnTo>
                    <a:pt x="100" y="0"/>
                  </a:lnTo>
                  <a:lnTo>
                    <a:pt x="100" y="0"/>
                  </a:lnTo>
                  <a:lnTo>
                    <a:pt x="100" y="0"/>
                  </a:lnTo>
                  <a:lnTo>
                    <a:pt x="100" y="0"/>
                  </a:lnTo>
                  <a:lnTo>
                    <a:pt x="100" y="0"/>
                  </a:lnTo>
                  <a:lnTo>
                    <a:pt x="99" y="0"/>
                  </a:lnTo>
                  <a:lnTo>
                    <a:pt x="99" y="0"/>
                  </a:lnTo>
                  <a:lnTo>
                    <a:pt x="99" y="0"/>
                  </a:lnTo>
                  <a:lnTo>
                    <a:pt x="99" y="0"/>
                  </a:lnTo>
                  <a:lnTo>
                    <a:pt x="102" y="7"/>
                  </a:lnTo>
                  <a:lnTo>
                    <a:pt x="103" y="19"/>
                  </a:lnTo>
                  <a:lnTo>
                    <a:pt x="103" y="19"/>
                  </a:lnTo>
                  <a:lnTo>
                    <a:pt x="102" y="32"/>
                  </a:lnTo>
                  <a:lnTo>
                    <a:pt x="99" y="43"/>
                  </a:lnTo>
                  <a:lnTo>
                    <a:pt x="93" y="53"/>
                  </a:lnTo>
                  <a:lnTo>
                    <a:pt x="86" y="62"/>
                  </a:lnTo>
                  <a:lnTo>
                    <a:pt x="77" y="69"/>
                  </a:lnTo>
                  <a:lnTo>
                    <a:pt x="67" y="75"/>
                  </a:lnTo>
                  <a:lnTo>
                    <a:pt x="56" y="78"/>
                  </a:lnTo>
                  <a:lnTo>
                    <a:pt x="43" y="79"/>
                  </a:lnTo>
                  <a:lnTo>
                    <a:pt x="31" y="78"/>
                  </a:lnTo>
                  <a:lnTo>
                    <a:pt x="20" y="75"/>
                  </a:lnTo>
                  <a:lnTo>
                    <a:pt x="10" y="69"/>
                  </a:lnTo>
                  <a:lnTo>
                    <a:pt x="1" y="62"/>
                  </a:lnTo>
                  <a:lnTo>
                    <a:pt x="0" y="60"/>
                  </a:lnTo>
                  <a:lnTo>
                    <a:pt x="0" y="60"/>
                  </a:lnTo>
                  <a:lnTo>
                    <a:pt x="0" y="60"/>
                  </a:lnTo>
                  <a:lnTo>
                    <a:pt x="0" y="59"/>
                  </a:lnTo>
                  <a:lnTo>
                    <a:pt x="0" y="59"/>
                  </a:lnTo>
                  <a:lnTo>
                    <a:pt x="0" y="59"/>
                  </a:lnTo>
                  <a:lnTo>
                    <a:pt x="0" y="59"/>
                  </a:lnTo>
                  <a:lnTo>
                    <a:pt x="0" y="59"/>
                  </a:lnTo>
                  <a:lnTo>
                    <a:pt x="0" y="59"/>
                  </a:lnTo>
                  <a:lnTo>
                    <a:pt x="1" y="62"/>
                  </a:lnTo>
                  <a:lnTo>
                    <a:pt x="10" y="69"/>
                  </a:lnTo>
                  <a:lnTo>
                    <a:pt x="20" y="73"/>
                  </a:lnTo>
                  <a:lnTo>
                    <a:pt x="31" y="78"/>
                  </a:lnTo>
                  <a:lnTo>
                    <a:pt x="43" y="79"/>
                  </a:lnTo>
                  <a:lnTo>
                    <a:pt x="56" y="78"/>
                  </a:lnTo>
                  <a:lnTo>
                    <a:pt x="67" y="73"/>
                  </a:lnTo>
                  <a:lnTo>
                    <a:pt x="77" y="69"/>
                  </a:lnTo>
                  <a:lnTo>
                    <a:pt x="86" y="62"/>
                  </a:lnTo>
                  <a:lnTo>
                    <a:pt x="93" y="52"/>
                  </a:lnTo>
                  <a:lnTo>
                    <a:pt x="97" y="42"/>
                  </a:lnTo>
                  <a:lnTo>
                    <a:pt x="102" y="32"/>
                  </a:lnTo>
                  <a:lnTo>
                    <a:pt x="103" y="19"/>
                  </a:lnTo>
                  <a:lnTo>
                    <a:pt x="103" y="19"/>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4" name="Freeform 1554"/>
            <p:cNvSpPr>
              <a:spLocks/>
            </p:cNvSpPr>
            <p:nvPr/>
          </p:nvSpPr>
          <p:spPr bwMode="auto">
            <a:xfrm>
              <a:off x="4073" y="2553"/>
              <a:ext cx="103" cy="79"/>
            </a:xfrm>
            <a:custGeom>
              <a:avLst/>
              <a:gdLst>
                <a:gd name="T0" fmla="*/ 103 w 103"/>
                <a:gd name="T1" fmla="*/ 19 h 79"/>
                <a:gd name="T2" fmla="*/ 102 w 103"/>
                <a:gd name="T3" fmla="*/ 7 h 79"/>
                <a:gd name="T4" fmla="*/ 99 w 103"/>
                <a:gd name="T5" fmla="*/ 0 h 79"/>
                <a:gd name="T6" fmla="*/ 99 w 103"/>
                <a:gd name="T7" fmla="*/ 0 h 79"/>
                <a:gd name="T8" fmla="*/ 99 w 103"/>
                <a:gd name="T9" fmla="*/ 0 h 79"/>
                <a:gd name="T10" fmla="*/ 99 w 103"/>
                <a:gd name="T11" fmla="*/ 0 h 79"/>
                <a:gd name="T12" fmla="*/ 99 w 103"/>
                <a:gd name="T13" fmla="*/ 0 h 79"/>
                <a:gd name="T14" fmla="*/ 99 w 103"/>
                <a:gd name="T15" fmla="*/ 0 h 79"/>
                <a:gd name="T16" fmla="*/ 99 w 103"/>
                <a:gd name="T17" fmla="*/ 0 h 79"/>
                <a:gd name="T18" fmla="*/ 99 w 103"/>
                <a:gd name="T19" fmla="*/ 0 h 79"/>
                <a:gd name="T20" fmla="*/ 99 w 103"/>
                <a:gd name="T21" fmla="*/ 0 h 79"/>
                <a:gd name="T22" fmla="*/ 100 w 103"/>
                <a:gd name="T23" fmla="*/ 7 h 79"/>
                <a:gd name="T24" fmla="*/ 102 w 103"/>
                <a:gd name="T25" fmla="*/ 19 h 79"/>
                <a:gd name="T26" fmla="*/ 103 w 103"/>
                <a:gd name="T27" fmla="*/ 19 h 79"/>
                <a:gd name="T28" fmla="*/ 102 w 103"/>
                <a:gd name="T29" fmla="*/ 32 h 79"/>
                <a:gd name="T30" fmla="*/ 97 w 103"/>
                <a:gd name="T31" fmla="*/ 42 h 79"/>
                <a:gd name="T32" fmla="*/ 93 w 103"/>
                <a:gd name="T33" fmla="*/ 52 h 79"/>
                <a:gd name="T34" fmla="*/ 86 w 103"/>
                <a:gd name="T35" fmla="*/ 62 h 79"/>
                <a:gd name="T36" fmla="*/ 77 w 103"/>
                <a:gd name="T37" fmla="*/ 69 h 79"/>
                <a:gd name="T38" fmla="*/ 67 w 103"/>
                <a:gd name="T39" fmla="*/ 73 h 79"/>
                <a:gd name="T40" fmla="*/ 56 w 103"/>
                <a:gd name="T41" fmla="*/ 78 h 79"/>
                <a:gd name="T42" fmla="*/ 43 w 103"/>
                <a:gd name="T43" fmla="*/ 79 h 79"/>
                <a:gd name="T44" fmla="*/ 31 w 103"/>
                <a:gd name="T45" fmla="*/ 78 h 79"/>
                <a:gd name="T46" fmla="*/ 20 w 103"/>
                <a:gd name="T47" fmla="*/ 73 h 79"/>
                <a:gd name="T48" fmla="*/ 10 w 103"/>
                <a:gd name="T49" fmla="*/ 69 h 79"/>
                <a:gd name="T50" fmla="*/ 1 w 103"/>
                <a:gd name="T51" fmla="*/ 62 h 79"/>
                <a:gd name="T52" fmla="*/ 0 w 103"/>
                <a:gd name="T53" fmla="*/ 59 h 79"/>
                <a:gd name="T54" fmla="*/ 0 w 103"/>
                <a:gd name="T55" fmla="*/ 59 h 79"/>
                <a:gd name="T56" fmla="*/ 0 w 103"/>
                <a:gd name="T57" fmla="*/ 59 h 79"/>
                <a:gd name="T58" fmla="*/ 0 w 103"/>
                <a:gd name="T59" fmla="*/ 59 h 79"/>
                <a:gd name="T60" fmla="*/ 0 w 103"/>
                <a:gd name="T61" fmla="*/ 59 h 79"/>
                <a:gd name="T62" fmla="*/ 0 w 103"/>
                <a:gd name="T63" fmla="*/ 59 h 79"/>
                <a:gd name="T64" fmla="*/ 0 w 103"/>
                <a:gd name="T65" fmla="*/ 59 h 79"/>
                <a:gd name="T66" fmla="*/ 0 w 103"/>
                <a:gd name="T67" fmla="*/ 59 h 79"/>
                <a:gd name="T68" fmla="*/ 0 w 103"/>
                <a:gd name="T69" fmla="*/ 59 h 79"/>
                <a:gd name="T70" fmla="*/ 2 w 103"/>
                <a:gd name="T71" fmla="*/ 60 h 79"/>
                <a:gd name="T72" fmla="*/ 11 w 103"/>
                <a:gd name="T73" fmla="*/ 68 h 79"/>
                <a:gd name="T74" fmla="*/ 21 w 103"/>
                <a:gd name="T75" fmla="*/ 73 h 79"/>
                <a:gd name="T76" fmla="*/ 31 w 103"/>
                <a:gd name="T77" fmla="*/ 76 h 79"/>
                <a:gd name="T78" fmla="*/ 43 w 103"/>
                <a:gd name="T79" fmla="*/ 78 h 79"/>
                <a:gd name="T80" fmla="*/ 56 w 103"/>
                <a:gd name="T81" fmla="*/ 76 h 79"/>
                <a:gd name="T82" fmla="*/ 66 w 103"/>
                <a:gd name="T83" fmla="*/ 73 h 79"/>
                <a:gd name="T84" fmla="*/ 76 w 103"/>
                <a:gd name="T85" fmla="*/ 68 h 79"/>
                <a:gd name="T86" fmla="*/ 84 w 103"/>
                <a:gd name="T87" fmla="*/ 60 h 79"/>
                <a:gd name="T88" fmla="*/ 92 w 103"/>
                <a:gd name="T89" fmla="*/ 52 h 79"/>
                <a:gd name="T90" fmla="*/ 97 w 103"/>
                <a:gd name="T91" fmla="*/ 42 h 79"/>
                <a:gd name="T92" fmla="*/ 100 w 103"/>
                <a:gd name="T93" fmla="*/ 32 h 79"/>
                <a:gd name="T94" fmla="*/ 102 w 103"/>
                <a:gd name="T95" fmla="*/ 19 h 79"/>
                <a:gd name="T96" fmla="*/ 103 w 103"/>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9"/>
                  </a:moveTo>
                  <a:lnTo>
                    <a:pt x="102" y="7"/>
                  </a:lnTo>
                  <a:lnTo>
                    <a:pt x="99" y="0"/>
                  </a:lnTo>
                  <a:lnTo>
                    <a:pt x="99" y="0"/>
                  </a:lnTo>
                  <a:lnTo>
                    <a:pt x="99" y="0"/>
                  </a:lnTo>
                  <a:lnTo>
                    <a:pt x="99" y="0"/>
                  </a:lnTo>
                  <a:lnTo>
                    <a:pt x="99" y="0"/>
                  </a:lnTo>
                  <a:lnTo>
                    <a:pt x="99" y="0"/>
                  </a:lnTo>
                  <a:lnTo>
                    <a:pt x="99" y="0"/>
                  </a:lnTo>
                  <a:lnTo>
                    <a:pt x="99" y="0"/>
                  </a:lnTo>
                  <a:lnTo>
                    <a:pt x="99" y="0"/>
                  </a:lnTo>
                  <a:lnTo>
                    <a:pt x="100" y="7"/>
                  </a:lnTo>
                  <a:lnTo>
                    <a:pt x="102" y="19"/>
                  </a:lnTo>
                  <a:lnTo>
                    <a:pt x="103" y="19"/>
                  </a:lnTo>
                  <a:lnTo>
                    <a:pt x="102" y="32"/>
                  </a:lnTo>
                  <a:lnTo>
                    <a:pt x="97" y="42"/>
                  </a:lnTo>
                  <a:lnTo>
                    <a:pt x="93" y="52"/>
                  </a:lnTo>
                  <a:lnTo>
                    <a:pt x="86" y="62"/>
                  </a:lnTo>
                  <a:lnTo>
                    <a:pt x="77" y="69"/>
                  </a:lnTo>
                  <a:lnTo>
                    <a:pt x="67" y="73"/>
                  </a:lnTo>
                  <a:lnTo>
                    <a:pt x="56" y="78"/>
                  </a:lnTo>
                  <a:lnTo>
                    <a:pt x="43" y="79"/>
                  </a:lnTo>
                  <a:lnTo>
                    <a:pt x="31" y="78"/>
                  </a:lnTo>
                  <a:lnTo>
                    <a:pt x="20" y="73"/>
                  </a:lnTo>
                  <a:lnTo>
                    <a:pt x="10" y="69"/>
                  </a:lnTo>
                  <a:lnTo>
                    <a:pt x="1" y="62"/>
                  </a:lnTo>
                  <a:lnTo>
                    <a:pt x="0" y="59"/>
                  </a:lnTo>
                  <a:lnTo>
                    <a:pt x="0" y="59"/>
                  </a:lnTo>
                  <a:lnTo>
                    <a:pt x="0" y="59"/>
                  </a:lnTo>
                  <a:lnTo>
                    <a:pt x="0" y="59"/>
                  </a:lnTo>
                  <a:lnTo>
                    <a:pt x="0" y="59"/>
                  </a:lnTo>
                  <a:lnTo>
                    <a:pt x="0" y="59"/>
                  </a:lnTo>
                  <a:lnTo>
                    <a:pt x="0" y="59"/>
                  </a:lnTo>
                  <a:lnTo>
                    <a:pt x="0" y="59"/>
                  </a:lnTo>
                  <a:lnTo>
                    <a:pt x="0" y="59"/>
                  </a:lnTo>
                  <a:lnTo>
                    <a:pt x="2" y="60"/>
                  </a:lnTo>
                  <a:lnTo>
                    <a:pt x="11" y="68"/>
                  </a:lnTo>
                  <a:lnTo>
                    <a:pt x="21" y="73"/>
                  </a:lnTo>
                  <a:lnTo>
                    <a:pt x="31" y="76"/>
                  </a:lnTo>
                  <a:lnTo>
                    <a:pt x="43" y="78"/>
                  </a:lnTo>
                  <a:lnTo>
                    <a:pt x="56" y="76"/>
                  </a:lnTo>
                  <a:lnTo>
                    <a:pt x="66" y="73"/>
                  </a:lnTo>
                  <a:lnTo>
                    <a:pt x="76" y="68"/>
                  </a:lnTo>
                  <a:lnTo>
                    <a:pt x="84" y="60"/>
                  </a:lnTo>
                  <a:lnTo>
                    <a:pt x="92" y="52"/>
                  </a:lnTo>
                  <a:lnTo>
                    <a:pt x="97" y="42"/>
                  </a:lnTo>
                  <a:lnTo>
                    <a:pt x="100" y="32"/>
                  </a:lnTo>
                  <a:lnTo>
                    <a:pt x="102" y="19"/>
                  </a:lnTo>
                  <a:lnTo>
                    <a:pt x="103" y="19"/>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5" name="Freeform 1555"/>
            <p:cNvSpPr>
              <a:spLocks/>
            </p:cNvSpPr>
            <p:nvPr/>
          </p:nvSpPr>
          <p:spPr bwMode="auto">
            <a:xfrm>
              <a:off x="4073" y="2553"/>
              <a:ext cx="102" cy="78"/>
            </a:xfrm>
            <a:custGeom>
              <a:avLst/>
              <a:gdLst>
                <a:gd name="T0" fmla="*/ 102 w 102"/>
                <a:gd name="T1" fmla="*/ 19 h 78"/>
                <a:gd name="T2" fmla="*/ 100 w 102"/>
                <a:gd name="T3" fmla="*/ 7 h 78"/>
                <a:gd name="T4" fmla="*/ 99 w 102"/>
                <a:gd name="T5" fmla="*/ 0 h 78"/>
                <a:gd name="T6" fmla="*/ 99 w 102"/>
                <a:gd name="T7" fmla="*/ 0 h 78"/>
                <a:gd name="T8" fmla="*/ 99 w 102"/>
                <a:gd name="T9" fmla="*/ 0 h 78"/>
                <a:gd name="T10" fmla="*/ 99 w 102"/>
                <a:gd name="T11" fmla="*/ 0 h 78"/>
                <a:gd name="T12" fmla="*/ 99 w 102"/>
                <a:gd name="T13" fmla="*/ 0 h 78"/>
                <a:gd name="T14" fmla="*/ 99 w 102"/>
                <a:gd name="T15" fmla="*/ 0 h 78"/>
                <a:gd name="T16" fmla="*/ 97 w 102"/>
                <a:gd name="T17" fmla="*/ 0 h 78"/>
                <a:gd name="T18" fmla="*/ 97 w 102"/>
                <a:gd name="T19" fmla="*/ 0 h 78"/>
                <a:gd name="T20" fmla="*/ 97 w 102"/>
                <a:gd name="T21" fmla="*/ 0 h 78"/>
                <a:gd name="T22" fmla="*/ 100 w 102"/>
                <a:gd name="T23" fmla="*/ 7 h 78"/>
                <a:gd name="T24" fmla="*/ 102 w 102"/>
                <a:gd name="T25" fmla="*/ 19 h 78"/>
                <a:gd name="T26" fmla="*/ 102 w 102"/>
                <a:gd name="T27" fmla="*/ 19 h 78"/>
                <a:gd name="T28" fmla="*/ 100 w 102"/>
                <a:gd name="T29" fmla="*/ 32 h 78"/>
                <a:gd name="T30" fmla="*/ 97 w 102"/>
                <a:gd name="T31" fmla="*/ 42 h 78"/>
                <a:gd name="T32" fmla="*/ 92 w 102"/>
                <a:gd name="T33" fmla="*/ 52 h 78"/>
                <a:gd name="T34" fmla="*/ 84 w 102"/>
                <a:gd name="T35" fmla="*/ 60 h 78"/>
                <a:gd name="T36" fmla="*/ 76 w 102"/>
                <a:gd name="T37" fmla="*/ 68 h 78"/>
                <a:gd name="T38" fmla="*/ 66 w 102"/>
                <a:gd name="T39" fmla="*/ 73 h 78"/>
                <a:gd name="T40" fmla="*/ 56 w 102"/>
                <a:gd name="T41" fmla="*/ 76 h 78"/>
                <a:gd name="T42" fmla="*/ 43 w 102"/>
                <a:gd name="T43" fmla="*/ 78 h 78"/>
                <a:gd name="T44" fmla="*/ 31 w 102"/>
                <a:gd name="T45" fmla="*/ 76 h 78"/>
                <a:gd name="T46" fmla="*/ 21 w 102"/>
                <a:gd name="T47" fmla="*/ 73 h 78"/>
                <a:gd name="T48" fmla="*/ 11 w 102"/>
                <a:gd name="T49" fmla="*/ 68 h 78"/>
                <a:gd name="T50" fmla="*/ 2 w 102"/>
                <a:gd name="T51" fmla="*/ 60 h 78"/>
                <a:gd name="T52" fmla="*/ 0 w 102"/>
                <a:gd name="T53" fmla="*/ 59 h 78"/>
                <a:gd name="T54" fmla="*/ 0 w 102"/>
                <a:gd name="T55" fmla="*/ 58 h 78"/>
                <a:gd name="T56" fmla="*/ 0 w 102"/>
                <a:gd name="T57" fmla="*/ 58 h 78"/>
                <a:gd name="T58" fmla="*/ 0 w 102"/>
                <a:gd name="T59" fmla="*/ 58 h 78"/>
                <a:gd name="T60" fmla="*/ 0 w 102"/>
                <a:gd name="T61" fmla="*/ 58 h 78"/>
                <a:gd name="T62" fmla="*/ 0 w 102"/>
                <a:gd name="T63" fmla="*/ 58 h 78"/>
                <a:gd name="T64" fmla="*/ 0 w 102"/>
                <a:gd name="T65" fmla="*/ 58 h 78"/>
                <a:gd name="T66" fmla="*/ 0 w 102"/>
                <a:gd name="T67" fmla="*/ 58 h 78"/>
                <a:gd name="T68" fmla="*/ 0 w 102"/>
                <a:gd name="T69" fmla="*/ 58 h 78"/>
                <a:gd name="T70" fmla="*/ 2 w 102"/>
                <a:gd name="T71" fmla="*/ 60 h 78"/>
                <a:gd name="T72" fmla="*/ 11 w 102"/>
                <a:gd name="T73" fmla="*/ 68 h 78"/>
                <a:gd name="T74" fmla="*/ 21 w 102"/>
                <a:gd name="T75" fmla="*/ 73 h 78"/>
                <a:gd name="T76" fmla="*/ 31 w 102"/>
                <a:gd name="T77" fmla="*/ 76 h 78"/>
                <a:gd name="T78" fmla="*/ 43 w 102"/>
                <a:gd name="T79" fmla="*/ 78 h 78"/>
                <a:gd name="T80" fmla="*/ 56 w 102"/>
                <a:gd name="T81" fmla="*/ 76 h 78"/>
                <a:gd name="T82" fmla="*/ 66 w 102"/>
                <a:gd name="T83" fmla="*/ 73 h 78"/>
                <a:gd name="T84" fmla="*/ 76 w 102"/>
                <a:gd name="T85" fmla="*/ 68 h 78"/>
                <a:gd name="T86" fmla="*/ 84 w 102"/>
                <a:gd name="T87" fmla="*/ 60 h 78"/>
                <a:gd name="T88" fmla="*/ 92 w 102"/>
                <a:gd name="T89" fmla="*/ 52 h 78"/>
                <a:gd name="T90" fmla="*/ 97 w 102"/>
                <a:gd name="T91" fmla="*/ 42 h 78"/>
                <a:gd name="T92" fmla="*/ 100 w 102"/>
                <a:gd name="T93" fmla="*/ 32 h 78"/>
                <a:gd name="T94" fmla="*/ 102 w 102"/>
                <a:gd name="T95" fmla="*/ 19 h 78"/>
                <a:gd name="T96" fmla="*/ 102 w 102"/>
                <a:gd name="T97"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8">
                  <a:moveTo>
                    <a:pt x="102" y="19"/>
                  </a:moveTo>
                  <a:lnTo>
                    <a:pt x="100" y="7"/>
                  </a:lnTo>
                  <a:lnTo>
                    <a:pt x="99" y="0"/>
                  </a:lnTo>
                  <a:lnTo>
                    <a:pt x="99" y="0"/>
                  </a:lnTo>
                  <a:lnTo>
                    <a:pt x="99" y="0"/>
                  </a:lnTo>
                  <a:lnTo>
                    <a:pt x="99" y="0"/>
                  </a:lnTo>
                  <a:lnTo>
                    <a:pt x="99" y="0"/>
                  </a:lnTo>
                  <a:lnTo>
                    <a:pt x="99" y="0"/>
                  </a:lnTo>
                  <a:lnTo>
                    <a:pt x="97" y="0"/>
                  </a:lnTo>
                  <a:lnTo>
                    <a:pt x="97" y="0"/>
                  </a:lnTo>
                  <a:lnTo>
                    <a:pt x="97" y="0"/>
                  </a:lnTo>
                  <a:lnTo>
                    <a:pt x="100" y="7"/>
                  </a:lnTo>
                  <a:lnTo>
                    <a:pt x="102" y="19"/>
                  </a:lnTo>
                  <a:lnTo>
                    <a:pt x="102" y="19"/>
                  </a:lnTo>
                  <a:lnTo>
                    <a:pt x="100" y="32"/>
                  </a:lnTo>
                  <a:lnTo>
                    <a:pt x="97" y="42"/>
                  </a:lnTo>
                  <a:lnTo>
                    <a:pt x="92" y="52"/>
                  </a:lnTo>
                  <a:lnTo>
                    <a:pt x="84" y="60"/>
                  </a:lnTo>
                  <a:lnTo>
                    <a:pt x="76" y="68"/>
                  </a:lnTo>
                  <a:lnTo>
                    <a:pt x="66" y="73"/>
                  </a:lnTo>
                  <a:lnTo>
                    <a:pt x="56" y="76"/>
                  </a:lnTo>
                  <a:lnTo>
                    <a:pt x="43" y="78"/>
                  </a:lnTo>
                  <a:lnTo>
                    <a:pt x="31" y="76"/>
                  </a:lnTo>
                  <a:lnTo>
                    <a:pt x="21" y="73"/>
                  </a:lnTo>
                  <a:lnTo>
                    <a:pt x="11" y="68"/>
                  </a:lnTo>
                  <a:lnTo>
                    <a:pt x="2" y="60"/>
                  </a:lnTo>
                  <a:lnTo>
                    <a:pt x="0" y="59"/>
                  </a:lnTo>
                  <a:lnTo>
                    <a:pt x="0" y="58"/>
                  </a:lnTo>
                  <a:lnTo>
                    <a:pt x="0" y="58"/>
                  </a:lnTo>
                  <a:lnTo>
                    <a:pt x="0" y="58"/>
                  </a:lnTo>
                  <a:lnTo>
                    <a:pt x="0" y="58"/>
                  </a:lnTo>
                  <a:lnTo>
                    <a:pt x="0" y="58"/>
                  </a:lnTo>
                  <a:lnTo>
                    <a:pt x="0" y="58"/>
                  </a:lnTo>
                  <a:lnTo>
                    <a:pt x="0" y="58"/>
                  </a:lnTo>
                  <a:lnTo>
                    <a:pt x="0" y="58"/>
                  </a:lnTo>
                  <a:lnTo>
                    <a:pt x="2" y="60"/>
                  </a:lnTo>
                  <a:lnTo>
                    <a:pt x="11" y="68"/>
                  </a:lnTo>
                  <a:lnTo>
                    <a:pt x="21" y="73"/>
                  </a:lnTo>
                  <a:lnTo>
                    <a:pt x="31" y="76"/>
                  </a:lnTo>
                  <a:lnTo>
                    <a:pt x="43" y="78"/>
                  </a:lnTo>
                  <a:lnTo>
                    <a:pt x="56" y="76"/>
                  </a:lnTo>
                  <a:lnTo>
                    <a:pt x="66" y="73"/>
                  </a:lnTo>
                  <a:lnTo>
                    <a:pt x="76" y="68"/>
                  </a:lnTo>
                  <a:lnTo>
                    <a:pt x="84" y="60"/>
                  </a:lnTo>
                  <a:lnTo>
                    <a:pt x="92" y="52"/>
                  </a:lnTo>
                  <a:lnTo>
                    <a:pt x="97" y="42"/>
                  </a:lnTo>
                  <a:lnTo>
                    <a:pt x="100" y="32"/>
                  </a:lnTo>
                  <a:lnTo>
                    <a:pt x="102" y="19"/>
                  </a:lnTo>
                  <a:lnTo>
                    <a:pt x="102" y="19"/>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6" name="Freeform 1556"/>
            <p:cNvSpPr>
              <a:spLocks/>
            </p:cNvSpPr>
            <p:nvPr/>
          </p:nvSpPr>
          <p:spPr bwMode="auto">
            <a:xfrm>
              <a:off x="4073" y="2552"/>
              <a:ext cx="102" cy="79"/>
            </a:xfrm>
            <a:custGeom>
              <a:avLst/>
              <a:gdLst>
                <a:gd name="T0" fmla="*/ 102 w 102"/>
                <a:gd name="T1" fmla="*/ 20 h 79"/>
                <a:gd name="T2" fmla="*/ 100 w 102"/>
                <a:gd name="T3" fmla="*/ 8 h 79"/>
                <a:gd name="T4" fmla="*/ 97 w 102"/>
                <a:gd name="T5" fmla="*/ 1 h 79"/>
                <a:gd name="T6" fmla="*/ 97 w 102"/>
                <a:gd name="T7" fmla="*/ 1 h 79"/>
                <a:gd name="T8" fmla="*/ 97 w 102"/>
                <a:gd name="T9" fmla="*/ 0 h 79"/>
                <a:gd name="T10" fmla="*/ 97 w 102"/>
                <a:gd name="T11" fmla="*/ 0 h 79"/>
                <a:gd name="T12" fmla="*/ 97 w 102"/>
                <a:gd name="T13" fmla="*/ 0 h 79"/>
                <a:gd name="T14" fmla="*/ 97 w 102"/>
                <a:gd name="T15" fmla="*/ 0 h 79"/>
                <a:gd name="T16" fmla="*/ 97 w 102"/>
                <a:gd name="T17" fmla="*/ 0 h 79"/>
                <a:gd name="T18" fmla="*/ 97 w 102"/>
                <a:gd name="T19" fmla="*/ 0 h 79"/>
                <a:gd name="T20" fmla="*/ 97 w 102"/>
                <a:gd name="T21" fmla="*/ 0 h 79"/>
                <a:gd name="T22" fmla="*/ 100 w 102"/>
                <a:gd name="T23" fmla="*/ 8 h 79"/>
                <a:gd name="T24" fmla="*/ 102 w 102"/>
                <a:gd name="T25" fmla="*/ 20 h 79"/>
                <a:gd name="T26" fmla="*/ 102 w 102"/>
                <a:gd name="T27" fmla="*/ 20 h 79"/>
                <a:gd name="T28" fmla="*/ 100 w 102"/>
                <a:gd name="T29" fmla="*/ 33 h 79"/>
                <a:gd name="T30" fmla="*/ 97 w 102"/>
                <a:gd name="T31" fmla="*/ 43 h 79"/>
                <a:gd name="T32" fmla="*/ 92 w 102"/>
                <a:gd name="T33" fmla="*/ 53 h 79"/>
                <a:gd name="T34" fmla="*/ 84 w 102"/>
                <a:gd name="T35" fmla="*/ 61 h 79"/>
                <a:gd name="T36" fmla="*/ 76 w 102"/>
                <a:gd name="T37" fmla="*/ 69 h 79"/>
                <a:gd name="T38" fmla="*/ 66 w 102"/>
                <a:gd name="T39" fmla="*/ 74 h 79"/>
                <a:gd name="T40" fmla="*/ 56 w 102"/>
                <a:gd name="T41" fmla="*/ 77 h 79"/>
                <a:gd name="T42" fmla="*/ 43 w 102"/>
                <a:gd name="T43" fmla="*/ 79 h 79"/>
                <a:gd name="T44" fmla="*/ 31 w 102"/>
                <a:gd name="T45" fmla="*/ 77 h 79"/>
                <a:gd name="T46" fmla="*/ 21 w 102"/>
                <a:gd name="T47" fmla="*/ 74 h 79"/>
                <a:gd name="T48" fmla="*/ 11 w 102"/>
                <a:gd name="T49" fmla="*/ 69 h 79"/>
                <a:gd name="T50" fmla="*/ 2 w 102"/>
                <a:gd name="T51" fmla="*/ 61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7 h 79"/>
                <a:gd name="T66" fmla="*/ 0 w 102"/>
                <a:gd name="T67" fmla="*/ 57 h 79"/>
                <a:gd name="T68" fmla="*/ 0 w 102"/>
                <a:gd name="T69" fmla="*/ 57 h 79"/>
                <a:gd name="T70" fmla="*/ 2 w 102"/>
                <a:gd name="T71" fmla="*/ 61 h 79"/>
                <a:gd name="T72" fmla="*/ 11 w 102"/>
                <a:gd name="T73" fmla="*/ 69 h 79"/>
                <a:gd name="T74" fmla="*/ 21 w 102"/>
                <a:gd name="T75" fmla="*/ 73 h 79"/>
                <a:gd name="T76" fmla="*/ 31 w 102"/>
                <a:gd name="T77" fmla="*/ 77 h 79"/>
                <a:gd name="T78" fmla="*/ 43 w 102"/>
                <a:gd name="T79" fmla="*/ 79 h 79"/>
                <a:gd name="T80" fmla="*/ 56 w 102"/>
                <a:gd name="T81" fmla="*/ 77 h 79"/>
                <a:gd name="T82" fmla="*/ 66 w 102"/>
                <a:gd name="T83" fmla="*/ 73 h 79"/>
                <a:gd name="T84" fmla="*/ 76 w 102"/>
                <a:gd name="T85" fmla="*/ 69 h 79"/>
                <a:gd name="T86" fmla="*/ 84 w 102"/>
                <a:gd name="T87" fmla="*/ 61 h 79"/>
                <a:gd name="T88" fmla="*/ 92 w 102"/>
                <a:gd name="T89" fmla="*/ 53 h 79"/>
                <a:gd name="T90" fmla="*/ 96 w 102"/>
                <a:gd name="T91" fmla="*/ 43 h 79"/>
                <a:gd name="T92" fmla="*/ 100 w 102"/>
                <a:gd name="T93" fmla="*/ 33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8"/>
                  </a:lnTo>
                  <a:lnTo>
                    <a:pt x="97" y="1"/>
                  </a:lnTo>
                  <a:lnTo>
                    <a:pt x="97" y="1"/>
                  </a:lnTo>
                  <a:lnTo>
                    <a:pt x="97" y="0"/>
                  </a:lnTo>
                  <a:lnTo>
                    <a:pt x="97" y="0"/>
                  </a:lnTo>
                  <a:lnTo>
                    <a:pt x="97" y="0"/>
                  </a:lnTo>
                  <a:lnTo>
                    <a:pt x="97" y="0"/>
                  </a:lnTo>
                  <a:lnTo>
                    <a:pt x="97" y="0"/>
                  </a:lnTo>
                  <a:lnTo>
                    <a:pt x="97" y="0"/>
                  </a:lnTo>
                  <a:lnTo>
                    <a:pt x="97" y="0"/>
                  </a:lnTo>
                  <a:lnTo>
                    <a:pt x="100" y="8"/>
                  </a:lnTo>
                  <a:lnTo>
                    <a:pt x="102" y="20"/>
                  </a:lnTo>
                  <a:lnTo>
                    <a:pt x="102" y="20"/>
                  </a:lnTo>
                  <a:lnTo>
                    <a:pt x="100" y="33"/>
                  </a:lnTo>
                  <a:lnTo>
                    <a:pt x="97" y="43"/>
                  </a:lnTo>
                  <a:lnTo>
                    <a:pt x="92" y="53"/>
                  </a:lnTo>
                  <a:lnTo>
                    <a:pt x="84" y="61"/>
                  </a:lnTo>
                  <a:lnTo>
                    <a:pt x="76" y="69"/>
                  </a:lnTo>
                  <a:lnTo>
                    <a:pt x="66" y="74"/>
                  </a:lnTo>
                  <a:lnTo>
                    <a:pt x="56" y="77"/>
                  </a:lnTo>
                  <a:lnTo>
                    <a:pt x="43" y="79"/>
                  </a:lnTo>
                  <a:lnTo>
                    <a:pt x="31" y="77"/>
                  </a:lnTo>
                  <a:lnTo>
                    <a:pt x="21" y="74"/>
                  </a:lnTo>
                  <a:lnTo>
                    <a:pt x="11" y="69"/>
                  </a:lnTo>
                  <a:lnTo>
                    <a:pt x="2" y="61"/>
                  </a:lnTo>
                  <a:lnTo>
                    <a:pt x="0" y="59"/>
                  </a:lnTo>
                  <a:lnTo>
                    <a:pt x="0" y="59"/>
                  </a:lnTo>
                  <a:lnTo>
                    <a:pt x="0" y="59"/>
                  </a:lnTo>
                  <a:lnTo>
                    <a:pt x="0" y="59"/>
                  </a:lnTo>
                  <a:lnTo>
                    <a:pt x="0" y="59"/>
                  </a:lnTo>
                  <a:lnTo>
                    <a:pt x="0" y="59"/>
                  </a:lnTo>
                  <a:lnTo>
                    <a:pt x="0" y="57"/>
                  </a:lnTo>
                  <a:lnTo>
                    <a:pt x="0" y="57"/>
                  </a:lnTo>
                  <a:lnTo>
                    <a:pt x="0" y="57"/>
                  </a:lnTo>
                  <a:lnTo>
                    <a:pt x="2" y="61"/>
                  </a:lnTo>
                  <a:lnTo>
                    <a:pt x="11" y="69"/>
                  </a:lnTo>
                  <a:lnTo>
                    <a:pt x="21" y="73"/>
                  </a:lnTo>
                  <a:lnTo>
                    <a:pt x="31" y="77"/>
                  </a:lnTo>
                  <a:lnTo>
                    <a:pt x="43" y="79"/>
                  </a:lnTo>
                  <a:lnTo>
                    <a:pt x="56" y="77"/>
                  </a:lnTo>
                  <a:lnTo>
                    <a:pt x="66" y="73"/>
                  </a:lnTo>
                  <a:lnTo>
                    <a:pt x="76" y="69"/>
                  </a:lnTo>
                  <a:lnTo>
                    <a:pt x="84" y="61"/>
                  </a:lnTo>
                  <a:lnTo>
                    <a:pt x="92" y="53"/>
                  </a:lnTo>
                  <a:lnTo>
                    <a:pt x="96" y="43"/>
                  </a:lnTo>
                  <a:lnTo>
                    <a:pt x="100" y="33"/>
                  </a:lnTo>
                  <a:lnTo>
                    <a:pt x="102"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7" name="Freeform 1557"/>
            <p:cNvSpPr>
              <a:spLocks/>
            </p:cNvSpPr>
            <p:nvPr/>
          </p:nvSpPr>
          <p:spPr bwMode="auto">
            <a:xfrm>
              <a:off x="4073" y="2552"/>
              <a:ext cx="102" cy="79"/>
            </a:xfrm>
            <a:custGeom>
              <a:avLst/>
              <a:gdLst>
                <a:gd name="T0" fmla="*/ 102 w 102"/>
                <a:gd name="T1" fmla="*/ 20 h 79"/>
                <a:gd name="T2" fmla="*/ 100 w 102"/>
                <a:gd name="T3" fmla="*/ 8 h 79"/>
                <a:gd name="T4" fmla="*/ 97 w 102"/>
                <a:gd name="T5" fmla="*/ 0 h 79"/>
                <a:gd name="T6" fmla="*/ 97 w 102"/>
                <a:gd name="T7" fmla="*/ 0 h 79"/>
                <a:gd name="T8" fmla="*/ 97 w 102"/>
                <a:gd name="T9" fmla="*/ 0 h 79"/>
                <a:gd name="T10" fmla="*/ 97 w 102"/>
                <a:gd name="T11" fmla="*/ 0 h 79"/>
                <a:gd name="T12" fmla="*/ 97 w 102"/>
                <a:gd name="T13" fmla="*/ 0 h 79"/>
                <a:gd name="T14" fmla="*/ 97 w 102"/>
                <a:gd name="T15" fmla="*/ 0 h 79"/>
                <a:gd name="T16" fmla="*/ 97 w 102"/>
                <a:gd name="T17" fmla="*/ 0 h 79"/>
                <a:gd name="T18" fmla="*/ 96 w 102"/>
                <a:gd name="T19" fmla="*/ 0 h 79"/>
                <a:gd name="T20" fmla="*/ 96 w 102"/>
                <a:gd name="T21" fmla="*/ 0 h 79"/>
                <a:gd name="T22" fmla="*/ 99 w 102"/>
                <a:gd name="T23" fmla="*/ 8 h 79"/>
                <a:gd name="T24" fmla="*/ 100 w 102"/>
                <a:gd name="T25" fmla="*/ 20 h 79"/>
                <a:gd name="T26" fmla="*/ 102 w 102"/>
                <a:gd name="T27" fmla="*/ 20 h 79"/>
                <a:gd name="T28" fmla="*/ 100 w 102"/>
                <a:gd name="T29" fmla="*/ 33 h 79"/>
                <a:gd name="T30" fmla="*/ 96 w 102"/>
                <a:gd name="T31" fmla="*/ 43 h 79"/>
                <a:gd name="T32" fmla="*/ 92 w 102"/>
                <a:gd name="T33" fmla="*/ 53 h 79"/>
                <a:gd name="T34" fmla="*/ 84 w 102"/>
                <a:gd name="T35" fmla="*/ 61 h 79"/>
                <a:gd name="T36" fmla="*/ 76 w 102"/>
                <a:gd name="T37" fmla="*/ 69 h 79"/>
                <a:gd name="T38" fmla="*/ 66 w 102"/>
                <a:gd name="T39" fmla="*/ 73 h 79"/>
                <a:gd name="T40" fmla="*/ 56 w 102"/>
                <a:gd name="T41" fmla="*/ 77 h 79"/>
                <a:gd name="T42" fmla="*/ 43 w 102"/>
                <a:gd name="T43" fmla="*/ 79 h 79"/>
                <a:gd name="T44" fmla="*/ 31 w 102"/>
                <a:gd name="T45" fmla="*/ 77 h 79"/>
                <a:gd name="T46" fmla="*/ 21 w 102"/>
                <a:gd name="T47" fmla="*/ 73 h 79"/>
                <a:gd name="T48" fmla="*/ 11 w 102"/>
                <a:gd name="T49" fmla="*/ 69 h 79"/>
                <a:gd name="T50" fmla="*/ 2 w 102"/>
                <a:gd name="T51" fmla="*/ 61 h 79"/>
                <a:gd name="T52" fmla="*/ 0 w 102"/>
                <a:gd name="T53" fmla="*/ 57 h 79"/>
                <a:gd name="T54" fmla="*/ 0 w 102"/>
                <a:gd name="T55" fmla="*/ 57 h 79"/>
                <a:gd name="T56" fmla="*/ 0 w 102"/>
                <a:gd name="T57" fmla="*/ 57 h 79"/>
                <a:gd name="T58" fmla="*/ 0 w 102"/>
                <a:gd name="T59" fmla="*/ 57 h 79"/>
                <a:gd name="T60" fmla="*/ 0 w 102"/>
                <a:gd name="T61" fmla="*/ 57 h 79"/>
                <a:gd name="T62" fmla="*/ 0 w 102"/>
                <a:gd name="T63" fmla="*/ 57 h 79"/>
                <a:gd name="T64" fmla="*/ 0 w 102"/>
                <a:gd name="T65" fmla="*/ 57 h 79"/>
                <a:gd name="T66" fmla="*/ 0 w 102"/>
                <a:gd name="T67" fmla="*/ 57 h 79"/>
                <a:gd name="T68" fmla="*/ 0 w 102"/>
                <a:gd name="T69" fmla="*/ 57 h 79"/>
                <a:gd name="T70" fmla="*/ 2 w 102"/>
                <a:gd name="T71" fmla="*/ 61 h 79"/>
                <a:gd name="T72" fmla="*/ 11 w 102"/>
                <a:gd name="T73" fmla="*/ 67 h 79"/>
                <a:gd name="T74" fmla="*/ 21 w 102"/>
                <a:gd name="T75" fmla="*/ 73 h 79"/>
                <a:gd name="T76" fmla="*/ 31 w 102"/>
                <a:gd name="T77" fmla="*/ 76 h 79"/>
                <a:gd name="T78" fmla="*/ 43 w 102"/>
                <a:gd name="T79" fmla="*/ 77 h 79"/>
                <a:gd name="T80" fmla="*/ 54 w 102"/>
                <a:gd name="T81" fmla="*/ 76 h 79"/>
                <a:gd name="T82" fmla="*/ 66 w 102"/>
                <a:gd name="T83" fmla="*/ 73 h 79"/>
                <a:gd name="T84" fmla="*/ 76 w 102"/>
                <a:gd name="T85" fmla="*/ 67 h 79"/>
                <a:gd name="T86" fmla="*/ 84 w 102"/>
                <a:gd name="T87" fmla="*/ 61 h 79"/>
                <a:gd name="T88" fmla="*/ 90 w 102"/>
                <a:gd name="T89" fmla="*/ 53 h 79"/>
                <a:gd name="T90" fmla="*/ 96 w 102"/>
                <a:gd name="T91" fmla="*/ 43 h 79"/>
                <a:gd name="T92" fmla="*/ 99 w 102"/>
                <a:gd name="T93" fmla="*/ 31 h 79"/>
                <a:gd name="T94" fmla="*/ 100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8"/>
                  </a:lnTo>
                  <a:lnTo>
                    <a:pt x="97" y="0"/>
                  </a:lnTo>
                  <a:lnTo>
                    <a:pt x="97" y="0"/>
                  </a:lnTo>
                  <a:lnTo>
                    <a:pt x="97" y="0"/>
                  </a:lnTo>
                  <a:lnTo>
                    <a:pt x="97" y="0"/>
                  </a:lnTo>
                  <a:lnTo>
                    <a:pt x="97" y="0"/>
                  </a:lnTo>
                  <a:lnTo>
                    <a:pt x="97" y="0"/>
                  </a:lnTo>
                  <a:lnTo>
                    <a:pt x="97" y="0"/>
                  </a:lnTo>
                  <a:lnTo>
                    <a:pt x="96" y="0"/>
                  </a:lnTo>
                  <a:lnTo>
                    <a:pt x="96" y="0"/>
                  </a:lnTo>
                  <a:lnTo>
                    <a:pt x="99" y="8"/>
                  </a:lnTo>
                  <a:lnTo>
                    <a:pt x="100" y="20"/>
                  </a:lnTo>
                  <a:lnTo>
                    <a:pt x="102" y="20"/>
                  </a:lnTo>
                  <a:lnTo>
                    <a:pt x="100" y="33"/>
                  </a:lnTo>
                  <a:lnTo>
                    <a:pt x="96" y="43"/>
                  </a:lnTo>
                  <a:lnTo>
                    <a:pt x="92" y="53"/>
                  </a:lnTo>
                  <a:lnTo>
                    <a:pt x="84" y="61"/>
                  </a:lnTo>
                  <a:lnTo>
                    <a:pt x="76" y="69"/>
                  </a:lnTo>
                  <a:lnTo>
                    <a:pt x="66" y="73"/>
                  </a:lnTo>
                  <a:lnTo>
                    <a:pt x="56" y="77"/>
                  </a:lnTo>
                  <a:lnTo>
                    <a:pt x="43" y="79"/>
                  </a:lnTo>
                  <a:lnTo>
                    <a:pt x="31" y="77"/>
                  </a:lnTo>
                  <a:lnTo>
                    <a:pt x="21" y="73"/>
                  </a:lnTo>
                  <a:lnTo>
                    <a:pt x="11" y="69"/>
                  </a:lnTo>
                  <a:lnTo>
                    <a:pt x="2" y="61"/>
                  </a:lnTo>
                  <a:lnTo>
                    <a:pt x="0" y="57"/>
                  </a:lnTo>
                  <a:lnTo>
                    <a:pt x="0" y="57"/>
                  </a:lnTo>
                  <a:lnTo>
                    <a:pt x="0" y="57"/>
                  </a:lnTo>
                  <a:lnTo>
                    <a:pt x="0" y="57"/>
                  </a:lnTo>
                  <a:lnTo>
                    <a:pt x="0" y="57"/>
                  </a:lnTo>
                  <a:lnTo>
                    <a:pt x="0" y="57"/>
                  </a:lnTo>
                  <a:lnTo>
                    <a:pt x="0" y="57"/>
                  </a:lnTo>
                  <a:lnTo>
                    <a:pt x="0" y="57"/>
                  </a:lnTo>
                  <a:lnTo>
                    <a:pt x="0" y="57"/>
                  </a:lnTo>
                  <a:lnTo>
                    <a:pt x="2" y="61"/>
                  </a:lnTo>
                  <a:lnTo>
                    <a:pt x="11" y="67"/>
                  </a:lnTo>
                  <a:lnTo>
                    <a:pt x="21" y="73"/>
                  </a:lnTo>
                  <a:lnTo>
                    <a:pt x="31" y="76"/>
                  </a:lnTo>
                  <a:lnTo>
                    <a:pt x="43" y="77"/>
                  </a:lnTo>
                  <a:lnTo>
                    <a:pt x="54" y="76"/>
                  </a:lnTo>
                  <a:lnTo>
                    <a:pt x="66" y="73"/>
                  </a:lnTo>
                  <a:lnTo>
                    <a:pt x="76" y="67"/>
                  </a:lnTo>
                  <a:lnTo>
                    <a:pt x="84" y="61"/>
                  </a:lnTo>
                  <a:lnTo>
                    <a:pt x="90" y="53"/>
                  </a:lnTo>
                  <a:lnTo>
                    <a:pt x="96" y="43"/>
                  </a:lnTo>
                  <a:lnTo>
                    <a:pt x="99" y="31"/>
                  </a:lnTo>
                  <a:lnTo>
                    <a:pt x="100"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8" name="Freeform 1558"/>
            <p:cNvSpPr>
              <a:spLocks/>
            </p:cNvSpPr>
            <p:nvPr/>
          </p:nvSpPr>
          <p:spPr bwMode="auto">
            <a:xfrm>
              <a:off x="4073" y="2552"/>
              <a:ext cx="100" cy="77"/>
            </a:xfrm>
            <a:custGeom>
              <a:avLst/>
              <a:gdLst>
                <a:gd name="T0" fmla="*/ 100 w 100"/>
                <a:gd name="T1" fmla="*/ 20 h 77"/>
                <a:gd name="T2" fmla="*/ 99 w 100"/>
                <a:gd name="T3" fmla="*/ 8 h 77"/>
                <a:gd name="T4" fmla="*/ 96 w 100"/>
                <a:gd name="T5" fmla="*/ 0 h 77"/>
                <a:gd name="T6" fmla="*/ 96 w 100"/>
                <a:gd name="T7" fmla="*/ 0 h 77"/>
                <a:gd name="T8" fmla="*/ 96 w 100"/>
                <a:gd name="T9" fmla="*/ 0 h 77"/>
                <a:gd name="T10" fmla="*/ 96 w 100"/>
                <a:gd name="T11" fmla="*/ 0 h 77"/>
                <a:gd name="T12" fmla="*/ 96 w 100"/>
                <a:gd name="T13" fmla="*/ 0 h 77"/>
                <a:gd name="T14" fmla="*/ 96 w 100"/>
                <a:gd name="T15" fmla="*/ 0 h 77"/>
                <a:gd name="T16" fmla="*/ 96 w 100"/>
                <a:gd name="T17" fmla="*/ 0 h 77"/>
                <a:gd name="T18" fmla="*/ 96 w 100"/>
                <a:gd name="T19" fmla="*/ 0 h 77"/>
                <a:gd name="T20" fmla="*/ 96 w 100"/>
                <a:gd name="T21" fmla="*/ 0 h 77"/>
                <a:gd name="T22" fmla="*/ 99 w 100"/>
                <a:gd name="T23" fmla="*/ 10 h 77"/>
                <a:gd name="T24" fmla="*/ 100 w 100"/>
                <a:gd name="T25" fmla="*/ 20 h 77"/>
                <a:gd name="T26" fmla="*/ 100 w 100"/>
                <a:gd name="T27" fmla="*/ 20 h 77"/>
                <a:gd name="T28" fmla="*/ 99 w 100"/>
                <a:gd name="T29" fmla="*/ 31 h 77"/>
                <a:gd name="T30" fmla="*/ 96 w 100"/>
                <a:gd name="T31" fmla="*/ 43 h 77"/>
                <a:gd name="T32" fmla="*/ 90 w 100"/>
                <a:gd name="T33" fmla="*/ 53 h 77"/>
                <a:gd name="T34" fmla="*/ 84 w 100"/>
                <a:gd name="T35" fmla="*/ 61 h 77"/>
                <a:gd name="T36" fmla="*/ 76 w 100"/>
                <a:gd name="T37" fmla="*/ 67 h 77"/>
                <a:gd name="T38" fmla="*/ 66 w 100"/>
                <a:gd name="T39" fmla="*/ 73 h 77"/>
                <a:gd name="T40" fmla="*/ 54 w 100"/>
                <a:gd name="T41" fmla="*/ 76 h 77"/>
                <a:gd name="T42" fmla="*/ 43 w 100"/>
                <a:gd name="T43" fmla="*/ 77 h 77"/>
                <a:gd name="T44" fmla="*/ 31 w 100"/>
                <a:gd name="T45" fmla="*/ 76 h 77"/>
                <a:gd name="T46" fmla="*/ 21 w 100"/>
                <a:gd name="T47" fmla="*/ 73 h 77"/>
                <a:gd name="T48" fmla="*/ 11 w 100"/>
                <a:gd name="T49" fmla="*/ 67 h 77"/>
                <a:gd name="T50" fmla="*/ 2 w 100"/>
                <a:gd name="T51" fmla="*/ 61 h 77"/>
                <a:gd name="T52" fmla="*/ 0 w 100"/>
                <a:gd name="T53" fmla="*/ 57 h 77"/>
                <a:gd name="T54" fmla="*/ 0 w 100"/>
                <a:gd name="T55" fmla="*/ 57 h 77"/>
                <a:gd name="T56" fmla="*/ 0 w 100"/>
                <a:gd name="T57" fmla="*/ 57 h 77"/>
                <a:gd name="T58" fmla="*/ 0 w 100"/>
                <a:gd name="T59" fmla="*/ 57 h 77"/>
                <a:gd name="T60" fmla="*/ 0 w 100"/>
                <a:gd name="T61" fmla="*/ 56 h 77"/>
                <a:gd name="T62" fmla="*/ 0 w 100"/>
                <a:gd name="T63" fmla="*/ 56 h 77"/>
                <a:gd name="T64" fmla="*/ 0 w 100"/>
                <a:gd name="T65" fmla="*/ 56 h 77"/>
                <a:gd name="T66" fmla="*/ 0 w 100"/>
                <a:gd name="T67" fmla="*/ 56 h 77"/>
                <a:gd name="T68" fmla="*/ 0 w 100"/>
                <a:gd name="T69" fmla="*/ 56 h 77"/>
                <a:gd name="T70" fmla="*/ 4 w 100"/>
                <a:gd name="T71" fmla="*/ 60 h 77"/>
                <a:gd name="T72" fmla="*/ 11 w 100"/>
                <a:gd name="T73" fmla="*/ 67 h 77"/>
                <a:gd name="T74" fmla="*/ 21 w 100"/>
                <a:gd name="T75" fmla="*/ 73 h 77"/>
                <a:gd name="T76" fmla="*/ 33 w 100"/>
                <a:gd name="T77" fmla="*/ 76 h 77"/>
                <a:gd name="T78" fmla="*/ 43 w 100"/>
                <a:gd name="T79" fmla="*/ 77 h 77"/>
                <a:gd name="T80" fmla="*/ 54 w 100"/>
                <a:gd name="T81" fmla="*/ 76 h 77"/>
                <a:gd name="T82" fmla="*/ 66 w 100"/>
                <a:gd name="T83" fmla="*/ 73 h 77"/>
                <a:gd name="T84" fmla="*/ 76 w 100"/>
                <a:gd name="T85" fmla="*/ 67 h 77"/>
                <a:gd name="T86" fmla="*/ 83 w 100"/>
                <a:gd name="T87" fmla="*/ 60 h 77"/>
                <a:gd name="T88" fmla="*/ 90 w 100"/>
                <a:gd name="T89" fmla="*/ 51 h 77"/>
                <a:gd name="T90" fmla="*/ 96 w 100"/>
                <a:gd name="T91" fmla="*/ 43 h 77"/>
                <a:gd name="T92" fmla="*/ 99 w 100"/>
                <a:gd name="T93" fmla="*/ 31 h 77"/>
                <a:gd name="T94" fmla="*/ 100 w 100"/>
                <a:gd name="T95" fmla="*/ 20 h 77"/>
                <a:gd name="T96" fmla="*/ 100 w 100"/>
                <a:gd name="T9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7">
                  <a:moveTo>
                    <a:pt x="100" y="20"/>
                  </a:moveTo>
                  <a:lnTo>
                    <a:pt x="99" y="8"/>
                  </a:lnTo>
                  <a:lnTo>
                    <a:pt x="96" y="0"/>
                  </a:lnTo>
                  <a:lnTo>
                    <a:pt x="96" y="0"/>
                  </a:lnTo>
                  <a:lnTo>
                    <a:pt x="96" y="0"/>
                  </a:lnTo>
                  <a:lnTo>
                    <a:pt x="96" y="0"/>
                  </a:lnTo>
                  <a:lnTo>
                    <a:pt x="96" y="0"/>
                  </a:lnTo>
                  <a:lnTo>
                    <a:pt x="96" y="0"/>
                  </a:lnTo>
                  <a:lnTo>
                    <a:pt x="96" y="0"/>
                  </a:lnTo>
                  <a:lnTo>
                    <a:pt x="96" y="0"/>
                  </a:lnTo>
                  <a:lnTo>
                    <a:pt x="96" y="0"/>
                  </a:lnTo>
                  <a:lnTo>
                    <a:pt x="99" y="10"/>
                  </a:lnTo>
                  <a:lnTo>
                    <a:pt x="100" y="20"/>
                  </a:lnTo>
                  <a:lnTo>
                    <a:pt x="100" y="20"/>
                  </a:lnTo>
                  <a:lnTo>
                    <a:pt x="99" y="31"/>
                  </a:lnTo>
                  <a:lnTo>
                    <a:pt x="96" y="43"/>
                  </a:lnTo>
                  <a:lnTo>
                    <a:pt x="90" y="53"/>
                  </a:lnTo>
                  <a:lnTo>
                    <a:pt x="84" y="61"/>
                  </a:lnTo>
                  <a:lnTo>
                    <a:pt x="76" y="67"/>
                  </a:lnTo>
                  <a:lnTo>
                    <a:pt x="66" y="73"/>
                  </a:lnTo>
                  <a:lnTo>
                    <a:pt x="54" y="76"/>
                  </a:lnTo>
                  <a:lnTo>
                    <a:pt x="43" y="77"/>
                  </a:lnTo>
                  <a:lnTo>
                    <a:pt x="31" y="76"/>
                  </a:lnTo>
                  <a:lnTo>
                    <a:pt x="21" y="73"/>
                  </a:lnTo>
                  <a:lnTo>
                    <a:pt x="11" y="67"/>
                  </a:lnTo>
                  <a:lnTo>
                    <a:pt x="2" y="61"/>
                  </a:lnTo>
                  <a:lnTo>
                    <a:pt x="0" y="57"/>
                  </a:lnTo>
                  <a:lnTo>
                    <a:pt x="0" y="57"/>
                  </a:lnTo>
                  <a:lnTo>
                    <a:pt x="0" y="57"/>
                  </a:lnTo>
                  <a:lnTo>
                    <a:pt x="0" y="57"/>
                  </a:lnTo>
                  <a:lnTo>
                    <a:pt x="0" y="56"/>
                  </a:lnTo>
                  <a:lnTo>
                    <a:pt x="0" y="56"/>
                  </a:lnTo>
                  <a:lnTo>
                    <a:pt x="0" y="56"/>
                  </a:lnTo>
                  <a:lnTo>
                    <a:pt x="0" y="56"/>
                  </a:lnTo>
                  <a:lnTo>
                    <a:pt x="0" y="56"/>
                  </a:lnTo>
                  <a:lnTo>
                    <a:pt x="4" y="60"/>
                  </a:lnTo>
                  <a:lnTo>
                    <a:pt x="11" y="67"/>
                  </a:lnTo>
                  <a:lnTo>
                    <a:pt x="21" y="73"/>
                  </a:lnTo>
                  <a:lnTo>
                    <a:pt x="33" y="76"/>
                  </a:lnTo>
                  <a:lnTo>
                    <a:pt x="43" y="77"/>
                  </a:lnTo>
                  <a:lnTo>
                    <a:pt x="54" y="76"/>
                  </a:lnTo>
                  <a:lnTo>
                    <a:pt x="66" y="73"/>
                  </a:lnTo>
                  <a:lnTo>
                    <a:pt x="76" y="67"/>
                  </a:lnTo>
                  <a:lnTo>
                    <a:pt x="83" y="60"/>
                  </a:lnTo>
                  <a:lnTo>
                    <a:pt x="90" y="51"/>
                  </a:lnTo>
                  <a:lnTo>
                    <a:pt x="96" y="43"/>
                  </a:lnTo>
                  <a:lnTo>
                    <a:pt x="99" y="31"/>
                  </a:lnTo>
                  <a:lnTo>
                    <a:pt x="100" y="20"/>
                  </a:lnTo>
                  <a:lnTo>
                    <a:pt x="100" y="2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19" name="Freeform 1559"/>
            <p:cNvSpPr>
              <a:spLocks/>
            </p:cNvSpPr>
            <p:nvPr/>
          </p:nvSpPr>
          <p:spPr bwMode="auto">
            <a:xfrm>
              <a:off x="4073" y="2550"/>
              <a:ext cx="100" cy="79"/>
            </a:xfrm>
            <a:custGeom>
              <a:avLst/>
              <a:gdLst>
                <a:gd name="T0" fmla="*/ 100 w 100"/>
                <a:gd name="T1" fmla="*/ 22 h 79"/>
                <a:gd name="T2" fmla="*/ 99 w 100"/>
                <a:gd name="T3" fmla="*/ 12 h 79"/>
                <a:gd name="T4" fmla="*/ 96 w 100"/>
                <a:gd name="T5" fmla="*/ 2 h 79"/>
                <a:gd name="T6" fmla="*/ 96 w 100"/>
                <a:gd name="T7" fmla="*/ 2 h 79"/>
                <a:gd name="T8" fmla="*/ 96 w 100"/>
                <a:gd name="T9" fmla="*/ 2 h 79"/>
                <a:gd name="T10" fmla="*/ 96 w 100"/>
                <a:gd name="T11" fmla="*/ 2 h 79"/>
                <a:gd name="T12" fmla="*/ 96 w 100"/>
                <a:gd name="T13" fmla="*/ 2 h 79"/>
                <a:gd name="T14" fmla="*/ 96 w 100"/>
                <a:gd name="T15" fmla="*/ 2 h 79"/>
                <a:gd name="T16" fmla="*/ 96 w 100"/>
                <a:gd name="T17" fmla="*/ 2 h 79"/>
                <a:gd name="T18" fmla="*/ 96 w 100"/>
                <a:gd name="T19" fmla="*/ 2 h 79"/>
                <a:gd name="T20" fmla="*/ 96 w 100"/>
                <a:gd name="T21" fmla="*/ 0 h 79"/>
                <a:gd name="T22" fmla="*/ 99 w 100"/>
                <a:gd name="T23" fmla="*/ 12 h 79"/>
                <a:gd name="T24" fmla="*/ 100 w 100"/>
                <a:gd name="T25" fmla="*/ 22 h 79"/>
                <a:gd name="T26" fmla="*/ 100 w 100"/>
                <a:gd name="T27" fmla="*/ 22 h 79"/>
                <a:gd name="T28" fmla="*/ 99 w 100"/>
                <a:gd name="T29" fmla="*/ 33 h 79"/>
                <a:gd name="T30" fmla="*/ 96 w 100"/>
                <a:gd name="T31" fmla="*/ 45 h 79"/>
                <a:gd name="T32" fmla="*/ 90 w 100"/>
                <a:gd name="T33" fmla="*/ 53 h 79"/>
                <a:gd name="T34" fmla="*/ 83 w 100"/>
                <a:gd name="T35" fmla="*/ 62 h 79"/>
                <a:gd name="T36" fmla="*/ 76 w 100"/>
                <a:gd name="T37" fmla="*/ 69 h 79"/>
                <a:gd name="T38" fmla="*/ 66 w 100"/>
                <a:gd name="T39" fmla="*/ 75 h 79"/>
                <a:gd name="T40" fmla="*/ 54 w 100"/>
                <a:gd name="T41" fmla="*/ 78 h 79"/>
                <a:gd name="T42" fmla="*/ 43 w 100"/>
                <a:gd name="T43" fmla="*/ 79 h 79"/>
                <a:gd name="T44" fmla="*/ 33 w 100"/>
                <a:gd name="T45" fmla="*/ 78 h 79"/>
                <a:gd name="T46" fmla="*/ 21 w 100"/>
                <a:gd name="T47" fmla="*/ 75 h 79"/>
                <a:gd name="T48" fmla="*/ 11 w 100"/>
                <a:gd name="T49" fmla="*/ 69 h 79"/>
                <a:gd name="T50" fmla="*/ 4 w 100"/>
                <a:gd name="T51" fmla="*/ 62 h 79"/>
                <a:gd name="T52" fmla="*/ 0 w 100"/>
                <a:gd name="T53" fmla="*/ 58 h 79"/>
                <a:gd name="T54" fmla="*/ 0 w 100"/>
                <a:gd name="T55" fmla="*/ 58 h 79"/>
                <a:gd name="T56" fmla="*/ 0 w 100"/>
                <a:gd name="T57" fmla="*/ 58 h 79"/>
                <a:gd name="T58" fmla="*/ 0 w 100"/>
                <a:gd name="T59" fmla="*/ 58 h 79"/>
                <a:gd name="T60" fmla="*/ 0 w 100"/>
                <a:gd name="T61" fmla="*/ 58 h 79"/>
                <a:gd name="T62" fmla="*/ 0 w 100"/>
                <a:gd name="T63" fmla="*/ 58 h 79"/>
                <a:gd name="T64" fmla="*/ 0 w 100"/>
                <a:gd name="T65" fmla="*/ 58 h 79"/>
                <a:gd name="T66" fmla="*/ 0 w 100"/>
                <a:gd name="T67" fmla="*/ 58 h 79"/>
                <a:gd name="T68" fmla="*/ 0 w 100"/>
                <a:gd name="T69" fmla="*/ 58 h 79"/>
                <a:gd name="T70" fmla="*/ 0 w 100"/>
                <a:gd name="T71" fmla="*/ 58 h 79"/>
                <a:gd name="T72" fmla="*/ 0 w 100"/>
                <a:gd name="T73" fmla="*/ 58 h 79"/>
                <a:gd name="T74" fmla="*/ 0 w 100"/>
                <a:gd name="T75" fmla="*/ 58 h 79"/>
                <a:gd name="T76" fmla="*/ 0 w 100"/>
                <a:gd name="T77" fmla="*/ 58 h 79"/>
                <a:gd name="T78" fmla="*/ 0 w 100"/>
                <a:gd name="T79" fmla="*/ 58 h 79"/>
                <a:gd name="T80" fmla="*/ 0 w 100"/>
                <a:gd name="T81" fmla="*/ 58 h 79"/>
                <a:gd name="T82" fmla="*/ 0 w 100"/>
                <a:gd name="T83" fmla="*/ 58 h 79"/>
                <a:gd name="T84" fmla="*/ 0 w 100"/>
                <a:gd name="T85" fmla="*/ 58 h 79"/>
                <a:gd name="T86" fmla="*/ 4 w 100"/>
                <a:gd name="T87" fmla="*/ 62 h 79"/>
                <a:gd name="T88" fmla="*/ 12 w 100"/>
                <a:gd name="T89" fmla="*/ 69 h 79"/>
                <a:gd name="T90" fmla="*/ 21 w 100"/>
                <a:gd name="T91" fmla="*/ 74 h 79"/>
                <a:gd name="T92" fmla="*/ 33 w 100"/>
                <a:gd name="T93" fmla="*/ 78 h 79"/>
                <a:gd name="T94" fmla="*/ 43 w 100"/>
                <a:gd name="T95" fmla="*/ 79 h 79"/>
                <a:gd name="T96" fmla="*/ 54 w 100"/>
                <a:gd name="T97" fmla="*/ 78 h 79"/>
                <a:gd name="T98" fmla="*/ 66 w 100"/>
                <a:gd name="T99" fmla="*/ 74 h 79"/>
                <a:gd name="T100" fmla="*/ 74 w 100"/>
                <a:gd name="T101" fmla="*/ 69 h 79"/>
                <a:gd name="T102" fmla="*/ 83 w 100"/>
                <a:gd name="T103" fmla="*/ 62 h 79"/>
                <a:gd name="T104" fmla="*/ 90 w 100"/>
                <a:gd name="T105" fmla="*/ 53 h 79"/>
                <a:gd name="T106" fmla="*/ 94 w 100"/>
                <a:gd name="T107" fmla="*/ 45 h 79"/>
                <a:gd name="T108" fmla="*/ 99 w 100"/>
                <a:gd name="T109" fmla="*/ 33 h 79"/>
                <a:gd name="T110" fmla="*/ 100 w 100"/>
                <a:gd name="T111" fmla="*/ 22 h 79"/>
                <a:gd name="T112" fmla="*/ 100 w 100"/>
                <a:gd name="T113"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9">
                  <a:moveTo>
                    <a:pt x="100" y="22"/>
                  </a:moveTo>
                  <a:lnTo>
                    <a:pt x="99" y="12"/>
                  </a:lnTo>
                  <a:lnTo>
                    <a:pt x="96" y="2"/>
                  </a:lnTo>
                  <a:lnTo>
                    <a:pt x="96" y="2"/>
                  </a:lnTo>
                  <a:lnTo>
                    <a:pt x="96" y="2"/>
                  </a:lnTo>
                  <a:lnTo>
                    <a:pt x="96" y="2"/>
                  </a:lnTo>
                  <a:lnTo>
                    <a:pt x="96" y="2"/>
                  </a:lnTo>
                  <a:lnTo>
                    <a:pt x="96" y="2"/>
                  </a:lnTo>
                  <a:lnTo>
                    <a:pt x="96" y="2"/>
                  </a:lnTo>
                  <a:lnTo>
                    <a:pt x="96" y="2"/>
                  </a:lnTo>
                  <a:lnTo>
                    <a:pt x="96" y="0"/>
                  </a:lnTo>
                  <a:lnTo>
                    <a:pt x="99" y="12"/>
                  </a:lnTo>
                  <a:lnTo>
                    <a:pt x="100" y="22"/>
                  </a:lnTo>
                  <a:lnTo>
                    <a:pt x="100" y="22"/>
                  </a:lnTo>
                  <a:lnTo>
                    <a:pt x="99" y="33"/>
                  </a:lnTo>
                  <a:lnTo>
                    <a:pt x="96" y="45"/>
                  </a:lnTo>
                  <a:lnTo>
                    <a:pt x="90" y="53"/>
                  </a:lnTo>
                  <a:lnTo>
                    <a:pt x="83" y="62"/>
                  </a:lnTo>
                  <a:lnTo>
                    <a:pt x="76" y="69"/>
                  </a:lnTo>
                  <a:lnTo>
                    <a:pt x="66" y="75"/>
                  </a:lnTo>
                  <a:lnTo>
                    <a:pt x="54" y="78"/>
                  </a:lnTo>
                  <a:lnTo>
                    <a:pt x="43" y="79"/>
                  </a:lnTo>
                  <a:lnTo>
                    <a:pt x="33" y="78"/>
                  </a:lnTo>
                  <a:lnTo>
                    <a:pt x="21" y="75"/>
                  </a:lnTo>
                  <a:lnTo>
                    <a:pt x="11" y="69"/>
                  </a:lnTo>
                  <a:lnTo>
                    <a:pt x="4" y="62"/>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4" y="62"/>
                  </a:lnTo>
                  <a:lnTo>
                    <a:pt x="12" y="69"/>
                  </a:lnTo>
                  <a:lnTo>
                    <a:pt x="21" y="74"/>
                  </a:lnTo>
                  <a:lnTo>
                    <a:pt x="33" y="78"/>
                  </a:lnTo>
                  <a:lnTo>
                    <a:pt x="43" y="79"/>
                  </a:lnTo>
                  <a:lnTo>
                    <a:pt x="54" y="78"/>
                  </a:lnTo>
                  <a:lnTo>
                    <a:pt x="66" y="74"/>
                  </a:lnTo>
                  <a:lnTo>
                    <a:pt x="74" y="69"/>
                  </a:lnTo>
                  <a:lnTo>
                    <a:pt x="83" y="62"/>
                  </a:lnTo>
                  <a:lnTo>
                    <a:pt x="90" y="53"/>
                  </a:lnTo>
                  <a:lnTo>
                    <a:pt x="94" y="45"/>
                  </a:lnTo>
                  <a:lnTo>
                    <a:pt x="99" y="33"/>
                  </a:lnTo>
                  <a:lnTo>
                    <a:pt x="100" y="22"/>
                  </a:lnTo>
                  <a:lnTo>
                    <a:pt x="100"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0" name="Freeform 1560"/>
            <p:cNvSpPr>
              <a:spLocks/>
            </p:cNvSpPr>
            <p:nvPr/>
          </p:nvSpPr>
          <p:spPr bwMode="auto">
            <a:xfrm>
              <a:off x="4073" y="2550"/>
              <a:ext cx="100" cy="79"/>
            </a:xfrm>
            <a:custGeom>
              <a:avLst/>
              <a:gdLst>
                <a:gd name="T0" fmla="*/ 100 w 100"/>
                <a:gd name="T1" fmla="*/ 22 h 79"/>
                <a:gd name="T2" fmla="*/ 99 w 100"/>
                <a:gd name="T3" fmla="*/ 12 h 79"/>
                <a:gd name="T4" fmla="*/ 96 w 100"/>
                <a:gd name="T5" fmla="*/ 0 h 79"/>
                <a:gd name="T6" fmla="*/ 94 w 100"/>
                <a:gd name="T7" fmla="*/ 0 h 79"/>
                <a:gd name="T8" fmla="*/ 94 w 100"/>
                <a:gd name="T9" fmla="*/ 0 h 79"/>
                <a:gd name="T10" fmla="*/ 94 w 100"/>
                <a:gd name="T11" fmla="*/ 0 h 79"/>
                <a:gd name="T12" fmla="*/ 94 w 100"/>
                <a:gd name="T13" fmla="*/ 0 h 79"/>
                <a:gd name="T14" fmla="*/ 94 w 100"/>
                <a:gd name="T15" fmla="*/ 0 h 79"/>
                <a:gd name="T16" fmla="*/ 94 w 100"/>
                <a:gd name="T17" fmla="*/ 0 h 79"/>
                <a:gd name="T18" fmla="*/ 94 w 100"/>
                <a:gd name="T19" fmla="*/ 0 h 79"/>
                <a:gd name="T20" fmla="*/ 94 w 100"/>
                <a:gd name="T21" fmla="*/ 0 h 79"/>
                <a:gd name="T22" fmla="*/ 94 w 100"/>
                <a:gd name="T23" fmla="*/ 0 h 79"/>
                <a:gd name="T24" fmla="*/ 97 w 100"/>
                <a:gd name="T25" fmla="*/ 12 h 79"/>
                <a:gd name="T26" fmla="*/ 99 w 100"/>
                <a:gd name="T27" fmla="*/ 22 h 79"/>
                <a:gd name="T28" fmla="*/ 100 w 100"/>
                <a:gd name="T29" fmla="*/ 22 h 79"/>
                <a:gd name="T30" fmla="*/ 99 w 100"/>
                <a:gd name="T31" fmla="*/ 33 h 79"/>
                <a:gd name="T32" fmla="*/ 94 w 100"/>
                <a:gd name="T33" fmla="*/ 45 h 79"/>
                <a:gd name="T34" fmla="*/ 90 w 100"/>
                <a:gd name="T35" fmla="*/ 53 h 79"/>
                <a:gd name="T36" fmla="*/ 83 w 100"/>
                <a:gd name="T37" fmla="*/ 62 h 79"/>
                <a:gd name="T38" fmla="*/ 74 w 100"/>
                <a:gd name="T39" fmla="*/ 69 h 79"/>
                <a:gd name="T40" fmla="*/ 66 w 100"/>
                <a:gd name="T41" fmla="*/ 74 h 79"/>
                <a:gd name="T42" fmla="*/ 54 w 100"/>
                <a:gd name="T43" fmla="*/ 78 h 79"/>
                <a:gd name="T44" fmla="*/ 43 w 100"/>
                <a:gd name="T45" fmla="*/ 79 h 79"/>
                <a:gd name="T46" fmla="*/ 33 w 100"/>
                <a:gd name="T47" fmla="*/ 78 h 79"/>
                <a:gd name="T48" fmla="*/ 21 w 100"/>
                <a:gd name="T49" fmla="*/ 74 h 79"/>
                <a:gd name="T50" fmla="*/ 12 w 100"/>
                <a:gd name="T51" fmla="*/ 69 h 79"/>
                <a:gd name="T52" fmla="*/ 4 w 100"/>
                <a:gd name="T53" fmla="*/ 62 h 79"/>
                <a:gd name="T54" fmla="*/ 0 w 100"/>
                <a:gd name="T55" fmla="*/ 58 h 79"/>
                <a:gd name="T56" fmla="*/ 0 w 100"/>
                <a:gd name="T57" fmla="*/ 58 h 79"/>
                <a:gd name="T58" fmla="*/ 0 w 100"/>
                <a:gd name="T59" fmla="*/ 56 h 79"/>
                <a:gd name="T60" fmla="*/ 0 w 100"/>
                <a:gd name="T61" fmla="*/ 56 h 79"/>
                <a:gd name="T62" fmla="*/ 0 w 100"/>
                <a:gd name="T63" fmla="*/ 56 h 79"/>
                <a:gd name="T64" fmla="*/ 0 w 100"/>
                <a:gd name="T65" fmla="*/ 56 h 79"/>
                <a:gd name="T66" fmla="*/ 0 w 100"/>
                <a:gd name="T67" fmla="*/ 56 h 79"/>
                <a:gd name="T68" fmla="*/ 0 w 100"/>
                <a:gd name="T69" fmla="*/ 56 h 79"/>
                <a:gd name="T70" fmla="*/ 0 w 100"/>
                <a:gd name="T71" fmla="*/ 56 h 79"/>
                <a:gd name="T72" fmla="*/ 4 w 100"/>
                <a:gd name="T73" fmla="*/ 62 h 79"/>
                <a:gd name="T74" fmla="*/ 12 w 100"/>
                <a:gd name="T75" fmla="*/ 69 h 79"/>
                <a:gd name="T76" fmla="*/ 21 w 100"/>
                <a:gd name="T77" fmla="*/ 74 h 79"/>
                <a:gd name="T78" fmla="*/ 33 w 100"/>
                <a:gd name="T79" fmla="*/ 76 h 79"/>
                <a:gd name="T80" fmla="*/ 43 w 100"/>
                <a:gd name="T81" fmla="*/ 78 h 79"/>
                <a:gd name="T82" fmla="*/ 54 w 100"/>
                <a:gd name="T83" fmla="*/ 76 h 79"/>
                <a:gd name="T84" fmla="*/ 66 w 100"/>
                <a:gd name="T85" fmla="*/ 74 h 79"/>
                <a:gd name="T86" fmla="*/ 74 w 100"/>
                <a:gd name="T87" fmla="*/ 69 h 79"/>
                <a:gd name="T88" fmla="*/ 83 w 100"/>
                <a:gd name="T89" fmla="*/ 62 h 79"/>
                <a:gd name="T90" fmla="*/ 90 w 100"/>
                <a:gd name="T91" fmla="*/ 53 h 79"/>
                <a:gd name="T92" fmla="*/ 94 w 100"/>
                <a:gd name="T93" fmla="*/ 45 h 79"/>
                <a:gd name="T94" fmla="*/ 97 w 100"/>
                <a:gd name="T95" fmla="*/ 33 h 79"/>
                <a:gd name="T96" fmla="*/ 99 w 100"/>
                <a:gd name="T97" fmla="*/ 22 h 79"/>
                <a:gd name="T98" fmla="*/ 100 w 100"/>
                <a:gd name="T99"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9">
                  <a:moveTo>
                    <a:pt x="100" y="22"/>
                  </a:moveTo>
                  <a:lnTo>
                    <a:pt x="99" y="12"/>
                  </a:lnTo>
                  <a:lnTo>
                    <a:pt x="96" y="0"/>
                  </a:lnTo>
                  <a:lnTo>
                    <a:pt x="94" y="0"/>
                  </a:lnTo>
                  <a:lnTo>
                    <a:pt x="94" y="0"/>
                  </a:lnTo>
                  <a:lnTo>
                    <a:pt x="94" y="0"/>
                  </a:lnTo>
                  <a:lnTo>
                    <a:pt x="94" y="0"/>
                  </a:lnTo>
                  <a:lnTo>
                    <a:pt x="94" y="0"/>
                  </a:lnTo>
                  <a:lnTo>
                    <a:pt x="94" y="0"/>
                  </a:lnTo>
                  <a:lnTo>
                    <a:pt x="94" y="0"/>
                  </a:lnTo>
                  <a:lnTo>
                    <a:pt x="94" y="0"/>
                  </a:lnTo>
                  <a:lnTo>
                    <a:pt x="94" y="0"/>
                  </a:lnTo>
                  <a:lnTo>
                    <a:pt x="97" y="12"/>
                  </a:lnTo>
                  <a:lnTo>
                    <a:pt x="99" y="22"/>
                  </a:lnTo>
                  <a:lnTo>
                    <a:pt x="100" y="22"/>
                  </a:lnTo>
                  <a:lnTo>
                    <a:pt x="99" y="33"/>
                  </a:lnTo>
                  <a:lnTo>
                    <a:pt x="94" y="45"/>
                  </a:lnTo>
                  <a:lnTo>
                    <a:pt x="90" y="53"/>
                  </a:lnTo>
                  <a:lnTo>
                    <a:pt x="83" y="62"/>
                  </a:lnTo>
                  <a:lnTo>
                    <a:pt x="74" y="69"/>
                  </a:lnTo>
                  <a:lnTo>
                    <a:pt x="66" y="74"/>
                  </a:lnTo>
                  <a:lnTo>
                    <a:pt x="54" y="78"/>
                  </a:lnTo>
                  <a:lnTo>
                    <a:pt x="43" y="79"/>
                  </a:lnTo>
                  <a:lnTo>
                    <a:pt x="33" y="78"/>
                  </a:lnTo>
                  <a:lnTo>
                    <a:pt x="21" y="74"/>
                  </a:lnTo>
                  <a:lnTo>
                    <a:pt x="12" y="69"/>
                  </a:lnTo>
                  <a:lnTo>
                    <a:pt x="4" y="62"/>
                  </a:lnTo>
                  <a:lnTo>
                    <a:pt x="0" y="58"/>
                  </a:lnTo>
                  <a:lnTo>
                    <a:pt x="0" y="58"/>
                  </a:lnTo>
                  <a:lnTo>
                    <a:pt x="0" y="56"/>
                  </a:lnTo>
                  <a:lnTo>
                    <a:pt x="0" y="56"/>
                  </a:lnTo>
                  <a:lnTo>
                    <a:pt x="0" y="56"/>
                  </a:lnTo>
                  <a:lnTo>
                    <a:pt x="0" y="56"/>
                  </a:lnTo>
                  <a:lnTo>
                    <a:pt x="0" y="56"/>
                  </a:lnTo>
                  <a:lnTo>
                    <a:pt x="0" y="56"/>
                  </a:lnTo>
                  <a:lnTo>
                    <a:pt x="0" y="56"/>
                  </a:lnTo>
                  <a:lnTo>
                    <a:pt x="4" y="62"/>
                  </a:lnTo>
                  <a:lnTo>
                    <a:pt x="12" y="69"/>
                  </a:lnTo>
                  <a:lnTo>
                    <a:pt x="21" y="74"/>
                  </a:lnTo>
                  <a:lnTo>
                    <a:pt x="33" y="76"/>
                  </a:lnTo>
                  <a:lnTo>
                    <a:pt x="43" y="78"/>
                  </a:lnTo>
                  <a:lnTo>
                    <a:pt x="54" y="76"/>
                  </a:lnTo>
                  <a:lnTo>
                    <a:pt x="66" y="74"/>
                  </a:lnTo>
                  <a:lnTo>
                    <a:pt x="74" y="69"/>
                  </a:lnTo>
                  <a:lnTo>
                    <a:pt x="83" y="62"/>
                  </a:lnTo>
                  <a:lnTo>
                    <a:pt x="90" y="53"/>
                  </a:lnTo>
                  <a:lnTo>
                    <a:pt x="94" y="45"/>
                  </a:lnTo>
                  <a:lnTo>
                    <a:pt x="97" y="33"/>
                  </a:lnTo>
                  <a:lnTo>
                    <a:pt x="99" y="22"/>
                  </a:lnTo>
                  <a:lnTo>
                    <a:pt x="100"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1" name="Freeform 1561"/>
            <p:cNvSpPr>
              <a:spLocks/>
            </p:cNvSpPr>
            <p:nvPr/>
          </p:nvSpPr>
          <p:spPr bwMode="auto">
            <a:xfrm>
              <a:off x="4073" y="2550"/>
              <a:ext cx="99" cy="78"/>
            </a:xfrm>
            <a:custGeom>
              <a:avLst/>
              <a:gdLst>
                <a:gd name="T0" fmla="*/ 99 w 99"/>
                <a:gd name="T1" fmla="*/ 22 h 78"/>
                <a:gd name="T2" fmla="*/ 97 w 99"/>
                <a:gd name="T3" fmla="*/ 12 h 78"/>
                <a:gd name="T4" fmla="*/ 94 w 99"/>
                <a:gd name="T5" fmla="*/ 0 h 78"/>
                <a:gd name="T6" fmla="*/ 94 w 99"/>
                <a:gd name="T7" fmla="*/ 0 h 78"/>
                <a:gd name="T8" fmla="*/ 94 w 99"/>
                <a:gd name="T9" fmla="*/ 0 h 78"/>
                <a:gd name="T10" fmla="*/ 94 w 99"/>
                <a:gd name="T11" fmla="*/ 0 h 78"/>
                <a:gd name="T12" fmla="*/ 94 w 99"/>
                <a:gd name="T13" fmla="*/ 0 h 78"/>
                <a:gd name="T14" fmla="*/ 94 w 99"/>
                <a:gd name="T15" fmla="*/ 0 h 78"/>
                <a:gd name="T16" fmla="*/ 94 w 99"/>
                <a:gd name="T17" fmla="*/ 0 h 78"/>
                <a:gd name="T18" fmla="*/ 94 w 99"/>
                <a:gd name="T19" fmla="*/ 0 h 78"/>
                <a:gd name="T20" fmla="*/ 94 w 99"/>
                <a:gd name="T21" fmla="*/ 0 h 78"/>
                <a:gd name="T22" fmla="*/ 93 w 99"/>
                <a:gd name="T23" fmla="*/ 0 h 78"/>
                <a:gd name="T24" fmla="*/ 94 w 99"/>
                <a:gd name="T25" fmla="*/ 2 h 78"/>
                <a:gd name="T26" fmla="*/ 97 w 99"/>
                <a:gd name="T27" fmla="*/ 12 h 78"/>
                <a:gd name="T28" fmla="*/ 99 w 99"/>
                <a:gd name="T29" fmla="*/ 22 h 78"/>
                <a:gd name="T30" fmla="*/ 99 w 99"/>
                <a:gd name="T31" fmla="*/ 22 h 78"/>
                <a:gd name="T32" fmla="*/ 97 w 99"/>
                <a:gd name="T33" fmla="*/ 33 h 78"/>
                <a:gd name="T34" fmla="*/ 94 w 99"/>
                <a:gd name="T35" fmla="*/ 45 h 78"/>
                <a:gd name="T36" fmla="*/ 90 w 99"/>
                <a:gd name="T37" fmla="*/ 53 h 78"/>
                <a:gd name="T38" fmla="*/ 83 w 99"/>
                <a:gd name="T39" fmla="*/ 62 h 78"/>
                <a:gd name="T40" fmla="*/ 74 w 99"/>
                <a:gd name="T41" fmla="*/ 69 h 78"/>
                <a:gd name="T42" fmla="*/ 66 w 99"/>
                <a:gd name="T43" fmla="*/ 74 h 78"/>
                <a:gd name="T44" fmla="*/ 54 w 99"/>
                <a:gd name="T45" fmla="*/ 76 h 78"/>
                <a:gd name="T46" fmla="*/ 43 w 99"/>
                <a:gd name="T47" fmla="*/ 78 h 78"/>
                <a:gd name="T48" fmla="*/ 33 w 99"/>
                <a:gd name="T49" fmla="*/ 76 h 78"/>
                <a:gd name="T50" fmla="*/ 21 w 99"/>
                <a:gd name="T51" fmla="*/ 74 h 78"/>
                <a:gd name="T52" fmla="*/ 12 w 99"/>
                <a:gd name="T53" fmla="*/ 69 h 78"/>
                <a:gd name="T54" fmla="*/ 4 w 99"/>
                <a:gd name="T55" fmla="*/ 62 h 78"/>
                <a:gd name="T56" fmla="*/ 0 w 99"/>
                <a:gd name="T57" fmla="*/ 56 h 78"/>
                <a:gd name="T58" fmla="*/ 0 w 99"/>
                <a:gd name="T59" fmla="*/ 56 h 78"/>
                <a:gd name="T60" fmla="*/ 0 w 99"/>
                <a:gd name="T61" fmla="*/ 56 h 78"/>
                <a:gd name="T62" fmla="*/ 0 w 99"/>
                <a:gd name="T63" fmla="*/ 56 h 78"/>
                <a:gd name="T64" fmla="*/ 0 w 99"/>
                <a:gd name="T65" fmla="*/ 56 h 78"/>
                <a:gd name="T66" fmla="*/ 0 w 99"/>
                <a:gd name="T67" fmla="*/ 56 h 78"/>
                <a:gd name="T68" fmla="*/ 0 w 99"/>
                <a:gd name="T69" fmla="*/ 56 h 78"/>
                <a:gd name="T70" fmla="*/ 0 w 99"/>
                <a:gd name="T71" fmla="*/ 56 h 78"/>
                <a:gd name="T72" fmla="*/ 0 w 99"/>
                <a:gd name="T73" fmla="*/ 56 h 78"/>
                <a:gd name="T74" fmla="*/ 4 w 99"/>
                <a:gd name="T75" fmla="*/ 62 h 78"/>
                <a:gd name="T76" fmla="*/ 12 w 99"/>
                <a:gd name="T77" fmla="*/ 68 h 78"/>
                <a:gd name="T78" fmla="*/ 23 w 99"/>
                <a:gd name="T79" fmla="*/ 74 h 78"/>
                <a:gd name="T80" fmla="*/ 33 w 99"/>
                <a:gd name="T81" fmla="*/ 76 h 78"/>
                <a:gd name="T82" fmla="*/ 43 w 99"/>
                <a:gd name="T83" fmla="*/ 78 h 78"/>
                <a:gd name="T84" fmla="*/ 54 w 99"/>
                <a:gd name="T85" fmla="*/ 76 h 78"/>
                <a:gd name="T86" fmla="*/ 64 w 99"/>
                <a:gd name="T87" fmla="*/ 74 h 78"/>
                <a:gd name="T88" fmla="*/ 74 w 99"/>
                <a:gd name="T89" fmla="*/ 68 h 78"/>
                <a:gd name="T90" fmla="*/ 83 w 99"/>
                <a:gd name="T91" fmla="*/ 62 h 78"/>
                <a:gd name="T92" fmla="*/ 89 w 99"/>
                <a:gd name="T93" fmla="*/ 53 h 78"/>
                <a:gd name="T94" fmla="*/ 94 w 99"/>
                <a:gd name="T95" fmla="*/ 43 h 78"/>
                <a:gd name="T96" fmla="*/ 97 w 99"/>
                <a:gd name="T97" fmla="*/ 33 h 78"/>
                <a:gd name="T98" fmla="*/ 99 w 99"/>
                <a:gd name="T99" fmla="*/ 22 h 78"/>
                <a:gd name="T100" fmla="*/ 99 w 99"/>
                <a:gd name="T101"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2"/>
                  </a:moveTo>
                  <a:lnTo>
                    <a:pt x="97" y="12"/>
                  </a:lnTo>
                  <a:lnTo>
                    <a:pt x="94" y="0"/>
                  </a:lnTo>
                  <a:lnTo>
                    <a:pt x="94" y="0"/>
                  </a:lnTo>
                  <a:lnTo>
                    <a:pt x="94" y="0"/>
                  </a:lnTo>
                  <a:lnTo>
                    <a:pt x="94" y="0"/>
                  </a:lnTo>
                  <a:lnTo>
                    <a:pt x="94" y="0"/>
                  </a:lnTo>
                  <a:lnTo>
                    <a:pt x="94" y="0"/>
                  </a:lnTo>
                  <a:lnTo>
                    <a:pt x="94" y="0"/>
                  </a:lnTo>
                  <a:lnTo>
                    <a:pt x="94" y="0"/>
                  </a:lnTo>
                  <a:lnTo>
                    <a:pt x="94" y="0"/>
                  </a:lnTo>
                  <a:lnTo>
                    <a:pt x="93" y="0"/>
                  </a:lnTo>
                  <a:lnTo>
                    <a:pt x="94" y="2"/>
                  </a:lnTo>
                  <a:lnTo>
                    <a:pt x="97" y="12"/>
                  </a:lnTo>
                  <a:lnTo>
                    <a:pt x="99" y="22"/>
                  </a:lnTo>
                  <a:lnTo>
                    <a:pt x="99" y="22"/>
                  </a:lnTo>
                  <a:lnTo>
                    <a:pt x="97" y="33"/>
                  </a:lnTo>
                  <a:lnTo>
                    <a:pt x="94" y="45"/>
                  </a:lnTo>
                  <a:lnTo>
                    <a:pt x="90" y="53"/>
                  </a:lnTo>
                  <a:lnTo>
                    <a:pt x="83" y="62"/>
                  </a:lnTo>
                  <a:lnTo>
                    <a:pt x="74" y="69"/>
                  </a:lnTo>
                  <a:lnTo>
                    <a:pt x="66" y="74"/>
                  </a:lnTo>
                  <a:lnTo>
                    <a:pt x="54" y="76"/>
                  </a:lnTo>
                  <a:lnTo>
                    <a:pt x="43" y="78"/>
                  </a:lnTo>
                  <a:lnTo>
                    <a:pt x="33" y="76"/>
                  </a:lnTo>
                  <a:lnTo>
                    <a:pt x="21" y="74"/>
                  </a:lnTo>
                  <a:lnTo>
                    <a:pt x="12" y="69"/>
                  </a:lnTo>
                  <a:lnTo>
                    <a:pt x="4" y="62"/>
                  </a:lnTo>
                  <a:lnTo>
                    <a:pt x="0" y="56"/>
                  </a:lnTo>
                  <a:lnTo>
                    <a:pt x="0" y="56"/>
                  </a:lnTo>
                  <a:lnTo>
                    <a:pt x="0" y="56"/>
                  </a:lnTo>
                  <a:lnTo>
                    <a:pt x="0" y="56"/>
                  </a:lnTo>
                  <a:lnTo>
                    <a:pt x="0" y="56"/>
                  </a:lnTo>
                  <a:lnTo>
                    <a:pt x="0" y="56"/>
                  </a:lnTo>
                  <a:lnTo>
                    <a:pt x="0" y="56"/>
                  </a:lnTo>
                  <a:lnTo>
                    <a:pt x="0" y="56"/>
                  </a:lnTo>
                  <a:lnTo>
                    <a:pt x="0" y="56"/>
                  </a:lnTo>
                  <a:lnTo>
                    <a:pt x="4" y="62"/>
                  </a:lnTo>
                  <a:lnTo>
                    <a:pt x="12" y="68"/>
                  </a:lnTo>
                  <a:lnTo>
                    <a:pt x="23" y="74"/>
                  </a:lnTo>
                  <a:lnTo>
                    <a:pt x="33" y="76"/>
                  </a:lnTo>
                  <a:lnTo>
                    <a:pt x="43" y="78"/>
                  </a:lnTo>
                  <a:lnTo>
                    <a:pt x="54" y="76"/>
                  </a:lnTo>
                  <a:lnTo>
                    <a:pt x="64" y="74"/>
                  </a:lnTo>
                  <a:lnTo>
                    <a:pt x="74" y="68"/>
                  </a:lnTo>
                  <a:lnTo>
                    <a:pt x="83" y="62"/>
                  </a:lnTo>
                  <a:lnTo>
                    <a:pt x="89" y="53"/>
                  </a:lnTo>
                  <a:lnTo>
                    <a:pt x="94" y="43"/>
                  </a:lnTo>
                  <a:lnTo>
                    <a:pt x="97" y="33"/>
                  </a:lnTo>
                  <a:lnTo>
                    <a:pt x="99" y="22"/>
                  </a:lnTo>
                  <a:lnTo>
                    <a:pt x="99" y="2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2" name="Freeform 1562"/>
            <p:cNvSpPr>
              <a:spLocks/>
            </p:cNvSpPr>
            <p:nvPr/>
          </p:nvSpPr>
          <p:spPr bwMode="auto">
            <a:xfrm>
              <a:off x="4073" y="2550"/>
              <a:ext cx="99" cy="78"/>
            </a:xfrm>
            <a:custGeom>
              <a:avLst/>
              <a:gdLst>
                <a:gd name="T0" fmla="*/ 99 w 99"/>
                <a:gd name="T1" fmla="*/ 22 h 78"/>
                <a:gd name="T2" fmla="*/ 97 w 99"/>
                <a:gd name="T3" fmla="*/ 12 h 78"/>
                <a:gd name="T4" fmla="*/ 94 w 99"/>
                <a:gd name="T5" fmla="*/ 2 h 78"/>
                <a:gd name="T6" fmla="*/ 93 w 99"/>
                <a:gd name="T7" fmla="*/ 0 h 78"/>
                <a:gd name="T8" fmla="*/ 93 w 99"/>
                <a:gd name="T9" fmla="*/ 0 h 78"/>
                <a:gd name="T10" fmla="*/ 93 w 99"/>
                <a:gd name="T11" fmla="*/ 0 h 78"/>
                <a:gd name="T12" fmla="*/ 93 w 99"/>
                <a:gd name="T13" fmla="*/ 0 h 78"/>
                <a:gd name="T14" fmla="*/ 93 w 99"/>
                <a:gd name="T15" fmla="*/ 0 h 78"/>
                <a:gd name="T16" fmla="*/ 93 w 99"/>
                <a:gd name="T17" fmla="*/ 0 h 78"/>
                <a:gd name="T18" fmla="*/ 93 w 99"/>
                <a:gd name="T19" fmla="*/ 0 h 78"/>
                <a:gd name="T20" fmla="*/ 93 w 99"/>
                <a:gd name="T21" fmla="*/ 0 h 78"/>
                <a:gd name="T22" fmla="*/ 93 w 99"/>
                <a:gd name="T23" fmla="*/ 0 h 78"/>
                <a:gd name="T24" fmla="*/ 93 w 99"/>
                <a:gd name="T25" fmla="*/ 2 h 78"/>
                <a:gd name="T26" fmla="*/ 97 w 99"/>
                <a:gd name="T27" fmla="*/ 12 h 78"/>
                <a:gd name="T28" fmla="*/ 97 w 99"/>
                <a:gd name="T29" fmla="*/ 22 h 78"/>
                <a:gd name="T30" fmla="*/ 99 w 99"/>
                <a:gd name="T31" fmla="*/ 22 h 78"/>
                <a:gd name="T32" fmla="*/ 97 w 99"/>
                <a:gd name="T33" fmla="*/ 33 h 78"/>
                <a:gd name="T34" fmla="*/ 94 w 99"/>
                <a:gd name="T35" fmla="*/ 43 h 78"/>
                <a:gd name="T36" fmla="*/ 89 w 99"/>
                <a:gd name="T37" fmla="*/ 53 h 78"/>
                <a:gd name="T38" fmla="*/ 83 w 99"/>
                <a:gd name="T39" fmla="*/ 62 h 78"/>
                <a:gd name="T40" fmla="*/ 74 w 99"/>
                <a:gd name="T41" fmla="*/ 68 h 78"/>
                <a:gd name="T42" fmla="*/ 64 w 99"/>
                <a:gd name="T43" fmla="*/ 74 h 78"/>
                <a:gd name="T44" fmla="*/ 54 w 99"/>
                <a:gd name="T45" fmla="*/ 76 h 78"/>
                <a:gd name="T46" fmla="*/ 43 w 99"/>
                <a:gd name="T47" fmla="*/ 78 h 78"/>
                <a:gd name="T48" fmla="*/ 33 w 99"/>
                <a:gd name="T49" fmla="*/ 76 h 78"/>
                <a:gd name="T50" fmla="*/ 23 w 99"/>
                <a:gd name="T51" fmla="*/ 74 h 78"/>
                <a:gd name="T52" fmla="*/ 12 w 99"/>
                <a:gd name="T53" fmla="*/ 68 h 78"/>
                <a:gd name="T54" fmla="*/ 4 w 99"/>
                <a:gd name="T55" fmla="*/ 62 h 78"/>
                <a:gd name="T56" fmla="*/ 0 w 99"/>
                <a:gd name="T57" fmla="*/ 56 h 78"/>
                <a:gd name="T58" fmla="*/ 0 w 99"/>
                <a:gd name="T59" fmla="*/ 55 h 78"/>
                <a:gd name="T60" fmla="*/ 0 w 99"/>
                <a:gd name="T61" fmla="*/ 55 h 78"/>
                <a:gd name="T62" fmla="*/ 0 w 99"/>
                <a:gd name="T63" fmla="*/ 55 h 78"/>
                <a:gd name="T64" fmla="*/ 0 w 99"/>
                <a:gd name="T65" fmla="*/ 55 h 78"/>
                <a:gd name="T66" fmla="*/ 0 w 99"/>
                <a:gd name="T67" fmla="*/ 55 h 78"/>
                <a:gd name="T68" fmla="*/ 0 w 99"/>
                <a:gd name="T69" fmla="*/ 55 h 78"/>
                <a:gd name="T70" fmla="*/ 0 w 99"/>
                <a:gd name="T71" fmla="*/ 55 h 78"/>
                <a:gd name="T72" fmla="*/ 0 w 99"/>
                <a:gd name="T73" fmla="*/ 55 h 78"/>
                <a:gd name="T74" fmla="*/ 5 w 99"/>
                <a:gd name="T75" fmla="*/ 61 h 78"/>
                <a:gd name="T76" fmla="*/ 12 w 99"/>
                <a:gd name="T77" fmla="*/ 68 h 78"/>
                <a:gd name="T78" fmla="*/ 23 w 99"/>
                <a:gd name="T79" fmla="*/ 72 h 78"/>
                <a:gd name="T80" fmla="*/ 33 w 99"/>
                <a:gd name="T81" fmla="*/ 76 h 78"/>
                <a:gd name="T82" fmla="*/ 43 w 99"/>
                <a:gd name="T83" fmla="*/ 76 h 78"/>
                <a:gd name="T84" fmla="*/ 54 w 99"/>
                <a:gd name="T85" fmla="*/ 76 h 78"/>
                <a:gd name="T86" fmla="*/ 64 w 99"/>
                <a:gd name="T87" fmla="*/ 72 h 78"/>
                <a:gd name="T88" fmla="*/ 74 w 99"/>
                <a:gd name="T89" fmla="*/ 68 h 78"/>
                <a:gd name="T90" fmla="*/ 82 w 99"/>
                <a:gd name="T91" fmla="*/ 61 h 78"/>
                <a:gd name="T92" fmla="*/ 89 w 99"/>
                <a:gd name="T93" fmla="*/ 53 h 78"/>
                <a:gd name="T94" fmla="*/ 93 w 99"/>
                <a:gd name="T95" fmla="*/ 43 h 78"/>
                <a:gd name="T96" fmla="*/ 97 w 99"/>
                <a:gd name="T97" fmla="*/ 33 h 78"/>
                <a:gd name="T98" fmla="*/ 97 w 99"/>
                <a:gd name="T99" fmla="*/ 22 h 78"/>
                <a:gd name="T100" fmla="*/ 99 w 99"/>
                <a:gd name="T101"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2"/>
                  </a:moveTo>
                  <a:lnTo>
                    <a:pt x="97" y="12"/>
                  </a:lnTo>
                  <a:lnTo>
                    <a:pt x="94" y="2"/>
                  </a:lnTo>
                  <a:lnTo>
                    <a:pt x="93" y="0"/>
                  </a:lnTo>
                  <a:lnTo>
                    <a:pt x="93" y="0"/>
                  </a:lnTo>
                  <a:lnTo>
                    <a:pt x="93" y="0"/>
                  </a:lnTo>
                  <a:lnTo>
                    <a:pt x="93" y="0"/>
                  </a:lnTo>
                  <a:lnTo>
                    <a:pt x="93" y="0"/>
                  </a:lnTo>
                  <a:lnTo>
                    <a:pt x="93" y="0"/>
                  </a:lnTo>
                  <a:lnTo>
                    <a:pt x="93" y="0"/>
                  </a:lnTo>
                  <a:lnTo>
                    <a:pt x="93" y="0"/>
                  </a:lnTo>
                  <a:lnTo>
                    <a:pt x="93" y="0"/>
                  </a:lnTo>
                  <a:lnTo>
                    <a:pt x="93" y="2"/>
                  </a:lnTo>
                  <a:lnTo>
                    <a:pt x="97" y="12"/>
                  </a:lnTo>
                  <a:lnTo>
                    <a:pt x="97" y="22"/>
                  </a:lnTo>
                  <a:lnTo>
                    <a:pt x="99" y="22"/>
                  </a:lnTo>
                  <a:lnTo>
                    <a:pt x="97" y="33"/>
                  </a:lnTo>
                  <a:lnTo>
                    <a:pt x="94" y="43"/>
                  </a:lnTo>
                  <a:lnTo>
                    <a:pt x="89" y="53"/>
                  </a:lnTo>
                  <a:lnTo>
                    <a:pt x="83" y="62"/>
                  </a:lnTo>
                  <a:lnTo>
                    <a:pt x="74" y="68"/>
                  </a:lnTo>
                  <a:lnTo>
                    <a:pt x="64" y="74"/>
                  </a:lnTo>
                  <a:lnTo>
                    <a:pt x="54" y="76"/>
                  </a:lnTo>
                  <a:lnTo>
                    <a:pt x="43" y="78"/>
                  </a:lnTo>
                  <a:lnTo>
                    <a:pt x="33" y="76"/>
                  </a:lnTo>
                  <a:lnTo>
                    <a:pt x="23" y="74"/>
                  </a:lnTo>
                  <a:lnTo>
                    <a:pt x="12" y="68"/>
                  </a:lnTo>
                  <a:lnTo>
                    <a:pt x="4" y="62"/>
                  </a:lnTo>
                  <a:lnTo>
                    <a:pt x="0" y="56"/>
                  </a:lnTo>
                  <a:lnTo>
                    <a:pt x="0" y="55"/>
                  </a:lnTo>
                  <a:lnTo>
                    <a:pt x="0" y="55"/>
                  </a:lnTo>
                  <a:lnTo>
                    <a:pt x="0" y="55"/>
                  </a:lnTo>
                  <a:lnTo>
                    <a:pt x="0" y="55"/>
                  </a:lnTo>
                  <a:lnTo>
                    <a:pt x="0" y="55"/>
                  </a:lnTo>
                  <a:lnTo>
                    <a:pt x="0" y="55"/>
                  </a:lnTo>
                  <a:lnTo>
                    <a:pt x="0" y="55"/>
                  </a:lnTo>
                  <a:lnTo>
                    <a:pt x="0" y="55"/>
                  </a:lnTo>
                  <a:lnTo>
                    <a:pt x="5" y="61"/>
                  </a:lnTo>
                  <a:lnTo>
                    <a:pt x="12" y="68"/>
                  </a:lnTo>
                  <a:lnTo>
                    <a:pt x="23" y="72"/>
                  </a:lnTo>
                  <a:lnTo>
                    <a:pt x="33" y="76"/>
                  </a:lnTo>
                  <a:lnTo>
                    <a:pt x="43" y="76"/>
                  </a:lnTo>
                  <a:lnTo>
                    <a:pt x="54" y="76"/>
                  </a:lnTo>
                  <a:lnTo>
                    <a:pt x="64" y="72"/>
                  </a:lnTo>
                  <a:lnTo>
                    <a:pt x="74" y="68"/>
                  </a:lnTo>
                  <a:lnTo>
                    <a:pt x="82" y="61"/>
                  </a:lnTo>
                  <a:lnTo>
                    <a:pt x="89" y="53"/>
                  </a:lnTo>
                  <a:lnTo>
                    <a:pt x="93" y="43"/>
                  </a:lnTo>
                  <a:lnTo>
                    <a:pt x="97" y="33"/>
                  </a:lnTo>
                  <a:lnTo>
                    <a:pt x="97" y="22"/>
                  </a:lnTo>
                  <a:lnTo>
                    <a:pt x="99" y="2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3" name="Freeform 1563"/>
            <p:cNvSpPr>
              <a:spLocks/>
            </p:cNvSpPr>
            <p:nvPr/>
          </p:nvSpPr>
          <p:spPr bwMode="auto">
            <a:xfrm>
              <a:off x="4073" y="2549"/>
              <a:ext cx="97" cy="77"/>
            </a:xfrm>
            <a:custGeom>
              <a:avLst/>
              <a:gdLst>
                <a:gd name="T0" fmla="*/ 97 w 97"/>
                <a:gd name="T1" fmla="*/ 23 h 77"/>
                <a:gd name="T2" fmla="*/ 97 w 97"/>
                <a:gd name="T3" fmla="*/ 13 h 77"/>
                <a:gd name="T4" fmla="*/ 93 w 97"/>
                <a:gd name="T5" fmla="*/ 3 h 77"/>
                <a:gd name="T6" fmla="*/ 93 w 97"/>
                <a:gd name="T7" fmla="*/ 1 h 77"/>
                <a:gd name="T8" fmla="*/ 93 w 97"/>
                <a:gd name="T9" fmla="*/ 1 h 77"/>
                <a:gd name="T10" fmla="*/ 93 w 97"/>
                <a:gd name="T11" fmla="*/ 1 h 77"/>
                <a:gd name="T12" fmla="*/ 93 w 97"/>
                <a:gd name="T13" fmla="*/ 1 h 77"/>
                <a:gd name="T14" fmla="*/ 93 w 97"/>
                <a:gd name="T15" fmla="*/ 0 h 77"/>
                <a:gd name="T16" fmla="*/ 93 w 97"/>
                <a:gd name="T17" fmla="*/ 0 h 77"/>
                <a:gd name="T18" fmla="*/ 92 w 97"/>
                <a:gd name="T19" fmla="*/ 0 h 77"/>
                <a:gd name="T20" fmla="*/ 92 w 97"/>
                <a:gd name="T21" fmla="*/ 0 h 77"/>
                <a:gd name="T22" fmla="*/ 92 w 97"/>
                <a:gd name="T23" fmla="*/ 0 h 77"/>
                <a:gd name="T24" fmla="*/ 93 w 97"/>
                <a:gd name="T25" fmla="*/ 3 h 77"/>
                <a:gd name="T26" fmla="*/ 96 w 97"/>
                <a:gd name="T27" fmla="*/ 13 h 77"/>
                <a:gd name="T28" fmla="*/ 97 w 97"/>
                <a:gd name="T29" fmla="*/ 23 h 77"/>
                <a:gd name="T30" fmla="*/ 97 w 97"/>
                <a:gd name="T31" fmla="*/ 23 h 77"/>
                <a:gd name="T32" fmla="*/ 97 w 97"/>
                <a:gd name="T33" fmla="*/ 34 h 77"/>
                <a:gd name="T34" fmla="*/ 93 w 97"/>
                <a:gd name="T35" fmla="*/ 44 h 77"/>
                <a:gd name="T36" fmla="*/ 89 w 97"/>
                <a:gd name="T37" fmla="*/ 54 h 77"/>
                <a:gd name="T38" fmla="*/ 82 w 97"/>
                <a:gd name="T39" fmla="*/ 62 h 77"/>
                <a:gd name="T40" fmla="*/ 74 w 97"/>
                <a:gd name="T41" fmla="*/ 69 h 77"/>
                <a:gd name="T42" fmla="*/ 64 w 97"/>
                <a:gd name="T43" fmla="*/ 73 h 77"/>
                <a:gd name="T44" fmla="*/ 54 w 97"/>
                <a:gd name="T45" fmla="*/ 77 h 77"/>
                <a:gd name="T46" fmla="*/ 43 w 97"/>
                <a:gd name="T47" fmla="*/ 77 h 77"/>
                <a:gd name="T48" fmla="*/ 33 w 97"/>
                <a:gd name="T49" fmla="*/ 77 h 77"/>
                <a:gd name="T50" fmla="*/ 23 w 97"/>
                <a:gd name="T51" fmla="*/ 73 h 77"/>
                <a:gd name="T52" fmla="*/ 12 w 97"/>
                <a:gd name="T53" fmla="*/ 69 h 77"/>
                <a:gd name="T54" fmla="*/ 5 w 97"/>
                <a:gd name="T55" fmla="*/ 62 h 77"/>
                <a:gd name="T56" fmla="*/ 0 w 97"/>
                <a:gd name="T57" fmla="*/ 56 h 77"/>
                <a:gd name="T58" fmla="*/ 0 w 97"/>
                <a:gd name="T59" fmla="*/ 56 h 77"/>
                <a:gd name="T60" fmla="*/ 0 w 97"/>
                <a:gd name="T61" fmla="*/ 56 h 77"/>
                <a:gd name="T62" fmla="*/ 0 w 97"/>
                <a:gd name="T63" fmla="*/ 56 h 77"/>
                <a:gd name="T64" fmla="*/ 0 w 97"/>
                <a:gd name="T65" fmla="*/ 56 h 77"/>
                <a:gd name="T66" fmla="*/ 0 w 97"/>
                <a:gd name="T67" fmla="*/ 56 h 77"/>
                <a:gd name="T68" fmla="*/ 0 w 97"/>
                <a:gd name="T69" fmla="*/ 56 h 77"/>
                <a:gd name="T70" fmla="*/ 0 w 97"/>
                <a:gd name="T71" fmla="*/ 56 h 77"/>
                <a:gd name="T72" fmla="*/ 0 w 97"/>
                <a:gd name="T73" fmla="*/ 54 h 77"/>
                <a:gd name="T74" fmla="*/ 5 w 97"/>
                <a:gd name="T75" fmla="*/ 62 h 77"/>
                <a:gd name="T76" fmla="*/ 12 w 97"/>
                <a:gd name="T77" fmla="*/ 69 h 77"/>
                <a:gd name="T78" fmla="*/ 23 w 97"/>
                <a:gd name="T79" fmla="*/ 73 h 77"/>
                <a:gd name="T80" fmla="*/ 33 w 97"/>
                <a:gd name="T81" fmla="*/ 76 h 77"/>
                <a:gd name="T82" fmla="*/ 43 w 97"/>
                <a:gd name="T83" fmla="*/ 77 h 77"/>
                <a:gd name="T84" fmla="*/ 54 w 97"/>
                <a:gd name="T85" fmla="*/ 76 h 77"/>
                <a:gd name="T86" fmla="*/ 64 w 97"/>
                <a:gd name="T87" fmla="*/ 73 h 77"/>
                <a:gd name="T88" fmla="*/ 74 w 97"/>
                <a:gd name="T89" fmla="*/ 69 h 77"/>
                <a:gd name="T90" fmla="*/ 82 w 97"/>
                <a:gd name="T91" fmla="*/ 62 h 77"/>
                <a:gd name="T92" fmla="*/ 89 w 97"/>
                <a:gd name="T93" fmla="*/ 54 h 77"/>
                <a:gd name="T94" fmla="*/ 93 w 97"/>
                <a:gd name="T95" fmla="*/ 44 h 77"/>
                <a:gd name="T96" fmla="*/ 96 w 97"/>
                <a:gd name="T97" fmla="*/ 34 h 77"/>
                <a:gd name="T98" fmla="*/ 97 w 97"/>
                <a:gd name="T99" fmla="*/ 23 h 77"/>
                <a:gd name="T100" fmla="*/ 97 w 97"/>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7">
                  <a:moveTo>
                    <a:pt x="97" y="23"/>
                  </a:moveTo>
                  <a:lnTo>
                    <a:pt x="97" y="13"/>
                  </a:lnTo>
                  <a:lnTo>
                    <a:pt x="93" y="3"/>
                  </a:lnTo>
                  <a:lnTo>
                    <a:pt x="93" y="1"/>
                  </a:lnTo>
                  <a:lnTo>
                    <a:pt x="93" y="1"/>
                  </a:lnTo>
                  <a:lnTo>
                    <a:pt x="93" y="1"/>
                  </a:lnTo>
                  <a:lnTo>
                    <a:pt x="93" y="1"/>
                  </a:lnTo>
                  <a:lnTo>
                    <a:pt x="93" y="0"/>
                  </a:lnTo>
                  <a:lnTo>
                    <a:pt x="93" y="0"/>
                  </a:lnTo>
                  <a:lnTo>
                    <a:pt x="92" y="0"/>
                  </a:lnTo>
                  <a:lnTo>
                    <a:pt x="92" y="0"/>
                  </a:lnTo>
                  <a:lnTo>
                    <a:pt x="92" y="0"/>
                  </a:lnTo>
                  <a:lnTo>
                    <a:pt x="93" y="3"/>
                  </a:lnTo>
                  <a:lnTo>
                    <a:pt x="96" y="13"/>
                  </a:lnTo>
                  <a:lnTo>
                    <a:pt x="97" y="23"/>
                  </a:lnTo>
                  <a:lnTo>
                    <a:pt x="97" y="23"/>
                  </a:lnTo>
                  <a:lnTo>
                    <a:pt x="97" y="34"/>
                  </a:lnTo>
                  <a:lnTo>
                    <a:pt x="93" y="44"/>
                  </a:lnTo>
                  <a:lnTo>
                    <a:pt x="89" y="54"/>
                  </a:lnTo>
                  <a:lnTo>
                    <a:pt x="82" y="62"/>
                  </a:lnTo>
                  <a:lnTo>
                    <a:pt x="74" y="69"/>
                  </a:lnTo>
                  <a:lnTo>
                    <a:pt x="64" y="73"/>
                  </a:lnTo>
                  <a:lnTo>
                    <a:pt x="54" y="77"/>
                  </a:lnTo>
                  <a:lnTo>
                    <a:pt x="43" y="77"/>
                  </a:lnTo>
                  <a:lnTo>
                    <a:pt x="33" y="77"/>
                  </a:lnTo>
                  <a:lnTo>
                    <a:pt x="23" y="73"/>
                  </a:lnTo>
                  <a:lnTo>
                    <a:pt x="12" y="69"/>
                  </a:lnTo>
                  <a:lnTo>
                    <a:pt x="5" y="62"/>
                  </a:lnTo>
                  <a:lnTo>
                    <a:pt x="0" y="56"/>
                  </a:lnTo>
                  <a:lnTo>
                    <a:pt x="0" y="56"/>
                  </a:lnTo>
                  <a:lnTo>
                    <a:pt x="0" y="56"/>
                  </a:lnTo>
                  <a:lnTo>
                    <a:pt x="0" y="56"/>
                  </a:lnTo>
                  <a:lnTo>
                    <a:pt x="0" y="56"/>
                  </a:lnTo>
                  <a:lnTo>
                    <a:pt x="0" y="56"/>
                  </a:lnTo>
                  <a:lnTo>
                    <a:pt x="0" y="56"/>
                  </a:lnTo>
                  <a:lnTo>
                    <a:pt x="0" y="56"/>
                  </a:lnTo>
                  <a:lnTo>
                    <a:pt x="0" y="54"/>
                  </a:lnTo>
                  <a:lnTo>
                    <a:pt x="5" y="62"/>
                  </a:lnTo>
                  <a:lnTo>
                    <a:pt x="12" y="69"/>
                  </a:lnTo>
                  <a:lnTo>
                    <a:pt x="23" y="73"/>
                  </a:lnTo>
                  <a:lnTo>
                    <a:pt x="33" y="76"/>
                  </a:lnTo>
                  <a:lnTo>
                    <a:pt x="43" y="77"/>
                  </a:lnTo>
                  <a:lnTo>
                    <a:pt x="54" y="76"/>
                  </a:lnTo>
                  <a:lnTo>
                    <a:pt x="64" y="73"/>
                  </a:lnTo>
                  <a:lnTo>
                    <a:pt x="74" y="69"/>
                  </a:lnTo>
                  <a:lnTo>
                    <a:pt x="82" y="62"/>
                  </a:lnTo>
                  <a:lnTo>
                    <a:pt x="89" y="54"/>
                  </a:lnTo>
                  <a:lnTo>
                    <a:pt x="93" y="44"/>
                  </a:lnTo>
                  <a:lnTo>
                    <a:pt x="96" y="34"/>
                  </a:lnTo>
                  <a:lnTo>
                    <a:pt x="97" y="23"/>
                  </a:lnTo>
                  <a:lnTo>
                    <a:pt x="97"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4" name="Freeform 1564"/>
            <p:cNvSpPr>
              <a:spLocks/>
            </p:cNvSpPr>
            <p:nvPr/>
          </p:nvSpPr>
          <p:spPr bwMode="auto">
            <a:xfrm>
              <a:off x="4073" y="2549"/>
              <a:ext cx="97" cy="77"/>
            </a:xfrm>
            <a:custGeom>
              <a:avLst/>
              <a:gdLst>
                <a:gd name="T0" fmla="*/ 97 w 97"/>
                <a:gd name="T1" fmla="*/ 23 h 77"/>
                <a:gd name="T2" fmla="*/ 96 w 97"/>
                <a:gd name="T3" fmla="*/ 13 h 77"/>
                <a:gd name="T4" fmla="*/ 93 w 97"/>
                <a:gd name="T5" fmla="*/ 3 h 77"/>
                <a:gd name="T6" fmla="*/ 92 w 97"/>
                <a:gd name="T7" fmla="*/ 0 h 77"/>
                <a:gd name="T8" fmla="*/ 92 w 97"/>
                <a:gd name="T9" fmla="*/ 0 h 77"/>
                <a:gd name="T10" fmla="*/ 92 w 97"/>
                <a:gd name="T11" fmla="*/ 0 h 77"/>
                <a:gd name="T12" fmla="*/ 92 w 97"/>
                <a:gd name="T13" fmla="*/ 0 h 77"/>
                <a:gd name="T14" fmla="*/ 92 w 97"/>
                <a:gd name="T15" fmla="*/ 0 h 77"/>
                <a:gd name="T16" fmla="*/ 92 w 97"/>
                <a:gd name="T17" fmla="*/ 0 h 77"/>
                <a:gd name="T18" fmla="*/ 92 w 97"/>
                <a:gd name="T19" fmla="*/ 0 h 77"/>
                <a:gd name="T20" fmla="*/ 92 w 97"/>
                <a:gd name="T21" fmla="*/ 0 h 77"/>
                <a:gd name="T22" fmla="*/ 92 w 97"/>
                <a:gd name="T23" fmla="*/ 0 h 77"/>
                <a:gd name="T24" fmla="*/ 93 w 97"/>
                <a:gd name="T25" fmla="*/ 3 h 77"/>
                <a:gd name="T26" fmla="*/ 96 w 97"/>
                <a:gd name="T27" fmla="*/ 13 h 77"/>
                <a:gd name="T28" fmla="*/ 97 w 97"/>
                <a:gd name="T29" fmla="*/ 23 h 77"/>
                <a:gd name="T30" fmla="*/ 97 w 97"/>
                <a:gd name="T31" fmla="*/ 23 h 77"/>
                <a:gd name="T32" fmla="*/ 96 w 97"/>
                <a:gd name="T33" fmla="*/ 34 h 77"/>
                <a:gd name="T34" fmla="*/ 93 w 97"/>
                <a:gd name="T35" fmla="*/ 44 h 77"/>
                <a:gd name="T36" fmla="*/ 89 w 97"/>
                <a:gd name="T37" fmla="*/ 54 h 77"/>
                <a:gd name="T38" fmla="*/ 82 w 97"/>
                <a:gd name="T39" fmla="*/ 62 h 77"/>
                <a:gd name="T40" fmla="*/ 74 w 97"/>
                <a:gd name="T41" fmla="*/ 69 h 77"/>
                <a:gd name="T42" fmla="*/ 64 w 97"/>
                <a:gd name="T43" fmla="*/ 73 h 77"/>
                <a:gd name="T44" fmla="*/ 54 w 97"/>
                <a:gd name="T45" fmla="*/ 76 h 77"/>
                <a:gd name="T46" fmla="*/ 43 w 97"/>
                <a:gd name="T47" fmla="*/ 77 h 77"/>
                <a:gd name="T48" fmla="*/ 33 w 97"/>
                <a:gd name="T49" fmla="*/ 76 h 77"/>
                <a:gd name="T50" fmla="*/ 23 w 97"/>
                <a:gd name="T51" fmla="*/ 73 h 77"/>
                <a:gd name="T52" fmla="*/ 12 w 97"/>
                <a:gd name="T53" fmla="*/ 69 h 77"/>
                <a:gd name="T54" fmla="*/ 5 w 97"/>
                <a:gd name="T55" fmla="*/ 62 h 77"/>
                <a:gd name="T56" fmla="*/ 0 w 97"/>
                <a:gd name="T57" fmla="*/ 54 h 77"/>
                <a:gd name="T58" fmla="*/ 0 w 97"/>
                <a:gd name="T59" fmla="*/ 54 h 77"/>
                <a:gd name="T60" fmla="*/ 0 w 97"/>
                <a:gd name="T61" fmla="*/ 54 h 77"/>
                <a:gd name="T62" fmla="*/ 0 w 97"/>
                <a:gd name="T63" fmla="*/ 54 h 77"/>
                <a:gd name="T64" fmla="*/ 0 w 97"/>
                <a:gd name="T65" fmla="*/ 54 h 77"/>
                <a:gd name="T66" fmla="*/ 0 w 97"/>
                <a:gd name="T67" fmla="*/ 54 h 77"/>
                <a:gd name="T68" fmla="*/ 0 w 97"/>
                <a:gd name="T69" fmla="*/ 54 h 77"/>
                <a:gd name="T70" fmla="*/ 0 w 97"/>
                <a:gd name="T71" fmla="*/ 54 h 77"/>
                <a:gd name="T72" fmla="*/ 0 w 97"/>
                <a:gd name="T73" fmla="*/ 54 h 77"/>
                <a:gd name="T74" fmla="*/ 5 w 97"/>
                <a:gd name="T75" fmla="*/ 62 h 77"/>
                <a:gd name="T76" fmla="*/ 14 w 97"/>
                <a:gd name="T77" fmla="*/ 67 h 77"/>
                <a:gd name="T78" fmla="*/ 23 w 97"/>
                <a:gd name="T79" fmla="*/ 73 h 77"/>
                <a:gd name="T80" fmla="*/ 33 w 97"/>
                <a:gd name="T81" fmla="*/ 76 h 77"/>
                <a:gd name="T82" fmla="*/ 43 w 97"/>
                <a:gd name="T83" fmla="*/ 77 h 77"/>
                <a:gd name="T84" fmla="*/ 54 w 97"/>
                <a:gd name="T85" fmla="*/ 76 h 77"/>
                <a:gd name="T86" fmla="*/ 64 w 97"/>
                <a:gd name="T87" fmla="*/ 73 h 77"/>
                <a:gd name="T88" fmla="*/ 73 w 97"/>
                <a:gd name="T89" fmla="*/ 67 h 77"/>
                <a:gd name="T90" fmla="*/ 82 w 97"/>
                <a:gd name="T91" fmla="*/ 62 h 77"/>
                <a:gd name="T92" fmla="*/ 87 w 97"/>
                <a:gd name="T93" fmla="*/ 53 h 77"/>
                <a:gd name="T94" fmla="*/ 93 w 97"/>
                <a:gd name="T95" fmla="*/ 44 h 77"/>
                <a:gd name="T96" fmla="*/ 96 w 97"/>
                <a:gd name="T97" fmla="*/ 34 h 77"/>
                <a:gd name="T98" fmla="*/ 97 w 97"/>
                <a:gd name="T99" fmla="*/ 23 h 77"/>
                <a:gd name="T100" fmla="*/ 97 w 97"/>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7">
                  <a:moveTo>
                    <a:pt x="97" y="23"/>
                  </a:moveTo>
                  <a:lnTo>
                    <a:pt x="96" y="13"/>
                  </a:lnTo>
                  <a:lnTo>
                    <a:pt x="93" y="3"/>
                  </a:lnTo>
                  <a:lnTo>
                    <a:pt x="92" y="0"/>
                  </a:lnTo>
                  <a:lnTo>
                    <a:pt x="92" y="0"/>
                  </a:lnTo>
                  <a:lnTo>
                    <a:pt x="92" y="0"/>
                  </a:lnTo>
                  <a:lnTo>
                    <a:pt x="92" y="0"/>
                  </a:lnTo>
                  <a:lnTo>
                    <a:pt x="92" y="0"/>
                  </a:lnTo>
                  <a:lnTo>
                    <a:pt x="92" y="0"/>
                  </a:lnTo>
                  <a:lnTo>
                    <a:pt x="92" y="0"/>
                  </a:lnTo>
                  <a:lnTo>
                    <a:pt x="92" y="0"/>
                  </a:lnTo>
                  <a:lnTo>
                    <a:pt x="92" y="0"/>
                  </a:lnTo>
                  <a:lnTo>
                    <a:pt x="93" y="3"/>
                  </a:lnTo>
                  <a:lnTo>
                    <a:pt x="96" y="13"/>
                  </a:lnTo>
                  <a:lnTo>
                    <a:pt x="97" y="23"/>
                  </a:lnTo>
                  <a:lnTo>
                    <a:pt x="97" y="23"/>
                  </a:lnTo>
                  <a:lnTo>
                    <a:pt x="96" y="34"/>
                  </a:lnTo>
                  <a:lnTo>
                    <a:pt x="93" y="44"/>
                  </a:lnTo>
                  <a:lnTo>
                    <a:pt x="89" y="54"/>
                  </a:lnTo>
                  <a:lnTo>
                    <a:pt x="82" y="62"/>
                  </a:lnTo>
                  <a:lnTo>
                    <a:pt x="74" y="69"/>
                  </a:lnTo>
                  <a:lnTo>
                    <a:pt x="64" y="73"/>
                  </a:lnTo>
                  <a:lnTo>
                    <a:pt x="54" y="76"/>
                  </a:lnTo>
                  <a:lnTo>
                    <a:pt x="43" y="77"/>
                  </a:lnTo>
                  <a:lnTo>
                    <a:pt x="33" y="76"/>
                  </a:lnTo>
                  <a:lnTo>
                    <a:pt x="23" y="73"/>
                  </a:lnTo>
                  <a:lnTo>
                    <a:pt x="12" y="69"/>
                  </a:lnTo>
                  <a:lnTo>
                    <a:pt x="5" y="62"/>
                  </a:lnTo>
                  <a:lnTo>
                    <a:pt x="0" y="54"/>
                  </a:lnTo>
                  <a:lnTo>
                    <a:pt x="0" y="54"/>
                  </a:lnTo>
                  <a:lnTo>
                    <a:pt x="0" y="54"/>
                  </a:lnTo>
                  <a:lnTo>
                    <a:pt x="0" y="54"/>
                  </a:lnTo>
                  <a:lnTo>
                    <a:pt x="0" y="54"/>
                  </a:lnTo>
                  <a:lnTo>
                    <a:pt x="0" y="54"/>
                  </a:lnTo>
                  <a:lnTo>
                    <a:pt x="0" y="54"/>
                  </a:lnTo>
                  <a:lnTo>
                    <a:pt x="0" y="54"/>
                  </a:lnTo>
                  <a:lnTo>
                    <a:pt x="0" y="54"/>
                  </a:lnTo>
                  <a:lnTo>
                    <a:pt x="5" y="62"/>
                  </a:lnTo>
                  <a:lnTo>
                    <a:pt x="14" y="67"/>
                  </a:lnTo>
                  <a:lnTo>
                    <a:pt x="23" y="73"/>
                  </a:lnTo>
                  <a:lnTo>
                    <a:pt x="33" y="76"/>
                  </a:lnTo>
                  <a:lnTo>
                    <a:pt x="43" y="77"/>
                  </a:lnTo>
                  <a:lnTo>
                    <a:pt x="54" y="76"/>
                  </a:lnTo>
                  <a:lnTo>
                    <a:pt x="64" y="73"/>
                  </a:lnTo>
                  <a:lnTo>
                    <a:pt x="73" y="67"/>
                  </a:lnTo>
                  <a:lnTo>
                    <a:pt x="82" y="62"/>
                  </a:lnTo>
                  <a:lnTo>
                    <a:pt x="87" y="53"/>
                  </a:lnTo>
                  <a:lnTo>
                    <a:pt x="93" y="44"/>
                  </a:lnTo>
                  <a:lnTo>
                    <a:pt x="96" y="34"/>
                  </a:lnTo>
                  <a:lnTo>
                    <a:pt x="97" y="23"/>
                  </a:lnTo>
                  <a:lnTo>
                    <a:pt x="97"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5" name="Freeform 1565"/>
            <p:cNvSpPr>
              <a:spLocks/>
            </p:cNvSpPr>
            <p:nvPr/>
          </p:nvSpPr>
          <p:spPr bwMode="auto">
            <a:xfrm>
              <a:off x="4073" y="2549"/>
              <a:ext cx="97" cy="77"/>
            </a:xfrm>
            <a:custGeom>
              <a:avLst/>
              <a:gdLst>
                <a:gd name="T0" fmla="*/ 97 w 97"/>
                <a:gd name="T1" fmla="*/ 23 h 77"/>
                <a:gd name="T2" fmla="*/ 96 w 97"/>
                <a:gd name="T3" fmla="*/ 13 h 77"/>
                <a:gd name="T4" fmla="*/ 93 w 97"/>
                <a:gd name="T5" fmla="*/ 3 h 77"/>
                <a:gd name="T6" fmla="*/ 92 w 97"/>
                <a:gd name="T7" fmla="*/ 0 h 77"/>
                <a:gd name="T8" fmla="*/ 92 w 97"/>
                <a:gd name="T9" fmla="*/ 0 h 77"/>
                <a:gd name="T10" fmla="*/ 92 w 97"/>
                <a:gd name="T11" fmla="*/ 0 h 77"/>
                <a:gd name="T12" fmla="*/ 92 w 97"/>
                <a:gd name="T13" fmla="*/ 0 h 77"/>
                <a:gd name="T14" fmla="*/ 92 w 97"/>
                <a:gd name="T15" fmla="*/ 0 h 77"/>
                <a:gd name="T16" fmla="*/ 90 w 97"/>
                <a:gd name="T17" fmla="*/ 0 h 77"/>
                <a:gd name="T18" fmla="*/ 90 w 97"/>
                <a:gd name="T19" fmla="*/ 0 h 77"/>
                <a:gd name="T20" fmla="*/ 90 w 97"/>
                <a:gd name="T21" fmla="*/ 0 h 77"/>
                <a:gd name="T22" fmla="*/ 90 w 97"/>
                <a:gd name="T23" fmla="*/ 0 h 77"/>
                <a:gd name="T24" fmla="*/ 93 w 97"/>
                <a:gd name="T25" fmla="*/ 3 h 77"/>
                <a:gd name="T26" fmla="*/ 96 w 97"/>
                <a:gd name="T27" fmla="*/ 13 h 77"/>
                <a:gd name="T28" fmla="*/ 96 w 97"/>
                <a:gd name="T29" fmla="*/ 23 h 77"/>
                <a:gd name="T30" fmla="*/ 97 w 97"/>
                <a:gd name="T31" fmla="*/ 23 h 77"/>
                <a:gd name="T32" fmla="*/ 96 w 97"/>
                <a:gd name="T33" fmla="*/ 34 h 77"/>
                <a:gd name="T34" fmla="*/ 93 w 97"/>
                <a:gd name="T35" fmla="*/ 44 h 77"/>
                <a:gd name="T36" fmla="*/ 87 w 97"/>
                <a:gd name="T37" fmla="*/ 53 h 77"/>
                <a:gd name="T38" fmla="*/ 82 w 97"/>
                <a:gd name="T39" fmla="*/ 62 h 77"/>
                <a:gd name="T40" fmla="*/ 73 w 97"/>
                <a:gd name="T41" fmla="*/ 67 h 77"/>
                <a:gd name="T42" fmla="*/ 64 w 97"/>
                <a:gd name="T43" fmla="*/ 73 h 77"/>
                <a:gd name="T44" fmla="*/ 54 w 97"/>
                <a:gd name="T45" fmla="*/ 76 h 77"/>
                <a:gd name="T46" fmla="*/ 43 w 97"/>
                <a:gd name="T47" fmla="*/ 77 h 77"/>
                <a:gd name="T48" fmla="*/ 33 w 97"/>
                <a:gd name="T49" fmla="*/ 76 h 77"/>
                <a:gd name="T50" fmla="*/ 23 w 97"/>
                <a:gd name="T51" fmla="*/ 73 h 77"/>
                <a:gd name="T52" fmla="*/ 14 w 97"/>
                <a:gd name="T53" fmla="*/ 67 h 77"/>
                <a:gd name="T54" fmla="*/ 5 w 97"/>
                <a:gd name="T55" fmla="*/ 62 h 77"/>
                <a:gd name="T56" fmla="*/ 0 w 97"/>
                <a:gd name="T57" fmla="*/ 54 h 77"/>
                <a:gd name="T58" fmla="*/ 0 w 97"/>
                <a:gd name="T59" fmla="*/ 54 h 77"/>
                <a:gd name="T60" fmla="*/ 0 w 97"/>
                <a:gd name="T61" fmla="*/ 54 h 77"/>
                <a:gd name="T62" fmla="*/ 0 w 97"/>
                <a:gd name="T63" fmla="*/ 54 h 77"/>
                <a:gd name="T64" fmla="*/ 0 w 97"/>
                <a:gd name="T65" fmla="*/ 54 h 77"/>
                <a:gd name="T66" fmla="*/ 0 w 97"/>
                <a:gd name="T67" fmla="*/ 54 h 77"/>
                <a:gd name="T68" fmla="*/ 0 w 97"/>
                <a:gd name="T69" fmla="*/ 54 h 77"/>
                <a:gd name="T70" fmla="*/ 0 w 97"/>
                <a:gd name="T71" fmla="*/ 53 h 77"/>
                <a:gd name="T72" fmla="*/ 0 w 97"/>
                <a:gd name="T73" fmla="*/ 53 h 77"/>
                <a:gd name="T74" fmla="*/ 5 w 97"/>
                <a:gd name="T75" fmla="*/ 62 h 77"/>
                <a:gd name="T76" fmla="*/ 14 w 97"/>
                <a:gd name="T77" fmla="*/ 67 h 77"/>
                <a:gd name="T78" fmla="*/ 23 w 97"/>
                <a:gd name="T79" fmla="*/ 72 h 77"/>
                <a:gd name="T80" fmla="*/ 33 w 97"/>
                <a:gd name="T81" fmla="*/ 76 h 77"/>
                <a:gd name="T82" fmla="*/ 43 w 97"/>
                <a:gd name="T83" fmla="*/ 76 h 77"/>
                <a:gd name="T84" fmla="*/ 54 w 97"/>
                <a:gd name="T85" fmla="*/ 76 h 77"/>
                <a:gd name="T86" fmla="*/ 64 w 97"/>
                <a:gd name="T87" fmla="*/ 72 h 77"/>
                <a:gd name="T88" fmla="*/ 73 w 97"/>
                <a:gd name="T89" fmla="*/ 67 h 77"/>
                <a:gd name="T90" fmla="*/ 82 w 97"/>
                <a:gd name="T91" fmla="*/ 62 h 77"/>
                <a:gd name="T92" fmla="*/ 87 w 97"/>
                <a:gd name="T93" fmla="*/ 53 h 77"/>
                <a:gd name="T94" fmla="*/ 93 w 97"/>
                <a:gd name="T95" fmla="*/ 44 h 77"/>
                <a:gd name="T96" fmla="*/ 96 w 97"/>
                <a:gd name="T97" fmla="*/ 34 h 77"/>
                <a:gd name="T98" fmla="*/ 96 w 97"/>
                <a:gd name="T99" fmla="*/ 23 h 77"/>
                <a:gd name="T100" fmla="*/ 97 w 97"/>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7">
                  <a:moveTo>
                    <a:pt x="97" y="23"/>
                  </a:moveTo>
                  <a:lnTo>
                    <a:pt x="96" y="13"/>
                  </a:lnTo>
                  <a:lnTo>
                    <a:pt x="93" y="3"/>
                  </a:lnTo>
                  <a:lnTo>
                    <a:pt x="92" y="0"/>
                  </a:lnTo>
                  <a:lnTo>
                    <a:pt x="92" y="0"/>
                  </a:lnTo>
                  <a:lnTo>
                    <a:pt x="92" y="0"/>
                  </a:lnTo>
                  <a:lnTo>
                    <a:pt x="92" y="0"/>
                  </a:lnTo>
                  <a:lnTo>
                    <a:pt x="92" y="0"/>
                  </a:lnTo>
                  <a:lnTo>
                    <a:pt x="90" y="0"/>
                  </a:lnTo>
                  <a:lnTo>
                    <a:pt x="90" y="0"/>
                  </a:lnTo>
                  <a:lnTo>
                    <a:pt x="90" y="0"/>
                  </a:lnTo>
                  <a:lnTo>
                    <a:pt x="90" y="0"/>
                  </a:lnTo>
                  <a:lnTo>
                    <a:pt x="93" y="3"/>
                  </a:lnTo>
                  <a:lnTo>
                    <a:pt x="96" y="13"/>
                  </a:lnTo>
                  <a:lnTo>
                    <a:pt x="96" y="23"/>
                  </a:lnTo>
                  <a:lnTo>
                    <a:pt x="97" y="23"/>
                  </a:lnTo>
                  <a:lnTo>
                    <a:pt x="96" y="34"/>
                  </a:lnTo>
                  <a:lnTo>
                    <a:pt x="93" y="44"/>
                  </a:lnTo>
                  <a:lnTo>
                    <a:pt x="87" y="53"/>
                  </a:lnTo>
                  <a:lnTo>
                    <a:pt x="82" y="62"/>
                  </a:lnTo>
                  <a:lnTo>
                    <a:pt x="73" y="67"/>
                  </a:lnTo>
                  <a:lnTo>
                    <a:pt x="64" y="73"/>
                  </a:lnTo>
                  <a:lnTo>
                    <a:pt x="54" y="76"/>
                  </a:lnTo>
                  <a:lnTo>
                    <a:pt x="43" y="77"/>
                  </a:lnTo>
                  <a:lnTo>
                    <a:pt x="33" y="76"/>
                  </a:lnTo>
                  <a:lnTo>
                    <a:pt x="23" y="73"/>
                  </a:lnTo>
                  <a:lnTo>
                    <a:pt x="14" y="67"/>
                  </a:lnTo>
                  <a:lnTo>
                    <a:pt x="5" y="62"/>
                  </a:lnTo>
                  <a:lnTo>
                    <a:pt x="0" y="54"/>
                  </a:lnTo>
                  <a:lnTo>
                    <a:pt x="0" y="54"/>
                  </a:lnTo>
                  <a:lnTo>
                    <a:pt x="0" y="54"/>
                  </a:lnTo>
                  <a:lnTo>
                    <a:pt x="0" y="54"/>
                  </a:lnTo>
                  <a:lnTo>
                    <a:pt x="0" y="54"/>
                  </a:lnTo>
                  <a:lnTo>
                    <a:pt x="0" y="54"/>
                  </a:lnTo>
                  <a:lnTo>
                    <a:pt x="0" y="54"/>
                  </a:lnTo>
                  <a:lnTo>
                    <a:pt x="0" y="53"/>
                  </a:lnTo>
                  <a:lnTo>
                    <a:pt x="0" y="53"/>
                  </a:lnTo>
                  <a:lnTo>
                    <a:pt x="5" y="62"/>
                  </a:lnTo>
                  <a:lnTo>
                    <a:pt x="14" y="67"/>
                  </a:lnTo>
                  <a:lnTo>
                    <a:pt x="23" y="72"/>
                  </a:lnTo>
                  <a:lnTo>
                    <a:pt x="33" y="76"/>
                  </a:lnTo>
                  <a:lnTo>
                    <a:pt x="43" y="76"/>
                  </a:lnTo>
                  <a:lnTo>
                    <a:pt x="54" y="76"/>
                  </a:lnTo>
                  <a:lnTo>
                    <a:pt x="64" y="72"/>
                  </a:lnTo>
                  <a:lnTo>
                    <a:pt x="73" y="67"/>
                  </a:lnTo>
                  <a:lnTo>
                    <a:pt x="82" y="62"/>
                  </a:lnTo>
                  <a:lnTo>
                    <a:pt x="87" y="53"/>
                  </a:lnTo>
                  <a:lnTo>
                    <a:pt x="93" y="44"/>
                  </a:lnTo>
                  <a:lnTo>
                    <a:pt x="96" y="34"/>
                  </a:lnTo>
                  <a:lnTo>
                    <a:pt x="96" y="23"/>
                  </a:lnTo>
                  <a:lnTo>
                    <a:pt x="97"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6" name="Freeform 1566"/>
            <p:cNvSpPr>
              <a:spLocks/>
            </p:cNvSpPr>
            <p:nvPr/>
          </p:nvSpPr>
          <p:spPr bwMode="auto">
            <a:xfrm>
              <a:off x="4073" y="2549"/>
              <a:ext cx="96" cy="76"/>
            </a:xfrm>
            <a:custGeom>
              <a:avLst/>
              <a:gdLst>
                <a:gd name="T0" fmla="*/ 96 w 96"/>
                <a:gd name="T1" fmla="*/ 23 h 76"/>
                <a:gd name="T2" fmla="*/ 96 w 96"/>
                <a:gd name="T3" fmla="*/ 13 h 76"/>
                <a:gd name="T4" fmla="*/ 93 w 96"/>
                <a:gd name="T5" fmla="*/ 3 h 76"/>
                <a:gd name="T6" fmla="*/ 90 w 96"/>
                <a:gd name="T7" fmla="*/ 0 h 76"/>
                <a:gd name="T8" fmla="*/ 90 w 96"/>
                <a:gd name="T9" fmla="*/ 0 h 76"/>
                <a:gd name="T10" fmla="*/ 90 w 96"/>
                <a:gd name="T11" fmla="*/ 0 h 76"/>
                <a:gd name="T12" fmla="*/ 90 w 96"/>
                <a:gd name="T13" fmla="*/ 0 h 76"/>
                <a:gd name="T14" fmla="*/ 90 w 96"/>
                <a:gd name="T15" fmla="*/ 0 h 76"/>
                <a:gd name="T16" fmla="*/ 90 w 96"/>
                <a:gd name="T17" fmla="*/ 0 h 76"/>
                <a:gd name="T18" fmla="*/ 90 w 96"/>
                <a:gd name="T19" fmla="*/ 0 h 76"/>
                <a:gd name="T20" fmla="*/ 90 w 96"/>
                <a:gd name="T21" fmla="*/ 0 h 76"/>
                <a:gd name="T22" fmla="*/ 90 w 96"/>
                <a:gd name="T23" fmla="*/ 0 h 76"/>
                <a:gd name="T24" fmla="*/ 92 w 96"/>
                <a:gd name="T25" fmla="*/ 3 h 76"/>
                <a:gd name="T26" fmla="*/ 94 w 96"/>
                <a:gd name="T27" fmla="*/ 13 h 76"/>
                <a:gd name="T28" fmla="*/ 96 w 96"/>
                <a:gd name="T29" fmla="*/ 23 h 76"/>
                <a:gd name="T30" fmla="*/ 96 w 96"/>
                <a:gd name="T31" fmla="*/ 23 h 76"/>
                <a:gd name="T32" fmla="*/ 96 w 96"/>
                <a:gd name="T33" fmla="*/ 34 h 76"/>
                <a:gd name="T34" fmla="*/ 93 w 96"/>
                <a:gd name="T35" fmla="*/ 44 h 76"/>
                <a:gd name="T36" fmla="*/ 87 w 96"/>
                <a:gd name="T37" fmla="*/ 53 h 76"/>
                <a:gd name="T38" fmla="*/ 82 w 96"/>
                <a:gd name="T39" fmla="*/ 62 h 76"/>
                <a:gd name="T40" fmla="*/ 73 w 96"/>
                <a:gd name="T41" fmla="*/ 67 h 76"/>
                <a:gd name="T42" fmla="*/ 64 w 96"/>
                <a:gd name="T43" fmla="*/ 72 h 76"/>
                <a:gd name="T44" fmla="*/ 54 w 96"/>
                <a:gd name="T45" fmla="*/ 76 h 76"/>
                <a:gd name="T46" fmla="*/ 43 w 96"/>
                <a:gd name="T47" fmla="*/ 76 h 76"/>
                <a:gd name="T48" fmla="*/ 33 w 96"/>
                <a:gd name="T49" fmla="*/ 76 h 76"/>
                <a:gd name="T50" fmla="*/ 23 w 96"/>
                <a:gd name="T51" fmla="*/ 72 h 76"/>
                <a:gd name="T52" fmla="*/ 14 w 96"/>
                <a:gd name="T53" fmla="*/ 67 h 76"/>
                <a:gd name="T54" fmla="*/ 5 w 96"/>
                <a:gd name="T55" fmla="*/ 62 h 76"/>
                <a:gd name="T56" fmla="*/ 0 w 96"/>
                <a:gd name="T57" fmla="*/ 53 h 76"/>
                <a:gd name="T58" fmla="*/ 0 w 96"/>
                <a:gd name="T59" fmla="*/ 53 h 76"/>
                <a:gd name="T60" fmla="*/ 0 w 96"/>
                <a:gd name="T61" fmla="*/ 53 h 76"/>
                <a:gd name="T62" fmla="*/ 0 w 96"/>
                <a:gd name="T63" fmla="*/ 53 h 76"/>
                <a:gd name="T64" fmla="*/ 0 w 96"/>
                <a:gd name="T65" fmla="*/ 53 h 76"/>
                <a:gd name="T66" fmla="*/ 0 w 96"/>
                <a:gd name="T67" fmla="*/ 53 h 76"/>
                <a:gd name="T68" fmla="*/ 0 w 96"/>
                <a:gd name="T69" fmla="*/ 53 h 76"/>
                <a:gd name="T70" fmla="*/ 0 w 96"/>
                <a:gd name="T71" fmla="*/ 53 h 76"/>
                <a:gd name="T72" fmla="*/ 0 w 96"/>
                <a:gd name="T73" fmla="*/ 53 h 76"/>
                <a:gd name="T74" fmla="*/ 7 w 96"/>
                <a:gd name="T75" fmla="*/ 60 h 76"/>
                <a:gd name="T76" fmla="*/ 14 w 96"/>
                <a:gd name="T77" fmla="*/ 67 h 76"/>
                <a:gd name="T78" fmla="*/ 23 w 96"/>
                <a:gd name="T79" fmla="*/ 72 h 76"/>
                <a:gd name="T80" fmla="*/ 33 w 96"/>
                <a:gd name="T81" fmla="*/ 75 h 76"/>
                <a:gd name="T82" fmla="*/ 43 w 96"/>
                <a:gd name="T83" fmla="*/ 76 h 76"/>
                <a:gd name="T84" fmla="*/ 54 w 96"/>
                <a:gd name="T85" fmla="*/ 75 h 76"/>
                <a:gd name="T86" fmla="*/ 64 w 96"/>
                <a:gd name="T87" fmla="*/ 72 h 76"/>
                <a:gd name="T88" fmla="*/ 73 w 96"/>
                <a:gd name="T89" fmla="*/ 67 h 76"/>
                <a:gd name="T90" fmla="*/ 80 w 96"/>
                <a:gd name="T91" fmla="*/ 60 h 76"/>
                <a:gd name="T92" fmla="*/ 87 w 96"/>
                <a:gd name="T93" fmla="*/ 53 h 76"/>
                <a:gd name="T94" fmla="*/ 92 w 96"/>
                <a:gd name="T95" fmla="*/ 44 h 76"/>
                <a:gd name="T96" fmla="*/ 94 w 96"/>
                <a:gd name="T97" fmla="*/ 34 h 76"/>
                <a:gd name="T98" fmla="*/ 96 w 96"/>
                <a:gd name="T99" fmla="*/ 23 h 76"/>
                <a:gd name="T100" fmla="*/ 96 w 96"/>
                <a:gd name="T101"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6">
                  <a:moveTo>
                    <a:pt x="96" y="23"/>
                  </a:moveTo>
                  <a:lnTo>
                    <a:pt x="96" y="13"/>
                  </a:lnTo>
                  <a:lnTo>
                    <a:pt x="93" y="3"/>
                  </a:lnTo>
                  <a:lnTo>
                    <a:pt x="90" y="0"/>
                  </a:lnTo>
                  <a:lnTo>
                    <a:pt x="90" y="0"/>
                  </a:lnTo>
                  <a:lnTo>
                    <a:pt x="90" y="0"/>
                  </a:lnTo>
                  <a:lnTo>
                    <a:pt x="90" y="0"/>
                  </a:lnTo>
                  <a:lnTo>
                    <a:pt x="90" y="0"/>
                  </a:lnTo>
                  <a:lnTo>
                    <a:pt x="90" y="0"/>
                  </a:lnTo>
                  <a:lnTo>
                    <a:pt x="90" y="0"/>
                  </a:lnTo>
                  <a:lnTo>
                    <a:pt x="90" y="0"/>
                  </a:lnTo>
                  <a:lnTo>
                    <a:pt x="90" y="0"/>
                  </a:lnTo>
                  <a:lnTo>
                    <a:pt x="92" y="3"/>
                  </a:lnTo>
                  <a:lnTo>
                    <a:pt x="94" y="13"/>
                  </a:lnTo>
                  <a:lnTo>
                    <a:pt x="96" y="23"/>
                  </a:lnTo>
                  <a:lnTo>
                    <a:pt x="96" y="23"/>
                  </a:lnTo>
                  <a:lnTo>
                    <a:pt x="96" y="34"/>
                  </a:lnTo>
                  <a:lnTo>
                    <a:pt x="93" y="44"/>
                  </a:lnTo>
                  <a:lnTo>
                    <a:pt x="87" y="53"/>
                  </a:lnTo>
                  <a:lnTo>
                    <a:pt x="82" y="62"/>
                  </a:lnTo>
                  <a:lnTo>
                    <a:pt x="73" y="67"/>
                  </a:lnTo>
                  <a:lnTo>
                    <a:pt x="64" y="72"/>
                  </a:lnTo>
                  <a:lnTo>
                    <a:pt x="54" y="76"/>
                  </a:lnTo>
                  <a:lnTo>
                    <a:pt x="43" y="76"/>
                  </a:lnTo>
                  <a:lnTo>
                    <a:pt x="33" y="76"/>
                  </a:lnTo>
                  <a:lnTo>
                    <a:pt x="23" y="72"/>
                  </a:lnTo>
                  <a:lnTo>
                    <a:pt x="14" y="67"/>
                  </a:lnTo>
                  <a:lnTo>
                    <a:pt x="5" y="62"/>
                  </a:lnTo>
                  <a:lnTo>
                    <a:pt x="0" y="53"/>
                  </a:lnTo>
                  <a:lnTo>
                    <a:pt x="0" y="53"/>
                  </a:lnTo>
                  <a:lnTo>
                    <a:pt x="0" y="53"/>
                  </a:lnTo>
                  <a:lnTo>
                    <a:pt x="0" y="53"/>
                  </a:lnTo>
                  <a:lnTo>
                    <a:pt x="0" y="53"/>
                  </a:lnTo>
                  <a:lnTo>
                    <a:pt x="0" y="53"/>
                  </a:lnTo>
                  <a:lnTo>
                    <a:pt x="0" y="53"/>
                  </a:lnTo>
                  <a:lnTo>
                    <a:pt x="0" y="53"/>
                  </a:lnTo>
                  <a:lnTo>
                    <a:pt x="0" y="53"/>
                  </a:lnTo>
                  <a:lnTo>
                    <a:pt x="7" y="60"/>
                  </a:lnTo>
                  <a:lnTo>
                    <a:pt x="14" y="67"/>
                  </a:lnTo>
                  <a:lnTo>
                    <a:pt x="23" y="72"/>
                  </a:lnTo>
                  <a:lnTo>
                    <a:pt x="33" y="75"/>
                  </a:lnTo>
                  <a:lnTo>
                    <a:pt x="43" y="76"/>
                  </a:lnTo>
                  <a:lnTo>
                    <a:pt x="54" y="75"/>
                  </a:lnTo>
                  <a:lnTo>
                    <a:pt x="64" y="72"/>
                  </a:lnTo>
                  <a:lnTo>
                    <a:pt x="73" y="67"/>
                  </a:lnTo>
                  <a:lnTo>
                    <a:pt x="80" y="60"/>
                  </a:lnTo>
                  <a:lnTo>
                    <a:pt x="87" y="53"/>
                  </a:lnTo>
                  <a:lnTo>
                    <a:pt x="92" y="44"/>
                  </a:lnTo>
                  <a:lnTo>
                    <a:pt x="94" y="34"/>
                  </a:lnTo>
                  <a:lnTo>
                    <a:pt x="96" y="23"/>
                  </a:lnTo>
                  <a:lnTo>
                    <a:pt x="96" y="23"/>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7" name="Freeform 1567"/>
            <p:cNvSpPr>
              <a:spLocks/>
            </p:cNvSpPr>
            <p:nvPr/>
          </p:nvSpPr>
          <p:spPr bwMode="auto">
            <a:xfrm>
              <a:off x="4073" y="2547"/>
              <a:ext cx="96" cy="78"/>
            </a:xfrm>
            <a:custGeom>
              <a:avLst/>
              <a:gdLst>
                <a:gd name="T0" fmla="*/ 96 w 96"/>
                <a:gd name="T1" fmla="*/ 25 h 78"/>
                <a:gd name="T2" fmla="*/ 94 w 96"/>
                <a:gd name="T3" fmla="*/ 15 h 78"/>
                <a:gd name="T4" fmla="*/ 92 w 96"/>
                <a:gd name="T5" fmla="*/ 5 h 78"/>
                <a:gd name="T6" fmla="*/ 90 w 96"/>
                <a:gd name="T7" fmla="*/ 2 h 78"/>
                <a:gd name="T8" fmla="*/ 90 w 96"/>
                <a:gd name="T9" fmla="*/ 2 h 78"/>
                <a:gd name="T10" fmla="*/ 90 w 96"/>
                <a:gd name="T11" fmla="*/ 2 h 78"/>
                <a:gd name="T12" fmla="*/ 90 w 96"/>
                <a:gd name="T13" fmla="*/ 2 h 78"/>
                <a:gd name="T14" fmla="*/ 89 w 96"/>
                <a:gd name="T15" fmla="*/ 0 h 78"/>
                <a:gd name="T16" fmla="*/ 89 w 96"/>
                <a:gd name="T17" fmla="*/ 0 h 78"/>
                <a:gd name="T18" fmla="*/ 89 w 96"/>
                <a:gd name="T19" fmla="*/ 0 h 78"/>
                <a:gd name="T20" fmla="*/ 89 w 96"/>
                <a:gd name="T21" fmla="*/ 0 h 78"/>
                <a:gd name="T22" fmla="*/ 89 w 96"/>
                <a:gd name="T23" fmla="*/ 0 h 78"/>
                <a:gd name="T24" fmla="*/ 92 w 96"/>
                <a:gd name="T25" fmla="*/ 5 h 78"/>
                <a:gd name="T26" fmla="*/ 94 w 96"/>
                <a:gd name="T27" fmla="*/ 15 h 78"/>
                <a:gd name="T28" fmla="*/ 96 w 96"/>
                <a:gd name="T29" fmla="*/ 25 h 78"/>
                <a:gd name="T30" fmla="*/ 96 w 96"/>
                <a:gd name="T31" fmla="*/ 25 h 78"/>
                <a:gd name="T32" fmla="*/ 94 w 96"/>
                <a:gd name="T33" fmla="*/ 36 h 78"/>
                <a:gd name="T34" fmla="*/ 92 w 96"/>
                <a:gd name="T35" fmla="*/ 46 h 78"/>
                <a:gd name="T36" fmla="*/ 87 w 96"/>
                <a:gd name="T37" fmla="*/ 55 h 78"/>
                <a:gd name="T38" fmla="*/ 80 w 96"/>
                <a:gd name="T39" fmla="*/ 62 h 78"/>
                <a:gd name="T40" fmla="*/ 73 w 96"/>
                <a:gd name="T41" fmla="*/ 69 h 78"/>
                <a:gd name="T42" fmla="*/ 64 w 96"/>
                <a:gd name="T43" fmla="*/ 74 h 78"/>
                <a:gd name="T44" fmla="*/ 54 w 96"/>
                <a:gd name="T45" fmla="*/ 77 h 78"/>
                <a:gd name="T46" fmla="*/ 43 w 96"/>
                <a:gd name="T47" fmla="*/ 78 h 78"/>
                <a:gd name="T48" fmla="*/ 33 w 96"/>
                <a:gd name="T49" fmla="*/ 77 h 78"/>
                <a:gd name="T50" fmla="*/ 23 w 96"/>
                <a:gd name="T51" fmla="*/ 74 h 78"/>
                <a:gd name="T52" fmla="*/ 14 w 96"/>
                <a:gd name="T53" fmla="*/ 69 h 78"/>
                <a:gd name="T54" fmla="*/ 7 w 96"/>
                <a:gd name="T55" fmla="*/ 62 h 78"/>
                <a:gd name="T56" fmla="*/ 0 w 96"/>
                <a:gd name="T57" fmla="*/ 55 h 78"/>
                <a:gd name="T58" fmla="*/ 0 w 96"/>
                <a:gd name="T59" fmla="*/ 55 h 78"/>
                <a:gd name="T60" fmla="*/ 0 w 96"/>
                <a:gd name="T61" fmla="*/ 55 h 78"/>
                <a:gd name="T62" fmla="*/ 0 w 96"/>
                <a:gd name="T63" fmla="*/ 55 h 78"/>
                <a:gd name="T64" fmla="*/ 0 w 96"/>
                <a:gd name="T65" fmla="*/ 55 h 78"/>
                <a:gd name="T66" fmla="*/ 0 w 96"/>
                <a:gd name="T67" fmla="*/ 55 h 78"/>
                <a:gd name="T68" fmla="*/ 0 w 96"/>
                <a:gd name="T69" fmla="*/ 54 h 78"/>
                <a:gd name="T70" fmla="*/ 0 w 96"/>
                <a:gd name="T71" fmla="*/ 54 h 78"/>
                <a:gd name="T72" fmla="*/ 0 w 96"/>
                <a:gd name="T73" fmla="*/ 54 h 78"/>
                <a:gd name="T74" fmla="*/ 0 w 96"/>
                <a:gd name="T75" fmla="*/ 55 h 78"/>
                <a:gd name="T76" fmla="*/ 7 w 96"/>
                <a:gd name="T77" fmla="*/ 62 h 78"/>
                <a:gd name="T78" fmla="*/ 14 w 96"/>
                <a:gd name="T79" fmla="*/ 68 h 78"/>
                <a:gd name="T80" fmla="*/ 23 w 96"/>
                <a:gd name="T81" fmla="*/ 74 h 78"/>
                <a:gd name="T82" fmla="*/ 33 w 96"/>
                <a:gd name="T83" fmla="*/ 77 h 78"/>
                <a:gd name="T84" fmla="*/ 43 w 96"/>
                <a:gd name="T85" fmla="*/ 78 h 78"/>
                <a:gd name="T86" fmla="*/ 54 w 96"/>
                <a:gd name="T87" fmla="*/ 77 h 78"/>
                <a:gd name="T88" fmla="*/ 64 w 96"/>
                <a:gd name="T89" fmla="*/ 74 h 78"/>
                <a:gd name="T90" fmla="*/ 73 w 96"/>
                <a:gd name="T91" fmla="*/ 68 h 78"/>
                <a:gd name="T92" fmla="*/ 80 w 96"/>
                <a:gd name="T93" fmla="*/ 62 h 78"/>
                <a:gd name="T94" fmla="*/ 87 w 96"/>
                <a:gd name="T95" fmla="*/ 55 h 78"/>
                <a:gd name="T96" fmla="*/ 92 w 96"/>
                <a:gd name="T97" fmla="*/ 46 h 78"/>
                <a:gd name="T98" fmla="*/ 94 w 96"/>
                <a:gd name="T99" fmla="*/ 36 h 78"/>
                <a:gd name="T100" fmla="*/ 96 w 96"/>
                <a:gd name="T101" fmla="*/ 25 h 78"/>
                <a:gd name="T102" fmla="*/ 96 w 96"/>
                <a:gd name="T103"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8">
                  <a:moveTo>
                    <a:pt x="96" y="25"/>
                  </a:moveTo>
                  <a:lnTo>
                    <a:pt x="94" y="15"/>
                  </a:lnTo>
                  <a:lnTo>
                    <a:pt x="92" y="5"/>
                  </a:lnTo>
                  <a:lnTo>
                    <a:pt x="90" y="2"/>
                  </a:lnTo>
                  <a:lnTo>
                    <a:pt x="90" y="2"/>
                  </a:lnTo>
                  <a:lnTo>
                    <a:pt x="90" y="2"/>
                  </a:lnTo>
                  <a:lnTo>
                    <a:pt x="90" y="2"/>
                  </a:lnTo>
                  <a:lnTo>
                    <a:pt x="89" y="0"/>
                  </a:lnTo>
                  <a:lnTo>
                    <a:pt x="89" y="0"/>
                  </a:lnTo>
                  <a:lnTo>
                    <a:pt x="89" y="0"/>
                  </a:lnTo>
                  <a:lnTo>
                    <a:pt x="89" y="0"/>
                  </a:lnTo>
                  <a:lnTo>
                    <a:pt x="89" y="0"/>
                  </a:lnTo>
                  <a:lnTo>
                    <a:pt x="92" y="5"/>
                  </a:lnTo>
                  <a:lnTo>
                    <a:pt x="94" y="15"/>
                  </a:lnTo>
                  <a:lnTo>
                    <a:pt x="96" y="25"/>
                  </a:lnTo>
                  <a:lnTo>
                    <a:pt x="96" y="25"/>
                  </a:lnTo>
                  <a:lnTo>
                    <a:pt x="94" y="36"/>
                  </a:lnTo>
                  <a:lnTo>
                    <a:pt x="92" y="46"/>
                  </a:lnTo>
                  <a:lnTo>
                    <a:pt x="87" y="55"/>
                  </a:lnTo>
                  <a:lnTo>
                    <a:pt x="80" y="62"/>
                  </a:lnTo>
                  <a:lnTo>
                    <a:pt x="73" y="69"/>
                  </a:lnTo>
                  <a:lnTo>
                    <a:pt x="64" y="74"/>
                  </a:lnTo>
                  <a:lnTo>
                    <a:pt x="54" y="77"/>
                  </a:lnTo>
                  <a:lnTo>
                    <a:pt x="43" y="78"/>
                  </a:lnTo>
                  <a:lnTo>
                    <a:pt x="33" y="77"/>
                  </a:lnTo>
                  <a:lnTo>
                    <a:pt x="23" y="74"/>
                  </a:lnTo>
                  <a:lnTo>
                    <a:pt x="14" y="69"/>
                  </a:lnTo>
                  <a:lnTo>
                    <a:pt x="7" y="62"/>
                  </a:lnTo>
                  <a:lnTo>
                    <a:pt x="0" y="55"/>
                  </a:lnTo>
                  <a:lnTo>
                    <a:pt x="0" y="55"/>
                  </a:lnTo>
                  <a:lnTo>
                    <a:pt x="0" y="55"/>
                  </a:lnTo>
                  <a:lnTo>
                    <a:pt x="0" y="55"/>
                  </a:lnTo>
                  <a:lnTo>
                    <a:pt x="0" y="55"/>
                  </a:lnTo>
                  <a:lnTo>
                    <a:pt x="0" y="55"/>
                  </a:lnTo>
                  <a:lnTo>
                    <a:pt x="0" y="54"/>
                  </a:lnTo>
                  <a:lnTo>
                    <a:pt x="0" y="54"/>
                  </a:lnTo>
                  <a:lnTo>
                    <a:pt x="0" y="54"/>
                  </a:lnTo>
                  <a:lnTo>
                    <a:pt x="0" y="55"/>
                  </a:lnTo>
                  <a:lnTo>
                    <a:pt x="7" y="62"/>
                  </a:lnTo>
                  <a:lnTo>
                    <a:pt x="14" y="68"/>
                  </a:lnTo>
                  <a:lnTo>
                    <a:pt x="23" y="74"/>
                  </a:lnTo>
                  <a:lnTo>
                    <a:pt x="33" y="77"/>
                  </a:lnTo>
                  <a:lnTo>
                    <a:pt x="43" y="78"/>
                  </a:lnTo>
                  <a:lnTo>
                    <a:pt x="54" y="77"/>
                  </a:lnTo>
                  <a:lnTo>
                    <a:pt x="64" y="74"/>
                  </a:lnTo>
                  <a:lnTo>
                    <a:pt x="73" y="68"/>
                  </a:lnTo>
                  <a:lnTo>
                    <a:pt x="80" y="62"/>
                  </a:lnTo>
                  <a:lnTo>
                    <a:pt x="87" y="55"/>
                  </a:lnTo>
                  <a:lnTo>
                    <a:pt x="92" y="46"/>
                  </a:lnTo>
                  <a:lnTo>
                    <a:pt x="94" y="36"/>
                  </a:lnTo>
                  <a:lnTo>
                    <a:pt x="96" y="25"/>
                  </a:lnTo>
                  <a:lnTo>
                    <a:pt x="96" y="2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8" name="Freeform 1568"/>
            <p:cNvSpPr>
              <a:spLocks/>
            </p:cNvSpPr>
            <p:nvPr/>
          </p:nvSpPr>
          <p:spPr bwMode="auto">
            <a:xfrm>
              <a:off x="4073" y="2547"/>
              <a:ext cx="96" cy="78"/>
            </a:xfrm>
            <a:custGeom>
              <a:avLst/>
              <a:gdLst>
                <a:gd name="T0" fmla="*/ 96 w 96"/>
                <a:gd name="T1" fmla="*/ 25 h 78"/>
                <a:gd name="T2" fmla="*/ 94 w 96"/>
                <a:gd name="T3" fmla="*/ 15 h 78"/>
                <a:gd name="T4" fmla="*/ 92 w 96"/>
                <a:gd name="T5" fmla="*/ 5 h 78"/>
                <a:gd name="T6" fmla="*/ 89 w 96"/>
                <a:gd name="T7" fmla="*/ 0 h 78"/>
                <a:gd name="T8" fmla="*/ 89 w 96"/>
                <a:gd name="T9" fmla="*/ 0 h 78"/>
                <a:gd name="T10" fmla="*/ 89 w 96"/>
                <a:gd name="T11" fmla="*/ 0 h 78"/>
                <a:gd name="T12" fmla="*/ 89 w 96"/>
                <a:gd name="T13" fmla="*/ 0 h 78"/>
                <a:gd name="T14" fmla="*/ 89 w 96"/>
                <a:gd name="T15" fmla="*/ 0 h 78"/>
                <a:gd name="T16" fmla="*/ 89 w 96"/>
                <a:gd name="T17" fmla="*/ 0 h 78"/>
                <a:gd name="T18" fmla="*/ 89 w 96"/>
                <a:gd name="T19" fmla="*/ 0 h 78"/>
                <a:gd name="T20" fmla="*/ 89 w 96"/>
                <a:gd name="T21" fmla="*/ 0 h 78"/>
                <a:gd name="T22" fmla="*/ 89 w 96"/>
                <a:gd name="T23" fmla="*/ 0 h 78"/>
                <a:gd name="T24" fmla="*/ 92 w 96"/>
                <a:gd name="T25" fmla="*/ 6 h 78"/>
                <a:gd name="T26" fmla="*/ 94 w 96"/>
                <a:gd name="T27" fmla="*/ 15 h 78"/>
                <a:gd name="T28" fmla="*/ 94 w 96"/>
                <a:gd name="T29" fmla="*/ 25 h 78"/>
                <a:gd name="T30" fmla="*/ 96 w 96"/>
                <a:gd name="T31" fmla="*/ 25 h 78"/>
                <a:gd name="T32" fmla="*/ 94 w 96"/>
                <a:gd name="T33" fmla="*/ 36 h 78"/>
                <a:gd name="T34" fmla="*/ 92 w 96"/>
                <a:gd name="T35" fmla="*/ 46 h 78"/>
                <a:gd name="T36" fmla="*/ 87 w 96"/>
                <a:gd name="T37" fmla="*/ 55 h 78"/>
                <a:gd name="T38" fmla="*/ 80 w 96"/>
                <a:gd name="T39" fmla="*/ 62 h 78"/>
                <a:gd name="T40" fmla="*/ 73 w 96"/>
                <a:gd name="T41" fmla="*/ 68 h 78"/>
                <a:gd name="T42" fmla="*/ 64 w 96"/>
                <a:gd name="T43" fmla="*/ 74 h 78"/>
                <a:gd name="T44" fmla="*/ 54 w 96"/>
                <a:gd name="T45" fmla="*/ 77 h 78"/>
                <a:gd name="T46" fmla="*/ 43 w 96"/>
                <a:gd name="T47" fmla="*/ 78 h 78"/>
                <a:gd name="T48" fmla="*/ 33 w 96"/>
                <a:gd name="T49" fmla="*/ 77 h 78"/>
                <a:gd name="T50" fmla="*/ 23 w 96"/>
                <a:gd name="T51" fmla="*/ 74 h 78"/>
                <a:gd name="T52" fmla="*/ 14 w 96"/>
                <a:gd name="T53" fmla="*/ 68 h 78"/>
                <a:gd name="T54" fmla="*/ 7 w 96"/>
                <a:gd name="T55" fmla="*/ 62 h 78"/>
                <a:gd name="T56" fmla="*/ 0 w 96"/>
                <a:gd name="T57" fmla="*/ 55 h 78"/>
                <a:gd name="T58" fmla="*/ 0 w 96"/>
                <a:gd name="T59" fmla="*/ 54 h 78"/>
                <a:gd name="T60" fmla="*/ 0 w 96"/>
                <a:gd name="T61" fmla="*/ 54 h 78"/>
                <a:gd name="T62" fmla="*/ 0 w 96"/>
                <a:gd name="T63" fmla="*/ 54 h 78"/>
                <a:gd name="T64" fmla="*/ 0 w 96"/>
                <a:gd name="T65" fmla="*/ 54 h 78"/>
                <a:gd name="T66" fmla="*/ 0 w 96"/>
                <a:gd name="T67" fmla="*/ 54 h 78"/>
                <a:gd name="T68" fmla="*/ 0 w 96"/>
                <a:gd name="T69" fmla="*/ 54 h 78"/>
                <a:gd name="T70" fmla="*/ 0 w 96"/>
                <a:gd name="T71" fmla="*/ 54 h 78"/>
                <a:gd name="T72" fmla="*/ 0 w 96"/>
                <a:gd name="T73" fmla="*/ 54 h 78"/>
                <a:gd name="T74" fmla="*/ 0 w 96"/>
                <a:gd name="T75" fmla="*/ 54 h 78"/>
                <a:gd name="T76" fmla="*/ 1 w 96"/>
                <a:gd name="T77" fmla="*/ 55 h 78"/>
                <a:gd name="T78" fmla="*/ 7 w 96"/>
                <a:gd name="T79" fmla="*/ 62 h 78"/>
                <a:gd name="T80" fmla="*/ 14 w 96"/>
                <a:gd name="T81" fmla="*/ 68 h 78"/>
                <a:gd name="T82" fmla="*/ 24 w 96"/>
                <a:gd name="T83" fmla="*/ 74 h 78"/>
                <a:gd name="T84" fmla="*/ 33 w 96"/>
                <a:gd name="T85" fmla="*/ 77 h 78"/>
                <a:gd name="T86" fmla="*/ 43 w 96"/>
                <a:gd name="T87" fmla="*/ 77 h 78"/>
                <a:gd name="T88" fmla="*/ 54 w 96"/>
                <a:gd name="T89" fmla="*/ 77 h 78"/>
                <a:gd name="T90" fmla="*/ 63 w 96"/>
                <a:gd name="T91" fmla="*/ 74 h 78"/>
                <a:gd name="T92" fmla="*/ 73 w 96"/>
                <a:gd name="T93" fmla="*/ 68 h 78"/>
                <a:gd name="T94" fmla="*/ 80 w 96"/>
                <a:gd name="T95" fmla="*/ 62 h 78"/>
                <a:gd name="T96" fmla="*/ 86 w 96"/>
                <a:gd name="T97" fmla="*/ 55 h 78"/>
                <a:gd name="T98" fmla="*/ 92 w 96"/>
                <a:gd name="T99" fmla="*/ 45 h 78"/>
                <a:gd name="T100" fmla="*/ 94 w 96"/>
                <a:gd name="T101" fmla="*/ 36 h 78"/>
                <a:gd name="T102" fmla="*/ 94 w 96"/>
                <a:gd name="T103" fmla="*/ 25 h 78"/>
                <a:gd name="T104" fmla="*/ 96 w 96"/>
                <a:gd name="T10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78">
                  <a:moveTo>
                    <a:pt x="96" y="25"/>
                  </a:moveTo>
                  <a:lnTo>
                    <a:pt x="94" y="15"/>
                  </a:lnTo>
                  <a:lnTo>
                    <a:pt x="92" y="5"/>
                  </a:lnTo>
                  <a:lnTo>
                    <a:pt x="89" y="0"/>
                  </a:lnTo>
                  <a:lnTo>
                    <a:pt x="89" y="0"/>
                  </a:lnTo>
                  <a:lnTo>
                    <a:pt x="89" y="0"/>
                  </a:lnTo>
                  <a:lnTo>
                    <a:pt x="89" y="0"/>
                  </a:lnTo>
                  <a:lnTo>
                    <a:pt x="89" y="0"/>
                  </a:lnTo>
                  <a:lnTo>
                    <a:pt x="89" y="0"/>
                  </a:lnTo>
                  <a:lnTo>
                    <a:pt x="89" y="0"/>
                  </a:lnTo>
                  <a:lnTo>
                    <a:pt x="89" y="0"/>
                  </a:lnTo>
                  <a:lnTo>
                    <a:pt x="89" y="0"/>
                  </a:lnTo>
                  <a:lnTo>
                    <a:pt x="92" y="6"/>
                  </a:lnTo>
                  <a:lnTo>
                    <a:pt x="94" y="15"/>
                  </a:lnTo>
                  <a:lnTo>
                    <a:pt x="94" y="25"/>
                  </a:lnTo>
                  <a:lnTo>
                    <a:pt x="96" y="25"/>
                  </a:lnTo>
                  <a:lnTo>
                    <a:pt x="94" y="36"/>
                  </a:lnTo>
                  <a:lnTo>
                    <a:pt x="92" y="46"/>
                  </a:lnTo>
                  <a:lnTo>
                    <a:pt x="87" y="55"/>
                  </a:lnTo>
                  <a:lnTo>
                    <a:pt x="80" y="62"/>
                  </a:lnTo>
                  <a:lnTo>
                    <a:pt x="73" y="68"/>
                  </a:lnTo>
                  <a:lnTo>
                    <a:pt x="64" y="74"/>
                  </a:lnTo>
                  <a:lnTo>
                    <a:pt x="54" y="77"/>
                  </a:lnTo>
                  <a:lnTo>
                    <a:pt x="43" y="78"/>
                  </a:lnTo>
                  <a:lnTo>
                    <a:pt x="33" y="77"/>
                  </a:lnTo>
                  <a:lnTo>
                    <a:pt x="23" y="74"/>
                  </a:lnTo>
                  <a:lnTo>
                    <a:pt x="14" y="68"/>
                  </a:lnTo>
                  <a:lnTo>
                    <a:pt x="7" y="62"/>
                  </a:lnTo>
                  <a:lnTo>
                    <a:pt x="0" y="55"/>
                  </a:lnTo>
                  <a:lnTo>
                    <a:pt x="0" y="54"/>
                  </a:lnTo>
                  <a:lnTo>
                    <a:pt x="0" y="54"/>
                  </a:lnTo>
                  <a:lnTo>
                    <a:pt x="0" y="54"/>
                  </a:lnTo>
                  <a:lnTo>
                    <a:pt x="0" y="54"/>
                  </a:lnTo>
                  <a:lnTo>
                    <a:pt x="0" y="54"/>
                  </a:lnTo>
                  <a:lnTo>
                    <a:pt x="0" y="54"/>
                  </a:lnTo>
                  <a:lnTo>
                    <a:pt x="0" y="54"/>
                  </a:lnTo>
                  <a:lnTo>
                    <a:pt x="0" y="54"/>
                  </a:lnTo>
                  <a:lnTo>
                    <a:pt x="0" y="54"/>
                  </a:lnTo>
                  <a:lnTo>
                    <a:pt x="1" y="55"/>
                  </a:lnTo>
                  <a:lnTo>
                    <a:pt x="7" y="62"/>
                  </a:lnTo>
                  <a:lnTo>
                    <a:pt x="14" y="68"/>
                  </a:lnTo>
                  <a:lnTo>
                    <a:pt x="24" y="74"/>
                  </a:lnTo>
                  <a:lnTo>
                    <a:pt x="33" y="77"/>
                  </a:lnTo>
                  <a:lnTo>
                    <a:pt x="43" y="77"/>
                  </a:lnTo>
                  <a:lnTo>
                    <a:pt x="54" y="77"/>
                  </a:lnTo>
                  <a:lnTo>
                    <a:pt x="63" y="74"/>
                  </a:lnTo>
                  <a:lnTo>
                    <a:pt x="73" y="68"/>
                  </a:lnTo>
                  <a:lnTo>
                    <a:pt x="80" y="62"/>
                  </a:lnTo>
                  <a:lnTo>
                    <a:pt x="86" y="55"/>
                  </a:lnTo>
                  <a:lnTo>
                    <a:pt x="92" y="45"/>
                  </a:lnTo>
                  <a:lnTo>
                    <a:pt x="94" y="36"/>
                  </a:lnTo>
                  <a:lnTo>
                    <a:pt x="94" y="25"/>
                  </a:lnTo>
                  <a:lnTo>
                    <a:pt x="96" y="25"/>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29" name="Freeform 1569"/>
            <p:cNvSpPr>
              <a:spLocks/>
            </p:cNvSpPr>
            <p:nvPr/>
          </p:nvSpPr>
          <p:spPr bwMode="auto">
            <a:xfrm>
              <a:off x="4073" y="2547"/>
              <a:ext cx="94" cy="77"/>
            </a:xfrm>
            <a:custGeom>
              <a:avLst/>
              <a:gdLst>
                <a:gd name="T0" fmla="*/ 94 w 94"/>
                <a:gd name="T1" fmla="*/ 25 h 77"/>
                <a:gd name="T2" fmla="*/ 94 w 94"/>
                <a:gd name="T3" fmla="*/ 15 h 77"/>
                <a:gd name="T4" fmla="*/ 92 w 94"/>
                <a:gd name="T5" fmla="*/ 6 h 77"/>
                <a:gd name="T6" fmla="*/ 89 w 94"/>
                <a:gd name="T7" fmla="*/ 0 h 77"/>
                <a:gd name="T8" fmla="*/ 89 w 94"/>
                <a:gd name="T9" fmla="*/ 0 h 77"/>
                <a:gd name="T10" fmla="*/ 89 w 94"/>
                <a:gd name="T11" fmla="*/ 0 h 77"/>
                <a:gd name="T12" fmla="*/ 89 w 94"/>
                <a:gd name="T13" fmla="*/ 0 h 77"/>
                <a:gd name="T14" fmla="*/ 87 w 94"/>
                <a:gd name="T15" fmla="*/ 0 h 77"/>
                <a:gd name="T16" fmla="*/ 87 w 94"/>
                <a:gd name="T17" fmla="*/ 0 h 77"/>
                <a:gd name="T18" fmla="*/ 87 w 94"/>
                <a:gd name="T19" fmla="*/ 0 h 77"/>
                <a:gd name="T20" fmla="*/ 87 w 94"/>
                <a:gd name="T21" fmla="*/ 0 h 77"/>
                <a:gd name="T22" fmla="*/ 87 w 94"/>
                <a:gd name="T23" fmla="*/ 0 h 77"/>
                <a:gd name="T24" fmla="*/ 90 w 94"/>
                <a:gd name="T25" fmla="*/ 6 h 77"/>
                <a:gd name="T26" fmla="*/ 93 w 94"/>
                <a:gd name="T27" fmla="*/ 15 h 77"/>
                <a:gd name="T28" fmla="*/ 94 w 94"/>
                <a:gd name="T29" fmla="*/ 25 h 77"/>
                <a:gd name="T30" fmla="*/ 94 w 94"/>
                <a:gd name="T31" fmla="*/ 25 h 77"/>
                <a:gd name="T32" fmla="*/ 94 w 94"/>
                <a:gd name="T33" fmla="*/ 36 h 77"/>
                <a:gd name="T34" fmla="*/ 92 w 94"/>
                <a:gd name="T35" fmla="*/ 45 h 77"/>
                <a:gd name="T36" fmla="*/ 86 w 94"/>
                <a:gd name="T37" fmla="*/ 55 h 77"/>
                <a:gd name="T38" fmla="*/ 80 w 94"/>
                <a:gd name="T39" fmla="*/ 62 h 77"/>
                <a:gd name="T40" fmla="*/ 73 w 94"/>
                <a:gd name="T41" fmla="*/ 68 h 77"/>
                <a:gd name="T42" fmla="*/ 63 w 94"/>
                <a:gd name="T43" fmla="*/ 74 h 77"/>
                <a:gd name="T44" fmla="*/ 54 w 94"/>
                <a:gd name="T45" fmla="*/ 77 h 77"/>
                <a:gd name="T46" fmla="*/ 43 w 94"/>
                <a:gd name="T47" fmla="*/ 77 h 77"/>
                <a:gd name="T48" fmla="*/ 33 w 94"/>
                <a:gd name="T49" fmla="*/ 77 h 77"/>
                <a:gd name="T50" fmla="*/ 24 w 94"/>
                <a:gd name="T51" fmla="*/ 74 h 77"/>
                <a:gd name="T52" fmla="*/ 14 w 94"/>
                <a:gd name="T53" fmla="*/ 68 h 77"/>
                <a:gd name="T54" fmla="*/ 7 w 94"/>
                <a:gd name="T55" fmla="*/ 62 h 77"/>
                <a:gd name="T56" fmla="*/ 1 w 94"/>
                <a:gd name="T57" fmla="*/ 55 h 77"/>
                <a:gd name="T58" fmla="*/ 0 w 94"/>
                <a:gd name="T59" fmla="*/ 54 h 77"/>
                <a:gd name="T60" fmla="*/ 0 w 94"/>
                <a:gd name="T61" fmla="*/ 54 h 77"/>
                <a:gd name="T62" fmla="*/ 0 w 94"/>
                <a:gd name="T63" fmla="*/ 54 h 77"/>
                <a:gd name="T64" fmla="*/ 0 w 94"/>
                <a:gd name="T65" fmla="*/ 52 h 77"/>
                <a:gd name="T66" fmla="*/ 0 w 94"/>
                <a:gd name="T67" fmla="*/ 52 h 77"/>
                <a:gd name="T68" fmla="*/ 0 w 94"/>
                <a:gd name="T69" fmla="*/ 52 h 77"/>
                <a:gd name="T70" fmla="*/ 0 w 94"/>
                <a:gd name="T71" fmla="*/ 52 h 77"/>
                <a:gd name="T72" fmla="*/ 0 w 94"/>
                <a:gd name="T73" fmla="*/ 52 h 77"/>
                <a:gd name="T74" fmla="*/ 0 w 94"/>
                <a:gd name="T75" fmla="*/ 52 h 77"/>
                <a:gd name="T76" fmla="*/ 1 w 94"/>
                <a:gd name="T77" fmla="*/ 54 h 77"/>
                <a:gd name="T78" fmla="*/ 7 w 94"/>
                <a:gd name="T79" fmla="*/ 62 h 77"/>
                <a:gd name="T80" fmla="*/ 15 w 94"/>
                <a:gd name="T81" fmla="*/ 68 h 77"/>
                <a:gd name="T82" fmla="*/ 24 w 94"/>
                <a:gd name="T83" fmla="*/ 72 h 77"/>
                <a:gd name="T84" fmla="*/ 33 w 94"/>
                <a:gd name="T85" fmla="*/ 75 h 77"/>
                <a:gd name="T86" fmla="*/ 43 w 94"/>
                <a:gd name="T87" fmla="*/ 77 h 77"/>
                <a:gd name="T88" fmla="*/ 54 w 94"/>
                <a:gd name="T89" fmla="*/ 75 h 77"/>
                <a:gd name="T90" fmla="*/ 63 w 94"/>
                <a:gd name="T91" fmla="*/ 72 h 77"/>
                <a:gd name="T92" fmla="*/ 71 w 94"/>
                <a:gd name="T93" fmla="*/ 68 h 77"/>
                <a:gd name="T94" fmla="*/ 80 w 94"/>
                <a:gd name="T95" fmla="*/ 62 h 77"/>
                <a:gd name="T96" fmla="*/ 86 w 94"/>
                <a:gd name="T97" fmla="*/ 54 h 77"/>
                <a:gd name="T98" fmla="*/ 90 w 94"/>
                <a:gd name="T99" fmla="*/ 45 h 77"/>
                <a:gd name="T100" fmla="*/ 93 w 94"/>
                <a:gd name="T101" fmla="*/ 36 h 77"/>
                <a:gd name="T102" fmla="*/ 94 w 94"/>
                <a:gd name="T103" fmla="*/ 25 h 77"/>
                <a:gd name="T104" fmla="*/ 94 w 94"/>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5"/>
                  </a:moveTo>
                  <a:lnTo>
                    <a:pt x="94" y="15"/>
                  </a:lnTo>
                  <a:lnTo>
                    <a:pt x="92" y="6"/>
                  </a:lnTo>
                  <a:lnTo>
                    <a:pt x="89" y="0"/>
                  </a:lnTo>
                  <a:lnTo>
                    <a:pt x="89" y="0"/>
                  </a:lnTo>
                  <a:lnTo>
                    <a:pt x="89" y="0"/>
                  </a:lnTo>
                  <a:lnTo>
                    <a:pt x="89" y="0"/>
                  </a:lnTo>
                  <a:lnTo>
                    <a:pt x="87" y="0"/>
                  </a:lnTo>
                  <a:lnTo>
                    <a:pt x="87" y="0"/>
                  </a:lnTo>
                  <a:lnTo>
                    <a:pt x="87" y="0"/>
                  </a:lnTo>
                  <a:lnTo>
                    <a:pt x="87" y="0"/>
                  </a:lnTo>
                  <a:lnTo>
                    <a:pt x="87" y="0"/>
                  </a:lnTo>
                  <a:lnTo>
                    <a:pt x="90" y="6"/>
                  </a:lnTo>
                  <a:lnTo>
                    <a:pt x="93" y="15"/>
                  </a:lnTo>
                  <a:lnTo>
                    <a:pt x="94" y="25"/>
                  </a:lnTo>
                  <a:lnTo>
                    <a:pt x="94" y="25"/>
                  </a:lnTo>
                  <a:lnTo>
                    <a:pt x="94" y="36"/>
                  </a:lnTo>
                  <a:lnTo>
                    <a:pt x="92" y="45"/>
                  </a:lnTo>
                  <a:lnTo>
                    <a:pt x="86" y="55"/>
                  </a:lnTo>
                  <a:lnTo>
                    <a:pt x="80" y="62"/>
                  </a:lnTo>
                  <a:lnTo>
                    <a:pt x="73" y="68"/>
                  </a:lnTo>
                  <a:lnTo>
                    <a:pt x="63" y="74"/>
                  </a:lnTo>
                  <a:lnTo>
                    <a:pt x="54" y="77"/>
                  </a:lnTo>
                  <a:lnTo>
                    <a:pt x="43" y="77"/>
                  </a:lnTo>
                  <a:lnTo>
                    <a:pt x="33" y="77"/>
                  </a:lnTo>
                  <a:lnTo>
                    <a:pt x="24" y="74"/>
                  </a:lnTo>
                  <a:lnTo>
                    <a:pt x="14" y="68"/>
                  </a:lnTo>
                  <a:lnTo>
                    <a:pt x="7" y="62"/>
                  </a:lnTo>
                  <a:lnTo>
                    <a:pt x="1" y="55"/>
                  </a:lnTo>
                  <a:lnTo>
                    <a:pt x="0" y="54"/>
                  </a:lnTo>
                  <a:lnTo>
                    <a:pt x="0" y="54"/>
                  </a:lnTo>
                  <a:lnTo>
                    <a:pt x="0" y="54"/>
                  </a:lnTo>
                  <a:lnTo>
                    <a:pt x="0" y="52"/>
                  </a:lnTo>
                  <a:lnTo>
                    <a:pt x="0" y="52"/>
                  </a:lnTo>
                  <a:lnTo>
                    <a:pt x="0" y="52"/>
                  </a:lnTo>
                  <a:lnTo>
                    <a:pt x="0" y="52"/>
                  </a:lnTo>
                  <a:lnTo>
                    <a:pt x="0" y="52"/>
                  </a:lnTo>
                  <a:lnTo>
                    <a:pt x="0" y="52"/>
                  </a:lnTo>
                  <a:lnTo>
                    <a:pt x="1" y="54"/>
                  </a:lnTo>
                  <a:lnTo>
                    <a:pt x="7" y="62"/>
                  </a:lnTo>
                  <a:lnTo>
                    <a:pt x="15" y="68"/>
                  </a:lnTo>
                  <a:lnTo>
                    <a:pt x="24" y="72"/>
                  </a:lnTo>
                  <a:lnTo>
                    <a:pt x="33" y="75"/>
                  </a:lnTo>
                  <a:lnTo>
                    <a:pt x="43" y="77"/>
                  </a:lnTo>
                  <a:lnTo>
                    <a:pt x="54" y="75"/>
                  </a:lnTo>
                  <a:lnTo>
                    <a:pt x="63" y="72"/>
                  </a:lnTo>
                  <a:lnTo>
                    <a:pt x="71" y="68"/>
                  </a:lnTo>
                  <a:lnTo>
                    <a:pt x="80" y="62"/>
                  </a:lnTo>
                  <a:lnTo>
                    <a:pt x="86" y="54"/>
                  </a:lnTo>
                  <a:lnTo>
                    <a:pt x="90" y="45"/>
                  </a:lnTo>
                  <a:lnTo>
                    <a:pt x="93" y="36"/>
                  </a:lnTo>
                  <a:lnTo>
                    <a:pt x="94" y="25"/>
                  </a:lnTo>
                  <a:lnTo>
                    <a:pt x="94" y="25"/>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0" name="Freeform 1570"/>
            <p:cNvSpPr>
              <a:spLocks/>
            </p:cNvSpPr>
            <p:nvPr/>
          </p:nvSpPr>
          <p:spPr bwMode="auto">
            <a:xfrm>
              <a:off x="4073" y="2547"/>
              <a:ext cx="94" cy="77"/>
            </a:xfrm>
            <a:custGeom>
              <a:avLst/>
              <a:gdLst>
                <a:gd name="T0" fmla="*/ 94 w 94"/>
                <a:gd name="T1" fmla="*/ 25 h 77"/>
                <a:gd name="T2" fmla="*/ 93 w 94"/>
                <a:gd name="T3" fmla="*/ 15 h 77"/>
                <a:gd name="T4" fmla="*/ 90 w 94"/>
                <a:gd name="T5" fmla="*/ 6 h 77"/>
                <a:gd name="T6" fmla="*/ 87 w 94"/>
                <a:gd name="T7" fmla="*/ 0 h 77"/>
                <a:gd name="T8" fmla="*/ 87 w 94"/>
                <a:gd name="T9" fmla="*/ 0 h 77"/>
                <a:gd name="T10" fmla="*/ 87 w 94"/>
                <a:gd name="T11" fmla="*/ 0 h 77"/>
                <a:gd name="T12" fmla="*/ 87 w 94"/>
                <a:gd name="T13" fmla="*/ 0 h 77"/>
                <a:gd name="T14" fmla="*/ 87 w 94"/>
                <a:gd name="T15" fmla="*/ 0 h 77"/>
                <a:gd name="T16" fmla="*/ 87 w 94"/>
                <a:gd name="T17" fmla="*/ 0 h 77"/>
                <a:gd name="T18" fmla="*/ 87 w 94"/>
                <a:gd name="T19" fmla="*/ 0 h 77"/>
                <a:gd name="T20" fmla="*/ 87 w 94"/>
                <a:gd name="T21" fmla="*/ 0 h 77"/>
                <a:gd name="T22" fmla="*/ 87 w 94"/>
                <a:gd name="T23" fmla="*/ 0 h 77"/>
                <a:gd name="T24" fmla="*/ 90 w 94"/>
                <a:gd name="T25" fmla="*/ 6 h 77"/>
                <a:gd name="T26" fmla="*/ 93 w 94"/>
                <a:gd name="T27" fmla="*/ 15 h 77"/>
                <a:gd name="T28" fmla="*/ 94 w 94"/>
                <a:gd name="T29" fmla="*/ 25 h 77"/>
                <a:gd name="T30" fmla="*/ 94 w 94"/>
                <a:gd name="T31" fmla="*/ 25 h 77"/>
                <a:gd name="T32" fmla="*/ 93 w 94"/>
                <a:gd name="T33" fmla="*/ 36 h 77"/>
                <a:gd name="T34" fmla="*/ 90 w 94"/>
                <a:gd name="T35" fmla="*/ 45 h 77"/>
                <a:gd name="T36" fmla="*/ 86 w 94"/>
                <a:gd name="T37" fmla="*/ 54 h 77"/>
                <a:gd name="T38" fmla="*/ 80 w 94"/>
                <a:gd name="T39" fmla="*/ 62 h 77"/>
                <a:gd name="T40" fmla="*/ 71 w 94"/>
                <a:gd name="T41" fmla="*/ 68 h 77"/>
                <a:gd name="T42" fmla="*/ 63 w 94"/>
                <a:gd name="T43" fmla="*/ 72 h 77"/>
                <a:gd name="T44" fmla="*/ 54 w 94"/>
                <a:gd name="T45" fmla="*/ 75 h 77"/>
                <a:gd name="T46" fmla="*/ 43 w 94"/>
                <a:gd name="T47" fmla="*/ 77 h 77"/>
                <a:gd name="T48" fmla="*/ 33 w 94"/>
                <a:gd name="T49" fmla="*/ 75 h 77"/>
                <a:gd name="T50" fmla="*/ 24 w 94"/>
                <a:gd name="T51" fmla="*/ 72 h 77"/>
                <a:gd name="T52" fmla="*/ 15 w 94"/>
                <a:gd name="T53" fmla="*/ 68 h 77"/>
                <a:gd name="T54" fmla="*/ 7 w 94"/>
                <a:gd name="T55" fmla="*/ 62 h 77"/>
                <a:gd name="T56" fmla="*/ 1 w 94"/>
                <a:gd name="T57" fmla="*/ 54 h 77"/>
                <a:gd name="T58" fmla="*/ 0 w 94"/>
                <a:gd name="T59" fmla="*/ 52 h 77"/>
                <a:gd name="T60" fmla="*/ 0 w 94"/>
                <a:gd name="T61" fmla="*/ 52 h 77"/>
                <a:gd name="T62" fmla="*/ 0 w 94"/>
                <a:gd name="T63" fmla="*/ 52 h 77"/>
                <a:gd name="T64" fmla="*/ 0 w 94"/>
                <a:gd name="T65" fmla="*/ 52 h 77"/>
                <a:gd name="T66" fmla="*/ 0 w 94"/>
                <a:gd name="T67" fmla="*/ 52 h 77"/>
                <a:gd name="T68" fmla="*/ 0 w 94"/>
                <a:gd name="T69" fmla="*/ 52 h 77"/>
                <a:gd name="T70" fmla="*/ 0 w 94"/>
                <a:gd name="T71" fmla="*/ 52 h 77"/>
                <a:gd name="T72" fmla="*/ 0 w 94"/>
                <a:gd name="T73" fmla="*/ 52 h 77"/>
                <a:gd name="T74" fmla="*/ 0 w 94"/>
                <a:gd name="T75" fmla="*/ 51 h 77"/>
                <a:gd name="T76" fmla="*/ 1 w 94"/>
                <a:gd name="T77" fmla="*/ 54 h 77"/>
                <a:gd name="T78" fmla="*/ 8 w 94"/>
                <a:gd name="T79" fmla="*/ 61 h 77"/>
                <a:gd name="T80" fmla="*/ 15 w 94"/>
                <a:gd name="T81" fmla="*/ 68 h 77"/>
                <a:gd name="T82" fmla="*/ 24 w 94"/>
                <a:gd name="T83" fmla="*/ 72 h 77"/>
                <a:gd name="T84" fmla="*/ 33 w 94"/>
                <a:gd name="T85" fmla="*/ 75 h 77"/>
                <a:gd name="T86" fmla="*/ 43 w 94"/>
                <a:gd name="T87" fmla="*/ 77 h 77"/>
                <a:gd name="T88" fmla="*/ 54 w 94"/>
                <a:gd name="T89" fmla="*/ 75 h 77"/>
                <a:gd name="T90" fmla="*/ 63 w 94"/>
                <a:gd name="T91" fmla="*/ 72 h 77"/>
                <a:gd name="T92" fmla="*/ 71 w 94"/>
                <a:gd name="T93" fmla="*/ 68 h 77"/>
                <a:gd name="T94" fmla="*/ 79 w 94"/>
                <a:gd name="T95" fmla="*/ 61 h 77"/>
                <a:gd name="T96" fmla="*/ 86 w 94"/>
                <a:gd name="T97" fmla="*/ 54 h 77"/>
                <a:gd name="T98" fmla="*/ 90 w 94"/>
                <a:gd name="T99" fmla="*/ 45 h 77"/>
                <a:gd name="T100" fmla="*/ 93 w 94"/>
                <a:gd name="T101" fmla="*/ 36 h 77"/>
                <a:gd name="T102" fmla="*/ 94 w 94"/>
                <a:gd name="T103" fmla="*/ 25 h 77"/>
                <a:gd name="T104" fmla="*/ 94 w 94"/>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5"/>
                  </a:moveTo>
                  <a:lnTo>
                    <a:pt x="93" y="15"/>
                  </a:lnTo>
                  <a:lnTo>
                    <a:pt x="90" y="6"/>
                  </a:lnTo>
                  <a:lnTo>
                    <a:pt x="87" y="0"/>
                  </a:lnTo>
                  <a:lnTo>
                    <a:pt x="87" y="0"/>
                  </a:lnTo>
                  <a:lnTo>
                    <a:pt x="87" y="0"/>
                  </a:lnTo>
                  <a:lnTo>
                    <a:pt x="87" y="0"/>
                  </a:lnTo>
                  <a:lnTo>
                    <a:pt x="87" y="0"/>
                  </a:lnTo>
                  <a:lnTo>
                    <a:pt x="87" y="0"/>
                  </a:lnTo>
                  <a:lnTo>
                    <a:pt x="87" y="0"/>
                  </a:lnTo>
                  <a:lnTo>
                    <a:pt x="87" y="0"/>
                  </a:lnTo>
                  <a:lnTo>
                    <a:pt x="87" y="0"/>
                  </a:lnTo>
                  <a:lnTo>
                    <a:pt x="90" y="6"/>
                  </a:lnTo>
                  <a:lnTo>
                    <a:pt x="93" y="15"/>
                  </a:lnTo>
                  <a:lnTo>
                    <a:pt x="94" y="25"/>
                  </a:lnTo>
                  <a:lnTo>
                    <a:pt x="94" y="25"/>
                  </a:lnTo>
                  <a:lnTo>
                    <a:pt x="93" y="36"/>
                  </a:lnTo>
                  <a:lnTo>
                    <a:pt x="90" y="45"/>
                  </a:lnTo>
                  <a:lnTo>
                    <a:pt x="86" y="54"/>
                  </a:lnTo>
                  <a:lnTo>
                    <a:pt x="80" y="62"/>
                  </a:lnTo>
                  <a:lnTo>
                    <a:pt x="71" y="68"/>
                  </a:lnTo>
                  <a:lnTo>
                    <a:pt x="63" y="72"/>
                  </a:lnTo>
                  <a:lnTo>
                    <a:pt x="54" y="75"/>
                  </a:lnTo>
                  <a:lnTo>
                    <a:pt x="43" y="77"/>
                  </a:lnTo>
                  <a:lnTo>
                    <a:pt x="33" y="75"/>
                  </a:lnTo>
                  <a:lnTo>
                    <a:pt x="24" y="72"/>
                  </a:lnTo>
                  <a:lnTo>
                    <a:pt x="15" y="68"/>
                  </a:lnTo>
                  <a:lnTo>
                    <a:pt x="7" y="62"/>
                  </a:lnTo>
                  <a:lnTo>
                    <a:pt x="1" y="54"/>
                  </a:lnTo>
                  <a:lnTo>
                    <a:pt x="0" y="52"/>
                  </a:lnTo>
                  <a:lnTo>
                    <a:pt x="0" y="52"/>
                  </a:lnTo>
                  <a:lnTo>
                    <a:pt x="0" y="52"/>
                  </a:lnTo>
                  <a:lnTo>
                    <a:pt x="0" y="52"/>
                  </a:lnTo>
                  <a:lnTo>
                    <a:pt x="0" y="52"/>
                  </a:lnTo>
                  <a:lnTo>
                    <a:pt x="0" y="52"/>
                  </a:lnTo>
                  <a:lnTo>
                    <a:pt x="0" y="52"/>
                  </a:lnTo>
                  <a:lnTo>
                    <a:pt x="0" y="52"/>
                  </a:lnTo>
                  <a:lnTo>
                    <a:pt x="0" y="51"/>
                  </a:lnTo>
                  <a:lnTo>
                    <a:pt x="1" y="54"/>
                  </a:lnTo>
                  <a:lnTo>
                    <a:pt x="8" y="61"/>
                  </a:lnTo>
                  <a:lnTo>
                    <a:pt x="15" y="68"/>
                  </a:lnTo>
                  <a:lnTo>
                    <a:pt x="24" y="72"/>
                  </a:lnTo>
                  <a:lnTo>
                    <a:pt x="33" y="75"/>
                  </a:lnTo>
                  <a:lnTo>
                    <a:pt x="43" y="77"/>
                  </a:lnTo>
                  <a:lnTo>
                    <a:pt x="54" y="75"/>
                  </a:lnTo>
                  <a:lnTo>
                    <a:pt x="63" y="72"/>
                  </a:lnTo>
                  <a:lnTo>
                    <a:pt x="71" y="68"/>
                  </a:lnTo>
                  <a:lnTo>
                    <a:pt x="79" y="61"/>
                  </a:lnTo>
                  <a:lnTo>
                    <a:pt x="86" y="54"/>
                  </a:lnTo>
                  <a:lnTo>
                    <a:pt x="90" y="45"/>
                  </a:lnTo>
                  <a:lnTo>
                    <a:pt x="93" y="36"/>
                  </a:lnTo>
                  <a:lnTo>
                    <a:pt x="94" y="25"/>
                  </a:lnTo>
                  <a:lnTo>
                    <a:pt x="94" y="25"/>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1" name="Freeform 1571"/>
            <p:cNvSpPr>
              <a:spLocks/>
            </p:cNvSpPr>
            <p:nvPr/>
          </p:nvSpPr>
          <p:spPr bwMode="auto">
            <a:xfrm>
              <a:off x="4073" y="2547"/>
              <a:ext cx="94" cy="77"/>
            </a:xfrm>
            <a:custGeom>
              <a:avLst/>
              <a:gdLst>
                <a:gd name="T0" fmla="*/ 94 w 94"/>
                <a:gd name="T1" fmla="*/ 25 h 77"/>
                <a:gd name="T2" fmla="*/ 93 w 94"/>
                <a:gd name="T3" fmla="*/ 15 h 77"/>
                <a:gd name="T4" fmla="*/ 90 w 94"/>
                <a:gd name="T5" fmla="*/ 6 h 77"/>
                <a:gd name="T6" fmla="*/ 87 w 94"/>
                <a:gd name="T7" fmla="*/ 0 h 77"/>
                <a:gd name="T8" fmla="*/ 87 w 94"/>
                <a:gd name="T9" fmla="*/ 0 h 77"/>
                <a:gd name="T10" fmla="*/ 87 w 94"/>
                <a:gd name="T11" fmla="*/ 0 h 77"/>
                <a:gd name="T12" fmla="*/ 86 w 94"/>
                <a:gd name="T13" fmla="*/ 0 h 77"/>
                <a:gd name="T14" fmla="*/ 86 w 94"/>
                <a:gd name="T15" fmla="*/ 0 h 77"/>
                <a:gd name="T16" fmla="*/ 86 w 94"/>
                <a:gd name="T17" fmla="*/ 0 h 77"/>
                <a:gd name="T18" fmla="*/ 86 w 94"/>
                <a:gd name="T19" fmla="*/ 0 h 77"/>
                <a:gd name="T20" fmla="*/ 86 w 94"/>
                <a:gd name="T21" fmla="*/ 0 h 77"/>
                <a:gd name="T22" fmla="*/ 86 w 94"/>
                <a:gd name="T23" fmla="*/ 0 h 77"/>
                <a:gd name="T24" fmla="*/ 90 w 94"/>
                <a:gd name="T25" fmla="*/ 6 h 77"/>
                <a:gd name="T26" fmla="*/ 93 w 94"/>
                <a:gd name="T27" fmla="*/ 15 h 77"/>
                <a:gd name="T28" fmla="*/ 93 w 94"/>
                <a:gd name="T29" fmla="*/ 25 h 77"/>
                <a:gd name="T30" fmla="*/ 94 w 94"/>
                <a:gd name="T31" fmla="*/ 25 h 77"/>
                <a:gd name="T32" fmla="*/ 93 w 94"/>
                <a:gd name="T33" fmla="*/ 36 h 77"/>
                <a:gd name="T34" fmla="*/ 90 w 94"/>
                <a:gd name="T35" fmla="*/ 45 h 77"/>
                <a:gd name="T36" fmla="*/ 86 w 94"/>
                <a:gd name="T37" fmla="*/ 54 h 77"/>
                <a:gd name="T38" fmla="*/ 79 w 94"/>
                <a:gd name="T39" fmla="*/ 61 h 77"/>
                <a:gd name="T40" fmla="*/ 71 w 94"/>
                <a:gd name="T41" fmla="*/ 68 h 77"/>
                <a:gd name="T42" fmla="*/ 63 w 94"/>
                <a:gd name="T43" fmla="*/ 72 h 77"/>
                <a:gd name="T44" fmla="*/ 54 w 94"/>
                <a:gd name="T45" fmla="*/ 75 h 77"/>
                <a:gd name="T46" fmla="*/ 43 w 94"/>
                <a:gd name="T47" fmla="*/ 77 h 77"/>
                <a:gd name="T48" fmla="*/ 33 w 94"/>
                <a:gd name="T49" fmla="*/ 75 h 77"/>
                <a:gd name="T50" fmla="*/ 24 w 94"/>
                <a:gd name="T51" fmla="*/ 72 h 77"/>
                <a:gd name="T52" fmla="*/ 15 w 94"/>
                <a:gd name="T53" fmla="*/ 68 h 77"/>
                <a:gd name="T54" fmla="*/ 8 w 94"/>
                <a:gd name="T55" fmla="*/ 61 h 77"/>
                <a:gd name="T56" fmla="*/ 1 w 94"/>
                <a:gd name="T57" fmla="*/ 54 h 77"/>
                <a:gd name="T58" fmla="*/ 0 w 94"/>
                <a:gd name="T59" fmla="*/ 51 h 77"/>
                <a:gd name="T60" fmla="*/ 0 w 94"/>
                <a:gd name="T61" fmla="*/ 51 h 77"/>
                <a:gd name="T62" fmla="*/ 0 w 94"/>
                <a:gd name="T63" fmla="*/ 51 h 77"/>
                <a:gd name="T64" fmla="*/ 0 w 94"/>
                <a:gd name="T65" fmla="*/ 51 h 77"/>
                <a:gd name="T66" fmla="*/ 0 w 94"/>
                <a:gd name="T67" fmla="*/ 51 h 77"/>
                <a:gd name="T68" fmla="*/ 0 w 94"/>
                <a:gd name="T69" fmla="*/ 51 h 77"/>
                <a:gd name="T70" fmla="*/ 0 w 94"/>
                <a:gd name="T71" fmla="*/ 51 h 77"/>
                <a:gd name="T72" fmla="*/ 1 w 94"/>
                <a:gd name="T73" fmla="*/ 51 h 77"/>
                <a:gd name="T74" fmla="*/ 1 w 94"/>
                <a:gd name="T75" fmla="*/ 51 h 77"/>
                <a:gd name="T76" fmla="*/ 2 w 94"/>
                <a:gd name="T77" fmla="*/ 54 h 77"/>
                <a:gd name="T78" fmla="*/ 8 w 94"/>
                <a:gd name="T79" fmla="*/ 61 h 77"/>
                <a:gd name="T80" fmla="*/ 15 w 94"/>
                <a:gd name="T81" fmla="*/ 66 h 77"/>
                <a:gd name="T82" fmla="*/ 24 w 94"/>
                <a:gd name="T83" fmla="*/ 72 h 77"/>
                <a:gd name="T84" fmla="*/ 33 w 94"/>
                <a:gd name="T85" fmla="*/ 75 h 77"/>
                <a:gd name="T86" fmla="*/ 43 w 94"/>
                <a:gd name="T87" fmla="*/ 75 h 77"/>
                <a:gd name="T88" fmla="*/ 53 w 94"/>
                <a:gd name="T89" fmla="*/ 75 h 77"/>
                <a:gd name="T90" fmla="*/ 63 w 94"/>
                <a:gd name="T91" fmla="*/ 72 h 77"/>
                <a:gd name="T92" fmla="*/ 71 w 94"/>
                <a:gd name="T93" fmla="*/ 66 h 77"/>
                <a:gd name="T94" fmla="*/ 79 w 94"/>
                <a:gd name="T95" fmla="*/ 61 h 77"/>
                <a:gd name="T96" fmla="*/ 84 w 94"/>
                <a:gd name="T97" fmla="*/ 54 h 77"/>
                <a:gd name="T98" fmla="*/ 90 w 94"/>
                <a:gd name="T99" fmla="*/ 45 h 77"/>
                <a:gd name="T100" fmla="*/ 93 w 94"/>
                <a:gd name="T101" fmla="*/ 35 h 77"/>
                <a:gd name="T102" fmla="*/ 93 w 94"/>
                <a:gd name="T103" fmla="*/ 25 h 77"/>
                <a:gd name="T104" fmla="*/ 94 w 94"/>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5"/>
                  </a:moveTo>
                  <a:lnTo>
                    <a:pt x="93" y="15"/>
                  </a:lnTo>
                  <a:lnTo>
                    <a:pt x="90" y="6"/>
                  </a:lnTo>
                  <a:lnTo>
                    <a:pt x="87" y="0"/>
                  </a:lnTo>
                  <a:lnTo>
                    <a:pt x="87" y="0"/>
                  </a:lnTo>
                  <a:lnTo>
                    <a:pt x="87" y="0"/>
                  </a:lnTo>
                  <a:lnTo>
                    <a:pt x="86" y="0"/>
                  </a:lnTo>
                  <a:lnTo>
                    <a:pt x="86" y="0"/>
                  </a:lnTo>
                  <a:lnTo>
                    <a:pt x="86" y="0"/>
                  </a:lnTo>
                  <a:lnTo>
                    <a:pt x="86" y="0"/>
                  </a:lnTo>
                  <a:lnTo>
                    <a:pt x="86" y="0"/>
                  </a:lnTo>
                  <a:lnTo>
                    <a:pt x="86" y="0"/>
                  </a:lnTo>
                  <a:lnTo>
                    <a:pt x="90" y="6"/>
                  </a:lnTo>
                  <a:lnTo>
                    <a:pt x="93" y="15"/>
                  </a:lnTo>
                  <a:lnTo>
                    <a:pt x="93" y="25"/>
                  </a:lnTo>
                  <a:lnTo>
                    <a:pt x="94" y="25"/>
                  </a:lnTo>
                  <a:lnTo>
                    <a:pt x="93" y="36"/>
                  </a:lnTo>
                  <a:lnTo>
                    <a:pt x="90" y="45"/>
                  </a:lnTo>
                  <a:lnTo>
                    <a:pt x="86" y="54"/>
                  </a:lnTo>
                  <a:lnTo>
                    <a:pt x="79" y="61"/>
                  </a:lnTo>
                  <a:lnTo>
                    <a:pt x="71" y="68"/>
                  </a:lnTo>
                  <a:lnTo>
                    <a:pt x="63" y="72"/>
                  </a:lnTo>
                  <a:lnTo>
                    <a:pt x="54" y="75"/>
                  </a:lnTo>
                  <a:lnTo>
                    <a:pt x="43" y="77"/>
                  </a:lnTo>
                  <a:lnTo>
                    <a:pt x="33" y="75"/>
                  </a:lnTo>
                  <a:lnTo>
                    <a:pt x="24" y="72"/>
                  </a:lnTo>
                  <a:lnTo>
                    <a:pt x="15" y="68"/>
                  </a:lnTo>
                  <a:lnTo>
                    <a:pt x="8" y="61"/>
                  </a:lnTo>
                  <a:lnTo>
                    <a:pt x="1" y="54"/>
                  </a:lnTo>
                  <a:lnTo>
                    <a:pt x="0" y="51"/>
                  </a:lnTo>
                  <a:lnTo>
                    <a:pt x="0" y="51"/>
                  </a:lnTo>
                  <a:lnTo>
                    <a:pt x="0" y="51"/>
                  </a:lnTo>
                  <a:lnTo>
                    <a:pt x="0" y="51"/>
                  </a:lnTo>
                  <a:lnTo>
                    <a:pt x="0" y="51"/>
                  </a:lnTo>
                  <a:lnTo>
                    <a:pt x="0" y="51"/>
                  </a:lnTo>
                  <a:lnTo>
                    <a:pt x="0" y="51"/>
                  </a:lnTo>
                  <a:lnTo>
                    <a:pt x="1" y="51"/>
                  </a:lnTo>
                  <a:lnTo>
                    <a:pt x="1" y="51"/>
                  </a:lnTo>
                  <a:lnTo>
                    <a:pt x="2" y="54"/>
                  </a:lnTo>
                  <a:lnTo>
                    <a:pt x="8" y="61"/>
                  </a:lnTo>
                  <a:lnTo>
                    <a:pt x="15" y="66"/>
                  </a:lnTo>
                  <a:lnTo>
                    <a:pt x="24" y="72"/>
                  </a:lnTo>
                  <a:lnTo>
                    <a:pt x="33" y="75"/>
                  </a:lnTo>
                  <a:lnTo>
                    <a:pt x="43" y="75"/>
                  </a:lnTo>
                  <a:lnTo>
                    <a:pt x="53" y="75"/>
                  </a:lnTo>
                  <a:lnTo>
                    <a:pt x="63" y="72"/>
                  </a:lnTo>
                  <a:lnTo>
                    <a:pt x="71" y="66"/>
                  </a:lnTo>
                  <a:lnTo>
                    <a:pt x="79" y="61"/>
                  </a:lnTo>
                  <a:lnTo>
                    <a:pt x="84" y="54"/>
                  </a:lnTo>
                  <a:lnTo>
                    <a:pt x="90" y="45"/>
                  </a:lnTo>
                  <a:lnTo>
                    <a:pt x="93" y="35"/>
                  </a:lnTo>
                  <a:lnTo>
                    <a:pt x="93" y="25"/>
                  </a:lnTo>
                  <a:lnTo>
                    <a:pt x="94" y="25"/>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2" name="Freeform 1572"/>
            <p:cNvSpPr>
              <a:spLocks/>
            </p:cNvSpPr>
            <p:nvPr/>
          </p:nvSpPr>
          <p:spPr bwMode="auto">
            <a:xfrm>
              <a:off x="4074" y="2546"/>
              <a:ext cx="92" cy="76"/>
            </a:xfrm>
            <a:custGeom>
              <a:avLst/>
              <a:gdLst>
                <a:gd name="T0" fmla="*/ 92 w 92"/>
                <a:gd name="T1" fmla="*/ 26 h 76"/>
                <a:gd name="T2" fmla="*/ 92 w 92"/>
                <a:gd name="T3" fmla="*/ 16 h 76"/>
                <a:gd name="T4" fmla="*/ 89 w 92"/>
                <a:gd name="T5" fmla="*/ 7 h 76"/>
                <a:gd name="T6" fmla="*/ 85 w 92"/>
                <a:gd name="T7" fmla="*/ 1 h 76"/>
                <a:gd name="T8" fmla="*/ 85 w 92"/>
                <a:gd name="T9" fmla="*/ 1 h 76"/>
                <a:gd name="T10" fmla="*/ 85 w 92"/>
                <a:gd name="T11" fmla="*/ 1 h 76"/>
                <a:gd name="T12" fmla="*/ 85 w 92"/>
                <a:gd name="T13" fmla="*/ 0 h 76"/>
                <a:gd name="T14" fmla="*/ 85 w 92"/>
                <a:gd name="T15" fmla="*/ 0 h 76"/>
                <a:gd name="T16" fmla="*/ 85 w 92"/>
                <a:gd name="T17" fmla="*/ 0 h 76"/>
                <a:gd name="T18" fmla="*/ 85 w 92"/>
                <a:gd name="T19" fmla="*/ 0 h 76"/>
                <a:gd name="T20" fmla="*/ 85 w 92"/>
                <a:gd name="T21" fmla="*/ 0 h 76"/>
                <a:gd name="T22" fmla="*/ 85 w 92"/>
                <a:gd name="T23" fmla="*/ 0 h 76"/>
                <a:gd name="T24" fmla="*/ 88 w 92"/>
                <a:gd name="T25" fmla="*/ 7 h 76"/>
                <a:gd name="T26" fmla="*/ 91 w 92"/>
                <a:gd name="T27" fmla="*/ 17 h 76"/>
                <a:gd name="T28" fmla="*/ 92 w 92"/>
                <a:gd name="T29" fmla="*/ 26 h 76"/>
                <a:gd name="T30" fmla="*/ 92 w 92"/>
                <a:gd name="T31" fmla="*/ 26 h 76"/>
                <a:gd name="T32" fmla="*/ 92 w 92"/>
                <a:gd name="T33" fmla="*/ 36 h 76"/>
                <a:gd name="T34" fmla="*/ 89 w 92"/>
                <a:gd name="T35" fmla="*/ 46 h 76"/>
                <a:gd name="T36" fmla="*/ 83 w 92"/>
                <a:gd name="T37" fmla="*/ 55 h 76"/>
                <a:gd name="T38" fmla="*/ 78 w 92"/>
                <a:gd name="T39" fmla="*/ 62 h 76"/>
                <a:gd name="T40" fmla="*/ 70 w 92"/>
                <a:gd name="T41" fmla="*/ 67 h 76"/>
                <a:gd name="T42" fmla="*/ 62 w 92"/>
                <a:gd name="T43" fmla="*/ 73 h 76"/>
                <a:gd name="T44" fmla="*/ 52 w 92"/>
                <a:gd name="T45" fmla="*/ 76 h 76"/>
                <a:gd name="T46" fmla="*/ 42 w 92"/>
                <a:gd name="T47" fmla="*/ 76 h 76"/>
                <a:gd name="T48" fmla="*/ 32 w 92"/>
                <a:gd name="T49" fmla="*/ 76 h 76"/>
                <a:gd name="T50" fmla="*/ 23 w 92"/>
                <a:gd name="T51" fmla="*/ 73 h 76"/>
                <a:gd name="T52" fmla="*/ 14 w 92"/>
                <a:gd name="T53" fmla="*/ 67 h 76"/>
                <a:gd name="T54" fmla="*/ 7 w 92"/>
                <a:gd name="T55" fmla="*/ 62 h 76"/>
                <a:gd name="T56" fmla="*/ 1 w 92"/>
                <a:gd name="T57" fmla="*/ 55 h 76"/>
                <a:gd name="T58" fmla="*/ 0 w 92"/>
                <a:gd name="T59" fmla="*/ 52 h 76"/>
                <a:gd name="T60" fmla="*/ 0 w 92"/>
                <a:gd name="T61" fmla="*/ 52 h 76"/>
                <a:gd name="T62" fmla="*/ 0 w 92"/>
                <a:gd name="T63" fmla="*/ 52 h 76"/>
                <a:gd name="T64" fmla="*/ 0 w 92"/>
                <a:gd name="T65" fmla="*/ 52 h 76"/>
                <a:gd name="T66" fmla="*/ 0 w 92"/>
                <a:gd name="T67" fmla="*/ 52 h 76"/>
                <a:gd name="T68" fmla="*/ 0 w 92"/>
                <a:gd name="T69" fmla="*/ 52 h 76"/>
                <a:gd name="T70" fmla="*/ 0 w 92"/>
                <a:gd name="T71" fmla="*/ 50 h 76"/>
                <a:gd name="T72" fmla="*/ 0 w 92"/>
                <a:gd name="T73" fmla="*/ 50 h 76"/>
                <a:gd name="T74" fmla="*/ 0 w 92"/>
                <a:gd name="T75" fmla="*/ 50 h 76"/>
                <a:gd name="T76" fmla="*/ 1 w 92"/>
                <a:gd name="T77" fmla="*/ 55 h 76"/>
                <a:gd name="T78" fmla="*/ 7 w 92"/>
                <a:gd name="T79" fmla="*/ 62 h 76"/>
                <a:gd name="T80" fmla="*/ 14 w 92"/>
                <a:gd name="T81" fmla="*/ 67 h 76"/>
                <a:gd name="T82" fmla="*/ 23 w 92"/>
                <a:gd name="T83" fmla="*/ 72 h 76"/>
                <a:gd name="T84" fmla="*/ 33 w 92"/>
                <a:gd name="T85" fmla="*/ 75 h 76"/>
                <a:gd name="T86" fmla="*/ 42 w 92"/>
                <a:gd name="T87" fmla="*/ 76 h 76"/>
                <a:gd name="T88" fmla="*/ 52 w 92"/>
                <a:gd name="T89" fmla="*/ 75 h 76"/>
                <a:gd name="T90" fmla="*/ 62 w 92"/>
                <a:gd name="T91" fmla="*/ 72 h 76"/>
                <a:gd name="T92" fmla="*/ 70 w 92"/>
                <a:gd name="T93" fmla="*/ 67 h 76"/>
                <a:gd name="T94" fmla="*/ 78 w 92"/>
                <a:gd name="T95" fmla="*/ 62 h 76"/>
                <a:gd name="T96" fmla="*/ 83 w 92"/>
                <a:gd name="T97" fmla="*/ 55 h 76"/>
                <a:gd name="T98" fmla="*/ 88 w 92"/>
                <a:gd name="T99" fmla="*/ 46 h 76"/>
                <a:gd name="T100" fmla="*/ 91 w 92"/>
                <a:gd name="T101" fmla="*/ 36 h 76"/>
                <a:gd name="T102" fmla="*/ 92 w 92"/>
                <a:gd name="T103" fmla="*/ 26 h 76"/>
                <a:gd name="T104" fmla="*/ 92 w 92"/>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6"/>
                  </a:moveTo>
                  <a:lnTo>
                    <a:pt x="92" y="16"/>
                  </a:lnTo>
                  <a:lnTo>
                    <a:pt x="89" y="7"/>
                  </a:lnTo>
                  <a:lnTo>
                    <a:pt x="85" y="1"/>
                  </a:lnTo>
                  <a:lnTo>
                    <a:pt x="85" y="1"/>
                  </a:lnTo>
                  <a:lnTo>
                    <a:pt x="85" y="1"/>
                  </a:lnTo>
                  <a:lnTo>
                    <a:pt x="85" y="0"/>
                  </a:lnTo>
                  <a:lnTo>
                    <a:pt x="85" y="0"/>
                  </a:lnTo>
                  <a:lnTo>
                    <a:pt x="85" y="0"/>
                  </a:lnTo>
                  <a:lnTo>
                    <a:pt x="85" y="0"/>
                  </a:lnTo>
                  <a:lnTo>
                    <a:pt x="85" y="0"/>
                  </a:lnTo>
                  <a:lnTo>
                    <a:pt x="85" y="0"/>
                  </a:lnTo>
                  <a:lnTo>
                    <a:pt x="88" y="7"/>
                  </a:lnTo>
                  <a:lnTo>
                    <a:pt x="91" y="17"/>
                  </a:lnTo>
                  <a:lnTo>
                    <a:pt x="92" y="26"/>
                  </a:lnTo>
                  <a:lnTo>
                    <a:pt x="92" y="26"/>
                  </a:lnTo>
                  <a:lnTo>
                    <a:pt x="92" y="36"/>
                  </a:lnTo>
                  <a:lnTo>
                    <a:pt x="89" y="46"/>
                  </a:lnTo>
                  <a:lnTo>
                    <a:pt x="83" y="55"/>
                  </a:lnTo>
                  <a:lnTo>
                    <a:pt x="78" y="62"/>
                  </a:lnTo>
                  <a:lnTo>
                    <a:pt x="70" y="67"/>
                  </a:lnTo>
                  <a:lnTo>
                    <a:pt x="62" y="73"/>
                  </a:lnTo>
                  <a:lnTo>
                    <a:pt x="52" y="76"/>
                  </a:lnTo>
                  <a:lnTo>
                    <a:pt x="42" y="76"/>
                  </a:lnTo>
                  <a:lnTo>
                    <a:pt x="32" y="76"/>
                  </a:lnTo>
                  <a:lnTo>
                    <a:pt x="23" y="73"/>
                  </a:lnTo>
                  <a:lnTo>
                    <a:pt x="14" y="67"/>
                  </a:lnTo>
                  <a:lnTo>
                    <a:pt x="7" y="62"/>
                  </a:lnTo>
                  <a:lnTo>
                    <a:pt x="1" y="55"/>
                  </a:lnTo>
                  <a:lnTo>
                    <a:pt x="0" y="52"/>
                  </a:lnTo>
                  <a:lnTo>
                    <a:pt x="0" y="52"/>
                  </a:lnTo>
                  <a:lnTo>
                    <a:pt x="0" y="52"/>
                  </a:lnTo>
                  <a:lnTo>
                    <a:pt x="0" y="52"/>
                  </a:lnTo>
                  <a:lnTo>
                    <a:pt x="0" y="52"/>
                  </a:lnTo>
                  <a:lnTo>
                    <a:pt x="0" y="52"/>
                  </a:lnTo>
                  <a:lnTo>
                    <a:pt x="0" y="50"/>
                  </a:lnTo>
                  <a:lnTo>
                    <a:pt x="0" y="50"/>
                  </a:lnTo>
                  <a:lnTo>
                    <a:pt x="0" y="50"/>
                  </a:lnTo>
                  <a:lnTo>
                    <a:pt x="1" y="55"/>
                  </a:lnTo>
                  <a:lnTo>
                    <a:pt x="7" y="62"/>
                  </a:lnTo>
                  <a:lnTo>
                    <a:pt x="14" y="67"/>
                  </a:lnTo>
                  <a:lnTo>
                    <a:pt x="23" y="72"/>
                  </a:lnTo>
                  <a:lnTo>
                    <a:pt x="33" y="75"/>
                  </a:lnTo>
                  <a:lnTo>
                    <a:pt x="42" y="76"/>
                  </a:lnTo>
                  <a:lnTo>
                    <a:pt x="52" y="75"/>
                  </a:lnTo>
                  <a:lnTo>
                    <a:pt x="62" y="72"/>
                  </a:lnTo>
                  <a:lnTo>
                    <a:pt x="70" y="67"/>
                  </a:lnTo>
                  <a:lnTo>
                    <a:pt x="78" y="62"/>
                  </a:lnTo>
                  <a:lnTo>
                    <a:pt x="83" y="55"/>
                  </a:lnTo>
                  <a:lnTo>
                    <a:pt x="88" y="46"/>
                  </a:lnTo>
                  <a:lnTo>
                    <a:pt x="91" y="36"/>
                  </a:lnTo>
                  <a:lnTo>
                    <a:pt x="92" y="26"/>
                  </a:lnTo>
                  <a:lnTo>
                    <a:pt x="92"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3" name="Freeform 1573"/>
            <p:cNvSpPr>
              <a:spLocks/>
            </p:cNvSpPr>
            <p:nvPr/>
          </p:nvSpPr>
          <p:spPr bwMode="auto">
            <a:xfrm>
              <a:off x="4074" y="2546"/>
              <a:ext cx="92" cy="76"/>
            </a:xfrm>
            <a:custGeom>
              <a:avLst/>
              <a:gdLst>
                <a:gd name="T0" fmla="*/ 92 w 92"/>
                <a:gd name="T1" fmla="*/ 26 h 76"/>
                <a:gd name="T2" fmla="*/ 91 w 92"/>
                <a:gd name="T3" fmla="*/ 17 h 76"/>
                <a:gd name="T4" fmla="*/ 88 w 92"/>
                <a:gd name="T5" fmla="*/ 7 h 76"/>
                <a:gd name="T6" fmla="*/ 85 w 92"/>
                <a:gd name="T7" fmla="*/ 0 h 76"/>
                <a:gd name="T8" fmla="*/ 85 w 92"/>
                <a:gd name="T9" fmla="*/ 0 h 76"/>
                <a:gd name="T10" fmla="*/ 85 w 92"/>
                <a:gd name="T11" fmla="*/ 0 h 76"/>
                <a:gd name="T12" fmla="*/ 83 w 92"/>
                <a:gd name="T13" fmla="*/ 0 h 76"/>
                <a:gd name="T14" fmla="*/ 83 w 92"/>
                <a:gd name="T15" fmla="*/ 0 h 76"/>
                <a:gd name="T16" fmla="*/ 83 w 92"/>
                <a:gd name="T17" fmla="*/ 0 h 76"/>
                <a:gd name="T18" fmla="*/ 83 w 92"/>
                <a:gd name="T19" fmla="*/ 0 h 76"/>
                <a:gd name="T20" fmla="*/ 83 w 92"/>
                <a:gd name="T21" fmla="*/ 0 h 76"/>
                <a:gd name="T22" fmla="*/ 83 w 92"/>
                <a:gd name="T23" fmla="*/ 0 h 76"/>
                <a:gd name="T24" fmla="*/ 88 w 92"/>
                <a:gd name="T25" fmla="*/ 7 h 76"/>
                <a:gd name="T26" fmla="*/ 91 w 92"/>
                <a:gd name="T27" fmla="*/ 17 h 76"/>
                <a:gd name="T28" fmla="*/ 92 w 92"/>
                <a:gd name="T29" fmla="*/ 26 h 76"/>
                <a:gd name="T30" fmla="*/ 92 w 92"/>
                <a:gd name="T31" fmla="*/ 26 h 76"/>
                <a:gd name="T32" fmla="*/ 91 w 92"/>
                <a:gd name="T33" fmla="*/ 36 h 76"/>
                <a:gd name="T34" fmla="*/ 88 w 92"/>
                <a:gd name="T35" fmla="*/ 46 h 76"/>
                <a:gd name="T36" fmla="*/ 83 w 92"/>
                <a:gd name="T37" fmla="*/ 55 h 76"/>
                <a:gd name="T38" fmla="*/ 78 w 92"/>
                <a:gd name="T39" fmla="*/ 62 h 76"/>
                <a:gd name="T40" fmla="*/ 70 w 92"/>
                <a:gd name="T41" fmla="*/ 67 h 76"/>
                <a:gd name="T42" fmla="*/ 62 w 92"/>
                <a:gd name="T43" fmla="*/ 72 h 76"/>
                <a:gd name="T44" fmla="*/ 52 w 92"/>
                <a:gd name="T45" fmla="*/ 75 h 76"/>
                <a:gd name="T46" fmla="*/ 42 w 92"/>
                <a:gd name="T47" fmla="*/ 76 h 76"/>
                <a:gd name="T48" fmla="*/ 33 w 92"/>
                <a:gd name="T49" fmla="*/ 75 h 76"/>
                <a:gd name="T50" fmla="*/ 23 w 92"/>
                <a:gd name="T51" fmla="*/ 72 h 76"/>
                <a:gd name="T52" fmla="*/ 14 w 92"/>
                <a:gd name="T53" fmla="*/ 67 h 76"/>
                <a:gd name="T54" fmla="*/ 7 w 92"/>
                <a:gd name="T55" fmla="*/ 62 h 76"/>
                <a:gd name="T56" fmla="*/ 1 w 92"/>
                <a:gd name="T57" fmla="*/ 55 h 76"/>
                <a:gd name="T58" fmla="*/ 0 w 92"/>
                <a:gd name="T59" fmla="*/ 50 h 76"/>
                <a:gd name="T60" fmla="*/ 0 w 92"/>
                <a:gd name="T61" fmla="*/ 50 h 76"/>
                <a:gd name="T62" fmla="*/ 0 w 92"/>
                <a:gd name="T63" fmla="*/ 50 h 76"/>
                <a:gd name="T64" fmla="*/ 0 w 92"/>
                <a:gd name="T65" fmla="*/ 50 h 76"/>
                <a:gd name="T66" fmla="*/ 0 w 92"/>
                <a:gd name="T67" fmla="*/ 50 h 76"/>
                <a:gd name="T68" fmla="*/ 0 w 92"/>
                <a:gd name="T69" fmla="*/ 50 h 76"/>
                <a:gd name="T70" fmla="*/ 0 w 92"/>
                <a:gd name="T71" fmla="*/ 50 h 76"/>
                <a:gd name="T72" fmla="*/ 0 w 92"/>
                <a:gd name="T73" fmla="*/ 50 h 76"/>
                <a:gd name="T74" fmla="*/ 0 w 92"/>
                <a:gd name="T75" fmla="*/ 50 h 76"/>
                <a:gd name="T76" fmla="*/ 1 w 92"/>
                <a:gd name="T77" fmla="*/ 55 h 76"/>
                <a:gd name="T78" fmla="*/ 7 w 92"/>
                <a:gd name="T79" fmla="*/ 62 h 76"/>
                <a:gd name="T80" fmla="*/ 14 w 92"/>
                <a:gd name="T81" fmla="*/ 67 h 76"/>
                <a:gd name="T82" fmla="*/ 23 w 92"/>
                <a:gd name="T83" fmla="*/ 72 h 76"/>
                <a:gd name="T84" fmla="*/ 33 w 92"/>
                <a:gd name="T85" fmla="*/ 75 h 76"/>
                <a:gd name="T86" fmla="*/ 42 w 92"/>
                <a:gd name="T87" fmla="*/ 76 h 76"/>
                <a:gd name="T88" fmla="*/ 52 w 92"/>
                <a:gd name="T89" fmla="*/ 75 h 76"/>
                <a:gd name="T90" fmla="*/ 62 w 92"/>
                <a:gd name="T91" fmla="*/ 72 h 76"/>
                <a:gd name="T92" fmla="*/ 70 w 92"/>
                <a:gd name="T93" fmla="*/ 67 h 76"/>
                <a:gd name="T94" fmla="*/ 78 w 92"/>
                <a:gd name="T95" fmla="*/ 62 h 76"/>
                <a:gd name="T96" fmla="*/ 83 w 92"/>
                <a:gd name="T97" fmla="*/ 55 h 76"/>
                <a:gd name="T98" fmla="*/ 88 w 92"/>
                <a:gd name="T99" fmla="*/ 46 h 76"/>
                <a:gd name="T100" fmla="*/ 91 w 92"/>
                <a:gd name="T101" fmla="*/ 36 h 76"/>
                <a:gd name="T102" fmla="*/ 92 w 92"/>
                <a:gd name="T103" fmla="*/ 26 h 76"/>
                <a:gd name="T104" fmla="*/ 92 w 92"/>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6"/>
                  </a:moveTo>
                  <a:lnTo>
                    <a:pt x="91" y="17"/>
                  </a:lnTo>
                  <a:lnTo>
                    <a:pt x="88" y="7"/>
                  </a:lnTo>
                  <a:lnTo>
                    <a:pt x="85" y="0"/>
                  </a:lnTo>
                  <a:lnTo>
                    <a:pt x="85" y="0"/>
                  </a:lnTo>
                  <a:lnTo>
                    <a:pt x="85" y="0"/>
                  </a:lnTo>
                  <a:lnTo>
                    <a:pt x="83" y="0"/>
                  </a:lnTo>
                  <a:lnTo>
                    <a:pt x="83" y="0"/>
                  </a:lnTo>
                  <a:lnTo>
                    <a:pt x="83" y="0"/>
                  </a:lnTo>
                  <a:lnTo>
                    <a:pt x="83" y="0"/>
                  </a:lnTo>
                  <a:lnTo>
                    <a:pt x="83" y="0"/>
                  </a:lnTo>
                  <a:lnTo>
                    <a:pt x="83" y="0"/>
                  </a:lnTo>
                  <a:lnTo>
                    <a:pt x="88" y="7"/>
                  </a:lnTo>
                  <a:lnTo>
                    <a:pt x="91" y="17"/>
                  </a:lnTo>
                  <a:lnTo>
                    <a:pt x="92" y="26"/>
                  </a:lnTo>
                  <a:lnTo>
                    <a:pt x="92" y="26"/>
                  </a:lnTo>
                  <a:lnTo>
                    <a:pt x="91" y="36"/>
                  </a:lnTo>
                  <a:lnTo>
                    <a:pt x="88" y="46"/>
                  </a:lnTo>
                  <a:lnTo>
                    <a:pt x="83" y="55"/>
                  </a:lnTo>
                  <a:lnTo>
                    <a:pt x="78" y="62"/>
                  </a:lnTo>
                  <a:lnTo>
                    <a:pt x="70" y="67"/>
                  </a:lnTo>
                  <a:lnTo>
                    <a:pt x="62" y="72"/>
                  </a:lnTo>
                  <a:lnTo>
                    <a:pt x="52" y="75"/>
                  </a:lnTo>
                  <a:lnTo>
                    <a:pt x="42" y="76"/>
                  </a:lnTo>
                  <a:lnTo>
                    <a:pt x="33" y="75"/>
                  </a:lnTo>
                  <a:lnTo>
                    <a:pt x="23" y="72"/>
                  </a:lnTo>
                  <a:lnTo>
                    <a:pt x="14" y="67"/>
                  </a:lnTo>
                  <a:lnTo>
                    <a:pt x="7" y="62"/>
                  </a:lnTo>
                  <a:lnTo>
                    <a:pt x="1" y="55"/>
                  </a:lnTo>
                  <a:lnTo>
                    <a:pt x="0" y="50"/>
                  </a:lnTo>
                  <a:lnTo>
                    <a:pt x="0" y="50"/>
                  </a:lnTo>
                  <a:lnTo>
                    <a:pt x="0" y="50"/>
                  </a:lnTo>
                  <a:lnTo>
                    <a:pt x="0" y="50"/>
                  </a:lnTo>
                  <a:lnTo>
                    <a:pt x="0" y="50"/>
                  </a:lnTo>
                  <a:lnTo>
                    <a:pt x="0" y="50"/>
                  </a:lnTo>
                  <a:lnTo>
                    <a:pt x="0" y="50"/>
                  </a:lnTo>
                  <a:lnTo>
                    <a:pt x="0" y="50"/>
                  </a:lnTo>
                  <a:lnTo>
                    <a:pt x="0" y="50"/>
                  </a:lnTo>
                  <a:lnTo>
                    <a:pt x="1" y="55"/>
                  </a:lnTo>
                  <a:lnTo>
                    <a:pt x="7" y="62"/>
                  </a:lnTo>
                  <a:lnTo>
                    <a:pt x="14" y="67"/>
                  </a:lnTo>
                  <a:lnTo>
                    <a:pt x="23" y="72"/>
                  </a:lnTo>
                  <a:lnTo>
                    <a:pt x="33" y="75"/>
                  </a:lnTo>
                  <a:lnTo>
                    <a:pt x="42" y="76"/>
                  </a:lnTo>
                  <a:lnTo>
                    <a:pt x="52" y="75"/>
                  </a:lnTo>
                  <a:lnTo>
                    <a:pt x="62" y="72"/>
                  </a:lnTo>
                  <a:lnTo>
                    <a:pt x="70" y="67"/>
                  </a:lnTo>
                  <a:lnTo>
                    <a:pt x="78" y="62"/>
                  </a:lnTo>
                  <a:lnTo>
                    <a:pt x="83" y="55"/>
                  </a:lnTo>
                  <a:lnTo>
                    <a:pt x="88" y="46"/>
                  </a:lnTo>
                  <a:lnTo>
                    <a:pt x="91" y="36"/>
                  </a:lnTo>
                  <a:lnTo>
                    <a:pt x="92" y="26"/>
                  </a:lnTo>
                  <a:lnTo>
                    <a:pt x="92"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4" name="Freeform 1574"/>
            <p:cNvSpPr>
              <a:spLocks/>
            </p:cNvSpPr>
            <p:nvPr/>
          </p:nvSpPr>
          <p:spPr bwMode="auto">
            <a:xfrm>
              <a:off x="4074" y="2546"/>
              <a:ext cx="92" cy="76"/>
            </a:xfrm>
            <a:custGeom>
              <a:avLst/>
              <a:gdLst>
                <a:gd name="T0" fmla="*/ 92 w 92"/>
                <a:gd name="T1" fmla="*/ 26 h 76"/>
                <a:gd name="T2" fmla="*/ 91 w 92"/>
                <a:gd name="T3" fmla="*/ 17 h 76"/>
                <a:gd name="T4" fmla="*/ 88 w 92"/>
                <a:gd name="T5" fmla="*/ 7 h 76"/>
                <a:gd name="T6" fmla="*/ 83 w 92"/>
                <a:gd name="T7" fmla="*/ 0 h 76"/>
                <a:gd name="T8" fmla="*/ 83 w 92"/>
                <a:gd name="T9" fmla="*/ 0 h 76"/>
                <a:gd name="T10" fmla="*/ 83 w 92"/>
                <a:gd name="T11" fmla="*/ 0 h 76"/>
                <a:gd name="T12" fmla="*/ 83 w 92"/>
                <a:gd name="T13" fmla="*/ 0 h 76"/>
                <a:gd name="T14" fmla="*/ 83 w 92"/>
                <a:gd name="T15" fmla="*/ 0 h 76"/>
                <a:gd name="T16" fmla="*/ 83 w 92"/>
                <a:gd name="T17" fmla="*/ 0 h 76"/>
                <a:gd name="T18" fmla="*/ 83 w 92"/>
                <a:gd name="T19" fmla="*/ 0 h 76"/>
                <a:gd name="T20" fmla="*/ 83 w 92"/>
                <a:gd name="T21" fmla="*/ 0 h 76"/>
                <a:gd name="T22" fmla="*/ 83 w 92"/>
                <a:gd name="T23" fmla="*/ 0 h 76"/>
                <a:gd name="T24" fmla="*/ 88 w 92"/>
                <a:gd name="T25" fmla="*/ 7 h 76"/>
                <a:gd name="T26" fmla="*/ 91 w 92"/>
                <a:gd name="T27" fmla="*/ 17 h 76"/>
                <a:gd name="T28" fmla="*/ 91 w 92"/>
                <a:gd name="T29" fmla="*/ 26 h 76"/>
                <a:gd name="T30" fmla="*/ 92 w 92"/>
                <a:gd name="T31" fmla="*/ 26 h 76"/>
                <a:gd name="T32" fmla="*/ 91 w 92"/>
                <a:gd name="T33" fmla="*/ 36 h 76"/>
                <a:gd name="T34" fmla="*/ 88 w 92"/>
                <a:gd name="T35" fmla="*/ 46 h 76"/>
                <a:gd name="T36" fmla="*/ 83 w 92"/>
                <a:gd name="T37" fmla="*/ 55 h 76"/>
                <a:gd name="T38" fmla="*/ 78 w 92"/>
                <a:gd name="T39" fmla="*/ 62 h 76"/>
                <a:gd name="T40" fmla="*/ 70 w 92"/>
                <a:gd name="T41" fmla="*/ 67 h 76"/>
                <a:gd name="T42" fmla="*/ 62 w 92"/>
                <a:gd name="T43" fmla="*/ 72 h 76"/>
                <a:gd name="T44" fmla="*/ 52 w 92"/>
                <a:gd name="T45" fmla="*/ 75 h 76"/>
                <a:gd name="T46" fmla="*/ 42 w 92"/>
                <a:gd name="T47" fmla="*/ 76 h 76"/>
                <a:gd name="T48" fmla="*/ 33 w 92"/>
                <a:gd name="T49" fmla="*/ 75 h 76"/>
                <a:gd name="T50" fmla="*/ 23 w 92"/>
                <a:gd name="T51" fmla="*/ 72 h 76"/>
                <a:gd name="T52" fmla="*/ 14 w 92"/>
                <a:gd name="T53" fmla="*/ 67 h 76"/>
                <a:gd name="T54" fmla="*/ 7 w 92"/>
                <a:gd name="T55" fmla="*/ 62 h 76"/>
                <a:gd name="T56" fmla="*/ 1 w 92"/>
                <a:gd name="T57" fmla="*/ 55 h 76"/>
                <a:gd name="T58" fmla="*/ 0 w 92"/>
                <a:gd name="T59" fmla="*/ 50 h 76"/>
                <a:gd name="T60" fmla="*/ 0 w 92"/>
                <a:gd name="T61" fmla="*/ 50 h 76"/>
                <a:gd name="T62" fmla="*/ 0 w 92"/>
                <a:gd name="T63" fmla="*/ 50 h 76"/>
                <a:gd name="T64" fmla="*/ 0 w 92"/>
                <a:gd name="T65" fmla="*/ 50 h 76"/>
                <a:gd name="T66" fmla="*/ 0 w 92"/>
                <a:gd name="T67" fmla="*/ 49 h 76"/>
                <a:gd name="T68" fmla="*/ 0 w 92"/>
                <a:gd name="T69" fmla="*/ 49 h 76"/>
                <a:gd name="T70" fmla="*/ 0 w 92"/>
                <a:gd name="T71" fmla="*/ 49 h 76"/>
                <a:gd name="T72" fmla="*/ 0 w 92"/>
                <a:gd name="T73" fmla="*/ 49 h 76"/>
                <a:gd name="T74" fmla="*/ 0 w 92"/>
                <a:gd name="T75" fmla="*/ 49 h 76"/>
                <a:gd name="T76" fmla="*/ 3 w 92"/>
                <a:gd name="T77" fmla="*/ 53 h 76"/>
                <a:gd name="T78" fmla="*/ 9 w 92"/>
                <a:gd name="T79" fmla="*/ 60 h 76"/>
                <a:gd name="T80" fmla="*/ 16 w 92"/>
                <a:gd name="T81" fmla="*/ 66 h 76"/>
                <a:gd name="T82" fmla="*/ 23 w 92"/>
                <a:gd name="T83" fmla="*/ 72 h 76"/>
                <a:gd name="T84" fmla="*/ 33 w 92"/>
                <a:gd name="T85" fmla="*/ 75 h 76"/>
                <a:gd name="T86" fmla="*/ 42 w 92"/>
                <a:gd name="T87" fmla="*/ 75 h 76"/>
                <a:gd name="T88" fmla="*/ 52 w 92"/>
                <a:gd name="T89" fmla="*/ 75 h 76"/>
                <a:gd name="T90" fmla="*/ 62 w 92"/>
                <a:gd name="T91" fmla="*/ 72 h 76"/>
                <a:gd name="T92" fmla="*/ 69 w 92"/>
                <a:gd name="T93" fmla="*/ 66 h 76"/>
                <a:gd name="T94" fmla="*/ 76 w 92"/>
                <a:gd name="T95" fmla="*/ 60 h 76"/>
                <a:gd name="T96" fmla="*/ 82 w 92"/>
                <a:gd name="T97" fmla="*/ 53 h 76"/>
                <a:gd name="T98" fmla="*/ 88 w 92"/>
                <a:gd name="T99" fmla="*/ 46 h 76"/>
                <a:gd name="T100" fmla="*/ 91 w 92"/>
                <a:gd name="T101" fmla="*/ 36 h 76"/>
                <a:gd name="T102" fmla="*/ 91 w 92"/>
                <a:gd name="T103" fmla="*/ 26 h 76"/>
                <a:gd name="T104" fmla="*/ 92 w 92"/>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6"/>
                  </a:moveTo>
                  <a:lnTo>
                    <a:pt x="91" y="17"/>
                  </a:lnTo>
                  <a:lnTo>
                    <a:pt x="88" y="7"/>
                  </a:lnTo>
                  <a:lnTo>
                    <a:pt x="83" y="0"/>
                  </a:lnTo>
                  <a:lnTo>
                    <a:pt x="83" y="0"/>
                  </a:lnTo>
                  <a:lnTo>
                    <a:pt x="83" y="0"/>
                  </a:lnTo>
                  <a:lnTo>
                    <a:pt x="83" y="0"/>
                  </a:lnTo>
                  <a:lnTo>
                    <a:pt x="83" y="0"/>
                  </a:lnTo>
                  <a:lnTo>
                    <a:pt x="83" y="0"/>
                  </a:lnTo>
                  <a:lnTo>
                    <a:pt x="83" y="0"/>
                  </a:lnTo>
                  <a:lnTo>
                    <a:pt x="83" y="0"/>
                  </a:lnTo>
                  <a:lnTo>
                    <a:pt x="83" y="0"/>
                  </a:lnTo>
                  <a:lnTo>
                    <a:pt x="88" y="7"/>
                  </a:lnTo>
                  <a:lnTo>
                    <a:pt x="91" y="17"/>
                  </a:lnTo>
                  <a:lnTo>
                    <a:pt x="91" y="26"/>
                  </a:lnTo>
                  <a:lnTo>
                    <a:pt x="92" y="26"/>
                  </a:lnTo>
                  <a:lnTo>
                    <a:pt x="91" y="36"/>
                  </a:lnTo>
                  <a:lnTo>
                    <a:pt x="88" y="46"/>
                  </a:lnTo>
                  <a:lnTo>
                    <a:pt x="83" y="55"/>
                  </a:lnTo>
                  <a:lnTo>
                    <a:pt x="78" y="62"/>
                  </a:lnTo>
                  <a:lnTo>
                    <a:pt x="70" y="67"/>
                  </a:lnTo>
                  <a:lnTo>
                    <a:pt x="62" y="72"/>
                  </a:lnTo>
                  <a:lnTo>
                    <a:pt x="52" y="75"/>
                  </a:lnTo>
                  <a:lnTo>
                    <a:pt x="42" y="76"/>
                  </a:lnTo>
                  <a:lnTo>
                    <a:pt x="33" y="75"/>
                  </a:lnTo>
                  <a:lnTo>
                    <a:pt x="23" y="72"/>
                  </a:lnTo>
                  <a:lnTo>
                    <a:pt x="14" y="67"/>
                  </a:lnTo>
                  <a:lnTo>
                    <a:pt x="7" y="62"/>
                  </a:lnTo>
                  <a:lnTo>
                    <a:pt x="1" y="55"/>
                  </a:lnTo>
                  <a:lnTo>
                    <a:pt x="0" y="50"/>
                  </a:lnTo>
                  <a:lnTo>
                    <a:pt x="0" y="50"/>
                  </a:lnTo>
                  <a:lnTo>
                    <a:pt x="0" y="50"/>
                  </a:lnTo>
                  <a:lnTo>
                    <a:pt x="0" y="50"/>
                  </a:lnTo>
                  <a:lnTo>
                    <a:pt x="0" y="49"/>
                  </a:lnTo>
                  <a:lnTo>
                    <a:pt x="0" y="49"/>
                  </a:lnTo>
                  <a:lnTo>
                    <a:pt x="0" y="49"/>
                  </a:lnTo>
                  <a:lnTo>
                    <a:pt x="0" y="49"/>
                  </a:lnTo>
                  <a:lnTo>
                    <a:pt x="0" y="49"/>
                  </a:lnTo>
                  <a:lnTo>
                    <a:pt x="3" y="53"/>
                  </a:lnTo>
                  <a:lnTo>
                    <a:pt x="9" y="60"/>
                  </a:lnTo>
                  <a:lnTo>
                    <a:pt x="16" y="66"/>
                  </a:lnTo>
                  <a:lnTo>
                    <a:pt x="23" y="72"/>
                  </a:lnTo>
                  <a:lnTo>
                    <a:pt x="33" y="75"/>
                  </a:lnTo>
                  <a:lnTo>
                    <a:pt x="42" y="75"/>
                  </a:lnTo>
                  <a:lnTo>
                    <a:pt x="52" y="75"/>
                  </a:lnTo>
                  <a:lnTo>
                    <a:pt x="62" y="72"/>
                  </a:lnTo>
                  <a:lnTo>
                    <a:pt x="69" y="66"/>
                  </a:lnTo>
                  <a:lnTo>
                    <a:pt x="76" y="60"/>
                  </a:lnTo>
                  <a:lnTo>
                    <a:pt x="82" y="53"/>
                  </a:lnTo>
                  <a:lnTo>
                    <a:pt x="88" y="46"/>
                  </a:lnTo>
                  <a:lnTo>
                    <a:pt x="91" y="36"/>
                  </a:lnTo>
                  <a:lnTo>
                    <a:pt x="91" y="26"/>
                  </a:lnTo>
                  <a:lnTo>
                    <a:pt x="92"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5" name="Freeform 1575"/>
            <p:cNvSpPr>
              <a:spLocks/>
            </p:cNvSpPr>
            <p:nvPr/>
          </p:nvSpPr>
          <p:spPr bwMode="auto">
            <a:xfrm>
              <a:off x="4074" y="2546"/>
              <a:ext cx="91" cy="75"/>
            </a:xfrm>
            <a:custGeom>
              <a:avLst/>
              <a:gdLst>
                <a:gd name="T0" fmla="*/ 91 w 91"/>
                <a:gd name="T1" fmla="*/ 26 h 75"/>
                <a:gd name="T2" fmla="*/ 91 w 91"/>
                <a:gd name="T3" fmla="*/ 17 h 75"/>
                <a:gd name="T4" fmla="*/ 88 w 91"/>
                <a:gd name="T5" fmla="*/ 7 h 75"/>
                <a:gd name="T6" fmla="*/ 83 w 91"/>
                <a:gd name="T7" fmla="*/ 0 h 75"/>
                <a:gd name="T8" fmla="*/ 83 w 91"/>
                <a:gd name="T9" fmla="*/ 0 h 75"/>
                <a:gd name="T10" fmla="*/ 83 w 91"/>
                <a:gd name="T11" fmla="*/ 0 h 75"/>
                <a:gd name="T12" fmla="*/ 83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6 w 91"/>
                <a:gd name="T25" fmla="*/ 7 h 75"/>
                <a:gd name="T26" fmla="*/ 89 w 91"/>
                <a:gd name="T27" fmla="*/ 17 h 75"/>
                <a:gd name="T28" fmla="*/ 91 w 91"/>
                <a:gd name="T29" fmla="*/ 26 h 75"/>
                <a:gd name="T30" fmla="*/ 91 w 91"/>
                <a:gd name="T31" fmla="*/ 26 h 75"/>
                <a:gd name="T32" fmla="*/ 91 w 91"/>
                <a:gd name="T33" fmla="*/ 36 h 75"/>
                <a:gd name="T34" fmla="*/ 88 w 91"/>
                <a:gd name="T35" fmla="*/ 46 h 75"/>
                <a:gd name="T36" fmla="*/ 82 w 91"/>
                <a:gd name="T37" fmla="*/ 53 h 75"/>
                <a:gd name="T38" fmla="*/ 76 w 91"/>
                <a:gd name="T39" fmla="*/ 60 h 75"/>
                <a:gd name="T40" fmla="*/ 69 w 91"/>
                <a:gd name="T41" fmla="*/ 66 h 75"/>
                <a:gd name="T42" fmla="*/ 62 w 91"/>
                <a:gd name="T43" fmla="*/ 72 h 75"/>
                <a:gd name="T44" fmla="*/ 52 w 91"/>
                <a:gd name="T45" fmla="*/ 75 h 75"/>
                <a:gd name="T46" fmla="*/ 42 w 91"/>
                <a:gd name="T47" fmla="*/ 75 h 75"/>
                <a:gd name="T48" fmla="*/ 33 w 91"/>
                <a:gd name="T49" fmla="*/ 75 h 75"/>
                <a:gd name="T50" fmla="*/ 23 w 91"/>
                <a:gd name="T51" fmla="*/ 72 h 75"/>
                <a:gd name="T52" fmla="*/ 16 w 91"/>
                <a:gd name="T53" fmla="*/ 66 h 75"/>
                <a:gd name="T54" fmla="*/ 9 w 91"/>
                <a:gd name="T55" fmla="*/ 60 h 75"/>
                <a:gd name="T56" fmla="*/ 3 w 91"/>
                <a:gd name="T57" fmla="*/ 53 h 75"/>
                <a:gd name="T58" fmla="*/ 0 w 91"/>
                <a:gd name="T59" fmla="*/ 49 h 75"/>
                <a:gd name="T60" fmla="*/ 0 w 91"/>
                <a:gd name="T61" fmla="*/ 49 h 75"/>
                <a:gd name="T62" fmla="*/ 0 w 91"/>
                <a:gd name="T63" fmla="*/ 49 h 75"/>
                <a:gd name="T64" fmla="*/ 0 w 91"/>
                <a:gd name="T65" fmla="*/ 49 h 75"/>
                <a:gd name="T66" fmla="*/ 0 w 91"/>
                <a:gd name="T67" fmla="*/ 49 h 75"/>
                <a:gd name="T68" fmla="*/ 0 w 91"/>
                <a:gd name="T69" fmla="*/ 49 h 75"/>
                <a:gd name="T70" fmla="*/ 0 w 91"/>
                <a:gd name="T71" fmla="*/ 49 h 75"/>
                <a:gd name="T72" fmla="*/ 0 w 91"/>
                <a:gd name="T73" fmla="*/ 49 h 75"/>
                <a:gd name="T74" fmla="*/ 0 w 91"/>
                <a:gd name="T75" fmla="*/ 49 h 75"/>
                <a:gd name="T76" fmla="*/ 3 w 91"/>
                <a:gd name="T77" fmla="*/ 53 h 75"/>
                <a:gd name="T78" fmla="*/ 9 w 91"/>
                <a:gd name="T79" fmla="*/ 60 h 75"/>
                <a:gd name="T80" fmla="*/ 16 w 91"/>
                <a:gd name="T81" fmla="*/ 66 h 75"/>
                <a:gd name="T82" fmla="*/ 23 w 91"/>
                <a:gd name="T83" fmla="*/ 70 h 75"/>
                <a:gd name="T84" fmla="*/ 33 w 91"/>
                <a:gd name="T85" fmla="*/ 73 h 75"/>
                <a:gd name="T86" fmla="*/ 42 w 91"/>
                <a:gd name="T87" fmla="*/ 75 h 75"/>
                <a:gd name="T88" fmla="*/ 52 w 91"/>
                <a:gd name="T89" fmla="*/ 73 h 75"/>
                <a:gd name="T90" fmla="*/ 60 w 91"/>
                <a:gd name="T91" fmla="*/ 70 h 75"/>
                <a:gd name="T92" fmla="*/ 69 w 91"/>
                <a:gd name="T93" fmla="*/ 66 h 75"/>
                <a:gd name="T94" fmla="*/ 76 w 91"/>
                <a:gd name="T95" fmla="*/ 60 h 75"/>
                <a:gd name="T96" fmla="*/ 82 w 91"/>
                <a:gd name="T97" fmla="*/ 53 h 75"/>
                <a:gd name="T98" fmla="*/ 86 w 91"/>
                <a:gd name="T99" fmla="*/ 44 h 75"/>
                <a:gd name="T100" fmla="*/ 89 w 91"/>
                <a:gd name="T101" fmla="*/ 36 h 75"/>
                <a:gd name="T102" fmla="*/ 91 w 91"/>
                <a:gd name="T103" fmla="*/ 26 h 75"/>
                <a:gd name="T104" fmla="*/ 91 w 91"/>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75">
                  <a:moveTo>
                    <a:pt x="91" y="26"/>
                  </a:moveTo>
                  <a:lnTo>
                    <a:pt x="91" y="17"/>
                  </a:lnTo>
                  <a:lnTo>
                    <a:pt x="88" y="7"/>
                  </a:lnTo>
                  <a:lnTo>
                    <a:pt x="83" y="0"/>
                  </a:lnTo>
                  <a:lnTo>
                    <a:pt x="83" y="0"/>
                  </a:lnTo>
                  <a:lnTo>
                    <a:pt x="83" y="0"/>
                  </a:lnTo>
                  <a:lnTo>
                    <a:pt x="83" y="0"/>
                  </a:lnTo>
                  <a:lnTo>
                    <a:pt x="82" y="0"/>
                  </a:lnTo>
                  <a:lnTo>
                    <a:pt x="82" y="0"/>
                  </a:lnTo>
                  <a:lnTo>
                    <a:pt x="82" y="0"/>
                  </a:lnTo>
                  <a:lnTo>
                    <a:pt x="82" y="0"/>
                  </a:lnTo>
                  <a:lnTo>
                    <a:pt x="82" y="0"/>
                  </a:lnTo>
                  <a:lnTo>
                    <a:pt x="86" y="7"/>
                  </a:lnTo>
                  <a:lnTo>
                    <a:pt x="89" y="17"/>
                  </a:lnTo>
                  <a:lnTo>
                    <a:pt x="91" y="26"/>
                  </a:lnTo>
                  <a:lnTo>
                    <a:pt x="91" y="26"/>
                  </a:lnTo>
                  <a:lnTo>
                    <a:pt x="91" y="36"/>
                  </a:lnTo>
                  <a:lnTo>
                    <a:pt x="88" y="46"/>
                  </a:lnTo>
                  <a:lnTo>
                    <a:pt x="82" y="53"/>
                  </a:lnTo>
                  <a:lnTo>
                    <a:pt x="76" y="60"/>
                  </a:lnTo>
                  <a:lnTo>
                    <a:pt x="69" y="66"/>
                  </a:lnTo>
                  <a:lnTo>
                    <a:pt x="62" y="72"/>
                  </a:lnTo>
                  <a:lnTo>
                    <a:pt x="52" y="75"/>
                  </a:lnTo>
                  <a:lnTo>
                    <a:pt x="42" y="75"/>
                  </a:lnTo>
                  <a:lnTo>
                    <a:pt x="33" y="75"/>
                  </a:lnTo>
                  <a:lnTo>
                    <a:pt x="23" y="72"/>
                  </a:lnTo>
                  <a:lnTo>
                    <a:pt x="16" y="66"/>
                  </a:lnTo>
                  <a:lnTo>
                    <a:pt x="9" y="60"/>
                  </a:lnTo>
                  <a:lnTo>
                    <a:pt x="3" y="53"/>
                  </a:lnTo>
                  <a:lnTo>
                    <a:pt x="0" y="49"/>
                  </a:lnTo>
                  <a:lnTo>
                    <a:pt x="0" y="49"/>
                  </a:lnTo>
                  <a:lnTo>
                    <a:pt x="0" y="49"/>
                  </a:lnTo>
                  <a:lnTo>
                    <a:pt x="0" y="49"/>
                  </a:lnTo>
                  <a:lnTo>
                    <a:pt x="0" y="49"/>
                  </a:lnTo>
                  <a:lnTo>
                    <a:pt x="0" y="49"/>
                  </a:lnTo>
                  <a:lnTo>
                    <a:pt x="0" y="49"/>
                  </a:lnTo>
                  <a:lnTo>
                    <a:pt x="0" y="49"/>
                  </a:lnTo>
                  <a:lnTo>
                    <a:pt x="0" y="49"/>
                  </a:lnTo>
                  <a:lnTo>
                    <a:pt x="3" y="53"/>
                  </a:lnTo>
                  <a:lnTo>
                    <a:pt x="9" y="60"/>
                  </a:lnTo>
                  <a:lnTo>
                    <a:pt x="16" y="66"/>
                  </a:lnTo>
                  <a:lnTo>
                    <a:pt x="23" y="70"/>
                  </a:lnTo>
                  <a:lnTo>
                    <a:pt x="33" y="73"/>
                  </a:lnTo>
                  <a:lnTo>
                    <a:pt x="42" y="75"/>
                  </a:lnTo>
                  <a:lnTo>
                    <a:pt x="52" y="73"/>
                  </a:lnTo>
                  <a:lnTo>
                    <a:pt x="60" y="70"/>
                  </a:lnTo>
                  <a:lnTo>
                    <a:pt x="69" y="66"/>
                  </a:lnTo>
                  <a:lnTo>
                    <a:pt x="76" y="60"/>
                  </a:lnTo>
                  <a:lnTo>
                    <a:pt x="82" y="53"/>
                  </a:lnTo>
                  <a:lnTo>
                    <a:pt x="86" y="44"/>
                  </a:lnTo>
                  <a:lnTo>
                    <a:pt x="89" y="36"/>
                  </a:lnTo>
                  <a:lnTo>
                    <a:pt x="91" y="26"/>
                  </a:lnTo>
                  <a:lnTo>
                    <a:pt x="91"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6" name="Freeform 1576"/>
            <p:cNvSpPr>
              <a:spLocks/>
            </p:cNvSpPr>
            <p:nvPr/>
          </p:nvSpPr>
          <p:spPr bwMode="auto">
            <a:xfrm>
              <a:off x="4074" y="2546"/>
              <a:ext cx="91" cy="75"/>
            </a:xfrm>
            <a:custGeom>
              <a:avLst/>
              <a:gdLst>
                <a:gd name="T0" fmla="*/ 91 w 91"/>
                <a:gd name="T1" fmla="*/ 26 h 75"/>
                <a:gd name="T2" fmla="*/ 89 w 91"/>
                <a:gd name="T3" fmla="*/ 17 h 75"/>
                <a:gd name="T4" fmla="*/ 86 w 91"/>
                <a:gd name="T5" fmla="*/ 7 h 75"/>
                <a:gd name="T6" fmla="*/ 82 w 91"/>
                <a:gd name="T7" fmla="*/ 0 h 75"/>
                <a:gd name="T8" fmla="*/ 82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2 w 91"/>
                <a:gd name="T25" fmla="*/ 0 h 75"/>
                <a:gd name="T26" fmla="*/ 86 w 91"/>
                <a:gd name="T27" fmla="*/ 8 h 75"/>
                <a:gd name="T28" fmla="*/ 89 w 91"/>
                <a:gd name="T29" fmla="*/ 17 h 75"/>
                <a:gd name="T30" fmla="*/ 91 w 91"/>
                <a:gd name="T31" fmla="*/ 26 h 75"/>
                <a:gd name="T32" fmla="*/ 91 w 91"/>
                <a:gd name="T33" fmla="*/ 26 h 75"/>
                <a:gd name="T34" fmla="*/ 89 w 91"/>
                <a:gd name="T35" fmla="*/ 36 h 75"/>
                <a:gd name="T36" fmla="*/ 86 w 91"/>
                <a:gd name="T37" fmla="*/ 44 h 75"/>
                <a:gd name="T38" fmla="*/ 82 w 91"/>
                <a:gd name="T39" fmla="*/ 53 h 75"/>
                <a:gd name="T40" fmla="*/ 76 w 91"/>
                <a:gd name="T41" fmla="*/ 60 h 75"/>
                <a:gd name="T42" fmla="*/ 69 w 91"/>
                <a:gd name="T43" fmla="*/ 66 h 75"/>
                <a:gd name="T44" fmla="*/ 60 w 91"/>
                <a:gd name="T45" fmla="*/ 70 h 75"/>
                <a:gd name="T46" fmla="*/ 52 w 91"/>
                <a:gd name="T47" fmla="*/ 73 h 75"/>
                <a:gd name="T48" fmla="*/ 42 w 91"/>
                <a:gd name="T49" fmla="*/ 75 h 75"/>
                <a:gd name="T50" fmla="*/ 33 w 91"/>
                <a:gd name="T51" fmla="*/ 73 h 75"/>
                <a:gd name="T52" fmla="*/ 23 w 91"/>
                <a:gd name="T53" fmla="*/ 70 h 75"/>
                <a:gd name="T54" fmla="*/ 16 w 91"/>
                <a:gd name="T55" fmla="*/ 66 h 75"/>
                <a:gd name="T56" fmla="*/ 9 w 91"/>
                <a:gd name="T57" fmla="*/ 60 h 75"/>
                <a:gd name="T58" fmla="*/ 3 w 91"/>
                <a:gd name="T59" fmla="*/ 53 h 75"/>
                <a:gd name="T60" fmla="*/ 0 w 91"/>
                <a:gd name="T61" fmla="*/ 49 h 75"/>
                <a:gd name="T62" fmla="*/ 91 w 91"/>
                <a:gd name="T63" fmla="*/ 26 h 75"/>
                <a:gd name="T64" fmla="*/ 0 w 91"/>
                <a:gd name="T65" fmla="*/ 47 h 75"/>
                <a:gd name="T66" fmla="*/ 3 w 91"/>
                <a:gd name="T67" fmla="*/ 53 h 75"/>
                <a:gd name="T68" fmla="*/ 9 w 91"/>
                <a:gd name="T69" fmla="*/ 60 h 75"/>
                <a:gd name="T70" fmla="*/ 16 w 91"/>
                <a:gd name="T71" fmla="*/ 66 h 75"/>
                <a:gd name="T72" fmla="*/ 24 w 91"/>
                <a:gd name="T73" fmla="*/ 70 h 75"/>
                <a:gd name="T74" fmla="*/ 33 w 91"/>
                <a:gd name="T75" fmla="*/ 73 h 75"/>
                <a:gd name="T76" fmla="*/ 42 w 91"/>
                <a:gd name="T77" fmla="*/ 73 h 75"/>
                <a:gd name="T78" fmla="*/ 52 w 91"/>
                <a:gd name="T79" fmla="*/ 73 h 75"/>
                <a:gd name="T80" fmla="*/ 60 w 91"/>
                <a:gd name="T81" fmla="*/ 70 h 75"/>
                <a:gd name="T82" fmla="*/ 69 w 91"/>
                <a:gd name="T83" fmla="*/ 66 h 75"/>
                <a:gd name="T84" fmla="*/ 76 w 91"/>
                <a:gd name="T85" fmla="*/ 60 h 75"/>
                <a:gd name="T86" fmla="*/ 82 w 91"/>
                <a:gd name="T87" fmla="*/ 53 h 75"/>
                <a:gd name="T88" fmla="*/ 86 w 91"/>
                <a:gd name="T89" fmla="*/ 44 h 75"/>
                <a:gd name="T90" fmla="*/ 89 w 91"/>
                <a:gd name="T91" fmla="*/ 36 h 75"/>
                <a:gd name="T92" fmla="*/ 91 w 91"/>
                <a:gd name="T93" fmla="*/ 26 h 75"/>
                <a:gd name="T94" fmla="*/ 91 w 91"/>
                <a:gd name="T95" fmla="*/ 26 h 75"/>
                <a:gd name="T96" fmla="*/ 0 w 91"/>
                <a:gd name="T97" fmla="*/ 47 h 75"/>
                <a:gd name="T98" fmla="*/ 91 w 91"/>
                <a:gd name="T99"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75">
                  <a:moveTo>
                    <a:pt x="91" y="26"/>
                  </a:moveTo>
                  <a:lnTo>
                    <a:pt x="89" y="17"/>
                  </a:lnTo>
                  <a:lnTo>
                    <a:pt x="86" y="7"/>
                  </a:lnTo>
                  <a:lnTo>
                    <a:pt x="82" y="0"/>
                  </a:lnTo>
                  <a:lnTo>
                    <a:pt x="82" y="0"/>
                  </a:lnTo>
                  <a:lnTo>
                    <a:pt x="82" y="0"/>
                  </a:lnTo>
                  <a:lnTo>
                    <a:pt x="82" y="0"/>
                  </a:lnTo>
                  <a:lnTo>
                    <a:pt x="82" y="0"/>
                  </a:lnTo>
                  <a:lnTo>
                    <a:pt x="82" y="0"/>
                  </a:lnTo>
                  <a:lnTo>
                    <a:pt x="82" y="0"/>
                  </a:lnTo>
                  <a:lnTo>
                    <a:pt x="82" y="0"/>
                  </a:lnTo>
                  <a:lnTo>
                    <a:pt x="82" y="0"/>
                  </a:lnTo>
                  <a:lnTo>
                    <a:pt x="82" y="0"/>
                  </a:lnTo>
                  <a:lnTo>
                    <a:pt x="86" y="8"/>
                  </a:lnTo>
                  <a:lnTo>
                    <a:pt x="89" y="17"/>
                  </a:lnTo>
                  <a:lnTo>
                    <a:pt x="91" y="26"/>
                  </a:lnTo>
                  <a:lnTo>
                    <a:pt x="91" y="26"/>
                  </a:lnTo>
                  <a:lnTo>
                    <a:pt x="89" y="36"/>
                  </a:lnTo>
                  <a:lnTo>
                    <a:pt x="86" y="44"/>
                  </a:lnTo>
                  <a:lnTo>
                    <a:pt x="82" y="53"/>
                  </a:lnTo>
                  <a:lnTo>
                    <a:pt x="76" y="60"/>
                  </a:lnTo>
                  <a:lnTo>
                    <a:pt x="69" y="66"/>
                  </a:lnTo>
                  <a:lnTo>
                    <a:pt x="60" y="70"/>
                  </a:lnTo>
                  <a:lnTo>
                    <a:pt x="52" y="73"/>
                  </a:lnTo>
                  <a:lnTo>
                    <a:pt x="42" y="75"/>
                  </a:lnTo>
                  <a:lnTo>
                    <a:pt x="33" y="73"/>
                  </a:lnTo>
                  <a:lnTo>
                    <a:pt x="23" y="70"/>
                  </a:lnTo>
                  <a:lnTo>
                    <a:pt x="16" y="66"/>
                  </a:lnTo>
                  <a:lnTo>
                    <a:pt x="9" y="60"/>
                  </a:lnTo>
                  <a:lnTo>
                    <a:pt x="3" y="53"/>
                  </a:lnTo>
                  <a:lnTo>
                    <a:pt x="0" y="49"/>
                  </a:lnTo>
                  <a:lnTo>
                    <a:pt x="91" y="26"/>
                  </a:lnTo>
                  <a:lnTo>
                    <a:pt x="0" y="47"/>
                  </a:lnTo>
                  <a:lnTo>
                    <a:pt x="3" y="53"/>
                  </a:lnTo>
                  <a:lnTo>
                    <a:pt x="9" y="60"/>
                  </a:lnTo>
                  <a:lnTo>
                    <a:pt x="16" y="66"/>
                  </a:lnTo>
                  <a:lnTo>
                    <a:pt x="24" y="70"/>
                  </a:lnTo>
                  <a:lnTo>
                    <a:pt x="33" y="73"/>
                  </a:lnTo>
                  <a:lnTo>
                    <a:pt x="42" y="73"/>
                  </a:lnTo>
                  <a:lnTo>
                    <a:pt x="52" y="73"/>
                  </a:lnTo>
                  <a:lnTo>
                    <a:pt x="60" y="70"/>
                  </a:lnTo>
                  <a:lnTo>
                    <a:pt x="69" y="66"/>
                  </a:lnTo>
                  <a:lnTo>
                    <a:pt x="76" y="60"/>
                  </a:lnTo>
                  <a:lnTo>
                    <a:pt x="82" y="53"/>
                  </a:lnTo>
                  <a:lnTo>
                    <a:pt x="86" y="44"/>
                  </a:lnTo>
                  <a:lnTo>
                    <a:pt x="89" y="36"/>
                  </a:lnTo>
                  <a:lnTo>
                    <a:pt x="91" y="26"/>
                  </a:lnTo>
                  <a:lnTo>
                    <a:pt x="91" y="26"/>
                  </a:lnTo>
                  <a:lnTo>
                    <a:pt x="0" y="47"/>
                  </a:lnTo>
                  <a:lnTo>
                    <a:pt x="91" y="2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7" name="Freeform 1577"/>
            <p:cNvSpPr>
              <a:spLocks/>
            </p:cNvSpPr>
            <p:nvPr/>
          </p:nvSpPr>
          <p:spPr bwMode="auto">
            <a:xfrm>
              <a:off x="4074" y="2546"/>
              <a:ext cx="91" cy="73"/>
            </a:xfrm>
            <a:custGeom>
              <a:avLst/>
              <a:gdLst>
                <a:gd name="T0" fmla="*/ 91 w 91"/>
                <a:gd name="T1" fmla="*/ 26 h 73"/>
                <a:gd name="T2" fmla="*/ 89 w 91"/>
                <a:gd name="T3" fmla="*/ 17 h 73"/>
                <a:gd name="T4" fmla="*/ 86 w 91"/>
                <a:gd name="T5" fmla="*/ 8 h 73"/>
                <a:gd name="T6" fmla="*/ 82 w 91"/>
                <a:gd name="T7" fmla="*/ 0 h 73"/>
                <a:gd name="T8" fmla="*/ 82 w 91"/>
                <a:gd name="T9" fmla="*/ 0 h 73"/>
                <a:gd name="T10" fmla="*/ 82 w 91"/>
                <a:gd name="T11" fmla="*/ 0 h 73"/>
                <a:gd name="T12" fmla="*/ 81 w 91"/>
                <a:gd name="T13" fmla="*/ 0 h 73"/>
                <a:gd name="T14" fmla="*/ 81 w 91"/>
                <a:gd name="T15" fmla="*/ 0 h 73"/>
                <a:gd name="T16" fmla="*/ 81 w 91"/>
                <a:gd name="T17" fmla="*/ 0 h 73"/>
                <a:gd name="T18" fmla="*/ 81 w 91"/>
                <a:gd name="T19" fmla="*/ 0 h 73"/>
                <a:gd name="T20" fmla="*/ 81 w 91"/>
                <a:gd name="T21" fmla="*/ 0 h 73"/>
                <a:gd name="T22" fmla="*/ 81 w 91"/>
                <a:gd name="T23" fmla="*/ 0 h 73"/>
                <a:gd name="T24" fmla="*/ 81 w 91"/>
                <a:gd name="T25" fmla="*/ 0 h 73"/>
                <a:gd name="T26" fmla="*/ 82 w 91"/>
                <a:gd name="T27" fmla="*/ 0 h 73"/>
                <a:gd name="T28" fmla="*/ 86 w 91"/>
                <a:gd name="T29" fmla="*/ 8 h 73"/>
                <a:gd name="T30" fmla="*/ 88 w 91"/>
                <a:gd name="T31" fmla="*/ 17 h 73"/>
                <a:gd name="T32" fmla="*/ 89 w 91"/>
                <a:gd name="T33" fmla="*/ 26 h 73"/>
                <a:gd name="T34" fmla="*/ 91 w 91"/>
                <a:gd name="T35" fmla="*/ 26 h 73"/>
                <a:gd name="T36" fmla="*/ 89 w 91"/>
                <a:gd name="T37" fmla="*/ 36 h 73"/>
                <a:gd name="T38" fmla="*/ 86 w 91"/>
                <a:gd name="T39" fmla="*/ 44 h 73"/>
                <a:gd name="T40" fmla="*/ 82 w 91"/>
                <a:gd name="T41" fmla="*/ 53 h 73"/>
                <a:gd name="T42" fmla="*/ 76 w 91"/>
                <a:gd name="T43" fmla="*/ 60 h 73"/>
                <a:gd name="T44" fmla="*/ 69 w 91"/>
                <a:gd name="T45" fmla="*/ 66 h 73"/>
                <a:gd name="T46" fmla="*/ 60 w 91"/>
                <a:gd name="T47" fmla="*/ 70 h 73"/>
                <a:gd name="T48" fmla="*/ 52 w 91"/>
                <a:gd name="T49" fmla="*/ 73 h 73"/>
                <a:gd name="T50" fmla="*/ 42 w 91"/>
                <a:gd name="T51" fmla="*/ 73 h 73"/>
                <a:gd name="T52" fmla="*/ 33 w 91"/>
                <a:gd name="T53" fmla="*/ 73 h 73"/>
                <a:gd name="T54" fmla="*/ 24 w 91"/>
                <a:gd name="T55" fmla="*/ 70 h 73"/>
                <a:gd name="T56" fmla="*/ 16 w 91"/>
                <a:gd name="T57" fmla="*/ 66 h 73"/>
                <a:gd name="T58" fmla="*/ 9 w 91"/>
                <a:gd name="T59" fmla="*/ 60 h 73"/>
                <a:gd name="T60" fmla="*/ 3 w 91"/>
                <a:gd name="T61" fmla="*/ 53 h 73"/>
                <a:gd name="T62" fmla="*/ 0 w 91"/>
                <a:gd name="T63" fmla="*/ 47 h 73"/>
                <a:gd name="T64" fmla="*/ 0 w 91"/>
                <a:gd name="T65" fmla="*/ 47 h 73"/>
                <a:gd name="T66" fmla="*/ 0 w 91"/>
                <a:gd name="T67" fmla="*/ 47 h 73"/>
                <a:gd name="T68" fmla="*/ 0 w 91"/>
                <a:gd name="T69" fmla="*/ 47 h 73"/>
                <a:gd name="T70" fmla="*/ 0 w 91"/>
                <a:gd name="T71" fmla="*/ 47 h 73"/>
                <a:gd name="T72" fmla="*/ 0 w 91"/>
                <a:gd name="T73" fmla="*/ 47 h 73"/>
                <a:gd name="T74" fmla="*/ 0 w 91"/>
                <a:gd name="T75" fmla="*/ 47 h 73"/>
                <a:gd name="T76" fmla="*/ 0 w 91"/>
                <a:gd name="T77" fmla="*/ 47 h 73"/>
                <a:gd name="T78" fmla="*/ 0 w 91"/>
                <a:gd name="T79" fmla="*/ 47 h 73"/>
                <a:gd name="T80" fmla="*/ 3 w 91"/>
                <a:gd name="T81" fmla="*/ 53 h 73"/>
                <a:gd name="T82" fmla="*/ 9 w 91"/>
                <a:gd name="T83" fmla="*/ 60 h 73"/>
                <a:gd name="T84" fmla="*/ 16 w 91"/>
                <a:gd name="T85" fmla="*/ 66 h 73"/>
                <a:gd name="T86" fmla="*/ 24 w 91"/>
                <a:gd name="T87" fmla="*/ 70 h 73"/>
                <a:gd name="T88" fmla="*/ 33 w 91"/>
                <a:gd name="T89" fmla="*/ 72 h 73"/>
                <a:gd name="T90" fmla="*/ 42 w 91"/>
                <a:gd name="T91" fmla="*/ 73 h 73"/>
                <a:gd name="T92" fmla="*/ 52 w 91"/>
                <a:gd name="T93" fmla="*/ 72 h 73"/>
                <a:gd name="T94" fmla="*/ 60 w 91"/>
                <a:gd name="T95" fmla="*/ 70 h 73"/>
                <a:gd name="T96" fmla="*/ 69 w 91"/>
                <a:gd name="T97" fmla="*/ 66 h 73"/>
                <a:gd name="T98" fmla="*/ 76 w 91"/>
                <a:gd name="T99" fmla="*/ 60 h 73"/>
                <a:gd name="T100" fmla="*/ 82 w 91"/>
                <a:gd name="T101" fmla="*/ 53 h 73"/>
                <a:gd name="T102" fmla="*/ 86 w 91"/>
                <a:gd name="T103" fmla="*/ 44 h 73"/>
                <a:gd name="T104" fmla="*/ 88 w 91"/>
                <a:gd name="T105" fmla="*/ 36 h 73"/>
                <a:gd name="T106" fmla="*/ 89 w 91"/>
                <a:gd name="T107" fmla="*/ 26 h 73"/>
                <a:gd name="T108" fmla="*/ 91 w 91"/>
                <a:gd name="T109" fmla="*/ 2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73">
                  <a:moveTo>
                    <a:pt x="91" y="26"/>
                  </a:moveTo>
                  <a:lnTo>
                    <a:pt x="89" y="17"/>
                  </a:lnTo>
                  <a:lnTo>
                    <a:pt x="86" y="8"/>
                  </a:lnTo>
                  <a:lnTo>
                    <a:pt x="82" y="0"/>
                  </a:lnTo>
                  <a:lnTo>
                    <a:pt x="82" y="0"/>
                  </a:lnTo>
                  <a:lnTo>
                    <a:pt x="82" y="0"/>
                  </a:lnTo>
                  <a:lnTo>
                    <a:pt x="81" y="0"/>
                  </a:lnTo>
                  <a:lnTo>
                    <a:pt x="81" y="0"/>
                  </a:lnTo>
                  <a:lnTo>
                    <a:pt x="81" y="0"/>
                  </a:lnTo>
                  <a:lnTo>
                    <a:pt x="81" y="0"/>
                  </a:lnTo>
                  <a:lnTo>
                    <a:pt x="81" y="0"/>
                  </a:lnTo>
                  <a:lnTo>
                    <a:pt x="81" y="0"/>
                  </a:lnTo>
                  <a:lnTo>
                    <a:pt x="81" y="0"/>
                  </a:lnTo>
                  <a:lnTo>
                    <a:pt x="82" y="0"/>
                  </a:lnTo>
                  <a:lnTo>
                    <a:pt x="86" y="8"/>
                  </a:lnTo>
                  <a:lnTo>
                    <a:pt x="88" y="17"/>
                  </a:lnTo>
                  <a:lnTo>
                    <a:pt x="89" y="26"/>
                  </a:lnTo>
                  <a:lnTo>
                    <a:pt x="91" y="26"/>
                  </a:lnTo>
                  <a:lnTo>
                    <a:pt x="89" y="36"/>
                  </a:lnTo>
                  <a:lnTo>
                    <a:pt x="86" y="44"/>
                  </a:lnTo>
                  <a:lnTo>
                    <a:pt x="82" y="53"/>
                  </a:lnTo>
                  <a:lnTo>
                    <a:pt x="76" y="60"/>
                  </a:lnTo>
                  <a:lnTo>
                    <a:pt x="69" y="66"/>
                  </a:lnTo>
                  <a:lnTo>
                    <a:pt x="60" y="70"/>
                  </a:lnTo>
                  <a:lnTo>
                    <a:pt x="52" y="73"/>
                  </a:lnTo>
                  <a:lnTo>
                    <a:pt x="42" y="73"/>
                  </a:lnTo>
                  <a:lnTo>
                    <a:pt x="33" y="73"/>
                  </a:lnTo>
                  <a:lnTo>
                    <a:pt x="24" y="70"/>
                  </a:lnTo>
                  <a:lnTo>
                    <a:pt x="16" y="66"/>
                  </a:lnTo>
                  <a:lnTo>
                    <a:pt x="9" y="60"/>
                  </a:lnTo>
                  <a:lnTo>
                    <a:pt x="3" y="53"/>
                  </a:lnTo>
                  <a:lnTo>
                    <a:pt x="0" y="47"/>
                  </a:lnTo>
                  <a:lnTo>
                    <a:pt x="0" y="47"/>
                  </a:lnTo>
                  <a:lnTo>
                    <a:pt x="0" y="47"/>
                  </a:lnTo>
                  <a:lnTo>
                    <a:pt x="0" y="47"/>
                  </a:lnTo>
                  <a:lnTo>
                    <a:pt x="0" y="47"/>
                  </a:lnTo>
                  <a:lnTo>
                    <a:pt x="0" y="47"/>
                  </a:lnTo>
                  <a:lnTo>
                    <a:pt x="0" y="47"/>
                  </a:lnTo>
                  <a:lnTo>
                    <a:pt x="0" y="47"/>
                  </a:lnTo>
                  <a:lnTo>
                    <a:pt x="0" y="47"/>
                  </a:lnTo>
                  <a:lnTo>
                    <a:pt x="3" y="53"/>
                  </a:lnTo>
                  <a:lnTo>
                    <a:pt x="9" y="60"/>
                  </a:lnTo>
                  <a:lnTo>
                    <a:pt x="16" y="66"/>
                  </a:lnTo>
                  <a:lnTo>
                    <a:pt x="24" y="70"/>
                  </a:lnTo>
                  <a:lnTo>
                    <a:pt x="33" y="72"/>
                  </a:lnTo>
                  <a:lnTo>
                    <a:pt x="42" y="73"/>
                  </a:lnTo>
                  <a:lnTo>
                    <a:pt x="52" y="72"/>
                  </a:lnTo>
                  <a:lnTo>
                    <a:pt x="60" y="70"/>
                  </a:lnTo>
                  <a:lnTo>
                    <a:pt x="69" y="66"/>
                  </a:lnTo>
                  <a:lnTo>
                    <a:pt x="76" y="60"/>
                  </a:lnTo>
                  <a:lnTo>
                    <a:pt x="82" y="53"/>
                  </a:lnTo>
                  <a:lnTo>
                    <a:pt x="86" y="44"/>
                  </a:lnTo>
                  <a:lnTo>
                    <a:pt x="88" y="36"/>
                  </a:lnTo>
                  <a:lnTo>
                    <a:pt x="89" y="26"/>
                  </a:lnTo>
                  <a:lnTo>
                    <a:pt x="91" y="2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8" name="Freeform 1578"/>
            <p:cNvSpPr>
              <a:spLocks/>
            </p:cNvSpPr>
            <p:nvPr/>
          </p:nvSpPr>
          <p:spPr bwMode="auto">
            <a:xfrm>
              <a:off x="4074" y="2544"/>
              <a:ext cx="89" cy="75"/>
            </a:xfrm>
            <a:custGeom>
              <a:avLst/>
              <a:gdLst>
                <a:gd name="T0" fmla="*/ 89 w 89"/>
                <a:gd name="T1" fmla="*/ 28 h 75"/>
                <a:gd name="T2" fmla="*/ 88 w 89"/>
                <a:gd name="T3" fmla="*/ 19 h 75"/>
                <a:gd name="T4" fmla="*/ 86 w 89"/>
                <a:gd name="T5" fmla="*/ 10 h 75"/>
                <a:gd name="T6" fmla="*/ 82 w 89"/>
                <a:gd name="T7" fmla="*/ 2 h 75"/>
                <a:gd name="T8" fmla="*/ 81 w 89"/>
                <a:gd name="T9" fmla="*/ 2 h 75"/>
                <a:gd name="T10" fmla="*/ 81 w 89"/>
                <a:gd name="T11" fmla="*/ 2 h 75"/>
                <a:gd name="T12" fmla="*/ 81 w 89"/>
                <a:gd name="T13" fmla="*/ 0 h 75"/>
                <a:gd name="T14" fmla="*/ 81 w 89"/>
                <a:gd name="T15" fmla="*/ 0 h 75"/>
                <a:gd name="T16" fmla="*/ 81 w 89"/>
                <a:gd name="T17" fmla="*/ 0 h 75"/>
                <a:gd name="T18" fmla="*/ 81 w 89"/>
                <a:gd name="T19" fmla="*/ 0 h 75"/>
                <a:gd name="T20" fmla="*/ 81 w 89"/>
                <a:gd name="T21" fmla="*/ 0 h 75"/>
                <a:gd name="T22" fmla="*/ 79 w 89"/>
                <a:gd name="T23" fmla="*/ 0 h 75"/>
                <a:gd name="T24" fmla="*/ 79 w 89"/>
                <a:gd name="T25" fmla="*/ 0 h 75"/>
                <a:gd name="T26" fmla="*/ 81 w 89"/>
                <a:gd name="T27" fmla="*/ 2 h 75"/>
                <a:gd name="T28" fmla="*/ 85 w 89"/>
                <a:gd name="T29" fmla="*/ 10 h 75"/>
                <a:gd name="T30" fmla="*/ 88 w 89"/>
                <a:gd name="T31" fmla="*/ 19 h 75"/>
                <a:gd name="T32" fmla="*/ 89 w 89"/>
                <a:gd name="T33" fmla="*/ 28 h 75"/>
                <a:gd name="T34" fmla="*/ 89 w 89"/>
                <a:gd name="T35" fmla="*/ 28 h 75"/>
                <a:gd name="T36" fmla="*/ 88 w 89"/>
                <a:gd name="T37" fmla="*/ 38 h 75"/>
                <a:gd name="T38" fmla="*/ 86 w 89"/>
                <a:gd name="T39" fmla="*/ 46 h 75"/>
                <a:gd name="T40" fmla="*/ 82 w 89"/>
                <a:gd name="T41" fmla="*/ 55 h 75"/>
                <a:gd name="T42" fmla="*/ 76 w 89"/>
                <a:gd name="T43" fmla="*/ 62 h 75"/>
                <a:gd name="T44" fmla="*/ 69 w 89"/>
                <a:gd name="T45" fmla="*/ 68 h 75"/>
                <a:gd name="T46" fmla="*/ 60 w 89"/>
                <a:gd name="T47" fmla="*/ 72 h 75"/>
                <a:gd name="T48" fmla="*/ 52 w 89"/>
                <a:gd name="T49" fmla="*/ 74 h 75"/>
                <a:gd name="T50" fmla="*/ 42 w 89"/>
                <a:gd name="T51" fmla="*/ 75 h 75"/>
                <a:gd name="T52" fmla="*/ 33 w 89"/>
                <a:gd name="T53" fmla="*/ 74 h 75"/>
                <a:gd name="T54" fmla="*/ 24 w 89"/>
                <a:gd name="T55" fmla="*/ 72 h 75"/>
                <a:gd name="T56" fmla="*/ 16 w 89"/>
                <a:gd name="T57" fmla="*/ 68 h 75"/>
                <a:gd name="T58" fmla="*/ 9 w 89"/>
                <a:gd name="T59" fmla="*/ 62 h 75"/>
                <a:gd name="T60" fmla="*/ 3 w 89"/>
                <a:gd name="T61" fmla="*/ 55 h 75"/>
                <a:gd name="T62" fmla="*/ 0 w 89"/>
                <a:gd name="T63" fmla="*/ 49 h 75"/>
                <a:gd name="T64" fmla="*/ 0 w 89"/>
                <a:gd name="T65" fmla="*/ 49 h 75"/>
                <a:gd name="T66" fmla="*/ 0 w 89"/>
                <a:gd name="T67" fmla="*/ 48 h 75"/>
                <a:gd name="T68" fmla="*/ 0 w 89"/>
                <a:gd name="T69" fmla="*/ 48 h 75"/>
                <a:gd name="T70" fmla="*/ 0 w 89"/>
                <a:gd name="T71" fmla="*/ 48 h 75"/>
                <a:gd name="T72" fmla="*/ 0 w 89"/>
                <a:gd name="T73" fmla="*/ 48 h 75"/>
                <a:gd name="T74" fmla="*/ 0 w 89"/>
                <a:gd name="T75" fmla="*/ 48 h 75"/>
                <a:gd name="T76" fmla="*/ 0 w 89"/>
                <a:gd name="T77" fmla="*/ 48 h 75"/>
                <a:gd name="T78" fmla="*/ 0 w 89"/>
                <a:gd name="T79" fmla="*/ 48 h 75"/>
                <a:gd name="T80" fmla="*/ 4 w 89"/>
                <a:gd name="T81" fmla="*/ 55 h 75"/>
                <a:gd name="T82" fmla="*/ 10 w 89"/>
                <a:gd name="T83" fmla="*/ 61 h 75"/>
                <a:gd name="T84" fmla="*/ 16 w 89"/>
                <a:gd name="T85" fmla="*/ 67 h 75"/>
                <a:gd name="T86" fmla="*/ 24 w 89"/>
                <a:gd name="T87" fmla="*/ 71 h 75"/>
                <a:gd name="T88" fmla="*/ 33 w 89"/>
                <a:gd name="T89" fmla="*/ 74 h 75"/>
                <a:gd name="T90" fmla="*/ 42 w 89"/>
                <a:gd name="T91" fmla="*/ 75 h 75"/>
                <a:gd name="T92" fmla="*/ 52 w 89"/>
                <a:gd name="T93" fmla="*/ 74 h 75"/>
                <a:gd name="T94" fmla="*/ 60 w 89"/>
                <a:gd name="T95" fmla="*/ 71 h 75"/>
                <a:gd name="T96" fmla="*/ 69 w 89"/>
                <a:gd name="T97" fmla="*/ 67 h 75"/>
                <a:gd name="T98" fmla="*/ 75 w 89"/>
                <a:gd name="T99" fmla="*/ 61 h 75"/>
                <a:gd name="T100" fmla="*/ 81 w 89"/>
                <a:gd name="T101" fmla="*/ 55 h 75"/>
                <a:gd name="T102" fmla="*/ 85 w 89"/>
                <a:gd name="T103" fmla="*/ 46 h 75"/>
                <a:gd name="T104" fmla="*/ 88 w 89"/>
                <a:gd name="T105" fmla="*/ 38 h 75"/>
                <a:gd name="T106" fmla="*/ 89 w 89"/>
                <a:gd name="T107" fmla="*/ 28 h 75"/>
                <a:gd name="T108" fmla="*/ 89 w 89"/>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8"/>
                  </a:moveTo>
                  <a:lnTo>
                    <a:pt x="88" y="19"/>
                  </a:lnTo>
                  <a:lnTo>
                    <a:pt x="86" y="10"/>
                  </a:lnTo>
                  <a:lnTo>
                    <a:pt x="82" y="2"/>
                  </a:lnTo>
                  <a:lnTo>
                    <a:pt x="81" y="2"/>
                  </a:lnTo>
                  <a:lnTo>
                    <a:pt x="81" y="2"/>
                  </a:lnTo>
                  <a:lnTo>
                    <a:pt x="81" y="0"/>
                  </a:lnTo>
                  <a:lnTo>
                    <a:pt x="81" y="0"/>
                  </a:lnTo>
                  <a:lnTo>
                    <a:pt x="81" y="0"/>
                  </a:lnTo>
                  <a:lnTo>
                    <a:pt x="81" y="0"/>
                  </a:lnTo>
                  <a:lnTo>
                    <a:pt x="81" y="0"/>
                  </a:lnTo>
                  <a:lnTo>
                    <a:pt x="79" y="0"/>
                  </a:lnTo>
                  <a:lnTo>
                    <a:pt x="79" y="0"/>
                  </a:lnTo>
                  <a:lnTo>
                    <a:pt x="81" y="2"/>
                  </a:lnTo>
                  <a:lnTo>
                    <a:pt x="85" y="10"/>
                  </a:lnTo>
                  <a:lnTo>
                    <a:pt x="88" y="19"/>
                  </a:lnTo>
                  <a:lnTo>
                    <a:pt x="89" y="28"/>
                  </a:lnTo>
                  <a:lnTo>
                    <a:pt x="89" y="28"/>
                  </a:lnTo>
                  <a:lnTo>
                    <a:pt x="88" y="38"/>
                  </a:lnTo>
                  <a:lnTo>
                    <a:pt x="86" y="46"/>
                  </a:lnTo>
                  <a:lnTo>
                    <a:pt x="82" y="55"/>
                  </a:lnTo>
                  <a:lnTo>
                    <a:pt x="76" y="62"/>
                  </a:lnTo>
                  <a:lnTo>
                    <a:pt x="69" y="68"/>
                  </a:lnTo>
                  <a:lnTo>
                    <a:pt x="60" y="72"/>
                  </a:lnTo>
                  <a:lnTo>
                    <a:pt x="52" y="74"/>
                  </a:lnTo>
                  <a:lnTo>
                    <a:pt x="42" y="75"/>
                  </a:lnTo>
                  <a:lnTo>
                    <a:pt x="33" y="74"/>
                  </a:lnTo>
                  <a:lnTo>
                    <a:pt x="24" y="72"/>
                  </a:lnTo>
                  <a:lnTo>
                    <a:pt x="16" y="68"/>
                  </a:lnTo>
                  <a:lnTo>
                    <a:pt x="9" y="62"/>
                  </a:lnTo>
                  <a:lnTo>
                    <a:pt x="3" y="55"/>
                  </a:lnTo>
                  <a:lnTo>
                    <a:pt x="0" y="49"/>
                  </a:lnTo>
                  <a:lnTo>
                    <a:pt x="0" y="49"/>
                  </a:lnTo>
                  <a:lnTo>
                    <a:pt x="0" y="48"/>
                  </a:lnTo>
                  <a:lnTo>
                    <a:pt x="0" y="48"/>
                  </a:lnTo>
                  <a:lnTo>
                    <a:pt x="0" y="48"/>
                  </a:lnTo>
                  <a:lnTo>
                    <a:pt x="0" y="48"/>
                  </a:lnTo>
                  <a:lnTo>
                    <a:pt x="0" y="48"/>
                  </a:lnTo>
                  <a:lnTo>
                    <a:pt x="0" y="48"/>
                  </a:lnTo>
                  <a:lnTo>
                    <a:pt x="0" y="48"/>
                  </a:lnTo>
                  <a:lnTo>
                    <a:pt x="4" y="55"/>
                  </a:lnTo>
                  <a:lnTo>
                    <a:pt x="10" y="61"/>
                  </a:lnTo>
                  <a:lnTo>
                    <a:pt x="16" y="67"/>
                  </a:lnTo>
                  <a:lnTo>
                    <a:pt x="24" y="71"/>
                  </a:lnTo>
                  <a:lnTo>
                    <a:pt x="33" y="74"/>
                  </a:lnTo>
                  <a:lnTo>
                    <a:pt x="42" y="75"/>
                  </a:lnTo>
                  <a:lnTo>
                    <a:pt x="52" y="74"/>
                  </a:lnTo>
                  <a:lnTo>
                    <a:pt x="60" y="71"/>
                  </a:lnTo>
                  <a:lnTo>
                    <a:pt x="69" y="67"/>
                  </a:lnTo>
                  <a:lnTo>
                    <a:pt x="75" y="61"/>
                  </a:lnTo>
                  <a:lnTo>
                    <a:pt x="81" y="55"/>
                  </a:lnTo>
                  <a:lnTo>
                    <a:pt x="85" y="46"/>
                  </a:lnTo>
                  <a:lnTo>
                    <a:pt x="88" y="38"/>
                  </a:lnTo>
                  <a:lnTo>
                    <a:pt x="89" y="28"/>
                  </a:lnTo>
                  <a:lnTo>
                    <a:pt x="89"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39" name="Freeform 1579"/>
            <p:cNvSpPr>
              <a:spLocks/>
            </p:cNvSpPr>
            <p:nvPr/>
          </p:nvSpPr>
          <p:spPr bwMode="auto">
            <a:xfrm>
              <a:off x="4074" y="2544"/>
              <a:ext cx="89" cy="75"/>
            </a:xfrm>
            <a:custGeom>
              <a:avLst/>
              <a:gdLst>
                <a:gd name="T0" fmla="*/ 89 w 89"/>
                <a:gd name="T1" fmla="*/ 28 h 75"/>
                <a:gd name="T2" fmla="*/ 88 w 89"/>
                <a:gd name="T3" fmla="*/ 19 h 75"/>
                <a:gd name="T4" fmla="*/ 85 w 89"/>
                <a:gd name="T5" fmla="*/ 10 h 75"/>
                <a:gd name="T6" fmla="*/ 81 w 89"/>
                <a:gd name="T7" fmla="*/ 2 h 75"/>
                <a:gd name="T8" fmla="*/ 79 w 89"/>
                <a:gd name="T9" fmla="*/ 0 h 75"/>
                <a:gd name="T10" fmla="*/ 79 w 89"/>
                <a:gd name="T11" fmla="*/ 0 h 75"/>
                <a:gd name="T12" fmla="*/ 79 w 89"/>
                <a:gd name="T13" fmla="*/ 0 h 75"/>
                <a:gd name="T14" fmla="*/ 79 w 89"/>
                <a:gd name="T15" fmla="*/ 0 h 75"/>
                <a:gd name="T16" fmla="*/ 79 w 89"/>
                <a:gd name="T17" fmla="*/ 0 h 75"/>
                <a:gd name="T18" fmla="*/ 79 w 89"/>
                <a:gd name="T19" fmla="*/ 0 h 75"/>
                <a:gd name="T20" fmla="*/ 79 w 89"/>
                <a:gd name="T21" fmla="*/ 0 h 75"/>
                <a:gd name="T22" fmla="*/ 79 w 89"/>
                <a:gd name="T23" fmla="*/ 0 h 75"/>
                <a:gd name="T24" fmla="*/ 79 w 89"/>
                <a:gd name="T25" fmla="*/ 0 h 75"/>
                <a:gd name="T26" fmla="*/ 81 w 89"/>
                <a:gd name="T27" fmla="*/ 3 h 75"/>
                <a:gd name="T28" fmla="*/ 85 w 89"/>
                <a:gd name="T29" fmla="*/ 10 h 75"/>
                <a:gd name="T30" fmla="*/ 88 w 89"/>
                <a:gd name="T31" fmla="*/ 19 h 75"/>
                <a:gd name="T32" fmla="*/ 88 w 89"/>
                <a:gd name="T33" fmla="*/ 28 h 75"/>
                <a:gd name="T34" fmla="*/ 89 w 89"/>
                <a:gd name="T35" fmla="*/ 28 h 75"/>
                <a:gd name="T36" fmla="*/ 88 w 89"/>
                <a:gd name="T37" fmla="*/ 38 h 75"/>
                <a:gd name="T38" fmla="*/ 85 w 89"/>
                <a:gd name="T39" fmla="*/ 46 h 75"/>
                <a:gd name="T40" fmla="*/ 81 w 89"/>
                <a:gd name="T41" fmla="*/ 55 h 75"/>
                <a:gd name="T42" fmla="*/ 75 w 89"/>
                <a:gd name="T43" fmla="*/ 61 h 75"/>
                <a:gd name="T44" fmla="*/ 69 w 89"/>
                <a:gd name="T45" fmla="*/ 67 h 75"/>
                <a:gd name="T46" fmla="*/ 60 w 89"/>
                <a:gd name="T47" fmla="*/ 71 h 75"/>
                <a:gd name="T48" fmla="*/ 52 w 89"/>
                <a:gd name="T49" fmla="*/ 74 h 75"/>
                <a:gd name="T50" fmla="*/ 42 w 89"/>
                <a:gd name="T51" fmla="*/ 75 h 75"/>
                <a:gd name="T52" fmla="*/ 33 w 89"/>
                <a:gd name="T53" fmla="*/ 74 h 75"/>
                <a:gd name="T54" fmla="*/ 24 w 89"/>
                <a:gd name="T55" fmla="*/ 71 h 75"/>
                <a:gd name="T56" fmla="*/ 16 w 89"/>
                <a:gd name="T57" fmla="*/ 67 h 75"/>
                <a:gd name="T58" fmla="*/ 10 w 89"/>
                <a:gd name="T59" fmla="*/ 61 h 75"/>
                <a:gd name="T60" fmla="*/ 4 w 89"/>
                <a:gd name="T61" fmla="*/ 55 h 75"/>
                <a:gd name="T62" fmla="*/ 0 w 89"/>
                <a:gd name="T63" fmla="*/ 48 h 75"/>
                <a:gd name="T64" fmla="*/ 0 w 89"/>
                <a:gd name="T65" fmla="*/ 48 h 75"/>
                <a:gd name="T66" fmla="*/ 0 w 89"/>
                <a:gd name="T67" fmla="*/ 48 h 75"/>
                <a:gd name="T68" fmla="*/ 0 w 89"/>
                <a:gd name="T69" fmla="*/ 48 h 75"/>
                <a:gd name="T70" fmla="*/ 0 w 89"/>
                <a:gd name="T71" fmla="*/ 48 h 75"/>
                <a:gd name="T72" fmla="*/ 0 w 89"/>
                <a:gd name="T73" fmla="*/ 48 h 75"/>
                <a:gd name="T74" fmla="*/ 0 w 89"/>
                <a:gd name="T75" fmla="*/ 48 h 75"/>
                <a:gd name="T76" fmla="*/ 0 w 89"/>
                <a:gd name="T77" fmla="*/ 48 h 75"/>
                <a:gd name="T78" fmla="*/ 0 w 89"/>
                <a:gd name="T79" fmla="*/ 48 h 75"/>
                <a:gd name="T80" fmla="*/ 4 w 89"/>
                <a:gd name="T81" fmla="*/ 54 h 75"/>
                <a:gd name="T82" fmla="*/ 10 w 89"/>
                <a:gd name="T83" fmla="*/ 61 h 75"/>
                <a:gd name="T84" fmla="*/ 17 w 89"/>
                <a:gd name="T85" fmla="*/ 67 h 75"/>
                <a:gd name="T86" fmla="*/ 24 w 89"/>
                <a:gd name="T87" fmla="*/ 71 h 75"/>
                <a:gd name="T88" fmla="*/ 33 w 89"/>
                <a:gd name="T89" fmla="*/ 74 h 75"/>
                <a:gd name="T90" fmla="*/ 42 w 89"/>
                <a:gd name="T91" fmla="*/ 74 h 75"/>
                <a:gd name="T92" fmla="*/ 52 w 89"/>
                <a:gd name="T93" fmla="*/ 74 h 75"/>
                <a:gd name="T94" fmla="*/ 60 w 89"/>
                <a:gd name="T95" fmla="*/ 71 h 75"/>
                <a:gd name="T96" fmla="*/ 68 w 89"/>
                <a:gd name="T97" fmla="*/ 67 h 75"/>
                <a:gd name="T98" fmla="*/ 75 w 89"/>
                <a:gd name="T99" fmla="*/ 61 h 75"/>
                <a:gd name="T100" fmla="*/ 81 w 89"/>
                <a:gd name="T101" fmla="*/ 54 h 75"/>
                <a:gd name="T102" fmla="*/ 85 w 89"/>
                <a:gd name="T103" fmla="*/ 46 h 75"/>
                <a:gd name="T104" fmla="*/ 88 w 89"/>
                <a:gd name="T105" fmla="*/ 38 h 75"/>
                <a:gd name="T106" fmla="*/ 88 w 89"/>
                <a:gd name="T107" fmla="*/ 28 h 75"/>
                <a:gd name="T108" fmla="*/ 89 w 89"/>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8"/>
                  </a:moveTo>
                  <a:lnTo>
                    <a:pt x="88" y="19"/>
                  </a:lnTo>
                  <a:lnTo>
                    <a:pt x="85" y="10"/>
                  </a:lnTo>
                  <a:lnTo>
                    <a:pt x="81" y="2"/>
                  </a:lnTo>
                  <a:lnTo>
                    <a:pt x="79" y="0"/>
                  </a:lnTo>
                  <a:lnTo>
                    <a:pt x="79" y="0"/>
                  </a:lnTo>
                  <a:lnTo>
                    <a:pt x="79" y="0"/>
                  </a:lnTo>
                  <a:lnTo>
                    <a:pt x="79" y="0"/>
                  </a:lnTo>
                  <a:lnTo>
                    <a:pt x="79" y="0"/>
                  </a:lnTo>
                  <a:lnTo>
                    <a:pt x="79" y="0"/>
                  </a:lnTo>
                  <a:lnTo>
                    <a:pt x="79" y="0"/>
                  </a:lnTo>
                  <a:lnTo>
                    <a:pt x="79" y="0"/>
                  </a:lnTo>
                  <a:lnTo>
                    <a:pt x="79" y="0"/>
                  </a:lnTo>
                  <a:lnTo>
                    <a:pt x="81" y="3"/>
                  </a:lnTo>
                  <a:lnTo>
                    <a:pt x="85" y="10"/>
                  </a:lnTo>
                  <a:lnTo>
                    <a:pt x="88" y="19"/>
                  </a:lnTo>
                  <a:lnTo>
                    <a:pt x="88" y="28"/>
                  </a:lnTo>
                  <a:lnTo>
                    <a:pt x="89" y="28"/>
                  </a:lnTo>
                  <a:lnTo>
                    <a:pt x="88" y="38"/>
                  </a:lnTo>
                  <a:lnTo>
                    <a:pt x="85" y="46"/>
                  </a:lnTo>
                  <a:lnTo>
                    <a:pt x="81" y="55"/>
                  </a:lnTo>
                  <a:lnTo>
                    <a:pt x="75" y="61"/>
                  </a:lnTo>
                  <a:lnTo>
                    <a:pt x="69" y="67"/>
                  </a:lnTo>
                  <a:lnTo>
                    <a:pt x="60" y="71"/>
                  </a:lnTo>
                  <a:lnTo>
                    <a:pt x="52" y="74"/>
                  </a:lnTo>
                  <a:lnTo>
                    <a:pt x="42" y="75"/>
                  </a:lnTo>
                  <a:lnTo>
                    <a:pt x="33" y="74"/>
                  </a:lnTo>
                  <a:lnTo>
                    <a:pt x="24" y="71"/>
                  </a:lnTo>
                  <a:lnTo>
                    <a:pt x="16" y="67"/>
                  </a:lnTo>
                  <a:lnTo>
                    <a:pt x="10" y="61"/>
                  </a:lnTo>
                  <a:lnTo>
                    <a:pt x="4" y="55"/>
                  </a:lnTo>
                  <a:lnTo>
                    <a:pt x="0" y="48"/>
                  </a:lnTo>
                  <a:lnTo>
                    <a:pt x="0" y="48"/>
                  </a:lnTo>
                  <a:lnTo>
                    <a:pt x="0" y="48"/>
                  </a:lnTo>
                  <a:lnTo>
                    <a:pt x="0" y="48"/>
                  </a:lnTo>
                  <a:lnTo>
                    <a:pt x="0" y="48"/>
                  </a:lnTo>
                  <a:lnTo>
                    <a:pt x="0" y="48"/>
                  </a:lnTo>
                  <a:lnTo>
                    <a:pt x="0" y="48"/>
                  </a:lnTo>
                  <a:lnTo>
                    <a:pt x="0" y="48"/>
                  </a:lnTo>
                  <a:lnTo>
                    <a:pt x="0" y="48"/>
                  </a:lnTo>
                  <a:lnTo>
                    <a:pt x="4" y="54"/>
                  </a:lnTo>
                  <a:lnTo>
                    <a:pt x="10" y="61"/>
                  </a:lnTo>
                  <a:lnTo>
                    <a:pt x="17" y="67"/>
                  </a:lnTo>
                  <a:lnTo>
                    <a:pt x="24" y="71"/>
                  </a:lnTo>
                  <a:lnTo>
                    <a:pt x="33" y="74"/>
                  </a:lnTo>
                  <a:lnTo>
                    <a:pt x="42" y="74"/>
                  </a:lnTo>
                  <a:lnTo>
                    <a:pt x="52" y="74"/>
                  </a:lnTo>
                  <a:lnTo>
                    <a:pt x="60" y="71"/>
                  </a:lnTo>
                  <a:lnTo>
                    <a:pt x="68" y="67"/>
                  </a:lnTo>
                  <a:lnTo>
                    <a:pt x="75" y="61"/>
                  </a:lnTo>
                  <a:lnTo>
                    <a:pt x="81" y="54"/>
                  </a:lnTo>
                  <a:lnTo>
                    <a:pt x="85" y="46"/>
                  </a:lnTo>
                  <a:lnTo>
                    <a:pt x="88" y="38"/>
                  </a:lnTo>
                  <a:lnTo>
                    <a:pt x="88" y="28"/>
                  </a:lnTo>
                  <a:lnTo>
                    <a:pt x="89" y="28"/>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0" name="Freeform 1580"/>
            <p:cNvSpPr>
              <a:spLocks/>
            </p:cNvSpPr>
            <p:nvPr/>
          </p:nvSpPr>
          <p:spPr bwMode="auto">
            <a:xfrm>
              <a:off x="4074" y="2544"/>
              <a:ext cx="88" cy="74"/>
            </a:xfrm>
            <a:custGeom>
              <a:avLst/>
              <a:gdLst>
                <a:gd name="T0" fmla="*/ 88 w 88"/>
                <a:gd name="T1" fmla="*/ 28 h 74"/>
                <a:gd name="T2" fmla="*/ 88 w 88"/>
                <a:gd name="T3" fmla="*/ 19 h 74"/>
                <a:gd name="T4" fmla="*/ 85 w 88"/>
                <a:gd name="T5" fmla="*/ 10 h 74"/>
                <a:gd name="T6" fmla="*/ 81 w 88"/>
                <a:gd name="T7" fmla="*/ 3 h 74"/>
                <a:gd name="T8" fmla="*/ 79 w 88"/>
                <a:gd name="T9" fmla="*/ 0 h 74"/>
                <a:gd name="T10" fmla="*/ 79 w 88"/>
                <a:gd name="T11" fmla="*/ 0 h 74"/>
                <a:gd name="T12" fmla="*/ 79 w 88"/>
                <a:gd name="T13" fmla="*/ 0 h 74"/>
                <a:gd name="T14" fmla="*/ 79 w 88"/>
                <a:gd name="T15" fmla="*/ 0 h 74"/>
                <a:gd name="T16" fmla="*/ 79 w 88"/>
                <a:gd name="T17" fmla="*/ 0 h 74"/>
                <a:gd name="T18" fmla="*/ 78 w 88"/>
                <a:gd name="T19" fmla="*/ 0 h 74"/>
                <a:gd name="T20" fmla="*/ 78 w 88"/>
                <a:gd name="T21" fmla="*/ 0 h 74"/>
                <a:gd name="T22" fmla="*/ 78 w 88"/>
                <a:gd name="T23" fmla="*/ 0 h 74"/>
                <a:gd name="T24" fmla="*/ 78 w 88"/>
                <a:gd name="T25" fmla="*/ 0 h 74"/>
                <a:gd name="T26" fmla="*/ 81 w 88"/>
                <a:gd name="T27" fmla="*/ 3 h 74"/>
                <a:gd name="T28" fmla="*/ 85 w 88"/>
                <a:gd name="T29" fmla="*/ 10 h 74"/>
                <a:gd name="T30" fmla="*/ 86 w 88"/>
                <a:gd name="T31" fmla="*/ 19 h 74"/>
                <a:gd name="T32" fmla="*/ 88 w 88"/>
                <a:gd name="T33" fmla="*/ 28 h 74"/>
                <a:gd name="T34" fmla="*/ 88 w 88"/>
                <a:gd name="T35" fmla="*/ 28 h 74"/>
                <a:gd name="T36" fmla="*/ 88 w 88"/>
                <a:gd name="T37" fmla="*/ 38 h 74"/>
                <a:gd name="T38" fmla="*/ 85 w 88"/>
                <a:gd name="T39" fmla="*/ 46 h 74"/>
                <a:gd name="T40" fmla="*/ 81 w 88"/>
                <a:gd name="T41" fmla="*/ 54 h 74"/>
                <a:gd name="T42" fmla="*/ 75 w 88"/>
                <a:gd name="T43" fmla="*/ 61 h 74"/>
                <a:gd name="T44" fmla="*/ 68 w 88"/>
                <a:gd name="T45" fmla="*/ 67 h 74"/>
                <a:gd name="T46" fmla="*/ 60 w 88"/>
                <a:gd name="T47" fmla="*/ 71 h 74"/>
                <a:gd name="T48" fmla="*/ 52 w 88"/>
                <a:gd name="T49" fmla="*/ 74 h 74"/>
                <a:gd name="T50" fmla="*/ 42 w 88"/>
                <a:gd name="T51" fmla="*/ 74 h 74"/>
                <a:gd name="T52" fmla="*/ 33 w 88"/>
                <a:gd name="T53" fmla="*/ 74 h 74"/>
                <a:gd name="T54" fmla="*/ 24 w 88"/>
                <a:gd name="T55" fmla="*/ 71 h 74"/>
                <a:gd name="T56" fmla="*/ 17 w 88"/>
                <a:gd name="T57" fmla="*/ 67 h 74"/>
                <a:gd name="T58" fmla="*/ 10 w 88"/>
                <a:gd name="T59" fmla="*/ 61 h 74"/>
                <a:gd name="T60" fmla="*/ 4 w 88"/>
                <a:gd name="T61" fmla="*/ 54 h 74"/>
                <a:gd name="T62" fmla="*/ 0 w 88"/>
                <a:gd name="T63" fmla="*/ 48 h 74"/>
                <a:gd name="T64" fmla="*/ 0 w 88"/>
                <a:gd name="T65" fmla="*/ 48 h 74"/>
                <a:gd name="T66" fmla="*/ 0 w 88"/>
                <a:gd name="T67" fmla="*/ 46 h 74"/>
                <a:gd name="T68" fmla="*/ 0 w 88"/>
                <a:gd name="T69" fmla="*/ 46 h 74"/>
                <a:gd name="T70" fmla="*/ 0 w 88"/>
                <a:gd name="T71" fmla="*/ 46 h 74"/>
                <a:gd name="T72" fmla="*/ 0 w 88"/>
                <a:gd name="T73" fmla="*/ 46 h 74"/>
                <a:gd name="T74" fmla="*/ 0 w 88"/>
                <a:gd name="T75" fmla="*/ 46 h 74"/>
                <a:gd name="T76" fmla="*/ 1 w 88"/>
                <a:gd name="T77" fmla="*/ 46 h 74"/>
                <a:gd name="T78" fmla="*/ 1 w 88"/>
                <a:gd name="T79" fmla="*/ 46 h 74"/>
                <a:gd name="T80" fmla="*/ 4 w 88"/>
                <a:gd name="T81" fmla="*/ 54 h 74"/>
                <a:gd name="T82" fmla="*/ 10 w 88"/>
                <a:gd name="T83" fmla="*/ 61 h 74"/>
                <a:gd name="T84" fmla="*/ 17 w 88"/>
                <a:gd name="T85" fmla="*/ 67 h 74"/>
                <a:gd name="T86" fmla="*/ 24 w 88"/>
                <a:gd name="T87" fmla="*/ 71 h 74"/>
                <a:gd name="T88" fmla="*/ 33 w 88"/>
                <a:gd name="T89" fmla="*/ 72 h 74"/>
                <a:gd name="T90" fmla="*/ 42 w 88"/>
                <a:gd name="T91" fmla="*/ 74 h 74"/>
                <a:gd name="T92" fmla="*/ 52 w 88"/>
                <a:gd name="T93" fmla="*/ 72 h 74"/>
                <a:gd name="T94" fmla="*/ 60 w 88"/>
                <a:gd name="T95" fmla="*/ 71 h 74"/>
                <a:gd name="T96" fmla="*/ 68 w 88"/>
                <a:gd name="T97" fmla="*/ 67 h 74"/>
                <a:gd name="T98" fmla="*/ 75 w 88"/>
                <a:gd name="T99" fmla="*/ 61 h 74"/>
                <a:gd name="T100" fmla="*/ 81 w 88"/>
                <a:gd name="T101" fmla="*/ 54 h 74"/>
                <a:gd name="T102" fmla="*/ 85 w 88"/>
                <a:gd name="T103" fmla="*/ 46 h 74"/>
                <a:gd name="T104" fmla="*/ 86 w 88"/>
                <a:gd name="T105" fmla="*/ 38 h 74"/>
                <a:gd name="T106" fmla="*/ 88 w 88"/>
                <a:gd name="T107" fmla="*/ 28 h 74"/>
                <a:gd name="T108" fmla="*/ 88 w 88"/>
                <a:gd name="T109"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4">
                  <a:moveTo>
                    <a:pt x="88" y="28"/>
                  </a:moveTo>
                  <a:lnTo>
                    <a:pt x="88" y="19"/>
                  </a:lnTo>
                  <a:lnTo>
                    <a:pt x="85" y="10"/>
                  </a:lnTo>
                  <a:lnTo>
                    <a:pt x="81" y="3"/>
                  </a:lnTo>
                  <a:lnTo>
                    <a:pt x="79" y="0"/>
                  </a:lnTo>
                  <a:lnTo>
                    <a:pt x="79" y="0"/>
                  </a:lnTo>
                  <a:lnTo>
                    <a:pt x="79" y="0"/>
                  </a:lnTo>
                  <a:lnTo>
                    <a:pt x="79" y="0"/>
                  </a:lnTo>
                  <a:lnTo>
                    <a:pt x="79" y="0"/>
                  </a:lnTo>
                  <a:lnTo>
                    <a:pt x="78" y="0"/>
                  </a:lnTo>
                  <a:lnTo>
                    <a:pt x="78" y="0"/>
                  </a:lnTo>
                  <a:lnTo>
                    <a:pt x="78" y="0"/>
                  </a:lnTo>
                  <a:lnTo>
                    <a:pt x="78" y="0"/>
                  </a:lnTo>
                  <a:lnTo>
                    <a:pt x="81" y="3"/>
                  </a:lnTo>
                  <a:lnTo>
                    <a:pt x="85" y="10"/>
                  </a:lnTo>
                  <a:lnTo>
                    <a:pt x="86" y="19"/>
                  </a:lnTo>
                  <a:lnTo>
                    <a:pt x="88" y="28"/>
                  </a:lnTo>
                  <a:lnTo>
                    <a:pt x="88" y="28"/>
                  </a:lnTo>
                  <a:lnTo>
                    <a:pt x="88" y="38"/>
                  </a:lnTo>
                  <a:lnTo>
                    <a:pt x="85" y="46"/>
                  </a:lnTo>
                  <a:lnTo>
                    <a:pt x="81" y="54"/>
                  </a:lnTo>
                  <a:lnTo>
                    <a:pt x="75" y="61"/>
                  </a:lnTo>
                  <a:lnTo>
                    <a:pt x="68" y="67"/>
                  </a:lnTo>
                  <a:lnTo>
                    <a:pt x="60" y="71"/>
                  </a:lnTo>
                  <a:lnTo>
                    <a:pt x="52" y="74"/>
                  </a:lnTo>
                  <a:lnTo>
                    <a:pt x="42" y="74"/>
                  </a:lnTo>
                  <a:lnTo>
                    <a:pt x="33" y="74"/>
                  </a:lnTo>
                  <a:lnTo>
                    <a:pt x="24" y="71"/>
                  </a:lnTo>
                  <a:lnTo>
                    <a:pt x="17" y="67"/>
                  </a:lnTo>
                  <a:lnTo>
                    <a:pt x="10" y="61"/>
                  </a:lnTo>
                  <a:lnTo>
                    <a:pt x="4" y="54"/>
                  </a:lnTo>
                  <a:lnTo>
                    <a:pt x="0" y="48"/>
                  </a:lnTo>
                  <a:lnTo>
                    <a:pt x="0" y="48"/>
                  </a:lnTo>
                  <a:lnTo>
                    <a:pt x="0" y="46"/>
                  </a:lnTo>
                  <a:lnTo>
                    <a:pt x="0" y="46"/>
                  </a:lnTo>
                  <a:lnTo>
                    <a:pt x="0" y="46"/>
                  </a:lnTo>
                  <a:lnTo>
                    <a:pt x="0" y="46"/>
                  </a:lnTo>
                  <a:lnTo>
                    <a:pt x="0" y="46"/>
                  </a:lnTo>
                  <a:lnTo>
                    <a:pt x="1" y="46"/>
                  </a:lnTo>
                  <a:lnTo>
                    <a:pt x="1" y="46"/>
                  </a:lnTo>
                  <a:lnTo>
                    <a:pt x="4" y="54"/>
                  </a:lnTo>
                  <a:lnTo>
                    <a:pt x="10" y="61"/>
                  </a:lnTo>
                  <a:lnTo>
                    <a:pt x="17" y="67"/>
                  </a:lnTo>
                  <a:lnTo>
                    <a:pt x="24" y="71"/>
                  </a:lnTo>
                  <a:lnTo>
                    <a:pt x="33" y="72"/>
                  </a:lnTo>
                  <a:lnTo>
                    <a:pt x="42" y="74"/>
                  </a:lnTo>
                  <a:lnTo>
                    <a:pt x="52" y="72"/>
                  </a:lnTo>
                  <a:lnTo>
                    <a:pt x="60" y="71"/>
                  </a:lnTo>
                  <a:lnTo>
                    <a:pt x="68" y="67"/>
                  </a:lnTo>
                  <a:lnTo>
                    <a:pt x="75" y="61"/>
                  </a:lnTo>
                  <a:lnTo>
                    <a:pt x="81" y="54"/>
                  </a:lnTo>
                  <a:lnTo>
                    <a:pt x="85" y="46"/>
                  </a:lnTo>
                  <a:lnTo>
                    <a:pt x="86" y="38"/>
                  </a:lnTo>
                  <a:lnTo>
                    <a:pt x="88" y="28"/>
                  </a:lnTo>
                  <a:lnTo>
                    <a:pt x="88" y="28"/>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1" name="Freeform 1581"/>
            <p:cNvSpPr>
              <a:spLocks/>
            </p:cNvSpPr>
            <p:nvPr/>
          </p:nvSpPr>
          <p:spPr bwMode="auto">
            <a:xfrm>
              <a:off x="4075" y="2544"/>
              <a:ext cx="87" cy="74"/>
            </a:xfrm>
            <a:custGeom>
              <a:avLst/>
              <a:gdLst>
                <a:gd name="T0" fmla="*/ 87 w 87"/>
                <a:gd name="T1" fmla="*/ 28 h 74"/>
                <a:gd name="T2" fmla="*/ 85 w 87"/>
                <a:gd name="T3" fmla="*/ 19 h 74"/>
                <a:gd name="T4" fmla="*/ 84 w 87"/>
                <a:gd name="T5" fmla="*/ 10 h 74"/>
                <a:gd name="T6" fmla="*/ 80 w 87"/>
                <a:gd name="T7" fmla="*/ 3 h 74"/>
                <a:gd name="T8" fmla="*/ 77 w 87"/>
                <a:gd name="T9" fmla="*/ 0 h 74"/>
                <a:gd name="T10" fmla="*/ 77 w 87"/>
                <a:gd name="T11" fmla="*/ 0 h 74"/>
                <a:gd name="T12" fmla="*/ 77 w 87"/>
                <a:gd name="T13" fmla="*/ 0 h 74"/>
                <a:gd name="T14" fmla="*/ 77 w 87"/>
                <a:gd name="T15" fmla="*/ 0 h 74"/>
                <a:gd name="T16" fmla="*/ 77 w 87"/>
                <a:gd name="T17" fmla="*/ 0 h 74"/>
                <a:gd name="T18" fmla="*/ 77 w 87"/>
                <a:gd name="T19" fmla="*/ 0 h 74"/>
                <a:gd name="T20" fmla="*/ 77 w 87"/>
                <a:gd name="T21" fmla="*/ 0 h 74"/>
                <a:gd name="T22" fmla="*/ 77 w 87"/>
                <a:gd name="T23" fmla="*/ 0 h 74"/>
                <a:gd name="T24" fmla="*/ 77 w 87"/>
                <a:gd name="T25" fmla="*/ 0 h 74"/>
                <a:gd name="T26" fmla="*/ 78 w 87"/>
                <a:gd name="T27" fmla="*/ 3 h 74"/>
                <a:gd name="T28" fmla="*/ 82 w 87"/>
                <a:gd name="T29" fmla="*/ 10 h 74"/>
                <a:gd name="T30" fmla="*/ 85 w 87"/>
                <a:gd name="T31" fmla="*/ 19 h 74"/>
                <a:gd name="T32" fmla="*/ 87 w 87"/>
                <a:gd name="T33" fmla="*/ 28 h 74"/>
                <a:gd name="T34" fmla="*/ 87 w 87"/>
                <a:gd name="T35" fmla="*/ 28 h 74"/>
                <a:gd name="T36" fmla="*/ 85 w 87"/>
                <a:gd name="T37" fmla="*/ 38 h 74"/>
                <a:gd name="T38" fmla="*/ 84 w 87"/>
                <a:gd name="T39" fmla="*/ 46 h 74"/>
                <a:gd name="T40" fmla="*/ 80 w 87"/>
                <a:gd name="T41" fmla="*/ 54 h 74"/>
                <a:gd name="T42" fmla="*/ 74 w 87"/>
                <a:gd name="T43" fmla="*/ 61 h 74"/>
                <a:gd name="T44" fmla="*/ 67 w 87"/>
                <a:gd name="T45" fmla="*/ 67 h 74"/>
                <a:gd name="T46" fmla="*/ 59 w 87"/>
                <a:gd name="T47" fmla="*/ 71 h 74"/>
                <a:gd name="T48" fmla="*/ 51 w 87"/>
                <a:gd name="T49" fmla="*/ 72 h 74"/>
                <a:gd name="T50" fmla="*/ 41 w 87"/>
                <a:gd name="T51" fmla="*/ 74 h 74"/>
                <a:gd name="T52" fmla="*/ 32 w 87"/>
                <a:gd name="T53" fmla="*/ 72 h 74"/>
                <a:gd name="T54" fmla="*/ 23 w 87"/>
                <a:gd name="T55" fmla="*/ 71 h 74"/>
                <a:gd name="T56" fmla="*/ 16 w 87"/>
                <a:gd name="T57" fmla="*/ 67 h 74"/>
                <a:gd name="T58" fmla="*/ 9 w 87"/>
                <a:gd name="T59" fmla="*/ 61 h 74"/>
                <a:gd name="T60" fmla="*/ 3 w 87"/>
                <a:gd name="T61" fmla="*/ 54 h 74"/>
                <a:gd name="T62" fmla="*/ 0 w 87"/>
                <a:gd name="T63" fmla="*/ 46 h 74"/>
                <a:gd name="T64" fmla="*/ 0 w 87"/>
                <a:gd name="T65" fmla="*/ 46 h 74"/>
                <a:gd name="T66" fmla="*/ 0 w 87"/>
                <a:gd name="T67" fmla="*/ 46 h 74"/>
                <a:gd name="T68" fmla="*/ 0 w 87"/>
                <a:gd name="T69" fmla="*/ 46 h 74"/>
                <a:gd name="T70" fmla="*/ 0 w 87"/>
                <a:gd name="T71" fmla="*/ 46 h 74"/>
                <a:gd name="T72" fmla="*/ 0 w 87"/>
                <a:gd name="T73" fmla="*/ 46 h 74"/>
                <a:gd name="T74" fmla="*/ 0 w 87"/>
                <a:gd name="T75" fmla="*/ 46 h 74"/>
                <a:gd name="T76" fmla="*/ 0 w 87"/>
                <a:gd name="T77" fmla="*/ 46 h 74"/>
                <a:gd name="T78" fmla="*/ 0 w 87"/>
                <a:gd name="T79" fmla="*/ 46 h 74"/>
                <a:gd name="T80" fmla="*/ 0 w 87"/>
                <a:gd name="T81" fmla="*/ 46 h 74"/>
                <a:gd name="T82" fmla="*/ 5 w 87"/>
                <a:gd name="T83" fmla="*/ 54 h 74"/>
                <a:gd name="T84" fmla="*/ 9 w 87"/>
                <a:gd name="T85" fmla="*/ 61 h 74"/>
                <a:gd name="T86" fmla="*/ 16 w 87"/>
                <a:gd name="T87" fmla="*/ 65 h 74"/>
                <a:gd name="T88" fmla="*/ 23 w 87"/>
                <a:gd name="T89" fmla="*/ 69 h 74"/>
                <a:gd name="T90" fmla="*/ 32 w 87"/>
                <a:gd name="T91" fmla="*/ 72 h 74"/>
                <a:gd name="T92" fmla="*/ 41 w 87"/>
                <a:gd name="T93" fmla="*/ 74 h 74"/>
                <a:gd name="T94" fmla="*/ 51 w 87"/>
                <a:gd name="T95" fmla="*/ 72 h 74"/>
                <a:gd name="T96" fmla="*/ 59 w 87"/>
                <a:gd name="T97" fmla="*/ 69 h 74"/>
                <a:gd name="T98" fmla="*/ 67 w 87"/>
                <a:gd name="T99" fmla="*/ 65 h 74"/>
                <a:gd name="T100" fmla="*/ 74 w 87"/>
                <a:gd name="T101" fmla="*/ 61 h 74"/>
                <a:gd name="T102" fmla="*/ 78 w 87"/>
                <a:gd name="T103" fmla="*/ 54 h 74"/>
                <a:gd name="T104" fmla="*/ 82 w 87"/>
                <a:gd name="T105" fmla="*/ 46 h 74"/>
                <a:gd name="T106" fmla="*/ 85 w 87"/>
                <a:gd name="T107" fmla="*/ 38 h 74"/>
                <a:gd name="T108" fmla="*/ 87 w 87"/>
                <a:gd name="T109" fmla="*/ 28 h 74"/>
                <a:gd name="T110" fmla="*/ 87 w 87"/>
                <a:gd name="T111"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74">
                  <a:moveTo>
                    <a:pt x="87" y="28"/>
                  </a:moveTo>
                  <a:lnTo>
                    <a:pt x="85" y="19"/>
                  </a:lnTo>
                  <a:lnTo>
                    <a:pt x="84" y="10"/>
                  </a:lnTo>
                  <a:lnTo>
                    <a:pt x="80" y="3"/>
                  </a:lnTo>
                  <a:lnTo>
                    <a:pt x="77" y="0"/>
                  </a:lnTo>
                  <a:lnTo>
                    <a:pt x="77" y="0"/>
                  </a:lnTo>
                  <a:lnTo>
                    <a:pt x="77" y="0"/>
                  </a:lnTo>
                  <a:lnTo>
                    <a:pt x="77" y="0"/>
                  </a:lnTo>
                  <a:lnTo>
                    <a:pt x="77" y="0"/>
                  </a:lnTo>
                  <a:lnTo>
                    <a:pt x="77" y="0"/>
                  </a:lnTo>
                  <a:lnTo>
                    <a:pt x="77" y="0"/>
                  </a:lnTo>
                  <a:lnTo>
                    <a:pt x="77" y="0"/>
                  </a:lnTo>
                  <a:lnTo>
                    <a:pt x="77" y="0"/>
                  </a:lnTo>
                  <a:lnTo>
                    <a:pt x="78" y="3"/>
                  </a:lnTo>
                  <a:lnTo>
                    <a:pt x="82" y="10"/>
                  </a:lnTo>
                  <a:lnTo>
                    <a:pt x="85" y="19"/>
                  </a:lnTo>
                  <a:lnTo>
                    <a:pt x="87" y="28"/>
                  </a:lnTo>
                  <a:lnTo>
                    <a:pt x="87" y="28"/>
                  </a:lnTo>
                  <a:lnTo>
                    <a:pt x="85" y="38"/>
                  </a:lnTo>
                  <a:lnTo>
                    <a:pt x="84" y="46"/>
                  </a:lnTo>
                  <a:lnTo>
                    <a:pt x="80" y="54"/>
                  </a:lnTo>
                  <a:lnTo>
                    <a:pt x="74" y="61"/>
                  </a:lnTo>
                  <a:lnTo>
                    <a:pt x="67" y="67"/>
                  </a:lnTo>
                  <a:lnTo>
                    <a:pt x="59" y="71"/>
                  </a:lnTo>
                  <a:lnTo>
                    <a:pt x="51" y="72"/>
                  </a:lnTo>
                  <a:lnTo>
                    <a:pt x="41" y="74"/>
                  </a:lnTo>
                  <a:lnTo>
                    <a:pt x="32" y="72"/>
                  </a:lnTo>
                  <a:lnTo>
                    <a:pt x="23" y="71"/>
                  </a:lnTo>
                  <a:lnTo>
                    <a:pt x="16" y="67"/>
                  </a:lnTo>
                  <a:lnTo>
                    <a:pt x="9" y="61"/>
                  </a:lnTo>
                  <a:lnTo>
                    <a:pt x="3" y="54"/>
                  </a:lnTo>
                  <a:lnTo>
                    <a:pt x="0" y="46"/>
                  </a:lnTo>
                  <a:lnTo>
                    <a:pt x="0" y="46"/>
                  </a:lnTo>
                  <a:lnTo>
                    <a:pt x="0" y="46"/>
                  </a:lnTo>
                  <a:lnTo>
                    <a:pt x="0" y="46"/>
                  </a:lnTo>
                  <a:lnTo>
                    <a:pt x="0" y="46"/>
                  </a:lnTo>
                  <a:lnTo>
                    <a:pt x="0" y="46"/>
                  </a:lnTo>
                  <a:lnTo>
                    <a:pt x="0" y="46"/>
                  </a:lnTo>
                  <a:lnTo>
                    <a:pt x="0" y="46"/>
                  </a:lnTo>
                  <a:lnTo>
                    <a:pt x="0" y="46"/>
                  </a:lnTo>
                  <a:lnTo>
                    <a:pt x="0" y="46"/>
                  </a:lnTo>
                  <a:lnTo>
                    <a:pt x="5" y="54"/>
                  </a:lnTo>
                  <a:lnTo>
                    <a:pt x="9" y="61"/>
                  </a:lnTo>
                  <a:lnTo>
                    <a:pt x="16" y="65"/>
                  </a:lnTo>
                  <a:lnTo>
                    <a:pt x="23" y="69"/>
                  </a:lnTo>
                  <a:lnTo>
                    <a:pt x="32" y="72"/>
                  </a:lnTo>
                  <a:lnTo>
                    <a:pt x="41" y="74"/>
                  </a:lnTo>
                  <a:lnTo>
                    <a:pt x="51" y="72"/>
                  </a:lnTo>
                  <a:lnTo>
                    <a:pt x="59" y="69"/>
                  </a:lnTo>
                  <a:lnTo>
                    <a:pt x="67" y="65"/>
                  </a:lnTo>
                  <a:lnTo>
                    <a:pt x="74" y="61"/>
                  </a:lnTo>
                  <a:lnTo>
                    <a:pt x="78" y="54"/>
                  </a:lnTo>
                  <a:lnTo>
                    <a:pt x="82" y="46"/>
                  </a:lnTo>
                  <a:lnTo>
                    <a:pt x="85" y="38"/>
                  </a:lnTo>
                  <a:lnTo>
                    <a:pt x="87" y="28"/>
                  </a:lnTo>
                  <a:lnTo>
                    <a:pt x="87"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2" name="Freeform 1582"/>
            <p:cNvSpPr>
              <a:spLocks/>
            </p:cNvSpPr>
            <p:nvPr/>
          </p:nvSpPr>
          <p:spPr bwMode="auto">
            <a:xfrm>
              <a:off x="4075" y="2544"/>
              <a:ext cx="87" cy="74"/>
            </a:xfrm>
            <a:custGeom>
              <a:avLst/>
              <a:gdLst>
                <a:gd name="T0" fmla="*/ 87 w 87"/>
                <a:gd name="T1" fmla="*/ 28 h 74"/>
                <a:gd name="T2" fmla="*/ 85 w 87"/>
                <a:gd name="T3" fmla="*/ 19 h 74"/>
                <a:gd name="T4" fmla="*/ 82 w 87"/>
                <a:gd name="T5" fmla="*/ 10 h 74"/>
                <a:gd name="T6" fmla="*/ 78 w 87"/>
                <a:gd name="T7" fmla="*/ 3 h 74"/>
                <a:gd name="T8" fmla="*/ 77 w 87"/>
                <a:gd name="T9" fmla="*/ 0 h 74"/>
                <a:gd name="T10" fmla="*/ 77 w 87"/>
                <a:gd name="T11" fmla="*/ 0 h 74"/>
                <a:gd name="T12" fmla="*/ 77 w 87"/>
                <a:gd name="T13" fmla="*/ 0 h 74"/>
                <a:gd name="T14" fmla="*/ 75 w 87"/>
                <a:gd name="T15" fmla="*/ 0 h 74"/>
                <a:gd name="T16" fmla="*/ 75 w 87"/>
                <a:gd name="T17" fmla="*/ 0 h 74"/>
                <a:gd name="T18" fmla="*/ 75 w 87"/>
                <a:gd name="T19" fmla="*/ 0 h 74"/>
                <a:gd name="T20" fmla="*/ 75 w 87"/>
                <a:gd name="T21" fmla="*/ 0 h 74"/>
                <a:gd name="T22" fmla="*/ 75 w 87"/>
                <a:gd name="T23" fmla="*/ 0 h 74"/>
                <a:gd name="T24" fmla="*/ 75 w 87"/>
                <a:gd name="T25" fmla="*/ 0 h 74"/>
                <a:gd name="T26" fmla="*/ 78 w 87"/>
                <a:gd name="T27" fmla="*/ 3 h 74"/>
                <a:gd name="T28" fmla="*/ 82 w 87"/>
                <a:gd name="T29" fmla="*/ 10 h 74"/>
                <a:gd name="T30" fmla="*/ 85 w 87"/>
                <a:gd name="T31" fmla="*/ 19 h 74"/>
                <a:gd name="T32" fmla="*/ 85 w 87"/>
                <a:gd name="T33" fmla="*/ 28 h 74"/>
                <a:gd name="T34" fmla="*/ 87 w 87"/>
                <a:gd name="T35" fmla="*/ 28 h 74"/>
                <a:gd name="T36" fmla="*/ 85 w 87"/>
                <a:gd name="T37" fmla="*/ 38 h 74"/>
                <a:gd name="T38" fmla="*/ 82 w 87"/>
                <a:gd name="T39" fmla="*/ 46 h 74"/>
                <a:gd name="T40" fmla="*/ 78 w 87"/>
                <a:gd name="T41" fmla="*/ 54 h 74"/>
                <a:gd name="T42" fmla="*/ 74 w 87"/>
                <a:gd name="T43" fmla="*/ 61 h 74"/>
                <a:gd name="T44" fmla="*/ 67 w 87"/>
                <a:gd name="T45" fmla="*/ 65 h 74"/>
                <a:gd name="T46" fmla="*/ 59 w 87"/>
                <a:gd name="T47" fmla="*/ 69 h 74"/>
                <a:gd name="T48" fmla="*/ 51 w 87"/>
                <a:gd name="T49" fmla="*/ 72 h 74"/>
                <a:gd name="T50" fmla="*/ 41 w 87"/>
                <a:gd name="T51" fmla="*/ 74 h 74"/>
                <a:gd name="T52" fmla="*/ 32 w 87"/>
                <a:gd name="T53" fmla="*/ 72 h 74"/>
                <a:gd name="T54" fmla="*/ 23 w 87"/>
                <a:gd name="T55" fmla="*/ 69 h 74"/>
                <a:gd name="T56" fmla="*/ 16 w 87"/>
                <a:gd name="T57" fmla="*/ 65 h 74"/>
                <a:gd name="T58" fmla="*/ 9 w 87"/>
                <a:gd name="T59" fmla="*/ 61 h 74"/>
                <a:gd name="T60" fmla="*/ 5 w 87"/>
                <a:gd name="T61" fmla="*/ 54 h 74"/>
                <a:gd name="T62" fmla="*/ 0 w 87"/>
                <a:gd name="T63" fmla="*/ 46 h 74"/>
                <a:gd name="T64" fmla="*/ 0 w 87"/>
                <a:gd name="T65" fmla="*/ 46 h 74"/>
                <a:gd name="T66" fmla="*/ 0 w 87"/>
                <a:gd name="T67" fmla="*/ 45 h 74"/>
                <a:gd name="T68" fmla="*/ 0 w 87"/>
                <a:gd name="T69" fmla="*/ 45 h 74"/>
                <a:gd name="T70" fmla="*/ 0 w 87"/>
                <a:gd name="T71" fmla="*/ 45 h 74"/>
                <a:gd name="T72" fmla="*/ 0 w 87"/>
                <a:gd name="T73" fmla="*/ 45 h 74"/>
                <a:gd name="T74" fmla="*/ 0 w 87"/>
                <a:gd name="T75" fmla="*/ 45 h 74"/>
                <a:gd name="T76" fmla="*/ 0 w 87"/>
                <a:gd name="T77" fmla="*/ 45 h 74"/>
                <a:gd name="T78" fmla="*/ 0 w 87"/>
                <a:gd name="T79" fmla="*/ 45 h 74"/>
                <a:gd name="T80" fmla="*/ 0 w 87"/>
                <a:gd name="T81" fmla="*/ 45 h 74"/>
                <a:gd name="T82" fmla="*/ 0 w 87"/>
                <a:gd name="T83" fmla="*/ 45 h 74"/>
                <a:gd name="T84" fmla="*/ 5 w 87"/>
                <a:gd name="T85" fmla="*/ 54 h 74"/>
                <a:gd name="T86" fmla="*/ 10 w 87"/>
                <a:gd name="T87" fmla="*/ 59 h 74"/>
                <a:gd name="T88" fmla="*/ 16 w 87"/>
                <a:gd name="T89" fmla="*/ 65 h 74"/>
                <a:gd name="T90" fmla="*/ 23 w 87"/>
                <a:gd name="T91" fmla="*/ 69 h 74"/>
                <a:gd name="T92" fmla="*/ 32 w 87"/>
                <a:gd name="T93" fmla="*/ 72 h 74"/>
                <a:gd name="T94" fmla="*/ 41 w 87"/>
                <a:gd name="T95" fmla="*/ 72 h 74"/>
                <a:gd name="T96" fmla="*/ 51 w 87"/>
                <a:gd name="T97" fmla="*/ 72 h 74"/>
                <a:gd name="T98" fmla="*/ 59 w 87"/>
                <a:gd name="T99" fmla="*/ 69 h 74"/>
                <a:gd name="T100" fmla="*/ 67 w 87"/>
                <a:gd name="T101" fmla="*/ 65 h 74"/>
                <a:gd name="T102" fmla="*/ 72 w 87"/>
                <a:gd name="T103" fmla="*/ 59 h 74"/>
                <a:gd name="T104" fmla="*/ 78 w 87"/>
                <a:gd name="T105" fmla="*/ 54 h 74"/>
                <a:gd name="T106" fmla="*/ 82 w 87"/>
                <a:gd name="T107" fmla="*/ 45 h 74"/>
                <a:gd name="T108" fmla="*/ 85 w 87"/>
                <a:gd name="T109" fmla="*/ 38 h 74"/>
                <a:gd name="T110" fmla="*/ 85 w 87"/>
                <a:gd name="T111" fmla="*/ 28 h 74"/>
                <a:gd name="T112" fmla="*/ 87 w 87"/>
                <a:gd name="T113"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4">
                  <a:moveTo>
                    <a:pt x="87" y="28"/>
                  </a:moveTo>
                  <a:lnTo>
                    <a:pt x="85" y="19"/>
                  </a:lnTo>
                  <a:lnTo>
                    <a:pt x="82" y="10"/>
                  </a:lnTo>
                  <a:lnTo>
                    <a:pt x="78" y="3"/>
                  </a:lnTo>
                  <a:lnTo>
                    <a:pt x="77" y="0"/>
                  </a:lnTo>
                  <a:lnTo>
                    <a:pt x="77" y="0"/>
                  </a:lnTo>
                  <a:lnTo>
                    <a:pt x="77" y="0"/>
                  </a:lnTo>
                  <a:lnTo>
                    <a:pt x="75" y="0"/>
                  </a:lnTo>
                  <a:lnTo>
                    <a:pt x="75" y="0"/>
                  </a:lnTo>
                  <a:lnTo>
                    <a:pt x="75" y="0"/>
                  </a:lnTo>
                  <a:lnTo>
                    <a:pt x="75" y="0"/>
                  </a:lnTo>
                  <a:lnTo>
                    <a:pt x="75" y="0"/>
                  </a:lnTo>
                  <a:lnTo>
                    <a:pt x="75" y="0"/>
                  </a:lnTo>
                  <a:lnTo>
                    <a:pt x="78" y="3"/>
                  </a:lnTo>
                  <a:lnTo>
                    <a:pt x="82" y="10"/>
                  </a:lnTo>
                  <a:lnTo>
                    <a:pt x="85" y="19"/>
                  </a:lnTo>
                  <a:lnTo>
                    <a:pt x="85" y="28"/>
                  </a:lnTo>
                  <a:lnTo>
                    <a:pt x="87" y="28"/>
                  </a:lnTo>
                  <a:lnTo>
                    <a:pt x="85" y="38"/>
                  </a:lnTo>
                  <a:lnTo>
                    <a:pt x="82" y="46"/>
                  </a:lnTo>
                  <a:lnTo>
                    <a:pt x="78" y="54"/>
                  </a:lnTo>
                  <a:lnTo>
                    <a:pt x="74" y="61"/>
                  </a:lnTo>
                  <a:lnTo>
                    <a:pt x="67" y="65"/>
                  </a:lnTo>
                  <a:lnTo>
                    <a:pt x="59" y="69"/>
                  </a:lnTo>
                  <a:lnTo>
                    <a:pt x="51" y="72"/>
                  </a:lnTo>
                  <a:lnTo>
                    <a:pt x="41" y="74"/>
                  </a:lnTo>
                  <a:lnTo>
                    <a:pt x="32" y="72"/>
                  </a:lnTo>
                  <a:lnTo>
                    <a:pt x="23" y="69"/>
                  </a:lnTo>
                  <a:lnTo>
                    <a:pt x="16" y="65"/>
                  </a:lnTo>
                  <a:lnTo>
                    <a:pt x="9" y="61"/>
                  </a:lnTo>
                  <a:lnTo>
                    <a:pt x="5" y="54"/>
                  </a:lnTo>
                  <a:lnTo>
                    <a:pt x="0" y="46"/>
                  </a:lnTo>
                  <a:lnTo>
                    <a:pt x="0" y="46"/>
                  </a:lnTo>
                  <a:lnTo>
                    <a:pt x="0" y="45"/>
                  </a:lnTo>
                  <a:lnTo>
                    <a:pt x="0" y="45"/>
                  </a:lnTo>
                  <a:lnTo>
                    <a:pt x="0" y="45"/>
                  </a:lnTo>
                  <a:lnTo>
                    <a:pt x="0" y="45"/>
                  </a:lnTo>
                  <a:lnTo>
                    <a:pt x="0" y="45"/>
                  </a:lnTo>
                  <a:lnTo>
                    <a:pt x="0" y="45"/>
                  </a:lnTo>
                  <a:lnTo>
                    <a:pt x="0" y="45"/>
                  </a:lnTo>
                  <a:lnTo>
                    <a:pt x="0" y="45"/>
                  </a:lnTo>
                  <a:lnTo>
                    <a:pt x="0" y="45"/>
                  </a:lnTo>
                  <a:lnTo>
                    <a:pt x="5" y="54"/>
                  </a:lnTo>
                  <a:lnTo>
                    <a:pt x="10" y="59"/>
                  </a:lnTo>
                  <a:lnTo>
                    <a:pt x="16" y="65"/>
                  </a:lnTo>
                  <a:lnTo>
                    <a:pt x="23" y="69"/>
                  </a:lnTo>
                  <a:lnTo>
                    <a:pt x="32" y="72"/>
                  </a:lnTo>
                  <a:lnTo>
                    <a:pt x="41" y="72"/>
                  </a:lnTo>
                  <a:lnTo>
                    <a:pt x="51" y="72"/>
                  </a:lnTo>
                  <a:lnTo>
                    <a:pt x="59" y="69"/>
                  </a:lnTo>
                  <a:lnTo>
                    <a:pt x="67" y="65"/>
                  </a:lnTo>
                  <a:lnTo>
                    <a:pt x="72" y="59"/>
                  </a:lnTo>
                  <a:lnTo>
                    <a:pt x="78" y="54"/>
                  </a:lnTo>
                  <a:lnTo>
                    <a:pt x="82" y="45"/>
                  </a:lnTo>
                  <a:lnTo>
                    <a:pt x="85" y="38"/>
                  </a:lnTo>
                  <a:lnTo>
                    <a:pt x="85" y="28"/>
                  </a:lnTo>
                  <a:lnTo>
                    <a:pt x="87"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3" name="Freeform 1583"/>
            <p:cNvSpPr>
              <a:spLocks/>
            </p:cNvSpPr>
            <p:nvPr/>
          </p:nvSpPr>
          <p:spPr bwMode="auto">
            <a:xfrm>
              <a:off x="4075" y="2544"/>
              <a:ext cx="85" cy="72"/>
            </a:xfrm>
            <a:custGeom>
              <a:avLst/>
              <a:gdLst>
                <a:gd name="T0" fmla="*/ 85 w 85"/>
                <a:gd name="T1" fmla="*/ 28 h 72"/>
                <a:gd name="T2" fmla="*/ 85 w 85"/>
                <a:gd name="T3" fmla="*/ 19 h 72"/>
                <a:gd name="T4" fmla="*/ 82 w 85"/>
                <a:gd name="T5" fmla="*/ 10 h 72"/>
                <a:gd name="T6" fmla="*/ 78 w 85"/>
                <a:gd name="T7" fmla="*/ 3 h 72"/>
                <a:gd name="T8" fmla="*/ 75 w 85"/>
                <a:gd name="T9" fmla="*/ 0 h 72"/>
                <a:gd name="T10" fmla="*/ 75 w 85"/>
                <a:gd name="T11" fmla="*/ 0 h 72"/>
                <a:gd name="T12" fmla="*/ 75 w 85"/>
                <a:gd name="T13" fmla="*/ 0 h 72"/>
                <a:gd name="T14" fmla="*/ 75 w 85"/>
                <a:gd name="T15" fmla="*/ 0 h 72"/>
                <a:gd name="T16" fmla="*/ 75 w 85"/>
                <a:gd name="T17" fmla="*/ 0 h 72"/>
                <a:gd name="T18" fmla="*/ 75 w 85"/>
                <a:gd name="T19" fmla="*/ 0 h 72"/>
                <a:gd name="T20" fmla="*/ 75 w 85"/>
                <a:gd name="T21" fmla="*/ 0 h 72"/>
                <a:gd name="T22" fmla="*/ 75 w 85"/>
                <a:gd name="T23" fmla="*/ 0 h 72"/>
                <a:gd name="T24" fmla="*/ 75 w 85"/>
                <a:gd name="T25" fmla="*/ 0 h 72"/>
                <a:gd name="T26" fmla="*/ 78 w 85"/>
                <a:gd name="T27" fmla="*/ 3 h 72"/>
                <a:gd name="T28" fmla="*/ 82 w 85"/>
                <a:gd name="T29" fmla="*/ 12 h 72"/>
                <a:gd name="T30" fmla="*/ 84 w 85"/>
                <a:gd name="T31" fmla="*/ 19 h 72"/>
                <a:gd name="T32" fmla="*/ 85 w 85"/>
                <a:gd name="T33" fmla="*/ 28 h 72"/>
                <a:gd name="T34" fmla="*/ 85 w 85"/>
                <a:gd name="T35" fmla="*/ 28 h 72"/>
                <a:gd name="T36" fmla="*/ 85 w 85"/>
                <a:gd name="T37" fmla="*/ 38 h 72"/>
                <a:gd name="T38" fmla="*/ 82 w 85"/>
                <a:gd name="T39" fmla="*/ 45 h 72"/>
                <a:gd name="T40" fmla="*/ 78 w 85"/>
                <a:gd name="T41" fmla="*/ 54 h 72"/>
                <a:gd name="T42" fmla="*/ 72 w 85"/>
                <a:gd name="T43" fmla="*/ 59 h 72"/>
                <a:gd name="T44" fmla="*/ 67 w 85"/>
                <a:gd name="T45" fmla="*/ 65 h 72"/>
                <a:gd name="T46" fmla="*/ 59 w 85"/>
                <a:gd name="T47" fmla="*/ 69 h 72"/>
                <a:gd name="T48" fmla="*/ 51 w 85"/>
                <a:gd name="T49" fmla="*/ 72 h 72"/>
                <a:gd name="T50" fmla="*/ 41 w 85"/>
                <a:gd name="T51" fmla="*/ 72 h 72"/>
                <a:gd name="T52" fmla="*/ 32 w 85"/>
                <a:gd name="T53" fmla="*/ 72 h 72"/>
                <a:gd name="T54" fmla="*/ 23 w 85"/>
                <a:gd name="T55" fmla="*/ 69 h 72"/>
                <a:gd name="T56" fmla="*/ 16 w 85"/>
                <a:gd name="T57" fmla="*/ 65 h 72"/>
                <a:gd name="T58" fmla="*/ 10 w 85"/>
                <a:gd name="T59" fmla="*/ 59 h 72"/>
                <a:gd name="T60" fmla="*/ 5 w 85"/>
                <a:gd name="T61" fmla="*/ 54 h 72"/>
                <a:gd name="T62" fmla="*/ 0 w 85"/>
                <a:gd name="T63" fmla="*/ 45 h 72"/>
                <a:gd name="T64" fmla="*/ 0 w 85"/>
                <a:gd name="T65" fmla="*/ 45 h 72"/>
                <a:gd name="T66" fmla="*/ 0 w 85"/>
                <a:gd name="T67" fmla="*/ 45 h 72"/>
                <a:gd name="T68" fmla="*/ 0 w 85"/>
                <a:gd name="T69" fmla="*/ 45 h 72"/>
                <a:gd name="T70" fmla="*/ 0 w 85"/>
                <a:gd name="T71" fmla="*/ 45 h 72"/>
                <a:gd name="T72" fmla="*/ 0 w 85"/>
                <a:gd name="T73" fmla="*/ 45 h 72"/>
                <a:gd name="T74" fmla="*/ 0 w 85"/>
                <a:gd name="T75" fmla="*/ 45 h 72"/>
                <a:gd name="T76" fmla="*/ 0 w 85"/>
                <a:gd name="T77" fmla="*/ 44 h 72"/>
                <a:gd name="T78" fmla="*/ 0 w 85"/>
                <a:gd name="T79" fmla="*/ 44 h 72"/>
                <a:gd name="T80" fmla="*/ 0 w 85"/>
                <a:gd name="T81" fmla="*/ 44 h 72"/>
                <a:gd name="T82" fmla="*/ 0 w 85"/>
                <a:gd name="T83" fmla="*/ 45 h 72"/>
                <a:gd name="T84" fmla="*/ 5 w 85"/>
                <a:gd name="T85" fmla="*/ 54 h 72"/>
                <a:gd name="T86" fmla="*/ 10 w 85"/>
                <a:gd name="T87" fmla="*/ 59 h 72"/>
                <a:gd name="T88" fmla="*/ 16 w 85"/>
                <a:gd name="T89" fmla="*/ 65 h 72"/>
                <a:gd name="T90" fmla="*/ 25 w 85"/>
                <a:gd name="T91" fmla="*/ 69 h 72"/>
                <a:gd name="T92" fmla="*/ 32 w 85"/>
                <a:gd name="T93" fmla="*/ 71 h 72"/>
                <a:gd name="T94" fmla="*/ 41 w 85"/>
                <a:gd name="T95" fmla="*/ 72 h 72"/>
                <a:gd name="T96" fmla="*/ 51 w 85"/>
                <a:gd name="T97" fmla="*/ 71 h 72"/>
                <a:gd name="T98" fmla="*/ 58 w 85"/>
                <a:gd name="T99" fmla="*/ 69 h 72"/>
                <a:gd name="T100" fmla="*/ 67 w 85"/>
                <a:gd name="T101" fmla="*/ 65 h 72"/>
                <a:gd name="T102" fmla="*/ 72 w 85"/>
                <a:gd name="T103" fmla="*/ 59 h 72"/>
                <a:gd name="T104" fmla="*/ 78 w 85"/>
                <a:gd name="T105" fmla="*/ 54 h 72"/>
                <a:gd name="T106" fmla="*/ 82 w 85"/>
                <a:gd name="T107" fmla="*/ 45 h 72"/>
                <a:gd name="T108" fmla="*/ 84 w 85"/>
                <a:gd name="T109" fmla="*/ 38 h 72"/>
                <a:gd name="T110" fmla="*/ 85 w 85"/>
                <a:gd name="T111" fmla="*/ 28 h 72"/>
                <a:gd name="T112" fmla="*/ 85 w 85"/>
                <a:gd name="T11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8"/>
                  </a:moveTo>
                  <a:lnTo>
                    <a:pt x="85" y="19"/>
                  </a:lnTo>
                  <a:lnTo>
                    <a:pt x="82" y="10"/>
                  </a:lnTo>
                  <a:lnTo>
                    <a:pt x="78" y="3"/>
                  </a:lnTo>
                  <a:lnTo>
                    <a:pt x="75" y="0"/>
                  </a:lnTo>
                  <a:lnTo>
                    <a:pt x="75" y="0"/>
                  </a:lnTo>
                  <a:lnTo>
                    <a:pt x="75" y="0"/>
                  </a:lnTo>
                  <a:lnTo>
                    <a:pt x="75" y="0"/>
                  </a:lnTo>
                  <a:lnTo>
                    <a:pt x="75" y="0"/>
                  </a:lnTo>
                  <a:lnTo>
                    <a:pt x="75" y="0"/>
                  </a:lnTo>
                  <a:lnTo>
                    <a:pt x="75" y="0"/>
                  </a:lnTo>
                  <a:lnTo>
                    <a:pt x="75" y="0"/>
                  </a:lnTo>
                  <a:lnTo>
                    <a:pt x="75" y="0"/>
                  </a:lnTo>
                  <a:lnTo>
                    <a:pt x="78" y="3"/>
                  </a:lnTo>
                  <a:lnTo>
                    <a:pt x="82" y="12"/>
                  </a:lnTo>
                  <a:lnTo>
                    <a:pt x="84" y="19"/>
                  </a:lnTo>
                  <a:lnTo>
                    <a:pt x="85" y="28"/>
                  </a:lnTo>
                  <a:lnTo>
                    <a:pt x="85" y="28"/>
                  </a:lnTo>
                  <a:lnTo>
                    <a:pt x="85" y="38"/>
                  </a:lnTo>
                  <a:lnTo>
                    <a:pt x="82" y="45"/>
                  </a:lnTo>
                  <a:lnTo>
                    <a:pt x="78" y="54"/>
                  </a:lnTo>
                  <a:lnTo>
                    <a:pt x="72" y="59"/>
                  </a:lnTo>
                  <a:lnTo>
                    <a:pt x="67" y="65"/>
                  </a:lnTo>
                  <a:lnTo>
                    <a:pt x="59" y="69"/>
                  </a:lnTo>
                  <a:lnTo>
                    <a:pt x="51" y="72"/>
                  </a:lnTo>
                  <a:lnTo>
                    <a:pt x="41" y="72"/>
                  </a:lnTo>
                  <a:lnTo>
                    <a:pt x="32" y="72"/>
                  </a:lnTo>
                  <a:lnTo>
                    <a:pt x="23" y="69"/>
                  </a:lnTo>
                  <a:lnTo>
                    <a:pt x="16" y="65"/>
                  </a:lnTo>
                  <a:lnTo>
                    <a:pt x="10" y="59"/>
                  </a:lnTo>
                  <a:lnTo>
                    <a:pt x="5" y="54"/>
                  </a:lnTo>
                  <a:lnTo>
                    <a:pt x="0" y="45"/>
                  </a:lnTo>
                  <a:lnTo>
                    <a:pt x="0" y="45"/>
                  </a:lnTo>
                  <a:lnTo>
                    <a:pt x="0" y="45"/>
                  </a:lnTo>
                  <a:lnTo>
                    <a:pt x="0" y="45"/>
                  </a:lnTo>
                  <a:lnTo>
                    <a:pt x="0" y="45"/>
                  </a:lnTo>
                  <a:lnTo>
                    <a:pt x="0" y="45"/>
                  </a:lnTo>
                  <a:lnTo>
                    <a:pt x="0" y="45"/>
                  </a:lnTo>
                  <a:lnTo>
                    <a:pt x="0" y="44"/>
                  </a:lnTo>
                  <a:lnTo>
                    <a:pt x="0" y="44"/>
                  </a:lnTo>
                  <a:lnTo>
                    <a:pt x="0" y="44"/>
                  </a:lnTo>
                  <a:lnTo>
                    <a:pt x="0" y="45"/>
                  </a:lnTo>
                  <a:lnTo>
                    <a:pt x="5" y="54"/>
                  </a:lnTo>
                  <a:lnTo>
                    <a:pt x="10" y="59"/>
                  </a:lnTo>
                  <a:lnTo>
                    <a:pt x="16" y="65"/>
                  </a:lnTo>
                  <a:lnTo>
                    <a:pt x="25" y="69"/>
                  </a:lnTo>
                  <a:lnTo>
                    <a:pt x="32" y="71"/>
                  </a:lnTo>
                  <a:lnTo>
                    <a:pt x="41" y="72"/>
                  </a:lnTo>
                  <a:lnTo>
                    <a:pt x="51" y="71"/>
                  </a:lnTo>
                  <a:lnTo>
                    <a:pt x="58" y="69"/>
                  </a:lnTo>
                  <a:lnTo>
                    <a:pt x="67" y="65"/>
                  </a:lnTo>
                  <a:lnTo>
                    <a:pt x="72" y="59"/>
                  </a:lnTo>
                  <a:lnTo>
                    <a:pt x="78" y="54"/>
                  </a:lnTo>
                  <a:lnTo>
                    <a:pt x="82" y="45"/>
                  </a:lnTo>
                  <a:lnTo>
                    <a:pt x="84" y="38"/>
                  </a:lnTo>
                  <a:lnTo>
                    <a:pt x="85" y="28"/>
                  </a:lnTo>
                  <a:lnTo>
                    <a:pt x="85" y="28"/>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4" name="Freeform 1584"/>
            <p:cNvSpPr>
              <a:spLocks/>
            </p:cNvSpPr>
            <p:nvPr/>
          </p:nvSpPr>
          <p:spPr bwMode="auto">
            <a:xfrm>
              <a:off x="4075" y="2544"/>
              <a:ext cx="85" cy="72"/>
            </a:xfrm>
            <a:custGeom>
              <a:avLst/>
              <a:gdLst>
                <a:gd name="T0" fmla="*/ 85 w 85"/>
                <a:gd name="T1" fmla="*/ 28 h 72"/>
                <a:gd name="T2" fmla="*/ 84 w 85"/>
                <a:gd name="T3" fmla="*/ 19 h 72"/>
                <a:gd name="T4" fmla="*/ 82 w 85"/>
                <a:gd name="T5" fmla="*/ 12 h 72"/>
                <a:gd name="T6" fmla="*/ 78 w 85"/>
                <a:gd name="T7" fmla="*/ 3 h 72"/>
                <a:gd name="T8" fmla="*/ 75 w 85"/>
                <a:gd name="T9" fmla="*/ 0 h 72"/>
                <a:gd name="T10" fmla="*/ 75 w 85"/>
                <a:gd name="T11" fmla="*/ 0 h 72"/>
                <a:gd name="T12" fmla="*/ 74 w 85"/>
                <a:gd name="T13" fmla="*/ 0 h 72"/>
                <a:gd name="T14" fmla="*/ 74 w 85"/>
                <a:gd name="T15" fmla="*/ 0 h 72"/>
                <a:gd name="T16" fmla="*/ 74 w 85"/>
                <a:gd name="T17" fmla="*/ 0 h 72"/>
                <a:gd name="T18" fmla="*/ 74 w 85"/>
                <a:gd name="T19" fmla="*/ 0 h 72"/>
                <a:gd name="T20" fmla="*/ 74 w 85"/>
                <a:gd name="T21" fmla="*/ 0 h 72"/>
                <a:gd name="T22" fmla="*/ 74 w 85"/>
                <a:gd name="T23" fmla="*/ 0 h 72"/>
                <a:gd name="T24" fmla="*/ 74 w 85"/>
                <a:gd name="T25" fmla="*/ 0 h 72"/>
                <a:gd name="T26" fmla="*/ 78 w 85"/>
                <a:gd name="T27" fmla="*/ 5 h 72"/>
                <a:gd name="T28" fmla="*/ 81 w 85"/>
                <a:gd name="T29" fmla="*/ 12 h 72"/>
                <a:gd name="T30" fmla="*/ 84 w 85"/>
                <a:gd name="T31" fmla="*/ 19 h 72"/>
                <a:gd name="T32" fmla="*/ 85 w 85"/>
                <a:gd name="T33" fmla="*/ 28 h 72"/>
                <a:gd name="T34" fmla="*/ 85 w 85"/>
                <a:gd name="T35" fmla="*/ 28 h 72"/>
                <a:gd name="T36" fmla="*/ 84 w 85"/>
                <a:gd name="T37" fmla="*/ 38 h 72"/>
                <a:gd name="T38" fmla="*/ 82 w 85"/>
                <a:gd name="T39" fmla="*/ 45 h 72"/>
                <a:gd name="T40" fmla="*/ 78 w 85"/>
                <a:gd name="T41" fmla="*/ 54 h 72"/>
                <a:gd name="T42" fmla="*/ 72 w 85"/>
                <a:gd name="T43" fmla="*/ 59 h 72"/>
                <a:gd name="T44" fmla="*/ 67 w 85"/>
                <a:gd name="T45" fmla="*/ 65 h 72"/>
                <a:gd name="T46" fmla="*/ 58 w 85"/>
                <a:gd name="T47" fmla="*/ 69 h 72"/>
                <a:gd name="T48" fmla="*/ 51 w 85"/>
                <a:gd name="T49" fmla="*/ 71 h 72"/>
                <a:gd name="T50" fmla="*/ 41 w 85"/>
                <a:gd name="T51" fmla="*/ 72 h 72"/>
                <a:gd name="T52" fmla="*/ 32 w 85"/>
                <a:gd name="T53" fmla="*/ 71 h 72"/>
                <a:gd name="T54" fmla="*/ 25 w 85"/>
                <a:gd name="T55" fmla="*/ 69 h 72"/>
                <a:gd name="T56" fmla="*/ 16 w 85"/>
                <a:gd name="T57" fmla="*/ 65 h 72"/>
                <a:gd name="T58" fmla="*/ 10 w 85"/>
                <a:gd name="T59" fmla="*/ 59 h 72"/>
                <a:gd name="T60" fmla="*/ 5 w 85"/>
                <a:gd name="T61" fmla="*/ 54 h 72"/>
                <a:gd name="T62" fmla="*/ 0 w 85"/>
                <a:gd name="T63" fmla="*/ 45 h 72"/>
                <a:gd name="T64" fmla="*/ 0 w 85"/>
                <a:gd name="T65" fmla="*/ 44 h 72"/>
                <a:gd name="T66" fmla="*/ 0 w 85"/>
                <a:gd name="T67" fmla="*/ 44 h 72"/>
                <a:gd name="T68" fmla="*/ 0 w 85"/>
                <a:gd name="T69" fmla="*/ 44 h 72"/>
                <a:gd name="T70" fmla="*/ 0 w 85"/>
                <a:gd name="T71" fmla="*/ 44 h 72"/>
                <a:gd name="T72" fmla="*/ 0 w 85"/>
                <a:gd name="T73" fmla="*/ 44 h 72"/>
                <a:gd name="T74" fmla="*/ 0 w 85"/>
                <a:gd name="T75" fmla="*/ 44 h 72"/>
                <a:gd name="T76" fmla="*/ 0 w 85"/>
                <a:gd name="T77" fmla="*/ 44 h 72"/>
                <a:gd name="T78" fmla="*/ 0 w 85"/>
                <a:gd name="T79" fmla="*/ 44 h 72"/>
                <a:gd name="T80" fmla="*/ 0 w 85"/>
                <a:gd name="T81" fmla="*/ 44 h 72"/>
                <a:gd name="T82" fmla="*/ 2 w 85"/>
                <a:gd name="T83" fmla="*/ 45 h 72"/>
                <a:gd name="T84" fmla="*/ 5 w 85"/>
                <a:gd name="T85" fmla="*/ 52 h 72"/>
                <a:gd name="T86" fmla="*/ 10 w 85"/>
                <a:gd name="T87" fmla="*/ 59 h 72"/>
                <a:gd name="T88" fmla="*/ 18 w 85"/>
                <a:gd name="T89" fmla="*/ 64 h 72"/>
                <a:gd name="T90" fmla="*/ 25 w 85"/>
                <a:gd name="T91" fmla="*/ 68 h 72"/>
                <a:gd name="T92" fmla="*/ 32 w 85"/>
                <a:gd name="T93" fmla="*/ 71 h 72"/>
                <a:gd name="T94" fmla="*/ 41 w 85"/>
                <a:gd name="T95" fmla="*/ 72 h 72"/>
                <a:gd name="T96" fmla="*/ 51 w 85"/>
                <a:gd name="T97" fmla="*/ 71 h 72"/>
                <a:gd name="T98" fmla="*/ 58 w 85"/>
                <a:gd name="T99" fmla="*/ 68 h 72"/>
                <a:gd name="T100" fmla="*/ 65 w 85"/>
                <a:gd name="T101" fmla="*/ 64 h 72"/>
                <a:gd name="T102" fmla="*/ 72 w 85"/>
                <a:gd name="T103" fmla="*/ 59 h 72"/>
                <a:gd name="T104" fmla="*/ 78 w 85"/>
                <a:gd name="T105" fmla="*/ 52 h 72"/>
                <a:gd name="T106" fmla="*/ 81 w 85"/>
                <a:gd name="T107" fmla="*/ 45 h 72"/>
                <a:gd name="T108" fmla="*/ 84 w 85"/>
                <a:gd name="T109" fmla="*/ 38 h 72"/>
                <a:gd name="T110" fmla="*/ 85 w 85"/>
                <a:gd name="T111" fmla="*/ 28 h 72"/>
                <a:gd name="T112" fmla="*/ 85 w 85"/>
                <a:gd name="T11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8"/>
                  </a:moveTo>
                  <a:lnTo>
                    <a:pt x="84" y="19"/>
                  </a:lnTo>
                  <a:lnTo>
                    <a:pt x="82" y="12"/>
                  </a:lnTo>
                  <a:lnTo>
                    <a:pt x="78" y="3"/>
                  </a:lnTo>
                  <a:lnTo>
                    <a:pt x="75" y="0"/>
                  </a:lnTo>
                  <a:lnTo>
                    <a:pt x="75" y="0"/>
                  </a:lnTo>
                  <a:lnTo>
                    <a:pt x="74" y="0"/>
                  </a:lnTo>
                  <a:lnTo>
                    <a:pt x="74" y="0"/>
                  </a:lnTo>
                  <a:lnTo>
                    <a:pt x="74" y="0"/>
                  </a:lnTo>
                  <a:lnTo>
                    <a:pt x="74" y="0"/>
                  </a:lnTo>
                  <a:lnTo>
                    <a:pt x="74" y="0"/>
                  </a:lnTo>
                  <a:lnTo>
                    <a:pt x="74" y="0"/>
                  </a:lnTo>
                  <a:lnTo>
                    <a:pt x="74" y="0"/>
                  </a:lnTo>
                  <a:lnTo>
                    <a:pt x="78" y="5"/>
                  </a:lnTo>
                  <a:lnTo>
                    <a:pt x="81" y="12"/>
                  </a:lnTo>
                  <a:lnTo>
                    <a:pt x="84" y="19"/>
                  </a:lnTo>
                  <a:lnTo>
                    <a:pt x="85" y="28"/>
                  </a:lnTo>
                  <a:lnTo>
                    <a:pt x="85" y="28"/>
                  </a:lnTo>
                  <a:lnTo>
                    <a:pt x="84" y="38"/>
                  </a:lnTo>
                  <a:lnTo>
                    <a:pt x="82" y="45"/>
                  </a:lnTo>
                  <a:lnTo>
                    <a:pt x="78" y="54"/>
                  </a:lnTo>
                  <a:lnTo>
                    <a:pt x="72" y="59"/>
                  </a:lnTo>
                  <a:lnTo>
                    <a:pt x="67" y="65"/>
                  </a:lnTo>
                  <a:lnTo>
                    <a:pt x="58" y="69"/>
                  </a:lnTo>
                  <a:lnTo>
                    <a:pt x="51" y="71"/>
                  </a:lnTo>
                  <a:lnTo>
                    <a:pt x="41" y="72"/>
                  </a:lnTo>
                  <a:lnTo>
                    <a:pt x="32" y="71"/>
                  </a:lnTo>
                  <a:lnTo>
                    <a:pt x="25" y="69"/>
                  </a:lnTo>
                  <a:lnTo>
                    <a:pt x="16" y="65"/>
                  </a:lnTo>
                  <a:lnTo>
                    <a:pt x="10" y="59"/>
                  </a:lnTo>
                  <a:lnTo>
                    <a:pt x="5" y="54"/>
                  </a:lnTo>
                  <a:lnTo>
                    <a:pt x="0" y="45"/>
                  </a:lnTo>
                  <a:lnTo>
                    <a:pt x="0" y="44"/>
                  </a:lnTo>
                  <a:lnTo>
                    <a:pt x="0" y="44"/>
                  </a:lnTo>
                  <a:lnTo>
                    <a:pt x="0" y="44"/>
                  </a:lnTo>
                  <a:lnTo>
                    <a:pt x="0" y="44"/>
                  </a:lnTo>
                  <a:lnTo>
                    <a:pt x="0" y="44"/>
                  </a:lnTo>
                  <a:lnTo>
                    <a:pt x="0" y="44"/>
                  </a:lnTo>
                  <a:lnTo>
                    <a:pt x="0" y="44"/>
                  </a:lnTo>
                  <a:lnTo>
                    <a:pt x="0" y="44"/>
                  </a:lnTo>
                  <a:lnTo>
                    <a:pt x="0" y="44"/>
                  </a:lnTo>
                  <a:lnTo>
                    <a:pt x="2" y="45"/>
                  </a:lnTo>
                  <a:lnTo>
                    <a:pt x="5" y="52"/>
                  </a:lnTo>
                  <a:lnTo>
                    <a:pt x="10" y="59"/>
                  </a:lnTo>
                  <a:lnTo>
                    <a:pt x="18" y="64"/>
                  </a:lnTo>
                  <a:lnTo>
                    <a:pt x="25" y="68"/>
                  </a:lnTo>
                  <a:lnTo>
                    <a:pt x="32" y="71"/>
                  </a:lnTo>
                  <a:lnTo>
                    <a:pt x="41" y="72"/>
                  </a:lnTo>
                  <a:lnTo>
                    <a:pt x="51" y="71"/>
                  </a:lnTo>
                  <a:lnTo>
                    <a:pt x="58" y="68"/>
                  </a:lnTo>
                  <a:lnTo>
                    <a:pt x="65" y="64"/>
                  </a:lnTo>
                  <a:lnTo>
                    <a:pt x="72" y="59"/>
                  </a:lnTo>
                  <a:lnTo>
                    <a:pt x="78" y="52"/>
                  </a:lnTo>
                  <a:lnTo>
                    <a:pt x="81" y="45"/>
                  </a:lnTo>
                  <a:lnTo>
                    <a:pt x="84" y="38"/>
                  </a:lnTo>
                  <a:lnTo>
                    <a:pt x="85" y="28"/>
                  </a:lnTo>
                  <a:lnTo>
                    <a:pt x="8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5" name="Freeform 1585"/>
            <p:cNvSpPr>
              <a:spLocks/>
            </p:cNvSpPr>
            <p:nvPr/>
          </p:nvSpPr>
          <p:spPr bwMode="auto">
            <a:xfrm>
              <a:off x="4075" y="2544"/>
              <a:ext cx="85" cy="72"/>
            </a:xfrm>
            <a:custGeom>
              <a:avLst/>
              <a:gdLst>
                <a:gd name="T0" fmla="*/ 85 w 85"/>
                <a:gd name="T1" fmla="*/ 28 h 72"/>
                <a:gd name="T2" fmla="*/ 84 w 85"/>
                <a:gd name="T3" fmla="*/ 19 h 72"/>
                <a:gd name="T4" fmla="*/ 81 w 85"/>
                <a:gd name="T5" fmla="*/ 12 h 72"/>
                <a:gd name="T6" fmla="*/ 78 w 85"/>
                <a:gd name="T7" fmla="*/ 5 h 72"/>
                <a:gd name="T8" fmla="*/ 74 w 85"/>
                <a:gd name="T9" fmla="*/ 0 h 72"/>
                <a:gd name="T10" fmla="*/ 74 w 85"/>
                <a:gd name="T11" fmla="*/ 0 h 72"/>
                <a:gd name="T12" fmla="*/ 74 w 85"/>
                <a:gd name="T13" fmla="*/ 0 h 72"/>
                <a:gd name="T14" fmla="*/ 74 w 85"/>
                <a:gd name="T15" fmla="*/ 0 h 72"/>
                <a:gd name="T16" fmla="*/ 74 w 85"/>
                <a:gd name="T17" fmla="*/ 0 h 72"/>
                <a:gd name="T18" fmla="*/ 74 w 85"/>
                <a:gd name="T19" fmla="*/ 0 h 72"/>
                <a:gd name="T20" fmla="*/ 74 w 85"/>
                <a:gd name="T21" fmla="*/ 0 h 72"/>
                <a:gd name="T22" fmla="*/ 74 w 85"/>
                <a:gd name="T23" fmla="*/ 0 h 72"/>
                <a:gd name="T24" fmla="*/ 74 w 85"/>
                <a:gd name="T25" fmla="*/ 0 h 72"/>
                <a:gd name="T26" fmla="*/ 77 w 85"/>
                <a:gd name="T27" fmla="*/ 5 h 72"/>
                <a:gd name="T28" fmla="*/ 81 w 85"/>
                <a:gd name="T29" fmla="*/ 12 h 72"/>
                <a:gd name="T30" fmla="*/ 84 w 85"/>
                <a:gd name="T31" fmla="*/ 19 h 72"/>
                <a:gd name="T32" fmla="*/ 84 w 85"/>
                <a:gd name="T33" fmla="*/ 28 h 72"/>
                <a:gd name="T34" fmla="*/ 85 w 85"/>
                <a:gd name="T35" fmla="*/ 28 h 72"/>
                <a:gd name="T36" fmla="*/ 84 w 85"/>
                <a:gd name="T37" fmla="*/ 38 h 72"/>
                <a:gd name="T38" fmla="*/ 81 w 85"/>
                <a:gd name="T39" fmla="*/ 45 h 72"/>
                <a:gd name="T40" fmla="*/ 78 w 85"/>
                <a:gd name="T41" fmla="*/ 52 h 72"/>
                <a:gd name="T42" fmla="*/ 72 w 85"/>
                <a:gd name="T43" fmla="*/ 59 h 72"/>
                <a:gd name="T44" fmla="*/ 65 w 85"/>
                <a:gd name="T45" fmla="*/ 64 h 72"/>
                <a:gd name="T46" fmla="*/ 58 w 85"/>
                <a:gd name="T47" fmla="*/ 68 h 72"/>
                <a:gd name="T48" fmla="*/ 51 w 85"/>
                <a:gd name="T49" fmla="*/ 71 h 72"/>
                <a:gd name="T50" fmla="*/ 41 w 85"/>
                <a:gd name="T51" fmla="*/ 72 h 72"/>
                <a:gd name="T52" fmla="*/ 32 w 85"/>
                <a:gd name="T53" fmla="*/ 71 h 72"/>
                <a:gd name="T54" fmla="*/ 25 w 85"/>
                <a:gd name="T55" fmla="*/ 68 h 72"/>
                <a:gd name="T56" fmla="*/ 18 w 85"/>
                <a:gd name="T57" fmla="*/ 64 h 72"/>
                <a:gd name="T58" fmla="*/ 10 w 85"/>
                <a:gd name="T59" fmla="*/ 59 h 72"/>
                <a:gd name="T60" fmla="*/ 5 w 85"/>
                <a:gd name="T61" fmla="*/ 52 h 72"/>
                <a:gd name="T62" fmla="*/ 2 w 85"/>
                <a:gd name="T63" fmla="*/ 45 h 72"/>
                <a:gd name="T64" fmla="*/ 0 w 85"/>
                <a:gd name="T65" fmla="*/ 44 h 72"/>
                <a:gd name="T66" fmla="*/ 0 w 85"/>
                <a:gd name="T67" fmla="*/ 44 h 72"/>
                <a:gd name="T68" fmla="*/ 0 w 85"/>
                <a:gd name="T69" fmla="*/ 44 h 72"/>
                <a:gd name="T70" fmla="*/ 0 w 85"/>
                <a:gd name="T71" fmla="*/ 44 h 72"/>
                <a:gd name="T72" fmla="*/ 0 w 85"/>
                <a:gd name="T73" fmla="*/ 42 h 72"/>
                <a:gd name="T74" fmla="*/ 0 w 85"/>
                <a:gd name="T75" fmla="*/ 42 h 72"/>
                <a:gd name="T76" fmla="*/ 0 w 85"/>
                <a:gd name="T77" fmla="*/ 42 h 72"/>
                <a:gd name="T78" fmla="*/ 0 w 85"/>
                <a:gd name="T79" fmla="*/ 42 h 72"/>
                <a:gd name="T80" fmla="*/ 0 w 85"/>
                <a:gd name="T81" fmla="*/ 42 h 72"/>
                <a:gd name="T82" fmla="*/ 2 w 85"/>
                <a:gd name="T83" fmla="*/ 45 h 72"/>
                <a:gd name="T84" fmla="*/ 6 w 85"/>
                <a:gd name="T85" fmla="*/ 52 h 72"/>
                <a:gd name="T86" fmla="*/ 10 w 85"/>
                <a:gd name="T87" fmla="*/ 59 h 72"/>
                <a:gd name="T88" fmla="*/ 18 w 85"/>
                <a:gd name="T89" fmla="*/ 64 h 72"/>
                <a:gd name="T90" fmla="*/ 25 w 85"/>
                <a:gd name="T91" fmla="*/ 68 h 72"/>
                <a:gd name="T92" fmla="*/ 32 w 85"/>
                <a:gd name="T93" fmla="*/ 71 h 72"/>
                <a:gd name="T94" fmla="*/ 41 w 85"/>
                <a:gd name="T95" fmla="*/ 71 h 72"/>
                <a:gd name="T96" fmla="*/ 49 w 85"/>
                <a:gd name="T97" fmla="*/ 71 h 72"/>
                <a:gd name="T98" fmla="*/ 58 w 85"/>
                <a:gd name="T99" fmla="*/ 68 h 72"/>
                <a:gd name="T100" fmla="*/ 65 w 85"/>
                <a:gd name="T101" fmla="*/ 64 h 72"/>
                <a:gd name="T102" fmla="*/ 72 w 85"/>
                <a:gd name="T103" fmla="*/ 59 h 72"/>
                <a:gd name="T104" fmla="*/ 77 w 85"/>
                <a:gd name="T105" fmla="*/ 52 h 72"/>
                <a:gd name="T106" fmla="*/ 81 w 85"/>
                <a:gd name="T107" fmla="*/ 45 h 72"/>
                <a:gd name="T108" fmla="*/ 84 w 85"/>
                <a:gd name="T109" fmla="*/ 36 h 72"/>
                <a:gd name="T110" fmla="*/ 84 w 85"/>
                <a:gd name="T111" fmla="*/ 28 h 72"/>
                <a:gd name="T112" fmla="*/ 85 w 85"/>
                <a:gd name="T11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8"/>
                  </a:moveTo>
                  <a:lnTo>
                    <a:pt x="84" y="19"/>
                  </a:lnTo>
                  <a:lnTo>
                    <a:pt x="81" y="12"/>
                  </a:lnTo>
                  <a:lnTo>
                    <a:pt x="78" y="5"/>
                  </a:lnTo>
                  <a:lnTo>
                    <a:pt x="74" y="0"/>
                  </a:lnTo>
                  <a:lnTo>
                    <a:pt x="74" y="0"/>
                  </a:lnTo>
                  <a:lnTo>
                    <a:pt x="74" y="0"/>
                  </a:lnTo>
                  <a:lnTo>
                    <a:pt x="74" y="0"/>
                  </a:lnTo>
                  <a:lnTo>
                    <a:pt x="74" y="0"/>
                  </a:lnTo>
                  <a:lnTo>
                    <a:pt x="74" y="0"/>
                  </a:lnTo>
                  <a:lnTo>
                    <a:pt x="74" y="0"/>
                  </a:lnTo>
                  <a:lnTo>
                    <a:pt x="74" y="0"/>
                  </a:lnTo>
                  <a:lnTo>
                    <a:pt x="74" y="0"/>
                  </a:lnTo>
                  <a:lnTo>
                    <a:pt x="77" y="5"/>
                  </a:lnTo>
                  <a:lnTo>
                    <a:pt x="81" y="12"/>
                  </a:lnTo>
                  <a:lnTo>
                    <a:pt x="84" y="19"/>
                  </a:lnTo>
                  <a:lnTo>
                    <a:pt x="84" y="28"/>
                  </a:lnTo>
                  <a:lnTo>
                    <a:pt x="85" y="28"/>
                  </a:lnTo>
                  <a:lnTo>
                    <a:pt x="84" y="38"/>
                  </a:lnTo>
                  <a:lnTo>
                    <a:pt x="81" y="45"/>
                  </a:lnTo>
                  <a:lnTo>
                    <a:pt x="78" y="52"/>
                  </a:lnTo>
                  <a:lnTo>
                    <a:pt x="72" y="59"/>
                  </a:lnTo>
                  <a:lnTo>
                    <a:pt x="65" y="64"/>
                  </a:lnTo>
                  <a:lnTo>
                    <a:pt x="58" y="68"/>
                  </a:lnTo>
                  <a:lnTo>
                    <a:pt x="51" y="71"/>
                  </a:lnTo>
                  <a:lnTo>
                    <a:pt x="41" y="72"/>
                  </a:lnTo>
                  <a:lnTo>
                    <a:pt x="32" y="71"/>
                  </a:lnTo>
                  <a:lnTo>
                    <a:pt x="25" y="68"/>
                  </a:lnTo>
                  <a:lnTo>
                    <a:pt x="18" y="64"/>
                  </a:lnTo>
                  <a:lnTo>
                    <a:pt x="10" y="59"/>
                  </a:lnTo>
                  <a:lnTo>
                    <a:pt x="5" y="52"/>
                  </a:lnTo>
                  <a:lnTo>
                    <a:pt x="2" y="45"/>
                  </a:lnTo>
                  <a:lnTo>
                    <a:pt x="0" y="44"/>
                  </a:lnTo>
                  <a:lnTo>
                    <a:pt x="0" y="44"/>
                  </a:lnTo>
                  <a:lnTo>
                    <a:pt x="0" y="44"/>
                  </a:lnTo>
                  <a:lnTo>
                    <a:pt x="0" y="44"/>
                  </a:lnTo>
                  <a:lnTo>
                    <a:pt x="0" y="42"/>
                  </a:lnTo>
                  <a:lnTo>
                    <a:pt x="0" y="42"/>
                  </a:lnTo>
                  <a:lnTo>
                    <a:pt x="0" y="42"/>
                  </a:lnTo>
                  <a:lnTo>
                    <a:pt x="0" y="42"/>
                  </a:lnTo>
                  <a:lnTo>
                    <a:pt x="0" y="42"/>
                  </a:lnTo>
                  <a:lnTo>
                    <a:pt x="2" y="45"/>
                  </a:lnTo>
                  <a:lnTo>
                    <a:pt x="6" y="52"/>
                  </a:lnTo>
                  <a:lnTo>
                    <a:pt x="10" y="59"/>
                  </a:lnTo>
                  <a:lnTo>
                    <a:pt x="18" y="64"/>
                  </a:lnTo>
                  <a:lnTo>
                    <a:pt x="25" y="68"/>
                  </a:lnTo>
                  <a:lnTo>
                    <a:pt x="32" y="71"/>
                  </a:lnTo>
                  <a:lnTo>
                    <a:pt x="41" y="71"/>
                  </a:lnTo>
                  <a:lnTo>
                    <a:pt x="49" y="71"/>
                  </a:lnTo>
                  <a:lnTo>
                    <a:pt x="58" y="68"/>
                  </a:lnTo>
                  <a:lnTo>
                    <a:pt x="65" y="64"/>
                  </a:lnTo>
                  <a:lnTo>
                    <a:pt x="72" y="59"/>
                  </a:lnTo>
                  <a:lnTo>
                    <a:pt x="77" y="52"/>
                  </a:lnTo>
                  <a:lnTo>
                    <a:pt x="81" y="45"/>
                  </a:lnTo>
                  <a:lnTo>
                    <a:pt x="84" y="36"/>
                  </a:lnTo>
                  <a:lnTo>
                    <a:pt x="84" y="28"/>
                  </a:lnTo>
                  <a:lnTo>
                    <a:pt x="8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6" name="Freeform 1586"/>
            <p:cNvSpPr>
              <a:spLocks/>
            </p:cNvSpPr>
            <p:nvPr/>
          </p:nvSpPr>
          <p:spPr bwMode="auto">
            <a:xfrm>
              <a:off x="4075" y="2543"/>
              <a:ext cx="84" cy="72"/>
            </a:xfrm>
            <a:custGeom>
              <a:avLst/>
              <a:gdLst>
                <a:gd name="T0" fmla="*/ 84 w 84"/>
                <a:gd name="T1" fmla="*/ 29 h 72"/>
                <a:gd name="T2" fmla="*/ 84 w 84"/>
                <a:gd name="T3" fmla="*/ 20 h 72"/>
                <a:gd name="T4" fmla="*/ 81 w 84"/>
                <a:gd name="T5" fmla="*/ 13 h 72"/>
                <a:gd name="T6" fmla="*/ 77 w 84"/>
                <a:gd name="T7" fmla="*/ 6 h 72"/>
                <a:gd name="T8" fmla="*/ 74 w 84"/>
                <a:gd name="T9" fmla="*/ 1 h 72"/>
                <a:gd name="T10" fmla="*/ 72 w 84"/>
                <a:gd name="T11" fmla="*/ 0 h 72"/>
                <a:gd name="T12" fmla="*/ 72 w 84"/>
                <a:gd name="T13" fmla="*/ 0 h 72"/>
                <a:gd name="T14" fmla="*/ 72 w 84"/>
                <a:gd name="T15" fmla="*/ 0 h 72"/>
                <a:gd name="T16" fmla="*/ 72 w 84"/>
                <a:gd name="T17" fmla="*/ 0 h 72"/>
                <a:gd name="T18" fmla="*/ 72 w 84"/>
                <a:gd name="T19" fmla="*/ 0 h 72"/>
                <a:gd name="T20" fmla="*/ 72 w 84"/>
                <a:gd name="T21" fmla="*/ 0 h 72"/>
                <a:gd name="T22" fmla="*/ 72 w 84"/>
                <a:gd name="T23" fmla="*/ 0 h 72"/>
                <a:gd name="T24" fmla="*/ 72 w 84"/>
                <a:gd name="T25" fmla="*/ 0 h 72"/>
                <a:gd name="T26" fmla="*/ 77 w 84"/>
                <a:gd name="T27" fmla="*/ 6 h 72"/>
                <a:gd name="T28" fmla="*/ 81 w 84"/>
                <a:gd name="T29" fmla="*/ 13 h 72"/>
                <a:gd name="T30" fmla="*/ 82 w 84"/>
                <a:gd name="T31" fmla="*/ 22 h 72"/>
                <a:gd name="T32" fmla="*/ 84 w 84"/>
                <a:gd name="T33" fmla="*/ 29 h 72"/>
                <a:gd name="T34" fmla="*/ 84 w 84"/>
                <a:gd name="T35" fmla="*/ 29 h 72"/>
                <a:gd name="T36" fmla="*/ 84 w 84"/>
                <a:gd name="T37" fmla="*/ 37 h 72"/>
                <a:gd name="T38" fmla="*/ 81 w 84"/>
                <a:gd name="T39" fmla="*/ 46 h 72"/>
                <a:gd name="T40" fmla="*/ 77 w 84"/>
                <a:gd name="T41" fmla="*/ 53 h 72"/>
                <a:gd name="T42" fmla="*/ 72 w 84"/>
                <a:gd name="T43" fmla="*/ 60 h 72"/>
                <a:gd name="T44" fmla="*/ 65 w 84"/>
                <a:gd name="T45" fmla="*/ 65 h 72"/>
                <a:gd name="T46" fmla="*/ 58 w 84"/>
                <a:gd name="T47" fmla="*/ 69 h 72"/>
                <a:gd name="T48" fmla="*/ 49 w 84"/>
                <a:gd name="T49" fmla="*/ 72 h 72"/>
                <a:gd name="T50" fmla="*/ 41 w 84"/>
                <a:gd name="T51" fmla="*/ 72 h 72"/>
                <a:gd name="T52" fmla="*/ 32 w 84"/>
                <a:gd name="T53" fmla="*/ 72 h 72"/>
                <a:gd name="T54" fmla="*/ 25 w 84"/>
                <a:gd name="T55" fmla="*/ 69 h 72"/>
                <a:gd name="T56" fmla="*/ 18 w 84"/>
                <a:gd name="T57" fmla="*/ 65 h 72"/>
                <a:gd name="T58" fmla="*/ 10 w 84"/>
                <a:gd name="T59" fmla="*/ 60 h 72"/>
                <a:gd name="T60" fmla="*/ 6 w 84"/>
                <a:gd name="T61" fmla="*/ 53 h 72"/>
                <a:gd name="T62" fmla="*/ 2 w 84"/>
                <a:gd name="T63" fmla="*/ 46 h 72"/>
                <a:gd name="T64" fmla="*/ 0 w 84"/>
                <a:gd name="T65" fmla="*/ 43 h 72"/>
                <a:gd name="T66" fmla="*/ 0 w 84"/>
                <a:gd name="T67" fmla="*/ 43 h 72"/>
                <a:gd name="T68" fmla="*/ 0 w 84"/>
                <a:gd name="T69" fmla="*/ 43 h 72"/>
                <a:gd name="T70" fmla="*/ 0 w 84"/>
                <a:gd name="T71" fmla="*/ 43 h 72"/>
                <a:gd name="T72" fmla="*/ 2 w 84"/>
                <a:gd name="T73" fmla="*/ 43 h 72"/>
                <a:gd name="T74" fmla="*/ 2 w 84"/>
                <a:gd name="T75" fmla="*/ 43 h 72"/>
                <a:gd name="T76" fmla="*/ 2 w 84"/>
                <a:gd name="T77" fmla="*/ 43 h 72"/>
                <a:gd name="T78" fmla="*/ 2 w 84"/>
                <a:gd name="T79" fmla="*/ 43 h 72"/>
                <a:gd name="T80" fmla="*/ 2 w 84"/>
                <a:gd name="T81" fmla="*/ 43 h 72"/>
                <a:gd name="T82" fmla="*/ 2 w 84"/>
                <a:gd name="T83" fmla="*/ 46 h 72"/>
                <a:gd name="T84" fmla="*/ 6 w 84"/>
                <a:gd name="T85" fmla="*/ 53 h 72"/>
                <a:gd name="T86" fmla="*/ 12 w 84"/>
                <a:gd name="T87" fmla="*/ 59 h 72"/>
                <a:gd name="T88" fmla="*/ 18 w 84"/>
                <a:gd name="T89" fmla="*/ 65 h 72"/>
                <a:gd name="T90" fmla="*/ 25 w 84"/>
                <a:gd name="T91" fmla="*/ 69 h 72"/>
                <a:gd name="T92" fmla="*/ 34 w 84"/>
                <a:gd name="T93" fmla="*/ 70 h 72"/>
                <a:gd name="T94" fmla="*/ 41 w 84"/>
                <a:gd name="T95" fmla="*/ 72 h 72"/>
                <a:gd name="T96" fmla="*/ 49 w 84"/>
                <a:gd name="T97" fmla="*/ 70 h 72"/>
                <a:gd name="T98" fmla="*/ 58 w 84"/>
                <a:gd name="T99" fmla="*/ 69 h 72"/>
                <a:gd name="T100" fmla="*/ 65 w 84"/>
                <a:gd name="T101" fmla="*/ 65 h 72"/>
                <a:gd name="T102" fmla="*/ 71 w 84"/>
                <a:gd name="T103" fmla="*/ 59 h 72"/>
                <a:gd name="T104" fmla="*/ 77 w 84"/>
                <a:gd name="T105" fmla="*/ 53 h 72"/>
                <a:gd name="T106" fmla="*/ 81 w 84"/>
                <a:gd name="T107" fmla="*/ 46 h 72"/>
                <a:gd name="T108" fmla="*/ 82 w 84"/>
                <a:gd name="T109" fmla="*/ 37 h 72"/>
                <a:gd name="T110" fmla="*/ 84 w 84"/>
                <a:gd name="T111" fmla="*/ 29 h 72"/>
                <a:gd name="T112" fmla="*/ 84 w 84"/>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2">
                  <a:moveTo>
                    <a:pt x="84" y="29"/>
                  </a:moveTo>
                  <a:lnTo>
                    <a:pt x="84" y="20"/>
                  </a:lnTo>
                  <a:lnTo>
                    <a:pt x="81" y="13"/>
                  </a:lnTo>
                  <a:lnTo>
                    <a:pt x="77" y="6"/>
                  </a:lnTo>
                  <a:lnTo>
                    <a:pt x="74" y="1"/>
                  </a:lnTo>
                  <a:lnTo>
                    <a:pt x="72" y="0"/>
                  </a:lnTo>
                  <a:lnTo>
                    <a:pt x="72" y="0"/>
                  </a:lnTo>
                  <a:lnTo>
                    <a:pt x="72" y="0"/>
                  </a:lnTo>
                  <a:lnTo>
                    <a:pt x="72" y="0"/>
                  </a:lnTo>
                  <a:lnTo>
                    <a:pt x="72" y="0"/>
                  </a:lnTo>
                  <a:lnTo>
                    <a:pt x="72" y="0"/>
                  </a:lnTo>
                  <a:lnTo>
                    <a:pt x="72" y="0"/>
                  </a:lnTo>
                  <a:lnTo>
                    <a:pt x="72" y="0"/>
                  </a:lnTo>
                  <a:lnTo>
                    <a:pt x="77" y="6"/>
                  </a:lnTo>
                  <a:lnTo>
                    <a:pt x="81" y="13"/>
                  </a:lnTo>
                  <a:lnTo>
                    <a:pt x="82" y="22"/>
                  </a:lnTo>
                  <a:lnTo>
                    <a:pt x="84" y="29"/>
                  </a:lnTo>
                  <a:lnTo>
                    <a:pt x="84" y="29"/>
                  </a:lnTo>
                  <a:lnTo>
                    <a:pt x="84" y="37"/>
                  </a:lnTo>
                  <a:lnTo>
                    <a:pt x="81" y="46"/>
                  </a:lnTo>
                  <a:lnTo>
                    <a:pt x="77" y="53"/>
                  </a:lnTo>
                  <a:lnTo>
                    <a:pt x="72" y="60"/>
                  </a:lnTo>
                  <a:lnTo>
                    <a:pt x="65" y="65"/>
                  </a:lnTo>
                  <a:lnTo>
                    <a:pt x="58" y="69"/>
                  </a:lnTo>
                  <a:lnTo>
                    <a:pt x="49" y="72"/>
                  </a:lnTo>
                  <a:lnTo>
                    <a:pt x="41" y="72"/>
                  </a:lnTo>
                  <a:lnTo>
                    <a:pt x="32" y="72"/>
                  </a:lnTo>
                  <a:lnTo>
                    <a:pt x="25" y="69"/>
                  </a:lnTo>
                  <a:lnTo>
                    <a:pt x="18" y="65"/>
                  </a:lnTo>
                  <a:lnTo>
                    <a:pt x="10" y="60"/>
                  </a:lnTo>
                  <a:lnTo>
                    <a:pt x="6" y="53"/>
                  </a:lnTo>
                  <a:lnTo>
                    <a:pt x="2" y="46"/>
                  </a:lnTo>
                  <a:lnTo>
                    <a:pt x="0" y="43"/>
                  </a:lnTo>
                  <a:lnTo>
                    <a:pt x="0" y="43"/>
                  </a:lnTo>
                  <a:lnTo>
                    <a:pt x="0" y="43"/>
                  </a:lnTo>
                  <a:lnTo>
                    <a:pt x="0" y="43"/>
                  </a:lnTo>
                  <a:lnTo>
                    <a:pt x="2" y="43"/>
                  </a:lnTo>
                  <a:lnTo>
                    <a:pt x="2" y="43"/>
                  </a:lnTo>
                  <a:lnTo>
                    <a:pt x="2" y="43"/>
                  </a:lnTo>
                  <a:lnTo>
                    <a:pt x="2" y="43"/>
                  </a:lnTo>
                  <a:lnTo>
                    <a:pt x="2" y="43"/>
                  </a:lnTo>
                  <a:lnTo>
                    <a:pt x="2" y="46"/>
                  </a:lnTo>
                  <a:lnTo>
                    <a:pt x="6" y="53"/>
                  </a:lnTo>
                  <a:lnTo>
                    <a:pt x="12" y="59"/>
                  </a:lnTo>
                  <a:lnTo>
                    <a:pt x="18" y="65"/>
                  </a:lnTo>
                  <a:lnTo>
                    <a:pt x="25" y="69"/>
                  </a:lnTo>
                  <a:lnTo>
                    <a:pt x="34" y="70"/>
                  </a:lnTo>
                  <a:lnTo>
                    <a:pt x="41" y="72"/>
                  </a:lnTo>
                  <a:lnTo>
                    <a:pt x="49" y="70"/>
                  </a:lnTo>
                  <a:lnTo>
                    <a:pt x="58" y="69"/>
                  </a:lnTo>
                  <a:lnTo>
                    <a:pt x="65" y="65"/>
                  </a:lnTo>
                  <a:lnTo>
                    <a:pt x="71" y="59"/>
                  </a:lnTo>
                  <a:lnTo>
                    <a:pt x="77" y="53"/>
                  </a:lnTo>
                  <a:lnTo>
                    <a:pt x="81" y="46"/>
                  </a:lnTo>
                  <a:lnTo>
                    <a:pt x="82" y="37"/>
                  </a:lnTo>
                  <a:lnTo>
                    <a:pt x="84" y="29"/>
                  </a:lnTo>
                  <a:lnTo>
                    <a:pt x="84"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7" name="Freeform 1587"/>
            <p:cNvSpPr>
              <a:spLocks/>
            </p:cNvSpPr>
            <p:nvPr/>
          </p:nvSpPr>
          <p:spPr bwMode="auto">
            <a:xfrm>
              <a:off x="4077" y="2543"/>
              <a:ext cx="82" cy="72"/>
            </a:xfrm>
            <a:custGeom>
              <a:avLst/>
              <a:gdLst>
                <a:gd name="T0" fmla="*/ 82 w 82"/>
                <a:gd name="T1" fmla="*/ 29 h 72"/>
                <a:gd name="T2" fmla="*/ 80 w 82"/>
                <a:gd name="T3" fmla="*/ 22 h 72"/>
                <a:gd name="T4" fmla="*/ 79 w 82"/>
                <a:gd name="T5" fmla="*/ 13 h 72"/>
                <a:gd name="T6" fmla="*/ 75 w 82"/>
                <a:gd name="T7" fmla="*/ 6 h 72"/>
                <a:gd name="T8" fmla="*/ 70 w 82"/>
                <a:gd name="T9" fmla="*/ 0 h 72"/>
                <a:gd name="T10" fmla="*/ 70 w 82"/>
                <a:gd name="T11" fmla="*/ 0 h 72"/>
                <a:gd name="T12" fmla="*/ 70 w 82"/>
                <a:gd name="T13" fmla="*/ 0 h 72"/>
                <a:gd name="T14" fmla="*/ 70 w 82"/>
                <a:gd name="T15" fmla="*/ 0 h 72"/>
                <a:gd name="T16" fmla="*/ 70 w 82"/>
                <a:gd name="T17" fmla="*/ 0 h 72"/>
                <a:gd name="T18" fmla="*/ 70 w 82"/>
                <a:gd name="T19" fmla="*/ 0 h 72"/>
                <a:gd name="T20" fmla="*/ 70 w 82"/>
                <a:gd name="T21" fmla="*/ 0 h 72"/>
                <a:gd name="T22" fmla="*/ 70 w 82"/>
                <a:gd name="T23" fmla="*/ 0 h 72"/>
                <a:gd name="T24" fmla="*/ 69 w 82"/>
                <a:gd name="T25" fmla="*/ 0 h 72"/>
                <a:gd name="T26" fmla="*/ 75 w 82"/>
                <a:gd name="T27" fmla="*/ 6 h 72"/>
                <a:gd name="T28" fmla="*/ 78 w 82"/>
                <a:gd name="T29" fmla="*/ 13 h 72"/>
                <a:gd name="T30" fmla="*/ 80 w 82"/>
                <a:gd name="T31" fmla="*/ 22 h 72"/>
                <a:gd name="T32" fmla="*/ 82 w 82"/>
                <a:gd name="T33" fmla="*/ 29 h 72"/>
                <a:gd name="T34" fmla="*/ 82 w 82"/>
                <a:gd name="T35" fmla="*/ 29 h 72"/>
                <a:gd name="T36" fmla="*/ 80 w 82"/>
                <a:gd name="T37" fmla="*/ 37 h 72"/>
                <a:gd name="T38" fmla="*/ 79 w 82"/>
                <a:gd name="T39" fmla="*/ 46 h 72"/>
                <a:gd name="T40" fmla="*/ 75 w 82"/>
                <a:gd name="T41" fmla="*/ 53 h 72"/>
                <a:gd name="T42" fmla="*/ 69 w 82"/>
                <a:gd name="T43" fmla="*/ 59 h 72"/>
                <a:gd name="T44" fmla="*/ 63 w 82"/>
                <a:gd name="T45" fmla="*/ 65 h 72"/>
                <a:gd name="T46" fmla="*/ 56 w 82"/>
                <a:gd name="T47" fmla="*/ 69 h 72"/>
                <a:gd name="T48" fmla="*/ 47 w 82"/>
                <a:gd name="T49" fmla="*/ 70 h 72"/>
                <a:gd name="T50" fmla="*/ 39 w 82"/>
                <a:gd name="T51" fmla="*/ 72 h 72"/>
                <a:gd name="T52" fmla="*/ 32 w 82"/>
                <a:gd name="T53" fmla="*/ 70 h 72"/>
                <a:gd name="T54" fmla="*/ 23 w 82"/>
                <a:gd name="T55" fmla="*/ 69 h 72"/>
                <a:gd name="T56" fmla="*/ 16 w 82"/>
                <a:gd name="T57" fmla="*/ 65 h 72"/>
                <a:gd name="T58" fmla="*/ 10 w 82"/>
                <a:gd name="T59" fmla="*/ 59 h 72"/>
                <a:gd name="T60" fmla="*/ 4 w 82"/>
                <a:gd name="T61" fmla="*/ 53 h 72"/>
                <a:gd name="T62" fmla="*/ 0 w 82"/>
                <a:gd name="T63" fmla="*/ 46 h 72"/>
                <a:gd name="T64" fmla="*/ 0 w 82"/>
                <a:gd name="T65" fmla="*/ 43 h 72"/>
                <a:gd name="T66" fmla="*/ 0 w 82"/>
                <a:gd name="T67" fmla="*/ 43 h 72"/>
                <a:gd name="T68" fmla="*/ 0 w 82"/>
                <a:gd name="T69" fmla="*/ 42 h 72"/>
                <a:gd name="T70" fmla="*/ 0 w 82"/>
                <a:gd name="T71" fmla="*/ 42 h 72"/>
                <a:gd name="T72" fmla="*/ 0 w 82"/>
                <a:gd name="T73" fmla="*/ 42 h 72"/>
                <a:gd name="T74" fmla="*/ 0 w 82"/>
                <a:gd name="T75" fmla="*/ 42 h 72"/>
                <a:gd name="T76" fmla="*/ 0 w 82"/>
                <a:gd name="T77" fmla="*/ 42 h 72"/>
                <a:gd name="T78" fmla="*/ 0 w 82"/>
                <a:gd name="T79" fmla="*/ 42 h 72"/>
                <a:gd name="T80" fmla="*/ 0 w 82"/>
                <a:gd name="T81" fmla="*/ 42 h 72"/>
                <a:gd name="T82" fmla="*/ 1 w 82"/>
                <a:gd name="T83" fmla="*/ 46 h 72"/>
                <a:gd name="T84" fmla="*/ 4 w 82"/>
                <a:gd name="T85" fmla="*/ 53 h 72"/>
                <a:gd name="T86" fmla="*/ 10 w 82"/>
                <a:gd name="T87" fmla="*/ 59 h 72"/>
                <a:gd name="T88" fmla="*/ 16 w 82"/>
                <a:gd name="T89" fmla="*/ 65 h 72"/>
                <a:gd name="T90" fmla="*/ 23 w 82"/>
                <a:gd name="T91" fmla="*/ 68 h 72"/>
                <a:gd name="T92" fmla="*/ 32 w 82"/>
                <a:gd name="T93" fmla="*/ 70 h 72"/>
                <a:gd name="T94" fmla="*/ 39 w 82"/>
                <a:gd name="T95" fmla="*/ 72 h 72"/>
                <a:gd name="T96" fmla="*/ 47 w 82"/>
                <a:gd name="T97" fmla="*/ 70 h 72"/>
                <a:gd name="T98" fmla="*/ 56 w 82"/>
                <a:gd name="T99" fmla="*/ 68 h 72"/>
                <a:gd name="T100" fmla="*/ 63 w 82"/>
                <a:gd name="T101" fmla="*/ 65 h 72"/>
                <a:gd name="T102" fmla="*/ 69 w 82"/>
                <a:gd name="T103" fmla="*/ 59 h 72"/>
                <a:gd name="T104" fmla="*/ 75 w 82"/>
                <a:gd name="T105" fmla="*/ 53 h 72"/>
                <a:gd name="T106" fmla="*/ 78 w 82"/>
                <a:gd name="T107" fmla="*/ 46 h 72"/>
                <a:gd name="T108" fmla="*/ 80 w 82"/>
                <a:gd name="T109" fmla="*/ 37 h 72"/>
                <a:gd name="T110" fmla="*/ 82 w 82"/>
                <a:gd name="T111" fmla="*/ 29 h 72"/>
                <a:gd name="T112" fmla="*/ 82 w 82"/>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2">
                  <a:moveTo>
                    <a:pt x="82" y="29"/>
                  </a:moveTo>
                  <a:lnTo>
                    <a:pt x="80" y="22"/>
                  </a:lnTo>
                  <a:lnTo>
                    <a:pt x="79" y="13"/>
                  </a:lnTo>
                  <a:lnTo>
                    <a:pt x="75" y="6"/>
                  </a:lnTo>
                  <a:lnTo>
                    <a:pt x="70" y="0"/>
                  </a:lnTo>
                  <a:lnTo>
                    <a:pt x="70" y="0"/>
                  </a:lnTo>
                  <a:lnTo>
                    <a:pt x="70" y="0"/>
                  </a:lnTo>
                  <a:lnTo>
                    <a:pt x="70" y="0"/>
                  </a:lnTo>
                  <a:lnTo>
                    <a:pt x="70" y="0"/>
                  </a:lnTo>
                  <a:lnTo>
                    <a:pt x="70" y="0"/>
                  </a:lnTo>
                  <a:lnTo>
                    <a:pt x="70" y="0"/>
                  </a:lnTo>
                  <a:lnTo>
                    <a:pt x="70" y="0"/>
                  </a:lnTo>
                  <a:lnTo>
                    <a:pt x="69" y="0"/>
                  </a:lnTo>
                  <a:lnTo>
                    <a:pt x="75" y="6"/>
                  </a:lnTo>
                  <a:lnTo>
                    <a:pt x="78" y="13"/>
                  </a:lnTo>
                  <a:lnTo>
                    <a:pt x="80" y="22"/>
                  </a:lnTo>
                  <a:lnTo>
                    <a:pt x="82" y="29"/>
                  </a:lnTo>
                  <a:lnTo>
                    <a:pt x="82" y="29"/>
                  </a:lnTo>
                  <a:lnTo>
                    <a:pt x="80" y="37"/>
                  </a:lnTo>
                  <a:lnTo>
                    <a:pt x="79" y="46"/>
                  </a:lnTo>
                  <a:lnTo>
                    <a:pt x="75" y="53"/>
                  </a:lnTo>
                  <a:lnTo>
                    <a:pt x="69" y="59"/>
                  </a:lnTo>
                  <a:lnTo>
                    <a:pt x="63" y="65"/>
                  </a:lnTo>
                  <a:lnTo>
                    <a:pt x="56" y="69"/>
                  </a:lnTo>
                  <a:lnTo>
                    <a:pt x="47" y="70"/>
                  </a:lnTo>
                  <a:lnTo>
                    <a:pt x="39" y="72"/>
                  </a:lnTo>
                  <a:lnTo>
                    <a:pt x="32" y="70"/>
                  </a:lnTo>
                  <a:lnTo>
                    <a:pt x="23" y="69"/>
                  </a:lnTo>
                  <a:lnTo>
                    <a:pt x="16" y="65"/>
                  </a:lnTo>
                  <a:lnTo>
                    <a:pt x="10" y="59"/>
                  </a:lnTo>
                  <a:lnTo>
                    <a:pt x="4" y="53"/>
                  </a:lnTo>
                  <a:lnTo>
                    <a:pt x="0" y="46"/>
                  </a:lnTo>
                  <a:lnTo>
                    <a:pt x="0" y="43"/>
                  </a:lnTo>
                  <a:lnTo>
                    <a:pt x="0" y="43"/>
                  </a:lnTo>
                  <a:lnTo>
                    <a:pt x="0" y="42"/>
                  </a:lnTo>
                  <a:lnTo>
                    <a:pt x="0" y="42"/>
                  </a:lnTo>
                  <a:lnTo>
                    <a:pt x="0" y="42"/>
                  </a:lnTo>
                  <a:lnTo>
                    <a:pt x="0" y="42"/>
                  </a:lnTo>
                  <a:lnTo>
                    <a:pt x="0" y="42"/>
                  </a:lnTo>
                  <a:lnTo>
                    <a:pt x="0" y="42"/>
                  </a:lnTo>
                  <a:lnTo>
                    <a:pt x="0" y="42"/>
                  </a:lnTo>
                  <a:lnTo>
                    <a:pt x="1" y="46"/>
                  </a:lnTo>
                  <a:lnTo>
                    <a:pt x="4" y="53"/>
                  </a:lnTo>
                  <a:lnTo>
                    <a:pt x="10" y="59"/>
                  </a:lnTo>
                  <a:lnTo>
                    <a:pt x="16" y="65"/>
                  </a:lnTo>
                  <a:lnTo>
                    <a:pt x="23" y="68"/>
                  </a:lnTo>
                  <a:lnTo>
                    <a:pt x="32" y="70"/>
                  </a:lnTo>
                  <a:lnTo>
                    <a:pt x="39" y="72"/>
                  </a:lnTo>
                  <a:lnTo>
                    <a:pt x="47" y="70"/>
                  </a:lnTo>
                  <a:lnTo>
                    <a:pt x="56" y="68"/>
                  </a:lnTo>
                  <a:lnTo>
                    <a:pt x="63" y="65"/>
                  </a:lnTo>
                  <a:lnTo>
                    <a:pt x="69" y="59"/>
                  </a:lnTo>
                  <a:lnTo>
                    <a:pt x="75" y="53"/>
                  </a:lnTo>
                  <a:lnTo>
                    <a:pt x="78" y="46"/>
                  </a:lnTo>
                  <a:lnTo>
                    <a:pt x="80" y="37"/>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8" name="Freeform 1588"/>
            <p:cNvSpPr>
              <a:spLocks/>
            </p:cNvSpPr>
            <p:nvPr/>
          </p:nvSpPr>
          <p:spPr bwMode="auto">
            <a:xfrm>
              <a:off x="4077" y="2543"/>
              <a:ext cx="82" cy="72"/>
            </a:xfrm>
            <a:custGeom>
              <a:avLst/>
              <a:gdLst>
                <a:gd name="T0" fmla="*/ 82 w 82"/>
                <a:gd name="T1" fmla="*/ 29 h 72"/>
                <a:gd name="T2" fmla="*/ 80 w 82"/>
                <a:gd name="T3" fmla="*/ 22 h 72"/>
                <a:gd name="T4" fmla="*/ 78 w 82"/>
                <a:gd name="T5" fmla="*/ 13 h 72"/>
                <a:gd name="T6" fmla="*/ 75 w 82"/>
                <a:gd name="T7" fmla="*/ 6 h 72"/>
                <a:gd name="T8" fmla="*/ 69 w 82"/>
                <a:gd name="T9" fmla="*/ 0 h 72"/>
                <a:gd name="T10" fmla="*/ 69 w 82"/>
                <a:gd name="T11" fmla="*/ 0 h 72"/>
                <a:gd name="T12" fmla="*/ 69 w 82"/>
                <a:gd name="T13" fmla="*/ 0 h 72"/>
                <a:gd name="T14" fmla="*/ 69 w 82"/>
                <a:gd name="T15" fmla="*/ 0 h 72"/>
                <a:gd name="T16" fmla="*/ 69 w 82"/>
                <a:gd name="T17" fmla="*/ 0 h 72"/>
                <a:gd name="T18" fmla="*/ 69 w 82"/>
                <a:gd name="T19" fmla="*/ 0 h 72"/>
                <a:gd name="T20" fmla="*/ 69 w 82"/>
                <a:gd name="T21" fmla="*/ 0 h 72"/>
                <a:gd name="T22" fmla="*/ 69 w 82"/>
                <a:gd name="T23" fmla="*/ 0 h 72"/>
                <a:gd name="T24" fmla="*/ 69 w 82"/>
                <a:gd name="T25" fmla="*/ 0 h 72"/>
                <a:gd name="T26" fmla="*/ 73 w 82"/>
                <a:gd name="T27" fmla="*/ 6 h 72"/>
                <a:gd name="T28" fmla="*/ 78 w 82"/>
                <a:gd name="T29" fmla="*/ 13 h 72"/>
                <a:gd name="T30" fmla="*/ 80 w 82"/>
                <a:gd name="T31" fmla="*/ 22 h 72"/>
                <a:gd name="T32" fmla="*/ 80 w 82"/>
                <a:gd name="T33" fmla="*/ 29 h 72"/>
                <a:gd name="T34" fmla="*/ 82 w 82"/>
                <a:gd name="T35" fmla="*/ 29 h 72"/>
                <a:gd name="T36" fmla="*/ 80 w 82"/>
                <a:gd name="T37" fmla="*/ 37 h 72"/>
                <a:gd name="T38" fmla="*/ 78 w 82"/>
                <a:gd name="T39" fmla="*/ 46 h 72"/>
                <a:gd name="T40" fmla="*/ 75 w 82"/>
                <a:gd name="T41" fmla="*/ 53 h 72"/>
                <a:gd name="T42" fmla="*/ 69 w 82"/>
                <a:gd name="T43" fmla="*/ 59 h 72"/>
                <a:gd name="T44" fmla="*/ 63 w 82"/>
                <a:gd name="T45" fmla="*/ 65 h 72"/>
                <a:gd name="T46" fmla="*/ 56 w 82"/>
                <a:gd name="T47" fmla="*/ 68 h 72"/>
                <a:gd name="T48" fmla="*/ 47 w 82"/>
                <a:gd name="T49" fmla="*/ 70 h 72"/>
                <a:gd name="T50" fmla="*/ 39 w 82"/>
                <a:gd name="T51" fmla="*/ 72 h 72"/>
                <a:gd name="T52" fmla="*/ 32 w 82"/>
                <a:gd name="T53" fmla="*/ 70 h 72"/>
                <a:gd name="T54" fmla="*/ 23 w 82"/>
                <a:gd name="T55" fmla="*/ 68 h 72"/>
                <a:gd name="T56" fmla="*/ 16 w 82"/>
                <a:gd name="T57" fmla="*/ 65 h 72"/>
                <a:gd name="T58" fmla="*/ 10 w 82"/>
                <a:gd name="T59" fmla="*/ 59 h 72"/>
                <a:gd name="T60" fmla="*/ 4 w 82"/>
                <a:gd name="T61" fmla="*/ 53 h 72"/>
                <a:gd name="T62" fmla="*/ 1 w 82"/>
                <a:gd name="T63" fmla="*/ 46 h 72"/>
                <a:gd name="T64" fmla="*/ 0 w 82"/>
                <a:gd name="T65" fmla="*/ 42 h 72"/>
                <a:gd name="T66" fmla="*/ 0 w 82"/>
                <a:gd name="T67" fmla="*/ 42 h 72"/>
                <a:gd name="T68" fmla="*/ 0 w 82"/>
                <a:gd name="T69" fmla="*/ 42 h 72"/>
                <a:gd name="T70" fmla="*/ 0 w 82"/>
                <a:gd name="T71" fmla="*/ 42 h 72"/>
                <a:gd name="T72" fmla="*/ 0 w 82"/>
                <a:gd name="T73" fmla="*/ 42 h 72"/>
                <a:gd name="T74" fmla="*/ 0 w 82"/>
                <a:gd name="T75" fmla="*/ 42 h 72"/>
                <a:gd name="T76" fmla="*/ 0 w 82"/>
                <a:gd name="T77" fmla="*/ 42 h 72"/>
                <a:gd name="T78" fmla="*/ 0 w 82"/>
                <a:gd name="T79" fmla="*/ 42 h 72"/>
                <a:gd name="T80" fmla="*/ 0 w 82"/>
                <a:gd name="T81" fmla="*/ 42 h 72"/>
                <a:gd name="T82" fmla="*/ 1 w 82"/>
                <a:gd name="T83" fmla="*/ 46 h 72"/>
                <a:gd name="T84" fmla="*/ 6 w 82"/>
                <a:gd name="T85" fmla="*/ 53 h 72"/>
                <a:gd name="T86" fmla="*/ 10 w 82"/>
                <a:gd name="T87" fmla="*/ 59 h 72"/>
                <a:gd name="T88" fmla="*/ 16 w 82"/>
                <a:gd name="T89" fmla="*/ 63 h 72"/>
                <a:gd name="T90" fmla="*/ 23 w 82"/>
                <a:gd name="T91" fmla="*/ 68 h 72"/>
                <a:gd name="T92" fmla="*/ 32 w 82"/>
                <a:gd name="T93" fmla="*/ 70 h 72"/>
                <a:gd name="T94" fmla="*/ 39 w 82"/>
                <a:gd name="T95" fmla="*/ 70 h 72"/>
                <a:gd name="T96" fmla="*/ 47 w 82"/>
                <a:gd name="T97" fmla="*/ 70 h 72"/>
                <a:gd name="T98" fmla="*/ 56 w 82"/>
                <a:gd name="T99" fmla="*/ 68 h 72"/>
                <a:gd name="T100" fmla="*/ 63 w 82"/>
                <a:gd name="T101" fmla="*/ 63 h 72"/>
                <a:gd name="T102" fmla="*/ 69 w 82"/>
                <a:gd name="T103" fmla="*/ 59 h 72"/>
                <a:gd name="T104" fmla="*/ 73 w 82"/>
                <a:gd name="T105" fmla="*/ 53 h 72"/>
                <a:gd name="T106" fmla="*/ 78 w 82"/>
                <a:gd name="T107" fmla="*/ 46 h 72"/>
                <a:gd name="T108" fmla="*/ 80 w 82"/>
                <a:gd name="T109" fmla="*/ 37 h 72"/>
                <a:gd name="T110" fmla="*/ 80 w 82"/>
                <a:gd name="T111" fmla="*/ 29 h 72"/>
                <a:gd name="T112" fmla="*/ 82 w 82"/>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2">
                  <a:moveTo>
                    <a:pt x="82" y="29"/>
                  </a:moveTo>
                  <a:lnTo>
                    <a:pt x="80" y="22"/>
                  </a:lnTo>
                  <a:lnTo>
                    <a:pt x="78" y="13"/>
                  </a:lnTo>
                  <a:lnTo>
                    <a:pt x="75" y="6"/>
                  </a:lnTo>
                  <a:lnTo>
                    <a:pt x="69" y="0"/>
                  </a:lnTo>
                  <a:lnTo>
                    <a:pt x="69" y="0"/>
                  </a:lnTo>
                  <a:lnTo>
                    <a:pt x="69" y="0"/>
                  </a:lnTo>
                  <a:lnTo>
                    <a:pt x="69" y="0"/>
                  </a:lnTo>
                  <a:lnTo>
                    <a:pt x="69" y="0"/>
                  </a:lnTo>
                  <a:lnTo>
                    <a:pt x="69" y="0"/>
                  </a:lnTo>
                  <a:lnTo>
                    <a:pt x="69" y="0"/>
                  </a:lnTo>
                  <a:lnTo>
                    <a:pt x="69" y="0"/>
                  </a:lnTo>
                  <a:lnTo>
                    <a:pt x="69" y="0"/>
                  </a:lnTo>
                  <a:lnTo>
                    <a:pt x="73" y="6"/>
                  </a:lnTo>
                  <a:lnTo>
                    <a:pt x="78" y="13"/>
                  </a:lnTo>
                  <a:lnTo>
                    <a:pt x="80" y="22"/>
                  </a:lnTo>
                  <a:lnTo>
                    <a:pt x="80" y="29"/>
                  </a:lnTo>
                  <a:lnTo>
                    <a:pt x="82" y="29"/>
                  </a:lnTo>
                  <a:lnTo>
                    <a:pt x="80" y="37"/>
                  </a:lnTo>
                  <a:lnTo>
                    <a:pt x="78" y="46"/>
                  </a:lnTo>
                  <a:lnTo>
                    <a:pt x="75" y="53"/>
                  </a:lnTo>
                  <a:lnTo>
                    <a:pt x="69" y="59"/>
                  </a:lnTo>
                  <a:lnTo>
                    <a:pt x="63" y="65"/>
                  </a:lnTo>
                  <a:lnTo>
                    <a:pt x="56" y="68"/>
                  </a:lnTo>
                  <a:lnTo>
                    <a:pt x="47" y="70"/>
                  </a:lnTo>
                  <a:lnTo>
                    <a:pt x="39" y="72"/>
                  </a:lnTo>
                  <a:lnTo>
                    <a:pt x="32" y="70"/>
                  </a:lnTo>
                  <a:lnTo>
                    <a:pt x="23" y="68"/>
                  </a:lnTo>
                  <a:lnTo>
                    <a:pt x="16" y="65"/>
                  </a:lnTo>
                  <a:lnTo>
                    <a:pt x="10" y="59"/>
                  </a:lnTo>
                  <a:lnTo>
                    <a:pt x="4" y="53"/>
                  </a:lnTo>
                  <a:lnTo>
                    <a:pt x="1" y="46"/>
                  </a:lnTo>
                  <a:lnTo>
                    <a:pt x="0" y="42"/>
                  </a:lnTo>
                  <a:lnTo>
                    <a:pt x="0" y="42"/>
                  </a:lnTo>
                  <a:lnTo>
                    <a:pt x="0" y="42"/>
                  </a:lnTo>
                  <a:lnTo>
                    <a:pt x="0" y="42"/>
                  </a:lnTo>
                  <a:lnTo>
                    <a:pt x="0" y="42"/>
                  </a:lnTo>
                  <a:lnTo>
                    <a:pt x="0" y="42"/>
                  </a:lnTo>
                  <a:lnTo>
                    <a:pt x="0" y="42"/>
                  </a:lnTo>
                  <a:lnTo>
                    <a:pt x="0" y="42"/>
                  </a:lnTo>
                  <a:lnTo>
                    <a:pt x="0" y="42"/>
                  </a:lnTo>
                  <a:lnTo>
                    <a:pt x="1" y="46"/>
                  </a:lnTo>
                  <a:lnTo>
                    <a:pt x="6" y="53"/>
                  </a:lnTo>
                  <a:lnTo>
                    <a:pt x="10" y="59"/>
                  </a:lnTo>
                  <a:lnTo>
                    <a:pt x="16" y="63"/>
                  </a:lnTo>
                  <a:lnTo>
                    <a:pt x="23" y="68"/>
                  </a:lnTo>
                  <a:lnTo>
                    <a:pt x="32" y="70"/>
                  </a:lnTo>
                  <a:lnTo>
                    <a:pt x="39" y="70"/>
                  </a:lnTo>
                  <a:lnTo>
                    <a:pt x="47" y="70"/>
                  </a:lnTo>
                  <a:lnTo>
                    <a:pt x="56" y="68"/>
                  </a:lnTo>
                  <a:lnTo>
                    <a:pt x="63" y="63"/>
                  </a:lnTo>
                  <a:lnTo>
                    <a:pt x="69" y="59"/>
                  </a:lnTo>
                  <a:lnTo>
                    <a:pt x="73" y="53"/>
                  </a:lnTo>
                  <a:lnTo>
                    <a:pt x="78" y="46"/>
                  </a:lnTo>
                  <a:lnTo>
                    <a:pt x="80" y="37"/>
                  </a:lnTo>
                  <a:lnTo>
                    <a:pt x="80" y="29"/>
                  </a:lnTo>
                  <a:lnTo>
                    <a:pt x="82"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49" name="Freeform 1589"/>
            <p:cNvSpPr>
              <a:spLocks/>
            </p:cNvSpPr>
            <p:nvPr/>
          </p:nvSpPr>
          <p:spPr bwMode="auto">
            <a:xfrm>
              <a:off x="4077" y="2543"/>
              <a:ext cx="80" cy="70"/>
            </a:xfrm>
            <a:custGeom>
              <a:avLst/>
              <a:gdLst>
                <a:gd name="T0" fmla="*/ 80 w 80"/>
                <a:gd name="T1" fmla="*/ 29 h 70"/>
                <a:gd name="T2" fmla="*/ 80 w 80"/>
                <a:gd name="T3" fmla="*/ 22 h 70"/>
                <a:gd name="T4" fmla="*/ 78 w 80"/>
                <a:gd name="T5" fmla="*/ 13 h 70"/>
                <a:gd name="T6" fmla="*/ 73 w 80"/>
                <a:gd name="T7" fmla="*/ 6 h 70"/>
                <a:gd name="T8" fmla="*/ 69 w 80"/>
                <a:gd name="T9" fmla="*/ 0 h 70"/>
                <a:gd name="T10" fmla="*/ 69 w 80"/>
                <a:gd name="T11" fmla="*/ 0 h 70"/>
                <a:gd name="T12" fmla="*/ 69 w 80"/>
                <a:gd name="T13" fmla="*/ 0 h 70"/>
                <a:gd name="T14" fmla="*/ 69 w 80"/>
                <a:gd name="T15" fmla="*/ 0 h 70"/>
                <a:gd name="T16" fmla="*/ 69 w 80"/>
                <a:gd name="T17" fmla="*/ 0 h 70"/>
                <a:gd name="T18" fmla="*/ 69 w 80"/>
                <a:gd name="T19" fmla="*/ 0 h 70"/>
                <a:gd name="T20" fmla="*/ 67 w 80"/>
                <a:gd name="T21" fmla="*/ 0 h 70"/>
                <a:gd name="T22" fmla="*/ 67 w 80"/>
                <a:gd name="T23" fmla="*/ 0 h 70"/>
                <a:gd name="T24" fmla="*/ 67 w 80"/>
                <a:gd name="T25" fmla="*/ 0 h 70"/>
                <a:gd name="T26" fmla="*/ 69 w 80"/>
                <a:gd name="T27" fmla="*/ 0 h 70"/>
                <a:gd name="T28" fmla="*/ 73 w 80"/>
                <a:gd name="T29" fmla="*/ 7 h 70"/>
                <a:gd name="T30" fmla="*/ 78 w 80"/>
                <a:gd name="T31" fmla="*/ 13 h 70"/>
                <a:gd name="T32" fmla="*/ 79 w 80"/>
                <a:gd name="T33" fmla="*/ 22 h 70"/>
                <a:gd name="T34" fmla="*/ 80 w 80"/>
                <a:gd name="T35" fmla="*/ 29 h 70"/>
                <a:gd name="T36" fmla="*/ 80 w 80"/>
                <a:gd name="T37" fmla="*/ 29 h 70"/>
                <a:gd name="T38" fmla="*/ 80 w 80"/>
                <a:gd name="T39" fmla="*/ 37 h 70"/>
                <a:gd name="T40" fmla="*/ 78 w 80"/>
                <a:gd name="T41" fmla="*/ 46 h 70"/>
                <a:gd name="T42" fmla="*/ 73 w 80"/>
                <a:gd name="T43" fmla="*/ 53 h 70"/>
                <a:gd name="T44" fmla="*/ 69 w 80"/>
                <a:gd name="T45" fmla="*/ 59 h 70"/>
                <a:gd name="T46" fmla="*/ 63 w 80"/>
                <a:gd name="T47" fmla="*/ 63 h 70"/>
                <a:gd name="T48" fmla="*/ 56 w 80"/>
                <a:gd name="T49" fmla="*/ 68 h 70"/>
                <a:gd name="T50" fmla="*/ 47 w 80"/>
                <a:gd name="T51" fmla="*/ 70 h 70"/>
                <a:gd name="T52" fmla="*/ 39 w 80"/>
                <a:gd name="T53" fmla="*/ 70 h 70"/>
                <a:gd name="T54" fmla="*/ 32 w 80"/>
                <a:gd name="T55" fmla="*/ 70 h 70"/>
                <a:gd name="T56" fmla="*/ 23 w 80"/>
                <a:gd name="T57" fmla="*/ 68 h 70"/>
                <a:gd name="T58" fmla="*/ 16 w 80"/>
                <a:gd name="T59" fmla="*/ 63 h 70"/>
                <a:gd name="T60" fmla="*/ 10 w 80"/>
                <a:gd name="T61" fmla="*/ 59 h 70"/>
                <a:gd name="T62" fmla="*/ 6 w 80"/>
                <a:gd name="T63" fmla="*/ 53 h 70"/>
                <a:gd name="T64" fmla="*/ 1 w 80"/>
                <a:gd name="T65" fmla="*/ 46 h 70"/>
                <a:gd name="T66" fmla="*/ 0 w 80"/>
                <a:gd name="T67" fmla="*/ 42 h 70"/>
                <a:gd name="T68" fmla="*/ 0 w 80"/>
                <a:gd name="T69" fmla="*/ 40 h 70"/>
                <a:gd name="T70" fmla="*/ 0 w 80"/>
                <a:gd name="T71" fmla="*/ 40 h 70"/>
                <a:gd name="T72" fmla="*/ 0 w 80"/>
                <a:gd name="T73" fmla="*/ 40 h 70"/>
                <a:gd name="T74" fmla="*/ 0 w 80"/>
                <a:gd name="T75" fmla="*/ 40 h 70"/>
                <a:gd name="T76" fmla="*/ 0 w 80"/>
                <a:gd name="T77" fmla="*/ 40 h 70"/>
                <a:gd name="T78" fmla="*/ 0 w 80"/>
                <a:gd name="T79" fmla="*/ 40 h 70"/>
                <a:gd name="T80" fmla="*/ 0 w 80"/>
                <a:gd name="T81" fmla="*/ 40 h 70"/>
                <a:gd name="T82" fmla="*/ 0 w 80"/>
                <a:gd name="T83" fmla="*/ 40 h 70"/>
                <a:gd name="T84" fmla="*/ 1 w 80"/>
                <a:gd name="T85" fmla="*/ 46 h 70"/>
                <a:gd name="T86" fmla="*/ 6 w 80"/>
                <a:gd name="T87" fmla="*/ 52 h 70"/>
                <a:gd name="T88" fmla="*/ 10 w 80"/>
                <a:gd name="T89" fmla="*/ 59 h 70"/>
                <a:gd name="T90" fmla="*/ 17 w 80"/>
                <a:gd name="T91" fmla="*/ 63 h 70"/>
                <a:gd name="T92" fmla="*/ 23 w 80"/>
                <a:gd name="T93" fmla="*/ 68 h 70"/>
                <a:gd name="T94" fmla="*/ 32 w 80"/>
                <a:gd name="T95" fmla="*/ 69 h 70"/>
                <a:gd name="T96" fmla="*/ 39 w 80"/>
                <a:gd name="T97" fmla="*/ 70 h 70"/>
                <a:gd name="T98" fmla="*/ 47 w 80"/>
                <a:gd name="T99" fmla="*/ 69 h 70"/>
                <a:gd name="T100" fmla="*/ 56 w 80"/>
                <a:gd name="T101" fmla="*/ 68 h 70"/>
                <a:gd name="T102" fmla="*/ 62 w 80"/>
                <a:gd name="T103" fmla="*/ 63 h 70"/>
                <a:gd name="T104" fmla="*/ 69 w 80"/>
                <a:gd name="T105" fmla="*/ 59 h 70"/>
                <a:gd name="T106" fmla="*/ 73 w 80"/>
                <a:gd name="T107" fmla="*/ 52 h 70"/>
                <a:gd name="T108" fmla="*/ 78 w 80"/>
                <a:gd name="T109" fmla="*/ 46 h 70"/>
                <a:gd name="T110" fmla="*/ 79 w 80"/>
                <a:gd name="T111" fmla="*/ 37 h 70"/>
                <a:gd name="T112" fmla="*/ 80 w 80"/>
                <a:gd name="T113" fmla="*/ 29 h 70"/>
                <a:gd name="T114" fmla="*/ 80 w 80"/>
                <a:gd name="T11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70">
                  <a:moveTo>
                    <a:pt x="80" y="29"/>
                  </a:moveTo>
                  <a:lnTo>
                    <a:pt x="80" y="22"/>
                  </a:lnTo>
                  <a:lnTo>
                    <a:pt x="78" y="13"/>
                  </a:lnTo>
                  <a:lnTo>
                    <a:pt x="73" y="6"/>
                  </a:lnTo>
                  <a:lnTo>
                    <a:pt x="69" y="0"/>
                  </a:lnTo>
                  <a:lnTo>
                    <a:pt x="69" y="0"/>
                  </a:lnTo>
                  <a:lnTo>
                    <a:pt x="69" y="0"/>
                  </a:lnTo>
                  <a:lnTo>
                    <a:pt x="69" y="0"/>
                  </a:lnTo>
                  <a:lnTo>
                    <a:pt x="69" y="0"/>
                  </a:lnTo>
                  <a:lnTo>
                    <a:pt x="69" y="0"/>
                  </a:lnTo>
                  <a:lnTo>
                    <a:pt x="67" y="0"/>
                  </a:lnTo>
                  <a:lnTo>
                    <a:pt x="67" y="0"/>
                  </a:lnTo>
                  <a:lnTo>
                    <a:pt x="67" y="0"/>
                  </a:lnTo>
                  <a:lnTo>
                    <a:pt x="69" y="0"/>
                  </a:lnTo>
                  <a:lnTo>
                    <a:pt x="73" y="7"/>
                  </a:lnTo>
                  <a:lnTo>
                    <a:pt x="78" y="13"/>
                  </a:lnTo>
                  <a:lnTo>
                    <a:pt x="79" y="22"/>
                  </a:lnTo>
                  <a:lnTo>
                    <a:pt x="80" y="29"/>
                  </a:lnTo>
                  <a:lnTo>
                    <a:pt x="80" y="29"/>
                  </a:lnTo>
                  <a:lnTo>
                    <a:pt x="80" y="37"/>
                  </a:lnTo>
                  <a:lnTo>
                    <a:pt x="78" y="46"/>
                  </a:lnTo>
                  <a:lnTo>
                    <a:pt x="73" y="53"/>
                  </a:lnTo>
                  <a:lnTo>
                    <a:pt x="69" y="59"/>
                  </a:lnTo>
                  <a:lnTo>
                    <a:pt x="63" y="63"/>
                  </a:lnTo>
                  <a:lnTo>
                    <a:pt x="56" y="68"/>
                  </a:lnTo>
                  <a:lnTo>
                    <a:pt x="47" y="70"/>
                  </a:lnTo>
                  <a:lnTo>
                    <a:pt x="39" y="70"/>
                  </a:lnTo>
                  <a:lnTo>
                    <a:pt x="32" y="70"/>
                  </a:lnTo>
                  <a:lnTo>
                    <a:pt x="23" y="68"/>
                  </a:lnTo>
                  <a:lnTo>
                    <a:pt x="16" y="63"/>
                  </a:lnTo>
                  <a:lnTo>
                    <a:pt x="10" y="59"/>
                  </a:lnTo>
                  <a:lnTo>
                    <a:pt x="6" y="53"/>
                  </a:lnTo>
                  <a:lnTo>
                    <a:pt x="1" y="46"/>
                  </a:lnTo>
                  <a:lnTo>
                    <a:pt x="0" y="42"/>
                  </a:lnTo>
                  <a:lnTo>
                    <a:pt x="0" y="40"/>
                  </a:lnTo>
                  <a:lnTo>
                    <a:pt x="0" y="40"/>
                  </a:lnTo>
                  <a:lnTo>
                    <a:pt x="0" y="40"/>
                  </a:lnTo>
                  <a:lnTo>
                    <a:pt x="0" y="40"/>
                  </a:lnTo>
                  <a:lnTo>
                    <a:pt x="0" y="40"/>
                  </a:lnTo>
                  <a:lnTo>
                    <a:pt x="0" y="40"/>
                  </a:lnTo>
                  <a:lnTo>
                    <a:pt x="0" y="40"/>
                  </a:lnTo>
                  <a:lnTo>
                    <a:pt x="0" y="40"/>
                  </a:lnTo>
                  <a:lnTo>
                    <a:pt x="1" y="46"/>
                  </a:lnTo>
                  <a:lnTo>
                    <a:pt x="6" y="52"/>
                  </a:lnTo>
                  <a:lnTo>
                    <a:pt x="10" y="59"/>
                  </a:lnTo>
                  <a:lnTo>
                    <a:pt x="17" y="63"/>
                  </a:lnTo>
                  <a:lnTo>
                    <a:pt x="23" y="68"/>
                  </a:lnTo>
                  <a:lnTo>
                    <a:pt x="32" y="69"/>
                  </a:lnTo>
                  <a:lnTo>
                    <a:pt x="39" y="70"/>
                  </a:lnTo>
                  <a:lnTo>
                    <a:pt x="47" y="69"/>
                  </a:lnTo>
                  <a:lnTo>
                    <a:pt x="56" y="68"/>
                  </a:lnTo>
                  <a:lnTo>
                    <a:pt x="62" y="63"/>
                  </a:lnTo>
                  <a:lnTo>
                    <a:pt x="69" y="59"/>
                  </a:lnTo>
                  <a:lnTo>
                    <a:pt x="73" y="52"/>
                  </a:lnTo>
                  <a:lnTo>
                    <a:pt x="78" y="46"/>
                  </a:lnTo>
                  <a:lnTo>
                    <a:pt x="79" y="37"/>
                  </a:lnTo>
                  <a:lnTo>
                    <a:pt x="80" y="29"/>
                  </a:lnTo>
                  <a:lnTo>
                    <a:pt x="80"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0" name="Freeform 1590"/>
            <p:cNvSpPr>
              <a:spLocks/>
            </p:cNvSpPr>
            <p:nvPr/>
          </p:nvSpPr>
          <p:spPr bwMode="auto">
            <a:xfrm>
              <a:off x="4077" y="2543"/>
              <a:ext cx="80" cy="70"/>
            </a:xfrm>
            <a:custGeom>
              <a:avLst/>
              <a:gdLst>
                <a:gd name="T0" fmla="*/ 80 w 80"/>
                <a:gd name="T1" fmla="*/ 29 h 70"/>
                <a:gd name="T2" fmla="*/ 79 w 80"/>
                <a:gd name="T3" fmla="*/ 22 h 70"/>
                <a:gd name="T4" fmla="*/ 78 w 80"/>
                <a:gd name="T5" fmla="*/ 13 h 70"/>
                <a:gd name="T6" fmla="*/ 73 w 80"/>
                <a:gd name="T7" fmla="*/ 7 h 70"/>
                <a:gd name="T8" fmla="*/ 69 w 80"/>
                <a:gd name="T9" fmla="*/ 0 h 70"/>
                <a:gd name="T10" fmla="*/ 67 w 80"/>
                <a:gd name="T11" fmla="*/ 0 h 70"/>
                <a:gd name="T12" fmla="*/ 67 w 80"/>
                <a:gd name="T13" fmla="*/ 0 h 70"/>
                <a:gd name="T14" fmla="*/ 67 w 80"/>
                <a:gd name="T15" fmla="*/ 0 h 70"/>
                <a:gd name="T16" fmla="*/ 67 w 80"/>
                <a:gd name="T17" fmla="*/ 0 h 70"/>
                <a:gd name="T18" fmla="*/ 67 w 80"/>
                <a:gd name="T19" fmla="*/ 0 h 70"/>
                <a:gd name="T20" fmla="*/ 67 w 80"/>
                <a:gd name="T21" fmla="*/ 0 h 70"/>
                <a:gd name="T22" fmla="*/ 67 w 80"/>
                <a:gd name="T23" fmla="*/ 0 h 70"/>
                <a:gd name="T24" fmla="*/ 67 w 80"/>
                <a:gd name="T25" fmla="*/ 0 h 70"/>
                <a:gd name="T26" fmla="*/ 67 w 80"/>
                <a:gd name="T27" fmla="*/ 0 h 70"/>
                <a:gd name="T28" fmla="*/ 67 w 80"/>
                <a:gd name="T29" fmla="*/ 1 h 70"/>
                <a:gd name="T30" fmla="*/ 73 w 80"/>
                <a:gd name="T31" fmla="*/ 7 h 70"/>
                <a:gd name="T32" fmla="*/ 76 w 80"/>
                <a:gd name="T33" fmla="*/ 14 h 70"/>
                <a:gd name="T34" fmla="*/ 79 w 80"/>
                <a:gd name="T35" fmla="*/ 22 h 70"/>
                <a:gd name="T36" fmla="*/ 80 w 80"/>
                <a:gd name="T37" fmla="*/ 29 h 70"/>
                <a:gd name="T38" fmla="*/ 80 w 80"/>
                <a:gd name="T39" fmla="*/ 29 h 70"/>
                <a:gd name="T40" fmla="*/ 79 w 80"/>
                <a:gd name="T41" fmla="*/ 37 h 70"/>
                <a:gd name="T42" fmla="*/ 78 w 80"/>
                <a:gd name="T43" fmla="*/ 46 h 70"/>
                <a:gd name="T44" fmla="*/ 73 w 80"/>
                <a:gd name="T45" fmla="*/ 52 h 70"/>
                <a:gd name="T46" fmla="*/ 69 w 80"/>
                <a:gd name="T47" fmla="*/ 59 h 70"/>
                <a:gd name="T48" fmla="*/ 62 w 80"/>
                <a:gd name="T49" fmla="*/ 63 h 70"/>
                <a:gd name="T50" fmla="*/ 56 w 80"/>
                <a:gd name="T51" fmla="*/ 68 h 70"/>
                <a:gd name="T52" fmla="*/ 47 w 80"/>
                <a:gd name="T53" fmla="*/ 69 h 70"/>
                <a:gd name="T54" fmla="*/ 39 w 80"/>
                <a:gd name="T55" fmla="*/ 70 h 70"/>
                <a:gd name="T56" fmla="*/ 32 w 80"/>
                <a:gd name="T57" fmla="*/ 69 h 70"/>
                <a:gd name="T58" fmla="*/ 23 w 80"/>
                <a:gd name="T59" fmla="*/ 68 h 70"/>
                <a:gd name="T60" fmla="*/ 17 w 80"/>
                <a:gd name="T61" fmla="*/ 63 h 70"/>
                <a:gd name="T62" fmla="*/ 10 w 80"/>
                <a:gd name="T63" fmla="*/ 59 h 70"/>
                <a:gd name="T64" fmla="*/ 6 w 80"/>
                <a:gd name="T65" fmla="*/ 52 h 70"/>
                <a:gd name="T66" fmla="*/ 1 w 80"/>
                <a:gd name="T67" fmla="*/ 46 h 70"/>
                <a:gd name="T68" fmla="*/ 0 w 80"/>
                <a:gd name="T69" fmla="*/ 40 h 70"/>
                <a:gd name="T70" fmla="*/ 0 w 80"/>
                <a:gd name="T71" fmla="*/ 40 h 70"/>
                <a:gd name="T72" fmla="*/ 0 w 80"/>
                <a:gd name="T73" fmla="*/ 40 h 70"/>
                <a:gd name="T74" fmla="*/ 0 w 80"/>
                <a:gd name="T75" fmla="*/ 40 h 70"/>
                <a:gd name="T76" fmla="*/ 0 w 80"/>
                <a:gd name="T77" fmla="*/ 40 h 70"/>
                <a:gd name="T78" fmla="*/ 0 w 80"/>
                <a:gd name="T79" fmla="*/ 40 h 70"/>
                <a:gd name="T80" fmla="*/ 0 w 80"/>
                <a:gd name="T81" fmla="*/ 40 h 70"/>
                <a:gd name="T82" fmla="*/ 0 w 80"/>
                <a:gd name="T83" fmla="*/ 40 h 70"/>
                <a:gd name="T84" fmla="*/ 0 w 80"/>
                <a:gd name="T85" fmla="*/ 39 h 70"/>
                <a:gd name="T86" fmla="*/ 3 w 80"/>
                <a:gd name="T87" fmla="*/ 45 h 70"/>
                <a:gd name="T88" fmla="*/ 6 w 80"/>
                <a:gd name="T89" fmla="*/ 52 h 70"/>
                <a:gd name="T90" fmla="*/ 11 w 80"/>
                <a:gd name="T91" fmla="*/ 58 h 70"/>
                <a:gd name="T92" fmla="*/ 17 w 80"/>
                <a:gd name="T93" fmla="*/ 63 h 70"/>
                <a:gd name="T94" fmla="*/ 24 w 80"/>
                <a:gd name="T95" fmla="*/ 66 h 70"/>
                <a:gd name="T96" fmla="*/ 32 w 80"/>
                <a:gd name="T97" fmla="*/ 69 h 70"/>
                <a:gd name="T98" fmla="*/ 39 w 80"/>
                <a:gd name="T99" fmla="*/ 70 h 70"/>
                <a:gd name="T100" fmla="*/ 47 w 80"/>
                <a:gd name="T101" fmla="*/ 69 h 70"/>
                <a:gd name="T102" fmla="*/ 55 w 80"/>
                <a:gd name="T103" fmla="*/ 66 h 70"/>
                <a:gd name="T104" fmla="*/ 62 w 80"/>
                <a:gd name="T105" fmla="*/ 63 h 70"/>
                <a:gd name="T106" fmla="*/ 67 w 80"/>
                <a:gd name="T107" fmla="*/ 58 h 70"/>
                <a:gd name="T108" fmla="*/ 73 w 80"/>
                <a:gd name="T109" fmla="*/ 52 h 70"/>
                <a:gd name="T110" fmla="*/ 76 w 80"/>
                <a:gd name="T111" fmla="*/ 45 h 70"/>
                <a:gd name="T112" fmla="*/ 79 w 80"/>
                <a:gd name="T113" fmla="*/ 37 h 70"/>
                <a:gd name="T114" fmla="*/ 80 w 80"/>
                <a:gd name="T115" fmla="*/ 29 h 70"/>
                <a:gd name="T116" fmla="*/ 80 w 80"/>
                <a:gd name="T117"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70">
                  <a:moveTo>
                    <a:pt x="80" y="29"/>
                  </a:moveTo>
                  <a:lnTo>
                    <a:pt x="79" y="22"/>
                  </a:lnTo>
                  <a:lnTo>
                    <a:pt x="78" y="13"/>
                  </a:lnTo>
                  <a:lnTo>
                    <a:pt x="73" y="7"/>
                  </a:lnTo>
                  <a:lnTo>
                    <a:pt x="69" y="0"/>
                  </a:lnTo>
                  <a:lnTo>
                    <a:pt x="67" y="0"/>
                  </a:lnTo>
                  <a:lnTo>
                    <a:pt x="67" y="0"/>
                  </a:lnTo>
                  <a:lnTo>
                    <a:pt x="67" y="0"/>
                  </a:lnTo>
                  <a:lnTo>
                    <a:pt x="67" y="0"/>
                  </a:lnTo>
                  <a:lnTo>
                    <a:pt x="67" y="0"/>
                  </a:lnTo>
                  <a:lnTo>
                    <a:pt x="67" y="0"/>
                  </a:lnTo>
                  <a:lnTo>
                    <a:pt x="67" y="0"/>
                  </a:lnTo>
                  <a:lnTo>
                    <a:pt x="67" y="0"/>
                  </a:lnTo>
                  <a:lnTo>
                    <a:pt x="67" y="0"/>
                  </a:lnTo>
                  <a:lnTo>
                    <a:pt x="67" y="1"/>
                  </a:lnTo>
                  <a:lnTo>
                    <a:pt x="73" y="7"/>
                  </a:lnTo>
                  <a:lnTo>
                    <a:pt x="76" y="14"/>
                  </a:lnTo>
                  <a:lnTo>
                    <a:pt x="79" y="22"/>
                  </a:lnTo>
                  <a:lnTo>
                    <a:pt x="80" y="29"/>
                  </a:lnTo>
                  <a:lnTo>
                    <a:pt x="80" y="29"/>
                  </a:lnTo>
                  <a:lnTo>
                    <a:pt x="79" y="37"/>
                  </a:lnTo>
                  <a:lnTo>
                    <a:pt x="78" y="46"/>
                  </a:lnTo>
                  <a:lnTo>
                    <a:pt x="73" y="52"/>
                  </a:lnTo>
                  <a:lnTo>
                    <a:pt x="69" y="59"/>
                  </a:lnTo>
                  <a:lnTo>
                    <a:pt x="62" y="63"/>
                  </a:lnTo>
                  <a:lnTo>
                    <a:pt x="56" y="68"/>
                  </a:lnTo>
                  <a:lnTo>
                    <a:pt x="47" y="69"/>
                  </a:lnTo>
                  <a:lnTo>
                    <a:pt x="39" y="70"/>
                  </a:lnTo>
                  <a:lnTo>
                    <a:pt x="32" y="69"/>
                  </a:lnTo>
                  <a:lnTo>
                    <a:pt x="23" y="68"/>
                  </a:lnTo>
                  <a:lnTo>
                    <a:pt x="17" y="63"/>
                  </a:lnTo>
                  <a:lnTo>
                    <a:pt x="10" y="59"/>
                  </a:lnTo>
                  <a:lnTo>
                    <a:pt x="6" y="52"/>
                  </a:lnTo>
                  <a:lnTo>
                    <a:pt x="1" y="46"/>
                  </a:lnTo>
                  <a:lnTo>
                    <a:pt x="0" y="40"/>
                  </a:lnTo>
                  <a:lnTo>
                    <a:pt x="0" y="40"/>
                  </a:lnTo>
                  <a:lnTo>
                    <a:pt x="0" y="40"/>
                  </a:lnTo>
                  <a:lnTo>
                    <a:pt x="0" y="40"/>
                  </a:lnTo>
                  <a:lnTo>
                    <a:pt x="0" y="40"/>
                  </a:lnTo>
                  <a:lnTo>
                    <a:pt x="0" y="40"/>
                  </a:lnTo>
                  <a:lnTo>
                    <a:pt x="0" y="40"/>
                  </a:lnTo>
                  <a:lnTo>
                    <a:pt x="0" y="40"/>
                  </a:lnTo>
                  <a:lnTo>
                    <a:pt x="0" y="39"/>
                  </a:lnTo>
                  <a:lnTo>
                    <a:pt x="3" y="45"/>
                  </a:lnTo>
                  <a:lnTo>
                    <a:pt x="6" y="52"/>
                  </a:lnTo>
                  <a:lnTo>
                    <a:pt x="11" y="58"/>
                  </a:lnTo>
                  <a:lnTo>
                    <a:pt x="17" y="63"/>
                  </a:lnTo>
                  <a:lnTo>
                    <a:pt x="24" y="66"/>
                  </a:lnTo>
                  <a:lnTo>
                    <a:pt x="32" y="69"/>
                  </a:lnTo>
                  <a:lnTo>
                    <a:pt x="39" y="70"/>
                  </a:lnTo>
                  <a:lnTo>
                    <a:pt x="47" y="69"/>
                  </a:lnTo>
                  <a:lnTo>
                    <a:pt x="55" y="66"/>
                  </a:lnTo>
                  <a:lnTo>
                    <a:pt x="62" y="63"/>
                  </a:lnTo>
                  <a:lnTo>
                    <a:pt x="67" y="58"/>
                  </a:lnTo>
                  <a:lnTo>
                    <a:pt x="73" y="52"/>
                  </a:lnTo>
                  <a:lnTo>
                    <a:pt x="76" y="45"/>
                  </a:lnTo>
                  <a:lnTo>
                    <a:pt x="79" y="37"/>
                  </a:lnTo>
                  <a:lnTo>
                    <a:pt x="80" y="29"/>
                  </a:lnTo>
                  <a:lnTo>
                    <a:pt x="80"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1" name="Freeform 1591"/>
            <p:cNvSpPr>
              <a:spLocks/>
            </p:cNvSpPr>
            <p:nvPr/>
          </p:nvSpPr>
          <p:spPr bwMode="auto">
            <a:xfrm>
              <a:off x="4077" y="2543"/>
              <a:ext cx="80" cy="70"/>
            </a:xfrm>
            <a:custGeom>
              <a:avLst/>
              <a:gdLst>
                <a:gd name="T0" fmla="*/ 80 w 80"/>
                <a:gd name="T1" fmla="*/ 29 h 70"/>
                <a:gd name="T2" fmla="*/ 79 w 80"/>
                <a:gd name="T3" fmla="*/ 22 h 70"/>
                <a:gd name="T4" fmla="*/ 76 w 80"/>
                <a:gd name="T5" fmla="*/ 14 h 70"/>
                <a:gd name="T6" fmla="*/ 73 w 80"/>
                <a:gd name="T7" fmla="*/ 7 h 70"/>
                <a:gd name="T8" fmla="*/ 67 w 80"/>
                <a:gd name="T9" fmla="*/ 1 h 70"/>
                <a:gd name="T10" fmla="*/ 67 w 80"/>
                <a:gd name="T11" fmla="*/ 0 h 70"/>
                <a:gd name="T12" fmla="*/ 67 w 80"/>
                <a:gd name="T13" fmla="*/ 0 h 70"/>
                <a:gd name="T14" fmla="*/ 67 w 80"/>
                <a:gd name="T15" fmla="*/ 0 h 70"/>
                <a:gd name="T16" fmla="*/ 66 w 80"/>
                <a:gd name="T17" fmla="*/ 0 h 70"/>
                <a:gd name="T18" fmla="*/ 66 w 80"/>
                <a:gd name="T19" fmla="*/ 0 h 70"/>
                <a:gd name="T20" fmla="*/ 66 w 80"/>
                <a:gd name="T21" fmla="*/ 0 h 70"/>
                <a:gd name="T22" fmla="*/ 66 w 80"/>
                <a:gd name="T23" fmla="*/ 0 h 70"/>
                <a:gd name="T24" fmla="*/ 66 w 80"/>
                <a:gd name="T25" fmla="*/ 0 h 70"/>
                <a:gd name="T26" fmla="*/ 66 w 80"/>
                <a:gd name="T27" fmla="*/ 0 h 70"/>
                <a:gd name="T28" fmla="*/ 67 w 80"/>
                <a:gd name="T29" fmla="*/ 1 h 70"/>
                <a:gd name="T30" fmla="*/ 72 w 80"/>
                <a:gd name="T31" fmla="*/ 7 h 70"/>
                <a:gd name="T32" fmla="*/ 76 w 80"/>
                <a:gd name="T33" fmla="*/ 14 h 70"/>
                <a:gd name="T34" fmla="*/ 79 w 80"/>
                <a:gd name="T35" fmla="*/ 22 h 70"/>
                <a:gd name="T36" fmla="*/ 79 w 80"/>
                <a:gd name="T37" fmla="*/ 29 h 70"/>
                <a:gd name="T38" fmla="*/ 80 w 80"/>
                <a:gd name="T39" fmla="*/ 29 h 70"/>
                <a:gd name="T40" fmla="*/ 79 w 80"/>
                <a:gd name="T41" fmla="*/ 37 h 70"/>
                <a:gd name="T42" fmla="*/ 76 w 80"/>
                <a:gd name="T43" fmla="*/ 45 h 70"/>
                <a:gd name="T44" fmla="*/ 73 w 80"/>
                <a:gd name="T45" fmla="*/ 52 h 70"/>
                <a:gd name="T46" fmla="*/ 67 w 80"/>
                <a:gd name="T47" fmla="*/ 58 h 70"/>
                <a:gd name="T48" fmla="*/ 62 w 80"/>
                <a:gd name="T49" fmla="*/ 63 h 70"/>
                <a:gd name="T50" fmla="*/ 55 w 80"/>
                <a:gd name="T51" fmla="*/ 66 h 70"/>
                <a:gd name="T52" fmla="*/ 47 w 80"/>
                <a:gd name="T53" fmla="*/ 69 h 70"/>
                <a:gd name="T54" fmla="*/ 39 w 80"/>
                <a:gd name="T55" fmla="*/ 70 h 70"/>
                <a:gd name="T56" fmla="*/ 32 w 80"/>
                <a:gd name="T57" fmla="*/ 69 h 70"/>
                <a:gd name="T58" fmla="*/ 24 w 80"/>
                <a:gd name="T59" fmla="*/ 66 h 70"/>
                <a:gd name="T60" fmla="*/ 17 w 80"/>
                <a:gd name="T61" fmla="*/ 63 h 70"/>
                <a:gd name="T62" fmla="*/ 11 w 80"/>
                <a:gd name="T63" fmla="*/ 58 h 70"/>
                <a:gd name="T64" fmla="*/ 6 w 80"/>
                <a:gd name="T65" fmla="*/ 52 h 70"/>
                <a:gd name="T66" fmla="*/ 3 w 80"/>
                <a:gd name="T67" fmla="*/ 45 h 70"/>
                <a:gd name="T68" fmla="*/ 0 w 80"/>
                <a:gd name="T69" fmla="*/ 39 h 70"/>
                <a:gd name="T70" fmla="*/ 0 w 80"/>
                <a:gd name="T71" fmla="*/ 39 h 70"/>
                <a:gd name="T72" fmla="*/ 0 w 80"/>
                <a:gd name="T73" fmla="*/ 39 h 70"/>
                <a:gd name="T74" fmla="*/ 1 w 80"/>
                <a:gd name="T75" fmla="*/ 39 h 70"/>
                <a:gd name="T76" fmla="*/ 1 w 80"/>
                <a:gd name="T77" fmla="*/ 39 h 70"/>
                <a:gd name="T78" fmla="*/ 1 w 80"/>
                <a:gd name="T79" fmla="*/ 39 h 70"/>
                <a:gd name="T80" fmla="*/ 1 w 80"/>
                <a:gd name="T81" fmla="*/ 39 h 70"/>
                <a:gd name="T82" fmla="*/ 1 w 80"/>
                <a:gd name="T83" fmla="*/ 39 h 70"/>
                <a:gd name="T84" fmla="*/ 1 w 80"/>
                <a:gd name="T85" fmla="*/ 39 h 70"/>
                <a:gd name="T86" fmla="*/ 3 w 80"/>
                <a:gd name="T87" fmla="*/ 45 h 70"/>
                <a:gd name="T88" fmla="*/ 7 w 80"/>
                <a:gd name="T89" fmla="*/ 52 h 70"/>
                <a:gd name="T90" fmla="*/ 11 w 80"/>
                <a:gd name="T91" fmla="*/ 58 h 70"/>
                <a:gd name="T92" fmla="*/ 17 w 80"/>
                <a:gd name="T93" fmla="*/ 62 h 70"/>
                <a:gd name="T94" fmla="*/ 24 w 80"/>
                <a:gd name="T95" fmla="*/ 66 h 70"/>
                <a:gd name="T96" fmla="*/ 32 w 80"/>
                <a:gd name="T97" fmla="*/ 69 h 70"/>
                <a:gd name="T98" fmla="*/ 39 w 80"/>
                <a:gd name="T99" fmla="*/ 69 h 70"/>
                <a:gd name="T100" fmla="*/ 47 w 80"/>
                <a:gd name="T101" fmla="*/ 69 h 70"/>
                <a:gd name="T102" fmla="*/ 55 w 80"/>
                <a:gd name="T103" fmla="*/ 66 h 70"/>
                <a:gd name="T104" fmla="*/ 62 w 80"/>
                <a:gd name="T105" fmla="*/ 62 h 70"/>
                <a:gd name="T106" fmla="*/ 67 w 80"/>
                <a:gd name="T107" fmla="*/ 58 h 70"/>
                <a:gd name="T108" fmla="*/ 72 w 80"/>
                <a:gd name="T109" fmla="*/ 52 h 70"/>
                <a:gd name="T110" fmla="*/ 76 w 80"/>
                <a:gd name="T111" fmla="*/ 45 h 70"/>
                <a:gd name="T112" fmla="*/ 79 w 80"/>
                <a:gd name="T113" fmla="*/ 37 h 70"/>
                <a:gd name="T114" fmla="*/ 79 w 80"/>
                <a:gd name="T115" fmla="*/ 29 h 70"/>
                <a:gd name="T116" fmla="*/ 80 w 80"/>
                <a:gd name="T117"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70">
                  <a:moveTo>
                    <a:pt x="80" y="29"/>
                  </a:moveTo>
                  <a:lnTo>
                    <a:pt x="79" y="22"/>
                  </a:lnTo>
                  <a:lnTo>
                    <a:pt x="76" y="14"/>
                  </a:lnTo>
                  <a:lnTo>
                    <a:pt x="73" y="7"/>
                  </a:lnTo>
                  <a:lnTo>
                    <a:pt x="67" y="1"/>
                  </a:lnTo>
                  <a:lnTo>
                    <a:pt x="67" y="0"/>
                  </a:lnTo>
                  <a:lnTo>
                    <a:pt x="67" y="0"/>
                  </a:lnTo>
                  <a:lnTo>
                    <a:pt x="67" y="0"/>
                  </a:lnTo>
                  <a:lnTo>
                    <a:pt x="66" y="0"/>
                  </a:lnTo>
                  <a:lnTo>
                    <a:pt x="66" y="0"/>
                  </a:lnTo>
                  <a:lnTo>
                    <a:pt x="66" y="0"/>
                  </a:lnTo>
                  <a:lnTo>
                    <a:pt x="66" y="0"/>
                  </a:lnTo>
                  <a:lnTo>
                    <a:pt x="66" y="0"/>
                  </a:lnTo>
                  <a:lnTo>
                    <a:pt x="66" y="0"/>
                  </a:lnTo>
                  <a:lnTo>
                    <a:pt x="67" y="1"/>
                  </a:lnTo>
                  <a:lnTo>
                    <a:pt x="72" y="7"/>
                  </a:lnTo>
                  <a:lnTo>
                    <a:pt x="76" y="14"/>
                  </a:lnTo>
                  <a:lnTo>
                    <a:pt x="79" y="22"/>
                  </a:lnTo>
                  <a:lnTo>
                    <a:pt x="79" y="29"/>
                  </a:lnTo>
                  <a:lnTo>
                    <a:pt x="80" y="29"/>
                  </a:lnTo>
                  <a:lnTo>
                    <a:pt x="79" y="37"/>
                  </a:lnTo>
                  <a:lnTo>
                    <a:pt x="76" y="45"/>
                  </a:lnTo>
                  <a:lnTo>
                    <a:pt x="73" y="52"/>
                  </a:lnTo>
                  <a:lnTo>
                    <a:pt x="67" y="58"/>
                  </a:lnTo>
                  <a:lnTo>
                    <a:pt x="62" y="63"/>
                  </a:lnTo>
                  <a:lnTo>
                    <a:pt x="55" y="66"/>
                  </a:lnTo>
                  <a:lnTo>
                    <a:pt x="47" y="69"/>
                  </a:lnTo>
                  <a:lnTo>
                    <a:pt x="39" y="70"/>
                  </a:lnTo>
                  <a:lnTo>
                    <a:pt x="32" y="69"/>
                  </a:lnTo>
                  <a:lnTo>
                    <a:pt x="24" y="66"/>
                  </a:lnTo>
                  <a:lnTo>
                    <a:pt x="17" y="63"/>
                  </a:lnTo>
                  <a:lnTo>
                    <a:pt x="11" y="58"/>
                  </a:lnTo>
                  <a:lnTo>
                    <a:pt x="6" y="52"/>
                  </a:lnTo>
                  <a:lnTo>
                    <a:pt x="3" y="45"/>
                  </a:lnTo>
                  <a:lnTo>
                    <a:pt x="0" y="39"/>
                  </a:lnTo>
                  <a:lnTo>
                    <a:pt x="0" y="39"/>
                  </a:lnTo>
                  <a:lnTo>
                    <a:pt x="0" y="39"/>
                  </a:lnTo>
                  <a:lnTo>
                    <a:pt x="1" y="39"/>
                  </a:lnTo>
                  <a:lnTo>
                    <a:pt x="1" y="39"/>
                  </a:lnTo>
                  <a:lnTo>
                    <a:pt x="1" y="39"/>
                  </a:lnTo>
                  <a:lnTo>
                    <a:pt x="1" y="39"/>
                  </a:lnTo>
                  <a:lnTo>
                    <a:pt x="1" y="39"/>
                  </a:lnTo>
                  <a:lnTo>
                    <a:pt x="1" y="39"/>
                  </a:lnTo>
                  <a:lnTo>
                    <a:pt x="3" y="45"/>
                  </a:lnTo>
                  <a:lnTo>
                    <a:pt x="7" y="52"/>
                  </a:lnTo>
                  <a:lnTo>
                    <a:pt x="11" y="58"/>
                  </a:lnTo>
                  <a:lnTo>
                    <a:pt x="17" y="62"/>
                  </a:lnTo>
                  <a:lnTo>
                    <a:pt x="24" y="66"/>
                  </a:lnTo>
                  <a:lnTo>
                    <a:pt x="32" y="69"/>
                  </a:lnTo>
                  <a:lnTo>
                    <a:pt x="39" y="69"/>
                  </a:lnTo>
                  <a:lnTo>
                    <a:pt x="47" y="69"/>
                  </a:lnTo>
                  <a:lnTo>
                    <a:pt x="55" y="66"/>
                  </a:lnTo>
                  <a:lnTo>
                    <a:pt x="62" y="62"/>
                  </a:lnTo>
                  <a:lnTo>
                    <a:pt x="67" y="58"/>
                  </a:lnTo>
                  <a:lnTo>
                    <a:pt x="72" y="52"/>
                  </a:lnTo>
                  <a:lnTo>
                    <a:pt x="76" y="45"/>
                  </a:lnTo>
                  <a:lnTo>
                    <a:pt x="79" y="37"/>
                  </a:lnTo>
                  <a:lnTo>
                    <a:pt x="79" y="29"/>
                  </a:lnTo>
                  <a:lnTo>
                    <a:pt x="80"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2" name="Freeform 1592"/>
            <p:cNvSpPr>
              <a:spLocks/>
            </p:cNvSpPr>
            <p:nvPr/>
          </p:nvSpPr>
          <p:spPr bwMode="auto">
            <a:xfrm>
              <a:off x="4078" y="2543"/>
              <a:ext cx="78" cy="69"/>
            </a:xfrm>
            <a:custGeom>
              <a:avLst/>
              <a:gdLst>
                <a:gd name="T0" fmla="*/ 78 w 78"/>
                <a:gd name="T1" fmla="*/ 29 h 69"/>
                <a:gd name="T2" fmla="*/ 78 w 78"/>
                <a:gd name="T3" fmla="*/ 22 h 69"/>
                <a:gd name="T4" fmla="*/ 75 w 78"/>
                <a:gd name="T5" fmla="*/ 14 h 69"/>
                <a:gd name="T6" fmla="*/ 71 w 78"/>
                <a:gd name="T7" fmla="*/ 7 h 69"/>
                <a:gd name="T8" fmla="*/ 66 w 78"/>
                <a:gd name="T9" fmla="*/ 1 h 69"/>
                <a:gd name="T10" fmla="*/ 65 w 78"/>
                <a:gd name="T11" fmla="*/ 0 h 69"/>
                <a:gd name="T12" fmla="*/ 65 w 78"/>
                <a:gd name="T13" fmla="*/ 0 h 69"/>
                <a:gd name="T14" fmla="*/ 65 w 78"/>
                <a:gd name="T15" fmla="*/ 0 h 69"/>
                <a:gd name="T16" fmla="*/ 65 w 78"/>
                <a:gd name="T17" fmla="*/ 0 h 69"/>
                <a:gd name="T18" fmla="*/ 65 w 78"/>
                <a:gd name="T19" fmla="*/ 0 h 69"/>
                <a:gd name="T20" fmla="*/ 65 w 78"/>
                <a:gd name="T21" fmla="*/ 0 h 69"/>
                <a:gd name="T22" fmla="*/ 65 w 78"/>
                <a:gd name="T23" fmla="*/ 0 h 69"/>
                <a:gd name="T24" fmla="*/ 65 w 78"/>
                <a:gd name="T25" fmla="*/ 0 h 69"/>
                <a:gd name="T26" fmla="*/ 64 w 78"/>
                <a:gd name="T27" fmla="*/ 0 h 69"/>
                <a:gd name="T28" fmla="*/ 66 w 78"/>
                <a:gd name="T29" fmla="*/ 1 h 69"/>
                <a:gd name="T30" fmla="*/ 71 w 78"/>
                <a:gd name="T31" fmla="*/ 7 h 69"/>
                <a:gd name="T32" fmla="*/ 75 w 78"/>
                <a:gd name="T33" fmla="*/ 14 h 69"/>
                <a:gd name="T34" fmla="*/ 77 w 78"/>
                <a:gd name="T35" fmla="*/ 22 h 69"/>
                <a:gd name="T36" fmla="*/ 78 w 78"/>
                <a:gd name="T37" fmla="*/ 29 h 69"/>
                <a:gd name="T38" fmla="*/ 78 w 78"/>
                <a:gd name="T39" fmla="*/ 29 h 69"/>
                <a:gd name="T40" fmla="*/ 78 w 78"/>
                <a:gd name="T41" fmla="*/ 37 h 69"/>
                <a:gd name="T42" fmla="*/ 75 w 78"/>
                <a:gd name="T43" fmla="*/ 45 h 69"/>
                <a:gd name="T44" fmla="*/ 71 w 78"/>
                <a:gd name="T45" fmla="*/ 52 h 69"/>
                <a:gd name="T46" fmla="*/ 66 w 78"/>
                <a:gd name="T47" fmla="*/ 58 h 69"/>
                <a:gd name="T48" fmla="*/ 61 w 78"/>
                <a:gd name="T49" fmla="*/ 62 h 69"/>
                <a:gd name="T50" fmla="*/ 54 w 78"/>
                <a:gd name="T51" fmla="*/ 66 h 69"/>
                <a:gd name="T52" fmla="*/ 46 w 78"/>
                <a:gd name="T53" fmla="*/ 69 h 69"/>
                <a:gd name="T54" fmla="*/ 38 w 78"/>
                <a:gd name="T55" fmla="*/ 69 h 69"/>
                <a:gd name="T56" fmla="*/ 31 w 78"/>
                <a:gd name="T57" fmla="*/ 69 h 69"/>
                <a:gd name="T58" fmla="*/ 23 w 78"/>
                <a:gd name="T59" fmla="*/ 66 h 69"/>
                <a:gd name="T60" fmla="*/ 16 w 78"/>
                <a:gd name="T61" fmla="*/ 62 h 69"/>
                <a:gd name="T62" fmla="*/ 10 w 78"/>
                <a:gd name="T63" fmla="*/ 58 h 69"/>
                <a:gd name="T64" fmla="*/ 6 w 78"/>
                <a:gd name="T65" fmla="*/ 52 h 69"/>
                <a:gd name="T66" fmla="*/ 2 w 78"/>
                <a:gd name="T67" fmla="*/ 45 h 69"/>
                <a:gd name="T68" fmla="*/ 0 w 78"/>
                <a:gd name="T69" fmla="*/ 39 h 69"/>
                <a:gd name="T70" fmla="*/ 0 w 78"/>
                <a:gd name="T71" fmla="*/ 39 h 69"/>
                <a:gd name="T72" fmla="*/ 0 w 78"/>
                <a:gd name="T73" fmla="*/ 39 h 69"/>
                <a:gd name="T74" fmla="*/ 0 w 78"/>
                <a:gd name="T75" fmla="*/ 39 h 69"/>
                <a:gd name="T76" fmla="*/ 0 w 78"/>
                <a:gd name="T77" fmla="*/ 39 h 69"/>
                <a:gd name="T78" fmla="*/ 0 w 78"/>
                <a:gd name="T79" fmla="*/ 39 h 69"/>
                <a:gd name="T80" fmla="*/ 0 w 78"/>
                <a:gd name="T81" fmla="*/ 39 h 69"/>
                <a:gd name="T82" fmla="*/ 0 w 78"/>
                <a:gd name="T83" fmla="*/ 39 h 69"/>
                <a:gd name="T84" fmla="*/ 0 w 78"/>
                <a:gd name="T85" fmla="*/ 39 h 69"/>
                <a:gd name="T86" fmla="*/ 2 w 78"/>
                <a:gd name="T87" fmla="*/ 45 h 69"/>
                <a:gd name="T88" fmla="*/ 6 w 78"/>
                <a:gd name="T89" fmla="*/ 52 h 69"/>
                <a:gd name="T90" fmla="*/ 10 w 78"/>
                <a:gd name="T91" fmla="*/ 58 h 69"/>
                <a:gd name="T92" fmla="*/ 16 w 78"/>
                <a:gd name="T93" fmla="*/ 62 h 69"/>
                <a:gd name="T94" fmla="*/ 23 w 78"/>
                <a:gd name="T95" fmla="*/ 66 h 69"/>
                <a:gd name="T96" fmla="*/ 31 w 78"/>
                <a:gd name="T97" fmla="*/ 68 h 69"/>
                <a:gd name="T98" fmla="*/ 38 w 78"/>
                <a:gd name="T99" fmla="*/ 69 h 69"/>
                <a:gd name="T100" fmla="*/ 46 w 78"/>
                <a:gd name="T101" fmla="*/ 68 h 69"/>
                <a:gd name="T102" fmla="*/ 54 w 78"/>
                <a:gd name="T103" fmla="*/ 66 h 69"/>
                <a:gd name="T104" fmla="*/ 61 w 78"/>
                <a:gd name="T105" fmla="*/ 62 h 69"/>
                <a:gd name="T106" fmla="*/ 66 w 78"/>
                <a:gd name="T107" fmla="*/ 58 h 69"/>
                <a:gd name="T108" fmla="*/ 71 w 78"/>
                <a:gd name="T109" fmla="*/ 52 h 69"/>
                <a:gd name="T110" fmla="*/ 75 w 78"/>
                <a:gd name="T111" fmla="*/ 45 h 69"/>
                <a:gd name="T112" fmla="*/ 77 w 78"/>
                <a:gd name="T113" fmla="*/ 37 h 69"/>
                <a:gd name="T114" fmla="*/ 78 w 78"/>
                <a:gd name="T115" fmla="*/ 29 h 69"/>
                <a:gd name="T116" fmla="*/ 78 w 78"/>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29"/>
                  </a:moveTo>
                  <a:lnTo>
                    <a:pt x="78" y="22"/>
                  </a:lnTo>
                  <a:lnTo>
                    <a:pt x="75" y="14"/>
                  </a:lnTo>
                  <a:lnTo>
                    <a:pt x="71" y="7"/>
                  </a:lnTo>
                  <a:lnTo>
                    <a:pt x="66" y="1"/>
                  </a:lnTo>
                  <a:lnTo>
                    <a:pt x="65" y="0"/>
                  </a:lnTo>
                  <a:lnTo>
                    <a:pt x="65" y="0"/>
                  </a:lnTo>
                  <a:lnTo>
                    <a:pt x="65" y="0"/>
                  </a:lnTo>
                  <a:lnTo>
                    <a:pt x="65" y="0"/>
                  </a:lnTo>
                  <a:lnTo>
                    <a:pt x="65" y="0"/>
                  </a:lnTo>
                  <a:lnTo>
                    <a:pt x="65" y="0"/>
                  </a:lnTo>
                  <a:lnTo>
                    <a:pt x="65" y="0"/>
                  </a:lnTo>
                  <a:lnTo>
                    <a:pt x="65" y="0"/>
                  </a:lnTo>
                  <a:lnTo>
                    <a:pt x="64" y="0"/>
                  </a:lnTo>
                  <a:lnTo>
                    <a:pt x="66" y="1"/>
                  </a:lnTo>
                  <a:lnTo>
                    <a:pt x="71" y="7"/>
                  </a:lnTo>
                  <a:lnTo>
                    <a:pt x="75" y="14"/>
                  </a:lnTo>
                  <a:lnTo>
                    <a:pt x="77" y="22"/>
                  </a:lnTo>
                  <a:lnTo>
                    <a:pt x="78" y="29"/>
                  </a:lnTo>
                  <a:lnTo>
                    <a:pt x="78" y="29"/>
                  </a:lnTo>
                  <a:lnTo>
                    <a:pt x="78" y="37"/>
                  </a:lnTo>
                  <a:lnTo>
                    <a:pt x="75" y="45"/>
                  </a:lnTo>
                  <a:lnTo>
                    <a:pt x="71" y="52"/>
                  </a:lnTo>
                  <a:lnTo>
                    <a:pt x="66" y="58"/>
                  </a:lnTo>
                  <a:lnTo>
                    <a:pt x="61" y="62"/>
                  </a:lnTo>
                  <a:lnTo>
                    <a:pt x="54" y="66"/>
                  </a:lnTo>
                  <a:lnTo>
                    <a:pt x="46" y="69"/>
                  </a:lnTo>
                  <a:lnTo>
                    <a:pt x="38" y="69"/>
                  </a:lnTo>
                  <a:lnTo>
                    <a:pt x="31" y="69"/>
                  </a:lnTo>
                  <a:lnTo>
                    <a:pt x="23" y="66"/>
                  </a:lnTo>
                  <a:lnTo>
                    <a:pt x="16" y="62"/>
                  </a:lnTo>
                  <a:lnTo>
                    <a:pt x="10" y="58"/>
                  </a:lnTo>
                  <a:lnTo>
                    <a:pt x="6" y="52"/>
                  </a:lnTo>
                  <a:lnTo>
                    <a:pt x="2" y="45"/>
                  </a:lnTo>
                  <a:lnTo>
                    <a:pt x="0" y="39"/>
                  </a:lnTo>
                  <a:lnTo>
                    <a:pt x="0" y="39"/>
                  </a:lnTo>
                  <a:lnTo>
                    <a:pt x="0" y="39"/>
                  </a:lnTo>
                  <a:lnTo>
                    <a:pt x="0" y="39"/>
                  </a:lnTo>
                  <a:lnTo>
                    <a:pt x="0" y="39"/>
                  </a:lnTo>
                  <a:lnTo>
                    <a:pt x="0" y="39"/>
                  </a:lnTo>
                  <a:lnTo>
                    <a:pt x="0" y="39"/>
                  </a:lnTo>
                  <a:lnTo>
                    <a:pt x="0" y="39"/>
                  </a:lnTo>
                  <a:lnTo>
                    <a:pt x="0" y="39"/>
                  </a:lnTo>
                  <a:lnTo>
                    <a:pt x="2" y="45"/>
                  </a:lnTo>
                  <a:lnTo>
                    <a:pt x="6" y="52"/>
                  </a:lnTo>
                  <a:lnTo>
                    <a:pt x="10" y="58"/>
                  </a:lnTo>
                  <a:lnTo>
                    <a:pt x="16" y="62"/>
                  </a:lnTo>
                  <a:lnTo>
                    <a:pt x="23" y="66"/>
                  </a:lnTo>
                  <a:lnTo>
                    <a:pt x="31" y="68"/>
                  </a:lnTo>
                  <a:lnTo>
                    <a:pt x="38" y="69"/>
                  </a:lnTo>
                  <a:lnTo>
                    <a:pt x="46" y="68"/>
                  </a:lnTo>
                  <a:lnTo>
                    <a:pt x="54" y="66"/>
                  </a:lnTo>
                  <a:lnTo>
                    <a:pt x="61" y="62"/>
                  </a:lnTo>
                  <a:lnTo>
                    <a:pt x="66" y="58"/>
                  </a:lnTo>
                  <a:lnTo>
                    <a:pt x="71" y="52"/>
                  </a:lnTo>
                  <a:lnTo>
                    <a:pt x="75" y="45"/>
                  </a:lnTo>
                  <a:lnTo>
                    <a:pt x="77" y="37"/>
                  </a:lnTo>
                  <a:lnTo>
                    <a:pt x="78" y="29"/>
                  </a:lnTo>
                  <a:lnTo>
                    <a:pt x="78"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3" name="Freeform 1593"/>
            <p:cNvSpPr>
              <a:spLocks/>
            </p:cNvSpPr>
            <p:nvPr/>
          </p:nvSpPr>
          <p:spPr bwMode="auto">
            <a:xfrm>
              <a:off x="4078" y="2543"/>
              <a:ext cx="78" cy="69"/>
            </a:xfrm>
            <a:custGeom>
              <a:avLst/>
              <a:gdLst>
                <a:gd name="T0" fmla="*/ 78 w 78"/>
                <a:gd name="T1" fmla="*/ 29 h 69"/>
                <a:gd name="T2" fmla="*/ 77 w 78"/>
                <a:gd name="T3" fmla="*/ 22 h 69"/>
                <a:gd name="T4" fmla="*/ 75 w 78"/>
                <a:gd name="T5" fmla="*/ 14 h 69"/>
                <a:gd name="T6" fmla="*/ 71 w 78"/>
                <a:gd name="T7" fmla="*/ 7 h 69"/>
                <a:gd name="T8" fmla="*/ 66 w 78"/>
                <a:gd name="T9" fmla="*/ 1 h 69"/>
                <a:gd name="T10" fmla="*/ 64 w 78"/>
                <a:gd name="T11" fmla="*/ 0 h 69"/>
                <a:gd name="T12" fmla="*/ 64 w 78"/>
                <a:gd name="T13" fmla="*/ 0 h 69"/>
                <a:gd name="T14" fmla="*/ 64 w 78"/>
                <a:gd name="T15" fmla="*/ 0 h 69"/>
                <a:gd name="T16" fmla="*/ 64 w 78"/>
                <a:gd name="T17" fmla="*/ 0 h 69"/>
                <a:gd name="T18" fmla="*/ 64 w 78"/>
                <a:gd name="T19" fmla="*/ 0 h 69"/>
                <a:gd name="T20" fmla="*/ 64 w 78"/>
                <a:gd name="T21" fmla="*/ 0 h 69"/>
                <a:gd name="T22" fmla="*/ 64 w 78"/>
                <a:gd name="T23" fmla="*/ 0 h 69"/>
                <a:gd name="T24" fmla="*/ 64 w 78"/>
                <a:gd name="T25" fmla="*/ 0 h 69"/>
                <a:gd name="T26" fmla="*/ 64 w 78"/>
                <a:gd name="T27" fmla="*/ 0 h 69"/>
                <a:gd name="T28" fmla="*/ 66 w 78"/>
                <a:gd name="T29" fmla="*/ 1 h 69"/>
                <a:gd name="T30" fmla="*/ 71 w 78"/>
                <a:gd name="T31" fmla="*/ 7 h 69"/>
                <a:gd name="T32" fmla="*/ 74 w 78"/>
                <a:gd name="T33" fmla="*/ 14 h 69"/>
                <a:gd name="T34" fmla="*/ 77 w 78"/>
                <a:gd name="T35" fmla="*/ 22 h 69"/>
                <a:gd name="T36" fmla="*/ 77 w 78"/>
                <a:gd name="T37" fmla="*/ 29 h 69"/>
                <a:gd name="T38" fmla="*/ 78 w 78"/>
                <a:gd name="T39" fmla="*/ 29 h 69"/>
                <a:gd name="T40" fmla="*/ 77 w 78"/>
                <a:gd name="T41" fmla="*/ 37 h 69"/>
                <a:gd name="T42" fmla="*/ 75 w 78"/>
                <a:gd name="T43" fmla="*/ 45 h 69"/>
                <a:gd name="T44" fmla="*/ 71 w 78"/>
                <a:gd name="T45" fmla="*/ 52 h 69"/>
                <a:gd name="T46" fmla="*/ 66 w 78"/>
                <a:gd name="T47" fmla="*/ 58 h 69"/>
                <a:gd name="T48" fmla="*/ 61 w 78"/>
                <a:gd name="T49" fmla="*/ 62 h 69"/>
                <a:gd name="T50" fmla="*/ 54 w 78"/>
                <a:gd name="T51" fmla="*/ 66 h 69"/>
                <a:gd name="T52" fmla="*/ 46 w 78"/>
                <a:gd name="T53" fmla="*/ 68 h 69"/>
                <a:gd name="T54" fmla="*/ 38 w 78"/>
                <a:gd name="T55" fmla="*/ 69 h 69"/>
                <a:gd name="T56" fmla="*/ 31 w 78"/>
                <a:gd name="T57" fmla="*/ 68 h 69"/>
                <a:gd name="T58" fmla="*/ 23 w 78"/>
                <a:gd name="T59" fmla="*/ 66 h 69"/>
                <a:gd name="T60" fmla="*/ 16 w 78"/>
                <a:gd name="T61" fmla="*/ 62 h 69"/>
                <a:gd name="T62" fmla="*/ 10 w 78"/>
                <a:gd name="T63" fmla="*/ 58 h 69"/>
                <a:gd name="T64" fmla="*/ 6 w 78"/>
                <a:gd name="T65" fmla="*/ 52 h 69"/>
                <a:gd name="T66" fmla="*/ 2 w 78"/>
                <a:gd name="T67" fmla="*/ 45 h 69"/>
                <a:gd name="T68" fmla="*/ 0 w 78"/>
                <a:gd name="T69" fmla="*/ 39 h 69"/>
                <a:gd name="T70" fmla="*/ 0 w 78"/>
                <a:gd name="T71" fmla="*/ 37 h 69"/>
                <a:gd name="T72" fmla="*/ 0 w 78"/>
                <a:gd name="T73" fmla="*/ 37 h 69"/>
                <a:gd name="T74" fmla="*/ 0 w 78"/>
                <a:gd name="T75" fmla="*/ 37 h 69"/>
                <a:gd name="T76" fmla="*/ 0 w 78"/>
                <a:gd name="T77" fmla="*/ 37 h 69"/>
                <a:gd name="T78" fmla="*/ 0 w 78"/>
                <a:gd name="T79" fmla="*/ 37 h 69"/>
                <a:gd name="T80" fmla="*/ 0 w 78"/>
                <a:gd name="T81" fmla="*/ 37 h 69"/>
                <a:gd name="T82" fmla="*/ 0 w 78"/>
                <a:gd name="T83" fmla="*/ 37 h 69"/>
                <a:gd name="T84" fmla="*/ 0 w 78"/>
                <a:gd name="T85" fmla="*/ 37 h 69"/>
                <a:gd name="T86" fmla="*/ 3 w 78"/>
                <a:gd name="T87" fmla="*/ 45 h 69"/>
                <a:gd name="T88" fmla="*/ 6 w 78"/>
                <a:gd name="T89" fmla="*/ 52 h 69"/>
                <a:gd name="T90" fmla="*/ 10 w 78"/>
                <a:gd name="T91" fmla="*/ 58 h 69"/>
                <a:gd name="T92" fmla="*/ 16 w 78"/>
                <a:gd name="T93" fmla="*/ 62 h 69"/>
                <a:gd name="T94" fmla="*/ 23 w 78"/>
                <a:gd name="T95" fmla="*/ 65 h 69"/>
                <a:gd name="T96" fmla="*/ 31 w 78"/>
                <a:gd name="T97" fmla="*/ 68 h 69"/>
                <a:gd name="T98" fmla="*/ 38 w 78"/>
                <a:gd name="T99" fmla="*/ 68 h 69"/>
                <a:gd name="T100" fmla="*/ 46 w 78"/>
                <a:gd name="T101" fmla="*/ 68 h 69"/>
                <a:gd name="T102" fmla="*/ 54 w 78"/>
                <a:gd name="T103" fmla="*/ 65 h 69"/>
                <a:gd name="T104" fmla="*/ 61 w 78"/>
                <a:gd name="T105" fmla="*/ 62 h 69"/>
                <a:gd name="T106" fmla="*/ 66 w 78"/>
                <a:gd name="T107" fmla="*/ 58 h 69"/>
                <a:gd name="T108" fmla="*/ 71 w 78"/>
                <a:gd name="T109" fmla="*/ 52 h 69"/>
                <a:gd name="T110" fmla="*/ 74 w 78"/>
                <a:gd name="T111" fmla="*/ 45 h 69"/>
                <a:gd name="T112" fmla="*/ 77 w 78"/>
                <a:gd name="T113" fmla="*/ 37 h 69"/>
                <a:gd name="T114" fmla="*/ 77 w 78"/>
                <a:gd name="T115" fmla="*/ 29 h 69"/>
                <a:gd name="T116" fmla="*/ 78 w 78"/>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29"/>
                  </a:moveTo>
                  <a:lnTo>
                    <a:pt x="77" y="22"/>
                  </a:lnTo>
                  <a:lnTo>
                    <a:pt x="75" y="14"/>
                  </a:lnTo>
                  <a:lnTo>
                    <a:pt x="71" y="7"/>
                  </a:lnTo>
                  <a:lnTo>
                    <a:pt x="66" y="1"/>
                  </a:lnTo>
                  <a:lnTo>
                    <a:pt x="64" y="0"/>
                  </a:lnTo>
                  <a:lnTo>
                    <a:pt x="64" y="0"/>
                  </a:lnTo>
                  <a:lnTo>
                    <a:pt x="64" y="0"/>
                  </a:lnTo>
                  <a:lnTo>
                    <a:pt x="64" y="0"/>
                  </a:lnTo>
                  <a:lnTo>
                    <a:pt x="64" y="0"/>
                  </a:lnTo>
                  <a:lnTo>
                    <a:pt x="64" y="0"/>
                  </a:lnTo>
                  <a:lnTo>
                    <a:pt x="64" y="0"/>
                  </a:lnTo>
                  <a:lnTo>
                    <a:pt x="64" y="0"/>
                  </a:lnTo>
                  <a:lnTo>
                    <a:pt x="64" y="0"/>
                  </a:lnTo>
                  <a:lnTo>
                    <a:pt x="66" y="1"/>
                  </a:lnTo>
                  <a:lnTo>
                    <a:pt x="71" y="7"/>
                  </a:lnTo>
                  <a:lnTo>
                    <a:pt x="74" y="14"/>
                  </a:lnTo>
                  <a:lnTo>
                    <a:pt x="77" y="22"/>
                  </a:lnTo>
                  <a:lnTo>
                    <a:pt x="77" y="29"/>
                  </a:lnTo>
                  <a:lnTo>
                    <a:pt x="78" y="29"/>
                  </a:lnTo>
                  <a:lnTo>
                    <a:pt x="77" y="37"/>
                  </a:lnTo>
                  <a:lnTo>
                    <a:pt x="75" y="45"/>
                  </a:lnTo>
                  <a:lnTo>
                    <a:pt x="71" y="52"/>
                  </a:lnTo>
                  <a:lnTo>
                    <a:pt x="66" y="58"/>
                  </a:lnTo>
                  <a:lnTo>
                    <a:pt x="61" y="62"/>
                  </a:lnTo>
                  <a:lnTo>
                    <a:pt x="54" y="66"/>
                  </a:lnTo>
                  <a:lnTo>
                    <a:pt x="46" y="68"/>
                  </a:lnTo>
                  <a:lnTo>
                    <a:pt x="38" y="69"/>
                  </a:lnTo>
                  <a:lnTo>
                    <a:pt x="31" y="68"/>
                  </a:lnTo>
                  <a:lnTo>
                    <a:pt x="23" y="66"/>
                  </a:lnTo>
                  <a:lnTo>
                    <a:pt x="16" y="62"/>
                  </a:lnTo>
                  <a:lnTo>
                    <a:pt x="10" y="58"/>
                  </a:lnTo>
                  <a:lnTo>
                    <a:pt x="6" y="52"/>
                  </a:lnTo>
                  <a:lnTo>
                    <a:pt x="2" y="45"/>
                  </a:lnTo>
                  <a:lnTo>
                    <a:pt x="0" y="39"/>
                  </a:lnTo>
                  <a:lnTo>
                    <a:pt x="0" y="37"/>
                  </a:lnTo>
                  <a:lnTo>
                    <a:pt x="0" y="37"/>
                  </a:lnTo>
                  <a:lnTo>
                    <a:pt x="0" y="37"/>
                  </a:lnTo>
                  <a:lnTo>
                    <a:pt x="0" y="37"/>
                  </a:lnTo>
                  <a:lnTo>
                    <a:pt x="0" y="37"/>
                  </a:lnTo>
                  <a:lnTo>
                    <a:pt x="0" y="37"/>
                  </a:lnTo>
                  <a:lnTo>
                    <a:pt x="0" y="37"/>
                  </a:lnTo>
                  <a:lnTo>
                    <a:pt x="0" y="37"/>
                  </a:lnTo>
                  <a:lnTo>
                    <a:pt x="3" y="45"/>
                  </a:lnTo>
                  <a:lnTo>
                    <a:pt x="6" y="52"/>
                  </a:lnTo>
                  <a:lnTo>
                    <a:pt x="10" y="58"/>
                  </a:lnTo>
                  <a:lnTo>
                    <a:pt x="16" y="62"/>
                  </a:lnTo>
                  <a:lnTo>
                    <a:pt x="23" y="65"/>
                  </a:lnTo>
                  <a:lnTo>
                    <a:pt x="31" y="68"/>
                  </a:lnTo>
                  <a:lnTo>
                    <a:pt x="38" y="68"/>
                  </a:lnTo>
                  <a:lnTo>
                    <a:pt x="46" y="68"/>
                  </a:lnTo>
                  <a:lnTo>
                    <a:pt x="54" y="65"/>
                  </a:lnTo>
                  <a:lnTo>
                    <a:pt x="61" y="62"/>
                  </a:lnTo>
                  <a:lnTo>
                    <a:pt x="66" y="58"/>
                  </a:lnTo>
                  <a:lnTo>
                    <a:pt x="71" y="52"/>
                  </a:lnTo>
                  <a:lnTo>
                    <a:pt x="74" y="45"/>
                  </a:lnTo>
                  <a:lnTo>
                    <a:pt x="77" y="37"/>
                  </a:lnTo>
                  <a:lnTo>
                    <a:pt x="77" y="29"/>
                  </a:lnTo>
                  <a:lnTo>
                    <a:pt x="78" y="29"/>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4" name="Freeform 1594"/>
            <p:cNvSpPr>
              <a:spLocks/>
            </p:cNvSpPr>
            <p:nvPr/>
          </p:nvSpPr>
          <p:spPr bwMode="auto">
            <a:xfrm>
              <a:off x="4078" y="2543"/>
              <a:ext cx="77" cy="68"/>
            </a:xfrm>
            <a:custGeom>
              <a:avLst/>
              <a:gdLst>
                <a:gd name="T0" fmla="*/ 77 w 77"/>
                <a:gd name="T1" fmla="*/ 29 h 68"/>
                <a:gd name="T2" fmla="*/ 77 w 77"/>
                <a:gd name="T3" fmla="*/ 22 h 68"/>
                <a:gd name="T4" fmla="*/ 74 w 77"/>
                <a:gd name="T5" fmla="*/ 14 h 68"/>
                <a:gd name="T6" fmla="*/ 71 w 77"/>
                <a:gd name="T7" fmla="*/ 7 h 68"/>
                <a:gd name="T8" fmla="*/ 66 w 77"/>
                <a:gd name="T9" fmla="*/ 1 h 68"/>
                <a:gd name="T10" fmla="*/ 64 w 77"/>
                <a:gd name="T11" fmla="*/ 0 h 68"/>
                <a:gd name="T12" fmla="*/ 64 w 77"/>
                <a:gd name="T13" fmla="*/ 0 h 68"/>
                <a:gd name="T14" fmla="*/ 64 w 77"/>
                <a:gd name="T15" fmla="*/ 0 h 68"/>
                <a:gd name="T16" fmla="*/ 64 w 77"/>
                <a:gd name="T17" fmla="*/ 0 h 68"/>
                <a:gd name="T18" fmla="*/ 64 w 77"/>
                <a:gd name="T19" fmla="*/ 0 h 68"/>
                <a:gd name="T20" fmla="*/ 62 w 77"/>
                <a:gd name="T21" fmla="*/ 0 h 68"/>
                <a:gd name="T22" fmla="*/ 62 w 77"/>
                <a:gd name="T23" fmla="*/ 0 h 68"/>
                <a:gd name="T24" fmla="*/ 62 w 77"/>
                <a:gd name="T25" fmla="*/ 0 h 68"/>
                <a:gd name="T26" fmla="*/ 62 w 77"/>
                <a:gd name="T27" fmla="*/ 0 h 68"/>
                <a:gd name="T28" fmla="*/ 65 w 77"/>
                <a:gd name="T29" fmla="*/ 3 h 68"/>
                <a:gd name="T30" fmla="*/ 71 w 77"/>
                <a:gd name="T31" fmla="*/ 9 h 68"/>
                <a:gd name="T32" fmla="*/ 74 w 77"/>
                <a:gd name="T33" fmla="*/ 14 h 68"/>
                <a:gd name="T34" fmla="*/ 77 w 77"/>
                <a:gd name="T35" fmla="*/ 22 h 68"/>
                <a:gd name="T36" fmla="*/ 77 w 77"/>
                <a:gd name="T37" fmla="*/ 29 h 68"/>
                <a:gd name="T38" fmla="*/ 77 w 77"/>
                <a:gd name="T39" fmla="*/ 29 h 68"/>
                <a:gd name="T40" fmla="*/ 77 w 77"/>
                <a:gd name="T41" fmla="*/ 37 h 68"/>
                <a:gd name="T42" fmla="*/ 74 w 77"/>
                <a:gd name="T43" fmla="*/ 45 h 68"/>
                <a:gd name="T44" fmla="*/ 71 w 77"/>
                <a:gd name="T45" fmla="*/ 52 h 68"/>
                <a:gd name="T46" fmla="*/ 66 w 77"/>
                <a:gd name="T47" fmla="*/ 58 h 68"/>
                <a:gd name="T48" fmla="*/ 61 w 77"/>
                <a:gd name="T49" fmla="*/ 62 h 68"/>
                <a:gd name="T50" fmla="*/ 54 w 77"/>
                <a:gd name="T51" fmla="*/ 65 h 68"/>
                <a:gd name="T52" fmla="*/ 46 w 77"/>
                <a:gd name="T53" fmla="*/ 68 h 68"/>
                <a:gd name="T54" fmla="*/ 38 w 77"/>
                <a:gd name="T55" fmla="*/ 68 h 68"/>
                <a:gd name="T56" fmla="*/ 31 w 77"/>
                <a:gd name="T57" fmla="*/ 68 h 68"/>
                <a:gd name="T58" fmla="*/ 23 w 77"/>
                <a:gd name="T59" fmla="*/ 65 h 68"/>
                <a:gd name="T60" fmla="*/ 16 w 77"/>
                <a:gd name="T61" fmla="*/ 62 h 68"/>
                <a:gd name="T62" fmla="*/ 10 w 77"/>
                <a:gd name="T63" fmla="*/ 58 h 68"/>
                <a:gd name="T64" fmla="*/ 6 w 77"/>
                <a:gd name="T65" fmla="*/ 52 h 68"/>
                <a:gd name="T66" fmla="*/ 3 w 77"/>
                <a:gd name="T67" fmla="*/ 45 h 68"/>
                <a:gd name="T68" fmla="*/ 0 w 77"/>
                <a:gd name="T69" fmla="*/ 37 h 68"/>
                <a:gd name="T70" fmla="*/ 0 w 77"/>
                <a:gd name="T71" fmla="*/ 37 h 68"/>
                <a:gd name="T72" fmla="*/ 0 w 77"/>
                <a:gd name="T73" fmla="*/ 37 h 68"/>
                <a:gd name="T74" fmla="*/ 0 w 77"/>
                <a:gd name="T75" fmla="*/ 37 h 68"/>
                <a:gd name="T76" fmla="*/ 0 w 77"/>
                <a:gd name="T77" fmla="*/ 37 h 68"/>
                <a:gd name="T78" fmla="*/ 0 w 77"/>
                <a:gd name="T79" fmla="*/ 37 h 68"/>
                <a:gd name="T80" fmla="*/ 0 w 77"/>
                <a:gd name="T81" fmla="*/ 37 h 68"/>
                <a:gd name="T82" fmla="*/ 0 w 77"/>
                <a:gd name="T83" fmla="*/ 37 h 68"/>
                <a:gd name="T84" fmla="*/ 0 w 77"/>
                <a:gd name="T85" fmla="*/ 36 h 68"/>
                <a:gd name="T86" fmla="*/ 0 w 77"/>
                <a:gd name="T87" fmla="*/ 37 h 68"/>
                <a:gd name="T88" fmla="*/ 3 w 77"/>
                <a:gd name="T89" fmla="*/ 45 h 68"/>
                <a:gd name="T90" fmla="*/ 6 w 77"/>
                <a:gd name="T91" fmla="*/ 50 h 68"/>
                <a:gd name="T92" fmla="*/ 12 w 77"/>
                <a:gd name="T93" fmla="*/ 56 h 68"/>
                <a:gd name="T94" fmla="*/ 18 w 77"/>
                <a:gd name="T95" fmla="*/ 62 h 68"/>
                <a:gd name="T96" fmla="*/ 23 w 77"/>
                <a:gd name="T97" fmla="*/ 65 h 68"/>
                <a:gd name="T98" fmla="*/ 31 w 77"/>
                <a:gd name="T99" fmla="*/ 68 h 68"/>
                <a:gd name="T100" fmla="*/ 38 w 77"/>
                <a:gd name="T101" fmla="*/ 68 h 68"/>
                <a:gd name="T102" fmla="*/ 46 w 77"/>
                <a:gd name="T103" fmla="*/ 68 h 68"/>
                <a:gd name="T104" fmla="*/ 54 w 77"/>
                <a:gd name="T105" fmla="*/ 65 h 68"/>
                <a:gd name="T106" fmla="*/ 59 w 77"/>
                <a:gd name="T107" fmla="*/ 62 h 68"/>
                <a:gd name="T108" fmla="*/ 65 w 77"/>
                <a:gd name="T109" fmla="*/ 56 h 68"/>
                <a:gd name="T110" fmla="*/ 71 w 77"/>
                <a:gd name="T111" fmla="*/ 50 h 68"/>
                <a:gd name="T112" fmla="*/ 74 w 77"/>
                <a:gd name="T113" fmla="*/ 45 h 68"/>
                <a:gd name="T114" fmla="*/ 77 w 77"/>
                <a:gd name="T115" fmla="*/ 37 h 68"/>
                <a:gd name="T116" fmla="*/ 77 w 77"/>
                <a:gd name="T117" fmla="*/ 29 h 68"/>
                <a:gd name="T118" fmla="*/ 77 w 77"/>
                <a:gd name="T119"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68">
                  <a:moveTo>
                    <a:pt x="77" y="29"/>
                  </a:moveTo>
                  <a:lnTo>
                    <a:pt x="77" y="22"/>
                  </a:lnTo>
                  <a:lnTo>
                    <a:pt x="74" y="14"/>
                  </a:lnTo>
                  <a:lnTo>
                    <a:pt x="71" y="7"/>
                  </a:lnTo>
                  <a:lnTo>
                    <a:pt x="66" y="1"/>
                  </a:lnTo>
                  <a:lnTo>
                    <a:pt x="64" y="0"/>
                  </a:lnTo>
                  <a:lnTo>
                    <a:pt x="64" y="0"/>
                  </a:lnTo>
                  <a:lnTo>
                    <a:pt x="64" y="0"/>
                  </a:lnTo>
                  <a:lnTo>
                    <a:pt x="64" y="0"/>
                  </a:lnTo>
                  <a:lnTo>
                    <a:pt x="64" y="0"/>
                  </a:lnTo>
                  <a:lnTo>
                    <a:pt x="62" y="0"/>
                  </a:lnTo>
                  <a:lnTo>
                    <a:pt x="62" y="0"/>
                  </a:lnTo>
                  <a:lnTo>
                    <a:pt x="62" y="0"/>
                  </a:lnTo>
                  <a:lnTo>
                    <a:pt x="62" y="0"/>
                  </a:lnTo>
                  <a:lnTo>
                    <a:pt x="65" y="3"/>
                  </a:lnTo>
                  <a:lnTo>
                    <a:pt x="71" y="9"/>
                  </a:lnTo>
                  <a:lnTo>
                    <a:pt x="74" y="14"/>
                  </a:lnTo>
                  <a:lnTo>
                    <a:pt x="77" y="22"/>
                  </a:lnTo>
                  <a:lnTo>
                    <a:pt x="77" y="29"/>
                  </a:lnTo>
                  <a:lnTo>
                    <a:pt x="77" y="29"/>
                  </a:lnTo>
                  <a:lnTo>
                    <a:pt x="77" y="37"/>
                  </a:lnTo>
                  <a:lnTo>
                    <a:pt x="74" y="45"/>
                  </a:lnTo>
                  <a:lnTo>
                    <a:pt x="71" y="52"/>
                  </a:lnTo>
                  <a:lnTo>
                    <a:pt x="66" y="58"/>
                  </a:lnTo>
                  <a:lnTo>
                    <a:pt x="61" y="62"/>
                  </a:lnTo>
                  <a:lnTo>
                    <a:pt x="54" y="65"/>
                  </a:lnTo>
                  <a:lnTo>
                    <a:pt x="46" y="68"/>
                  </a:lnTo>
                  <a:lnTo>
                    <a:pt x="38" y="68"/>
                  </a:lnTo>
                  <a:lnTo>
                    <a:pt x="31" y="68"/>
                  </a:lnTo>
                  <a:lnTo>
                    <a:pt x="23" y="65"/>
                  </a:lnTo>
                  <a:lnTo>
                    <a:pt x="16" y="62"/>
                  </a:lnTo>
                  <a:lnTo>
                    <a:pt x="10" y="58"/>
                  </a:lnTo>
                  <a:lnTo>
                    <a:pt x="6" y="52"/>
                  </a:lnTo>
                  <a:lnTo>
                    <a:pt x="3" y="45"/>
                  </a:lnTo>
                  <a:lnTo>
                    <a:pt x="0" y="37"/>
                  </a:lnTo>
                  <a:lnTo>
                    <a:pt x="0" y="37"/>
                  </a:lnTo>
                  <a:lnTo>
                    <a:pt x="0" y="37"/>
                  </a:lnTo>
                  <a:lnTo>
                    <a:pt x="0" y="37"/>
                  </a:lnTo>
                  <a:lnTo>
                    <a:pt x="0" y="37"/>
                  </a:lnTo>
                  <a:lnTo>
                    <a:pt x="0" y="37"/>
                  </a:lnTo>
                  <a:lnTo>
                    <a:pt x="0" y="37"/>
                  </a:lnTo>
                  <a:lnTo>
                    <a:pt x="0" y="37"/>
                  </a:lnTo>
                  <a:lnTo>
                    <a:pt x="0" y="36"/>
                  </a:lnTo>
                  <a:lnTo>
                    <a:pt x="0" y="37"/>
                  </a:lnTo>
                  <a:lnTo>
                    <a:pt x="3" y="45"/>
                  </a:lnTo>
                  <a:lnTo>
                    <a:pt x="6" y="50"/>
                  </a:lnTo>
                  <a:lnTo>
                    <a:pt x="12" y="56"/>
                  </a:lnTo>
                  <a:lnTo>
                    <a:pt x="18" y="62"/>
                  </a:lnTo>
                  <a:lnTo>
                    <a:pt x="23" y="65"/>
                  </a:lnTo>
                  <a:lnTo>
                    <a:pt x="31" y="68"/>
                  </a:lnTo>
                  <a:lnTo>
                    <a:pt x="38" y="68"/>
                  </a:lnTo>
                  <a:lnTo>
                    <a:pt x="46" y="68"/>
                  </a:lnTo>
                  <a:lnTo>
                    <a:pt x="54" y="65"/>
                  </a:lnTo>
                  <a:lnTo>
                    <a:pt x="59" y="62"/>
                  </a:lnTo>
                  <a:lnTo>
                    <a:pt x="65" y="56"/>
                  </a:lnTo>
                  <a:lnTo>
                    <a:pt x="71" y="50"/>
                  </a:lnTo>
                  <a:lnTo>
                    <a:pt x="74" y="45"/>
                  </a:lnTo>
                  <a:lnTo>
                    <a:pt x="77" y="37"/>
                  </a:lnTo>
                  <a:lnTo>
                    <a:pt x="77" y="29"/>
                  </a:lnTo>
                  <a:lnTo>
                    <a:pt x="77"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5" name="Freeform 1595"/>
            <p:cNvSpPr>
              <a:spLocks/>
            </p:cNvSpPr>
            <p:nvPr/>
          </p:nvSpPr>
          <p:spPr bwMode="auto">
            <a:xfrm>
              <a:off x="4078" y="2543"/>
              <a:ext cx="77" cy="68"/>
            </a:xfrm>
            <a:custGeom>
              <a:avLst/>
              <a:gdLst>
                <a:gd name="T0" fmla="*/ 77 w 77"/>
                <a:gd name="T1" fmla="*/ 29 h 68"/>
                <a:gd name="T2" fmla="*/ 77 w 77"/>
                <a:gd name="T3" fmla="*/ 22 h 68"/>
                <a:gd name="T4" fmla="*/ 74 w 77"/>
                <a:gd name="T5" fmla="*/ 14 h 68"/>
                <a:gd name="T6" fmla="*/ 71 w 77"/>
                <a:gd name="T7" fmla="*/ 9 h 68"/>
                <a:gd name="T8" fmla="*/ 65 w 77"/>
                <a:gd name="T9" fmla="*/ 3 h 68"/>
                <a:gd name="T10" fmla="*/ 62 w 77"/>
                <a:gd name="T11" fmla="*/ 0 h 68"/>
                <a:gd name="T12" fmla="*/ 62 w 77"/>
                <a:gd name="T13" fmla="*/ 0 h 68"/>
                <a:gd name="T14" fmla="*/ 62 w 77"/>
                <a:gd name="T15" fmla="*/ 0 h 68"/>
                <a:gd name="T16" fmla="*/ 62 w 77"/>
                <a:gd name="T17" fmla="*/ 0 h 68"/>
                <a:gd name="T18" fmla="*/ 62 w 77"/>
                <a:gd name="T19" fmla="*/ 0 h 68"/>
                <a:gd name="T20" fmla="*/ 62 w 77"/>
                <a:gd name="T21" fmla="*/ 0 h 68"/>
                <a:gd name="T22" fmla="*/ 62 w 77"/>
                <a:gd name="T23" fmla="*/ 0 h 68"/>
                <a:gd name="T24" fmla="*/ 62 w 77"/>
                <a:gd name="T25" fmla="*/ 0 h 68"/>
                <a:gd name="T26" fmla="*/ 62 w 77"/>
                <a:gd name="T27" fmla="*/ 0 h 68"/>
                <a:gd name="T28" fmla="*/ 65 w 77"/>
                <a:gd name="T29" fmla="*/ 3 h 68"/>
                <a:gd name="T30" fmla="*/ 69 w 77"/>
                <a:gd name="T31" fmla="*/ 9 h 68"/>
                <a:gd name="T32" fmla="*/ 74 w 77"/>
                <a:gd name="T33" fmla="*/ 14 h 68"/>
                <a:gd name="T34" fmla="*/ 75 w 77"/>
                <a:gd name="T35" fmla="*/ 22 h 68"/>
                <a:gd name="T36" fmla="*/ 77 w 77"/>
                <a:gd name="T37" fmla="*/ 29 h 68"/>
                <a:gd name="T38" fmla="*/ 77 w 77"/>
                <a:gd name="T39" fmla="*/ 29 h 68"/>
                <a:gd name="T40" fmla="*/ 77 w 77"/>
                <a:gd name="T41" fmla="*/ 37 h 68"/>
                <a:gd name="T42" fmla="*/ 74 w 77"/>
                <a:gd name="T43" fmla="*/ 45 h 68"/>
                <a:gd name="T44" fmla="*/ 71 w 77"/>
                <a:gd name="T45" fmla="*/ 50 h 68"/>
                <a:gd name="T46" fmla="*/ 65 w 77"/>
                <a:gd name="T47" fmla="*/ 56 h 68"/>
                <a:gd name="T48" fmla="*/ 59 w 77"/>
                <a:gd name="T49" fmla="*/ 62 h 68"/>
                <a:gd name="T50" fmla="*/ 54 w 77"/>
                <a:gd name="T51" fmla="*/ 65 h 68"/>
                <a:gd name="T52" fmla="*/ 46 w 77"/>
                <a:gd name="T53" fmla="*/ 68 h 68"/>
                <a:gd name="T54" fmla="*/ 38 w 77"/>
                <a:gd name="T55" fmla="*/ 68 h 68"/>
                <a:gd name="T56" fmla="*/ 31 w 77"/>
                <a:gd name="T57" fmla="*/ 68 h 68"/>
                <a:gd name="T58" fmla="*/ 23 w 77"/>
                <a:gd name="T59" fmla="*/ 65 h 68"/>
                <a:gd name="T60" fmla="*/ 18 w 77"/>
                <a:gd name="T61" fmla="*/ 62 h 68"/>
                <a:gd name="T62" fmla="*/ 12 w 77"/>
                <a:gd name="T63" fmla="*/ 56 h 68"/>
                <a:gd name="T64" fmla="*/ 6 w 77"/>
                <a:gd name="T65" fmla="*/ 50 h 68"/>
                <a:gd name="T66" fmla="*/ 3 w 77"/>
                <a:gd name="T67" fmla="*/ 45 h 68"/>
                <a:gd name="T68" fmla="*/ 0 w 77"/>
                <a:gd name="T69" fmla="*/ 37 h 68"/>
                <a:gd name="T70" fmla="*/ 0 w 77"/>
                <a:gd name="T71" fmla="*/ 36 h 68"/>
                <a:gd name="T72" fmla="*/ 0 w 77"/>
                <a:gd name="T73" fmla="*/ 36 h 68"/>
                <a:gd name="T74" fmla="*/ 0 w 77"/>
                <a:gd name="T75" fmla="*/ 36 h 68"/>
                <a:gd name="T76" fmla="*/ 0 w 77"/>
                <a:gd name="T77" fmla="*/ 36 h 68"/>
                <a:gd name="T78" fmla="*/ 0 w 77"/>
                <a:gd name="T79" fmla="*/ 36 h 68"/>
                <a:gd name="T80" fmla="*/ 2 w 77"/>
                <a:gd name="T81" fmla="*/ 36 h 68"/>
                <a:gd name="T82" fmla="*/ 2 w 77"/>
                <a:gd name="T83" fmla="*/ 36 h 68"/>
                <a:gd name="T84" fmla="*/ 2 w 77"/>
                <a:gd name="T85" fmla="*/ 36 h 68"/>
                <a:gd name="T86" fmla="*/ 2 w 77"/>
                <a:gd name="T87" fmla="*/ 36 h 68"/>
                <a:gd name="T88" fmla="*/ 2 w 77"/>
                <a:gd name="T89" fmla="*/ 37 h 68"/>
                <a:gd name="T90" fmla="*/ 3 w 77"/>
                <a:gd name="T91" fmla="*/ 45 h 68"/>
                <a:gd name="T92" fmla="*/ 7 w 77"/>
                <a:gd name="T93" fmla="*/ 50 h 68"/>
                <a:gd name="T94" fmla="*/ 12 w 77"/>
                <a:gd name="T95" fmla="*/ 56 h 68"/>
                <a:gd name="T96" fmla="*/ 18 w 77"/>
                <a:gd name="T97" fmla="*/ 60 h 68"/>
                <a:gd name="T98" fmla="*/ 23 w 77"/>
                <a:gd name="T99" fmla="*/ 65 h 68"/>
                <a:gd name="T100" fmla="*/ 31 w 77"/>
                <a:gd name="T101" fmla="*/ 66 h 68"/>
                <a:gd name="T102" fmla="*/ 38 w 77"/>
                <a:gd name="T103" fmla="*/ 68 h 68"/>
                <a:gd name="T104" fmla="*/ 46 w 77"/>
                <a:gd name="T105" fmla="*/ 66 h 68"/>
                <a:gd name="T106" fmla="*/ 54 w 77"/>
                <a:gd name="T107" fmla="*/ 65 h 68"/>
                <a:gd name="T108" fmla="*/ 59 w 77"/>
                <a:gd name="T109" fmla="*/ 60 h 68"/>
                <a:gd name="T110" fmla="*/ 65 w 77"/>
                <a:gd name="T111" fmla="*/ 56 h 68"/>
                <a:gd name="T112" fmla="*/ 69 w 77"/>
                <a:gd name="T113" fmla="*/ 50 h 68"/>
                <a:gd name="T114" fmla="*/ 74 w 77"/>
                <a:gd name="T115" fmla="*/ 45 h 68"/>
                <a:gd name="T116" fmla="*/ 75 w 77"/>
                <a:gd name="T117" fmla="*/ 37 h 68"/>
                <a:gd name="T118" fmla="*/ 77 w 77"/>
                <a:gd name="T119" fmla="*/ 29 h 68"/>
                <a:gd name="T120" fmla="*/ 77 w 77"/>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 h="68">
                  <a:moveTo>
                    <a:pt x="77" y="29"/>
                  </a:moveTo>
                  <a:lnTo>
                    <a:pt x="77" y="22"/>
                  </a:lnTo>
                  <a:lnTo>
                    <a:pt x="74" y="14"/>
                  </a:lnTo>
                  <a:lnTo>
                    <a:pt x="71" y="9"/>
                  </a:lnTo>
                  <a:lnTo>
                    <a:pt x="65" y="3"/>
                  </a:lnTo>
                  <a:lnTo>
                    <a:pt x="62" y="0"/>
                  </a:lnTo>
                  <a:lnTo>
                    <a:pt x="62" y="0"/>
                  </a:lnTo>
                  <a:lnTo>
                    <a:pt x="62" y="0"/>
                  </a:lnTo>
                  <a:lnTo>
                    <a:pt x="62" y="0"/>
                  </a:lnTo>
                  <a:lnTo>
                    <a:pt x="62" y="0"/>
                  </a:lnTo>
                  <a:lnTo>
                    <a:pt x="62" y="0"/>
                  </a:lnTo>
                  <a:lnTo>
                    <a:pt x="62" y="0"/>
                  </a:lnTo>
                  <a:lnTo>
                    <a:pt x="62" y="0"/>
                  </a:lnTo>
                  <a:lnTo>
                    <a:pt x="62" y="0"/>
                  </a:lnTo>
                  <a:lnTo>
                    <a:pt x="65" y="3"/>
                  </a:lnTo>
                  <a:lnTo>
                    <a:pt x="69" y="9"/>
                  </a:lnTo>
                  <a:lnTo>
                    <a:pt x="74" y="14"/>
                  </a:lnTo>
                  <a:lnTo>
                    <a:pt x="75" y="22"/>
                  </a:lnTo>
                  <a:lnTo>
                    <a:pt x="77" y="29"/>
                  </a:lnTo>
                  <a:lnTo>
                    <a:pt x="77" y="29"/>
                  </a:lnTo>
                  <a:lnTo>
                    <a:pt x="77" y="37"/>
                  </a:lnTo>
                  <a:lnTo>
                    <a:pt x="74" y="45"/>
                  </a:lnTo>
                  <a:lnTo>
                    <a:pt x="71" y="50"/>
                  </a:lnTo>
                  <a:lnTo>
                    <a:pt x="65" y="56"/>
                  </a:lnTo>
                  <a:lnTo>
                    <a:pt x="59" y="62"/>
                  </a:lnTo>
                  <a:lnTo>
                    <a:pt x="54" y="65"/>
                  </a:lnTo>
                  <a:lnTo>
                    <a:pt x="46" y="68"/>
                  </a:lnTo>
                  <a:lnTo>
                    <a:pt x="38" y="68"/>
                  </a:lnTo>
                  <a:lnTo>
                    <a:pt x="31" y="68"/>
                  </a:lnTo>
                  <a:lnTo>
                    <a:pt x="23" y="65"/>
                  </a:lnTo>
                  <a:lnTo>
                    <a:pt x="18" y="62"/>
                  </a:lnTo>
                  <a:lnTo>
                    <a:pt x="12" y="56"/>
                  </a:lnTo>
                  <a:lnTo>
                    <a:pt x="6" y="50"/>
                  </a:lnTo>
                  <a:lnTo>
                    <a:pt x="3" y="45"/>
                  </a:lnTo>
                  <a:lnTo>
                    <a:pt x="0" y="37"/>
                  </a:lnTo>
                  <a:lnTo>
                    <a:pt x="0" y="36"/>
                  </a:lnTo>
                  <a:lnTo>
                    <a:pt x="0" y="36"/>
                  </a:lnTo>
                  <a:lnTo>
                    <a:pt x="0" y="36"/>
                  </a:lnTo>
                  <a:lnTo>
                    <a:pt x="0" y="36"/>
                  </a:lnTo>
                  <a:lnTo>
                    <a:pt x="0" y="36"/>
                  </a:lnTo>
                  <a:lnTo>
                    <a:pt x="2" y="36"/>
                  </a:lnTo>
                  <a:lnTo>
                    <a:pt x="2" y="36"/>
                  </a:lnTo>
                  <a:lnTo>
                    <a:pt x="2" y="36"/>
                  </a:lnTo>
                  <a:lnTo>
                    <a:pt x="2" y="36"/>
                  </a:lnTo>
                  <a:lnTo>
                    <a:pt x="2" y="37"/>
                  </a:lnTo>
                  <a:lnTo>
                    <a:pt x="3" y="45"/>
                  </a:lnTo>
                  <a:lnTo>
                    <a:pt x="7" y="50"/>
                  </a:lnTo>
                  <a:lnTo>
                    <a:pt x="12" y="56"/>
                  </a:lnTo>
                  <a:lnTo>
                    <a:pt x="18" y="60"/>
                  </a:lnTo>
                  <a:lnTo>
                    <a:pt x="23" y="65"/>
                  </a:lnTo>
                  <a:lnTo>
                    <a:pt x="31" y="66"/>
                  </a:lnTo>
                  <a:lnTo>
                    <a:pt x="38" y="68"/>
                  </a:lnTo>
                  <a:lnTo>
                    <a:pt x="46" y="66"/>
                  </a:lnTo>
                  <a:lnTo>
                    <a:pt x="54" y="65"/>
                  </a:lnTo>
                  <a:lnTo>
                    <a:pt x="59" y="60"/>
                  </a:lnTo>
                  <a:lnTo>
                    <a:pt x="65" y="56"/>
                  </a:lnTo>
                  <a:lnTo>
                    <a:pt x="69" y="50"/>
                  </a:lnTo>
                  <a:lnTo>
                    <a:pt x="74" y="45"/>
                  </a:lnTo>
                  <a:lnTo>
                    <a:pt x="75" y="37"/>
                  </a:lnTo>
                  <a:lnTo>
                    <a:pt x="77" y="29"/>
                  </a:lnTo>
                  <a:lnTo>
                    <a:pt x="77"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6" name="Freeform 1596"/>
            <p:cNvSpPr>
              <a:spLocks/>
            </p:cNvSpPr>
            <p:nvPr/>
          </p:nvSpPr>
          <p:spPr bwMode="auto">
            <a:xfrm>
              <a:off x="4080" y="2543"/>
              <a:ext cx="75" cy="68"/>
            </a:xfrm>
            <a:custGeom>
              <a:avLst/>
              <a:gdLst>
                <a:gd name="T0" fmla="*/ 75 w 75"/>
                <a:gd name="T1" fmla="*/ 29 h 68"/>
                <a:gd name="T2" fmla="*/ 73 w 75"/>
                <a:gd name="T3" fmla="*/ 22 h 68"/>
                <a:gd name="T4" fmla="*/ 72 w 75"/>
                <a:gd name="T5" fmla="*/ 14 h 68"/>
                <a:gd name="T6" fmla="*/ 67 w 75"/>
                <a:gd name="T7" fmla="*/ 9 h 68"/>
                <a:gd name="T8" fmla="*/ 63 w 75"/>
                <a:gd name="T9" fmla="*/ 3 h 68"/>
                <a:gd name="T10" fmla="*/ 60 w 75"/>
                <a:gd name="T11" fmla="*/ 0 h 68"/>
                <a:gd name="T12" fmla="*/ 60 w 75"/>
                <a:gd name="T13" fmla="*/ 0 h 68"/>
                <a:gd name="T14" fmla="*/ 59 w 75"/>
                <a:gd name="T15" fmla="*/ 0 h 68"/>
                <a:gd name="T16" fmla="*/ 59 w 75"/>
                <a:gd name="T17" fmla="*/ 0 h 68"/>
                <a:gd name="T18" fmla="*/ 59 w 75"/>
                <a:gd name="T19" fmla="*/ 0 h 68"/>
                <a:gd name="T20" fmla="*/ 59 w 75"/>
                <a:gd name="T21" fmla="*/ 0 h 68"/>
                <a:gd name="T22" fmla="*/ 59 w 75"/>
                <a:gd name="T23" fmla="*/ 0 h 68"/>
                <a:gd name="T24" fmla="*/ 59 w 75"/>
                <a:gd name="T25" fmla="*/ 0 h 68"/>
                <a:gd name="T26" fmla="*/ 59 w 75"/>
                <a:gd name="T27" fmla="*/ 0 h 68"/>
                <a:gd name="T28" fmla="*/ 63 w 75"/>
                <a:gd name="T29" fmla="*/ 3 h 68"/>
                <a:gd name="T30" fmla="*/ 67 w 75"/>
                <a:gd name="T31" fmla="*/ 9 h 68"/>
                <a:gd name="T32" fmla="*/ 70 w 75"/>
                <a:gd name="T33" fmla="*/ 14 h 68"/>
                <a:gd name="T34" fmla="*/ 73 w 75"/>
                <a:gd name="T35" fmla="*/ 22 h 68"/>
                <a:gd name="T36" fmla="*/ 73 w 75"/>
                <a:gd name="T37" fmla="*/ 29 h 68"/>
                <a:gd name="T38" fmla="*/ 75 w 75"/>
                <a:gd name="T39" fmla="*/ 29 h 68"/>
                <a:gd name="T40" fmla="*/ 73 w 75"/>
                <a:gd name="T41" fmla="*/ 37 h 68"/>
                <a:gd name="T42" fmla="*/ 72 w 75"/>
                <a:gd name="T43" fmla="*/ 45 h 68"/>
                <a:gd name="T44" fmla="*/ 67 w 75"/>
                <a:gd name="T45" fmla="*/ 50 h 68"/>
                <a:gd name="T46" fmla="*/ 63 w 75"/>
                <a:gd name="T47" fmla="*/ 56 h 68"/>
                <a:gd name="T48" fmla="*/ 57 w 75"/>
                <a:gd name="T49" fmla="*/ 60 h 68"/>
                <a:gd name="T50" fmla="*/ 52 w 75"/>
                <a:gd name="T51" fmla="*/ 65 h 68"/>
                <a:gd name="T52" fmla="*/ 44 w 75"/>
                <a:gd name="T53" fmla="*/ 66 h 68"/>
                <a:gd name="T54" fmla="*/ 36 w 75"/>
                <a:gd name="T55" fmla="*/ 68 h 68"/>
                <a:gd name="T56" fmla="*/ 29 w 75"/>
                <a:gd name="T57" fmla="*/ 66 h 68"/>
                <a:gd name="T58" fmla="*/ 21 w 75"/>
                <a:gd name="T59" fmla="*/ 65 h 68"/>
                <a:gd name="T60" fmla="*/ 16 w 75"/>
                <a:gd name="T61" fmla="*/ 60 h 68"/>
                <a:gd name="T62" fmla="*/ 10 w 75"/>
                <a:gd name="T63" fmla="*/ 56 h 68"/>
                <a:gd name="T64" fmla="*/ 5 w 75"/>
                <a:gd name="T65" fmla="*/ 50 h 68"/>
                <a:gd name="T66" fmla="*/ 1 w 75"/>
                <a:gd name="T67" fmla="*/ 45 h 68"/>
                <a:gd name="T68" fmla="*/ 0 w 75"/>
                <a:gd name="T69" fmla="*/ 37 h 68"/>
                <a:gd name="T70" fmla="*/ 0 w 75"/>
                <a:gd name="T71" fmla="*/ 36 h 68"/>
                <a:gd name="T72" fmla="*/ 0 w 75"/>
                <a:gd name="T73" fmla="*/ 36 h 68"/>
                <a:gd name="T74" fmla="*/ 0 w 75"/>
                <a:gd name="T75" fmla="*/ 36 h 68"/>
                <a:gd name="T76" fmla="*/ 0 w 75"/>
                <a:gd name="T77" fmla="*/ 36 h 68"/>
                <a:gd name="T78" fmla="*/ 0 w 75"/>
                <a:gd name="T79" fmla="*/ 36 h 68"/>
                <a:gd name="T80" fmla="*/ 0 w 75"/>
                <a:gd name="T81" fmla="*/ 35 h 68"/>
                <a:gd name="T82" fmla="*/ 0 w 75"/>
                <a:gd name="T83" fmla="*/ 35 h 68"/>
                <a:gd name="T84" fmla="*/ 0 w 75"/>
                <a:gd name="T85" fmla="*/ 35 h 68"/>
                <a:gd name="T86" fmla="*/ 0 w 75"/>
                <a:gd name="T87" fmla="*/ 35 h 68"/>
                <a:gd name="T88" fmla="*/ 0 w 75"/>
                <a:gd name="T89" fmla="*/ 37 h 68"/>
                <a:gd name="T90" fmla="*/ 3 w 75"/>
                <a:gd name="T91" fmla="*/ 45 h 68"/>
                <a:gd name="T92" fmla="*/ 5 w 75"/>
                <a:gd name="T93" fmla="*/ 50 h 68"/>
                <a:gd name="T94" fmla="*/ 10 w 75"/>
                <a:gd name="T95" fmla="*/ 56 h 68"/>
                <a:gd name="T96" fmla="*/ 16 w 75"/>
                <a:gd name="T97" fmla="*/ 60 h 68"/>
                <a:gd name="T98" fmla="*/ 21 w 75"/>
                <a:gd name="T99" fmla="*/ 63 h 68"/>
                <a:gd name="T100" fmla="*/ 29 w 75"/>
                <a:gd name="T101" fmla="*/ 66 h 68"/>
                <a:gd name="T102" fmla="*/ 36 w 75"/>
                <a:gd name="T103" fmla="*/ 66 h 68"/>
                <a:gd name="T104" fmla="*/ 44 w 75"/>
                <a:gd name="T105" fmla="*/ 66 h 68"/>
                <a:gd name="T106" fmla="*/ 52 w 75"/>
                <a:gd name="T107" fmla="*/ 63 h 68"/>
                <a:gd name="T108" fmla="*/ 57 w 75"/>
                <a:gd name="T109" fmla="*/ 60 h 68"/>
                <a:gd name="T110" fmla="*/ 63 w 75"/>
                <a:gd name="T111" fmla="*/ 56 h 68"/>
                <a:gd name="T112" fmla="*/ 67 w 75"/>
                <a:gd name="T113" fmla="*/ 50 h 68"/>
                <a:gd name="T114" fmla="*/ 70 w 75"/>
                <a:gd name="T115" fmla="*/ 45 h 68"/>
                <a:gd name="T116" fmla="*/ 73 w 75"/>
                <a:gd name="T117" fmla="*/ 37 h 68"/>
                <a:gd name="T118" fmla="*/ 73 w 75"/>
                <a:gd name="T119" fmla="*/ 29 h 68"/>
                <a:gd name="T120" fmla="*/ 75 w 75"/>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29"/>
                  </a:moveTo>
                  <a:lnTo>
                    <a:pt x="73" y="22"/>
                  </a:lnTo>
                  <a:lnTo>
                    <a:pt x="72" y="14"/>
                  </a:lnTo>
                  <a:lnTo>
                    <a:pt x="67" y="9"/>
                  </a:lnTo>
                  <a:lnTo>
                    <a:pt x="63" y="3"/>
                  </a:lnTo>
                  <a:lnTo>
                    <a:pt x="60" y="0"/>
                  </a:lnTo>
                  <a:lnTo>
                    <a:pt x="60" y="0"/>
                  </a:lnTo>
                  <a:lnTo>
                    <a:pt x="59" y="0"/>
                  </a:lnTo>
                  <a:lnTo>
                    <a:pt x="59" y="0"/>
                  </a:lnTo>
                  <a:lnTo>
                    <a:pt x="59" y="0"/>
                  </a:lnTo>
                  <a:lnTo>
                    <a:pt x="59" y="0"/>
                  </a:lnTo>
                  <a:lnTo>
                    <a:pt x="59" y="0"/>
                  </a:lnTo>
                  <a:lnTo>
                    <a:pt x="59" y="0"/>
                  </a:lnTo>
                  <a:lnTo>
                    <a:pt x="59" y="0"/>
                  </a:lnTo>
                  <a:lnTo>
                    <a:pt x="63" y="3"/>
                  </a:lnTo>
                  <a:lnTo>
                    <a:pt x="67" y="9"/>
                  </a:lnTo>
                  <a:lnTo>
                    <a:pt x="70" y="14"/>
                  </a:lnTo>
                  <a:lnTo>
                    <a:pt x="73" y="22"/>
                  </a:lnTo>
                  <a:lnTo>
                    <a:pt x="73" y="29"/>
                  </a:lnTo>
                  <a:lnTo>
                    <a:pt x="75" y="29"/>
                  </a:lnTo>
                  <a:lnTo>
                    <a:pt x="73" y="37"/>
                  </a:lnTo>
                  <a:lnTo>
                    <a:pt x="72" y="45"/>
                  </a:lnTo>
                  <a:lnTo>
                    <a:pt x="67" y="50"/>
                  </a:lnTo>
                  <a:lnTo>
                    <a:pt x="63" y="56"/>
                  </a:lnTo>
                  <a:lnTo>
                    <a:pt x="57" y="60"/>
                  </a:lnTo>
                  <a:lnTo>
                    <a:pt x="52" y="65"/>
                  </a:lnTo>
                  <a:lnTo>
                    <a:pt x="44" y="66"/>
                  </a:lnTo>
                  <a:lnTo>
                    <a:pt x="36" y="68"/>
                  </a:lnTo>
                  <a:lnTo>
                    <a:pt x="29" y="66"/>
                  </a:lnTo>
                  <a:lnTo>
                    <a:pt x="21" y="65"/>
                  </a:lnTo>
                  <a:lnTo>
                    <a:pt x="16" y="60"/>
                  </a:lnTo>
                  <a:lnTo>
                    <a:pt x="10" y="56"/>
                  </a:lnTo>
                  <a:lnTo>
                    <a:pt x="5" y="50"/>
                  </a:lnTo>
                  <a:lnTo>
                    <a:pt x="1" y="45"/>
                  </a:lnTo>
                  <a:lnTo>
                    <a:pt x="0" y="37"/>
                  </a:lnTo>
                  <a:lnTo>
                    <a:pt x="0" y="36"/>
                  </a:lnTo>
                  <a:lnTo>
                    <a:pt x="0" y="36"/>
                  </a:lnTo>
                  <a:lnTo>
                    <a:pt x="0" y="36"/>
                  </a:lnTo>
                  <a:lnTo>
                    <a:pt x="0" y="36"/>
                  </a:lnTo>
                  <a:lnTo>
                    <a:pt x="0" y="36"/>
                  </a:lnTo>
                  <a:lnTo>
                    <a:pt x="0" y="35"/>
                  </a:lnTo>
                  <a:lnTo>
                    <a:pt x="0" y="35"/>
                  </a:lnTo>
                  <a:lnTo>
                    <a:pt x="0" y="35"/>
                  </a:lnTo>
                  <a:lnTo>
                    <a:pt x="0" y="35"/>
                  </a:lnTo>
                  <a:lnTo>
                    <a:pt x="0" y="37"/>
                  </a:lnTo>
                  <a:lnTo>
                    <a:pt x="3" y="45"/>
                  </a:lnTo>
                  <a:lnTo>
                    <a:pt x="5" y="50"/>
                  </a:lnTo>
                  <a:lnTo>
                    <a:pt x="10" y="56"/>
                  </a:lnTo>
                  <a:lnTo>
                    <a:pt x="16" y="60"/>
                  </a:lnTo>
                  <a:lnTo>
                    <a:pt x="21" y="63"/>
                  </a:lnTo>
                  <a:lnTo>
                    <a:pt x="29" y="66"/>
                  </a:lnTo>
                  <a:lnTo>
                    <a:pt x="36" y="66"/>
                  </a:lnTo>
                  <a:lnTo>
                    <a:pt x="44" y="66"/>
                  </a:lnTo>
                  <a:lnTo>
                    <a:pt x="52" y="63"/>
                  </a:lnTo>
                  <a:lnTo>
                    <a:pt x="57" y="60"/>
                  </a:lnTo>
                  <a:lnTo>
                    <a:pt x="63" y="56"/>
                  </a:lnTo>
                  <a:lnTo>
                    <a:pt x="67" y="50"/>
                  </a:lnTo>
                  <a:lnTo>
                    <a:pt x="70" y="45"/>
                  </a:lnTo>
                  <a:lnTo>
                    <a:pt x="73" y="37"/>
                  </a:lnTo>
                  <a:lnTo>
                    <a:pt x="73" y="29"/>
                  </a:lnTo>
                  <a:lnTo>
                    <a:pt x="75"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7" name="Freeform 1597"/>
            <p:cNvSpPr>
              <a:spLocks/>
            </p:cNvSpPr>
            <p:nvPr/>
          </p:nvSpPr>
          <p:spPr bwMode="auto">
            <a:xfrm>
              <a:off x="4080" y="2543"/>
              <a:ext cx="73" cy="66"/>
            </a:xfrm>
            <a:custGeom>
              <a:avLst/>
              <a:gdLst>
                <a:gd name="T0" fmla="*/ 73 w 73"/>
                <a:gd name="T1" fmla="*/ 29 h 66"/>
                <a:gd name="T2" fmla="*/ 73 w 73"/>
                <a:gd name="T3" fmla="*/ 22 h 66"/>
                <a:gd name="T4" fmla="*/ 70 w 73"/>
                <a:gd name="T5" fmla="*/ 14 h 66"/>
                <a:gd name="T6" fmla="*/ 67 w 73"/>
                <a:gd name="T7" fmla="*/ 9 h 66"/>
                <a:gd name="T8" fmla="*/ 63 w 73"/>
                <a:gd name="T9" fmla="*/ 3 h 66"/>
                <a:gd name="T10" fmla="*/ 59 w 73"/>
                <a:gd name="T11" fmla="*/ 0 h 66"/>
                <a:gd name="T12" fmla="*/ 59 w 73"/>
                <a:gd name="T13" fmla="*/ 0 h 66"/>
                <a:gd name="T14" fmla="*/ 59 w 73"/>
                <a:gd name="T15" fmla="*/ 0 h 66"/>
                <a:gd name="T16" fmla="*/ 59 w 73"/>
                <a:gd name="T17" fmla="*/ 0 h 66"/>
                <a:gd name="T18" fmla="*/ 59 w 73"/>
                <a:gd name="T19" fmla="*/ 0 h 66"/>
                <a:gd name="T20" fmla="*/ 59 w 73"/>
                <a:gd name="T21" fmla="*/ 0 h 66"/>
                <a:gd name="T22" fmla="*/ 59 w 73"/>
                <a:gd name="T23" fmla="*/ 0 h 66"/>
                <a:gd name="T24" fmla="*/ 59 w 73"/>
                <a:gd name="T25" fmla="*/ 0 h 66"/>
                <a:gd name="T26" fmla="*/ 57 w 73"/>
                <a:gd name="T27" fmla="*/ 0 h 66"/>
                <a:gd name="T28" fmla="*/ 63 w 73"/>
                <a:gd name="T29" fmla="*/ 3 h 66"/>
                <a:gd name="T30" fmla="*/ 67 w 73"/>
                <a:gd name="T31" fmla="*/ 9 h 66"/>
                <a:gd name="T32" fmla="*/ 70 w 73"/>
                <a:gd name="T33" fmla="*/ 16 h 66"/>
                <a:gd name="T34" fmla="*/ 73 w 73"/>
                <a:gd name="T35" fmla="*/ 22 h 66"/>
                <a:gd name="T36" fmla="*/ 73 w 73"/>
                <a:gd name="T37" fmla="*/ 29 h 66"/>
                <a:gd name="T38" fmla="*/ 73 w 73"/>
                <a:gd name="T39" fmla="*/ 29 h 66"/>
                <a:gd name="T40" fmla="*/ 73 w 73"/>
                <a:gd name="T41" fmla="*/ 37 h 66"/>
                <a:gd name="T42" fmla="*/ 70 w 73"/>
                <a:gd name="T43" fmla="*/ 45 h 66"/>
                <a:gd name="T44" fmla="*/ 67 w 73"/>
                <a:gd name="T45" fmla="*/ 50 h 66"/>
                <a:gd name="T46" fmla="*/ 63 w 73"/>
                <a:gd name="T47" fmla="*/ 56 h 66"/>
                <a:gd name="T48" fmla="*/ 57 w 73"/>
                <a:gd name="T49" fmla="*/ 60 h 66"/>
                <a:gd name="T50" fmla="*/ 52 w 73"/>
                <a:gd name="T51" fmla="*/ 63 h 66"/>
                <a:gd name="T52" fmla="*/ 44 w 73"/>
                <a:gd name="T53" fmla="*/ 66 h 66"/>
                <a:gd name="T54" fmla="*/ 36 w 73"/>
                <a:gd name="T55" fmla="*/ 66 h 66"/>
                <a:gd name="T56" fmla="*/ 29 w 73"/>
                <a:gd name="T57" fmla="*/ 66 h 66"/>
                <a:gd name="T58" fmla="*/ 21 w 73"/>
                <a:gd name="T59" fmla="*/ 63 h 66"/>
                <a:gd name="T60" fmla="*/ 16 w 73"/>
                <a:gd name="T61" fmla="*/ 60 h 66"/>
                <a:gd name="T62" fmla="*/ 10 w 73"/>
                <a:gd name="T63" fmla="*/ 56 h 66"/>
                <a:gd name="T64" fmla="*/ 5 w 73"/>
                <a:gd name="T65" fmla="*/ 50 h 66"/>
                <a:gd name="T66" fmla="*/ 3 w 73"/>
                <a:gd name="T67" fmla="*/ 45 h 66"/>
                <a:gd name="T68" fmla="*/ 0 w 73"/>
                <a:gd name="T69" fmla="*/ 37 h 66"/>
                <a:gd name="T70" fmla="*/ 0 w 73"/>
                <a:gd name="T71" fmla="*/ 35 h 66"/>
                <a:gd name="T72" fmla="*/ 0 w 73"/>
                <a:gd name="T73" fmla="*/ 35 h 66"/>
                <a:gd name="T74" fmla="*/ 0 w 73"/>
                <a:gd name="T75" fmla="*/ 35 h 66"/>
                <a:gd name="T76" fmla="*/ 0 w 73"/>
                <a:gd name="T77" fmla="*/ 35 h 66"/>
                <a:gd name="T78" fmla="*/ 0 w 73"/>
                <a:gd name="T79" fmla="*/ 35 h 66"/>
                <a:gd name="T80" fmla="*/ 0 w 73"/>
                <a:gd name="T81" fmla="*/ 35 h 66"/>
                <a:gd name="T82" fmla="*/ 0 w 73"/>
                <a:gd name="T83" fmla="*/ 35 h 66"/>
                <a:gd name="T84" fmla="*/ 0 w 73"/>
                <a:gd name="T85" fmla="*/ 35 h 66"/>
                <a:gd name="T86" fmla="*/ 0 w 73"/>
                <a:gd name="T87" fmla="*/ 35 h 66"/>
                <a:gd name="T88" fmla="*/ 0 w 73"/>
                <a:gd name="T89" fmla="*/ 37 h 66"/>
                <a:gd name="T90" fmla="*/ 3 w 73"/>
                <a:gd name="T91" fmla="*/ 43 h 66"/>
                <a:gd name="T92" fmla="*/ 5 w 73"/>
                <a:gd name="T93" fmla="*/ 50 h 66"/>
                <a:gd name="T94" fmla="*/ 10 w 73"/>
                <a:gd name="T95" fmla="*/ 56 h 66"/>
                <a:gd name="T96" fmla="*/ 16 w 73"/>
                <a:gd name="T97" fmla="*/ 60 h 66"/>
                <a:gd name="T98" fmla="*/ 23 w 73"/>
                <a:gd name="T99" fmla="*/ 63 h 66"/>
                <a:gd name="T100" fmla="*/ 29 w 73"/>
                <a:gd name="T101" fmla="*/ 66 h 66"/>
                <a:gd name="T102" fmla="*/ 36 w 73"/>
                <a:gd name="T103" fmla="*/ 66 h 66"/>
                <a:gd name="T104" fmla="*/ 44 w 73"/>
                <a:gd name="T105" fmla="*/ 66 h 66"/>
                <a:gd name="T106" fmla="*/ 50 w 73"/>
                <a:gd name="T107" fmla="*/ 63 h 66"/>
                <a:gd name="T108" fmla="*/ 57 w 73"/>
                <a:gd name="T109" fmla="*/ 60 h 66"/>
                <a:gd name="T110" fmla="*/ 63 w 73"/>
                <a:gd name="T111" fmla="*/ 56 h 66"/>
                <a:gd name="T112" fmla="*/ 67 w 73"/>
                <a:gd name="T113" fmla="*/ 50 h 66"/>
                <a:gd name="T114" fmla="*/ 70 w 73"/>
                <a:gd name="T115" fmla="*/ 43 h 66"/>
                <a:gd name="T116" fmla="*/ 73 w 73"/>
                <a:gd name="T117" fmla="*/ 37 h 66"/>
                <a:gd name="T118" fmla="*/ 73 w 73"/>
                <a:gd name="T119" fmla="*/ 29 h 66"/>
                <a:gd name="T120" fmla="*/ 73 w 73"/>
                <a:gd name="T121"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6">
                  <a:moveTo>
                    <a:pt x="73" y="29"/>
                  </a:moveTo>
                  <a:lnTo>
                    <a:pt x="73" y="22"/>
                  </a:lnTo>
                  <a:lnTo>
                    <a:pt x="70" y="14"/>
                  </a:lnTo>
                  <a:lnTo>
                    <a:pt x="67" y="9"/>
                  </a:lnTo>
                  <a:lnTo>
                    <a:pt x="63" y="3"/>
                  </a:lnTo>
                  <a:lnTo>
                    <a:pt x="59" y="0"/>
                  </a:lnTo>
                  <a:lnTo>
                    <a:pt x="59" y="0"/>
                  </a:lnTo>
                  <a:lnTo>
                    <a:pt x="59" y="0"/>
                  </a:lnTo>
                  <a:lnTo>
                    <a:pt x="59" y="0"/>
                  </a:lnTo>
                  <a:lnTo>
                    <a:pt x="59" y="0"/>
                  </a:lnTo>
                  <a:lnTo>
                    <a:pt x="59" y="0"/>
                  </a:lnTo>
                  <a:lnTo>
                    <a:pt x="59" y="0"/>
                  </a:lnTo>
                  <a:lnTo>
                    <a:pt x="59" y="0"/>
                  </a:lnTo>
                  <a:lnTo>
                    <a:pt x="57" y="0"/>
                  </a:lnTo>
                  <a:lnTo>
                    <a:pt x="63" y="3"/>
                  </a:lnTo>
                  <a:lnTo>
                    <a:pt x="67" y="9"/>
                  </a:lnTo>
                  <a:lnTo>
                    <a:pt x="70" y="16"/>
                  </a:lnTo>
                  <a:lnTo>
                    <a:pt x="73" y="22"/>
                  </a:lnTo>
                  <a:lnTo>
                    <a:pt x="73" y="29"/>
                  </a:lnTo>
                  <a:lnTo>
                    <a:pt x="73" y="29"/>
                  </a:lnTo>
                  <a:lnTo>
                    <a:pt x="73" y="37"/>
                  </a:lnTo>
                  <a:lnTo>
                    <a:pt x="70" y="45"/>
                  </a:lnTo>
                  <a:lnTo>
                    <a:pt x="67" y="50"/>
                  </a:lnTo>
                  <a:lnTo>
                    <a:pt x="63" y="56"/>
                  </a:lnTo>
                  <a:lnTo>
                    <a:pt x="57" y="60"/>
                  </a:lnTo>
                  <a:lnTo>
                    <a:pt x="52" y="63"/>
                  </a:lnTo>
                  <a:lnTo>
                    <a:pt x="44" y="66"/>
                  </a:lnTo>
                  <a:lnTo>
                    <a:pt x="36" y="66"/>
                  </a:lnTo>
                  <a:lnTo>
                    <a:pt x="29" y="66"/>
                  </a:lnTo>
                  <a:lnTo>
                    <a:pt x="21" y="63"/>
                  </a:lnTo>
                  <a:lnTo>
                    <a:pt x="16" y="60"/>
                  </a:lnTo>
                  <a:lnTo>
                    <a:pt x="10" y="56"/>
                  </a:lnTo>
                  <a:lnTo>
                    <a:pt x="5" y="50"/>
                  </a:lnTo>
                  <a:lnTo>
                    <a:pt x="3" y="45"/>
                  </a:lnTo>
                  <a:lnTo>
                    <a:pt x="0" y="37"/>
                  </a:lnTo>
                  <a:lnTo>
                    <a:pt x="0" y="35"/>
                  </a:lnTo>
                  <a:lnTo>
                    <a:pt x="0" y="35"/>
                  </a:lnTo>
                  <a:lnTo>
                    <a:pt x="0" y="35"/>
                  </a:lnTo>
                  <a:lnTo>
                    <a:pt x="0" y="35"/>
                  </a:lnTo>
                  <a:lnTo>
                    <a:pt x="0" y="35"/>
                  </a:lnTo>
                  <a:lnTo>
                    <a:pt x="0" y="35"/>
                  </a:lnTo>
                  <a:lnTo>
                    <a:pt x="0" y="35"/>
                  </a:lnTo>
                  <a:lnTo>
                    <a:pt x="0" y="35"/>
                  </a:lnTo>
                  <a:lnTo>
                    <a:pt x="0" y="35"/>
                  </a:lnTo>
                  <a:lnTo>
                    <a:pt x="0" y="37"/>
                  </a:lnTo>
                  <a:lnTo>
                    <a:pt x="3" y="43"/>
                  </a:lnTo>
                  <a:lnTo>
                    <a:pt x="5" y="50"/>
                  </a:lnTo>
                  <a:lnTo>
                    <a:pt x="10" y="56"/>
                  </a:lnTo>
                  <a:lnTo>
                    <a:pt x="16" y="60"/>
                  </a:lnTo>
                  <a:lnTo>
                    <a:pt x="23" y="63"/>
                  </a:lnTo>
                  <a:lnTo>
                    <a:pt x="29" y="66"/>
                  </a:lnTo>
                  <a:lnTo>
                    <a:pt x="36" y="66"/>
                  </a:lnTo>
                  <a:lnTo>
                    <a:pt x="44" y="66"/>
                  </a:lnTo>
                  <a:lnTo>
                    <a:pt x="50" y="63"/>
                  </a:lnTo>
                  <a:lnTo>
                    <a:pt x="57" y="60"/>
                  </a:lnTo>
                  <a:lnTo>
                    <a:pt x="63" y="56"/>
                  </a:lnTo>
                  <a:lnTo>
                    <a:pt x="67" y="50"/>
                  </a:lnTo>
                  <a:lnTo>
                    <a:pt x="70" y="43"/>
                  </a:lnTo>
                  <a:lnTo>
                    <a:pt x="73" y="37"/>
                  </a:lnTo>
                  <a:lnTo>
                    <a:pt x="73" y="29"/>
                  </a:lnTo>
                  <a:lnTo>
                    <a:pt x="73"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8" name="Freeform 1598"/>
            <p:cNvSpPr>
              <a:spLocks/>
            </p:cNvSpPr>
            <p:nvPr/>
          </p:nvSpPr>
          <p:spPr bwMode="auto">
            <a:xfrm>
              <a:off x="4080" y="2543"/>
              <a:ext cx="73" cy="66"/>
            </a:xfrm>
            <a:custGeom>
              <a:avLst/>
              <a:gdLst>
                <a:gd name="T0" fmla="*/ 73 w 73"/>
                <a:gd name="T1" fmla="*/ 29 h 66"/>
                <a:gd name="T2" fmla="*/ 73 w 73"/>
                <a:gd name="T3" fmla="*/ 22 h 66"/>
                <a:gd name="T4" fmla="*/ 70 w 73"/>
                <a:gd name="T5" fmla="*/ 16 h 66"/>
                <a:gd name="T6" fmla="*/ 67 w 73"/>
                <a:gd name="T7" fmla="*/ 9 h 66"/>
                <a:gd name="T8" fmla="*/ 63 w 73"/>
                <a:gd name="T9" fmla="*/ 3 h 66"/>
                <a:gd name="T10" fmla="*/ 57 w 73"/>
                <a:gd name="T11" fmla="*/ 0 h 66"/>
                <a:gd name="T12" fmla="*/ 57 w 73"/>
                <a:gd name="T13" fmla="*/ 0 h 66"/>
                <a:gd name="T14" fmla="*/ 57 w 73"/>
                <a:gd name="T15" fmla="*/ 0 h 66"/>
                <a:gd name="T16" fmla="*/ 57 w 73"/>
                <a:gd name="T17" fmla="*/ 0 h 66"/>
                <a:gd name="T18" fmla="*/ 57 w 73"/>
                <a:gd name="T19" fmla="*/ 0 h 66"/>
                <a:gd name="T20" fmla="*/ 57 w 73"/>
                <a:gd name="T21" fmla="*/ 0 h 66"/>
                <a:gd name="T22" fmla="*/ 57 w 73"/>
                <a:gd name="T23" fmla="*/ 0 h 66"/>
                <a:gd name="T24" fmla="*/ 57 w 73"/>
                <a:gd name="T25" fmla="*/ 0 h 66"/>
                <a:gd name="T26" fmla="*/ 57 w 73"/>
                <a:gd name="T27" fmla="*/ 0 h 66"/>
                <a:gd name="T28" fmla="*/ 62 w 73"/>
                <a:gd name="T29" fmla="*/ 4 h 66"/>
                <a:gd name="T30" fmla="*/ 66 w 73"/>
                <a:gd name="T31" fmla="*/ 9 h 66"/>
                <a:gd name="T32" fmla="*/ 70 w 73"/>
                <a:gd name="T33" fmla="*/ 16 h 66"/>
                <a:gd name="T34" fmla="*/ 72 w 73"/>
                <a:gd name="T35" fmla="*/ 22 h 66"/>
                <a:gd name="T36" fmla="*/ 73 w 73"/>
                <a:gd name="T37" fmla="*/ 29 h 66"/>
                <a:gd name="T38" fmla="*/ 73 w 73"/>
                <a:gd name="T39" fmla="*/ 29 h 66"/>
                <a:gd name="T40" fmla="*/ 73 w 73"/>
                <a:gd name="T41" fmla="*/ 37 h 66"/>
                <a:gd name="T42" fmla="*/ 70 w 73"/>
                <a:gd name="T43" fmla="*/ 43 h 66"/>
                <a:gd name="T44" fmla="*/ 67 w 73"/>
                <a:gd name="T45" fmla="*/ 50 h 66"/>
                <a:gd name="T46" fmla="*/ 63 w 73"/>
                <a:gd name="T47" fmla="*/ 56 h 66"/>
                <a:gd name="T48" fmla="*/ 57 w 73"/>
                <a:gd name="T49" fmla="*/ 60 h 66"/>
                <a:gd name="T50" fmla="*/ 50 w 73"/>
                <a:gd name="T51" fmla="*/ 63 h 66"/>
                <a:gd name="T52" fmla="*/ 44 w 73"/>
                <a:gd name="T53" fmla="*/ 66 h 66"/>
                <a:gd name="T54" fmla="*/ 36 w 73"/>
                <a:gd name="T55" fmla="*/ 66 h 66"/>
                <a:gd name="T56" fmla="*/ 29 w 73"/>
                <a:gd name="T57" fmla="*/ 66 h 66"/>
                <a:gd name="T58" fmla="*/ 23 w 73"/>
                <a:gd name="T59" fmla="*/ 63 h 66"/>
                <a:gd name="T60" fmla="*/ 16 w 73"/>
                <a:gd name="T61" fmla="*/ 60 h 66"/>
                <a:gd name="T62" fmla="*/ 10 w 73"/>
                <a:gd name="T63" fmla="*/ 56 h 66"/>
                <a:gd name="T64" fmla="*/ 5 w 73"/>
                <a:gd name="T65" fmla="*/ 50 h 66"/>
                <a:gd name="T66" fmla="*/ 3 w 73"/>
                <a:gd name="T67" fmla="*/ 43 h 66"/>
                <a:gd name="T68" fmla="*/ 0 w 73"/>
                <a:gd name="T69" fmla="*/ 37 h 66"/>
                <a:gd name="T70" fmla="*/ 0 w 73"/>
                <a:gd name="T71" fmla="*/ 35 h 66"/>
                <a:gd name="T72" fmla="*/ 0 w 73"/>
                <a:gd name="T73" fmla="*/ 35 h 66"/>
                <a:gd name="T74" fmla="*/ 0 w 73"/>
                <a:gd name="T75" fmla="*/ 35 h 66"/>
                <a:gd name="T76" fmla="*/ 0 w 73"/>
                <a:gd name="T77" fmla="*/ 33 h 66"/>
                <a:gd name="T78" fmla="*/ 0 w 73"/>
                <a:gd name="T79" fmla="*/ 33 h 66"/>
                <a:gd name="T80" fmla="*/ 0 w 73"/>
                <a:gd name="T81" fmla="*/ 33 h 66"/>
                <a:gd name="T82" fmla="*/ 0 w 73"/>
                <a:gd name="T83" fmla="*/ 33 h 66"/>
                <a:gd name="T84" fmla="*/ 1 w 73"/>
                <a:gd name="T85" fmla="*/ 33 h 66"/>
                <a:gd name="T86" fmla="*/ 1 w 73"/>
                <a:gd name="T87" fmla="*/ 33 h 66"/>
                <a:gd name="T88" fmla="*/ 1 w 73"/>
                <a:gd name="T89" fmla="*/ 37 h 66"/>
                <a:gd name="T90" fmla="*/ 3 w 73"/>
                <a:gd name="T91" fmla="*/ 43 h 66"/>
                <a:gd name="T92" fmla="*/ 7 w 73"/>
                <a:gd name="T93" fmla="*/ 50 h 66"/>
                <a:gd name="T94" fmla="*/ 11 w 73"/>
                <a:gd name="T95" fmla="*/ 55 h 66"/>
                <a:gd name="T96" fmla="*/ 16 w 73"/>
                <a:gd name="T97" fmla="*/ 59 h 66"/>
                <a:gd name="T98" fmla="*/ 23 w 73"/>
                <a:gd name="T99" fmla="*/ 63 h 66"/>
                <a:gd name="T100" fmla="*/ 29 w 73"/>
                <a:gd name="T101" fmla="*/ 65 h 66"/>
                <a:gd name="T102" fmla="*/ 36 w 73"/>
                <a:gd name="T103" fmla="*/ 66 h 66"/>
                <a:gd name="T104" fmla="*/ 44 w 73"/>
                <a:gd name="T105" fmla="*/ 65 h 66"/>
                <a:gd name="T106" fmla="*/ 50 w 73"/>
                <a:gd name="T107" fmla="*/ 63 h 66"/>
                <a:gd name="T108" fmla="*/ 57 w 73"/>
                <a:gd name="T109" fmla="*/ 59 h 66"/>
                <a:gd name="T110" fmla="*/ 62 w 73"/>
                <a:gd name="T111" fmla="*/ 55 h 66"/>
                <a:gd name="T112" fmla="*/ 66 w 73"/>
                <a:gd name="T113" fmla="*/ 50 h 66"/>
                <a:gd name="T114" fmla="*/ 70 w 73"/>
                <a:gd name="T115" fmla="*/ 43 h 66"/>
                <a:gd name="T116" fmla="*/ 72 w 73"/>
                <a:gd name="T117" fmla="*/ 37 h 66"/>
                <a:gd name="T118" fmla="*/ 73 w 73"/>
                <a:gd name="T119" fmla="*/ 29 h 66"/>
                <a:gd name="T120" fmla="*/ 73 w 73"/>
                <a:gd name="T121"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6">
                  <a:moveTo>
                    <a:pt x="73" y="29"/>
                  </a:moveTo>
                  <a:lnTo>
                    <a:pt x="73" y="22"/>
                  </a:lnTo>
                  <a:lnTo>
                    <a:pt x="70" y="16"/>
                  </a:lnTo>
                  <a:lnTo>
                    <a:pt x="67" y="9"/>
                  </a:lnTo>
                  <a:lnTo>
                    <a:pt x="63" y="3"/>
                  </a:lnTo>
                  <a:lnTo>
                    <a:pt x="57" y="0"/>
                  </a:lnTo>
                  <a:lnTo>
                    <a:pt x="57" y="0"/>
                  </a:lnTo>
                  <a:lnTo>
                    <a:pt x="57" y="0"/>
                  </a:lnTo>
                  <a:lnTo>
                    <a:pt x="57" y="0"/>
                  </a:lnTo>
                  <a:lnTo>
                    <a:pt x="57" y="0"/>
                  </a:lnTo>
                  <a:lnTo>
                    <a:pt x="57" y="0"/>
                  </a:lnTo>
                  <a:lnTo>
                    <a:pt x="57" y="0"/>
                  </a:lnTo>
                  <a:lnTo>
                    <a:pt x="57" y="0"/>
                  </a:lnTo>
                  <a:lnTo>
                    <a:pt x="57" y="0"/>
                  </a:lnTo>
                  <a:lnTo>
                    <a:pt x="62" y="4"/>
                  </a:lnTo>
                  <a:lnTo>
                    <a:pt x="66" y="9"/>
                  </a:lnTo>
                  <a:lnTo>
                    <a:pt x="70" y="16"/>
                  </a:lnTo>
                  <a:lnTo>
                    <a:pt x="72" y="22"/>
                  </a:lnTo>
                  <a:lnTo>
                    <a:pt x="73" y="29"/>
                  </a:lnTo>
                  <a:lnTo>
                    <a:pt x="73" y="29"/>
                  </a:lnTo>
                  <a:lnTo>
                    <a:pt x="73" y="37"/>
                  </a:lnTo>
                  <a:lnTo>
                    <a:pt x="70" y="43"/>
                  </a:lnTo>
                  <a:lnTo>
                    <a:pt x="67" y="50"/>
                  </a:lnTo>
                  <a:lnTo>
                    <a:pt x="63" y="56"/>
                  </a:lnTo>
                  <a:lnTo>
                    <a:pt x="57" y="60"/>
                  </a:lnTo>
                  <a:lnTo>
                    <a:pt x="50" y="63"/>
                  </a:lnTo>
                  <a:lnTo>
                    <a:pt x="44" y="66"/>
                  </a:lnTo>
                  <a:lnTo>
                    <a:pt x="36" y="66"/>
                  </a:lnTo>
                  <a:lnTo>
                    <a:pt x="29" y="66"/>
                  </a:lnTo>
                  <a:lnTo>
                    <a:pt x="23" y="63"/>
                  </a:lnTo>
                  <a:lnTo>
                    <a:pt x="16" y="60"/>
                  </a:lnTo>
                  <a:lnTo>
                    <a:pt x="10" y="56"/>
                  </a:lnTo>
                  <a:lnTo>
                    <a:pt x="5" y="50"/>
                  </a:lnTo>
                  <a:lnTo>
                    <a:pt x="3" y="43"/>
                  </a:lnTo>
                  <a:lnTo>
                    <a:pt x="0" y="37"/>
                  </a:lnTo>
                  <a:lnTo>
                    <a:pt x="0" y="35"/>
                  </a:lnTo>
                  <a:lnTo>
                    <a:pt x="0" y="35"/>
                  </a:lnTo>
                  <a:lnTo>
                    <a:pt x="0" y="35"/>
                  </a:lnTo>
                  <a:lnTo>
                    <a:pt x="0" y="33"/>
                  </a:lnTo>
                  <a:lnTo>
                    <a:pt x="0" y="33"/>
                  </a:lnTo>
                  <a:lnTo>
                    <a:pt x="0" y="33"/>
                  </a:lnTo>
                  <a:lnTo>
                    <a:pt x="0" y="33"/>
                  </a:lnTo>
                  <a:lnTo>
                    <a:pt x="1" y="33"/>
                  </a:lnTo>
                  <a:lnTo>
                    <a:pt x="1" y="33"/>
                  </a:lnTo>
                  <a:lnTo>
                    <a:pt x="1" y="37"/>
                  </a:lnTo>
                  <a:lnTo>
                    <a:pt x="3" y="43"/>
                  </a:lnTo>
                  <a:lnTo>
                    <a:pt x="7" y="50"/>
                  </a:lnTo>
                  <a:lnTo>
                    <a:pt x="11" y="55"/>
                  </a:lnTo>
                  <a:lnTo>
                    <a:pt x="16" y="59"/>
                  </a:lnTo>
                  <a:lnTo>
                    <a:pt x="23" y="63"/>
                  </a:lnTo>
                  <a:lnTo>
                    <a:pt x="29" y="65"/>
                  </a:lnTo>
                  <a:lnTo>
                    <a:pt x="36" y="66"/>
                  </a:lnTo>
                  <a:lnTo>
                    <a:pt x="44" y="65"/>
                  </a:lnTo>
                  <a:lnTo>
                    <a:pt x="50" y="63"/>
                  </a:lnTo>
                  <a:lnTo>
                    <a:pt x="57" y="59"/>
                  </a:lnTo>
                  <a:lnTo>
                    <a:pt x="62" y="55"/>
                  </a:lnTo>
                  <a:lnTo>
                    <a:pt x="66" y="50"/>
                  </a:lnTo>
                  <a:lnTo>
                    <a:pt x="70" y="43"/>
                  </a:lnTo>
                  <a:lnTo>
                    <a:pt x="72" y="37"/>
                  </a:lnTo>
                  <a:lnTo>
                    <a:pt x="73" y="29"/>
                  </a:lnTo>
                  <a:lnTo>
                    <a:pt x="73" y="29"/>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59" name="Freeform 1599"/>
            <p:cNvSpPr>
              <a:spLocks/>
            </p:cNvSpPr>
            <p:nvPr/>
          </p:nvSpPr>
          <p:spPr bwMode="auto">
            <a:xfrm>
              <a:off x="4081" y="2543"/>
              <a:ext cx="72" cy="66"/>
            </a:xfrm>
            <a:custGeom>
              <a:avLst/>
              <a:gdLst>
                <a:gd name="T0" fmla="*/ 71 w 72"/>
                <a:gd name="T1" fmla="*/ 22 h 66"/>
                <a:gd name="T2" fmla="*/ 65 w 72"/>
                <a:gd name="T3" fmla="*/ 9 h 66"/>
                <a:gd name="T4" fmla="*/ 56 w 72"/>
                <a:gd name="T5" fmla="*/ 0 h 66"/>
                <a:gd name="T6" fmla="*/ 56 w 72"/>
                <a:gd name="T7" fmla="*/ 0 h 66"/>
                <a:gd name="T8" fmla="*/ 56 w 72"/>
                <a:gd name="T9" fmla="*/ 0 h 66"/>
                <a:gd name="T10" fmla="*/ 56 w 72"/>
                <a:gd name="T11" fmla="*/ 0 h 66"/>
                <a:gd name="T12" fmla="*/ 56 w 72"/>
                <a:gd name="T13" fmla="*/ 0 h 66"/>
                <a:gd name="T14" fmla="*/ 56 w 72"/>
                <a:gd name="T15" fmla="*/ 0 h 66"/>
                <a:gd name="T16" fmla="*/ 56 w 72"/>
                <a:gd name="T17" fmla="*/ 0 h 66"/>
                <a:gd name="T18" fmla="*/ 55 w 72"/>
                <a:gd name="T19" fmla="*/ 0 h 66"/>
                <a:gd name="T20" fmla="*/ 55 w 72"/>
                <a:gd name="T21" fmla="*/ 0 h 66"/>
                <a:gd name="T22" fmla="*/ 61 w 72"/>
                <a:gd name="T23" fmla="*/ 4 h 66"/>
                <a:gd name="T24" fmla="*/ 68 w 72"/>
                <a:gd name="T25" fmla="*/ 16 h 66"/>
                <a:gd name="T26" fmla="*/ 71 w 72"/>
                <a:gd name="T27" fmla="*/ 29 h 66"/>
                <a:gd name="T28" fmla="*/ 71 w 72"/>
                <a:gd name="T29" fmla="*/ 37 h 66"/>
                <a:gd name="T30" fmla="*/ 65 w 72"/>
                <a:gd name="T31" fmla="*/ 50 h 66"/>
                <a:gd name="T32" fmla="*/ 56 w 72"/>
                <a:gd name="T33" fmla="*/ 59 h 66"/>
                <a:gd name="T34" fmla="*/ 43 w 72"/>
                <a:gd name="T35" fmla="*/ 65 h 66"/>
                <a:gd name="T36" fmla="*/ 28 w 72"/>
                <a:gd name="T37" fmla="*/ 65 h 66"/>
                <a:gd name="T38" fmla="*/ 15 w 72"/>
                <a:gd name="T39" fmla="*/ 59 h 66"/>
                <a:gd name="T40" fmla="*/ 6 w 72"/>
                <a:gd name="T41" fmla="*/ 50 h 66"/>
                <a:gd name="T42" fmla="*/ 0 w 72"/>
                <a:gd name="T43" fmla="*/ 37 h 66"/>
                <a:gd name="T44" fmla="*/ 0 w 72"/>
                <a:gd name="T45" fmla="*/ 33 h 66"/>
                <a:gd name="T46" fmla="*/ 0 w 72"/>
                <a:gd name="T47" fmla="*/ 33 h 66"/>
                <a:gd name="T48" fmla="*/ 0 w 72"/>
                <a:gd name="T49" fmla="*/ 33 h 66"/>
                <a:gd name="T50" fmla="*/ 0 w 72"/>
                <a:gd name="T51" fmla="*/ 33 h 66"/>
                <a:gd name="T52" fmla="*/ 0 w 72"/>
                <a:gd name="T53" fmla="*/ 36 h 66"/>
                <a:gd name="T54" fmla="*/ 6 w 72"/>
                <a:gd name="T55" fmla="*/ 49 h 66"/>
                <a:gd name="T56" fmla="*/ 16 w 72"/>
                <a:gd name="T57" fmla="*/ 59 h 66"/>
                <a:gd name="T58" fmla="*/ 28 w 72"/>
                <a:gd name="T59" fmla="*/ 65 h 66"/>
                <a:gd name="T60" fmla="*/ 42 w 72"/>
                <a:gd name="T61" fmla="*/ 65 h 66"/>
                <a:gd name="T62" fmla="*/ 55 w 72"/>
                <a:gd name="T63" fmla="*/ 59 h 66"/>
                <a:gd name="T64" fmla="*/ 65 w 72"/>
                <a:gd name="T65" fmla="*/ 49 h 66"/>
                <a:gd name="T66" fmla="*/ 71 w 72"/>
                <a:gd name="T67" fmla="*/ 36 h 66"/>
                <a:gd name="T68" fmla="*/ 72 w 72"/>
                <a:gd name="T6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6">
                  <a:moveTo>
                    <a:pt x="72" y="29"/>
                  </a:moveTo>
                  <a:lnTo>
                    <a:pt x="71" y="22"/>
                  </a:lnTo>
                  <a:lnTo>
                    <a:pt x="69" y="16"/>
                  </a:lnTo>
                  <a:lnTo>
                    <a:pt x="65" y="9"/>
                  </a:lnTo>
                  <a:lnTo>
                    <a:pt x="61" y="4"/>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5" y="0"/>
                  </a:lnTo>
                  <a:lnTo>
                    <a:pt x="55" y="0"/>
                  </a:lnTo>
                  <a:lnTo>
                    <a:pt x="55" y="0"/>
                  </a:lnTo>
                  <a:lnTo>
                    <a:pt x="55" y="0"/>
                  </a:lnTo>
                  <a:lnTo>
                    <a:pt x="61" y="4"/>
                  </a:lnTo>
                  <a:lnTo>
                    <a:pt x="65" y="10"/>
                  </a:lnTo>
                  <a:lnTo>
                    <a:pt x="68" y="16"/>
                  </a:lnTo>
                  <a:lnTo>
                    <a:pt x="71" y="22"/>
                  </a:lnTo>
                  <a:lnTo>
                    <a:pt x="71" y="29"/>
                  </a:lnTo>
                  <a:lnTo>
                    <a:pt x="72" y="29"/>
                  </a:lnTo>
                  <a:lnTo>
                    <a:pt x="71" y="37"/>
                  </a:lnTo>
                  <a:lnTo>
                    <a:pt x="69" y="43"/>
                  </a:lnTo>
                  <a:lnTo>
                    <a:pt x="65" y="50"/>
                  </a:lnTo>
                  <a:lnTo>
                    <a:pt x="61" y="55"/>
                  </a:lnTo>
                  <a:lnTo>
                    <a:pt x="56" y="59"/>
                  </a:lnTo>
                  <a:lnTo>
                    <a:pt x="49" y="63"/>
                  </a:lnTo>
                  <a:lnTo>
                    <a:pt x="43" y="65"/>
                  </a:lnTo>
                  <a:lnTo>
                    <a:pt x="35" y="66"/>
                  </a:lnTo>
                  <a:lnTo>
                    <a:pt x="28" y="65"/>
                  </a:lnTo>
                  <a:lnTo>
                    <a:pt x="22" y="63"/>
                  </a:lnTo>
                  <a:lnTo>
                    <a:pt x="15" y="59"/>
                  </a:lnTo>
                  <a:lnTo>
                    <a:pt x="10" y="55"/>
                  </a:lnTo>
                  <a:lnTo>
                    <a:pt x="6" y="50"/>
                  </a:lnTo>
                  <a:lnTo>
                    <a:pt x="2" y="43"/>
                  </a:lnTo>
                  <a:lnTo>
                    <a:pt x="0" y="37"/>
                  </a:lnTo>
                  <a:lnTo>
                    <a:pt x="0" y="33"/>
                  </a:lnTo>
                  <a:lnTo>
                    <a:pt x="0" y="33"/>
                  </a:lnTo>
                  <a:lnTo>
                    <a:pt x="0" y="33"/>
                  </a:lnTo>
                  <a:lnTo>
                    <a:pt x="0" y="33"/>
                  </a:lnTo>
                  <a:lnTo>
                    <a:pt x="0" y="33"/>
                  </a:lnTo>
                  <a:lnTo>
                    <a:pt x="0" y="33"/>
                  </a:lnTo>
                  <a:lnTo>
                    <a:pt x="0" y="33"/>
                  </a:lnTo>
                  <a:lnTo>
                    <a:pt x="0" y="33"/>
                  </a:lnTo>
                  <a:lnTo>
                    <a:pt x="0" y="33"/>
                  </a:lnTo>
                  <a:lnTo>
                    <a:pt x="0" y="36"/>
                  </a:lnTo>
                  <a:lnTo>
                    <a:pt x="3" y="43"/>
                  </a:lnTo>
                  <a:lnTo>
                    <a:pt x="6" y="49"/>
                  </a:lnTo>
                  <a:lnTo>
                    <a:pt x="10" y="55"/>
                  </a:lnTo>
                  <a:lnTo>
                    <a:pt x="16" y="59"/>
                  </a:lnTo>
                  <a:lnTo>
                    <a:pt x="22" y="62"/>
                  </a:lnTo>
                  <a:lnTo>
                    <a:pt x="28" y="65"/>
                  </a:lnTo>
                  <a:lnTo>
                    <a:pt x="35" y="65"/>
                  </a:lnTo>
                  <a:lnTo>
                    <a:pt x="42" y="65"/>
                  </a:lnTo>
                  <a:lnTo>
                    <a:pt x="49" y="62"/>
                  </a:lnTo>
                  <a:lnTo>
                    <a:pt x="55" y="59"/>
                  </a:lnTo>
                  <a:lnTo>
                    <a:pt x="61" y="55"/>
                  </a:lnTo>
                  <a:lnTo>
                    <a:pt x="65" y="49"/>
                  </a:lnTo>
                  <a:lnTo>
                    <a:pt x="68" y="43"/>
                  </a:lnTo>
                  <a:lnTo>
                    <a:pt x="71" y="36"/>
                  </a:lnTo>
                  <a:lnTo>
                    <a:pt x="71" y="29"/>
                  </a:lnTo>
                  <a:lnTo>
                    <a:pt x="72"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0" name="Freeform 1600"/>
            <p:cNvSpPr>
              <a:spLocks/>
            </p:cNvSpPr>
            <p:nvPr/>
          </p:nvSpPr>
          <p:spPr bwMode="auto">
            <a:xfrm>
              <a:off x="4081" y="2543"/>
              <a:ext cx="71" cy="65"/>
            </a:xfrm>
            <a:custGeom>
              <a:avLst/>
              <a:gdLst>
                <a:gd name="T0" fmla="*/ 71 w 71"/>
                <a:gd name="T1" fmla="*/ 29 h 65"/>
                <a:gd name="T2" fmla="*/ 71 w 71"/>
                <a:gd name="T3" fmla="*/ 22 h 65"/>
                <a:gd name="T4" fmla="*/ 68 w 71"/>
                <a:gd name="T5" fmla="*/ 16 h 65"/>
                <a:gd name="T6" fmla="*/ 65 w 71"/>
                <a:gd name="T7" fmla="*/ 10 h 65"/>
                <a:gd name="T8" fmla="*/ 61 w 71"/>
                <a:gd name="T9" fmla="*/ 4 h 65"/>
                <a:gd name="T10" fmla="*/ 55 w 71"/>
                <a:gd name="T11" fmla="*/ 0 h 65"/>
                <a:gd name="T12" fmla="*/ 55 w 71"/>
                <a:gd name="T13" fmla="*/ 0 h 65"/>
                <a:gd name="T14" fmla="*/ 55 w 71"/>
                <a:gd name="T15" fmla="*/ 0 h 65"/>
                <a:gd name="T16" fmla="*/ 55 w 71"/>
                <a:gd name="T17" fmla="*/ 0 h 65"/>
                <a:gd name="T18" fmla="*/ 55 w 71"/>
                <a:gd name="T19" fmla="*/ 0 h 65"/>
                <a:gd name="T20" fmla="*/ 55 w 71"/>
                <a:gd name="T21" fmla="*/ 0 h 65"/>
                <a:gd name="T22" fmla="*/ 55 w 71"/>
                <a:gd name="T23" fmla="*/ 0 h 65"/>
                <a:gd name="T24" fmla="*/ 55 w 71"/>
                <a:gd name="T25" fmla="*/ 0 h 65"/>
                <a:gd name="T26" fmla="*/ 55 w 71"/>
                <a:gd name="T27" fmla="*/ 0 h 65"/>
                <a:gd name="T28" fmla="*/ 55 w 71"/>
                <a:gd name="T29" fmla="*/ 0 h 65"/>
                <a:gd name="T30" fmla="*/ 55 w 71"/>
                <a:gd name="T31" fmla="*/ 0 h 65"/>
                <a:gd name="T32" fmla="*/ 61 w 71"/>
                <a:gd name="T33" fmla="*/ 4 h 65"/>
                <a:gd name="T34" fmla="*/ 65 w 71"/>
                <a:gd name="T35" fmla="*/ 10 h 65"/>
                <a:gd name="T36" fmla="*/ 68 w 71"/>
                <a:gd name="T37" fmla="*/ 16 h 65"/>
                <a:gd name="T38" fmla="*/ 69 w 71"/>
                <a:gd name="T39" fmla="*/ 23 h 65"/>
                <a:gd name="T40" fmla="*/ 71 w 71"/>
                <a:gd name="T41" fmla="*/ 29 h 65"/>
                <a:gd name="T42" fmla="*/ 71 w 71"/>
                <a:gd name="T43" fmla="*/ 29 h 65"/>
                <a:gd name="T44" fmla="*/ 71 w 71"/>
                <a:gd name="T45" fmla="*/ 36 h 65"/>
                <a:gd name="T46" fmla="*/ 68 w 71"/>
                <a:gd name="T47" fmla="*/ 43 h 65"/>
                <a:gd name="T48" fmla="*/ 65 w 71"/>
                <a:gd name="T49" fmla="*/ 49 h 65"/>
                <a:gd name="T50" fmla="*/ 61 w 71"/>
                <a:gd name="T51" fmla="*/ 55 h 65"/>
                <a:gd name="T52" fmla="*/ 55 w 71"/>
                <a:gd name="T53" fmla="*/ 59 h 65"/>
                <a:gd name="T54" fmla="*/ 49 w 71"/>
                <a:gd name="T55" fmla="*/ 62 h 65"/>
                <a:gd name="T56" fmla="*/ 42 w 71"/>
                <a:gd name="T57" fmla="*/ 65 h 65"/>
                <a:gd name="T58" fmla="*/ 35 w 71"/>
                <a:gd name="T59" fmla="*/ 65 h 65"/>
                <a:gd name="T60" fmla="*/ 28 w 71"/>
                <a:gd name="T61" fmla="*/ 65 h 65"/>
                <a:gd name="T62" fmla="*/ 22 w 71"/>
                <a:gd name="T63" fmla="*/ 62 h 65"/>
                <a:gd name="T64" fmla="*/ 16 w 71"/>
                <a:gd name="T65" fmla="*/ 59 h 65"/>
                <a:gd name="T66" fmla="*/ 10 w 71"/>
                <a:gd name="T67" fmla="*/ 55 h 65"/>
                <a:gd name="T68" fmla="*/ 6 w 71"/>
                <a:gd name="T69" fmla="*/ 49 h 65"/>
                <a:gd name="T70" fmla="*/ 3 w 71"/>
                <a:gd name="T71" fmla="*/ 43 h 65"/>
                <a:gd name="T72" fmla="*/ 0 w 71"/>
                <a:gd name="T73" fmla="*/ 36 h 65"/>
                <a:gd name="T74" fmla="*/ 0 w 71"/>
                <a:gd name="T75" fmla="*/ 33 h 65"/>
                <a:gd name="T76" fmla="*/ 0 w 71"/>
                <a:gd name="T77" fmla="*/ 33 h 65"/>
                <a:gd name="T78" fmla="*/ 0 w 71"/>
                <a:gd name="T79" fmla="*/ 32 h 65"/>
                <a:gd name="T80" fmla="*/ 0 w 71"/>
                <a:gd name="T81" fmla="*/ 32 h 65"/>
                <a:gd name="T82" fmla="*/ 0 w 71"/>
                <a:gd name="T83" fmla="*/ 32 h 65"/>
                <a:gd name="T84" fmla="*/ 0 w 71"/>
                <a:gd name="T85" fmla="*/ 32 h 65"/>
                <a:gd name="T86" fmla="*/ 0 w 71"/>
                <a:gd name="T87" fmla="*/ 32 h 65"/>
                <a:gd name="T88" fmla="*/ 0 w 71"/>
                <a:gd name="T89" fmla="*/ 32 h 65"/>
                <a:gd name="T90" fmla="*/ 0 w 71"/>
                <a:gd name="T91" fmla="*/ 32 h 65"/>
                <a:gd name="T92" fmla="*/ 0 w 71"/>
                <a:gd name="T93" fmla="*/ 36 h 65"/>
                <a:gd name="T94" fmla="*/ 3 w 71"/>
                <a:gd name="T95" fmla="*/ 43 h 65"/>
                <a:gd name="T96" fmla="*/ 6 w 71"/>
                <a:gd name="T97" fmla="*/ 49 h 65"/>
                <a:gd name="T98" fmla="*/ 10 w 71"/>
                <a:gd name="T99" fmla="*/ 55 h 65"/>
                <a:gd name="T100" fmla="*/ 16 w 71"/>
                <a:gd name="T101" fmla="*/ 59 h 65"/>
                <a:gd name="T102" fmla="*/ 22 w 71"/>
                <a:gd name="T103" fmla="*/ 62 h 65"/>
                <a:gd name="T104" fmla="*/ 29 w 71"/>
                <a:gd name="T105" fmla="*/ 63 h 65"/>
                <a:gd name="T106" fmla="*/ 35 w 71"/>
                <a:gd name="T107" fmla="*/ 65 h 65"/>
                <a:gd name="T108" fmla="*/ 42 w 71"/>
                <a:gd name="T109" fmla="*/ 63 h 65"/>
                <a:gd name="T110" fmla="*/ 49 w 71"/>
                <a:gd name="T111" fmla="*/ 62 h 65"/>
                <a:gd name="T112" fmla="*/ 55 w 71"/>
                <a:gd name="T113" fmla="*/ 59 h 65"/>
                <a:gd name="T114" fmla="*/ 61 w 71"/>
                <a:gd name="T115" fmla="*/ 55 h 65"/>
                <a:gd name="T116" fmla="*/ 65 w 71"/>
                <a:gd name="T117" fmla="*/ 49 h 65"/>
                <a:gd name="T118" fmla="*/ 68 w 71"/>
                <a:gd name="T119" fmla="*/ 43 h 65"/>
                <a:gd name="T120" fmla="*/ 69 w 71"/>
                <a:gd name="T121" fmla="*/ 36 h 65"/>
                <a:gd name="T122" fmla="*/ 71 w 71"/>
                <a:gd name="T123" fmla="*/ 29 h 65"/>
                <a:gd name="T124" fmla="*/ 71 w 71"/>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29"/>
                  </a:moveTo>
                  <a:lnTo>
                    <a:pt x="71" y="22"/>
                  </a:lnTo>
                  <a:lnTo>
                    <a:pt x="68" y="16"/>
                  </a:lnTo>
                  <a:lnTo>
                    <a:pt x="65" y="10"/>
                  </a:lnTo>
                  <a:lnTo>
                    <a:pt x="61" y="4"/>
                  </a:lnTo>
                  <a:lnTo>
                    <a:pt x="55" y="0"/>
                  </a:lnTo>
                  <a:lnTo>
                    <a:pt x="55" y="0"/>
                  </a:lnTo>
                  <a:lnTo>
                    <a:pt x="55" y="0"/>
                  </a:lnTo>
                  <a:lnTo>
                    <a:pt x="55" y="0"/>
                  </a:lnTo>
                  <a:lnTo>
                    <a:pt x="55" y="0"/>
                  </a:lnTo>
                  <a:lnTo>
                    <a:pt x="55" y="0"/>
                  </a:lnTo>
                  <a:lnTo>
                    <a:pt x="55" y="0"/>
                  </a:lnTo>
                  <a:lnTo>
                    <a:pt x="55" y="0"/>
                  </a:lnTo>
                  <a:lnTo>
                    <a:pt x="55" y="0"/>
                  </a:lnTo>
                  <a:lnTo>
                    <a:pt x="55" y="0"/>
                  </a:lnTo>
                  <a:lnTo>
                    <a:pt x="55" y="0"/>
                  </a:lnTo>
                  <a:lnTo>
                    <a:pt x="61" y="4"/>
                  </a:lnTo>
                  <a:lnTo>
                    <a:pt x="65" y="10"/>
                  </a:lnTo>
                  <a:lnTo>
                    <a:pt x="68" y="16"/>
                  </a:lnTo>
                  <a:lnTo>
                    <a:pt x="69" y="23"/>
                  </a:lnTo>
                  <a:lnTo>
                    <a:pt x="71" y="29"/>
                  </a:lnTo>
                  <a:lnTo>
                    <a:pt x="71" y="29"/>
                  </a:lnTo>
                  <a:lnTo>
                    <a:pt x="71" y="36"/>
                  </a:lnTo>
                  <a:lnTo>
                    <a:pt x="68" y="43"/>
                  </a:lnTo>
                  <a:lnTo>
                    <a:pt x="65" y="49"/>
                  </a:lnTo>
                  <a:lnTo>
                    <a:pt x="61" y="55"/>
                  </a:lnTo>
                  <a:lnTo>
                    <a:pt x="55" y="59"/>
                  </a:lnTo>
                  <a:lnTo>
                    <a:pt x="49" y="62"/>
                  </a:lnTo>
                  <a:lnTo>
                    <a:pt x="42" y="65"/>
                  </a:lnTo>
                  <a:lnTo>
                    <a:pt x="35" y="65"/>
                  </a:lnTo>
                  <a:lnTo>
                    <a:pt x="28" y="65"/>
                  </a:lnTo>
                  <a:lnTo>
                    <a:pt x="22" y="62"/>
                  </a:lnTo>
                  <a:lnTo>
                    <a:pt x="16" y="59"/>
                  </a:lnTo>
                  <a:lnTo>
                    <a:pt x="10" y="55"/>
                  </a:lnTo>
                  <a:lnTo>
                    <a:pt x="6" y="49"/>
                  </a:lnTo>
                  <a:lnTo>
                    <a:pt x="3" y="43"/>
                  </a:lnTo>
                  <a:lnTo>
                    <a:pt x="0" y="36"/>
                  </a:lnTo>
                  <a:lnTo>
                    <a:pt x="0" y="33"/>
                  </a:lnTo>
                  <a:lnTo>
                    <a:pt x="0" y="33"/>
                  </a:lnTo>
                  <a:lnTo>
                    <a:pt x="0" y="32"/>
                  </a:lnTo>
                  <a:lnTo>
                    <a:pt x="0" y="32"/>
                  </a:lnTo>
                  <a:lnTo>
                    <a:pt x="0" y="32"/>
                  </a:lnTo>
                  <a:lnTo>
                    <a:pt x="0" y="32"/>
                  </a:lnTo>
                  <a:lnTo>
                    <a:pt x="0" y="32"/>
                  </a:lnTo>
                  <a:lnTo>
                    <a:pt x="0" y="32"/>
                  </a:lnTo>
                  <a:lnTo>
                    <a:pt x="0" y="32"/>
                  </a:lnTo>
                  <a:lnTo>
                    <a:pt x="0" y="36"/>
                  </a:lnTo>
                  <a:lnTo>
                    <a:pt x="3" y="43"/>
                  </a:lnTo>
                  <a:lnTo>
                    <a:pt x="6" y="49"/>
                  </a:lnTo>
                  <a:lnTo>
                    <a:pt x="10" y="55"/>
                  </a:lnTo>
                  <a:lnTo>
                    <a:pt x="16" y="59"/>
                  </a:lnTo>
                  <a:lnTo>
                    <a:pt x="22" y="62"/>
                  </a:lnTo>
                  <a:lnTo>
                    <a:pt x="29" y="63"/>
                  </a:lnTo>
                  <a:lnTo>
                    <a:pt x="35" y="65"/>
                  </a:lnTo>
                  <a:lnTo>
                    <a:pt x="42" y="63"/>
                  </a:lnTo>
                  <a:lnTo>
                    <a:pt x="49" y="62"/>
                  </a:lnTo>
                  <a:lnTo>
                    <a:pt x="55" y="59"/>
                  </a:lnTo>
                  <a:lnTo>
                    <a:pt x="61" y="55"/>
                  </a:lnTo>
                  <a:lnTo>
                    <a:pt x="65" y="49"/>
                  </a:lnTo>
                  <a:lnTo>
                    <a:pt x="68" y="43"/>
                  </a:lnTo>
                  <a:lnTo>
                    <a:pt x="69" y="36"/>
                  </a:lnTo>
                  <a:lnTo>
                    <a:pt x="71" y="29"/>
                  </a:lnTo>
                  <a:lnTo>
                    <a:pt x="71"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1" name="Freeform 1601"/>
            <p:cNvSpPr>
              <a:spLocks/>
            </p:cNvSpPr>
            <p:nvPr/>
          </p:nvSpPr>
          <p:spPr bwMode="auto">
            <a:xfrm>
              <a:off x="4081" y="2543"/>
              <a:ext cx="71" cy="65"/>
            </a:xfrm>
            <a:custGeom>
              <a:avLst/>
              <a:gdLst>
                <a:gd name="T0" fmla="*/ 71 w 71"/>
                <a:gd name="T1" fmla="*/ 29 h 65"/>
                <a:gd name="T2" fmla="*/ 69 w 71"/>
                <a:gd name="T3" fmla="*/ 23 h 65"/>
                <a:gd name="T4" fmla="*/ 68 w 71"/>
                <a:gd name="T5" fmla="*/ 16 h 65"/>
                <a:gd name="T6" fmla="*/ 65 w 71"/>
                <a:gd name="T7" fmla="*/ 10 h 65"/>
                <a:gd name="T8" fmla="*/ 61 w 71"/>
                <a:gd name="T9" fmla="*/ 4 h 65"/>
                <a:gd name="T10" fmla="*/ 55 w 71"/>
                <a:gd name="T11" fmla="*/ 0 h 65"/>
                <a:gd name="T12" fmla="*/ 55 w 71"/>
                <a:gd name="T13" fmla="*/ 0 h 65"/>
                <a:gd name="T14" fmla="*/ 55 w 71"/>
                <a:gd name="T15" fmla="*/ 0 h 65"/>
                <a:gd name="T16" fmla="*/ 53 w 71"/>
                <a:gd name="T17" fmla="*/ 0 h 65"/>
                <a:gd name="T18" fmla="*/ 53 w 71"/>
                <a:gd name="T19" fmla="*/ 0 h 65"/>
                <a:gd name="T20" fmla="*/ 53 w 71"/>
                <a:gd name="T21" fmla="*/ 0 h 65"/>
                <a:gd name="T22" fmla="*/ 53 w 71"/>
                <a:gd name="T23" fmla="*/ 0 h 65"/>
                <a:gd name="T24" fmla="*/ 53 w 71"/>
                <a:gd name="T25" fmla="*/ 0 h 65"/>
                <a:gd name="T26" fmla="*/ 53 w 71"/>
                <a:gd name="T27" fmla="*/ 0 h 65"/>
                <a:gd name="T28" fmla="*/ 53 w 71"/>
                <a:gd name="T29" fmla="*/ 0 h 65"/>
                <a:gd name="T30" fmla="*/ 55 w 71"/>
                <a:gd name="T31" fmla="*/ 0 h 65"/>
                <a:gd name="T32" fmla="*/ 61 w 71"/>
                <a:gd name="T33" fmla="*/ 4 h 65"/>
                <a:gd name="T34" fmla="*/ 63 w 71"/>
                <a:gd name="T35" fmla="*/ 10 h 65"/>
                <a:gd name="T36" fmla="*/ 68 w 71"/>
                <a:gd name="T37" fmla="*/ 16 h 65"/>
                <a:gd name="T38" fmla="*/ 69 w 71"/>
                <a:gd name="T39" fmla="*/ 23 h 65"/>
                <a:gd name="T40" fmla="*/ 71 w 71"/>
                <a:gd name="T41" fmla="*/ 29 h 65"/>
                <a:gd name="T42" fmla="*/ 71 w 71"/>
                <a:gd name="T43" fmla="*/ 29 h 65"/>
                <a:gd name="T44" fmla="*/ 69 w 71"/>
                <a:gd name="T45" fmla="*/ 36 h 65"/>
                <a:gd name="T46" fmla="*/ 68 w 71"/>
                <a:gd name="T47" fmla="*/ 43 h 65"/>
                <a:gd name="T48" fmla="*/ 65 w 71"/>
                <a:gd name="T49" fmla="*/ 49 h 65"/>
                <a:gd name="T50" fmla="*/ 61 w 71"/>
                <a:gd name="T51" fmla="*/ 55 h 65"/>
                <a:gd name="T52" fmla="*/ 55 w 71"/>
                <a:gd name="T53" fmla="*/ 59 h 65"/>
                <a:gd name="T54" fmla="*/ 49 w 71"/>
                <a:gd name="T55" fmla="*/ 62 h 65"/>
                <a:gd name="T56" fmla="*/ 42 w 71"/>
                <a:gd name="T57" fmla="*/ 63 h 65"/>
                <a:gd name="T58" fmla="*/ 35 w 71"/>
                <a:gd name="T59" fmla="*/ 65 h 65"/>
                <a:gd name="T60" fmla="*/ 29 w 71"/>
                <a:gd name="T61" fmla="*/ 63 h 65"/>
                <a:gd name="T62" fmla="*/ 22 w 71"/>
                <a:gd name="T63" fmla="*/ 62 h 65"/>
                <a:gd name="T64" fmla="*/ 16 w 71"/>
                <a:gd name="T65" fmla="*/ 59 h 65"/>
                <a:gd name="T66" fmla="*/ 10 w 71"/>
                <a:gd name="T67" fmla="*/ 55 h 65"/>
                <a:gd name="T68" fmla="*/ 6 w 71"/>
                <a:gd name="T69" fmla="*/ 49 h 65"/>
                <a:gd name="T70" fmla="*/ 3 w 71"/>
                <a:gd name="T71" fmla="*/ 43 h 65"/>
                <a:gd name="T72" fmla="*/ 0 w 71"/>
                <a:gd name="T73" fmla="*/ 36 h 65"/>
                <a:gd name="T74" fmla="*/ 0 w 71"/>
                <a:gd name="T75" fmla="*/ 32 h 65"/>
                <a:gd name="T76" fmla="*/ 0 w 71"/>
                <a:gd name="T77" fmla="*/ 32 h 65"/>
                <a:gd name="T78" fmla="*/ 0 w 71"/>
                <a:gd name="T79" fmla="*/ 32 h 65"/>
                <a:gd name="T80" fmla="*/ 0 w 71"/>
                <a:gd name="T81" fmla="*/ 32 h 65"/>
                <a:gd name="T82" fmla="*/ 0 w 71"/>
                <a:gd name="T83" fmla="*/ 32 h 65"/>
                <a:gd name="T84" fmla="*/ 0 w 71"/>
                <a:gd name="T85" fmla="*/ 32 h 65"/>
                <a:gd name="T86" fmla="*/ 0 w 71"/>
                <a:gd name="T87" fmla="*/ 32 h 65"/>
                <a:gd name="T88" fmla="*/ 0 w 71"/>
                <a:gd name="T89" fmla="*/ 32 h 65"/>
                <a:gd name="T90" fmla="*/ 0 w 71"/>
                <a:gd name="T91" fmla="*/ 32 h 65"/>
                <a:gd name="T92" fmla="*/ 2 w 71"/>
                <a:gd name="T93" fmla="*/ 36 h 65"/>
                <a:gd name="T94" fmla="*/ 3 w 71"/>
                <a:gd name="T95" fmla="*/ 43 h 65"/>
                <a:gd name="T96" fmla="*/ 6 w 71"/>
                <a:gd name="T97" fmla="*/ 49 h 65"/>
                <a:gd name="T98" fmla="*/ 10 w 71"/>
                <a:gd name="T99" fmla="*/ 55 h 65"/>
                <a:gd name="T100" fmla="*/ 16 w 71"/>
                <a:gd name="T101" fmla="*/ 58 h 65"/>
                <a:gd name="T102" fmla="*/ 22 w 71"/>
                <a:gd name="T103" fmla="*/ 62 h 65"/>
                <a:gd name="T104" fmla="*/ 29 w 71"/>
                <a:gd name="T105" fmla="*/ 63 h 65"/>
                <a:gd name="T106" fmla="*/ 35 w 71"/>
                <a:gd name="T107" fmla="*/ 65 h 65"/>
                <a:gd name="T108" fmla="*/ 42 w 71"/>
                <a:gd name="T109" fmla="*/ 63 h 65"/>
                <a:gd name="T110" fmla="*/ 49 w 71"/>
                <a:gd name="T111" fmla="*/ 62 h 65"/>
                <a:gd name="T112" fmla="*/ 55 w 71"/>
                <a:gd name="T113" fmla="*/ 58 h 65"/>
                <a:gd name="T114" fmla="*/ 61 w 71"/>
                <a:gd name="T115" fmla="*/ 55 h 65"/>
                <a:gd name="T116" fmla="*/ 63 w 71"/>
                <a:gd name="T117" fmla="*/ 49 h 65"/>
                <a:gd name="T118" fmla="*/ 68 w 71"/>
                <a:gd name="T119" fmla="*/ 43 h 65"/>
                <a:gd name="T120" fmla="*/ 69 w 71"/>
                <a:gd name="T121" fmla="*/ 36 h 65"/>
                <a:gd name="T122" fmla="*/ 71 w 71"/>
                <a:gd name="T123" fmla="*/ 29 h 65"/>
                <a:gd name="T124" fmla="*/ 71 w 71"/>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29"/>
                  </a:moveTo>
                  <a:lnTo>
                    <a:pt x="69" y="23"/>
                  </a:lnTo>
                  <a:lnTo>
                    <a:pt x="68" y="16"/>
                  </a:lnTo>
                  <a:lnTo>
                    <a:pt x="65" y="10"/>
                  </a:lnTo>
                  <a:lnTo>
                    <a:pt x="61" y="4"/>
                  </a:lnTo>
                  <a:lnTo>
                    <a:pt x="55" y="0"/>
                  </a:lnTo>
                  <a:lnTo>
                    <a:pt x="55" y="0"/>
                  </a:lnTo>
                  <a:lnTo>
                    <a:pt x="55" y="0"/>
                  </a:lnTo>
                  <a:lnTo>
                    <a:pt x="53" y="0"/>
                  </a:lnTo>
                  <a:lnTo>
                    <a:pt x="53" y="0"/>
                  </a:lnTo>
                  <a:lnTo>
                    <a:pt x="53" y="0"/>
                  </a:lnTo>
                  <a:lnTo>
                    <a:pt x="53" y="0"/>
                  </a:lnTo>
                  <a:lnTo>
                    <a:pt x="53" y="0"/>
                  </a:lnTo>
                  <a:lnTo>
                    <a:pt x="53" y="0"/>
                  </a:lnTo>
                  <a:lnTo>
                    <a:pt x="53" y="0"/>
                  </a:lnTo>
                  <a:lnTo>
                    <a:pt x="55" y="0"/>
                  </a:lnTo>
                  <a:lnTo>
                    <a:pt x="61" y="4"/>
                  </a:lnTo>
                  <a:lnTo>
                    <a:pt x="63" y="10"/>
                  </a:lnTo>
                  <a:lnTo>
                    <a:pt x="68" y="16"/>
                  </a:lnTo>
                  <a:lnTo>
                    <a:pt x="69" y="23"/>
                  </a:lnTo>
                  <a:lnTo>
                    <a:pt x="71" y="29"/>
                  </a:lnTo>
                  <a:lnTo>
                    <a:pt x="71" y="29"/>
                  </a:lnTo>
                  <a:lnTo>
                    <a:pt x="69" y="36"/>
                  </a:lnTo>
                  <a:lnTo>
                    <a:pt x="68" y="43"/>
                  </a:lnTo>
                  <a:lnTo>
                    <a:pt x="65" y="49"/>
                  </a:lnTo>
                  <a:lnTo>
                    <a:pt x="61" y="55"/>
                  </a:lnTo>
                  <a:lnTo>
                    <a:pt x="55" y="59"/>
                  </a:lnTo>
                  <a:lnTo>
                    <a:pt x="49" y="62"/>
                  </a:lnTo>
                  <a:lnTo>
                    <a:pt x="42" y="63"/>
                  </a:lnTo>
                  <a:lnTo>
                    <a:pt x="35" y="65"/>
                  </a:lnTo>
                  <a:lnTo>
                    <a:pt x="29" y="63"/>
                  </a:lnTo>
                  <a:lnTo>
                    <a:pt x="22" y="62"/>
                  </a:lnTo>
                  <a:lnTo>
                    <a:pt x="16" y="59"/>
                  </a:lnTo>
                  <a:lnTo>
                    <a:pt x="10" y="55"/>
                  </a:lnTo>
                  <a:lnTo>
                    <a:pt x="6" y="49"/>
                  </a:lnTo>
                  <a:lnTo>
                    <a:pt x="3" y="43"/>
                  </a:lnTo>
                  <a:lnTo>
                    <a:pt x="0" y="36"/>
                  </a:lnTo>
                  <a:lnTo>
                    <a:pt x="0" y="32"/>
                  </a:lnTo>
                  <a:lnTo>
                    <a:pt x="0" y="32"/>
                  </a:lnTo>
                  <a:lnTo>
                    <a:pt x="0" y="32"/>
                  </a:lnTo>
                  <a:lnTo>
                    <a:pt x="0" y="32"/>
                  </a:lnTo>
                  <a:lnTo>
                    <a:pt x="0" y="32"/>
                  </a:lnTo>
                  <a:lnTo>
                    <a:pt x="0" y="32"/>
                  </a:lnTo>
                  <a:lnTo>
                    <a:pt x="0" y="32"/>
                  </a:lnTo>
                  <a:lnTo>
                    <a:pt x="0" y="32"/>
                  </a:lnTo>
                  <a:lnTo>
                    <a:pt x="0" y="32"/>
                  </a:lnTo>
                  <a:lnTo>
                    <a:pt x="2" y="36"/>
                  </a:lnTo>
                  <a:lnTo>
                    <a:pt x="3" y="43"/>
                  </a:lnTo>
                  <a:lnTo>
                    <a:pt x="6" y="49"/>
                  </a:lnTo>
                  <a:lnTo>
                    <a:pt x="10" y="55"/>
                  </a:lnTo>
                  <a:lnTo>
                    <a:pt x="16" y="58"/>
                  </a:lnTo>
                  <a:lnTo>
                    <a:pt x="22" y="62"/>
                  </a:lnTo>
                  <a:lnTo>
                    <a:pt x="29" y="63"/>
                  </a:lnTo>
                  <a:lnTo>
                    <a:pt x="35" y="65"/>
                  </a:lnTo>
                  <a:lnTo>
                    <a:pt x="42" y="63"/>
                  </a:lnTo>
                  <a:lnTo>
                    <a:pt x="49" y="62"/>
                  </a:lnTo>
                  <a:lnTo>
                    <a:pt x="55" y="58"/>
                  </a:lnTo>
                  <a:lnTo>
                    <a:pt x="61" y="55"/>
                  </a:lnTo>
                  <a:lnTo>
                    <a:pt x="63" y="49"/>
                  </a:lnTo>
                  <a:lnTo>
                    <a:pt x="68" y="43"/>
                  </a:lnTo>
                  <a:lnTo>
                    <a:pt x="69" y="36"/>
                  </a:lnTo>
                  <a:lnTo>
                    <a:pt x="71" y="29"/>
                  </a:lnTo>
                  <a:lnTo>
                    <a:pt x="71"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2" name="Freeform 1602"/>
            <p:cNvSpPr>
              <a:spLocks/>
            </p:cNvSpPr>
            <p:nvPr/>
          </p:nvSpPr>
          <p:spPr bwMode="auto">
            <a:xfrm>
              <a:off x="4081" y="2543"/>
              <a:ext cx="71" cy="65"/>
            </a:xfrm>
            <a:custGeom>
              <a:avLst/>
              <a:gdLst>
                <a:gd name="T0" fmla="*/ 71 w 71"/>
                <a:gd name="T1" fmla="*/ 29 h 65"/>
                <a:gd name="T2" fmla="*/ 69 w 71"/>
                <a:gd name="T3" fmla="*/ 23 h 65"/>
                <a:gd name="T4" fmla="*/ 68 w 71"/>
                <a:gd name="T5" fmla="*/ 16 h 65"/>
                <a:gd name="T6" fmla="*/ 63 w 71"/>
                <a:gd name="T7" fmla="*/ 10 h 65"/>
                <a:gd name="T8" fmla="*/ 61 w 71"/>
                <a:gd name="T9" fmla="*/ 4 h 65"/>
                <a:gd name="T10" fmla="*/ 55 w 71"/>
                <a:gd name="T11" fmla="*/ 0 h 65"/>
                <a:gd name="T12" fmla="*/ 53 w 71"/>
                <a:gd name="T13" fmla="*/ 0 h 65"/>
                <a:gd name="T14" fmla="*/ 53 w 71"/>
                <a:gd name="T15" fmla="*/ 0 h 65"/>
                <a:gd name="T16" fmla="*/ 53 w 71"/>
                <a:gd name="T17" fmla="*/ 0 h 65"/>
                <a:gd name="T18" fmla="*/ 53 w 71"/>
                <a:gd name="T19" fmla="*/ 0 h 65"/>
                <a:gd name="T20" fmla="*/ 53 w 71"/>
                <a:gd name="T21" fmla="*/ 0 h 65"/>
                <a:gd name="T22" fmla="*/ 53 w 71"/>
                <a:gd name="T23" fmla="*/ 0 h 65"/>
                <a:gd name="T24" fmla="*/ 52 w 71"/>
                <a:gd name="T25" fmla="*/ 0 h 65"/>
                <a:gd name="T26" fmla="*/ 52 w 71"/>
                <a:gd name="T27" fmla="*/ 0 h 65"/>
                <a:gd name="T28" fmla="*/ 52 w 71"/>
                <a:gd name="T29" fmla="*/ 0 h 65"/>
                <a:gd name="T30" fmla="*/ 55 w 71"/>
                <a:gd name="T31" fmla="*/ 1 h 65"/>
                <a:gd name="T32" fmla="*/ 59 w 71"/>
                <a:gd name="T33" fmla="*/ 6 h 65"/>
                <a:gd name="T34" fmla="*/ 63 w 71"/>
                <a:gd name="T35" fmla="*/ 10 h 65"/>
                <a:gd name="T36" fmla="*/ 66 w 71"/>
                <a:gd name="T37" fmla="*/ 16 h 65"/>
                <a:gd name="T38" fmla="*/ 69 w 71"/>
                <a:gd name="T39" fmla="*/ 23 h 65"/>
                <a:gd name="T40" fmla="*/ 69 w 71"/>
                <a:gd name="T41" fmla="*/ 29 h 65"/>
                <a:gd name="T42" fmla="*/ 71 w 71"/>
                <a:gd name="T43" fmla="*/ 29 h 65"/>
                <a:gd name="T44" fmla="*/ 69 w 71"/>
                <a:gd name="T45" fmla="*/ 36 h 65"/>
                <a:gd name="T46" fmla="*/ 68 w 71"/>
                <a:gd name="T47" fmla="*/ 43 h 65"/>
                <a:gd name="T48" fmla="*/ 63 w 71"/>
                <a:gd name="T49" fmla="*/ 49 h 65"/>
                <a:gd name="T50" fmla="*/ 61 w 71"/>
                <a:gd name="T51" fmla="*/ 55 h 65"/>
                <a:gd name="T52" fmla="*/ 55 w 71"/>
                <a:gd name="T53" fmla="*/ 58 h 65"/>
                <a:gd name="T54" fmla="*/ 49 w 71"/>
                <a:gd name="T55" fmla="*/ 62 h 65"/>
                <a:gd name="T56" fmla="*/ 42 w 71"/>
                <a:gd name="T57" fmla="*/ 63 h 65"/>
                <a:gd name="T58" fmla="*/ 35 w 71"/>
                <a:gd name="T59" fmla="*/ 65 h 65"/>
                <a:gd name="T60" fmla="*/ 29 w 71"/>
                <a:gd name="T61" fmla="*/ 63 h 65"/>
                <a:gd name="T62" fmla="*/ 22 w 71"/>
                <a:gd name="T63" fmla="*/ 62 h 65"/>
                <a:gd name="T64" fmla="*/ 16 w 71"/>
                <a:gd name="T65" fmla="*/ 58 h 65"/>
                <a:gd name="T66" fmla="*/ 10 w 71"/>
                <a:gd name="T67" fmla="*/ 55 h 65"/>
                <a:gd name="T68" fmla="*/ 6 w 71"/>
                <a:gd name="T69" fmla="*/ 49 h 65"/>
                <a:gd name="T70" fmla="*/ 3 w 71"/>
                <a:gd name="T71" fmla="*/ 43 h 65"/>
                <a:gd name="T72" fmla="*/ 2 w 71"/>
                <a:gd name="T73" fmla="*/ 36 h 65"/>
                <a:gd name="T74" fmla="*/ 0 w 71"/>
                <a:gd name="T75" fmla="*/ 32 h 65"/>
                <a:gd name="T76" fmla="*/ 0 w 71"/>
                <a:gd name="T77" fmla="*/ 30 h 65"/>
                <a:gd name="T78" fmla="*/ 2 w 71"/>
                <a:gd name="T79" fmla="*/ 30 h 65"/>
                <a:gd name="T80" fmla="*/ 2 w 71"/>
                <a:gd name="T81" fmla="*/ 30 h 65"/>
                <a:gd name="T82" fmla="*/ 2 w 71"/>
                <a:gd name="T83" fmla="*/ 30 h 65"/>
                <a:gd name="T84" fmla="*/ 2 w 71"/>
                <a:gd name="T85" fmla="*/ 30 h 65"/>
                <a:gd name="T86" fmla="*/ 2 w 71"/>
                <a:gd name="T87" fmla="*/ 30 h 65"/>
                <a:gd name="T88" fmla="*/ 2 w 71"/>
                <a:gd name="T89" fmla="*/ 30 h 65"/>
                <a:gd name="T90" fmla="*/ 2 w 71"/>
                <a:gd name="T91" fmla="*/ 30 h 65"/>
                <a:gd name="T92" fmla="*/ 2 w 71"/>
                <a:gd name="T93" fmla="*/ 36 h 65"/>
                <a:gd name="T94" fmla="*/ 4 w 71"/>
                <a:gd name="T95" fmla="*/ 43 h 65"/>
                <a:gd name="T96" fmla="*/ 7 w 71"/>
                <a:gd name="T97" fmla="*/ 49 h 65"/>
                <a:gd name="T98" fmla="*/ 12 w 71"/>
                <a:gd name="T99" fmla="*/ 53 h 65"/>
                <a:gd name="T100" fmla="*/ 16 w 71"/>
                <a:gd name="T101" fmla="*/ 58 h 65"/>
                <a:gd name="T102" fmla="*/ 22 w 71"/>
                <a:gd name="T103" fmla="*/ 60 h 65"/>
                <a:gd name="T104" fmla="*/ 29 w 71"/>
                <a:gd name="T105" fmla="*/ 63 h 65"/>
                <a:gd name="T106" fmla="*/ 35 w 71"/>
                <a:gd name="T107" fmla="*/ 63 h 65"/>
                <a:gd name="T108" fmla="*/ 42 w 71"/>
                <a:gd name="T109" fmla="*/ 63 h 65"/>
                <a:gd name="T110" fmla="*/ 49 w 71"/>
                <a:gd name="T111" fmla="*/ 60 h 65"/>
                <a:gd name="T112" fmla="*/ 55 w 71"/>
                <a:gd name="T113" fmla="*/ 58 h 65"/>
                <a:gd name="T114" fmla="*/ 59 w 71"/>
                <a:gd name="T115" fmla="*/ 53 h 65"/>
                <a:gd name="T116" fmla="*/ 63 w 71"/>
                <a:gd name="T117" fmla="*/ 49 h 65"/>
                <a:gd name="T118" fmla="*/ 66 w 71"/>
                <a:gd name="T119" fmla="*/ 43 h 65"/>
                <a:gd name="T120" fmla="*/ 69 w 71"/>
                <a:gd name="T121" fmla="*/ 36 h 65"/>
                <a:gd name="T122" fmla="*/ 69 w 71"/>
                <a:gd name="T123" fmla="*/ 29 h 65"/>
                <a:gd name="T124" fmla="*/ 71 w 71"/>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29"/>
                  </a:moveTo>
                  <a:lnTo>
                    <a:pt x="69" y="23"/>
                  </a:lnTo>
                  <a:lnTo>
                    <a:pt x="68" y="16"/>
                  </a:lnTo>
                  <a:lnTo>
                    <a:pt x="63" y="10"/>
                  </a:lnTo>
                  <a:lnTo>
                    <a:pt x="61" y="4"/>
                  </a:lnTo>
                  <a:lnTo>
                    <a:pt x="55" y="0"/>
                  </a:lnTo>
                  <a:lnTo>
                    <a:pt x="53" y="0"/>
                  </a:lnTo>
                  <a:lnTo>
                    <a:pt x="53" y="0"/>
                  </a:lnTo>
                  <a:lnTo>
                    <a:pt x="53" y="0"/>
                  </a:lnTo>
                  <a:lnTo>
                    <a:pt x="53" y="0"/>
                  </a:lnTo>
                  <a:lnTo>
                    <a:pt x="53" y="0"/>
                  </a:lnTo>
                  <a:lnTo>
                    <a:pt x="53" y="0"/>
                  </a:lnTo>
                  <a:lnTo>
                    <a:pt x="52" y="0"/>
                  </a:lnTo>
                  <a:lnTo>
                    <a:pt x="52" y="0"/>
                  </a:lnTo>
                  <a:lnTo>
                    <a:pt x="52" y="0"/>
                  </a:lnTo>
                  <a:lnTo>
                    <a:pt x="55" y="1"/>
                  </a:lnTo>
                  <a:lnTo>
                    <a:pt x="59" y="6"/>
                  </a:lnTo>
                  <a:lnTo>
                    <a:pt x="63" y="10"/>
                  </a:lnTo>
                  <a:lnTo>
                    <a:pt x="66" y="16"/>
                  </a:lnTo>
                  <a:lnTo>
                    <a:pt x="69" y="23"/>
                  </a:lnTo>
                  <a:lnTo>
                    <a:pt x="69" y="29"/>
                  </a:lnTo>
                  <a:lnTo>
                    <a:pt x="71" y="29"/>
                  </a:lnTo>
                  <a:lnTo>
                    <a:pt x="69" y="36"/>
                  </a:lnTo>
                  <a:lnTo>
                    <a:pt x="68" y="43"/>
                  </a:lnTo>
                  <a:lnTo>
                    <a:pt x="63" y="49"/>
                  </a:lnTo>
                  <a:lnTo>
                    <a:pt x="61" y="55"/>
                  </a:lnTo>
                  <a:lnTo>
                    <a:pt x="55" y="58"/>
                  </a:lnTo>
                  <a:lnTo>
                    <a:pt x="49" y="62"/>
                  </a:lnTo>
                  <a:lnTo>
                    <a:pt x="42" y="63"/>
                  </a:lnTo>
                  <a:lnTo>
                    <a:pt x="35" y="65"/>
                  </a:lnTo>
                  <a:lnTo>
                    <a:pt x="29" y="63"/>
                  </a:lnTo>
                  <a:lnTo>
                    <a:pt x="22" y="62"/>
                  </a:lnTo>
                  <a:lnTo>
                    <a:pt x="16" y="58"/>
                  </a:lnTo>
                  <a:lnTo>
                    <a:pt x="10" y="55"/>
                  </a:lnTo>
                  <a:lnTo>
                    <a:pt x="6" y="49"/>
                  </a:lnTo>
                  <a:lnTo>
                    <a:pt x="3" y="43"/>
                  </a:lnTo>
                  <a:lnTo>
                    <a:pt x="2" y="36"/>
                  </a:lnTo>
                  <a:lnTo>
                    <a:pt x="0" y="32"/>
                  </a:lnTo>
                  <a:lnTo>
                    <a:pt x="0" y="30"/>
                  </a:lnTo>
                  <a:lnTo>
                    <a:pt x="2" y="30"/>
                  </a:lnTo>
                  <a:lnTo>
                    <a:pt x="2" y="30"/>
                  </a:lnTo>
                  <a:lnTo>
                    <a:pt x="2" y="30"/>
                  </a:lnTo>
                  <a:lnTo>
                    <a:pt x="2" y="30"/>
                  </a:lnTo>
                  <a:lnTo>
                    <a:pt x="2" y="30"/>
                  </a:lnTo>
                  <a:lnTo>
                    <a:pt x="2" y="30"/>
                  </a:lnTo>
                  <a:lnTo>
                    <a:pt x="2" y="30"/>
                  </a:lnTo>
                  <a:lnTo>
                    <a:pt x="2" y="36"/>
                  </a:lnTo>
                  <a:lnTo>
                    <a:pt x="4" y="43"/>
                  </a:lnTo>
                  <a:lnTo>
                    <a:pt x="7" y="49"/>
                  </a:lnTo>
                  <a:lnTo>
                    <a:pt x="12" y="53"/>
                  </a:lnTo>
                  <a:lnTo>
                    <a:pt x="16" y="58"/>
                  </a:lnTo>
                  <a:lnTo>
                    <a:pt x="22" y="60"/>
                  </a:lnTo>
                  <a:lnTo>
                    <a:pt x="29" y="63"/>
                  </a:lnTo>
                  <a:lnTo>
                    <a:pt x="35" y="63"/>
                  </a:lnTo>
                  <a:lnTo>
                    <a:pt x="42" y="63"/>
                  </a:lnTo>
                  <a:lnTo>
                    <a:pt x="49" y="60"/>
                  </a:lnTo>
                  <a:lnTo>
                    <a:pt x="55" y="58"/>
                  </a:lnTo>
                  <a:lnTo>
                    <a:pt x="59" y="53"/>
                  </a:lnTo>
                  <a:lnTo>
                    <a:pt x="63" y="49"/>
                  </a:lnTo>
                  <a:lnTo>
                    <a:pt x="66" y="43"/>
                  </a:lnTo>
                  <a:lnTo>
                    <a:pt x="69" y="36"/>
                  </a:lnTo>
                  <a:lnTo>
                    <a:pt x="69" y="29"/>
                  </a:lnTo>
                  <a:lnTo>
                    <a:pt x="71"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3" name="Freeform 1603"/>
            <p:cNvSpPr>
              <a:spLocks/>
            </p:cNvSpPr>
            <p:nvPr/>
          </p:nvSpPr>
          <p:spPr bwMode="auto">
            <a:xfrm>
              <a:off x="4083" y="2543"/>
              <a:ext cx="67" cy="63"/>
            </a:xfrm>
            <a:custGeom>
              <a:avLst/>
              <a:gdLst>
                <a:gd name="T0" fmla="*/ 67 w 67"/>
                <a:gd name="T1" fmla="*/ 29 h 63"/>
                <a:gd name="T2" fmla="*/ 67 w 67"/>
                <a:gd name="T3" fmla="*/ 23 h 63"/>
                <a:gd name="T4" fmla="*/ 64 w 67"/>
                <a:gd name="T5" fmla="*/ 16 h 63"/>
                <a:gd name="T6" fmla="*/ 61 w 67"/>
                <a:gd name="T7" fmla="*/ 10 h 63"/>
                <a:gd name="T8" fmla="*/ 57 w 67"/>
                <a:gd name="T9" fmla="*/ 6 h 63"/>
                <a:gd name="T10" fmla="*/ 53 w 67"/>
                <a:gd name="T11" fmla="*/ 1 h 63"/>
                <a:gd name="T12" fmla="*/ 50 w 67"/>
                <a:gd name="T13" fmla="*/ 0 h 63"/>
                <a:gd name="T14" fmla="*/ 50 w 67"/>
                <a:gd name="T15" fmla="*/ 0 h 63"/>
                <a:gd name="T16" fmla="*/ 50 w 67"/>
                <a:gd name="T17" fmla="*/ 0 h 63"/>
                <a:gd name="T18" fmla="*/ 50 w 67"/>
                <a:gd name="T19" fmla="*/ 0 h 63"/>
                <a:gd name="T20" fmla="*/ 50 w 67"/>
                <a:gd name="T21" fmla="*/ 0 h 63"/>
                <a:gd name="T22" fmla="*/ 50 w 67"/>
                <a:gd name="T23" fmla="*/ 0 h 63"/>
                <a:gd name="T24" fmla="*/ 50 w 67"/>
                <a:gd name="T25" fmla="*/ 0 h 63"/>
                <a:gd name="T26" fmla="*/ 50 w 67"/>
                <a:gd name="T27" fmla="*/ 0 h 63"/>
                <a:gd name="T28" fmla="*/ 50 w 67"/>
                <a:gd name="T29" fmla="*/ 0 h 63"/>
                <a:gd name="T30" fmla="*/ 53 w 67"/>
                <a:gd name="T31" fmla="*/ 1 h 63"/>
                <a:gd name="T32" fmla="*/ 57 w 67"/>
                <a:gd name="T33" fmla="*/ 6 h 63"/>
                <a:gd name="T34" fmla="*/ 61 w 67"/>
                <a:gd name="T35" fmla="*/ 10 h 63"/>
                <a:gd name="T36" fmla="*/ 64 w 67"/>
                <a:gd name="T37" fmla="*/ 16 h 63"/>
                <a:gd name="T38" fmla="*/ 66 w 67"/>
                <a:gd name="T39" fmla="*/ 23 h 63"/>
                <a:gd name="T40" fmla="*/ 67 w 67"/>
                <a:gd name="T41" fmla="*/ 29 h 63"/>
                <a:gd name="T42" fmla="*/ 67 w 67"/>
                <a:gd name="T43" fmla="*/ 29 h 63"/>
                <a:gd name="T44" fmla="*/ 67 w 67"/>
                <a:gd name="T45" fmla="*/ 36 h 63"/>
                <a:gd name="T46" fmla="*/ 64 w 67"/>
                <a:gd name="T47" fmla="*/ 43 h 63"/>
                <a:gd name="T48" fmla="*/ 61 w 67"/>
                <a:gd name="T49" fmla="*/ 49 h 63"/>
                <a:gd name="T50" fmla="*/ 57 w 67"/>
                <a:gd name="T51" fmla="*/ 53 h 63"/>
                <a:gd name="T52" fmla="*/ 53 w 67"/>
                <a:gd name="T53" fmla="*/ 58 h 63"/>
                <a:gd name="T54" fmla="*/ 47 w 67"/>
                <a:gd name="T55" fmla="*/ 60 h 63"/>
                <a:gd name="T56" fmla="*/ 40 w 67"/>
                <a:gd name="T57" fmla="*/ 63 h 63"/>
                <a:gd name="T58" fmla="*/ 33 w 67"/>
                <a:gd name="T59" fmla="*/ 63 h 63"/>
                <a:gd name="T60" fmla="*/ 27 w 67"/>
                <a:gd name="T61" fmla="*/ 63 h 63"/>
                <a:gd name="T62" fmla="*/ 20 w 67"/>
                <a:gd name="T63" fmla="*/ 60 h 63"/>
                <a:gd name="T64" fmla="*/ 14 w 67"/>
                <a:gd name="T65" fmla="*/ 58 h 63"/>
                <a:gd name="T66" fmla="*/ 10 w 67"/>
                <a:gd name="T67" fmla="*/ 53 h 63"/>
                <a:gd name="T68" fmla="*/ 5 w 67"/>
                <a:gd name="T69" fmla="*/ 49 h 63"/>
                <a:gd name="T70" fmla="*/ 2 w 67"/>
                <a:gd name="T71" fmla="*/ 43 h 63"/>
                <a:gd name="T72" fmla="*/ 0 w 67"/>
                <a:gd name="T73" fmla="*/ 36 h 63"/>
                <a:gd name="T74" fmla="*/ 0 w 67"/>
                <a:gd name="T75" fmla="*/ 30 h 63"/>
                <a:gd name="T76" fmla="*/ 0 w 67"/>
                <a:gd name="T77" fmla="*/ 30 h 63"/>
                <a:gd name="T78" fmla="*/ 0 w 67"/>
                <a:gd name="T79" fmla="*/ 30 h 63"/>
                <a:gd name="T80" fmla="*/ 0 w 67"/>
                <a:gd name="T81" fmla="*/ 30 h 63"/>
                <a:gd name="T82" fmla="*/ 0 w 67"/>
                <a:gd name="T83" fmla="*/ 30 h 63"/>
                <a:gd name="T84" fmla="*/ 0 w 67"/>
                <a:gd name="T85" fmla="*/ 30 h 63"/>
                <a:gd name="T86" fmla="*/ 0 w 67"/>
                <a:gd name="T87" fmla="*/ 30 h 63"/>
                <a:gd name="T88" fmla="*/ 0 w 67"/>
                <a:gd name="T89" fmla="*/ 30 h 63"/>
                <a:gd name="T90" fmla="*/ 0 w 67"/>
                <a:gd name="T91" fmla="*/ 30 h 63"/>
                <a:gd name="T92" fmla="*/ 1 w 67"/>
                <a:gd name="T93" fmla="*/ 36 h 63"/>
                <a:gd name="T94" fmla="*/ 2 w 67"/>
                <a:gd name="T95" fmla="*/ 43 h 63"/>
                <a:gd name="T96" fmla="*/ 5 w 67"/>
                <a:gd name="T97" fmla="*/ 49 h 63"/>
                <a:gd name="T98" fmla="*/ 10 w 67"/>
                <a:gd name="T99" fmla="*/ 53 h 63"/>
                <a:gd name="T100" fmla="*/ 14 w 67"/>
                <a:gd name="T101" fmla="*/ 58 h 63"/>
                <a:gd name="T102" fmla="*/ 20 w 67"/>
                <a:gd name="T103" fmla="*/ 60 h 63"/>
                <a:gd name="T104" fmla="*/ 27 w 67"/>
                <a:gd name="T105" fmla="*/ 62 h 63"/>
                <a:gd name="T106" fmla="*/ 33 w 67"/>
                <a:gd name="T107" fmla="*/ 63 h 63"/>
                <a:gd name="T108" fmla="*/ 40 w 67"/>
                <a:gd name="T109" fmla="*/ 62 h 63"/>
                <a:gd name="T110" fmla="*/ 47 w 67"/>
                <a:gd name="T111" fmla="*/ 60 h 63"/>
                <a:gd name="T112" fmla="*/ 53 w 67"/>
                <a:gd name="T113" fmla="*/ 58 h 63"/>
                <a:gd name="T114" fmla="*/ 57 w 67"/>
                <a:gd name="T115" fmla="*/ 53 h 63"/>
                <a:gd name="T116" fmla="*/ 61 w 67"/>
                <a:gd name="T117" fmla="*/ 49 h 63"/>
                <a:gd name="T118" fmla="*/ 64 w 67"/>
                <a:gd name="T119" fmla="*/ 43 h 63"/>
                <a:gd name="T120" fmla="*/ 66 w 67"/>
                <a:gd name="T121" fmla="*/ 36 h 63"/>
                <a:gd name="T122" fmla="*/ 67 w 67"/>
                <a:gd name="T123" fmla="*/ 29 h 63"/>
                <a:gd name="T124" fmla="*/ 67 w 67"/>
                <a:gd name="T12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63">
                  <a:moveTo>
                    <a:pt x="67" y="29"/>
                  </a:moveTo>
                  <a:lnTo>
                    <a:pt x="67" y="23"/>
                  </a:lnTo>
                  <a:lnTo>
                    <a:pt x="64" y="16"/>
                  </a:lnTo>
                  <a:lnTo>
                    <a:pt x="61" y="10"/>
                  </a:lnTo>
                  <a:lnTo>
                    <a:pt x="57" y="6"/>
                  </a:lnTo>
                  <a:lnTo>
                    <a:pt x="53" y="1"/>
                  </a:lnTo>
                  <a:lnTo>
                    <a:pt x="50" y="0"/>
                  </a:lnTo>
                  <a:lnTo>
                    <a:pt x="50" y="0"/>
                  </a:lnTo>
                  <a:lnTo>
                    <a:pt x="50" y="0"/>
                  </a:lnTo>
                  <a:lnTo>
                    <a:pt x="50" y="0"/>
                  </a:lnTo>
                  <a:lnTo>
                    <a:pt x="50" y="0"/>
                  </a:lnTo>
                  <a:lnTo>
                    <a:pt x="50" y="0"/>
                  </a:lnTo>
                  <a:lnTo>
                    <a:pt x="50" y="0"/>
                  </a:lnTo>
                  <a:lnTo>
                    <a:pt x="50" y="0"/>
                  </a:lnTo>
                  <a:lnTo>
                    <a:pt x="50" y="0"/>
                  </a:lnTo>
                  <a:lnTo>
                    <a:pt x="53" y="1"/>
                  </a:lnTo>
                  <a:lnTo>
                    <a:pt x="57" y="6"/>
                  </a:lnTo>
                  <a:lnTo>
                    <a:pt x="61" y="10"/>
                  </a:lnTo>
                  <a:lnTo>
                    <a:pt x="64" y="16"/>
                  </a:lnTo>
                  <a:lnTo>
                    <a:pt x="66" y="23"/>
                  </a:lnTo>
                  <a:lnTo>
                    <a:pt x="67" y="29"/>
                  </a:lnTo>
                  <a:lnTo>
                    <a:pt x="67" y="29"/>
                  </a:lnTo>
                  <a:lnTo>
                    <a:pt x="67" y="36"/>
                  </a:lnTo>
                  <a:lnTo>
                    <a:pt x="64" y="43"/>
                  </a:lnTo>
                  <a:lnTo>
                    <a:pt x="61" y="49"/>
                  </a:lnTo>
                  <a:lnTo>
                    <a:pt x="57" y="53"/>
                  </a:lnTo>
                  <a:lnTo>
                    <a:pt x="53" y="58"/>
                  </a:lnTo>
                  <a:lnTo>
                    <a:pt x="47" y="60"/>
                  </a:lnTo>
                  <a:lnTo>
                    <a:pt x="40" y="63"/>
                  </a:lnTo>
                  <a:lnTo>
                    <a:pt x="33" y="63"/>
                  </a:lnTo>
                  <a:lnTo>
                    <a:pt x="27" y="63"/>
                  </a:lnTo>
                  <a:lnTo>
                    <a:pt x="20" y="60"/>
                  </a:lnTo>
                  <a:lnTo>
                    <a:pt x="14" y="58"/>
                  </a:lnTo>
                  <a:lnTo>
                    <a:pt x="10" y="53"/>
                  </a:lnTo>
                  <a:lnTo>
                    <a:pt x="5" y="49"/>
                  </a:lnTo>
                  <a:lnTo>
                    <a:pt x="2" y="43"/>
                  </a:lnTo>
                  <a:lnTo>
                    <a:pt x="0" y="36"/>
                  </a:lnTo>
                  <a:lnTo>
                    <a:pt x="0" y="30"/>
                  </a:lnTo>
                  <a:lnTo>
                    <a:pt x="0" y="30"/>
                  </a:lnTo>
                  <a:lnTo>
                    <a:pt x="0" y="30"/>
                  </a:lnTo>
                  <a:lnTo>
                    <a:pt x="0" y="30"/>
                  </a:lnTo>
                  <a:lnTo>
                    <a:pt x="0" y="30"/>
                  </a:lnTo>
                  <a:lnTo>
                    <a:pt x="0" y="30"/>
                  </a:lnTo>
                  <a:lnTo>
                    <a:pt x="0" y="30"/>
                  </a:lnTo>
                  <a:lnTo>
                    <a:pt x="0" y="30"/>
                  </a:lnTo>
                  <a:lnTo>
                    <a:pt x="0" y="30"/>
                  </a:lnTo>
                  <a:lnTo>
                    <a:pt x="1" y="36"/>
                  </a:lnTo>
                  <a:lnTo>
                    <a:pt x="2" y="43"/>
                  </a:lnTo>
                  <a:lnTo>
                    <a:pt x="5" y="49"/>
                  </a:lnTo>
                  <a:lnTo>
                    <a:pt x="10" y="53"/>
                  </a:lnTo>
                  <a:lnTo>
                    <a:pt x="14" y="58"/>
                  </a:lnTo>
                  <a:lnTo>
                    <a:pt x="20" y="60"/>
                  </a:lnTo>
                  <a:lnTo>
                    <a:pt x="27" y="62"/>
                  </a:lnTo>
                  <a:lnTo>
                    <a:pt x="33" y="63"/>
                  </a:lnTo>
                  <a:lnTo>
                    <a:pt x="40" y="62"/>
                  </a:lnTo>
                  <a:lnTo>
                    <a:pt x="47" y="60"/>
                  </a:lnTo>
                  <a:lnTo>
                    <a:pt x="53" y="58"/>
                  </a:lnTo>
                  <a:lnTo>
                    <a:pt x="57" y="53"/>
                  </a:lnTo>
                  <a:lnTo>
                    <a:pt x="61" y="49"/>
                  </a:lnTo>
                  <a:lnTo>
                    <a:pt x="64" y="43"/>
                  </a:lnTo>
                  <a:lnTo>
                    <a:pt x="66" y="36"/>
                  </a:lnTo>
                  <a:lnTo>
                    <a:pt x="67" y="29"/>
                  </a:lnTo>
                  <a:lnTo>
                    <a:pt x="67" y="29"/>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4" name="Freeform 1604"/>
            <p:cNvSpPr>
              <a:spLocks/>
            </p:cNvSpPr>
            <p:nvPr/>
          </p:nvSpPr>
          <p:spPr bwMode="auto">
            <a:xfrm>
              <a:off x="4083" y="2543"/>
              <a:ext cx="67" cy="63"/>
            </a:xfrm>
            <a:custGeom>
              <a:avLst/>
              <a:gdLst>
                <a:gd name="T0" fmla="*/ 66 w 67"/>
                <a:gd name="T1" fmla="*/ 23 h 63"/>
                <a:gd name="T2" fmla="*/ 61 w 67"/>
                <a:gd name="T3" fmla="*/ 10 h 63"/>
                <a:gd name="T4" fmla="*/ 53 w 67"/>
                <a:gd name="T5" fmla="*/ 1 h 63"/>
                <a:gd name="T6" fmla="*/ 50 w 67"/>
                <a:gd name="T7" fmla="*/ 0 h 63"/>
                <a:gd name="T8" fmla="*/ 49 w 67"/>
                <a:gd name="T9" fmla="*/ 0 h 63"/>
                <a:gd name="T10" fmla="*/ 49 w 67"/>
                <a:gd name="T11" fmla="*/ 0 h 63"/>
                <a:gd name="T12" fmla="*/ 49 w 67"/>
                <a:gd name="T13" fmla="*/ 0 h 63"/>
                <a:gd name="T14" fmla="*/ 51 w 67"/>
                <a:gd name="T15" fmla="*/ 1 h 63"/>
                <a:gd name="T16" fmla="*/ 61 w 67"/>
                <a:gd name="T17" fmla="*/ 11 h 63"/>
                <a:gd name="T18" fmla="*/ 66 w 67"/>
                <a:gd name="T19" fmla="*/ 23 h 63"/>
                <a:gd name="T20" fmla="*/ 67 w 67"/>
                <a:gd name="T21" fmla="*/ 29 h 63"/>
                <a:gd name="T22" fmla="*/ 64 w 67"/>
                <a:gd name="T23" fmla="*/ 43 h 63"/>
                <a:gd name="T24" fmla="*/ 57 w 67"/>
                <a:gd name="T25" fmla="*/ 53 h 63"/>
                <a:gd name="T26" fmla="*/ 47 w 67"/>
                <a:gd name="T27" fmla="*/ 60 h 63"/>
                <a:gd name="T28" fmla="*/ 33 w 67"/>
                <a:gd name="T29" fmla="*/ 63 h 63"/>
                <a:gd name="T30" fmla="*/ 20 w 67"/>
                <a:gd name="T31" fmla="*/ 60 h 63"/>
                <a:gd name="T32" fmla="*/ 10 w 67"/>
                <a:gd name="T33" fmla="*/ 53 h 63"/>
                <a:gd name="T34" fmla="*/ 2 w 67"/>
                <a:gd name="T35" fmla="*/ 43 h 63"/>
                <a:gd name="T36" fmla="*/ 0 w 67"/>
                <a:gd name="T37" fmla="*/ 30 h 63"/>
                <a:gd name="T38" fmla="*/ 0 w 67"/>
                <a:gd name="T39" fmla="*/ 29 h 63"/>
                <a:gd name="T40" fmla="*/ 0 w 67"/>
                <a:gd name="T41" fmla="*/ 29 h 63"/>
                <a:gd name="T42" fmla="*/ 0 w 67"/>
                <a:gd name="T43" fmla="*/ 29 h 63"/>
                <a:gd name="T44" fmla="*/ 0 w 67"/>
                <a:gd name="T45" fmla="*/ 29 h 63"/>
                <a:gd name="T46" fmla="*/ 1 w 67"/>
                <a:gd name="T47" fmla="*/ 36 h 63"/>
                <a:gd name="T48" fmla="*/ 5 w 67"/>
                <a:gd name="T49" fmla="*/ 47 h 63"/>
                <a:gd name="T50" fmla="*/ 15 w 67"/>
                <a:gd name="T51" fmla="*/ 58 h 63"/>
                <a:gd name="T52" fmla="*/ 27 w 67"/>
                <a:gd name="T53" fmla="*/ 62 h 63"/>
                <a:gd name="T54" fmla="*/ 40 w 67"/>
                <a:gd name="T55" fmla="*/ 62 h 63"/>
                <a:gd name="T56" fmla="*/ 51 w 67"/>
                <a:gd name="T57" fmla="*/ 58 h 63"/>
                <a:gd name="T58" fmla="*/ 61 w 67"/>
                <a:gd name="T59" fmla="*/ 47 h 63"/>
                <a:gd name="T60" fmla="*/ 66 w 67"/>
                <a:gd name="T61" fmla="*/ 36 h 63"/>
                <a:gd name="T62" fmla="*/ 67 w 67"/>
                <a:gd name="T63"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67" y="29"/>
                  </a:moveTo>
                  <a:lnTo>
                    <a:pt x="66" y="23"/>
                  </a:lnTo>
                  <a:lnTo>
                    <a:pt x="64" y="16"/>
                  </a:lnTo>
                  <a:lnTo>
                    <a:pt x="61" y="10"/>
                  </a:lnTo>
                  <a:lnTo>
                    <a:pt x="57" y="6"/>
                  </a:lnTo>
                  <a:lnTo>
                    <a:pt x="53" y="1"/>
                  </a:lnTo>
                  <a:lnTo>
                    <a:pt x="50" y="0"/>
                  </a:lnTo>
                  <a:lnTo>
                    <a:pt x="50" y="0"/>
                  </a:lnTo>
                  <a:lnTo>
                    <a:pt x="49" y="0"/>
                  </a:lnTo>
                  <a:lnTo>
                    <a:pt x="49" y="0"/>
                  </a:lnTo>
                  <a:lnTo>
                    <a:pt x="49" y="0"/>
                  </a:lnTo>
                  <a:lnTo>
                    <a:pt x="49" y="0"/>
                  </a:lnTo>
                  <a:lnTo>
                    <a:pt x="49" y="0"/>
                  </a:lnTo>
                  <a:lnTo>
                    <a:pt x="49" y="0"/>
                  </a:lnTo>
                  <a:lnTo>
                    <a:pt x="49" y="0"/>
                  </a:lnTo>
                  <a:lnTo>
                    <a:pt x="51" y="1"/>
                  </a:lnTo>
                  <a:lnTo>
                    <a:pt x="57" y="6"/>
                  </a:lnTo>
                  <a:lnTo>
                    <a:pt x="61" y="11"/>
                  </a:lnTo>
                  <a:lnTo>
                    <a:pt x="64" y="16"/>
                  </a:lnTo>
                  <a:lnTo>
                    <a:pt x="66" y="23"/>
                  </a:lnTo>
                  <a:lnTo>
                    <a:pt x="67" y="29"/>
                  </a:lnTo>
                  <a:lnTo>
                    <a:pt x="67" y="29"/>
                  </a:lnTo>
                  <a:lnTo>
                    <a:pt x="66" y="36"/>
                  </a:lnTo>
                  <a:lnTo>
                    <a:pt x="64" y="43"/>
                  </a:lnTo>
                  <a:lnTo>
                    <a:pt x="61" y="49"/>
                  </a:lnTo>
                  <a:lnTo>
                    <a:pt x="57" y="53"/>
                  </a:lnTo>
                  <a:lnTo>
                    <a:pt x="53" y="58"/>
                  </a:lnTo>
                  <a:lnTo>
                    <a:pt x="47" y="60"/>
                  </a:lnTo>
                  <a:lnTo>
                    <a:pt x="40" y="62"/>
                  </a:lnTo>
                  <a:lnTo>
                    <a:pt x="33" y="63"/>
                  </a:lnTo>
                  <a:lnTo>
                    <a:pt x="27" y="62"/>
                  </a:lnTo>
                  <a:lnTo>
                    <a:pt x="20" y="60"/>
                  </a:lnTo>
                  <a:lnTo>
                    <a:pt x="14" y="58"/>
                  </a:lnTo>
                  <a:lnTo>
                    <a:pt x="10" y="53"/>
                  </a:lnTo>
                  <a:lnTo>
                    <a:pt x="5" y="49"/>
                  </a:lnTo>
                  <a:lnTo>
                    <a:pt x="2" y="43"/>
                  </a:lnTo>
                  <a:lnTo>
                    <a:pt x="1" y="36"/>
                  </a:lnTo>
                  <a:lnTo>
                    <a:pt x="0" y="30"/>
                  </a:lnTo>
                  <a:lnTo>
                    <a:pt x="0" y="29"/>
                  </a:lnTo>
                  <a:lnTo>
                    <a:pt x="0" y="29"/>
                  </a:lnTo>
                  <a:lnTo>
                    <a:pt x="0" y="29"/>
                  </a:lnTo>
                  <a:lnTo>
                    <a:pt x="0" y="29"/>
                  </a:lnTo>
                  <a:lnTo>
                    <a:pt x="0" y="29"/>
                  </a:lnTo>
                  <a:lnTo>
                    <a:pt x="0" y="29"/>
                  </a:lnTo>
                  <a:lnTo>
                    <a:pt x="0" y="29"/>
                  </a:lnTo>
                  <a:lnTo>
                    <a:pt x="0" y="29"/>
                  </a:lnTo>
                  <a:lnTo>
                    <a:pt x="0" y="29"/>
                  </a:lnTo>
                  <a:lnTo>
                    <a:pt x="1" y="36"/>
                  </a:lnTo>
                  <a:lnTo>
                    <a:pt x="2" y="42"/>
                  </a:lnTo>
                  <a:lnTo>
                    <a:pt x="5" y="47"/>
                  </a:lnTo>
                  <a:lnTo>
                    <a:pt x="10" y="53"/>
                  </a:lnTo>
                  <a:lnTo>
                    <a:pt x="15" y="58"/>
                  </a:lnTo>
                  <a:lnTo>
                    <a:pt x="20" y="60"/>
                  </a:lnTo>
                  <a:lnTo>
                    <a:pt x="27" y="62"/>
                  </a:lnTo>
                  <a:lnTo>
                    <a:pt x="33" y="63"/>
                  </a:lnTo>
                  <a:lnTo>
                    <a:pt x="40" y="62"/>
                  </a:lnTo>
                  <a:lnTo>
                    <a:pt x="46" y="60"/>
                  </a:lnTo>
                  <a:lnTo>
                    <a:pt x="51" y="58"/>
                  </a:lnTo>
                  <a:lnTo>
                    <a:pt x="57" y="53"/>
                  </a:lnTo>
                  <a:lnTo>
                    <a:pt x="61" y="47"/>
                  </a:lnTo>
                  <a:lnTo>
                    <a:pt x="64" y="42"/>
                  </a:lnTo>
                  <a:lnTo>
                    <a:pt x="66" y="36"/>
                  </a:lnTo>
                  <a:lnTo>
                    <a:pt x="67" y="29"/>
                  </a:lnTo>
                  <a:lnTo>
                    <a:pt x="67"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5" name="Freeform 1605"/>
            <p:cNvSpPr>
              <a:spLocks/>
            </p:cNvSpPr>
            <p:nvPr/>
          </p:nvSpPr>
          <p:spPr bwMode="auto">
            <a:xfrm>
              <a:off x="4083" y="2543"/>
              <a:ext cx="67" cy="63"/>
            </a:xfrm>
            <a:custGeom>
              <a:avLst/>
              <a:gdLst>
                <a:gd name="T0" fmla="*/ 66 w 67"/>
                <a:gd name="T1" fmla="*/ 23 h 63"/>
                <a:gd name="T2" fmla="*/ 61 w 67"/>
                <a:gd name="T3" fmla="*/ 11 h 63"/>
                <a:gd name="T4" fmla="*/ 51 w 67"/>
                <a:gd name="T5" fmla="*/ 1 h 63"/>
                <a:gd name="T6" fmla="*/ 49 w 67"/>
                <a:gd name="T7" fmla="*/ 0 h 63"/>
                <a:gd name="T8" fmla="*/ 49 w 67"/>
                <a:gd name="T9" fmla="*/ 0 h 63"/>
                <a:gd name="T10" fmla="*/ 49 w 67"/>
                <a:gd name="T11" fmla="*/ 0 h 63"/>
                <a:gd name="T12" fmla="*/ 47 w 67"/>
                <a:gd name="T13" fmla="*/ 0 h 63"/>
                <a:gd name="T14" fmla="*/ 51 w 67"/>
                <a:gd name="T15" fmla="*/ 3 h 63"/>
                <a:gd name="T16" fmla="*/ 60 w 67"/>
                <a:gd name="T17" fmla="*/ 11 h 63"/>
                <a:gd name="T18" fmla="*/ 66 w 67"/>
                <a:gd name="T19" fmla="*/ 23 h 63"/>
                <a:gd name="T20" fmla="*/ 67 w 67"/>
                <a:gd name="T21" fmla="*/ 29 h 63"/>
                <a:gd name="T22" fmla="*/ 64 w 67"/>
                <a:gd name="T23" fmla="*/ 42 h 63"/>
                <a:gd name="T24" fmla="*/ 57 w 67"/>
                <a:gd name="T25" fmla="*/ 53 h 63"/>
                <a:gd name="T26" fmla="*/ 46 w 67"/>
                <a:gd name="T27" fmla="*/ 60 h 63"/>
                <a:gd name="T28" fmla="*/ 33 w 67"/>
                <a:gd name="T29" fmla="*/ 63 h 63"/>
                <a:gd name="T30" fmla="*/ 20 w 67"/>
                <a:gd name="T31" fmla="*/ 60 h 63"/>
                <a:gd name="T32" fmla="*/ 10 w 67"/>
                <a:gd name="T33" fmla="*/ 53 h 63"/>
                <a:gd name="T34" fmla="*/ 2 w 67"/>
                <a:gd name="T35" fmla="*/ 42 h 63"/>
                <a:gd name="T36" fmla="*/ 0 w 67"/>
                <a:gd name="T37" fmla="*/ 29 h 63"/>
                <a:gd name="T38" fmla="*/ 1 w 67"/>
                <a:gd name="T39" fmla="*/ 29 h 63"/>
                <a:gd name="T40" fmla="*/ 1 w 67"/>
                <a:gd name="T41" fmla="*/ 29 h 63"/>
                <a:gd name="T42" fmla="*/ 1 w 67"/>
                <a:gd name="T43" fmla="*/ 29 h 63"/>
                <a:gd name="T44" fmla="*/ 1 w 67"/>
                <a:gd name="T45" fmla="*/ 27 h 63"/>
                <a:gd name="T46" fmla="*/ 1 w 67"/>
                <a:gd name="T47" fmla="*/ 29 h 63"/>
                <a:gd name="T48" fmla="*/ 4 w 67"/>
                <a:gd name="T49" fmla="*/ 42 h 63"/>
                <a:gd name="T50" fmla="*/ 10 w 67"/>
                <a:gd name="T51" fmla="*/ 53 h 63"/>
                <a:gd name="T52" fmla="*/ 21 w 67"/>
                <a:gd name="T53" fmla="*/ 59 h 63"/>
                <a:gd name="T54" fmla="*/ 33 w 67"/>
                <a:gd name="T55" fmla="*/ 62 h 63"/>
                <a:gd name="T56" fmla="*/ 46 w 67"/>
                <a:gd name="T57" fmla="*/ 59 h 63"/>
                <a:gd name="T58" fmla="*/ 57 w 67"/>
                <a:gd name="T59" fmla="*/ 53 h 63"/>
                <a:gd name="T60" fmla="*/ 63 w 67"/>
                <a:gd name="T61" fmla="*/ 42 h 63"/>
                <a:gd name="T62" fmla="*/ 66 w 67"/>
                <a:gd name="T63"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67" y="29"/>
                  </a:moveTo>
                  <a:lnTo>
                    <a:pt x="66" y="23"/>
                  </a:lnTo>
                  <a:lnTo>
                    <a:pt x="64" y="16"/>
                  </a:lnTo>
                  <a:lnTo>
                    <a:pt x="61" y="11"/>
                  </a:lnTo>
                  <a:lnTo>
                    <a:pt x="57" y="6"/>
                  </a:lnTo>
                  <a:lnTo>
                    <a:pt x="51" y="1"/>
                  </a:lnTo>
                  <a:lnTo>
                    <a:pt x="49" y="0"/>
                  </a:lnTo>
                  <a:lnTo>
                    <a:pt x="49" y="0"/>
                  </a:lnTo>
                  <a:lnTo>
                    <a:pt x="49" y="0"/>
                  </a:lnTo>
                  <a:lnTo>
                    <a:pt x="49" y="0"/>
                  </a:lnTo>
                  <a:lnTo>
                    <a:pt x="49" y="0"/>
                  </a:lnTo>
                  <a:lnTo>
                    <a:pt x="49" y="0"/>
                  </a:lnTo>
                  <a:lnTo>
                    <a:pt x="47" y="0"/>
                  </a:lnTo>
                  <a:lnTo>
                    <a:pt x="47" y="0"/>
                  </a:lnTo>
                  <a:lnTo>
                    <a:pt x="47" y="0"/>
                  </a:lnTo>
                  <a:lnTo>
                    <a:pt x="51" y="3"/>
                  </a:lnTo>
                  <a:lnTo>
                    <a:pt x="57" y="6"/>
                  </a:lnTo>
                  <a:lnTo>
                    <a:pt x="60" y="11"/>
                  </a:lnTo>
                  <a:lnTo>
                    <a:pt x="63" y="17"/>
                  </a:lnTo>
                  <a:lnTo>
                    <a:pt x="66" y="23"/>
                  </a:lnTo>
                  <a:lnTo>
                    <a:pt x="66" y="29"/>
                  </a:lnTo>
                  <a:lnTo>
                    <a:pt x="67" y="29"/>
                  </a:lnTo>
                  <a:lnTo>
                    <a:pt x="66" y="36"/>
                  </a:lnTo>
                  <a:lnTo>
                    <a:pt x="64" y="42"/>
                  </a:lnTo>
                  <a:lnTo>
                    <a:pt x="61" y="47"/>
                  </a:lnTo>
                  <a:lnTo>
                    <a:pt x="57" y="53"/>
                  </a:lnTo>
                  <a:lnTo>
                    <a:pt x="51" y="58"/>
                  </a:lnTo>
                  <a:lnTo>
                    <a:pt x="46" y="60"/>
                  </a:lnTo>
                  <a:lnTo>
                    <a:pt x="40" y="62"/>
                  </a:lnTo>
                  <a:lnTo>
                    <a:pt x="33" y="63"/>
                  </a:lnTo>
                  <a:lnTo>
                    <a:pt x="27" y="62"/>
                  </a:lnTo>
                  <a:lnTo>
                    <a:pt x="20" y="60"/>
                  </a:lnTo>
                  <a:lnTo>
                    <a:pt x="15" y="58"/>
                  </a:lnTo>
                  <a:lnTo>
                    <a:pt x="10" y="53"/>
                  </a:lnTo>
                  <a:lnTo>
                    <a:pt x="5" y="47"/>
                  </a:lnTo>
                  <a:lnTo>
                    <a:pt x="2" y="42"/>
                  </a:lnTo>
                  <a:lnTo>
                    <a:pt x="1" y="36"/>
                  </a:lnTo>
                  <a:lnTo>
                    <a:pt x="0" y="29"/>
                  </a:lnTo>
                  <a:lnTo>
                    <a:pt x="0" y="29"/>
                  </a:lnTo>
                  <a:lnTo>
                    <a:pt x="1" y="29"/>
                  </a:lnTo>
                  <a:lnTo>
                    <a:pt x="1" y="29"/>
                  </a:lnTo>
                  <a:lnTo>
                    <a:pt x="1" y="29"/>
                  </a:lnTo>
                  <a:lnTo>
                    <a:pt x="1" y="29"/>
                  </a:lnTo>
                  <a:lnTo>
                    <a:pt x="1" y="29"/>
                  </a:lnTo>
                  <a:lnTo>
                    <a:pt x="1" y="29"/>
                  </a:lnTo>
                  <a:lnTo>
                    <a:pt x="1" y="27"/>
                  </a:lnTo>
                  <a:lnTo>
                    <a:pt x="1" y="27"/>
                  </a:lnTo>
                  <a:lnTo>
                    <a:pt x="1" y="29"/>
                  </a:lnTo>
                  <a:lnTo>
                    <a:pt x="1" y="36"/>
                  </a:lnTo>
                  <a:lnTo>
                    <a:pt x="4" y="42"/>
                  </a:lnTo>
                  <a:lnTo>
                    <a:pt x="7" y="47"/>
                  </a:lnTo>
                  <a:lnTo>
                    <a:pt x="10" y="53"/>
                  </a:lnTo>
                  <a:lnTo>
                    <a:pt x="15" y="56"/>
                  </a:lnTo>
                  <a:lnTo>
                    <a:pt x="21" y="59"/>
                  </a:lnTo>
                  <a:lnTo>
                    <a:pt x="27" y="62"/>
                  </a:lnTo>
                  <a:lnTo>
                    <a:pt x="33" y="62"/>
                  </a:lnTo>
                  <a:lnTo>
                    <a:pt x="40" y="62"/>
                  </a:lnTo>
                  <a:lnTo>
                    <a:pt x="46" y="59"/>
                  </a:lnTo>
                  <a:lnTo>
                    <a:pt x="51" y="56"/>
                  </a:lnTo>
                  <a:lnTo>
                    <a:pt x="57" y="53"/>
                  </a:lnTo>
                  <a:lnTo>
                    <a:pt x="60" y="47"/>
                  </a:lnTo>
                  <a:lnTo>
                    <a:pt x="63" y="42"/>
                  </a:lnTo>
                  <a:lnTo>
                    <a:pt x="66" y="36"/>
                  </a:lnTo>
                  <a:lnTo>
                    <a:pt x="66" y="29"/>
                  </a:lnTo>
                  <a:lnTo>
                    <a:pt x="67"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6" name="Freeform 1606"/>
            <p:cNvSpPr>
              <a:spLocks/>
            </p:cNvSpPr>
            <p:nvPr/>
          </p:nvSpPr>
          <p:spPr bwMode="auto">
            <a:xfrm>
              <a:off x="4084" y="2543"/>
              <a:ext cx="65" cy="62"/>
            </a:xfrm>
            <a:custGeom>
              <a:avLst/>
              <a:gdLst>
                <a:gd name="T0" fmla="*/ 65 w 65"/>
                <a:gd name="T1" fmla="*/ 23 h 62"/>
                <a:gd name="T2" fmla="*/ 59 w 65"/>
                <a:gd name="T3" fmla="*/ 11 h 62"/>
                <a:gd name="T4" fmla="*/ 50 w 65"/>
                <a:gd name="T5" fmla="*/ 3 h 62"/>
                <a:gd name="T6" fmla="*/ 46 w 65"/>
                <a:gd name="T7" fmla="*/ 0 h 62"/>
                <a:gd name="T8" fmla="*/ 46 w 65"/>
                <a:gd name="T9" fmla="*/ 0 h 62"/>
                <a:gd name="T10" fmla="*/ 46 w 65"/>
                <a:gd name="T11" fmla="*/ 0 h 62"/>
                <a:gd name="T12" fmla="*/ 46 w 65"/>
                <a:gd name="T13" fmla="*/ 0 h 62"/>
                <a:gd name="T14" fmla="*/ 50 w 65"/>
                <a:gd name="T15" fmla="*/ 3 h 62"/>
                <a:gd name="T16" fmla="*/ 59 w 65"/>
                <a:gd name="T17" fmla="*/ 11 h 62"/>
                <a:gd name="T18" fmla="*/ 63 w 65"/>
                <a:gd name="T19" fmla="*/ 23 h 62"/>
                <a:gd name="T20" fmla="*/ 65 w 65"/>
                <a:gd name="T21" fmla="*/ 29 h 62"/>
                <a:gd name="T22" fmla="*/ 62 w 65"/>
                <a:gd name="T23" fmla="*/ 42 h 62"/>
                <a:gd name="T24" fmla="*/ 56 w 65"/>
                <a:gd name="T25" fmla="*/ 53 h 62"/>
                <a:gd name="T26" fmla="*/ 45 w 65"/>
                <a:gd name="T27" fmla="*/ 59 h 62"/>
                <a:gd name="T28" fmla="*/ 32 w 65"/>
                <a:gd name="T29" fmla="*/ 62 h 62"/>
                <a:gd name="T30" fmla="*/ 20 w 65"/>
                <a:gd name="T31" fmla="*/ 59 h 62"/>
                <a:gd name="T32" fmla="*/ 9 w 65"/>
                <a:gd name="T33" fmla="*/ 53 h 62"/>
                <a:gd name="T34" fmla="*/ 3 w 65"/>
                <a:gd name="T35" fmla="*/ 42 h 62"/>
                <a:gd name="T36" fmla="*/ 0 w 65"/>
                <a:gd name="T37" fmla="*/ 29 h 62"/>
                <a:gd name="T38" fmla="*/ 0 w 65"/>
                <a:gd name="T39" fmla="*/ 27 h 62"/>
                <a:gd name="T40" fmla="*/ 0 w 65"/>
                <a:gd name="T41" fmla="*/ 27 h 62"/>
                <a:gd name="T42" fmla="*/ 0 w 65"/>
                <a:gd name="T43" fmla="*/ 27 h 62"/>
                <a:gd name="T44" fmla="*/ 0 w 65"/>
                <a:gd name="T45" fmla="*/ 27 h 62"/>
                <a:gd name="T46" fmla="*/ 0 w 65"/>
                <a:gd name="T47" fmla="*/ 29 h 62"/>
                <a:gd name="T48" fmla="*/ 3 w 65"/>
                <a:gd name="T49" fmla="*/ 42 h 62"/>
                <a:gd name="T50" fmla="*/ 10 w 65"/>
                <a:gd name="T51" fmla="*/ 52 h 62"/>
                <a:gd name="T52" fmla="*/ 20 w 65"/>
                <a:gd name="T53" fmla="*/ 59 h 62"/>
                <a:gd name="T54" fmla="*/ 32 w 65"/>
                <a:gd name="T55" fmla="*/ 62 h 62"/>
                <a:gd name="T56" fmla="*/ 45 w 65"/>
                <a:gd name="T57" fmla="*/ 59 h 62"/>
                <a:gd name="T58" fmla="*/ 55 w 65"/>
                <a:gd name="T59" fmla="*/ 52 h 62"/>
                <a:gd name="T60" fmla="*/ 62 w 65"/>
                <a:gd name="T61" fmla="*/ 42 h 62"/>
                <a:gd name="T62" fmla="*/ 65 w 65"/>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2">
                  <a:moveTo>
                    <a:pt x="65" y="29"/>
                  </a:moveTo>
                  <a:lnTo>
                    <a:pt x="65" y="23"/>
                  </a:lnTo>
                  <a:lnTo>
                    <a:pt x="62" y="17"/>
                  </a:lnTo>
                  <a:lnTo>
                    <a:pt x="59" y="11"/>
                  </a:lnTo>
                  <a:lnTo>
                    <a:pt x="56" y="6"/>
                  </a:lnTo>
                  <a:lnTo>
                    <a:pt x="50" y="3"/>
                  </a:lnTo>
                  <a:lnTo>
                    <a:pt x="46" y="0"/>
                  </a:lnTo>
                  <a:lnTo>
                    <a:pt x="46" y="0"/>
                  </a:lnTo>
                  <a:lnTo>
                    <a:pt x="46" y="0"/>
                  </a:lnTo>
                  <a:lnTo>
                    <a:pt x="46" y="0"/>
                  </a:lnTo>
                  <a:lnTo>
                    <a:pt x="46" y="0"/>
                  </a:lnTo>
                  <a:lnTo>
                    <a:pt x="46" y="0"/>
                  </a:lnTo>
                  <a:lnTo>
                    <a:pt x="46" y="0"/>
                  </a:lnTo>
                  <a:lnTo>
                    <a:pt x="46" y="0"/>
                  </a:lnTo>
                  <a:lnTo>
                    <a:pt x="46" y="0"/>
                  </a:lnTo>
                  <a:lnTo>
                    <a:pt x="50" y="3"/>
                  </a:lnTo>
                  <a:lnTo>
                    <a:pt x="55" y="7"/>
                  </a:lnTo>
                  <a:lnTo>
                    <a:pt x="59" y="11"/>
                  </a:lnTo>
                  <a:lnTo>
                    <a:pt x="62" y="17"/>
                  </a:lnTo>
                  <a:lnTo>
                    <a:pt x="63" y="23"/>
                  </a:lnTo>
                  <a:lnTo>
                    <a:pt x="65" y="29"/>
                  </a:lnTo>
                  <a:lnTo>
                    <a:pt x="65" y="29"/>
                  </a:lnTo>
                  <a:lnTo>
                    <a:pt x="65" y="36"/>
                  </a:lnTo>
                  <a:lnTo>
                    <a:pt x="62" y="42"/>
                  </a:lnTo>
                  <a:lnTo>
                    <a:pt x="59" y="47"/>
                  </a:lnTo>
                  <a:lnTo>
                    <a:pt x="56" y="53"/>
                  </a:lnTo>
                  <a:lnTo>
                    <a:pt x="50" y="56"/>
                  </a:lnTo>
                  <a:lnTo>
                    <a:pt x="45" y="59"/>
                  </a:lnTo>
                  <a:lnTo>
                    <a:pt x="39" y="62"/>
                  </a:lnTo>
                  <a:lnTo>
                    <a:pt x="32" y="62"/>
                  </a:lnTo>
                  <a:lnTo>
                    <a:pt x="26" y="62"/>
                  </a:lnTo>
                  <a:lnTo>
                    <a:pt x="20" y="59"/>
                  </a:lnTo>
                  <a:lnTo>
                    <a:pt x="14" y="56"/>
                  </a:lnTo>
                  <a:lnTo>
                    <a:pt x="9" y="53"/>
                  </a:lnTo>
                  <a:lnTo>
                    <a:pt x="6" y="47"/>
                  </a:lnTo>
                  <a:lnTo>
                    <a:pt x="3" y="42"/>
                  </a:lnTo>
                  <a:lnTo>
                    <a:pt x="0" y="36"/>
                  </a:lnTo>
                  <a:lnTo>
                    <a:pt x="0" y="29"/>
                  </a:lnTo>
                  <a:lnTo>
                    <a:pt x="0" y="27"/>
                  </a:lnTo>
                  <a:lnTo>
                    <a:pt x="0" y="27"/>
                  </a:lnTo>
                  <a:lnTo>
                    <a:pt x="0" y="27"/>
                  </a:lnTo>
                  <a:lnTo>
                    <a:pt x="0" y="27"/>
                  </a:lnTo>
                  <a:lnTo>
                    <a:pt x="0" y="27"/>
                  </a:lnTo>
                  <a:lnTo>
                    <a:pt x="0" y="27"/>
                  </a:lnTo>
                  <a:lnTo>
                    <a:pt x="0" y="27"/>
                  </a:lnTo>
                  <a:lnTo>
                    <a:pt x="0" y="27"/>
                  </a:lnTo>
                  <a:lnTo>
                    <a:pt x="0" y="27"/>
                  </a:lnTo>
                  <a:lnTo>
                    <a:pt x="0" y="29"/>
                  </a:lnTo>
                  <a:lnTo>
                    <a:pt x="1" y="36"/>
                  </a:lnTo>
                  <a:lnTo>
                    <a:pt x="3" y="42"/>
                  </a:lnTo>
                  <a:lnTo>
                    <a:pt x="6" y="47"/>
                  </a:lnTo>
                  <a:lnTo>
                    <a:pt x="10" y="52"/>
                  </a:lnTo>
                  <a:lnTo>
                    <a:pt x="14" y="56"/>
                  </a:lnTo>
                  <a:lnTo>
                    <a:pt x="20" y="59"/>
                  </a:lnTo>
                  <a:lnTo>
                    <a:pt x="26" y="60"/>
                  </a:lnTo>
                  <a:lnTo>
                    <a:pt x="32" y="62"/>
                  </a:lnTo>
                  <a:lnTo>
                    <a:pt x="39" y="60"/>
                  </a:lnTo>
                  <a:lnTo>
                    <a:pt x="45" y="59"/>
                  </a:lnTo>
                  <a:lnTo>
                    <a:pt x="50" y="56"/>
                  </a:lnTo>
                  <a:lnTo>
                    <a:pt x="55" y="52"/>
                  </a:lnTo>
                  <a:lnTo>
                    <a:pt x="59" y="47"/>
                  </a:lnTo>
                  <a:lnTo>
                    <a:pt x="62" y="42"/>
                  </a:lnTo>
                  <a:lnTo>
                    <a:pt x="63" y="36"/>
                  </a:lnTo>
                  <a:lnTo>
                    <a:pt x="65" y="29"/>
                  </a:lnTo>
                  <a:lnTo>
                    <a:pt x="65"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7" name="Freeform 1607"/>
            <p:cNvSpPr>
              <a:spLocks/>
            </p:cNvSpPr>
            <p:nvPr/>
          </p:nvSpPr>
          <p:spPr bwMode="auto">
            <a:xfrm>
              <a:off x="4084" y="2543"/>
              <a:ext cx="65" cy="62"/>
            </a:xfrm>
            <a:custGeom>
              <a:avLst/>
              <a:gdLst>
                <a:gd name="T0" fmla="*/ 63 w 65"/>
                <a:gd name="T1" fmla="*/ 23 h 62"/>
                <a:gd name="T2" fmla="*/ 59 w 65"/>
                <a:gd name="T3" fmla="*/ 11 h 62"/>
                <a:gd name="T4" fmla="*/ 50 w 65"/>
                <a:gd name="T5" fmla="*/ 3 h 62"/>
                <a:gd name="T6" fmla="*/ 46 w 65"/>
                <a:gd name="T7" fmla="*/ 0 h 62"/>
                <a:gd name="T8" fmla="*/ 45 w 65"/>
                <a:gd name="T9" fmla="*/ 0 h 62"/>
                <a:gd name="T10" fmla="*/ 45 w 65"/>
                <a:gd name="T11" fmla="*/ 0 h 62"/>
                <a:gd name="T12" fmla="*/ 45 w 65"/>
                <a:gd name="T13" fmla="*/ 0 h 62"/>
                <a:gd name="T14" fmla="*/ 50 w 65"/>
                <a:gd name="T15" fmla="*/ 3 h 62"/>
                <a:gd name="T16" fmla="*/ 59 w 65"/>
                <a:gd name="T17" fmla="*/ 11 h 62"/>
                <a:gd name="T18" fmla="*/ 63 w 65"/>
                <a:gd name="T19" fmla="*/ 23 h 62"/>
                <a:gd name="T20" fmla="*/ 65 w 65"/>
                <a:gd name="T21" fmla="*/ 29 h 62"/>
                <a:gd name="T22" fmla="*/ 62 w 65"/>
                <a:gd name="T23" fmla="*/ 42 h 62"/>
                <a:gd name="T24" fmla="*/ 55 w 65"/>
                <a:gd name="T25" fmla="*/ 52 h 62"/>
                <a:gd name="T26" fmla="*/ 45 w 65"/>
                <a:gd name="T27" fmla="*/ 59 h 62"/>
                <a:gd name="T28" fmla="*/ 32 w 65"/>
                <a:gd name="T29" fmla="*/ 62 h 62"/>
                <a:gd name="T30" fmla="*/ 20 w 65"/>
                <a:gd name="T31" fmla="*/ 59 h 62"/>
                <a:gd name="T32" fmla="*/ 10 w 65"/>
                <a:gd name="T33" fmla="*/ 52 h 62"/>
                <a:gd name="T34" fmla="*/ 3 w 65"/>
                <a:gd name="T35" fmla="*/ 42 h 62"/>
                <a:gd name="T36" fmla="*/ 0 w 65"/>
                <a:gd name="T37" fmla="*/ 29 h 62"/>
                <a:gd name="T38" fmla="*/ 0 w 65"/>
                <a:gd name="T39" fmla="*/ 27 h 62"/>
                <a:gd name="T40" fmla="*/ 0 w 65"/>
                <a:gd name="T41" fmla="*/ 27 h 62"/>
                <a:gd name="T42" fmla="*/ 1 w 65"/>
                <a:gd name="T43" fmla="*/ 26 h 62"/>
                <a:gd name="T44" fmla="*/ 1 w 65"/>
                <a:gd name="T45" fmla="*/ 26 h 62"/>
                <a:gd name="T46" fmla="*/ 0 w 65"/>
                <a:gd name="T47" fmla="*/ 29 h 62"/>
                <a:gd name="T48" fmla="*/ 3 w 65"/>
                <a:gd name="T49" fmla="*/ 42 h 62"/>
                <a:gd name="T50" fmla="*/ 10 w 65"/>
                <a:gd name="T51" fmla="*/ 52 h 62"/>
                <a:gd name="T52" fmla="*/ 20 w 65"/>
                <a:gd name="T53" fmla="*/ 59 h 62"/>
                <a:gd name="T54" fmla="*/ 32 w 65"/>
                <a:gd name="T55" fmla="*/ 60 h 62"/>
                <a:gd name="T56" fmla="*/ 45 w 65"/>
                <a:gd name="T57" fmla="*/ 59 h 62"/>
                <a:gd name="T58" fmla="*/ 55 w 65"/>
                <a:gd name="T59" fmla="*/ 52 h 62"/>
                <a:gd name="T60" fmla="*/ 62 w 65"/>
                <a:gd name="T61" fmla="*/ 42 h 62"/>
                <a:gd name="T62" fmla="*/ 63 w 65"/>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2">
                  <a:moveTo>
                    <a:pt x="65" y="29"/>
                  </a:moveTo>
                  <a:lnTo>
                    <a:pt x="63" y="23"/>
                  </a:lnTo>
                  <a:lnTo>
                    <a:pt x="62" y="17"/>
                  </a:lnTo>
                  <a:lnTo>
                    <a:pt x="59" y="11"/>
                  </a:lnTo>
                  <a:lnTo>
                    <a:pt x="55" y="7"/>
                  </a:lnTo>
                  <a:lnTo>
                    <a:pt x="50" y="3"/>
                  </a:lnTo>
                  <a:lnTo>
                    <a:pt x="46" y="0"/>
                  </a:lnTo>
                  <a:lnTo>
                    <a:pt x="46" y="0"/>
                  </a:lnTo>
                  <a:lnTo>
                    <a:pt x="46" y="0"/>
                  </a:lnTo>
                  <a:lnTo>
                    <a:pt x="45" y="0"/>
                  </a:lnTo>
                  <a:lnTo>
                    <a:pt x="45" y="0"/>
                  </a:lnTo>
                  <a:lnTo>
                    <a:pt x="45" y="0"/>
                  </a:lnTo>
                  <a:lnTo>
                    <a:pt x="45" y="0"/>
                  </a:lnTo>
                  <a:lnTo>
                    <a:pt x="45" y="0"/>
                  </a:lnTo>
                  <a:lnTo>
                    <a:pt x="45" y="0"/>
                  </a:lnTo>
                  <a:lnTo>
                    <a:pt x="50" y="3"/>
                  </a:lnTo>
                  <a:lnTo>
                    <a:pt x="55" y="7"/>
                  </a:lnTo>
                  <a:lnTo>
                    <a:pt x="59" y="11"/>
                  </a:lnTo>
                  <a:lnTo>
                    <a:pt x="62" y="17"/>
                  </a:lnTo>
                  <a:lnTo>
                    <a:pt x="63" y="23"/>
                  </a:lnTo>
                  <a:lnTo>
                    <a:pt x="63" y="29"/>
                  </a:lnTo>
                  <a:lnTo>
                    <a:pt x="65" y="29"/>
                  </a:lnTo>
                  <a:lnTo>
                    <a:pt x="63" y="36"/>
                  </a:lnTo>
                  <a:lnTo>
                    <a:pt x="62" y="42"/>
                  </a:lnTo>
                  <a:lnTo>
                    <a:pt x="59" y="47"/>
                  </a:lnTo>
                  <a:lnTo>
                    <a:pt x="55" y="52"/>
                  </a:lnTo>
                  <a:lnTo>
                    <a:pt x="50" y="56"/>
                  </a:lnTo>
                  <a:lnTo>
                    <a:pt x="45" y="59"/>
                  </a:lnTo>
                  <a:lnTo>
                    <a:pt x="39" y="60"/>
                  </a:lnTo>
                  <a:lnTo>
                    <a:pt x="32" y="62"/>
                  </a:lnTo>
                  <a:lnTo>
                    <a:pt x="26" y="60"/>
                  </a:lnTo>
                  <a:lnTo>
                    <a:pt x="20" y="59"/>
                  </a:lnTo>
                  <a:lnTo>
                    <a:pt x="14" y="56"/>
                  </a:lnTo>
                  <a:lnTo>
                    <a:pt x="10" y="52"/>
                  </a:lnTo>
                  <a:lnTo>
                    <a:pt x="6" y="47"/>
                  </a:lnTo>
                  <a:lnTo>
                    <a:pt x="3" y="42"/>
                  </a:lnTo>
                  <a:lnTo>
                    <a:pt x="1" y="36"/>
                  </a:lnTo>
                  <a:lnTo>
                    <a:pt x="0" y="29"/>
                  </a:lnTo>
                  <a:lnTo>
                    <a:pt x="0" y="27"/>
                  </a:lnTo>
                  <a:lnTo>
                    <a:pt x="0" y="27"/>
                  </a:lnTo>
                  <a:lnTo>
                    <a:pt x="0" y="27"/>
                  </a:lnTo>
                  <a:lnTo>
                    <a:pt x="0" y="27"/>
                  </a:lnTo>
                  <a:lnTo>
                    <a:pt x="0" y="26"/>
                  </a:lnTo>
                  <a:lnTo>
                    <a:pt x="1" y="26"/>
                  </a:lnTo>
                  <a:lnTo>
                    <a:pt x="1" y="26"/>
                  </a:lnTo>
                  <a:lnTo>
                    <a:pt x="1" y="26"/>
                  </a:lnTo>
                  <a:lnTo>
                    <a:pt x="1" y="26"/>
                  </a:lnTo>
                  <a:lnTo>
                    <a:pt x="0" y="29"/>
                  </a:lnTo>
                  <a:lnTo>
                    <a:pt x="1" y="36"/>
                  </a:lnTo>
                  <a:lnTo>
                    <a:pt x="3" y="42"/>
                  </a:lnTo>
                  <a:lnTo>
                    <a:pt x="6" y="47"/>
                  </a:lnTo>
                  <a:lnTo>
                    <a:pt x="10" y="52"/>
                  </a:lnTo>
                  <a:lnTo>
                    <a:pt x="14" y="56"/>
                  </a:lnTo>
                  <a:lnTo>
                    <a:pt x="20" y="59"/>
                  </a:lnTo>
                  <a:lnTo>
                    <a:pt x="26" y="60"/>
                  </a:lnTo>
                  <a:lnTo>
                    <a:pt x="32" y="60"/>
                  </a:lnTo>
                  <a:lnTo>
                    <a:pt x="39" y="60"/>
                  </a:lnTo>
                  <a:lnTo>
                    <a:pt x="45" y="59"/>
                  </a:lnTo>
                  <a:lnTo>
                    <a:pt x="50" y="56"/>
                  </a:lnTo>
                  <a:lnTo>
                    <a:pt x="55" y="52"/>
                  </a:lnTo>
                  <a:lnTo>
                    <a:pt x="59" y="47"/>
                  </a:lnTo>
                  <a:lnTo>
                    <a:pt x="62" y="42"/>
                  </a:lnTo>
                  <a:lnTo>
                    <a:pt x="63" y="36"/>
                  </a:lnTo>
                  <a:lnTo>
                    <a:pt x="63" y="29"/>
                  </a:lnTo>
                  <a:lnTo>
                    <a:pt x="65"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8" name="Freeform 1608"/>
            <p:cNvSpPr>
              <a:spLocks/>
            </p:cNvSpPr>
            <p:nvPr/>
          </p:nvSpPr>
          <p:spPr bwMode="auto">
            <a:xfrm>
              <a:off x="4084" y="2543"/>
              <a:ext cx="63" cy="60"/>
            </a:xfrm>
            <a:custGeom>
              <a:avLst/>
              <a:gdLst>
                <a:gd name="T0" fmla="*/ 63 w 63"/>
                <a:gd name="T1" fmla="*/ 23 h 60"/>
                <a:gd name="T2" fmla="*/ 59 w 63"/>
                <a:gd name="T3" fmla="*/ 11 h 60"/>
                <a:gd name="T4" fmla="*/ 50 w 63"/>
                <a:gd name="T5" fmla="*/ 3 h 60"/>
                <a:gd name="T6" fmla="*/ 45 w 63"/>
                <a:gd name="T7" fmla="*/ 0 h 60"/>
                <a:gd name="T8" fmla="*/ 45 w 63"/>
                <a:gd name="T9" fmla="*/ 0 h 60"/>
                <a:gd name="T10" fmla="*/ 45 w 63"/>
                <a:gd name="T11" fmla="*/ 0 h 60"/>
                <a:gd name="T12" fmla="*/ 43 w 63"/>
                <a:gd name="T13" fmla="*/ 0 h 60"/>
                <a:gd name="T14" fmla="*/ 45 w 63"/>
                <a:gd name="T15" fmla="*/ 1 h 60"/>
                <a:gd name="T16" fmla="*/ 55 w 63"/>
                <a:gd name="T17" fmla="*/ 7 h 60"/>
                <a:gd name="T18" fmla="*/ 60 w 63"/>
                <a:gd name="T19" fmla="*/ 17 h 60"/>
                <a:gd name="T20" fmla="*/ 63 w 63"/>
                <a:gd name="T21" fmla="*/ 29 h 60"/>
                <a:gd name="T22" fmla="*/ 63 w 63"/>
                <a:gd name="T23" fmla="*/ 36 h 60"/>
                <a:gd name="T24" fmla="*/ 59 w 63"/>
                <a:gd name="T25" fmla="*/ 47 h 60"/>
                <a:gd name="T26" fmla="*/ 50 w 63"/>
                <a:gd name="T27" fmla="*/ 56 h 60"/>
                <a:gd name="T28" fmla="*/ 39 w 63"/>
                <a:gd name="T29" fmla="*/ 60 h 60"/>
                <a:gd name="T30" fmla="*/ 26 w 63"/>
                <a:gd name="T31" fmla="*/ 60 h 60"/>
                <a:gd name="T32" fmla="*/ 14 w 63"/>
                <a:gd name="T33" fmla="*/ 56 h 60"/>
                <a:gd name="T34" fmla="*/ 6 w 63"/>
                <a:gd name="T35" fmla="*/ 47 h 60"/>
                <a:gd name="T36" fmla="*/ 1 w 63"/>
                <a:gd name="T37" fmla="*/ 36 h 60"/>
                <a:gd name="T38" fmla="*/ 1 w 63"/>
                <a:gd name="T39" fmla="*/ 26 h 60"/>
                <a:gd name="T40" fmla="*/ 1 w 63"/>
                <a:gd name="T41" fmla="*/ 26 h 60"/>
                <a:gd name="T42" fmla="*/ 1 w 63"/>
                <a:gd name="T43" fmla="*/ 26 h 60"/>
                <a:gd name="T44" fmla="*/ 1 w 63"/>
                <a:gd name="T45" fmla="*/ 26 h 60"/>
                <a:gd name="T46" fmla="*/ 1 w 63"/>
                <a:gd name="T47" fmla="*/ 26 h 60"/>
                <a:gd name="T48" fmla="*/ 1 w 63"/>
                <a:gd name="T49" fmla="*/ 36 h 60"/>
                <a:gd name="T50" fmla="*/ 7 w 63"/>
                <a:gd name="T51" fmla="*/ 47 h 60"/>
                <a:gd name="T52" fmla="*/ 14 w 63"/>
                <a:gd name="T53" fmla="*/ 55 h 60"/>
                <a:gd name="T54" fmla="*/ 26 w 63"/>
                <a:gd name="T55" fmla="*/ 60 h 60"/>
                <a:gd name="T56" fmla="*/ 39 w 63"/>
                <a:gd name="T57" fmla="*/ 60 h 60"/>
                <a:gd name="T58" fmla="*/ 50 w 63"/>
                <a:gd name="T59" fmla="*/ 55 h 60"/>
                <a:gd name="T60" fmla="*/ 58 w 63"/>
                <a:gd name="T61" fmla="*/ 47 h 60"/>
                <a:gd name="T62" fmla="*/ 63 w 63"/>
                <a:gd name="T63" fmla="*/ 36 h 60"/>
                <a:gd name="T64" fmla="*/ 63 w 63"/>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0">
                  <a:moveTo>
                    <a:pt x="63" y="29"/>
                  </a:moveTo>
                  <a:lnTo>
                    <a:pt x="63" y="23"/>
                  </a:lnTo>
                  <a:lnTo>
                    <a:pt x="62" y="17"/>
                  </a:lnTo>
                  <a:lnTo>
                    <a:pt x="59" y="11"/>
                  </a:lnTo>
                  <a:lnTo>
                    <a:pt x="55" y="7"/>
                  </a:lnTo>
                  <a:lnTo>
                    <a:pt x="50" y="3"/>
                  </a:lnTo>
                  <a:lnTo>
                    <a:pt x="45" y="0"/>
                  </a:lnTo>
                  <a:lnTo>
                    <a:pt x="45" y="0"/>
                  </a:lnTo>
                  <a:lnTo>
                    <a:pt x="45" y="0"/>
                  </a:lnTo>
                  <a:lnTo>
                    <a:pt x="45" y="0"/>
                  </a:lnTo>
                  <a:lnTo>
                    <a:pt x="45" y="0"/>
                  </a:lnTo>
                  <a:lnTo>
                    <a:pt x="45" y="0"/>
                  </a:lnTo>
                  <a:lnTo>
                    <a:pt x="45" y="0"/>
                  </a:lnTo>
                  <a:lnTo>
                    <a:pt x="43" y="0"/>
                  </a:lnTo>
                  <a:lnTo>
                    <a:pt x="43" y="0"/>
                  </a:lnTo>
                  <a:lnTo>
                    <a:pt x="45" y="1"/>
                  </a:lnTo>
                  <a:lnTo>
                    <a:pt x="50" y="4"/>
                  </a:lnTo>
                  <a:lnTo>
                    <a:pt x="55" y="7"/>
                  </a:lnTo>
                  <a:lnTo>
                    <a:pt x="58" y="11"/>
                  </a:lnTo>
                  <a:lnTo>
                    <a:pt x="60" y="17"/>
                  </a:lnTo>
                  <a:lnTo>
                    <a:pt x="63" y="23"/>
                  </a:lnTo>
                  <a:lnTo>
                    <a:pt x="63" y="29"/>
                  </a:lnTo>
                  <a:lnTo>
                    <a:pt x="63" y="29"/>
                  </a:lnTo>
                  <a:lnTo>
                    <a:pt x="63" y="36"/>
                  </a:lnTo>
                  <a:lnTo>
                    <a:pt x="62" y="42"/>
                  </a:lnTo>
                  <a:lnTo>
                    <a:pt x="59" y="47"/>
                  </a:lnTo>
                  <a:lnTo>
                    <a:pt x="55" y="52"/>
                  </a:lnTo>
                  <a:lnTo>
                    <a:pt x="50" y="56"/>
                  </a:lnTo>
                  <a:lnTo>
                    <a:pt x="45" y="59"/>
                  </a:lnTo>
                  <a:lnTo>
                    <a:pt x="39" y="60"/>
                  </a:lnTo>
                  <a:lnTo>
                    <a:pt x="32" y="60"/>
                  </a:lnTo>
                  <a:lnTo>
                    <a:pt x="26" y="60"/>
                  </a:lnTo>
                  <a:lnTo>
                    <a:pt x="20" y="59"/>
                  </a:lnTo>
                  <a:lnTo>
                    <a:pt x="14" y="56"/>
                  </a:lnTo>
                  <a:lnTo>
                    <a:pt x="10" y="52"/>
                  </a:lnTo>
                  <a:lnTo>
                    <a:pt x="6" y="47"/>
                  </a:lnTo>
                  <a:lnTo>
                    <a:pt x="3" y="42"/>
                  </a:lnTo>
                  <a:lnTo>
                    <a:pt x="1" y="36"/>
                  </a:lnTo>
                  <a:lnTo>
                    <a:pt x="0" y="29"/>
                  </a:lnTo>
                  <a:lnTo>
                    <a:pt x="1" y="26"/>
                  </a:lnTo>
                  <a:lnTo>
                    <a:pt x="1" y="26"/>
                  </a:lnTo>
                  <a:lnTo>
                    <a:pt x="1" y="26"/>
                  </a:lnTo>
                  <a:lnTo>
                    <a:pt x="1" y="26"/>
                  </a:lnTo>
                  <a:lnTo>
                    <a:pt x="1" y="26"/>
                  </a:lnTo>
                  <a:lnTo>
                    <a:pt x="1" y="26"/>
                  </a:lnTo>
                  <a:lnTo>
                    <a:pt x="1" y="26"/>
                  </a:lnTo>
                  <a:lnTo>
                    <a:pt x="1" y="26"/>
                  </a:lnTo>
                  <a:lnTo>
                    <a:pt x="1" y="26"/>
                  </a:lnTo>
                  <a:lnTo>
                    <a:pt x="1" y="29"/>
                  </a:lnTo>
                  <a:lnTo>
                    <a:pt x="1" y="36"/>
                  </a:lnTo>
                  <a:lnTo>
                    <a:pt x="4" y="42"/>
                  </a:lnTo>
                  <a:lnTo>
                    <a:pt x="7" y="47"/>
                  </a:lnTo>
                  <a:lnTo>
                    <a:pt x="10" y="52"/>
                  </a:lnTo>
                  <a:lnTo>
                    <a:pt x="14" y="55"/>
                  </a:lnTo>
                  <a:lnTo>
                    <a:pt x="20" y="58"/>
                  </a:lnTo>
                  <a:lnTo>
                    <a:pt x="26" y="60"/>
                  </a:lnTo>
                  <a:lnTo>
                    <a:pt x="32" y="60"/>
                  </a:lnTo>
                  <a:lnTo>
                    <a:pt x="39" y="60"/>
                  </a:lnTo>
                  <a:lnTo>
                    <a:pt x="45" y="58"/>
                  </a:lnTo>
                  <a:lnTo>
                    <a:pt x="50" y="55"/>
                  </a:lnTo>
                  <a:lnTo>
                    <a:pt x="55" y="52"/>
                  </a:lnTo>
                  <a:lnTo>
                    <a:pt x="58" y="47"/>
                  </a:lnTo>
                  <a:lnTo>
                    <a:pt x="60" y="42"/>
                  </a:lnTo>
                  <a:lnTo>
                    <a:pt x="63" y="36"/>
                  </a:lnTo>
                  <a:lnTo>
                    <a:pt x="63" y="29"/>
                  </a:lnTo>
                  <a:lnTo>
                    <a:pt x="63"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69" name="Freeform 1609"/>
            <p:cNvSpPr>
              <a:spLocks/>
            </p:cNvSpPr>
            <p:nvPr/>
          </p:nvSpPr>
          <p:spPr bwMode="auto">
            <a:xfrm>
              <a:off x="4085" y="2543"/>
              <a:ext cx="62" cy="60"/>
            </a:xfrm>
            <a:custGeom>
              <a:avLst/>
              <a:gdLst>
                <a:gd name="T0" fmla="*/ 62 w 62"/>
                <a:gd name="T1" fmla="*/ 23 h 60"/>
                <a:gd name="T2" fmla="*/ 57 w 62"/>
                <a:gd name="T3" fmla="*/ 11 h 60"/>
                <a:gd name="T4" fmla="*/ 49 w 62"/>
                <a:gd name="T5" fmla="*/ 4 h 60"/>
                <a:gd name="T6" fmla="*/ 42 w 62"/>
                <a:gd name="T7" fmla="*/ 0 h 60"/>
                <a:gd name="T8" fmla="*/ 42 w 62"/>
                <a:gd name="T9" fmla="*/ 0 h 60"/>
                <a:gd name="T10" fmla="*/ 42 w 62"/>
                <a:gd name="T11" fmla="*/ 0 h 60"/>
                <a:gd name="T12" fmla="*/ 42 w 62"/>
                <a:gd name="T13" fmla="*/ 0 h 60"/>
                <a:gd name="T14" fmla="*/ 42 w 62"/>
                <a:gd name="T15" fmla="*/ 0 h 60"/>
                <a:gd name="T16" fmla="*/ 48 w 62"/>
                <a:gd name="T17" fmla="*/ 4 h 60"/>
                <a:gd name="T18" fmla="*/ 57 w 62"/>
                <a:gd name="T19" fmla="*/ 13 h 60"/>
                <a:gd name="T20" fmla="*/ 61 w 62"/>
                <a:gd name="T21" fmla="*/ 23 h 60"/>
                <a:gd name="T22" fmla="*/ 62 w 62"/>
                <a:gd name="T23" fmla="*/ 29 h 60"/>
                <a:gd name="T24" fmla="*/ 59 w 62"/>
                <a:gd name="T25" fmla="*/ 42 h 60"/>
                <a:gd name="T26" fmla="*/ 54 w 62"/>
                <a:gd name="T27" fmla="*/ 52 h 60"/>
                <a:gd name="T28" fmla="*/ 44 w 62"/>
                <a:gd name="T29" fmla="*/ 58 h 60"/>
                <a:gd name="T30" fmla="*/ 31 w 62"/>
                <a:gd name="T31" fmla="*/ 60 h 60"/>
                <a:gd name="T32" fmla="*/ 19 w 62"/>
                <a:gd name="T33" fmla="*/ 58 h 60"/>
                <a:gd name="T34" fmla="*/ 9 w 62"/>
                <a:gd name="T35" fmla="*/ 52 h 60"/>
                <a:gd name="T36" fmla="*/ 3 w 62"/>
                <a:gd name="T37" fmla="*/ 42 h 60"/>
                <a:gd name="T38" fmla="*/ 0 w 62"/>
                <a:gd name="T39" fmla="*/ 29 h 60"/>
                <a:gd name="T40" fmla="*/ 0 w 62"/>
                <a:gd name="T41" fmla="*/ 26 h 60"/>
                <a:gd name="T42" fmla="*/ 0 w 62"/>
                <a:gd name="T43" fmla="*/ 24 h 60"/>
                <a:gd name="T44" fmla="*/ 0 w 62"/>
                <a:gd name="T45" fmla="*/ 24 h 60"/>
                <a:gd name="T46" fmla="*/ 0 w 62"/>
                <a:gd name="T47" fmla="*/ 24 h 60"/>
                <a:gd name="T48" fmla="*/ 0 w 62"/>
                <a:gd name="T49" fmla="*/ 29 h 60"/>
                <a:gd name="T50" fmla="*/ 3 w 62"/>
                <a:gd name="T51" fmla="*/ 42 h 60"/>
                <a:gd name="T52" fmla="*/ 9 w 62"/>
                <a:gd name="T53" fmla="*/ 52 h 60"/>
                <a:gd name="T54" fmla="*/ 19 w 62"/>
                <a:gd name="T55" fmla="*/ 58 h 60"/>
                <a:gd name="T56" fmla="*/ 31 w 62"/>
                <a:gd name="T57" fmla="*/ 60 h 60"/>
                <a:gd name="T58" fmla="*/ 44 w 62"/>
                <a:gd name="T59" fmla="*/ 58 h 60"/>
                <a:gd name="T60" fmla="*/ 54 w 62"/>
                <a:gd name="T61" fmla="*/ 52 h 60"/>
                <a:gd name="T62" fmla="*/ 59 w 62"/>
                <a:gd name="T63" fmla="*/ 42 h 60"/>
                <a:gd name="T64" fmla="*/ 62 w 62"/>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0">
                  <a:moveTo>
                    <a:pt x="62" y="29"/>
                  </a:moveTo>
                  <a:lnTo>
                    <a:pt x="62" y="23"/>
                  </a:lnTo>
                  <a:lnTo>
                    <a:pt x="59" y="17"/>
                  </a:lnTo>
                  <a:lnTo>
                    <a:pt x="57" y="11"/>
                  </a:lnTo>
                  <a:lnTo>
                    <a:pt x="54" y="7"/>
                  </a:lnTo>
                  <a:lnTo>
                    <a:pt x="49" y="4"/>
                  </a:lnTo>
                  <a:lnTo>
                    <a:pt x="44" y="1"/>
                  </a:lnTo>
                  <a:lnTo>
                    <a:pt x="42" y="0"/>
                  </a:lnTo>
                  <a:lnTo>
                    <a:pt x="42" y="0"/>
                  </a:lnTo>
                  <a:lnTo>
                    <a:pt x="42" y="0"/>
                  </a:lnTo>
                  <a:lnTo>
                    <a:pt x="42" y="0"/>
                  </a:lnTo>
                  <a:lnTo>
                    <a:pt x="42" y="0"/>
                  </a:lnTo>
                  <a:lnTo>
                    <a:pt x="42" y="0"/>
                  </a:lnTo>
                  <a:lnTo>
                    <a:pt x="42" y="0"/>
                  </a:lnTo>
                  <a:lnTo>
                    <a:pt x="42" y="0"/>
                  </a:lnTo>
                  <a:lnTo>
                    <a:pt x="42" y="0"/>
                  </a:lnTo>
                  <a:lnTo>
                    <a:pt x="44" y="1"/>
                  </a:lnTo>
                  <a:lnTo>
                    <a:pt x="48" y="4"/>
                  </a:lnTo>
                  <a:lnTo>
                    <a:pt x="54" y="7"/>
                  </a:lnTo>
                  <a:lnTo>
                    <a:pt x="57" y="13"/>
                  </a:lnTo>
                  <a:lnTo>
                    <a:pt x="59" y="17"/>
                  </a:lnTo>
                  <a:lnTo>
                    <a:pt x="61" y="23"/>
                  </a:lnTo>
                  <a:lnTo>
                    <a:pt x="62" y="29"/>
                  </a:lnTo>
                  <a:lnTo>
                    <a:pt x="62" y="29"/>
                  </a:lnTo>
                  <a:lnTo>
                    <a:pt x="62" y="36"/>
                  </a:lnTo>
                  <a:lnTo>
                    <a:pt x="59" y="42"/>
                  </a:lnTo>
                  <a:lnTo>
                    <a:pt x="57" y="47"/>
                  </a:lnTo>
                  <a:lnTo>
                    <a:pt x="54" y="52"/>
                  </a:lnTo>
                  <a:lnTo>
                    <a:pt x="49" y="55"/>
                  </a:lnTo>
                  <a:lnTo>
                    <a:pt x="44" y="58"/>
                  </a:lnTo>
                  <a:lnTo>
                    <a:pt x="38" y="60"/>
                  </a:lnTo>
                  <a:lnTo>
                    <a:pt x="31" y="60"/>
                  </a:lnTo>
                  <a:lnTo>
                    <a:pt x="25" y="60"/>
                  </a:lnTo>
                  <a:lnTo>
                    <a:pt x="19" y="58"/>
                  </a:lnTo>
                  <a:lnTo>
                    <a:pt x="13" y="55"/>
                  </a:lnTo>
                  <a:lnTo>
                    <a:pt x="9" y="52"/>
                  </a:lnTo>
                  <a:lnTo>
                    <a:pt x="6" y="47"/>
                  </a:lnTo>
                  <a:lnTo>
                    <a:pt x="3" y="42"/>
                  </a:lnTo>
                  <a:lnTo>
                    <a:pt x="0" y="36"/>
                  </a:lnTo>
                  <a:lnTo>
                    <a:pt x="0" y="29"/>
                  </a:lnTo>
                  <a:lnTo>
                    <a:pt x="0" y="26"/>
                  </a:lnTo>
                  <a:lnTo>
                    <a:pt x="0" y="26"/>
                  </a:lnTo>
                  <a:lnTo>
                    <a:pt x="0" y="26"/>
                  </a:lnTo>
                  <a:lnTo>
                    <a:pt x="0" y="24"/>
                  </a:lnTo>
                  <a:lnTo>
                    <a:pt x="0" y="24"/>
                  </a:lnTo>
                  <a:lnTo>
                    <a:pt x="0" y="24"/>
                  </a:lnTo>
                  <a:lnTo>
                    <a:pt x="0" y="24"/>
                  </a:lnTo>
                  <a:lnTo>
                    <a:pt x="0" y="24"/>
                  </a:lnTo>
                  <a:lnTo>
                    <a:pt x="2" y="24"/>
                  </a:lnTo>
                  <a:lnTo>
                    <a:pt x="0" y="29"/>
                  </a:lnTo>
                  <a:lnTo>
                    <a:pt x="2" y="36"/>
                  </a:lnTo>
                  <a:lnTo>
                    <a:pt x="3" y="42"/>
                  </a:lnTo>
                  <a:lnTo>
                    <a:pt x="6" y="46"/>
                  </a:lnTo>
                  <a:lnTo>
                    <a:pt x="9" y="52"/>
                  </a:lnTo>
                  <a:lnTo>
                    <a:pt x="15" y="55"/>
                  </a:lnTo>
                  <a:lnTo>
                    <a:pt x="19" y="58"/>
                  </a:lnTo>
                  <a:lnTo>
                    <a:pt x="25" y="59"/>
                  </a:lnTo>
                  <a:lnTo>
                    <a:pt x="31" y="60"/>
                  </a:lnTo>
                  <a:lnTo>
                    <a:pt x="38" y="59"/>
                  </a:lnTo>
                  <a:lnTo>
                    <a:pt x="44" y="58"/>
                  </a:lnTo>
                  <a:lnTo>
                    <a:pt x="48" y="55"/>
                  </a:lnTo>
                  <a:lnTo>
                    <a:pt x="54" y="52"/>
                  </a:lnTo>
                  <a:lnTo>
                    <a:pt x="57" y="46"/>
                  </a:lnTo>
                  <a:lnTo>
                    <a:pt x="59" y="42"/>
                  </a:lnTo>
                  <a:lnTo>
                    <a:pt x="61" y="36"/>
                  </a:lnTo>
                  <a:lnTo>
                    <a:pt x="62"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0" name="Freeform 1610"/>
            <p:cNvSpPr>
              <a:spLocks/>
            </p:cNvSpPr>
            <p:nvPr/>
          </p:nvSpPr>
          <p:spPr bwMode="auto">
            <a:xfrm>
              <a:off x="4085" y="2543"/>
              <a:ext cx="62" cy="60"/>
            </a:xfrm>
            <a:custGeom>
              <a:avLst/>
              <a:gdLst>
                <a:gd name="T0" fmla="*/ 61 w 62"/>
                <a:gd name="T1" fmla="*/ 23 h 60"/>
                <a:gd name="T2" fmla="*/ 57 w 62"/>
                <a:gd name="T3" fmla="*/ 13 h 60"/>
                <a:gd name="T4" fmla="*/ 48 w 62"/>
                <a:gd name="T5" fmla="*/ 4 h 60"/>
                <a:gd name="T6" fmla="*/ 42 w 62"/>
                <a:gd name="T7" fmla="*/ 0 h 60"/>
                <a:gd name="T8" fmla="*/ 41 w 62"/>
                <a:gd name="T9" fmla="*/ 0 h 60"/>
                <a:gd name="T10" fmla="*/ 41 w 62"/>
                <a:gd name="T11" fmla="*/ 1 h 60"/>
                <a:gd name="T12" fmla="*/ 41 w 62"/>
                <a:gd name="T13" fmla="*/ 1 h 60"/>
                <a:gd name="T14" fmla="*/ 41 w 62"/>
                <a:gd name="T15" fmla="*/ 1 h 60"/>
                <a:gd name="T16" fmla="*/ 48 w 62"/>
                <a:gd name="T17" fmla="*/ 4 h 60"/>
                <a:gd name="T18" fmla="*/ 57 w 62"/>
                <a:gd name="T19" fmla="*/ 13 h 60"/>
                <a:gd name="T20" fmla="*/ 61 w 62"/>
                <a:gd name="T21" fmla="*/ 23 h 60"/>
                <a:gd name="T22" fmla="*/ 62 w 62"/>
                <a:gd name="T23" fmla="*/ 29 h 60"/>
                <a:gd name="T24" fmla="*/ 59 w 62"/>
                <a:gd name="T25" fmla="*/ 42 h 60"/>
                <a:gd name="T26" fmla="*/ 54 w 62"/>
                <a:gd name="T27" fmla="*/ 52 h 60"/>
                <a:gd name="T28" fmla="*/ 44 w 62"/>
                <a:gd name="T29" fmla="*/ 58 h 60"/>
                <a:gd name="T30" fmla="*/ 31 w 62"/>
                <a:gd name="T31" fmla="*/ 60 h 60"/>
                <a:gd name="T32" fmla="*/ 19 w 62"/>
                <a:gd name="T33" fmla="*/ 58 h 60"/>
                <a:gd name="T34" fmla="*/ 9 w 62"/>
                <a:gd name="T35" fmla="*/ 52 h 60"/>
                <a:gd name="T36" fmla="*/ 3 w 62"/>
                <a:gd name="T37" fmla="*/ 42 h 60"/>
                <a:gd name="T38" fmla="*/ 0 w 62"/>
                <a:gd name="T39" fmla="*/ 29 h 60"/>
                <a:gd name="T40" fmla="*/ 2 w 62"/>
                <a:gd name="T41" fmla="*/ 24 h 60"/>
                <a:gd name="T42" fmla="*/ 2 w 62"/>
                <a:gd name="T43" fmla="*/ 24 h 60"/>
                <a:gd name="T44" fmla="*/ 2 w 62"/>
                <a:gd name="T45" fmla="*/ 24 h 60"/>
                <a:gd name="T46" fmla="*/ 2 w 62"/>
                <a:gd name="T47" fmla="*/ 24 h 60"/>
                <a:gd name="T48" fmla="*/ 2 w 62"/>
                <a:gd name="T49" fmla="*/ 29 h 60"/>
                <a:gd name="T50" fmla="*/ 3 w 62"/>
                <a:gd name="T51" fmla="*/ 42 h 60"/>
                <a:gd name="T52" fmla="*/ 11 w 62"/>
                <a:gd name="T53" fmla="*/ 50 h 60"/>
                <a:gd name="T54" fmla="*/ 19 w 62"/>
                <a:gd name="T55" fmla="*/ 58 h 60"/>
                <a:gd name="T56" fmla="*/ 31 w 62"/>
                <a:gd name="T57" fmla="*/ 59 h 60"/>
                <a:gd name="T58" fmla="*/ 44 w 62"/>
                <a:gd name="T59" fmla="*/ 58 h 60"/>
                <a:gd name="T60" fmla="*/ 52 w 62"/>
                <a:gd name="T61" fmla="*/ 50 h 60"/>
                <a:gd name="T62" fmla="*/ 59 w 62"/>
                <a:gd name="T63" fmla="*/ 42 h 60"/>
                <a:gd name="T64" fmla="*/ 61 w 62"/>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0">
                  <a:moveTo>
                    <a:pt x="62" y="29"/>
                  </a:moveTo>
                  <a:lnTo>
                    <a:pt x="61" y="23"/>
                  </a:lnTo>
                  <a:lnTo>
                    <a:pt x="59" y="17"/>
                  </a:lnTo>
                  <a:lnTo>
                    <a:pt x="57" y="13"/>
                  </a:lnTo>
                  <a:lnTo>
                    <a:pt x="54" y="7"/>
                  </a:lnTo>
                  <a:lnTo>
                    <a:pt x="48" y="4"/>
                  </a:lnTo>
                  <a:lnTo>
                    <a:pt x="44" y="1"/>
                  </a:lnTo>
                  <a:lnTo>
                    <a:pt x="42" y="0"/>
                  </a:lnTo>
                  <a:lnTo>
                    <a:pt x="41" y="0"/>
                  </a:lnTo>
                  <a:lnTo>
                    <a:pt x="41" y="0"/>
                  </a:lnTo>
                  <a:lnTo>
                    <a:pt x="41" y="0"/>
                  </a:lnTo>
                  <a:lnTo>
                    <a:pt x="41" y="1"/>
                  </a:lnTo>
                  <a:lnTo>
                    <a:pt x="41" y="1"/>
                  </a:lnTo>
                  <a:lnTo>
                    <a:pt x="41" y="1"/>
                  </a:lnTo>
                  <a:lnTo>
                    <a:pt x="41" y="1"/>
                  </a:lnTo>
                  <a:lnTo>
                    <a:pt x="41" y="1"/>
                  </a:lnTo>
                  <a:lnTo>
                    <a:pt x="44" y="1"/>
                  </a:lnTo>
                  <a:lnTo>
                    <a:pt x="48" y="4"/>
                  </a:lnTo>
                  <a:lnTo>
                    <a:pt x="52" y="9"/>
                  </a:lnTo>
                  <a:lnTo>
                    <a:pt x="57" y="13"/>
                  </a:lnTo>
                  <a:lnTo>
                    <a:pt x="59" y="17"/>
                  </a:lnTo>
                  <a:lnTo>
                    <a:pt x="61" y="23"/>
                  </a:lnTo>
                  <a:lnTo>
                    <a:pt x="61" y="29"/>
                  </a:lnTo>
                  <a:lnTo>
                    <a:pt x="62" y="29"/>
                  </a:lnTo>
                  <a:lnTo>
                    <a:pt x="61" y="36"/>
                  </a:lnTo>
                  <a:lnTo>
                    <a:pt x="59" y="42"/>
                  </a:lnTo>
                  <a:lnTo>
                    <a:pt x="57" y="46"/>
                  </a:lnTo>
                  <a:lnTo>
                    <a:pt x="54" y="52"/>
                  </a:lnTo>
                  <a:lnTo>
                    <a:pt x="48" y="55"/>
                  </a:lnTo>
                  <a:lnTo>
                    <a:pt x="44" y="58"/>
                  </a:lnTo>
                  <a:lnTo>
                    <a:pt x="38" y="59"/>
                  </a:lnTo>
                  <a:lnTo>
                    <a:pt x="31" y="60"/>
                  </a:lnTo>
                  <a:lnTo>
                    <a:pt x="25" y="59"/>
                  </a:lnTo>
                  <a:lnTo>
                    <a:pt x="19" y="58"/>
                  </a:lnTo>
                  <a:lnTo>
                    <a:pt x="15" y="55"/>
                  </a:lnTo>
                  <a:lnTo>
                    <a:pt x="9" y="52"/>
                  </a:lnTo>
                  <a:lnTo>
                    <a:pt x="6" y="46"/>
                  </a:lnTo>
                  <a:lnTo>
                    <a:pt x="3" y="42"/>
                  </a:lnTo>
                  <a:lnTo>
                    <a:pt x="2" y="36"/>
                  </a:lnTo>
                  <a:lnTo>
                    <a:pt x="0" y="29"/>
                  </a:lnTo>
                  <a:lnTo>
                    <a:pt x="2" y="24"/>
                  </a:lnTo>
                  <a:lnTo>
                    <a:pt x="2" y="24"/>
                  </a:lnTo>
                  <a:lnTo>
                    <a:pt x="2" y="24"/>
                  </a:lnTo>
                  <a:lnTo>
                    <a:pt x="2" y="24"/>
                  </a:lnTo>
                  <a:lnTo>
                    <a:pt x="2" y="24"/>
                  </a:lnTo>
                  <a:lnTo>
                    <a:pt x="2" y="24"/>
                  </a:lnTo>
                  <a:lnTo>
                    <a:pt x="2" y="24"/>
                  </a:lnTo>
                  <a:lnTo>
                    <a:pt x="2" y="24"/>
                  </a:lnTo>
                  <a:lnTo>
                    <a:pt x="2" y="24"/>
                  </a:lnTo>
                  <a:lnTo>
                    <a:pt x="2" y="29"/>
                  </a:lnTo>
                  <a:lnTo>
                    <a:pt x="2" y="36"/>
                  </a:lnTo>
                  <a:lnTo>
                    <a:pt x="3" y="42"/>
                  </a:lnTo>
                  <a:lnTo>
                    <a:pt x="6" y="46"/>
                  </a:lnTo>
                  <a:lnTo>
                    <a:pt x="11" y="50"/>
                  </a:lnTo>
                  <a:lnTo>
                    <a:pt x="15" y="55"/>
                  </a:lnTo>
                  <a:lnTo>
                    <a:pt x="19" y="58"/>
                  </a:lnTo>
                  <a:lnTo>
                    <a:pt x="25" y="59"/>
                  </a:lnTo>
                  <a:lnTo>
                    <a:pt x="31" y="59"/>
                  </a:lnTo>
                  <a:lnTo>
                    <a:pt x="38" y="59"/>
                  </a:lnTo>
                  <a:lnTo>
                    <a:pt x="44" y="58"/>
                  </a:lnTo>
                  <a:lnTo>
                    <a:pt x="48" y="55"/>
                  </a:lnTo>
                  <a:lnTo>
                    <a:pt x="52" y="50"/>
                  </a:lnTo>
                  <a:lnTo>
                    <a:pt x="57" y="46"/>
                  </a:lnTo>
                  <a:lnTo>
                    <a:pt x="59" y="42"/>
                  </a:lnTo>
                  <a:lnTo>
                    <a:pt x="61" y="36"/>
                  </a:lnTo>
                  <a:lnTo>
                    <a:pt x="61"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1" name="Freeform 1611"/>
            <p:cNvSpPr>
              <a:spLocks/>
            </p:cNvSpPr>
            <p:nvPr/>
          </p:nvSpPr>
          <p:spPr bwMode="auto">
            <a:xfrm>
              <a:off x="4087" y="2544"/>
              <a:ext cx="59" cy="58"/>
            </a:xfrm>
            <a:custGeom>
              <a:avLst/>
              <a:gdLst>
                <a:gd name="T0" fmla="*/ 59 w 59"/>
                <a:gd name="T1" fmla="*/ 22 h 58"/>
                <a:gd name="T2" fmla="*/ 55 w 59"/>
                <a:gd name="T3" fmla="*/ 12 h 58"/>
                <a:gd name="T4" fmla="*/ 46 w 59"/>
                <a:gd name="T5" fmla="*/ 3 h 58"/>
                <a:gd name="T6" fmla="*/ 39 w 59"/>
                <a:gd name="T7" fmla="*/ 0 h 58"/>
                <a:gd name="T8" fmla="*/ 39 w 59"/>
                <a:gd name="T9" fmla="*/ 0 h 58"/>
                <a:gd name="T10" fmla="*/ 37 w 59"/>
                <a:gd name="T11" fmla="*/ 0 h 58"/>
                <a:gd name="T12" fmla="*/ 37 w 59"/>
                <a:gd name="T13" fmla="*/ 0 h 58"/>
                <a:gd name="T14" fmla="*/ 37 w 59"/>
                <a:gd name="T15" fmla="*/ 0 h 58"/>
                <a:gd name="T16" fmla="*/ 46 w 59"/>
                <a:gd name="T17" fmla="*/ 3 h 58"/>
                <a:gd name="T18" fmla="*/ 55 w 59"/>
                <a:gd name="T19" fmla="*/ 12 h 58"/>
                <a:gd name="T20" fmla="*/ 59 w 59"/>
                <a:gd name="T21" fmla="*/ 22 h 58"/>
                <a:gd name="T22" fmla="*/ 59 w 59"/>
                <a:gd name="T23" fmla="*/ 28 h 58"/>
                <a:gd name="T24" fmla="*/ 57 w 59"/>
                <a:gd name="T25" fmla="*/ 41 h 58"/>
                <a:gd name="T26" fmla="*/ 50 w 59"/>
                <a:gd name="T27" fmla="*/ 49 h 58"/>
                <a:gd name="T28" fmla="*/ 42 w 59"/>
                <a:gd name="T29" fmla="*/ 57 h 58"/>
                <a:gd name="T30" fmla="*/ 29 w 59"/>
                <a:gd name="T31" fmla="*/ 58 h 58"/>
                <a:gd name="T32" fmla="*/ 17 w 59"/>
                <a:gd name="T33" fmla="*/ 57 h 58"/>
                <a:gd name="T34" fmla="*/ 9 w 59"/>
                <a:gd name="T35" fmla="*/ 49 h 58"/>
                <a:gd name="T36" fmla="*/ 1 w 59"/>
                <a:gd name="T37" fmla="*/ 41 h 58"/>
                <a:gd name="T38" fmla="*/ 0 w 59"/>
                <a:gd name="T39" fmla="*/ 28 h 58"/>
                <a:gd name="T40" fmla="*/ 0 w 59"/>
                <a:gd name="T41" fmla="*/ 23 h 58"/>
                <a:gd name="T42" fmla="*/ 0 w 59"/>
                <a:gd name="T43" fmla="*/ 22 h 58"/>
                <a:gd name="T44" fmla="*/ 0 w 59"/>
                <a:gd name="T45" fmla="*/ 22 h 58"/>
                <a:gd name="T46" fmla="*/ 0 w 59"/>
                <a:gd name="T47" fmla="*/ 22 h 58"/>
                <a:gd name="T48" fmla="*/ 0 w 59"/>
                <a:gd name="T49" fmla="*/ 22 h 58"/>
                <a:gd name="T50" fmla="*/ 0 w 59"/>
                <a:gd name="T51" fmla="*/ 35 h 58"/>
                <a:gd name="T52" fmla="*/ 4 w 59"/>
                <a:gd name="T53" fmla="*/ 45 h 58"/>
                <a:gd name="T54" fmla="*/ 13 w 59"/>
                <a:gd name="T55" fmla="*/ 54 h 58"/>
                <a:gd name="T56" fmla="*/ 23 w 59"/>
                <a:gd name="T57" fmla="*/ 58 h 58"/>
                <a:gd name="T58" fmla="*/ 36 w 59"/>
                <a:gd name="T59" fmla="*/ 58 h 58"/>
                <a:gd name="T60" fmla="*/ 46 w 59"/>
                <a:gd name="T61" fmla="*/ 54 h 58"/>
                <a:gd name="T62" fmla="*/ 55 w 59"/>
                <a:gd name="T63" fmla="*/ 45 h 58"/>
                <a:gd name="T64" fmla="*/ 59 w 59"/>
                <a:gd name="T65" fmla="*/ 35 h 58"/>
                <a:gd name="T66" fmla="*/ 59 w 59"/>
                <a:gd name="T6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8"/>
                  </a:moveTo>
                  <a:lnTo>
                    <a:pt x="59" y="22"/>
                  </a:lnTo>
                  <a:lnTo>
                    <a:pt x="57" y="16"/>
                  </a:lnTo>
                  <a:lnTo>
                    <a:pt x="55" y="12"/>
                  </a:lnTo>
                  <a:lnTo>
                    <a:pt x="50" y="8"/>
                  </a:lnTo>
                  <a:lnTo>
                    <a:pt x="46" y="3"/>
                  </a:lnTo>
                  <a:lnTo>
                    <a:pt x="42" y="0"/>
                  </a:lnTo>
                  <a:lnTo>
                    <a:pt x="39" y="0"/>
                  </a:lnTo>
                  <a:lnTo>
                    <a:pt x="39" y="0"/>
                  </a:lnTo>
                  <a:lnTo>
                    <a:pt x="39" y="0"/>
                  </a:lnTo>
                  <a:lnTo>
                    <a:pt x="37" y="0"/>
                  </a:lnTo>
                  <a:lnTo>
                    <a:pt x="37" y="0"/>
                  </a:lnTo>
                  <a:lnTo>
                    <a:pt x="37" y="0"/>
                  </a:lnTo>
                  <a:lnTo>
                    <a:pt x="37" y="0"/>
                  </a:lnTo>
                  <a:lnTo>
                    <a:pt x="37" y="0"/>
                  </a:lnTo>
                  <a:lnTo>
                    <a:pt x="37" y="0"/>
                  </a:lnTo>
                  <a:lnTo>
                    <a:pt x="40" y="0"/>
                  </a:lnTo>
                  <a:lnTo>
                    <a:pt x="46" y="3"/>
                  </a:lnTo>
                  <a:lnTo>
                    <a:pt x="50" y="8"/>
                  </a:lnTo>
                  <a:lnTo>
                    <a:pt x="55" y="12"/>
                  </a:lnTo>
                  <a:lnTo>
                    <a:pt x="56" y="16"/>
                  </a:lnTo>
                  <a:lnTo>
                    <a:pt x="59" y="22"/>
                  </a:lnTo>
                  <a:lnTo>
                    <a:pt x="59" y="28"/>
                  </a:lnTo>
                  <a:lnTo>
                    <a:pt x="59" y="28"/>
                  </a:lnTo>
                  <a:lnTo>
                    <a:pt x="59" y="35"/>
                  </a:lnTo>
                  <a:lnTo>
                    <a:pt x="57" y="41"/>
                  </a:lnTo>
                  <a:lnTo>
                    <a:pt x="55" y="45"/>
                  </a:lnTo>
                  <a:lnTo>
                    <a:pt x="50" y="49"/>
                  </a:lnTo>
                  <a:lnTo>
                    <a:pt x="46" y="54"/>
                  </a:lnTo>
                  <a:lnTo>
                    <a:pt x="42" y="57"/>
                  </a:lnTo>
                  <a:lnTo>
                    <a:pt x="36" y="58"/>
                  </a:lnTo>
                  <a:lnTo>
                    <a:pt x="29" y="58"/>
                  </a:lnTo>
                  <a:lnTo>
                    <a:pt x="23" y="58"/>
                  </a:lnTo>
                  <a:lnTo>
                    <a:pt x="17" y="57"/>
                  </a:lnTo>
                  <a:lnTo>
                    <a:pt x="13" y="54"/>
                  </a:lnTo>
                  <a:lnTo>
                    <a:pt x="9" y="49"/>
                  </a:lnTo>
                  <a:lnTo>
                    <a:pt x="4" y="45"/>
                  </a:lnTo>
                  <a:lnTo>
                    <a:pt x="1" y="41"/>
                  </a:lnTo>
                  <a:lnTo>
                    <a:pt x="0" y="35"/>
                  </a:lnTo>
                  <a:lnTo>
                    <a:pt x="0" y="28"/>
                  </a:lnTo>
                  <a:lnTo>
                    <a:pt x="0" y="23"/>
                  </a:lnTo>
                  <a:lnTo>
                    <a:pt x="0" y="23"/>
                  </a:lnTo>
                  <a:lnTo>
                    <a:pt x="0" y="22"/>
                  </a:lnTo>
                  <a:lnTo>
                    <a:pt x="0" y="22"/>
                  </a:lnTo>
                  <a:lnTo>
                    <a:pt x="0" y="22"/>
                  </a:lnTo>
                  <a:lnTo>
                    <a:pt x="0" y="22"/>
                  </a:lnTo>
                  <a:lnTo>
                    <a:pt x="0" y="22"/>
                  </a:lnTo>
                  <a:lnTo>
                    <a:pt x="0" y="22"/>
                  </a:lnTo>
                  <a:lnTo>
                    <a:pt x="0" y="22"/>
                  </a:lnTo>
                  <a:lnTo>
                    <a:pt x="0" y="22"/>
                  </a:lnTo>
                  <a:lnTo>
                    <a:pt x="0" y="28"/>
                  </a:lnTo>
                  <a:lnTo>
                    <a:pt x="0" y="35"/>
                  </a:lnTo>
                  <a:lnTo>
                    <a:pt x="3" y="39"/>
                  </a:lnTo>
                  <a:lnTo>
                    <a:pt x="4" y="45"/>
                  </a:lnTo>
                  <a:lnTo>
                    <a:pt x="9" y="49"/>
                  </a:lnTo>
                  <a:lnTo>
                    <a:pt x="13" y="54"/>
                  </a:lnTo>
                  <a:lnTo>
                    <a:pt x="17" y="55"/>
                  </a:lnTo>
                  <a:lnTo>
                    <a:pt x="23" y="58"/>
                  </a:lnTo>
                  <a:lnTo>
                    <a:pt x="29" y="58"/>
                  </a:lnTo>
                  <a:lnTo>
                    <a:pt x="36" y="58"/>
                  </a:lnTo>
                  <a:lnTo>
                    <a:pt x="40" y="55"/>
                  </a:lnTo>
                  <a:lnTo>
                    <a:pt x="46" y="54"/>
                  </a:lnTo>
                  <a:lnTo>
                    <a:pt x="50" y="49"/>
                  </a:lnTo>
                  <a:lnTo>
                    <a:pt x="55" y="45"/>
                  </a:lnTo>
                  <a:lnTo>
                    <a:pt x="56" y="39"/>
                  </a:lnTo>
                  <a:lnTo>
                    <a:pt x="59" y="35"/>
                  </a:lnTo>
                  <a:lnTo>
                    <a:pt x="59" y="28"/>
                  </a:lnTo>
                  <a:lnTo>
                    <a:pt x="59" y="2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2" name="Freeform 1612"/>
            <p:cNvSpPr>
              <a:spLocks/>
            </p:cNvSpPr>
            <p:nvPr/>
          </p:nvSpPr>
          <p:spPr bwMode="auto">
            <a:xfrm>
              <a:off x="4087" y="2544"/>
              <a:ext cx="59" cy="58"/>
            </a:xfrm>
            <a:custGeom>
              <a:avLst/>
              <a:gdLst>
                <a:gd name="T0" fmla="*/ 59 w 59"/>
                <a:gd name="T1" fmla="*/ 22 h 58"/>
                <a:gd name="T2" fmla="*/ 55 w 59"/>
                <a:gd name="T3" fmla="*/ 12 h 58"/>
                <a:gd name="T4" fmla="*/ 46 w 59"/>
                <a:gd name="T5" fmla="*/ 3 h 58"/>
                <a:gd name="T6" fmla="*/ 37 w 59"/>
                <a:gd name="T7" fmla="*/ 0 h 58"/>
                <a:gd name="T8" fmla="*/ 37 w 59"/>
                <a:gd name="T9" fmla="*/ 0 h 58"/>
                <a:gd name="T10" fmla="*/ 37 w 59"/>
                <a:gd name="T11" fmla="*/ 0 h 58"/>
                <a:gd name="T12" fmla="*/ 36 w 59"/>
                <a:gd name="T13" fmla="*/ 0 h 58"/>
                <a:gd name="T14" fmla="*/ 36 w 59"/>
                <a:gd name="T15" fmla="*/ 0 h 58"/>
                <a:gd name="T16" fmla="*/ 46 w 59"/>
                <a:gd name="T17" fmla="*/ 5 h 58"/>
                <a:gd name="T18" fmla="*/ 53 w 59"/>
                <a:gd name="T19" fmla="*/ 12 h 58"/>
                <a:gd name="T20" fmla="*/ 57 w 59"/>
                <a:gd name="T21" fmla="*/ 22 h 58"/>
                <a:gd name="T22" fmla="*/ 59 w 59"/>
                <a:gd name="T23" fmla="*/ 28 h 58"/>
                <a:gd name="T24" fmla="*/ 56 w 59"/>
                <a:gd name="T25" fmla="*/ 39 h 58"/>
                <a:gd name="T26" fmla="*/ 50 w 59"/>
                <a:gd name="T27" fmla="*/ 49 h 58"/>
                <a:gd name="T28" fmla="*/ 40 w 59"/>
                <a:gd name="T29" fmla="*/ 55 h 58"/>
                <a:gd name="T30" fmla="*/ 29 w 59"/>
                <a:gd name="T31" fmla="*/ 58 h 58"/>
                <a:gd name="T32" fmla="*/ 17 w 59"/>
                <a:gd name="T33" fmla="*/ 55 h 58"/>
                <a:gd name="T34" fmla="*/ 9 w 59"/>
                <a:gd name="T35" fmla="*/ 49 h 58"/>
                <a:gd name="T36" fmla="*/ 3 w 59"/>
                <a:gd name="T37" fmla="*/ 39 h 58"/>
                <a:gd name="T38" fmla="*/ 0 w 59"/>
                <a:gd name="T39" fmla="*/ 28 h 58"/>
                <a:gd name="T40" fmla="*/ 0 w 59"/>
                <a:gd name="T41" fmla="*/ 22 h 58"/>
                <a:gd name="T42" fmla="*/ 1 w 59"/>
                <a:gd name="T43" fmla="*/ 22 h 58"/>
                <a:gd name="T44" fmla="*/ 1 w 59"/>
                <a:gd name="T45" fmla="*/ 22 h 58"/>
                <a:gd name="T46" fmla="*/ 1 w 59"/>
                <a:gd name="T47" fmla="*/ 21 h 58"/>
                <a:gd name="T48" fmla="*/ 1 w 59"/>
                <a:gd name="T49" fmla="*/ 21 h 58"/>
                <a:gd name="T50" fmla="*/ 0 w 59"/>
                <a:gd name="T51" fmla="*/ 28 h 58"/>
                <a:gd name="T52" fmla="*/ 3 w 59"/>
                <a:gd name="T53" fmla="*/ 39 h 58"/>
                <a:gd name="T54" fmla="*/ 9 w 59"/>
                <a:gd name="T55" fmla="*/ 49 h 58"/>
                <a:gd name="T56" fmla="*/ 19 w 59"/>
                <a:gd name="T57" fmla="*/ 55 h 58"/>
                <a:gd name="T58" fmla="*/ 29 w 59"/>
                <a:gd name="T59" fmla="*/ 58 h 58"/>
                <a:gd name="T60" fmla="*/ 40 w 59"/>
                <a:gd name="T61" fmla="*/ 55 h 58"/>
                <a:gd name="T62" fmla="*/ 50 w 59"/>
                <a:gd name="T63" fmla="*/ 49 h 58"/>
                <a:gd name="T64" fmla="*/ 56 w 59"/>
                <a:gd name="T65" fmla="*/ 39 h 58"/>
                <a:gd name="T66" fmla="*/ 59 w 59"/>
                <a:gd name="T6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8"/>
                  </a:moveTo>
                  <a:lnTo>
                    <a:pt x="59" y="22"/>
                  </a:lnTo>
                  <a:lnTo>
                    <a:pt x="56" y="16"/>
                  </a:lnTo>
                  <a:lnTo>
                    <a:pt x="55" y="12"/>
                  </a:lnTo>
                  <a:lnTo>
                    <a:pt x="50" y="8"/>
                  </a:lnTo>
                  <a:lnTo>
                    <a:pt x="46" y="3"/>
                  </a:lnTo>
                  <a:lnTo>
                    <a:pt x="40" y="0"/>
                  </a:lnTo>
                  <a:lnTo>
                    <a:pt x="37" y="0"/>
                  </a:lnTo>
                  <a:lnTo>
                    <a:pt x="37" y="0"/>
                  </a:lnTo>
                  <a:lnTo>
                    <a:pt x="37" y="0"/>
                  </a:lnTo>
                  <a:lnTo>
                    <a:pt x="37" y="0"/>
                  </a:lnTo>
                  <a:lnTo>
                    <a:pt x="37" y="0"/>
                  </a:lnTo>
                  <a:lnTo>
                    <a:pt x="37" y="0"/>
                  </a:lnTo>
                  <a:lnTo>
                    <a:pt x="36" y="0"/>
                  </a:lnTo>
                  <a:lnTo>
                    <a:pt x="36" y="0"/>
                  </a:lnTo>
                  <a:lnTo>
                    <a:pt x="36" y="0"/>
                  </a:lnTo>
                  <a:lnTo>
                    <a:pt x="40" y="2"/>
                  </a:lnTo>
                  <a:lnTo>
                    <a:pt x="46" y="5"/>
                  </a:lnTo>
                  <a:lnTo>
                    <a:pt x="50" y="8"/>
                  </a:lnTo>
                  <a:lnTo>
                    <a:pt x="53" y="12"/>
                  </a:lnTo>
                  <a:lnTo>
                    <a:pt x="56" y="18"/>
                  </a:lnTo>
                  <a:lnTo>
                    <a:pt x="57" y="22"/>
                  </a:lnTo>
                  <a:lnTo>
                    <a:pt x="59" y="28"/>
                  </a:lnTo>
                  <a:lnTo>
                    <a:pt x="59" y="28"/>
                  </a:lnTo>
                  <a:lnTo>
                    <a:pt x="59" y="35"/>
                  </a:lnTo>
                  <a:lnTo>
                    <a:pt x="56" y="39"/>
                  </a:lnTo>
                  <a:lnTo>
                    <a:pt x="55" y="45"/>
                  </a:lnTo>
                  <a:lnTo>
                    <a:pt x="50" y="49"/>
                  </a:lnTo>
                  <a:lnTo>
                    <a:pt x="46" y="54"/>
                  </a:lnTo>
                  <a:lnTo>
                    <a:pt x="40" y="55"/>
                  </a:lnTo>
                  <a:lnTo>
                    <a:pt x="36" y="58"/>
                  </a:lnTo>
                  <a:lnTo>
                    <a:pt x="29" y="58"/>
                  </a:lnTo>
                  <a:lnTo>
                    <a:pt x="23" y="58"/>
                  </a:lnTo>
                  <a:lnTo>
                    <a:pt x="17" y="55"/>
                  </a:lnTo>
                  <a:lnTo>
                    <a:pt x="13" y="54"/>
                  </a:lnTo>
                  <a:lnTo>
                    <a:pt x="9" y="49"/>
                  </a:lnTo>
                  <a:lnTo>
                    <a:pt x="4" y="45"/>
                  </a:lnTo>
                  <a:lnTo>
                    <a:pt x="3" y="39"/>
                  </a:lnTo>
                  <a:lnTo>
                    <a:pt x="0" y="35"/>
                  </a:lnTo>
                  <a:lnTo>
                    <a:pt x="0" y="28"/>
                  </a:lnTo>
                  <a:lnTo>
                    <a:pt x="0" y="22"/>
                  </a:lnTo>
                  <a:lnTo>
                    <a:pt x="0" y="22"/>
                  </a:lnTo>
                  <a:lnTo>
                    <a:pt x="0" y="22"/>
                  </a:lnTo>
                  <a:lnTo>
                    <a:pt x="1" y="22"/>
                  </a:lnTo>
                  <a:lnTo>
                    <a:pt x="1" y="22"/>
                  </a:lnTo>
                  <a:lnTo>
                    <a:pt x="1" y="22"/>
                  </a:lnTo>
                  <a:lnTo>
                    <a:pt x="1" y="22"/>
                  </a:lnTo>
                  <a:lnTo>
                    <a:pt x="1" y="21"/>
                  </a:lnTo>
                  <a:lnTo>
                    <a:pt x="1" y="21"/>
                  </a:lnTo>
                  <a:lnTo>
                    <a:pt x="1" y="21"/>
                  </a:lnTo>
                  <a:lnTo>
                    <a:pt x="1" y="22"/>
                  </a:lnTo>
                  <a:lnTo>
                    <a:pt x="0" y="28"/>
                  </a:lnTo>
                  <a:lnTo>
                    <a:pt x="1" y="35"/>
                  </a:lnTo>
                  <a:lnTo>
                    <a:pt x="3" y="39"/>
                  </a:lnTo>
                  <a:lnTo>
                    <a:pt x="6" y="45"/>
                  </a:lnTo>
                  <a:lnTo>
                    <a:pt x="9" y="49"/>
                  </a:lnTo>
                  <a:lnTo>
                    <a:pt x="13" y="52"/>
                  </a:lnTo>
                  <a:lnTo>
                    <a:pt x="19" y="55"/>
                  </a:lnTo>
                  <a:lnTo>
                    <a:pt x="23" y="57"/>
                  </a:lnTo>
                  <a:lnTo>
                    <a:pt x="29" y="58"/>
                  </a:lnTo>
                  <a:lnTo>
                    <a:pt x="36" y="57"/>
                  </a:lnTo>
                  <a:lnTo>
                    <a:pt x="40" y="55"/>
                  </a:lnTo>
                  <a:lnTo>
                    <a:pt x="46" y="52"/>
                  </a:lnTo>
                  <a:lnTo>
                    <a:pt x="50" y="49"/>
                  </a:lnTo>
                  <a:lnTo>
                    <a:pt x="53" y="45"/>
                  </a:lnTo>
                  <a:lnTo>
                    <a:pt x="56" y="39"/>
                  </a:lnTo>
                  <a:lnTo>
                    <a:pt x="57" y="35"/>
                  </a:lnTo>
                  <a:lnTo>
                    <a:pt x="59" y="28"/>
                  </a:lnTo>
                  <a:lnTo>
                    <a:pt x="59" y="2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3" name="Freeform 1613"/>
            <p:cNvSpPr>
              <a:spLocks/>
            </p:cNvSpPr>
            <p:nvPr/>
          </p:nvSpPr>
          <p:spPr bwMode="auto">
            <a:xfrm>
              <a:off x="4087" y="2544"/>
              <a:ext cx="59" cy="58"/>
            </a:xfrm>
            <a:custGeom>
              <a:avLst/>
              <a:gdLst>
                <a:gd name="T0" fmla="*/ 57 w 59"/>
                <a:gd name="T1" fmla="*/ 22 h 58"/>
                <a:gd name="T2" fmla="*/ 53 w 59"/>
                <a:gd name="T3" fmla="*/ 12 h 58"/>
                <a:gd name="T4" fmla="*/ 46 w 59"/>
                <a:gd name="T5" fmla="*/ 5 h 58"/>
                <a:gd name="T6" fmla="*/ 36 w 59"/>
                <a:gd name="T7" fmla="*/ 0 h 58"/>
                <a:gd name="T8" fmla="*/ 36 w 59"/>
                <a:gd name="T9" fmla="*/ 0 h 58"/>
                <a:gd name="T10" fmla="*/ 36 w 59"/>
                <a:gd name="T11" fmla="*/ 0 h 58"/>
                <a:gd name="T12" fmla="*/ 36 w 59"/>
                <a:gd name="T13" fmla="*/ 0 h 58"/>
                <a:gd name="T14" fmla="*/ 36 w 59"/>
                <a:gd name="T15" fmla="*/ 0 h 58"/>
                <a:gd name="T16" fmla="*/ 46 w 59"/>
                <a:gd name="T17" fmla="*/ 5 h 58"/>
                <a:gd name="T18" fmla="*/ 53 w 59"/>
                <a:gd name="T19" fmla="*/ 12 h 58"/>
                <a:gd name="T20" fmla="*/ 57 w 59"/>
                <a:gd name="T21" fmla="*/ 22 h 58"/>
                <a:gd name="T22" fmla="*/ 59 w 59"/>
                <a:gd name="T23" fmla="*/ 28 h 58"/>
                <a:gd name="T24" fmla="*/ 56 w 59"/>
                <a:gd name="T25" fmla="*/ 39 h 58"/>
                <a:gd name="T26" fmla="*/ 50 w 59"/>
                <a:gd name="T27" fmla="*/ 49 h 58"/>
                <a:gd name="T28" fmla="*/ 40 w 59"/>
                <a:gd name="T29" fmla="*/ 55 h 58"/>
                <a:gd name="T30" fmla="*/ 29 w 59"/>
                <a:gd name="T31" fmla="*/ 58 h 58"/>
                <a:gd name="T32" fmla="*/ 19 w 59"/>
                <a:gd name="T33" fmla="*/ 55 h 58"/>
                <a:gd name="T34" fmla="*/ 9 w 59"/>
                <a:gd name="T35" fmla="*/ 49 h 58"/>
                <a:gd name="T36" fmla="*/ 3 w 59"/>
                <a:gd name="T37" fmla="*/ 39 h 58"/>
                <a:gd name="T38" fmla="*/ 0 w 59"/>
                <a:gd name="T39" fmla="*/ 28 h 58"/>
                <a:gd name="T40" fmla="*/ 1 w 59"/>
                <a:gd name="T41" fmla="*/ 21 h 58"/>
                <a:gd name="T42" fmla="*/ 1 w 59"/>
                <a:gd name="T43" fmla="*/ 21 h 58"/>
                <a:gd name="T44" fmla="*/ 1 w 59"/>
                <a:gd name="T45" fmla="*/ 21 h 58"/>
                <a:gd name="T46" fmla="*/ 1 w 59"/>
                <a:gd name="T47" fmla="*/ 21 h 58"/>
                <a:gd name="T48" fmla="*/ 3 w 59"/>
                <a:gd name="T49" fmla="*/ 21 h 58"/>
                <a:gd name="T50" fmla="*/ 1 w 59"/>
                <a:gd name="T51" fmla="*/ 28 h 58"/>
                <a:gd name="T52" fmla="*/ 3 w 59"/>
                <a:gd name="T53" fmla="*/ 39 h 58"/>
                <a:gd name="T54" fmla="*/ 9 w 59"/>
                <a:gd name="T55" fmla="*/ 49 h 58"/>
                <a:gd name="T56" fmla="*/ 19 w 59"/>
                <a:gd name="T57" fmla="*/ 55 h 58"/>
                <a:gd name="T58" fmla="*/ 29 w 59"/>
                <a:gd name="T59" fmla="*/ 57 h 58"/>
                <a:gd name="T60" fmla="*/ 40 w 59"/>
                <a:gd name="T61" fmla="*/ 55 h 58"/>
                <a:gd name="T62" fmla="*/ 50 w 59"/>
                <a:gd name="T63" fmla="*/ 49 h 58"/>
                <a:gd name="T64" fmla="*/ 56 w 59"/>
                <a:gd name="T65" fmla="*/ 39 h 58"/>
                <a:gd name="T66" fmla="*/ 57 w 59"/>
                <a:gd name="T6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8"/>
                  </a:moveTo>
                  <a:lnTo>
                    <a:pt x="57" y="22"/>
                  </a:lnTo>
                  <a:lnTo>
                    <a:pt x="56" y="18"/>
                  </a:lnTo>
                  <a:lnTo>
                    <a:pt x="53" y="12"/>
                  </a:lnTo>
                  <a:lnTo>
                    <a:pt x="50" y="8"/>
                  </a:lnTo>
                  <a:lnTo>
                    <a:pt x="46" y="5"/>
                  </a:lnTo>
                  <a:lnTo>
                    <a:pt x="40" y="2"/>
                  </a:lnTo>
                  <a:lnTo>
                    <a:pt x="36" y="0"/>
                  </a:lnTo>
                  <a:lnTo>
                    <a:pt x="36" y="0"/>
                  </a:lnTo>
                  <a:lnTo>
                    <a:pt x="36" y="0"/>
                  </a:lnTo>
                  <a:lnTo>
                    <a:pt x="36" y="0"/>
                  </a:lnTo>
                  <a:lnTo>
                    <a:pt x="36" y="0"/>
                  </a:lnTo>
                  <a:lnTo>
                    <a:pt x="36" y="0"/>
                  </a:lnTo>
                  <a:lnTo>
                    <a:pt x="36" y="0"/>
                  </a:lnTo>
                  <a:lnTo>
                    <a:pt x="36" y="0"/>
                  </a:lnTo>
                  <a:lnTo>
                    <a:pt x="36" y="0"/>
                  </a:lnTo>
                  <a:lnTo>
                    <a:pt x="40" y="2"/>
                  </a:lnTo>
                  <a:lnTo>
                    <a:pt x="46" y="5"/>
                  </a:lnTo>
                  <a:lnTo>
                    <a:pt x="50" y="8"/>
                  </a:lnTo>
                  <a:lnTo>
                    <a:pt x="53" y="12"/>
                  </a:lnTo>
                  <a:lnTo>
                    <a:pt x="56" y="18"/>
                  </a:lnTo>
                  <a:lnTo>
                    <a:pt x="57" y="22"/>
                  </a:lnTo>
                  <a:lnTo>
                    <a:pt x="57" y="28"/>
                  </a:lnTo>
                  <a:lnTo>
                    <a:pt x="59" y="28"/>
                  </a:lnTo>
                  <a:lnTo>
                    <a:pt x="57" y="35"/>
                  </a:lnTo>
                  <a:lnTo>
                    <a:pt x="56" y="39"/>
                  </a:lnTo>
                  <a:lnTo>
                    <a:pt x="53" y="45"/>
                  </a:lnTo>
                  <a:lnTo>
                    <a:pt x="50" y="49"/>
                  </a:lnTo>
                  <a:lnTo>
                    <a:pt x="46" y="52"/>
                  </a:lnTo>
                  <a:lnTo>
                    <a:pt x="40" y="55"/>
                  </a:lnTo>
                  <a:lnTo>
                    <a:pt x="36" y="57"/>
                  </a:lnTo>
                  <a:lnTo>
                    <a:pt x="29" y="58"/>
                  </a:lnTo>
                  <a:lnTo>
                    <a:pt x="23" y="57"/>
                  </a:lnTo>
                  <a:lnTo>
                    <a:pt x="19" y="55"/>
                  </a:lnTo>
                  <a:lnTo>
                    <a:pt x="13" y="52"/>
                  </a:lnTo>
                  <a:lnTo>
                    <a:pt x="9" y="49"/>
                  </a:lnTo>
                  <a:lnTo>
                    <a:pt x="6" y="45"/>
                  </a:lnTo>
                  <a:lnTo>
                    <a:pt x="3" y="39"/>
                  </a:lnTo>
                  <a:lnTo>
                    <a:pt x="1" y="35"/>
                  </a:lnTo>
                  <a:lnTo>
                    <a:pt x="0" y="28"/>
                  </a:lnTo>
                  <a:lnTo>
                    <a:pt x="1" y="22"/>
                  </a:lnTo>
                  <a:lnTo>
                    <a:pt x="1" y="21"/>
                  </a:lnTo>
                  <a:lnTo>
                    <a:pt x="1" y="21"/>
                  </a:lnTo>
                  <a:lnTo>
                    <a:pt x="1" y="21"/>
                  </a:lnTo>
                  <a:lnTo>
                    <a:pt x="1" y="21"/>
                  </a:lnTo>
                  <a:lnTo>
                    <a:pt x="1" y="21"/>
                  </a:lnTo>
                  <a:lnTo>
                    <a:pt x="1" y="21"/>
                  </a:lnTo>
                  <a:lnTo>
                    <a:pt x="1" y="21"/>
                  </a:lnTo>
                  <a:lnTo>
                    <a:pt x="1" y="21"/>
                  </a:lnTo>
                  <a:lnTo>
                    <a:pt x="3" y="21"/>
                  </a:lnTo>
                  <a:lnTo>
                    <a:pt x="1" y="22"/>
                  </a:lnTo>
                  <a:lnTo>
                    <a:pt x="1" y="28"/>
                  </a:lnTo>
                  <a:lnTo>
                    <a:pt x="1" y="34"/>
                  </a:lnTo>
                  <a:lnTo>
                    <a:pt x="3" y="39"/>
                  </a:lnTo>
                  <a:lnTo>
                    <a:pt x="6" y="45"/>
                  </a:lnTo>
                  <a:lnTo>
                    <a:pt x="9" y="49"/>
                  </a:lnTo>
                  <a:lnTo>
                    <a:pt x="13" y="52"/>
                  </a:lnTo>
                  <a:lnTo>
                    <a:pt x="19" y="55"/>
                  </a:lnTo>
                  <a:lnTo>
                    <a:pt x="23" y="57"/>
                  </a:lnTo>
                  <a:lnTo>
                    <a:pt x="29" y="57"/>
                  </a:lnTo>
                  <a:lnTo>
                    <a:pt x="34" y="57"/>
                  </a:lnTo>
                  <a:lnTo>
                    <a:pt x="40" y="55"/>
                  </a:lnTo>
                  <a:lnTo>
                    <a:pt x="46" y="52"/>
                  </a:lnTo>
                  <a:lnTo>
                    <a:pt x="50" y="49"/>
                  </a:lnTo>
                  <a:lnTo>
                    <a:pt x="53" y="45"/>
                  </a:lnTo>
                  <a:lnTo>
                    <a:pt x="56" y="39"/>
                  </a:lnTo>
                  <a:lnTo>
                    <a:pt x="57" y="34"/>
                  </a:lnTo>
                  <a:lnTo>
                    <a:pt x="57" y="28"/>
                  </a:lnTo>
                  <a:lnTo>
                    <a:pt x="59"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4" name="Freeform 1614"/>
            <p:cNvSpPr>
              <a:spLocks/>
            </p:cNvSpPr>
            <p:nvPr/>
          </p:nvSpPr>
          <p:spPr bwMode="auto">
            <a:xfrm>
              <a:off x="4088" y="2544"/>
              <a:ext cx="56" cy="57"/>
            </a:xfrm>
            <a:custGeom>
              <a:avLst/>
              <a:gdLst>
                <a:gd name="T0" fmla="*/ 56 w 56"/>
                <a:gd name="T1" fmla="*/ 22 h 57"/>
                <a:gd name="T2" fmla="*/ 52 w 56"/>
                <a:gd name="T3" fmla="*/ 12 h 57"/>
                <a:gd name="T4" fmla="*/ 45 w 56"/>
                <a:gd name="T5" fmla="*/ 5 h 57"/>
                <a:gd name="T6" fmla="*/ 35 w 56"/>
                <a:gd name="T7" fmla="*/ 0 h 57"/>
                <a:gd name="T8" fmla="*/ 33 w 56"/>
                <a:gd name="T9" fmla="*/ 0 h 57"/>
                <a:gd name="T10" fmla="*/ 33 w 56"/>
                <a:gd name="T11" fmla="*/ 0 h 57"/>
                <a:gd name="T12" fmla="*/ 33 w 56"/>
                <a:gd name="T13" fmla="*/ 0 h 57"/>
                <a:gd name="T14" fmla="*/ 33 w 56"/>
                <a:gd name="T15" fmla="*/ 0 h 57"/>
                <a:gd name="T16" fmla="*/ 39 w 56"/>
                <a:gd name="T17" fmla="*/ 2 h 57"/>
                <a:gd name="T18" fmla="*/ 48 w 56"/>
                <a:gd name="T19" fmla="*/ 9 h 57"/>
                <a:gd name="T20" fmla="*/ 54 w 56"/>
                <a:gd name="T21" fmla="*/ 18 h 57"/>
                <a:gd name="T22" fmla="*/ 56 w 56"/>
                <a:gd name="T23" fmla="*/ 28 h 57"/>
                <a:gd name="T24" fmla="*/ 56 w 56"/>
                <a:gd name="T25" fmla="*/ 34 h 57"/>
                <a:gd name="T26" fmla="*/ 52 w 56"/>
                <a:gd name="T27" fmla="*/ 45 h 57"/>
                <a:gd name="T28" fmla="*/ 45 w 56"/>
                <a:gd name="T29" fmla="*/ 52 h 57"/>
                <a:gd name="T30" fmla="*/ 33 w 56"/>
                <a:gd name="T31" fmla="*/ 57 h 57"/>
                <a:gd name="T32" fmla="*/ 22 w 56"/>
                <a:gd name="T33" fmla="*/ 57 h 57"/>
                <a:gd name="T34" fmla="*/ 12 w 56"/>
                <a:gd name="T35" fmla="*/ 52 h 57"/>
                <a:gd name="T36" fmla="*/ 5 w 56"/>
                <a:gd name="T37" fmla="*/ 45 h 57"/>
                <a:gd name="T38" fmla="*/ 0 w 56"/>
                <a:gd name="T39" fmla="*/ 34 h 57"/>
                <a:gd name="T40" fmla="*/ 0 w 56"/>
                <a:gd name="T41" fmla="*/ 22 h 57"/>
                <a:gd name="T42" fmla="*/ 2 w 56"/>
                <a:gd name="T43" fmla="*/ 21 h 57"/>
                <a:gd name="T44" fmla="*/ 2 w 56"/>
                <a:gd name="T45" fmla="*/ 19 h 57"/>
                <a:gd name="T46" fmla="*/ 2 w 56"/>
                <a:gd name="T47" fmla="*/ 19 h 57"/>
                <a:gd name="T48" fmla="*/ 2 w 56"/>
                <a:gd name="T49" fmla="*/ 19 h 57"/>
                <a:gd name="T50" fmla="*/ 0 w 56"/>
                <a:gd name="T51" fmla="*/ 23 h 57"/>
                <a:gd name="T52" fmla="*/ 0 w 56"/>
                <a:gd name="T53" fmla="*/ 34 h 57"/>
                <a:gd name="T54" fmla="*/ 5 w 56"/>
                <a:gd name="T55" fmla="*/ 44 h 57"/>
                <a:gd name="T56" fmla="*/ 13 w 56"/>
                <a:gd name="T57" fmla="*/ 52 h 57"/>
                <a:gd name="T58" fmla="*/ 23 w 56"/>
                <a:gd name="T59" fmla="*/ 57 h 57"/>
                <a:gd name="T60" fmla="*/ 33 w 56"/>
                <a:gd name="T61" fmla="*/ 57 h 57"/>
                <a:gd name="T62" fmla="*/ 44 w 56"/>
                <a:gd name="T63" fmla="*/ 52 h 57"/>
                <a:gd name="T64" fmla="*/ 52 w 56"/>
                <a:gd name="T65" fmla="*/ 44 h 57"/>
                <a:gd name="T66" fmla="*/ 56 w 56"/>
                <a:gd name="T67" fmla="*/ 34 h 57"/>
                <a:gd name="T68" fmla="*/ 56 w 56"/>
                <a:gd name="T6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7">
                  <a:moveTo>
                    <a:pt x="56" y="28"/>
                  </a:moveTo>
                  <a:lnTo>
                    <a:pt x="56" y="22"/>
                  </a:lnTo>
                  <a:lnTo>
                    <a:pt x="55" y="18"/>
                  </a:lnTo>
                  <a:lnTo>
                    <a:pt x="52" y="12"/>
                  </a:lnTo>
                  <a:lnTo>
                    <a:pt x="49" y="8"/>
                  </a:lnTo>
                  <a:lnTo>
                    <a:pt x="45" y="5"/>
                  </a:lnTo>
                  <a:lnTo>
                    <a:pt x="39" y="2"/>
                  </a:lnTo>
                  <a:lnTo>
                    <a:pt x="35" y="0"/>
                  </a:lnTo>
                  <a:lnTo>
                    <a:pt x="33" y="0"/>
                  </a:lnTo>
                  <a:lnTo>
                    <a:pt x="33" y="0"/>
                  </a:lnTo>
                  <a:lnTo>
                    <a:pt x="33" y="0"/>
                  </a:lnTo>
                  <a:lnTo>
                    <a:pt x="33" y="0"/>
                  </a:lnTo>
                  <a:lnTo>
                    <a:pt x="33" y="0"/>
                  </a:lnTo>
                  <a:lnTo>
                    <a:pt x="33" y="0"/>
                  </a:lnTo>
                  <a:lnTo>
                    <a:pt x="33" y="0"/>
                  </a:lnTo>
                  <a:lnTo>
                    <a:pt x="33" y="0"/>
                  </a:lnTo>
                  <a:lnTo>
                    <a:pt x="33" y="0"/>
                  </a:lnTo>
                  <a:lnTo>
                    <a:pt x="39" y="2"/>
                  </a:lnTo>
                  <a:lnTo>
                    <a:pt x="44" y="5"/>
                  </a:lnTo>
                  <a:lnTo>
                    <a:pt x="48" y="9"/>
                  </a:lnTo>
                  <a:lnTo>
                    <a:pt x="52" y="13"/>
                  </a:lnTo>
                  <a:lnTo>
                    <a:pt x="54" y="18"/>
                  </a:lnTo>
                  <a:lnTo>
                    <a:pt x="56" y="23"/>
                  </a:lnTo>
                  <a:lnTo>
                    <a:pt x="56" y="28"/>
                  </a:lnTo>
                  <a:lnTo>
                    <a:pt x="56" y="28"/>
                  </a:lnTo>
                  <a:lnTo>
                    <a:pt x="56" y="34"/>
                  </a:lnTo>
                  <a:lnTo>
                    <a:pt x="55" y="39"/>
                  </a:lnTo>
                  <a:lnTo>
                    <a:pt x="52" y="45"/>
                  </a:lnTo>
                  <a:lnTo>
                    <a:pt x="49" y="49"/>
                  </a:lnTo>
                  <a:lnTo>
                    <a:pt x="45" y="52"/>
                  </a:lnTo>
                  <a:lnTo>
                    <a:pt x="39" y="55"/>
                  </a:lnTo>
                  <a:lnTo>
                    <a:pt x="33" y="57"/>
                  </a:lnTo>
                  <a:lnTo>
                    <a:pt x="28" y="57"/>
                  </a:lnTo>
                  <a:lnTo>
                    <a:pt x="22" y="57"/>
                  </a:lnTo>
                  <a:lnTo>
                    <a:pt x="18" y="55"/>
                  </a:lnTo>
                  <a:lnTo>
                    <a:pt x="12" y="52"/>
                  </a:lnTo>
                  <a:lnTo>
                    <a:pt x="8" y="49"/>
                  </a:lnTo>
                  <a:lnTo>
                    <a:pt x="5" y="45"/>
                  </a:lnTo>
                  <a:lnTo>
                    <a:pt x="2" y="39"/>
                  </a:lnTo>
                  <a:lnTo>
                    <a:pt x="0" y="34"/>
                  </a:lnTo>
                  <a:lnTo>
                    <a:pt x="0" y="28"/>
                  </a:lnTo>
                  <a:lnTo>
                    <a:pt x="0" y="22"/>
                  </a:lnTo>
                  <a:lnTo>
                    <a:pt x="2" y="21"/>
                  </a:lnTo>
                  <a:lnTo>
                    <a:pt x="2" y="21"/>
                  </a:lnTo>
                  <a:lnTo>
                    <a:pt x="2" y="21"/>
                  </a:lnTo>
                  <a:lnTo>
                    <a:pt x="2" y="19"/>
                  </a:lnTo>
                  <a:lnTo>
                    <a:pt x="2" y="19"/>
                  </a:lnTo>
                  <a:lnTo>
                    <a:pt x="2" y="19"/>
                  </a:lnTo>
                  <a:lnTo>
                    <a:pt x="2" y="19"/>
                  </a:lnTo>
                  <a:lnTo>
                    <a:pt x="2" y="19"/>
                  </a:lnTo>
                  <a:lnTo>
                    <a:pt x="2" y="19"/>
                  </a:lnTo>
                  <a:lnTo>
                    <a:pt x="0" y="23"/>
                  </a:lnTo>
                  <a:lnTo>
                    <a:pt x="0" y="28"/>
                  </a:lnTo>
                  <a:lnTo>
                    <a:pt x="0" y="34"/>
                  </a:lnTo>
                  <a:lnTo>
                    <a:pt x="2" y="39"/>
                  </a:lnTo>
                  <a:lnTo>
                    <a:pt x="5" y="44"/>
                  </a:lnTo>
                  <a:lnTo>
                    <a:pt x="9" y="48"/>
                  </a:lnTo>
                  <a:lnTo>
                    <a:pt x="13" y="52"/>
                  </a:lnTo>
                  <a:lnTo>
                    <a:pt x="18" y="54"/>
                  </a:lnTo>
                  <a:lnTo>
                    <a:pt x="23" y="57"/>
                  </a:lnTo>
                  <a:lnTo>
                    <a:pt x="28" y="57"/>
                  </a:lnTo>
                  <a:lnTo>
                    <a:pt x="33" y="57"/>
                  </a:lnTo>
                  <a:lnTo>
                    <a:pt x="39" y="54"/>
                  </a:lnTo>
                  <a:lnTo>
                    <a:pt x="44" y="52"/>
                  </a:lnTo>
                  <a:lnTo>
                    <a:pt x="48" y="48"/>
                  </a:lnTo>
                  <a:lnTo>
                    <a:pt x="52" y="44"/>
                  </a:lnTo>
                  <a:lnTo>
                    <a:pt x="54" y="39"/>
                  </a:lnTo>
                  <a:lnTo>
                    <a:pt x="56" y="34"/>
                  </a:lnTo>
                  <a:lnTo>
                    <a:pt x="56" y="28"/>
                  </a:lnTo>
                  <a:lnTo>
                    <a:pt x="56" y="2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5" name="Freeform 1615"/>
            <p:cNvSpPr>
              <a:spLocks/>
            </p:cNvSpPr>
            <p:nvPr/>
          </p:nvSpPr>
          <p:spPr bwMode="auto">
            <a:xfrm>
              <a:off x="4088" y="2544"/>
              <a:ext cx="56" cy="57"/>
            </a:xfrm>
            <a:custGeom>
              <a:avLst/>
              <a:gdLst>
                <a:gd name="T0" fmla="*/ 56 w 56"/>
                <a:gd name="T1" fmla="*/ 23 h 57"/>
                <a:gd name="T2" fmla="*/ 52 w 56"/>
                <a:gd name="T3" fmla="*/ 13 h 57"/>
                <a:gd name="T4" fmla="*/ 44 w 56"/>
                <a:gd name="T5" fmla="*/ 5 h 57"/>
                <a:gd name="T6" fmla="*/ 33 w 56"/>
                <a:gd name="T7" fmla="*/ 0 h 57"/>
                <a:gd name="T8" fmla="*/ 33 w 56"/>
                <a:gd name="T9" fmla="*/ 0 h 57"/>
                <a:gd name="T10" fmla="*/ 32 w 56"/>
                <a:gd name="T11" fmla="*/ 0 h 57"/>
                <a:gd name="T12" fmla="*/ 32 w 56"/>
                <a:gd name="T13" fmla="*/ 0 h 57"/>
                <a:gd name="T14" fmla="*/ 32 w 56"/>
                <a:gd name="T15" fmla="*/ 0 h 57"/>
                <a:gd name="T16" fmla="*/ 33 w 56"/>
                <a:gd name="T17" fmla="*/ 2 h 57"/>
                <a:gd name="T18" fmla="*/ 44 w 56"/>
                <a:gd name="T19" fmla="*/ 6 h 57"/>
                <a:gd name="T20" fmla="*/ 51 w 56"/>
                <a:gd name="T21" fmla="*/ 13 h 57"/>
                <a:gd name="T22" fmla="*/ 55 w 56"/>
                <a:gd name="T23" fmla="*/ 23 h 57"/>
                <a:gd name="T24" fmla="*/ 56 w 56"/>
                <a:gd name="T25" fmla="*/ 28 h 57"/>
                <a:gd name="T26" fmla="*/ 54 w 56"/>
                <a:gd name="T27" fmla="*/ 39 h 57"/>
                <a:gd name="T28" fmla="*/ 48 w 56"/>
                <a:gd name="T29" fmla="*/ 48 h 57"/>
                <a:gd name="T30" fmla="*/ 39 w 56"/>
                <a:gd name="T31" fmla="*/ 54 h 57"/>
                <a:gd name="T32" fmla="*/ 28 w 56"/>
                <a:gd name="T33" fmla="*/ 57 h 57"/>
                <a:gd name="T34" fmla="*/ 18 w 56"/>
                <a:gd name="T35" fmla="*/ 54 h 57"/>
                <a:gd name="T36" fmla="*/ 9 w 56"/>
                <a:gd name="T37" fmla="*/ 48 h 57"/>
                <a:gd name="T38" fmla="*/ 2 w 56"/>
                <a:gd name="T39" fmla="*/ 39 h 57"/>
                <a:gd name="T40" fmla="*/ 0 w 56"/>
                <a:gd name="T41" fmla="*/ 28 h 57"/>
                <a:gd name="T42" fmla="*/ 2 w 56"/>
                <a:gd name="T43" fmla="*/ 19 h 57"/>
                <a:gd name="T44" fmla="*/ 2 w 56"/>
                <a:gd name="T45" fmla="*/ 19 h 57"/>
                <a:gd name="T46" fmla="*/ 2 w 56"/>
                <a:gd name="T47" fmla="*/ 19 h 57"/>
                <a:gd name="T48" fmla="*/ 3 w 56"/>
                <a:gd name="T49" fmla="*/ 19 h 57"/>
                <a:gd name="T50" fmla="*/ 3 w 56"/>
                <a:gd name="T51" fmla="*/ 19 h 57"/>
                <a:gd name="T52" fmla="*/ 0 w 56"/>
                <a:gd name="T53" fmla="*/ 28 h 57"/>
                <a:gd name="T54" fmla="*/ 3 w 56"/>
                <a:gd name="T55" fmla="*/ 39 h 57"/>
                <a:gd name="T56" fmla="*/ 9 w 56"/>
                <a:gd name="T57" fmla="*/ 48 h 57"/>
                <a:gd name="T58" fmla="*/ 18 w 56"/>
                <a:gd name="T59" fmla="*/ 54 h 57"/>
                <a:gd name="T60" fmla="*/ 28 w 56"/>
                <a:gd name="T61" fmla="*/ 57 h 57"/>
                <a:gd name="T62" fmla="*/ 39 w 56"/>
                <a:gd name="T63" fmla="*/ 54 h 57"/>
                <a:gd name="T64" fmla="*/ 48 w 56"/>
                <a:gd name="T65" fmla="*/ 48 h 57"/>
                <a:gd name="T66" fmla="*/ 54 w 56"/>
                <a:gd name="T67" fmla="*/ 39 h 57"/>
                <a:gd name="T68" fmla="*/ 56 w 56"/>
                <a:gd name="T6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7">
                  <a:moveTo>
                    <a:pt x="56" y="28"/>
                  </a:moveTo>
                  <a:lnTo>
                    <a:pt x="56" y="23"/>
                  </a:lnTo>
                  <a:lnTo>
                    <a:pt x="54" y="18"/>
                  </a:lnTo>
                  <a:lnTo>
                    <a:pt x="52" y="13"/>
                  </a:lnTo>
                  <a:lnTo>
                    <a:pt x="48" y="9"/>
                  </a:lnTo>
                  <a:lnTo>
                    <a:pt x="44" y="5"/>
                  </a:lnTo>
                  <a:lnTo>
                    <a:pt x="39" y="2"/>
                  </a:lnTo>
                  <a:lnTo>
                    <a:pt x="33" y="0"/>
                  </a:lnTo>
                  <a:lnTo>
                    <a:pt x="33" y="0"/>
                  </a:lnTo>
                  <a:lnTo>
                    <a:pt x="33" y="0"/>
                  </a:lnTo>
                  <a:lnTo>
                    <a:pt x="32" y="0"/>
                  </a:lnTo>
                  <a:lnTo>
                    <a:pt x="32" y="0"/>
                  </a:lnTo>
                  <a:lnTo>
                    <a:pt x="32" y="0"/>
                  </a:lnTo>
                  <a:lnTo>
                    <a:pt x="32" y="0"/>
                  </a:lnTo>
                  <a:lnTo>
                    <a:pt x="32" y="0"/>
                  </a:lnTo>
                  <a:lnTo>
                    <a:pt x="32" y="0"/>
                  </a:lnTo>
                  <a:lnTo>
                    <a:pt x="32" y="2"/>
                  </a:lnTo>
                  <a:lnTo>
                    <a:pt x="33" y="2"/>
                  </a:lnTo>
                  <a:lnTo>
                    <a:pt x="39" y="3"/>
                  </a:lnTo>
                  <a:lnTo>
                    <a:pt x="44" y="6"/>
                  </a:lnTo>
                  <a:lnTo>
                    <a:pt x="48" y="9"/>
                  </a:lnTo>
                  <a:lnTo>
                    <a:pt x="51" y="13"/>
                  </a:lnTo>
                  <a:lnTo>
                    <a:pt x="54" y="18"/>
                  </a:lnTo>
                  <a:lnTo>
                    <a:pt x="55" y="23"/>
                  </a:lnTo>
                  <a:lnTo>
                    <a:pt x="56" y="28"/>
                  </a:lnTo>
                  <a:lnTo>
                    <a:pt x="56" y="28"/>
                  </a:lnTo>
                  <a:lnTo>
                    <a:pt x="56" y="34"/>
                  </a:lnTo>
                  <a:lnTo>
                    <a:pt x="54" y="39"/>
                  </a:lnTo>
                  <a:lnTo>
                    <a:pt x="52" y="44"/>
                  </a:lnTo>
                  <a:lnTo>
                    <a:pt x="48" y="48"/>
                  </a:lnTo>
                  <a:lnTo>
                    <a:pt x="44" y="52"/>
                  </a:lnTo>
                  <a:lnTo>
                    <a:pt x="39" y="54"/>
                  </a:lnTo>
                  <a:lnTo>
                    <a:pt x="33" y="57"/>
                  </a:lnTo>
                  <a:lnTo>
                    <a:pt x="28" y="57"/>
                  </a:lnTo>
                  <a:lnTo>
                    <a:pt x="23" y="57"/>
                  </a:lnTo>
                  <a:lnTo>
                    <a:pt x="18" y="54"/>
                  </a:lnTo>
                  <a:lnTo>
                    <a:pt x="13" y="52"/>
                  </a:lnTo>
                  <a:lnTo>
                    <a:pt x="9" y="48"/>
                  </a:lnTo>
                  <a:lnTo>
                    <a:pt x="5" y="44"/>
                  </a:lnTo>
                  <a:lnTo>
                    <a:pt x="2" y="39"/>
                  </a:lnTo>
                  <a:lnTo>
                    <a:pt x="0" y="34"/>
                  </a:lnTo>
                  <a:lnTo>
                    <a:pt x="0" y="28"/>
                  </a:lnTo>
                  <a:lnTo>
                    <a:pt x="0" y="23"/>
                  </a:lnTo>
                  <a:lnTo>
                    <a:pt x="2" y="19"/>
                  </a:lnTo>
                  <a:lnTo>
                    <a:pt x="2" y="19"/>
                  </a:lnTo>
                  <a:lnTo>
                    <a:pt x="2" y="19"/>
                  </a:lnTo>
                  <a:lnTo>
                    <a:pt x="2" y="19"/>
                  </a:lnTo>
                  <a:lnTo>
                    <a:pt x="2" y="19"/>
                  </a:lnTo>
                  <a:lnTo>
                    <a:pt x="2" y="19"/>
                  </a:lnTo>
                  <a:lnTo>
                    <a:pt x="3" y="19"/>
                  </a:lnTo>
                  <a:lnTo>
                    <a:pt x="3" y="19"/>
                  </a:lnTo>
                  <a:lnTo>
                    <a:pt x="3" y="19"/>
                  </a:lnTo>
                  <a:lnTo>
                    <a:pt x="2" y="23"/>
                  </a:lnTo>
                  <a:lnTo>
                    <a:pt x="0" y="28"/>
                  </a:lnTo>
                  <a:lnTo>
                    <a:pt x="2" y="34"/>
                  </a:lnTo>
                  <a:lnTo>
                    <a:pt x="3" y="39"/>
                  </a:lnTo>
                  <a:lnTo>
                    <a:pt x="6" y="44"/>
                  </a:lnTo>
                  <a:lnTo>
                    <a:pt x="9" y="48"/>
                  </a:lnTo>
                  <a:lnTo>
                    <a:pt x="13" y="51"/>
                  </a:lnTo>
                  <a:lnTo>
                    <a:pt x="18" y="54"/>
                  </a:lnTo>
                  <a:lnTo>
                    <a:pt x="23" y="55"/>
                  </a:lnTo>
                  <a:lnTo>
                    <a:pt x="28" y="57"/>
                  </a:lnTo>
                  <a:lnTo>
                    <a:pt x="33" y="55"/>
                  </a:lnTo>
                  <a:lnTo>
                    <a:pt x="39" y="54"/>
                  </a:lnTo>
                  <a:lnTo>
                    <a:pt x="44" y="51"/>
                  </a:lnTo>
                  <a:lnTo>
                    <a:pt x="48" y="48"/>
                  </a:lnTo>
                  <a:lnTo>
                    <a:pt x="51" y="44"/>
                  </a:lnTo>
                  <a:lnTo>
                    <a:pt x="54" y="39"/>
                  </a:lnTo>
                  <a:lnTo>
                    <a:pt x="55" y="34"/>
                  </a:lnTo>
                  <a:lnTo>
                    <a:pt x="56" y="28"/>
                  </a:lnTo>
                  <a:lnTo>
                    <a:pt x="56" y="2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6" name="Freeform 1616"/>
            <p:cNvSpPr>
              <a:spLocks/>
            </p:cNvSpPr>
            <p:nvPr/>
          </p:nvSpPr>
          <p:spPr bwMode="auto">
            <a:xfrm>
              <a:off x="4088" y="2546"/>
              <a:ext cx="56" cy="55"/>
            </a:xfrm>
            <a:custGeom>
              <a:avLst/>
              <a:gdLst>
                <a:gd name="T0" fmla="*/ 55 w 56"/>
                <a:gd name="T1" fmla="*/ 21 h 55"/>
                <a:gd name="T2" fmla="*/ 51 w 56"/>
                <a:gd name="T3" fmla="*/ 11 h 55"/>
                <a:gd name="T4" fmla="*/ 44 w 56"/>
                <a:gd name="T5" fmla="*/ 4 h 55"/>
                <a:gd name="T6" fmla="*/ 33 w 56"/>
                <a:gd name="T7" fmla="*/ 0 h 55"/>
                <a:gd name="T8" fmla="*/ 32 w 56"/>
                <a:gd name="T9" fmla="*/ 0 h 55"/>
                <a:gd name="T10" fmla="*/ 31 w 56"/>
                <a:gd name="T11" fmla="*/ 0 h 55"/>
                <a:gd name="T12" fmla="*/ 31 w 56"/>
                <a:gd name="T13" fmla="*/ 0 h 55"/>
                <a:gd name="T14" fmla="*/ 31 w 56"/>
                <a:gd name="T15" fmla="*/ 0 h 55"/>
                <a:gd name="T16" fmla="*/ 33 w 56"/>
                <a:gd name="T17" fmla="*/ 0 h 55"/>
                <a:gd name="T18" fmla="*/ 44 w 56"/>
                <a:gd name="T19" fmla="*/ 4 h 55"/>
                <a:gd name="T20" fmla="*/ 51 w 56"/>
                <a:gd name="T21" fmla="*/ 11 h 55"/>
                <a:gd name="T22" fmla="*/ 55 w 56"/>
                <a:gd name="T23" fmla="*/ 21 h 55"/>
                <a:gd name="T24" fmla="*/ 56 w 56"/>
                <a:gd name="T25" fmla="*/ 26 h 55"/>
                <a:gd name="T26" fmla="*/ 54 w 56"/>
                <a:gd name="T27" fmla="*/ 37 h 55"/>
                <a:gd name="T28" fmla="*/ 48 w 56"/>
                <a:gd name="T29" fmla="*/ 46 h 55"/>
                <a:gd name="T30" fmla="*/ 39 w 56"/>
                <a:gd name="T31" fmla="*/ 52 h 55"/>
                <a:gd name="T32" fmla="*/ 28 w 56"/>
                <a:gd name="T33" fmla="*/ 55 h 55"/>
                <a:gd name="T34" fmla="*/ 18 w 56"/>
                <a:gd name="T35" fmla="*/ 52 h 55"/>
                <a:gd name="T36" fmla="*/ 9 w 56"/>
                <a:gd name="T37" fmla="*/ 46 h 55"/>
                <a:gd name="T38" fmla="*/ 3 w 56"/>
                <a:gd name="T39" fmla="*/ 37 h 55"/>
                <a:gd name="T40" fmla="*/ 0 w 56"/>
                <a:gd name="T41" fmla="*/ 26 h 55"/>
                <a:gd name="T42" fmla="*/ 3 w 56"/>
                <a:gd name="T43" fmla="*/ 17 h 55"/>
                <a:gd name="T44" fmla="*/ 3 w 56"/>
                <a:gd name="T45" fmla="*/ 16 h 55"/>
                <a:gd name="T46" fmla="*/ 3 w 56"/>
                <a:gd name="T47" fmla="*/ 16 h 55"/>
                <a:gd name="T48" fmla="*/ 3 w 56"/>
                <a:gd name="T49" fmla="*/ 16 h 55"/>
                <a:gd name="T50" fmla="*/ 3 w 56"/>
                <a:gd name="T51" fmla="*/ 16 h 55"/>
                <a:gd name="T52" fmla="*/ 2 w 56"/>
                <a:gd name="T53" fmla="*/ 21 h 55"/>
                <a:gd name="T54" fmla="*/ 2 w 56"/>
                <a:gd name="T55" fmla="*/ 32 h 55"/>
                <a:gd name="T56" fmla="*/ 6 w 56"/>
                <a:gd name="T57" fmla="*/ 42 h 55"/>
                <a:gd name="T58" fmla="*/ 13 w 56"/>
                <a:gd name="T59" fmla="*/ 49 h 55"/>
                <a:gd name="T60" fmla="*/ 23 w 56"/>
                <a:gd name="T61" fmla="*/ 53 h 55"/>
                <a:gd name="T62" fmla="*/ 33 w 56"/>
                <a:gd name="T63" fmla="*/ 53 h 55"/>
                <a:gd name="T64" fmla="*/ 44 w 56"/>
                <a:gd name="T65" fmla="*/ 49 h 55"/>
                <a:gd name="T66" fmla="*/ 51 w 56"/>
                <a:gd name="T67" fmla="*/ 42 h 55"/>
                <a:gd name="T68" fmla="*/ 55 w 56"/>
                <a:gd name="T69" fmla="*/ 32 h 55"/>
                <a:gd name="T70" fmla="*/ 56 w 56"/>
                <a:gd name="T71"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5">
                  <a:moveTo>
                    <a:pt x="56" y="26"/>
                  </a:moveTo>
                  <a:lnTo>
                    <a:pt x="55" y="21"/>
                  </a:lnTo>
                  <a:lnTo>
                    <a:pt x="54" y="16"/>
                  </a:lnTo>
                  <a:lnTo>
                    <a:pt x="51" y="11"/>
                  </a:lnTo>
                  <a:lnTo>
                    <a:pt x="48" y="7"/>
                  </a:lnTo>
                  <a:lnTo>
                    <a:pt x="44" y="4"/>
                  </a:lnTo>
                  <a:lnTo>
                    <a:pt x="39" y="1"/>
                  </a:lnTo>
                  <a:lnTo>
                    <a:pt x="33" y="0"/>
                  </a:lnTo>
                  <a:lnTo>
                    <a:pt x="32" y="0"/>
                  </a:lnTo>
                  <a:lnTo>
                    <a:pt x="32" y="0"/>
                  </a:lnTo>
                  <a:lnTo>
                    <a:pt x="31" y="0"/>
                  </a:lnTo>
                  <a:lnTo>
                    <a:pt x="31" y="0"/>
                  </a:lnTo>
                  <a:lnTo>
                    <a:pt x="31" y="0"/>
                  </a:lnTo>
                  <a:lnTo>
                    <a:pt x="31" y="0"/>
                  </a:lnTo>
                  <a:lnTo>
                    <a:pt x="31" y="0"/>
                  </a:lnTo>
                  <a:lnTo>
                    <a:pt x="31" y="0"/>
                  </a:lnTo>
                  <a:lnTo>
                    <a:pt x="31" y="0"/>
                  </a:lnTo>
                  <a:lnTo>
                    <a:pt x="33" y="0"/>
                  </a:lnTo>
                  <a:lnTo>
                    <a:pt x="39" y="1"/>
                  </a:lnTo>
                  <a:lnTo>
                    <a:pt x="44" y="4"/>
                  </a:lnTo>
                  <a:lnTo>
                    <a:pt x="48" y="7"/>
                  </a:lnTo>
                  <a:lnTo>
                    <a:pt x="51" y="11"/>
                  </a:lnTo>
                  <a:lnTo>
                    <a:pt x="54" y="16"/>
                  </a:lnTo>
                  <a:lnTo>
                    <a:pt x="55" y="21"/>
                  </a:lnTo>
                  <a:lnTo>
                    <a:pt x="55" y="26"/>
                  </a:lnTo>
                  <a:lnTo>
                    <a:pt x="56" y="26"/>
                  </a:lnTo>
                  <a:lnTo>
                    <a:pt x="55" y="32"/>
                  </a:lnTo>
                  <a:lnTo>
                    <a:pt x="54" y="37"/>
                  </a:lnTo>
                  <a:lnTo>
                    <a:pt x="51" y="42"/>
                  </a:lnTo>
                  <a:lnTo>
                    <a:pt x="48" y="46"/>
                  </a:lnTo>
                  <a:lnTo>
                    <a:pt x="44" y="49"/>
                  </a:lnTo>
                  <a:lnTo>
                    <a:pt x="39" y="52"/>
                  </a:lnTo>
                  <a:lnTo>
                    <a:pt x="33" y="53"/>
                  </a:lnTo>
                  <a:lnTo>
                    <a:pt x="28" y="55"/>
                  </a:lnTo>
                  <a:lnTo>
                    <a:pt x="23" y="53"/>
                  </a:lnTo>
                  <a:lnTo>
                    <a:pt x="18" y="52"/>
                  </a:lnTo>
                  <a:lnTo>
                    <a:pt x="13" y="49"/>
                  </a:lnTo>
                  <a:lnTo>
                    <a:pt x="9" y="46"/>
                  </a:lnTo>
                  <a:lnTo>
                    <a:pt x="6" y="42"/>
                  </a:lnTo>
                  <a:lnTo>
                    <a:pt x="3" y="37"/>
                  </a:lnTo>
                  <a:lnTo>
                    <a:pt x="2" y="32"/>
                  </a:lnTo>
                  <a:lnTo>
                    <a:pt x="0" y="26"/>
                  </a:lnTo>
                  <a:lnTo>
                    <a:pt x="2" y="21"/>
                  </a:lnTo>
                  <a:lnTo>
                    <a:pt x="3" y="17"/>
                  </a:lnTo>
                  <a:lnTo>
                    <a:pt x="3" y="16"/>
                  </a:lnTo>
                  <a:lnTo>
                    <a:pt x="3" y="16"/>
                  </a:lnTo>
                  <a:lnTo>
                    <a:pt x="3" y="16"/>
                  </a:lnTo>
                  <a:lnTo>
                    <a:pt x="3" y="16"/>
                  </a:lnTo>
                  <a:lnTo>
                    <a:pt x="3" y="16"/>
                  </a:lnTo>
                  <a:lnTo>
                    <a:pt x="3" y="16"/>
                  </a:lnTo>
                  <a:lnTo>
                    <a:pt x="3" y="16"/>
                  </a:lnTo>
                  <a:lnTo>
                    <a:pt x="3" y="16"/>
                  </a:lnTo>
                  <a:lnTo>
                    <a:pt x="3" y="16"/>
                  </a:lnTo>
                  <a:lnTo>
                    <a:pt x="2" y="21"/>
                  </a:lnTo>
                  <a:lnTo>
                    <a:pt x="2" y="26"/>
                  </a:lnTo>
                  <a:lnTo>
                    <a:pt x="2" y="32"/>
                  </a:lnTo>
                  <a:lnTo>
                    <a:pt x="3" y="37"/>
                  </a:lnTo>
                  <a:lnTo>
                    <a:pt x="6" y="42"/>
                  </a:lnTo>
                  <a:lnTo>
                    <a:pt x="9" y="46"/>
                  </a:lnTo>
                  <a:lnTo>
                    <a:pt x="13" y="49"/>
                  </a:lnTo>
                  <a:lnTo>
                    <a:pt x="18" y="52"/>
                  </a:lnTo>
                  <a:lnTo>
                    <a:pt x="23" y="53"/>
                  </a:lnTo>
                  <a:lnTo>
                    <a:pt x="28" y="53"/>
                  </a:lnTo>
                  <a:lnTo>
                    <a:pt x="33" y="53"/>
                  </a:lnTo>
                  <a:lnTo>
                    <a:pt x="39" y="52"/>
                  </a:lnTo>
                  <a:lnTo>
                    <a:pt x="44" y="49"/>
                  </a:lnTo>
                  <a:lnTo>
                    <a:pt x="48" y="46"/>
                  </a:lnTo>
                  <a:lnTo>
                    <a:pt x="51" y="42"/>
                  </a:lnTo>
                  <a:lnTo>
                    <a:pt x="54" y="37"/>
                  </a:lnTo>
                  <a:lnTo>
                    <a:pt x="55" y="32"/>
                  </a:lnTo>
                  <a:lnTo>
                    <a:pt x="55" y="26"/>
                  </a:lnTo>
                  <a:lnTo>
                    <a:pt x="56" y="26"/>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7" name="Freeform 1617"/>
            <p:cNvSpPr>
              <a:spLocks/>
            </p:cNvSpPr>
            <p:nvPr/>
          </p:nvSpPr>
          <p:spPr bwMode="auto">
            <a:xfrm>
              <a:off x="4090" y="2546"/>
              <a:ext cx="53" cy="53"/>
            </a:xfrm>
            <a:custGeom>
              <a:avLst/>
              <a:gdLst>
                <a:gd name="T0" fmla="*/ 53 w 53"/>
                <a:gd name="T1" fmla="*/ 21 h 53"/>
                <a:gd name="T2" fmla="*/ 49 w 53"/>
                <a:gd name="T3" fmla="*/ 11 h 53"/>
                <a:gd name="T4" fmla="*/ 42 w 53"/>
                <a:gd name="T5" fmla="*/ 4 h 53"/>
                <a:gd name="T6" fmla="*/ 31 w 53"/>
                <a:gd name="T7" fmla="*/ 0 h 53"/>
                <a:gd name="T8" fmla="*/ 29 w 53"/>
                <a:gd name="T9" fmla="*/ 0 h 53"/>
                <a:gd name="T10" fmla="*/ 27 w 53"/>
                <a:gd name="T11" fmla="*/ 0 h 53"/>
                <a:gd name="T12" fmla="*/ 27 w 53"/>
                <a:gd name="T13" fmla="*/ 0 h 53"/>
                <a:gd name="T14" fmla="*/ 27 w 53"/>
                <a:gd name="T15" fmla="*/ 0 h 53"/>
                <a:gd name="T16" fmla="*/ 31 w 53"/>
                <a:gd name="T17" fmla="*/ 0 h 53"/>
                <a:gd name="T18" fmla="*/ 42 w 53"/>
                <a:gd name="T19" fmla="*/ 4 h 53"/>
                <a:gd name="T20" fmla="*/ 49 w 53"/>
                <a:gd name="T21" fmla="*/ 11 h 53"/>
                <a:gd name="T22" fmla="*/ 53 w 53"/>
                <a:gd name="T23" fmla="*/ 21 h 53"/>
                <a:gd name="T24" fmla="*/ 53 w 53"/>
                <a:gd name="T25" fmla="*/ 26 h 53"/>
                <a:gd name="T26" fmla="*/ 52 w 53"/>
                <a:gd name="T27" fmla="*/ 37 h 53"/>
                <a:gd name="T28" fmla="*/ 46 w 53"/>
                <a:gd name="T29" fmla="*/ 46 h 53"/>
                <a:gd name="T30" fmla="*/ 37 w 53"/>
                <a:gd name="T31" fmla="*/ 52 h 53"/>
                <a:gd name="T32" fmla="*/ 26 w 53"/>
                <a:gd name="T33" fmla="*/ 53 h 53"/>
                <a:gd name="T34" fmla="*/ 16 w 53"/>
                <a:gd name="T35" fmla="*/ 52 h 53"/>
                <a:gd name="T36" fmla="*/ 7 w 53"/>
                <a:gd name="T37" fmla="*/ 46 h 53"/>
                <a:gd name="T38" fmla="*/ 1 w 53"/>
                <a:gd name="T39" fmla="*/ 37 h 53"/>
                <a:gd name="T40" fmla="*/ 0 w 53"/>
                <a:gd name="T41" fmla="*/ 26 h 53"/>
                <a:gd name="T42" fmla="*/ 1 w 53"/>
                <a:gd name="T43" fmla="*/ 16 h 53"/>
                <a:gd name="T44" fmla="*/ 1 w 53"/>
                <a:gd name="T45" fmla="*/ 16 h 53"/>
                <a:gd name="T46" fmla="*/ 3 w 53"/>
                <a:gd name="T47" fmla="*/ 16 h 53"/>
                <a:gd name="T48" fmla="*/ 3 w 53"/>
                <a:gd name="T49" fmla="*/ 14 h 53"/>
                <a:gd name="T50" fmla="*/ 3 w 53"/>
                <a:gd name="T51" fmla="*/ 14 h 53"/>
                <a:gd name="T52" fmla="*/ 1 w 53"/>
                <a:gd name="T53" fmla="*/ 16 h 53"/>
                <a:gd name="T54" fmla="*/ 0 w 53"/>
                <a:gd name="T55" fmla="*/ 26 h 53"/>
                <a:gd name="T56" fmla="*/ 1 w 53"/>
                <a:gd name="T57" fmla="*/ 37 h 53"/>
                <a:gd name="T58" fmla="*/ 7 w 53"/>
                <a:gd name="T59" fmla="*/ 46 h 53"/>
                <a:gd name="T60" fmla="*/ 16 w 53"/>
                <a:gd name="T61" fmla="*/ 50 h 53"/>
                <a:gd name="T62" fmla="*/ 26 w 53"/>
                <a:gd name="T63" fmla="*/ 53 h 53"/>
                <a:gd name="T64" fmla="*/ 37 w 53"/>
                <a:gd name="T65" fmla="*/ 50 h 53"/>
                <a:gd name="T66" fmla="*/ 46 w 53"/>
                <a:gd name="T67" fmla="*/ 46 h 53"/>
                <a:gd name="T68" fmla="*/ 50 w 53"/>
                <a:gd name="T69" fmla="*/ 37 h 53"/>
                <a:gd name="T70" fmla="*/ 53 w 53"/>
                <a:gd name="T7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3">
                  <a:moveTo>
                    <a:pt x="53" y="26"/>
                  </a:moveTo>
                  <a:lnTo>
                    <a:pt x="53" y="21"/>
                  </a:lnTo>
                  <a:lnTo>
                    <a:pt x="52" y="16"/>
                  </a:lnTo>
                  <a:lnTo>
                    <a:pt x="49" y="11"/>
                  </a:lnTo>
                  <a:lnTo>
                    <a:pt x="46" y="7"/>
                  </a:lnTo>
                  <a:lnTo>
                    <a:pt x="42" y="4"/>
                  </a:lnTo>
                  <a:lnTo>
                    <a:pt x="37" y="1"/>
                  </a:lnTo>
                  <a:lnTo>
                    <a:pt x="31" y="0"/>
                  </a:lnTo>
                  <a:lnTo>
                    <a:pt x="29" y="0"/>
                  </a:lnTo>
                  <a:lnTo>
                    <a:pt x="29" y="0"/>
                  </a:lnTo>
                  <a:lnTo>
                    <a:pt x="29" y="0"/>
                  </a:lnTo>
                  <a:lnTo>
                    <a:pt x="27" y="0"/>
                  </a:lnTo>
                  <a:lnTo>
                    <a:pt x="27" y="0"/>
                  </a:lnTo>
                  <a:lnTo>
                    <a:pt x="27" y="0"/>
                  </a:lnTo>
                  <a:lnTo>
                    <a:pt x="27" y="0"/>
                  </a:lnTo>
                  <a:lnTo>
                    <a:pt x="27" y="0"/>
                  </a:lnTo>
                  <a:lnTo>
                    <a:pt x="27" y="0"/>
                  </a:lnTo>
                  <a:lnTo>
                    <a:pt x="31" y="0"/>
                  </a:lnTo>
                  <a:lnTo>
                    <a:pt x="37" y="1"/>
                  </a:lnTo>
                  <a:lnTo>
                    <a:pt x="42" y="4"/>
                  </a:lnTo>
                  <a:lnTo>
                    <a:pt x="46" y="7"/>
                  </a:lnTo>
                  <a:lnTo>
                    <a:pt x="49" y="11"/>
                  </a:lnTo>
                  <a:lnTo>
                    <a:pt x="50" y="16"/>
                  </a:lnTo>
                  <a:lnTo>
                    <a:pt x="53" y="21"/>
                  </a:lnTo>
                  <a:lnTo>
                    <a:pt x="53" y="26"/>
                  </a:lnTo>
                  <a:lnTo>
                    <a:pt x="53" y="26"/>
                  </a:lnTo>
                  <a:lnTo>
                    <a:pt x="53" y="32"/>
                  </a:lnTo>
                  <a:lnTo>
                    <a:pt x="52" y="37"/>
                  </a:lnTo>
                  <a:lnTo>
                    <a:pt x="49" y="42"/>
                  </a:lnTo>
                  <a:lnTo>
                    <a:pt x="46" y="46"/>
                  </a:lnTo>
                  <a:lnTo>
                    <a:pt x="42" y="49"/>
                  </a:lnTo>
                  <a:lnTo>
                    <a:pt x="37" y="52"/>
                  </a:lnTo>
                  <a:lnTo>
                    <a:pt x="31" y="53"/>
                  </a:lnTo>
                  <a:lnTo>
                    <a:pt x="26" y="53"/>
                  </a:lnTo>
                  <a:lnTo>
                    <a:pt x="21" y="53"/>
                  </a:lnTo>
                  <a:lnTo>
                    <a:pt x="16" y="52"/>
                  </a:lnTo>
                  <a:lnTo>
                    <a:pt x="11" y="49"/>
                  </a:lnTo>
                  <a:lnTo>
                    <a:pt x="7" y="46"/>
                  </a:lnTo>
                  <a:lnTo>
                    <a:pt x="4" y="42"/>
                  </a:lnTo>
                  <a:lnTo>
                    <a:pt x="1" y="37"/>
                  </a:lnTo>
                  <a:lnTo>
                    <a:pt x="0" y="32"/>
                  </a:lnTo>
                  <a:lnTo>
                    <a:pt x="0" y="26"/>
                  </a:lnTo>
                  <a:lnTo>
                    <a:pt x="0" y="21"/>
                  </a:lnTo>
                  <a:lnTo>
                    <a:pt x="1" y="16"/>
                  </a:lnTo>
                  <a:lnTo>
                    <a:pt x="1" y="16"/>
                  </a:lnTo>
                  <a:lnTo>
                    <a:pt x="1" y="16"/>
                  </a:lnTo>
                  <a:lnTo>
                    <a:pt x="1" y="16"/>
                  </a:lnTo>
                  <a:lnTo>
                    <a:pt x="3" y="16"/>
                  </a:lnTo>
                  <a:lnTo>
                    <a:pt x="3" y="14"/>
                  </a:lnTo>
                  <a:lnTo>
                    <a:pt x="3" y="14"/>
                  </a:lnTo>
                  <a:lnTo>
                    <a:pt x="3" y="14"/>
                  </a:lnTo>
                  <a:lnTo>
                    <a:pt x="3" y="14"/>
                  </a:lnTo>
                  <a:lnTo>
                    <a:pt x="3" y="14"/>
                  </a:lnTo>
                  <a:lnTo>
                    <a:pt x="1" y="16"/>
                  </a:lnTo>
                  <a:lnTo>
                    <a:pt x="0" y="21"/>
                  </a:lnTo>
                  <a:lnTo>
                    <a:pt x="0" y="26"/>
                  </a:lnTo>
                  <a:lnTo>
                    <a:pt x="0" y="32"/>
                  </a:lnTo>
                  <a:lnTo>
                    <a:pt x="1" y="37"/>
                  </a:lnTo>
                  <a:lnTo>
                    <a:pt x="4" y="42"/>
                  </a:lnTo>
                  <a:lnTo>
                    <a:pt x="7" y="46"/>
                  </a:lnTo>
                  <a:lnTo>
                    <a:pt x="11" y="49"/>
                  </a:lnTo>
                  <a:lnTo>
                    <a:pt x="16" y="50"/>
                  </a:lnTo>
                  <a:lnTo>
                    <a:pt x="21" y="53"/>
                  </a:lnTo>
                  <a:lnTo>
                    <a:pt x="26" y="53"/>
                  </a:lnTo>
                  <a:lnTo>
                    <a:pt x="31" y="53"/>
                  </a:lnTo>
                  <a:lnTo>
                    <a:pt x="37" y="50"/>
                  </a:lnTo>
                  <a:lnTo>
                    <a:pt x="42" y="49"/>
                  </a:lnTo>
                  <a:lnTo>
                    <a:pt x="46" y="46"/>
                  </a:lnTo>
                  <a:lnTo>
                    <a:pt x="49" y="42"/>
                  </a:lnTo>
                  <a:lnTo>
                    <a:pt x="50" y="37"/>
                  </a:lnTo>
                  <a:lnTo>
                    <a:pt x="53" y="32"/>
                  </a:lnTo>
                  <a:lnTo>
                    <a:pt x="53" y="26"/>
                  </a:lnTo>
                  <a:lnTo>
                    <a:pt x="53" y="26"/>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8" name="Freeform 1618"/>
            <p:cNvSpPr>
              <a:spLocks/>
            </p:cNvSpPr>
            <p:nvPr/>
          </p:nvSpPr>
          <p:spPr bwMode="auto">
            <a:xfrm>
              <a:off x="4090" y="2546"/>
              <a:ext cx="53" cy="53"/>
            </a:xfrm>
            <a:custGeom>
              <a:avLst/>
              <a:gdLst>
                <a:gd name="T0" fmla="*/ 53 w 53"/>
                <a:gd name="T1" fmla="*/ 21 h 53"/>
                <a:gd name="T2" fmla="*/ 49 w 53"/>
                <a:gd name="T3" fmla="*/ 11 h 53"/>
                <a:gd name="T4" fmla="*/ 42 w 53"/>
                <a:gd name="T5" fmla="*/ 4 h 53"/>
                <a:gd name="T6" fmla="*/ 31 w 53"/>
                <a:gd name="T7" fmla="*/ 0 h 53"/>
                <a:gd name="T8" fmla="*/ 27 w 53"/>
                <a:gd name="T9" fmla="*/ 0 h 53"/>
                <a:gd name="T10" fmla="*/ 27 w 53"/>
                <a:gd name="T11" fmla="*/ 0 h 53"/>
                <a:gd name="T12" fmla="*/ 26 w 53"/>
                <a:gd name="T13" fmla="*/ 0 h 53"/>
                <a:gd name="T14" fmla="*/ 26 w 53"/>
                <a:gd name="T15" fmla="*/ 0 h 53"/>
                <a:gd name="T16" fmla="*/ 26 w 53"/>
                <a:gd name="T17" fmla="*/ 0 h 53"/>
                <a:gd name="T18" fmla="*/ 37 w 53"/>
                <a:gd name="T19" fmla="*/ 3 h 53"/>
                <a:gd name="T20" fmla="*/ 44 w 53"/>
                <a:gd name="T21" fmla="*/ 8 h 53"/>
                <a:gd name="T22" fmla="*/ 50 w 53"/>
                <a:gd name="T23" fmla="*/ 16 h 53"/>
                <a:gd name="T24" fmla="*/ 53 w 53"/>
                <a:gd name="T25" fmla="*/ 26 h 53"/>
                <a:gd name="T26" fmla="*/ 53 w 53"/>
                <a:gd name="T27" fmla="*/ 32 h 53"/>
                <a:gd name="T28" fmla="*/ 49 w 53"/>
                <a:gd name="T29" fmla="*/ 42 h 53"/>
                <a:gd name="T30" fmla="*/ 42 w 53"/>
                <a:gd name="T31" fmla="*/ 49 h 53"/>
                <a:gd name="T32" fmla="*/ 31 w 53"/>
                <a:gd name="T33" fmla="*/ 53 h 53"/>
                <a:gd name="T34" fmla="*/ 21 w 53"/>
                <a:gd name="T35" fmla="*/ 53 h 53"/>
                <a:gd name="T36" fmla="*/ 11 w 53"/>
                <a:gd name="T37" fmla="*/ 49 h 53"/>
                <a:gd name="T38" fmla="*/ 4 w 53"/>
                <a:gd name="T39" fmla="*/ 42 h 53"/>
                <a:gd name="T40" fmla="*/ 0 w 53"/>
                <a:gd name="T41" fmla="*/ 32 h 53"/>
                <a:gd name="T42" fmla="*/ 0 w 53"/>
                <a:gd name="T43" fmla="*/ 21 h 53"/>
                <a:gd name="T44" fmla="*/ 3 w 53"/>
                <a:gd name="T45" fmla="*/ 14 h 53"/>
                <a:gd name="T46" fmla="*/ 3 w 53"/>
                <a:gd name="T47" fmla="*/ 14 h 53"/>
                <a:gd name="T48" fmla="*/ 4 w 53"/>
                <a:gd name="T49" fmla="*/ 14 h 53"/>
                <a:gd name="T50" fmla="*/ 4 w 53"/>
                <a:gd name="T51" fmla="*/ 13 h 53"/>
                <a:gd name="T52" fmla="*/ 4 w 53"/>
                <a:gd name="T53" fmla="*/ 13 h 53"/>
                <a:gd name="T54" fmla="*/ 1 w 53"/>
                <a:gd name="T55" fmla="*/ 21 h 53"/>
                <a:gd name="T56" fmla="*/ 1 w 53"/>
                <a:gd name="T57" fmla="*/ 32 h 53"/>
                <a:gd name="T58" fmla="*/ 4 w 53"/>
                <a:gd name="T59" fmla="*/ 42 h 53"/>
                <a:gd name="T60" fmla="*/ 11 w 53"/>
                <a:gd name="T61" fmla="*/ 47 h 53"/>
                <a:gd name="T62" fmla="*/ 21 w 53"/>
                <a:gd name="T63" fmla="*/ 52 h 53"/>
                <a:gd name="T64" fmla="*/ 31 w 53"/>
                <a:gd name="T65" fmla="*/ 52 h 53"/>
                <a:gd name="T66" fmla="*/ 42 w 53"/>
                <a:gd name="T67" fmla="*/ 47 h 53"/>
                <a:gd name="T68" fmla="*/ 47 w 53"/>
                <a:gd name="T69" fmla="*/ 42 h 53"/>
                <a:gd name="T70" fmla="*/ 52 w 53"/>
                <a:gd name="T71" fmla="*/ 32 h 53"/>
                <a:gd name="T72" fmla="*/ 53 w 53"/>
                <a:gd name="T7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6"/>
                  </a:moveTo>
                  <a:lnTo>
                    <a:pt x="53" y="21"/>
                  </a:lnTo>
                  <a:lnTo>
                    <a:pt x="50" y="16"/>
                  </a:lnTo>
                  <a:lnTo>
                    <a:pt x="49" y="11"/>
                  </a:lnTo>
                  <a:lnTo>
                    <a:pt x="46" y="7"/>
                  </a:lnTo>
                  <a:lnTo>
                    <a:pt x="42" y="4"/>
                  </a:lnTo>
                  <a:lnTo>
                    <a:pt x="37" y="1"/>
                  </a:lnTo>
                  <a:lnTo>
                    <a:pt x="31" y="0"/>
                  </a:lnTo>
                  <a:lnTo>
                    <a:pt x="27" y="0"/>
                  </a:lnTo>
                  <a:lnTo>
                    <a:pt x="27" y="0"/>
                  </a:lnTo>
                  <a:lnTo>
                    <a:pt x="27" y="0"/>
                  </a:lnTo>
                  <a:lnTo>
                    <a:pt x="27" y="0"/>
                  </a:lnTo>
                  <a:lnTo>
                    <a:pt x="26" y="0"/>
                  </a:lnTo>
                  <a:lnTo>
                    <a:pt x="26" y="0"/>
                  </a:lnTo>
                  <a:lnTo>
                    <a:pt x="26" y="0"/>
                  </a:lnTo>
                  <a:lnTo>
                    <a:pt x="26" y="0"/>
                  </a:lnTo>
                  <a:lnTo>
                    <a:pt x="26" y="0"/>
                  </a:lnTo>
                  <a:lnTo>
                    <a:pt x="26" y="0"/>
                  </a:lnTo>
                  <a:lnTo>
                    <a:pt x="31" y="1"/>
                  </a:lnTo>
                  <a:lnTo>
                    <a:pt x="37" y="3"/>
                  </a:lnTo>
                  <a:lnTo>
                    <a:pt x="42" y="4"/>
                  </a:lnTo>
                  <a:lnTo>
                    <a:pt x="44" y="8"/>
                  </a:lnTo>
                  <a:lnTo>
                    <a:pt x="47" y="11"/>
                  </a:lnTo>
                  <a:lnTo>
                    <a:pt x="50" y="16"/>
                  </a:lnTo>
                  <a:lnTo>
                    <a:pt x="52" y="21"/>
                  </a:lnTo>
                  <a:lnTo>
                    <a:pt x="53" y="26"/>
                  </a:lnTo>
                  <a:lnTo>
                    <a:pt x="53" y="26"/>
                  </a:lnTo>
                  <a:lnTo>
                    <a:pt x="53" y="32"/>
                  </a:lnTo>
                  <a:lnTo>
                    <a:pt x="50" y="37"/>
                  </a:lnTo>
                  <a:lnTo>
                    <a:pt x="49" y="42"/>
                  </a:lnTo>
                  <a:lnTo>
                    <a:pt x="46" y="46"/>
                  </a:lnTo>
                  <a:lnTo>
                    <a:pt x="42" y="49"/>
                  </a:lnTo>
                  <a:lnTo>
                    <a:pt x="37" y="50"/>
                  </a:lnTo>
                  <a:lnTo>
                    <a:pt x="31" y="53"/>
                  </a:lnTo>
                  <a:lnTo>
                    <a:pt x="26" y="53"/>
                  </a:lnTo>
                  <a:lnTo>
                    <a:pt x="21" y="53"/>
                  </a:lnTo>
                  <a:lnTo>
                    <a:pt x="16" y="50"/>
                  </a:lnTo>
                  <a:lnTo>
                    <a:pt x="11" y="49"/>
                  </a:lnTo>
                  <a:lnTo>
                    <a:pt x="7" y="46"/>
                  </a:lnTo>
                  <a:lnTo>
                    <a:pt x="4" y="42"/>
                  </a:lnTo>
                  <a:lnTo>
                    <a:pt x="1" y="37"/>
                  </a:lnTo>
                  <a:lnTo>
                    <a:pt x="0" y="32"/>
                  </a:lnTo>
                  <a:lnTo>
                    <a:pt x="0" y="26"/>
                  </a:lnTo>
                  <a:lnTo>
                    <a:pt x="0" y="21"/>
                  </a:lnTo>
                  <a:lnTo>
                    <a:pt x="1" y="16"/>
                  </a:lnTo>
                  <a:lnTo>
                    <a:pt x="3" y="14"/>
                  </a:lnTo>
                  <a:lnTo>
                    <a:pt x="3" y="14"/>
                  </a:lnTo>
                  <a:lnTo>
                    <a:pt x="3" y="14"/>
                  </a:lnTo>
                  <a:lnTo>
                    <a:pt x="3" y="14"/>
                  </a:lnTo>
                  <a:lnTo>
                    <a:pt x="4" y="14"/>
                  </a:lnTo>
                  <a:lnTo>
                    <a:pt x="4" y="14"/>
                  </a:lnTo>
                  <a:lnTo>
                    <a:pt x="4" y="13"/>
                  </a:lnTo>
                  <a:lnTo>
                    <a:pt x="4" y="13"/>
                  </a:lnTo>
                  <a:lnTo>
                    <a:pt x="4" y="13"/>
                  </a:lnTo>
                  <a:lnTo>
                    <a:pt x="3" y="16"/>
                  </a:lnTo>
                  <a:lnTo>
                    <a:pt x="1" y="21"/>
                  </a:lnTo>
                  <a:lnTo>
                    <a:pt x="0" y="26"/>
                  </a:lnTo>
                  <a:lnTo>
                    <a:pt x="1" y="32"/>
                  </a:lnTo>
                  <a:lnTo>
                    <a:pt x="3" y="37"/>
                  </a:lnTo>
                  <a:lnTo>
                    <a:pt x="4" y="42"/>
                  </a:lnTo>
                  <a:lnTo>
                    <a:pt x="8" y="44"/>
                  </a:lnTo>
                  <a:lnTo>
                    <a:pt x="11" y="47"/>
                  </a:lnTo>
                  <a:lnTo>
                    <a:pt x="16" y="50"/>
                  </a:lnTo>
                  <a:lnTo>
                    <a:pt x="21" y="52"/>
                  </a:lnTo>
                  <a:lnTo>
                    <a:pt x="26" y="53"/>
                  </a:lnTo>
                  <a:lnTo>
                    <a:pt x="31" y="52"/>
                  </a:lnTo>
                  <a:lnTo>
                    <a:pt x="37" y="50"/>
                  </a:lnTo>
                  <a:lnTo>
                    <a:pt x="42" y="47"/>
                  </a:lnTo>
                  <a:lnTo>
                    <a:pt x="44" y="44"/>
                  </a:lnTo>
                  <a:lnTo>
                    <a:pt x="47" y="42"/>
                  </a:lnTo>
                  <a:lnTo>
                    <a:pt x="50" y="37"/>
                  </a:lnTo>
                  <a:lnTo>
                    <a:pt x="52" y="32"/>
                  </a:lnTo>
                  <a:lnTo>
                    <a:pt x="53" y="26"/>
                  </a:lnTo>
                  <a:lnTo>
                    <a:pt x="53" y="2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79" name="Freeform 1619"/>
            <p:cNvSpPr>
              <a:spLocks/>
            </p:cNvSpPr>
            <p:nvPr/>
          </p:nvSpPr>
          <p:spPr bwMode="auto">
            <a:xfrm>
              <a:off x="4090" y="2546"/>
              <a:ext cx="53" cy="53"/>
            </a:xfrm>
            <a:custGeom>
              <a:avLst/>
              <a:gdLst>
                <a:gd name="T0" fmla="*/ 52 w 53"/>
                <a:gd name="T1" fmla="*/ 21 h 53"/>
                <a:gd name="T2" fmla="*/ 47 w 53"/>
                <a:gd name="T3" fmla="*/ 11 h 53"/>
                <a:gd name="T4" fmla="*/ 42 w 53"/>
                <a:gd name="T5" fmla="*/ 4 h 53"/>
                <a:gd name="T6" fmla="*/ 31 w 53"/>
                <a:gd name="T7" fmla="*/ 1 h 53"/>
                <a:gd name="T8" fmla="*/ 26 w 53"/>
                <a:gd name="T9" fmla="*/ 0 h 53"/>
                <a:gd name="T10" fmla="*/ 26 w 53"/>
                <a:gd name="T11" fmla="*/ 1 h 53"/>
                <a:gd name="T12" fmla="*/ 24 w 53"/>
                <a:gd name="T13" fmla="*/ 1 h 53"/>
                <a:gd name="T14" fmla="*/ 24 w 53"/>
                <a:gd name="T15" fmla="*/ 1 h 53"/>
                <a:gd name="T16" fmla="*/ 24 w 53"/>
                <a:gd name="T17" fmla="*/ 1 h 53"/>
                <a:gd name="T18" fmla="*/ 31 w 53"/>
                <a:gd name="T19" fmla="*/ 1 h 53"/>
                <a:gd name="T20" fmla="*/ 40 w 53"/>
                <a:gd name="T21" fmla="*/ 6 h 53"/>
                <a:gd name="T22" fmla="*/ 47 w 53"/>
                <a:gd name="T23" fmla="*/ 13 h 53"/>
                <a:gd name="T24" fmla="*/ 52 w 53"/>
                <a:gd name="T25" fmla="*/ 21 h 53"/>
                <a:gd name="T26" fmla="*/ 53 w 53"/>
                <a:gd name="T27" fmla="*/ 26 h 53"/>
                <a:gd name="T28" fmla="*/ 50 w 53"/>
                <a:gd name="T29" fmla="*/ 37 h 53"/>
                <a:gd name="T30" fmla="*/ 44 w 53"/>
                <a:gd name="T31" fmla="*/ 44 h 53"/>
                <a:gd name="T32" fmla="*/ 37 w 53"/>
                <a:gd name="T33" fmla="*/ 50 h 53"/>
                <a:gd name="T34" fmla="*/ 26 w 53"/>
                <a:gd name="T35" fmla="*/ 53 h 53"/>
                <a:gd name="T36" fmla="*/ 16 w 53"/>
                <a:gd name="T37" fmla="*/ 50 h 53"/>
                <a:gd name="T38" fmla="*/ 8 w 53"/>
                <a:gd name="T39" fmla="*/ 44 h 53"/>
                <a:gd name="T40" fmla="*/ 3 w 53"/>
                <a:gd name="T41" fmla="*/ 37 h 53"/>
                <a:gd name="T42" fmla="*/ 0 w 53"/>
                <a:gd name="T43" fmla="*/ 26 h 53"/>
                <a:gd name="T44" fmla="*/ 3 w 53"/>
                <a:gd name="T45" fmla="*/ 16 h 53"/>
                <a:gd name="T46" fmla="*/ 4 w 53"/>
                <a:gd name="T47" fmla="*/ 13 h 53"/>
                <a:gd name="T48" fmla="*/ 4 w 53"/>
                <a:gd name="T49" fmla="*/ 13 h 53"/>
                <a:gd name="T50" fmla="*/ 4 w 53"/>
                <a:gd name="T51" fmla="*/ 13 h 53"/>
                <a:gd name="T52" fmla="*/ 6 w 53"/>
                <a:gd name="T53" fmla="*/ 13 h 53"/>
                <a:gd name="T54" fmla="*/ 3 w 53"/>
                <a:gd name="T55" fmla="*/ 17 h 53"/>
                <a:gd name="T56" fmla="*/ 1 w 53"/>
                <a:gd name="T57" fmla="*/ 26 h 53"/>
                <a:gd name="T58" fmla="*/ 3 w 53"/>
                <a:gd name="T59" fmla="*/ 36 h 53"/>
                <a:gd name="T60" fmla="*/ 8 w 53"/>
                <a:gd name="T61" fmla="*/ 44 h 53"/>
                <a:gd name="T62" fmla="*/ 17 w 53"/>
                <a:gd name="T63" fmla="*/ 50 h 53"/>
                <a:gd name="T64" fmla="*/ 26 w 53"/>
                <a:gd name="T65" fmla="*/ 52 h 53"/>
                <a:gd name="T66" fmla="*/ 36 w 53"/>
                <a:gd name="T67" fmla="*/ 50 h 53"/>
                <a:gd name="T68" fmla="*/ 44 w 53"/>
                <a:gd name="T69" fmla="*/ 44 h 53"/>
                <a:gd name="T70" fmla="*/ 50 w 53"/>
                <a:gd name="T71" fmla="*/ 36 h 53"/>
                <a:gd name="T72" fmla="*/ 52 w 53"/>
                <a:gd name="T7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6"/>
                  </a:moveTo>
                  <a:lnTo>
                    <a:pt x="52" y="21"/>
                  </a:lnTo>
                  <a:lnTo>
                    <a:pt x="50" y="16"/>
                  </a:lnTo>
                  <a:lnTo>
                    <a:pt x="47" y="11"/>
                  </a:lnTo>
                  <a:lnTo>
                    <a:pt x="44" y="8"/>
                  </a:lnTo>
                  <a:lnTo>
                    <a:pt x="42" y="4"/>
                  </a:lnTo>
                  <a:lnTo>
                    <a:pt x="37" y="3"/>
                  </a:lnTo>
                  <a:lnTo>
                    <a:pt x="31" y="1"/>
                  </a:lnTo>
                  <a:lnTo>
                    <a:pt x="26" y="0"/>
                  </a:lnTo>
                  <a:lnTo>
                    <a:pt x="26" y="0"/>
                  </a:lnTo>
                  <a:lnTo>
                    <a:pt x="26" y="0"/>
                  </a:lnTo>
                  <a:lnTo>
                    <a:pt x="26" y="1"/>
                  </a:lnTo>
                  <a:lnTo>
                    <a:pt x="24" y="1"/>
                  </a:lnTo>
                  <a:lnTo>
                    <a:pt x="24" y="1"/>
                  </a:lnTo>
                  <a:lnTo>
                    <a:pt x="24" y="1"/>
                  </a:lnTo>
                  <a:lnTo>
                    <a:pt x="24" y="1"/>
                  </a:lnTo>
                  <a:lnTo>
                    <a:pt x="24" y="1"/>
                  </a:lnTo>
                  <a:lnTo>
                    <a:pt x="24" y="1"/>
                  </a:lnTo>
                  <a:lnTo>
                    <a:pt x="26" y="1"/>
                  </a:lnTo>
                  <a:lnTo>
                    <a:pt x="31" y="1"/>
                  </a:lnTo>
                  <a:lnTo>
                    <a:pt x="36" y="3"/>
                  </a:lnTo>
                  <a:lnTo>
                    <a:pt x="40" y="6"/>
                  </a:lnTo>
                  <a:lnTo>
                    <a:pt x="44" y="8"/>
                  </a:lnTo>
                  <a:lnTo>
                    <a:pt x="47" y="13"/>
                  </a:lnTo>
                  <a:lnTo>
                    <a:pt x="50" y="17"/>
                  </a:lnTo>
                  <a:lnTo>
                    <a:pt x="52" y="21"/>
                  </a:lnTo>
                  <a:lnTo>
                    <a:pt x="52" y="26"/>
                  </a:lnTo>
                  <a:lnTo>
                    <a:pt x="53" y="26"/>
                  </a:lnTo>
                  <a:lnTo>
                    <a:pt x="52" y="32"/>
                  </a:lnTo>
                  <a:lnTo>
                    <a:pt x="50" y="37"/>
                  </a:lnTo>
                  <a:lnTo>
                    <a:pt x="47" y="42"/>
                  </a:lnTo>
                  <a:lnTo>
                    <a:pt x="44" y="44"/>
                  </a:lnTo>
                  <a:lnTo>
                    <a:pt x="42" y="47"/>
                  </a:lnTo>
                  <a:lnTo>
                    <a:pt x="37" y="50"/>
                  </a:lnTo>
                  <a:lnTo>
                    <a:pt x="31" y="52"/>
                  </a:lnTo>
                  <a:lnTo>
                    <a:pt x="26" y="53"/>
                  </a:lnTo>
                  <a:lnTo>
                    <a:pt x="21" y="52"/>
                  </a:lnTo>
                  <a:lnTo>
                    <a:pt x="16" y="50"/>
                  </a:lnTo>
                  <a:lnTo>
                    <a:pt x="11" y="47"/>
                  </a:lnTo>
                  <a:lnTo>
                    <a:pt x="8" y="44"/>
                  </a:lnTo>
                  <a:lnTo>
                    <a:pt x="4" y="42"/>
                  </a:lnTo>
                  <a:lnTo>
                    <a:pt x="3" y="37"/>
                  </a:lnTo>
                  <a:lnTo>
                    <a:pt x="1" y="32"/>
                  </a:lnTo>
                  <a:lnTo>
                    <a:pt x="0" y="26"/>
                  </a:lnTo>
                  <a:lnTo>
                    <a:pt x="1" y="21"/>
                  </a:lnTo>
                  <a:lnTo>
                    <a:pt x="3" y="16"/>
                  </a:lnTo>
                  <a:lnTo>
                    <a:pt x="4" y="13"/>
                  </a:lnTo>
                  <a:lnTo>
                    <a:pt x="4" y="13"/>
                  </a:lnTo>
                  <a:lnTo>
                    <a:pt x="4" y="13"/>
                  </a:lnTo>
                  <a:lnTo>
                    <a:pt x="4" y="13"/>
                  </a:lnTo>
                  <a:lnTo>
                    <a:pt x="4" y="13"/>
                  </a:lnTo>
                  <a:lnTo>
                    <a:pt x="4" y="13"/>
                  </a:lnTo>
                  <a:lnTo>
                    <a:pt x="6" y="13"/>
                  </a:lnTo>
                  <a:lnTo>
                    <a:pt x="6" y="13"/>
                  </a:lnTo>
                  <a:lnTo>
                    <a:pt x="6" y="13"/>
                  </a:lnTo>
                  <a:lnTo>
                    <a:pt x="3" y="17"/>
                  </a:lnTo>
                  <a:lnTo>
                    <a:pt x="1" y="21"/>
                  </a:lnTo>
                  <a:lnTo>
                    <a:pt x="1" y="26"/>
                  </a:lnTo>
                  <a:lnTo>
                    <a:pt x="1" y="32"/>
                  </a:lnTo>
                  <a:lnTo>
                    <a:pt x="3" y="36"/>
                  </a:lnTo>
                  <a:lnTo>
                    <a:pt x="6" y="40"/>
                  </a:lnTo>
                  <a:lnTo>
                    <a:pt x="8" y="44"/>
                  </a:lnTo>
                  <a:lnTo>
                    <a:pt x="13" y="47"/>
                  </a:lnTo>
                  <a:lnTo>
                    <a:pt x="17" y="50"/>
                  </a:lnTo>
                  <a:lnTo>
                    <a:pt x="21" y="52"/>
                  </a:lnTo>
                  <a:lnTo>
                    <a:pt x="26" y="52"/>
                  </a:lnTo>
                  <a:lnTo>
                    <a:pt x="31" y="52"/>
                  </a:lnTo>
                  <a:lnTo>
                    <a:pt x="36" y="50"/>
                  </a:lnTo>
                  <a:lnTo>
                    <a:pt x="40" y="47"/>
                  </a:lnTo>
                  <a:lnTo>
                    <a:pt x="44" y="44"/>
                  </a:lnTo>
                  <a:lnTo>
                    <a:pt x="47" y="40"/>
                  </a:lnTo>
                  <a:lnTo>
                    <a:pt x="50" y="36"/>
                  </a:lnTo>
                  <a:lnTo>
                    <a:pt x="52" y="32"/>
                  </a:lnTo>
                  <a:lnTo>
                    <a:pt x="52" y="26"/>
                  </a:lnTo>
                  <a:lnTo>
                    <a:pt x="53"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0" name="Freeform 1620"/>
            <p:cNvSpPr>
              <a:spLocks/>
            </p:cNvSpPr>
            <p:nvPr/>
          </p:nvSpPr>
          <p:spPr bwMode="auto">
            <a:xfrm>
              <a:off x="4091" y="2547"/>
              <a:ext cx="51" cy="51"/>
            </a:xfrm>
            <a:custGeom>
              <a:avLst/>
              <a:gdLst>
                <a:gd name="T0" fmla="*/ 51 w 51"/>
                <a:gd name="T1" fmla="*/ 20 h 51"/>
                <a:gd name="T2" fmla="*/ 46 w 51"/>
                <a:gd name="T3" fmla="*/ 12 h 51"/>
                <a:gd name="T4" fmla="*/ 39 w 51"/>
                <a:gd name="T5" fmla="*/ 5 h 51"/>
                <a:gd name="T6" fmla="*/ 30 w 51"/>
                <a:gd name="T7" fmla="*/ 0 h 51"/>
                <a:gd name="T8" fmla="*/ 23 w 51"/>
                <a:gd name="T9" fmla="*/ 0 h 51"/>
                <a:gd name="T10" fmla="*/ 22 w 51"/>
                <a:gd name="T11" fmla="*/ 0 h 51"/>
                <a:gd name="T12" fmla="*/ 22 w 51"/>
                <a:gd name="T13" fmla="*/ 0 h 51"/>
                <a:gd name="T14" fmla="*/ 22 w 51"/>
                <a:gd name="T15" fmla="*/ 0 h 51"/>
                <a:gd name="T16" fmla="*/ 20 w 51"/>
                <a:gd name="T17" fmla="*/ 0 h 51"/>
                <a:gd name="T18" fmla="*/ 30 w 51"/>
                <a:gd name="T19" fmla="*/ 0 h 51"/>
                <a:gd name="T20" fmla="*/ 39 w 51"/>
                <a:gd name="T21" fmla="*/ 5 h 51"/>
                <a:gd name="T22" fmla="*/ 46 w 51"/>
                <a:gd name="T23" fmla="*/ 12 h 51"/>
                <a:gd name="T24" fmla="*/ 51 w 51"/>
                <a:gd name="T25" fmla="*/ 20 h 51"/>
                <a:gd name="T26" fmla="*/ 51 w 51"/>
                <a:gd name="T27" fmla="*/ 25 h 51"/>
                <a:gd name="T28" fmla="*/ 49 w 51"/>
                <a:gd name="T29" fmla="*/ 35 h 51"/>
                <a:gd name="T30" fmla="*/ 43 w 51"/>
                <a:gd name="T31" fmla="*/ 43 h 51"/>
                <a:gd name="T32" fmla="*/ 35 w 51"/>
                <a:gd name="T33" fmla="*/ 49 h 51"/>
                <a:gd name="T34" fmla="*/ 25 w 51"/>
                <a:gd name="T35" fmla="*/ 51 h 51"/>
                <a:gd name="T36" fmla="*/ 16 w 51"/>
                <a:gd name="T37" fmla="*/ 49 h 51"/>
                <a:gd name="T38" fmla="*/ 7 w 51"/>
                <a:gd name="T39" fmla="*/ 43 h 51"/>
                <a:gd name="T40" fmla="*/ 2 w 51"/>
                <a:gd name="T41" fmla="*/ 35 h 51"/>
                <a:gd name="T42" fmla="*/ 0 w 51"/>
                <a:gd name="T43" fmla="*/ 25 h 51"/>
                <a:gd name="T44" fmla="*/ 2 w 51"/>
                <a:gd name="T45" fmla="*/ 16 h 51"/>
                <a:gd name="T46" fmla="*/ 5 w 51"/>
                <a:gd name="T47" fmla="*/ 10 h 51"/>
                <a:gd name="T48" fmla="*/ 5 w 51"/>
                <a:gd name="T49" fmla="*/ 10 h 51"/>
                <a:gd name="T50" fmla="*/ 6 w 51"/>
                <a:gd name="T51" fmla="*/ 10 h 51"/>
                <a:gd name="T52" fmla="*/ 6 w 51"/>
                <a:gd name="T53" fmla="*/ 10 h 51"/>
                <a:gd name="T54" fmla="*/ 5 w 51"/>
                <a:gd name="T55" fmla="*/ 12 h 51"/>
                <a:gd name="T56" fmla="*/ 0 w 51"/>
                <a:gd name="T57" fmla="*/ 20 h 51"/>
                <a:gd name="T58" fmla="*/ 0 w 51"/>
                <a:gd name="T59" fmla="*/ 31 h 51"/>
                <a:gd name="T60" fmla="*/ 5 w 51"/>
                <a:gd name="T61" fmla="*/ 39 h 51"/>
                <a:gd name="T62" fmla="*/ 12 w 51"/>
                <a:gd name="T63" fmla="*/ 46 h 51"/>
                <a:gd name="T64" fmla="*/ 20 w 51"/>
                <a:gd name="T65" fmla="*/ 51 h 51"/>
                <a:gd name="T66" fmla="*/ 30 w 51"/>
                <a:gd name="T67" fmla="*/ 51 h 51"/>
                <a:gd name="T68" fmla="*/ 39 w 51"/>
                <a:gd name="T69" fmla="*/ 46 h 51"/>
                <a:gd name="T70" fmla="*/ 46 w 51"/>
                <a:gd name="T71" fmla="*/ 39 h 51"/>
                <a:gd name="T72" fmla="*/ 51 w 51"/>
                <a:gd name="T73" fmla="*/ 31 h 51"/>
                <a:gd name="T74" fmla="*/ 51 w 51"/>
                <a:gd name="T75"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1">
                  <a:moveTo>
                    <a:pt x="51" y="25"/>
                  </a:moveTo>
                  <a:lnTo>
                    <a:pt x="51" y="20"/>
                  </a:lnTo>
                  <a:lnTo>
                    <a:pt x="49" y="16"/>
                  </a:lnTo>
                  <a:lnTo>
                    <a:pt x="46" y="12"/>
                  </a:lnTo>
                  <a:lnTo>
                    <a:pt x="43" y="7"/>
                  </a:lnTo>
                  <a:lnTo>
                    <a:pt x="39" y="5"/>
                  </a:lnTo>
                  <a:lnTo>
                    <a:pt x="35" y="2"/>
                  </a:lnTo>
                  <a:lnTo>
                    <a:pt x="30" y="0"/>
                  </a:lnTo>
                  <a:lnTo>
                    <a:pt x="25" y="0"/>
                  </a:lnTo>
                  <a:lnTo>
                    <a:pt x="23" y="0"/>
                  </a:lnTo>
                  <a:lnTo>
                    <a:pt x="22" y="0"/>
                  </a:lnTo>
                  <a:lnTo>
                    <a:pt x="22" y="0"/>
                  </a:lnTo>
                  <a:lnTo>
                    <a:pt x="22" y="0"/>
                  </a:lnTo>
                  <a:lnTo>
                    <a:pt x="22" y="0"/>
                  </a:lnTo>
                  <a:lnTo>
                    <a:pt x="22" y="0"/>
                  </a:lnTo>
                  <a:lnTo>
                    <a:pt x="22" y="0"/>
                  </a:lnTo>
                  <a:lnTo>
                    <a:pt x="22" y="0"/>
                  </a:lnTo>
                  <a:lnTo>
                    <a:pt x="20" y="0"/>
                  </a:lnTo>
                  <a:lnTo>
                    <a:pt x="25" y="0"/>
                  </a:lnTo>
                  <a:lnTo>
                    <a:pt x="30" y="0"/>
                  </a:lnTo>
                  <a:lnTo>
                    <a:pt x="35" y="2"/>
                  </a:lnTo>
                  <a:lnTo>
                    <a:pt x="39" y="5"/>
                  </a:lnTo>
                  <a:lnTo>
                    <a:pt x="43" y="7"/>
                  </a:lnTo>
                  <a:lnTo>
                    <a:pt x="46" y="12"/>
                  </a:lnTo>
                  <a:lnTo>
                    <a:pt x="49" y="16"/>
                  </a:lnTo>
                  <a:lnTo>
                    <a:pt x="51" y="20"/>
                  </a:lnTo>
                  <a:lnTo>
                    <a:pt x="51" y="25"/>
                  </a:lnTo>
                  <a:lnTo>
                    <a:pt x="51" y="25"/>
                  </a:lnTo>
                  <a:lnTo>
                    <a:pt x="51" y="31"/>
                  </a:lnTo>
                  <a:lnTo>
                    <a:pt x="49" y="35"/>
                  </a:lnTo>
                  <a:lnTo>
                    <a:pt x="46" y="39"/>
                  </a:lnTo>
                  <a:lnTo>
                    <a:pt x="43" y="43"/>
                  </a:lnTo>
                  <a:lnTo>
                    <a:pt x="39" y="46"/>
                  </a:lnTo>
                  <a:lnTo>
                    <a:pt x="35" y="49"/>
                  </a:lnTo>
                  <a:lnTo>
                    <a:pt x="30" y="51"/>
                  </a:lnTo>
                  <a:lnTo>
                    <a:pt x="25" y="51"/>
                  </a:lnTo>
                  <a:lnTo>
                    <a:pt x="20" y="51"/>
                  </a:lnTo>
                  <a:lnTo>
                    <a:pt x="16" y="49"/>
                  </a:lnTo>
                  <a:lnTo>
                    <a:pt x="12" y="46"/>
                  </a:lnTo>
                  <a:lnTo>
                    <a:pt x="7" y="43"/>
                  </a:lnTo>
                  <a:lnTo>
                    <a:pt x="5" y="39"/>
                  </a:lnTo>
                  <a:lnTo>
                    <a:pt x="2" y="35"/>
                  </a:lnTo>
                  <a:lnTo>
                    <a:pt x="0" y="31"/>
                  </a:lnTo>
                  <a:lnTo>
                    <a:pt x="0" y="25"/>
                  </a:lnTo>
                  <a:lnTo>
                    <a:pt x="0" y="20"/>
                  </a:lnTo>
                  <a:lnTo>
                    <a:pt x="2" y="16"/>
                  </a:lnTo>
                  <a:lnTo>
                    <a:pt x="5" y="12"/>
                  </a:lnTo>
                  <a:lnTo>
                    <a:pt x="5" y="10"/>
                  </a:lnTo>
                  <a:lnTo>
                    <a:pt x="5" y="10"/>
                  </a:lnTo>
                  <a:lnTo>
                    <a:pt x="5" y="10"/>
                  </a:lnTo>
                  <a:lnTo>
                    <a:pt x="5" y="10"/>
                  </a:lnTo>
                  <a:lnTo>
                    <a:pt x="6" y="10"/>
                  </a:lnTo>
                  <a:lnTo>
                    <a:pt x="6" y="10"/>
                  </a:lnTo>
                  <a:lnTo>
                    <a:pt x="6" y="10"/>
                  </a:lnTo>
                  <a:lnTo>
                    <a:pt x="6" y="10"/>
                  </a:lnTo>
                  <a:lnTo>
                    <a:pt x="5" y="12"/>
                  </a:lnTo>
                  <a:lnTo>
                    <a:pt x="2" y="16"/>
                  </a:lnTo>
                  <a:lnTo>
                    <a:pt x="0" y="20"/>
                  </a:lnTo>
                  <a:lnTo>
                    <a:pt x="0" y="25"/>
                  </a:lnTo>
                  <a:lnTo>
                    <a:pt x="0" y="31"/>
                  </a:lnTo>
                  <a:lnTo>
                    <a:pt x="2" y="35"/>
                  </a:lnTo>
                  <a:lnTo>
                    <a:pt x="5" y="39"/>
                  </a:lnTo>
                  <a:lnTo>
                    <a:pt x="7" y="43"/>
                  </a:lnTo>
                  <a:lnTo>
                    <a:pt x="12" y="46"/>
                  </a:lnTo>
                  <a:lnTo>
                    <a:pt x="16" y="48"/>
                  </a:lnTo>
                  <a:lnTo>
                    <a:pt x="20" y="51"/>
                  </a:lnTo>
                  <a:lnTo>
                    <a:pt x="25" y="51"/>
                  </a:lnTo>
                  <a:lnTo>
                    <a:pt x="30" y="51"/>
                  </a:lnTo>
                  <a:lnTo>
                    <a:pt x="35" y="48"/>
                  </a:lnTo>
                  <a:lnTo>
                    <a:pt x="39" y="46"/>
                  </a:lnTo>
                  <a:lnTo>
                    <a:pt x="43" y="43"/>
                  </a:lnTo>
                  <a:lnTo>
                    <a:pt x="46" y="39"/>
                  </a:lnTo>
                  <a:lnTo>
                    <a:pt x="49" y="35"/>
                  </a:lnTo>
                  <a:lnTo>
                    <a:pt x="51" y="31"/>
                  </a:lnTo>
                  <a:lnTo>
                    <a:pt x="51" y="25"/>
                  </a:lnTo>
                  <a:lnTo>
                    <a:pt x="51" y="2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1" name="Freeform 1621"/>
            <p:cNvSpPr>
              <a:spLocks/>
            </p:cNvSpPr>
            <p:nvPr/>
          </p:nvSpPr>
          <p:spPr bwMode="auto">
            <a:xfrm>
              <a:off x="4091" y="2547"/>
              <a:ext cx="51" cy="51"/>
            </a:xfrm>
            <a:custGeom>
              <a:avLst/>
              <a:gdLst>
                <a:gd name="T0" fmla="*/ 51 w 51"/>
                <a:gd name="T1" fmla="*/ 20 h 51"/>
                <a:gd name="T2" fmla="*/ 46 w 51"/>
                <a:gd name="T3" fmla="*/ 12 h 51"/>
                <a:gd name="T4" fmla="*/ 39 w 51"/>
                <a:gd name="T5" fmla="*/ 5 h 51"/>
                <a:gd name="T6" fmla="*/ 30 w 51"/>
                <a:gd name="T7" fmla="*/ 0 h 51"/>
                <a:gd name="T8" fmla="*/ 20 w 51"/>
                <a:gd name="T9" fmla="*/ 0 h 51"/>
                <a:gd name="T10" fmla="*/ 20 w 51"/>
                <a:gd name="T11" fmla="*/ 2 h 51"/>
                <a:gd name="T12" fmla="*/ 19 w 51"/>
                <a:gd name="T13" fmla="*/ 2 h 51"/>
                <a:gd name="T14" fmla="*/ 19 w 51"/>
                <a:gd name="T15" fmla="*/ 2 h 51"/>
                <a:gd name="T16" fmla="*/ 18 w 51"/>
                <a:gd name="T17" fmla="*/ 2 h 51"/>
                <a:gd name="T18" fmla="*/ 25 w 51"/>
                <a:gd name="T19" fmla="*/ 0 h 51"/>
                <a:gd name="T20" fmla="*/ 35 w 51"/>
                <a:gd name="T21" fmla="*/ 3 h 51"/>
                <a:gd name="T22" fmla="*/ 43 w 51"/>
                <a:gd name="T23" fmla="*/ 7 h 51"/>
                <a:gd name="T24" fmla="*/ 48 w 51"/>
                <a:gd name="T25" fmla="*/ 16 h 51"/>
                <a:gd name="T26" fmla="*/ 51 w 51"/>
                <a:gd name="T27" fmla="*/ 25 h 51"/>
                <a:gd name="T28" fmla="*/ 51 w 51"/>
                <a:gd name="T29" fmla="*/ 31 h 51"/>
                <a:gd name="T30" fmla="*/ 46 w 51"/>
                <a:gd name="T31" fmla="*/ 39 h 51"/>
                <a:gd name="T32" fmla="*/ 39 w 51"/>
                <a:gd name="T33" fmla="*/ 46 h 51"/>
                <a:gd name="T34" fmla="*/ 30 w 51"/>
                <a:gd name="T35" fmla="*/ 51 h 51"/>
                <a:gd name="T36" fmla="*/ 20 w 51"/>
                <a:gd name="T37" fmla="*/ 51 h 51"/>
                <a:gd name="T38" fmla="*/ 12 w 51"/>
                <a:gd name="T39" fmla="*/ 46 h 51"/>
                <a:gd name="T40" fmla="*/ 5 w 51"/>
                <a:gd name="T41" fmla="*/ 39 h 51"/>
                <a:gd name="T42" fmla="*/ 0 w 51"/>
                <a:gd name="T43" fmla="*/ 31 h 51"/>
                <a:gd name="T44" fmla="*/ 0 w 51"/>
                <a:gd name="T45" fmla="*/ 20 h 51"/>
                <a:gd name="T46" fmla="*/ 5 w 51"/>
                <a:gd name="T47" fmla="*/ 12 h 51"/>
                <a:gd name="T48" fmla="*/ 6 w 51"/>
                <a:gd name="T49" fmla="*/ 9 h 51"/>
                <a:gd name="T50" fmla="*/ 7 w 51"/>
                <a:gd name="T51" fmla="*/ 9 h 51"/>
                <a:gd name="T52" fmla="*/ 7 w 51"/>
                <a:gd name="T53" fmla="*/ 9 h 51"/>
                <a:gd name="T54" fmla="*/ 7 w 51"/>
                <a:gd name="T55" fmla="*/ 9 h 51"/>
                <a:gd name="T56" fmla="*/ 5 w 51"/>
                <a:gd name="T57" fmla="*/ 12 h 51"/>
                <a:gd name="T58" fmla="*/ 2 w 51"/>
                <a:gd name="T59" fmla="*/ 20 h 51"/>
                <a:gd name="T60" fmla="*/ 2 w 51"/>
                <a:gd name="T61" fmla="*/ 31 h 51"/>
                <a:gd name="T62" fmla="*/ 5 w 51"/>
                <a:gd name="T63" fmla="*/ 39 h 51"/>
                <a:gd name="T64" fmla="*/ 12 w 51"/>
                <a:gd name="T65" fmla="*/ 46 h 51"/>
                <a:gd name="T66" fmla="*/ 20 w 51"/>
                <a:gd name="T67" fmla="*/ 49 h 51"/>
                <a:gd name="T68" fmla="*/ 30 w 51"/>
                <a:gd name="T69" fmla="*/ 49 h 51"/>
                <a:gd name="T70" fmla="*/ 39 w 51"/>
                <a:gd name="T71" fmla="*/ 46 h 51"/>
                <a:gd name="T72" fmla="*/ 46 w 51"/>
                <a:gd name="T73" fmla="*/ 39 h 51"/>
                <a:gd name="T74" fmla="*/ 49 w 51"/>
                <a:gd name="T75" fmla="*/ 31 h 51"/>
                <a:gd name="T76" fmla="*/ 51 w 51"/>
                <a:gd name="T7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51">
                  <a:moveTo>
                    <a:pt x="51" y="25"/>
                  </a:moveTo>
                  <a:lnTo>
                    <a:pt x="51" y="20"/>
                  </a:lnTo>
                  <a:lnTo>
                    <a:pt x="49" y="16"/>
                  </a:lnTo>
                  <a:lnTo>
                    <a:pt x="46" y="12"/>
                  </a:lnTo>
                  <a:lnTo>
                    <a:pt x="43" y="7"/>
                  </a:lnTo>
                  <a:lnTo>
                    <a:pt x="39" y="5"/>
                  </a:lnTo>
                  <a:lnTo>
                    <a:pt x="35" y="2"/>
                  </a:lnTo>
                  <a:lnTo>
                    <a:pt x="30" y="0"/>
                  </a:lnTo>
                  <a:lnTo>
                    <a:pt x="25" y="0"/>
                  </a:lnTo>
                  <a:lnTo>
                    <a:pt x="20" y="0"/>
                  </a:lnTo>
                  <a:lnTo>
                    <a:pt x="20" y="0"/>
                  </a:lnTo>
                  <a:lnTo>
                    <a:pt x="20" y="2"/>
                  </a:lnTo>
                  <a:lnTo>
                    <a:pt x="20" y="2"/>
                  </a:lnTo>
                  <a:lnTo>
                    <a:pt x="19" y="2"/>
                  </a:lnTo>
                  <a:lnTo>
                    <a:pt x="19" y="2"/>
                  </a:lnTo>
                  <a:lnTo>
                    <a:pt x="19" y="2"/>
                  </a:lnTo>
                  <a:lnTo>
                    <a:pt x="19" y="2"/>
                  </a:lnTo>
                  <a:lnTo>
                    <a:pt x="18" y="2"/>
                  </a:lnTo>
                  <a:lnTo>
                    <a:pt x="20" y="2"/>
                  </a:lnTo>
                  <a:lnTo>
                    <a:pt x="25" y="0"/>
                  </a:lnTo>
                  <a:lnTo>
                    <a:pt x="30" y="2"/>
                  </a:lnTo>
                  <a:lnTo>
                    <a:pt x="35" y="3"/>
                  </a:lnTo>
                  <a:lnTo>
                    <a:pt x="39" y="5"/>
                  </a:lnTo>
                  <a:lnTo>
                    <a:pt x="43" y="7"/>
                  </a:lnTo>
                  <a:lnTo>
                    <a:pt x="46" y="12"/>
                  </a:lnTo>
                  <a:lnTo>
                    <a:pt x="48" y="16"/>
                  </a:lnTo>
                  <a:lnTo>
                    <a:pt x="49" y="20"/>
                  </a:lnTo>
                  <a:lnTo>
                    <a:pt x="51" y="25"/>
                  </a:lnTo>
                  <a:lnTo>
                    <a:pt x="51" y="25"/>
                  </a:lnTo>
                  <a:lnTo>
                    <a:pt x="51" y="31"/>
                  </a:lnTo>
                  <a:lnTo>
                    <a:pt x="49" y="35"/>
                  </a:lnTo>
                  <a:lnTo>
                    <a:pt x="46" y="39"/>
                  </a:lnTo>
                  <a:lnTo>
                    <a:pt x="43" y="43"/>
                  </a:lnTo>
                  <a:lnTo>
                    <a:pt x="39" y="46"/>
                  </a:lnTo>
                  <a:lnTo>
                    <a:pt x="35" y="48"/>
                  </a:lnTo>
                  <a:lnTo>
                    <a:pt x="30" y="51"/>
                  </a:lnTo>
                  <a:lnTo>
                    <a:pt x="25" y="51"/>
                  </a:lnTo>
                  <a:lnTo>
                    <a:pt x="20" y="51"/>
                  </a:lnTo>
                  <a:lnTo>
                    <a:pt x="16" y="48"/>
                  </a:lnTo>
                  <a:lnTo>
                    <a:pt x="12" y="46"/>
                  </a:lnTo>
                  <a:lnTo>
                    <a:pt x="7" y="43"/>
                  </a:lnTo>
                  <a:lnTo>
                    <a:pt x="5" y="39"/>
                  </a:lnTo>
                  <a:lnTo>
                    <a:pt x="2" y="35"/>
                  </a:lnTo>
                  <a:lnTo>
                    <a:pt x="0" y="31"/>
                  </a:lnTo>
                  <a:lnTo>
                    <a:pt x="0" y="25"/>
                  </a:lnTo>
                  <a:lnTo>
                    <a:pt x="0" y="20"/>
                  </a:lnTo>
                  <a:lnTo>
                    <a:pt x="2" y="16"/>
                  </a:lnTo>
                  <a:lnTo>
                    <a:pt x="5" y="12"/>
                  </a:lnTo>
                  <a:lnTo>
                    <a:pt x="6" y="10"/>
                  </a:lnTo>
                  <a:lnTo>
                    <a:pt x="6" y="9"/>
                  </a:lnTo>
                  <a:lnTo>
                    <a:pt x="6" y="9"/>
                  </a:lnTo>
                  <a:lnTo>
                    <a:pt x="7" y="9"/>
                  </a:lnTo>
                  <a:lnTo>
                    <a:pt x="7" y="9"/>
                  </a:lnTo>
                  <a:lnTo>
                    <a:pt x="7" y="9"/>
                  </a:lnTo>
                  <a:lnTo>
                    <a:pt x="7" y="9"/>
                  </a:lnTo>
                  <a:lnTo>
                    <a:pt x="7" y="9"/>
                  </a:lnTo>
                  <a:lnTo>
                    <a:pt x="7" y="9"/>
                  </a:lnTo>
                  <a:lnTo>
                    <a:pt x="5" y="12"/>
                  </a:lnTo>
                  <a:lnTo>
                    <a:pt x="3" y="16"/>
                  </a:lnTo>
                  <a:lnTo>
                    <a:pt x="2" y="20"/>
                  </a:lnTo>
                  <a:lnTo>
                    <a:pt x="0" y="25"/>
                  </a:lnTo>
                  <a:lnTo>
                    <a:pt x="2" y="31"/>
                  </a:lnTo>
                  <a:lnTo>
                    <a:pt x="3" y="35"/>
                  </a:lnTo>
                  <a:lnTo>
                    <a:pt x="5" y="39"/>
                  </a:lnTo>
                  <a:lnTo>
                    <a:pt x="7" y="43"/>
                  </a:lnTo>
                  <a:lnTo>
                    <a:pt x="12" y="46"/>
                  </a:lnTo>
                  <a:lnTo>
                    <a:pt x="16" y="48"/>
                  </a:lnTo>
                  <a:lnTo>
                    <a:pt x="20" y="49"/>
                  </a:lnTo>
                  <a:lnTo>
                    <a:pt x="25" y="51"/>
                  </a:lnTo>
                  <a:lnTo>
                    <a:pt x="30" y="49"/>
                  </a:lnTo>
                  <a:lnTo>
                    <a:pt x="35" y="48"/>
                  </a:lnTo>
                  <a:lnTo>
                    <a:pt x="39" y="46"/>
                  </a:lnTo>
                  <a:lnTo>
                    <a:pt x="43" y="43"/>
                  </a:lnTo>
                  <a:lnTo>
                    <a:pt x="46" y="39"/>
                  </a:lnTo>
                  <a:lnTo>
                    <a:pt x="48" y="35"/>
                  </a:lnTo>
                  <a:lnTo>
                    <a:pt x="49" y="31"/>
                  </a:lnTo>
                  <a:lnTo>
                    <a:pt x="51" y="25"/>
                  </a:lnTo>
                  <a:lnTo>
                    <a:pt x="51" y="2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2" name="Freeform 1622"/>
            <p:cNvSpPr>
              <a:spLocks/>
            </p:cNvSpPr>
            <p:nvPr/>
          </p:nvSpPr>
          <p:spPr bwMode="auto">
            <a:xfrm>
              <a:off x="4091" y="2547"/>
              <a:ext cx="51" cy="51"/>
            </a:xfrm>
            <a:custGeom>
              <a:avLst/>
              <a:gdLst>
                <a:gd name="T0" fmla="*/ 49 w 51"/>
                <a:gd name="T1" fmla="*/ 20 h 51"/>
                <a:gd name="T2" fmla="*/ 46 w 51"/>
                <a:gd name="T3" fmla="*/ 12 h 51"/>
                <a:gd name="T4" fmla="*/ 39 w 51"/>
                <a:gd name="T5" fmla="*/ 5 h 51"/>
                <a:gd name="T6" fmla="*/ 30 w 51"/>
                <a:gd name="T7" fmla="*/ 2 h 51"/>
                <a:gd name="T8" fmla="*/ 20 w 51"/>
                <a:gd name="T9" fmla="*/ 2 h 51"/>
                <a:gd name="T10" fmla="*/ 18 w 51"/>
                <a:gd name="T11" fmla="*/ 3 h 51"/>
                <a:gd name="T12" fmla="*/ 16 w 51"/>
                <a:gd name="T13" fmla="*/ 3 h 51"/>
                <a:gd name="T14" fmla="*/ 15 w 51"/>
                <a:gd name="T15" fmla="*/ 5 h 51"/>
                <a:gd name="T16" fmla="*/ 13 w 51"/>
                <a:gd name="T17" fmla="*/ 5 h 51"/>
                <a:gd name="T18" fmla="*/ 16 w 51"/>
                <a:gd name="T19" fmla="*/ 3 h 51"/>
                <a:gd name="T20" fmla="*/ 25 w 51"/>
                <a:gd name="T21" fmla="*/ 2 h 51"/>
                <a:gd name="T22" fmla="*/ 35 w 51"/>
                <a:gd name="T23" fmla="*/ 3 h 51"/>
                <a:gd name="T24" fmla="*/ 42 w 51"/>
                <a:gd name="T25" fmla="*/ 9 h 51"/>
                <a:gd name="T26" fmla="*/ 48 w 51"/>
                <a:gd name="T27" fmla="*/ 16 h 51"/>
                <a:gd name="T28" fmla="*/ 49 w 51"/>
                <a:gd name="T29" fmla="*/ 25 h 51"/>
                <a:gd name="T30" fmla="*/ 49 w 51"/>
                <a:gd name="T31" fmla="*/ 31 h 51"/>
                <a:gd name="T32" fmla="*/ 46 w 51"/>
                <a:gd name="T33" fmla="*/ 39 h 51"/>
                <a:gd name="T34" fmla="*/ 39 w 51"/>
                <a:gd name="T35" fmla="*/ 46 h 51"/>
                <a:gd name="T36" fmla="*/ 30 w 51"/>
                <a:gd name="T37" fmla="*/ 49 h 51"/>
                <a:gd name="T38" fmla="*/ 20 w 51"/>
                <a:gd name="T39" fmla="*/ 49 h 51"/>
                <a:gd name="T40" fmla="*/ 12 w 51"/>
                <a:gd name="T41" fmla="*/ 46 h 51"/>
                <a:gd name="T42" fmla="*/ 5 w 51"/>
                <a:gd name="T43" fmla="*/ 39 h 51"/>
                <a:gd name="T44" fmla="*/ 2 w 51"/>
                <a:gd name="T45" fmla="*/ 31 h 51"/>
                <a:gd name="T46" fmla="*/ 2 w 51"/>
                <a:gd name="T47" fmla="*/ 20 h 51"/>
                <a:gd name="T48" fmla="*/ 5 w 51"/>
                <a:gd name="T49" fmla="*/ 12 h 51"/>
                <a:gd name="T50" fmla="*/ 9 w 51"/>
                <a:gd name="T51" fmla="*/ 7 h 51"/>
                <a:gd name="T52" fmla="*/ 9 w 51"/>
                <a:gd name="T53" fmla="*/ 7 h 51"/>
                <a:gd name="T54" fmla="*/ 10 w 51"/>
                <a:gd name="T55" fmla="*/ 6 h 51"/>
                <a:gd name="T56" fmla="*/ 12 w 51"/>
                <a:gd name="T57" fmla="*/ 6 h 51"/>
                <a:gd name="T58" fmla="*/ 9 w 51"/>
                <a:gd name="T59" fmla="*/ 9 h 51"/>
                <a:gd name="T60" fmla="*/ 3 w 51"/>
                <a:gd name="T61" fmla="*/ 16 h 51"/>
                <a:gd name="T62" fmla="*/ 2 w 51"/>
                <a:gd name="T63" fmla="*/ 25 h 51"/>
                <a:gd name="T64" fmla="*/ 3 w 51"/>
                <a:gd name="T65" fmla="*/ 35 h 51"/>
                <a:gd name="T66" fmla="*/ 9 w 51"/>
                <a:gd name="T67" fmla="*/ 42 h 51"/>
                <a:gd name="T68" fmla="*/ 16 w 51"/>
                <a:gd name="T69" fmla="*/ 48 h 51"/>
                <a:gd name="T70" fmla="*/ 25 w 51"/>
                <a:gd name="T71" fmla="*/ 49 h 51"/>
                <a:gd name="T72" fmla="*/ 35 w 51"/>
                <a:gd name="T73" fmla="*/ 48 h 51"/>
                <a:gd name="T74" fmla="*/ 42 w 51"/>
                <a:gd name="T75" fmla="*/ 42 h 51"/>
                <a:gd name="T76" fmla="*/ 48 w 51"/>
                <a:gd name="T77" fmla="*/ 35 h 51"/>
                <a:gd name="T78" fmla="*/ 49 w 51"/>
                <a:gd name="T79"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1">
                  <a:moveTo>
                    <a:pt x="51" y="25"/>
                  </a:moveTo>
                  <a:lnTo>
                    <a:pt x="49" y="20"/>
                  </a:lnTo>
                  <a:lnTo>
                    <a:pt x="48" y="16"/>
                  </a:lnTo>
                  <a:lnTo>
                    <a:pt x="46" y="12"/>
                  </a:lnTo>
                  <a:lnTo>
                    <a:pt x="43" y="7"/>
                  </a:lnTo>
                  <a:lnTo>
                    <a:pt x="39" y="5"/>
                  </a:lnTo>
                  <a:lnTo>
                    <a:pt x="35" y="3"/>
                  </a:lnTo>
                  <a:lnTo>
                    <a:pt x="30" y="2"/>
                  </a:lnTo>
                  <a:lnTo>
                    <a:pt x="25" y="0"/>
                  </a:lnTo>
                  <a:lnTo>
                    <a:pt x="20" y="2"/>
                  </a:lnTo>
                  <a:lnTo>
                    <a:pt x="18" y="2"/>
                  </a:lnTo>
                  <a:lnTo>
                    <a:pt x="18" y="3"/>
                  </a:lnTo>
                  <a:lnTo>
                    <a:pt x="16" y="3"/>
                  </a:lnTo>
                  <a:lnTo>
                    <a:pt x="16" y="3"/>
                  </a:lnTo>
                  <a:lnTo>
                    <a:pt x="15" y="3"/>
                  </a:lnTo>
                  <a:lnTo>
                    <a:pt x="15" y="5"/>
                  </a:lnTo>
                  <a:lnTo>
                    <a:pt x="13" y="5"/>
                  </a:lnTo>
                  <a:lnTo>
                    <a:pt x="13" y="5"/>
                  </a:lnTo>
                  <a:lnTo>
                    <a:pt x="12" y="6"/>
                  </a:lnTo>
                  <a:lnTo>
                    <a:pt x="16" y="3"/>
                  </a:lnTo>
                  <a:lnTo>
                    <a:pt x="20" y="2"/>
                  </a:lnTo>
                  <a:lnTo>
                    <a:pt x="25" y="2"/>
                  </a:lnTo>
                  <a:lnTo>
                    <a:pt x="30" y="2"/>
                  </a:lnTo>
                  <a:lnTo>
                    <a:pt x="35" y="3"/>
                  </a:lnTo>
                  <a:lnTo>
                    <a:pt x="39" y="6"/>
                  </a:lnTo>
                  <a:lnTo>
                    <a:pt x="42" y="9"/>
                  </a:lnTo>
                  <a:lnTo>
                    <a:pt x="45" y="12"/>
                  </a:lnTo>
                  <a:lnTo>
                    <a:pt x="48" y="16"/>
                  </a:lnTo>
                  <a:lnTo>
                    <a:pt x="49" y="20"/>
                  </a:lnTo>
                  <a:lnTo>
                    <a:pt x="49" y="25"/>
                  </a:lnTo>
                  <a:lnTo>
                    <a:pt x="51" y="25"/>
                  </a:lnTo>
                  <a:lnTo>
                    <a:pt x="49" y="31"/>
                  </a:lnTo>
                  <a:lnTo>
                    <a:pt x="48" y="35"/>
                  </a:lnTo>
                  <a:lnTo>
                    <a:pt x="46" y="39"/>
                  </a:lnTo>
                  <a:lnTo>
                    <a:pt x="43" y="43"/>
                  </a:lnTo>
                  <a:lnTo>
                    <a:pt x="39" y="46"/>
                  </a:lnTo>
                  <a:lnTo>
                    <a:pt x="35" y="48"/>
                  </a:lnTo>
                  <a:lnTo>
                    <a:pt x="30" y="49"/>
                  </a:lnTo>
                  <a:lnTo>
                    <a:pt x="25" y="51"/>
                  </a:lnTo>
                  <a:lnTo>
                    <a:pt x="20" y="49"/>
                  </a:lnTo>
                  <a:lnTo>
                    <a:pt x="16" y="48"/>
                  </a:lnTo>
                  <a:lnTo>
                    <a:pt x="12" y="46"/>
                  </a:lnTo>
                  <a:lnTo>
                    <a:pt x="7" y="43"/>
                  </a:lnTo>
                  <a:lnTo>
                    <a:pt x="5" y="39"/>
                  </a:lnTo>
                  <a:lnTo>
                    <a:pt x="3" y="35"/>
                  </a:lnTo>
                  <a:lnTo>
                    <a:pt x="2" y="31"/>
                  </a:lnTo>
                  <a:lnTo>
                    <a:pt x="0" y="25"/>
                  </a:lnTo>
                  <a:lnTo>
                    <a:pt x="2" y="20"/>
                  </a:lnTo>
                  <a:lnTo>
                    <a:pt x="3" y="16"/>
                  </a:lnTo>
                  <a:lnTo>
                    <a:pt x="5" y="12"/>
                  </a:lnTo>
                  <a:lnTo>
                    <a:pt x="7" y="9"/>
                  </a:lnTo>
                  <a:lnTo>
                    <a:pt x="9" y="7"/>
                  </a:lnTo>
                  <a:lnTo>
                    <a:pt x="9" y="7"/>
                  </a:lnTo>
                  <a:lnTo>
                    <a:pt x="9" y="7"/>
                  </a:lnTo>
                  <a:lnTo>
                    <a:pt x="10" y="7"/>
                  </a:lnTo>
                  <a:lnTo>
                    <a:pt x="10" y="6"/>
                  </a:lnTo>
                  <a:lnTo>
                    <a:pt x="10" y="6"/>
                  </a:lnTo>
                  <a:lnTo>
                    <a:pt x="12" y="6"/>
                  </a:lnTo>
                  <a:lnTo>
                    <a:pt x="12" y="6"/>
                  </a:lnTo>
                  <a:lnTo>
                    <a:pt x="9" y="9"/>
                  </a:lnTo>
                  <a:lnTo>
                    <a:pt x="6" y="12"/>
                  </a:lnTo>
                  <a:lnTo>
                    <a:pt x="3" y="16"/>
                  </a:lnTo>
                  <a:lnTo>
                    <a:pt x="2" y="20"/>
                  </a:lnTo>
                  <a:lnTo>
                    <a:pt x="2" y="25"/>
                  </a:lnTo>
                  <a:lnTo>
                    <a:pt x="2" y="31"/>
                  </a:lnTo>
                  <a:lnTo>
                    <a:pt x="3" y="35"/>
                  </a:lnTo>
                  <a:lnTo>
                    <a:pt x="6" y="39"/>
                  </a:lnTo>
                  <a:lnTo>
                    <a:pt x="9" y="42"/>
                  </a:lnTo>
                  <a:lnTo>
                    <a:pt x="12" y="45"/>
                  </a:lnTo>
                  <a:lnTo>
                    <a:pt x="16" y="48"/>
                  </a:lnTo>
                  <a:lnTo>
                    <a:pt x="20" y="49"/>
                  </a:lnTo>
                  <a:lnTo>
                    <a:pt x="25" y="49"/>
                  </a:lnTo>
                  <a:lnTo>
                    <a:pt x="30" y="49"/>
                  </a:lnTo>
                  <a:lnTo>
                    <a:pt x="35" y="48"/>
                  </a:lnTo>
                  <a:lnTo>
                    <a:pt x="39" y="45"/>
                  </a:lnTo>
                  <a:lnTo>
                    <a:pt x="42" y="42"/>
                  </a:lnTo>
                  <a:lnTo>
                    <a:pt x="45" y="39"/>
                  </a:lnTo>
                  <a:lnTo>
                    <a:pt x="48" y="35"/>
                  </a:lnTo>
                  <a:lnTo>
                    <a:pt x="49" y="31"/>
                  </a:lnTo>
                  <a:lnTo>
                    <a:pt x="49" y="25"/>
                  </a:lnTo>
                  <a:lnTo>
                    <a:pt x="51" y="2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3" name="Freeform 1623"/>
            <p:cNvSpPr>
              <a:spLocks/>
            </p:cNvSpPr>
            <p:nvPr/>
          </p:nvSpPr>
          <p:spPr bwMode="auto">
            <a:xfrm>
              <a:off x="4093" y="2549"/>
              <a:ext cx="47" cy="47"/>
            </a:xfrm>
            <a:custGeom>
              <a:avLst/>
              <a:gdLst>
                <a:gd name="T0" fmla="*/ 47 w 47"/>
                <a:gd name="T1" fmla="*/ 18 h 47"/>
                <a:gd name="T2" fmla="*/ 43 w 47"/>
                <a:gd name="T3" fmla="*/ 10 h 47"/>
                <a:gd name="T4" fmla="*/ 37 w 47"/>
                <a:gd name="T5" fmla="*/ 4 h 47"/>
                <a:gd name="T6" fmla="*/ 28 w 47"/>
                <a:gd name="T7" fmla="*/ 0 h 47"/>
                <a:gd name="T8" fmla="*/ 18 w 47"/>
                <a:gd name="T9" fmla="*/ 0 h 47"/>
                <a:gd name="T10" fmla="*/ 10 w 47"/>
                <a:gd name="T11" fmla="*/ 4 h 47"/>
                <a:gd name="T12" fmla="*/ 10 w 47"/>
                <a:gd name="T13" fmla="*/ 4 h 47"/>
                <a:gd name="T14" fmla="*/ 10 w 47"/>
                <a:gd name="T15" fmla="*/ 4 h 47"/>
                <a:gd name="T16" fmla="*/ 10 w 47"/>
                <a:gd name="T17" fmla="*/ 4 h 47"/>
                <a:gd name="T18" fmla="*/ 10 w 47"/>
                <a:gd name="T19" fmla="*/ 4 h 47"/>
                <a:gd name="T20" fmla="*/ 4 w 47"/>
                <a:gd name="T21" fmla="*/ 10 h 47"/>
                <a:gd name="T22" fmla="*/ 0 w 47"/>
                <a:gd name="T23" fmla="*/ 18 h 47"/>
                <a:gd name="T24" fmla="*/ 0 w 47"/>
                <a:gd name="T25" fmla="*/ 29 h 47"/>
                <a:gd name="T26" fmla="*/ 4 w 47"/>
                <a:gd name="T27" fmla="*/ 37 h 47"/>
                <a:gd name="T28" fmla="*/ 10 w 47"/>
                <a:gd name="T29" fmla="*/ 43 h 47"/>
                <a:gd name="T30" fmla="*/ 18 w 47"/>
                <a:gd name="T31" fmla="*/ 47 h 47"/>
                <a:gd name="T32" fmla="*/ 28 w 47"/>
                <a:gd name="T33" fmla="*/ 47 h 47"/>
                <a:gd name="T34" fmla="*/ 37 w 47"/>
                <a:gd name="T35" fmla="*/ 43 h 47"/>
                <a:gd name="T36" fmla="*/ 43 w 47"/>
                <a:gd name="T37" fmla="*/ 37 h 47"/>
                <a:gd name="T38" fmla="*/ 47 w 47"/>
                <a:gd name="T39" fmla="*/ 29 h 47"/>
                <a:gd name="T40" fmla="*/ 47 w 47"/>
                <a:gd name="T41" fmla="*/ 23 h 47"/>
                <a:gd name="T42" fmla="*/ 46 w 47"/>
                <a:gd name="T43" fmla="*/ 14 h 47"/>
                <a:gd name="T44" fmla="*/ 40 w 47"/>
                <a:gd name="T45" fmla="*/ 7 h 47"/>
                <a:gd name="T46" fmla="*/ 33 w 47"/>
                <a:gd name="T47" fmla="*/ 1 h 47"/>
                <a:gd name="T48" fmla="*/ 23 w 47"/>
                <a:gd name="T49" fmla="*/ 0 h 47"/>
                <a:gd name="T50" fmla="*/ 14 w 47"/>
                <a:gd name="T51" fmla="*/ 1 h 47"/>
                <a:gd name="T52" fmla="*/ 7 w 47"/>
                <a:gd name="T53" fmla="*/ 7 h 47"/>
                <a:gd name="T54" fmla="*/ 1 w 47"/>
                <a:gd name="T55" fmla="*/ 14 h 47"/>
                <a:gd name="T56" fmla="*/ 0 w 47"/>
                <a:gd name="T57" fmla="*/ 23 h 47"/>
                <a:gd name="T58" fmla="*/ 1 w 47"/>
                <a:gd name="T59" fmla="*/ 33 h 47"/>
                <a:gd name="T60" fmla="*/ 7 w 47"/>
                <a:gd name="T61" fmla="*/ 40 h 47"/>
                <a:gd name="T62" fmla="*/ 14 w 47"/>
                <a:gd name="T63" fmla="*/ 46 h 47"/>
                <a:gd name="T64" fmla="*/ 23 w 47"/>
                <a:gd name="T65" fmla="*/ 47 h 47"/>
                <a:gd name="T66" fmla="*/ 33 w 47"/>
                <a:gd name="T67" fmla="*/ 46 h 47"/>
                <a:gd name="T68" fmla="*/ 40 w 47"/>
                <a:gd name="T69" fmla="*/ 40 h 47"/>
                <a:gd name="T70" fmla="*/ 46 w 47"/>
                <a:gd name="T71" fmla="*/ 33 h 47"/>
                <a:gd name="T72" fmla="*/ 47 w 47"/>
                <a:gd name="T7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7">
                  <a:moveTo>
                    <a:pt x="47" y="23"/>
                  </a:moveTo>
                  <a:lnTo>
                    <a:pt x="47" y="18"/>
                  </a:lnTo>
                  <a:lnTo>
                    <a:pt x="46" y="14"/>
                  </a:lnTo>
                  <a:lnTo>
                    <a:pt x="43" y="10"/>
                  </a:lnTo>
                  <a:lnTo>
                    <a:pt x="40" y="7"/>
                  </a:lnTo>
                  <a:lnTo>
                    <a:pt x="37" y="4"/>
                  </a:lnTo>
                  <a:lnTo>
                    <a:pt x="33" y="1"/>
                  </a:lnTo>
                  <a:lnTo>
                    <a:pt x="28" y="0"/>
                  </a:lnTo>
                  <a:lnTo>
                    <a:pt x="23" y="0"/>
                  </a:lnTo>
                  <a:lnTo>
                    <a:pt x="18" y="0"/>
                  </a:lnTo>
                  <a:lnTo>
                    <a:pt x="14" y="1"/>
                  </a:lnTo>
                  <a:lnTo>
                    <a:pt x="10" y="4"/>
                  </a:lnTo>
                  <a:lnTo>
                    <a:pt x="10" y="4"/>
                  </a:lnTo>
                  <a:lnTo>
                    <a:pt x="10" y="4"/>
                  </a:lnTo>
                  <a:lnTo>
                    <a:pt x="10" y="4"/>
                  </a:lnTo>
                  <a:lnTo>
                    <a:pt x="10" y="4"/>
                  </a:lnTo>
                  <a:lnTo>
                    <a:pt x="10" y="4"/>
                  </a:lnTo>
                  <a:lnTo>
                    <a:pt x="10" y="4"/>
                  </a:lnTo>
                  <a:lnTo>
                    <a:pt x="10" y="4"/>
                  </a:lnTo>
                  <a:lnTo>
                    <a:pt x="10" y="4"/>
                  </a:lnTo>
                  <a:lnTo>
                    <a:pt x="7" y="7"/>
                  </a:lnTo>
                  <a:lnTo>
                    <a:pt x="4" y="10"/>
                  </a:lnTo>
                  <a:lnTo>
                    <a:pt x="1" y="14"/>
                  </a:lnTo>
                  <a:lnTo>
                    <a:pt x="0" y="18"/>
                  </a:lnTo>
                  <a:lnTo>
                    <a:pt x="0" y="23"/>
                  </a:lnTo>
                  <a:lnTo>
                    <a:pt x="0" y="29"/>
                  </a:lnTo>
                  <a:lnTo>
                    <a:pt x="1" y="33"/>
                  </a:lnTo>
                  <a:lnTo>
                    <a:pt x="4" y="37"/>
                  </a:lnTo>
                  <a:lnTo>
                    <a:pt x="7" y="40"/>
                  </a:lnTo>
                  <a:lnTo>
                    <a:pt x="10" y="43"/>
                  </a:lnTo>
                  <a:lnTo>
                    <a:pt x="14" y="46"/>
                  </a:lnTo>
                  <a:lnTo>
                    <a:pt x="18" y="47"/>
                  </a:lnTo>
                  <a:lnTo>
                    <a:pt x="23" y="47"/>
                  </a:lnTo>
                  <a:lnTo>
                    <a:pt x="28" y="47"/>
                  </a:lnTo>
                  <a:lnTo>
                    <a:pt x="33" y="46"/>
                  </a:lnTo>
                  <a:lnTo>
                    <a:pt x="37" y="43"/>
                  </a:lnTo>
                  <a:lnTo>
                    <a:pt x="40" y="40"/>
                  </a:lnTo>
                  <a:lnTo>
                    <a:pt x="43" y="37"/>
                  </a:lnTo>
                  <a:lnTo>
                    <a:pt x="46" y="33"/>
                  </a:lnTo>
                  <a:lnTo>
                    <a:pt x="47" y="29"/>
                  </a:lnTo>
                  <a:lnTo>
                    <a:pt x="47" y="23"/>
                  </a:lnTo>
                  <a:lnTo>
                    <a:pt x="47" y="23"/>
                  </a:lnTo>
                  <a:lnTo>
                    <a:pt x="46" y="18"/>
                  </a:lnTo>
                  <a:lnTo>
                    <a:pt x="46" y="14"/>
                  </a:lnTo>
                  <a:lnTo>
                    <a:pt x="43" y="10"/>
                  </a:lnTo>
                  <a:lnTo>
                    <a:pt x="40" y="7"/>
                  </a:lnTo>
                  <a:lnTo>
                    <a:pt x="37" y="4"/>
                  </a:lnTo>
                  <a:lnTo>
                    <a:pt x="33" y="1"/>
                  </a:lnTo>
                  <a:lnTo>
                    <a:pt x="28" y="0"/>
                  </a:lnTo>
                  <a:lnTo>
                    <a:pt x="23" y="0"/>
                  </a:lnTo>
                  <a:lnTo>
                    <a:pt x="18" y="0"/>
                  </a:lnTo>
                  <a:lnTo>
                    <a:pt x="14" y="1"/>
                  </a:lnTo>
                  <a:lnTo>
                    <a:pt x="10" y="4"/>
                  </a:lnTo>
                  <a:lnTo>
                    <a:pt x="7" y="7"/>
                  </a:lnTo>
                  <a:lnTo>
                    <a:pt x="4" y="10"/>
                  </a:lnTo>
                  <a:lnTo>
                    <a:pt x="1" y="14"/>
                  </a:lnTo>
                  <a:lnTo>
                    <a:pt x="0" y="18"/>
                  </a:lnTo>
                  <a:lnTo>
                    <a:pt x="0" y="23"/>
                  </a:lnTo>
                  <a:lnTo>
                    <a:pt x="0" y="29"/>
                  </a:lnTo>
                  <a:lnTo>
                    <a:pt x="1" y="33"/>
                  </a:lnTo>
                  <a:lnTo>
                    <a:pt x="4" y="37"/>
                  </a:lnTo>
                  <a:lnTo>
                    <a:pt x="7" y="40"/>
                  </a:lnTo>
                  <a:lnTo>
                    <a:pt x="10" y="43"/>
                  </a:lnTo>
                  <a:lnTo>
                    <a:pt x="14" y="46"/>
                  </a:lnTo>
                  <a:lnTo>
                    <a:pt x="18" y="46"/>
                  </a:lnTo>
                  <a:lnTo>
                    <a:pt x="23" y="47"/>
                  </a:lnTo>
                  <a:lnTo>
                    <a:pt x="28" y="46"/>
                  </a:lnTo>
                  <a:lnTo>
                    <a:pt x="33" y="46"/>
                  </a:lnTo>
                  <a:lnTo>
                    <a:pt x="37" y="43"/>
                  </a:lnTo>
                  <a:lnTo>
                    <a:pt x="40" y="40"/>
                  </a:lnTo>
                  <a:lnTo>
                    <a:pt x="43" y="37"/>
                  </a:lnTo>
                  <a:lnTo>
                    <a:pt x="46" y="33"/>
                  </a:lnTo>
                  <a:lnTo>
                    <a:pt x="46" y="29"/>
                  </a:lnTo>
                  <a:lnTo>
                    <a:pt x="47" y="23"/>
                  </a:lnTo>
                  <a:lnTo>
                    <a:pt x="47" y="2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4" name="Freeform 1624"/>
            <p:cNvSpPr>
              <a:spLocks/>
            </p:cNvSpPr>
            <p:nvPr/>
          </p:nvSpPr>
          <p:spPr bwMode="auto">
            <a:xfrm>
              <a:off x="4093" y="2549"/>
              <a:ext cx="47" cy="47"/>
            </a:xfrm>
            <a:custGeom>
              <a:avLst/>
              <a:gdLst>
                <a:gd name="T0" fmla="*/ 46 w 47"/>
                <a:gd name="T1" fmla="*/ 18 h 47"/>
                <a:gd name="T2" fmla="*/ 43 w 47"/>
                <a:gd name="T3" fmla="*/ 10 h 47"/>
                <a:gd name="T4" fmla="*/ 37 w 47"/>
                <a:gd name="T5" fmla="*/ 4 h 47"/>
                <a:gd name="T6" fmla="*/ 28 w 47"/>
                <a:gd name="T7" fmla="*/ 0 h 47"/>
                <a:gd name="T8" fmla="*/ 18 w 47"/>
                <a:gd name="T9" fmla="*/ 0 h 47"/>
                <a:gd name="T10" fmla="*/ 10 w 47"/>
                <a:gd name="T11" fmla="*/ 4 h 47"/>
                <a:gd name="T12" fmla="*/ 4 w 47"/>
                <a:gd name="T13" fmla="*/ 10 h 47"/>
                <a:gd name="T14" fmla="*/ 0 w 47"/>
                <a:gd name="T15" fmla="*/ 18 h 47"/>
                <a:gd name="T16" fmla="*/ 0 w 47"/>
                <a:gd name="T17" fmla="*/ 29 h 47"/>
                <a:gd name="T18" fmla="*/ 4 w 47"/>
                <a:gd name="T19" fmla="*/ 37 h 47"/>
                <a:gd name="T20" fmla="*/ 10 w 47"/>
                <a:gd name="T21" fmla="*/ 43 h 47"/>
                <a:gd name="T22" fmla="*/ 18 w 47"/>
                <a:gd name="T23" fmla="*/ 46 h 47"/>
                <a:gd name="T24" fmla="*/ 28 w 47"/>
                <a:gd name="T25" fmla="*/ 46 h 47"/>
                <a:gd name="T26" fmla="*/ 37 w 47"/>
                <a:gd name="T27" fmla="*/ 43 h 47"/>
                <a:gd name="T28" fmla="*/ 43 w 47"/>
                <a:gd name="T29" fmla="*/ 37 h 47"/>
                <a:gd name="T30" fmla="*/ 46 w 47"/>
                <a:gd name="T31" fmla="*/ 29 h 47"/>
                <a:gd name="T32" fmla="*/ 46 w 47"/>
                <a:gd name="T33" fmla="*/ 23 h 47"/>
                <a:gd name="T34" fmla="*/ 44 w 47"/>
                <a:gd name="T35" fmla="*/ 14 h 47"/>
                <a:gd name="T36" fmla="*/ 40 w 47"/>
                <a:gd name="T37" fmla="*/ 7 h 47"/>
                <a:gd name="T38" fmla="*/ 33 w 47"/>
                <a:gd name="T39" fmla="*/ 3 h 47"/>
                <a:gd name="T40" fmla="*/ 23 w 47"/>
                <a:gd name="T41" fmla="*/ 0 h 47"/>
                <a:gd name="T42" fmla="*/ 14 w 47"/>
                <a:gd name="T43" fmla="*/ 3 h 47"/>
                <a:gd name="T44" fmla="*/ 7 w 47"/>
                <a:gd name="T45" fmla="*/ 7 h 47"/>
                <a:gd name="T46" fmla="*/ 3 w 47"/>
                <a:gd name="T47" fmla="*/ 14 h 47"/>
                <a:gd name="T48" fmla="*/ 1 w 47"/>
                <a:gd name="T49" fmla="*/ 23 h 47"/>
                <a:gd name="T50" fmla="*/ 3 w 47"/>
                <a:gd name="T51" fmla="*/ 33 h 47"/>
                <a:gd name="T52" fmla="*/ 7 w 47"/>
                <a:gd name="T53" fmla="*/ 40 h 47"/>
                <a:gd name="T54" fmla="*/ 14 w 47"/>
                <a:gd name="T55" fmla="*/ 44 h 47"/>
                <a:gd name="T56" fmla="*/ 23 w 47"/>
                <a:gd name="T57" fmla="*/ 46 h 47"/>
                <a:gd name="T58" fmla="*/ 33 w 47"/>
                <a:gd name="T59" fmla="*/ 44 h 47"/>
                <a:gd name="T60" fmla="*/ 40 w 47"/>
                <a:gd name="T61" fmla="*/ 40 h 47"/>
                <a:gd name="T62" fmla="*/ 44 w 47"/>
                <a:gd name="T63" fmla="*/ 33 h 47"/>
                <a:gd name="T64" fmla="*/ 46 w 47"/>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7">
                  <a:moveTo>
                    <a:pt x="47" y="23"/>
                  </a:moveTo>
                  <a:lnTo>
                    <a:pt x="46" y="18"/>
                  </a:lnTo>
                  <a:lnTo>
                    <a:pt x="46" y="14"/>
                  </a:lnTo>
                  <a:lnTo>
                    <a:pt x="43" y="10"/>
                  </a:lnTo>
                  <a:lnTo>
                    <a:pt x="40" y="7"/>
                  </a:lnTo>
                  <a:lnTo>
                    <a:pt x="37" y="4"/>
                  </a:lnTo>
                  <a:lnTo>
                    <a:pt x="33" y="1"/>
                  </a:lnTo>
                  <a:lnTo>
                    <a:pt x="28" y="0"/>
                  </a:lnTo>
                  <a:lnTo>
                    <a:pt x="23" y="0"/>
                  </a:lnTo>
                  <a:lnTo>
                    <a:pt x="18" y="0"/>
                  </a:lnTo>
                  <a:lnTo>
                    <a:pt x="14" y="1"/>
                  </a:lnTo>
                  <a:lnTo>
                    <a:pt x="10" y="4"/>
                  </a:lnTo>
                  <a:lnTo>
                    <a:pt x="7" y="7"/>
                  </a:lnTo>
                  <a:lnTo>
                    <a:pt x="4" y="10"/>
                  </a:lnTo>
                  <a:lnTo>
                    <a:pt x="1" y="14"/>
                  </a:lnTo>
                  <a:lnTo>
                    <a:pt x="0" y="18"/>
                  </a:lnTo>
                  <a:lnTo>
                    <a:pt x="0" y="23"/>
                  </a:lnTo>
                  <a:lnTo>
                    <a:pt x="0" y="29"/>
                  </a:lnTo>
                  <a:lnTo>
                    <a:pt x="1" y="33"/>
                  </a:lnTo>
                  <a:lnTo>
                    <a:pt x="4" y="37"/>
                  </a:lnTo>
                  <a:lnTo>
                    <a:pt x="7" y="40"/>
                  </a:lnTo>
                  <a:lnTo>
                    <a:pt x="10" y="43"/>
                  </a:lnTo>
                  <a:lnTo>
                    <a:pt x="14" y="46"/>
                  </a:lnTo>
                  <a:lnTo>
                    <a:pt x="18" y="46"/>
                  </a:lnTo>
                  <a:lnTo>
                    <a:pt x="23" y="47"/>
                  </a:lnTo>
                  <a:lnTo>
                    <a:pt x="28" y="46"/>
                  </a:lnTo>
                  <a:lnTo>
                    <a:pt x="33" y="46"/>
                  </a:lnTo>
                  <a:lnTo>
                    <a:pt x="37" y="43"/>
                  </a:lnTo>
                  <a:lnTo>
                    <a:pt x="40" y="40"/>
                  </a:lnTo>
                  <a:lnTo>
                    <a:pt x="43" y="37"/>
                  </a:lnTo>
                  <a:lnTo>
                    <a:pt x="46" y="33"/>
                  </a:lnTo>
                  <a:lnTo>
                    <a:pt x="46" y="29"/>
                  </a:lnTo>
                  <a:lnTo>
                    <a:pt x="47" y="23"/>
                  </a:lnTo>
                  <a:lnTo>
                    <a:pt x="46" y="23"/>
                  </a:lnTo>
                  <a:lnTo>
                    <a:pt x="46" y="18"/>
                  </a:lnTo>
                  <a:lnTo>
                    <a:pt x="44" y="14"/>
                  </a:lnTo>
                  <a:lnTo>
                    <a:pt x="43" y="11"/>
                  </a:lnTo>
                  <a:lnTo>
                    <a:pt x="40" y="7"/>
                  </a:lnTo>
                  <a:lnTo>
                    <a:pt x="36" y="4"/>
                  </a:lnTo>
                  <a:lnTo>
                    <a:pt x="33" y="3"/>
                  </a:lnTo>
                  <a:lnTo>
                    <a:pt x="28" y="1"/>
                  </a:lnTo>
                  <a:lnTo>
                    <a:pt x="23" y="0"/>
                  </a:lnTo>
                  <a:lnTo>
                    <a:pt x="18" y="1"/>
                  </a:lnTo>
                  <a:lnTo>
                    <a:pt x="14" y="3"/>
                  </a:lnTo>
                  <a:lnTo>
                    <a:pt x="11" y="4"/>
                  </a:lnTo>
                  <a:lnTo>
                    <a:pt x="7" y="7"/>
                  </a:lnTo>
                  <a:lnTo>
                    <a:pt x="4" y="11"/>
                  </a:lnTo>
                  <a:lnTo>
                    <a:pt x="3" y="14"/>
                  </a:lnTo>
                  <a:lnTo>
                    <a:pt x="1" y="18"/>
                  </a:lnTo>
                  <a:lnTo>
                    <a:pt x="1" y="23"/>
                  </a:lnTo>
                  <a:lnTo>
                    <a:pt x="1" y="29"/>
                  </a:lnTo>
                  <a:lnTo>
                    <a:pt x="3" y="33"/>
                  </a:lnTo>
                  <a:lnTo>
                    <a:pt x="4" y="36"/>
                  </a:lnTo>
                  <a:lnTo>
                    <a:pt x="7" y="40"/>
                  </a:lnTo>
                  <a:lnTo>
                    <a:pt x="11" y="43"/>
                  </a:lnTo>
                  <a:lnTo>
                    <a:pt x="14" y="44"/>
                  </a:lnTo>
                  <a:lnTo>
                    <a:pt x="18" y="46"/>
                  </a:lnTo>
                  <a:lnTo>
                    <a:pt x="23" y="46"/>
                  </a:lnTo>
                  <a:lnTo>
                    <a:pt x="28" y="46"/>
                  </a:lnTo>
                  <a:lnTo>
                    <a:pt x="33" y="44"/>
                  </a:lnTo>
                  <a:lnTo>
                    <a:pt x="36" y="43"/>
                  </a:lnTo>
                  <a:lnTo>
                    <a:pt x="40" y="40"/>
                  </a:lnTo>
                  <a:lnTo>
                    <a:pt x="43" y="36"/>
                  </a:lnTo>
                  <a:lnTo>
                    <a:pt x="44" y="33"/>
                  </a:lnTo>
                  <a:lnTo>
                    <a:pt x="46" y="29"/>
                  </a:lnTo>
                  <a:lnTo>
                    <a:pt x="46" y="23"/>
                  </a:lnTo>
                  <a:lnTo>
                    <a:pt x="47"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5" name="Freeform 1625"/>
            <p:cNvSpPr>
              <a:spLocks/>
            </p:cNvSpPr>
            <p:nvPr/>
          </p:nvSpPr>
          <p:spPr bwMode="auto">
            <a:xfrm>
              <a:off x="4094" y="2549"/>
              <a:ext cx="45" cy="46"/>
            </a:xfrm>
            <a:custGeom>
              <a:avLst/>
              <a:gdLst>
                <a:gd name="T0" fmla="*/ 45 w 45"/>
                <a:gd name="T1" fmla="*/ 18 h 46"/>
                <a:gd name="T2" fmla="*/ 42 w 45"/>
                <a:gd name="T3" fmla="*/ 11 h 46"/>
                <a:gd name="T4" fmla="*/ 35 w 45"/>
                <a:gd name="T5" fmla="*/ 4 h 46"/>
                <a:gd name="T6" fmla="*/ 27 w 45"/>
                <a:gd name="T7" fmla="*/ 1 h 46"/>
                <a:gd name="T8" fmla="*/ 17 w 45"/>
                <a:gd name="T9" fmla="*/ 1 h 46"/>
                <a:gd name="T10" fmla="*/ 10 w 45"/>
                <a:gd name="T11" fmla="*/ 4 h 46"/>
                <a:gd name="T12" fmla="*/ 3 w 45"/>
                <a:gd name="T13" fmla="*/ 11 h 46"/>
                <a:gd name="T14" fmla="*/ 0 w 45"/>
                <a:gd name="T15" fmla="*/ 18 h 46"/>
                <a:gd name="T16" fmla="*/ 0 w 45"/>
                <a:gd name="T17" fmla="*/ 29 h 46"/>
                <a:gd name="T18" fmla="*/ 3 w 45"/>
                <a:gd name="T19" fmla="*/ 36 h 46"/>
                <a:gd name="T20" fmla="*/ 10 w 45"/>
                <a:gd name="T21" fmla="*/ 43 h 46"/>
                <a:gd name="T22" fmla="*/ 17 w 45"/>
                <a:gd name="T23" fmla="*/ 46 h 46"/>
                <a:gd name="T24" fmla="*/ 27 w 45"/>
                <a:gd name="T25" fmla="*/ 46 h 46"/>
                <a:gd name="T26" fmla="*/ 35 w 45"/>
                <a:gd name="T27" fmla="*/ 43 h 46"/>
                <a:gd name="T28" fmla="*/ 42 w 45"/>
                <a:gd name="T29" fmla="*/ 36 h 46"/>
                <a:gd name="T30" fmla="*/ 45 w 45"/>
                <a:gd name="T31" fmla="*/ 29 h 46"/>
                <a:gd name="T32" fmla="*/ 45 w 45"/>
                <a:gd name="T33" fmla="*/ 23 h 46"/>
                <a:gd name="T34" fmla="*/ 43 w 45"/>
                <a:gd name="T35" fmla="*/ 14 h 46"/>
                <a:gd name="T36" fmla="*/ 39 w 45"/>
                <a:gd name="T37" fmla="*/ 7 h 46"/>
                <a:gd name="T38" fmla="*/ 32 w 45"/>
                <a:gd name="T39" fmla="*/ 3 h 46"/>
                <a:gd name="T40" fmla="*/ 22 w 45"/>
                <a:gd name="T41" fmla="*/ 1 h 46"/>
                <a:gd name="T42" fmla="*/ 13 w 45"/>
                <a:gd name="T43" fmla="*/ 3 h 46"/>
                <a:gd name="T44" fmla="*/ 6 w 45"/>
                <a:gd name="T45" fmla="*/ 7 h 46"/>
                <a:gd name="T46" fmla="*/ 2 w 45"/>
                <a:gd name="T47" fmla="*/ 14 h 46"/>
                <a:gd name="T48" fmla="*/ 0 w 45"/>
                <a:gd name="T49" fmla="*/ 23 h 46"/>
                <a:gd name="T50" fmla="*/ 2 w 45"/>
                <a:gd name="T51" fmla="*/ 33 h 46"/>
                <a:gd name="T52" fmla="*/ 6 w 45"/>
                <a:gd name="T53" fmla="*/ 40 h 46"/>
                <a:gd name="T54" fmla="*/ 13 w 45"/>
                <a:gd name="T55" fmla="*/ 44 h 46"/>
                <a:gd name="T56" fmla="*/ 22 w 45"/>
                <a:gd name="T57" fmla="*/ 46 h 46"/>
                <a:gd name="T58" fmla="*/ 32 w 45"/>
                <a:gd name="T59" fmla="*/ 44 h 46"/>
                <a:gd name="T60" fmla="*/ 39 w 45"/>
                <a:gd name="T61" fmla="*/ 40 h 46"/>
                <a:gd name="T62" fmla="*/ 43 w 45"/>
                <a:gd name="T63" fmla="*/ 33 h 46"/>
                <a:gd name="T64" fmla="*/ 45 w 45"/>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45" y="23"/>
                  </a:moveTo>
                  <a:lnTo>
                    <a:pt x="45" y="18"/>
                  </a:lnTo>
                  <a:lnTo>
                    <a:pt x="43" y="14"/>
                  </a:lnTo>
                  <a:lnTo>
                    <a:pt x="42" y="11"/>
                  </a:lnTo>
                  <a:lnTo>
                    <a:pt x="39" y="7"/>
                  </a:lnTo>
                  <a:lnTo>
                    <a:pt x="35" y="4"/>
                  </a:lnTo>
                  <a:lnTo>
                    <a:pt x="32" y="3"/>
                  </a:lnTo>
                  <a:lnTo>
                    <a:pt x="27" y="1"/>
                  </a:lnTo>
                  <a:lnTo>
                    <a:pt x="22" y="0"/>
                  </a:lnTo>
                  <a:lnTo>
                    <a:pt x="17" y="1"/>
                  </a:lnTo>
                  <a:lnTo>
                    <a:pt x="13" y="3"/>
                  </a:lnTo>
                  <a:lnTo>
                    <a:pt x="10" y="4"/>
                  </a:lnTo>
                  <a:lnTo>
                    <a:pt x="6" y="7"/>
                  </a:lnTo>
                  <a:lnTo>
                    <a:pt x="3" y="11"/>
                  </a:lnTo>
                  <a:lnTo>
                    <a:pt x="2" y="14"/>
                  </a:lnTo>
                  <a:lnTo>
                    <a:pt x="0" y="18"/>
                  </a:lnTo>
                  <a:lnTo>
                    <a:pt x="0" y="23"/>
                  </a:lnTo>
                  <a:lnTo>
                    <a:pt x="0" y="29"/>
                  </a:lnTo>
                  <a:lnTo>
                    <a:pt x="2" y="33"/>
                  </a:lnTo>
                  <a:lnTo>
                    <a:pt x="3" y="36"/>
                  </a:lnTo>
                  <a:lnTo>
                    <a:pt x="6" y="40"/>
                  </a:lnTo>
                  <a:lnTo>
                    <a:pt x="10" y="43"/>
                  </a:lnTo>
                  <a:lnTo>
                    <a:pt x="13" y="44"/>
                  </a:lnTo>
                  <a:lnTo>
                    <a:pt x="17" y="46"/>
                  </a:lnTo>
                  <a:lnTo>
                    <a:pt x="22" y="46"/>
                  </a:lnTo>
                  <a:lnTo>
                    <a:pt x="27" y="46"/>
                  </a:lnTo>
                  <a:lnTo>
                    <a:pt x="32" y="44"/>
                  </a:lnTo>
                  <a:lnTo>
                    <a:pt x="35" y="43"/>
                  </a:lnTo>
                  <a:lnTo>
                    <a:pt x="39" y="40"/>
                  </a:lnTo>
                  <a:lnTo>
                    <a:pt x="42" y="36"/>
                  </a:lnTo>
                  <a:lnTo>
                    <a:pt x="43" y="33"/>
                  </a:lnTo>
                  <a:lnTo>
                    <a:pt x="45" y="29"/>
                  </a:lnTo>
                  <a:lnTo>
                    <a:pt x="45" y="23"/>
                  </a:lnTo>
                  <a:lnTo>
                    <a:pt x="45" y="23"/>
                  </a:lnTo>
                  <a:lnTo>
                    <a:pt x="45" y="18"/>
                  </a:lnTo>
                  <a:lnTo>
                    <a:pt x="43" y="14"/>
                  </a:lnTo>
                  <a:lnTo>
                    <a:pt x="40" y="11"/>
                  </a:lnTo>
                  <a:lnTo>
                    <a:pt x="39" y="7"/>
                  </a:lnTo>
                  <a:lnTo>
                    <a:pt x="35" y="5"/>
                  </a:lnTo>
                  <a:lnTo>
                    <a:pt x="32" y="3"/>
                  </a:lnTo>
                  <a:lnTo>
                    <a:pt x="27" y="1"/>
                  </a:lnTo>
                  <a:lnTo>
                    <a:pt x="22" y="1"/>
                  </a:lnTo>
                  <a:lnTo>
                    <a:pt x="17" y="1"/>
                  </a:lnTo>
                  <a:lnTo>
                    <a:pt x="13" y="3"/>
                  </a:lnTo>
                  <a:lnTo>
                    <a:pt x="10" y="5"/>
                  </a:lnTo>
                  <a:lnTo>
                    <a:pt x="6" y="7"/>
                  </a:lnTo>
                  <a:lnTo>
                    <a:pt x="4" y="11"/>
                  </a:lnTo>
                  <a:lnTo>
                    <a:pt x="2" y="14"/>
                  </a:lnTo>
                  <a:lnTo>
                    <a:pt x="0" y="18"/>
                  </a:lnTo>
                  <a:lnTo>
                    <a:pt x="0" y="23"/>
                  </a:lnTo>
                  <a:lnTo>
                    <a:pt x="0" y="29"/>
                  </a:lnTo>
                  <a:lnTo>
                    <a:pt x="2" y="33"/>
                  </a:lnTo>
                  <a:lnTo>
                    <a:pt x="4" y="36"/>
                  </a:lnTo>
                  <a:lnTo>
                    <a:pt x="6" y="40"/>
                  </a:lnTo>
                  <a:lnTo>
                    <a:pt x="10" y="41"/>
                  </a:lnTo>
                  <a:lnTo>
                    <a:pt x="13" y="44"/>
                  </a:lnTo>
                  <a:lnTo>
                    <a:pt x="17" y="46"/>
                  </a:lnTo>
                  <a:lnTo>
                    <a:pt x="22" y="46"/>
                  </a:lnTo>
                  <a:lnTo>
                    <a:pt x="27" y="46"/>
                  </a:lnTo>
                  <a:lnTo>
                    <a:pt x="32" y="44"/>
                  </a:lnTo>
                  <a:lnTo>
                    <a:pt x="35" y="41"/>
                  </a:lnTo>
                  <a:lnTo>
                    <a:pt x="39" y="40"/>
                  </a:lnTo>
                  <a:lnTo>
                    <a:pt x="40" y="36"/>
                  </a:lnTo>
                  <a:lnTo>
                    <a:pt x="43" y="33"/>
                  </a:lnTo>
                  <a:lnTo>
                    <a:pt x="45" y="29"/>
                  </a:lnTo>
                  <a:lnTo>
                    <a:pt x="45" y="23"/>
                  </a:lnTo>
                  <a:lnTo>
                    <a:pt x="45"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6" name="Freeform 1626"/>
            <p:cNvSpPr>
              <a:spLocks/>
            </p:cNvSpPr>
            <p:nvPr/>
          </p:nvSpPr>
          <p:spPr bwMode="auto">
            <a:xfrm>
              <a:off x="4094" y="2550"/>
              <a:ext cx="45" cy="45"/>
            </a:xfrm>
            <a:custGeom>
              <a:avLst/>
              <a:gdLst>
                <a:gd name="T0" fmla="*/ 45 w 45"/>
                <a:gd name="T1" fmla="*/ 17 h 45"/>
                <a:gd name="T2" fmla="*/ 40 w 45"/>
                <a:gd name="T3" fmla="*/ 10 h 45"/>
                <a:gd name="T4" fmla="*/ 35 w 45"/>
                <a:gd name="T5" fmla="*/ 4 h 45"/>
                <a:gd name="T6" fmla="*/ 27 w 45"/>
                <a:gd name="T7" fmla="*/ 0 h 45"/>
                <a:gd name="T8" fmla="*/ 17 w 45"/>
                <a:gd name="T9" fmla="*/ 0 h 45"/>
                <a:gd name="T10" fmla="*/ 10 w 45"/>
                <a:gd name="T11" fmla="*/ 4 h 45"/>
                <a:gd name="T12" fmla="*/ 4 w 45"/>
                <a:gd name="T13" fmla="*/ 10 h 45"/>
                <a:gd name="T14" fmla="*/ 0 w 45"/>
                <a:gd name="T15" fmla="*/ 17 h 45"/>
                <a:gd name="T16" fmla="*/ 0 w 45"/>
                <a:gd name="T17" fmla="*/ 28 h 45"/>
                <a:gd name="T18" fmla="*/ 4 w 45"/>
                <a:gd name="T19" fmla="*/ 35 h 45"/>
                <a:gd name="T20" fmla="*/ 10 w 45"/>
                <a:gd name="T21" fmla="*/ 40 h 45"/>
                <a:gd name="T22" fmla="*/ 17 w 45"/>
                <a:gd name="T23" fmla="*/ 45 h 45"/>
                <a:gd name="T24" fmla="*/ 27 w 45"/>
                <a:gd name="T25" fmla="*/ 45 h 45"/>
                <a:gd name="T26" fmla="*/ 35 w 45"/>
                <a:gd name="T27" fmla="*/ 40 h 45"/>
                <a:gd name="T28" fmla="*/ 40 w 45"/>
                <a:gd name="T29" fmla="*/ 35 h 45"/>
                <a:gd name="T30" fmla="*/ 45 w 45"/>
                <a:gd name="T31" fmla="*/ 28 h 45"/>
                <a:gd name="T32" fmla="*/ 45 w 45"/>
                <a:gd name="T33" fmla="*/ 22 h 45"/>
                <a:gd name="T34" fmla="*/ 43 w 45"/>
                <a:gd name="T35" fmla="*/ 15 h 45"/>
                <a:gd name="T36" fmla="*/ 38 w 45"/>
                <a:gd name="T37" fmla="*/ 7 h 45"/>
                <a:gd name="T38" fmla="*/ 30 w 45"/>
                <a:gd name="T39" fmla="*/ 2 h 45"/>
                <a:gd name="T40" fmla="*/ 22 w 45"/>
                <a:gd name="T41" fmla="*/ 0 h 45"/>
                <a:gd name="T42" fmla="*/ 15 w 45"/>
                <a:gd name="T43" fmla="*/ 2 h 45"/>
                <a:gd name="T44" fmla="*/ 7 w 45"/>
                <a:gd name="T45" fmla="*/ 7 h 45"/>
                <a:gd name="T46" fmla="*/ 2 w 45"/>
                <a:gd name="T47" fmla="*/ 15 h 45"/>
                <a:gd name="T48" fmla="*/ 0 w 45"/>
                <a:gd name="T49" fmla="*/ 22 h 45"/>
                <a:gd name="T50" fmla="*/ 2 w 45"/>
                <a:gd name="T51" fmla="*/ 30 h 45"/>
                <a:gd name="T52" fmla="*/ 7 w 45"/>
                <a:gd name="T53" fmla="*/ 38 h 45"/>
                <a:gd name="T54" fmla="*/ 15 w 45"/>
                <a:gd name="T55" fmla="*/ 43 h 45"/>
                <a:gd name="T56" fmla="*/ 22 w 45"/>
                <a:gd name="T57" fmla="*/ 45 h 45"/>
                <a:gd name="T58" fmla="*/ 30 w 45"/>
                <a:gd name="T59" fmla="*/ 43 h 45"/>
                <a:gd name="T60" fmla="*/ 38 w 45"/>
                <a:gd name="T61" fmla="*/ 38 h 45"/>
                <a:gd name="T62" fmla="*/ 43 w 45"/>
                <a:gd name="T63" fmla="*/ 30 h 45"/>
                <a:gd name="T64" fmla="*/ 45 w 45"/>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5" y="22"/>
                  </a:moveTo>
                  <a:lnTo>
                    <a:pt x="45" y="17"/>
                  </a:lnTo>
                  <a:lnTo>
                    <a:pt x="43" y="13"/>
                  </a:lnTo>
                  <a:lnTo>
                    <a:pt x="40" y="10"/>
                  </a:lnTo>
                  <a:lnTo>
                    <a:pt x="39" y="6"/>
                  </a:lnTo>
                  <a:lnTo>
                    <a:pt x="35" y="4"/>
                  </a:lnTo>
                  <a:lnTo>
                    <a:pt x="32" y="2"/>
                  </a:lnTo>
                  <a:lnTo>
                    <a:pt x="27" y="0"/>
                  </a:lnTo>
                  <a:lnTo>
                    <a:pt x="22" y="0"/>
                  </a:lnTo>
                  <a:lnTo>
                    <a:pt x="17" y="0"/>
                  </a:lnTo>
                  <a:lnTo>
                    <a:pt x="13" y="2"/>
                  </a:lnTo>
                  <a:lnTo>
                    <a:pt x="10" y="4"/>
                  </a:lnTo>
                  <a:lnTo>
                    <a:pt x="6" y="6"/>
                  </a:lnTo>
                  <a:lnTo>
                    <a:pt x="4" y="10"/>
                  </a:lnTo>
                  <a:lnTo>
                    <a:pt x="2" y="13"/>
                  </a:lnTo>
                  <a:lnTo>
                    <a:pt x="0" y="17"/>
                  </a:lnTo>
                  <a:lnTo>
                    <a:pt x="0" y="22"/>
                  </a:lnTo>
                  <a:lnTo>
                    <a:pt x="0" y="28"/>
                  </a:lnTo>
                  <a:lnTo>
                    <a:pt x="2" y="32"/>
                  </a:lnTo>
                  <a:lnTo>
                    <a:pt x="4" y="35"/>
                  </a:lnTo>
                  <a:lnTo>
                    <a:pt x="6" y="39"/>
                  </a:lnTo>
                  <a:lnTo>
                    <a:pt x="10" y="40"/>
                  </a:lnTo>
                  <a:lnTo>
                    <a:pt x="13" y="43"/>
                  </a:lnTo>
                  <a:lnTo>
                    <a:pt x="17" y="45"/>
                  </a:lnTo>
                  <a:lnTo>
                    <a:pt x="22" y="45"/>
                  </a:lnTo>
                  <a:lnTo>
                    <a:pt x="27" y="45"/>
                  </a:lnTo>
                  <a:lnTo>
                    <a:pt x="32" y="43"/>
                  </a:lnTo>
                  <a:lnTo>
                    <a:pt x="35" y="40"/>
                  </a:lnTo>
                  <a:lnTo>
                    <a:pt x="39" y="39"/>
                  </a:lnTo>
                  <a:lnTo>
                    <a:pt x="40" y="35"/>
                  </a:lnTo>
                  <a:lnTo>
                    <a:pt x="43" y="32"/>
                  </a:lnTo>
                  <a:lnTo>
                    <a:pt x="45" y="28"/>
                  </a:lnTo>
                  <a:lnTo>
                    <a:pt x="45" y="22"/>
                  </a:lnTo>
                  <a:lnTo>
                    <a:pt x="45" y="22"/>
                  </a:lnTo>
                  <a:lnTo>
                    <a:pt x="43" y="17"/>
                  </a:lnTo>
                  <a:lnTo>
                    <a:pt x="43" y="15"/>
                  </a:lnTo>
                  <a:lnTo>
                    <a:pt x="40" y="10"/>
                  </a:lnTo>
                  <a:lnTo>
                    <a:pt x="38" y="7"/>
                  </a:lnTo>
                  <a:lnTo>
                    <a:pt x="35" y="4"/>
                  </a:lnTo>
                  <a:lnTo>
                    <a:pt x="30" y="2"/>
                  </a:lnTo>
                  <a:lnTo>
                    <a:pt x="27" y="2"/>
                  </a:lnTo>
                  <a:lnTo>
                    <a:pt x="22" y="0"/>
                  </a:lnTo>
                  <a:lnTo>
                    <a:pt x="17" y="2"/>
                  </a:lnTo>
                  <a:lnTo>
                    <a:pt x="15" y="2"/>
                  </a:lnTo>
                  <a:lnTo>
                    <a:pt x="10" y="4"/>
                  </a:lnTo>
                  <a:lnTo>
                    <a:pt x="7" y="7"/>
                  </a:lnTo>
                  <a:lnTo>
                    <a:pt x="4" y="10"/>
                  </a:lnTo>
                  <a:lnTo>
                    <a:pt x="2" y="15"/>
                  </a:lnTo>
                  <a:lnTo>
                    <a:pt x="2" y="17"/>
                  </a:lnTo>
                  <a:lnTo>
                    <a:pt x="0" y="22"/>
                  </a:lnTo>
                  <a:lnTo>
                    <a:pt x="2" y="28"/>
                  </a:lnTo>
                  <a:lnTo>
                    <a:pt x="2" y="30"/>
                  </a:lnTo>
                  <a:lnTo>
                    <a:pt x="4" y="35"/>
                  </a:lnTo>
                  <a:lnTo>
                    <a:pt x="7" y="38"/>
                  </a:lnTo>
                  <a:lnTo>
                    <a:pt x="10" y="40"/>
                  </a:lnTo>
                  <a:lnTo>
                    <a:pt x="15" y="43"/>
                  </a:lnTo>
                  <a:lnTo>
                    <a:pt x="17" y="43"/>
                  </a:lnTo>
                  <a:lnTo>
                    <a:pt x="22" y="45"/>
                  </a:lnTo>
                  <a:lnTo>
                    <a:pt x="27" y="43"/>
                  </a:lnTo>
                  <a:lnTo>
                    <a:pt x="30" y="43"/>
                  </a:lnTo>
                  <a:lnTo>
                    <a:pt x="35" y="40"/>
                  </a:lnTo>
                  <a:lnTo>
                    <a:pt x="38" y="38"/>
                  </a:lnTo>
                  <a:lnTo>
                    <a:pt x="40" y="35"/>
                  </a:lnTo>
                  <a:lnTo>
                    <a:pt x="43" y="30"/>
                  </a:lnTo>
                  <a:lnTo>
                    <a:pt x="43" y="28"/>
                  </a:lnTo>
                  <a:lnTo>
                    <a:pt x="45" y="22"/>
                  </a:lnTo>
                  <a:lnTo>
                    <a:pt x="45" y="2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7" name="Freeform 1627"/>
            <p:cNvSpPr>
              <a:spLocks/>
            </p:cNvSpPr>
            <p:nvPr/>
          </p:nvSpPr>
          <p:spPr bwMode="auto">
            <a:xfrm>
              <a:off x="4094" y="2550"/>
              <a:ext cx="45" cy="45"/>
            </a:xfrm>
            <a:custGeom>
              <a:avLst/>
              <a:gdLst>
                <a:gd name="T0" fmla="*/ 43 w 45"/>
                <a:gd name="T1" fmla="*/ 17 h 45"/>
                <a:gd name="T2" fmla="*/ 40 w 45"/>
                <a:gd name="T3" fmla="*/ 10 h 45"/>
                <a:gd name="T4" fmla="*/ 35 w 45"/>
                <a:gd name="T5" fmla="*/ 4 h 45"/>
                <a:gd name="T6" fmla="*/ 27 w 45"/>
                <a:gd name="T7" fmla="*/ 2 h 45"/>
                <a:gd name="T8" fmla="*/ 17 w 45"/>
                <a:gd name="T9" fmla="*/ 2 h 45"/>
                <a:gd name="T10" fmla="*/ 10 w 45"/>
                <a:gd name="T11" fmla="*/ 4 h 45"/>
                <a:gd name="T12" fmla="*/ 4 w 45"/>
                <a:gd name="T13" fmla="*/ 10 h 45"/>
                <a:gd name="T14" fmla="*/ 2 w 45"/>
                <a:gd name="T15" fmla="*/ 17 h 45"/>
                <a:gd name="T16" fmla="*/ 2 w 45"/>
                <a:gd name="T17" fmla="*/ 28 h 45"/>
                <a:gd name="T18" fmla="*/ 4 w 45"/>
                <a:gd name="T19" fmla="*/ 35 h 45"/>
                <a:gd name="T20" fmla="*/ 10 w 45"/>
                <a:gd name="T21" fmla="*/ 40 h 45"/>
                <a:gd name="T22" fmla="*/ 17 w 45"/>
                <a:gd name="T23" fmla="*/ 43 h 45"/>
                <a:gd name="T24" fmla="*/ 27 w 45"/>
                <a:gd name="T25" fmla="*/ 43 h 45"/>
                <a:gd name="T26" fmla="*/ 35 w 45"/>
                <a:gd name="T27" fmla="*/ 40 h 45"/>
                <a:gd name="T28" fmla="*/ 40 w 45"/>
                <a:gd name="T29" fmla="*/ 35 h 45"/>
                <a:gd name="T30" fmla="*/ 43 w 45"/>
                <a:gd name="T31" fmla="*/ 28 h 45"/>
                <a:gd name="T32" fmla="*/ 43 w 45"/>
                <a:gd name="T33" fmla="*/ 22 h 45"/>
                <a:gd name="T34" fmla="*/ 42 w 45"/>
                <a:gd name="T35" fmla="*/ 15 h 45"/>
                <a:gd name="T36" fmla="*/ 38 w 45"/>
                <a:gd name="T37" fmla="*/ 7 h 45"/>
                <a:gd name="T38" fmla="*/ 30 w 45"/>
                <a:gd name="T39" fmla="*/ 3 h 45"/>
                <a:gd name="T40" fmla="*/ 22 w 45"/>
                <a:gd name="T41" fmla="*/ 2 h 45"/>
                <a:gd name="T42" fmla="*/ 15 w 45"/>
                <a:gd name="T43" fmla="*/ 3 h 45"/>
                <a:gd name="T44" fmla="*/ 7 w 45"/>
                <a:gd name="T45" fmla="*/ 7 h 45"/>
                <a:gd name="T46" fmla="*/ 3 w 45"/>
                <a:gd name="T47" fmla="*/ 15 h 45"/>
                <a:gd name="T48" fmla="*/ 2 w 45"/>
                <a:gd name="T49" fmla="*/ 22 h 45"/>
                <a:gd name="T50" fmla="*/ 3 w 45"/>
                <a:gd name="T51" fmla="*/ 30 h 45"/>
                <a:gd name="T52" fmla="*/ 7 w 45"/>
                <a:gd name="T53" fmla="*/ 38 h 45"/>
                <a:gd name="T54" fmla="*/ 15 w 45"/>
                <a:gd name="T55" fmla="*/ 42 h 45"/>
                <a:gd name="T56" fmla="*/ 22 w 45"/>
                <a:gd name="T57" fmla="*/ 43 h 45"/>
                <a:gd name="T58" fmla="*/ 30 w 45"/>
                <a:gd name="T59" fmla="*/ 42 h 45"/>
                <a:gd name="T60" fmla="*/ 38 w 45"/>
                <a:gd name="T61" fmla="*/ 38 h 45"/>
                <a:gd name="T62" fmla="*/ 42 w 45"/>
                <a:gd name="T63" fmla="*/ 30 h 45"/>
                <a:gd name="T64" fmla="*/ 43 w 45"/>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5">
                  <a:moveTo>
                    <a:pt x="45" y="22"/>
                  </a:moveTo>
                  <a:lnTo>
                    <a:pt x="43" y="17"/>
                  </a:lnTo>
                  <a:lnTo>
                    <a:pt x="43" y="15"/>
                  </a:lnTo>
                  <a:lnTo>
                    <a:pt x="40" y="10"/>
                  </a:lnTo>
                  <a:lnTo>
                    <a:pt x="38" y="7"/>
                  </a:lnTo>
                  <a:lnTo>
                    <a:pt x="35" y="4"/>
                  </a:lnTo>
                  <a:lnTo>
                    <a:pt x="30" y="2"/>
                  </a:lnTo>
                  <a:lnTo>
                    <a:pt x="27" y="2"/>
                  </a:lnTo>
                  <a:lnTo>
                    <a:pt x="22" y="0"/>
                  </a:lnTo>
                  <a:lnTo>
                    <a:pt x="17" y="2"/>
                  </a:lnTo>
                  <a:lnTo>
                    <a:pt x="15" y="2"/>
                  </a:lnTo>
                  <a:lnTo>
                    <a:pt x="10" y="4"/>
                  </a:lnTo>
                  <a:lnTo>
                    <a:pt x="7" y="7"/>
                  </a:lnTo>
                  <a:lnTo>
                    <a:pt x="4" y="10"/>
                  </a:lnTo>
                  <a:lnTo>
                    <a:pt x="2" y="15"/>
                  </a:lnTo>
                  <a:lnTo>
                    <a:pt x="2" y="17"/>
                  </a:lnTo>
                  <a:lnTo>
                    <a:pt x="0" y="22"/>
                  </a:lnTo>
                  <a:lnTo>
                    <a:pt x="2" y="28"/>
                  </a:lnTo>
                  <a:lnTo>
                    <a:pt x="2" y="30"/>
                  </a:lnTo>
                  <a:lnTo>
                    <a:pt x="4" y="35"/>
                  </a:lnTo>
                  <a:lnTo>
                    <a:pt x="7" y="38"/>
                  </a:lnTo>
                  <a:lnTo>
                    <a:pt x="10" y="40"/>
                  </a:lnTo>
                  <a:lnTo>
                    <a:pt x="15" y="43"/>
                  </a:lnTo>
                  <a:lnTo>
                    <a:pt x="17" y="43"/>
                  </a:lnTo>
                  <a:lnTo>
                    <a:pt x="22" y="45"/>
                  </a:lnTo>
                  <a:lnTo>
                    <a:pt x="27" y="43"/>
                  </a:lnTo>
                  <a:lnTo>
                    <a:pt x="30" y="43"/>
                  </a:lnTo>
                  <a:lnTo>
                    <a:pt x="35" y="40"/>
                  </a:lnTo>
                  <a:lnTo>
                    <a:pt x="38" y="38"/>
                  </a:lnTo>
                  <a:lnTo>
                    <a:pt x="40" y="35"/>
                  </a:lnTo>
                  <a:lnTo>
                    <a:pt x="43" y="30"/>
                  </a:lnTo>
                  <a:lnTo>
                    <a:pt x="43" y="28"/>
                  </a:lnTo>
                  <a:lnTo>
                    <a:pt x="45" y="22"/>
                  </a:lnTo>
                  <a:lnTo>
                    <a:pt x="43" y="22"/>
                  </a:lnTo>
                  <a:lnTo>
                    <a:pt x="43" y="17"/>
                  </a:lnTo>
                  <a:lnTo>
                    <a:pt x="42" y="15"/>
                  </a:lnTo>
                  <a:lnTo>
                    <a:pt x="40" y="10"/>
                  </a:lnTo>
                  <a:lnTo>
                    <a:pt x="38" y="7"/>
                  </a:lnTo>
                  <a:lnTo>
                    <a:pt x="35" y="4"/>
                  </a:lnTo>
                  <a:lnTo>
                    <a:pt x="30" y="3"/>
                  </a:lnTo>
                  <a:lnTo>
                    <a:pt x="26" y="2"/>
                  </a:lnTo>
                  <a:lnTo>
                    <a:pt x="22" y="2"/>
                  </a:lnTo>
                  <a:lnTo>
                    <a:pt x="17" y="2"/>
                  </a:lnTo>
                  <a:lnTo>
                    <a:pt x="15" y="3"/>
                  </a:lnTo>
                  <a:lnTo>
                    <a:pt x="10" y="4"/>
                  </a:lnTo>
                  <a:lnTo>
                    <a:pt x="7" y="7"/>
                  </a:lnTo>
                  <a:lnTo>
                    <a:pt x="4" y="10"/>
                  </a:lnTo>
                  <a:lnTo>
                    <a:pt x="3" y="15"/>
                  </a:lnTo>
                  <a:lnTo>
                    <a:pt x="2" y="17"/>
                  </a:lnTo>
                  <a:lnTo>
                    <a:pt x="2" y="22"/>
                  </a:lnTo>
                  <a:lnTo>
                    <a:pt x="2" y="26"/>
                  </a:lnTo>
                  <a:lnTo>
                    <a:pt x="3" y="30"/>
                  </a:lnTo>
                  <a:lnTo>
                    <a:pt x="4" y="35"/>
                  </a:lnTo>
                  <a:lnTo>
                    <a:pt x="7" y="38"/>
                  </a:lnTo>
                  <a:lnTo>
                    <a:pt x="10" y="40"/>
                  </a:lnTo>
                  <a:lnTo>
                    <a:pt x="15" y="42"/>
                  </a:lnTo>
                  <a:lnTo>
                    <a:pt x="17" y="43"/>
                  </a:lnTo>
                  <a:lnTo>
                    <a:pt x="22" y="43"/>
                  </a:lnTo>
                  <a:lnTo>
                    <a:pt x="26" y="43"/>
                  </a:lnTo>
                  <a:lnTo>
                    <a:pt x="30" y="42"/>
                  </a:lnTo>
                  <a:lnTo>
                    <a:pt x="35" y="40"/>
                  </a:lnTo>
                  <a:lnTo>
                    <a:pt x="38" y="38"/>
                  </a:lnTo>
                  <a:lnTo>
                    <a:pt x="40" y="35"/>
                  </a:lnTo>
                  <a:lnTo>
                    <a:pt x="42" y="30"/>
                  </a:lnTo>
                  <a:lnTo>
                    <a:pt x="43" y="26"/>
                  </a:lnTo>
                  <a:lnTo>
                    <a:pt x="43" y="22"/>
                  </a:lnTo>
                  <a:lnTo>
                    <a:pt x="45" y="2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8" name="Freeform 1628"/>
            <p:cNvSpPr>
              <a:spLocks/>
            </p:cNvSpPr>
            <p:nvPr/>
          </p:nvSpPr>
          <p:spPr bwMode="auto">
            <a:xfrm>
              <a:off x="4096" y="2552"/>
              <a:ext cx="41" cy="41"/>
            </a:xfrm>
            <a:custGeom>
              <a:avLst/>
              <a:gdLst>
                <a:gd name="T0" fmla="*/ 41 w 41"/>
                <a:gd name="T1" fmla="*/ 15 h 41"/>
                <a:gd name="T2" fmla="*/ 38 w 41"/>
                <a:gd name="T3" fmla="*/ 8 h 41"/>
                <a:gd name="T4" fmla="*/ 33 w 41"/>
                <a:gd name="T5" fmla="*/ 2 h 41"/>
                <a:gd name="T6" fmla="*/ 24 w 41"/>
                <a:gd name="T7" fmla="*/ 0 h 41"/>
                <a:gd name="T8" fmla="*/ 15 w 41"/>
                <a:gd name="T9" fmla="*/ 0 h 41"/>
                <a:gd name="T10" fmla="*/ 8 w 41"/>
                <a:gd name="T11" fmla="*/ 2 h 41"/>
                <a:gd name="T12" fmla="*/ 2 w 41"/>
                <a:gd name="T13" fmla="*/ 8 h 41"/>
                <a:gd name="T14" fmla="*/ 0 w 41"/>
                <a:gd name="T15" fmla="*/ 15 h 41"/>
                <a:gd name="T16" fmla="*/ 0 w 41"/>
                <a:gd name="T17" fmla="*/ 24 h 41"/>
                <a:gd name="T18" fmla="*/ 2 w 41"/>
                <a:gd name="T19" fmla="*/ 33 h 41"/>
                <a:gd name="T20" fmla="*/ 8 w 41"/>
                <a:gd name="T21" fmla="*/ 38 h 41"/>
                <a:gd name="T22" fmla="*/ 15 w 41"/>
                <a:gd name="T23" fmla="*/ 41 h 41"/>
                <a:gd name="T24" fmla="*/ 24 w 41"/>
                <a:gd name="T25" fmla="*/ 41 h 41"/>
                <a:gd name="T26" fmla="*/ 33 w 41"/>
                <a:gd name="T27" fmla="*/ 38 h 41"/>
                <a:gd name="T28" fmla="*/ 38 w 41"/>
                <a:gd name="T29" fmla="*/ 33 h 41"/>
                <a:gd name="T30" fmla="*/ 41 w 41"/>
                <a:gd name="T31" fmla="*/ 24 h 41"/>
                <a:gd name="T32" fmla="*/ 41 w 41"/>
                <a:gd name="T33" fmla="*/ 20 h 41"/>
                <a:gd name="T34" fmla="*/ 40 w 41"/>
                <a:gd name="T35" fmla="*/ 13 h 41"/>
                <a:gd name="T36" fmla="*/ 36 w 41"/>
                <a:gd name="T37" fmla="*/ 5 h 41"/>
                <a:gd name="T38" fmla="*/ 28 w 41"/>
                <a:gd name="T39" fmla="*/ 1 h 41"/>
                <a:gd name="T40" fmla="*/ 20 w 41"/>
                <a:gd name="T41" fmla="*/ 0 h 41"/>
                <a:gd name="T42" fmla="*/ 13 w 41"/>
                <a:gd name="T43" fmla="*/ 1 h 41"/>
                <a:gd name="T44" fmla="*/ 5 w 41"/>
                <a:gd name="T45" fmla="*/ 5 h 41"/>
                <a:gd name="T46" fmla="*/ 1 w 41"/>
                <a:gd name="T47" fmla="*/ 13 h 41"/>
                <a:gd name="T48" fmla="*/ 0 w 41"/>
                <a:gd name="T49" fmla="*/ 20 h 41"/>
                <a:gd name="T50" fmla="*/ 1 w 41"/>
                <a:gd name="T51" fmla="*/ 28 h 41"/>
                <a:gd name="T52" fmla="*/ 5 w 41"/>
                <a:gd name="T53" fmla="*/ 36 h 41"/>
                <a:gd name="T54" fmla="*/ 13 w 41"/>
                <a:gd name="T55" fmla="*/ 40 h 41"/>
                <a:gd name="T56" fmla="*/ 20 w 41"/>
                <a:gd name="T57" fmla="*/ 41 h 41"/>
                <a:gd name="T58" fmla="*/ 28 w 41"/>
                <a:gd name="T59" fmla="*/ 40 h 41"/>
                <a:gd name="T60" fmla="*/ 36 w 41"/>
                <a:gd name="T61" fmla="*/ 36 h 41"/>
                <a:gd name="T62" fmla="*/ 40 w 41"/>
                <a:gd name="T63" fmla="*/ 28 h 41"/>
                <a:gd name="T64" fmla="*/ 41 w 41"/>
                <a:gd name="T6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20"/>
                  </a:moveTo>
                  <a:lnTo>
                    <a:pt x="41" y="15"/>
                  </a:lnTo>
                  <a:lnTo>
                    <a:pt x="40" y="13"/>
                  </a:lnTo>
                  <a:lnTo>
                    <a:pt x="38" y="8"/>
                  </a:lnTo>
                  <a:lnTo>
                    <a:pt x="36" y="5"/>
                  </a:lnTo>
                  <a:lnTo>
                    <a:pt x="33" y="2"/>
                  </a:lnTo>
                  <a:lnTo>
                    <a:pt x="28" y="1"/>
                  </a:lnTo>
                  <a:lnTo>
                    <a:pt x="24" y="0"/>
                  </a:lnTo>
                  <a:lnTo>
                    <a:pt x="20" y="0"/>
                  </a:lnTo>
                  <a:lnTo>
                    <a:pt x="15" y="0"/>
                  </a:lnTo>
                  <a:lnTo>
                    <a:pt x="13" y="1"/>
                  </a:lnTo>
                  <a:lnTo>
                    <a:pt x="8" y="2"/>
                  </a:lnTo>
                  <a:lnTo>
                    <a:pt x="5" y="5"/>
                  </a:lnTo>
                  <a:lnTo>
                    <a:pt x="2" y="8"/>
                  </a:lnTo>
                  <a:lnTo>
                    <a:pt x="1" y="13"/>
                  </a:lnTo>
                  <a:lnTo>
                    <a:pt x="0" y="15"/>
                  </a:lnTo>
                  <a:lnTo>
                    <a:pt x="0" y="20"/>
                  </a:lnTo>
                  <a:lnTo>
                    <a:pt x="0" y="24"/>
                  </a:lnTo>
                  <a:lnTo>
                    <a:pt x="1" y="28"/>
                  </a:lnTo>
                  <a:lnTo>
                    <a:pt x="2" y="33"/>
                  </a:lnTo>
                  <a:lnTo>
                    <a:pt x="5" y="36"/>
                  </a:lnTo>
                  <a:lnTo>
                    <a:pt x="8" y="38"/>
                  </a:lnTo>
                  <a:lnTo>
                    <a:pt x="13" y="40"/>
                  </a:lnTo>
                  <a:lnTo>
                    <a:pt x="15" y="41"/>
                  </a:lnTo>
                  <a:lnTo>
                    <a:pt x="20" y="41"/>
                  </a:lnTo>
                  <a:lnTo>
                    <a:pt x="24" y="41"/>
                  </a:lnTo>
                  <a:lnTo>
                    <a:pt x="28" y="40"/>
                  </a:lnTo>
                  <a:lnTo>
                    <a:pt x="33" y="38"/>
                  </a:lnTo>
                  <a:lnTo>
                    <a:pt x="36" y="36"/>
                  </a:lnTo>
                  <a:lnTo>
                    <a:pt x="38" y="33"/>
                  </a:lnTo>
                  <a:lnTo>
                    <a:pt x="40" y="28"/>
                  </a:lnTo>
                  <a:lnTo>
                    <a:pt x="41" y="24"/>
                  </a:lnTo>
                  <a:lnTo>
                    <a:pt x="41" y="20"/>
                  </a:lnTo>
                  <a:lnTo>
                    <a:pt x="41" y="20"/>
                  </a:lnTo>
                  <a:lnTo>
                    <a:pt x="41" y="17"/>
                  </a:lnTo>
                  <a:lnTo>
                    <a:pt x="40" y="13"/>
                  </a:lnTo>
                  <a:lnTo>
                    <a:pt x="38" y="8"/>
                  </a:lnTo>
                  <a:lnTo>
                    <a:pt x="36" y="5"/>
                  </a:lnTo>
                  <a:lnTo>
                    <a:pt x="33" y="2"/>
                  </a:lnTo>
                  <a:lnTo>
                    <a:pt x="28" y="1"/>
                  </a:lnTo>
                  <a:lnTo>
                    <a:pt x="24" y="0"/>
                  </a:lnTo>
                  <a:lnTo>
                    <a:pt x="20" y="0"/>
                  </a:lnTo>
                  <a:lnTo>
                    <a:pt x="17" y="0"/>
                  </a:lnTo>
                  <a:lnTo>
                    <a:pt x="13" y="1"/>
                  </a:lnTo>
                  <a:lnTo>
                    <a:pt x="8" y="2"/>
                  </a:lnTo>
                  <a:lnTo>
                    <a:pt x="5" y="5"/>
                  </a:lnTo>
                  <a:lnTo>
                    <a:pt x="2" y="8"/>
                  </a:lnTo>
                  <a:lnTo>
                    <a:pt x="1" y="13"/>
                  </a:lnTo>
                  <a:lnTo>
                    <a:pt x="0" y="17"/>
                  </a:lnTo>
                  <a:lnTo>
                    <a:pt x="0" y="20"/>
                  </a:lnTo>
                  <a:lnTo>
                    <a:pt x="0" y="24"/>
                  </a:lnTo>
                  <a:lnTo>
                    <a:pt x="1" y="28"/>
                  </a:lnTo>
                  <a:lnTo>
                    <a:pt x="2" y="33"/>
                  </a:lnTo>
                  <a:lnTo>
                    <a:pt x="5" y="36"/>
                  </a:lnTo>
                  <a:lnTo>
                    <a:pt x="8" y="38"/>
                  </a:lnTo>
                  <a:lnTo>
                    <a:pt x="13" y="40"/>
                  </a:lnTo>
                  <a:lnTo>
                    <a:pt x="17" y="41"/>
                  </a:lnTo>
                  <a:lnTo>
                    <a:pt x="20" y="41"/>
                  </a:lnTo>
                  <a:lnTo>
                    <a:pt x="24" y="41"/>
                  </a:lnTo>
                  <a:lnTo>
                    <a:pt x="28" y="40"/>
                  </a:lnTo>
                  <a:lnTo>
                    <a:pt x="33" y="38"/>
                  </a:lnTo>
                  <a:lnTo>
                    <a:pt x="36" y="36"/>
                  </a:lnTo>
                  <a:lnTo>
                    <a:pt x="38" y="33"/>
                  </a:lnTo>
                  <a:lnTo>
                    <a:pt x="40" y="28"/>
                  </a:lnTo>
                  <a:lnTo>
                    <a:pt x="41" y="24"/>
                  </a:lnTo>
                  <a:lnTo>
                    <a:pt x="41" y="20"/>
                  </a:lnTo>
                  <a:lnTo>
                    <a:pt x="41" y="2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89" name="Freeform 1629"/>
            <p:cNvSpPr>
              <a:spLocks/>
            </p:cNvSpPr>
            <p:nvPr/>
          </p:nvSpPr>
          <p:spPr bwMode="auto">
            <a:xfrm>
              <a:off x="4096" y="2552"/>
              <a:ext cx="41" cy="41"/>
            </a:xfrm>
            <a:custGeom>
              <a:avLst/>
              <a:gdLst>
                <a:gd name="T0" fmla="*/ 41 w 41"/>
                <a:gd name="T1" fmla="*/ 17 h 41"/>
                <a:gd name="T2" fmla="*/ 38 w 41"/>
                <a:gd name="T3" fmla="*/ 8 h 41"/>
                <a:gd name="T4" fmla="*/ 33 w 41"/>
                <a:gd name="T5" fmla="*/ 2 h 41"/>
                <a:gd name="T6" fmla="*/ 24 w 41"/>
                <a:gd name="T7" fmla="*/ 0 h 41"/>
                <a:gd name="T8" fmla="*/ 17 w 41"/>
                <a:gd name="T9" fmla="*/ 0 h 41"/>
                <a:gd name="T10" fmla="*/ 8 w 41"/>
                <a:gd name="T11" fmla="*/ 2 h 41"/>
                <a:gd name="T12" fmla="*/ 2 w 41"/>
                <a:gd name="T13" fmla="*/ 8 h 41"/>
                <a:gd name="T14" fmla="*/ 0 w 41"/>
                <a:gd name="T15" fmla="*/ 17 h 41"/>
                <a:gd name="T16" fmla="*/ 0 w 41"/>
                <a:gd name="T17" fmla="*/ 24 h 41"/>
                <a:gd name="T18" fmla="*/ 2 w 41"/>
                <a:gd name="T19" fmla="*/ 33 h 41"/>
                <a:gd name="T20" fmla="*/ 8 w 41"/>
                <a:gd name="T21" fmla="*/ 38 h 41"/>
                <a:gd name="T22" fmla="*/ 17 w 41"/>
                <a:gd name="T23" fmla="*/ 41 h 41"/>
                <a:gd name="T24" fmla="*/ 24 w 41"/>
                <a:gd name="T25" fmla="*/ 41 h 41"/>
                <a:gd name="T26" fmla="*/ 33 w 41"/>
                <a:gd name="T27" fmla="*/ 38 h 41"/>
                <a:gd name="T28" fmla="*/ 38 w 41"/>
                <a:gd name="T29" fmla="*/ 33 h 41"/>
                <a:gd name="T30" fmla="*/ 41 w 41"/>
                <a:gd name="T31" fmla="*/ 24 h 41"/>
                <a:gd name="T32" fmla="*/ 41 w 41"/>
                <a:gd name="T33" fmla="*/ 20 h 41"/>
                <a:gd name="T34" fmla="*/ 40 w 41"/>
                <a:gd name="T35" fmla="*/ 13 h 41"/>
                <a:gd name="T36" fmla="*/ 36 w 41"/>
                <a:gd name="T37" fmla="*/ 5 h 41"/>
                <a:gd name="T38" fmla="*/ 28 w 41"/>
                <a:gd name="T39" fmla="*/ 1 h 41"/>
                <a:gd name="T40" fmla="*/ 20 w 41"/>
                <a:gd name="T41" fmla="*/ 0 h 41"/>
                <a:gd name="T42" fmla="*/ 13 w 41"/>
                <a:gd name="T43" fmla="*/ 1 h 41"/>
                <a:gd name="T44" fmla="*/ 5 w 41"/>
                <a:gd name="T45" fmla="*/ 5 h 41"/>
                <a:gd name="T46" fmla="*/ 1 w 41"/>
                <a:gd name="T47" fmla="*/ 13 h 41"/>
                <a:gd name="T48" fmla="*/ 0 w 41"/>
                <a:gd name="T49" fmla="*/ 20 h 41"/>
                <a:gd name="T50" fmla="*/ 1 w 41"/>
                <a:gd name="T51" fmla="*/ 28 h 41"/>
                <a:gd name="T52" fmla="*/ 5 w 41"/>
                <a:gd name="T53" fmla="*/ 36 h 41"/>
                <a:gd name="T54" fmla="*/ 13 w 41"/>
                <a:gd name="T55" fmla="*/ 40 h 41"/>
                <a:gd name="T56" fmla="*/ 20 w 41"/>
                <a:gd name="T57" fmla="*/ 41 h 41"/>
                <a:gd name="T58" fmla="*/ 28 w 41"/>
                <a:gd name="T59" fmla="*/ 40 h 41"/>
                <a:gd name="T60" fmla="*/ 36 w 41"/>
                <a:gd name="T61" fmla="*/ 36 h 41"/>
                <a:gd name="T62" fmla="*/ 40 w 41"/>
                <a:gd name="T63" fmla="*/ 28 h 41"/>
                <a:gd name="T64" fmla="*/ 41 w 41"/>
                <a:gd name="T6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20"/>
                  </a:moveTo>
                  <a:lnTo>
                    <a:pt x="41" y="17"/>
                  </a:lnTo>
                  <a:lnTo>
                    <a:pt x="40" y="13"/>
                  </a:lnTo>
                  <a:lnTo>
                    <a:pt x="38" y="8"/>
                  </a:lnTo>
                  <a:lnTo>
                    <a:pt x="36" y="5"/>
                  </a:lnTo>
                  <a:lnTo>
                    <a:pt x="33" y="2"/>
                  </a:lnTo>
                  <a:lnTo>
                    <a:pt x="28" y="1"/>
                  </a:lnTo>
                  <a:lnTo>
                    <a:pt x="24" y="0"/>
                  </a:lnTo>
                  <a:lnTo>
                    <a:pt x="20" y="0"/>
                  </a:lnTo>
                  <a:lnTo>
                    <a:pt x="17" y="0"/>
                  </a:lnTo>
                  <a:lnTo>
                    <a:pt x="13" y="1"/>
                  </a:lnTo>
                  <a:lnTo>
                    <a:pt x="8" y="2"/>
                  </a:lnTo>
                  <a:lnTo>
                    <a:pt x="5" y="5"/>
                  </a:lnTo>
                  <a:lnTo>
                    <a:pt x="2" y="8"/>
                  </a:lnTo>
                  <a:lnTo>
                    <a:pt x="1" y="13"/>
                  </a:lnTo>
                  <a:lnTo>
                    <a:pt x="0" y="17"/>
                  </a:lnTo>
                  <a:lnTo>
                    <a:pt x="0" y="20"/>
                  </a:lnTo>
                  <a:lnTo>
                    <a:pt x="0" y="24"/>
                  </a:lnTo>
                  <a:lnTo>
                    <a:pt x="1" y="28"/>
                  </a:lnTo>
                  <a:lnTo>
                    <a:pt x="2" y="33"/>
                  </a:lnTo>
                  <a:lnTo>
                    <a:pt x="5" y="36"/>
                  </a:lnTo>
                  <a:lnTo>
                    <a:pt x="8" y="38"/>
                  </a:lnTo>
                  <a:lnTo>
                    <a:pt x="13" y="40"/>
                  </a:lnTo>
                  <a:lnTo>
                    <a:pt x="17" y="41"/>
                  </a:lnTo>
                  <a:lnTo>
                    <a:pt x="20" y="41"/>
                  </a:lnTo>
                  <a:lnTo>
                    <a:pt x="24" y="41"/>
                  </a:lnTo>
                  <a:lnTo>
                    <a:pt x="28" y="40"/>
                  </a:lnTo>
                  <a:lnTo>
                    <a:pt x="33" y="38"/>
                  </a:lnTo>
                  <a:lnTo>
                    <a:pt x="36" y="36"/>
                  </a:lnTo>
                  <a:lnTo>
                    <a:pt x="38" y="33"/>
                  </a:lnTo>
                  <a:lnTo>
                    <a:pt x="40" y="28"/>
                  </a:lnTo>
                  <a:lnTo>
                    <a:pt x="41" y="24"/>
                  </a:lnTo>
                  <a:lnTo>
                    <a:pt x="41" y="20"/>
                  </a:lnTo>
                  <a:lnTo>
                    <a:pt x="41" y="20"/>
                  </a:lnTo>
                  <a:lnTo>
                    <a:pt x="40" y="17"/>
                  </a:lnTo>
                  <a:lnTo>
                    <a:pt x="40" y="13"/>
                  </a:lnTo>
                  <a:lnTo>
                    <a:pt x="37" y="10"/>
                  </a:lnTo>
                  <a:lnTo>
                    <a:pt x="36" y="5"/>
                  </a:lnTo>
                  <a:lnTo>
                    <a:pt x="31" y="4"/>
                  </a:lnTo>
                  <a:lnTo>
                    <a:pt x="28" y="1"/>
                  </a:lnTo>
                  <a:lnTo>
                    <a:pt x="24" y="1"/>
                  </a:lnTo>
                  <a:lnTo>
                    <a:pt x="20" y="0"/>
                  </a:lnTo>
                  <a:lnTo>
                    <a:pt x="17" y="1"/>
                  </a:lnTo>
                  <a:lnTo>
                    <a:pt x="13" y="1"/>
                  </a:lnTo>
                  <a:lnTo>
                    <a:pt x="10" y="4"/>
                  </a:lnTo>
                  <a:lnTo>
                    <a:pt x="5" y="5"/>
                  </a:lnTo>
                  <a:lnTo>
                    <a:pt x="4" y="10"/>
                  </a:lnTo>
                  <a:lnTo>
                    <a:pt x="1" y="13"/>
                  </a:lnTo>
                  <a:lnTo>
                    <a:pt x="1" y="17"/>
                  </a:lnTo>
                  <a:lnTo>
                    <a:pt x="0" y="20"/>
                  </a:lnTo>
                  <a:lnTo>
                    <a:pt x="1" y="24"/>
                  </a:lnTo>
                  <a:lnTo>
                    <a:pt x="1" y="28"/>
                  </a:lnTo>
                  <a:lnTo>
                    <a:pt x="4" y="31"/>
                  </a:lnTo>
                  <a:lnTo>
                    <a:pt x="5" y="36"/>
                  </a:lnTo>
                  <a:lnTo>
                    <a:pt x="10" y="37"/>
                  </a:lnTo>
                  <a:lnTo>
                    <a:pt x="13" y="40"/>
                  </a:lnTo>
                  <a:lnTo>
                    <a:pt x="17" y="40"/>
                  </a:lnTo>
                  <a:lnTo>
                    <a:pt x="20" y="41"/>
                  </a:lnTo>
                  <a:lnTo>
                    <a:pt x="24" y="40"/>
                  </a:lnTo>
                  <a:lnTo>
                    <a:pt x="28" y="40"/>
                  </a:lnTo>
                  <a:lnTo>
                    <a:pt x="31" y="37"/>
                  </a:lnTo>
                  <a:lnTo>
                    <a:pt x="36" y="36"/>
                  </a:lnTo>
                  <a:lnTo>
                    <a:pt x="37" y="31"/>
                  </a:lnTo>
                  <a:lnTo>
                    <a:pt x="40" y="28"/>
                  </a:lnTo>
                  <a:lnTo>
                    <a:pt x="40" y="24"/>
                  </a:lnTo>
                  <a:lnTo>
                    <a:pt x="41" y="20"/>
                  </a:lnTo>
                  <a:lnTo>
                    <a:pt x="41"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0590" name="Group 1630"/>
          <p:cNvGrpSpPr>
            <a:grpSpLocks/>
          </p:cNvGrpSpPr>
          <p:nvPr/>
        </p:nvGrpSpPr>
        <p:grpSpPr bwMode="auto">
          <a:xfrm>
            <a:off x="6327531" y="4387850"/>
            <a:ext cx="408843" cy="204788"/>
            <a:chOff x="3945" y="2543"/>
            <a:chExt cx="257" cy="129"/>
          </a:xfrm>
        </p:grpSpPr>
        <p:sp>
          <p:nvSpPr>
            <p:cNvPr id="170591" name="Freeform 1631"/>
            <p:cNvSpPr>
              <a:spLocks/>
            </p:cNvSpPr>
            <p:nvPr/>
          </p:nvSpPr>
          <p:spPr bwMode="auto">
            <a:xfrm>
              <a:off x="4096" y="2552"/>
              <a:ext cx="41" cy="41"/>
            </a:xfrm>
            <a:custGeom>
              <a:avLst/>
              <a:gdLst>
                <a:gd name="T0" fmla="*/ 40 w 41"/>
                <a:gd name="T1" fmla="*/ 17 h 41"/>
                <a:gd name="T2" fmla="*/ 37 w 41"/>
                <a:gd name="T3" fmla="*/ 10 h 41"/>
                <a:gd name="T4" fmla="*/ 31 w 41"/>
                <a:gd name="T5" fmla="*/ 4 h 41"/>
                <a:gd name="T6" fmla="*/ 24 w 41"/>
                <a:gd name="T7" fmla="*/ 1 h 41"/>
                <a:gd name="T8" fmla="*/ 17 w 41"/>
                <a:gd name="T9" fmla="*/ 1 h 41"/>
                <a:gd name="T10" fmla="*/ 10 w 41"/>
                <a:gd name="T11" fmla="*/ 4 h 41"/>
                <a:gd name="T12" fmla="*/ 4 w 41"/>
                <a:gd name="T13" fmla="*/ 10 h 41"/>
                <a:gd name="T14" fmla="*/ 1 w 41"/>
                <a:gd name="T15" fmla="*/ 17 h 41"/>
                <a:gd name="T16" fmla="*/ 1 w 41"/>
                <a:gd name="T17" fmla="*/ 24 h 41"/>
                <a:gd name="T18" fmla="*/ 4 w 41"/>
                <a:gd name="T19" fmla="*/ 31 h 41"/>
                <a:gd name="T20" fmla="*/ 10 w 41"/>
                <a:gd name="T21" fmla="*/ 37 h 41"/>
                <a:gd name="T22" fmla="*/ 17 w 41"/>
                <a:gd name="T23" fmla="*/ 40 h 41"/>
                <a:gd name="T24" fmla="*/ 24 w 41"/>
                <a:gd name="T25" fmla="*/ 40 h 41"/>
                <a:gd name="T26" fmla="*/ 31 w 41"/>
                <a:gd name="T27" fmla="*/ 37 h 41"/>
                <a:gd name="T28" fmla="*/ 37 w 41"/>
                <a:gd name="T29" fmla="*/ 31 h 41"/>
                <a:gd name="T30" fmla="*/ 40 w 41"/>
                <a:gd name="T31" fmla="*/ 24 h 41"/>
                <a:gd name="T32" fmla="*/ 40 w 41"/>
                <a:gd name="T33" fmla="*/ 20 h 41"/>
                <a:gd name="T34" fmla="*/ 38 w 41"/>
                <a:gd name="T35" fmla="*/ 13 h 41"/>
                <a:gd name="T36" fmla="*/ 34 w 41"/>
                <a:gd name="T37" fmla="*/ 7 h 41"/>
                <a:gd name="T38" fmla="*/ 28 w 41"/>
                <a:gd name="T39" fmla="*/ 2 h 41"/>
                <a:gd name="T40" fmla="*/ 20 w 41"/>
                <a:gd name="T41" fmla="*/ 1 h 41"/>
                <a:gd name="T42" fmla="*/ 13 w 41"/>
                <a:gd name="T43" fmla="*/ 2 h 41"/>
                <a:gd name="T44" fmla="*/ 7 w 41"/>
                <a:gd name="T45" fmla="*/ 7 h 41"/>
                <a:gd name="T46" fmla="*/ 2 w 41"/>
                <a:gd name="T47" fmla="*/ 13 h 41"/>
                <a:gd name="T48" fmla="*/ 1 w 41"/>
                <a:gd name="T49" fmla="*/ 20 h 41"/>
                <a:gd name="T50" fmla="*/ 2 w 41"/>
                <a:gd name="T51" fmla="*/ 28 h 41"/>
                <a:gd name="T52" fmla="*/ 7 w 41"/>
                <a:gd name="T53" fmla="*/ 34 h 41"/>
                <a:gd name="T54" fmla="*/ 13 w 41"/>
                <a:gd name="T55" fmla="*/ 38 h 41"/>
                <a:gd name="T56" fmla="*/ 20 w 41"/>
                <a:gd name="T57" fmla="*/ 40 h 41"/>
                <a:gd name="T58" fmla="*/ 28 w 41"/>
                <a:gd name="T59" fmla="*/ 38 h 41"/>
                <a:gd name="T60" fmla="*/ 34 w 41"/>
                <a:gd name="T61" fmla="*/ 34 h 41"/>
                <a:gd name="T62" fmla="*/ 38 w 41"/>
                <a:gd name="T63" fmla="*/ 28 h 41"/>
                <a:gd name="T64" fmla="*/ 40 w 41"/>
                <a:gd name="T6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1">
                  <a:moveTo>
                    <a:pt x="41" y="20"/>
                  </a:moveTo>
                  <a:lnTo>
                    <a:pt x="40" y="17"/>
                  </a:lnTo>
                  <a:lnTo>
                    <a:pt x="40" y="13"/>
                  </a:lnTo>
                  <a:lnTo>
                    <a:pt x="37" y="10"/>
                  </a:lnTo>
                  <a:lnTo>
                    <a:pt x="36" y="5"/>
                  </a:lnTo>
                  <a:lnTo>
                    <a:pt x="31" y="4"/>
                  </a:lnTo>
                  <a:lnTo>
                    <a:pt x="28" y="1"/>
                  </a:lnTo>
                  <a:lnTo>
                    <a:pt x="24" y="1"/>
                  </a:lnTo>
                  <a:lnTo>
                    <a:pt x="20" y="0"/>
                  </a:lnTo>
                  <a:lnTo>
                    <a:pt x="17" y="1"/>
                  </a:lnTo>
                  <a:lnTo>
                    <a:pt x="13" y="1"/>
                  </a:lnTo>
                  <a:lnTo>
                    <a:pt x="10" y="4"/>
                  </a:lnTo>
                  <a:lnTo>
                    <a:pt x="5" y="5"/>
                  </a:lnTo>
                  <a:lnTo>
                    <a:pt x="4" y="10"/>
                  </a:lnTo>
                  <a:lnTo>
                    <a:pt x="1" y="13"/>
                  </a:lnTo>
                  <a:lnTo>
                    <a:pt x="1" y="17"/>
                  </a:lnTo>
                  <a:lnTo>
                    <a:pt x="0" y="20"/>
                  </a:lnTo>
                  <a:lnTo>
                    <a:pt x="1" y="24"/>
                  </a:lnTo>
                  <a:lnTo>
                    <a:pt x="1" y="28"/>
                  </a:lnTo>
                  <a:lnTo>
                    <a:pt x="4" y="31"/>
                  </a:lnTo>
                  <a:lnTo>
                    <a:pt x="5" y="36"/>
                  </a:lnTo>
                  <a:lnTo>
                    <a:pt x="10" y="37"/>
                  </a:lnTo>
                  <a:lnTo>
                    <a:pt x="13" y="40"/>
                  </a:lnTo>
                  <a:lnTo>
                    <a:pt x="17" y="40"/>
                  </a:lnTo>
                  <a:lnTo>
                    <a:pt x="20" y="41"/>
                  </a:lnTo>
                  <a:lnTo>
                    <a:pt x="24" y="40"/>
                  </a:lnTo>
                  <a:lnTo>
                    <a:pt x="28" y="40"/>
                  </a:lnTo>
                  <a:lnTo>
                    <a:pt x="31" y="37"/>
                  </a:lnTo>
                  <a:lnTo>
                    <a:pt x="36" y="36"/>
                  </a:lnTo>
                  <a:lnTo>
                    <a:pt x="37" y="31"/>
                  </a:lnTo>
                  <a:lnTo>
                    <a:pt x="40" y="28"/>
                  </a:lnTo>
                  <a:lnTo>
                    <a:pt x="40" y="24"/>
                  </a:lnTo>
                  <a:lnTo>
                    <a:pt x="41" y="20"/>
                  </a:lnTo>
                  <a:lnTo>
                    <a:pt x="40" y="20"/>
                  </a:lnTo>
                  <a:lnTo>
                    <a:pt x="40" y="17"/>
                  </a:lnTo>
                  <a:lnTo>
                    <a:pt x="38" y="13"/>
                  </a:lnTo>
                  <a:lnTo>
                    <a:pt x="37" y="10"/>
                  </a:lnTo>
                  <a:lnTo>
                    <a:pt x="34" y="7"/>
                  </a:lnTo>
                  <a:lnTo>
                    <a:pt x="31" y="4"/>
                  </a:lnTo>
                  <a:lnTo>
                    <a:pt x="28" y="2"/>
                  </a:lnTo>
                  <a:lnTo>
                    <a:pt x="24" y="1"/>
                  </a:lnTo>
                  <a:lnTo>
                    <a:pt x="20" y="1"/>
                  </a:lnTo>
                  <a:lnTo>
                    <a:pt x="17" y="1"/>
                  </a:lnTo>
                  <a:lnTo>
                    <a:pt x="13" y="2"/>
                  </a:lnTo>
                  <a:lnTo>
                    <a:pt x="10" y="4"/>
                  </a:lnTo>
                  <a:lnTo>
                    <a:pt x="7" y="7"/>
                  </a:lnTo>
                  <a:lnTo>
                    <a:pt x="4" y="10"/>
                  </a:lnTo>
                  <a:lnTo>
                    <a:pt x="2" y="13"/>
                  </a:lnTo>
                  <a:lnTo>
                    <a:pt x="1" y="17"/>
                  </a:lnTo>
                  <a:lnTo>
                    <a:pt x="1" y="20"/>
                  </a:lnTo>
                  <a:lnTo>
                    <a:pt x="1" y="24"/>
                  </a:lnTo>
                  <a:lnTo>
                    <a:pt x="2" y="28"/>
                  </a:lnTo>
                  <a:lnTo>
                    <a:pt x="4" y="31"/>
                  </a:lnTo>
                  <a:lnTo>
                    <a:pt x="7" y="34"/>
                  </a:lnTo>
                  <a:lnTo>
                    <a:pt x="10" y="37"/>
                  </a:lnTo>
                  <a:lnTo>
                    <a:pt x="13" y="38"/>
                  </a:lnTo>
                  <a:lnTo>
                    <a:pt x="17" y="40"/>
                  </a:lnTo>
                  <a:lnTo>
                    <a:pt x="20" y="40"/>
                  </a:lnTo>
                  <a:lnTo>
                    <a:pt x="24" y="40"/>
                  </a:lnTo>
                  <a:lnTo>
                    <a:pt x="28" y="38"/>
                  </a:lnTo>
                  <a:lnTo>
                    <a:pt x="31" y="37"/>
                  </a:lnTo>
                  <a:lnTo>
                    <a:pt x="34" y="34"/>
                  </a:lnTo>
                  <a:lnTo>
                    <a:pt x="37" y="31"/>
                  </a:lnTo>
                  <a:lnTo>
                    <a:pt x="38" y="28"/>
                  </a:lnTo>
                  <a:lnTo>
                    <a:pt x="40" y="24"/>
                  </a:lnTo>
                  <a:lnTo>
                    <a:pt x="40" y="20"/>
                  </a:lnTo>
                  <a:lnTo>
                    <a:pt x="41"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2" name="Freeform 1632"/>
            <p:cNvSpPr>
              <a:spLocks/>
            </p:cNvSpPr>
            <p:nvPr/>
          </p:nvSpPr>
          <p:spPr bwMode="auto">
            <a:xfrm>
              <a:off x="4097" y="2553"/>
              <a:ext cx="39" cy="39"/>
            </a:xfrm>
            <a:custGeom>
              <a:avLst/>
              <a:gdLst>
                <a:gd name="T0" fmla="*/ 39 w 39"/>
                <a:gd name="T1" fmla="*/ 16 h 39"/>
                <a:gd name="T2" fmla="*/ 36 w 39"/>
                <a:gd name="T3" fmla="*/ 9 h 39"/>
                <a:gd name="T4" fmla="*/ 30 w 39"/>
                <a:gd name="T5" fmla="*/ 3 h 39"/>
                <a:gd name="T6" fmla="*/ 23 w 39"/>
                <a:gd name="T7" fmla="*/ 0 h 39"/>
                <a:gd name="T8" fmla="*/ 16 w 39"/>
                <a:gd name="T9" fmla="*/ 0 h 39"/>
                <a:gd name="T10" fmla="*/ 9 w 39"/>
                <a:gd name="T11" fmla="*/ 3 h 39"/>
                <a:gd name="T12" fmla="*/ 3 w 39"/>
                <a:gd name="T13" fmla="*/ 9 h 39"/>
                <a:gd name="T14" fmla="*/ 0 w 39"/>
                <a:gd name="T15" fmla="*/ 16 h 39"/>
                <a:gd name="T16" fmla="*/ 0 w 39"/>
                <a:gd name="T17" fmla="*/ 23 h 39"/>
                <a:gd name="T18" fmla="*/ 3 w 39"/>
                <a:gd name="T19" fmla="*/ 30 h 39"/>
                <a:gd name="T20" fmla="*/ 9 w 39"/>
                <a:gd name="T21" fmla="*/ 36 h 39"/>
                <a:gd name="T22" fmla="*/ 16 w 39"/>
                <a:gd name="T23" fmla="*/ 39 h 39"/>
                <a:gd name="T24" fmla="*/ 23 w 39"/>
                <a:gd name="T25" fmla="*/ 39 h 39"/>
                <a:gd name="T26" fmla="*/ 30 w 39"/>
                <a:gd name="T27" fmla="*/ 36 h 39"/>
                <a:gd name="T28" fmla="*/ 36 w 39"/>
                <a:gd name="T29" fmla="*/ 30 h 39"/>
                <a:gd name="T30" fmla="*/ 39 w 39"/>
                <a:gd name="T31" fmla="*/ 23 h 39"/>
                <a:gd name="T32" fmla="*/ 39 w 39"/>
                <a:gd name="T33" fmla="*/ 19 h 39"/>
                <a:gd name="T34" fmla="*/ 37 w 39"/>
                <a:gd name="T35" fmla="*/ 12 h 39"/>
                <a:gd name="T36" fmla="*/ 33 w 39"/>
                <a:gd name="T37" fmla="*/ 6 h 39"/>
                <a:gd name="T38" fmla="*/ 27 w 39"/>
                <a:gd name="T39" fmla="*/ 1 h 39"/>
                <a:gd name="T40" fmla="*/ 19 w 39"/>
                <a:gd name="T41" fmla="*/ 0 h 39"/>
                <a:gd name="T42" fmla="*/ 12 w 39"/>
                <a:gd name="T43" fmla="*/ 1 h 39"/>
                <a:gd name="T44" fmla="*/ 6 w 39"/>
                <a:gd name="T45" fmla="*/ 6 h 39"/>
                <a:gd name="T46" fmla="*/ 1 w 39"/>
                <a:gd name="T47" fmla="*/ 12 h 39"/>
                <a:gd name="T48" fmla="*/ 0 w 39"/>
                <a:gd name="T49" fmla="*/ 19 h 39"/>
                <a:gd name="T50" fmla="*/ 1 w 39"/>
                <a:gd name="T51" fmla="*/ 27 h 39"/>
                <a:gd name="T52" fmla="*/ 6 w 39"/>
                <a:gd name="T53" fmla="*/ 33 h 39"/>
                <a:gd name="T54" fmla="*/ 12 w 39"/>
                <a:gd name="T55" fmla="*/ 37 h 39"/>
                <a:gd name="T56" fmla="*/ 19 w 39"/>
                <a:gd name="T57" fmla="*/ 39 h 39"/>
                <a:gd name="T58" fmla="*/ 27 w 39"/>
                <a:gd name="T59" fmla="*/ 37 h 39"/>
                <a:gd name="T60" fmla="*/ 33 w 39"/>
                <a:gd name="T61" fmla="*/ 33 h 39"/>
                <a:gd name="T62" fmla="*/ 37 w 39"/>
                <a:gd name="T63" fmla="*/ 27 h 39"/>
                <a:gd name="T64" fmla="*/ 39 w 39"/>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19"/>
                  </a:moveTo>
                  <a:lnTo>
                    <a:pt x="39" y="16"/>
                  </a:lnTo>
                  <a:lnTo>
                    <a:pt x="37" y="12"/>
                  </a:lnTo>
                  <a:lnTo>
                    <a:pt x="36" y="9"/>
                  </a:lnTo>
                  <a:lnTo>
                    <a:pt x="33" y="6"/>
                  </a:lnTo>
                  <a:lnTo>
                    <a:pt x="30" y="3"/>
                  </a:lnTo>
                  <a:lnTo>
                    <a:pt x="27" y="1"/>
                  </a:lnTo>
                  <a:lnTo>
                    <a:pt x="23" y="0"/>
                  </a:lnTo>
                  <a:lnTo>
                    <a:pt x="19" y="0"/>
                  </a:lnTo>
                  <a:lnTo>
                    <a:pt x="16" y="0"/>
                  </a:lnTo>
                  <a:lnTo>
                    <a:pt x="12" y="1"/>
                  </a:lnTo>
                  <a:lnTo>
                    <a:pt x="9" y="3"/>
                  </a:lnTo>
                  <a:lnTo>
                    <a:pt x="6" y="6"/>
                  </a:lnTo>
                  <a:lnTo>
                    <a:pt x="3" y="9"/>
                  </a:lnTo>
                  <a:lnTo>
                    <a:pt x="1" y="12"/>
                  </a:lnTo>
                  <a:lnTo>
                    <a:pt x="0" y="16"/>
                  </a:lnTo>
                  <a:lnTo>
                    <a:pt x="0" y="19"/>
                  </a:lnTo>
                  <a:lnTo>
                    <a:pt x="0" y="23"/>
                  </a:lnTo>
                  <a:lnTo>
                    <a:pt x="1" y="27"/>
                  </a:lnTo>
                  <a:lnTo>
                    <a:pt x="3" y="30"/>
                  </a:lnTo>
                  <a:lnTo>
                    <a:pt x="6" y="33"/>
                  </a:lnTo>
                  <a:lnTo>
                    <a:pt x="9" y="36"/>
                  </a:lnTo>
                  <a:lnTo>
                    <a:pt x="12" y="37"/>
                  </a:lnTo>
                  <a:lnTo>
                    <a:pt x="16" y="39"/>
                  </a:lnTo>
                  <a:lnTo>
                    <a:pt x="19" y="39"/>
                  </a:lnTo>
                  <a:lnTo>
                    <a:pt x="23" y="39"/>
                  </a:lnTo>
                  <a:lnTo>
                    <a:pt x="27" y="37"/>
                  </a:lnTo>
                  <a:lnTo>
                    <a:pt x="30" y="36"/>
                  </a:lnTo>
                  <a:lnTo>
                    <a:pt x="33" y="33"/>
                  </a:lnTo>
                  <a:lnTo>
                    <a:pt x="36" y="30"/>
                  </a:lnTo>
                  <a:lnTo>
                    <a:pt x="37" y="27"/>
                  </a:lnTo>
                  <a:lnTo>
                    <a:pt x="39" y="23"/>
                  </a:lnTo>
                  <a:lnTo>
                    <a:pt x="39" y="19"/>
                  </a:lnTo>
                  <a:lnTo>
                    <a:pt x="39" y="19"/>
                  </a:lnTo>
                  <a:lnTo>
                    <a:pt x="39" y="16"/>
                  </a:lnTo>
                  <a:lnTo>
                    <a:pt x="37" y="12"/>
                  </a:lnTo>
                  <a:lnTo>
                    <a:pt x="36" y="9"/>
                  </a:lnTo>
                  <a:lnTo>
                    <a:pt x="33" y="6"/>
                  </a:lnTo>
                  <a:lnTo>
                    <a:pt x="30" y="3"/>
                  </a:lnTo>
                  <a:lnTo>
                    <a:pt x="27" y="1"/>
                  </a:lnTo>
                  <a:lnTo>
                    <a:pt x="23" y="0"/>
                  </a:lnTo>
                  <a:lnTo>
                    <a:pt x="19" y="0"/>
                  </a:lnTo>
                  <a:lnTo>
                    <a:pt x="16" y="0"/>
                  </a:lnTo>
                  <a:lnTo>
                    <a:pt x="12" y="1"/>
                  </a:lnTo>
                  <a:lnTo>
                    <a:pt x="9" y="3"/>
                  </a:lnTo>
                  <a:lnTo>
                    <a:pt x="6" y="6"/>
                  </a:lnTo>
                  <a:lnTo>
                    <a:pt x="3" y="9"/>
                  </a:lnTo>
                  <a:lnTo>
                    <a:pt x="1" y="12"/>
                  </a:lnTo>
                  <a:lnTo>
                    <a:pt x="0" y="16"/>
                  </a:lnTo>
                  <a:lnTo>
                    <a:pt x="0" y="19"/>
                  </a:lnTo>
                  <a:lnTo>
                    <a:pt x="0" y="23"/>
                  </a:lnTo>
                  <a:lnTo>
                    <a:pt x="1" y="27"/>
                  </a:lnTo>
                  <a:lnTo>
                    <a:pt x="3" y="30"/>
                  </a:lnTo>
                  <a:lnTo>
                    <a:pt x="6" y="33"/>
                  </a:lnTo>
                  <a:lnTo>
                    <a:pt x="9" y="36"/>
                  </a:lnTo>
                  <a:lnTo>
                    <a:pt x="12" y="37"/>
                  </a:lnTo>
                  <a:lnTo>
                    <a:pt x="16" y="39"/>
                  </a:lnTo>
                  <a:lnTo>
                    <a:pt x="19" y="39"/>
                  </a:lnTo>
                  <a:lnTo>
                    <a:pt x="23" y="39"/>
                  </a:lnTo>
                  <a:lnTo>
                    <a:pt x="27" y="37"/>
                  </a:lnTo>
                  <a:lnTo>
                    <a:pt x="30" y="36"/>
                  </a:lnTo>
                  <a:lnTo>
                    <a:pt x="33" y="33"/>
                  </a:lnTo>
                  <a:lnTo>
                    <a:pt x="36" y="30"/>
                  </a:lnTo>
                  <a:lnTo>
                    <a:pt x="37" y="27"/>
                  </a:lnTo>
                  <a:lnTo>
                    <a:pt x="39" y="23"/>
                  </a:lnTo>
                  <a:lnTo>
                    <a:pt x="39" y="19"/>
                  </a:lnTo>
                  <a:lnTo>
                    <a:pt x="39" y="19"/>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3" name="Freeform 1633"/>
            <p:cNvSpPr>
              <a:spLocks/>
            </p:cNvSpPr>
            <p:nvPr/>
          </p:nvSpPr>
          <p:spPr bwMode="auto">
            <a:xfrm>
              <a:off x="4097" y="2553"/>
              <a:ext cx="39" cy="39"/>
            </a:xfrm>
            <a:custGeom>
              <a:avLst/>
              <a:gdLst>
                <a:gd name="T0" fmla="*/ 39 w 39"/>
                <a:gd name="T1" fmla="*/ 16 h 39"/>
                <a:gd name="T2" fmla="*/ 36 w 39"/>
                <a:gd name="T3" fmla="*/ 9 h 39"/>
                <a:gd name="T4" fmla="*/ 30 w 39"/>
                <a:gd name="T5" fmla="*/ 3 h 39"/>
                <a:gd name="T6" fmla="*/ 23 w 39"/>
                <a:gd name="T7" fmla="*/ 0 h 39"/>
                <a:gd name="T8" fmla="*/ 16 w 39"/>
                <a:gd name="T9" fmla="*/ 0 h 39"/>
                <a:gd name="T10" fmla="*/ 9 w 39"/>
                <a:gd name="T11" fmla="*/ 3 h 39"/>
                <a:gd name="T12" fmla="*/ 3 w 39"/>
                <a:gd name="T13" fmla="*/ 9 h 39"/>
                <a:gd name="T14" fmla="*/ 0 w 39"/>
                <a:gd name="T15" fmla="*/ 16 h 39"/>
                <a:gd name="T16" fmla="*/ 0 w 39"/>
                <a:gd name="T17" fmla="*/ 23 h 39"/>
                <a:gd name="T18" fmla="*/ 3 w 39"/>
                <a:gd name="T19" fmla="*/ 30 h 39"/>
                <a:gd name="T20" fmla="*/ 9 w 39"/>
                <a:gd name="T21" fmla="*/ 36 h 39"/>
                <a:gd name="T22" fmla="*/ 16 w 39"/>
                <a:gd name="T23" fmla="*/ 39 h 39"/>
                <a:gd name="T24" fmla="*/ 23 w 39"/>
                <a:gd name="T25" fmla="*/ 39 h 39"/>
                <a:gd name="T26" fmla="*/ 30 w 39"/>
                <a:gd name="T27" fmla="*/ 36 h 39"/>
                <a:gd name="T28" fmla="*/ 36 w 39"/>
                <a:gd name="T29" fmla="*/ 30 h 39"/>
                <a:gd name="T30" fmla="*/ 39 w 39"/>
                <a:gd name="T31" fmla="*/ 23 h 39"/>
                <a:gd name="T32" fmla="*/ 39 w 39"/>
                <a:gd name="T33" fmla="*/ 19 h 39"/>
                <a:gd name="T34" fmla="*/ 37 w 39"/>
                <a:gd name="T35" fmla="*/ 12 h 39"/>
                <a:gd name="T36" fmla="*/ 33 w 39"/>
                <a:gd name="T37" fmla="*/ 6 h 39"/>
                <a:gd name="T38" fmla="*/ 27 w 39"/>
                <a:gd name="T39" fmla="*/ 1 h 39"/>
                <a:gd name="T40" fmla="*/ 19 w 39"/>
                <a:gd name="T41" fmla="*/ 0 h 39"/>
                <a:gd name="T42" fmla="*/ 12 w 39"/>
                <a:gd name="T43" fmla="*/ 1 h 39"/>
                <a:gd name="T44" fmla="*/ 6 w 39"/>
                <a:gd name="T45" fmla="*/ 6 h 39"/>
                <a:gd name="T46" fmla="*/ 1 w 39"/>
                <a:gd name="T47" fmla="*/ 12 h 39"/>
                <a:gd name="T48" fmla="*/ 0 w 39"/>
                <a:gd name="T49" fmla="*/ 19 h 39"/>
                <a:gd name="T50" fmla="*/ 1 w 39"/>
                <a:gd name="T51" fmla="*/ 27 h 39"/>
                <a:gd name="T52" fmla="*/ 6 w 39"/>
                <a:gd name="T53" fmla="*/ 33 h 39"/>
                <a:gd name="T54" fmla="*/ 12 w 39"/>
                <a:gd name="T55" fmla="*/ 37 h 39"/>
                <a:gd name="T56" fmla="*/ 19 w 39"/>
                <a:gd name="T57" fmla="*/ 39 h 39"/>
                <a:gd name="T58" fmla="*/ 27 w 39"/>
                <a:gd name="T59" fmla="*/ 37 h 39"/>
                <a:gd name="T60" fmla="*/ 33 w 39"/>
                <a:gd name="T61" fmla="*/ 33 h 39"/>
                <a:gd name="T62" fmla="*/ 37 w 39"/>
                <a:gd name="T63" fmla="*/ 27 h 39"/>
                <a:gd name="T64" fmla="*/ 39 w 39"/>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19"/>
                  </a:moveTo>
                  <a:lnTo>
                    <a:pt x="39" y="16"/>
                  </a:lnTo>
                  <a:lnTo>
                    <a:pt x="37" y="12"/>
                  </a:lnTo>
                  <a:lnTo>
                    <a:pt x="36" y="9"/>
                  </a:lnTo>
                  <a:lnTo>
                    <a:pt x="33" y="6"/>
                  </a:lnTo>
                  <a:lnTo>
                    <a:pt x="30" y="3"/>
                  </a:lnTo>
                  <a:lnTo>
                    <a:pt x="27" y="1"/>
                  </a:lnTo>
                  <a:lnTo>
                    <a:pt x="23" y="0"/>
                  </a:lnTo>
                  <a:lnTo>
                    <a:pt x="19" y="0"/>
                  </a:lnTo>
                  <a:lnTo>
                    <a:pt x="16" y="0"/>
                  </a:lnTo>
                  <a:lnTo>
                    <a:pt x="12" y="1"/>
                  </a:lnTo>
                  <a:lnTo>
                    <a:pt x="9" y="3"/>
                  </a:lnTo>
                  <a:lnTo>
                    <a:pt x="6" y="6"/>
                  </a:lnTo>
                  <a:lnTo>
                    <a:pt x="3" y="9"/>
                  </a:lnTo>
                  <a:lnTo>
                    <a:pt x="1" y="12"/>
                  </a:lnTo>
                  <a:lnTo>
                    <a:pt x="0" y="16"/>
                  </a:lnTo>
                  <a:lnTo>
                    <a:pt x="0" y="19"/>
                  </a:lnTo>
                  <a:lnTo>
                    <a:pt x="0" y="23"/>
                  </a:lnTo>
                  <a:lnTo>
                    <a:pt x="1" y="27"/>
                  </a:lnTo>
                  <a:lnTo>
                    <a:pt x="3" y="30"/>
                  </a:lnTo>
                  <a:lnTo>
                    <a:pt x="6" y="33"/>
                  </a:lnTo>
                  <a:lnTo>
                    <a:pt x="9" y="36"/>
                  </a:lnTo>
                  <a:lnTo>
                    <a:pt x="12" y="37"/>
                  </a:lnTo>
                  <a:lnTo>
                    <a:pt x="16" y="39"/>
                  </a:lnTo>
                  <a:lnTo>
                    <a:pt x="19" y="39"/>
                  </a:lnTo>
                  <a:lnTo>
                    <a:pt x="23" y="39"/>
                  </a:lnTo>
                  <a:lnTo>
                    <a:pt x="27" y="37"/>
                  </a:lnTo>
                  <a:lnTo>
                    <a:pt x="30" y="36"/>
                  </a:lnTo>
                  <a:lnTo>
                    <a:pt x="33" y="33"/>
                  </a:lnTo>
                  <a:lnTo>
                    <a:pt x="36" y="30"/>
                  </a:lnTo>
                  <a:lnTo>
                    <a:pt x="37" y="27"/>
                  </a:lnTo>
                  <a:lnTo>
                    <a:pt x="39" y="23"/>
                  </a:lnTo>
                  <a:lnTo>
                    <a:pt x="39" y="19"/>
                  </a:lnTo>
                  <a:lnTo>
                    <a:pt x="39" y="19"/>
                  </a:lnTo>
                  <a:lnTo>
                    <a:pt x="37" y="16"/>
                  </a:lnTo>
                  <a:lnTo>
                    <a:pt x="37" y="12"/>
                  </a:lnTo>
                  <a:lnTo>
                    <a:pt x="35" y="9"/>
                  </a:lnTo>
                  <a:lnTo>
                    <a:pt x="33" y="6"/>
                  </a:lnTo>
                  <a:lnTo>
                    <a:pt x="30" y="4"/>
                  </a:lnTo>
                  <a:lnTo>
                    <a:pt x="27" y="1"/>
                  </a:lnTo>
                  <a:lnTo>
                    <a:pt x="23" y="1"/>
                  </a:lnTo>
                  <a:lnTo>
                    <a:pt x="19" y="0"/>
                  </a:lnTo>
                  <a:lnTo>
                    <a:pt x="16" y="1"/>
                  </a:lnTo>
                  <a:lnTo>
                    <a:pt x="12" y="1"/>
                  </a:lnTo>
                  <a:lnTo>
                    <a:pt x="9" y="4"/>
                  </a:lnTo>
                  <a:lnTo>
                    <a:pt x="6" y="6"/>
                  </a:lnTo>
                  <a:lnTo>
                    <a:pt x="4" y="9"/>
                  </a:lnTo>
                  <a:lnTo>
                    <a:pt x="1" y="12"/>
                  </a:lnTo>
                  <a:lnTo>
                    <a:pt x="1" y="16"/>
                  </a:lnTo>
                  <a:lnTo>
                    <a:pt x="0" y="19"/>
                  </a:lnTo>
                  <a:lnTo>
                    <a:pt x="1" y="23"/>
                  </a:lnTo>
                  <a:lnTo>
                    <a:pt x="1" y="27"/>
                  </a:lnTo>
                  <a:lnTo>
                    <a:pt x="4" y="30"/>
                  </a:lnTo>
                  <a:lnTo>
                    <a:pt x="6" y="33"/>
                  </a:lnTo>
                  <a:lnTo>
                    <a:pt x="9" y="35"/>
                  </a:lnTo>
                  <a:lnTo>
                    <a:pt x="12" y="37"/>
                  </a:lnTo>
                  <a:lnTo>
                    <a:pt x="16" y="37"/>
                  </a:lnTo>
                  <a:lnTo>
                    <a:pt x="19" y="39"/>
                  </a:lnTo>
                  <a:lnTo>
                    <a:pt x="23" y="37"/>
                  </a:lnTo>
                  <a:lnTo>
                    <a:pt x="27" y="37"/>
                  </a:lnTo>
                  <a:lnTo>
                    <a:pt x="30" y="35"/>
                  </a:lnTo>
                  <a:lnTo>
                    <a:pt x="33" y="33"/>
                  </a:lnTo>
                  <a:lnTo>
                    <a:pt x="35" y="30"/>
                  </a:lnTo>
                  <a:lnTo>
                    <a:pt x="37" y="27"/>
                  </a:lnTo>
                  <a:lnTo>
                    <a:pt x="37" y="23"/>
                  </a:lnTo>
                  <a:lnTo>
                    <a:pt x="39" y="19"/>
                  </a:lnTo>
                  <a:lnTo>
                    <a:pt x="39" y="19"/>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4" name="Freeform 1634"/>
            <p:cNvSpPr>
              <a:spLocks/>
            </p:cNvSpPr>
            <p:nvPr/>
          </p:nvSpPr>
          <p:spPr bwMode="auto">
            <a:xfrm>
              <a:off x="4097" y="2553"/>
              <a:ext cx="39" cy="39"/>
            </a:xfrm>
            <a:custGeom>
              <a:avLst/>
              <a:gdLst>
                <a:gd name="T0" fmla="*/ 37 w 39"/>
                <a:gd name="T1" fmla="*/ 16 h 39"/>
                <a:gd name="T2" fmla="*/ 35 w 39"/>
                <a:gd name="T3" fmla="*/ 9 h 39"/>
                <a:gd name="T4" fmla="*/ 30 w 39"/>
                <a:gd name="T5" fmla="*/ 4 h 39"/>
                <a:gd name="T6" fmla="*/ 23 w 39"/>
                <a:gd name="T7" fmla="*/ 1 h 39"/>
                <a:gd name="T8" fmla="*/ 16 w 39"/>
                <a:gd name="T9" fmla="*/ 1 h 39"/>
                <a:gd name="T10" fmla="*/ 9 w 39"/>
                <a:gd name="T11" fmla="*/ 4 h 39"/>
                <a:gd name="T12" fmla="*/ 4 w 39"/>
                <a:gd name="T13" fmla="*/ 9 h 39"/>
                <a:gd name="T14" fmla="*/ 1 w 39"/>
                <a:gd name="T15" fmla="*/ 16 h 39"/>
                <a:gd name="T16" fmla="*/ 1 w 39"/>
                <a:gd name="T17" fmla="*/ 23 h 39"/>
                <a:gd name="T18" fmla="*/ 4 w 39"/>
                <a:gd name="T19" fmla="*/ 30 h 39"/>
                <a:gd name="T20" fmla="*/ 9 w 39"/>
                <a:gd name="T21" fmla="*/ 35 h 39"/>
                <a:gd name="T22" fmla="*/ 16 w 39"/>
                <a:gd name="T23" fmla="*/ 37 h 39"/>
                <a:gd name="T24" fmla="*/ 23 w 39"/>
                <a:gd name="T25" fmla="*/ 37 h 39"/>
                <a:gd name="T26" fmla="*/ 30 w 39"/>
                <a:gd name="T27" fmla="*/ 35 h 39"/>
                <a:gd name="T28" fmla="*/ 35 w 39"/>
                <a:gd name="T29" fmla="*/ 30 h 39"/>
                <a:gd name="T30" fmla="*/ 37 w 39"/>
                <a:gd name="T31" fmla="*/ 23 h 39"/>
                <a:gd name="T32" fmla="*/ 37 w 39"/>
                <a:gd name="T33" fmla="*/ 19 h 39"/>
                <a:gd name="T34" fmla="*/ 36 w 39"/>
                <a:gd name="T35" fmla="*/ 12 h 39"/>
                <a:gd name="T36" fmla="*/ 33 w 39"/>
                <a:gd name="T37" fmla="*/ 6 h 39"/>
                <a:gd name="T38" fmla="*/ 26 w 39"/>
                <a:gd name="T39" fmla="*/ 3 h 39"/>
                <a:gd name="T40" fmla="*/ 19 w 39"/>
                <a:gd name="T41" fmla="*/ 1 h 39"/>
                <a:gd name="T42" fmla="*/ 13 w 39"/>
                <a:gd name="T43" fmla="*/ 3 h 39"/>
                <a:gd name="T44" fmla="*/ 6 w 39"/>
                <a:gd name="T45" fmla="*/ 6 h 39"/>
                <a:gd name="T46" fmla="*/ 3 w 39"/>
                <a:gd name="T47" fmla="*/ 12 h 39"/>
                <a:gd name="T48" fmla="*/ 1 w 39"/>
                <a:gd name="T49" fmla="*/ 19 h 39"/>
                <a:gd name="T50" fmla="*/ 3 w 39"/>
                <a:gd name="T51" fmla="*/ 26 h 39"/>
                <a:gd name="T52" fmla="*/ 6 w 39"/>
                <a:gd name="T53" fmla="*/ 33 h 39"/>
                <a:gd name="T54" fmla="*/ 13 w 39"/>
                <a:gd name="T55" fmla="*/ 36 h 39"/>
                <a:gd name="T56" fmla="*/ 19 w 39"/>
                <a:gd name="T57" fmla="*/ 37 h 39"/>
                <a:gd name="T58" fmla="*/ 26 w 39"/>
                <a:gd name="T59" fmla="*/ 36 h 39"/>
                <a:gd name="T60" fmla="*/ 33 w 39"/>
                <a:gd name="T61" fmla="*/ 33 h 39"/>
                <a:gd name="T62" fmla="*/ 36 w 39"/>
                <a:gd name="T63" fmla="*/ 26 h 39"/>
                <a:gd name="T64" fmla="*/ 37 w 39"/>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19"/>
                  </a:moveTo>
                  <a:lnTo>
                    <a:pt x="37" y="16"/>
                  </a:lnTo>
                  <a:lnTo>
                    <a:pt x="37" y="12"/>
                  </a:lnTo>
                  <a:lnTo>
                    <a:pt x="35" y="9"/>
                  </a:lnTo>
                  <a:lnTo>
                    <a:pt x="33" y="6"/>
                  </a:lnTo>
                  <a:lnTo>
                    <a:pt x="30" y="4"/>
                  </a:lnTo>
                  <a:lnTo>
                    <a:pt x="27" y="1"/>
                  </a:lnTo>
                  <a:lnTo>
                    <a:pt x="23" y="1"/>
                  </a:lnTo>
                  <a:lnTo>
                    <a:pt x="19" y="0"/>
                  </a:lnTo>
                  <a:lnTo>
                    <a:pt x="16" y="1"/>
                  </a:lnTo>
                  <a:lnTo>
                    <a:pt x="12" y="1"/>
                  </a:lnTo>
                  <a:lnTo>
                    <a:pt x="9" y="4"/>
                  </a:lnTo>
                  <a:lnTo>
                    <a:pt x="6" y="6"/>
                  </a:lnTo>
                  <a:lnTo>
                    <a:pt x="4" y="9"/>
                  </a:lnTo>
                  <a:lnTo>
                    <a:pt x="1" y="12"/>
                  </a:lnTo>
                  <a:lnTo>
                    <a:pt x="1" y="16"/>
                  </a:lnTo>
                  <a:lnTo>
                    <a:pt x="0" y="19"/>
                  </a:lnTo>
                  <a:lnTo>
                    <a:pt x="1" y="23"/>
                  </a:lnTo>
                  <a:lnTo>
                    <a:pt x="1" y="27"/>
                  </a:lnTo>
                  <a:lnTo>
                    <a:pt x="4" y="30"/>
                  </a:lnTo>
                  <a:lnTo>
                    <a:pt x="6" y="33"/>
                  </a:lnTo>
                  <a:lnTo>
                    <a:pt x="9" y="35"/>
                  </a:lnTo>
                  <a:lnTo>
                    <a:pt x="12" y="37"/>
                  </a:lnTo>
                  <a:lnTo>
                    <a:pt x="16" y="37"/>
                  </a:lnTo>
                  <a:lnTo>
                    <a:pt x="19" y="39"/>
                  </a:lnTo>
                  <a:lnTo>
                    <a:pt x="23" y="37"/>
                  </a:lnTo>
                  <a:lnTo>
                    <a:pt x="27" y="37"/>
                  </a:lnTo>
                  <a:lnTo>
                    <a:pt x="30" y="35"/>
                  </a:lnTo>
                  <a:lnTo>
                    <a:pt x="33" y="33"/>
                  </a:lnTo>
                  <a:lnTo>
                    <a:pt x="35" y="30"/>
                  </a:lnTo>
                  <a:lnTo>
                    <a:pt x="37" y="27"/>
                  </a:lnTo>
                  <a:lnTo>
                    <a:pt x="37" y="23"/>
                  </a:lnTo>
                  <a:lnTo>
                    <a:pt x="39" y="19"/>
                  </a:lnTo>
                  <a:lnTo>
                    <a:pt x="37" y="19"/>
                  </a:lnTo>
                  <a:lnTo>
                    <a:pt x="37" y="16"/>
                  </a:lnTo>
                  <a:lnTo>
                    <a:pt x="36" y="12"/>
                  </a:lnTo>
                  <a:lnTo>
                    <a:pt x="35" y="9"/>
                  </a:lnTo>
                  <a:lnTo>
                    <a:pt x="33" y="6"/>
                  </a:lnTo>
                  <a:lnTo>
                    <a:pt x="30" y="4"/>
                  </a:lnTo>
                  <a:lnTo>
                    <a:pt x="26" y="3"/>
                  </a:lnTo>
                  <a:lnTo>
                    <a:pt x="23" y="1"/>
                  </a:lnTo>
                  <a:lnTo>
                    <a:pt x="19" y="1"/>
                  </a:lnTo>
                  <a:lnTo>
                    <a:pt x="16" y="1"/>
                  </a:lnTo>
                  <a:lnTo>
                    <a:pt x="13" y="3"/>
                  </a:lnTo>
                  <a:lnTo>
                    <a:pt x="9" y="4"/>
                  </a:lnTo>
                  <a:lnTo>
                    <a:pt x="6" y="6"/>
                  </a:lnTo>
                  <a:lnTo>
                    <a:pt x="4" y="9"/>
                  </a:lnTo>
                  <a:lnTo>
                    <a:pt x="3" y="12"/>
                  </a:lnTo>
                  <a:lnTo>
                    <a:pt x="1" y="16"/>
                  </a:lnTo>
                  <a:lnTo>
                    <a:pt x="1" y="19"/>
                  </a:lnTo>
                  <a:lnTo>
                    <a:pt x="1" y="23"/>
                  </a:lnTo>
                  <a:lnTo>
                    <a:pt x="3" y="26"/>
                  </a:lnTo>
                  <a:lnTo>
                    <a:pt x="4" y="30"/>
                  </a:lnTo>
                  <a:lnTo>
                    <a:pt x="6" y="33"/>
                  </a:lnTo>
                  <a:lnTo>
                    <a:pt x="9" y="35"/>
                  </a:lnTo>
                  <a:lnTo>
                    <a:pt x="13" y="36"/>
                  </a:lnTo>
                  <a:lnTo>
                    <a:pt x="16" y="37"/>
                  </a:lnTo>
                  <a:lnTo>
                    <a:pt x="19" y="37"/>
                  </a:lnTo>
                  <a:lnTo>
                    <a:pt x="23" y="37"/>
                  </a:lnTo>
                  <a:lnTo>
                    <a:pt x="26" y="36"/>
                  </a:lnTo>
                  <a:lnTo>
                    <a:pt x="30" y="35"/>
                  </a:lnTo>
                  <a:lnTo>
                    <a:pt x="33" y="33"/>
                  </a:lnTo>
                  <a:lnTo>
                    <a:pt x="35" y="30"/>
                  </a:lnTo>
                  <a:lnTo>
                    <a:pt x="36" y="26"/>
                  </a:lnTo>
                  <a:lnTo>
                    <a:pt x="37" y="23"/>
                  </a:lnTo>
                  <a:lnTo>
                    <a:pt x="37" y="19"/>
                  </a:lnTo>
                  <a:lnTo>
                    <a:pt x="39" y="19"/>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5" name="Freeform 1635"/>
            <p:cNvSpPr>
              <a:spLocks/>
            </p:cNvSpPr>
            <p:nvPr/>
          </p:nvSpPr>
          <p:spPr bwMode="auto">
            <a:xfrm>
              <a:off x="4098" y="2554"/>
              <a:ext cx="36" cy="36"/>
            </a:xfrm>
            <a:custGeom>
              <a:avLst/>
              <a:gdLst>
                <a:gd name="T0" fmla="*/ 36 w 36"/>
                <a:gd name="T1" fmla="*/ 15 h 36"/>
                <a:gd name="T2" fmla="*/ 34 w 36"/>
                <a:gd name="T3" fmla="*/ 8 h 36"/>
                <a:gd name="T4" fmla="*/ 29 w 36"/>
                <a:gd name="T5" fmla="*/ 3 h 36"/>
                <a:gd name="T6" fmla="*/ 22 w 36"/>
                <a:gd name="T7" fmla="*/ 0 h 36"/>
                <a:gd name="T8" fmla="*/ 15 w 36"/>
                <a:gd name="T9" fmla="*/ 0 h 36"/>
                <a:gd name="T10" fmla="*/ 8 w 36"/>
                <a:gd name="T11" fmla="*/ 3 h 36"/>
                <a:gd name="T12" fmla="*/ 3 w 36"/>
                <a:gd name="T13" fmla="*/ 8 h 36"/>
                <a:gd name="T14" fmla="*/ 0 w 36"/>
                <a:gd name="T15" fmla="*/ 15 h 36"/>
                <a:gd name="T16" fmla="*/ 0 w 36"/>
                <a:gd name="T17" fmla="*/ 22 h 36"/>
                <a:gd name="T18" fmla="*/ 3 w 36"/>
                <a:gd name="T19" fmla="*/ 29 h 36"/>
                <a:gd name="T20" fmla="*/ 8 w 36"/>
                <a:gd name="T21" fmla="*/ 34 h 36"/>
                <a:gd name="T22" fmla="*/ 15 w 36"/>
                <a:gd name="T23" fmla="*/ 36 h 36"/>
                <a:gd name="T24" fmla="*/ 22 w 36"/>
                <a:gd name="T25" fmla="*/ 36 h 36"/>
                <a:gd name="T26" fmla="*/ 29 w 36"/>
                <a:gd name="T27" fmla="*/ 34 h 36"/>
                <a:gd name="T28" fmla="*/ 34 w 36"/>
                <a:gd name="T29" fmla="*/ 29 h 36"/>
                <a:gd name="T30" fmla="*/ 36 w 36"/>
                <a:gd name="T31" fmla="*/ 22 h 36"/>
                <a:gd name="T32" fmla="*/ 36 w 36"/>
                <a:gd name="T33" fmla="*/ 18 h 36"/>
                <a:gd name="T34" fmla="*/ 35 w 36"/>
                <a:gd name="T35" fmla="*/ 12 h 36"/>
                <a:gd name="T36" fmla="*/ 31 w 36"/>
                <a:gd name="T37" fmla="*/ 6 h 36"/>
                <a:gd name="T38" fmla="*/ 25 w 36"/>
                <a:gd name="T39" fmla="*/ 2 h 36"/>
                <a:gd name="T40" fmla="*/ 18 w 36"/>
                <a:gd name="T41" fmla="*/ 0 h 36"/>
                <a:gd name="T42" fmla="*/ 12 w 36"/>
                <a:gd name="T43" fmla="*/ 2 h 36"/>
                <a:gd name="T44" fmla="*/ 6 w 36"/>
                <a:gd name="T45" fmla="*/ 6 h 36"/>
                <a:gd name="T46" fmla="*/ 2 w 36"/>
                <a:gd name="T47" fmla="*/ 12 h 36"/>
                <a:gd name="T48" fmla="*/ 0 w 36"/>
                <a:gd name="T49" fmla="*/ 18 h 36"/>
                <a:gd name="T50" fmla="*/ 2 w 36"/>
                <a:gd name="T51" fmla="*/ 25 h 36"/>
                <a:gd name="T52" fmla="*/ 6 w 36"/>
                <a:gd name="T53" fmla="*/ 31 h 36"/>
                <a:gd name="T54" fmla="*/ 12 w 36"/>
                <a:gd name="T55" fmla="*/ 35 h 36"/>
                <a:gd name="T56" fmla="*/ 18 w 36"/>
                <a:gd name="T57" fmla="*/ 36 h 36"/>
                <a:gd name="T58" fmla="*/ 25 w 36"/>
                <a:gd name="T59" fmla="*/ 35 h 36"/>
                <a:gd name="T60" fmla="*/ 31 w 36"/>
                <a:gd name="T61" fmla="*/ 31 h 36"/>
                <a:gd name="T62" fmla="*/ 35 w 36"/>
                <a:gd name="T63" fmla="*/ 25 h 36"/>
                <a:gd name="T64" fmla="*/ 36 w 36"/>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6">
                  <a:moveTo>
                    <a:pt x="36" y="18"/>
                  </a:moveTo>
                  <a:lnTo>
                    <a:pt x="36" y="15"/>
                  </a:lnTo>
                  <a:lnTo>
                    <a:pt x="35" y="11"/>
                  </a:lnTo>
                  <a:lnTo>
                    <a:pt x="34" y="8"/>
                  </a:lnTo>
                  <a:lnTo>
                    <a:pt x="32" y="5"/>
                  </a:lnTo>
                  <a:lnTo>
                    <a:pt x="29" y="3"/>
                  </a:lnTo>
                  <a:lnTo>
                    <a:pt x="25" y="2"/>
                  </a:lnTo>
                  <a:lnTo>
                    <a:pt x="22" y="0"/>
                  </a:lnTo>
                  <a:lnTo>
                    <a:pt x="18" y="0"/>
                  </a:lnTo>
                  <a:lnTo>
                    <a:pt x="15" y="0"/>
                  </a:lnTo>
                  <a:lnTo>
                    <a:pt x="12" y="2"/>
                  </a:lnTo>
                  <a:lnTo>
                    <a:pt x="8" y="3"/>
                  </a:lnTo>
                  <a:lnTo>
                    <a:pt x="5" y="5"/>
                  </a:lnTo>
                  <a:lnTo>
                    <a:pt x="3" y="8"/>
                  </a:lnTo>
                  <a:lnTo>
                    <a:pt x="2" y="11"/>
                  </a:lnTo>
                  <a:lnTo>
                    <a:pt x="0" y="15"/>
                  </a:lnTo>
                  <a:lnTo>
                    <a:pt x="0" y="18"/>
                  </a:lnTo>
                  <a:lnTo>
                    <a:pt x="0" y="22"/>
                  </a:lnTo>
                  <a:lnTo>
                    <a:pt x="2" y="25"/>
                  </a:lnTo>
                  <a:lnTo>
                    <a:pt x="3" y="29"/>
                  </a:lnTo>
                  <a:lnTo>
                    <a:pt x="5" y="32"/>
                  </a:lnTo>
                  <a:lnTo>
                    <a:pt x="8" y="34"/>
                  </a:lnTo>
                  <a:lnTo>
                    <a:pt x="12" y="35"/>
                  </a:lnTo>
                  <a:lnTo>
                    <a:pt x="15" y="36"/>
                  </a:lnTo>
                  <a:lnTo>
                    <a:pt x="18" y="36"/>
                  </a:lnTo>
                  <a:lnTo>
                    <a:pt x="22" y="36"/>
                  </a:lnTo>
                  <a:lnTo>
                    <a:pt x="25" y="35"/>
                  </a:lnTo>
                  <a:lnTo>
                    <a:pt x="29" y="34"/>
                  </a:lnTo>
                  <a:lnTo>
                    <a:pt x="32" y="32"/>
                  </a:lnTo>
                  <a:lnTo>
                    <a:pt x="34" y="29"/>
                  </a:lnTo>
                  <a:lnTo>
                    <a:pt x="35" y="25"/>
                  </a:lnTo>
                  <a:lnTo>
                    <a:pt x="36" y="22"/>
                  </a:lnTo>
                  <a:lnTo>
                    <a:pt x="36" y="18"/>
                  </a:lnTo>
                  <a:lnTo>
                    <a:pt x="36" y="18"/>
                  </a:lnTo>
                  <a:lnTo>
                    <a:pt x="36" y="15"/>
                  </a:lnTo>
                  <a:lnTo>
                    <a:pt x="35" y="12"/>
                  </a:lnTo>
                  <a:lnTo>
                    <a:pt x="34" y="9"/>
                  </a:lnTo>
                  <a:lnTo>
                    <a:pt x="31" y="6"/>
                  </a:lnTo>
                  <a:lnTo>
                    <a:pt x="28" y="3"/>
                  </a:lnTo>
                  <a:lnTo>
                    <a:pt x="25" y="2"/>
                  </a:lnTo>
                  <a:lnTo>
                    <a:pt x="22" y="0"/>
                  </a:lnTo>
                  <a:lnTo>
                    <a:pt x="18" y="0"/>
                  </a:lnTo>
                  <a:lnTo>
                    <a:pt x="15" y="0"/>
                  </a:lnTo>
                  <a:lnTo>
                    <a:pt x="12" y="2"/>
                  </a:lnTo>
                  <a:lnTo>
                    <a:pt x="9" y="3"/>
                  </a:lnTo>
                  <a:lnTo>
                    <a:pt x="6" y="6"/>
                  </a:lnTo>
                  <a:lnTo>
                    <a:pt x="3" y="9"/>
                  </a:lnTo>
                  <a:lnTo>
                    <a:pt x="2" y="12"/>
                  </a:lnTo>
                  <a:lnTo>
                    <a:pt x="0" y="15"/>
                  </a:lnTo>
                  <a:lnTo>
                    <a:pt x="0" y="18"/>
                  </a:lnTo>
                  <a:lnTo>
                    <a:pt x="0" y="22"/>
                  </a:lnTo>
                  <a:lnTo>
                    <a:pt x="2" y="25"/>
                  </a:lnTo>
                  <a:lnTo>
                    <a:pt x="3" y="28"/>
                  </a:lnTo>
                  <a:lnTo>
                    <a:pt x="6" y="31"/>
                  </a:lnTo>
                  <a:lnTo>
                    <a:pt x="9" y="34"/>
                  </a:lnTo>
                  <a:lnTo>
                    <a:pt x="12" y="35"/>
                  </a:lnTo>
                  <a:lnTo>
                    <a:pt x="15" y="36"/>
                  </a:lnTo>
                  <a:lnTo>
                    <a:pt x="18" y="36"/>
                  </a:lnTo>
                  <a:lnTo>
                    <a:pt x="22" y="36"/>
                  </a:lnTo>
                  <a:lnTo>
                    <a:pt x="25" y="35"/>
                  </a:lnTo>
                  <a:lnTo>
                    <a:pt x="28" y="34"/>
                  </a:lnTo>
                  <a:lnTo>
                    <a:pt x="31" y="31"/>
                  </a:lnTo>
                  <a:lnTo>
                    <a:pt x="34" y="28"/>
                  </a:lnTo>
                  <a:lnTo>
                    <a:pt x="35" y="25"/>
                  </a:lnTo>
                  <a:lnTo>
                    <a:pt x="36" y="22"/>
                  </a:lnTo>
                  <a:lnTo>
                    <a:pt x="36" y="18"/>
                  </a:lnTo>
                  <a:lnTo>
                    <a:pt x="36" y="1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6" name="Freeform 1636"/>
            <p:cNvSpPr>
              <a:spLocks/>
            </p:cNvSpPr>
            <p:nvPr/>
          </p:nvSpPr>
          <p:spPr bwMode="auto">
            <a:xfrm>
              <a:off x="4098" y="2554"/>
              <a:ext cx="36" cy="36"/>
            </a:xfrm>
            <a:custGeom>
              <a:avLst/>
              <a:gdLst>
                <a:gd name="T0" fmla="*/ 36 w 36"/>
                <a:gd name="T1" fmla="*/ 15 h 36"/>
                <a:gd name="T2" fmla="*/ 34 w 36"/>
                <a:gd name="T3" fmla="*/ 9 h 36"/>
                <a:gd name="T4" fmla="*/ 28 w 36"/>
                <a:gd name="T5" fmla="*/ 3 h 36"/>
                <a:gd name="T6" fmla="*/ 22 w 36"/>
                <a:gd name="T7" fmla="*/ 0 h 36"/>
                <a:gd name="T8" fmla="*/ 15 w 36"/>
                <a:gd name="T9" fmla="*/ 0 h 36"/>
                <a:gd name="T10" fmla="*/ 9 w 36"/>
                <a:gd name="T11" fmla="*/ 3 h 36"/>
                <a:gd name="T12" fmla="*/ 3 w 36"/>
                <a:gd name="T13" fmla="*/ 9 h 36"/>
                <a:gd name="T14" fmla="*/ 0 w 36"/>
                <a:gd name="T15" fmla="*/ 15 h 36"/>
                <a:gd name="T16" fmla="*/ 0 w 36"/>
                <a:gd name="T17" fmla="*/ 22 h 36"/>
                <a:gd name="T18" fmla="*/ 3 w 36"/>
                <a:gd name="T19" fmla="*/ 28 h 36"/>
                <a:gd name="T20" fmla="*/ 9 w 36"/>
                <a:gd name="T21" fmla="*/ 34 h 36"/>
                <a:gd name="T22" fmla="*/ 15 w 36"/>
                <a:gd name="T23" fmla="*/ 36 h 36"/>
                <a:gd name="T24" fmla="*/ 22 w 36"/>
                <a:gd name="T25" fmla="*/ 36 h 36"/>
                <a:gd name="T26" fmla="*/ 28 w 36"/>
                <a:gd name="T27" fmla="*/ 34 h 36"/>
                <a:gd name="T28" fmla="*/ 34 w 36"/>
                <a:gd name="T29" fmla="*/ 28 h 36"/>
                <a:gd name="T30" fmla="*/ 36 w 36"/>
                <a:gd name="T31" fmla="*/ 22 h 36"/>
                <a:gd name="T32" fmla="*/ 36 w 36"/>
                <a:gd name="T33" fmla="*/ 18 h 36"/>
                <a:gd name="T34" fmla="*/ 35 w 36"/>
                <a:gd name="T35" fmla="*/ 12 h 36"/>
                <a:gd name="T36" fmla="*/ 31 w 36"/>
                <a:gd name="T37" fmla="*/ 6 h 36"/>
                <a:gd name="T38" fmla="*/ 25 w 36"/>
                <a:gd name="T39" fmla="*/ 2 h 36"/>
                <a:gd name="T40" fmla="*/ 18 w 36"/>
                <a:gd name="T41" fmla="*/ 0 h 36"/>
                <a:gd name="T42" fmla="*/ 12 w 36"/>
                <a:gd name="T43" fmla="*/ 2 h 36"/>
                <a:gd name="T44" fmla="*/ 6 w 36"/>
                <a:gd name="T45" fmla="*/ 6 h 36"/>
                <a:gd name="T46" fmla="*/ 2 w 36"/>
                <a:gd name="T47" fmla="*/ 12 h 36"/>
                <a:gd name="T48" fmla="*/ 0 w 36"/>
                <a:gd name="T49" fmla="*/ 18 h 36"/>
                <a:gd name="T50" fmla="*/ 2 w 36"/>
                <a:gd name="T51" fmla="*/ 25 h 36"/>
                <a:gd name="T52" fmla="*/ 6 w 36"/>
                <a:gd name="T53" fmla="*/ 31 h 36"/>
                <a:gd name="T54" fmla="*/ 12 w 36"/>
                <a:gd name="T55" fmla="*/ 35 h 36"/>
                <a:gd name="T56" fmla="*/ 18 w 36"/>
                <a:gd name="T57" fmla="*/ 36 h 36"/>
                <a:gd name="T58" fmla="*/ 25 w 36"/>
                <a:gd name="T59" fmla="*/ 35 h 36"/>
                <a:gd name="T60" fmla="*/ 31 w 36"/>
                <a:gd name="T61" fmla="*/ 31 h 36"/>
                <a:gd name="T62" fmla="*/ 35 w 36"/>
                <a:gd name="T63" fmla="*/ 25 h 36"/>
                <a:gd name="T64" fmla="*/ 36 w 36"/>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6">
                  <a:moveTo>
                    <a:pt x="36" y="18"/>
                  </a:moveTo>
                  <a:lnTo>
                    <a:pt x="36" y="15"/>
                  </a:lnTo>
                  <a:lnTo>
                    <a:pt x="35" y="12"/>
                  </a:lnTo>
                  <a:lnTo>
                    <a:pt x="34" y="9"/>
                  </a:lnTo>
                  <a:lnTo>
                    <a:pt x="31" y="6"/>
                  </a:lnTo>
                  <a:lnTo>
                    <a:pt x="28" y="3"/>
                  </a:lnTo>
                  <a:lnTo>
                    <a:pt x="25" y="2"/>
                  </a:lnTo>
                  <a:lnTo>
                    <a:pt x="22" y="0"/>
                  </a:lnTo>
                  <a:lnTo>
                    <a:pt x="18" y="0"/>
                  </a:lnTo>
                  <a:lnTo>
                    <a:pt x="15" y="0"/>
                  </a:lnTo>
                  <a:lnTo>
                    <a:pt x="12" y="2"/>
                  </a:lnTo>
                  <a:lnTo>
                    <a:pt x="9" y="3"/>
                  </a:lnTo>
                  <a:lnTo>
                    <a:pt x="6" y="6"/>
                  </a:lnTo>
                  <a:lnTo>
                    <a:pt x="3" y="9"/>
                  </a:lnTo>
                  <a:lnTo>
                    <a:pt x="2" y="12"/>
                  </a:lnTo>
                  <a:lnTo>
                    <a:pt x="0" y="15"/>
                  </a:lnTo>
                  <a:lnTo>
                    <a:pt x="0" y="18"/>
                  </a:lnTo>
                  <a:lnTo>
                    <a:pt x="0" y="22"/>
                  </a:lnTo>
                  <a:lnTo>
                    <a:pt x="2" y="25"/>
                  </a:lnTo>
                  <a:lnTo>
                    <a:pt x="3" y="28"/>
                  </a:lnTo>
                  <a:lnTo>
                    <a:pt x="6" y="31"/>
                  </a:lnTo>
                  <a:lnTo>
                    <a:pt x="9" y="34"/>
                  </a:lnTo>
                  <a:lnTo>
                    <a:pt x="12" y="35"/>
                  </a:lnTo>
                  <a:lnTo>
                    <a:pt x="15" y="36"/>
                  </a:lnTo>
                  <a:lnTo>
                    <a:pt x="18" y="36"/>
                  </a:lnTo>
                  <a:lnTo>
                    <a:pt x="22" y="36"/>
                  </a:lnTo>
                  <a:lnTo>
                    <a:pt x="25" y="35"/>
                  </a:lnTo>
                  <a:lnTo>
                    <a:pt x="28" y="34"/>
                  </a:lnTo>
                  <a:lnTo>
                    <a:pt x="31" y="31"/>
                  </a:lnTo>
                  <a:lnTo>
                    <a:pt x="34" y="28"/>
                  </a:lnTo>
                  <a:lnTo>
                    <a:pt x="35" y="25"/>
                  </a:lnTo>
                  <a:lnTo>
                    <a:pt x="36" y="22"/>
                  </a:lnTo>
                  <a:lnTo>
                    <a:pt x="36" y="18"/>
                  </a:lnTo>
                  <a:lnTo>
                    <a:pt x="36" y="18"/>
                  </a:lnTo>
                  <a:lnTo>
                    <a:pt x="35" y="15"/>
                  </a:lnTo>
                  <a:lnTo>
                    <a:pt x="35" y="12"/>
                  </a:lnTo>
                  <a:lnTo>
                    <a:pt x="32" y="9"/>
                  </a:lnTo>
                  <a:lnTo>
                    <a:pt x="31" y="6"/>
                  </a:lnTo>
                  <a:lnTo>
                    <a:pt x="28" y="3"/>
                  </a:lnTo>
                  <a:lnTo>
                    <a:pt x="25" y="2"/>
                  </a:lnTo>
                  <a:lnTo>
                    <a:pt x="22" y="2"/>
                  </a:lnTo>
                  <a:lnTo>
                    <a:pt x="18" y="0"/>
                  </a:lnTo>
                  <a:lnTo>
                    <a:pt x="15" y="2"/>
                  </a:lnTo>
                  <a:lnTo>
                    <a:pt x="12" y="2"/>
                  </a:lnTo>
                  <a:lnTo>
                    <a:pt x="9" y="3"/>
                  </a:lnTo>
                  <a:lnTo>
                    <a:pt x="6" y="6"/>
                  </a:lnTo>
                  <a:lnTo>
                    <a:pt x="3" y="9"/>
                  </a:lnTo>
                  <a:lnTo>
                    <a:pt x="2" y="12"/>
                  </a:lnTo>
                  <a:lnTo>
                    <a:pt x="2" y="15"/>
                  </a:lnTo>
                  <a:lnTo>
                    <a:pt x="0" y="18"/>
                  </a:lnTo>
                  <a:lnTo>
                    <a:pt x="2" y="22"/>
                  </a:lnTo>
                  <a:lnTo>
                    <a:pt x="2" y="25"/>
                  </a:lnTo>
                  <a:lnTo>
                    <a:pt x="3" y="28"/>
                  </a:lnTo>
                  <a:lnTo>
                    <a:pt x="6" y="31"/>
                  </a:lnTo>
                  <a:lnTo>
                    <a:pt x="9" y="32"/>
                  </a:lnTo>
                  <a:lnTo>
                    <a:pt x="12" y="35"/>
                  </a:lnTo>
                  <a:lnTo>
                    <a:pt x="15" y="35"/>
                  </a:lnTo>
                  <a:lnTo>
                    <a:pt x="18" y="36"/>
                  </a:lnTo>
                  <a:lnTo>
                    <a:pt x="22" y="35"/>
                  </a:lnTo>
                  <a:lnTo>
                    <a:pt x="25" y="35"/>
                  </a:lnTo>
                  <a:lnTo>
                    <a:pt x="28" y="32"/>
                  </a:lnTo>
                  <a:lnTo>
                    <a:pt x="31" y="31"/>
                  </a:lnTo>
                  <a:lnTo>
                    <a:pt x="32" y="28"/>
                  </a:lnTo>
                  <a:lnTo>
                    <a:pt x="35" y="25"/>
                  </a:lnTo>
                  <a:lnTo>
                    <a:pt x="35" y="22"/>
                  </a:lnTo>
                  <a:lnTo>
                    <a:pt x="36" y="18"/>
                  </a:lnTo>
                  <a:lnTo>
                    <a:pt x="36" y="1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7" name="Freeform 1637"/>
            <p:cNvSpPr>
              <a:spLocks/>
            </p:cNvSpPr>
            <p:nvPr/>
          </p:nvSpPr>
          <p:spPr bwMode="auto">
            <a:xfrm>
              <a:off x="4098" y="2554"/>
              <a:ext cx="36" cy="36"/>
            </a:xfrm>
            <a:custGeom>
              <a:avLst/>
              <a:gdLst>
                <a:gd name="T0" fmla="*/ 35 w 36"/>
                <a:gd name="T1" fmla="*/ 15 h 36"/>
                <a:gd name="T2" fmla="*/ 32 w 36"/>
                <a:gd name="T3" fmla="*/ 9 h 36"/>
                <a:gd name="T4" fmla="*/ 28 w 36"/>
                <a:gd name="T5" fmla="*/ 3 h 36"/>
                <a:gd name="T6" fmla="*/ 22 w 36"/>
                <a:gd name="T7" fmla="*/ 2 h 36"/>
                <a:gd name="T8" fmla="*/ 15 w 36"/>
                <a:gd name="T9" fmla="*/ 2 h 36"/>
                <a:gd name="T10" fmla="*/ 9 w 36"/>
                <a:gd name="T11" fmla="*/ 3 h 36"/>
                <a:gd name="T12" fmla="*/ 3 w 36"/>
                <a:gd name="T13" fmla="*/ 9 h 36"/>
                <a:gd name="T14" fmla="*/ 2 w 36"/>
                <a:gd name="T15" fmla="*/ 15 h 36"/>
                <a:gd name="T16" fmla="*/ 2 w 36"/>
                <a:gd name="T17" fmla="*/ 22 h 36"/>
                <a:gd name="T18" fmla="*/ 3 w 36"/>
                <a:gd name="T19" fmla="*/ 28 h 36"/>
                <a:gd name="T20" fmla="*/ 9 w 36"/>
                <a:gd name="T21" fmla="*/ 32 h 36"/>
                <a:gd name="T22" fmla="*/ 15 w 36"/>
                <a:gd name="T23" fmla="*/ 35 h 36"/>
                <a:gd name="T24" fmla="*/ 22 w 36"/>
                <a:gd name="T25" fmla="*/ 35 h 36"/>
                <a:gd name="T26" fmla="*/ 28 w 36"/>
                <a:gd name="T27" fmla="*/ 32 h 36"/>
                <a:gd name="T28" fmla="*/ 32 w 36"/>
                <a:gd name="T29" fmla="*/ 28 h 36"/>
                <a:gd name="T30" fmla="*/ 35 w 36"/>
                <a:gd name="T31" fmla="*/ 22 h 36"/>
                <a:gd name="T32" fmla="*/ 35 w 36"/>
                <a:gd name="T33" fmla="*/ 18 h 36"/>
                <a:gd name="T34" fmla="*/ 34 w 36"/>
                <a:gd name="T35" fmla="*/ 12 h 36"/>
                <a:gd name="T36" fmla="*/ 31 w 36"/>
                <a:gd name="T37" fmla="*/ 6 h 36"/>
                <a:gd name="T38" fmla="*/ 25 w 36"/>
                <a:gd name="T39" fmla="*/ 3 h 36"/>
                <a:gd name="T40" fmla="*/ 18 w 36"/>
                <a:gd name="T41" fmla="*/ 2 h 36"/>
                <a:gd name="T42" fmla="*/ 12 w 36"/>
                <a:gd name="T43" fmla="*/ 3 h 36"/>
                <a:gd name="T44" fmla="*/ 6 w 36"/>
                <a:gd name="T45" fmla="*/ 6 h 36"/>
                <a:gd name="T46" fmla="*/ 3 w 36"/>
                <a:gd name="T47" fmla="*/ 12 h 36"/>
                <a:gd name="T48" fmla="*/ 2 w 36"/>
                <a:gd name="T49" fmla="*/ 18 h 36"/>
                <a:gd name="T50" fmla="*/ 3 w 36"/>
                <a:gd name="T51" fmla="*/ 25 h 36"/>
                <a:gd name="T52" fmla="*/ 6 w 36"/>
                <a:gd name="T53" fmla="*/ 31 h 36"/>
                <a:gd name="T54" fmla="*/ 12 w 36"/>
                <a:gd name="T55" fmla="*/ 34 h 36"/>
                <a:gd name="T56" fmla="*/ 18 w 36"/>
                <a:gd name="T57" fmla="*/ 35 h 36"/>
                <a:gd name="T58" fmla="*/ 25 w 36"/>
                <a:gd name="T59" fmla="*/ 34 h 36"/>
                <a:gd name="T60" fmla="*/ 31 w 36"/>
                <a:gd name="T61" fmla="*/ 31 h 36"/>
                <a:gd name="T62" fmla="*/ 34 w 36"/>
                <a:gd name="T63" fmla="*/ 25 h 36"/>
                <a:gd name="T64" fmla="*/ 35 w 36"/>
                <a:gd name="T6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6">
                  <a:moveTo>
                    <a:pt x="36" y="18"/>
                  </a:moveTo>
                  <a:lnTo>
                    <a:pt x="35" y="15"/>
                  </a:lnTo>
                  <a:lnTo>
                    <a:pt x="35" y="12"/>
                  </a:lnTo>
                  <a:lnTo>
                    <a:pt x="32" y="9"/>
                  </a:lnTo>
                  <a:lnTo>
                    <a:pt x="31" y="6"/>
                  </a:lnTo>
                  <a:lnTo>
                    <a:pt x="28" y="3"/>
                  </a:lnTo>
                  <a:lnTo>
                    <a:pt x="25" y="2"/>
                  </a:lnTo>
                  <a:lnTo>
                    <a:pt x="22" y="2"/>
                  </a:lnTo>
                  <a:lnTo>
                    <a:pt x="18" y="0"/>
                  </a:lnTo>
                  <a:lnTo>
                    <a:pt x="15" y="2"/>
                  </a:lnTo>
                  <a:lnTo>
                    <a:pt x="12" y="2"/>
                  </a:lnTo>
                  <a:lnTo>
                    <a:pt x="9" y="3"/>
                  </a:lnTo>
                  <a:lnTo>
                    <a:pt x="6" y="6"/>
                  </a:lnTo>
                  <a:lnTo>
                    <a:pt x="3" y="9"/>
                  </a:lnTo>
                  <a:lnTo>
                    <a:pt x="2" y="12"/>
                  </a:lnTo>
                  <a:lnTo>
                    <a:pt x="2" y="15"/>
                  </a:lnTo>
                  <a:lnTo>
                    <a:pt x="0" y="18"/>
                  </a:lnTo>
                  <a:lnTo>
                    <a:pt x="2" y="22"/>
                  </a:lnTo>
                  <a:lnTo>
                    <a:pt x="2" y="25"/>
                  </a:lnTo>
                  <a:lnTo>
                    <a:pt x="3" y="28"/>
                  </a:lnTo>
                  <a:lnTo>
                    <a:pt x="6" y="31"/>
                  </a:lnTo>
                  <a:lnTo>
                    <a:pt x="9" y="32"/>
                  </a:lnTo>
                  <a:lnTo>
                    <a:pt x="12" y="35"/>
                  </a:lnTo>
                  <a:lnTo>
                    <a:pt x="15" y="35"/>
                  </a:lnTo>
                  <a:lnTo>
                    <a:pt x="18" y="36"/>
                  </a:lnTo>
                  <a:lnTo>
                    <a:pt x="22" y="35"/>
                  </a:lnTo>
                  <a:lnTo>
                    <a:pt x="25" y="35"/>
                  </a:lnTo>
                  <a:lnTo>
                    <a:pt x="28" y="32"/>
                  </a:lnTo>
                  <a:lnTo>
                    <a:pt x="31" y="31"/>
                  </a:lnTo>
                  <a:lnTo>
                    <a:pt x="32" y="28"/>
                  </a:lnTo>
                  <a:lnTo>
                    <a:pt x="35" y="25"/>
                  </a:lnTo>
                  <a:lnTo>
                    <a:pt x="35" y="22"/>
                  </a:lnTo>
                  <a:lnTo>
                    <a:pt x="36" y="18"/>
                  </a:lnTo>
                  <a:lnTo>
                    <a:pt x="35" y="18"/>
                  </a:lnTo>
                  <a:lnTo>
                    <a:pt x="35" y="15"/>
                  </a:lnTo>
                  <a:lnTo>
                    <a:pt x="34" y="12"/>
                  </a:lnTo>
                  <a:lnTo>
                    <a:pt x="32" y="9"/>
                  </a:lnTo>
                  <a:lnTo>
                    <a:pt x="31" y="6"/>
                  </a:lnTo>
                  <a:lnTo>
                    <a:pt x="28" y="5"/>
                  </a:lnTo>
                  <a:lnTo>
                    <a:pt x="25" y="3"/>
                  </a:lnTo>
                  <a:lnTo>
                    <a:pt x="22" y="2"/>
                  </a:lnTo>
                  <a:lnTo>
                    <a:pt x="18" y="2"/>
                  </a:lnTo>
                  <a:lnTo>
                    <a:pt x="15" y="2"/>
                  </a:lnTo>
                  <a:lnTo>
                    <a:pt x="12" y="3"/>
                  </a:lnTo>
                  <a:lnTo>
                    <a:pt x="9" y="5"/>
                  </a:lnTo>
                  <a:lnTo>
                    <a:pt x="6" y="6"/>
                  </a:lnTo>
                  <a:lnTo>
                    <a:pt x="5" y="9"/>
                  </a:lnTo>
                  <a:lnTo>
                    <a:pt x="3" y="12"/>
                  </a:lnTo>
                  <a:lnTo>
                    <a:pt x="2" y="15"/>
                  </a:lnTo>
                  <a:lnTo>
                    <a:pt x="2" y="18"/>
                  </a:lnTo>
                  <a:lnTo>
                    <a:pt x="2" y="22"/>
                  </a:lnTo>
                  <a:lnTo>
                    <a:pt x="3" y="25"/>
                  </a:lnTo>
                  <a:lnTo>
                    <a:pt x="5" y="28"/>
                  </a:lnTo>
                  <a:lnTo>
                    <a:pt x="6" y="31"/>
                  </a:lnTo>
                  <a:lnTo>
                    <a:pt x="9" y="32"/>
                  </a:lnTo>
                  <a:lnTo>
                    <a:pt x="12" y="34"/>
                  </a:lnTo>
                  <a:lnTo>
                    <a:pt x="15" y="35"/>
                  </a:lnTo>
                  <a:lnTo>
                    <a:pt x="18" y="35"/>
                  </a:lnTo>
                  <a:lnTo>
                    <a:pt x="22" y="35"/>
                  </a:lnTo>
                  <a:lnTo>
                    <a:pt x="25" y="34"/>
                  </a:lnTo>
                  <a:lnTo>
                    <a:pt x="28" y="32"/>
                  </a:lnTo>
                  <a:lnTo>
                    <a:pt x="31" y="31"/>
                  </a:lnTo>
                  <a:lnTo>
                    <a:pt x="32" y="28"/>
                  </a:lnTo>
                  <a:lnTo>
                    <a:pt x="34" y="25"/>
                  </a:lnTo>
                  <a:lnTo>
                    <a:pt x="35" y="22"/>
                  </a:lnTo>
                  <a:lnTo>
                    <a:pt x="35" y="18"/>
                  </a:lnTo>
                  <a:lnTo>
                    <a:pt x="36" y="18"/>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8" name="Freeform 1638"/>
            <p:cNvSpPr>
              <a:spLocks/>
            </p:cNvSpPr>
            <p:nvPr/>
          </p:nvSpPr>
          <p:spPr bwMode="auto">
            <a:xfrm>
              <a:off x="4100" y="2556"/>
              <a:ext cx="33" cy="33"/>
            </a:xfrm>
            <a:custGeom>
              <a:avLst/>
              <a:gdLst>
                <a:gd name="T0" fmla="*/ 33 w 33"/>
                <a:gd name="T1" fmla="*/ 13 h 33"/>
                <a:gd name="T2" fmla="*/ 30 w 33"/>
                <a:gd name="T3" fmla="*/ 7 h 33"/>
                <a:gd name="T4" fmla="*/ 26 w 33"/>
                <a:gd name="T5" fmla="*/ 3 h 33"/>
                <a:gd name="T6" fmla="*/ 20 w 33"/>
                <a:gd name="T7" fmla="*/ 0 h 33"/>
                <a:gd name="T8" fmla="*/ 13 w 33"/>
                <a:gd name="T9" fmla="*/ 0 h 33"/>
                <a:gd name="T10" fmla="*/ 7 w 33"/>
                <a:gd name="T11" fmla="*/ 3 h 33"/>
                <a:gd name="T12" fmla="*/ 3 w 33"/>
                <a:gd name="T13" fmla="*/ 7 h 33"/>
                <a:gd name="T14" fmla="*/ 0 w 33"/>
                <a:gd name="T15" fmla="*/ 13 h 33"/>
                <a:gd name="T16" fmla="*/ 0 w 33"/>
                <a:gd name="T17" fmla="*/ 20 h 33"/>
                <a:gd name="T18" fmla="*/ 3 w 33"/>
                <a:gd name="T19" fmla="*/ 26 h 33"/>
                <a:gd name="T20" fmla="*/ 7 w 33"/>
                <a:gd name="T21" fmla="*/ 30 h 33"/>
                <a:gd name="T22" fmla="*/ 13 w 33"/>
                <a:gd name="T23" fmla="*/ 33 h 33"/>
                <a:gd name="T24" fmla="*/ 20 w 33"/>
                <a:gd name="T25" fmla="*/ 33 h 33"/>
                <a:gd name="T26" fmla="*/ 26 w 33"/>
                <a:gd name="T27" fmla="*/ 30 h 33"/>
                <a:gd name="T28" fmla="*/ 30 w 33"/>
                <a:gd name="T29" fmla="*/ 26 h 33"/>
                <a:gd name="T30" fmla="*/ 33 w 33"/>
                <a:gd name="T31" fmla="*/ 20 h 33"/>
                <a:gd name="T32" fmla="*/ 33 w 33"/>
                <a:gd name="T33" fmla="*/ 16 h 33"/>
                <a:gd name="T34" fmla="*/ 32 w 33"/>
                <a:gd name="T35" fmla="*/ 10 h 33"/>
                <a:gd name="T36" fmla="*/ 29 w 33"/>
                <a:gd name="T37" fmla="*/ 4 h 33"/>
                <a:gd name="T38" fmla="*/ 23 w 33"/>
                <a:gd name="T39" fmla="*/ 1 h 33"/>
                <a:gd name="T40" fmla="*/ 16 w 33"/>
                <a:gd name="T41" fmla="*/ 0 h 33"/>
                <a:gd name="T42" fmla="*/ 10 w 33"/>
                <a:gd name="T43" fmla="*/ 1 h 33"/>
                <a:gd name="T44" fmla="*/ 4 w 33"/>
                <a:gd name="T45" fmla="*/ 4 h 33"/>
                <a:gd name="T46" fmla="*/ 1 w 33"/>
                <a:gd name="T47" fmla="*/ 10 h 33"/>
                <a:gd name="T48" fmla="*/ 0 w 33"/>
                <a:gd name="T49" fmla="*/ 16 h 33"/>
                <a:gd name="T50" fmla="*/ 1 w 33"/>
                <a:gd name="T51" fmla="*/ 23 h 33"/>
                <a:gd name="T52" fmla="*/ 4 w 33"/>
                <a:gd name="T53" fmla="*/ 27 h 33"/>
                <a:gd name="T54" fmla="*/ 10 w 33"/>
                <a:gd name="T55" fmla="*/ 32 h 33"/>
                <a:gd name="T56" fmla="*/ 16 w 33"/>
                <a:gd name="T57" fmla="*/ 33 h 33"/>
                <a:gd name="T58" fmla="*/ 23 w 33"/>
                <a:gd name="T59" fmla="*/ 32 h 33"/>
                <a:gd name="T60" fmla="*/ 29 w 33"/>
                <a:gd name="T61" fmla="*/ 27 h 33"/>
                <a:gd name="T62" fmla="*/ 32 w 33"/>
                <a:gd name="T63" fmla="*/ 23 h 33"/>
                <a:gd name="T64" fmla="*/ 33 w 33"/>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6"/>
                  </a:moveTo>
                  <a:lnTo>
                    <a:pt x="33" y="13"/>
                  </a:lnTo>
                  <a:lnTo>
                    <a:pt x="32" y="10"/>
                  </a:lnTo>
                  <a:lnTo>
                    <a:pt x="30" y="7"/>
                  </a:lnTo>
                  <a:lnTo>
                    <a:pt x="29" y="4"/>
                  </a:lnTo>
                  <a:lnTo>
                    <a:pt x="26" y="3"/>
                  </a:lnTo>
                  <a:lnTo>
                    <a:pt x="23" y="1"/>
                  </a:lnTo>
                  <a:lnTo>
                    <a:pt x="20" y="0"/>
                  </a:lnTo>
                  <a:lnTo>
                    <a:pt x="16" y="0"/>
                  </a:lnTo>
                  <a:lnTo>
                    <a:pt x="13" y="0"/>
                  </a:lnTo>
                  <a:lnTo>
                    <a:pt x="10" y="1"/>
                  </a:lnTo>
                  <a:lnTo>
                    <a:pt x="7" y="3"/>
                  </a:lnTo>
                  <a:lnTo>
                    <a:pt x="4" y="4"/>
                  </a:lnTo>
                  <a:lnTo>
                    <a:pt x="3" y="7"/>
                  </a:lnTo>
                  <a:lnTo>
                    <a:pt x="1" y="10"/>
                  </a:lnTo>
                  <a:lnTo>
                    <a:pt x="0" y="13"/>
                  </a:lnTo>
                  <a:lnTo>
                    <a:pt x="0" y="16"/>
                  </a:lnTo>
                  <a:lnTo>
                    <a:pt x="0" y="20"/>
                  </a:lnTo>
                  <a:lnTo>
                    <a:pt x="1" y="23"/>
                  </a:lnTo>
                  <a:lnTo>
                    <a:pt x="3" y="26"/>
                  </a:lnTo>
                  <a:lnTo>
                    <a:pt x="4" y="29"/>
                  </a:lnTo>
                  <a:lnTo>
                    <a:pt x="7" y="30"/>
                  </a:lnTo>
                  <a:lnTo>
                    <a:pt x="10" y="32"/>
                  </a:lnTo>
                  <a:lnTo>
                    <a:pt x="13" y="33"/>
                  </a:lnTo>
                  <a:lnTo>
                    <a:pt x="16" y="33"/>
                  </a:lnTo>
                  <a:lnTo>
                    <a:pt x="20" y="33"/>
                  </a:lnTo>
                  <a:lnTo>
                    <a:pt x="23" y="32"/>
                  </a:lnTo>
                  <a:lnTo>
                    <a:pt x="26" y="30"/>
                  </a:lnTo>
                  <a:lnTo>
                    <a:pt x="29" y="29"/>
                  </a:lnTo>
                  <a:lnTo>
                    <a:pt x="30" y="26"/>
                  </a:lnTo>
                  <a:lnTo>
                    <a:pt x="32" y="23"/>
                  </a:lnTo>
                  <a:lnTo>
                    <a:pt x="33" y="20"/>
                  </a:lnTo>
                  <a:lnTo>
                    <a:pt x="33" y="16"/>
                  </a:lnTo>
                  <a:lnTo>
                    <a:pt x="33" y="16"/>
                  </a:lnTo>
                  <a:lnTo>
                    <a:pt x="33" y="13"/>
                  </a:lnTo>
                  <a:lnTo>
                    <a:pt x="32" y="10"/>
                  </a:lnTo>
                  <a:lnTo>
                    <a:pt x="30" y="7"/>
                  </a:lnTo>
                  <a:lnTo>
                    <a:pt x="29" y="4"/>
                  </a:lnTo>
                  <a:lnTo>
                    <a:pt x="26" y="3"/>
                  </a:lnTo>
                  <a:lnTo>
                    <a:pt x="23" y="1"/>
                  </a:lnTo>
                  <a:lnTo>
                    <a:pt x="20" y="0"/>
                  </a:lnTo>
                  <a:lnTo>
                    <a:pt x="16" y="0"/>
                  </a:lnTo>
                  <a:lnTo>
                    <a:pt x="13" y="0"/>
                  </a:lnTo>
                  <a:lnTo>
                    <a:pt x="10" y="1"/>
                  </a:lnTo>
                  <a:lnTo>
                    <a:pt x="7" y="3"/>
                  </a:lnTo>
                  <a:lnTo>
                    <a:pt x="4" y="4"/>
                  </a:lnTo>
                  <a:lnTo>
                    <a:pt x="3" y="7"/>
                  </a:lnTo>
                  <a:lnTo>
                    <a:pt x="1" y="10"/>
                  </a:lnTo>
                  <a:lnTo>
                    <a:pt x="0" y="13"/>
                  </a:lnTo>
                  <a:lnTo>
                    <a:pt x="0" y="16"/>
                  </a:lnTo>
                  <a:lnTo>
                    <a:pt x="0" y="20"/>
                  </a:lnTo>
                  <a:lnTo>
                    <a:pt x="1" y="23"/>
                  </a:lnTo>
                  <a:lnTo>
                    <a:pt x="3" y="26"/>
                  </a:lnTo>
                  <a:lnTo>
                    <a:pt x="4" y="27"/>
                  </a:lnTo>
                  <a:lnTo>
                    <a:pt x="7" y="30"/>
                  </a:lnTo>
                  <a:lnTo>
                    <a:pt x="10" y="32"/>
                  </a:lnTo>
                  <a:lnTo>
                    <a:pt x="13" y="33"/>
                  </a:lnTo>
                  <a:lnTo>
                    <a:pt x="16" y="33"/>
                  </a:lnTo>
                  <a:lnTo>
                    <a:pt x="20" y="33"/>
                  </a:lnTo>
                  <a:lnTo>
                    <a:pt x="23" y="32"/>
                  </a:lnTo>
                  <a:lnTo>
                    <a:pt x="26" y="30"/>
                  </a:lnTo>
                  <a:lnTo>
                    <a:pt x="29" y="27"/>
                  </a:lnTo>
                  <a:lnTo>
                    <a:pt x="30" y="26"/>
                  </a:lnTo>
                  <a:lnTo>
                    <a:pt x="32" y="23"/>
                  </a:lnTo>
                  <a:lnTo>
                    <a:pt x="33" y="20"/>
                  </a:lnTo>
                  <a:lnTo>
                    <a:pt x="33" y="16"/>
                  </a:lnTo>
                  <a:lnTo>
                    <a:pt x="33" y="1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99" name="Freeform 1639"/>
            <p:cNvSpPr>
              <a:spLocks/>
            </p:cNvSpPr>
            <p:nvPr/>
          </p:nvSpPr>
          <p:spPr bwMode="auto">
            <a:xfrm>
              <a:off x="4100" y="2556"/>
              <a:ext cx="33" cy="33"/>
            </a:xfrm>
            <a:custGeom>
              <a:avLst/>
              <a:gdLst>
                <a:gd name="T0" fmla="*/ 33 w 33"/>
                <a:gd name="T1" fmla="*/ 13 h 33"/>
                <a:gd name="T2" fmla="*/ 30 w 33"/>
                <a:gd name="T3" fmla="*/ 7 h 33"/>
                <a:gd name="T4" fmla="*/ 26 w 33"/>
                <a:gd name="T5" fmla="*/ 3 h 33"/>
                <a:gd name="T6" fmla="*/ 20 w 33"/>
                <a:gd name="T7" fmla="*/ 0 h 33"/>
                <a:gd name="T8" fmla="*/ 13 w 33"/>
                <a:gd name="T9" fmla="*/ 0 h 33"/>
                <a:gd name="T10" fmla="*/ 7 w 33"/>
                <a:gd name="T11" fmla="*/ 3 h 33"/>
                <a:gd name="T12" fmla="*/ 3 w 33"/>
                <a:gd name="T13" fmla="*/ 7 h 33"/>
                <a:gd name="T14" fmla="*/ 0 w 33"/>
                <a:gd name="T15" fmla="*/ 13 h 33"/>
                <a:gd name="T16" fmla="*/ 0 w 33"/>
                <a:gd name="T17" fmla="*/ 20 h 33"/>
                <a:gd name="T18" fmla="*/ 3 w 33"/>
                <a:gd name="T19" fmla="*/ 26 h 33"/>
                <a:gd name="T20" fmla="*/ 7 w 33"/>
                <a:gd name="T21" fmla="*/ 30 h 33"/>
                <a:gd name="T22" fmla="*/ 13 w 33"/>
                <a:gd name="T23" fmla="*/ 33 h 33"/>
                <a:gd name="T24" fmla="*/ 20 w 33"/>
                <a:gd name="T25" fmla="*/ 33 h 33"/>
                <a:gd name="T26" fmla="*/ 26 w 33"/>
                <a:gd name="T27" fmla="*/ 30 h 33"/>
                <a:gd name="T28" fmla="*/ 30 w 33"/>
                <a:gd name="T29" fmla="*/ 26 h 33"/>
                <a:gd name="T30" fmla="*/ 33 w 33"/>
                <a:gd name="T31" fmla="*/ 20 h 33"/>
                <a:gd name="T32" fmla="*/ 32 w 33"/>
                <a:gd name="T33" fmla="*/ 16 h 33"/>
                <a:gd name="T34" fmla="*/ 32 w 33"/>
                <a:gd name="T35" fmla="*/ 10 h 33"/>
                <a:gd name="T36" fmla="*/ 27 w 33"/>
                <a:gd name="T37" fmla="*/ 6 h 33"/>
                <a:gd name="T38" fmla="*/ 23 w 33"/>
                <a:gd name="T39" fmla="*/ 1 h 33"/>
                <a:gd name="T40" fmla="*/ 16 w 33"/>
                <a:gd name="T41" fmla="*/ 0 h 33"/>
                <a:gd name="T42" fmla="*/ 10 w 33"/>
                <a:gd name="T43" fmla="*/ 1 h 33"/>
                <a:gd name="T44" fmla="*/ 6 w 33"/>
                <a:gd name="T45" fmla="*/ 6 h 33"/>
                <a:gd name="T46" fmla="*/ 1 w 33"/>
                <a:gd name="T47" fmla="*/ 10 h 33"/>
                <a:gd name="T48" fmla="*/ 0 w 33"/>
                <a:gd name="T49" fmla="*/ 16 h 33"/>
                <a:gd name="T50" fmla="*/ 1 w 33"/>
                <a:gd name="T51" fmla="*/ 23 h 33"/>
                <a:gd name="T52" fmla="*/ 6 w 33"/>
                <a:gd name="T53" fmla="*/ 27 h 33"/>
                <a:gd name="T54" fmla="*/ 10 w 33"/>
                <a:gd name="T55" fmla="*/ 32 h 33"/>
                <a:gd name="T56" fmla="*/ 16 w 33"/>
                <a:gd name="T57" fmla="*/ 32 h 33"/>
                <a:gd name="T58" fmla="*/ 23 w 33"/>
                <a:gd name="T59" fmla="*/ 32 h 33"/>
                <a:gd name="T60" fmla="*/ 27 w 33"/>
                <a:gd name="T61" fmla="*/ 27 h 33"/>
                <a:gd name="T62" fmla="*/ 32 w 33"/>
                <a:gd name="T63" fmla="*/ 23 h 33"/>
                <a:gd name="T64" fmla="*/ 32 w 33"/>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6"/>
                  </a:moveTo>
                  <a:lnTo>
                    <a:pt x="33" y="13"/>
                  </a:lnTo>
                  <a:lnTo>
                    <a:pt x="32" y="10"/>
                  </a:lnTo>
                  <a:lnTo>
                    <a:pt x="30" y="7"/>
                  </a:lnTo>
                  <a:lnTo>
                    <a:pt x="29" y="4"/>
                  </a:lnTo>
                  <a:lnTo>
                    <a:pt x="26" y="3"/>
                  </a:lnTo>
                  <a:lnTo>
                    <a:pt x="23" y="1"/>
                  </a:lnTo>
                  <a:lnTo>
                    <a:pt x="20" y="0"/>
                  </a:lnTo>
                  <a:lnTo>
                    <a:pt x="16" y="0"/>
                  </a:lnTo>
                  <a:lnTo>
                    <a:pt x="13" y="0"/>
                  </a:lnTo>
                  <a:lnTo>
                    <a:pt x="10" y="1"/>
                  </a:lnTo>
                  <a:lnTo>
                    <a:pt x="7" y="3"/>
                  </a:lnTo>
                  <a:lnTo>
                    <a:pt x="4" y="4"/>
                  </a:lnTo>
                  <a:lnTo>
                    <a:pt x="3" y="7"/>
                  </a:lnTo>
                  <a:lnTo>
                    <a:pt x="1" y="10"/>
                  </a:lnTo>
                  <a:lnTo>
                    <a:pt x="0" y="13"/>
                  </a:lnTo>
                  <a:lnTo>
                    <a:pt x="0" y="16"/>
                  </a:lnTo>
                  <a:lnTo>
                    <a:pt x="0" y="20"/>
                  </a:lnTo>
                  <a:lnTo>
                    <a:pt x="1" y="23"/>
                  </a:lnTo>
                  <a:lnTo>
                    <a:pt x="3" y="26"/>
                  </a:lnTo>
                  <a:lnTo>
                    <a:pt x="4" y="27"/>
                  </a:lnTo>
                  <a:lnTo>
                    <a:pt x="7" y="30"/>
                  </a:lnTo>
                  <a:lnTo>
                    <a:pt x="10" y="32"/>
                  </a:lnTo>
                  <a:lnTo>
                    <a:pt x="13" y="33"/>
                  </a:lnTo>
                  <a:lnTo>
                    <a:pt x="16" y="33"/>
                  </a:lnTo>
                  <a:lnTo>
                    <a:pt x="20" y="33"/>
                  </a:lnTo>
                  <a:lnTo>
                    <a:pt x="23" y="32"/>
                  </a:lnTo>
                  <a:lnTo>
                    <a:pt x="26" y="30"/>
                  </a:lnTo>
                  <a:lnTo>
                    <a:pt x="29" y="27"/>
                  </a:lnTo>
                  <a:lnTo>
                    <a:pt x="30" y="26"/>
                  </a:lnTo>
                  <a:lnTo>
                    <a:pt x="32" y="23"/>
                  </a:lnTo>
                  <a:lnTo>
                    <a:pt x="33" y="20"/>
                  </a:lnTo>
                  <a:lnTo>
                    <a:pt x="33" y="16"/>
                  </a:lnTo>
                  <a:lnTo>
                    <a:pt x="32" y="16"/>
                  </a:lnTo>
                  <a:lnTo>
                    <a:pt x="32" y="13"/>
                  </a:lnTo>
                  <a:lnTo>
                    <a:pt x="32" y="10"/>
                  </a:lnTo>
                  <a:lnTo>
                    <a:pt x="30" y="7"/>
                  </a:lnTo>
                  <a:lnTo>
                    <a:pt x="27" y="6"/>
                  </a:lnTo>
                  <a:lnTo>
                    <a:pt x="26" y="3"/>
                  </a:lnTo>
                  <a:lnTo>
                    <a:pt x="23" y="1"/>
                  </a:lnTo>
                  <a:lnTo>
                    <a:pt x="20" y="1"/>
                  </a:lnTo>
                  <a:lnTo>
                    <a:pt x="16" y="0"/>
                  </a:lnTo>
                  <a:lnTo>
                    <a:pt x="13" y="1"/>
                  </a:lnTo>
                  <a:lnTo>
                    <a:pt x="10" y="1"/>
                  </a:lnTo>
                  <a:lnTo>
                    <a:pt x="7" y="3"/>
                  </a:lnTo>
                  <a:lnTo>
                    <a:pt x="6" y="6"/>
                  </a:lnTo>
                  <a:lnTo>
                    <a:pt x="3" y="7"/>
                  </a:lnTo>
                  <a:lnTo>
                    <a:pt x="1" y="10"/>
                  </a:lnTo>
                  <a:lnTo>
                    <a:pt x="1" y="13"/>
                  </a:lnTo>
                  <a:lnTo>
                    <a:pt x="0" y="16"/>
                  </a:lnTo>
                  <a:lnTo>
                    <a:pt x="1" y="20"/>
                  </a:lnTo>
                  <a:lnTo>
                    <a:pt x="1" y="23"/>
                  </a:lnTo>
                  <a:lnTo>
                    <a:pt x="3" y="26"/>
                  </a:lnTo>
                  <a:lnTo>
                    <a:pt x="6" y="27"/>
                  </a:lnTo>
                  <a:lnTo>
                    <a:pt x="7" y="30"/>
                  </a:lnTo>
                  <a:lnTo>
                    <a:pt x="10" y="32"/>
                  </a:lnTo>
                  <a:lnTo>
                    <a:pt x="13" y="32"/>
                  </a:lnTo>
                  <a:lnTo>
                    <a:pt x="16" y="32"/>
                  </a:lnTo>
                  <a:lnTo>
                    <a:pt x="20" y="32"/>
                  </a:lnTo>
                  <a:lnTo>
                    <a:pt x="23" y="32"/>
                  </a:lnTo>
                  <a:lnTo>
                    <a:pt x="26" y="30"/>
                  </a:lnTo>
                  <a:lnTo>
                    <a:pt x="27" y="27"/>
                  </a:lnTo>
                  <a:lnTo>
                    <a:pt x="30" y="26"/>
                  </a:lnTo>
                  <a:lnTo>
                    <a:pt x="32" y="23"/>
                  </a:lnTo>
                  <a:lnTo>
                    <a:pt x="32" y="20"/>
                  </a:lnTo>
                  <a:lnTo>
                    <a:pt x="32" y="16"/>
                  </a:lnTo>
                  <a:lnTo>
                    <a:pt x="33" y="16"/>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0" name="Freeform 1640"/>
            <p:cNvSpPr>
              <a:spLocks/>
            </p:cNvSpPr>
            <p:nvPr/>
          </p:nvSpPr>
          <p:spPr bwMode="auto">
            <a:xfrm>
              <a:off x="4100" y="2556"/>
              <a:ext cx="32" cy="32"/>
            </a:xfrm>
            <a:custGeom>
              <a:avLst/>
              <a:gdLst>
                <a:gd name="T0" fmla="*/ 32 w 32"/>
                <a:gd name="T1" fmla="*/ 13 h 32"/>
                <a:gd name="T2" fmla="*/ 30 w 32"/>
                <a:gd name="T3" fmla="*/ 7 h 32"/>
                <a:gd name="T4" fmla="*/ 26 w 32"/>
                <a:gd name="T5" fmla="*/ 3 h 32"/>
                <a:gd name="T6" fmla="*/ 20 w 32"/>
                <a:gd name="T7" fmla="*/ 1 h 32"/>
                <a:gd name="T8" fmla="*/ 13 w 32"/>
                <a:gd name="T9" fmla="*/ 1 h 32"/>
                <a:gd name="T10" fmla="*/ 7 w 32"/>
                <a:gd name="T11" fmla="*/ 3 h 32"/>
                <a:gd name="T12" fmla="*/ 3 w 32"/>
                <a:gd name="T13" fmla="*/ 7 h 32"/>
                <a:gd name="T14" fmla="*/ 1 w 32"/>
                <a:gd name="T15" fmla="*/ 13 h 32"/>
                <a:gd name="T16" fmla="*/ 1 w 32"/>
                <a:gd name="T17" fmla="*/ 20 h 32"/>
                <a:gd name="T18" fmla="*/ 3 w 32"/>
                <a:gd name="T19" fmla="*/ 26 h 32"/>
                <a:gd name="T20" fmla="*/ 7 w 32"/>
                <a:gd name="T21" fmla="*/ 30 h 32"/>
                <a:gd name="T22" fmla="*/ 13 w 32"/>
                <a:gd name="T23" fmla="*/ 32 h 32"/>
                <a:gd name="T24" fmla="*/ 20 w 32"/>
                <a:gd name="T25" fmla="*/ 32 h 32"/>
                <a:gd name="T26" fmla="*/ 26 w 32"/>
                <a:gd name="T27" fmla="*/ 30 h 32"/>
                <a:gd name="T28" fmla="*/ 30 w 32"/>
                <a:gd name="T29" fmla="*/ 26 h 32"/>
                <a:gd name="T30" fmla="*/ 32 w 32"/>
                <a:gd name="T31" fmla="*/ 20 h 32"/>
                <a:gd name="T32" fmla="*/ 32 w 32"/>
                <a:gd name="T33" fmla="*/ 16 h 32"/>
                <a:gd name="T34" fmla="*/ 30 w 32"/>
                <a:gd name="T35" fmla="*/ 10 h 32"/>
                <a:gd name="T36" fmla="*/ 27 w 32"/>
                <a:gd name="T37" fmla="*/ 6 h 32"/>
                <a:gd name="T38" fmla="*/ 23 w 32"/>
                <a:gd name="T39" fmla="*/ 3 h 32"/>
                <a:gd name="T40" fmla="*/ 16 w 32"/>
                <a:gd name="T41" fmla="*/ 1 h 32"/>
                <a:gd name="T42" fmla="*/ 10 w 32"/>
                <a:gd name="T43" fmla="*/ 3 h 32"/>
                <a:gd name="T44" fmla="*/ 6 w 32"/>
                <a:gd name="T45" fmla="*/ 6 h 32"/>
                <a:gd name="T46" fmla="*/ 3 w 32"/>
                <a:gd name="T47" fmla="*/ 10 h 32"/>
                <a:gd name="T48" fmla="*/ 1 w 32"/>
                <a:gd name="T49" fmla="*/ 16 h 32"/>
                <a:gd name="T50" fmla="*/ 3 w 32"/>
                <a:gd name="T51" fmla="*/ 23 h 32"/>
                <a:gd name="T52" fmla="*/ 6 w 32"/>
                <a:gd name="T53" fmla="*/ 27 h 32"/>
                <a:gd name="T54" fmla="*/ 10 w 32"/>
                <a:gd name="T55" fmla="*/ 30 h 32"/>
                <a:gd name="T56" fmla="*/ 16 w 32"/>
                <a:gd name="T57" fmla="*/ 32 h 32"/>
                <a:gd name="T58" fmla="*/ 23 w 32"/>
                <a:gd name="T59" fmla="*/ 30 h 32"/>
                <a:gd name="T60" fmla="*/ 27 w 32"/>
                <a:gd name="T61" fmla="*/ 27 h 32"/>
                <a:gd name="T62" fmla="*/ 30 w 32"/>
                <a:gd name="T63" fmla="*/ 23 h 32"/>
                <a:gd name="T64" fmla="*/ 32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2" y="13"/>
                  </a:lnTo>
                  <a:lnTo>
                    <a:pt x="32" y="10"/>
                  </a:lnTo>
                  <a:lnTo>
                    <a:pt x="30" y="7"/>
                  </a:lnTo>
                  <a:lnTo>
                    <a:pt x="27" y="6"/>
                  </a:lnTo>
                  <a:lnTo>
                    <a:pt x="26" y="3"/>
                  </a:lnTo>
                  <a:lnTo>
                    <a:pt x="23" y="1"/>
                  </a:lnTo>
                  <a:lnTo>
                    <a:pt x="20" y="1"/>
                  </a:lnTo>
                  <a:lnTo>
                    <a:pt x="16" y="0"/>
                  </a:lnTo>
                  <a:lnTo>
                    <a:pt x="13" y="1"/>
                  </a:lnTo>
                  <a:lnTo>
                    <a:pt x="10" y="1"/>
                  </a:lnTo>
                  <a:lnTo>
                    <a:pt x="7" y="3"/>
                  </a:lnTo>
                  <a:lnTo>
                    <a:pt x="6" y="6"/>
                  </a:lnTo>
                  <a:lnTo>
                    <a:pt x="3" y="7"/>
                  </a:lnTo>
                  <a:lnTo>
                    <a:pt x="1" y="10"/>
                  </a:lnTo>
                  <a:lnTo>
                    <a:pt x="1" y="13"/>
                  </a:lnTo>
                  <a:lnTo>
                    <a:pt x="0" y="16"/>
                  </a:lnTo>
                  <a:lnTo>
                    <a:pt x="1" y="20"/>
                  </a:lnTo>
                  <a:lnTo>
                    <a:pt x="1" y="23"/>
                  </a:lnTo>
                  <a:lnTo>
                    <a:pt x="3" y="26"/>
                  </a:lnTo>
                  <a:lnTo>
                    <a:pt x="6" y="27"/>
                  </a:lnTo>
                  <a:lnTo>
                    <a:pt x="7" y="30"/>
                  </a:lnTo>
                  <a:lnTo>
                    <a:pt x="10" y="32"/>
                  </a:lnTo>
                  <a:lnTo>
                    <a:pt x="13" y="32"/>
                  </a:lnTo>
                  <a:lnTo>
                    <a:pt x="16" y="32"/>
                  </a:lnTo>
                  <a:lnTo>
                    <a:pt x="20" y="32"/>
                  </a:lnTo>
                  <a:lnTo>
                    <a:pt x="23" y="32"/>
                  </a:lnTo>
                  <a:lnTo>
                    <a:pt x="26" y="30"/>
                  </a:lnTo>
                  <a:lnTo>
                    <a:pt x="27" y="27"/>
                  </a:lnTo>
                  <a:lnTo>
                    <a:pt x="30" y="26"/>
                  </a:lnTo>
                  <a:lnTo>
                    <a:pt x="32" y="23"/>
                  </a:lnTo>
                  <a:lnTo>
                    <a:pt x="32" y="20"/>
                  </a:lnTo>
                  <a:lnTo>
                    <a:pt x="32" y="16"/>
                  </a:lnTo>
                  <a:lnTo>
                    <a:pt x="32" y="16"/>
                  </a:lnTo>
                  <a:lnTo>
                    <a:pt x="32" y="13"/>
                  </a:lnTo>
                  <a:lnTo>
                    <a:pt x="30" y="10"/>
                  </a:lnTo>
                  <a:lnTo>
                    <a:pt x="29" y="9"/>
                  </a:lnTo>
                  <a:lnTo>
                    <a:pt x="27" y="6"/>
                  </a:lnTo>
                  <a:lnTo>
                    <a:pt x="24" y="4"/>
                  </a:lnTo>
                  <a:lnTo>
                    <a:pt x="23" y="3"/>
                  </a:lnTo>
                  <a:lnTo>
                    <a:pt x="20" y="1"/>
                  </a:lnTo>
                  <a:lnTo>
                    <a:pt x="16" y="1"/>
                  </a:lnTo>
                  <a:lnTo>
                    <a:pt x="13" y="1"/>
                  </a:lnTo>
                  <a:lnTo>
                    <a:pt x="10" y="3"/>
                  </a:lnTo>
                  <a:lnTo>
                    <a:pt x="9" y="4"/>
                  </a:lnTo>
                  <a:lnTo>
                    <a:pt x="6" y="6"/>
                  </a:lnTo>
                  <a:lnTo>
                    <a:pt x="4" y="9"/>
                  </a:lnTo>
                  <a:lnTo>
                    <a:pt x="3" y="10"/>
                  </a:lnTo>
                  <a:lnTo>
                    <a:pt x="1" y="13"/>
                  </a:lnTo>
                  <a:lnTo>
                    <a:pt x="1" y="16"/>
                  </a:lnTo>
                  <a:lnTo>
                    <a:pt x="1" y="20"/>
                  </a:lnTo>
                  <a:lnTo>
                    <a:pt x="3" y="23"/>
                  </a:lnTo>
                  <a:lnTo>
                    <a:pt x="4" y="24"/>
                  </a:lnTo>
                  <a:lnTo>
                    <a:pt x="6" y="27"/>
                  </a:lnTo>
                  <a:lnTo>
                    <a:pt x="9" y="29"/>
                  </a:lnTo>
                  <a:lnTo>
                    <a:pt x="10" y="30"/>
                  </a:lnTo>
                  <a:lnTo>
                    <a:pt x="13" y="32"/>
                  </a:lnTo>
                  <a:lnTo>
                    <a:pt x="16" y="32"/>
                  </a:lnTo>
                  <a:lnTo>
                    <a:pt x="20" y="32"/>
                  </a:lnTo>
                  <a:lnTo>
                    <a:pt x="23" y="30"/>
                  </a:lnTo>
                  <a:lnTo>
                    <a:pt x="24" y="29"/>
                  </a:lnTo>
                  <a:lnTo>
                    <a:pt x="27" y="27"/>
                  </a:lnTo>
                  <a:lnTo>
                    <a:pt x="29" y="24"/>
                  </a:lnTo>
                  <a:lnTo>
                    <a:pt x="30" y="23"/>
                  </a:lnTo>
                  <a:lnTo>
                    <a:pt x="32" y="20"/>
                  </a:lnTo>
                  <a:lnTo>
                    <a:pt x="32"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1" name="Freeform 1641"/>
            <p:cNvSpPr>
              <a:spLocks/>
            </p:cNvSpPr>
            <p:nvPr/>
          </p:nvSpPr>
          <p:spPr bwMode="auto">
            <a:xfrm>
              <a:off x="4101" y="2557"/>
              <a:ext cx="31" cy="31"/>
            </a:xfrm>
            <a:custGeom>
              <a:avLst/>
              <a:gdLst>
                <a:gd name="T0" fmla="*/ 31 w 31"/>
                <a:gd name="T1" fmla="*/ 12 h 31"/>
                <a:gd name="T2" fmla="*/ 28 w 31"/>
                <a:gd name="T3" fmla="*/ 8 h 31"/>
                <a:gd name="T4" fmla="*/ 23 w 31"/>
                <a:gd name="T5" fmla="*/ 3 h 31"/>
                <a:gd name="T6" fmla="*/ 19 w 31"/>
                <a:gd name="T7" fmla="*/ 0 h 31"/>
                <a:gd name="T8" fmla="*/ 12 w 31"/>
                <a:gd name="T9" fmla="*/ 0 h 31"/>
                <a:gd name="T10" fmla="*/ 8 w 31"/>
                <a:gd name="T11" fmla="*/ 3 h 31"/>
                <a:gd name="T12" fmla="*/ 3 w 31"/>
                <a:gd name="T13" fmla="*/ 8 h 31"/>
                <a:gd name="T14" fmla="*/ 0 w 31"/>
                <a:gd name="T15" fmla="*/ 12 h 31"/>
                <a:gd name="T16" fmla="*/ 0 w 31"/>
                <a:gd name="T17" fmla="*/ 19 h 31"/>
                <a:gd name="T18" fmla="*/ 3 w 31"/>
                <a:gd name="T19" fmla="*/ 23 h 31"/>
                <a:gd name="T20" fmla="*/ 8 w 31"/>
                <a:gd name="T21" fmla="*/ 28 h 31"/>
                <a:gd name="T22" fmla="*/ 12 w 31"/>
                <a:gd name="T23" fmla="*/ 31 h 31"/>
                <a:gd name="T24" fmla="*/ 19 w 31"/>
                <a:gd name="T25" fmla="*/ 31 h 31"/>
                <a:gd name="T26" fmla="*/ 23 w 31"/>
                <a:gd name="T27" fmla="*/ 28 h 31"/>
                <a:gd name="T28" fmla="*/ 28 w 31"/>
                <a:gd name="T29" fmla="*/ 23 h 31"/>
                <a:gd name="T30" fmla="*/ 31 w 31"/>
                <a:gd name="T31" fmla="*/ 19 h 31"/>
                <a:gd name="T32" fmla="*/ 31 w 31"/>
                <a:gd name="T33" fmla="*/ 15 h 31"/>
                <a:gd name="T34" fmla="*/ 29 w 31"/>
                <a:gd name="T35" fmla="*/ 9 h 31"/>
                <a:gd name="T36" fmla="*/ 26 w 31"/>
                <a:gd name="T37" fmla="*/ 5 h 31"/>
                <a:gd name="T38" fmla="*/ 20 w 31"/>
                <a:gd name="T39" fmla="*/ 2 h 31"/>
                <a:gd name="T40" fmla="*/ 15 w 31"/>
                <a:gd name="T41" fmla="*/ 0 h 31"/>
                <a:gd name="T42" fmla="*/ 9 w 31"/>
                <a:gd name="T43" fmla="*/ 2 h 31"/>
                <a:gd name="T44" fmla="*/ 5 w 31"/>
                <a:gd name="T45" fmla="*/ 5 h 31"/>
                <a:gd name="T46" fmla="*/ 2 w 31"/>
                <a:gd name="T47" fmla="*/ 9 h 31"/>
                <a:gd name="T48" fmla="*/ 0 w 31"/>
                <a:gd name="T49" fmla="*/ 15 h 31"/>
                <a:gd name="T50" fmla="*/ 2 w 31"/>
                <a:gd name="T51" fmla="*/ 21 h 31"/>
                <a:gd name="T52" fmla="*/ 5 w 31"/>
                <a:gd name="T53" fmla="*/ 26 h 31"/>
                <a:gd name="T54" fmla="*/ 9 w 31"/>
                <a:gd name="T55" fmla="*/ 29 h 31"/>
                <a:gd name="T56" fmla="*/ 15 w 31"/>
                <a:gd name="T57" fmla="*/ 31 h 31"/>
                <a:gd name="T58" fmla="*/ 20 w 31"/>
                <a:gd name="T59" fmla="*/ 29 h 31"/>
                <a:gd name="T60" fmla="*/ 26 w 31"/>
                <a:gd name="T61" fmla="*/ 26 h 31"/>
                <a:gd name="T62" fmla="*/ 29 w 31"/>
                <a:gd name="T63" fmla="*/ 21 h 31"/>
                <a:gd name="T64" fmla="*/ 31 w 31"/>
                <a:gd name="T6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1">
                  <a:moveTo>
                    <a:pt x="31" y="15"/>
                  </a:moveTo>
                  <a:lnTo>
                    <a:pt x="31" y="12"/>
                  </a:lnTo>
                  <a:lnTo>
                    <a:pt x="29" y="9"/>
                  </a:lnTo>
                  <a:lnTo>
                    <a:pt x="28" y="8"/>
                  </a:lnTo>
                  <a:lnTo>
                    <a:pt x="26" y="5"/>
                  </a:lnTo>
                  <a:lnTo>
                    <a:pt x="23" y="3"/>
                  </a:lnTo>
                  <a:lnTo>
                    <a:pt x="22" y="2"/>
                  </a:lnTo>
                  <a:lnTo>
                    <a:pt x="19" y="0"/>
                  </a:lnTo>
                  <a:lnTo>
                    <a:pt x="15" y="0"/>
                  </a:lnTo>
                  <a:lnTo>
                    <a:pt x="12" y="0"/>
                  </a:lnTo>
                  <a:lnTo>
                    <a:pt x="9" y="2"/>
                  </a:lnTo>
                  <a:lnTo>
                    <a:pt x="8" y="3"/>
                  </a:lnTo>
                  <a:lnTo>
                    <a:pt x="5" y="5"/>
                  </a:lnTo>
                  <a:lnTo>
                    <a:pt x="3" y="8"/>
                  </a:lnTo>
                  <a:lnTo>
                    <a:pt x="2" y="9"/>
                  </a:lnTo>
                  <a:lnTo>
                    <a:pt x="0" y="12"/>
                  </a:lnTo>
                  <a:lnTo>
                    <a:pt x="0" y="15"/>
                  </a:lnTo>
                  <a:lnTo>
                    <a:pt x="0" y="19"/>
                  </a:lnTo>
                  <a:lnTo>
                    <a:pt x="2" y="22"/>
                  </a:lnTo>
                  <a:lnTo>
                    <a:pt x="3" y="23"/>
                  </a:lnTo>
                  <a:lnTo>
                    <a:pt x="5" y="26"/>
                  </a:lnTo>
                  <a:lnTo>
                    <a:pt x="8" y="28"/>
                  </a:lnTo>
                  <a:lnTo>
                    <a:pt x="9" y="29"/>
                  </a:lnTo>
                  <a:lnTo>
                    <a:pt x="12" y="31"/>
                  </a:lnTo>
                  <a:lnTo>
                    <a:pt x="15" y="31"/>
                  </a:lnTo>
                  <a:lnTo>
                    <a:pt x="19" y="31"/>
                  </a:lnTo>
                  <a:lnTo>
                    <a:pt x="22" y="29"/>
                  </a:lnTo>
                  <a:lnTo>
                    <a:pt x="23" y="28"/>
                  </a:lnTo>
                  <a:lnTo>
                    <a:pt x="26" y="26"/>
                  </a:lnTo>
                  <a:lnTo>
                    <a:pt x="28" y="23"/>
                  </a:lnTo>
                  <a:lnTo>
                    <a:pt x="29" y="22"/>
                  </a:lnTo>
                  <a:lnTo>
                    <a:pt x="31" y="19"/>
                  </a:lnTo>
                  <a:lnTo>
                    <a:pt x="31" y="15"/>
                  </a:lnTo>
                  <a:lnTo>
                    <a:pt x="31" y="15"/>
                  </a:lnTo>
                  <a:lnTo>
                    <a:pt x="31" y="12"/>
                  </a:lnTo>
                  <a:lnTo>
                    <a:pt x="29" y="9"/>
                  </a:lnTo>
                  <a:lnTo>
                    <a:pt x="28" y="8"/>
                  </a:lnTo>
                  <a:lnTo>
                    <a:pt x="26" y="5"/>
                  </a:lnTo>
                  <a:lnTo>
                    <a:pt x="23" y="3"/>
                  </a:lnTo>
                  <a:lnTo>
                    <a:pt x="20" y="2"/>
                  </a:lnTo>
                  <a:lnTo>
                    <a:pt x="19" y="0"/>
                  </a:lnTo>
                  <a:lnTo>
                    <a:pt x="15" y="0"/>
                  </a:lnTo>
                  <a:lnTo>
                    <a:pt x="12" y="0"/>
                  </a:lnTo>
                  <a:lnTo>
                    <a:pt x="9" y="2"/>
                  </a:lnTo>
                  <a:lnTo>
                    <a:pt x="8" y="3"/>
                  </a:lnTo>
                  <a:lnTo>
                    <a:pt x="5" y="5"/>
                  </a:lnTo>
                  <a:lnTo>
                    <a:pt x="3" y="8"/>
                  </a:lnTo>
                  <a:lnTo>
                    <a:pt x="2" y="9"/>
                  </a:lnTo>
                  <a:lnTo>
                    <a:pt x="0" y="12"/>
                  </a:lnTo>
                  <a:lnTo>
                    <a:pt x="0" y="15"/>
                  </a:lnTo>
                  <a:lnTo>
                    <a:pt x="0" y="19"/>
                  </a:lnTo>
                  <a:lnTo>
                    <a:pt x="2" y="21"/>
                  </a:lnTo>
                  <a:lnTo>
                    <a:pt x="3" y="23"/>
                  </a:lnTo>
                  <a:lnTo>
                    <a:pt x="5" y="26"/>
                  </a:lnTo>
                  <a:lnTo>
                    <a:pt x="8" y="28"/>
                  </a:lnTo>
                  <a:lnTo>
                    <a:pt x="9" y="29"/>
                  </a:lnTo>
                  <a:lnTo>
                    <a:pt x="12" y="31"/>
                  </a:lnTo>
                  <a:lnTo>
                    <a:pt x="15" y="31"/>
                  </a:lnTo>
                  <a:lnTo>
                    <a:pt x="19" y="31"/>
                  </a:lnTo>
                  <a:lnTo>
                    <a:pt x="20" y="29"/>
                  </a:lnTo>
                  <a:lnTo>
                    <a:pt x="23" y="28"/>
                  </a:lnTo>
                  <a:lnTo>
                    <a:pt x="26" y="26"/>
                  </a:lnTo>
                  <a:lnTo>
                    <a:pt x="28" y="23"/>
                  </a:lnTo>
                  <a:lnTo>
                    <a:pt x="29" y="21"/>
                  </a:lnTo>
                  <a:lnTo>
                    <a:pt x="31" y="19"/>
                  </a:lnTo>
                  <a:lnTo>
                    <a:pt x="31" y="15"/>
                  </a:lnTo>
                  <a:lnTo>
                    <a:pt x="31" y="1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2" name="Freeform 1642"/>
            <p:cNvSpPr>
              <a:spLocks/>
            </p:cNvSpPr>
            <p:nvPr/>
          </p:nvSpPr>
          <p:spPr bwMode="auto">
            <a:xfrm>
              <a:off x="4101" y="2557"/>
              <a:ext cx="31" cy="31"/>
            </a:xfrm>
            <a:custGeom>
              <a:avLst/>
              <a:gdLst>
                <a:gd name="T0" fmla="*/ 31 w 31"/>
                <a:gd name="T1" fmla="*/ 12 h 31"/>
                <a:gd name="T2" fmla="*/ 28 w 31"/>
                <a:gd name="T3" fmla="*/ 8 h 31"/>
                <a:gd name="T4" fmla="*/ 23 w 31"/>
                <a:gd name="T5" fmla="*/ 3 h 31"/>
                <a:gd name="T6" fmla="*/ 19 w 31"/>
                <a:gd name="T7" fmla="*/ 0 h 31"/>
                <a:gd name="T8" fmla="*/ 12 w 31"/>
                <a:gd name="T9" fmla="*/ 0 h 31"/>
                <a:gd name="T10" fmla="*/ 8 w 31"/>
                <a:gd name="T11" fmla="*/ 3 h 31"/>
                <a:gd name="T12" fmla="*/ 3 w 31"/>
                <a:gd name="T13" fmla="*/ 8 h 31"/>
                <a:gd name="T14" fmla="*/ 0 w 31"/>
                <a:gd name="T15" fmla="*/ 12 h 31"/>
                <a:gd name="T16" fmla="*/ 0 w 31"/>
                <a:gd name="T17" fmla="*/ 19 h 31"/>
                <a:gd name="T18" fmla="*/ 3 w 31"/>
                <a:gd name="T19" fmla="*/ 23 h 31"/>
                <a:gd name="T20" fmla="*/ 8 w 31"/>
                <a:gd name="T21" fmla="*/ 28 h 31"/>
                <a:gd name="T22" fmla="*/ 12 w 31"/>
                <a:gd name="T23" fmla="*/ 31 h 31"/>
                <a:gd name="T24" fmla="*/ 19 w 31"/>
                <a:gd name="T25" fmla="*/ 31 h 31"/>
                <a:gd name="T26" fmla="*/ 23 w 31"/>
                <a:gd name="T27" fmla="*/ 28 h 31"/>
                <a:gd name="T28" fmla="*/ 28 w 31"/>
                <a:gd name="T29" fmla="*/ 23 h 31"/>
                <a:gd name="T30" fmla="*/ 31 w 31"/>
                <a:gd name="T31" fmla="*/ 19 h 31"/>
                <a:gd name="T32" fmla="*/ 29 w 31"/>
                <a:gd name="T33" fmla="*/ 15 h 31"/>
                <a:gd name="T34" fmla="*/ 29 w 31"/>
                <a:gd name="T35" fmla="*/ 10 h 31"/>
                <a:gd name="T36" fmla="*/ 26 w 31"/>
                <a:gd name="T37" fmla="*/ 5 h 31"/>
                <a:gd name="T38" fmla="*/ 20 w 31"/>
                <a:gd name="T39" fmla="*/ 2 h 31"/>
                <a:gd name="T40" fmla="*/ 15 w 31"/>
                <a:gd name="T41" fmla="*/ 2 h 31"/>
                <a:gd name="T42" fmla="*/ 10 w 31"/>
                <a:gd name="T43" fmla="*/ 2 h 31"/>
                <a:gd name="T44" fmla="*/ 5 w 31"/>
                <a:gd name="T45" fmla="*/ 5 h 31"/>
                <a:gd name="T46" fmla="*/ 2 w 31"/>
                <a:gd name="T47" fmla="*/ 10 h 31"/>
                <a:gd name="T48" fmla="*/ 2 w 31"/>
                <a:gd name="T49" fmla="*/ 15 h 31"/>
                <a:gd name="T50" fmla="*/ 2 w 31"/>
                <a:gd name="T51" fmla="*/ 21 h 31"/>
                <a:gd name="T52" fmla="*/ 5 w 31"/>
                <a:gd name="T53" fmla="*/ 25 h 31"/>
                <a:gd name="T54" fmla="*/ 10 w 31"/>
                <a:gd name="T55" fmla="*/ 29 h 31"/>
                <a:gd name="T56" fmla="*/ 15 w 31"/>
                <a:gd name="T57" fmla="*/ 29 h 31"/>
                <a:gd name="T58" fmla="*/ 20 w 31"/>
                <a:gd name="T59" fmla="*/ 29 h 31"/>
                <a:gd name="T60" fmla="*/ 26 w 31"/>
                <a:gd name="T61" fmla="*/ 25 h 31"/>
                <a:gd name="T62" fmla="*/ 29 w 31"/>
                <a:gd name="T63" fmla="*/ 21 h 31"/>
                <a:gd name="T64" fmla="*/ 29 w 31"/>
                <a:gd name="T6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1">
                  <a:moveTo>
                    <a:pt x="31" y="15"/>
                  </a:moveTo>
                  <a:lnTo>
                    <a:pt x="31" y="12"/>
                  </a:lnTo>
                  <a:lnTo>
                    <a:pt x="29" y="9"/>
                  </a:lnTo>
                  <a:lnTo>
                    <a:pt x="28" y="8"/>
                  </a:lnTo>
                  <a:lnTo>
                    <a:pt x="26" y="5"/>
                  </a:lnTo>
                  <a:lnTo>
                    <a:pt x="23" y="3"/>
                  </a:lnTo>
                  <a:lnTo>
                    <a:pt x="20" y="2"/>
                  </a:lnTo>
                  <a:lnTo>
                    <a:pt x="19" y="0"/>
                  </a:lnTo>
                  <a:lnTo>
                    <a:pt x="15" y="0"/>
                  </a:lnTo>
                  <a:lnTo>
                    <a:pt x="12" y="0"/>
                  </a:lnTo>
                  <a:lnTo>
                    <a:pt x="9" y="2"/>
                  </a:lnTo>
                  <a:lnTo>
                    <a:pt x="8" y="3"/>
                  </a:lnTo>
                  <a:lnTo>
                    <a:pt x="5" y="5"/>
                  </a:lnTo>
                  <a:lnTo>
                    <a:pt x="3" y="8"/>
                  </a:lnTo>
                  <a:lnTo>
                    <a:pt x="2" y="9"/>
                  </a:lnTo>
                  <a:lnTo>
                    <a:pt x="0" y="12"/>
                  </a:lnTo>
                  <a:lnTo>
                    <a:pt x="0" y="15"/>
                  </a:lnTo>
                  <a:lnTo>
                    <a:pt x="0" y="19"/>
                  </a:lnTo>
                  <a:lnTo>
                    <a:pt x="2" y="21"/>
                  </a:lnTo>
                  <a:lnTo>
                    <a:pt x="3" y="23"/>
                  </a:lnTo>
                  <a:lnTo>
                    <a:pt x="5" y="26"/>
                  </a:lnTo>
                  <a:lnTo>
                    <a:pt x="8" y="28"/>
                  </a:lnTo>
                  <a:lnTo>
                    <a:pt x="9" y="29"/>
                  </a:lnTo>
                  <a:lnTo>
                    <a:pt x="12" y="31"/>
                  </a:lnTo>
                  <a:lnTo>
                    <a:pt x="15" y="31"/>
                  </a:lnTo>
                  <a:lnTo>
                    <a:pt x="19" y="31"/>
                  </a:lnTo>
                  <a:lnTo>
                    <a:pt x="20" y="29"/>
                  </a:lnTo>
                  <a:lnTo>
                    <a:pt x="23" y="28"/>
                  </a:lnTo>
                  <a:lnTo>
                    <a:pt x="26" y="26"/>
                  </a:lnTo>
                  <a:lnTo>
                    <a:pt x="28" y="23"/>
                  </a:lnTo>
                  <a:lnTo>
                    <a:pt x="29" y="21"/>
                  </a:lnTo>
                  <a:lnTo>
                    <a:pt x="31" y="19"/>
                  </a:lnTo>
                  <a:lnTo>
                    <a:pt x="31" y="15"/>
                  </a:lnTo>
                  <a:lnTo>
                    <a:pt x="29" y="15"/>
                  </a:lnTo>
                  <a:lnTo>
                    <a:pt x="29" y="12"/>
                  </a:lnTo>
                  <a:lnTo>
                    <a:pt x="29" y="10"/>
                  </a:lnTo>
                  <a:lnTo>
                    <a:pt x="28" y="8"/>
                  </a:lnTo>
                  <a:lnTo>
                    <a:pt x="26" y="5"/>
                  </a:lnTo>
                  <a:lnTo>
                    <a:pt x="23" y="3"/>
                  </a:lnTo>
                  <a:lnTo>
                    <a:pt x="20" y="2"/>
                  </a:lnTo>
                  <a:lnTo>
                    <a:pt x="18" y="2"/>
                  </a:lnTo>
                  <a:lnTo>
                    <a:pt x="15" y="2"/>
                  </a:lnTo>
                  <a:lnTo>
                    <a:pt x="12" y="2"/>
                  </a:lnTo>
                  <a:lnTo>
                    <a:pt x="10" y="2"/>
                  </a:lnTo>
                  <a:lnTo>
                    <a:pt x="8" y="3"/>
                  </a:lnTo>
                  <a:lnTo>
                    <a:pt x="5" y="5"/>
                  </a:lnTo>
                  <a:lnTo>
                    <a:pt x="3" y="8"/>
                  </a:lnTo>
                  <a:lnTo>
                    <a:pt x="2" y="10"/>
                  </a:lnTo>
                  <a:lnTo>
                    <a:pt x="2" y="12"/>
                  </a:lnTo>
                  <a:lnTo>
                    <a:pt x="2" y="15"/>
                  </a:lnTo>
                  <a:lnTo>
                    <a:pt x="2" y="18"/>
                  </a:lnTo>
                  <a:lnTo>
                    <a:pt x="2" y="21"/>
                  </a:lnTo>
                  <a:lnTo>
                    <a:pt x="3" y="23"/>
                  </a:lnTo>
                  <a:lnTo>
                    <a:pt x="5" y="25"/>
                  </a:lnTo>
                  <a:lnTo>
                    <a:pt x="8" y="28"/>
                  </a:lnTo>
                  <a:lnTo>
                    <a:pt x="10" y="29"/>
                  </a:lnTo>
                  <a:lnTo>
                    <a:pt x="12" y="29"/>
                  </a:lnTo>
                  <a:lnTo>
                    <a:pt x="15" y="29"/>
                  </a:lnTo>
                  <a:lnTo>
                    <a:pt x="18" y="29"/>
                  </a:lnTo>
                  <a:lnTo>
                    <a:pt x="20" y="29"/>
                  </a:lnTo>
                  <a:lnTo>
                    <a:pt x="23" y="28"/>
                  </a:lnTo>
                  <a:lnTo>
                    <a:pt x="26" y="25"/>
                  </a:lnTo>
                  <a:lnTo>
                    <a:pt x="28" y="23"/>
                  </a:lnTo>
                  <a:lnTo>
                    <a:pt x="29" y="21"/>
                  </a:lnTo>
                  <a:lnTo>
                    <a:pt x="29" y="18"/>
                  </a:lnTo>
                  <a:lnTo>
                    <a:pt x="29" y="15"/>
                  </a:lnTo>
                  <a:lnTo>
                    <a:pt x="31" y="15"/>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3" name="Freeform 1643"/>
            <p:cNvSpPr>
              <a:spLocks/>
            </p:cNvSpPr>
            <p:nvPr/>
          </p:nvSpPr>
          <p:spPr bwMode="auto">
            <a:xfrm>
              <a:off x="4103" y="2559"/>
              <a:ext cx="27" cy="27"/>
            </a:xfrm>
            <a:custGeom>
              <a:avLst/>
              <a:gdLst>
                <a:gd name="T0" fmla="*/ 27 w 27"/>
                <a:gd name="T1" fmla="*/ 10 h 27"/>
                <a:gd name="T2" fmla="*/ 26 w 27"/>
                <a:gd name="T3" fmla="*/ 6 h 27"/>
                <a:gd name="T4" fmla="*/ 21 w 27"/>
                <a:gd name="T5" fmla="*/ 1 h 27"/>
                <a:gd name="T6" fmla="*/ 16 w 27"/>
                <a:gd name="T7" fmla="*/ 0 h 27"/>
                <a:gd name="T8" fmla="*/ 10 w 27"/>
                <a:gd name="T9" fmla="*/ 0 h 27"/>
                <a:gd name="T10" fmla="*/ 6 w 27"/>
                <a:gd name="T11" fmla="*/ 1 h 27"/>
                <a:gd name="T12" fmla="*/ 1 w 27"/>
                <a:gd name="T13" fmla="*/ 6 h 27"/>
                <a:gd name="T14" fmla="*/ 0 w 27"/>
                <a:gd name="T15" fmla="*/ 10 h 27"/>
                <a:gd name="T16" fmla="*/ 0 w 27"/>
                <a:gd name="T17" fmla="*/ 16 h 27"/>
                <a:gd name="T18" fmla="*/ 1 w 27"/>
                <a:gd name="T19" fmla="*/ 21 h 27"/>
                <a:gd name="T20" fmla="*/ 6 w 27"/>
                <a:gd name="T21" fmla="*/ 26 h 27"/>
                <a:gd name="T22" fmla="*/ 10 w 27"/>
                <a:gd name="T23" fmla="*/ 27 h 27"/>
                <a:gd name="T24" fmla="*/ 16 w 27"/>
                <a:gd name="T25" fmla="*/ 27 h 27"/>
                <a:gd name="T26" fmla="*/ 21 w 27"/>
                <a:gd name="T27" fmla="*/ 26 h 27"/>
                <a:gd name="T28" fmla="*/ 26 w 27"/>
                <a:gd name="T29" fmla="*/ 21 h 27"/>
                <a:gd name="T30" fmla="*/ 27 w 27"/>
                <a:gd name="T31" fmla="*/ 16 h 27"/>
                <a:gd name="T32" fmla="*/ 27 w 27"/>
                <a:gd name="T33" fmla="*/ 13 h 27"/>
                <a:gd name="T34" fmla="*/ 26 w 27"/>
                <a:gd name="T35" fmla="*/ 8 h 27"/>
                <a:gd name="T36" fmla="*/ 23 w 27"/>
                <a:gd name="T37" fmla="*/ 4 h 27"/>
                <a:gd name="T38" fmla="*/ 18 w 27"/>
                <a:gd name="T39" fmla="*/ 1 h 27"/>
                <a:gd name="T40" fmla="*/ 13 w 27"/>
                <a:gd name="T41" fmla="*/ 0 h 27"/>
                <a:gd name="T42" fmla="*/ 8 w 27"/>
                <a:gd name="T43" fmla="*/ 1 h 27"/>
                <a:gd name="T44" fmla="*/ 4 w 27"/>
                <a:gd name="T45" fmla="*/ 4 h 27"/>
                <a:gd name="T46" fmla="*/ 1 w 27"/>
                <a:gd name="T47" fmla="*/ 8 h 27"/>
                <a:gd name="T48" fmla="*/ 0 w 27"/>
                <a:gd name="T49" fmla="*/ 13 h 27"/>
                <a:gd name="T50" fmla="*/ 1 w 27"/>
                <a:gd name="T51" fmla="*/ 19 h 27"/>
                <a:gd name="T52" fmla="*/ 4 w 27"/>
                <a:gd name="T53" fmla="*/ 23 h 27"/>
                <a:gd name="T54" fmla="*/ 8 w 27"/>
                <a:gd name="T55" fmla="*/ 26 h 27"/>
                <a:gd name="T56" fmla="*/ 13 w 27"/>
                <a:gd name="T57" fmla="*/ 27 h 27"/>
                <a:gd name="T58" fmla="*/ 18 w 27"/>
                <a:gd name="T59" fmla="*/ 26 h 27"/>
                <a:gd name="T60" fmla="*/ 23 w 27"/>
                <a:gd name="T61" fmla="*/ 23 h 27"/>
                <a:gd name="T62" fmla="*/ 26 w 27"/>
                <a:gd name="T63" fmla="*/ 19 h 27"/>
                <a:gd name="T64" fmla="*/ 27 w 27"/>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7">
                  <a:moveTo>
                    <a:pt x="27" y="13"/>
                  </a:moveTo>
                  <a:lnTo>
                    <a:pt x="27" y="10"/>
                  </a:lnTo>
                  <a:lnTo>
                    <a:pt x="27" y="8"/>
                  </a:lnTo>
                  <a:lnTo>
                    <a:pt x="26" y="6"/>
                  </a:lnTo>
                  <a:lnTo>
                    <a:pt x="24" y="3"/>
                  </a:lnTo>
                  <a:lnTo>
                    <a:pt x="21" y="1"/>
                  </a:lnTo>
                  <a:lnTo>
                    <a:pt x="18" y="0"/>
                  </a:lnTo>
                  <a:lnTo>
                    <a:pt x="16" y="0"/>
                  </a:lnTo>
                  <a:lnTo>
                    <a:pt x="13" y="0"/>
                  </a:lnTo>
                  <a:lnTo>
                    <a:pt x="10" y="0"/>
                  </a:lnTo>
                  <a:lnTo>
                    <a:pt x="8" y="0"/>
                  </a:lnTo>
                  <a:lnTo>
                    <a:pt x="6" y="1"/>
                  </a:lnTo>
                  <a:lnTo>
                    <a:pt x="3" y="3"/>
                  </a:lnTo>
                  <a:lnTo>
                    <a:pt x="1" y="6"/>
                  </a:lnTo>
                  <a:lnTo>
                    <a:pt x="0" y="8"/>
                  </a:lnTo>
                  <a:lnTo>
                    <a:pt x="0" y="10"/>
                  </a:lnTo>
                  <a:lnTo>
                    <a:pt x="0" y="13"/>
                  </a:lnTo>
                  <a:lnTo>
                    <a:pt x="0" y="16"/>
                  </a:lnTo>
                  <a:lnTo>
                    <a:pt x="0" y="19"/>
                  </a:lnTo>
                  <a:lnTo>
                    <a:pt x="1" y="21"/>
                  </a:lnTo>
                  <a:lnTo>
                    <a:pt x="3" y="23"/>
                  </a:lnTo>
                  <a:lnTo>
                    <a:pt x="6" y="26"/>
                  </a:lnTo>
                  <a:lnTo>
                    <a:pt x="8" y="27"/>
                  </a:lnTo>
                  <a:lnTo>
                    <a:pt x="10" y="27"/>
                  </a:lnTo>
                  <a:lnTo>
                    <a:pt x="13" y="27"/>
                  </a:lnTo>
                  <a:lnTo>
                    <a:pt x="16" y="27"/>
                  </a:lnTo>
                  <a:lnTo>
                    <a:pt x="18" y="27"/>
                  </a:lnTo>
                  <a:lnTo>
                    <a:pt x="21" y="26"/>
                  </a:lnTo>
                  <a:lnTo>
                    <a:pt x="24" y="23"/>
                  </a:lnTo>
                  <a:lnTo>
                    <a:pt x="26" y="21"/>
                  </a:lnTo>
                  <a:lnTo>
                    <a:pt x="27" y="19"/>
                  </a:lnTo>
                  <a:lnTo>
                    <a:pt x="27" y="16"/>
                  </a:lnTo>
                  <a:lnTo>
                    <a:pt x="27" y="13"/>
                  </a:lnTo>
                  <a:lnTo>
                    <a:pt x="27" y="13"/>
                  </a:lnTo>
                  <a:lnTo>
                    <a:pt x="27" y="11"/>
                  </a:lnTo>
                  <a:lnTo>
                    <a:pt x="26" y="8"/>
                  </a:lnTo>
                  <a:lnTo>
                    <a:pt x="24" y="6"/>
                  </a:lnTo>
                  <a:lnTo>
                    <a:pt x="23" y="4"/>
                  </a:lnTo>
                  <a:lnTo>
                    <a:pt x="21" y="3"/>
                  </a:lnTo>
                  <a:lnTo>
                    <a:pt x="18" y="1"/>
                  </a:lnTo>
                  <a:lnTo>
                    <a:pt x="16" y="0"/>
                  </a:lnTo>
                  <a:lnTo>
                    <a:pt x="13" y="0"/>
                  </a:lnTo>
                  <a:lnTo>
                    <a:pt x="11" y="0"/>
                  </a:lnTo>
                  <a:lnTo>
                    <a:pt x="8" y="1"/>
                  </a:lnTo>
                  <a:lnTo>
                    <a:pt x="6" y="3"/>
                  </a:lnTo>
                  <a:lnTo>
                    <a:pt x="4" y="4"/>
                  </a:lnTo>
                  <a:lnTo>
                    <a:pt x="3" y="6"/>
                  </a:lnTo>
                  <a:lnTo>
                    <a:pt x="1" y="8"/>
                  </a:lnTo>
                  <a:lnTo>
                    <a:pt x="0" y="11"/>
                  </a:lnTo>
                  <a:lnTo>
                    <a:pt x="0" y="13"/>
                  </a:lnTo>
                  <a:lnTo>
                    <a:pt x="0" y="16"/>
                  </a:lnTo>
                  <a:lnTo>
                    <a:pt x="1" y="19"/>
                  </a:lnTo>
                  <a:lnTo>
                    <a:pt x="3" y="21"/>
                  </a:lnTo>
                  <a:lnTo>
                    <a:pt x="4" y="23"/>
                  </a:lnTo>
                  <a:lnTo>
                    <a:pt x="6" y="24"/>
                  </a:lnTo>
                  <a:lnTo>
                    <a:pt x="8" y="26"/>
                  </a:lnTo>
                  <a:lnTo>
                    <a:pt x="11" y="27"/>
                  </a:lnTo>
                  <a:lnTo>
                    <a:pt x="13" y="27"/>
                  </a:lnTo>
                  <a:lnTo>
                    <a:pt x="16" y="27"/>
                  </a:lnTo>
                  <a:lnTo>
                    <a:pt x="18" y="26"/>
                  </a:lnTo>
                  <a:lnTo>
                    <a:pt x="21" y="24"/>
                  </a:lnTo>
                  <a:lnTo>
                    <a:pt x="23" y="23"/>
                  </a:lnTo>
                  <a:lnTo>
                    <a:pt x="24" y="21"/>
                  </a:lnTo>
                  <a:lnTo>
                    <a:pt x="26" y="19"/>
                  </a:lnTo>
                  <a:lnTo>
                    <a:pt x="27" y="16"/>
                  </a:lnTo>
                  <a:lnTo>
                    <a:pt x="27" y="13"/>
                  </a:lnTo>
                  <a:lnTo>
                    <a:pt x="27" y="13"/>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4" name="Freeform 1644"/>
            <p:cNvSpPr>
              <a:spLocks/>
            </p:cNvSpPr>
            <p:nvPr/>
          </p:nvSpPr>
          <p:spPr bwMode="auto">
            <a:xfrm>
              <a:off x="4103" y="2559"/>
              <a:ext cx="27" cy="27"/>
            </a:xfrm>
            <a:custGeom>
              <a:avLst/>
              <a:gdLst>
                <a:gd name="T0" fmla="*/ 27 w 27"/>
                <a:gd name="T1" fmla="*/ 11 h 27"/>
                <a:gd name="T2" fmla="*/ 24 w 27"/>
                <a:gd name="T3" fmla="*/ 6 h 27"/>
                <a:gd name="T4" fmla="*/ 21 w 27"/>
                <a:gd name="T5" fmla="*/ 3 h 27"/>
                <a:gd name="T6" fmla="*/ 16 w 27"/>
                <a:gd name="T7" fmla="*/ 0 h 27"/>
                <a:gd name="T8" fmla="*/ 11 w 27"/>
                <a:gd name="T9" fmla="*/ 0 h 27"/>
                <a:gd name="T10" fmla="*/ 6 w 27"/>
                <a:gd name="T11" fmla="*/ 3 h 27"/>
                <a:gd name="T12" fmla="*/ 3 w 27"/>
                <a:gd name="T13" fmla="*/ 6 h 27"/>
                <a:gd name="T14" fmla="*/ 0 w 27"/>
                <a:gd name="T15" fmla="*/ 11 h 27"/>
                <a:gd name="T16" fmla="*/ 0 w 27"/>
                <a:gd name="T17" fmla="*/ 16 h 27"/>
                <a:gd name="T18" fmla="*/ 3 w 27"/>
                <a:gd name="T19" fmla="*/ 21 h 27"/>
                <a:gd name="T20" fmla="*/ 6 w 27"/>
                <a:gd name="T21" fmla="*/ 24 h 27"/>
                <a:gd name="T22" fmla="*/ 11 w 27"/>
                <a:gd name="T23" fmla="*/ 27 h 27"/>
                <a:gd name="T24" fmla="*/ 16 w 27"/>
                <a:gd name="T25" fmla="*/ 27 h 27"/>
                <a:gd name="T26" fmla="*/ 21 w 27"/>
                <a:gd name="T27" fmla="*/ 24 h 27"/>
                <a:gd name="T28" fmla="*/ 24 w 27"/>
                <a:gd name="T29" fmla="*/ 21 h 27"/>
                <a:gd name="T30" fmla="*/ 27 w 27"/>
                <a:gd name="T31" fmla="*/ 16 h 27"/>
                <a:gd name="T32" fmla="*/ 27 w 27"/>
                <a:gd name="T33" fmla="*/ 13 h 27"/>
                <a:gd name="T34" fmla="*/ 26 w 27"/>
                <a:gd name="T35" fmla="*/ 8 h 27"/>
                <a:gd name="T36" fmla="*/ 23 w 27"/>
                <a:gd name="T37" fmla="*/ 4 h 27"/>
                <a:gd name="T38" fmla="*/ 18 w 27"/>
                <a:gd name="T39" fmla="*/ 1 h 27"/>
                <a:gd name="T40" fmla="*/ 13 w 27"/>
                <a:gd name="T41" fmla="*/ 0 h 27"/>
                <a:gd name="T42" fmla="*/ 8 w 27"/>
                <a:gd name="T43" fmla="*/ 1 h 27"/>
                <a:gd name="T44" fmla="*/ 4 w 27"/>
                <a:gd name="T45" fmla="*/ 4 h 27"/>
                <a:gd name="T46" fmla="*/ 1 w 27"/>
                <a:gd name="T47" fmla="*/ 8 h 27"/>
                <a:gd name="T48" fmla="*/ 0 w 27"/>
                <a:gd name="T49" fmla="*/ 13 h 27"/>
                <a:gd name="T50" fmla="*/ 1 w 27"/>
                <a:gd name="T51" fmla="*/ 19 h 27"/>
                <a:gd name="T52" fmla="*/ 4 w 27"/>
                <a:gd name="T53" fmla="*/ 23 h 27"/>
                <a:gd name="T54" fmla="*/ 8 w 27"/>
                <a:gd name="T55" fmla="*/ 26 h 27"/>
                <a:gd name="T56" fmla="*/ 13 w 27"/>
                <a:gd name="T57" fmla="*/ 27 h 27"/>
                <a:gd name="T58" fmla="*/ 18 w 27"/>
                <a:gd name="T59" fmla="*/ 26 h 27"/>
                <a:gd name="T60" fmla="*/ 23 w 27"/>
                <a:gd name="T61" fmla="*/ 23 h 27"/>
                <a:gd name="T62" fmla="*/ 26 w 27"/>
                <a:gd name="T63" fmla="*/ 19 h 27"/>
                <a:gd name="T64" fmla="*/ 27 w 27"/>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7">
                  <a:moveTo>
                    <a:pt x="27" y="13"/>
                  </a:moveTo>
                  <a:lnTo>
                    <a:pt x="27" y="11"/>
                  </a:lnTo>
                  <a:lnTo>
                    <a:pt x="26" y="8"/>
                  </a:lnTo>
                  <a:lnTo>
                    <a:pt x="24" y="6"/>
                  </a:lnTo>
                  <a:lnTo>
                    <a:pt x="23" y="4"/>
                  </a:lnTo>
                  <a:lnTo>
                    <a:pt x="21" y="3"/>
                  </a:lnTo>
                  <a:lnTo>
                    <a:pt x="18" y="1"/>
                  </a:lnTo>
                  <a:lnTo>
                    <a:pt x="16" y="0"/>
                  </a:lnTo>
                  <a:lnTo>
                    <a:pt x="13" y="0"/>
                  </a:lnTo>
                  <a:lnTo>
                    <a:pt x="11" y="0"/>
                  </a:lnTo>
                  <a:lnTo>
                    <a:pt x="8" y="1"/>
                  </a:lnTo>
                  <a:lnTo>
                    <a:pt x="6" y="3"/>
                  </a:lnTo>
                  <a:lnTo>
                    <a:pt x="4" y="4"/>
                  </a:lnTo>
                  <a:lnTo>
                    <a:pt x="3" y="6"/>
                  </a:lnTo>
                  <a:lnTo>
                    <a:pt x="1" y="8"/>
                  </a:lnTo>
                  <a:lnTo>
                    <a:pt x="0" y="11"/>
                  </a:lnTo>
                  <a:lnTo>
                    <a:pt x="0" y="13"/>
                  </a:lnTo>
                  <a:lnTo>
                    <a:pt x="0" y="16"/>
                  </a:lnTo>
                  <a:lnTo>
                    <a:pt x="1" y="19"/>
                  </a:lnTo>
                  <a:lnTo>
                    <a:pt x="3" y="21"/>
                  </a:lnTo>
                  <a:lnTo>
                    <a:pt x="4" y="23"/>
                  </a:lnTo>
                  <a:lnTo>
                    <a:pt x="6" y="24"/>
                  </a:lnTo>
                  <a:lnTo>
                    <a:pt x="8" y="26"/>
                  </a:lnTo>
                  <a:lnTo>
                    <a:pt x="11" y="27"/>
                  </a:lnTo>
                  <a:lnTo>
                    <a:pt x="13" y="27"/>
                  </a:lnTo>
                  <a:lnTo>
                    <a:pt x="16" y="27"/>
                  </a:lnTo>
                  <a:lnTo>
                    <a:pt x="18" y="26"/>
                  </a:lnTo>
                  <a:lnTo>
                    <a:pt x="21" y="24"/>
                  </a:lnTo>
                  <a:lnTo>
                    <a:pt x="23" y="23"/>
                  </a:lnTo>
                  <a:lnTo>
                    <a:pt x="24" y="21"/>
                  </a:lnTo>
                  <a:lnTo>
                    <a:pt x="26" y="19"/>
                  </a:lnTo>
                  <a:lnTo>
                    <a:pt x="27" y="16"/>
                  </a:lnTo>
                  <a:lnTo>
                    <a:pt x="27" y="13"/>
                  </a:lnTo>
                  <a:lnTo>
                    <a:pt x="27" y="13"/>
                  </a:lnTo>
                  <a:lnTo>
                    <a:pt x="27" y="11"/>
                  </a:lnTo>
                  <a:lnTo>
                    <a:pt x="26" y="8"/>
                  </a:lnTo>
                  <a:lnTo>
                    <a:pt x="24" y="6"/>
                  </a:lnTo>
                  <a:lnTo>
                    <a:pt x="23" y="4"/>
                  </a:lnTo>
                  <a:lnTo>
                    <a:pt x="21" y="3"/>
                  </a:lnTo>
                  <a:lnTo>
                    <a:pt x="18" y="1"/>
                  </a:lnTo>
                  <a:lnTo>
                    <a:pt x="16" y="0"/>
                  </a:lnTo>
                  <a:lnTo>
                    <a:pt x="13" y="0"/>
                  </a:lnTo>
                  <a:lnTo>
                    <a:pt x="11" y="0"/>
                  </a:lnTo>
                  <a:lnTo>
                    <a:pt x="8" y="1"/>
                  </a:lnTo>
                  <a:lnTo>
                    <a:pt x="6" y="3"/>
                  </a:lnTo>
                  <a:lnTo>
                    <a:pt x="4" y="4"/>
                  </a:lnTo>
                  <a:lnTo>
                    <a:pt x="3" y="6"/>
                  </a:lnTo>
                  <a:lnTo>
                    <a:pt x="1" y="8"/>
                  </a:lnTo>
                  <a:lnTo>
                    <a:pt x="0" y="11"/>
                  </a:lnTo>
                  <a:lnTo>
                    <a:pt x="0" y="13"/>
                  </a:lnTo>
                  <a:lnTo>
                    <a:pt x="0" y="16"/>
                  </a:lnTo>
                  <a:lnTo>
                    <a:pt x="1" y="19"/>
                  </a:lnTo>
                  <a:lnTo>
                    <a:pt x="3" y="21"/>
                  </a:lnTo>
                  <a:lnTo>
                    <a:pt x="4" y="23"/>
                  </a:lnTo>
                  <a:lnTo>
                    <a:pt x="6" y="24"/>
                  </a:lnTo>
                  <a:lnTo>
                    <a:pt x="8" y="26"/>
                  </a:lnTo>
                  <a:lnTo>
                    <a:pt x="11" y="27"/>
                  </a:lnTo>
                  <a:lnTo>
                    <a:pt x="13" y="27"/>
                  </a:lnTo>
                  <a:lnTo>
                    <a:pt x="16" y="27"/>
                  </a:lnTo>
                  <a:lnTo>
                    <a:pt x="18" y="26"/>
                  </a:lnTo>
                  <a:lnTo>
                    <a:pt x="21" y="24"/>
                  </a:lnTo>
                  <a:lnTo>
                    <a:pt x="23" y="23"/>
                  </a:lnTo>
                  <a:lnTo>
                    <a:pt x="24" y="21"/>
                  </a:lnTo>
                  <a:lnTo>
                    <a:pt x="26" y="19"/>
                  </a:lnTo>
                  <a:lnTo>
                    <a:pt x="27" y="16"/>
                  </a:lnTo>
                  <a:lnTo>
                    <a:pt x="27" y="13"/>
                  </a:lnTo>
                  <a:lnTo>
                    <a:pt x="27" y="13"/>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5" name="Freeform 1645"/>
            <p:cNvSpPr>
              <a:spLocks/>
            </p:cNvSpPr>
            <p:nvPr/>
          </p:nvSpPr>
          <p:spPr bwMode="auto">
            <a:xfrm>
              <a:off x="4103" y="2559"/>
              <a:ext cx="27" cy="27"/>
            </a:xfrm>
            <a:custGeom>
              <a:avLst/>
              <a:gdLst>
                <a:gd name="T0" fmla="*/ 27 w 27"/>
                <a:gd name="T1" fmla="*/ 11 h 27"/>
                <a:gd name="T2" fmla="*/ 24 w 27"/>
                <a:gd name="T3" fmla="*/ 6 h 27"/>
                <a:gd name="T4" fmla="*/ 21 w 27"/>
                <a:gd name="T5" fmla="*/ 3 h 27"/>
                <a:gd name="T6" fmla="*/ 16 w 27"/>
                <a:gd name="T7" fmla="*/ 0 h 27"/>
                <a:gd name="T8" fmla="*/ 11 w 27"/>
                <a:gd name="T9" fmla="*/ 0 h 27"/>
                <a:gd name="T10" fmla="*/ 6 w 27"/>
                <a:gd name="T11" fmla="*/ 3 h 27"/>
                <a:gd name="T12" fmla="*/ 3 w 27"/>
                <a:gd name="T13" fmla="*/ 6 h 27"/>
                <a:gd name="T14" fmla="*/ 0 w 27"/>
                <a:gd name="T15" fmla="*/ 11 h 27"/>
                <a:gd name="T16" fmla="*/ 0 w 27"/>
                <a:gd name="T17" fmla="*/ 16 h 27"/>
                <a:gd name="T18" fmla="*/ 3 w 27"/>
                <a:gd name="T19" fmla="*/ 21 h 27"/>
                <a:gd name="T20" fmla="*/ 6 w 27"/>
                <a:gd name="T21" fmla="*/ 24 h 27"/>
                <a:gd name="T22" fmla="*/ 11 w 27"/>
                <a:gd name="T23" fmla="*/ 27 h 27"/>
                <a:gd name="T24" fmla="*/ 16 w 27"/>
                <a:gd name="T25" fmla="*/ 27 h 27"/>
                <a:gd name="T26" fmla="*/ 21 w 27"/>
                <a:gd name="T27" fmla="*/ 24 h 27"/>
                <a:gd name="T28" fmla="*/ 24 w 27"/>
                <a:gd name="T29" fmla="*/ 21 h 27"/>
                <a:gd name="T30" fmla="*/ 27 w 27"/>
                <a:gd name="T31" fmla="*/ 16 h 27"/>
                <a:gd name="T32" fmla="*/ 26 w 27"/>
                <a:gd name="T33" fmla="*/ 13 h 27"/>
                <a:gd name="T34" fmla="*/ 26 w 27"/>
                <a:gd name="T35" fmla="*/ 8 h 27"/>
                <a:gd name="T36" fmla="*/ 23 w 27"/>
                <a:gd name="T37" fmla="*/ 4 h 27"/>
                <a:gd name="T38" fmla="*/ 18 w 27"/>
                <a:gd name="T39" fmla="*/ 1 h 27"/>
                <a:gd name="T40" fmla="*/ 13 w 27"/>
                <a:gd name="T41" fmla="*/ 1 h 27"/>
                <a:gd name="T42" fmla="*/ 8 w 27"/>
                <a:gd name="T43" fmla="*/ 1 h 27"/>
                <a:gd name="T44" fmla="*/ 4 w 27"/>
                <a:gd name="T45" fmla="*/ 4 h 27"/>
                <a:gd name="T46" fmla="*/ 1 w 27"/>
                <a:gd name="T47" fmla="*/ 8 h 27"/>
                <a:gd name="T48" fmla="*/ 1 w 27"/>
                <a:gd name="T49" fmla="*/ 13 h 27"/>
                <a:gd name="T50" fmla="*/ 1 w 27"/>
                <a:gd name="T51" fmla="*/ 19 h 27"/>
                <a:gd name="T52" fmla="*/ 4 w 27"/>
                <a:gd name="T53" fmla="*/ 23 h 27"/>
                <a:gd name="T54" fmla="*/ 8 w 27"/>
                <a:gd name="T55" fmla="*/ 26 h 27"/>
                <a:gd name="T56" fmla="*/ 13 w 27"/>
                <a:gd name="T57" fmla="*/ 26 h 27"/>
                <a:gd name="T58" fmla="*/ 18 w 27"/>
                <a:gd name="T59" fmla="*/ 26 h 27"/>
                <a:gd name="T60" fmla="*/ 23 w 27"/>
                <a:gd name="T61" fmla="*/ 23 h 27"/>
                <a:gd name="T62" fmla="*/ 26 w 27"/>
                <a:gd name="T63" fmla="*/ 19 h 27"/>
                <a:gd name="T64" fmla="*/ 26 w 27"/>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7">
                  <a:moveTo>
                    <a:pt x="27" y="13"/>
                  </a:moveTo>
                  <a:lnTo>
                    <a:pt x="27" y="11"/>
                  </a:lnTo>
                  <a:lnTo>
                    <a:pt x="26" y="8"/>
                  </a:lnTo>
                  <a:lnTo>
                    <a:pt x="24" y="6"/>
                  </a:lnTo>
                  <a:lnTo>
                    <a:pt x="23" y="4"/>
                  </a:lnTo>
                  <a:lnTo>
                    <a:pt x="21" y="3"/>
                  </a:lnTo>
                  <a:lnTo>
                    <a:pt x="18" y="1"/>
                  </a:lnTo>
                  <a:lnTo>
                    <a:pt x="16" y="0"/>
                  </a:lnTo>
                  <a:lnTo>
                    <a:pt x="13" y="0"/>
                  </a:lnTo>
                  <a:lnTo>
                    <a:pt x="11" y="0"/>
                  </a:lnTo>
                  <a:lnTo>
                    <a:pt x="8" y="1"/>
                  </a:lnTo>
                  <a:lnTo>
                    <a:pt x="6" y="3"/>
                  </a:lnTo>
                  <a:lnTo>
                    <a:pt x="4" y="4"/>
                  </a:lnTo>
                  <a:lnTo>
                    <a:pt x="3" y="6"/>
                  </a:lnTo>
                  <a:lnTo>
                    <a:pt x="1" y="8"/>
                  </a:lnTo>
                  <a:lnTo>
                    <a:pt x="0" y="11"/>
                  </a:lnTo>
                  <a:lnTo>
                    <a:pt x="0" y="13"/>
                  </a:lnTo>
                  <a:lnTo>
                    <a:pt x="0" y="16"/>
                  </a:lnTo>
                  <a:lnTo>
                    <a:pt x="1" y="19"/>
                  </a:lnTo>
                  <a:lnTo>
                    <a:pt x="3" y="21"/>
                  </a:lnTo>
                  <a:lnTo>
                    <a:pt x="4" y="23"/>
                  </a:lnTo>
                  <a:lnTo>
                    <a:pt x="6" y="24"/>
                  </a:lnTo>
                  <a:lnTo>
                    <a:pt x="8" y="26"/>
                  </a:lnTo>
                  <a:lnTo>
                    <a:pt x="11" y="27"/>
                  </a:lnTo>
                  <a:lnTo>
                    <a:pt x="13" y="27"/>
                  </a:lnTo>
                  <a:lnTo>
                    <a:pt x="16" y="27"/>
                  </a:lnTo>
                  <a:lnTo>
                    <a:pt x="18" y="26"/>
                  </a:lnTo>
                  <a:lnTo>
                    <a:pt x="21" y="24"/>
                  </a:lnTo>
                  <a:lnTo>
                    <a:pt x="23" y="23"/>
                  </a:lnTo>
                  <a:lnTo>
                    <a:pt x="24" y="21"/>
                  </a:lnTo>
                  <a:lnTo>
                    <a:pt x="26" y="19"/>
                  </a:lnTo>
                  <a:lnTo>
                    <a:pt x="27" y="16"/>
                  </a:lnTo>
                  <a:lnTo>
                    <a:pt x="27" y="13"/>
                  </a:lnTo>
                  <a:lnTo>
                    <a:pt x="26" y="13"/>
                  </a:lnTo>
                  <a:lnTo>
                    <a:pt x="26" y="11"/>
                  </a:lnTo>
                  <a:lnTo>
                    <a:pt x="26" y="8"/>
                  </a:lnTo>
                  <a:lnTo>
                    <a:pt x="24" y="7"/>
                  </a:lnTo>
                  <a:lnTo>
                    <a:pt x="23" y="4"/>
                  </a:lnTo>
                  <a:lnTo>
                    <a:pt x="20" y="3"/>
                  </a:lnTo>
                  <a:lnTo>
                    <a:pt x="18" y="1"/>
                  </a:lnTo>
                  <a:lnTo>
                    <a:pt x="16" y="1"/>
                  </a:lnTo>
                  <a:lnTo>
                    <a:pt x="13" y="1"/>
                  </a:lnTo>
                  <a:lnTo>
                    <a:pt x="11" y="1"/>
                  </a:lnTo>
                  <a:lnTo>
                    <a:pt x="8" y="1"/>
                  </a:lnTo>
                  <a:lnTo>
                    <a:pt x="7" y="3"/>
                  </a:lnTo>
                  <a:lnTo>
                    <a:pt x="4" y="4"/>
                  </a:lnTo>
                  <a:lnTo>
                    <a:pt x="3" y="7"/>
                  </a:lnTo>
                  <a:lnTo>
                    <a:pt x="1" y="8"/>
                  </a:lnTo>
                  <a:lnTo>
                    <a:pt x="1" y="11"/>
                  </a:lnTo>
                  <a:lnTo>
                    <a:pt x="1" y="13"/>
                  </a:lnTo>
                  <a:lnTo>
                    <a:pt x="1" y="16"/>
                  </a:lnTo>
                  <a:lnTo>
                    <a:pt x="1" y="19"/>
                  </a:lnTo>
                  <a:lnTo>
                    <a:pt x="3" y="20"/>
                  </a:lnTo>
                  <a:lnTo>
                    <a:pt x="4" y="23"/>
                  </a:lnTo>
                  <a:lnTo>
                    <a:pt x="7" y="24"/>
                  </a:lnTo>
                  <a:lnTo>
                    <a:pt x="8" y="26"/>
                  </a:lnTo>
                  <a:lnTo>
                    <a:pt x="11" y="26"/>
                  </a:lnTo>
                  <a:lnTo>
                    <a:pt x="13" y="26"/>
                  </a:lnTo>
                  <a:lnTo>
                    <a:pt x="16" y="26"/>
                  </a:lnTo>
                  <a:lnTo>
                    <a:pt x="18" y="26"/>
                  </a:lnTo>
                  <a:lnTo>
                    <a:pt x="20" y="24"/>
                  </a:lnTo>
                  <a:lnTo>
                    <a:pt x="23" y="23"/>
                  </a:lnTo>
                  <a:lnTo>
                    <a:pt x="24" y="20"/>
                  </a:lnTo>
                  <a:lnTo>
                    <a:pt x="26" y="19"/>
                  </a:lnTo>
                  <a:lnTo>
                    <a:pt x="26" y="16"/>
                  </a:lnTo>
                  <a:lnTo>
                    <a:pt x="26" y="13"/>
                  </a:lnTo>
                  <a:lnTo>
                    <a:pt x="27"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6" name="Freeform 1646"/>
            <p:cNvSpPr>
              <a:spLocks/>
            </p:cNvSpPr>
            <p:nvPr/>
          </p:nvSpPr>
          <p:spPr bwMode="auto">
            <a:xfrm>
              <a:off x="4104" y="2560"/>
              <a:ext cx="25" cy="25"/>
            </a:xfrm>
            <a:custGeom>
              <a:avLst/>
              <a:gdLst>
                <a:gd name="T0" fmla="*/ 25 w 25"/>
                <a:gd name="T1" fmla="*/ 10 h 25"/>
                <a:gd name="T2" fmla="*/ 23 w 25"/>
                <a:gd name="T3" fmla="*/ 6 h 25"/>
                <a:gd name="T4" fmla="*/ 19 w 25"/>
                <a:gd name="T5" fmla="*/ 2 h 25"/>
                <a:gd name="T6" fmla="*/ 15 w 25"/>
                <a:gd name="T7" fmla="*/ 0 h 25"/>
                <a:gd name="T8" fmla="*/ 10 w 25"/>
                <a:gd name="T9" fmla="*/ 0 h 25"/>
                <a:gd name="T10" fmla="*/ 6 w 25"/>
                <a:gd name="T11" fmla="*/ 2 h 25"/>
                <a:gd name="T12" fmla="*/ 2 w 25"/>
                <a:gd name="T13" fmla="*/ 6 h 25"/>
                <a:gd name="T14" fmla="*/ 0 w 25"/>
                <a:gd name="T15" fmla="*/ 10 h 25"/>
                <a:gd name="T16" fmla="*/ 0 w 25"/>
                <a:gd name="T17" fmla="*/ 15 h 25"/>
                <a:gd name="T18" fmla="*/ 2 w 25"/>
                <a:gd name="T19" fmla="*/ 19 h 25"/>
                <a:gd name="T20" fmla="*/ 6 w 25"/>
                <a:gd name="T21" fmla="*/ 23 h 25"/>
                <a:gd name="T22" fmla="*/ 10 w 25"/>
                <a:gd name="T23" fmla="*/ 25 h 25"/>
                <a:gd name="T24" fmla="*/ 15 w 25"/>
                <a:gd name="T25" fmla="*/ 25 h 25"/>
                <a:gd name="T26" fmla="*/ 19 w 25"/>
                <a:gd name="T27" fmla="*/ 23 h 25"/>
                <a:gd name="T28" fmla="*/ 23 w 25"/>
                <a:gd name="T29" fmla="*/ 19 h 25"/>
                <a:gd name="T30" fmla="*/ 25 w 25"/>
                <a:gd name="T31" fmla="*/ 15 h 25"/>
                <a:gd name="T32" fmla="*/ 25 w 25"/>
                <a:gd name="T33" fmla="*/ 12 h 25"/>
                <a:gd name="T34" fmla="*/ 23 w 25"/>
                <a:gd name="T35" fmla="*/ 7 h 25"/>
                <a:gd name="T36" fmla="*/ 22 w 25"/>
                <a:gd name="T37" fmla="*/ 3 h 25"/>
                <a:gd name="T38" fmla="*/ 17 w 25"/>
                <a:gd name="T39" fmla="*/ 2 h 25"/>
                <a:gd name="T40" fmla="*/ 12 w 25"/>
                <a:gd name="T41" fmla="*/ 0 h 25"/>
                <a:gd name="T42" fmla="*/ 7 w 25"/>
                <a:gd name="T43" fmla="*/ 2 h 25"/>
                <a:gd name="T44" fmla="*/ 3 w 25"/>
                <a:gd name="T45" fmla="*/ 3 h 25"/>
                <a:gd name="T46" fmla="*/ 2 w 25"/>
                <a:gd name="T47" fmla="*/ 7 h 25"/>
                <a:gd name="T48" fmla="*/ 0 w 25"/>
                <a:gd name="T49" fmla="*/ 12 h 25"/>
                <a:gd name="T50" fmla="*/ 2 w 25"/>
                <a:gd name="T51" fmla="*/ 18 h 25"/>
                <a:gd name="T52" fmla="*/ 3 w 25"/>
                <a:gd name="T53" fmla="*/ 20 h 25"/>
                <a:gd name="T54" fmla="*/ 7 w 25"/>
                <a:gd name="T55" fmla="*/ 23 h 25"/>
                <a:gd name="T56" fmla="*/ 12 w 25"/>
                <a:gd name="T57" fmla="*/ 25 h 25"/>
                <a:gd name="T58" fmla="*/ 17 w 25"/>
                <a:gd name="T59" fmla="*/ 23 h 25"/>
                <a:gd name="T60" fmla="*/ 22 w 25"/>
                <a:gd name="T61" fmla="*/ 20 h 25"/>
                <a:gd name="T62" fmla="*/ 23 w 25"/>
                <a:gd name="T63" fmla="*/ 18 h 25"/>
                <a:gd name="T64" fmla="*/ 25 w 25"/>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25" y="12"/>
                  </a:moveTo>
                  <a:lnTo>
                    <a:pt x="25" y="10"/>
                  </a:lnTo>
                  <a:lnTo>
                    <a:pt x="25" y="7"/>
                  </a:lnTo>
                  <a:lnTo>
                    <a:pt x="23" y="6"/>
                  </a:lnTo>
                  <a:lnTo>
                    <a:pt x="22" y="3"/>
                  </a:lnTo>
                  <a:lnTo>
                    <a:pt x="19" y="2"/>
                  </a:lnTo>
                  <a:lnTo>
                    <a:pt x="17" y="0"/>
                  </a:lnTo>
                  <a:lnTo>
                    <a:pt x="15" y="0"/>
                  </a:lnTo>
                  <a:lnTo>
                    <a:pt x="12" y="0"/>
                  </a:lnTo>
                  <a:lnTo>
                    <a:pt x="10" y="0"/>
                  </a:lnTo>
                  <a:lnTo>
                    <a:pt x="7" y="0"/>
                  </a:lnTo>
                  <a:lnTo>
                    <a:pt x="6" y="2"/>
                  </a:lnTo>
                  <a:lnTo>
                    <a:pt x="3" y="3"/>
                  </a:lnTo>
                  <a:lnTo>
                    <a:pt x="2" y="6"/>
                  </a:lnTo>
                  <a:lnTo>
                    <a:pt x="0" y="7"/>
                  </a:lnTo>
                  <a:lnTo>
                    <a:pt x="0" y="10"/>
                  </a:lnTo>
                  <a:lnTo>
                    <a:pt x="0" y="12"/>
                  </a:lnTo>
                  <a:lnTo>
                    <a:pt x="0" y="15"/>
                  </a:lnTo>
                  <a:lnTo>
                    <a:pt x="0" y="18"/>
                  </a:lnTo>
                  <a:lnTo>
                    <a:pt x="2" y="19"/>
                  </a:lnTo>
                  <a:lnTo>
                    <a:pt x="3" y="22"/>
                  </a:lnTo>
                  <a:lnTo>
                    <a:pt x="6" y="23"/>
                  </a:lnTo>
                  <a:lnTo>
                    <a:pt x="7" y="25"/>
                  </a:lnTo>
                  <a:lnTo>
                    <a:pt x="10" y="25"/>
                  </a:lnTo>
                  <a:lnTo>
                    <a:pt x="12" y="25"/>
                  </a:lnTo>
                  <a:lnTo>
                    <a:pt x="15" y="25"/>
                  </a:lnTo>
                  <a:lnTo>
                    <a:pt x="17" y="25"/>
                  </a:lnTo>
                  <a:lnTo>
                    <a:pt x="19" y="23"/>
                  </a:lnTo>
                  <a:lnTo>
                    <a:pt x="22" y="22"/>
                  </a:lnTo>
                  <a:lnTo>
                    <a:pt x="23" y="19"/>
                  </a:lnTo>
                  <a:lnTo>
                    <a:pt x="25" y="18"/>
                  </a:lnTo>
                  <a:lnTo>
                    <a:pt x="25" y="15"/>
                  </a:lnTo>
                  <a:lnTo>
                    <a:pt x="25" y="12"/>
                  </a:lnTo>
                  <a:lnTo>
                    <a:pt x="25" y="12"/>
                  </a:lnTo>
                  <a:lnTo>
                    <a:pt x="25" y="10"/>
                  </a:lnTo>
                  <a:lnTo>
                    <a:pt x="23" y="7"/>
                  </a:lnTo>
                  <a:lnTo>
                    <a:pt x="23" y="6"/>
                  </a:lnTo>
                  <a:lnTo>
                    <a:pt x="22" y="3"/>
                  </a:lnTo>
                  <a:lnTo>
                    <a:pt x="19" y="2"/>
                  </a:lnTo>
                  <a:lnTo>
                    <a:pt x="17" y="2"/>
                  </a:lnTo>
                  <a:lnTo>
                    <a:pt x="15" y="0"/>
                  </a:lnTo>
                  <a:lnTo>
                    <a:pt x="12" y="0"/>
                  </a:lnTo>
                  <a:lnTo>
                    <a:pt x="10" y="0"/>
                  </a:lnTo>
                  <a:lnTo>
                    <a:pt x="7" y="2"/>
                  </a:lnTo>
                  <a:lnTo>
                    <a:pt x="6" y="2"/>
                  </a:lnTo>
                  <a:lnTo>
                    <a:pt x="3" y="3"/>
                  </a:lnTo>
                  <a:lnTo>
                    <a:pt x="2" y="6"/>
                  </a:lnTo>
                  <a:lnTo>
                    <a:pt x="2" y="7"/>
                  </a:lnTo>
                  <a:lnTo>
                    <a:pt x="0" y="10"/>
                  </a:lnTo>
                  <a:lnTo>
                    <a:pt x="0" y="12"/>
                  </a:lnTo>
                  <a:lnTo>
                    <a:pt x="0" y="15"/>
                  </a:lnTo>
                  <a:lnTo>
                    <a:pt x="2" y="18"/>
                  </a:lnTo>
                  <a:lnTo>
                    <a:pt x="2" y="19"/>
                  </a:lnTo>
                  <a:lnTo>
                    <a:pt x="3" y="20"/>
                  </a:lnTo>
                  <a:lnTo>
                    <a:pt x="6" y="23"/>
                  </a:lnTo>
                  <a:lnTo>
                    <a:pt x="7" y="23"/>
                  </a:lnTo>
                  <a:lnTo>
                    <a:pt x="10" y="25"/>
                  </a:lnTo>
                  <a:lnTo>
                    <a:pt x="12" y="25"/>
                  </a:lnTo>
                  <a:lnTo>
                    <a:pt x="15" y="25"/>
                  </a:lnTo>
                  <a:lnTo>
                    <a:pt x="17" y="23"/>
                  </a:lnTo>
                  <a:lnTo>
                    <a:pt x="19" y="23"/>
                  </a:lnTo>
                  <a:lnTo>
                    <a:pt x="22" y="20"/>
                  </a:lnTo>
                  <a:lnTo>
                    <a:pt x="23" y="19"/>
                  </a:lnTo>
                  <a:lnTo>
                    <a:pt x="23" y="18"/>
                  </a:lnTo>
                  <a:lnTo>
                    <a:pt x="25" y="15"/>
                  </a:lnTo>
                  <a:lnTo>
                    <a:pt x="25" y="12"/>
                  </a:lnTo>
                  <a:lnTo>
                    <a:pt x="25" y="12"/>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7" name="Freeform 1647"/>
            <p:cNvSpPr>
              <a:spLocks/>
            </p:cNvSpPr>
            <p:nvPr/>
          </p:nvSpPr>
          <p:spPr bwMode="auto">
            <a:xfrm>
              <a:off x="4104" y="2560"/>
              <a:ext cx="25" cy="25"/>
            </a:xfrm>
            <a:custGeom>
              <a:avLst/>
              <a:gdLst>
                <a:gd name="T0" fmla="*/ 25 w 25"/>
                <a:gd name="T1" fmla="*/ 10 h 25"/>
                <a:gd name="T2" fmla="*/ 23 w 25"/>
                <a:gd name="T3" fmla="*/ 6 h 25"/>
                <a:gd name="T4" fmla="*/ 19 w 25"/>
                <a:gd name="T5" fmla="*/ 2 h 25"/>
                <a:gd name="T6" fmla="*/ 15 w 25"/>
                <a:gd name="T7" fmla="*/ 0 h 25"/>
                <a:gd name="T8" fmla="*/ 10 w 25"/>
                <a:gd name="T9" fmla="*/ 0 h 25"/>
                <a:gd name="T10" fmla="*/ 6 w 25"/>
                <a:gd name="T11" fmla="*/ 2 h 25"/>
                <a:gd name="T12" fmla="*/ 2 w 25"/>
                <a:gd name="T13" fmla="*/ 6 h 25"/>
                <a:gd name="T14" fmla="*/ 0 w 25"/>
                <a:gd name="T15" fmla="*/ 10 h 25"/>
                <a:gd name="T16" fmla="*/ 0 w 25"/>
                <a:gd name="T17" fmla="*/ 15 h 25"/>
                <a:gd name="T18" fmla="*/ 2 w 25"/>
                <a:gd name="T19" fmla="*/ 19 h 25"/>
                <a:gd name="T20" fmla="*/ 6 w 25"/>
                <a:gd name="T21" fmla="*/ 23 h 25"/>
                <a:gd name="T22" fmla="*/ 10 w 25"/>
                <a:gd name="T23" fmla="*/ 25 h 25"/>
                <a:gd name="T24" fmla="*/ 15 w 25"/>
                <a:gd name="T25" fmla="*/ 25 h 25"/>
                <a:gd name="T26" fmla="*/ 19 w 25"/>
                <a:gd name="T27" fmla="*/ 23 h 25"/>
                <a:gd name="T28" fmla="*/ 23 w 25"/>
                <a:gd name="T29" fmla="*/ 19 h 25"/>
                <a:gd name="T30" fmla="*/ 25 w 25"/>
                <a:gd name="T31" fmla="*/ 15 h 25"/>
                <a:gd name="T32" fmla="*/ 25 w 25"/>
                <a:gd name="T33" fmla="*/ 12 h 25"/>
                <a:gd name="T34" fmla="*/ 23 w 25"/>
                <a:gd name="T35" fmla="*/ 7 h 25"/>
                <a:gd name="T36" fmla="*/ 20 w 25"/>
                <a:gd name="T37" fmla="*/ 5 h 25"/>
                <a:gd name="T38" fmla="*/ 17 w 25"/>
                <a:gd name="T39" fmla="*/ 2 h 25"/>
                <a:gd name="T40" fmla="*/ 12 w 25"/>
                <a:gd name="T41" fmla="*/ 0 h 25"/>
                <a:gd name="T42" fmla="*/ 7 w 25"/>
                <a:gd name="T43" fmla="*/ 2 h 25"/>
                <a:gd name="T44" fmla="*/ 5 w 25"/>
                <a:gd name="T45" fmla="*/ 5 h 25"/>
                <a:gd name="T46" fmla="*/ 2 w 25"/>
                <a:gd name="T47" fmla="*/ 7 h 25"/>
                <a:gd name="T48" fmla="*/ 0 w 25"/>
                <a:gd name="T49" fmla="*/ 12 h 25"/>
                <a:gd name="T50" fmla="*/ 2 w 25"/>
                <a:gd name="T51" fmla="*/ 18 h 25"/>
                <a:gd name="T52" fmla="*/ 5 w 25"/>
                <a:gd name="T53" fmla="*/ 20 h 25"/>
                <a:gd name="T54" fmla="*/ 7 w 25"/>
                <a:gd name="T55" fmla="*/ 23 h 25"/>
                <a:gd name="T56" fmla="*/ 12 w 25"/>
                <a:gd name="T57" fmla="*/ 25 h 25"/>
                <a:gd name="T58" fmla="*/ 17 w 25"/>
                <a:gd name="T59" fmla="*/ 23 h 25"/>
                <a:gd name="T60" fmla="*/ 20 w 25"/>
                <a:gd name="T61" fmla="*/ 20 h 25"/>
                <a:gd name="T62" fmla="*/ 23 w 25"/>
                <a:gd name="T63" fmla="*/ 18 h 25"/>
                <a:gd name="T64" fmla="*/ 25 w 25"/>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25" y="12"/>
                  </a:moveTo>
                  <a:lnTo>
                    <a:pt x="25" y="10"/>
                  </a:lnTo>
                  <a:lnTo>
                    <a:pt x="23" y="7"/>
                  </a:lnTo>
                  <a:lnTo>
                    <a:pt x="23" y="6"/>
                  </a:lnTo>
                  <a:lnTo>
                    <a:pt x="22" y="3"/>
                  </a:lnTo>
                  <a:lnTo>
                    <a:pt x="19" y="2"/>
                  </a:lnTo>
                  <a:lnTo>
                    <a:pt x="17" y="2"/>
                  </a:lnTo>
                  <a:lnTo>
                    <a:pt x="15" y="0"/>
                  </a:lnTo>
                  <a:lnTo>
                    <a:pt x="12" y="0"/>
                  </a:lnTo>
                  <a:lnTo>
                    <a:pt x="10" y="0"/>
                  </a:lnTo>
                  <a:lnTo>
                    <a:pt x="7" y="2"/>
                  </a:lnTo>
                  <a:lnTo>
                    <a:pt x="6" y="2"/>
                  </a:lnTo>
                  <a:lnTo>
                    <a:pt x="3" y="3"/>
                  </a:lnTo>
                  <a:lnTo>
                    <a:pt x="2" y="6"/>
                  </a:lnTo>
                  <a:lnTo>
                    <a:pt x="2" y="7"/>
                  </a:lnTo>
                  <a:lnTo>
                    <a:pt x="0" y="10"/>
                  </a:lnTo>
                  <a:lnTo>
                    <a:pt x="0" y="12"/>
                  </a:lnTo>
                  <a:lnTo>
                    <a:pt x="0" y="15"/>
                  </a:lnTo>
                  <a:lnTo>
                    <a:pt x="2" y="18"/>
                  </a:lnTo>
                  <a:lnTo>
                    <a:pt x="2" y="19"/>
                  </a:lnTo>
                  <a:lnTo>
                    <a:pt x="3" y="20"/>
                  </a:lnTo>
                  <a:lnTo>
                    <a:pt x="6" y="23"/>
                  </a:lnTo>
                  <a:lnTo>
                    <a:pt x="7" y="23"/>
                  </a:lnTo>
                  <a:lnTo>
                    <a:pt x="10" y="25"/>
                  </a:lnTo>
                  <a:lnTo>
                    <a:pt x="12" y="25"/>
                  </a:lnTo>
                  <a:lnTo>
                    <a:pt x="15" y="25"/>
                  </a:lnTo>
                  <a:lnTo>
                    <a:pt x="17" y="23"/>
                  </a:lnTo>
                  <a:lnTo>
                    <a:pt x="19" y="23"/>
                  </a:lnTo>
                  <a:lnTo>
                    <a:pt x="22" y="20"/>
                  </a:lnTo>
                  <a:lnTo>
                    <a:pt x="23" y="19"/>
                  </a:lnTo>
                  <a:lnTo>
                    <a:pt x="23" y="18"/>
                  </a:lnTo>
                  <a:lnTo>
                    <a:pt x="25" y="15"/>
                  </a:lnTo>
                  <a:lnTo>
                    <a:pt x="25" y="12"/>
                  </a:lnTo>
                  <a:lnTo>
                    <a:pt x="25" y="12"/>
                  </a:lnTo>
                  <a:lnTo>
                    <a:pt x="23" y="10"/>
                  </a:lnTo>
                  <a:lnTo>
                    <a:pt x="23" y="7"/>
                  </a:lnTo>
                  <a:lnTo>
                    <a:pt x="22" y="6"/>
                  </a:lnTo>
                  <a:lnTo>
                    <a:pt x="20" y="5"/>
                  </a:lnTo>
                  <a:lnTo>
                    <a:pt x="19" y="3"/>
                  </a:lnTo>
                  <a:lnTo>
                    <a:pt x="17" y="2"/>
                  </a:lnTo>
                  <a:lnTo>
                    <a:pt x="15" y="0"/>
                  </a:lnTo>
                  <a:lnTo>
                    <a:pt x="12" y="0"/>
                  </a:lnTo>
                  <a:lnTo>
                    <a:pt x="10" y="0"/>
                  </a:lnTo>
                  <a:lnTo>
                    <a:pt x="7" y="2"/>
                  </a:lnTo>
                  <a:lnTo>
                    <a:pt x="6" y="3"/>
                  </a:lnTo>
                  <a:lnTo>
                    <a:pt x="5" y="5"/>
                  </a:lnTo>
                  <a:lnTo>
                    <a:pt x="3" y="6"/>
                  </a:lnTo>
                  <a:lnTo>
                    <a:pt x="2" y="7"/>
                  </a:lnTo>
                  <a:lnTo>
                    <a:pt x="0" y="10"/>
                  </a:lnTo>
                  <a:lnTo>
                    <a:pt x="0" y="12"/>
                  </a:lnTo>
                  <a:lnTo>
                    <a:pt x="0" y="15"/>
                  </a:lnTo>
                  <a:lnTo>
                    <a:pt x="2" y="18"/>
                  </a:lnTo>
                  <a:lnTo>
                    <a:pt x="3" y="19"/>
                  </a:lnTo>
                  <a:lnTo>
                    <a:pt x="5" y="20"/>
                  </a:lnTo>
                  <a:lnTo>
                    <a:pt x="6" y="22"/>
                  </a:lnTo>
                  <a:lnTo>
                    <a:pt x="7" y="23"/>
                  </a:lnTo>
                  <a:lnTo>
                    <a:pt x="10" y="23"/>
                  </a:lnTo>
                  <a:lnTo>
                    <a:pt x="12" y="25"/>
                  </a:lnTo>
                  <a:lnTo>
                    <a:pt x="15" y="23"/>
                  </a:lnTo>
                  <a:lnTo>
                    <a:pt x="17" y="23"/>
                  </a:lnTo>
                  <a:lnTo>
                    <a:pt x="19" y="22"/>
                  </a:lnTo>
                  <a:lnTo>
                    <a:pt x="20" y="20"/>
                  </a:lnTo>
                  <a:lnTo>
                    <a:pt x="22" y="19"/>
                  </a:lnTo>
                  <a:lnTo>
                    <a:pt x="23" y="18"/>
                  </a:lnTo>
                  <a:lnTo>
                    <a:pt x="23" y="15"/>
                  </a:lnTo>
                  <a:lnTo>
                    <a:pt x="25" y="12"/>
                  </a:lnTo>
                  <a:lnTo>
                    <a:pt x="25" y="1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8" name="Freeform 1648"/>
            <p:cNvSpPr>
              <a:spLocks/>
            </p:cNvSpPr>
            <p:nvPr/>
          </p:nvSpPr>
          <p:spPr bwMode="auto">
            <a:xfrm>
              <a:off x="4104" y="2560"/>
              <a:ext cx="25" cy="25"/>
            </a:xfrm>
            <a:custGeom>
              <a:avLst/>
              <a:gdLst>
                <a:gd name="T0" fmla="*/ 23 w 25"/>
                <a:gd name="T1" fmla="*/ 10 h 25"/>
                <a:gd name="T2" fmla="*/ 22 w 25"/>
                <a:gd name="T3" fmla="*/ 6 h 25"/>
                <a:gd name="T4" fmla="*/ 19 w 25"/>
                <a:gd name="T5" fmla="*/ 3 h 25"/>
                <a:gd name="T6" fmla="*/ 15 w 25"/>
                <a:gd name="T7" fmla="*/ 0 h 25"/>
                <a:gd name="T8" fmla="*/ 10 w 25"/>
                <a:gd name="T9" fmla="*/ 0 h 25"/>
                <a:gd name="T10" fmla="*/ 6 w 25"/>
                <a:gd name="T11" fmla="*/ 3 h 25"/>
                <a:gd name="T12" fmla="*/ 3 w 25"/>
                <a:gd name="T13" fmla="*/ 6 h 25"/>
                <a:gd name="T14" fmla="*/ 0 w 25"/>
                <a:gd name="T15" fmla="*/ 10 h 25"/>
                <a:gd name="T16" fmla="*/ 0 w 25"/>
                <a:gd name="T17" fmla="*/ 15 h 25"/>
                <a:gd name="T18" fmla="*/ 3 w 25"/>
                <a:gd name="T19" fmla="*/ 19 h 25"/>
                <a:gd name="T20" fmla="*/ 6 w 25"/>
                <a:gd name="T21" fmla="*/ 22 h 25"/>
                <a:gd name="T22" fmla="*/ 10 w 25"/>
                <a:gd name="T23" fmla="*/ 23 h 25"/>
                <a:gd name="T24" fmla="*/ 15 w 25"/>
                <a:gd name="T25" fmla="*/ 23 h 25"/>
                <a:gd name="T26" fmla="*/ 19 w 25"/>
                <a:gd name="T27" fmla="*/ 22 h 25"/>
                <a:gd name="T28" fmla="*/ 22 w 25"/>
                <a:gd name="T29" fmla="*/ 19 h 25"/>
                <a:gd name="T30" fmla="*/ 23 w 25"/>
                <a:gd name="T31" fmla="*/ 15 h 25"/>
                <a:gd name="T32" fmla="*/ 23 w 25"/>
                <a:gd name="T33" fmla="*/ 12 h 25"/>
                <a:gd name="T34" fmla="*/ 23 w 25"/>
                <a:gd name="T35" fmla="*/ 7 h 25"/>
                <a:gd name="T36" fmla="*/ 20 w 25"/>
                <a:gd name="T37" fmla="*/ 5 h 25"/>
                <a:gd name="T38" fmla="*/ 17 w 25"/>
                <a:gd name="T39" fmla="*/ 2 h 25"/>
                <a:gd name="T40" fmla="*/ 12 w 25"/>
                <a:gd name="T41" fmla="*/ 2 h 25"/>
                <a:gd name="T42" fmla="*/ 7 w 25"/>
                <a:gd name="T43" fmla="*/ 2 h 25"/>
                <a:gd name="T44" fmla="*/ 5 w 25"/>
                <a:gd name="T45" fmla="*/ 5 h 25"/>
                <a:gd name="T46" fmla="*/ 2 w 25"/>
                <a:gd name="T47" fmla="*/ 7 h 25"/>
                <a:gd name="T48" fmla="*/ 2 w 25"/>
                <a:gd name="T49" fmla="*/ 12 h 25"/>
                <a:gd name="T50" fmla="*/ 2 w 25"/>
                <a:gd name="T51" fmla="*/ 18 h 25"/>
                <a:gd name="T52" fmla="*/ 5 w 25"/>
                <a:gd name="T53" fmla="*/ 20 h 25"/>
                <a:gd name="T54" fmla="*/ 7 w 25"/>
                <a:gd name="T55" fmla="*/ 23 h 25"/>
                <a:gd name="T56" fmla="*/ 12 w 25"/>
                <a:gd name="T57" fmla="*/ 23 h 25"/>
                <a:gd name="T58" fmla="*/ 17 w 25"/>
                <a:gd name="T59" fmla="*/ 23 h 25"/>
                <a:gd name="T60" fmla="*/ 20 w 25"/>
                <a:gd name="T61" fmla="*/ 20 h 25"/>
                <a:gd name="T62" fmla="*/ 23 w 25"/>
                <a:gd name="T63" fmla="*/ 18 h 25"/>
                <a:gd name="T64" fmla="*/ 23 w 25"/>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25" y="12"/>
                  </a:moveTo>
                  <a:lnTo>
                    <a:pt x="23" y="10"/>
                  </a:lnTo>
                  <a:lnTo>
                    <a:pt x="23" y="7"/>
                  </a:lnTo>
                  <a:lnTo>
                    <a:pt x="22" y="6"/>
                  </a:lnTo>
                  <a:lnTo>
                    <a:pt x="20" y="5"/>
                  </a:lnTo>
                  <a:lnTo>
                    <a:pt x="19" y="3"/>
                  </a:lnTo>
                  <a:lnTo>
                    <a:pt x="17" y="2"/>
                  </a:lnTo>
                  <a:lnTo>
                    <a:pt x="15" y="0"/>
                  </a:lnTo>
                  <a:lnTo>
                    <a:pt x="12" y="0"/>
                  </a:lnTo>
                  <a:lnTo>
                    <a:pt x="10" y="0"/>
                  </a:lnTo>
                  <a:lnTo>
                    <a:pt x="7" y="2"/>
                  </a:lnTo>
                  <a:lnTo>
                    <a:pt x="6" y="3"/>
                  </a:lnTo>
                  <a:lnTo>
                    <a:pt x="5" y="5"/>
                  </a:lnTo>
                  <a:lnTo>
                    <a:pt x="3" y="6"/>
                  </a:lnTo>
                  <a:lnTo>
                    <a:pt x="2" y="7"/>
                  </a:lnTo>
                  <a:lnTo>
                    <a:pt x="0" y="10"/>
                  </a:lnTo>
                  <a:lnTo>
                    <a:pt x="0" y="12"/>
                  </a:lnTo>
                  <a:lnTo>
                    <a:pt x="0" y="15"/>
                  </a:lnTo>
                  <a:lnTo>
                    <a:pt x="2" y="18"/>
                  </a:lnTo>
                  <a:lnTo>
                    <a:pt x="3" y="19"/>
                  </a:lnTo>
                  <a:lnTo>
                    <a:pt x="5" y="20"/>
                  </a:lnTo>
                  <a:lnTo>
                    <a:pt x="6" y="22"/>
                  </a:lnTo>
                  <a:lnTo>
                    <a:pt x="7" y="23"/>
                  </a:lnTo>
                  <a:lnTo>
                    <a:pt x="10" y="23"/>
                  </a:lnTo>
                  <a:lnTo>
                    <a:pt x="12" y="25"/>
                  </a:lnTo>
                  <a:lnTo>
                    <a:pt x="15" y="23"/>
                  </a:lnTo>
                  <a:lnTo>
                    <a:pt x="17" y="23"/>
                  </a:lnTo>
                  <a:lnTo>
                    <a:pt x="19" y="22"/>
                  </a:lnTo>
                  <a:lnTo>
                    <a:pt x="20" y="20"/>
                  </a:lnTo>
                  <a:lnTo>
                    <a:pt x="22" y="19"/>
                  </a:lnTo>
                  <a:lnTo>
                    <a:pt x="23" y="18"/>
                  </a:lnTo>
                  <a:lnTo>
                    <a:pt x="23" y="15"/>
                  </a:lnTo>
                  <a:lnTo>
                    <a:pt x="25" y="12"/>
                  </a:lnTo>
                  <a:lnTo>
                    <a:pt x="23" y="12"/>
                  </a:lnTo>
                  <a:lnTo>
                    <a:pt x="23" y="10"/>
                  </a:lnTo>
                  <a:lnTo>
                    <a:pt x="23" y="7"/>
                  </a:lnTo>
                  <a:lnTo>
                    <a:pt x="22" y="6"/>
                  </a:lnTo>
                  <a:lnTo>
                    <a:pt x="20" y="5"/>
                  </a:lnTo>
                  <a:lnTo>
                    <a:pt x="19" y="3"/>
                  </a:lnTo>
                  <a:lnTo>
                    <a:pt x="17" y="2"/>
                  </a:lnTo>
                  <a:lnTo>
                    <a:pt x="15" y="2"/>
                  </a:lnTo>
                  <a:lnTo>
                    <a:pt x="12" y="2"/>
                  </a:lnTo>
                  <a:lnTo>
                    <a:pt x="10" y="2"/>
                  </a:lnTo>
                  <a:lnTo>
                    <a:pt x="7" y="2"/>
                  </a:lnTo>
                  <a:lnTo>
                    <a:pt x="6" y="3"/>
                  </a:lnTo>
                  <a:lnTo>
                    <a:pt x="5" y="5"/>
                  </a:lnTo>
                  <a:lnTo>
                    <a:pt x="3" y="6"/>
                  </a:lnTo>
                  <a:lnTo>
                    <a:pt x="2" y="7"/>
                  </a:lnTo>
                  <a:lnTo>
                    <a:pt x="2" y="10"/>
                  </a:lnTo>
                  <a:lnTo>
                    <a:pt x="2" y="12"/>
                  </a:lnTo>
                  <a:lnTo>
                    <a:pt x="2" y="15"/>
                  </a:lnTo>
                  <a:lnTo>
                    <a:pt x="2" y="18"/>
                  </a:lnTo>
                  <a:lnTo>
                    <a:pt x="3" y="19"/>
                  </a:lnTo>
                  <a:lnTo>
                    <a:pt x="5" y="20"/>
                  </a:lnTo>
                  <a:lnTo>
                    <a:pt x="6" y="22"/>
                  </a:lnTo>
                  <a:lnTo>
                    <a:pt x="7" y="23"/>
                  </a:lnTo>
                  <a:lnTo>
                    <a:pt x="10" y="23"/>
                  </a:lnTo>
                  <a:lnTo>
                    <a:pt x="12" y="23"/>
                  </a:lnTo>
                  <a:lnTo>
                    <a:pt x="15" y="23"/>
                  </a:lnTo>
                  <a:lnTo>
                    <a:pt x="17" y="23"/>
                  </a:lnTo>
                  <a:lnTo>
                    <a:pt x="19" y="22"/>
                  </a:lnTo>
                  <a:lnTo>
                    <a:pt x="20" y="20"/>
                  </a:lnTo>
                  <a:lnTo>
                    <a:pt x="22" y="19"/>
                  </a:lnTo>
                  <a:lnTo>
                    <a:pt x="23" y="18"/>
                  </a:lnTo>
                  <a:lnTo>
                    <a:pt x="23" y="15"/>
                  </a:lnTo>
                  <a:lnTo>
                    <a:pt x="23" y="12"/>
                  </a:lnTo>
                  <a:lnTo>
                    <a:pt x="25" y="1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09" name="Freeform 1649"/>
            <p:cNvSpPr>
              <a:spLocks/>
            </p:cNvSpPr>
            <p:nvPr/>
          </p:nvSpPr>
          <p:spPr bwMode="auto">
            <a:xfrm>
              <a:off x="4106" y="2562"/>
              <a:ext cx="21" cy="21"/>
            </a:xfrm>
            <a:custGeom>
              <a:avLst/>
              <a:gdLst>
                <a:gd name="T0" fmla="*/ 21 w 21"/>
                <a:gd name="T1" fmla="*/ 8 h 21"/>
                <a:gd name="T2" fmla="*/ 20 w 21"/>
                <a:gd name="T3" fmla="*/ 4 h 21"/>
                <a:gd name="T4" fmla="*/ 17 w 21"/>
                <a:gd name="T5" fmla="*/ 1 h 21"/>
                <a:gd name="T6" fmla="*/ 13 w 21"/>
                <a:gd name="T7" fmla="*/ 0 h 21"/>
                <a:gd name="T8" fmla="*/ 8 w 21"/>
                <a:gd name="T9" fmla="*/ 0 h 21"/>
                <a:gd name="T10" fmla="*/ 4 w 21"/>
                <a:gd name="T11" fmla="*/ 1 h 21"/>
                <a:gd name="T12" fmla="*/ 1 w 21"/>
                <a:gd name="T13" fmla="*/ 4 h 21"/>
                <a:gd name="T14" fmla="*/ 0 w 21"/>
                <a:gd name="T15" fmla="*/ 8 h 21"/>
                <a:gd name="T16" fmla="*/ 0 w 21"/>
                <a:gd name="T17" fmla="*/ 13 h 21"/>
                <a:gd name="T18" fmla="*/ 1 w 21"/>
                <a:gd name="T19" fmla="*/ 17 h 21"/>
                <a:gd name="T20" fmla="*/ 4 w 21"/>
                <a:gd name="T21" fmla="*/ 20 h 21"/>
                <a:gd name="T22" fmla="*/ 8 w 21"/>
                <a:gd name="T23" fmla="*/ 21 h 21"/>
                <a:gd name="T24" fmla="*/ 13 w 21"/>
                <a:gd name="T25" fmla="*/ 21 h 21"/>
                <a:gd name="T26" fmla="*/ 17 w 21"/>
                <a:gd name="T27" fmla="*/ 20 h 21"/>
                <a:gd name="T28" fmla="*/ 20 w 21"/>
                <a:gd name="T29" fmla="*/ 17 h 21"/>
                <a:gd name="T30" fmla="*/ 21 w 21"/>
                <a:gd name="T31" fmla="*/ 13 h 21"/>
                <a:gd name="T32" fmla="*/ 21 w 21"/>
                <a:gd name="T33" fmla="*/ 10 h 21"/>
                <a:gd name="T34" fmla="*/ 20 w 21"/>
                <a:gd name="T35" fmla="*/ 7 h 21"/>
                <a:gd name="T36" fmla="*/ 18 w 21"/>
                <a:gd name="T37" fmla="*/ 3 h 21"/>
                <a:gd name="T38" fmla="*/ 14 w 21"/>
                <a:gd name="T39" fmla="*/ 1 h 21"/>
                <a:gd name="T40" fmla="*/ 10 w 21"/>
                <a:gd name="T41" fmla="*/ 0 h 21"/>
                <a:gd name="T42" fmla="*/ 7 w 21"/>
                <a:gd name="T43" fmla="*/ 1 h 21"/>
                <a:gd name="T44" fmla="*/ 3 w 21"/>
                <a:gd name="T45" fmla="*/ 3 h 21"/>
                <a:gd name="T46" fmla="*/ 1 w 21"/>
                <a:gd name="T47" fmla="*/ 7 h 21"/>
                <a:gd name="T48" fmla="*/ 0 w 21"/>
                <a:gd name="T49" fmla="*/ 10 h 21"/>
                <a:gd name="T50" fmla="*/ 1 w 21"/>
                <a:gd name="T51" fmla="*/ 14 h 21"/>
                <a:gd name="T52" fmla="*/ 3 w 21"/>
                <a:gd name="T53" fmla="*/ 18 h 21"/>
                <a:gd name="T54" fmla="*/ 7 w 21"/>
                <a:gd name="T55" fmla="*/ 20 h 21"/>
                <a:gd name="T56" fmla="*/ 10 w 21"/>
                <a:gd name="T57" fmla="*/ 21 h 21"/>
                <a:gd name="T58" fmla="*/ 14 w 21"/>
                <a:gd name="T59" fmla="*/ 20 h 21"/>
                <a:gd name="T60" fmla="*/ 18 w 21"/>
                <a:gd name="T61" fmla="*/ 18 h 21"/>
                <a:gd name="T62" fmla="*/ 20 w 21"/>
                <a:gd name="T63" fmla="*/ 14 h 21"/>
                <a:gd name="T64" fmla="*/ 21 w 21"/>
                <a:gd name="T6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21" y="10"/>
                  </a:moveTo>
                  <a:lnTo>
                    <a:pt x="21" y="8"/>
                  </a:lnTo>
                  <a:lnTo>
                    <a:pt x="21" y="5"/>
                  </a:lnTo>
                  <a:lnTo>
                    <a:pt x="20" y="4"/>
                  </a:lnTo>
                  <a:lnTo>
                    <a:pt x="18" y="3"/>
                  </a:lnTo>
                  <a:lnTo>
                    <a:pt x="17" y="1"/>
                  </a:lnTo>
                  <a:lnTo>
                    <a:pt x="15" y="0"/>
                  </a:lnTo>
                  <a:lnTo>
                    <a:pt x="13" y="0"/>
                  </a:lnTo>
                  <a:lnTo>
                    <a:pt x="10" y="0"/>
                  </a:lnTo>
                  <a:lnTo>
                    <a:pt x="8" y="0"/>
                  </a:lnTo>
                  <a:lnTo>
                    <a:pt x="5" y="0"/>
                  </a:lnTo>
                  <a:lnTo>
                    <a:pt x="4" y="1"/>
                  </a:lnTo>
                  <a:lnTo>
                    <a:pt x="3" y="3"/>
                  </a:lnTo>
                  <a:lnTo>
                    <a:pt x="1" y="4"/>
                  </a:lnTo>
                  <a:lnTo>
                    <a:pt x="0" y="5"/>
                  </a:lnTo>
                  <a:lnTo>
                    <a:pt x="0" y="8"/>
                  </a:lnTo>
                  <a:lnTo>
                    <a:pt x="0" y="10"/>
                  </a:lnTo>
                  <a:lnTo>
                    <a:pt x="0" y="13"/>
                  </a:lnTo>
                  <a:lnTo>
                    <a:pt x="0" y="16"/>
                  </a:lnTo>
                  <a:lnTo>
                    <a:pt x="1" y="17"/>
                  </a:lnTo>
                  <a:lnTo>
                    <a:pt x="3" y="18"/>
                  </a:lnTo>
                  <a:lnTo>
                    <a:pt x="4" y="20"/>
                  </a:lnTo>
                  <a:lnTo>
                    <a:pt x="5" y="21"/>
                  </a:lnTo>
                  <a:lnTo>
                    <a:pt x="8" y="21"/>
                  </a:lnTo>
                  <a:lnTo>
                    <a:pt x="10" y="21"/>
                  </a:lnTo>
                  <a:lnTo>
                    <a:pt x="13" y="21"/>
                  </a:lnTo>
                  <a:lnTo>
                    <a:pt x="15" y="21"/>
                  </a:lnTo>
                  <a:lnTo>
                    <a:pt x="17" y="20"/>
                  </a:lnTo>
                  <a:lnTo>
                    <a:pt x="18" y="18"/>
                  </a:lnTo>
                  <a:lnTo>
                    <a:pt x="20" y="17"/>
                  </a:lnTo>
                  <a:lnTo>
                    <a:pt x="21" y="16"/>
                  </a:lnTo>
                  <a:lnTo>
                    <a:pt x="21" y="13"/>
                  </a:lnTo>
                  <a:lnTo>
                    <a:pt x="21" y="10"/>
                  </a:lnTo>
                  <a:lnTo>
                    <a:pt x="21" y="10"/>
                  </a:lnTo>
                  <a:lnTo>
                    <a:pt x="21" y="8"/>
                  </a:lnTo>
                  <a:lnTo>
                    <a:pt x="20" y="7"/>
                  </a:lnTo>
                  <a:lnTo>
                    <a:pt x="20" y="4"/>
                  </a:lnTo>
                  <a:lnTo>
                    <a:pt x="18" y="3"/>
                  </a:lnTo>
                  <a:lnTo>
                    <a:pt x="17" y="1"/>
                  </a:lnTo>
                  <a:lnTo>
                    <a:pt x="14" y="1"/>
                  </a:lnTo>
                  <a:lnTo>
                    <a:pt x="13" y="0"/>
                  </a:lnTo>
                  <a:lnTo>
                    <a:pt x="10" y="0"/>
                  </a:lnTo>
                  <a:lnTo>
                    <a:pt x="8" y="0"/>
                  </a:lnTo>
                  <a:lnTo>
                    <a:pt x="7" y="1"/>
                  </a:lnTo>
                  <a:lnTo>
                    <a:pt x="4" y="1"/>
                  </a:lnTo>
                  <a:lnTo>
                    <a:pt x="3" y="3"/>
                  </a:lnTo>
                  <a:lnTo>
                    <a:pt x="1" y="4"/>
                  </a:lnTo>
                  <a:lnTo>
                    <a:pt x="1" y="7"/>
                  </a:lnTo>
                  <a:lnTo>
                    <a:pt x="0" y="8"/>
                  </a:lnTo>
                  <a:lnTo>
                    <a:pt x="0" y="10"/>
                  </a:lnTo>
                  <a:lnTo>
                    <a:pt x="0" y="13"/>
                  </a:lnTo>
                  <a:lnTo>
                    <a:pt x="1" y="14"/>
                  </a:lnTo>
                  <a:lnTo>
                    <a:pt x="1" y="17"/>
                  </a:lnTo>
                  <a:lnTo>
                    <a:pt x="3" y="18"/>
                  </a:lnTo>
                  <a:lnTo>
                    <a:pt x="4" y="20"/>
                  </a:lnTo>
                  <a:lnTo>
                    <a:pt x="7" y="20"/>
                  </a:lnTo>
                  <a:lnTo>
                    <a:pt x="8" y="21"/>
                  </a:lnTo>
                  <a:lnTo>
                    <a:pt x="10" y="21"/>
                  </a:lnTo>
                  <a:lnTo>
                    <a:pt x="13" y="21"/>
                  </a:lnTo>
                  <a:lnTo>
                    <a:pt x="14" y="20"/>
                  </a:lnTo>
                  <a:lnTo>
                    <a:pt x="17" y="20"/>
                  </a:lnTo>
                  <a:lnTo>
                    <a:pt x="18" y="18"/>
                  </a:lnTo>
                  <a:lnTo>
                    <a:pt x="20" y="17"/>
                  </a:lnTo>
                  <a:lnTo>
                    <a:pt x="20" y="14"/>
                  </a:lnTo>
                  <a:lnTo>
                    <a:pt x="21" y="13"/>
                  </a:lnTo>
                  <a:lnTo>
                    <a:pt x="21" y="10"/>
                  </a:lnTo>
                  <a:lnTo>
                    <a:pt x="21" y="1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0" name="Freeform 1650"/>
            <p:cNvSpPr>
              <a:spLocks/>
            </p:cNvSpPr>
            <p:nvPr/>
          </p:nvSpPr>
          <p:spPr bwMode="auto">
            <a:xfrm>
              <a:off x="4106" y="2562"/>
              <a:ext cx="21" cy="21"/>
            </a:xfrm>
            <a:custGeom>
              <a:avLst/>
              <a:gdLst>
                <a:gd name="T0" fmla="*/ 21 w 21"/>
                <a:gd name="T1" fmla="*/ 8 h 21"/>
                <a:gd name="T2" fmla="*/ 20 w 21"/>
                <a:gd name="T3" fmla="*/ 4 h 21"/>
                <a:gd name="T4" fmla="*/ 17 w 21"/>
                <a:gd name="T5" fmla="*/ 1 h 21"/>
                <a:gd name="T6" fmla="*/ 13 w 21"/>
                <a:gd name="T7" fmla="*/ 0 h 21"/>
                <a:gd name="T8" fmla="*/ 8 w 21"/>
                <a:gd name="T9" fmla="*/ 0 h 21"/>
                <a:gd name="T10" fmla="*/ 4 w 21"/>
                <a:gd name="T11" fmla="*/ 1 h 21"/>
                <a:gd name="T12" fmla="*/ 1 w 21"/>
                <a:gd name="T13" fmla="*/ 4 h 21"/>
                <a:gd name="T14" fmla="*/ 0 w 21"/>
                <a:gd name="T15" fmla="*/ 8 h 21"/>
                <a:gd name="T16" fmla="*/ 0 w 21"/>
                <a:gd name="T17" fmla="*/ 13 h 21"/>
                <a:gd name="T18" fmla="*/ 1 w 21"/>
                <a:gd name="T19" fmla="*/ 17 h 21"/>
                <a:gd name="T20" fmla="*/ 4 w 21"/>
                <a:gd name="T21" fmla="*/ 20 h 21"/>
                <a:gd name="T22" fmla="*/ 8 w 21"/>
                <a:gd name="T23" fmla="*/ 21 h 21"/>
                <a:gd name="T24" fmla="*/ 13 w 21"/>
                <a:gd name="T25" fmla="*/ 21 h 21"/>
                <a:gd name="T26" fmla="*/ 17 w 21"/>
                <a:gd name="T27" fmla="*/ 20 h 21"/>
                <a:gd name="T28" fmla="*/ 20 w 21"/>
                <a:gd name="T29" fmla="*/ 17 h 21"/>
                <a:gd name="T30" fmla="*/ 21 w 21"/>
                <a:gd name="T31" fmla="*/ 13 h 21"/>
                <a:gd name="T32" fmla="*/ 21 w 21"/>
                <a:gd name="T33" fmla="*/ 10 h 21"/>
                <a:gd name="T34" fmla="*/ 20 w 21"/>
                <a:gd name="T35" fmla="*/ 7 h 21"/>
                <a:gd name="T36" fmla="*/ 17 w 21"/>
                <a:gd name="T37" fmla="*/ 3 h 21"/>
                <a:gd name="T38" fmla="*/ 14 w 21"/>
                <a:gd name="T39" fmla="*/ 1 h 21"/>
                <a:gd name="T40" fmla="*/ 10 w 21"/>
                <a:gd name="T41" fmla="*/ 0 h 21"/>
                <a:gd name="T42" fmla="*/ 7 w 21"/>
                <a:gd name="T43" fmla="*/ 1 h 21"/>
                <a:gd name="T44" fmla="*/ 3 w 21"/>
                <a:gd name="T45" fmla="*/ 3 h 21"/>
                <a:gd name="T46" fmla="*/ 1 w 21"/>
                <a:gd name="T47" fmla="*/ 7 h 21"/>
                <a:gd name="T48" fmla="*/ 0 w 21"/>
                <a:gd name="T49" fmla="*/ 10 h 21"/>
                <a:gd name="T50" fmla="*/ 1 w 21"/>
                <a:gd name="T51" fmla="*/ 14 h 21"/>
                <a:gd name="T52" fmla="*/ 3 w 21"/>
                <a:gd name="T53" fmla="*/ 17 h 21"/>
                <a:gd name="T54" fmla="*/ 7 w 21"/>
                <a:gd name="T55" fmla="*/ 20 h 21"/>
                <a:gd name="T56" fmla="*/ 10 w 21"/>
                <a:gd name="T57" fmla="*/ 21 h 21"/>
                <a:gd name="T58" fmla="*/ 14 w 21"/>
                <a:gd name="T59" fmla="*/ 20 h 21"/>
                <a:gd name="T60" fmla="*/ 17 w 21"/>
                <a:gd name="T61" fmla="*/ 17 h 21"/>
                <a:gd name="T62" fmla="*/ 20 w 21"/>
                <a:gd name="T63" fmla="*/ 14 h 21"/>
                <a:gd name="T64" fmla="*/ 21 w 21"/>
                <a:gd name="T6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21" y="10"/>
                  </a:moveTo>
                  <a:lnTo>
                    <a:pt x="21" y="8"/>
                  </a:lnTo>
                  <a:lnTo>
                    <a:pt x="20" y="7"/>
                  </a:lnTo>
                  <a:lnTo>
                    <a:pt x="20" y="4"/>
                  </a:lnTo>
                  <a:lnTo>
                    <a:pt x="18" y="3"/>
                  </a:lnTo>
                  <a:lnTo>
                    <a:pt x="17" y="1"/>
                  </a:lnTo>
                  <a:lnTo>
                    <a:pt x="14" y="1"/>
                  </a:lnTo>
                  <a:lnTo>
                    <a:pt x="13" y="0"/>
                  </a:lnTo>
                  <a:lnTo>
                    <a:pt x="10" y="0"/>
                  </a:lnTo>
                  <a:lnTo>
                    <a:pt x="8" y="0"/>
                  </a:lnTo>
                  <a:lnTo>
                    <a:pt x="7" y="1"/>
                  </a:lnTo>
                  <a:lnTo>
                    <a:pt x="4" y="1"/>
                  </a:lnTo>
                  <a:lnTo>
                    <a:pt x="3" y="3"/>
                  </a:lnTo>
                  <a:lnTo>
                    <a:pt x="1" y="4"/>
                  </a:lnTo>
                  <a:lnTo>
                    <a:pt x="1" y="7"/>
                  </a:lnTo>
                  <a:lnTo>
                    <a:pt x="0" y="8"/>
                  </a:lnTo>
                  <a:lnTo>
                    <a:pt x="0" y="10"/>
                  </a:lnTo>
                  <a:lnTo>
                    <a:pt x="0" y="13"/>
                  </a:lnTo>
                  <a:lnTo>
                    <a:pt x="1" y="14"/>
                  </a:lnTo>
                  <a:lnTo>
                    <a:pt x="1" y="17"/>
                  </a:lnTo>
                  <a:lnTo>
                    <a:pt x="3" y="18"/>
                  </a:lnTo>
                  <a:lnTo>
                    <a:pt x="4" y="20"/>
                  </a:lnTo>
                  <a:lnTo>
                    <a:pt x="7" y="20"/>
                  </a:lnTo>
                  <a:lnTo>
                    <a:pt x="8" y="21"/>
                  </a:lnTo>
                  <a:lnTo>
                    <a:pt x="10" y="21"/>
                  </a:lnTo>
                  <a:lnTo>
                    <a:pt x="13" y="21"/>
                  </a:lnTo>
                  <a:lnTo>
                    <a:pt x="14" y="20"/>
                  </a:lnTo>
                  <a:lnTo>
                    <a:pt x="17" y="20"/>
                  </a:lnTo>
                  <a:lnTo>
                    <a:pt x="18" y="18"/>
                  </a:lnTo>
                  <a:lnTo>
                    <a:pt x="20" y="17"/>
                  </a:lnTo>
                  <a:lnTo>
                    <a:pt x="20" y="14"/>
                  </a:lnTo>
                  <a:lnTo>
                    <a:pt x="21" y="13"/>
                  </a:lnTo>
                  <a:lnTo>
                    <a:pt x="21" y="10"/>
                  </a:lnTo>
                  <a:lnTo>
                    <a:pt x="21" y="10"/>
                  </a:lnTo>
                  <a:lnTo>
                    <a:pt x="20" y="8"/>
                  </a:lnTo>
                  <a:lnTo>
                    <a:pt x="20" y="7"/>
                  </a:lnTo>
                  <a:lnTo>
                    <a:pt x="18" y="4"/>
                  </a:lnTo>
                  <a:lnTo>
                    <a:pt x="17" y="3"/>
                  </a:lnTo>
                  <a:lnTo>
                    <a:pt x="15" y="3"/>
                  </a:lnTo>
                  <a:lnTo>
                    <a:pt x="14" y="1"/>
                  </a:lnTo>
                  <a:lnTo>
                    <a:pt x="13" y="1"/>
                  </a:lnTo>
                  <a:lnTo>
                    <a:pt x="10" y="0"/>
                  </a:lnTo>
                  <a:lnTo>
                    <a:pt x="8" y="1"/>
                  </a:lnTo>
                  <a:lnTo>
                    <a:pt x="7" y="1"/>
                  </a:lnTo>
                  <a:lnTo>
                    <a:pt x="5" y="3"/>
                  </a:lnTo>
                  <a:lnTo>
                    <a:pt x="3" y="3"/>
                  </a:lnTo>
                  <a:lnTo>
                    <a:pt x="3" y="4"/>
                  </a:lnTo>
                  <a:lnTo>
                    <a:pt x="1" y="7"/>
                  </a:lnTo>
                  <a:lnTo>
                    <a:pt x="1" y="8"/>
                  </a:lnTo>
                  <a:lnTo>
                    <a:pt x="0" y="10"/>
                  </a:lnTo>
                  <a:lnTo>
                    <a:pt x="1" y="13"/>
                  </a:lnTo>
                  <a:lnTo>
                    <a:pt x="1" y="14"/>
                  </a:lnTo>
                  <a:lnTo>
                    <a:pt x="3" y="16"/>
                  </a:lnTo>
                  <a:lnTo>
                    <a:pt x="3" y="17"/>
                  </a:lnTo>
                  <a:lnTo>
                    <a:pt x="5" y="18"/>
                  </a:lnTo>
                  <a:lnTo>
                    <a:pt x="7" y="20"/>
                  </a:lnTo>
                  <a:lnTo>
                    <a:pt x="8" y="20"/>
                  </a:lnTo>
                  <a:lnTo>
                    <a:pt x="10" y="21"/>
                  </a:lnTo>
                  <a:lnTo>
                    <a:pt x="13" y="20"/>
                  </a:lnTo>
                  <a:lnTo>
                    <a:pt x="14" y="20"/>
                  </a:lnTo>
                  <a:lnTo>
                    <a:pt x="15" y="18"/>
                  </a:lnTo>
                  <a:lnTo>
                    <a:pt x="17" y="17"/>
                  </a:lnTo>
                  <a:lnTo>
                    <a:pt x="18" y="16"/>
                  </a:lnTo>
                  <a:lnTo>
                    <a:pt x="20" y="14"/>
                  </a:lnTo>
                  <a:lnTo>
                    <a:pt x="20" y="13"/>
                  </a:lnTo>
                  <a:lnTo>
                    <a:pt x="21" y="10"/>
                  </a:lnTo>
                  <a:lnTo>
                    <a:pt x="21"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1" name="Freeform 1651"/>
            <p:cNvSpPr>
              <a:spLocks/>
            </p:cNvSpPr>
            <p:nvPr/>
          </p:nvSpPr>
          <p:spPr bwMode="auto">
            <a:xfrm>
              <a:off x="4106" y="2562"/>
              <a:ext cx="21" cy="21"/>
            </a:xfrm>
            <a:custGeom>
              <a:avLst/>
              <a:gdLst>
                <a:gd name="T0" fmla="*/ 20 w 21"/>
                <a:gd name="T1" fmla="*/ 8 h 21"/>
                <a:gd name="T2" fmla="*/ 18 w 21"/>
                <a:gd name="T3" fmla="*/ 4 h 21"/>
                <a:gd name="T4" fmla="*/ 15 w 21"/>
                <a:gd name="T5" fmla="*/ 3 h 21"/>
                <a:gd name="T6" fmla="*/ 13 w 21"/>
                <a:gd name="T7" fmla="*/ 1 h 21"/>
                <a:gd name="T8" fmla="*/ 8 w 21"/>
                <a:gd name="T9" fmla="*/ 1 h 21"/>
                <a:gd name="T10" fmla="*/ 5 w 21"/>
                <a:gd name="T11" fmla="*/ 3 h 21"/>
                <a:gd name="T12" fmla="*/ 3 w 21"/>
                <a:gd name="T13" fmla="*/ 4 h 21"/>
                <a:gd name="T14" fmla="*/ 1 w 21"/>
                <a:gd name="T15" fmla="*/ 8 h 21"/>
                <a:gd name="T16" fmla="*/ 1 w 21"/>
                <a:gd name="T17" fmla="*/ 13 h 21"/>
                <a:gd name="T18" fmla="*/ 3 w 21"/>
                <a:gd name="T19" fmla="*/ 16 h 21"/>
                <a:gd name="T20" fmla="*/ 5 w 21"/>
                <a:gd name="T21" fmla="*/ 18 h 21"/>
                <a:gd name="T22" fmla="*/ 8 w 21"/>
                <a:gd name="T23" fmla="*/ 20 h 21"/>
                <a:gd name="T24" fmla="*/ 13 w 21"/>
                <a:gd name="T25" fmla="*/ 20 h 21"/>
                <a:gd name="T26" fmla="*/ 15 w 21"/>
                <a:gd name="T27" fmla="*/ 18 h 21"/>
                <a:gd name="T28" fmla="*/ 18 w 21"/>
                <a:gd name="T29" fmla="*/ 16 h 21"/>
                <a:gd name="T30" fmla="*/ 20 w 21"/>
                <a:gd name="T31" fmla="*/ 13 h 21"/>
                <a:gd name="T32" fmla="*/ 20 w 21"/>
                <a:gd name="T33" fmla="*/ 10 h 21"/>
                <a:gd name="T34" fmla="*/ 20 w 21"/>
                <a:gd name="T35" fmla="*/ 7 h 21"/>
                <a:gd name="T36" fmla="*/ 17 w 21"/>
                <a:gd name="T37" fmla="*/ 4 h 21"/>
                <a:gd name="T38" fmla="*/ 14 w 21"/>
                <a:gd name="T39" fmla="*/ 1 h 21"/>
                <a:gd name="T40" fmla="*/ 10 w 21"/>
                <a:gd name="T41" fmla="*/ 1 h 21"/>
                <a:gd name="T42" fmla="*/ 7 w 21"/>
                <a:gd name="T43" fmla="*/ 1 h 21"/>
                <a:gd name="T44" fmla="*/ 4 w 21"/>
                <a:gd name="T45" fmla="*/ 4 h 21"/>
                <a:gd name="T46" fmla="*/ 1 w 21"/>
                <a:gd name="T47" fmla="*/ 7 h 21"/>
                <a:gd name="T48" fmla="*/ 1 w 21"/>
                <a:gd name="T49" fmla="*/ 10 h 21"/>
                <a:gd name="T50" fmla="*/ 1 w 21"/>
                <a:gd name="T51" fmla="*/ 14 h 21"/>
                <a:gd name="T52" fmla="*/ 4 w 21"/>
                <a:gd name="T53" fmla="*/ 17 h 21"/>
                <a:gd name="T54" fmla="*/ 7 w 21"/>
                <a:gd name="T55" fmla="*/ 20 h 21"/>
                <a:gd name="T56" fmla="*/ 10 w 21"/>
                <a:gd name="T57" fmla="*/ 20 h 21"/>
                <a:gd name="T58" fmla="*/ 14 w 21"/>
                <a:gd name="T59" fmla="*/ 20 h 21"/>
                <a:gd name="T60" fmla="*/ 17 w 21"/>
                <a:gd name="T61" fmla="*/ 17 h 21"/>
                <a:gd name="T62" fmla="*/ 20 w 21"/>
                <a:gd name="T63" fmla="*/ 14 h 21"/>
                <a:gd name="T64" fmla="*/ 20 w 21"/>
                <a:gd name="T6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21" y="10"/>
                  </a:moveTo>
                  <a:lnTo>
                    <a:pt x="20" y="8"/>
                  </a:lnTo>
                  <a:lnTo>
                    <a:pt x="20" y="7"/>
                  </a:lnTo>
                  <a:lnTo>
                    <a:pt x="18" y="4"/>
                  </a:lnTo>
                  <a:lnTo>
                    <a:pt x="17" y="3"/>
                  </a:lnTo>
                  <a:lnTo>
                    <a:pt x="15" y="3"/>
                  </a:lnTo>
                  <a:lnTo>
                    <a:pt x="14" y="1"/>
                  </a:lnTo>
                  <a:lnTo>
                    <a:pt x="13" y="1"/>
                  </a:lnTo>
                  <a:lnTo>
                    <a:pt x="10" y="0"/>
                  </a:lnTo>
                  <a:lnTo>
                    <a:pt x="8" y="1"/>
                  </a:lnTo>
                  <a:lnTo>
                    <a:pt x="7" y="1"/>
                  </a:lnTo>
                  <a:lnTo>
                    <a:pt x="5" y="3"/>
                  </a:lnTo>
                  <a:lnTo>
                    <a:pt x="3" y="3"/>
                  </a:lnTo>
                  <a:lnTo>
                    <a:pt x="3" y="4"/>
                  </a:lnTo>
                  <a:lnTo>
                    <a:pt x="1" y="7"/>
                  </a:lnTo>
                  <a:lnTo>
                    <a:pt x="1" y="8"/>
                  </a:lnTo>
                  <a:lnTo>
                    <a:pt x="0" y="10"/>
                  </a:lnTo>
                  <a:lnTo>
                    <a:pt x="1" y="13"/>
                  </a:lnTo>
                  <a:lnTo>
                    <a:pt x="1" y="14"/>
                  </a:lnTo>
                  <a:lnTo>
                    <a:pt x="3" y="16"/>
                  </a:lnTo>
                  <a:lnTo>
                    <a:pt x="3" y="17"/>
                  </a:lnTo>
                  <a:lnTo>
                    <a:pt x="5" y="18"/>
                  </a:lnTo>
                  <a:lnTo>
                    <a:pt x="7" y="20"/>
                  </a:lnTo>
                  <a:lnTo>
                    <a:pt x="8" y="20"/>
                  </a:lnTo>
                  <a:lnTo>
                    <a:pt x="10" y="21"/>
                  </a:lnTo>
                  <a:lnTo>
                    <a:pt x="13" y="20"/>
                  </a:lnTo>
                  <a:lnTo>
                    <a:pt x="14" y="20"/>
                  </a:lnTo>
                  <a:lnTo>
                    <a:pt x="15" y="18"/>
                  </a:lnTo>
                  <a:lnTo>
                    <a:pt x="17" y="17"/>
                  </a:lnTo>
                  <a:lnTo>
                    <a:pt x="18" y="16"/>
                  </a:lnTo>
                  <a:lnTo>
                    <a:pt x="20" y="14"/>
                  </a:lnTo>
                  <a:lnTo>
                    <a:pt x="20" y="13"/>
                  </a:lnTo>
                  <a:lnTo>
                    <a:pt x="21" y="10"/>
                  </a:lnTo>
                  <a:lnTo>
                    <a:pt x="20" y="10"/>
                  </a:lnTo>
                  <a:lnTo>
                    <a:pt x="20" y="8"/>
                  </a:lnTo>
                  <a:lnTo>
                    <a:pt x="20" y="7"/>
                  </a:lnTo>
                  <a:lnTo>
                    <a:pt x="18" y="5"/>
                  </a:lnTo>
                  <a:lnTo>
                    <a:pt x="17" y="4"/>
                  </a:lnTo>
                  <a:lnTo>
                    <a:pt x="15" y="3"/>
                  </a:lnTo>
                  <a:lnTo>
                    <a:pt x="14" y="1"/>
                  </a:lnTo>
                  <a:lnTo>
                    <a:pt x="13" y="1"/>
                  </a:lnTo>
                  <a:lnTo>
                    <a:pt x="10" y="1"/>
                  </a:lnTo>
                  <a:lnTo>
                    <a:pt x="8" y="1"/>
                  </a:lnTo>
                  <a:lnTo>
                    <a:pt x="7" y="1"/>
                  </a:lnTo>
                  <a:lnTo>
                    <a:pt x="5" y="3"/>
                  </a:lnTo>
                  <a:lnTo>
                    <a:pt x="4" y="4"/>
                  </a:lnTo>
                  <a:lnTo>
                    <a:pt x="3" y="5"/>
                  </a:lnTo>
                  <a:lnTo>
                    <a:pt x="1" y="7"/>
                  </a:lnTo>
                  <a:lnTo>
                    <a:pt x="1" y="8"/>
                  </a:lnTo>
                  <a:lnTo>
                    <a:pt x="1" y="10"/>
                  </a:lnTo>
                  <a:lnTo>
                    <a:pt x="1" y="13"/>
                  </a:lnTo>
                  <a:lnTo>
                    <a:pt x="1" y="14"/>
                  </a:lnTo>
                  <a:lnTo>
                    <a:pt x="3" y="16"/>
                  </a:lnTo>
                  <a:lnTo>
                    <a:pt x="4" y="17"/>
                  </a:lnTo>
                  <a:lnTo>
                    <a:pt x="5" y="18"/>
                  </a:lnTo>
                  <a:lnTo>
                    <a:pt x="7" y="20"/>
                  </a:lnTo>
                  <a:lnTo>
                    <a:pt x="8" y="20"/>
                  </a:lnTo>
                  <a:lnTo>
                    <a:pt x="10" y="20"/>
                  </a:lnTo>
                  <a:lnTo>
                    <a:pt x="13" y="20"/>
                  </a:lnTo>
                  <a:lnTo>
                    <a:pt x="14" y="20"/>
                  </a:lnTo>
                  <a:lnTo>
                    <a:pt x="15" y="18"/>
                  </a:lnTo>
                  <a:lnTo>
                    <a:pt x="17" y="17"/>
                  </a:lnTo>
                  <a:lnTo>
                    <a:pt x="18" y="16"/>
                  </a:lnTo>
                  <a:lnTo>
                    <a:pt x="20" y="14"/>
                  </a:lnTo>
                  <a:lnTo>
                    <a:pt x="20" y="13"/>
                  </a:lnTo>
                  <a:lnTo>
                    <a:pt x="20" y="10"/>
                  </a:lnTo>
                  <a:lnTo>
                    <a:pt x="21"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2" name="Freeform 1652"/>
            <p:cNvSpPr>
              <a:spLocks/>
            </p:cNvSpPr>
            <p:nvPr/>
          </p:nvSpPr>
          <p:spPr bwMode="auto">
            <a:xfrm>
              <a:off x="4107" y="2563"/>
              <a:ext cx="19" cy="19"/>
            </a:xfrm>
            <a:custGeom>
              <a:avLst/>
              <a:gdLst>
                <a:gd name="T0" fmla="*/ 19 w 19"/>
                <a:gd name="T1" fmla="*/ 7 h 19"/>
                <a:gd name="T2" fmla="*/ 17 w 19"/>
                <a:gd name="T3" fmla="*/ 4 h 19"/>
                <a:gd name="T4" fmla="*/ 14 w 19"/>
                <a:gd name="T5" fmla="*/ 2 h 19"/>
                <a:gd name="T6" fmla="*/ 12 w 19"/>
                <a:gd name="T7" fmla="*/ 0 h 19"/>
                <a:gd name="T8" fmla="*/ 7 w 19"/>
                <a:gd name="T9" fmla="*/ 0 h 19"/>
                <a:gd name="T10" fmla="*/ 4 w 19"/>
                <a:gd name="T11" fmla="*/ 2 h 19"/>
                <a:gd name="T12" fmla="*/ 2 w 19"/>
                <a:gd name="T13" fmla="*/ 4 h 19"/>
                <a:gd name="T14" fmla="*/ 0 w 19"/>
                <a:gd name="T15" fmla="*/ 7 h 19"/>
                <a:gd name="T16" fmla="*/ 0 w 19"/>
                <a:gd name="T17" fmla="*/ 12 h 19"/>
                <a:gd name="T18" fmla="*/ 2 w 19"/>
                <a:gd name="T19" fmla="*/ 15 h 19"/>
                <a:gd name="T20" fmla="*/ 4 w 19"/>
                <a:gd name="T21" fmla="*/ 17 h 19"/>
                <a:gd name="T22" fmla="*/ 7 w 19"/>
                <a:gd name="T23" fmla="*/ 19 h 19"/>
                <a:gd name="T24" fmla="*/ 12 w 19"/>
                <a:gd name="T25" fmla="*/ 19 h 19"/>
                <a:gd name="T26" fmla="*/ 14 w 19"/>
                <a:gd name="T27" fmla="*/ 17 h 19"/>
                <a:gd name="T28" fmla="*/ 17 w 19"/>
                <a:gd name="T29" fmla="*/ 15 h 19"/>
                <a:gd name="T30" fmla="*/ 19 w 19"/>
                <a:gd name="T31" fmla="*/ 12 h 19"/>
                <a:gd name="T32" fmla="*/ 19 w 19"/>
                <a:gd name="T33" fmla="*/ 9 h 19"/>
                <a:gd name="T34" fmla="*/ 17 w 19"/>
                <a:gd name="T35" fmla="*/ 6 h 19"/>
                <a:gd name="T36" fmla="*/ 16 w 19"/>
                <a:gd name="T37" fmla="*/ 3 h 19"/>
                <a:gd name="T38" fmla="*/ 13 w 19"/>
                <a:gd name="T39" fmla="*/ 2 h 19"/>
                <a:gd name="T40" fmla="*/ 9 w 19"/>
                <a:gd name="T41" fmla="*/ 0 h 19"/>
                <a:gd name="T42" fmla="*/ 6 w 19"/>
                <a:gd name="T43" fmla="*/ 2 h 19"/>
                <a:gd name="T44" fmla="*/ 3 w 19"/>
                <a:gd name="T45" fmla="*/ 3 h 19"/>
                <a:gd name="T46" fmla="*/ 2 w 19"/>
                <a:gd name="T47" fmla="*/ 6 h 19"/>
                <a:gd name="T48" fmla="*/ 0 w 19"/>
                <a:gd name="T49" fmla="*/ 9 h 19"/>
                <a:gd name="T50" fmla="*/ 2 w 19"/>
                <a:gd name="T51" fmla="*/ 13 h 19"/>
                <a:gd name="T52" fmla="*/ 3 w 19"/>
                <a:gd name="T53" fmla="*/ 16 h 19"/>
                <a:gd name="T54" fmla="*/ 6 w 19"/>
                <a:gd name="T55" fmla="*/ 17 h 19"/>
                <a:gd name="T56" fmla="*/ 9 w 19"/>
                <a:gd name="T57" fmla="*/ 19 h 19"/>
                <a:gd name="T58" fmla="*/ 13 w 19"/>
                <a:gd name="T59" fmla="*/ 17 h 19"/>
                <a:gd name="T60" fmla="*/ 16 w 19"/>
                <a:gd name="T61" fmla="*/ 16 h 19"/>
                <a:gd name="T62" fmla="*/ 17 w 19"/>
                <a:gd name="T63" fmla="*/ 13 h 19"/>
                <a:gd name="T64" fmla="*/ 19 w 19"/>
                <a:gd name="T6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19" y="9"/>
                  </a:moveTo>
                  <a:lnTo>
                    <a:pt x="19" y="7"/>
                  </a:lnTo>
                  <a:lnTo>
                    <a:pt x="19" y="6"/>
                  </a:lnTo>
                  <a:lnTo>
                    <a:pt x="17" y="4"/>
                  </a:lnTo>
                  <a:lnTo>
                    <a:pt x="16" y="3"/>
                  </a:lnTo>
                  <a:lnTo>
                    <a:pt x="14" y="2"/>
                  </a:lnTo>
                  <a:lnTo>
                    <a:pt x="13" y="0"/>
                  </a:lnTo>
                  <a:lnTo>
                    <a:pt x="12" y="0"/>
                  </a:lnTo>
                  <a:lnTo>
                    <a:pt x="9" y="0"/>
                  </a:lnTo>
                  <a:lnTo>
                    <a:pt x="7" y="0"/>
                  </a:lnTo>
                  <a:lnTo>
                    <a:pt x="6" y="0"/>
                  </a:lnTo>
                  <a:lnTo>
                    <a:pt x="4" y="2"/>
                  </a:lnTo>
                  <a:lnTo>
                    <a:pt x="3" y="3"/>
                  </a:lnTo>
                  <a:lnTo>
                    <a:pt x="2" y="4"/>
                  </a:lnTo>
                  <a:lnTo>
                    <a:pt x="0" y="6"/>
                  </a:lnTo>
                  <a:lnTo>
                    <a:pt x="0" y="7"/>
                  </a:lnTo>
                  <a:lnTo>
                    <a:pt x="0" y="9"/>
                  </a:lnTo>
                  <a:lnTo>
                    <a:pt x="0" y="12"/>
                  </a:lnTo>
                  <a:lnTo>
                    <a:pt x="0" y="13"/>
                  </a:lnTo>
                  <a:lnTo>
                    <a:pt x="2" y="15"/>
                  </a:lnTo>
                  <a:lnTo>
                    <a:pt x="3" y="16"/>
                  </a:lnTo>
                  <a:lnTo>
                    <a:pt x="4" y="17"/>
                  </a:lnTo>
                  <a:lnTo>
                    <a:pt x="6" y="19"/>
                  </a:lnTo>
                  <a:lnTo>
                    <a:pt x="7" y="19"/>
                  </a:lnTo>
                  <a:lnTo>
                    <a:pt x="9" y="19"/>
                  </a:lnTo>
                  <a:lnTo>
                    <a:pt x="12" y="19"/>
                  </a:lnTo>
                  <a:lnTo>
                    <a:pt x="13" y="19"/>
                  </a:lnTo>
                  <a:lnTo>
                    <a:pt x="14" y="17"/>
                  </a:lnTo>
                  <a:lnTo>
                    <a:pt x="16" y="16"/>
                  </a:lnTo>
                  <a:lnTo>
                    <a:pt x="17" y="15"/>
                  </a:lnTo>
                  <a:lnTo>
                    <a:pt x="19" y="13"/>
                  </a:lnTo>
                  <a:lnTo>
                    <a:pt x="19" y="12"/>
                  </a:lnTo>
                  <a:lnTo>
                    <a:pt x="19" y="9"/>
                  </a:lnTo>
                  <a:lnTo>
                    <a:pt x="19" y="9"/>
                  </a:lnTo>
                  <a:lnTo>
                    <a:pt x="19" y="7"/>
                  </a:lnTo>
                  <a:lnTo>
                    <a:pt x="17" y="6"/>
                  </a:lnTo>
                  <a:lnTo>
                    <a:pt x="17" y="4"/>
                  </a:lnTo>
                  <a:lnTo>
                    <a:pt x="16" y="3"/>
                  </a:lnTo>
                  <a:lnTo>
                    <a:pt x="14" y="2"/>
                  </a:lnTo>
                  <a:lnTo>
                    <a:pt x="13" y="2"/>
                  </a:lnTo>
                  <a:lnTo>
                    <a:pt x="12" y="0"/>
                  </a:lnTo>
                  <a:lnTo>
                    <a:pt x="9" y="0"/>
                  </a:lnTo>
                  <a:lnTo>
                    <a:pt x="7" y="0"/>
                  </a:lnTo>
                  <a:lnTo>
                    <a:pt x="6" y="2"/>
                  </a:lnTo>
                  <a:lnTo>
                    <a:pt x="4" y="2"/>
                  </a:lnTo>
                  <a:lnTo>
                    <a:pt x="3" y="3"/>
                  </a:lnTo>
                  <a:lnTo>
                    <a:pt x="2" y="4"/>
                  </a:lnTo>
                  <a:lnTo>
                    <a:pt x="2" y="6"/>
                  </a:lnTo>
                  <a:lnTo>
                    <a:pt x="0" y="7"/>
                  </a:lnTo>
                  <a:lnTo>
                    <a:pt x="0" y="9"/>
                  </a:lnTo>
                  <a:lnTo>
                    <a:pt x="0" y="12"/>
                  </a:lnTo>
                  <a:lnTo>
                    <a:pt x="2" y="13"/>
                  </a:lnTo>
                  <a:lnTo>
                    <a:pt x="2" y="15"/>
                  </a:lnTo>
                  <a:lnTo>
                    <a:pt x="3" y="16"/>
                  </a:lnTo>
                  <a:lnTo>
                    <a:pt x="4" y="17"/>
                  </a:lnTo>
                  <a:lnTo>
                    <a:pt x="6" y="17"/>
                  </a:lnTo>
                  <a:lnTo>
                    <a:pt x="7" y="19"/>
                  </a:lnTo>
                  <a:lnTo>
                    <a:pt x="9" y="19"/>
                  </a:lnTo>
                  <a:lnTo>
                    <a:pt x="12" y="19"/>
                  </a:lnTo>
                  <a:lnTo>
                    <a:pt x="13" y="17"/>
                  </a:lnTo>
                  <a:lnTo>
                    <a:pt x="14" y="17"/>
                  </a:lnTo>
                  <a:lnTo>
                    <a:pt x="16" y="16"/>
                  </a:lnTo>
                  <a:lnTo>
                    <a:pt x="17" y="15"/>
                  </a:lnTo>
                  <a:lnTo>
                    <a:pt x="17" y="13"/>
                  </a:lnTo>
                  <a:lnTo>
                    <a:pt x="19" y="12"/>
                  </a:lnTo>
                  <a:lnTo>
                    <a:pt x="19" y="9"/>
                  </a:lnTo>
                  <a:lnTo>
                    <a:pt x="19" y="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3" name="Freeform 1653"/>
            <p:cNvSpPr>
              <a:spLocks/>
            </p:cNvSpPr>
            <p:nvPr/>
          </p:nvSpPr>
          <p:spPr bwMode="auto">
            <a:xfrm>
              <a:off x="4107" y="2563"/>
              <a:ext cx="19" cy="19"/>
            </a:xfrm>
            <a:custGeom>
              <a:avLst/>
              <a:gdLst>
                <a:gd name="T0" fmla="*/ 19 w 19"/>
                <a:gd name="T1" fmla="*/ 7 h 19"/>
                <a:gd name="T2" fmla="*/ 17 w 19"/>
                <a:gd name="T3" fmla="*/ 4 h 19"/>
                <a:gd name="T4" fmla="*/ 14 w 19"/>
                <a:gd name="T5" fmla="*/ 2 h 19"/>
                <a:gd name="T6" fmla="*/ 12 w 19"/>
                <a:gd name="T7" fmla="*/ 0 h 19"/>
                <a:gd name="T8" fmla="*/ 7 w 19"/>
                <a:gd name="T9" fmla="*/ 0 h 19"/>
                <a:gd name="T10" fmla="*/ 4 w 19"/>
                <a:gd name="T11" fmla="*/ 2 h 19"/>
                <a:gd name="T12" fmla="*/ 2 w 19"/>
                <a:gd name="T13" fmla="*/ 4 h 19"/>
                <a:gd name="T14" fmla="*/ 0 w 19"/>
                <a:gd name="T15" fmla="*/ 7 h 19"/>
                <a:gd name="T16" fmla="*/ 0 w 19"/>
                <a:gd name="T17" fmla="*/ 12 h 19"/>
                <a:gd name="T18" fmla="*/ 2 w 19"/>
                <a:gd name="T19" fmla="*/ 15 h 19"/>
                <a:gd name="T20" fmla="*/ 4 w 19"/>
                <a:gd name="T21" fmla="*/ 17 h 19"/>
                <a:gd name="T22" fmla="*/ 7 w 19"/>
                <a:gd name="T23" fmla="*/ 19 h 19"/>
                <a:gd name="T24" fmla="*/ 12 w 19"/>
                <a:gd name="T25" fmla="*/ 19 h 19"/>
                <a:gd name="T26" fmla="*/ 14 w 19"/>
                <a:gd name="T27" fmla="*/ 17 h 19"/>
                <a:gd name="T28" fmla="*/ 17 w 19"/>
                <a:gd name="T29" fmla="*/ 15 h 19"/>
                <a:gd name="T30" fmla="*/ 19 w 19"/>
                <a:gd name="T31" fmla="*/ 12 h 19"/>
                <a:gd name="T32" fmla="*/ 19 w 19"/>
                <a:gd name="T33" fmla="*/ 9 h 19"/>
                <a:gd name="T34" fmla="*/ 17 w 19"/>
                <a:gd name="T35" fmla="*/ 6 h 19"/>
                <a:gd name="T36" fmla="*/ 16 w 19"/>
                <a:gd name="T37" fmla="*/ 3 h 19"/>
                <a:gd name="T38" fmla="*/ 13 w 19"/>
                <a:gd name="T39" fmla="*/ 2 h 19"/>
                <a:gd name="T40" fmla="*/ 9 w 19"/>
                <a:gd name="T41" fmla="*/ 0 h 19"/>
                <a:gd name="T42" fmla="*/ 6 w 19"/>
                <a:gd name="T43" fmla="*/ 2 h 19"/>
                <a:gd name="T44" fmla="*/ 3 w 19"/>
                <a:gd name="T45" fmla="*/ 3 h 19"/>
                <a:gd name="T46" fmla="*/ 2 w 19"/>
                <a:gd name="T47" fmla="*/ 6 h 19"/>
                <a:gd name="T48" fmla="*/ 0 w 19"/>
                <a:gd name="T49" fmla="*/ 9 h 19"/>
                <a:gd name="T50" fmla="*/ 2 w 19"/>
                <a:gd name="T51" fmla="*/ 13 h 19"/>
                <a:gd name="T52" fmla="*/ 3 w 19"/>
                <a:gd name="T53" fmla="*/ 16 h 19"/>
                <a:gd name="T54" fmla="*/ 6 w 19"/>
                <a:gd name="T55" fmla="*/ 17 h 19"/>
                <a:gd name="T56" fmla="*/ 9 w 19"/>
                <a:gd name="T57" fmla="*/ 17 h 19"/>
                <a:gd name="T58" fmla="*/ 13 w 19"/>
                <a:gd name="T59" fmla="*/ 17 h 19"/>
                <a:gd name="T60" fmla="*/ 16 w 19"/>
                <a:gd name="T61" fmla="*/ 16 h 19"/>
                <a:gd name="T62" fmla="*/ 17 w 19"/>
                <a:gd name="T63" fmla="*/ 13 h 19"/>
                <a:gd name="T64" fmla="*/ 19 w 19"/>
                <a:gd name="T6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
                  <a:moveTo>
                    <a:pt x="19" y="9"/>
                  </a:moveTo>
                  <a:lnTo>
                    <a:pt x="19" y="7"/>
                  </a:lnTo>
                  <a:lnTo>
                    <a:pt x="17" y="6"/>
                  </a:lnTo>
                  <a:lnTo>
                    <a:pt x="17" y="4"/>
                  </a:lnTo>
                  <a:lnTo>
                    <a:pt x="16" y="3"/>
                  </a:lnTo>
                  <a:lnTo>
                    <a:pt x="14" y="2"/>
                  </a:lnTo>
                  <a:lnTo>
                    <a:pt x="13" y="2"/>
                  </a:lnTo>
                  <a:lnTo>
                    <a:pt x="12" y="0"/>
                  </a:lnTo>
                  <a:lnTo>
                    <a:pt x="9" y="0"/>
                  </a:lnTo>
                  <a:lnTo>
                    <a:pt x="7" y="0"/>
                  </a:lnTo>
                  <a:lnTo>
                    <a:pt x="6" y="2"/>
                  </a:lnTo>
                  <a:lnTo>
                    <a:pt x="4" y="2"/>
                  </a:lnTo>
                  <a:lnTo>
                    <a:pt x="3" y="3"/>
                  </a:lnTo>
                  <a:lnTo>
                    <a:pt x="2" y="4"/>
                  </a:lnTo>
                  <a:lnTo>
                    <a:pt x="2" y="6"/>
                  </a:lnTo>
                  <a:lnTo>
                    <a:pt x="0" y="7"/>
                  </a:lnTo>
                  <a:lnTo>
                    <a:pt x="0" y="9"/>
                  </a:lnTo>
                  <a:lnTo>
                    <a:pt x="0" y="12"/>
                  </a:lnTo>
                  <a:lnTo>
                    <a:pt x="2" y="13"/>
                  </a:lnTo>
                  <a:lnTo>
                    <a:pt x="2" y="15"/>
                  </a:lnTo>
                  <a:lnTo>
                    <a:pt x="3" y="16"/>
                  </a:lnTo>
                  <a:lnTo>
                    <a:pt x="4" y="17"/>
                  </a:lnTo>
                  <a:lnTo>
                    <a:pt x="6" y="17"/>
                  </a:lnTo>
                  <a:lnTo>
                    <a:pt x="7" y="19"/>
                  </a:lnTo>
                  <a:lnTo>
                    <a:pt x="9" y="19"/>
                  </a:lnTo>
                  <a:lnTo>
                    <a:pt x="12" y="19"/>
                  </a:lnTo>
                  <a:lnTo>
                    <a:pt x="13" y="17"/>
                  </a:lnTo>
                  <a:lnTo>
                    <a:pt x="14" y="17"/>
                  </a:lnTo>
                  <a:lnTo>
                    <a:pt x="16" y="16"/>
                  </a:lnTo>
                  <a:lnTo>
                    <a:pt x="17" y="15"/>
                  </a:lnTo>
                  <a:lnTo>
                    <a:pt x="17" y="13"/>
                  </a:lnTo>
                  <a:lnTo>
                    <a:pt x="19" y="12"/>
                  </a:lnTo>
                  <a:lnTo>
                    <a:pt x="19" y="9"/>
                  </a:lnTo>
                  <a:lnTo>
                    <a:pt x="19" y="9"/>
                  </a:lnTo>
                  <a:lnTo>
                    <a:pt x="17" y="7"/>
                  </a:lnTo>
                  <a:lnTo>
                    <a:pt x="17" y="6"/>
                  </a:lnTo>
                  <a:lnTo>
                    <a:pt x="16" y="4"/>
                  </a:lnTo>
                  <a:lnTo>
                    <a:pt x="16" y="3"/>
                  </a:lnTo>
                  <a:lnTo>
                    <a:pt x="14" y="2"/>
                  </a:lnTo>
                  <a:lnTo>
                    <a:pt x="13" y="2"/>
                  </a:lnTo>
                  <a:lnTo>
                    <a:pt x="12" y="2"/>
                  </a:lnTo>
                  <a:lnTo>
                    <a:pt x="9" y="0"/>
                  </a:lnTo>
                  <a:lnTo>
                    <a:pt x="7" y="2"/>
                  </a:lnTo>
                  <a:lnTo>
                    <a:pt x="6" y="2"/>
                  </a:lnTo>
                  <a:lnTo>
                    <a:pt x="4" y="2"/>
                  </a:lnTo>
                  <a:lnTo>
                    <a:pt x="3" y="3"/>
                  </a:lnTo>
                  <a:lnTo>
                    <a:pt x="2" y="4"/>
                  </a:lnTo>
                  <a:lnTo>
                    <a:pt x="2" y="6"/>
                  </a:lnTo>
                  <a:lnTo>
                    <a:pt x="2" y="7"/>
                  </a:lnTo>
                  <a:lnTo>
                    <a:pt x="0" y="9"/>
                  </a:lnTo>
                  <a:lnTo>
                    <a:pt x="2" y="12"/>
                  </a:lnTo>
                  <a:lnTo>
                    <a:pt x="2" y="13"/>
                  </a:lnTo>
                  <a:lnTo>
                    <a:pt x="2" y="15"/>
                  </a:lnTo>
                  <a:lnTo>
                    <a:pt x="3" y="16"/>
                  </a:lnTo>
                  <a:lnTo>
                    <a:pt x="4" y="16"/>
                  </a:lnTo>
                  <a:lnTo>
                    <a:pt x="6" y="17"/>
                  </a:lnTo>
                  <a:lnTo>
                    <a:pt x="7" y="17"/>
                  </a:lnTo>
                  <a:lnTo>
                    <a:pt x="9" y="17"/>
                  </a:lnTo>
                  <a:lnTo>
                    <a:pt x="12" y="17"/>
                  </a:lnTo>
                  <a:lnTo>
                    <a:pt x="13" y="17"/>
                  </a:lnTo>
                  <a:lnTo>
                    <a:pt x="14" y="16"/>
                  </a:lnTo>
                  <a:lnTo>
                    <a:pt x="16" y="16"/>
                  </a:lnTo>
                  <a:lnTo>
                    <a:pt x="16" y="15"/>
                  </a:lnTo>
                  <a:lnTo>
                    <a:pt x="17" y="13"/>
                  </a:lnTo>
                  <a:lnTo>
                    <a:pt x="17" y="12"/>
                  </a:lnTo>
                  <a:lnTo>
                    <a:pt x="19" y="9"/>
                  </a:lnTo>
                  <a:lnTo>
                    <a:pt x="19" y="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4" name="Freeform 1654"/>
            <p:cNvSpPr>
              <a:spLocks/>
            </p:cNvSpPr>
            <p:nvPr/>
          </p:nvSpPr>
          <p:spPr bwMode="auto">
            <a:xfrm>
              <a:off x="4107" y="2563"/>
              <a:ext cx="19" cy="17"/>
            </a:xfrm>
            <a:custGeom>
              <a:avLst/>
              <a:gdLst>
                <a:gd name="T0" fmla="*/ 17 w 19"/>
                <a:gd name="T1" fmla="*/ 7 h 17"/>
                <a:gd name="T2" fmla="*/ 16 w 19"/>
                <a:gd name="T3" fmla="*/ 4 h 17"/>
                <a:gd name="T4" fmla="*/ 14 w 19"/>
                <a:gd name="T5" fmla="*/ 2 h 17"/>
                <a:gd name="T6" fmla="*/ 12 w 19"/>
                <a:gd name="T7" fmla="*/ 2 h 17"/>
                <a:gd name="T8" fmla="*/ 7 w 19"/>
                <a:gd name="T9" fmla="*/ 2 h 17"/>
                <a:gd name="T10" fmla="*/ 4 w 19"/>
                <a:gd name="T11" fmla="*/ 2 h 17"/>
                <a:gd name="T12" fmla="*/ 2 w 19"/>
                <a:gd name="T13" fmla="*/ 4 h 17"/>
                <a:gd name="T14" fmla="*/ 2 w 19"/>
                <a:gd name="T15" fmla="*/ 7 h 17"/>
                <a:gd name="T16" fmla="*/ 2 w 19"/>
                <a:gd name="T17" fmla="*/ 12 h 17"/>
                <a:gd name="T18" fmla="*/ 2 w 19"/>
                <a:gd name="T19" fmla="*/ 15 h 17"/>
                <a:gd name="T20" fmla="*/ 4 w 19"/>
                <a:gd name="T21" fmla="*/ 16 h 17"/>
                <a:gd name="T22" fmla="*/ 7 w 19"/>
                <a:gd name="T23" fmla="*/ 17 h 17"/>
                <a:gd name="T24" fmla="*/ 12 w 19"/>
                <a:gd name="T25" fmla="*/ 17 h 17"/>
                <a:gd name="T26" fmla="*/ 14 w 19"/>
                <a:gd name="T27" fmla="*/ 16 h 17"/>
                <a:gd name="T28" fmla="*/ 16 w 19"/>
                <a:gd name="T29" fmla="*/ 15 h 17"/>
                <a:gd name="T30" fmla="*/ 17 w 19"/>
                <a:gd name="T31" fmla="*/ 12 h 17"/>
                <a:gd name="T32" fmla="*/ 17 w 19"/>
                <a:gd name="T33" fmla="*/ 9 h 17"/>
                <a:gd name="T34" fmla="*/ 17 w 19"/>
                <a:gd name="T35" fmla="*/ 6 h 17"/>
                <a:gd name="T36" fmla="*/ 14 w 19"/>
                <a:gd name="T37" fmla="*/ 3 h 17"/>
                <a:gd name="T38" fmla="*/ 13 w 19"/>
                <a:gd name="T39" fmla="*/ 2 h 17"/>
                <a:gd name="T40" fmla="*/ 9 w 19"/>
                <a:gd name="T41" fmla="*/ 2 h 17"/>
                <a:gd name="T42" fmla="*/ 6 w 19"/>
                <a:gd name="T43" fmla="*/ 2 h 17"/>
                <a:gd name="T44" fmla="*/ 3 w 19"/>
                <a:gd name="T45" fmla="*/ 3 h 17"/>
                <a:gd name="T46" fmla="*/ 2 w 19"/>
                <a:gd name="T47" fmla="*/ 6 h 17"/>
                <a:gd name="T48" fmla="*/ 2 w 19"/>
                <a:gd name="T49" fmla="*/ 9 h 17"/>
                <a:gd name="T50" fmla="*/ 2 w 19"/>
                <a:gd name="T51" fmla="*/ 13 h 17"/>
                <a:gd name="T52" fmla="*/ 3 w 19"/>
                <a:gd name="T53" fmla="*/ 15 h 17"/>
                <a:gd name="T54" fmla="*/ 6 w 19"/>
                <a:gd name="T55" fmla="*/ 17 h 17"/>
                <a:gd name="T56" fmla="*/ 9 w 19"/>
                <a:gd name="T57" fmla="*/ 17 h 17"/>
                <a:gd name="T58" fmla="*/ 13 w 19"/>
                <a:gd name="T59" fmla="*/ 17 h 17"/>
                <a:gd name="T60" fmla="*/ 14 w 19"/>
                <a:gd name="T61" fmla="*/ 15 h 17"/>
                <a:gd name="T62" fmla="*/ 17 w 19"/>
                <a:gd name="T63" fmla="*/ 13 h 17"/>
                <a:gd name="T64" fmla="*/ 17 w 19"/>
                <a:gd name="T6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7">
                  <a:moveTo>
                    <a:pt x="19" y="9"/>
                  </a:moveTo>
                  <a:lnTo>
                    <a:pt x="17" y="7"/>
                  </a:lnTo>
                  <a:lnTo>
                    <a:pt x="17" y="6"/>
                  </a:lnTo>
                  <a:lnTo>
                    <a:pt x="16" y="4"/>
                  </a:lnTo>
                  <a:lnTo>
                    <a:pt x="16" y="3"/>
                  </a:lnTo>
                  <a:lnTo>
                    <a:pt x="14" y="2"/>
                  </a:lnTo>
                  <a:lnTo>
                    <a:pt x="13" y="2"/>
                  </a:lnTo>
                  <a:lnTo>
                    <a:pt x="12" y="2"/>
                  </a:lnTo>
                  <a:lnTo>
                    <a:pt x="9" y="0"/>
                  </a:lnTo>
                  <a:lnTo>
                    <a:pt x="7" y="2"/>
                  </a:lnTo>
                  <a:lnTo>
                    <a:pt x="6" y="2"/>
                  </a:lnTo>
                  <a:lnTo>
                    <a:pt x="4" y="2"/>
                  </a:lnTo>
                  <a:lnTo>
                    <a:pt x="3" y="3"/>
                  </a:lnTo>
                  <a:lnTo>
                    <a:pt x="2" y="4"/>
                  </a:lnTo>
                  <a:lnTo>
                    <a:pt x="2" y="6"/>
                  </a:lnTo>
                  <a:lnTo>
                    <a:pt x="2" y="7"/>
                  </a:lnTo>
                  <a:lnTo>
                    <a:pt x="0" y="9"/>
                  </a:lnTo>
                  <a:lnTo>
                    <a:pt x="2" y="12"/>
                  </a:lnTo>
                  <a:lnTo>
                    <a:pt x="2" y="13"/>
                  </a:lnTo>
                  <a:lnTo>
                    <a:pt x="2" y="15"/>
                  </a:lnTo>
                  <a:lnTo>
                    <a:pt x="3" y="16"/>
                  </a:lnTo>
                  <a:lnTo>
                    <a:pt x="4" y="16"/>
                  </a:lnTo>
                  <a:lnTo>
                    <a:pt x="6" y="17"/>
                  </a:lnTo>
                  <a:lnTo>
                    <a:pt x="7" y="17"/>
                  </a:lnTo>
                  <a:lnTo>
                    <a:pt x="9" y="17"/>
                  </a:lnTo>
                  <a:lnTo>
                    <a:pt x="12" y="17"/>
                  </a:lnTo>
                  <a:lnTo>
                    <a:pt x="13" y="17"/>
                  </a:lnTo>
                  <a:lnTo>
                    <a:pt x="14" y="16"/>
                  </a:lnTo>
                  <a:lnTo>
                    <a:pt x="16" y="16"/>
                  </a:lnTo>
                  <a:lnTo>
                    <a:pt x="16" y="15"/>
                  </a:lnTo>
                  <a:lnTo>
                    <a:pt x="17" y="13"/>
                  </a:lnTo>
                  <a:lnTo>
                    <a:pt x="17" y="12"/>
                  </a:lnTo>
                  <a:lnTo>
                    <a:pt x="19" y="9"/>
                  </a:lnTo>
                  <a:lnTo>
                    <a:pt x="17" y="9"/>
                  </a:lnTo>
                  <a:lnTo>
                    <a:pt x="17" y="7"/>
                  </a:lnTo>
                  <a:lnTo>
                    <a:pt x="17" y="6"/>
                  </a:lnTo>
                  <a:lnTo>
                    <a:pt x="16" y="4"/>
                  </a:lnTo>
                  <a:lnTo>
                    <a:pt x="14" y="3"/>
                  </a:lnTo>
                  <a:lnTo>
                    <a:pt x="14" y="3"/>
                  </a:lnTo>
                  <a:lnTo>
                    <a:pt x="13" y="2"/>
                  </a:lnTo>
                  <a:lnTo>
                    <a:pt x="12" y="2"/>
                  </a:lnTo>
                  <a:lnTo>
                    <a:pt x="9" y="2"/>
                  </a:lnTo>
                  <a:lnTo>
                    <a:pt x="7" y="2"/>
                  </a:lnTo>
                  <a:lnTo>
                    <a:pt x="6" y="2"/>
                  </a:lnTo>
                  <a:lnTo>
                    <a:pt x="4" y="3"/>
                  </a:lnTo>
                  <a:lnTo>
                    <a:pt x="3" y="3"/>
                  </a:lnTo>
                  <a:lnTo>
                    <a:pt x="3" y="4"/>
                  </a:lnTo>
                  <a:lnTo>
                    <a:pt x="2" y="6"/>
                  </a:lnTo>
                  <a:lnTo>
                    <a:pt x="2" y="7"/>
                  </a:lnTo>
                  <a:lnTo>
                    <a:pt x="2" y="9"/>
                  </a:lnTo>
                  <a:lnTo>
                    <a:pt x="2" y="12"/>
                  </a:lnTo>
                  <a:lnTo>
                    <a:pt x="2" y="13"/>
                  </a:lnTo>
                  <a:lnTo>
                    <a:pt x="3" y="15"/>
                  </a:lnTo>
                  <a:lnTo>
                    <a:pt x="3" y="15"/>
                  </a:lnTo>
                  <a:lnTo>
                    <a:pt x="4" y="16"/>
                  </a:lnTo>
                  <a:lnTo>
                    <a:pt x="6" y="17"/>
                  </a:lnTo>
                  <a:lnTo>
                    <a:pt x="7" y="17"/>
                  </a:lnTo>
                  <a:lnTo>
                    <a:pt x="9" y="17"/>
                  </a:lnTo>
                  <a:lnTo>
                    <a:pt x="12" y="17"/>
                  </a:lnTo>
                  <a:lnTo>
                    <a:pt x="13" y="17"/>
                  </a:lnTo>
                  <a:lnTo>
                    <a:pt x="14" y="16"/>
                  </a:lnTo>
                  <a:lnTo>
                    <a:pt x="14" y="15"/>
                  </a:lnTo>
                  <a:lnTo>
                    <a:pt x="16" y="15"/>
                  </a:lnTo>
                  <a:lnTo>
                    <a:pt x="17" y="13"/>
                  </a:lnTo>
                  <a:lnTo>
                    <a:pt x="17" y="12"/>
                  </a:lnTo>
                  <a:lnTo>
                    <a:pt x="17" y="9"/>
                  </a:lnTo>
                  <a:lnTo>
                    <a:pt x="19" y="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5" name="Freeform 1655"/>
            <p:cNvSpPr>
              <a:spLocks/>
            </p:cNvSpPr>
            <p:nvPr/>
          </p:nvSpPr>
          <p:spPr bwMode="auto">
            <a:xfrm>
              <a:off x="4109" y="2565"/>
              <a:ext cx="15" cy="15"/>
            </a:xfrm>
            <a:custGeom>
              <a:avLst/>
              <a:gdLst>
                <a:gd name="T0" fmla="*/ 15 w 15"/>
                <a:gd name="T1" fmla="*/ 5 h 15"/>
                <a:gd name="T2" fmla="*/ 14 w 15"/>
                <a:gd name="T3" fmla="*/ 2 h 15"/>
                <a:gd name="T4" fmla="*/ 12 w 15"/>
                <a:gd name="T5" fmla="*/ 1 h 15"/>
                <a:gd name="T6" fmla="*/ 10 w 15"/>
                <a:gd name="T7" fmla="*/ 0 h 15"/>
                <a:gd name="T8" fmla="*/ 5 w 15"/>
                <a:gd name="T9" fmla="*/ 0 h 15"/>
                <a:gd name="T10" fmla="*/ 2 w 15"/>
                <a:gd name="T11" fmla="*/ 1 h 15"/>
                <a:gd name="T12" fmla="*/ 1 w 15"/>
                <a:gd name="T13" fmla="*/ 2 h 15"/>
                <a:gd name="T14" fmla="*/ 0 w 15"/>
                <a:gd name="T15" fmla="*/ 5 h 15"/>
                <a:gd name="T16" fmla="*/ 0 w 15"/>
                <a:gd name="T17" fmla="*/ 10 h 15"/>
                <a:gd name="T18" fmla="*/ 1 w 15"/>
                <a:gd name="T19" fmla="*/ 13 h 15"/>
                <a:gd name="T20" fmla="*/ 2 w 15"/>
                <a:gd name="T21" fmla="*/ 14 h 15"/>
                <a:gd name="T22" fmla="*/ 5 w 15"/>
                <a:gd name="T23" fmla="*/ 15 h 15"/>
                <a:gd name="T24" fmla="*/ 10 w 15"/>
                <a:gd name="T25" fmla="*/ 15 h 15"/>
                <a:gd name="T26" fmla="*/ 12 w 15"/>
                <a:gd name="T27" fmla="*/ 14 h 15"/>
                <a:gd name="T28" fmla="*/ 14 w 15"/>
                <a:gd name="T29" fmla="*/ 13 h 15"/>
                <a:gd name="T30" fmla="*/ 15 w 15"/>
                <a:gd name="T31" fmla="*/ 10 h 15"/>
                <a:gd name="T32" fmla="*/ 15 w 15"/>
                <a:gd name="T33" fmla="*/ 7 h 15"/>
                <a:gd name="T34" fmla="*/ 14 w 15"/>
                <a:gd name="T35" fmla="*/ 4 h 15"/>
                <a:gd name="T36" fmla="*/ 12 w 15"/>
                <a:gd name="T37" fmla="*/ 2 h 15"/>
                <a:gd name="T38" fmla="*/ 11 w 15"/>
                <a:gd name="T39" fmla="*/ 1 h 15"/>
                <a:gd name="T40" fmla="*/ 7 w 15"/>
                <a:gd name="T41" fmla="*/ 0 h 15"/>
                <a:gd name="T42" fmla="*/ 4 w 15"/>
                <a:gd name="T43" fmla="*/ 1 h 15"/>
                <a:gd name="T44" fmla="*/ 2 w 15"/>
                <a:gd name="T45" fmla="*/ 2 h 15"/>
                <a:gd name="T46" fmla="*/ 1 w 15"/>
                <a:gd name="T47" fmla="*/ 4 h 15"/>
                <a:gd name="T48" fmla="*/ 0 w 15"/>
                <a:gd name="T49" fmla="*/ 7 h 15"/>
                <a:gd name="T50" fmla="*/ 1 w 15"/>
                <a:gd name="T51" fmla="*/ 11 h 15"/>
                <a:gd name="T52" fmla="*/ 2 w 15"/>
                <a:gd name="T53" fmla="*/ 13 h 15"/>
                <a:gd name="T54" fmla="*/ 4 w 15"/>
                <a:gd name="T55" fmla="*/ 14 h 15"/>
                <a:gd name="T56" fmla="*/ 7 w 15"/>
                <a:gd name="T57" fmla="*/ 15 h 15"/>
                <a:gd name="T58" fmla="*/ 11 w 15"/>
                <a:gd name="T59" fmla="*/ 14 h 15"/>
                <a:gd name="T60" fmla="*/ 12 w 15"/>
                <a:gd name="T61" fmla="*/ 13 h 15"/>
                <a:gd name="T62" fmla="*/ 14 w 15"/>
                <a:gd name="T63" fmla="*/ 11 h 15"/>
                <a:gd name="T64" fmla="*/ 15 w 15"/>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5">
                  <a:moveTo>
                    <a:pt x="15" y="7"/>
                  </a:moveTo>
                  <a:lnTo>
                    <a:pt x="15" y="5"/>
                  </a:lnTo>
                  <a:lnTo>
                    <a:pt x="15" y="4"/>
                  </a:lnTo>
                  <a:lnTo>
                    <a:pt x="14" y="2"/>
                  </a:lnTo>
                  <a:lnTo>
                    <a:pt x="12" y="1"/>
                  </a:lnTo>
                  <a:lnTo>
                    <a:pt x="12" y="1"/>
                  </a:lnTo>
                  <a:lnTo>
                    <a:pt x="11" y="0"/>
                  </a:lnTo>
                  <a:lnTo>
                    <a:pt x="10" y="0"/>
                  </a:lnTo>
                  <a:lnTo>
                    <a:pt x="7" y="0"/>
                  </a:lnTo>
                  <a:lnTo>
                    <a:pt x="5" y="0"/>
                  </a:lnTo>
                  <a:lnTo>
                    <a:pt x="4" y="0"/>
                  </a:lnTo>
                  <a:lnTo>
                    <a:pt x="2" y="1"/>
                  </a:lnTo>
                  <a:lnTo>
                    <a:pt x="1" y="1"/>
                  </a:lnTo>
                  <a:lnTo>
                    <a:pt x="1" y="2"/>
                  </a:lnTo>
                  <a:lnTo>
                    <a:pt x="0" y="4"/>
                  </a:lnTo>
                  <a:lnTo>
                    <a:pt x="0" y="5"/>
                  </a:lnTo>
                  <a:lnTo>
                    <a:pt x="0" y="7"/>
                  </a:lnTo>
                  <a:lnTo>
                    <a:pt x="0" y="10"/>
                  </a:lnTo>
                  <a:lnTo>
                    <a:pt x="0" y="11"/>
                  </a:lnTo>
                  <a:lnTo>
                    <a:pt x="1" y="13"/>
                  </a:lnTo>
                  <a:lnTo>
                    <a:pt x="1" y="13"/>
                  </a:lnTo>
                  <a:lnTo>
                    <a:pt x="2" y="14"/>
                  </a:lnTo>
                  <a:lnTo>
                    <a:pt x="4" y="15"/>
                  </a:lnTo>
                  <a:lnTo>
                    <a:pt x="5" y="15"/>
                  </a:lnTo>
                  <a:lnTo>
                    <a:pt x="7" y="15"/>
                  </a:lnTo>
                  <a:lnTo>
                    <a:pt x="10" y="15"/>
                  </a:lnTo>
                  <a:lnTo>
                    <a:pt x="11" y="15"/>
                  </a:lnTo>
                  <a:lnTo>
                    <a:pt x="12" y="14"/>
                  </a:lnTo>
                  <a:lnTo>
                    <a:pt x="12" y="13"/>
                  </a:lnTo>
                  <a:lnTo>
                    <a:pt x="14" y="13"/>
                  </a:lnTo>
                  <a:lnTo>
                    <a:pt x="15" y="11"/>
                  </a:lnTo>
                  <a:lnTo>
                    <a:pt x="15" y="10"/>
                  </a:lnTo>
                  <a:lnTo>
                    <a:pt x="15" y="7"/>
                  </a:lnTo>
                  <a:lnTo>
                    <a:pt x="15" y="7"/>
                  </a:lnTo>
                  <a:lnTo>
                    <a:pt x="15" y="5"/>
                  </a:lnTo>
                  <a:lnTo>
                    <a:pt x="14" y="4"/>
                  </a:lnTo>
                  <a:lnTo>
                    <a:pt x="14" y="2"/>
                  </a:lnTo>
                  <a:lnTo>
                    <a:pt x="12" y="2"/>
                  </a:lnTo>
                  <a:lnTo>
                    <a:pt x="11" y="1"/>
                  </a:lnTo>
                  <a:lnTo>
                    <a:pt x="11" y="1"/>
                  </a:lnTo>
                  <a:lnTo>
                    <a:pt x="10" y="0"/>
                  </a:lnTo>
                  <a:lnTo>
                    <a:pt x="7" y="0"/>
                  </a:lnTo>
                  <a:lnTo>
                    <a:pt x="5" y="0"/>
                  </a:lnTo>
                  <a:lnTo>
                    <a:pt x="4" y="1"/>
                  </a:lnTo>
                  <a:lnTo>
                    <a:pt x="4" y="1"/>
                  </a:lnTo>
                  <a:lnTo>
                    <a:pt x="2" y="2"/>
                  </a:lnTo>
                  <a:lnTo>
                    <a:pt x="1" y="2"/>
                  </a:lnTo>
                  <a:lnTo>
                    <a:pt x="1" y="4"/>
                  </a:lnTo>
                  <a:lnTo>
                    <a:pt x="0" y="5"/>
                  </a:lnTo>
                  <a:lnTo>
                    <a:pt x="0" y="7"/>
                  </a:lnTo>
                  <a:lnTo>
                    <a:pt x="0" y="10"/>
                  </a:lnTo>
                  <a:lnTo>
                    <a:pt x="1" y="11"/>
                  </a:lnTo>
                  <a:lnTo>
                    <a:pt x="1" y="11"/>
                  </a:lnTo>
                  <a:lnTo>
                    <a:pt x="2" y="13"/>
                  </a:lnTo>
                  <a:lnTo>
                    <a:pt x="4" y="14"/>
                  </a:lnTo>
                  <a:lnTo>
                    <a:pt x="4" y="14"/>
                  </a:lnTo>
                  <a:lnTo>
                    <a:pt x="5" y="15"/>
                  </a:lnTo>
                  <a:lnTo>
                    <a:pt x="7" y="15"/>
                  </a:lnTo>
                  <a:lnTo>
                    <a:pt x="10" y="15"/>
                  </a:lnTo>
                  <a:lnTo>
                    <a:pt x="11" y="14"/>
                  </a:lnTo>
                  <a:lnTo>
                    <a:pt x="11" y="14"/>
                  </a:lnTo>
                  <a:lnTo>
                    <a:pt x="12" y="13"/>
                  </a:lnTo>
                  <a:lnTo>
                    <a:pt x="14" y="11"/>
                  </a:lnTo>
                  <a:lnTo>
                    <a:pt x="14" y="11"/>
                  </a:lnTo>
                  <a:lnTo>
                    <a:pt x="15" y="10"/>
                  </a:lnTo>
                  <a:lnTo>
                    <a:pt x="15" y="7"/>
                  </a:lnTo>
                  <a:lnTo>
                    <a:pt x="15"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6" name="Freeform 1656"/>
            <p:cNvSpPr>
              <a:spLocks/>
            </p:cNvSpPr>
            <p:nvPr/>
          </p:nvSpPr>
          <p:spPr bwMode="auto">
            <a:xfrm>
              <a:off x="4109" y="2565"/>
              <a:ext cx="15" cy="15"/>
            </a:xfrm>
            <a:custGeom>
              <a:avLst/>
              <a:gdLst>
                <a:gd name="T0" fmla="*/ 15 w 15"/>
                <a:gd name="T1" fmla="*/ 5 h 15"/>
                <a:gd name="T2" fmla="*/ 14 w 15"/>
                <a:gd name="T3" fmla="*/ 2 h 15"/>
                <a:gd name="T4" fmla="*/ 11 w 15"/>
                <a:gd name="T5" fmla="*/ 1 h 15"/>
                <a:gd name="T6" fmla="*/ 10 w 15"/>
                <a:gd name="T7" fmla="*/ 0 h 15"/>
                <a:gd name="T8" fmla="*/ 5 w 15"/>
                <a:gd name="T9" fmla="*/ 0 h 15"/>
                <a:gd name="T10" fmla="*/ 4 w 15"/>
                <a:gd name="T11" fmla="*/ 1 h 15"/>
                <a:gd name="T12" fmla="*/ 1 w 15"/>
                <a:gd name="T13" fmla="*/ 2 h 15"/>
                <a:gd name="T14" fmla="*/ 0 w 15"/>
                <a:gd name="T15" fmla="*/ 5 h 15"/>
                <a:gd name="T16" fmla="*/ 0 w 15"/>
                <a:gd name="T17" fmla="*/ 10 h 15"/>
                <a:gd name="T18" fmla="*/ 1 w 15"/>
                <a:gd name="T19" fmla="*/ 11 h 15"/>
                <a:gd name="T20" fmla="*/ 4 w 15"/>
                <a:gd name="T21" fmla="*/ 14 h 15"/>
                <a:gd name="T22" fmla="*/ 5 w 15"/>
                <a:gd name="T23" fmla="*/ 15 h 15"/>
                <a:gd name="T24" fmla="*/ 10 w 15"/>
                <a:gd name="T25" fmla="*/ 15 h 15"/>
                <a:gd name="T26" fmla="*/ 11 w 15"/>
                <a:gd name="T27" fmla="*/ 14 h 15"/>
                <a:gd name="T28" fmla="*/ 14 w 15"/>
                <a:gd name="T29" fmla="*/ 11 h 15"/>
                <a:gd name="T30" fmla="*/ 15 w 15"/>
                <a:gd name="T31" fmla="*/ 10 h 15"/>
                <a:gd name="T32" fmla="*/ 14 w 15"/>
                <a:gd name="T33" fmla="*/ 7 h 15"/>
                <a:gd name="T34" fmla="*/ 14 w 15"/>
                <a:gd name="T35" fmla="*/ 5 h 15"/>
                <a:gd name="T36" fmla="*/ 12 w 15"/>
                <a:gd name="T37" fmla="*/ 2 h 15"/>
                <a:gd name="T38" fmla="*/ 10 w 15"/>
                <a:gd name="T39" fmla="*/ 1 h 15"/>
                <a:gd name="T40" fmla="*/ 7 w 15"/>
                <a:gd name="T41" fmla="*/ 0 h 15"/>
                <a:gd name="T42" fmla="*/ 5 w 15"/>
                <a:gd name="T43" fmla="*/ 1 h 15"/>
                <a:gd name="T44" fmla="*/ 2 w 15"/>
                <a:gd name="T45" fmla="*/ 2 h 15"/>
                <a:gd name="T46" fmla="*/ 1 w 15"/>
                <a:gd name="T47" fmla="*/ 5 h 15"/>
                <a:gd name="T48" fmla="*/ 1 w 15"/>
                <a:gd name="T49" fmla="*/ 7 h 15"/>
                <a:gd name="T50" fmla="*/ 1 w 15"/>
                <a:gd name="T51" fmla="*/ 10 h 15"/>
                <a:gd name="T52" fmla="*/ 2 w 15"/>
                <a:gd name="T53" fmla="*/ 13 h 15"/>
                <a:gd name="T54" fmla="*/ 5 w 15"/>
                <a:gd name="T55" fmla="*/ 14 h 15"/>
                <a:gd name="T56" fmla="*/ 7 w 15"/>
                <a:gd name="T57" fmla="*/ 14 h 15"/>
                <a:gd name="T58" fmla="*/ 10 w 15"/>
                <a:gd name="T59" fmla="*/ 14 h 15"/>
                <a:gd name="T60" fmla="*/ 12 w 15"/>
                <a:gd name="T61" fmla="*/ 13 h 15"/>
                <a:gd name="T62" fmla="*/ 14 w 15"/>
                <a:gd name="T63" fmla="*/ 10 h 15"/>
                <a:gd name="T64" fmla="*/ 14 w 15"/>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5">
                  <a:moveTo>
                    <a:pt x="15" y="7"/>
                  </a:moveTo>
                  <a:lnTo>
                    <a:pt x="15" y="5"/>
                  </a:lnTo>
                  <a:lnTo>
                    <a:pt x="14" y="4"/>
                  </a:lnTo>
                  <a:lnTo>
                    <a:pt x="14" y="2"/>
                  </a:lnTo>
                  <a:lnTo>
                    <a:pt x="12" y="2"/>
                  </a:lnTo>
                  <a:lnTo>
                    <a:pt x="11" y="1"/>
                  </a:lnTo>
                  <a:lnTo>
                    <a:pt x="11" y="1"/>
                  </a:lnTo>
                  <a:lnTo>
                    <a:pt x="10" y="0"/>
                  </a:lnTo>
                  <a:lnTo>
                    <a:pt x="7" y="0"/>
                  </a:lnTo>
                  <a:lnTo>
                    <a:pt x="5" y="0"/>
                  </a:lnTo>
                  <a:lnTo>
                    <a:pt x="4" y="1"/>
                  </a:lnTo>
                  <a:lnTo>
                    <a:pt x="4" y="1"/>
                  </a:lnTo>
                  <a:lnTo>
                    <a:pt x="2" y="2"/>
                  </a:lnTo>
                  <a:lnTo>
                    <a:pt x="1" y="2"/>
                  </a:lnTo>
                  <a:lnTo>
                    <a:pt x="1" y="4"/>
                  </a:lnTo>
                  <a:lnTo>
                    <a:pt x="0" y="5"/>
                  </a:lnTo>
                  <a:lnTo>
                    <a:pt x="0" y="7"/>
                  </a:lnTo>
                  <a:lnTo>
                    <a:pt x="0" y="10"/>
                  </a:lnTo>
                  <a:lnTo>
                    <a:pt x="1" y="11"/>
                  </a:lnTo>
                  <a:lnTo>
                    <a:pt x="1" y="11"/>
                  </a:lnTo>
                  <a:lnTo>
                    <a:pt x="2" y="13"/>
                  </a:lnTo>
                  <a:lnTo>
                    <a:pt x="4" y="14"/>
                  </a:lnTo>
                  <a:lnTo>
                    <a:pt x="4" y="14"/>
                  </a:lnTo>
                  <a:lnTo>
                    <a:pt x="5" y="15"/>
                  </a:lnTo>
                  <a:lnTo>
                    <a:pt x="7" y="15"/>
                  </a:lnTo>
                  <a:lnTo>
                    <a:pt x="10" y="15"/>
                  </a:lnTo>
                  <a:lnTo>
                    <a:pt x="11" y="14"/>
                  </a:lnTo>
                  <a:lnTo>
                    <a:pt x="11" y="14"/>
                  </a:lnTo>
                  <a:lnTo>
                    <a:pt x="12" y="13"/>
                  </a:lnTo>
                  <a:lnTo>
                    <a:pt x="14" y="11"/>
                  </a:lnTo>
                  <a:lnTo>
                    <a:pt x="14" y="11"/>
                  </a:lnTo>
                  <a:lnTo>
                    <a:pt x="15" y="10"/>
                  </a:lnTo>
                  <a:lnTo>
                    <a:pt x="15" y="7"/>
                  </a:lnTo>
                  <a:lnTo>
                    <a:pt x="14" y="7"/>
                  </a:lnTo>
                  <a:lnTo>
                    <a:pt x="14" y="5"/>
                  </a:lnTo>
                  <a:lnTo>
                    <a:pt x="14" y="5"/>
                  </a:lnTo>
                  <a:lnTo>
                    <a:pt x="14" y="4"/>
                  </a:lnTo>
                  <a:lnTo>
                    <a:pt x="12" y="2"/>
                  </a:lnTo>
                  <a:lnTo>
                    <a:pt x="11" y="1"/>
                  </a:lnTo>
                  <a:lnTo>
                    <a:pt x="10" y="1"/>
                  </a:lnTo>
                  <a:lnTo>
                    <a:pt x="8" y="1"/>
                  </a:lnTo>
                  <a:lnTo>
                    <a:pt x="7" y="0"/>
                  </a:lnTo>
                  <a:lnTo>
                    <a:pt x="5" y="1"/>
                  </a:lnTo>
                  <a:lnTo>
                    <a:pt x="5" y="1"/>
                  </a:lnTo>
                  <a:lnTo>
                    <a:pt x="4" y="1"/>
                  </a:lnTo>
                  <a:lnTo>
                    <a:pt x="2" y="2"/>
                  </a:lnTo>
                  <a:lnTo>
                    <a:pt x="1" y="4"/>
                  </a:lnTo>
                  <a:lnTo>
                    <a:pt x="1" y="5"/>
                  </a:lnTo>
                  <a:lnTo>
                    <a:pt x="1" y="5"/>
                  </a:lnTo>
                  <a:lnTo>
                    <a:pt x="1" y="7"/>
                  </a:lnTo>
                  <a:lnTo>
                    <a:pt x="1" y="8"/>
                  </a:lnTo>
                  <a:lnTo>
                    <a:pt x="1" y="10"/>
                  </a:lnTo>
                  <a:lnTo>
                    <a:pt x="1" y="11"/>
                  </a:lnTo>
                  <a:lnTo>
                    <a:pt x="2" y="13"/>
                  </a:lnTo>
                  <a:lnTo>
                    <a:pt x="4" y="14"/>
                  </a:lnTo>
                  <a:lnTo>
                    <a:pt x="5" y="14"/>
                  </a:lnTo>
                  <a:lnTo>
                    <a:pt x="5" y="14"/>
                  </a:lnTo>
                  <a:lnTo>
                    <a:pt x="7" y="14"/>
                  </a:lnTo>
                  <a:lnTo>
                    <a:pt x="8" y="14"/>
                  </a:lnTo>
                  <a:lnTo>
                    <a:pt x="10" y="14"/>
                  </a:lnTo>
                  <a:lnTo>
                    <a:pt x="11" y="14"/>
                  </a:lnTo>
                  <a:lnTo>
                    <a:pt x="12" y="13"/>
                  </a:lnTo>
                  <a:lnTo>
                    <a:pt x="14" y="11"/>
                  </a:lnTo>
                  <a:lnTo>
                    <a:pt x="14" y="10"/>
                  </a:lnTo>
                  <a:lnTo>
                    <a:pt x="14" y="8"/>
                  </a:lnTo>
                  <a:lnTo>
                    <a:pt x="14" y="7"/>
                  </a:lnTo>
                  <a:lnTo>
                    <a:pt x="15"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7" name="Freeform 1657"/>
            <p:cNvSpPr>
              <a:spLocks/>
            </p:cNvSpPr>
            <p:nvPr/>
          </p:nvSpPr>
          <p:spPr bwMode="auto">
            <a:xfrm>
              <a:off x="4110" y="2565"/>
              <a:ext cx="13" cy="14"/>
            </a:xfrm>
            <a:custGeom>
              <a:avLst/>
              <a:gdLst>
                <a:gd name="T0" fmla="*/ 13 w 13"/>
                <a:gd name="T1" fmla="*/ 5 h 14"/>
                <a:gd name="T2" fmla="*/ 13 w 13"/>
                <a:gd name="T3" fmla="*/ 4 h 14"/>
                <a:gd name="T4" fmla="*/ 10 w 13"/>
                <a:gd name="T5" fmla="*/ 1 h 14"/>
                <a:gd name="T6" fmla="*/ 7 w 13"/>
                <a:gd name="T7" fmla="*/ 1 h 14"/>
                <a:gd name="T8" fmla="*/ 4 w 13"/>
                <a:gd name="T9" fmla="*/ 1 h 14"/>
                <a:gd name="T10" fmla="*/ 3 w 13"/>
                <a:gd name="T11" fmla="*/ 1 h 14"/>
                <a:gd name="T12" fmla="*/ 0 w 13"/>
                <a:gd name="T13" fmla="*/ 4 h 14"/>
                <a:gd name="T14" fmla="*/ 0 w 13"/>
                <a:gd name="T15" fmla="*/ 5 h 14"/>
                <a:gd name="T16" fmla="*/ 0 w 13"/>
                <a:gd name="T17" fmla="*/ 8 h 14"/>
                <a:gd name="T18" fmla="*/ 0 w 13"/>
                <a:gd name="T19" fmla="*/ 11 h 14"/>
                <a:gd name="T20" fmla="*/ 3 w 13"/>
                <a:gd name="T21" fmla="*/ 14 h 14"/>
                <a:gd name="T22" fmla="*/ 4 w 13"/>
                <a:gd name="T23" fmla="*/ 14 h 14"/>
                <a:gd name="T24" fmla="*/ 7 w 13"/>
                <a:gd name="T25" fmla="*/ 14 h 14"/>
                <a:gd name="T26" fmla="*/ 10 w 13"/>
                <a:gd name="T27" fmla="*/ 14 h 14"/>
                <a:gd name="T28" fmla="*/ 13 w 13"/>
                <a:gd name="T29" fmla="*/ 11 h 14"/>
                <a:gd name="T30" fmla="*/ 13 w 13"/>
                <a:gd name="T31" fmla="*/ 8 h 14"/>
                <a:gd name="T32" fmla="*/ 13 w 13"/>
                <a:gd name="T33" fmla="*/ 7 h 14"/>
                <a:gd name="T34" fmla="*/ 13 w 13"/>
                <a:gd name="T35" fmla="*/ 5 h 14"/>
                <a:gd name="T36" fmla="*/ 11 w 13"/>
                <a:gd name="T37" fmla="*/ 2 h 14"/>
                <a:gd name="T38" fmla="*/ 9 w 13"/>
                <a:gd name="T39" fmla="*/ 1 h 14"/>
                <a:gd name="T40" fmla="*/ 6 w 13"/>
                <a:gd name="T41" fmla="*/ 1 h 14"/>
                <a:gd name="T42" fmla="*/ 4 w 13"/>
                <a:gd name="T43" fmla="*/ 1 h 14"/>
                <a:gd name="T44" fmla="*/ 1 w 13"/>
                <a:gd name="T45" fmla="*/ 2 h 14"/>
                <a:gd name="T46" fmla="*/ 0 w 13"/>
                <a:gd name="T47" fmla="*/ 5 h 14"/>
                <a:gd name="T48" fmla="*/ 0 w 13"/>
                <a:gd name="T49" fmla="*/ 7 h 14"/>
                <a:gd name="T50" fmla="*/ 0 w 13"/>
                <a:gd name="T51" fmla="*/ 10 h 14"/>
                <a:gd name="T52" fmla="*/ 1 w 13"/>
                <a:gd name="T53" fmla="*/ 13 h 14"/>
                <a:gd name="T54" fmla="*/ 4 w 13"/>
                <a:gd name="T55" fmla="*/ 14 h 14"/>
                <a:gd name="T56" fmla="*/ 6 w 13"/>
                <a:gd name="T57" fmla="*/ 14 h 14"/>
                <a:gd name="T58" fmla="*/ 9 w 13"/>
                <a:gd name="T59" fmla="*/ 14 h 14"/>
                <a:gd name="T60" fmla="*/ 11 w 13"/>
                <a:gd name="T61" fmla="*/ 13 h 14"/>
                <a:gd name="T62" fmla="*/ 13 w 13"/>
                <a:gd name="T63" fmla="*/ 10 h 14"/>
                <a:gd name="T64" fmla="*/ 13 w 13"/>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4">
                  <a:moveTo>
                    <a:pt x="13" y="7"/>
                  </a:moveTo>
                  <a:lnTo>
                    <a:pt x="13" y="5"/>
                  </a:lnTo>
                  <a:lnTo>
                    <a:pt x="13" y="5"/>
                  </a:lnTo>
                  <a:lnTo>
                    <a:pt x="13" y="4"/>
                  </a:lnTo>
                  <a:lnTo>
                    <a:pt x="11" y="2"/>
                  </a:lnTo>
                  <a:lnTo>
                    <a:pt x="10" y="1"/>
                  </a:lnTo>
                  <a:lnTo>
                    <a:pt x="9" y="1"/>
                  </a:lnTo>
                  <a:lnTo>
                    <a:pt x="7" y="1"/>
                  </a:lnTo>
                  <a:lnTo>
                    <a:pt x="6" y="0"/>
                  </a:lnTo>
                  <a:lnTo>
                    <a:pt x="4" y="1"/>
                  </a:lnTo>
                  <a:lnTo>
                    <a:pt x="4" y="1"/>
                  </a:lnTo>
                  <a:lnTo>
                    <a:pt x="3" y="1"/>
                  </a:lnTo>
                  <a:lnTo>
                    <a:pt x="1" y="2"/>
                  </a:lnTo>
                  <a:lnTo>
                    <a:pt x="0" y="4"/>
                  </a:lnTo>
                  <a:lnTo>
                    <a:pt x="0" y="5"/>
                  </a:lnTo>
                  <a:lnTo>
                    <a:pt x="0" y="5"/>
                  </a:lnTo>
                  <a:lnTo>
                    <a:pt x="0" y="7"/>
                  </a:lnTo>
                  <a:lnTo>
                    <a:pt x="0" y="8"/>
                  </a:lnTo>
                  <a:lnTo>
                    <a:pt x="0" y="10"/>
                  </a:lnTo>
                  <a:lnTo>
                    <a:pt x="0" y="11"/>
                  </a:lnTo>
                  <a:lnTo>
                    <a:pt x="1" y="13"/>
                  </a:lnTo>
                  <a:lnTo>
                    <a:pt x="3" y="14"/>
                  </a:lnTo>
                  <a:lnTo>
                    <a:pt x="4" y="14"/>
                  </a:lnTo>
                  <a:lnTo>
                    <a:pt x="4" y="14"/>
                  </a:lnTo>
                  <a:lnTo>
                    <a:pt x="6" y="14"/>
                  </a:lnTo>
                  <a:lnTo>
                    <a:pt x="7" y="14"/>
                  </a:lnTo>
                  <a:lnTo>
                    <a:pt x="9" y="14"/>
                  </a:lnTo>
                  <a:lnTo>
                    <a:pt x="10" y="14"/>
                  </a:lnTo>
                  <a:lnTo>
                    <a:pt x="11" y="13"/>
                  </a:lnTo>
                  <a:lnTo>
                    <a:pt x="13" y="11"/>
                  </a:lnTo>
                  <a:lnTo>
                    <a:pt x="13" y="10"/>
                  </a:lnTo>
                  <a:lnTo>
                    <a:pt x="13" y="8"/>
                  </a:lnTo>
                  <a:lnTo>
                    <a:pt x="13" y="7"/>
                  </a:lnTo>
                  <a:lnTo>
                    <a:pt x="13" y="7"/>
                  </a:lnTo>
                  <a:lnTo>
                    <a:pt x="13" y="7"/>
                  </a:lnTo>
                  <a:lnTo>
                    <a:pt x="13" y="5"/>
                  </a:lnTo>
                  <a:lnTo>
                    <a:pt x="11" y="4"/>
                  </a:lnTo>
                  <a:lnTo>
                    <a:pt x="11" y="2"/>
                  </a:lnTo>
                  <a:lnTo>
                    <a:pt x="10" y="2"/>
                  </a:lnTo>
                  <a:lnTo>
                    <a:pt x="9" y="1"/>
                  </a:lnTo>
                  <a:lnTo>
                    <a:pt x="7" y="1"/>
                  </a:lnTo>
                  <a:lnTo>
                    <a:pt x="6" y="1"/>
                  </a:lnTo>
                  <a:lnTo>
                    <a:pt x="6" y="1"/>
                  </a:lnTo>
                  <a:lnTo>
                    <a:pt x="4" y="1"/>
                  </a:lnTo>
                  <a:lnTo>
                    <a:pt x="3" y="2"/>
                  </a:lnTo>
                  <a:lnTo>
                    <a:pt x="1" y="2"/>
                  </a:lnTo>
                  <a:lnTo>
                    <a:pt x="1" y="4"/>
                  </a:lnTo>
                  <a:lnTo>
                    <a:pt x="0" y="5"/>
                  </a:lnTo>
                  <a:lnTo>
                    <a:pt x="0" y="7"/>
                  </a:lnTo>
                  <a:lnTo>
                    <a:pt x="0" y="7"/>
                  </a:lnTo>
                  <a:lnTo>
                    <a:pt x="0" y="8"/>
                  </a:lnTo>
                  <a:lnTo>
                    <a:pt x="0" y="10"/>
                  </a:lnTo>
                  <a:lnTo>
                    <a:pt x="1" y="11"/>
                  </a:lnTo>
                  <a:lnTo>
                    <a:pt x="1" y="13"/>
                  </a:lnTo>
                  <a:lnTo>
                    <a:pt x="3" y="13"/>
                  </a:lnTo>
                  <a:lnTo>
                    <a:pt x="4" y="14"/>
                  </a:lnTo>
                  <a:lnTo>
                    <a:pt x="6" y="14"/>
                  </a:lnTo>
                  <a:lnTo>
                    <a:pt x="6" y="14"/>
                  </a:lnTo>
                  <a:lnTo>
                    <a:pt x="7" y="14"/>
                  </a:lnTo>
                  <a:lnTo>
                    <a:pt x="9" y="14"/>
                  </a:lnTo>
                  <a:lnTo>
                    <a:pt x="10" y="13"/>
                  </a:lnTo>
                  <a:lnTo>
                    <a:pt x="11" y="13"/>
                  </a:lnTo>
                  <a:lnTo>
                    <a:pt x="11" y="11"/>
                  </a:lnTo>
                  <a:lnTo>
                    <a:pt x="13" y="10"/>
                  </a:lnTo>
                  <a:lnTo>
                    <a:pt x="13" y="8"/>
                  </a:lnTo>
                  <a:lnTo>
                    <a:pt x="13" y="7"/>
                  </a:lnTo>
                  <a:lnTo>
                    <a:pt x="13"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8" name="Freeform 1658"/>
            <p:cNvSpPr>
              <a:spLocks/>
            </p:cNvSpPr>
            <p:nvPr/>
          </p:nvSpPr>
          <p:spPr bwMode="auto">
            <a:xfrm>
              <a:off x="4110" y="2566"/>
              <a:ext cx="13" cy="13"/>
            </a:xfrm>
            <a:custGeom>
              <a:avLst/>
              <a:gdLst>
                <a:gd name="T0" fmla="*/ 13 w 13"/>
                <a:gd name="T1" fmla="*/ 6 h 13"/>
                <a:gd name="T2" fmla="*/ 11 w 13"/>
                <a:gd name="T3" fmla="*/ 3 h 13"/>
                <a:gd name="T4" fmla="*/ 10 w 13"/>
                <a:gd name="T5" fmla="*/ 1 h 13"/>
                <a:gd name="T6" fmla="*/ 7 w 13"/>
                <a:gd name="T7" fmla="*/ 0 h 13"/>
                <a:gd name="T8" fmla="*/ 6 w 13"/>
                <a:gd name="T9" fmla="*/ 0 h 13"/>
                <a:gd name="T10" fmla="*/ 3 w 13"/>
                <a:gd name="T11" fmla="*/ 1 h 13"/>
                <a:gd name="T12" fmla="*/ 1 w 13"/>
                <a:gd name="T13" fmla="*/ 3 h 13"/>
                <a:gd name="T14" fmla="*/ 0 w 13"/>
                <a:gd name="T15" fmla="*/ 6 h 13"/>
                <a:gd name="T16" fmla="*/ 0 w 13"/>
                <a:gd name="T17" fmla="*/ 7 h 13"/>
                <a:gd name="T18" fmla="*/ 1 w 13"/>
                <a:gd name="T19" fmla="*/ 10 h 13"/>
                <a:gd name="T20" fmla="*/ 3 w 13"/>
                <a:gd name="T21" fmla="*/ 12 h 13"/>
                <a:gd name="T22" fmla="*/ 6 w 13"/>
                <a:gd name="T23" fmla="*/ 13 h 13"/>
                <a:gd name="T24" fmla="*/ 7 w 13"/>
                <a:gd name="T25" fmla="*/ 13 h 13"/>
                <a:gd name="T26" fmla="*/ 10 w 13"/>
                <a:gd name="T27" fmla="*/ 12 h 13"/>
                <a:gd name="T28" fmla="*/ 11 w 13"/>
                <a:gd name="T29" fmla="*/ 10 h 13"/>
                <a:gd name="T30" fmla="*/ 13 w 13"/>
                <a:gd name="T31" fmla="*/ 7 h 13"/>
                <a:gd name="T32" fmla="*/ 13 w 13"/>
                <a:gd name="T33" fmla="*/ 6 h 13"/>
                <a:gd name="T34" fmla="*/ 11 w 13"/>
                <a:gd name="T35" fmla="*/ 4 h 13"/>
                <a:gd name="T36" fmla="*/ 10 w 13"/>
                <a:gd name="T37" fmla="*/ 1 h 13"/>
                <a:gd name="T38" fmla="*/ 9 w 13"/>
                <a:gd name="T39" fmla="*/ 1 h 13"/>
                <a:gd name="T40" fmla="*/ 6 w 13"/>
                <a:gd name="T41" fmla="*/ 0 h 13"/>
                <a:gd name="T42" fmla="*/ 4 w 13"/>
                <a:gd name="T43" fmla="*/ 1 h 13"/>
                <a:gd name="T44" fmla="*/ 1 w 13"/>
                <a:gd name="T45" fmla="*/ 1 h 13"/>
                <a:gd name="T46" fmla="*/ 1 w 13"/>
                <a:gd name="T47" fmla="*/ 4 h 13"/>
                <a:gd name="T48" fmla="*/ 0 w 13"/>
                <a:gd name="T49" fmla="*/ 6 h 13"/>
                <a:gd name="T50" fmla="*/ 1 w 13"/>
                <a:gd name="T51" fmla="*/ 9 h 13"/>
                <a:gd name="T52" fmla="*/ 1 w 13"/>
                <a:gd name="T53" fmla="*/ 10 h 13"/>
                <a:gd name="T54" fmla="*/ 4 w 13"/>
                <a:gd name="T55" fmla="*/ 12 h 13"/>
                <a:gd name="T56" fmla="*/ 6 w 13"/>
                <a:gd name="T57" fmla="*/ 13 h 13"/>
                <a:gd name="T58" fmla="*/ 9 w 13"/>
                <a:gd name="T59" fmla="*/ 12 h 13"/>
                <a:gd name="T60" fmla="*/ 10 w 13"/>
                <a:gd name="T61" fmla="*/ 10 h 13"/>
                <a:gd name="T62" fmla="*/ 11 w 13"/>
                <a:gd name="T63" fmla="*/ 9 h 13"/>
                <a:gd name="T64" fmla="*/ 13 w 13"/>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3">
                  <a:moveTo>
                    <a:pt x="13" y="6"/>
                  </a:moveTo>
                  <a:lnTo>
                    <a:pt x="13" y="6"/>
                  </a:lnTo>
                  <a:lnTo>
                    <a:pt x="13" y="4"/>
                  </a:lnTo>
                  <a:lnTo>
                    <a:pt x="11" y="3"/>
                  </a:lnTo>
                  <a:lnTo>
                    <a:pt x="11" y="1"/>
                  </a:lnTo>
                  <a:lnTo>
                    <a:pt x="10" y="1"/>
                  </a:lnTo>
                  <a:lnTo>
                    <a:pt x="9" y="0"/>
                  </a:lnTo>
                  <a:lnTo>
                    <a:pt x="7" y="0"/>
                  </a:lnTo>
                  <a:lnTo>
                    <a:pt x="6" y="0"/>
                  </a:lnTo>
                  <a:lnTo>
                    <a:pt x="6" y="0"/>
                  </a:lnTo>
                  <a:lnTo>
                    <a:pt x="4" y="0"/>
                  </a:lnTo>
                  <a:lnTo>
                    <a:pt x="3" y="1"/>
                  </a:lnTo>
                  <a:lnTo>
                    <a:pt x="1" y="1"/>
                  </a:lnTo>
                  <a:lnTo>
                    <a:pt x="1" y="3"/>
                  </a:lnTo>
                  <a:lnTo>
                    <a:pt x="0" y="4"/>
                  </a:lnTo>
                  <a:lnTo>
                    <a:pt x="0" y="6"/>
                  </a:lnTo>
                  <a:lnTo>
                    <a:pt x="0" y="6"/>
                  </a:lnTo>
                  <a:lnTo>
                    <a:pt x="0" y="7"/>
                  </a:lnTo>
                  <a:lnTo>
                    <a:pt x="0" y="9"/>
                  </a:lnTo>
                  <a:lnTo>
                    <a:pt x="1" y="10"/>
                  </a:lnTo>
                  <a:lnTo>
                    <a:pt x="1" y="12"/>
                  </a:lnTo>
                  <a:lnTo>
                    <a:pt x="3" y="12"/>
                  </a:lnTo>
                  <a:lnTo>
                    <a:pt x="4" y="13"/>
                  </a:lnTo>
                  <a:lnTo>
                    <a:pt x="6" y="13"/>
                  </a:lnTo>
                  <a:lnTo>
                    <a:pt x="6" y="13"/>
                  </a:lnTo>
                  <a:lnTo>
                    <a:pt x="7" y="13"/>
                  </a:lnTo>
                  <a:lnTo>
                    <a:pt x="9" y="13"/>
                  </a:lnTo>
                  <a:lnTo>
                    <a:pt x="10" y="12"/>
                  </a:lnTo>
                  <a:lnTo>
                    <a:pt x="11" y="12"/>
                  </a:lnTo>
                  <a:lnTo>
                    <a:pt x="11" y="10"/>
                  </a:lnTo>
                  <a:lnTo>
                    <a:pt x="13" y="9"/>
                  </a:lnTo>
                  <a:lnTo>
                    <a:pt x="13" y="7"/>
                  </a:lnTo>
                  <a:lnTo>
                    <a:pt x="13" y="6"/>
                  </a:lnTo>
                  <a:lnTo>
                    <a:pt x="13" y="6"/>
                  </a:lnTo>
                  <a:lnTo>
                    <a:pt x="13" y="6"/>
                  </a:lnTo>
                  <a:lnTo>
                    <a:pt x="11" y="4"/>
                  </a:lnTo>
                  <a:lnTo>
                    <a:pt x="11" y="3"/>
                  </a:lnTo>
                  <a:lnTo>
                    <a:pt x="10" y="1"/>
                  </a:lnTo>
                  <a:lnTo>
                    <a:pt x="10" y="1"/>
                  </a:lnTo>
                  <a:lnTo>
                    <a:pt x="9" y="1"/>
                  </a:lnTo>
                  <a:lnTo>
                    <a:pt x="7" y="0"/>
                  </a:lnTo>
                  <a:lnTo>
                    <a:pt x="6" y="0"/>
                  </a:lnTo>
                  <a:lnTo>
                    <a:pt x="6" y="0"/>
                  </a:lnTo>
                  <a:lnTo>
                    <a:pt x="4" y="1"/>
                  </a:lnTo>
                  <a:lnTo>
                    <a:pt x="3" y="1"/>
                  </a:lnTo>
                  <a:lnTo>
                    <a:pt x="1" y="1"/>
                  </a:lnTo>
                  <a:lnTo>
                    <a:pt x="1" y="3"/>
                  </a:lnTo>
                  <a:lnTo>
                    <a:pt x="1" y="4"/>
                  </a:lnTo>
                  <a:lnTo>
                    <a:pt x="0" y="6"/>
                  </a:lnTo>
                  <a:lnTo>
                    <a:pt x="0" y="6"/>
                  </a:lnTo>
                  <a:lnTo>
                    <a:pt x="0" y="7"/>
                  </a:lnTo>
                  <a:lnTo>
                    <a:pt x="1" y="9"/>
                  </a:lnTo>
                  <a:lnTo>
                    <a:pt x="1" y="10"/>
                  </a:lnTo>
                  <a:lnTo>
                    <a:pt x="1" y="10"/>
                  </a:lnTo>
                  <a:lnTo>
                    <a:pt x="3" y="12"/>
                  </a:lnTo>
                  <a:lnTo>
                    <a:pt x="4" y="12"/>
                  </a:lnTo>
                  <a:lnTo>
                    <a:pt x="6" y="13"/>
                  </a:lnTo>
                  <a:lnTo>
                    <a:pt x="6" y="13"/>
                  </a:lnTo>
                  <a:lnTo>
                    <a:pt x="7" y="13"/>
                  </a:lnTo>
                  <a:lnTo>
                    <a:pt x="9" y="12"/>
                  </a:lnTo>
                  <a:lnTo>
                    <a:pt x="10" y="12"/>
                  </a:lnTo>
                  <a:lnTo>
                    <a:pt x="10" y="10"/>
                  </a:lnTo>
                  <a:lnTo>
                    <a:pt x="11" y="10"/>
                  </a:lnTo>
                  <a:lnTo>
                    <a:pt x="11" y="9"/>
                  </a:lnTo>
                  <a:lnTo>
                    <a:pt x="13" y="7"/>
                  </a:lnTo>
                  <a:lnTo>
                    <a:pt x="13" y="6"/>
                  </a:lnTo>
                  <a:lnTo>
                    <a:pt x="13"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19" name="Freeform 1659"/>
            <p:cNvSpPr>
              <a:spLocks/>
            </p:cNvSpPr>
            <p:nvPr/>
          </p:nvSpPr>
          <p:spPr bwMode="auto">
            <a:xfrm>
              <a:off x="4110" y="2566"/>
              <a:ext cx="13" cy="13"/>
            </a:xfrm>
            <a:custGeom>
              <a:avLst/>
              <a:gdLst>
                <a:gd name="T0" fmla="*/ 13 w 13"/>
                <a:gd name="T1" fmla="*/ 6 h 13"/>
                <a:gd name="T2" fmla="*/ 11 w 13"/>
                <a:gd name="T3" fmla="*/ 3 h 13"/>
                <a:gd name="T4" fmla="*/ 10 w 13"/>
                <a:gd name="T5" fmla="*/ 1 h 13"/>
                <a:gd name="T6" fmla="*/ 7 w 13"/>
                <a:gd name="T7" fmla="*/ 0 h 13"/>
                <a:gd name="T8" fmla="*/ 6 w 13"/>
                <a:gd name="T9" fmla="*/ 0 h 13"/>
                <a:gd name="T10" fmla="*/ 3 w 13"/>
                <a:gd name="T11" fmla="*/ 1 h 13"/>
                <a:gd name="T12" fmla="*/ 1 w 13"/>
                <a:gd name="T13" fmla="*/ 3 h 13"/>
                <a:gd name="T14" fmla="*/ 0 w 13"/>
                <a:gd name="T15" fmla="*/ 6 h 13"/>
                <a:gd name="T16" fmla="*/ 0 w 13"/>
                <a:gd name="T17" fmla="*/ 7 h 13"/>
                <a:gd name="T18" fmla="*/ 1 w 13"/>
                <a:gd name="T19" fmla="*/ 10 h 13"/>
                <a:gd name="T20" fmla="*/ 3 w 13"/>
                <a:gd name="T21" fmla="*/ 12 h 13"/>
                <a:gd name="T22" fmla="*/ 6 w 13"/>
                <a:gd name="T23" fmla="*/ 13 h 13"/>
                <a:gd name="T24" fmla="*/ 7 w 13"/>
                <a:gd name="T25" fmla="*/ 13 h 13"/>
                <a:gd name="T26" fmla="*/ 10 w 13"/>
                <a:gd name="T27" fmla="*/ 12 h 13"/>
                <a:gd name="T28" fmla="*/ 11 w 13"/>
                <a:gd name="T29" fmla="*/ 10 h 13"/>
                <a:gd name="T30" fmla="*/ 13 w 13"/>
                <a:gd name="T31" fmla="*/ 7 h 13"/>
                <a:gd name="T32" fmla="*/ 11 w 13"/>
                <a:gd name="T33" fmla="*/ 6 h 13"/>
                <a:gd name="T34" fmla="*/ 11 w 13"/>
                <a:gd name="T35" fmla="*/ 4 h 13"/>
                <a:gd name="T36" fmla="*/ 10 w 13"/>
                <a:gd name="T37" fmla="*/ 3 h 13"/>
                <a:gd name="T38" fmla="*/ 9 w 13"/>
                <a:gd name="T39" fmla="*/ 1 h 13"/>
                <a:gd name="T40" fmla="*/ 6 w 13"/>
                <a:gd name="T41" fmla="*/ 1 h 13"/>
                <a:gd name="T42" fmla="*/ 4 w 13"/>
                <a:gd name="T43" fmla="*/ 1 h 13"/>
                <a:gd name="T44" fmla="*/ 3 w 13"/>
                <a:gd name="T45" fmla="*/ 3 h 13"/>
                <a:gd name="T46" fmla="*/ 1 w 13"/>
                <a:gd name="T47" fmla="*/ 4 h 13"/>
                <a:gd name="T48" fmla="*/ 1 w 13"/>
                <a:gd name="T49" fmla="*/ 6 h 13"/>
                <a:gd name="T50" fmla="*/ 1 w 13"/>
                <a:gd name="T51" fmla="*/ 9 h 13"/>
                <a:gd name="T52" fmla="*/ 3 w 13"/>
                <a:gd name="T53" fmla="*/ 10 h 13"/>
                <a:gd name="T54" fmla="*/ 4 w 13"/>
                <a:gd name="T55" fmla="*/ 12 h 13"/>
                <a:gd name="T56" fmla="*/ 6 w 13"/>
                <a:gd name="T57" fmla="*/ 12 h 13"/>
                <a:gd name="T58" fmla="*/ 9 w 13"/>
                <a:gd name="T59" fmla="*/ 12 h 13"/>
                <a:gd name="T60" fmla="*/ 10 w 13"/>
                <a:gd name="T61" fmla="*/ 10 h 13"/>
                <a:gd name="T62" fmla="*/ 11 w 13"/>
                <a:gd name="T63" fmla="*/ 9 h 13"/>
                <a:gd name="T64" fmla="*/ 11 w 13"/>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3">
                  <a:moveTo>
                    <a:pt x="13" y="6"/>
                  </a:moveTo>
                  <a:lnTo>
                    <a:pt x="13" y="6"/>
                  </a:lnTo>
                  <a:lnTo>
                    <a:pt x="11" y="4"/>
                  </a:lnTo>
                  <a:lnTo>
                    <a:pt x="11" y="3"/>
                  </a:lnTo>
                  <a:lnTo>
                    <a:pt x="10" y="1"/>
                  </a:lnTo>
                  <a:lnTo>
                    <a:pt x="10" y="1"/>
                  </a:lnTo>
                  <a:lnTo>
                    <a:pt x="9" y="1"/>
                  </a:lnTo>
                  <a:lnTo>
                    <a:pt x="7" y="0"/>
                  </a:lnTo>
                  <a:lnTo>
                    <a:pt x="6" y="0"/>
                  </a:lnTo>
                  <a:lnTo>
                    <a:pt x="6" y="0"/>
                  </a:lnTo>
                  <a:lnTo>
                    <a:pt x="4" y="1"/>
                  </a:lnTo>
                  <a:lnTo>
                    <a:pt x="3" y="1"/>
                  </a:lnTo>
                  <a:lnTo>
                    <a:pt x="1" y="1"/>
                  </a:lnTo>
                  <a:lnTo>
                    <a:pt x="1" y="3"/>
                  </a:lnTo>
                  <a:lnTo>
                    <a:pt x="1" y="4"/>
                  </a:lnTo>
                  <a:lnTo>
                    <a:pt x="0" y="6"/>
                  </a:lnTo>
                  <a:lnTo>
                    <a:pt x="0" y="6"/>
                  </a:lnTo>
                  <a:lnTo>
                    <a:pt x="0" y="7"/>
                  </a:lnTo>
                  <a:lnTo>
                    <a:pt x="1" y="9"/>
                  </a:lnTo>
                  <a:lnTo>
                    <a:pt x="1" y="10"/>
                  </a:lnTo>
                  <a:lnTo>
                    <a:pt x="1" y="10"/>
                  </a:lnTo>
                  <a:lnTo>
                    <a:pt x="3" y="12"/>
                  </a:lnTo>
                  <a:lnTo>
                    <a:pt x="4" y="12"/>
                  </a:lnTo>
                  <a:lnTo>
                    <a:pt x="6" y="13"/>
                  </a:lnTo>
                  <a:lnTo>
                    <a:pt x="6" y="13"/>
                  </a:lnTo>
                  <a:lnTo>
                    <a:pt x="7" y="13"/>
                  </a:lnTo>
                  <a:lnTo>
                    <a:pt x="9" y="12"/>
                  </a:lnTo>
                  <a:lnTo>
                    <a:pt x="10" y="12"/>
                  </a:lnTo>
                  <a:lnTo>
                    <a:pt x="10" y="10"/>
                  </a:lnTo>
                  <a:lnTo>
                    <a:pt x="11" y="10"/>
                  </a:lnTo>
                  <a:lnTo>
                    <a:pt x="11" y="9"/>
                  </a:lnTo>
                  <a:lnTo>
                    <a:pt x="13" y="7"/>
                  </a:lnTo>
                  <a:lnTo>
                    <a:pt x="13" y="6"/>
                  </a:lnTo>
                  <a:lnTo>
                    <a:pt x="11" y="6"/>
                  </a:lnTo>
                  <a:lnTo>
                    <a:pt x="11" y="6"/>
                  </a:lnTo>
                  <a:lnTo>
                    <a:pt x="11" y="4"/>
                  </a:lnTo>
                  <a:lnTo>
                    <a:pt x="11" y="3"/>
                  </a:lnTo>
                  <a:lnTo>
                    <a:pt x="10" y="3"/>
                  </a:lnTo>
                  <a:lnTo>
                    <a:pt x="10" y="1"/>
                  </a:lnTo>
                  <a:lnTo>
                    <a:pt x="9" y="1"/>
                  </a:lnTo>
                  <a:lnTo>
                    <a:pt x="7" y="1"/>
                  </a:lnTo>
                  <a:lnTo>
                    <a:pt x="6" y="1"/>
                  </a:lnTo>
                  <a:lnTo>
                    <a:pt x="6" y="1"/>
                  </a:lnTo>
                  <a:lnTo>
                    <a:pt x="4" y="1"/>
                  </a:lnTo>
                  <a:lnTo>
                    <a:pt x="3" y="1"/>
                  </a:lnTo>
                  <a:lnTo>
                    <a:pt x="3" y="3"/>
                  </a:lnTo>
                  <a:lnTo>
                    <a:pt x="1" y="3"/>
                  </a:lnTo>
                  <a:lnTo>
                    <a:pt x="1" y="4"/>
                  </a:lnTo>
                  <a:lnTo>
                    <a:pt x="1" y="6"/>
                  </a:lnTo>
                  <a:lnTo>
                    <a:pt x="1" y="6"/>
                  </a:lnTo>
                  <a:lnTo>
                    <a:pt x="1" y="7"/>
                  </a:lnTo>
                  <a:lnTo>
                    <a:pt x="1" y="9"/>
                  </a:lnTo>
                  <a:lnTo>
                    <a:pt x="1" y="10"/>
                  </a:lnTo>
                  <a:lnTo>
                    <a:pt x="3" y="10"/>
                  </a:lnTo>
                  <a:lnTo>
                    <a:pt x="3" y="12"/>
                  </a:lnTo>
                  <a:lnTo>
                    <a:pt x="4" y="12"/>
                  </a:lnTo>
                  <a:lnTo>
                    <a:pt x="6" y="12"/>
                  </a:lnTo>
                  <a:lnTo>
                    <a:pt x="6" y="12"/>
                  </a:lnTo>
                  <a:lnTo>
                    <a:pt x="7" y="12"/>
                  </a:lnTo>
                  <a:lnTo>
                    <a:pt x="9" y="12"/>
                  </a:lnTo>
                  <a:lnTo>
                    <a:pt x="10" y="12"/>
                  </a:lnTo>
                  <a:lnTo>
                    <a:pt x="10" y="10"/>
                  </a:lnTo>
                  <a:lnTo>
                    <a:pt x="11" y="10"/>
                  </a:lnTo>
                  <a:lnTo>
                    <a:pt x="11" y="9"/>
                  </a:lnTo>
                  <a:lnTo>
                    <a:pt x="11" y="7"/>
                  </a:lnTo>
                  <a:lnTo>
                    <a:pt x="11" y="6"/>
                  </a:lnTo>
                  <a:lnTo>
                    <a:pt x="13"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0" name="Freeform 1660"/>
            <p:cNvSpPr>
              <a:spLocks/>
            </p:cNvSpPr>
            <p:nvPr/>
          </p:nvSpPr>
          <p:spPr bwMode="auto">
            <a:xfrm>
              <a:off x="4111" y="2567"/>
              <a:ext cx="10" cy="11"/>
            </a:xfrm>
            <a:custGeom>
              <a:avLst/>
              <a:gdLst>
                <a:gd name="T0" fmla="*/ 10 w 10"/>
                <a:gd name="T1" fmla="*/ 5 h 11"/>
                <a:gd name="T2" fmla="*/ 10 w 10"/>
                <a:gd name="T3" fmla="*/ 2 h 11"/>
                <a:gd name="T4" fmla="*/ 9 w 10"/>
                <a:gd name="T5" fmla="*/ 0 h 11"/>
                <a:gd name="T6" fmla="*/ 6 w 10"/>
                <a:gd name="T7" fmla="*/ 0 h 11"/>
                <a:gd name="T8" fmla="*/ 5 w 10"/>
                <a:gd name="T9" fmla="*/ 0 h 11"/>
                <a:gd name="T10" fmla="*/ 2 w 10"/>
                <a:gd name="T11" fmla="*/ 0 h 11"/>
                <a:gd name="T12" fmla="*/ 0 w 10"/>
                <a:gd name="T13" fmla="*/ 2 h 11"/>
                <a:gd name="T14" fmla="*/ 0 w 10"/>
                <a:gd name="T15" fmla="*/ 5 h 11"/>
                <a:gd name="T16" fmla="*/ 0 w 10"/>
                <a:gd name="T17" fmla="*/ 6 h 11"/>
                <a:gd name="T18" fmla="*/ 0 w 10"/>
                <a:gd name="T19" fmla="*/ 9 h 11"/>
                <a:gd name="T20" fmla="*/ 2 w 10"/>
                <a:gd name="T21" fmla="*/ 11 h 11"/>
                <a:gd name="T22" fmla="*/ 5 w 10"/>
                <a:gd name="T23" fmla="*/ 11 h 11"/>
                <a:gd name="T24" fmla="*/ 6 w 10"/>
                <a:gd name="T25" fmla="*/ 11 h 11"/>
                <a:gd name="T26" fmla="*/ 9 w 10"/>
                <a:gd name="T27" fmla="*/ 11 h 11"/>
                <a:gd name="T28" fmla="*/ 10 w 10"/>
                <a:gd name="T29" fmla="*/ 9 h 11"/>
                <a:gd name="T30" fmla="*/ 10 w 10"/>
                <a:gd name="T31" fmla="*/ 6 h 11"/>
                <a:gd name="T32" fmla="*/ 10 w 10"/>
                <a:gd name="T33" fmla="*/ 5 h 11"/>
                <a:gd name="T34" fmla="*/ 10 w 10"/>
                <a:gd name="T35" fmla="*/ 3 h 11"/>
                <a:gd name="T36" fmla="*/ 9 w 10"/>
                <a:gd name="T37" fmla="*/ 2 h 11"/>
                <a:gd name="T38" fmla="*/ 8 w 10"/>
                <a:gd name="T39" fmla="*/ 0 h 11"/>
                <a:gd name="T40" fmla="*/ 5 w 10"/>
                <a:gd name="T41" fmla="*/ 0 h 11"/>
                <a:gd name="T42" fmla="*/ 3 w 10"/>
                <a:gd name="T43" fmla="*/ 0 h 11"/>
                <a:gd name="T44" fmla="*/ 2 w 10"/>
                <a:gd name="T45" fmla="*/ 2 h 11"/>
                <a:gd name="T46" fmla="*/ 0 w 10"/>
                <a:gd name="T47" fmla="*/ 3 h 11"/>
                <a:gd name="T48" fmla="*/ 0 w 10"/>
                <a:gd name="T49" fmla="*/ 5 h 11"/>
                <a:gd name="T50" fmla="*/ 0 w 10"/>
                <a:gd name="T51" fmla="*/ 8 h 11"/>
                <a:gd name="T52" fmla="*/ 2 w 10"/>
                <a:gd name="T53" fmla="*/ 9 h 11"/>
                <a:gd name="T54" fmla="*/ 3 w 10"/>
                <a:gd name="T55" fmla="*/ 11 h 11"/>
                <a:gd name="T56" fmla="*/ 5 w 10"/>
                <a:gd name="T57" fmla="*/ 11 h 11"/>
                <a:gd name="T58" fmla="*/ 8 w 10"/>
                <a:gd name="T59" fmla="*/ 11 h 11"/>
                <a:gd name="T60" fmla="*/ 9 w 10"/>
                <a:gd name="T61" fmla="*/ 9 h 11"/>
                <a:gd name="T62" fmla="*/ 10 w 10"/>
                <a:gd name="T63" fmla="*/ 8 h 11"/>
                <a:gd name="T64" fmla="*/ 10 w 10"/>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5"/>
                  </a:moveTo>
                  <a:lnTo>
                    <a:pt x="10" y="5"/>
                  </a:lnTo>
                  <a:lnTo>
                    <a:pt x="10" y="3"/>
                  </a:lnTo>
                  <a:lnTo>
                    <a:pt x="10" y="2"/>
                  </a:lnTo>
                  <a:lnTo>
                    <a:pt x="9" y="2"/>
                  </a:lnTo>
                  <a:lnTo>
                    <a:pt x="9" y="0"/>
                  </a:lnTo>
                  <a:lnTo>
                    <a:pt x="8" y="0"/>
                  </a:lnTo>
                  <a:lnTo>
                    <a:pt x="6" y="0"/>
                  </a:lnTo>
                  <a:lnTo>
                    <a:pt x="5" y="0"/>
                  </a:lnTo>
                  <a:lnTo>
                    <a:pt x="5" y="0"/>
                  </a:lnTo>
                  <a:lnTo>
                    <a:pt x="3" y="0"/>
                  </a:lnTo>
                  <a:lnTo>
                    <a:pt x="2" y="0"/>
                  </a:lnTo>
                  <a:lnTo>
                    <a:pt x="2" y="2"/>
                  </a:lnTo>
                  <a:lnTo>
                    <a:pt x="0" y="2"/>
                  </a:lnTo>
                  <a:lnTo>
                    <a:pt x="0" y="3"/>
                  </a:lnTo>
                  <a:lnTo>
                    <a:pt x="0" y="5"/>
                  </a:lnTo>
                  <a:lnTo>
                    <a:pt x="0" y="5"/>
                  </a:lnTo>
                  <a:lnTo>
                    <a:pt x="0" y="6"/>
                  </a:lnTo>
                  <a:lnTo>
                    <a:pt x="0" y="8"/>
                  </a:lnTo>
                  <a:lnTo>
                    <a:pt x="0" y="9"/>
                  </a:lnTo>
                  <a:lnTo>
                    <a:pt x="2" y="9"/>
                  </a:lnTo>
                  <a:lnTo>
                    <a:pt x="2" y="11"/>
                  </a:lnTo>
                  <a:lnTo>
                    <a:pt x="3" y="11"/>
                  </a:lnTo>
                  <a:lnTo>
                    <a:pt x="5" y="11"/>
                  </a:lnTo>
                  <a:lnTo>
                    <a:pt x="5" y="11"/>
                  </a:lnTo>
                  <a:lnTo>
                    <a:pt x="6" y="11"/>
                  </a:lnTo>
                  <a:lnTo>
                    <a:pt x="8" y="11"/>
                  </a:lnTo>
                  <a:lnTo>
                    <a:pt x="9" y="11"/>
                  </a:lnTo>
                  <a:lnTo>
                    <a:pt x="9" y="9"/>
                  </a:lnTo>
                  <a:lnTo>
                    <a:pt x="10" y="9"/>
                  </a:lnTo>
                  <a:lnTo>
                    <a:pt x="10" y="8"/>
                  </a:lnTo>
                  <a:lnTo>
                    <a:pt x="10" y="6"/>
                  </a:lnTo>
                  <a:lnTo>
                    <a:pt x="10" y="5"/>
                  </a:lnTo>
                  <a:lnTo>
                    <a:pt x="10" y="5"/>
                  </a:lnTo>
                  <a:lnTo>
                    <a:pt x="10" y="5"/>
                  </a:lnTo>
                  <a:lnTo>
                    <a:pt x="10" y="3"/>
                  </a:lnTo>
                  <a:lnTo>
                    <a:pt x="9" y="2"/>
                  </a:lnTo>
                  <a:lnTo>
                    <a:pt x="9" y="2"/>
                  </a:lnTo>
                  <a:lnTo>
                    <a:pt x="8" y="2"/>
                  </a:lnTo>
                  <a:lnTo>
                    <a:pt x="8" y="0"/>
                  </a:lnTo>
                  <a:lnTo>
                    <a:pt x="6" y="0"/>
                  </a:lnTo>
                  <a:lnTo>
                    <a:pt x="5" y="0"/>
                  </a:lnTo>
                  <a:lnTo>
                    <a:pt x="5" y="0"/>
                  </a:lnTo>
                  <a:lnTo>
                    <a:pt x="3" y="0"/>
                  </a:lnTo>
                  <a:lnTo>
                    <a:pt x="2" y="2"/>
                  </a:lnTo>
                  <a:lnTo>
                    <a:pt x="2" y="2"/>
                  </a:lnTo>
                  <a:lnTo>
                    <a:pt x="2" y="2"/>
                  </a:lnTo>
                  <a:lnTo>
                    <a:pt x="0" y="3"/>
                  </a:lnTo>
                  <a:lnTo>
                    <a:pt x="0" y="5"/>
                  </a:lnTo>
                  <a:lnTo>
                    <a:pt x="0" y="5"/>
                  </a:lnTo>
                  <a:lnTo>
                    <a:pt x="0" y="6"/>
                  </a:lnTo>
                  <a:lnTo>
                    <a:pt x="0" y="8"/>
                  </a:lnTo>
                  <a:lnTo>
                    <a:pt x="2" y="8"/>
                  </a:lnTo>
                  <a:lnTo>
                    <a:pt x="2" y="9"/>
                  </a:lnTo>
                  <a:lnTo>
                    <a:pt x="2" y="9"/>
                  </a:lnTo>
                  <a:lnTo>
                    <a:pt x="3" y="11"/>
                  </a:lnTo>
                  <a:lnTo>
                    <a:pt x="5" y="11"/>
                  </a:lnTo>
                  <a:lnTo>
                    <a:pt x="5" y="11"/>
                  </a:lnTo>
                  <a:lnTo>
                    <a:pt x="6" y="11"/>
                  </a:lnTo>
                  <a:lnTo>
                    <a:pt x="8" y="11"/>
                  </a:lnTo>
                  <a:lnTo>
                    <a:pt x="8" y="9"/>
                  </a:lnTo>
                  <a:lnTo>
                    <a:pt x="9" y="9"/>
                  </a:lnTo>
                  <a:lnTo>
                    <a:pt x="9" y="8"/>
                  </a:lnTo>
                  <a:lnTo>
                    <a:pt x="10" y="8"/>
                  </a:lnTo>
                  <a:lnTo>
                    <a:pt x="10" y="6"/>
                  </a:lnTo>
                  <a:lnTo>
                    <a:pt x="10" y="5"/>
                  </a:lnTo>
                  <a:lnTo>
                    <a:pt x="10" y="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1" name="Freeform 1661"/>
            <p:cNvSpPr>
              <a:spLocks/>
            </p:cNvSpPr>
            <p:nvPr/>
          </p:nvSpPr>
          <p:spPr bwMode="auto">
            <a:xfrm>
              <a:off x="4111" y="2567"/>
              <a:ext cx="10" cy="11"/>
            </a:xfrm>
            <a:custGeom>
              <a:avLst/>
              <a:gdLst>
                <a:gd name="T0" fmla="*/ 10 w 10"/>
                <a:gd name="T1" fmla="*/ 5 h 11"/>
                <a:gd name="T2" fmla="*/ 9 w 10"/>
                <a:gd name="T3" fmla="*/ 2 h 11"/>
                <a:gd name="T4" fmla="*/ 8 w 10"/>
                <a:gd name="T5" fmla="*/ 2 h 11"/>
                <a:gd name="T6" fmla="*/ 6 w 10"/>
                <a:gd name="T7" fmla="*/ 0 h 11"/>
                <a:gd name="T8" fmla="*/ 5 w 10"/>
                <a:gd name="T9" fmla="*/ 0 h 11"/>
                <a:gd name="T10" fmla="*/ 2 w 10"/>
                <a:gd name="T11" fmla="*/ 2 h 11"/>
                <a:gd name="T12" fmla="*/ 2 w 10"/>
                <a:gd name="T13" fmla="*/ 2 h 11"/>
                <a:gd name="T14" fmla="*/ 0 w 10"/>
                <a:gd name="T15" fmla="*/ 5 h 11"/>
                <a:gd name="T16" fmla="*/ 0 w 10"/>
                <a:gd name="T17" fmla="*/ 6 h 11"/>
                <a:gd name="T18" fmla="*/ 2 w 10"/>
                <a:gd name="T19" fmla="*/ 8 h 11"/>
                <a:gd name="T20" fmla="*/ 2 w 10"/>
                <a:gd name="T21" fmla="*/ 9 h 11"/>
                <a:gd name="T22" fmla="*/ 5 w 10"/>
                <a:gd name="T23" fmla="*/ 11 h 11"/>
                <a:gd name="T24" fmla="*/ 6 w 10"/>
                <a:gd name="T25" fmla="*/ 11 h 11"/>
                <a:gd name="T26" fmla="*/ 8 w 10"/>
                <a:gd name="T27" fmla="*/ 9 h 11"/>
                <a:gd name="T28" fmla="*/ 9 w 10"/>
                <a:gd name="T29" fmla="*/ 8 h 11"/>
                <a:gd name="T30" fmla="*/ 10 w 10"/>
                <a:gd name="T31" fmla="*/ 6 h 11"/>
                <a:gd name="T32" fmla="*/ 10 w 10"/>
                <a:gd name="T33" fmla="*/ 5 h 11"/>
                <a:gd name="T34" fmla="*/ 9 w 10"/>
                <a:gd name="T35" fmla="*/ 3 h 11"/>
                <a:gd name="T36" fmla="*/ 9 w 10"/>
                <a:gd name="T37" fmla="*/ 2 h 11"/>
                <a:gd name="T38" fmla="*/ 8 w 10"/>
                <a:gd name="T39" fmla="*/ 2 h 11"/>
                <a:gd name="T40" fmla="*/ 5 w 10"/>
                <a:gd name="T41" fmla="*/ 0 h 11"/>
                <a:gd name="T42" fmla="*/ 3 w 10"/>
                <a:gd name="T43" fmla="*/ 2 h 11"/>
                <a:gd name="T44" fmla="*/ 2 w 10"/>
                <a:gd name="T45" fmla="*/ 2 h 11"/>
                <a:gd name="T46" fmla="*/ 2 w 10"/>
                <a:gd name="T47" fmla="*/ 3 h 11"/>
                <a:gd name="T48" fmla="*/ 0 w 10"/>
                <a:gd name="T49" fmla="*/ 5 h 11"/>
                <a:gd name="T50" fmla="*/ 2 w 10"/>
                <a:gd name="T51" fmla="*/ 8 h 11"/>
                <a:gd name="T52" fmla="*/ 2 w 10"/>
                <a:gd name="T53" fmla="*/ 9 h 11"/>
                <a:gd name="T54" fmla="*/ 3 w 10"/>
                <a:gd name="T55" fmla="*/ 9 h 11"/>
                <a:gd name="T56" fmla="*/ 5 w 10"/>
                <a:gd name="T57" fmla="*/ 11 h 11"/>
                <a:gd name="T58" fmla="*/ 8 w 10"/>
                <a:gd name="T59" fmla="*/ 9 h 11"/>
                <a:gd name="T60" fmla="*/ 9 w 10"/>
                <a:gd name="T61" fmla="*/ 9 h 11"/>
                <a:gd name="T62" fmla="*/ 9 w 10"/>
                <a:gd name="T63" fmla="*/ 8 h 11"/>
                <a:gd name="T64" fmla="*/ 10 w 10"/>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5"/>
                  </a:moveTo>
                  <a:lnTo>
                    <a:pt x="10" y="5"/>
                  </a:lnTo>
                  <a:lnTo>
                    <a:pt x="10" y="3"/>
                  </a:lnTo>
                  <a:lnTo>
                    <a:pt x="9" y="2"/>
                  </a:lnTo>
                  <a:lnTo>
                    <a:pt x="9" y="2"/>
                  </a:lnTo>
                  <a:lnTo>
                    <a:pt x="8" y="2"/>
                  </a:lnTo>
                  <a:lnTo>
                    <a:pt x="8" y="0"/>
                  </a:lnTo>
                  <a:lnTo>
                    <a:pt x="6" y="0"/>
                  </a:lnTo>
                  <a:lnTo>
                    <a:pt x="5" y="0"/>
                  </a:lnTo>
                  <a:lnTo>
                    <a:pt x="5" y="0"/>
                  </a:lnTo>
                  <a:lnTo>
                    <a:pt x="3" y="0"/>
                  </a:lnTo>
                  <a:lnTo>
                    <a:pt x="2" y="2"/>
                  </a:lnTo>
                  <a:lnTo>
                    <a:pt x="2" y="2"/>
                  </a:lnTo>
                  <a:lnTo>
                    <a:pt x="2" y="2"/>
                  </a:lnTo>
                  <a:lnTo>
                    <a:pt x="0" y="3"/>
                  </a:lnTo>
                  <a:lnTo>
                    <a:pt x="0" y="5"/>
                  </a:lnTo>
                  <a:lnTo>
                    <a:pt x="0" y="5"/>
                  </a:lnTo>
                  <a:lnTo>
                    <a:pt x="0" y="6"/>
                  </a:lnTo>
                  <a:lnTo>
                    <a:pt x="0" y="8"/>
                  </a:lnTo>
                  <a:lnTo>
                    <a:pt x="2" y="8"/>
                  </a:lnTo>
                  <a:lnTo>
                    <a:pt x="2" y="9"/>
                  </a:lnTo>
                  <a:lnTo>
                    <a:pt x="2" y="9"/>
                  </a:lnTo>
                  <a:lnTo>
                    <a:pt x="3" y="11"/>
                  </a:lnTo>
                  <a:lnTo>
                    <a:pt x="5" y="11"/>
                  </a:lnTo>
                  <a:lnTo>
                    <a:pt x="5" y="11"/>
                  </a:lnTo>
                  <a:lnTo>
                    <a:pt x="6" y="11"/>
                  </a:lnTo>
                  <a:lnTo>
                    <a:pt x="8" y="11"/>
                  </a:lnTo>
                  <a:lnTo>
                    <a:pt x="8" y="9"/>
                  </a:lnTo>
                  <a:lnTo>
                    <a:pt x="9" y="9"/>
                  </a:lnTo>
                  <a:lnTo>
                    <a:pt x="9" y="8"/>
                  </a:lnTo>
                  <a:lnTo>
                    <a:pt x="10" y="8"/>
                  </a:lnTo>
                  <a:lnTo>
                    <a:pt x="10" y="6"/>
                  </a:lnTo>
                  <a:lnTo>
                    <a:pt x="10" y="5"/>
                  </a:lnTo>
                  <a:lnTo>
                    <a:pt x="10" y="5"/>
                  </a:lnTo>
                  <a:lnTo>
                    <a:pt x="10" y="5"/>
                  </a:lnTo>
                  <a:lnTo>
                    <a:pt x="9" y="3"/>
                  </a:lnTo>
                  <a:lnTo>
                    <a:pt x="9" y="3"/>
                  </a:lnTo>
                  <a:lnTo>
                    <a:pt x="9" y="2"/>
                  </a:lnTo>
                  <a:lnTo>
                    <a:pt x="8" y="2"/>
                  </a:lnTo>
                  <a:lnTo>
                    <a:pt x="8" y="2"/>
                  </a:lnTo>
                  <a:lnTo>
                    <a:pt x="6" y="0"/>
                  </a:lnTo>
                  <a:lnTo>
                    <a:pt x="5" y="0"/>
                  </a:lnTo>
                  <a:lnTo>
                    <a:pt x="5" y="0"/>
                  </a:lnTo>
                  <a:lnTo>
                    <a:pt x="3" y="2"/>
                  </a:lnTo>
                  <a:lnTo>
                    <a:pt x="3" y="2"/>
                  </a:lnTo>
                  <a:lnTo>
                    <a:pt x="2" y="2"/>
                  </a:lnTo>
                  <a:lnTo>
                    <a:pt x="2" y="3"/>
                  </a:lnTo>
                  <a:lnTo>
                    <a:pt x="2" y="3"/>
                  </a:lnTo>
                  <a:lnTo>
                    <a:pt x="0" y="5"/>
                  </a:lnTo>
                  <a:lnTo>
                    <a:pt x="0" y="5"/>
                  </a:lnTo>
                  <a:lnTo>
                    <a:pt x="0" y="6"/>
                  </a:lnTo>
                  <a:lnTo>
                    <a:pt x="2" y="8"/>
                  </a:lnTo>
                  <a:lnTo>
                    <a:pt x="2" y="8"/>
                  </a:lnTo>
                  <a:lnTo>
                    <a:pt x="2" y="9"/>
                  </a:lnTo>
                  <a:lnTo>
                    <a:pt x="3" y="9"/>
                  </a:lnTo>
                  <a:lnTo>
                    <a:pt x="3" y="9"/>
                  </a:lnTo>
                  <a:lnTo>
                    <a:pt x="5" y="11"/>
                  </a:lnTo>
                  <a:lnTo>
                    <a:pt x="5" y="11"/>
                  </a:lnTo>
                  <a:lnTo>
                    <a:pt x="6" y="11"/>
                  </a:lnTo>
                  <a:lnTo>
                    <a:pt x="8" y="9"/>
                  </a:lnTo>
                  <a:lnTo>
                    <a:pt x="8" y="9"/>
                  </a:lnTo>
                  <a:lnTo>
                    <a:pt x="9" y="9"/>
                  </a:lnTo>
                  <a:lnTo>
                    <a:pt x="9" y="8"/>
                  </a:lnTo>
                  <a:lnTo>
                    <a:pt x="9" y="8"/>
                  </a:lnTo>
                  <a:lnTo>
                    <a:pt x="10" y="6"/>
                  </a:lnTo>
                  <a:lnTo>
                    <a:pt x="10" y="5"/>
                  </a:lnTo>
                  <a:lnTo>
                    <a:pt x="10" y="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2" name="Freeform 1662"/>
            <p:cNvSpPr>
              <a:spLocks/>
            </p:cNvSpPr>
            <p:nvPr/>
          </p:nvSpPr>
          <p:spPr bwMode="auto">
            <a:xfrm>
              <a:off x="4111" y="2567"/>
              <a:ext cx="10" cy="11"/>
            </a:xfrm>
            <a:custGeom>
              <a:avLst/>
              <a:gdLst>
                <a:gd name="T0" fmla="*/ 10 w 10"/>
                <a:gd name="T1" fmla="*/ 5 h 11"/>
                <a:gd name="T2" fmla="*/ 9 w 10"/>
                <a:gd name="T3" fmla="*/ 3 h 11"/>
                <a:gd name="T4" fmla="*/ 8 w 10"/>
                <a:gd name="T5" fmla="*/ 2 h 11"/>
                <a:gd name="T6" fmla="*/ 6 w 10"/>
                <a:gd name="T7" fmla="*/ 0 h 11"/>
                <a:gd name="T8" fmla="*/ 5 w 10"/>
                <a:gd name="T9" fmla="*/ 0 h 11"/>
                <a:gd name="T10" fmla="*/ 3 w 10"/>
                <a:gd name="T11" fmla="*/ 2 h 11"/>
                <a:gd name="T12" fmla="*/ 2 w 10"/>
                <a:gd name="T13" fmla="*/ 3 h 11"/>
                <a:gd name="T14" fmla="*/ 0 w 10"/>
                <a:gd name="T15" fmla="*/ 5 h 11"/>
                <a:gd name="T16" fmla="*/ 0 w 10"/>
                <a:gd name="T17" fmla="*/ 6 h 11"/>
                <a:gd name="T18" fmla="*/ 2 w 10"/>
                <a:gd name="T19" fmla="*/ 8 h 11"/>
                <a:gd name="T20" fmla="*/ 3 w 10"/>
                <a:gd name="T21" fmla="*/ 9 h 11"/>
                <a:gd name="T22" fmla="*/ 5 w 10"/>
                <a:gd name="T23" fmla="*/ 11 h 11"/>
                <a:gd name="T24" fmla="*/ 6 w 10"/>
                <a:gd name="T25" fmla="*/ 11 h 11"/>
                <a:gd name="T26" fmla="*/ 8 w 10"/>
                <a:gd name="T27" fmla="*/ 9 h 11"/>
                <a:gd name="T28" fmla="*/ 9 w 10"/>
                <a:gd name="T29" fmla="*/ 8 h 11"/>
                <a:gd name="T30" fmla="*/ 10 w 10"/>
                <a:gd name="T31" fmla="*/ 6 h 11"/>
                <a:gd name="T32" fmla="*/ 9 w 10"/>
                <a:gd name="T33" fmla="*/ 5 h 11"/>
                <a:gd name="T34" fmla="*/ 9 w 10"/>
                <a:gd name="T35" fmla="*/ 3 h 11"/>
                <a:gd name="T36" fmla="*/ 8 w 10"/>
                <a:gd name="T37" fmla="*/ 2 h 11"/>
                <a:gd name="T38" fmla="*/ 8 w 10"/>
                <a:gd name="T39" fmla="*/ 2 h 11"/>
                <a:gd name="T40" fmla="*/ 5 w 10"/>
                <a:gd name="T41" fmla="*/ 2 h 11"/>
                <a:gd name="T42" fmla="*/ 3 w 10"/>
                <a:gd name="T43" fmla="*/ 2 h 11"/>
                <a:gd name="T44" fmla="*/ 2 w 10"/>
                <a:gd name="T45" fmla="*/ 2 h 11"/>
                <a:gd name="T46" fmla="*/ 2 w 10"/>
                <a:gd name="T47" fmla="*/ 3 h 11"/>
                <a:gd name="T48" fmla="*/ 2 w 10"/>
                <a:gd name="T49" fmla="*/ 5 h 11"/>
                <a:gd name="T50" fmla="*/ 2 w 10"/>
                <a:gd name="T51" fmla="*/ 8 h 11"/>
                <a:gd name="T52" fmla="*/ 2 w 10"/>
                <a:gd name="T53" fmla="*/ 8 h 11"/>
                <a:gd name="T54" fmla="*/ 3 w 10"/>
                <a:gd name="T55" fmla="*/ 9 h 11"/>
                <a:gd name="T56" fmla="*/ 5 w 10"/>
                <a:gd name="T57" fmla="*/ 9 h 11"/>
                <a:gd name="T58" fmla="*/ 8 w 10"/>
                <a:gd name="T59" fmla="*/ 9 h 11"/>
                <a:gd name="T60" fmla="*/ 8 w 10"/>
                <a:gd name="T61" fmla="*/ 8 h 11"/>
                <a:gd name="T62" fmla="*/ 9 w 10"/>
                <a:gd name="T63" fmla="*/ 8 h 11"/>
                <a:gd name="T64" fmla="*/ 9 w 10"/>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5"/>
                  </a:moveTo>
                  <a:lnTo>
                    <a:pt x="10" y="5"/>
                  </a:lnTo>
                  <a:lnTo>
                    <a:pt x="9" y="3"/>
                  </a:lnTo>
                  <a:lnTo>
                    <a:pt x="9" y="3"/>
                  </a:lnTo>
                  <a:lnTo>
                    <a:pt x="9" y="2"/>
                  </a:lnTo>
                  <a:lnTo>
                    <a:pt x="8" y="2"/>
                  </a:lnTo>
                  <a:lnTo>
                    <a:pt x="8" y="2"/>
                  </a:lnTo>
                  <a:lnTo>
                    <a:pt x="6" y="0"/>
                  </a:lnTo>
                  <a:lnTo>
                    <a:pt x="5" y="0"/>
                  </a:lnTo>
                  <a:lnTo>
                    <a:pt x="5" y="0"/>
                  </a:lnTo>
                  <a:lnTo>
                    <a:pt x="3" y="2"/>
                  </a:lnTo>
                  <a:lnTo>
                    <a:pt x="3" y="2"/>
                  </a:lnTo>
                  <a:lnTo>
                    <a:pt x="2" y="2"/>
                  </a:lnTo>
                  <a:lnTo>
                    <a:pt x="2" y="3"/>
                  </a:lnTo>
                  <a:lnTo>
                    <a:pt x="2" y="3"/>
                  </a:lnTo>
                  <a:lnTo>
                    <a:pt x="0" y="5"/>
                  </a:lnTo>
                  <a:lnTo>
                    <a:pt x="0" y="5"/>
                  </a:lnTo>
                  <a:lnTo>
                    <a:pt x="0" y="6"/>
                  </a:lnTo>
                  <a:lnTo>
                    <a:pt x="2" y="8"/>
                  </a:lnTo>
                  <a:lnTo>
                    <a:pt x="2" y="8"/>
                  </a:lnTo>
                  <a:lnTo>
                    <a:pt x="2" y="9"/>
                  </a:lnTo>
                  <a:lnTo>
                    <a:pt x="3" y="9"/>
                  </a:lnTo>
                  <a:lnTo>
                    <a:pt x="3" y="9"/>
                  </a:lnTo>
                  <a:lnTo>
                    <a:pt x="5" y="11"/>
                  </a:lnTo>
                  <a:lnTo>
                    <a:pt x="5" y="11"/>
                  </a:lnTo>
                  <a:lnTo>
                    <a:pt x="6" y="11"/>
                  </a:lnTo>
                  <a:lnTo>
                    <a:pt x="8" y="9"/>
                  </a:lnTo>
                  <a:lnTo>
                    <a:pt x="8" y="9"/>
                  </a:lnTo>
                  <a:lnTo>
                    <a:pt x="9" y="9"/>
                  </a:lnTo>
                  <a:lnTo>
                    <a:pt x="9" y="8"/>
                  </a:lnTo>
                  <a:lnTo>
                    <a:pt x="9" y="8"/>
                  </a:lnTo>
                  <a:lnTo>
                    <a:pt x="10" y="6"/>
                  </a:lnTo>
                  <a:lnTo>
                    <a:pt x="10" y="5"/>
                  </a:lnTo>
                  <a:lnTo>
                    <a:pt x="9" y="5"/>
                  </a:lnTo>
                  <a:lnTo>
                    <a:pt x="9" y="5"/>
                  </a:lnTo>
                  <a:lnTo>
                    <a:pt x="9" y="3"/>
                  </a:lnTo>
                  <a:lnTo>
                    <a:pt x="9" y="3"/>
                  </a:lnTo>
                  <a:lnTo>
                    <a:pt x="8" y="2"/>
                  </a:lnTo>
                  <a:lnTo>
                    <a:pt x="8" y="2"/>
                  </a:lnTo>
                  <a:lnTo>
                    <a:pt x="8" y="2"/>
                  </a:lnTo>
                  <a:lnTo>
                    <a:pt x="6" y="2"/>
                  </a:lnTo>
                  <a:lnTo>
                    <a:pt x="5" y="2"/>
                  </a:lnTo>
                  <a:lnTo>
                    <a:pt x="5" y="2"/>
                  </a:lnTo>
                  <a:lnTo>
                    <a:pt x="3" y="2"/>
                  </a:lnTo>
                  <a:lnTo>
                    <a:pt x="3" y="2"/>
                  </a:lnTo>
                  <a:lnTo>
                    <a:pt x="2" y="2"/>
                  </a:lnTo>
                  <a:lnTo>
                    <a:pt x="2" y="3"/>
                  </a:lnTo>
                  <a:lnTo>
                    <a:pt x="2" y="3"/>
                  </a:lnTo>
                  <a:lnTo>
                    <a:pt x="2" y="5"/>
                  </a:lnTo>
                  <a:lnTo>
                    <a:pt x="2" y="5"/>
                  </a:lnTo>
                  <a:lnTo>
                    <a:pt x="2" y="6"/>
                  </a:lnTo>
                  <a:lnTo>
                    <a:pt x="2" y="8"/>
                  </a:lnTo>
                  <a:lnTo>
                    <a:pt x="2" y="8"/>
                  </a:lnTo>
                  <a:lnTo>
                    <a:pt x="2" y="8"/>
                  </a:lnTo>
                  <a:lnTo>
                    <a:pt x="3" y="9"/>
                  </a:lnTo>
                  <a:lnTo>
                    <a:pt x="3" y="9"/>
                  </a:lnTo>
                  <a:lnTo>
                    <a:pt x="5" y="9"/>
                  </a:lnTo>
                  <a:lnTo>
                    <a:pt x="5" y="9"/>
                  </a:lnTo>
                  <a:lnTo>
                    <a:pt x="6" y="9"/>
                  </a:lnTo>
                  <a:lnTo>
                    <a:pt x="8" y="9"/>
                  </a:lnTo>
                  <a:lnTo>
                    <a:pt x="8" y="9"/>
                  </a:lnTo>
                  <a:lnTo>
                    <a:pt x="8" y="8"/>
                  </a:lnTo>
                  <a:lnTo>
                    <a:pt x="9" y="8"/>
                  </a:lnTo>
                  <a:lnTo>
                    <a:pt x="9" y="8"/>
                  </a:lnTo>
                  <a:lnTo>
                    <a:pt x="9" y="6"/>
                  </a:lnTo>
                  <a:lnTo>
                    <a:pt x="9" y="5"/>
                  </a:lnTo>
                  <a:lnTo>
                    <a:pt x="10" y="5"/>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3" name="Freeform 1663"/>
            <p:cNvSpPr>
              <a:spLocks/>
            </p:cNvSpPr>
            <p:nvPr/>
          </p:nvSpPr>
          <p:spPr bwMode="auto">
            <a:xfrm>
              <a:off x="4113" y="2569"/>
              <a:ext cx="7" cy="7"/>
            </a:xfrm>
            <a:custGeom>
              <a:avLst/>
              <a:gdLst>
                <a:gd name="T0" fmla="*/ 7 w 7"/>
                <a:gd name="T1" fmla="*/ 3 h 7"/>
                <a:gd name="T2" fmla="*/ 7 w 7"/>
                <a:gd name="T3" fmla="*/ 1 h 7"/>
                <a:gd name="T4" fmla="*/ 6 w 7"/>
                <a:gd name="T5" fmla="*/ 0 h 7"/>
                <a:gd name="T6" fmla="*/ 4 w 7"/>
                <a:gd name="T7" fmla="*/ 0 h 7"/>
                <a:gd name="T8" fmla="*/ 3 w 7"/>
                <a:gd name="T9" fmla="*/ 0 h 7"/>
                <a:gd name="T10" fmla="*/ 1 w 7"/>
                <a:gd name="T11" fmla="*/ 0 h 7"/>
                <a:gd name="T12" fmla="*/ 0 w 7"/>
                <a:gd name="T13" fmla="*/ 1 h 7"/>
                <a:gd name="T14" fmla="*/ 0 w 7"/>
                <a:gd name="T15" fmla="*/ 3 h 7"/>
                <a:gd name="T16" fmla="*/ 0 w 7"/>
                <a:gd name="T17" fmla="*/ 4 h 7"/>
                <a:gd name="T18" fmla="*/ 0 w 7"/>
                <a:gd name="T19" fmla="*/ 6 h 7"/>
                <a:gd name="T20" fmla="*/ 1 w 7"/>
                <a:gd name="T21" fmla="*/ 7 h 7"/>
                <a:gd name="T22" fmla="*/ 3 w 7"/>
                <a:gd name="T23" fmla="*/ 7 h 7"/>
                <a:gd name="T24" fmla="*/ 4 w 7"/>
                <a:gd name="T25" fmla="*/ 7 h 7"/>
                <a:gd name="T26" fmla="*/ 6 w 7"/>
                <a:gd name="T27" fmla="*/ 7 h 7"/>
                <a:gd name="T28" fmla="*/ 7 w 7"/>
                <a:gd name="T29" fmla="*/ 6 h 7"/>
                <a:gd name="T30" fmla="*/ 7 w 7"/>
                <a:gd name="T31" fmla="*/ 4 h 7"/>
                <a:gd name="T32" fmla="*/ 7 w 7"/>
                <a:gd name="T33" fmla="*/ 3 h 7"/>
                <a:gd name="T34" fmla="*/ 7 w 7"/>
                <a:gd name="T35" fmla="*/ 1 h 7"/>
                <a:gd name="T36" fmla="*/ 6 w 7"/>
                <a:gd name="T37" fmla="*/ 1 h 7"/>
                <a:gd name="T38" fmla="*/ 4 w 7"/>
                <a:gd name="T39" fmla="*/ 0 h 7"/>
                <a:gd name="T40" fmla="*/ 3 w 7"/>
                <a:gd name="T41" fmla="*/ 0 h 7"/>
                <a:gd name="T42" fmla="*/ 3 w 7"/>
                <a:gd name="T43" fmla="*/ 0 h 7"/>
                <a:gd name="T44" fmla="*/ 1 w 7"/>
                <a:gd name="T45" fmla="*/ 1 h 7"/>
                <a:gd name="T46" fmla="*/ 0 w 7"/>
                <a:gd name="T47" fmla="*/ 1 h 7"/>
                <a:gd name="T48" fmla="*/ 0 w 7"/>
                <a:gd name="T49" fmla="*/ 3 h 7"/>
                <a:gd name="T50" fmla="*/ 0 w 7"/>
                <a:gd name="T51" fmla="*/ 4 h 7"/>
                <a:gd name="T52" fmla="*/ 1 w 7"/>
                <a:gd name="T53" fmla="*/ 6 h 7"/>
                <a:gd name="T54" fmla="*/ 3 w 7"/>
                <a:gd name="T55" fmla="*/ 7 h 7"/>
                <a:gd name="T56" fmla="*/ 3 w 7"/>
                <a:gd name="T57" fmla="*/ 7 h 7"/>
                <a:gd name="T58" fmla="*/ 4 w 7"/>
                <a:gd name="T59" fmla="*/ 7 h 7"/>
                <a:gd name="T60" fmla="*/ 6 w 7"/>
                <a:gd name="T61" fmla="*/ 6 h 7"/>
                <a:gd name="T62" fmla="*/ 7 w 7"/>
                <a:gd name="T63" fmla="*/ 4 h 7"/>
                <a:gd name="T64" fmla="*/ 7 w 7"/>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3"/>
                  </a:moveTo>
                  <a:lnTo>
                    <a:pt x="7" y="3"/>
                  </a:lnTo>
                  <a:lnTo>
                    <a:pt x="7" y="1"/>
                  </a:lnTo>
                  <a:lnTo>
                    <a:pt x="7" y="1"/>
                  </a:lnTo>
                  <a:lnTo>
                    <a:pt x="6" y="0"/>
                  </a:lnTo>
                  <a:lnTo>
                    <a:pt x="6" y="0"/>
                  </a:lnTo>
                  <a:lnTo>
                    <a:pt x="6" y="0"/>
                  </a:lnTo>
                  <a:lnTo>
                    <a:pt x="4" y="0"/>
                  </a:lnTo>
                  <a:lnTo>
                    <a:pt x="3" y="0"/>
                  </a:lnTo>
                  <a:lnTo>
                    <a:pt x="3" y="0"/>
                  </a:lnTo>
                  <a:lnTo>
                    <a:pt x="1" y="0"/>
                  </a:lnTo>
                  <a:lnTo>
                    <a:pt x="1" y="0"/>
                  </a:lnTo>
                  <a:lnTo>
                    <a:pt x="0" y="0"/>
                  </a:lnTo>
                  <a:lnTo>
                    <a:pt x="0" y="1"/>
                  </a:lnTo>
                  <a:lnTo>
                    <a:pt x="0" y="1"/>
                  </a:lnTo>
                  <a:lnTo>
                    <a:pt x="0" y="3"/>
                  </a:lnTo>
                  <a:lnTo>
                    <a:pt x="0" y="3"/>
                  </a:lnTo>
                  <a:lnTo>
                    <a:pt x="0" y="4"/>
                  </a:lnTo>
                  <a:lnTo>
                    <a:pt x="0" y="6"/>
                  </a:lnTo>
                  <a:lnTo>
                    <a:pt x="0" y="6"/>
                  </a:lnTo>
                  <a:lnTo>
                    <a:pt x="0" y="6"/>
                  </a:lnTo>
                  <a:lnTo>
                    <a:pt x="1" y="7"/>
                  </a:lnTo>
                  <a:lnTo>
                    <a:pt x="1" y="7"/>
                  </a:lnTo>
                  <a:lnTo>
                    <a:pt x="3" y="7"/>
                  </a:lnTo>
                  <a:lnTo>
                    <a:pt x="3" y="7"/>
                  </a:lnTo>
                  <a:lnTo>
                    <a:pt x="4" y="7"/>
                  </a:lnTo>
                  <a:lnTo>
                    <a:pt x="6" y="7"/>
                  </a:lnTo>
                  <a:lnTo>
                    <a:pt x="6" y="7"/>
                  </a:lnTo>
                  <a:lnTo>
                    <a:pt x="6" y="6"/>
                  </a:lnTo>
                  <a:lnTo>
                    <a:pt x="7" y="6"/>
                  </a:lnTo>
                  <a:lnTo>
                    <a:pt x="7" y="6"/>
                  </a:lnTo>
                  <a:lnTo>
                    <a:pt x="7" y="4"/>
                  </a:lnTo>
                  <a:lnTo>
                    <a:pt x="7" y="3"/>
                  </a:lnTo>
                  <a:lnTo>
                    <a:pt x="7" y="3"/>
                  </a:lnTo>
                  <a:lnTo>
                    <a:pt x="7" y="3"/>
                  </a:lnTo>
                  <a:lnTo>
                    <a:pt x="7" y="1"/>
                  </a:lnTo>
                  <a:lnTo>
                    <a:pt x="7" y="1"/>
                  </a:lnTo>
                  <a:lnTo>
                    <a:pt x="6" y="1"/>
                  </a:lnTo>
                  <a:lnTo>
                    <a:pt x="6" y="0"/>
                  </a:lnTo>
                  <a:lnTo>
                    <a:pt x="4" y="0"/>
                  </a:lnTo>
                  <a:lnTo>
                    <a:pt x="4" y="0"/>
                  </a:lnTo>
                  <a:lnTo>
                    <a:pt x="3" y="0"/>
                  </a:lnTo>
                  <a:lnTo>
                    <a:pt x="3" y="0"/>
                  </a:lnTo>
                  <a:lnTo>
                    <a:pt x="3" y="0"/>
                  </a:lnTo>
                  <a:lnTo>
                    <a:pt x="1" y="0"/>
                  </a:lnTo>
                  <a:lnTo>
                    <a:pt x="1" y="1"/>
                  </a:lnTo>
                  <a:lnTo>
                    <a:pt x="0" y="1"/>
                  </a:lnTo>
                  <a:lnTo>
                    <a:pt x="0" y="1"/>
                  </a:lnTo>
                  <a:lnTo>
                    <a:pt x="0" y="3"/>
                  </a:lnTo>
                  <a:lnTo>
                    <a:pt x="0" y="3"/>
                  </a:lnTo>
                  <a:lnTo>
                    <a:pt x="0" y="4"/>
                  </a:lnTo>
                  <a:lnTo>
                    <a:pt x="0" y="4"/>
                  </a:lnTo>
                  <a:lnTo>
                    <a:pt x="0" y="6"/>
                  </a:lnTo>
                  <a:lnTo>
                    <a:pt x="1" y="6"/>
                  </a:lnTo>
                  <a:lnTo>
                    <a:pt x="1" y="7"/>
                  </a:lnTo>
                  <a:lnTo>
                    <a:pt x="3" y="7"/>
                  </a:lnTo>
                  <a:lnTo>
                    <a:pt x="3" y="7"/>
                  </a:lnTo>
                  <a:lnTo>
                    <a:pt x="3" y="7"/>
                  </a:lnTo>
                  <a:lnTo>
                    <a:pt x="4" y="7"/>
                  </a:lnTo>
                  <a:lnTo>
                    <a:pt x="4" y="7"/>
                  </a:lnTo>
                  <a:lnTo>
                    <a:pt x="6" y="7"/>
                  </a:lnTo>
                  <a:lnTo>
                    <a:pt x="6" y="6"/>
                  </a:lnTo>
                  <a:lnTo>
                    <a:pt x="7" y="6"/>
                  </a:lnTo>
                  <a:lnTo>
                    <a:pt x="7" y="4"/>
                  </a:lnTo>
                  <a:lnTo>
                    <a:pt x="7" y="4"/>
                  </a:lnTo>
                  <a:lnTo>
                    <a:pt x="7" y="3"/>
                  </a:lnTo>
                  <a:lnTo>
                    <a:pt x="7" y="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4" name="Freeform 1664"/>
            <p:cNvSpPr>
              <a:spLocks/>
            </p:cNvSpPr>
            <p:nvPr/>
          </p:nvSpPr>
          <p:spPr bwMode="auto">
            <a:xfrm>
              <a:off x="4113" y="2569"/>
              <a:ext cx="7" cy="7"/>
            </a:xfrm>
            <a:custGeom>
              <a:avLst/>
              <a:gdLst>
                <a:gd name="T0" fmla="*/ 7 w 7"/>
                <a:gd name="T1" fmla="*/ 3 h 7"/>
                <a:gd name="T2" fmla="*/ 7 w 7"/>
                <a:gd name="T3" fmla="*/ 1 h 7"/>
                <a:gd name="T4" fmla="*/ 6 w 7"/>
                <a:gd name="T5" fmla="*/ 0 h 7"/>
                <a:gd name="T6" fmla="*/ 4 w 7"/>
                <a:gd name="T7" fmla="*/ 0 h 7"/>
                <a:gd name="T8" fmla="*/ 3 w 7"/>
                <a:gd name="T9" fmla="*/ 0 h 7"/>
                <a:gd name="T10" fmla="*/ 1 w 7"/>
                <a:gd name="T11" fmla="*/ 0 h 7"/>
                <a:gd name="T12" fmla="*/ 0 w 7"/>
                <a:gd name="T13" fmla="*/ 1 h 7"/>
                <a:gd name="T14" fmla="*/ 0 w 7"/>
                <a:gd name="T15" fmla="*/ 3 h 7"/>
                <a:gd name="T16" fmla="*/ 0 w 7"/>
                <a:gd name="T17" fmla="*/ 4 h 7"/>
                <a:gd name="T18" fmla="*/ 0 w 7"/>
                <a:gd name="T19" fmla="*/ 6 h 7"/>
                <a:gd name="T20" fmla="*/ 1 w 7"/>
                <a:gd name="T21" fmla="*/ 7 h 7"/>
                <a:gd name="T22" fmla="*/ 3 w 7"/>
                <a:gd name="T23" fmla="*/ 7 h 7"/>
                <a:gd name="T24" fmla="*/ 4 w 7"/>
                <a:gd name="T25" fmla="*/ 7 h 7"/>
                <a:gd name="T26" fmla="*/ 6 w 7"/>
                <a:gd name="T27" fmla="*/ 7 h 7"/>
                <a:gd name="T28" fmla="*/ 7 w 7"/>
                <a:gd name="T29" fmla="*/ 6 h 7"/>
                <a:gd name="T30" fmla="*/ 7 w 7"/>
                <a:gd name="T31" fmla="*/ 4 h 7"/>
                <a:gd name="T32" fmla="*/ 7 w 7"/>
                <a:gd name="T33" fmla="*/ 3 h 7"/>
                <a:gd name="T34" fmla="*/ 6 w 7"/>
                <a:gd name="T35" fmla="*/ 3 h 7"/>
                <a:gd name="T36" fmla="*/ 6 w 7"/>
                <a:gd name="T37" fmla="*/ 1 h 7"/>
                <a:gd name="T38" fmla="*/ 4 w 7"/>
                <a:gd name="T39" fmla="*/ 1 h 7"/>
                <a:gd name="T40" fmla="*/ 3 w 7"/>
                <a:gd name="T41" fmla="*/ 0 h 7"/>
                <a:gd name="T42" fmla="*/ 3 w 7"/>
                <a:gd name="T43" fmla="*/ 1 h 7"/>
                <a:gd name="T44" fmla="*/ 1 w 7"/>
                <a:gd name="T45" fmla="*/ 1 h 7"/>
                <a:gd name="T46" fmla="*/ 1 w 7"/>
                <a:gd name="T47" fmla="*/ 3 h 7"/>
                <a:gd name="T48" fmla="*/ 0 w 7"/>
                <a:gd name="T49" fmla="*/ 3 h 7"/>
                <a:gd name="T50" fmla="*/ 1 w 7"/>
                <a:gd name="T51" fmla="*/ 4 h 7"/>
                <a:gd name="T52" fmla="*/ 1 w 7"/>
                <a:gd name="T53" fmla="*/ 6 h 7"/>
                <a:gd name="T54" fmla="*/ 3 w 7"/>
                <a:gd name="T55" fmla="*/ 6 h 7"/>
                <a:gd name="T56" fmla="*/ 3 w 7"/>
                <a:gd name="T57" fmla="*/ 7 h 7"/>
                <a:gd name="T58" fmla="*/ 4 w 7"/>
                <a:gd name="T59" fmla="*/ 6 h 7"/>
                <a:gd name="T60" fmla="*/ 6 w 7"/>
                <a:gd name="T61" fmla="*/ 6 h 7"/>
                <a:gd name="T62" fmla="*/ 6 w 7"/>
                <a:gd name="T63" fmla="*/ 4 h 7"/>
                <a:gd name="T64" fmla="*/ 7 w 7"/>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3"/>
                  </a:moveTo>
                  <a:lnTo>
                    <a:pt x="7" y="3"/>
                  </a:lnTo>
                  <a:lnTo>
                    <a:pt x="7" y="1"/>
                  </a:lnTo>
                  <a:lnTo>
                    <a:pt x="7" y="1"/>
                  </a:lnTo>
                  <a:lnTo>
                    <a:pt x="6" y="1"/>
                  </a:lnTo>
                  <a:lnTo>
                    <a:pt x="6" y="0"/>
                  </a:lnTo>
                  <a:lnTo>
                    <a:pt x="4" y="0"/>
                  </a:lnTo>
                  <a:lnTo>
                    <a:pt x="4" y="0"/>
                  </a:lnTo>
                  <a:lnTo>
                    <a:pt x="3" y="0"/>
                  </a:lnTo>
                  <a:lnTo>
                    <a:pt x="3" y="0"/>
                  </a:lnTo>
                  <a:lnTo>
                    <a:pt x="3" y="0"/>
                  </a:lnTo>
                  <a:lnTo>
                    <a:pt x="1" y="0"/>
                  </a:lnTo>
                  <a:lnTo>
                    <a:pt x="1" y="1"/>
                  </a:lnTo>
                  <a:lnTo>
                    <a:pt x="0" y="1"/>
                  </a:lnTo>
                  <a:lnTo>
                    <a:pt x="0" y="1"/>
                  </a:lnTo>
                  <a:lnTo>
                    <a:pt x="0" y="3"/>
                  </a:lnTo>
                  <a:lnTo>
                    <a:pt x="0" y="3"/>
                  </a:lnTo>
                  <a:lnTo>
                    <a:pt x="0" y="4"/>
                  </a:lnTo>
                  <a:lnTo>
                    <a:pt x="0" y="4"/>
                  </a:lnTo>
                  <a:lnTo>
                    <a:pt x="0" y="6"/>
                  </a:lnTo>
                  <a:lnTo>
                    <a:pt x="1" y="6"/>
                  </a:lnTo>
                  <a:lnTo>
                    <a:pt x="1" y="7"/>
                  </a:lnTo>
                  <a:lnTo>
                    <a:pt x="3" y="7"/>
                  </a:lnTo>
                  <a:lnTo>
                    <a:pt x="3" y="7"/>
                  </a:lnTo>
                  <a:lnTo>
                    <a:pt x="3" y="7"/>
                  </a:lnTo>
                  <a:lnTo>
                    <a:pt x="4" y="7"/>
                  </a:lnTo>
                  <a:lnTo>
                    <a:pt x="4" y="7"/>
                  </a:lnTo>
                  <a:lnTo>
                    <a:pt x="6" y="7"/>
                  </a:lnTo>
                  <a:lnTo>
                    <a:pt x="6" y="6"/>
                  </a:lnTo>
                  <a:lnTo>
                    <a:pt x="7" y="6"/>
                  </a:lnTo>
                  <a:lnTo>
                    <a:pt x="7" y="4"/>
                  </a:lnTo>
                  <a:lnTo>
                    <a:pt x="7" y="4"/>
                  </a:lnTo>
                  <a:lnTo>
                    <a:pt x="7" y="3"/>
                  </a:lnTo>
                  <a:lnTo>
                    <a:pt x="7" y="3"/>
                  </a:lnTo>
                  <a:lnTo>
                    <a:pt x="7" y="3"/>
                  </a:lnTo>
                  <a:lnTo>
                    <a:pt x="6" y="3"/>
                  </a:lnTo>
                  <a:lnTo>
                    <a:pt x="6" y="1"/>
                  </a:lnTo>
                  <a:lnTo>
                    <a:pt x="6" y="1"/>
                  </a:lnTo>
                  <a:lnTo>
                    <a:pt x="6" y="1"/>
                  </a:lnTo>
                  <a:lnTo>
                    <a:pt x="4" y="1"/>
                  </a:lnTo>
                  <a:lnTo>
                    <a:pt x="4" y="0"/>
                  </a:lnTo>
                  <a:lnTo>
                    <a:pt x="3" y="0"/>
                  </a:lnTo>
                  <a:lnTo>
                    <a:pt x="3" y="0"/>
                  </a:lnTo>
                  <a:lnTo>
                    <a:pt x="3" y="1"/>
                  </a:lnTo>
                  <a:lnTo>
                    <a:pt x="1" y="1"/>
                  </a:lnTo>
                  <a:lnTo>
                    <a:pt x="1" y="1"/>
                  </a:lnTo>
                  <a:lnTo>
                    <a:pt x="1" y="1"/>
                  </a:lnTo>
                  <a:lnTo>
                    <a:pt x="1" y="3"/>
                  </a:lnTo>
                  <a:lnTo>
                    <a:pt x="0" y="3"/>
                  </a:lnTo>
                  <a:lnTo>
                    <a:pt x="0" y="3"/>
                  </a:lnTo>
                  <a:lnTo>
                    <a:pt x="0" y="4"/>
                  </a:lnTo>
                  <a:lnTo>
                    <a:pt x="1" y="4"/>
                  </a:lnTo>
                  <a:lnTo>
                    <a:pt x="1" y="6"/>
                  </a:lnTo>
                  <a:lnTo>
                    <a:pt x="1" y="6"/>
                  </a:lnTo>
                  <a:lnTo>
                    <a:pt x="1" y="6"/>
                  </a:lnTo>
                  <a:lnTo>
                    <a:pt x="3" y="6"/>
                  </a:lnTo>
                  <a:lnTo>
                    <a:pt x="3" y="7"/>
                  </a:lnTo>
                  <a:lnTo>
                    <a:pt x="3" y="7"/>
                  </a:lnTo>
                  <a:lnTo>
                    <a:pt x="4" y="7"/>
                  </a:lnTo>
                  <a:lnTo>
                    <a:pt x="4" y="6"/>
                  </a:lnTo>
                  <a:lnTo>
                    <a:pt x="6" y="6"/>
                  </a:lnTo>
                  <a:lnTo>
                    <a:pt x="6" y="6"/>
                  </a:lnTo>
                  <a:lnTo>
                    <a:pt x="6" y="6"/>
                  </a:lnTo>
                  <a:lnTo>
                    <a:pt x="6" y="4"/>
                  </a:lnTo>
                  <a:lnTo>
                    <a:pt x="7" y="4"/>
                  </a:lnTo>
                  <a:lnTo>
                    <a:pt x="7" y="3"/>
                  </a:lnTo>
                  <a:lnTo>
                    <a:pt x="7" y="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5" name="Freeform 1665"/>
            <p:cNvSpPr>
              <a:spLocks/>
            </p:cNvSpPr>
            <p:nvPr/>
          </p:nvSpPr>
          <p:spPr bwMode="auto">
            <a:xfrm>
              <a:off x="4113" y="2569"/>
              <a:ext cx="7" cy="7"/>
            </a:xfrm>
            <a:custGeom>
              <a:avLst/>
              <a:gdLst>
                <a:gd name="T0" fmla="*/ 7 w 7"/>
                <a:gd name="T1" fmla="*/ 3 h 7"/>
                <a:gd name="T2" fmla="*/ 6 w 7"/>
                <a:gd name="T3" fmla="*/ 1 h 7"/>
                <a:gd name="T4" fmla="*/ 6 w 7"/>
                <a:gd name="T5" fmla="*/ 1 h 7"/>
                <a:gd name="T6" fmla="*/ 4 w 7"/>
                <a:gd name="T7" fmla="*/ 0 h 7"/>
                <a:gd name="T8" fmla="*/ 3 w 7"/>
                <a:gd name="T9" fmla="*/ 0 h 7"/>
                <a:gd name="T10" fmla="*/ 1 w 7"/>
                <a:gd name="T11" fmla="*/ 1 h 7"/>
                <a:gd name="T12" fmla="*/ 1 w 7"/>
                <a:gd name="T13" fmla="*/ 1 h 7"/>
                <a:gd name="T14" fmla="*/ 0 w 7"/>
                <a:gd name="T15" fmla="*/ 3 h 7"/>
                <a:gd name="T16" fmla="*/ 0 w 7"/>
                <a:gd name="T17" fmla="*/ 4 h 7"/>
                <a:gd name="T18" fmla="*/ 1 w 7"/>
                <a:gd name="T19" fmla="*/ 6 h 7"/>
                <a:gd name="T20" fmla="*/ 1 w 7"/>
                <a:gd name="T21" fmla="*/ 6 h 7"/>
                <a:gd name="T22" fmla="*/ 3 w 7"/>
                <a:gd name="T23" fmla="*/ 7 h 7"/>
                <a:gd name="T24" fmla="*/ 4 w 7"/>
                <a:gd name="T25" fmla="*/ 7 h 7"/>
                <a:gd name="T26" fmla="*/ 6 w 7"/>
                <a:gd name="T27" fmla="*/ 6 h 7"/>
                <a:gd name="T28" fmla="*/ 6 w 7"/>
                <a:gd name="T29" fmla="*/ 6 h 7"/>
                <a:gd name="T30" fmla="*/ 7 w 7"/>
                <a:gd name="T31" fmla="*/ 4 h 7"/>
                <a:gd name="T32" fmla="*/ 6 w 7"/>
                <a:gd name="T33" fmla="*/ 3 h 7"/>
                <a:gd name="T34" fmla="*/ 6 w 7"/>
                <a:gd name="T35" fmla="*/ 3 h 7"/>
                <a:gd name="T36" fmla="*/ 6 w 7"/>
                <a:gd name="T37" fmla="*/ 1 h 7"/>
                <a:gd name="T38" fmla="*/ 4 w 7"/>
                <a:gd name="T39" fmla="*/ 1 h 7"/>
                <a:gd name="T40" fmla="*/ 3 w 7"/>
                <a:gd name="T41" fmla="*/ 1 h 7"/>
                <a:gd name="T42" fmla="*/ 3 w 7"/>
                <a:gd name="T43" fmla="*/ 1 h 7"/>
                <a:gd name="T44" fmla="*/ 1 w 7"/>
                <a:gd name="T45" fmla="*/ 1 h 7"/>
                <a:gd name="T46" fmla="*/ 1 w 7"/>
                <a:gd name="T47" fmla="*/ 3 h 7"/>
                <a:gd name="T48" fmla="*/ 1 w 7"/>
                <a:gd name="T49" fmla="*/ 3 h 7"/>
                <a:gd name="T50" fmla="*/ 1 w 7"/>
                <a:gd name="T51" fmla="*/ 4 h 7"/>
                <a:gd name="T52" fmla="*/ 1 w 7"/>
                <a:gd name="T53" fmla="*/ 6 h 7"/>
                <a:gd name="T54" fmla="*/ 3 w 7"/>
                <a:gd name="T55" fmla="*/ 6 h 7"/>
                <a:gd name="T56" fmla="*/ 3 w 7"/>
                <a:gd name="T57" fmla="*/ 6 h 7"/>
                <a:gd name="T58" fmla="*/ 4 w 7"/>
                <a:gd name="T59" fmla="*/ 6 h 7"/>
                <a:gd name="T60" fmla="*/ 6 w 7"/>
                <a:gd name="T61" fmla="*/ 6 h 7"/>
                <a:gd name="T62" fmla="*/ 6 w 7"/>
                <a:gd name="T63" fmla="*/ 4 h 7"/>
                <a:gd name="T64" fmla="*/ 6 w 7"/>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3"/>
                  </a:moveTo>
                  <a:lnTo>
                    <a:pt x="7" y="3"/>
                  </a:lnTo>
                  <a:lnTo>
                    <a:pt x="6" y="3"/>
                  </a:lnTo>
                  <a:lnTo>
                    <a:pt x="6" y="1"/>
                  </a:lnTo>
                  <a:lnTo>
                    <a:pt x="6" y="1"/>
                  </a:lnTo>
                  <a:lnTo>
                    <a:pt x="6" y="1"/>
                  </a:lnTo>
                  <a:lnTo>
                    <a:pt x="4" y="1"/>
                  </a:lnTo>
                  <a:lnTo>
                    <a:pt x="4" y="0"/>
                  </a:lnTo>
                  <a:lnTo>
                    <a:pt x="3" y="0"/>
                  </a:lnTo>
                  <a:lnTo>
                    <a:pt x="3" y="0"/>
                  </a:lnTo>
                  <a:lnTo>
                    <a:pt x="3" y="1"/>
                  </a:lnTo>
                  <a:lnTo>
                    <a:pt x="1" y="1"/>
                  </a:lnTo>
                  <a:lnTo>
                    <a:pt x="1" y="1"/>
                  </a:lnTo>
                  <a:lnTo>
                    <a:pt x="1" y="1"/>
                  </a:lnTo>
                  <a:lnTo>
                    <a:pt x="1" y="3"/>
                  </a:lnTo>
                  <a:lnTo>
                    <a:pt x="0" y="3"/>
                  </a:lnTo>
                  <a:lnTo>
                    <a:pt x="0" y="3"/>
                  </a:lnTo>
                  <a:lnTo>
                    <a:pt x="0" y="4"/>
                  </a:lnTo>
                  <a:lnTo>
                    <a:pt x="1" y="4"/>
                  </a:lnTo>
                  <a:lnTo>
                    <a:pt x="1" y="6"/>
                  </a:lnTo>
                  <a:lnTo>
                    <a:pt x="1" y="6"/>
                  </a:lnTo>
                  <a:lnTo>
                    <a:pt x="1" y="6"/>
                  </a:lnTo>
                  <a:lnTo>
                    <a:pt x="3" y="6"/>
                  </a:lnTo>
                  <a:lnTo>
                    <a:pt x="3" y="7"/>
                  </a:lnTo>
                  <a:lnTo>
                    <a:pt x="3" y="7"/>
                  </a:lnTo>
                  <a:lnTo>
                    <a:pt x="4" y="7"/>
                  </a:lnTo>
                  <a:lnTo>
                    <a:pt x="4" y="6"/>
                  </a:lnTo>
                  <a:lnTo>
                    <a:pt x="6" y="6"/>
                  </a:lnTo>
                  <a:lnTo>
                    <a:pt x="6" y="6"/>
                  </a:lnTo>
                  <a:lnTo>
                    <a:pt x="6" y="6"/>
                  </a:lnTo>
                  <a:lnTo>
                    <a:pt x="6" y="4"/>
                  </a:lnTo>
                  <a:lnTo>
                    <a:pt x="7" y="4"/>
                  </a:lnTo>
                  <a:lnTo>
                    <a:pt x="7" y="3"/>
                  </a:lnTo>
                  <a:lnTo>
                    <a:pt x="6" y="3"/>
                  </a:lnTo>
                  <a:lnTo>
                    <a:pt x="6" y="3"/>
                  </a:lnTo>
                  <a:lnTo>
                    <a:pt x="6" y="3"/>
                  </a:lnTo>
                  <a:lnTo>
                    <a:pt x="6" y="1"/>
                  </a:lnTo>
                  <a:lnTo>
                    <a:pt x="6" y="1"/>
                  </a:lnTo>
                  <a:lnTo>
                    <a:pt x="4" y="1"/>
                  </a:lnTo>
                  <a:lnTo>
                    <a:pt x="4" y="1"/>
                  </a:lnTo>
                  <a:lnTo>
                    <a:pt x="4" y="1"/>
                  </a:lnTo>
                  <a:lnTo>
                    <a:pt x="3" y="1"/>
                  </a:lnTo>
                  <a:lnTo>
                    <a:pt x="3" y="1"/>
                  </a:lnTo>
                  <a:lnTo>
                    <a:pt x="3" y="1"/>
                  </a:lnTo>
                  <a:lnTo>
                    <a:pt x="1" y="1"/>
                  </a:lnTo>
                  <a:lnTo>
                    <a:pt x="1" y="1"/>
                  </a:lnTo>
                  <a:lnTo>
                    <a:pt x="1" y="1"/>
                  </a:lnTo>
                  <a:lnTo>
                    <a:pt x="1" y="3"/>
                  </a:lnTo>
                  <a:lnTo>
                    <a:pt x="1" y="3"/>
                  </a:lnTo>
                  <a:lnTo>
                    <a:pt x="1" y="3"/>
                  </a:lnTo>
                  <a:lnTo>
                    <a:pt x="1" y="4"/>
                  </a:lnTo>
                  <a:lnTo>
                    <a:pt x="1" y="4"/>
                  </a:lnTo>
                  <a:lnTo>
                    <a:pt x="1" y="4"/>
                  </a:lnTo>
                  <a:lnTo>
                    <a:pt x="1" y="6"/>
                  </a:lnTo>
                  <a:lnTo>
                    <a:pt x="1" y="6"/>
                  </a:lnTo>
                  <a:lnTo>
                    <a:pt x="3" y="6"/>
                  </a:lnTo>
                  <a:lnTo>
                    <a:pt x="3" y="6"/>
                  </a:lnTo>
                  <a:lnTo>
                    <a:pt x="3" y="6"/>
                  </a:lnTo>
                  <a:lnTo>
                    <a:pt x="4" y="6"/>
                  </a:lnTo>
                  <a:lnTo>
                    <a:pt x="4" y="6"/>
                  </a:lnTo>
                  <a:lnTo>
                    <a:pt x="4" y="6"/>
                  </a:lnTo>
                  <a:lnTo>
                    <a:pt x="6" y="6"/>
                  </a:lnTo>
                  <a:lnTo>
                    <a:pt x="6" y="4"/>
                  </a:lnTo>
                  <a:lnTo>
                    <a:pt x="6" y="4"/>
                  </a:lnTo>
                  <a:lnTo>
                    <a:pt x="6" y="4"/>
                  </a:lnTo>
                  <a:lnTo>
                    <a:pt x="6" y="3"/>
                  </a:lnTo>
                  <a:lnTo>
                    <a:pt x="7"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6" name="Freeform 1666"/>
            <p:cNvSpPr>
              <a:spLocks/>
            </p:cNvSpPr>
            <p:nvPr/>
          </p:nvSpPr>
          <p:spPr bwMode="auto">
            <a:xfrm>
              <a:off x="4114" y="2570"/>
              <a:ext cx="5" cy="5"/>
            </a:xfrm>
            <a:custGeom>
              <a:avLst/>
              <a:gdLst>
                <a:gd name="T0" fmla="*/ 5 w 5"/>
                <a:gd name="T1" fmla="*/ 2 h 5"/>
                <a:gd name="T2" fmla="*/ 5 w 5"/>
                <a:gd name="T3" fmla="*/ 0 h 5"/>
                <a:gd name="T4" fmla="*/ 3 w 5"/>
                <a:gd name="T5" fmla="*/ 0 h 5"/>
                <a:gd name="T6" fmla="*/ 3 w 5"/>
                <a:gd name="T7" fmla="*/ 0 h 5"/>
                <a:gd name="T8" fmla="*/ 2 w 5"/>
                <a:gd name="T9" fmla="*/ 0 h 5"/>
                <a:gd name="T10" fmla="*/ 0 w 5"/>
                <a:gd name="T11" fmla="*/ 0 h 5"/>
                <a:gd name="T12" fmla="*/ 0 w 5"/>
                <a:gd name="T13" fmla="*/ 0 h 5"/>
                <a:gd name="T14" fmla="*/ 0 w 5"/>
                <a:gd name="T15" fmla="*/ 2 h 5"/>
                <a:gd name="T16" fmla="*/ 0 w 5"/>
                <a:gd name="T17" fmla="*/ 3 h 5"/>
                <a:gd name="T18" fmla="*/ 0 w 5"/>
                <a:gd name="T19" fmla="*/ 3 h 5"/>
                <a:gd name="T20" fmla="*/ 0 w 5"/>
                <a:gd name="T21" fmla="*/ 5 h 5"/>
                <a:gd name="T22" fmla="*/ 2 w 5"/>
                <a:gd name="T23" fmla="*/ 5 h 5"/>
                <a:gd name="T24" fmla="*/ 3 w 5"/>
                <a:gd name="T25" fmla="*/ 5 h 5"/>
                <a:gd name="T26" fmla="*/ 3 w 5"/>
                <a:gd name="T27" fmla="*/ 5 h 5"/>
                <a:gd name="T28" fmla="*/ 5 w 5"/>
                <a:gd name="T29" fmla="*/ 3 h 5"/>
                <a:gd name="T30" fmla="*/ 5 w 5"/>
                <a:gd name="T31" fmla="*/ 3 h 5"/>
                <a:gd name="T32" fmla="*/ 5 w 5"/>
                <a:gd name="T33" fmla="*/ 2 h 5"/>
                <a:gd name="T34" fmla="*/ 5 w 5"/>
                <a:gd name="T35" fmla="*/ 2 h 5"/>
                <a:gd name="T36" fmla="*/ 3 w 5"/>
                <a:gd name="T37" fmla="*/ 0 h 5"/>
                <a:gd name="T38" fmla="*/ 3 w 5"/>
                <a:gd name="T39" fmla="*/ 0 h 5"/>
                <a:gd name="T40" fmla="*/ 2 w 5"/>
                <a:gd name="T41" fmla="*/ 0 h 5"/>
                <a:gd name="T42" fmla="*/ 2 w 5"/>
                <a:gd name="T43" fmla="*/ 0 h 5"/>
                <a:gd name="T44" fmla="*/ 0 w 5"/>
                <a:gd name="T45" fmla="*/ 0 h 5"/>
                <a:gd name="T46" fmla="*/ 0 w 5"/>
                <a:gd name="T47" fmla="*/ 2 h 5"/>
                <a:gd name="T48" fmla="*/ 0 w 5"/>
                <a:gd name="T49" fmla="*/ 2 h 5"/>
                <a:gd name="T50" fmla="*/ 0 w 5"/>
                <a:gd name="T51" fmla="*/ 3 h 5"/>
                <a:gd name="T52" fmla="*/ 0 w 5"/>
                <a:gd name="T53" fmla="*/ 3 h 5"/>
                <a:gd name="T54" fmla="*/ 2 w 5"/>
                <a:gd name="T55" fmla="*/ 5 h 5"/>
                <a:gd name="T56" fmla="*/ 2 w 5"/>
                <a:gd name="T57" fmla="*/ 5 h 5"/>
                <a:gd name="T58" fmla="*/ 3 w 5"/>
                <a:gd name="T59" fmla="*/ 5 h 5"/>
                <a:gd name="T60" fmla="*/ 3 w 5"/>
                <a:gd name="T61" fmla="*/ 3 h 5"/>
                <a:gd name="T62" fmla="*/ 5 w 5"/>
                <a:gd name="T63" fmla="*/ 3 h 5"/>
                <a:gd name="T64" fmla="*/ 5 w 5"/>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5">
                  <a:moveTo>
                    <a:pt x="5" y="2"/>
                  </a:moveTo>
                  <a:lnTo>
                    <a:pt x="5" y="2"/>
                  </a:lnTo>
                  <a:lnTo>
                    <a:pt x="5" y="2"/>
                  </a:lnTo>
                  <a:lnTo>
                    <a:pt x="5" y="0"/>
                  </a:lnTo>
                  <a:lnTo>
                    <a:pt x="5" y="0"/>
                  </a:lnTo>
                  <a:lnTo>
                    <a:pt x="3" y="0"/>
                  </a:lnTo>
                  <a:lnTo>
                    <a:pt x="3" y="0"/>
                  </a:lnTo>
                  <a:lnTo>
                    <a:pt x="3" y="0"/>
                  </a:lnTo>
                  <a:lnTo>
                    <a:pt x="2" y="0"/>
                  </a:lnTo>
                  <a:lnTo>
                    <a:pt x="2" y="0"/>
                  </a:lnTo>
                  <a:lnTo>
                    <a:pt x="2" y="0"/>
                  </a:lnTo>
                  <a:lnTo>
                    <a:pt x="0" y="0"/>
                  </a:lnTo>
                  <a:lnTo>
                    <a:pt x="0" y="0"/>
                  </a:lnTo>
                  <a:lnTo>
                    <a:pt x="0" y="0"/>
                  </a:lnTo>
                  <a:lnTo>
                    <a:pt x="0" y="2"/>
                  </a:lnTo>
                  <a:lnTo>
                    <a:pt x="0" y="2"/>
                  </a:lnTo>
                  <a:lnTo>
                    <a:pt x="0" y="2"/>
                  </a:lnTo>
                  <a:lnTo>
                    <a:pt x="0" y="3"/>
                  </a:lnTo>
                  <a:lnTo>
                    <a:pt x="0" y="3"/>
                  </a:lnTo>
                  <a:lnTo>
                    <a:pt x="0" y="3"/>
                  </a:lnTo>
                  <a:lnTo>
                    <a:pt x="0" y="5"/>
                  </a:lnTo>
                  <a:lnTo>
                    <a:pt x="0" y="5"/>
                  </a:lnTo>
                  <a:lnTo>
                    <a:pt x="2" y="5"/>
                  </a:lnTo>
                  <a:lnTo>
                    <a:pt x="2" y="5"/>
                  </a:lnTo>
                  <a:lnTo>
                    <a:pt x="2" y="5"/>
                  </a:lnTo>
                  <a:lnTo>
                    <a:pt x="3" y="5"/>
                  </a:lnTo>
                  <a:lnTo>
                    <a:pt x="3" y="5"/>
                  </a:lnTo>
                  <a:lnTo>
                    <a:pt x="3" y="5"/>
                  </a:lnTo>
                  <a:lnTo>
                    <a:pt x="5" y="5"/>
                  </a:lnTo>
                  <a:lnTo>
                    <a:pt x="5" y="3"/>
                  </a:lnTo>
                  <a:lnTo>
                    <a:pt x="5" y="3"/>
                  </a:lnTo>
                  <a:lnTo>
                    <a:pt x="5" y="3"/>
                  </a:lnTo>
                  <a:lnTo>
                    <a:pt x="5" y="2"/>
                  </a:lnTo>
                  <a:lnTo>
                    <a:pt x="5" y="2"/>
                  </a:lnTo>
                  <a:lnTo>
                    <a:pt x="5" y="2"/>
                  </a:lnTo>
                  <a:lnTo>
                    <a:pt x="5" y="2"/>
                  </a:lnTo>
                  <a:lnTo>
                    <a:pt x="5" y="2"/>
                  </a:lnTo>
                  <a:lnTo>
                    <a:pt x="3" y="0"/>
                  </a:lnTo>
                  <a:lnTo>
                    <a:pt x="3" y="0"/>
                  </a:lnTo>
                  <a:lnTo>
                    <a:pt x="3" y="0"/>
                  </a:lnTo>
                  <a:lnTo>
                    <a:pt x="3" y="0"/>
                  </a:lnTo>
                  <a:lnTo>
                    <a:pt x="2" y="0"/>
                  </a:lnTo>
                  <a:lnTo>
                    <a:pt x="2" y="0"/>
                  </a:lnTo>
                  <a:lnTo>
                    <a:pt x="2" y="0"/>
                  </a:lnTo>
                  <a:lnTo>
                    <a:pt x="2" y="0"/>
                  </a:lnTo>
                  <a:lnTo>
                    <a:pt x="0" y="0"/>
                  </a:lnTo>
                  <a:lnTo>
                    <a:pt x="0" y="2"/>
                  </a:lnTo>
                  <a:lnTo>
                    <a:pt x="0" y="2"/>
                  </a:lnTo>
                  <a:lnTo>
                    <a:pt x="0" y="2"/>
                  </a:lnTo>
                  <a:lnTo>
                    <a:pt x="0" y="2"/>
                  </a:lnTo>
                  <a:lnTo>
                    <a:pt x="0" y="3"/>
                  </a:lnTo>
                  <a:lnTo>
                    <a:pt x="0" y="3"/>
                  </a:lnTo>
                  <a:lnTo>
                    <a:pt x="0" y="3"/>
                  </a:lnTo>
                  <a:lnTo>
                    <a:pt x="0" y="3"/>
                  </a:lnTo>
                  <a:lnTo>
                    <a:pt x="2" y="5"/>
                  </a:lnTo>
                  <a:lnTo>
                    <a:pt x="2" y="5"/>
                  </a:lnTo>
                  <a:lnTo>
                    <a:pt x="2" y="5"/>
                  </a:lnTo>
                  <a:lnTo>
                    <a:pt x="2" y="5"/>
                  </a:lnTo>
                  <a:lnTo>
                    <a:pt x="3" y="5"/>
                  </a:lnTo>
                  <a:lnTo>
                    <a:pt x="3" y="5"/>
                  </a:lnTo>
                  <a:lnTo>
                    <a:pt x="3" y="5"/>
                  </a:lnTo>
                  <a:lnTo>
                    <a:pt x="3" y="3"/>
                  </a:lnTo>
                  <a:lnTo>
                    <a:pt x="5" y="3"/>
                  </a:lnTo>
                  <a:lnTo>
                    <a:pt x="5" y="3"/>
                  </a:lnTo>
                  <a:lnTo>
                    <a:pt x="5" y="3"/>
                  </a:lnTo>
                  <a:lnTo>
                    <a:pt x="5" y="2"/>
                  </a:lnTo>
                  <a:lnTo>
                    <a:pt x="5" y="2"/>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7" name="Freeform 1667"/>
            <p:cNvSpPr>
              <a:spLocks/>
            </p:cNvSpPr>
            <p:nvPr/>
          </p:nvSpPr>
          <p:spPr bwMode="auto">
            <a:xfrm>
              <a:off x="4114" y="2570"/>
              <a:ext cx="5" cy="5"/>
            </a:xfrm>
            <a:custGeom>
              <a:avLst/>
              <a:gdLst>
                <a:gd name="T0" fmla="*/ 5 w 5"/>
                <a:gd name="T1" fmla="*/ 2 h 5"/>
                <a:gd name="T2" fmla="*/ 5 w 5"/>
                <a:gd name="T3" fmla="*/ 2 h 5"/>
                <a:gd name="T4" fmla="*/ 3 w 5"/>
                <a:gd name="T5" fmla="*/ 0 h 5"/>
                <a:gd name="T6" fmla="*/ 3 w 5"/>
                <a:gd name="T7" fmla="*/ 0 h 5"/>
                <a:gd name="T8" fmla="*/ 2 w 5"/>
                <a:gd name="T9" fmla="*/ 0 h 5"/>
                <a:gd name="T10" fmla="*/ 2 w 5"/>
                <a:gd name="T11" fmla="*/ 0 h 5"/>
                <a:gd name="T12" fmla="*/ 0 w 5"/>
                <a:gd name="T13" fmla="*/ 2 h 5"/>
                <a:gd name="T14" fmla="*/ 0 w 5"/>
                <a:gd name="T15" fmla="*/ 2 h 5"/>
                <a:gd name="T16" fmla="*/ 0 w 5"/>
                <a:gd name="T17" fmla="*/ 3 h 5"/>
                <a:gd name="T18" fmla="*/ 0 w 5"/>
                <a:gd name="T19" fmla="*/ 3 h 5"/>
                <a:gd name="T20" fmla="*/ 2 w 5"/>
                <a:gd name="T21" fmla="*/ 5 h 5"/>
                <a:gd name="T22" fmla="*/ 2 w 5"/>
                <a:gd name="T23" fmla="*/ 5 h 5"/>
                <a:gd name="T24" fmla="*/ 3 w 5"/>
                <a:gd name="T25" fmla="*/ 5 h 5"/>
                <a:gd name="T26" fmla="*/ 3 w 5"/>
                <a:gd name="T27" fmla="*/ 5 h 5"/>
                <a:gd name="T28" fmla="*/ 5 w 5"/>
                <a:gd name="T29" fmla="*/ 3 h 5"/>
                <a:gd name="T30" fmla="*/ 5 w 5"/>
                <a:gd name="T31" fmla="*/ 3 h 5"/>
                <a:gd name="T32" fmla="*/ 5 w 5"/>
                <a:gd name="T33" fmla="*/ 2 h 5"/>
                <a:gd name="T34" fmla="*/ 3 w 5"/>
                <a:gd name="T35" fmla="*/ 2 h 5"/>
                <a:gd name="T36" fmla="*/ 3 w 5"/>
                <a:gd name="T37" fmla="*/ 2 h 5"/>
                <a:gd name="T38" fmla="*/ 3 w 5"/>
                <a:gd name="T39" fmla="*/ 0 h 5"/>
                <a:gd name="T40" fmla="*/ 2 w 5"/>
                <a:gd name="T41" fmla="*/ 0 h 5"/>
                <a:gd name="T42" fmla="*/ 2 w 5"/>
                <a:gd name="T43" fmla="*/ 0 h 5"/>
                <a:gd name="T44" fmla="*/ 2 w 5"/>
                <a:gd name="T45" fmla="*/ 2 h 5"/>
                <a:gd name="T46" fmla="*/ 0 w 5"/>
                <a:gd name="T47" fmla="*/ 2 h 5"/>
                <a:gd name="T48" fmla="*/ 0 w 5"/>
                <a:gd name="T49" fmla="*/ 2 h 5"/>
                <a:gd name="T50" fmla="*/ 0 w 5"/>
                <a:gd name="T51" fmla="*/ 3 h 5"/>
                <a:gd name="T52" fmla="*/ 2 w 5"/>
                <a:gd name="T53" fmla="*/ 3 h 5"/>
                <a:gd name="T54" fmla="*/ 2 w 5"/>
                <a:gd name="T55" fmla="*/ 3 h 5"/>
                <a:gd name="T56" fmla="*/ 2 w 5"/>
                <a:gd name="T57" fmla="*/ 5 h 5"/>
                <a:gd name="T58" fmla="*/ 3 w 5"/>
                <a:gd name="T59" fmla="*/ 3 h 5"/>
                <a:gd name="T60" fmla="*/ 3 w 5"/>
                <a:gd name="T61" fmla="*/ 3 h 5"/>
                <a:gd name="T62" fmla="*/ 3 w 5"/>
                <a:gd name="T63" fmla="*/ 3 h 5"/>
                <a:gd name="T64" fmla="*/ 5 w 5"/>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5">
                  <a:moveTo>
                    <a:pt x="5" y="2"/>
                  </a:moveTo>
                  <a:lnTo>
                    <a:pt x="5" y="2"/>
                  </a:lnTo>
                  <a:lnTo>
                    <a:pt x="5" y="2"/>
                  </a:lnTo>
                  <a:lnTo>
                    <a:pt x="5" y="2"/>
                  </a:lnTo>
                  <a:lnTo>
                    <a:pt x="3" y="0"/>
                  </a:lnTo>
                  <a:lnTo>
                    <a:pt x="3" y="0"/>
                  </a:lnTo>
                  <a:lnTo>
                    <a:pt x="3" y="0"/>
                  </a:lnTo>
                  <a:lnTo>
                    <a:pt x="3" y="0"/>
                  </a:lnTo>
                  <a:lnTo>
                    <a:pt x="2" y="0"/>
                  </a:lnTo>
                  <a:lnTo>
                    <a:pt x="2" y="0"/>
                  </a:lnTo>
                  <a:lnTo>
                    <a:pt x="2" y="0"/>
                  </a:lnTo>
                  <a:lnTo>
                    <a:pt x="2" y="0"/>
                  </a:lnTo>
                  <a:lnTo>
                    <a:pt x="0" y="0"/>
                  </a:lnTo>
                  <a:lnTo>
                    <a:pt x="0" y="2"/>
                  </a:lnTo>
                  <a:lnTo>
                    <a:pt x="0" y="2"/>
                  </a:lnTo>
                  <a:lnTo>
                    <a:pt x="0" y="2"/>
                  </a:lnTo>
                  <a:lnTo>
                    <a:pt x="0" y="2"/>
                  </a:lnTo>
                  <a:lnTo>
                    <a:pt x="0" y="3"/>
                  </a:lnTo>
                  <a:lnTo>
                    <a:pt x="0" y="3"/>
                  </a:lnTo>
                  <a:lnTo>
                    <a:pt x="0" y="3"/>
                  </a:lnTo>
                  <a:lnTo>
                    <a:pt x="0" y="3"/>
                  </a:lnTo>
                  <a:lnTo>
                    <a:pt x="2" y="5"/>
                  </a:lnTo>
                  <a:lnTo>
                    <a:pt x="2" y="5"/>
                  </a:lnTo>
                  <a:lnTo>
                    <a:pt x="2" y="5"/>
                  </a:lnTo>
                  <a:lnTo>
                    <a:pt x="2" y="5"/>
                  </a:lnTo>
                  <a:lnTo>
                    <a:pt x="3" y="5"/>
                  </a:lnTo>
                  <a:lnTo>
                    <a:pt x="3" y="5"/>
                  </a:lnTo>
                  <a:lnTo>
                    <a:pt x="3" y="5"/>
                  </a:lnTo>
                  <a:lnTo>
                    <a:pt x="3" y="3"/>
                  </a:lnTo>
                  <a:lnTo>
                    <a:pt x="5" y="3"/>
                  </a:lnTo>
                  <a:lnTo>
                    <a:pt x="5" y="3"/>
                  </a:lnTo>
                  <a:lnTo>
                    <a:pt x="5" y="3"/>
                  </a:lnTo>
                  <a:lnTo>
                    <a:pt x="5" y="2"/>
                  </a:lnTo>
                  <a:lnTo>
                    <a:pt x="5" y="2"/>
                  </a:lnTo>
                  <a:lnTo>
                    <a:pt x="5" y="2"/>
                  </a:lnTo>
                  <a:lnTo>
                    <a:pt x="3" y="2"/>
                  </a:lnTo>
                  <a:lnTo>
                    <a:pt x="3" y="2"/>
                  </a:lnTo>
                  <a:lnTo>
                    <a:pt x="3" y="2"/>
                  </a:lnTo>
                  <a:lnTo>
                    <a:pt x="3" y="2"/>
                  </a:lnTo>
                  <a:lnTo>
                    <a:pt x="3" y="0"/>
                  </a:lnTo>
                  <a:lnTo>
                    <a:pt x="3" y="0"/>
                  </a:lnTo>
                  <a:lnTo>
                    <a:pt x="2" y="0"/>
                  </a:lnTo>
                  <a:lnTo>
                    <a:pt x="2" y="0"/>
                  </a:lnTo>
                  <a:lnTo>
                    <a:pt x="2" y="0"/>
                  </a:lnTo>
                  <a:lnTo>
                    <a:pt x="2" y="2"/>
                  </a:lnTo>
                  <a:lnTo>
                    <a:pt x="2" y="2"/>
                  </a:lnTo>
                  <a:lnTo>
                    <a:pt x="2" y="2"/>
                  </a:lnTo>
                  <a:lnTo>
                    <a:pt x="0" y="2"/>
                  </a:lnTo>
                  <a:lnTo>
                    <a:pt x="0" y="2"/>
                  </a:lnTo>
                  <a:lnTo>
                    <a:pt x="0" y="2"/>
                  </a:lnTo>
                  <a:lnTo>
                    <a:pt x="0" y="3"/>
                  </a:lnTo>
                  <a:lnTo>
                    <a:pt x="0" y="3"/>
                  </a:lnTo>
                  <a:lnTo>
                    <a:pt x="2" y="3"/>
                  </a:lnTo>
                  <a:lnTo>
                    <a:pt x="2" y="3"/>
                  </a:lnTo>
                  <a:lnTo>
                    <a:pt x="2" y="3"/>
                  </a:lnTo>
                  <a:lnTo>
                    <a:pt x="2" y="3"/>
                  </a:lnTo>
                  <a:lnTo>
                    <a:pt x="2" y="5"/>
                  </a:lnTo>
                  <a:lnTo>
                    <a:pt x="2" y="5"/>
                  </a:lnTo>
                  <a:lnTo>
                    <a:pt x="3" y="5"/>
                  </a:lnTo>
                  <a:lnTo>
                    <a:pt x="3" y="3"/>
                  </a:lnTo>
                  <a:lnTo>
                    <a:pt x="3" y="3"/>
                  </a:lnTo>
                  <a:lnTo>
                    <a:pt x="3" y="3"/>
                  </a:lnTo>
                  <a:lnTo>
                    <a:pt x="3" y="3"/>
                  </a:lnTo>
                  <a:lnTo>
                    <a:pt x="3" y="3"/>
                  </a:lnTo>
                  <a:lnTo>
                    <a:pt x="5" y="3"/>
                  </a:lnTo>
                  <a:lnTo>
                    <a:pt x="5" y="2"/>
                  </a:lnTo>
                  <a:lnTo>
                    <a:pt x="5" y="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8" name="Freeform 1668"/>
            <p:cNvSpPr>
              <a:spLocks/>
            </p:cNvSpPr>
            <p:nvPr/>
          </p:nvSpPr>
          <p:spPr bwMode="auto">
            <a:xfrm>
              <a:off x="4114" y="2570"/>
              <a:ext cx="5" cy="5"/>
            </a:xfrm>
            <a:custGeom>
              <a:avLst/>
              <a:gdLst>
                <a:gd name="T0" fmla="*/ 5 w 5"/>
                <a:gd name="T1" fmla="*/ 2 h 5"/>
                <a:gd name="T2" fmla="*/ 3 w 5"/>
                <a:gd name="T3" fmla="*/ 2 h 5"/>
                <a:gd name="T4" fmla="*/ 3 w 5"/>
                <a:gd name="T5" fmla="*/ 2 h 5"/>
                <a:gd name="T6" fmla="*/ 3 w 5"/>
                <a:gd name="T7" fmla="*/ 0 h 5"/>
                <a:gd name="T8" fmla="*/ 2 w 5"/>
                <a:gd name="T9" fmla="*/ 0 h 5"/>
                <a:gd name="T10" fmla="*/ 2 w 5"/>
                <a:gd name="T11" fmla="*/ 2 h 5"/>
                <a:gd name="T12" fmla="*/ 2 w 5"/>
                <a:gd name="T13" fmla="*/ 2 h 5"/>
                <a:gd name="T14" fmla="*/ 0 w 5"/>
                <a:gd name="T15" fmla="*/ 2 h 5"/>
                <a:gd name="T16" fmla="*/ 0 w 5"/>
                <a:gd name="T17" fmla="*/ 3 h 5"/>
                <a:gd name="T18" fmla="*/ 2 w 5"/>
                <a:gd name="T19" fmla="*/ 3 h 5"/>
                <a:gd name="T20" fmla="*/ 2 w 5"/>
                <a:gd name="T21" fmla="*/ 3 h 5"/>
                <a:gd name="T22" fmla="*/ 2 w 5"/>
                <a:gd name="T23" fmla="*/ 5 h 5"/>
                <a:gd name="T24" fmla="*/ 3 w 5"/>
                <a:gd name="T25" fmla="*/ 5 h 5"/>
                <a:gd name="T26" fmla="*/ 3 w 5"/>
                <a:gd name="T27" fmla="*/ 3 h 5"/>
                <a:gd name="T28" fmla="*/ 3 w 5"/>
                <a:gd name="T29" fmla="*/ 3 h 5"/>
                <a:gd name="T30" fmla="*/ 5 w 5"/>
                <a:gd name="T31" fmla="*/ 3 h 5"/>
                <a:gd name="T32" fmla="*/ 3 w 5"/>
                <a:gd name="T33" fmla="*/ 2 h 5"/>
                <a:gd name="T34" fmla="*/ 3 w 5"/>
                <a:gd name="T35" fmla="*/ 2 h 5"/>
                <a:gd name="T36" fmla="*/ 3 w 5"/>
                <a:gd name="T37" fmla="*/ 2 h 5"/>
                <a:gd name="T38" fmla="*/ 3 w 5"/>
                <a:gd name="T39" fmla="*/ 2 h 5"/>
                <a:gd name="T40" fmla="*/ 2 w 5"/>
                <a:gd name="T41" fmla="*/ 2 h 5"/>
                <a:gd name="T42" fmla="*/ 2 w 5"/>
                <a:gd name="T43" fmla="*/ 2 h 5"/>
                <a:gd name="T44" fmla="*/ 2 w 5"/>
                <a:gd name="T45" fmla="*/ 2 h 5"/>
                <a:gd name="T46" fmla="*/ 2 w 5"/>
                <a:gd name="T47" fmla="*/ 2 h 5"/>
                <a:gd name="T48" fmla="*/ 2 w 5"/>
                <a:gd name="T49" fmla="*/ 2 h 5"/>
                <a:gd name="T50" fmla="*/ 2 w 5"/>
                <a:gd name="T51" fmla="*/ 3 h 5"/>
                <a:gd name="T52" fmla="*/ 2 w 5"/>
                <a:gd name="T53" fmla="*/ 3 h 5"/>
                <a:gd name="T54" fmla="*/ 2 w 5"/>
                <a:gd name="T55" fmla="*/ 3 h 5"/>
                <a:gd name="T56" fmla="*/ 2 w 5"/>
                <a:gd name="T57" fmla="*/ 3 h 5"/>
                <a:gd name="T58" fmla="*/ 3 w 5"/>
                <a:gd name="T59" fmla="*/ 3 h 5"/>
                <a:gd name="T60" fmla="*/ 3 w 5"/>
                <a:gd name="T61" fmla="*/ 3 h 5"/>
                <a:gd name="T62" fmla="*/ 3 w 5"/>
                <a:gd name="T63" fmla="*/ 3 h 5"/>
                <a:gd name="T64" fmla="*/ 3 w 5"/>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5">
                  <a:moveTo>
                    <a:pt x="5" y="2"/>
                  </a:moveTo>
                  <a:lnTo>
                    <a:pt x="5" y="2"/>
                  </a:lnTo>
                  <a:lnTo>
                    <a:pt x="3" y="2"/>
                  </a:lnTo>
                  <a:lnTo>
                    <a:pt x="3" y="2"/>
                  </a:lnTo>
                  <a:lnTo>
                    <a:pt x="3" y="2"/>
                  </a:lnTo>
                  <a:lnTo>
                    <a:pt x="3" y="2"/>
                  </a:lnTo>
                  <a:lnTo>
                    <a:pt x="3" y="0"/>
                  </a:lnTo>
                  <a:lnTo>
                    <a:pt x="3" y="0"/>
                  </a:lnTo>
                  <a:lnTo>
                    <a:pt x="2" y="0"/>
                  </a:lnTo>
                  <a:lnTo>
                    <a:pt x="2" y="0"/>
                  </a:lnTo>
                  <a:lnTo>
                    <a:pt x="2" y="0"/>
                  </a:lnTo>
                  <a:lnTo>
                    <a:pt x="2" y="2"/>
                  </a:lnTo>
                  <a:lnTo>
                    <a:pt x="2" y="2"/>
                  </a:lnTo>
                  <a:lnTo>
                    <a:pt x="2" y="2"/>
                  </a:lnTo>
                  <a:lnTo>
                    <a:pt x="0" y="2"/>
                  </a:lnTo>
                  <a:lnTo>
                    <a:pt x="0" y="2"/>
                  </a:lnTo>
                  <a:lnTo>
                    <a:pt x="0" y="2"/>
                  </a:lnTo>
                  <a:lnTo>
                    <a:pt x="0" y="3"/>
                  </a:lnTo>
                  <a:lnTo>
                    <a:pt x="0" y="3"/>
                  </a:lnTo>
                  <a:lnTo>
                    <a:pt x="2" y="3"/>
                  </a:lnTo>
                  <a:lnTo>
                    <a:pt x="2" y="3"/>
                  </a:lnTo>
                  <a:lnTo>
                    <a:pt x="2" y="3"/>
                  </a:lnTo>
                  <a:lnTo>
                    <a:pt x="2" y="3"/>
                  </a:lnTo>
                  <a:lnTo>
                    <a:pt x="2" y="5"/>
                  </a:lnTo>
                  <a:lnTo>
                    <a:pt x="2" y="5"/>
                  </a:lnTo>
                  <a:lnTo>
                    <a:pt x="3" y="5"/>
                  </a:lnTo>
                  <a:lnTo>
                    <a:pt x="3" y="3"/>
                  </a:lnTo>
                  <a:lnTo>
                    <a:pt x="3" y="3"/>
                  </a:lnTo>
                  <a:lnTo>
                    <a:pt x="3" y="3"/>
                  </a:lnTo>
                  <a:lnTo>
                    <a:pt x="3" y="3"/>
                  </a:lnTo>
                  <a:lnTo>
                    <a:pt x="3" y="3"/>
                  </a:lnTo>
                  <a:lnTo>
                    <a:pt x="5" y="3"/>
                  </a:lnTo>
                  <a:lnTo>
                    <a:pt x="5" y="2"/>
                  </a:lnTo>
                  <a:lnTo>
                    <a:pt x="3" y="2"/>
                  </a:lnTo>
                  <a:lnTo>
                    <a:pt x="3" y="2"/>
                  </a:lnTo>
                  <a:lnTo>
                    <a:pt x="3" y="2"/>
                  </a:lnTo>
                  <a:lnTo>
                    <a:pt x="3" y="2"/>
                  </a:lnTo>
                  <a:lnTo>
                    <a:pt x="3" y="2"/>
                  </a:lnTo>
                  <a:lnTo>
                    <a:pt x="3" y="2"/>
                  </a:lnTo>
                  <a:lnTo>
                    <a:pt x="3" y="2"/>
                  </a:lnTo>
                  <a:lnTo>
                    <a:pt x="3" y="2"/>
                  </a:lnTo>
                  <a:lnTo>
                    <a:pt x="2" y="2"/>
                  </a:lnTo>
                  <a:lnTo>
                    <a:pt x="2" y="2"/>
                  </a:lnTo>
                  <a:lnTo>
                    <a:pt x="2" y="2"/>
                  </a:lnTo>
                  <a:lnTo>
                    <a:pt x="2" y="2"/>
                  </a:lnTo>
                  <a:lnTo>
                    <a:pt x="2" y="2"/>
                  </a:lnTo>
                  <a:lnTo>
                    <a:pt x="2" y="2"/>
                  </a:lnTo>
                  <a:lnTo>
                    <a:pt x="2" y="2"/>
                  </a:lnTo>
                  <a:lnTo>
                    <a:pt x="2" y="2"/>
                  </a:lnTo>
                  <a:lnTo>
                    <a:pt x="2" y="2"/>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2"/>
                  </a:lnTo>
                  <a:lnTo>
                    <a:pt x="5" y="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29" name="Freeform 1669"/>
            <p:cNvSpPr>
              <a:spLocks/>
            </p:cNvSpPr>
            <p:nvPr/>
          </p:nvSpPr>
          <p:spPr bwMode="auto">
            <a:xfrm>
              <a:off x="4116" y="2572"/>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1 h 1"/>
                <a:gd name="T36" fmla="*/ 0 w 1"/>
                <a:gd name="T37" fmla="*/ 1 h 1"/>
                <a:gd name="T38" fmla="*/ 0 w 1"/>
                <a:gd name="T39" fmla="*/ 1 h 1"/>
                <a:gd name="T40" fmla="*/ 0 w 1"/>
                <a:gd name="T41" fmla="*/ 1 h 1"/>
                <a:gd name="T42" fmla="*/ 0 w 1"/>
                <a:gd name="T43" fmla="*/ 1 h 1"/>
                <a:gd name="T44" fmla="*/ 0 w 1"/>
                <a:gd name="T45" fmla="*/ 1 h 1"/>
                <a:gd name="T46" fmla="*/ 0 w 1"/>
                <a:gd name="T47" fmla="*/ 1 h 1"/>
                <a:gd name="T48" fmla="*/ 0 w 1"/>
                <a:gd name="T49" fmla="*/ 1 h 1"/>
                <a:gd name="T50" fmla="*/ 1 w 1"/>
                <a:gd name="T51" fmla="*/ 1 h 1"/>
                <a:gd name="T52" fmla="*/ 1 w 1"/>
                <a:gd name="T53" fmla="*/ 1 h 1"/>
                <a:gd name="T54" fmla="*/ 1 w 1"/>
                <a:gd name="T55" fmla="*/ 1 h 1"/>
                <a:gd name="T56" fmla="*/ 1 w 1"/>
                <a:gd name="T57" fmla="*/ 1 h 1"/>
                <a:gd name="T58" fmla="*/ 1 w 1"/>
                <a:gd name="T59" fmla="*/ 1 h 1"/>
                <a:gd name="T60" fmla="*/ 1 w 1"/>
                <a:gd name="T61" fmla="*/ 1 h 1"/>
                <a:gd name="T62" fmla="*/ 1 w 1"/>
                <a:gd name="T63" fmla="*/ 1 h 1"/>
                <a:gd name="T64" fmla="*/ 1 w 1"/>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1">
                  <a:moveTo>
                    <a:pt x="1" y="0"/>
                  </a:move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0" name="Freeform 1670"/>
            <p:cNvSpPr>
              <a:spLocks/>
            </p:cNvSpPr>
            <p:nvPr/>
          </p:nvSpPr>
          <p:spPr bwMode="auto">
            <a:xfrm>
              <a:off x="4116" y="2572"/>
              <a:ext cx="1" cy="1"/>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1 h 1"/>
                <a:gd name="T36" fmla="*/ 0 w 1"/>
                <a:gd name="T37" fmla="*/ 1 h 1"/>
                <a:gd name="T38" fmla="*/ 0 w 1"/>
                <a:gd name="T39" fmla="*/ 1 h 1"/>
                <a:gd name="T40" fmla="*/ 0 w 1"/>
                <a:gd name="T41" fmla="*/ 1 h 1"/>
                <a:gd name="T42" fmla="*/ 0 w 1"/>
                <a:gd name="T43" fmla="*/ 1 h 1"/>
                <a:gd name="T44" fmla="*/ 0 w 1"/>
                <a:gd name="T45" fmla="*/ 1 h 1"/>
                <a:gd name="T46" fmla="*/ 0 w 1"/>
                <a:gd name="T47" fmla="*/ 1 h 1"/>
                <a:gd name="T48" fmla="*/ 0 w 1"/>
                <a:gd name="T49" fmla="*/ 1 h 1"/>
                <a:gd name="T50" fmla="*/ 1 w 1"/>
                <a:gd name="T51" fmla="*/ 1 h 1"/>
                <a:gd name="T52" fmla="*/ 1 w 1"/>
                <a:gd name="T53" fmla="*/ 1 h 1"/>
                <a:gd name="T54" fmla="*/ 1 w 1"/>
                <a:gd name="T55" fmla="*/ 1 h 1"/>
                <a:gd name="T56" fmla="*/ 1 w 1"/>
                <a:gd name="T57" fmla="*/ 1 h 1"/>
                <a:gd name="T58" fmla="*/ 1 w 1"/>
                <a:gd name="T59" fmla="*/ 1 h 1"/>
                <a:gd name="T60" fmla="*/ 1 w 1"/>
                <a:gd name="T61" fmla="*/ 1 h 1"/>
                <a:gd name="T62" fmla="*/ 1 w 1"/>
                <a:gd name="T63" fmla="*/ 1 h 1"/>
                <a:gd name="T64" fmla="*/ 1 w 1"/>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1">
                  <a:moveTo>
                    <a:pt x="1" y="0"/>
                  </a:move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1" name="Freeform 1671"/>
            <p:cNvSpPr>
              <a:spLocks/>
            </p:cNvSpPr>
            <p:nvPr/>
          </p:nvSpPr>
          <p:spPr bwMode="auto">
            <a:xfrm>
              <a:off x="4073" y="2543"/>
              <a:ext cx="129" cy="128"/>
            </a:xfrm>
            <a:custGeom>
              <a:avLst/>
              <a:gdLst>
                <a:gd name="T0" fmla="*/ 64 w 129"/>
                <a:gd name="T1" fmla="*/ 0 h 128"/>
                <a:gd name="T2" fmla="*/ 77 w 129"/>
                <a:gd name="T3" fmla="*/ 1 h 128"/>
                <a:gd name="T4" fmla="*/ 89 w 129"/>
                <a:gd name="T5" fmla="*/ 4 h 128"/>
                <a:gd name="T6" fmla="*/ 100 w 129"/>
                <a:gd name="T7" fmla="*/ 11 h 128"/>
                <a:gd name="T8" fmla="*/ 109 w 129"/>
                <a:gd name="T9" fmla="*/ 19 h 128"/>
                <a:gd name="T10" fmla="*/ 118 w 129"/>
                <a:gd name="T11" fmla="*/ 29 h 128"/>
                <a:gd name="T12" fmla="*/ 123 w 129"/>
                <a:gd name="T13" fmla="*/ 39 h 128"/>
                <a:gd name="T14" fmla="*/ 128 w 129"/>
                <a:gd name="T15" fmla="*/ 52 h 128"/>
                <a:gd name="T16" fmla="*/ 129 w 129"/>
                <a:gd name="T17" fmla="*/ 65 h 128"/>
                <a:gd name="T18" fmla="*/ 128 w 129"/>
                <a:gd name="T19" fmla="*/ 78 h 128"/>
                <a:gd name="T20" fmla="*/ 123 w 129"/>
                <a:gd name="T21" fmla="*/ 89 h 128"/>
                <a:gd name="T22" fmla="*/ 118 w 129"/>
                <a:gd name="T23" fmla="*/ 101 h 128"/>
                <a:gd name="T24" fmla="*/ 109 w 129"/>
                <a:gd name="T25" fmla="*/ 109 h 128"/>
                <a:gd name="T26" fmla="*/ 100 w 129"/>
                <a:gd name="T27" fmla="*/ 118 h 128"/>
                <a:gd name="T28" fmla="*/ 89 w 129"/>
                <a:gd name="T29" fmla="*/ 124 h 128"/>
                <a:gd name="T30" fmla="*/ 77 w 129"/>
                <a:gd name="T31" fmla="*/ 128 h 128"/>
                <a:gd name="T32" fmla="*/ 64 w 129"/>
                <a:gd name="T33" fmla="*/ 128 h 128"/>
                <a:gd name="T34" fmla="*/ 51 w 129"/>
                <a:gd name="T35" fmla="*/ 128 h 128"/>
                <a:gd name="T36" fmla="*/ 38 w 129"/>
                <a:gd name="T37" fmla="*/ 124 h 128"/>
                <a:gd name="T38" fmla="*/ 28 w 129"/>
                <a:gd name="T39" fmla="*/ 118 h 128"/>
                <a:gd name="T40" fmla="*/ 18 w 129"/>
                <a:gd name="T41" fmla="*/ 109 h 128"/>
                <a:gd name="T42" fmla="*/ 11 w 129"/>
                <a:gd name="T43" fmla="*/ 101 h 128"/>
                <a:gd name="T44" fmla="*/ 5 w 129"/>
                <a:gd name="T45" fmla="*/ 89 h 128"/>
                <a:gd name="T46" fmla="*/ 1 w 129"/>
                <a:gd name="T47" fmla="*/ 78 h 128"/>
                <a:gd name="T48" fmla="*/ 0 w 129"/>
                <a:gd name="T49" fmla="*/ 65 h 128"/>
                <a:gd name="T50" fmla="*/ 1 w 129"/>
                <a:gd name="T51" fmla="*/ 52 h 128"/>
                <a:gd name="T52" fmla="*/ 5 w 129"/>
                <a:gd name="T53" fmla="*/ 39 h 128"/>
                <a:gd name="T54" fmla="*/ 11 w 129"/>
                <a:gd name="T55" fmla="*/ 29 h 128"/>
                <a:gd name="T56" fmla="*/ 18 w 129"/>
                <a:gd name="T57" fmla="*/ 19 h 128"/>
                <a:gd name="T58" fmla="*/ 28 w 129"/>
                <a:gd name="T59" fmla="*/ 11 h 128"/>
                <a:gd name="T60" fmla="*/ 38 w 129"/>
                <a:gd name="T61" fmla="*/ 4 h 128"/>
                <a:gd name="T62" fmla="*/ 51 w 129"/>
                <a:gd name="T63" fmla="*/ 1 h 128"/>
                <a:gd name="T64" fmla="*/ 64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4" y="0"/>
                  </a:moveTo>
                  <a:lnTo>
                    <a:pt x="77" y="1"/>
                  </a:lnTo>
                  <a:lnTo>
                    <a:pt x="89" y="4"/>
                  </a:lnTo>
                  <a:lnTo>
                    <a:pt x="100" y="11"/>
                  </a:lnTo>
                  <a:lnTo>
                    <a:pt x="109" y="19"/>
                  </a:lnTo>
                  <a:lnTo>
                    <a:pt x="118" y="29"/>
                  </a:lnTo>
                  <a:lnTo>
                    <a:pt x="123" y="39"/>
                  </a:lnTo>
                  <a:lnTo>
                    <a:pt x="128" y="52"/>
                  </a:lnTo>
                  <a:lnTo>
                    <a:pt x="129" y="65"/>
                  </a:lnTo>
                  <a:lnTo>
                    <a:pt x="128" y="78"/>
                  </a:lnTo>
                  <a:lnTo>
                    <a:pt x="123" y="89"/>
                  </a:lnTo>
                  <a:lnTo>
                    <a:pt x="118" y="101"/>
                  </a:lnTo>
                  <a:lnTo>
                    <a:pt x="109" y="109"/>
                  </a:lnTo>
                  <a:lnTo>
                    <a:pt x="100" y="118"/>
                  </a:lnTo>
                  <a:lnTo>
                    <a:pt x="89" y="124"/>
                  </a:lnTo>
                  <a:lnTo>
                    <a:pt x="77" y="128"/>
                  </a:lnTo>
                  <a:lnTo>
                    <a:pt x="64" y="128"/>
                  </a:lnTo>
                  <a:lnTo>
                    <a:pt x="51" y="128"/>
                  </a:lnTo>
                  <a:lnTo>
                    <a:pt x="38" y="124"/>
                  </a:lnTo>
                  <a:lnTo>
                    <a:pt x="28" y="118"/>
                  </a:lnTo>
                  <a:lnTo>
                    <a:pt x="18" y="109"/>
                  </a:lnTo>
                  <a:lnTo>
                    <a:pt x="11" y="101"/>
                  </a:lnTo>
                  <a:lnTo>
                    <a:pt x="5" y="89"/>
                  </a:lnTo>
                  <a:lnTo>
                    <a:pt x="1" y="78"/>
                  </a:lnTo>
                  <a:lnTo>
                    <a:pt x="0" y="65"/>
                  </a:lnTo>
                  <a:lnTo>
                    <a:pt x="1" y="52"/>
                  </a:lnTo>
                  <a:lnTo>
                    <a:pt x="5" y="39"/>
                  </a:lnTo>
                  <a:lnTo>
                    <a:pt x="11" y="29"/>
                  </a:lnTo>
                  <a:lnTo>
                    <a:pt x="18" y="19"/>
                  </a:lnTo>
                  <a:lnTo>
                    <a:pt x="28" y="11"/>
                  </a:lnTo>
                  <a:lnTo>
                    <a:pt x="38" y="4"/>
                  </a:lnTo>
                  <a:lnTo>
                    <a:pt x="51" y="1"/>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632" name="Freeform 1672"/>
            <p:cNvSpPr>
              <a:spLocks/>
            </p:cNvSpPr>
            <p:nvPr/>
          </p:nvSpPr>
          <p:spPr bwMode="auto">
            <a:xfrm>
              <a:off x="4090" y="2556"/>
              <a:ext cx="47" cy="33"/>
            </a:xfrm>
            <a:custGeom>
              <a:avLst/>
              <a:gdLst>
                <a:gd name="T0" fmla="*/ 47 w 47"/>
                <a:gd name="T1" fmla="*/ 22 h 33"/>
                <a:gd name="T2" fmla="*/ 42 w 47"/>
                <a:gd name="T3" fmla="*/ 19 h 33"/>
                <a:gd name="T4" fmla="*/ 36 w 47"/>
                <a:gd name="T5" fmla="*/ 16 h 33"/>
                <a:gd name="T6" fmla="*/ 30 w 47"/>
                <a:gd name="T7" fmla="*/ 14 h 33"/>
                <a:gd name="T8" fmla="*/ 24 w 47"/>
                <a:gd name="T9" fmla="*/ 11 h 33"/>
                <a:gd name="T10" fmla="*/ 20 w 47"/>
                <a:gd name="T11" fmla="*/ 9 h 33"/>
                <a:gd name="T12" fmla="*/ 16 w 47"/>
                <a:gd name="T13" fmla="*/ 6 h 33"/>
                <a:gd name="T14" fmla="*/ 11 w 47"/>
                <a:gd name="T15" fmla="*/ 3 h 33"/>
                <a:gd name="T16" fmla="*/ 8 w 47"/>
                <a:gd name="T17" fmla="*/ 0 h 33"/>
                <a:gd name="T18" fmla="*/ 0 w 47"/>
                <a:gd name="T19" fmla="*/ 7 h 33"/>
                <a:gd name="T20" fmla="*/ 4 w 47"/>
                <a:gd name="T21" fmla="*/ 11 h 33"/>
                <a:gd name="T22" fmla="*/ 8 w 47"/>
                <a:gd name="T23" fmla="*/ 14 h 33"/>
                <a:gd name="T24" fmla="*/ 13 w 47"/>
                <a:gd name="T25" fmla="*/ 19 h 33"/>
                <a:gd name="T26" fmla="*/ 19 w 47"/>
                <a:gd name="T27" fmla="*/ 22 h 33"/>
                <a:gd name="T28" fmla="*/ 24 w 47"/>
                <a:gd name="T29" fmla="*/ 24 h 33"/>
                <a:gd name="T30" fmla="*/ 30 w 47"/>
                <a:gd name="T31" fmla="*/ 27 h 33"/>
                <a:gd name="T32" fmla="*/ 37 w 47"/>
                <a:gd name="T33" fmla="*/ 30 h 33"/>
                <a:gd name="T34" fmla="*/ 43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2" y="19"/>
                  </a:lnTo>
                  <a:lnTo>
                    <a:pt x="36" y="16"/>
                  </a:lnTo>
                  <a:lnTo>
                    <a:pt x="30" y="14"/>
                  </a:lnTo>
                  <a:lnTo>
                    <a:pt x="24" y="11"/>
                  </a:lnTo>
                  <a:lnTo>
                    <a:pt x="20" y="9"/>
                  </a:lnTo>
                  <a:lnTo>
                    <a:pt x="16" y="6"/>
                  </a:lnTo>
                  <a:lnTo>
                    <a:pt x="11" y="3"/>
                  </a:lnTo>
                  <a:lnTo>
                    <a:pt x="8" y="0"/>
                  </a:lnTo>
                  <a:lnTo>
                    <a:pt x="0" y="7"/>
                  </a:lnTo>
                  <a:lnTo>
                    <a:pt x="4" y="11"/>
                  </a:lnTo>
                  <a:lnTo>
                    <a:pt x="8" y="14"/>
                  </a:lnTo>
                  <a:lnTo>
                    <a:pt x="13" y="19"/>
                  </a:lnTo>
                  <a:lnTo>
                    <a:pt x="19" y="22"/>
                  </a:lnTo>
                  <a:lnTo>
                    <a:pt x="24" y="24"/>
                  </a:lnTo>
                  <a:lnTo>
                    <a:pt x="30" y="27"/>
                  </a:lnTo>
                  <a:lnTo>
                    <a:pt x="37" y="30"/>
                  </a:lnTo>
                  <a:lnTo>
                    <a:pt x="43"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3" name="Freeform 1673"/>
            <p:cNvSpPr>
              <a:spLocks/>
            </p:cNvSpPr>
            <p:nvPr/>
          </p:nvSpPr>
          <p:spPr bwMode="auto">
            <a:xfrm>
              <a:off x="4133" y="2578"/>
              <a:ext cx="68" cy="24"/>
            </a:xfrm>
            <a:custGeom>
              <a:avLst/>
              <a:gdLst>
                <a:gd name="T0" fmla="*/ 68 w 68"/>
                <a:gd name="T1" fmla="*/ 11 h 24"/>
                <a:gd name="T2" fmla="*/ 59 w 68"/>
                <a:gd name="T3" fmla="*/ 12 h 24"/>
                <a:gd name="T4" fmla="*/ 52 w 68"/>
                <a:gd name="T5" fmla="*/ 11 h 24"/>
                <a:gd name="T6" fmla="*/ 43 w 68"/>
                <a:gd name="T7" fmla="*/ 10 h 24"/>
                <a:gd name="T8" fmla="*/ 36 w 68"/>
                <a:gd name="T9" fmla="*/ 8 h 24"/>
                <a:gd name="T10" fmla="*/ 27 w 68"/>
                <a:gd name="T11" fmla="*/ 7 h 24"/>
                <a:gd name="T12" fmla="*/ 20 w 68"/>
                <a:gd name="T13" fmla="*/ 4 h 24"/>
                <a:gd name="T14" fmla="*/ 11 w 68"/>
                <a:gd name="T15" fmla="*/ 2 h 24"/>
                <a:gd name="T16" fmla="*/ 4 w 68"/>
                <a:gd name="T17" fmla="*/ 0 h 24"/>
                <a:gd name="T18" fmla="*/ 0 w 68"/>
                <a:gd name="T19" fmla="*/ 11 h 24"/>
                <a:gd name="T20" fmla="*/ 9 w 68"/>
                <a:gd name="T21" fmla="*/ 14 h 24"/>
                <a:gd name="T22" fmla="*/ 16 w 68"/>
                <a:gd name="T23" fmla="*/ 15 h 24"/>
                <a:gd name="T24" fmla="*/ 24 w 68"/>
                <a:gd name="T25" fmla="*/ 18 h 24"/>
                <a:gd name="T26" fmla="*/ 33 w 68"/>
                <a:gd name="T27" fmla="*/ 20 h 24"/>
                <a:gd name="T28" fmla="*/ 42 w 68"/>
                <a:gd name="T29" fmla="*/ 23 h 24"/>
                <a:gd name="T30" fmla="*/ 50 w 68"/>
                <a:gd name="T31" fmla="*/ 23 h 24"/>
                <a:gd name="T32" fmla="*/ 59 w 68"/>
                <a:gd name="T33" fmla="*/ 24 h 24"/>
                <a:gd name="T34" fmla="*/ 68 w 68"/>
                <a:gd name="T35" fmla="*/ 24 h 24"/>
                <a:gd name="T36" fmla="*/ 68 w 68"/>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8" y="11"/>
                  </a:moveTo>
                  <a:lnTo>
                    <a:pt x="59" y="12"/>
                  </a:lnTo>
                  <a:lnTo>
                    <a:pt x="52" y="11"/>
                  </a:lnTo>
                  <a:lnTo>
                    <a:pt x="43" y="10"/>
                  </a:lnTo>
                  <a:lnTo>
                    <a:pt x="36" y="8"/>
                  </a:lnTo>
                  <a:lnTo>
                    <a:pt x="27" y="7"/>
                  </a:lnTo>
                  <a:lnTo>
                    <a:pt x="20" y="4"/>
                  </a:lnTo>
                  <a:lnTo>
                    <a:pt x="11" y="2"/>
                  </a:lnTo>
                  <a:lnTo>
                    <a:pt x="4" y="0"/>
                  </a:lnTo>
                  <a:lnTo>
                    <a:pt x="0" y="11"/>
                  </a:lnTo>
                  <a:lnTo>
                    <a:pt x="9" y="14"/>
                  </a:lnTo>
                  <a:lnTo>
                    <a:pt x="16" y="15"/>
                  </a:lnTo>
                  <a:lnTo>
                    <a:pt x="24" y="18"/>
                  </a:lnTo>
                  <a:lnTo>
                    <a:pt x="33" y="20"/>
                  </a:lnTo>
                  <a:lnTo>
                    <a:pt x="42" y="23"/>
                  </a:lnTo>
                  <a:lnTo>
                    <a:pt x="50" y="23"/>
                  </a:lnTo>
                  <a:lnTo>
                    <a:pt x="59" y="24"/>
                  </a:lnTo>
                  <a:lnTo>
                    <a:pt x="68" y="24"/>
                  </a:lnTo>
                  <a:lnTo>
                    <a:pt x="6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4" name="Freeform 1674"/>
            <p:cNvSpPr>
              <a:spLocks/>
            </p:cNvSpPr>
            <p:nvPr/>
          </p:nvSpPr>
          <p:spPr bwMode="auto">
            <a:xfrm>
              <a:off x="4068" y="2605"/>
              <a:ext cx="17" cy="16"/>
            </a:xfrm>
            <a:custGeom>
              <a:avLst/>
              <a:gdLst>
                <a:gd name="T0" fmla="*/ 17 w 17"/>
                <a:gd name="T1" fmla="*/ 7 h 16"/>
                <a:gd name="T2" fmla="*/ 16 w 17"/>
                <a:gd name="T3" fmla="*/ 6 h 16"/>
                <a:gd name="T4" fmla="*/ 15 w 17"/>
                <a:gd name="T5" fmla="*/ 4 h 16"/>
                <a:gd name="T6" fmla="*/ 13 w 17"/>
                <a:gd name="T7" fmla="*/ 4 h 16"/>
                <a:gd name="T8" fmla="*/ 13 w 17"/>
                <a:gd name="T9" fmla="*/ 3 h 16"/>
                <a:gd name="T10" fmla="*/ 12 w 17"/>
                <a:gd name="T11" fmla="*/ 1 h 16"/>
                <a:gd name="T12" fmla="*/ 10 w 17"/>
                <a:gd name="T13" fmla="*/ 1 h 16"/>
                <a:gd name="T14" fmla="*/ 10 w 17"/>
                <a:gd name="T15" fmla="*/ 0 h 16"/>
                <a:gd name="T16" fmla="*/ 9 w 17"/>
                <a:gd name="T17" fmla="*/ 0 h 16"/>
                <a:gd name="T18" fmla="*/ 0 w 17"/>
                <a:gd name="T19" fmla="*/ 8 h 16"/>
                <a:gd name="T20" fmla="*/ 2 w 17"/>
                <a:gd name="T21" fmla="*/ 8 h 16"/>
                <a:gd name="T22" fmla="*/ 3 w 17"/>
                <a:gd name="T23" fmla="*/ 10 h 16"/>
                <a:gd name="T24" fmla="*/ 3 w 17"/>
                <a:gd name="T25" fmla="*/ 11 h 16"/>
                <a:gd name="T26" fmla="*/ 5 w 17"/>
                <a:gd name="T27" fmla="*/ 11 h 16"/>
                <a:gd name="T28" fmla="*/ 6 w 17"/>
                <a:gd name="T29" fmla="*/ 13 h 16"/>
                <a:gd name="T30" fmla="*/ 7 w 17"/>
                <a:gd name="T31" fmla="*/ 14 h 16"/>
                <a:gd name="T32" fmla="*/ 9 w 17"/>
                <a:gd name="T33" fmla="*/ 16 h 16"/>
                <a:gd name="T34" fmla="*/ 10 w 17"/>
                <a:gd name="T35" fmla="*/ 16 h 16"/>
                <a:gd name="T36" fmla="*/ 17 w 17"/>
                <a:gd name="T3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7"/>
                  </a:moveTo>
                  <a:lnTo>
                    <a:pt x="16" y="6"/>
                  </a:lnTo>
                  <a:lnTo>
                    <a:pt x="15" y="4"/>
                  </a:lnTo>
                  <a:lnTo>
                    <a:pt x="13" y="4"/>
                  </a:lnTo>
                  <a:lnTo>
                    <a:pt x="13" y="3"/>
                  </a:lnTo>
                  <a:lnTo>
                    <a:pt x="12" y="1"/>
                  </a:lnTo>
                  <a:lnTo>
                    <a:pt x="10" y="1"/>
                  </a:lnTo>
                  <a:lnTo>
                    <a:pt x="10" y="0"/>
                  </a:lnTo>
                  <a:lnTo>
                    <a:pt x="9" y="0"/>
                  </a:lnTo>
                  <a:lnTo>
                    <a:pt x="0" y="8"/>
                  </a:lnTo>
                  <a:lnTo>
                    <a:pt x="2" y="8"/>
                  </a:lnTo>
                  <a:lnTo>
                    <a:pt x="3" y="10"/>
                  </a:lnTo>
                  <a:lnTo>
                    <a:pt x="3" y="11"/>
                  </a:lnTo>
                  <a:lnTo>
                    <a:pt x="5" y="11"/>
                  </a:lnTo>
                  <a:lnTo>
                    <a:pt x="6" y="13"/>
                  </a:lnTo>
                  <a:lnTo>
                    <a:pt x="7" y="14"/>
                  </a:lnTo>
                  <a:lnTo>
                    <a:pt x="9" y="16"/>
                  </a:lnTo>
                  <a:lnTo>
                    <a:pt x="10" y="16"/>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5" name="Freeform 1675"/>
            <p:cNvSpPr>
              <a:spLocks/>
            </p:cNvSpPr>
            <p:nvPr/>
          </p:nvSpPr>
          <p:spPr bwMode="auto">
            <a:xfrm>
              <a:off x="4078" y="2612"/>
              <a:ext cx="18" cy="16"/>
            </a:xfrm>
            <a:custGeom>
              <a:avLst/>
              <a:gdLst>
                <a:gd name="T0" fmla="*/ 18 w 18"/>
                <a:gd name="T1" fmla="*/ 6 h 16"/>
                <a:gd name="T2" fmla="*/ 16 w 18"/>
                <a:gd name="T3" fmla="*/ 6 h 16"/>
                <a:gd name="T4" fmla="*/ 15 w 18"/>
                <a:gd name="T5" fmla="*/ 4 h 16"/>
                <a:gd name="T6" fmla="*/ 13 w 18"/>
                <a:gd name="T7" fmla="*/ 4 h 16"/>
                <a:gd name="T8" fmla="*/ 12 w 18"/>
                <a:gd name="T9" fmla="*/ 3 h 16"/>
                <a:gd name="T10" fmla="*/ 10 w 18"/>
                <a:gd name="T11" fmla="*/ 1 h 16"/>
                <a:gd name="T12" fmla="*/ 9 w 18"/>
                <a:gd name="T13" fmla="*/ 1 h 16"/>
                <a:gd name="T14" fmla="*/ 9 w 18"/>
                <a:gd name="T15" fmla="*/ 0 h 16"/>
                <a:gd name="T16" fmla="*/ 7 w 18"/>
                <a:gd name="T17" fmla="*/ 0 h 16"/>
                <a:gd name="T18" fmla="*/ 0 w 18"/>
                <a:gd name="T19" fmla="*/ 9 h 16"/>
                <a:gd name="T20" fmla="*/ 2 w 18"/>
                <a:gd name="T21" fmla="*/ 10 h 16"/>
                <a:gd name="T22" fmla="*/ 2 w 18"/>
                <a:gd name="T23" fmla="*/ 12 h 16"/>
                <a:gd name="T24" fmla="*/ 3 w 18"/>
                <a:gd name="T25" fmla="*/ 12 h 16"/>
                <a:gd name="T26" fmla="*/ 5 w 18"/>
                <a:gd name="T27" fmla="*/ 13 h 16"/>
                <a:gd name="T28" fmla="*/ 6 w 18"/>
                <a:gd name="T29" fmla="*/ 14 h 16"/>
                <a:gd name="T30" fmla="*/ 7 w 18"/>
                <a:gd name="T31" fmla="*/ 14 h 16"/>
                <a:gd name="T32" fmla="*/ 9 w 18"/>
                <a:gd name="T33" fmla="*/ 16 h 16"/>
                <a:gd name="T34" fmla="*/ 10 w 18"/>
                <a:gd name="T35" fmla="*/ 16 h 16"/>
                <a:gd name="T36" fmla="*/ 18 w 18"/>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6">
                  <a:moveTo>
                    <a:pt x="18" y="6"/>
                  </a:moveTo>
                  <a:lnTo>
                    <a:pt x="16" y="6"/>
                  </a:lnTo>
                  <a:lnTo>
                    <a:pt x="15" y="4"/>
                  </a:lnTo>
                  <a:lnTo>
                    <a:pt x="13" y="4"/>
                  </a:lnTo>
                  <a:lnTo>
                    <a:pt x="12" y="3"/>
                  </a:lnTo>
                  <a:lnTo>
                    <a:pt x="10" y="1"/>
                  </a:lnTo>
                  <a:lnTo>
                    <a:pt x="9" y="1"/>
                  </a:lnTo>
                  <a:lnTo>
                    <a:pt x="9" y="0"/>
                  </a:lnTo>
                  <a:lnTo>
                    <a:pt x="7" y="0"/>
                  </a:lnTo>
                  <a:lnTo>
                    <a:pt x="0" y="9"/>
                  </a:lnTo>
                  <a:lnTo>
                    <a:pt x="2" y="10"/>
                  </a:lnTo>
                  <a:lnTo>
                    <a:pt x="2" y="12"/>
                  </a:lnTo>
                  <a:lnTo>
                    <a:pt x="3" y="12"/>
                  </a:lnTo>
                  <a:lnTo>
                    <a:pt x="5" y="13"/>
                  </a:lnTo>
                  <a:lnTo>
                    <a:pt x="6" y="14"/>
                  </a:lnTo>
                  <a:lnTo>
                    <a:pt x="7" y="14"/>
                  </a:lnTo>
                  <a:lnTo>
                    <a:pt x="9" y="16"/>
                  </a:lnTo>
                  <a:lnTo>
                    <a:pt x="10" y="1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6" name="Freeform 1676"/>
            <p:cNvSpPr>
              <a:spLocks/>
            </p:cNvSpPr>
            <p:nvPr/>
          </p:nvSpPr>
          <p:spPr bwMode="auto">
            <a:xfrm>
              <a:off x="4088" y="2618"/>
              <a:ext cx="19" cy="17"/>
            </a:xfrm>
            <a:custGeom>
              <a:avLst/>
              <a:gdLst>
                <a:gd name="T0" fmla="*/ 19 w 19"/>
                <a:gd name="T1" fmla="*/ 7 h 17"/>
                <a:gd name="T2" fmla="*/ 18 w 19"/>
                <a:gd name="T3" fmla="*/ 6 h 17"/>
                <a:gd name="T4" fmla="*/ 16 w 19"/>
                <a:gd name="T5" fmla="*/ 6 h 17"/>
                <a:gd name="T6" fmla="*/ 15 w 19"/>
                <a:gd name="T7" fmla="*/ 4 h 17"/>
                <a:gd name="T8" fmla="*/ 13 w 19"/>
                <a:gd name="T9" fmla="*/ 4 h 17"/>
                <a:gd name="T10" fmla="*/ 12 w 19"/>
                <a:gd name="T11" fmla="*/ 3 h 17"/>
                <a:gd name="T12" fmla="*/ 10 w 19"/>
                <a:gd name="T13" fmla="*/ 1 h 17"/>
                <a:gd name="T14" fmla="*/ 9 w 19"/>
                <a:gd name="T15" fmla="*/ 1 h 17"/>
                <a:gd name="T16" fmla="*/ 8 w 19"/>
                <a:gd name="T17" fmla="*/ 0 h 17"/>
                <a:gd name="T18" fmla="*/ 0 w 19"/>
                <a:gd name="T19" fmla="*/ 10 h 17"/>
                <a:gd name="T20" fmla="*/ 2 w 19"/>
                <a:gd name="T21" fmla="*/ 11 h 17"/>
                <a:gd name="T22" fmla="*/ 3 w 19"/>
                <a:gd name="T23" fmla="*/ 13 h 17"/>
                <a:gd name="T24" fmla="*/ 5 w 19"/>
                <a:gd name="T25" fmla="*/ 13 h 17"/>
                <a:gd name="T26" fmla="*/ 8 w 19"/>
                <a:gd name="T27" fmla="*/ 14 h 17"/>
                <a:gd name="T28" fmla="*/ 9 w 19"/>
                <a:gd name="T29" fmla="*/ 16 h 17"/>
                <a:gd name="T30" fmla="*/ 10 w 19"/>
                <a:gd name="T31" fmla="*/ 16 h 17"/>
                <a:gd name="T32" fmla="*/ 12 w 19"/>
                <a:gd name="T33" fmla="*/ 17 h 17"/>
                <a:gd name="T34" fmla="*/ 13 w 19"/>
                <a:gd name="T35" fmla="*/ 17 h 17"/>
                <a:gd name="T36" fmla="*/ 19 w 19"/>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7"/>
                  </a:moveTo>
                  <a:lnTo>
                    <a:pt x="18" y="6"/>
                  </a:lnTo>
                  <a:lnTo>
                    <a:pt x="16" y="6"/>
                  </a:lnTo>
                  <a:lnTo>
                    <a:pt x="15" y="4"/>
                  </a:lnTo>
                  <a:lnTo>
                    <a:pt x="13" y="4"/>
                  </a:lnTo>
                  <a:lnTo>
                    <a:pt x="12" y="3"/>
                  </a:lnTo>
                  <a:lnTo>
                    <a:pt x="10" y="1"/>
                  </a:lnTo>
                  <a:lnTo>
                    <a:pt x="9" y="1"/>
                  </a:lnTo>
                  <a:lnTo>
                    <a:pt x="8" y="0"/>
                  </a:lnTo>
                  <a:lnTo>
                    <a:pt x="0" y="10"/>
                  </a:lnTo>
                  <a:lnTo>
                    <a:pt x="2" y="11"/>
                  </a:lnTo>
                  <a:lnTo>
                    <a:pt x="3" y="13"/>
                  </a:lnTo>
                  <a:lnTo>
                    <a:pt x="5" y="13"/>
                  </a:lnTo>
                  <a:lnTo>
                    <a:pt x="8" y="14"/>
                  </a:lnTo>
                  <a:lnTo>
                    <a:pt x="9" y="16"/>
                  </a:lnTo>
                  <a:lnTo>
                    <a:pt x="10" y="16"/>
                  </a:lnTo>
                  <a:lnTo>
                    <a:pt x="12" y="17"/>
                  </a:lnTo>
                  <a:lnTo>
                    <a:pt x="13" y="17"/>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7" name="Freeform 1677"/>
            <p:cNvSpPr>
              <a:spLocks/>
            </p:cNvSpPr>
            <p:nvPr/>
          </p:nvSpPr>
          <p:spPr bwMode="auto">
            <a:xfrm>
              <a:off x="4101" y="2625"/>
              <a:ext cx="18" cy="16"/>
            </a:xfrm>
            <a:custGeom>
              <a:avLst/>
              <a:gdLst>
                <a:gd name="T0" fmla="*/ 18 w 18"/>
                <a:gd name="T1" fmla="*/ 6 h 16"/>
                <a:gd name="T2" fmla="*/ 16 w 18"/>
                <a:gd name="T3" fmla="*/ 4 h 16"/>
                <a:gd name="T4" fmla="*/ 15 w 18"/>
                <a:gd name="T5" fmla="*/ 4 h 16"/>
                <a:gd name="T6" fmla="*/ 13 w 18"/>
                <a:gd name="T7" fmla="*/ 3 h 16"/>
                <a:gd name="T8" fmla="*/ 12 w 18"/>
                <a:gd name="T9" fmla="*/ 3 h 16"/>
                <a:gd name="T10" fmla="*/ 10 w 18"/>
                <a:gd name="T11" fmla="*/ 1 h 16"/>
                <a:gd name="T12" fmla="*/ 9 w 18"/>
                <a:gd name="T13" fmla="*/ 1 h 16"/>
                <a:gd name="T14" fmla="*/ 8 w 18"/>
                <a:gd name="T15" fmla="*/ 0 h 16"/>
                <a:gd name="T16" fmla="*/ 6 w 18"/>
                <a:gd name="T17" fmla="*/ 0 h 16"/>
                <a:gd name="T18" fmla="*/ 0 w 18"/>
                <a:gd name="T19" fmla="*/ 10 h 16"/>
                <a:gd name="T20" fmla="*/ 2 w 18"/>
                <a:gd name="T21" fmla="*/ 11 h 16"/>
                <a:gd name="T22" fmla="*/ 3 w 18"/>
                <a:gd name="T23" fmla="*/ 11 h 16"/>
                <a:gd name="T24" fmla="*/ 5 w 18"/>
                <a:gd name="T25" fmla="*/ 13 h 16"/>
                <a:gd name="T26" fmla="*/ 6 w 18"/>
                <a:gd name="T27" fmla="*/ 13 h 16"/>
                <a:gd name="T28" fmla="*/ 9 w 18"/>
                <a:gd name="T29" fmla="*/ 14 h 16"/>
                <a:gd name="T30" fmla="*/ 10 w 18"/>
                <a:gd name="T31" fmla="*/ 14 h 16"/>
                <a:gd name="T32" fmla="*/ 12 w 18"/>
                <a:gd name="T33" fmla="*/ 16 h 16"/>
                <a:gd name="T34" fmla="*/ 13 w 18"/>
                <a:gd name="T35" fmla="*/ 16 h 16"/>
                <a:gd name="T36" fmla="*/ 18 w 18"/>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6">
                  <a:moveTo>
                    <a:pt x="18" y="6"/>
                  </a:moveTo>
                  <a:lnTo>
                    <a:pt x="16" y="4"/>
                  </a:lnTo>
                  <a:lnTo>
                    <a:pt x="15" y="4"/>
                  </a:lnTo>
                  <a:lnTo>
                    <a:pt x="13" y="3"/>
                  </a:lnTo>
                  <a:lnTo>
                    <a:pt x="12" y="3"/>
                  </a:lnTo>
                  <a:lnTo>
                    <a:pt x="10" y="1"/>
                  </a:lnTo>
                  <a:lnTo>
                    <a:pt x="9" y="1"/>
                  </a:lnTo>
                  <a:lnTo>
                    <a:pt x="8" y="0"/>
                  </a:lnTo>
                  <a:lnTo>
                    <a:pt x="6" y="0"/>
                  </a:lnTo>
                  <a:lnTo>
                    <a:pt x="0" y="10"/>
                  </a:lnTo>
                  <a:lnTo>
                    <a:pt x="2" y="11"/>
                  </a:lnTo>
                  <a:lnTo>
                    <a:pt x="3" y="11"/>
                  </a:lnTo>
                  <a:lnTo>
                    <a:pt x="5" y="13"/>
                  </a:lnTo>
                  <a:lnTo>
                    <a:pt x="6" y="13"/>
                  </a:lnTo>
                  <a:lnTo>
                    <a:pt x="9" y="14"/>
                  </a:lnTo>
                  <a:lnTo>
                    <a:pt x="10" y="14"/>
                  </a:lnTo>
                  <a:lnTo>
                    <a:pt x="12" y="16"/>
                  </a:lnTo>
                  <a:lnTo>
                    <a:pt x="13" y="1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8" name="Freeform 1678"/>
            <p:cNvSpPr>
              <a:spLocks/>
            </p:cNvSpPr>
            <p:nvPr/>
          </p:nvSpPr>
          <p:spPr bwMode="auto">
            <a:xfrm>
              <a:off x="4114" y="2631"/>
              <a:ext cx="20" cy="16"/>
            </a:xfrm>
            <a:custGeom>
              <a:avLst/>
              <a:gdLst>
                <a:gd name="T0" fmla="*/ 20 w 20"/>
                <a:gd name="T1" fmla="*/ 4 h 16"/>
                <a:gd name="T2" fmla="*/ 19 w 20"/>
                <a:gd name="T3" fmla="*/ 4 h 16"/>
                <a:gd name="T4" fmla="*/ 16 w 20"/>
                <a:gd name="T5" fmla="*/ 3 h 16"/>
                <a:gd name="T6" fmla="*/ 15 w 20"/>
                <a:gd name="T7" fmla="*/ 3 h 16"/>
                <a:gd name="T8" fmla="*/ 12 w 20"/>
                <a:gd name="T9" fmla="*/ 3 h 16"/>
                <a:gd name="T10" fmla="*/ 10 w 20"/>
                <a:gd name="T11" fmla="*/ 1 h 16"/>
                <a:gd name="T12" fmla="*/ 9 w 20"/>
                <a:gd name="T13" fmla="*/ 1 h 16"/>
                <a:gd name="T14" fmla="*/ 6 w 20"/>
                <a:gd name="T15" fmla="*/ 0 h 16"/>
                <a:gd name="T16" fmla="*/ 5 w 20"/>
                <a:gd name="T17" fmla="*/ 0 h 16"/>
                <a:gd name="T18" fmla="*/ 0 w 20"/>
                <a:gd name="T19" fmla="*/ 10 h 16"/>
                <a:gd name="T20" fmla="*/ 2 w 20"/>
                <a:gd name="T21" fmla="*/ 11 h 16"/>
                <a:gd name="T22" fmla="*/ 5 w 20"/>
                <a:gd name="T23" fmla="*/ 11 h 16"/>
                <a:gd name="T24" fmla="*/ 6 w 20"/>
                <a:gd name="T25" fmla="*/ 13 h 16"/>
                <a:gd name="T26" fmla="*/ 9 w 20"/>
                <a:gd name="T27" fmla="*/ 13 h 16"/>
                <a:gd name="T28" fmla="*/ 10 w 20"/>
                <a:gd name="T29" fmla="*/ 14 h 16"/>
                <a:gd name="T30" fmla="*/ 13 w 20"/>
                <a:gd name="T31" fmla="*/ 14 h 16"/>
                <a:gd name="T32" fmla="*/ 15 w 20"/>
                <a:gd name="T33" fmla="*/ 16 h 16"/>
                <a:gd name="T34" fmla="*/ 18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9" y="4"/>
                  </a:lnTo>
                  <a:lnTo>
                    <a:pt x="16" y="3"/>
                  </a:lnTo>
                  <a:lnTo>
                    <a:pt x="15" y="3"/>
                  </a:lnTo>
                  <a:lnTo>
                    <a:pt x="12" y="3"/>
                  </a:lnTo>
                  <a:lnTo>
                    <a:pt x="10" y="1"/>
                  </a:lnTo>
                  <a:lnTo>
                    <a:pt x="9" y="1"/>
                  </a:lnTo>
                  <a:lnTo>
                    <a:pt x="6" y="0"/>
                  </a:lnTo>
                  <a:lnTo>
                    <a:pt x="5" y="0"/>
                  </a:lnTo>
                  <a:lnTo>
                    <a:pt x="0" y="10"/>
                  </a:lnTo>
                  <a:lnTo>
                    <a:pt x="2" y="11"/>
                  </a:lnTo>
                  <a:lnTo>
                    <a:pt x="5" y="11"/>
                  </a:lnTo>
                  <a:lnTo>
                    <a:pt x="6" y="13"/>
                  </a:lnTo>
                  <a:lnTo>
                    <a:pt x="9" y="13"/>
                  </a:lnTo>
                  <a:lnTo>
                    <a:pt x="10" y="14"/>
                  </a:lnTo>
                  <a:lnTo>
                    <a:pt x="13" y="14"/>
                  </a:lnTo>
                  <a:lnTo>
                    <a:pt x="15" y="16"/>
                  </a:lnTo>
                  <a:lnTo>
                    <a:pt x="18"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39" name="Freeform 1679"/>
            <p:cNvSpPr>
              <a:spLocks/>
            </p:cNvSpPr>
            <p:nvPr/>
          </p:nvSpPr>
          <p:spPr bwMode="auto">
            <a:xfrm>
              <a:off x="4132" y="2635"/>
              <a:ext cx="20" cy="16"/>
            </a:xfrm>
            <a:custGeom>
              <a:avLst/>
              <a:gdLst>
                <a:gd name="T0" fmla="*/ 20 w 20"/>
                <a:gd name="T1" fmla="*/ 4 h 16"/>
                <a:gd name="T2" fmla="*/ 17 w 20"/>
                <a:gd name="T3" fmla="*/ 4 h 16"/>
                <a:gd name="T4" fmla="*/ 15 w 20"/>
                <a:gd name="T5" fmla="*/ 3 h 16"/>
                <a:gd name="T6" fmla="*/ 12 w 20"/>
                <a:gd name="T7" fmla="*/ 3 h 16"/>
                <a:gd name="T8" fmla="*/ 11 w 20"/>
                <a:gd name="T9" fmla="*/ 3 h 16"/>
                <a:gd name="T10" fmla="*/ 8 w 20"/>
                <a:gd name="T11" fmla="*/ 1 h 16"/>
                <a:gd name="T12" fmla="*/ 7 w 20"/>
                <a:gd name="T13" fmla="*/ 1 h 16"/>
                <a:gd name="T14" fmla="*/ 4 w 20"/>
                <a:gd name="T15" fmla="*/ 1 h 16"/>
                <a:gd name="T16" fmla="*/ 2 w 20"/>
                <a:gd name="T17" fmla="*/ 0 h 16"/>
                <a:gd name="T18" fmla="*/ 0 w 20"/>
                <a:gd name="T19" fmla="*/ 12 h 16"/>
                <a:gd name="T20" fmla="*/ 1 w 20"/>
                <a:gd name="T21" fmla="*/ 13 h 16"/>
                <a:gd name="T22" fmla="*/ 4 w 20"/>
                <a:gd name="T23" fmla="*/ 13 h 16"/>
                <a:gd name="T24" fmla="*/ 5 w 20"/>
                <a:gd name="T25" fmla="*/ 14 h 16"/>
                <a:gd name="T26" fmla="*/ 8 w 20"/>
                <a:gd name="T27" fmla="*/ 14 h 16"/>
                <a:gd name="T28" fmla="*/ 11 w 20"/>
                <a:gd name="T29" fmla="*/ 14 h 16"/>
                <a:gd name="T30" fmla="*/ 12 w 20"/>
                <a:gd name="T31" fmla="*/ 16 h 16"/>
                <a:gd name="T32" fmla="*/ 15 w 20"/>
                <a:gd name="T33" fmla="*/ 16 h 16"/>
                <a:gd name="T34" fmla="*/ 17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7" y="4"/>
                  </a:lnTo>
                  <a:lnTo>
                    <a:pt x="15" y="3"/>
                  </a:lnTo>
                  <a:lnTo>
                    <a:pt x="12" y="3"/>
                  </a:lnTo>
                  <a:lnTo>
                    <a:pt x="11" y="3"/>
                  </a:lnTo>
                  <a:lnTo>
                    <a:pt x="8" y="1"/>
                  </a:lnTo>
                  <a:lnTo>
                    <a:pt x="7" y="1"/>
                  </a:lnTo>
                  <a:lnTo>
                    <a:pt x="4" y="1"/>
                  </a:lnTo>
                  <a:lnTo>
                    <a:pt x="2" y="0"/>
                  </a:lnTo>
                  <a:lnTo>
                    <a:pt x="0" y="12"/>
                  </a:lnTo>
                  <a:lnTo>
                    <a:pt x="1" y="13"/>
                  </a:lnTo>
                  <a:lnTo>
                    <a:pt x="4" y="13"/>
                  </a:lnTo>
                  <a:lnTo>
                    <a:pt x="5" y="14"/>
                  </a:lnTo>
                  <a:lnTo>
                    <a:pt x="8" y="14"/>
                  </a:lnTo>
                  <a:lnTo>
                    <a:pt x="11" y="14"/>
                  </a:lnTo>
                  <a:lnTo>
                    <a:pt x="12" y="16"/>
                  </a:lnTo>
                  <a:lnTo>
                    <a:pt x="15" y="16"/>
                  </a:lnTo>
                  <a:lnTo>
                    <a:pt x="17"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0" name="Freeform 1680"/>
            <p:cNvSpPr>
              <a:spLocks/>
            </p:cNvSpPr>
            <p:nvPr/>
          </p:nvSpPr>
          <p:spPr bwMode="auto">
            <a:xfrm>
              <a:off x="4149" y="2639"/>
              <a:ext cx="20" cy="15"/>
            </a:xfrm>
            <a:custGeom>
              <a:avLst/>
              <a:gdLst>
                <a:gd name="T0" fmla="*/ 20 w 20"/>
                <a:gd name="T1" fmla="*/ 2 h 15"/>
                <a:gd name="T2" fmla="*/ 18 w 20"/>
                <a:gd name="T3" fmla="*/ 2 h 15"/>
                <a:gd name="T4" fmla="*/ 16 w 20"/>
                <a:gd name="T5" fmla="*/ 2 h 15"/>
                <a:gd name="T6" fmla="*/ 13 w 20"/>
                <a:gd name="T7" fmla="*/ 2 h 15"/>
                <a:gd name="T8" fmla="*/ 11 w 20"/>
                <a:gd name="T9" fmla="*/ 2 h 15"/>
                <a:gd name="T10" fmla="*/ 8 w 20"/>
                <a:gd name="T11" fmla="*/ 2 h 15"/>
                <a:gd name="T12" fmla="*/ 7 w 20"/>
                <a:gd name="T13" fmla="*/ 0 h 15"/>
                <a:gd name="T14" fmla="*/ 4 w 20"/>
                <a:gd name="T15" fmla="*/ 0 h 15"/>
                <a:gd name="T16" fmla="*/ 3 w 20"/>
                <a:gd name="T17" fmla="*/ 0 h 15"/>
                <a:gd name="T18" fmla="*/ 0 w 20"/>
                <a:gd name="T19" fmla="*/ 12 h 15"/>
                <a:gd name="T20" fmla="*/ 3 w 20"/>
                <a:gd name="T21" fmla="*/ 12 h 15"/>
                <a:gd name="T22" fmla="*/ 6 w 20"/>
                <a:gd name="T23" fmla="*/ 13 h 15"/>
                <a:gd name="T24" fmla="*/ 7 w 20"/>
                <a:gd name="T25" fmla="*/ 13 h 15"/>
                <a:gd name="T26" fmla="*/ 10 w 20"/>
                <a:gd name="T27" fmla="*/ 13 h 15"/>
                <a:gd name="T28" fmla="*/ 13 w 20"/>
                <a:gd name="T29" fmla="*/ 13 h 15"/>
                <a:gd name="T30" fmla="*/ 14 w 20"/>
                <a:gd name="T31" fmla="*/ 13 h 15"/>
                <a:gd name="T32" fmla="*/ 17 w 20"/>
                <a:gd name="T33" fmla="*/ 13 h 15"/>
                <a:gd name="T34" fmla="*/ 20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8" y="2"/>
                  </a:lnTo>
                  <a:lnTo>
                    <a:pt x="16" y="2"/>
                  </a:lnTo>
                  <a:lnTo>
                    <a:pt x="13" y="2"/>
                  </a:lnTo>
                  <a:lnTo>
                    <a:pt x="11" y="2"/>
                  </a:lnTo>
                  <a:lnTo>
                    <a:pt x="8" y="2"/>
                  </a:lnTo>
                  <a:lnTo>
                    <a:pt x="7" y="0"/>
                  </a:lnTo>
                  <a:lnTo>
                    <a:pt x="4" y="0"/>
                  </a:lnTo>
                  <a:lnTo>
                    <a:pt x="3" y="0"/>
                  </a:lnTo>
                  <a:lnTo>
                    <a:pt x="0" y="12"/>
                  </a:lnTo>
                  <a:lnTo>
                    <a:pt x="3" y="12"/>
                  </a:lnTo>
                  <a:lnTo>
                    <a:pt x="6" y="13"/>
                  </a:lnTo>
                  <a:lnTo>
                    <a:pt x="7" y="13"/>
                  </a:lnTo>
                  <a:lnTo>
                    <a:pt x="10" y="13"/>
                  </a:lnTo>
                  <a:lnTo>
                    <a:pt x="13" y="13"/>
                  </a:lnTo>
                  <a:lnTo>
                    <a:pt x="14" y="13"/>
                  </a:lnTo>
                  <a:lnTo>
                    <a:pt x="17" y="13"/>
                  </a:lnTo>
                  <a:lnTo>
                    <a:pt x="20"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1" name="Freeform 1681"/>
            <p:cNvSpPr>
              <a:spLocks/>
            </p:cNvSpPr>
            <p:nvPr/>
          </p:nvSpPr>
          <p:spPr bwMode="auto">
            <a:xfrm>
              <a:off x="4169" y="2641"/>
              <a:ext cx="19" cy="13"/>
            </a:xfrm>
            <a:custGeom>
              <a:avLst/>
              <a:gdLst>
                <a:gd name="T0" fmla="*/ 19 w 19"/>
                <a:gd name="T1" fmla="*/ 0 h 13"/>
                <a:gd name="T2" fmla="*/ 16 w 19"/>
                <a:gd name="T3" fmla="*/ 0 h 13"/>
                <a:gd name="T4" fmla="*/ 14 w 19"/>
                <a:gd name="T5" fmla="*/ 0 h 13"/>
                <a:gd name="T6" fmla="*/ 11 w 19"/>
                <a:gd name="T7" fmla="*/ 0 h 13"/>
                <a:gd name="T8" fmla="*/ 9 w 19"/>
                <a:gd name="T9" fmla="*/ 0 h 13"/>
                <a:gd name="T10" fmla="*/ 7 w 19"/>
                <a:gd name="T11" fmla="*/ 0 h 13"/>
                <a:gd name="T12" fmla="*/ 4 w 19"/>
                <a:gd name="T13" fmla="*/ 0 h 13"/>
                <a:gd name="T14" fmla="*/ 3 w 19"/>
                <a:gd name="T15" fmla="*/ 0 h 13"/>
                <a:gd name="T16" fmla="*/ 0 w 19"/>
                <a:gd name="T17" fmla="*/ 0 h 13"/>
                <a:gd name="T18" fmla="*/ 0 w 19"/>
                <a:gd name="T19" fmla="*/ 13 h 13"/>
                <a:gd name="T20" fmla="*/ 1 w 19"/>
                <a:gd name="T21" fmla="*/ 13 h 13"/>
                <a:gd name="T22" fmla="*/ 4 w 19"/>
                <a:gd name="T23" fmla="*/ 13 h 13"/>
                <a:gd name="T24" fmla="*/ 7 w 19"/>
                <a:gd name="T25" fmla="*/ 13 h 13"/>
                <a:gd name="T26" fmla="*/ 10 w 19"/>
                <a:gd name="T27" fmla="*/ 13 h 13"/>
                <a:gd name="T28" fmla="*/ 11 w 19"/>
                <a:gd name="T29" fmla="*/ 13 h 13"/>
                <a:gd name="T30" fmla="*/ 14 w 19"/>
                <a:gd name="T31" fmla="*/ 13 h 13"/>
                <a:gd name="T32" fmla="*/ 17 w 19"/>
                <a:gd name="T33" fmla="*/ 11 h 13"/>
                <a:gd name="T34" fmla="*/ 19 w 19"/>
                <a:gd name="T35" fmla="*/ 11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4" y="0"/>
                  </a:lnTo>
                  <a:lnTo>
                    <a:pt x="11" y="0"/>
                  </a:lnTo>
                  <a:lnTo>
                    <a:pt x="9" y="0"/>
                  </a:lnTo>
                  <a:lnTo>
                    <a:pt x="7" y="0"/>
                  </a:lnTo>
                  <a:lnTo>
                    <a:pt x="4" y="0"/>
                  </a:lnTo>
                  <a:lnTo>
                    <a:pt x="3" y="0"/>
                  </a:lnTo>
                  <a:lnTo>
                    <a:pt x="0" y="0"/>
                  </a:lnTo>
                  <a:lnTo>
                    <a:pt x="0" y="13"/>
                  </a:lnTo>
                  <a:lnTo>
                    <a:pt x="1" y="13"/>
                  </a:lnTo>
                  <a:lnTo>
                    <a:pt x="4" y="13"/>
                  </a:lnTo>
                  <a:lnTo>
                    <a:pt x="7" y="13"/>
                  </a:lnTo>
                  <a:lnTo>
                    <a:pt x="10" y="13"/>
                  </a:lnTo>
                  <a:lnTo>
                    <a:pt x="11" y="13"/>
                  </a:lnTo>
                  <a:lnTo>
                    <a:pt x="14" y="13"/>
                  </a:lnTo>
                  <a:lnTo>
                    <a:pt x="17" y="11"/>
                  </a:lnTo>
                  <a:lnTo>
                    <a:pt x="19"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2" name="Freeform 1682"/>
            <p:cNvSpPr>
              <a:spLocks/>
            </p:cNvSpPr>
            <p:nvPr/>
          </p:nvSpPr>
          <p:spPr bwMode="auto">
            <a:xfrm>
              <a:off x="4032" y="2658"/>
              <a:ext cx="18" cy="10"/>
            </a:xfrm>
            <a:custGeom>
              <a:avLst/>
              <a:gdLst>
                <a:gd name="T0" fmla="*/ 0 w 18"/>
                <a:gd name="T1" fmla="*/ 10 h 10"/>
                <a:gd name="T2" fmla="*/ 6 w 18"/>
                <a:gd name="T3" fmla="*/ 7 h 10"/>
                <a:gd name="T4" fmla="*/ 15 w 18"/>
                <a:gd name="T5" fmla="*/ 1 h 10"/>
                <a:gd name="T6" fmla="*/ 18 w 18"/>
                <a:gd name="T7" fmla="*/ 0 h 10"/>
                <a:gd name="T8" fmla="*/ 15 w 18"/>
                <a:gd name="T9" fmla="*/ 1 h 10"/>
                <a:gd name="T10" fmla="*/ 13 w 18"/>
                <a:gd name="T11" fmla="*/ 3 h 10"/>
                <a:gd name="T12" fmla="*/ 10 w 18"/>
                <a:gd name="T13" fmla="*/ 4 h 10"/>
                <a:gd name="T14" fmla="*/ 9 w 18"/>
                <a:gd name="T15" fmla="*/ 6 h 10"/>
                <a:gd name="T16" fmla="*/ 7 w 18"/>
                <a:gd name="T17" fmla="*/ 6 h 10"/>
                <a:gd name="T18" fmla="*/ 5 w 18"/>
                <a:gd name="T19" fmla="*/ 7 h 10"/>
                <a:gd name="T20" fmla="*/ 3 w 18"/>
                <a:gd name="T21" fmla="*/ 9 h 10"/>
                <a:gd name="T22" fmla="*/ 0 w 18"/>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10"/>
                  </a:moveTo>
                  <a:lnTo>
                    <a:pt x="6" y="7"/>
                  </a:lnTo>
                  <a:lnTo>
                    <a:pt x="15" y="1"/>
                  </a:lnTo>
                  <a:lnTo>
                    <a:pt x="18" y="0"/>
                  </a:lnTo>
                  <a:lnTo>
                    <a:pt x="15" y="1"/>
                  </a:lnTo>
                  <a:lnTo>
                    <a:pt x="13" y="3"/>
                  </a:lnTo>
                  <a:lnTo>
                    <a:pt x="10" y="4"/>
                  </a:lnTo>
                  <a:lnTo>
                    <a:pt x="9" y="6"/>
                  </a:lnTo>
                  <a:lnTo>
                    <a:pt x="7" y="6"/>
                  </a:lnTo>
                  <a:lnTo>
                    <a:pt x="5" y="7"/>
                  </a:lnTo>
                  <a:lnTo>
                    <a:pt x="3" y="9"/>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3" name="Freeform 1683"/>
            <p:cNvSpPr>
              <a:spLocks/>
            </p:cNvSpPr>
            <p:nvPr/>
          </p:nvSpPr>
          <p:spPr bwMode="auto">
            <a:xfrm>
              <a:off x="4027" y="2654"/>
              <a:ext cx="27" cy="16"/>
            </a:xfrm>
            <a:custGeom>
              <a:avLst/>
              <a:gdLst>
                <a:gd name="T0" fmla="*/ 5 w 27"/>
                <a:gd name="T1" fmla="*/ 14 h 16"/>
                <a:gd name="T2" fmla="*/ 11 w 27"/>
                <a:gd name="T3" fmla="*/ 11 h 16"/>
                <a:gd name="T4" fmla="*/ 20 w 27"/>
                <a:gd name="T5" fmla="*/ 5 h 16"/>
                <a:gd name="T6" fmla="*/ 23 w 27"/>
                <a:gd name="T7" fmla="*/ 4 h 16"/>
                <a:gd name="T8" fmla="*/ 23 w 27"/>
                <a:gd name="T9" fmla="*/ 3 h 16"/>
                <a:gd name="T10" fmla="*/ 23 w 27"/>
                <a:gd name="T11" fmla="*/ 3 h 16"/>
                <a:gd name="T12" fmla="*/ 24 w 27"/>
                <a:gd name="T13" fmla="*/ 3 h 16"/>
                <a:gd name="T14" fmla="*/ 24 w 27"/>
                <a:gd name="T15" fmla="*/ 1 h 16"/>
                <a:gd name="T16" fmla="*/ 25 w 27"/>
                <a:gd name="T17" fmla="*/ 1 h 16"/>
                <a:gd name="T18" fmla="*/ 25 w 27"/>
                <a:gd name="T19" fmla="*/ 1 h 16"/>
                <a:gd name="T20" fmla="*/ 25 w 27"/>
                <a:gd name="T21" fmla="*/ 0 h 16"/>
                <a:gd name="T22" fmla="*/ 27 w 27"/>
                <a:gd name="T23" fmla="*/ 0 h 16"/>
                <a:gd name="T24" fmla="*/ 20 w 27"/>
                <a:gd name="T25" fmla="*/ 5 h 16"/>
                <a:gd name="T26" fmla="*/ 11 w 27"/>
                <a:gd name="T27" fmla="*/ 10 h 16"/>
                <a:gd name="T28" fmla="*/ 1 w 27"/>
                <a:gd name="T29" fmla="*/ 16 h 16"/>
                <a:gd name="T30" fmla="*/ 0 w 27"/>
                <a:gd name="T31" fmla="*/ 16 h 16"/>
                <a:gd name="T32" fmla="*/ 0 w 27"/>
                <a:gd name="T33" fmla="*/ 16 h 16"/>
                <a:gd name="T34" fmla="*/ 1 w 27"/>
                <a:gd name="T35" fmla="*/ 16 h 16"/>
                <a:gd name="T36" fmla="*/ 1 w 27"/>
                <a:gd name="T37" fmla="*/ 14 h 16"/>
                <a:gd name="T38" fmla="*/ 2 w 27"/>
                <a:gd name="T39" fmla="*/ 14 h 16"/>
                <a:gd name="T40" fmla="*/ 2 w 27"/>
                <a:gd name="T41" fmla="*/ 14 h 16"/>
                <a:gd name="T42" fmla="*/ 4 w 27"/>
                <a:gd name="T43" fmla="*/ 14 h 16"/>
                <a:gd name="T44" fmla="*/ 4 w 27"/>
                <a:gd name="T45" fmla="*/ 14 h 16"/>
                <a:gd name="T46" fmla="*/ 5 w 27"/>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5" y="14"/>
                  </a:moveTo>
                  <a:lnTo>
                    <a:pt x="11" y="11"/>
                  </a:lnTo>
                  <a:lnTo>
                    <a:pt x="20" y="5"/>
                  </a:lnTo>
                  <a:lnTo>
                    <a:pt x="23" y="4"/>
                  </a:lnTo>
                  <a:lnTo>
                    <a:pt x="23" y="3"/>
                  </a:lnTo>
                  <a:lnTo>
                    <a:pt x="23" y="3"/>
                  </a:lnTo>
                  <a:lnTo>
                    <a:pt x="24" y="3"/>
                  </a:lnTo>
                  <a:lnTo>
                    <a:pt x="24" y="1"/>
                  </a:lnTo>
                  <a:lnTo>
                    <a:pt x="25" y="1"/>
                  </a:lnTo>
                  <a:lnTo>
                    <a:pt x="25" y="1"/>
                  </a:lnTo>
                  <a:lnTo>
                    <a:pt x="25" y="0"/>
                  </a:lnTo>
                  <a:lnTo>
                    <a:pt x="27" y="0"/>
                  </a:lnTo>
                  <a:lnTo>
                    <a:pt x="20" y="5"/>
                  </a:lnTo>
                  <a:lnTo>
                    <a:pt x="11" y="10"/>
                  </a:lnTo>
                  <a:lnTo>
                    <a:pt x="1" y="16"/>
                  </a:lnTo>
                  <a:lnTo>
                    <a:pt x="0" y="16"/>
                  </a:lnTo>
                  <a:lnTo>
                    <a:pt x="0" y="16"/>
                  </a:lnTo>
                  <a:lnTo>
                    <a:pt x="1" y="16"/>
                  </a:lnTo>
                  <a:lnTo>
                    <a:pt x="1" y="14"/>
                  </a:lnTo>
                  <a:lnTo>
                    <a:pt x="2" y="14"/>
                  </a:lnTo>
                  <a:lnTo>
                    <a:pt x="2" y="14"/>
                  </a:lnTo>
                  <a:lnTo>
                    <a:pt x="4" y="14"/>
                  </a:lnTo>
                  <a:lnTo>
                    <a:pt x="4" y="14"/>
                  </a:lnTo>
                  <a:lnTo>
                    <a:pt x="5" y="14"/>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4" name="Freeform 1684"/>
            <p:cNvSpPr>
              <a:spLocks/>
            </p:cNvSpPr>
            <p:nvPr/>
          </p:nvSpPr>
          <p:spPr bwMode="auto">
            <a:xfrm>
              <a:off x="4022" y="2649"/>
              <a:ext cx="35" cy="22"/>
            </a:xfrm>
            <a:custGeom>
              <a:avLst/>
              <a:gdLst>
                <a:gd name="T0" fmla="*/ 5 w 35"/>
                <a:gd name="T1" fmla="*/ 21 h 22"/>
                <a:gd name="T2" fmla="*/ 6 w 35"/>
                <a:gd name="T3" fmla="*/ 21 h 22"/>
                <a:gd name="T4" fmla="*/ 16 w 35"/>
                <a:gd name="T5" fmla="*/ 15 h 22"/>
                <a:gd name="T6" fmla="*/ 25 w 35"/>
                <a:gd name="T7" fmla="*/ 10 h 22"/>
                <a:gd name="T8" fmla="*/ 32 w 35"/>
                <a:gd name="T9" fmla="*/ 5 h 22"/>
                <a:gd name="T10" fmla="*/ 32 w 35"/>
                <a:gd name="T11" fmla="*/ 5 h 22"/>
                <a:gd name="T12" fmla="*/ 32 w 35"/>
                <a:gd name="T13" fmla="*/ 3 h 22"/>
                <a:gd name="T14" fmla="*/ 33 w 35"/>
                <a:gd name="T15" fmla="*/ 3 h 22"/>
                <a:gd name="T16" fmla="*/ 33 w 35"/>
                <a:gd name="T17" fmla="*/ 3 h 22"/>
                <a:gd name="T18" fmla="*/ 33 w 35"/>
                <a:gd name="T19" fmla="*/ 2 h 22"/>
                <a:gd name="T20" fmla="*/ 35 w 35"/>
                <a:gd name="T21" fmla="*/ 2 h 22"/>
                <a:gd name="T22" fmla="*/ 35 w 35"/>
                <a:gd name="T23" fmla="*/ 2 h 22"/>
                <a:gd name="T24" fmla="*/ 35 w 35"/>
                <a:gd name="T25" fmla="*/ 0 h 22"/>
                <a:gd name="T26" fmla="*/ 32 w 35"/>
                <a:gd name="T27" fmla="*/ 3 h 22"/>
                <a:gd name="T28" fmla="*/ 23 w 35"/>
                <a:gd name="T29" fmla="*/ 10 h 22"/>
                <a:gd name="T30" fmla="*/ 15 w 35"/>
                <a:gd name="T31" fmla="*/ 15 h 22"/>
                <a:gd name="T32" fmla="*/ 6 w 35"/>
                <a:gd name="T33" fmla="*/ 19 h 22"/>
                <a:gd name="T34" fmla="*/ 0 w 35"/>
                <a:gd name="T35" fmla="*/ 22 h 22"/>
                <a:gd name="T36" fmla="*/ 0 w 35"/>
                <a:gd name="T37" fmla="*/ 22 h 22"/>
                <a:gd name="T38" fmla="*/ 0 w 35"/>
                <a:gd name="T39" fmla="*/ 22 h 22"/>
                <a:gd name="T40" fmla="*/ 2 w 35"/>
                <a:gd name="T41" fmla="*/ 22 h 22"/>
                <a:gd name="T42" fmla="*/ 2 w 35"/>
                <a:gd name="T43" fmla="*/ 21 h 22"/>
                <a:gd name="T44" fmla="*/ 3 w 35"/>
                <a:gd name="T45" fmla="*/ 21 h 22"/>
                <a:gd name="T46" fmla="*/ 3 w 35"/>
                <a:gd name="T47" fmla="*/ 21 h 22"/>
                <a:gd name="T48" fmla="*/ 5 w 35"/>
                <a:gd name="T49" fmla="*/ 21 h 22"/>
                <a:gd name="T50" fmla="*/ 5 w 35"/>
                <a:gd name="T5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2">
                  <a:moveTo>
                    <a:pt x="5" y="21"/>
                  </a:moveTo>
                  <a:lnTo>
                    <a:pt x="6" y="21"/>
                  </a:lnTo>
                  <a:lnTo>
                    <a:pt x="16" y="15"/>
                  </a:lnTo>
                  <a:lnTo>
                    <a:pt x="25" y="10"/>
                  </a:lnTo>
                  <a:lnTo>
                    <a:pt x="32" y="5"/>
                  </a:lnTo>
                  <a:lnTo>
                    <a:pt x="32" y="5"/>
                  </a:lnTo>
                  <a:lnTo>
                    <a:pt x="32" y="3"/>
                  </a:lnTo>
                  <a:lnTo>
                    <a:pt x="33" y="3"/>
                  </a:lnTo>
                  <a:lnTo>
                    <a:pt x="33" y="3"/>
                  </a:lnTo>
                  <a:lnTo>
                    <a:pt x="33" y="2"/>
                  </a:lnTo>
                  <a:lnTo>
                    <a:pt x="35" y="2"/>
                  </a:lnTo>
                  <a:lnTo>
                    <a:pt x="35" y="2"/>
                  </a:lnTo>
                  <a:lnTo>
                    <a:pt x="35" y="0"/>
                  </a:lnTo>
                  <a:lnTo>
                    <a:pt x="32" y="3"/>
                  </a:lnTo>
                  <a:lnTo>
                    <a:pt x="23" y="10"/>
                  </a:lnTo>
                  <a:lnTo>
                    <a:pt x="15" y="15"/>
                  </a:lnTo>
                  <a:lnTo>
                    <a:pt x="6" y="19"/>
                  </a:lnTo>
                  <a:lnTo>
                    <a:pt x="0" y="22"/>
                  </a:lnTo>
                  <a:lnTo>
                    <a:pt x="0" y="22"/>
                  </a:lnTo>
                  <a:lnTo>
                    <a:pt x="0" y="22"/>
                  </a:lnTo>
                  <a:lnTo>
                    <a:pt x="2" y="22"/>
                  </a:lnTo>
                  <a:lnTo>
                    <a:pt x="2" y="21"/>
                  </a:lnTo>
                  <a:lnTo>
                    <a:pt x="3" y="21"/>
                  </a:lnTo>
                  <a:lnTo>
                    <a:pt x="3" y="21"/>
                  </a:lnTo>
                  <a:lnTo>
                    <a:pt x="5" y="21"/>
                  </a:lnTo>
                  <a:lnTo>
                    <a:pt x="5" y="2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5" name="Freeform 1685"/>
            <p:cNvSpPr>
              <a:spLocks/>
            </p:cNvSpPr>
            <p:nvPr/>
          </p:nvSpPr>
          <p:spPr bwMode="auto">
            <a:xfrm>
              <a:off x="4019" y="2647"/>
              <a:ext cx="41" cy="24"/>
            </a:xfrm>
            <a:custGeom>
              <a:avLst/>
              <a:gdLst>
                <a:gd name="T0" fmla="*/ 3 w 41"/>
                <a:gd name="T1" fmla="*/ 24 h 24"/>
                <a:gd name="T2" fmla="*/ 9 w 41"/>
                <a:gd name="T3" fmla="*/ 21 h 24"/>
                <a:gd name="T4" fmla="*/ 18 w 41"/>
                <a:gd name="T5" fmla="*/ 17 h 24"/>
                <a:gd name="T6" fmla="*/ 26 w 41"/>
                <a:gd name="T7" fmla="*/ 12 h 24"/>
                <a:gd name="T8" fmla="*/ 35 w 41"/>
                <a:gd name="T9" fmla="*/ 5 h 24"/>
                <a:gd name="T10" fmla="*/ 38 w 41"/>
                <a:gd name="T11" fmla="*/ 2 h 24"/>
                <a:gd name="T12" fmla="*/ 38 w 41"/>
                <a:gd name="T13" fmla="*/ 2 h 24"/>
                <a:gd name="T14" fmla="*/ 39 w 41"/>
                <a:gd name="T15" fmla="*/ 2 h 24"/>
                <a:gd name="T16" fmla="*/ 39 w 41"/>
                <a:gd name="T17" fmla="*/ 1 h 24"/>
                <a:gd name="T18" fmla="*/ 39 w 41"/>
                <a:gd name="T19" fmla="*/ 1 h 24"/>
                <a:gd name="T20" fmla="*/ 39 w 41"/>
                <a:gd name="T21" fmla="*/ 1 h 24"/>
                <a:gd name="T22" fmla="*/ 39 w 41"/>
                <a:gd name="T23" fmla="*/ 1 h 24"/>
                <a:gd name="T24" fmla="*/ 41 w 41"/>
                <a:gd name="T25" fmla="*/ 1 h 24"/>
                <a:gd name="T26" fmla="*/ 41 w 41"/>
                <a:gd name="T27" fmla="*/ 0 h 24"/>
                <a:gd name="T28" fmla="*/ 35 w 41"/>
                <a:gd name="T29" fmla="*/ 5 h 24"/>
                <a:gd name="T30" fmla="*/ 26 w 41"/>
                <a:gd name="T31" fmla="*/ 11 h 24"/>
                <a:gd name="T32" fmla="*/ 18 w 41"/>
                <a:gd name="T33" fmla="*/ 17 h 24"/>
                <a:gd name="T34" fmla="*/ 9 w 41"/>
                <a:gd name="T35" fmla="*/ 21 h 24"/>
                <a:gd name="T36" fmla="*/ 0 w 41"/>
                <a:gd name="T37" fmla="*/ 24 h 24"/>
                <a:gd name="T38" fmla="*/ 0 w 41"/>
                <a:gd name="T39" fmla="*/ 24 h 24"/>
                <a:gd name="T40" fmla="*/ 0 w 41"/>
                <a:gd name="T41" fmla="*/ 24 h 24"/>
                <a:gd name="T42" fmla="*/ 0 w 41"/>
                <a:gd name="T43" fmla="*/ 24 h 24"/>
                <a:gd name="T44" fmla="*/ 2 w 41"/>
                <a:gd name="T45" fmla="*/ 24 h 24"/>
                <a:gd name="T46" fmla="*/ 2 w 41"/>
                <a:gd name="T47" fmla="*/ 24 h 24"/>
                <a:gd name="T48" fmla="*/ 2 w 41"/>
                <a:gd name="T49" fmla="*/ 24 h 24"/>
                <a:gd name="T50" fmla="*/ 2 w 41"/>
                <a:gd name="T51" fmla="*/ 24 h 24"/>
                <a:gd name="T52" fmla="*/ 3 w 41"/>
                <a:gd name="T5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24">
                  <a:moveTo>
                    <a:pt x="3" y="24"/>
                  </a:moveTo>
                  <a:lnTo>
                    <a:pt x="9" y="21"/>
                  </a:lnTo>
                  <a:lnTo>
                    <a:pt x="18" y="17"/>
                  </a:lnTo>
                  <a:lnTo>
                    <a:pt x="26" y="12"/>
                  </a:lnTo>
                  <a:lnTo>
                    <a:pt x="35" y="5"/>
                  </a:lnTo>
                  <a:lnTo>
                    <a:pt x="38" y="2"/>
                  </a:lnTo>
                  <a:lnTo>
                    <a:pt x="38" y="2"/>
                  </a:lnTo>
                  <a:lnTo>
                    <a:pt x="39" y="2"/>
                  </a:lnTo>
                  <a:lnTo>
                    <a:pt x="39" y="1"/>
                  </a:lnTo>
                  <a:lnTo>
                    <a:pt x="39" y="1"/>
                  </a:lnTo>
                  <a:lnTo>
                    <a:pt x="39" y="1"/>
                  </a:lnTo>
                  <a:lnTo>
                    <a:pt x="39" y="1"/>
                  </a:lnTo>
                  <a:lnTo>
                    <a:pt x="41" y="1"/>
                  </a:lnTo>
                  <a:lnTo>
                    <a:pt x="41" y="0"/>
                  </a:lnTo>
                  <a:lnTo>
                    <a:pt x="35" y="5"/>
                  </a:lnTo>
                  <a:lnTo>
                    <a:pt x="26" y="11"/>
                  </a:lnTo>
                  <a:lnTo>
                    <a:pt x="18" y="17"/>
                  </a:lnTo>
                  <a:lnTo>
                    <a:pt x="9" y="21"/>
                  </a:lnTo>
                  <a:lnTo>
                    <a:pt x="0" y="24"/>
                  </a:lnTo>
                  <a:lnTo>
                    <a:pt x="0" y="24"/>
                  </a:lnTo>
                  <a:lnTo>
                    <a:pt x="0" y="24"/>
                  </a:lnTo>
                  <a:lnTo>
                    <a:pt x="0" y="24"/>
                  </a:lnTo>
                  <a:lnTo>
                    <a:pt x="2" y="24"/>
                  </a:lnTo>
                  <a:lnTo>
                    <a:pt x="2" y="24"/>
                  </a:lnTo>
                  <a:lnTo>
                    <a:pt x="2" y="24"/>
                  </a:lnTo>
                  <a:lnTo>
                    <a:pt x="2" y="24"/>
                  </a:lnTo>
                  <a:lnTo>
                    <a:pt x="3" y="24"/>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6" name="Freeform 1686"/>
            <p:cNvSpPr>
              <a:spLocks/>
            </p:cNvSpPr>
            <p:nvPr/>
          </p:nvSpPr>
          <p:spPr bwMode="auto">
            <a:xfrm>
              <a:off x="4015" y="2644"/>
              <a:ext cx="46" cy="28"/>
            </a:xfrm>
            <a:custGeom>
              <a:avLst/>
              <a:gdLst>
                <a:gd name="T0" fmla="*/ 4 w 46"/>
                <a:gd name="T1" fmla="*/ 27 h 28"/>
                <a:gd name="T2" fmla="*/ 13 w 46"/>
                <a:gd name="T3" fmla="*/ 24 h 28"/>
                <a:gd name="T4" fmla="*/ 22 w 46"/>
                <a:gd name="T5" fmla="*/ 20 h 28"/>
                <a:gd name="T6" fmla="*/ 30 w 46"/>
                <a:gd name="T7" fmla="*/ 14 h 28"/>
                <a:gd name="T8" fmla="*/ 39 w 46"/>
                <a:gd name="T9" fmla="*/ 8 h 28"/>
                <a:gd name="T10" fmla="*/ 45 w 46"/>
                <a:gd name="T11" fmla="*/ 3 h 28"/>
                <a:gd name="T12" fmla="*/ 45 w 46"/>
                <a:gd name="T13" fmla="*/ 3 h 28"/>
                <a:gd name="T14" fmla="*/ 45 w 46"/>
                <a:gd name="T15" fmla="*/ 3 h 28"/>
                <a:gd name="T16" fmla="*/ 45 w 46"/>
                <a:gd name="T17" fmla="*/ 3 h 28"/>
                <a:gd name="T18" fmla="*/ 45 w 46"/>
                <a:gd name="T19" fmla="*/ 1 h 28"/>
                <a:gd name="T20" fmla="*/ 46 w 46"/>
                <a:gd name="T21" fmla="*/ 1 h 28"/>
                <a:gd name="T22" fmla="*/ 46 w 46"/>
                <a:gd name="T23" fmla="*/ 1 h 28"/>
                <a:gd name="T24" fmla="*/ 46 w 46"/>
                <a:gd name="T25" fmla="*/ 1 h 28"/>
                <a:gd name="T26" fmla="*/ 46 w 46"/>
                <a:gd name="T27" fmla="*/ 0 h 28"/>
                <a:gd name="T28" fmla="*/ 45 w 46"/>
                <a:gd name="T29" fmla="*/ 1 h 28"/>
                <a:gd name="T30" fmla="*/ 37 w 46"/>
                <a:gd name="T31" fmla="*/ 8 h 28"/>
                <a:gd name="T32" fmla="*/ 30 w 46"/>
                <a:gd name="T33" fmla="*/ 14 h 28"/>
                <a:gd name="T34" fmla="*/ 22 w 46"/>
                <a:gd name="T35" fmla="*/ 20 h 28"/>
                <a:gd name="T36" fmla="*/ 13 w 46"/>
                <a:gd name="T37" fmla="*/ 24 h 28"/>
                <a:gd name="T38" fmla="*/ 3 w 46"/>
                <a:gd name="T39" fmla="*/ 27 h 28"/>
                <a:gd name="T40" fmla="*/ 0 w 46"/>
                <a:gd name="T41" fmla="*/ 28 h 28"/>
                <a:gd name="T42" fmla="*/ 0 w 46"/>
                <a:gd name="T43" fmla="*/ 28 h 28"/>
                <a:gd name="T44" fmla="*/ 0 w 46"/>
                <a:gd name="T45" fmla="*/ 27 h 28"/>
                <a:gd name="T46" fmla="*/ 1 w 46"/>
                <a:gd name="T47" fmla="*/ 27 h 28"/>
                <a:gd name="T48" fmla="*/ 1 w 46"/>
                <a:gd name="T49" fmla="*/ 27 h 28"/>
                <a:gd name="T50" fmla="*/ 3 w 46"/>
                <a:gd name="T51" fmla="*/ 27 h 28"/>
                <a:gd name="T52" fmla="*/ 3 w 46"/>
                <a:gd name="T53" fmla="*/ 27 h 28"/>
                <a:gd name="T54" fmla="*/ 3 w 46"/>
                <a:gd name="T55" fmla="*/ 27 h 28"/>
                <a:gd name="T56" fmla="*/ 4 w 46"/>
                <a:gd name="T5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28">
                  <a:moveTo>
                    <a:pt x="4" y="27"/>
                  </a:moveTo>
                  <a:lnTo>
                    <a:pt x="13" y="24"/>
                  </a:lnTo>
                  <a:lnTo>
                    <a:pt x="22" y="20"/>
                  </a:lnTo>
                  <a:lnTo>
                    <a:pt x="30" y="14"/>
                  </a:lnTo>
                  <a:lnTo>
                    <a:pt x="39" y="8"/>
                  </a:lnTo>
                  <a:lnTo>
                    <a:pt x="45" y="3"/>
                  </a:lnTo>
                  <a:lnTo>
                    <a:pt x="45" y="3"/>
                  </a:lnTo>
                  <a:lnTo>
                    <a:pt x="45" y="3"/>
                  </a:lnTo>
                  <a:lnTo>
                    <a:pt x="45" y="3"/>
                  </a:lnTo>
                  <a:lnTo>
                    <a:pt x="45" y="1"/>
                  </a:lnTo>
                  <a:lnTo>
                    <a:pt x="46" y="1"/>
                  </a:lnTo>
                  <a:lnTo>
                    <a:pt x="46" y="1"/>
                  </a:lnTo>
                  <a:lnTo>
                    <a:pt x="46" y="1"/>
                  </a:lnTo>
                  <a:lnTo>
                    <a:pt x="46" y="0"/>
                  </a:lnTo>
                  <a:lnTo>
                    <a:pt x="45" y="1"/>
                  </a:lnTo>
                  <a:lnTo>
                    <a:pt x="37" y="8"/>
                  </a:lnTo>
                  <a:lnTo>
                    <a:pt x="30" y="14"/>
                  </a:lnTo>
                  <a:lnTo>
                    <a:pt x="22" y="20"/>
                  </a:lnTo>
                  <a:lnTo>
                    <a:pt x="13" y="24"/>
                  </a:lnTo>
                  <a:lnTo>
                    <a:pt x="3" y="27"/>
                  </a:lnTo>
                  <a:lnTo>
                    <a:pt x="0" y="28"/>
                  </a:lnTo>
                  <a:lnTo>
                    <a:pt x="0" y="28"/>
                  </a:lnTo>
                  <a:lnTo>
                    <a:pt x="0" y="27"/>
                  </a:lnTo>
                  <a:lnTo>
                    <a:pt x="1" y="27"/>
                  </a:lnTo>
                  <a:lnTo>
                    <a:pt x="1" y="27"/>
                  </a:lnTo>
                  <a:lnTo>
                    <a:pt x="3" y="27"/>
                  </a:lnTo>
                  <a:lnTo>
                    <a:pt x="3" y="27"/>
                  </a:lnTo>
                  <a:lnTo>
                    <a:pt x="3" y="27"/>
                  </a:lnTo>
                  <a:lnTo>
                    <a:pt x="4" y="27"/>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7" name="Freeform 1687"/>
            <p:cNvSpPr>
              <a:spLocks/>
            </p:cNvSpPr>
            <p:nvPr/>
          </p:nvSpPr>
          <p:spPr bwMode="auto">
            <a:xfrm>
              <a:off x="4012" y="2642"/>
              <a:ext cx="50" cy="30"/>
            </a:xfrm>
            <a:custGeom>
              <a:avLst/>
              <a:gdLst>
                <a:gd name="T0" fmla="*/ 3 w 50"/>
                <a:gd name="T1" fmla="*/ 30 h 30"/>
                <a:gd name="T2" fmla="*/ 6 w 50"/>
                <a:gd name="T3" fmla="*/ 29 h 30"/>
                <a:gd name="T4" fmla="*/ 16 w 50"/>
                <a:gd name="T5" fmla="*/ 26 h 30"/>
                <a:gd name="T6" fmla="*/ 25 w 50"/>
                <a:gd name="T7" fmla="*/ 22 h 30"/>
                <a:gd name="T8" fmla="*/ 33 w 50"/>
                <a:gd name="T9" fmla="*/ 16 h 30"/>
                <a:gd name="T10" fmla="*/ 40 w 50"/>
                <a:gd name="T11" fmla="*/ 10 h 30"/>
                <a:gd name="T12" fmla="*/ 48 w 50"/>
                <a:gd name="T13" fmla="*/ 3 h 30"/>
                <a:gd name="T14" fmla="*/ 49 w 50"/>
                <a:gd name="T15" fmla="*/ 2 h 30"/>
                <a:gd name="T16" fmla="*/ 49 w 50"/>
                <a:gd name="T17" fmla="*/ 2 h 30"/>
                <a:gd name="T18" fmla="*/ 49 w 50"/>
                <a:gd name="T19" fmla="*/ 2 h 30"/>
                <a:gd name="T20" fmla="*/ 50 w 50"/>
                <a:gd name="T21" fmla="*/ 2 h 30"/>
                <a:gd name="T22" fmla="*/ 50 w 50"/>
                <a:gd name="T23" fmla="*/ 2 h 30"/>
                <a:gd name="T24" fmla="*/ 50 w 50"/>
                <a:gd name="T25" fmla="*/ 0 h 30"/>
                <a:gd name="T26" fmla="*/ 50 w 50"/>
                <a:gd name="T27" fmla="*/ 0 h 30"/>
                <a:gd name="T28" fmla="*/ 50 w 50"/>
                <a:gd name="T29" fmla="*/ 0 h 30"/>
                <a:gd name="T30" fmla="*/ 50 w 50"/>
                <a:gd name="T31" fmla="*/ 0 h 30"/>
                <a:gd name="T32" fmla="*/ 48 w 50"/>
                <a:gd name="T33" fmla="*/ 3 h 30"/>
                <a:gd name="T34" fmla="*/ 40 w 50"/>
                <a:gd name="T35" fmla="*/ 10 h 30"/>
                <a:gd name="T36" fmla="*/ 33 w 50"/>
                <a:gd name="T37" fmla="*/ 16 h 30"/>
                <a:gd name="T38" fmla="*/ 25 w 50"/>
                <a:gd name="T39" fmla="*/ 20 h 30"/>
                <a:gd name="T40" fmla="*/ 16 w 50"/>
                <a:gd name="T41" fmla="*/ 25 h 30"/>
                <a:gd name="T42" fmla="*/ 6 w 50"/>
                <a:gd name="T43" fmla="*/ 29 h 30"/>
                <a:gd name="T44" fmla="*/ 0 w 50"/>
                <a:gd name="T45" fmla="*/ 30 h 30"/>
                <a:gd name="T46" fmla="*/ 0 w 50"/>
                <a:gd name="T47" fmla="*/ 30 h 30"/>
                <a:gd name="T48" fmla="*/ 0 w 50"/>
                <a:gd name="T49" fmla="*/ 30 h 30"/>
                <a:gd name="T50" fmla="*/ 2 w 50"/>
                <a:gd name="T51" fmla="*/ 30 h 30"/>
                <a:gd name="T52" fmla="*/ 2 w 50"/>
                <a:gd name="T53" fmla="*/ 30 h 30"/>
                <a:gd name="T54" fmla="*/ 2 w 50"/>
                <a:gd name="T55" fmla="*/ 30 h 30"/>
                <a:gd name="T56" fmla="*/ 2 w 50"/>
                <a:gd name="T57" fmla="*/ 30 h 30"/>
                <a:gd name="T58" fmla="*/ 3 w 50"/>
                <a:gd name="T59" fmla="*/ 30 h 30"/>
                <a:gd name="T60" fmla="*/ 3 w 50"/>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30">
                  <a:moveTo>
                    <a:pt x="3" y="30"/>
                  </a:moveTo>
                  <a:lnTo>
                    <a:pt x="6" y="29"/>
                  </a:lnTo>
                  <a:lnTo>
                    <a:pt x="16" y="26"/>
                  </a:lnTo>
                  <a:lnTo>
                    <a:pt x="25" y="22"/>
                  </a:lnTo>
                  <a:lnTo>
                    <a:pt x="33" y="16"/>
                  </a:lnTo>
                  <a:lnTo>
                    <a:pt x="40" y="10"/>
                  </a:lnTo>
                  <a:lnTo>
                    <a:pt x="48" y="3"/>
                  </a:lnTo>
                  <a:lnTo>
                    <a:pt x="49" y="2"/>
                  </a:lnTo>
                  <a:lnTo>
                    <a:pt x="49" y="2"/>
                  </a:lnTo>
                  <a:lnTo>
                    <a:pt x="49" y="2"/>
                  </a:lnTo>
                  <a:lnTo>
                    <a:pt x="50" y="2"/>
                  </a:lnTo>
                  <a:lnTo>
                    <a:pt x="50" y="2"/>
                  </a:lnTo>
                  <a:lnTo>
                    <a:pt x="50" y="0"/>
                  </a:lnTo>
                  <a:lnTo>
                    <a:pt x="50" y="0"/>
                  </a:lnTo>
                  <a:lnTo>
                    <a:pt x="50" y="0"/>
                  </a:lnTo>
                  <a:lnTo>
                    <a:pt x="50" y="0"/>
                  </a:lnTo>
                  <a:lnTo>
                    <a:pt x="48" y="3"/>
                  </a:lnTo>
                  <a:lnTo>
                    <a:pt x="40" y="10"/>
                  </a:lnTo>
                  <a:lnTo>
                    <a:pt x="33" y="16"/>
                  </a:lnTo>
                  <a:lnTo>
                    <a:pt x="25" y="20"/>
                  </a:lnTo>
                  <a:lnTo>
                    <a:pt x="16" y="25"/>
                  </a:lnTo>
                  <a:lnTo>
                    <a:pt x="6" y="29"/>
                  </a:lnTo>
                  <a:lnTo>
                    <a:pt x="0" y="30"/>
                  </a:lnTo>
                  <a:lnTo>
                    <a:pt x="0" y="30"/>
                  </a:lnTo>
                  <a:lnTo>
                    <a:pt x="0" y="30"/>
                  </a:lnTo>
                  <a:lnTo>
                    <a:pt x="2" y="30"/>
                  </a:lnTo>
                  <a:lnTo>
                    <a:pt x="2" y="30"/>
                  </a:lnTo>
                  <a:lnTo>
                    <a:pt x="2" y="30"/>
                  </a:lnTo>
                  <a:lnTo>
                    <a:pt x="2" y="30"/>
                  </a:lnTo>
                  <a:lnTo>
                    <a:pt x="3" y="30"/>
                  </a:lnTo>
                  <a:lnTo>
                    <a:pt x="3"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8" name="Freeform 1688"/>
            <p:cNvSpPr>
              <a:spLocks/>
            </p:cNvSpPr>
            <p:nvPr/>
          </p:nvSpPr>
          <p:spPr bwMode="auto">
            <a:xfrm>
              <a:off x="4009" y="2639"/>
              <a:ext cx="55" cy="33"/>
            </a:xfrm>
            <a:custGeom>
              <a:avLst/>
              <a:gdLst>
                <a:gd name="T0" fmla="*/ 3 w 55"/>
                <a:gd name="T1" fmla="*/ 33 h 33"/>
                <a:gd name="T2" fmla="*/ 9 w 55"/>
                <a:gd name="T3" fmla="*/ 32 h 33"/>
                <a:gd name="T4" fmla="*/ 19 w 55"/>
                <a:gd name="T5" fmla="*/ 28 h 33"/>
                <a:gd name="T6" fmla="*/ 28 w 55"/>
                <a:gd name="T7" fmla="*/ 23 h 33"/>
                <a:gd name="T8" fmla="*/ 36 w 55"/>
                <a:gd name="T9" fmla="*/ 19 h 33"/>
                <a:gd name="T10" fmla="*/ 43 w 55"/>
                <a:gd name="T11" fmla="*/ 13 h 33"/>
                <a:gd name="T12" fmla="*/ 51 w 55"/>
                <a:gd name="T13" fmla="*/ 6 h 33"/>
                <a:gd name="T14" fmla="*/ 53 w 55"/>
                <a:gd name="T15" fmla="*/ 3 h 33"/>
                <a:gd name="T16" fmla="*/ 55 w 55"/>
                <a:gd name="T17" fmla="*/ 2 h 33"/>
                <a:gd name="T18" fmla="*/ 55 w 55"/>
                <a:gd name="T19" fmla="*/ 2 h 33"/>
                <a:gd name="T20" fmla="*/ 55 w 55"/>
                <a:gd name="T21" fmla="*/ 2 h 33"/>
                <a:gd name="T22" fmla="*/ 55 w 55"/>
                <a:gd name="T23" fmla="*/ 2 h 33"/>
                <a:gd name="T24" fmla="*/ 55 w 55"/>
                <a:gd name="T25" fmla="*/ 2 h 33"/>
                <a:gd name="T26" fmla="*/ 55 w 55"/>
                <a:gd name="T27" fmla="*/ 0 h 33"/>
                <a:gd name="T28" fmla="*/ 55 w 55"/>
                <a:gd name="T29" fmla="*/ 0 h 33"/>
                <a:gd name="T30" fmla="*/ 55 w 55"/>
                <a:gd name="T31" fmla="*/ 0 h 33"/>
                <a:gd name="T32" fmla="*/ 51 w 55"/>
                <a:gd name="T33" fmla="*/ 6 h 33"/>
                <a:gd name="T34" fmla="*/ 43 w 55"/>
                <a:gd name="T35" fmla="*/ 12 h 33"/>
                <a:gd name="T36" fmla="*/ 36 w 55"/>
                <a:gd name="T37" fmla="*/ 18 h 33"/>
                <a:gd name="T38" fmla="*/ 28 w 55"/>
                <a:gd name="T39" fmla="*/ 23 h 33"/>
                <a:gd name="T40" fmla="*/ 19 w 55"/>
                <a:gd name="T41" fmla="*/ 28 h 33"/>
                <a:gd name="T42" fmla="*/ 9 w 55"/>
                <a:gd name="T43" fmla="*/ 31 h 33"/>
                <a:gd name="T44" fmla="*/ 0 w 55"/>
                <a:gd name="T45" fmla="*/ 33 h 33"/>
                <a:gd name="T46" fmla="*/ 0 w 55"/>
                <a:gd name="T47" fmla="*/ 33 h 33"/>
                <a:gd name="T48" fmla="*/ 2 w 55"/>
                <a:gd name="T49" fmla="*/ 33 h 33"/>
                <a:gd name="T50" fmla="*/ 2 w 55"/>
                <a:gd name="T51" fmla="*/ 33 h 33"/>
                <a:gd name="T52" fmla="*/ 2 w 55"/>
                <a:gd name="T53" fmla="*/ 33 h 33"/>
                <a:gd name="T54" fmla="*/ 2 w 55"/>
                <a:gd name="T55" fmla="*/ 33 h 33"/>
                <a:gd name="T56" fmla="*/ 2 w 55"/>
                <a:gd name="T57" fmla="*/ 33 h 33"/>
                <a:gd name="T58" fmla="*/ 3 w 55"/>
                <a:gd name="T59" fmla="*/ 33 h 33"/>
                <a:gd name="T60" fmla="*/ 3 w 55"/>
                <a:gd name="T6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3">
                  <a:moveTo>
                    <a:pt x="3" y="33"/>
                  </a:moveTo>
                  <a:lnTo>
                    <a:pt x="9" y="32"/>
                  </a:lnTo>
                  <a:lnTo>
                    <a:pt x="19" y="28"/>
                  </a:lnTo>
                  <a:lnTo>
                    <a:pt x="28" y="23"/>
                  </a:lnTo>
                  <a:lnTo>
                    <a:pt x="36" y="19"/>
                  </a:lnTo>
                  <a:lnTo>
                    <a:pt x="43" y="13"/>
                  </a:lnTo>
                  <a:lnTo>
                    <a:pt x="51" y="6"/>
                  </a:lnTo>
                  <a:lnTo>
                    <a:pt x="53" y="3"/>
                  </a:lnTo>
                  <a:lnTo>
                    <a:pt x="55" y="2"/>
                  </a:lnTo>
                  <a:lnTo>
                    <a:pt x="55" y="2"/>
                  </a:lnTo>
                  <a:lnTo>
                    <a:pt x="55" y="2"/>
                  </a:lnTo>
                  <a:lnTo>
                    <a:pt x="55" y="2"/>
                  </a:lnTo>
                  <a:lnTo>
                    <a:pt x="55" y="2"/>
                  </a:lnTo>
                  <a:lnTo>
                    <a:pt x="55" y="0"/>
                  </a:lnTo>
                  <a:lnTo>
                    <a:pt x="55" y="0"/>
                  </a:lnTo>
                  <a:lnTo>
                    <a:pt x="55" y="0"/>
                  </a:lnTo>
                  <a:lnTo>
                    <a:pt x="51" y="6"/>
                  </a:lnTo>
                  <a:lnTo>
                    <a:pt x="43" y="12"/>
                  </a:lnTo>
                  <a:lnTo>
                    <a:pt x="36" y="18"/>
                  </a:lnTo>
                  <a:lnTo>
                    <a:pt x="28" y="23"/>
                  </a:lnTo>
                  <a:lnTo>
                    <a:pt x="19" y="28"/>
                  </a:lnTo>
                  <a:lnTo>
                    <a:pt x="9" y="31"/>
                  </a:lnTo>
                  <a:lnTo>
                    <a:pt x="0" y="33"/>
                  </a:lnTo>
                  <a:lnTo>
                    <a:pt x="0" y="33"/>
                  </a:lnTo>
                  <a:lnTo>
                    <a:pt x="2" y="33"/>
                  </a:lnTo>
                  <a:lnTo>
                    <a:pt x="2" y="33"/>
                  </a:lnTo>
                  <a:lnTo>
                    <a:pt x="2" y="33"/>
                  </a:lnTo>
                  <a:lnTo>
                    <a:pt x="2" y="33"/>
                  </a:lnTo>
                  <a:lnTo>
                    <a:pt x="2" y="33"/>
                  </a:lnTo>
                  <a:lnTo>
                    <a:pt x="3" y="33"/>
                  </a:lnTo>
                  <a:lnTo>
                    <a:pt x="3" y="33"/>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49" name="Freeform 1689"/>
            <p:cNvSpPr>
              <a:spLocks/>
            </p:cNvSpPr>
            <p:nvPr/>
          </p:nvSpPr>
          <p:spPr bwMode="auto">
            <a:xfrm>
              <a:off x="4006" y="2638"/>
              <a:ext cx="59" cy="34"/>
            </a:xfrm>
            <a:custGeom>
              <a:avLst/>
              <a:gdLst>
                <a:gd name="T0" fmla="*/ 3 w 59"/>
                <a:gd name="T1" fmla="*/ 34 h 34"/>
                <a:gd name="T2" fmla="*/ 12 w 59"/>
                <a:gd name="T3" fmla="*/ 32 h 34"/>
                <a:gd name="T4" fmla="*/ 22 w 59"/>
                <a:gd name="T5" fmla="*/ 29 h 34"/>
                <a:gd name="T6" fmla="*/ 31 w 59"/>
                <a:gd name="T7" fmla="*/ 24 h 34"/>
                <a:gd name="T8" fmla="*/ 39 w 59"/>
                <a:gd name="T9" fmla="*/ 19 h 34"/>
                <a:gd name="T10" fmla="*/ 46 w 59"/>
                <a:gd name="T11" fmla="*/ 13 h 34"/>
                <a:gd name="T12" fmla="*/ 54 w 59"/>
                <a:gd name="T13" fmla="*/ 7 h 34"/>
                <a:gd name="T14" fmla="*/ 58 w 59"/>
                <a:gd name="T15" fmla="*/ 1 h 34"/>
                <a:gd name="T16" fmla="*/ 58 w 59"/>
                <a:gd name="T17" fmla="*/ 1 h 34"/>
                <a:gd name="T18" fmla="*/ 59 w 59"/>
                <a:gd name="T19" fmla="*/ 1 h 34"/>
                <a:gd name="T20" fmla="*/ 59 w 59"/>
                <a:gd name="T21" fmla="*/ 1 h 34"/>
                <a:gd name="T22" fmla="*/ 59 w 59"/>
                <a:gd name="T23" fmla="*/ 0 h 34"/>
                <a:gd name="T24" fmla="*/ 59 w 59"/>
                <a:gd name="T25" fmla="*/ 0 h 34"/>
                <a:gd name="T26" fmla="*/ 59 w 59"/>
                <a:gd name="T27" fmla="*/ 0 h 34"/>
                <a:gd name="T28" fmla="*/ 59 w 59"/>
                <a:gd name="T29" fmla="*/ 0 h 34"/>
                <a:gd name="T30" fmla="*/ 59 w 59"/>
                <a:gd name="T31" fmla="*/ 0 h 34"/>
                <a:gd name="T32" fmla="*/ 54 w 59"/>
                <a:gd name="T33" fmla="*/ 6 h 34"/>
                <a:gd name="T34" fmla="*/ 46 w 59"/>
                <a:gd name="T35" fmla="*/ 13 h 34"/>
                <a:gd name="T36" fmla="*/ 38 w 59"/>
                <a:gd name="T37" fmla="*/ 19 h 34"/>
                <a:gd name="T38" fmla="*/ 31 w 59"/>
                <a:gd name="T39" fmla="*/ 24 h 34"/>
                <a:gd name="T40" fmla="*/ 21 w 59"/>
                <a:gd name="T41" fmla="*/ 29 h 34"/>
                <a:gd name="T42" fmla="*/ 12 w 59"/>
                <a:gd name="T43" fmla="*/ 32 h 34"/>
                <a:gd name="T44" fmla="*/ 2 w 59"/>
                <a:gd name="T45" fmla="*/ 34 h 34"/>
                <a:gd name="T46" fmla="*/ 0 w 59"/>
                <a:gd name="T47" fmla="*/ 34 h 34"/>
                <a:gd name="T48" fmla="*/ 0 w 59"/>
                <a:gd name="T49" fmla="*/ 34 h 34"/>
                <a:gd name="T50" fmla="*/ 2 w 59"/>
                <a:gd name="T51" fmla="*/ 34 h 34"/>
                <a:gd name="T52" fmla="*/ 2 w 59"/>
                <a:gd name="T53" fmla="*/ 34 h 34"/>
                <a:gd name="T54" fmla="*/ 2 w 59"/>
                <a:gd name="T55" fmla="*/ 34 h 34"/>
                <a:gd name="T56" fmla="*/ 2 w 59"/>
                <a:gd name="T57" fmla="*/ 34 h 34"/>
                <a:gd name="T58" fmla="*/ 2 w 59"/>
                <a:gd name="T59" fmla="*/ 34 h 34"/>
                <a:gd name="T60" fmla="*/ 2 w 59"/>
                <a:gd name="T61" fmla="*/ 34 h 34"/>
                <a:gd name="T62" fmla="*/ 2 w 59"/>
                <a:gd name="T63" fmla="*/ 34 h 34"/>
                <a:gd name="T64" fmla="*/ 2 w 59"/>
                <a:gd name="T65" fmla="*/ 34 h 34"/>
                <a:gd name="T66" fmla="*/ 3 w 59"/>
                <a:gd name="T67" fmla="*/ 34 h 34"/>
                <a:gd name="T68" fmla="*/ 3 w 59"/>
                <a:gd name="T69" fmla="*/ 34 h 34"/>
                <a:gd name="T70" fmla="*/ 3 w 59"/>
                <a:gd name="T71" fmla="*/ 34 h 34"/>
                <a:gd name="T72" fmla="*/ 3 w 59"/>
                <a:gd name="T73" fmla="*/ 34 h 34"/>
                <a:gd name="T74" fmla="*/ 3 w 59"/>
                <a:gd name="T75" fmla="*/ 34 h 34"/>
                <a:gd name="T76" fmla="*/ 3 w 59"/>
                <a:gd name="T77" fmla="*/ 34 h 34"/>
                <a:gd name="T78" fmla="*/ 3 w 59"/>
                <a:gd name="T7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34">
                  <a:moveTo>
                    <a:pt x="3" y="34"/>
                  </a:moveTo>
                  <a:lnTo>
                    <a:pt x="12" y="32"/>
                  </a:lnTo>
                  <a:lnTo>
                    <a:pt x="22" y="29"/>
                  </a:lnTo>
                  <a:lnTo>
                    <a:pt x="31" y="24"/>
                  </a:lnTo>
                  <a:lnTo>
                    <a:pt x="39" y="19"/>
                  </a:lnTo>
                  <a:lnTo>
                    <a:pt x="46" y="13"/>
                  </a:lnTo>
                  <a:lnTo>
                    <a:pt x="54" y="7"/>
                  </a:lnTo>
                  <a:lnTo>
                    <a:pt x="58" y="1"/>
                  </a:lnTo>
                  <a:lnTo>
                    <a:pt x="58" y="1"/>
                  </a:lnTo>
                  <a:lnTo>
                    <a:pt x="59" y="1"/>
                  </a:lnTo>
                  <a:lnTo>
                    <a:pt x="59" y="1"/>
                  </a:lnTo>
                  <a:lnTo>
                    <a:pt x="59" y="0"/>
                  </a:lnTo>
                  <a:lnTo>
                    <a:pt x="59" y="0"/>
                  </a:lnTo>
                  <a:lnTo>
                    <a:pt x="59" y="0"/>
                  </a:lnTo>
                  <a:lnTo>
                    <a:pt x="59" y="0"/>
                  </a:lnTo>
                  <a:lnTo>
                    <a:pt x="59" y="0"/>
                  </a:lnTo>
                  <a:lnTo>
                    <a:pt x="54" y="6"/>
                  </a:lnTo>
                  <a:lnTo>
                    <a:pt x="46" y="13"/>
                  </a:lnTo>
                  <a:lnTo>
                    <a:pt x="38" y="19"/>
                  </a:lnTo>
                  <a:lnTo>
                    <a:pt x="31" y="24"/>
                  </a:lnTo>
                  <a:lnTo>
                    <a:pt x="21" y="29"/>
                  </a:lnTo>
                  <a:lnTo>
                    <a:pt x="12" y="32"/>
                  </a:lnTo>
                  <a:lnTo>
                    <a:pt x="2" y="34"/>
                  </a:lnTo>
                  <a:lnTo>
                    <a:pt x="0" y="34"/>
                  </a:lnTo>
                  <a:lnTo>
                    <a:pt x="0" y="34"/>
                  </a:lnTo>
                  <a:lnTo>
                    <a:pt x="2" y="34"/>
                  </a:lnTo>
                  <a:lnTo>
                    <a:pt x="2" y="34"/>
                  </a:lnTo>
                  <a:lnTo>
                    <a:pt x="2" y="34"/>
                  </a:lnTo>
                  <a:lnTo>
                    <a:pt x="2" y="34"/>
                  </a:lnTo>
                  <a:lnTo>
                    <a:pt x="2" y="34"/>
                  </a:lnTo>
                  <a:lnTo>
                    <a:pt x="2" y="34"/>
                  </a:lnTo>
                  <a:lnTo>
                    <a:pt x="2" y="34"/>
                  </a:lnTo>
                  <a:lnTo>
                    <a:pt x="2" y="34"/>
                  </a:lnTo>
                  <a:lnTo>
                    <a:pt x="3" y="34"/>
                  </a:lnTo>
                  <a:lnTo>
                    <a:pt x="3" y="34"/>
                  </a:lnTo>
                  <a:lnTo>
                    <a:pt x="3" y="34"/>
                  </a:lnTo>
                  <a:lnTo>
                    <a:pt x="3" y="34"/>
                  </a:lnTo>
                  <a:lnTo>
                    <a:pt x="3" y="34"/>
                  </a:lnTo>
                  <a:lnTo>
                    <a:pt x="3" y="34"/>
                  </a:lnTo>
                  <a:lnTo>
                    <a:pt x="3" y="3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0" name="Freeform 1690"/>
            <p:cNvSpPr>
              <a:spLocks/>
            </p:cNvSpPr>
            <p:nvPr/>
          </p:nvSpPr>
          <p:spPr bwMode="auto">
            <a:xfrm>
              <a:off x="4005" y="2635"/>
              <a:ext cx="62" cy="37"/>
            </a:xfrm>
            <a:custGeom>
              <a:avLst/>
              <a:gdLst>
                <a:gd name="T0" fmla="*/ 1 w 62"/>
                <a:gd name="T1" fmla="*/ 37 h 37"/>
                <a:gd name="T2" fmla="*/ 3 w 62"/>
                <a:gd name="T3" fmla="*/ 37 h 37"/>
                <a:gd name="T4" fmla="*/ 13 w 62"/>
                <a:gd name="T5" fmla="*/ 35 h 37"/>
                <a:gd name="T6" fmla="*/ 22 w 62"/>
                <a:gd name="T7" fmla="*/ 32 h 37"/>
                <a:gd name="T8" fmla="*/ 32 w 62"/>
                <a:gd name="T9" fmla="*/ 27 h 37"/>
                <a:gd name="T10" fmla="*/ 39 w 62"/>
                <a:gd name="T11" fmla="*/ 22 h 37"/>
                <a:gd name="T12" fmla="*/ 47 w 62"/>
                <a:gd name="T13" fmla="*/ 16 h 37"/>
                <a:gd name="T14" fmla="*/ 55 w 62"/>
                <a:gd name="T15" fmla="*/ 9 h 37"/>
                <a:gd name="T16" fmla="*/ 60 w 62"/>
                <a:gd name="T17" fmla="*/ 3 h 37"/>
                <a:gd name="T18" fmla="*/ 60 w 62"/>
                <a:gd name="T19" fmla="*/ 3 h 37"/>
                <a:gd name="T20" fmla="*/ 60 w 62"/>
                <a:gd name="T21" fmla="*/ 1 h 37"/>
                <a:gd name="T22" fmla="*/ 60 w 62"/>
                <a:gd name="T23" fmla="*/ 1 h 37"/>
                <a:gd name="T24" fmla="*/ 60 w 62"/>
                <a:gd name="T25" fmla="*/ 1 h 37"/>
                <a:gd name="T26" fmla="*/ 62 w 62"/>
                <a:gd name="T27" fmla="*/ 1 h 37"/>
                <a:gd name="T28" fmla="*/ 62 w 62"/>
                <a:gd name="T29" fmla="*/ 0 h 37"/>
                <a:gd name="T30" fmla="*/ 62 w 62"/>
                <a:gd name="T31" fmla="*/ 0 h 37"/>
                <a:gd name="T32" fmla="*/ 62 w 62"/>
                <a:gd name="T33" fmla="*/ 0 h 37"/>
                <a:gd name="T34" fmla="*/ 60 w 62"/>
                <a:gd name="T35" fmla="*/ 1 h 37"/>
                <a:gd name="T36" fmla="*/ 53 w 62"/>
                <a:gd name="T37" fmla="*/ 9 h 37"/>
                <a:gd name="T38" fmla="*/ 47 w 62"/>
                <a:gd name="T39" fmla="*/ 16 h 37"/>
                <a:gd name="T40" fmla="*/ 39 w 62"/>
                <a:gd name="T41" fmla="*/ 22 h 37"/>
                <a:gd name="T42" fmla="*/ 30 w 62"/>
                <a:gd name="T43" fmla="*/ 26 h 37"/>
                <a:gd name="T44" fmla="*/ 22 w 62"/>
                <a:gd name="T45" fmla="*/ 30 h 37"/>
                <a:gd name="T46" fmla="*/ 13 w 62"/>
                <a:gd name="T47" fmla="*/ 35 h 37"/>
                <a:gd name="T48" fmla="*/ 3 w 62"/>
                <a:gd name="T49" fmla="*/ 36 h 37"/>
                <a:gd name="T50" fmla="*/ 0 w 62"/>
                <a:gd name="T51" fmla="*/ 37 h 37"/>
                <a:gd name="T52" fmla="*/ 0 w 62"/>
                <a:gd name="T53" fmla="*/ 37 h 37"/>
                <a:gd name="T54" fmla="*/ 0 w 62"/>
                <a:gd name="T55" fmla="*/ 37 h 37"/>
                <a:gd name="T56" fmla="*/ 0 w 62"/>
                <a:gd name="T57" fmla="*/ 37 h 37"/>
                <a:gd name="T58" fmla="*/ 0 w 62"/>
                <a:gd name="T59" fmla="*/ 37 h 37"/>
                <a:gd name="T60" fmla="*/ 1 w 62"/>
                <a:gd name="T61" fmla="*/ 37 h 37"/>
                <a:gd name="T62" fmla="*/ 1 w 62"/>
                <a:gd name="T63" fmla="*/ 37 h 37"/>
                <a:gd name="T64" fmla="*/ 1 w 62"/>
                <a:gd name="T65" fmla="*/ 37 h 37"/>
                <a:gd name="T66" fmla="*/ 1 w 62"/>
                <a:gd name="T6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7">
                  <a:moveTo>
                    <a:pt x="1" y="37"/>
                  </a:moveTo>
                  <a:lnTo>
                    <a:pt x="3" y="37"/>
                  </a:lnTo>
                  <a:lnTo>
                    <a:pt x="13" y="35"/>
                  </a:lnTo>
                  <a:lnTo>
                    <a:pt x="22" y="32"/>
                  </a:lnTo>
                  <a:lnTo>
                    <a:pt x="32" y="27"/>
                  </a:lnTo>
                  <a:lnTo>
                    <a:pt x="39" y="22"/>
                  </a:lnTo>
                  <a:lnTo>
                    <a:pt x="47" y="16"/>
                  </a:lnTo>
                  <a:lnTo>
                    <a:pt x="55" y="9"/>
                  </a:lnTo>
                  <a:lnTo>
                    <a:pt x="60" y="3"/>
                  </a:lnTo>
                  <a:lnTo>
                    <a:pt x="60" y="3"/>
                  </a:lnTo>
                  <a:lnTo>
                    <a:pt x="60" y="1"/>
                  </a:lnTo>
                  <a:lnTo>
                    <a:pt x="60" y="1"/>
                  </a:lnTo>
                  <a:lnTo>
                    <a:pt x="60" y="1"/>
                  </a:lnTo>
                  <a:lnTo>
                    <a:pt x="62" y="1"/>
                  </a:lnTo>
                  <a:lnTo>
                    <a:pt x="62" y="0"/>
                  </a:lnTo>
                  <a:lnTo>
                    <a:pt x="62" y="0"/>
                  </a:lnTo>
                  <a:lnTo>
                    <a:pt x="62" y="0"/>
                  </a:lnTo>
                  <a:lnTo>
                    <a:pt x="60" y="1"/>
                  </a:lnTo>
                  <a:lnTo>
                    <a:pt x="53" y="9"/>
                  </a:lnTo>
                  <a:lnTo>
                    <a:pt x="47" y="16"/>
                  </a:lnTo>
                  <a:lnTo>
                    <a:pt x="39" y="22"/>
                  </a:lnTo>
                  <a:lnTo>
                    <a:pt x="30" y="26"/>
                  </a:lnTo>
                  <a:lnTo>
                    <a:pt x="22" y="30"/>
                  </a:lnTo>
                  <a:lnTo>
                    <a:pt x="13" y="35"/>
                  </a:lnTo>
                  <a:lnTo>
                    <a:pt x="3" y="36"/>
                  </a:lnTo>
                  <a:lnTo>
                    <a:pt x="0" y="37"/>
                  </a:lnTo>
                  <a:lnTo>
                    <a:pt x="0" y="37"/>
                  </a:lnTo>
                  <a:lnTo>
                    <a:pt x="0" y="37"/>
                  </a:lnTo>
                  <a:lnTo>
                    <a:pt x="0" y="37"/>
                  </a:lnTo>
                  <a:lnTo>
                    <a:pt x="0" y="37"/>
                  </a:lnTo>
                  <a:lnTo>
                    <a:pt x="1" y="37"/>
                  </a:lnTo>
                  <a:lnTo>
                    <a:pt x="1" y="37"/>
                  </a:lnTo>
                  <a:lnTo>
                    <a:pt x="1" y="37"/>
                  </a:lnTo>
                  <a:lnTo>
                    <a:pt x="1" y="37"/>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1" name="Freeform 1691"/>
            <p:cNvSpPr>
              <a:spLocks/>
            </p:cNvSpPr>
            <p:nvPr/>
          </p:nvSpPr>
          <p:spPr bwMode="auto">
            <a:xfrm>
              <a:off x="4002" y="2634"/>
              <a:ext cx="66" cy="38"/>
            </a:xfrm>
            <a:custGeom>
              <a:avLst/>
              <a:gdLst>
                <a:gd name="T0" fmla="*/ 3 w 66"/>
                <a:gd name="T1" fmla="*/ 38 h 38"/>
                <a:gd name="T2" fmla="*/ 6 w 66"/>
                <a:gd name="T3" fmla="*/ 37 h 38"/>
                <a:gd name="T4" fmla="*/ 16 w 66"/>
                <a:gd name="T5" fmla="*/ 36 h 38"/>
                <a:gd name="T6" fmla="*/ 25 w 66"/>
                <a:gd name="T7" fmla="*/ 31 h 38"/>
                <a:gd name="T8" fmla="*/ 33 w 66"/>
                <a:gd name="T9" fmla="*/ 27 h 38"/>
                <a:gd name="T10" fmla="*/ 42 w 66"/>
                <a:gd name="T11" fmla="*/ 23 h 38"/>
                <a:gd name="T12" fmla="*/ 50 w 66"/>
                <a:gd name="T13" fmla="*/ 17 h 38"/>
                <a:gd name="T14" fmla="*/ 56 w 66"/>
                <a:gd name="T15" fmla="*/ 10 h 38"/>
                <a:gd name="T16" fmla="*/ 63 w 66"/>
                <a:gd name="T17" fmla="*/ 2 h 38"/>
                <a:gd name="T18" fmla="*/ 65 w 66"/>
                <a:gd name="T19" fmla="*/ 1 h 38"/>
                <a:gd name="T20" fmla="*/ 65 w 66"/>
                <a:gd name="T21" fmla="*/ 1 h 38"/>
                <a:gd name="T22" fmla="*/ 65 w 66"/>
                <a:gd name="T23" fmla="*/ 1 h 38"/>
                <a:gd name="T24" fmla="*/ 65 w 66"/>
                <a:gd name="T25" fmla="*/ 1 h 38"/>
                <a:gd name="T26" fmla="*/ 65 w 66"/>
                <a:gd name="T27" fmla="*/ 0 h 38"/>
                <a:gd name="T28" fmla="*/ 65 w 66"/>
                <a:gd name="T29" fmla="*/ 0 h 38"/>
                <a:gd name="T30" fmla="*/ 65 w 66"/>
                <a:gd name="T31" fmla="*/ 0 h 38"/>
                <a:gd name="T32" fmla="*/ 65 w 66"/>
                <a:gd name="T33" fmla="*/ 0 h 38"/>
                <a:gd name="T34" fmla="*/ 66 w 66"/>
                <a:gd name="T35" fmla="*/ 0 h 38"/>
                <a:gd name="T36" fmla="*/ 63 w 66"/>
                <a:gd name="T37" fmla="*/ 2 h 38"/>
                <a:gd name="T38" fmla="*/ 56 w 66"/>
                <a:gd name="T39" fmla="*/ 10 h 38"/>
                <a:gd name="T40" fmla="*/ 49 w 66"/>
                <a:gd name="T41" fmla="*/ 15 h 38"/>
                <a:gd name="T42" fmla="*/ 42 w 66"/>
                <a:gd name="T43" fmla="*/ 21 h 38"/>
                <a:gd name="T44" fmla="*/ 33 w 66"/>
                <a:gd name="T45" fmla="*/ 27 h 38"/>
                <a:gd name="T46" fmla="*/ 25 w 66"/>
                <a:gd name="T47" fmla="*/ 31 h 38"/>
                <a:gd name="T48" fmla="*/ 16 w 66"/>
                <a:gd name="T49" fmla="*/ 34 h 38"/>
                <a:gd name="T50" fmla="*/ 6 w 66"/>
                <a:gd name="T51" fmla="*/ 37 h 38"/>
                <a:gd name="T52" fmla="*/ 0 w 66"/>
                <a:gd name="T53" fmla="*/ 38 h 38"/>
                <a:gd name="T54" fmla="*/ 0 w 66"/>
                <a:gd name="T55" fmla="*/ 38 h 38"/>
                <a:gd name="T56" fmla="*/ 0 w 66"/>
                <a:gd name="T57" fmla="*/ 38 h 38"/>
                <a:gd name="T58" fmla="*/ 1 w 66"/>
                <a:gd name="T59" fmla="*/ 38 h 38"/>
                <a:gd name="T60" fmla="*/ 1 w 66"/>
                <a:gd name="T61" fmla="*/ 38 h 38"/>
                <a:gd name="T62" fmla="*/ 1 w 66"/>
                <a:gd name="T63" fmla="*/ 38 h 38"/>
                <a:gd name="T64" fmla="*/ 1 w 66"/>
                <a:gd name="T65" fmla="*/ 38 h 38"/>
                <a:gd name="T66" fmla="*/ 1 w 66"/>
                <a:gd name="T67" fmla="*/ 38 h 38"/>
                <a:gd name="T68" fmla="*/ 3 w 6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8">
                  <a:moveTo>
                    <a:pt x="3" y="38"/>
                  </a:moveTo>
                  <a:lnTo>
                    <a:pt x="6" y="37"/>
                  </a:lnTo>
                  <a:lnTo>
                    <a:pt x="16" y="36"/>
                  </a:lnTo>
                  <a:lnTo>
                    <a:pt x="25" y="31"/>
                  </a:lnTo>
                  <a:lnTo>
                    <a:pt x="33" y="27"/>
                  </a:lnTo>
                  <a:lnTo>
                    <a:pt x="42" y="23"/>
                  </a:lnTo>
                  <a:lnTo>
                    <a:pt x="50" y="17"/>
                  </a:lnTo>
                  <a:lnTo>
                    <a:pt x="56" y="10"/>
                  </a:lnTo>
                  <a:lnTo>
                    <a:pt x="63" y="2"/>
                  </a:lnTo>
                  <a:lnTo>
                    <a:pt x="65" y="1"/>
                  </a:lnTo>
                  <a:lnTo>
                    <a:pt x="65" y="1"/>
                  </a:lnTo>
                  <a:lnTo>
                    <a:pt x="65" y="1"/>
                  </a:lnTo>
                  <a:lnTo>
                    <a:pt x="65" y="1"/>
                  </a:lnTo>
                  <a:lnTo>
                    <a:pt x="65" y="0"/>
                  </a:lnTo>
                  <a:lnTo>
                    <a:pt x="65" y="0"/>
                  </a:lnTo>
                  <a:lnTo>
                    <a:pt x="65" y="0"/>
                  </a:lnTo>
                  <a:lnTo>
                    <a:pt x="65" y="0"/>
                  </a:lnTo>
                  <a:lnTo>
                    <a:pt x="66" y="0"/>
                  </a:lnTo>
                  <a:lnTo>
                    <a:pt x="63" y="2"/>
                  </a:lnTo>
                  <a:lnTo>
                    <a:pt x="56" y="10"/>
                  </a:lnTo>
                  <a:lnTo>
                    <a:pt x="49" y="15"/>
                  </a:lnTo>
                  <a:lnTo>
                    <a:pt x="42" y="21"/>
                  </a:lnTo>
                  <a:lnTo>
                    <a:pt x="33" y="27"/>
                  </a:lnTo>
                  <a:lnTo>
                    <a:pt x="25" y="31"/>
                  </a:lnTo>
                  <a:lnTo>
                    <a:pt x="16" y="34"/>
                  </a:lnTo>
                  <a:lnTo>
                    <a:pt x="6" y="37"/>
                  </a:lnTo>
                  <a:lnTo>
                    <a:pt x="0" y="38"/>
                  </a:lnTo>
                  <a:lnTo>
                    <a:pt x="0" y="38"/>
                  </a:lnTo>
                  <a:lnTo>
                    <a:pt x="0" y="38"/>
                  </a:lnTo>
                  <a:lnTo>
                    <a:pt x="1" y="38"/>
                  </a:lnTo>
                  <a:lnTo>
                    <a:pt x="1" y="38"/>
                  </a:lnTo>
                  <a:lnTo>
                    <a:pt x="1" y="38"/>
                  </a:lnTo>
                  <a:lnTo>
                    <a:pt x="1" y="38"/>
                  </a:lnTo>
                  <a:lnTo>
                    <a:pt x="1" y="38"/>
                  </a:lnTo>
                  <a:lnTo>
                    <a:pt x="3" y="38"/>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2" name="Freeform 1692"/>
            <p:cNvSpPr>
              <a:spLocks/>
            </p:cNvSpPr>
            <p:nvPr/>
          </p:nvSpPr>
          <p:spPr bwMode="auto">
            <a:xfrm>
              <a:off x="4001" y="2631"/>
              <a:ext cx="67" cy="41"/>
            </a:xfrm>
            <a:custGeom>
              <a:avLst/>
              <a:gdLst>
                <a:gd name="T0" fmla="*/ 1 w 67"/>
                <a:gd name="T1" fmla="*/ 41 h 41"/>
                <a:gd name="T2" fmla="*/ 7 w 67"/>
                <a:gd name="T3" fmla="*/ 40 h 41"/>
                <a:gd name="T4" fmla="*/ 17 w 67"/>
                <a:gd name="T5" fmla="*/ 37 h 41"/>
                <a:gd name="T6" fmla="*/ 26 w 67"/>
                <a:gd name="T7" fmla="*/ 34 h 41"/>
                <a:gd name="T8" fmla="*/ 34 w 67"/>
                <a:gd name="T9" fmla="*/ 30 h 41"/>
                <a:gd name="T10" fmla="*/ 43 w 67"/>
                <a:gd name="T11" fmla="*/ 24 h 41"/>
                <a:gd name="T12" fmla="*/ 50 w 67"/>
                <a:gd name="T13" fmla="*/ 18 h 41"/>
                <a:gd name="T14" fmla="*/ 57 w 67"/>
                <a:gd name="T15" fmla="*/ 13 h 41"/>
                <a:gd name="T16" fmla="*/ 64 w 67"/>
                <a:gd name="T17" fmla="*/ 5 h 41"/>
                <a:gd name="T18" fmla="*/ 67 w 67"/>
                <a:gd name="T19" fmla="*/ 3 h 41"/>
                <a:gd name="T20" fmla="*/ 67 w 67"/>
                <a:gd name="T21" fmla="*/ 1 h 41"/>
                <a:gd name="T22" fmla="*/ 67 w 67"/>
                <a:gd name="T23" fmla="*/ 1 h 41"/>
                <a:gd name="T24" fmla="*/ 67 w 67"/>
                <a:gd name="T25" fmla="*/ 1 h 41"/>
                <a:gd name="T26" fmla="*/ 67 w 67"/>
                <a:gd name="T27" fmla="*/ 1 h 41"/>
                <a:gd name="T28" fmla="*/ 67 w 67"/>
                <a:gd name="T29" fmla="*/ 1 h 41"/>
                <a:gd name="T30" fmla="*/ 67 w 67"/>
                <a:gd name="T31" fmla="*/ 1 h 41"/>
                <a:gd name="T32" fmla="*/ 67 w 67"/>
                <a:gd name="T33" fmla="*/ 0 h 41"/>
                <a:gd name="T34" fmla="*/ 67 w 67"/>
                <a:gd name="T35" fmla="*/ 0 h 41"/>
                <a:gd name="T36" fmla="*/ 63 w 67"/>
                <a:gd name="T37" fmla="*/ 5 h 41"/>
                <a:gd name="T38" fmla="*/ 57 w 67"/>
                <a:gd name="T39" fmla="*/ 13 h 41"/>
                <a:gd name="T40" fmla="*/ 50 w 67"/>
                <a:gd name="T41" fmla="*/ 18 h 41"/>
                <a:gd name="T42" fmla="*/ 43 w 67"/>
                <a:gd name="T43" fmla="*/ 24 h 41"/>
                <a:gd name="T44" fmla="*/ 34 w 67"/>
                <a:gd name="T45" fmla="*/ 30 h 41"/>
                <a:gd name="T46" fmla="*/ 26 w 67"/>
                <a:gd name="T47" fmla="*/ 34 h 41"/>
                <a:gd name="T48" fmla="*/ 17 w 67"/>
                <a:gd name="T49" fmla="*/ 37 h 41"/>
                <a:gd name="T50" fmla="*/ 7 w 67"/>
                <a:gd name="T51" fmla="*/ 40 h 41"/>
                <a:gd name="T52" fmla="*/ 0 w 67"/>
                <a:gd name="T53" fmla="*/ 40 h 41"/>
                <a:gd name="T54" fmla="*/ 0 w 67"/>
                <a:gd name="T55" fmla="*/ 40 h 41"/>
                <a:gd name="T56" fmla="*/ 0 w 67"/>
                <a:gd name="T57" fmla="*/ 40 h 41"/>
                <a:gd name="T58" fmla="*/ 0 w 67"/>
                <a:gd name="T59" fmla="*/ 40 h 41"/>
                <a:gd name="T60" fmla="*/ 0 w 67"/>
                <a:gd name="T61" fmla="*/ 40 h 41"/>
                <a:gd name="T62" fmla="*/ 0 w 67"/>
                <a:gd name="T63" fmla="*/ 41 h 41"/>
                <a:gd name="T64" fmla="*/ 1 w 67"/>
                <a:gd name="T65" fmla="*/ 41 h 41"/>
                <a:gd name="T66" fmla="*/ 1 w 67"/>
                <a:gd name="T67" fmla="*/ 41 h 41"/>
                <a:gd name="T68" fmla="*/ 1 w 6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41">
                  <a:moveTo>
                    <a:pt x="1" y="41"/>
                  </a:moveTo>
                  <a:lnTo>
                    <a:pt x="7" y="40"/>
                  </a:lnTo>
                  <a:lnTo>
                    <a:pt x="17" y="37"/>
                  </a:lnTo>
                  <a:lnTo>
                    <a:pt x="26" y="34"/>
                  </a:lnTo>
                  <a:lnTo>
                    <a:pt x="34" y="30"/>
                  </a:lnTo>
                  <a:lnTo>
                    <a:pt x="43" y="24"/>
                  </a:lnTo>
                  <a:lnTo>
                    <a:pt x="50" y="18"/>
                  </a:lnTo>
                  <a:lnTo>
                    <a:pt x="57" y="13"/>
                  </a:lnTo>
                  <a:lnTo>
                    <a:pt x="64" y="5"/>
                  </a:lnTo>
                  <a:lnTo>
                    <a:pt x="67" y="3"/>
                  </a:lnTo>
                  <a:lnTo>
                    <a:pt x="67" y="1"/>
                  </a:lnTo>
                  <a:lnTo>
                    <a:pt x="67" y="1"/>
                  </a:lnTo>
                  <a:lnTo>
                    <a:pt x="67" y="1"/>
                  </a:lnTo>
                  <a:lnTo>
                    <a:pt x="67" y="1"/>
                  </a:lnTo>
                  <a:lnTo>
                    <a:pt x="67" y="1"/>
                  </a:lnTo>
                  <a:lnTo>
                    <a:pt x="67" y="1"/>
                  </a:lnTo>
                  <a:lnTo>
                    <a:pt x="67" y="0"/>
                  </a:lnTo>
                  <a:lnTo>
                    <a:pt x="67" y="0"/>
                  </a:lnTo>
                  <a:lnTo>
                    <a:pt x="63" y="5"/>
                  </a:lnTo>
                  <a:lnTo>
                    <a:pt x="57" y="13"/>
                  </a:lnTo>
                  <a:lnTo>
                    <a:pt x="50" y="18"/>
                  </a:lnTo>
                  <a:lnTo>
                    <a:pt x="43" y="24"/>
                  </a:lnTo>
                  <a:lnTo>
                    <a:pt x="34" y="30"/>
                  </a:lnTo>
                  <a:lnTo>
                    <a:pt x="26" y="34"/>
                  </a:lnTo>
                  <a:lnTo>
                    <a:pt x="17" y="37"/>
                  </a:lnTo>
                  <a:lnTo>
                    <a:pt x="7" y="40"/>
                  </a:lnTo>
                  <a:lnTo>
                    <a:pt x="0" y="40"/>
                  </a:lnTo>
                  <a:lnTo>
                    <a:pt x="0" y="40"/>
                  </a:lnTo>
                  <a:lnTo>
                    <a:pt x="0" y="40"/>
                  </a:lnTo>
                  <a:lnTo>
                    <a:pt x="0" y="40"/>
                  </a:lnTo>
                  <a:lnTo>
                    <a:pt x="0" y="40"/>
                  </a:lnTo>
                  <a:lnTo>
                    <a:pt x="0" y="41"/>
                  </a:lnTo>
                  <a:lnTo>
                    <a:pt x="1" y="41"/>
                  </a:lnTo>
                  <a:lnTo>
                    <a:pt x="1" y="41"/>
                  </a:lnTo>
                  <a:lnTo>
                    <a:pt x="1" y="41"/>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3" name="Freeform 1693"/>
            <p:cNvSpPr>
              <a:spLocks/>
            </p:cNvSpPr>
            <p:nvPr/>
          </p:nvSpPr>
          <p:spPr bwMode="auto">
            <a:xfrm>
              <a:off x="3998" y="2629"/>
              <a:ext cx="72" cy="42"/>
            </a:xfrm>
            <a:custGeom>
              <a:avLst/>
              <a:gdLst>
                <a:gd name="T0" fmla="*/ 3 w 72"/>
                <a:gd name="T1" fmla="*/ 42 h 42"/>
                <a:gd name="T2" fmla="*/ 10 w 72"/>
                <a:gd name="T3" fmla="*/ 42 h 42"/>
                <a:gd name="T4" fmla="*/ 20 w 72"/>
                <a:gd name="T5" fmla="*/ 39 h 42"/>
                <a:gd name="T6" fmla="*/ 29 w 72"/>
                <a:gd name="T7" fmla="*/ 36 h 42"/>
                <a:gd name="T8" fmla="*/ 37 w 72"/>
                <a:gd name="T9" fmla="*/ 32 h 42"/>
                <a:gd name="T10" fmla="*/ 46 w 72"/>
                <a:gd name="T11" fmla="*/ 26 h 42"/>
                <a:gd name="T12" fmla="*/ 53 w 72"/>
                <a:gd name="T13" fmla="*/ 20 h 42"/>
                <a:gd name="T14" fmla="*/ 60 w 72"/>
                <a:gd name="T15" fmla="*/ 15 h 42"/>
                <a:gd name="T16" fmla="*/ 66 w 72"/>
                <a:gd name="T17" fmla="*/ 7 h 42"/>
                <a:gd name="T18" fmla="*/ 70 w 72"/>
                <a:gd name="T19" fmla="*/ 2 h 42"/>
                <a:gd name="T20" fmla="*/ 70 w 72"/>
                <a:gd name="T21" fmla="*/ 2 h 42"/>
                <a:gd name="T22" fmla="*/ 70 w 72"/>
                <a:gd name="T23" fmla="*/ 2 h 42"/>
                <a:gd name="T24" fmla="*/ 70 w 72"/>
                <a:gd name="T25" fmla="*/ 2 h 42"/>
                <a:gd name="T26" fmla="*/ 70 w 72"/>
                <a:gd name="T27" fmla="*/ 2 h 42"/>
                <a:gd name="T28" fmla="*/ 70 w 72"/>
                <a:gd name="T29" fmla="*/ 2 h 42"/>
                <a:gd name="T30" fmla="*/ 70 w 72"/>
                <a:gd name="T31" fmla="*/ 0 h 42"/>
                <a:gd name="T32" fmla="*/ 70 w 72"/>
                <a:gd name="T33" fmla="*/ 0 h 42"/>
                <a:gd name="T34" fmla="*/ 72 w 72"/>
                <a:gd name="T35" fmla="*/ 0 h 42"/>
                <a:gd name="T36" fmla="*/ 66 w 72"/>
                <a:gd name="T37" fmla="*/ 7 h 42"/>
                <a:gd name="T38" fmla="*/ 60 w 72"/>
                <a:gd name="T39" fmla="*/ 13 h 42"/>
                <a:gd name="T40" fmla="*/ 53 w 72"/>
                <a:gd name="T41" fmla="*/ 20 h 42"/>
                <a:gd name="T42" fmla="*/ 46 w 72"/>
                <a:gd name="T43" fmla="*/ 26 h 42"/>
                <a:gd name="T44" fmla="*/ 37 w 72"/>
                <a:gd name="T45" fmla="*/ 30 h 42"/>
                <a:gd name="T46" fmla="*/ 29 w 72"/>
                <a:gd name="T47" fmla="*/ 35 h 42"/>
                <a:gd name="T48" fmla="*/ 20 w 72"/>
                <a:gd name="T49" fmla="*/ 39 h 42"/>
                <a:gd name="T50" fmla="*/ 10 w 72"/>
                <a:gd name="T51" fmla="*/ 41 h 42"/>
                <a:gd name="T52" fmla="*/ 0 w 72"/>
                <a:gd name="T53" fmla="*/ 42 h 42"/>
                <a:gd name="T54" fmla="*/ 1 w 72"/>
                <a:gd name="T55" fmla="*/ 42 h 42"/>
                <a:gd name="T56" fmla="*/ 1 w 72"/>
                <a:gd name="T57" fmla="*/ 42 h 42"/>
                <a:gd name="T58" fmla="*/ 1 w 72"/>
                <a:gd name="T59" fmla="*/ 42 h 42"/>
                <a:gd name="T60" fmla="*/ 1 w 72"/>
                <a:gd name="T61" fmla="*/ 42 h 42"/>
                <a:gd name="T62" fmla="*/ 1 w 72"/>
                <a:gd name="T63" fmla="*/ 42 h 42"/>
                <a:gd name="T64" fmla="*/ 1 w 72"/>
                <a:gd name="T65" fmla="*/ 42 h 42"/>
                <a:gd name="T66" fmla="*/ 1 w 72"/>
                <a:gd name="T67" fmla="*/ 42 h 42"/>
                <a:gd name="T68" fmla="*/ 3 w 72"/>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42">
                  <a:moveTo>
                    <a:pt x="3" y="42"/>
                  </a:moveTo>
                  <a:lnTo>
                    <a:pt x="10" y="42"/>
                  </a:lnTo>
                  <a:lnTo>
                    <a:pt x="20" y="39"/>
                  </a:lnTo>
                  <a:lnTo>
                    <a:pt x="29" y="36"/>
                  </a:lnTo>
                  <a:lnTo>
                    <a:pt x="37" y="32"/>
                  </a:lnTo>
                  <a:lnTo>
                    <a:pt x="46" y="26"/>
                  </a:lnTo>
                  <a:lnTo>
                    <a:pt x="53" y="20"/>
                  </a:lnTo>
                  <a:lnTo>
                    <a:pt x="60" y="15"/>
                  </a:lnTo>
                  <a:lnTo>
                    <a:pt x="66" y="7"/>
                  </a:lnTo>
                  <a:lnTo>
                    <a:pt x="70" y="2"/>
                  </a:lnTo>
                  <a:lnTo>
                    <a:pt x="70" y="2"/>
                  </a:lnTo>
                  <a:lnTo>
                    <a:pt x="70" y="2"/>
                  </a:lnTo>
                  <a:lnTo>
                    <a:pt x="70" y="2"/>
                  </a:lnTo>
                  <a:lnTo>
                    <a:pt x="70" y="2"/>
                  </a:lnTo>
                  <a:lnTo>
                    <a:pt x="70" y="2"/>
                  </a:lnTo>
                  <a:lnTo>
                    <a:pt x="70" y="0"/>
                  </a:lnTo>
                  <a:lnTo>
                    <a:pt x="70" y="0"/>
                  </a:lnTo>
                  <a:lnTo>
                    <a:pt x="72" y="0"/>
                  </a:lnTo>
                  <a:lnTo>
                    <a:pt x="66" y="7"/>
                  </a:lnTo>
                  <a:lnTo>
                    <a:pt x="60" y="13"/>
                  </a:lnTo>
                  <a:lnTo>
                    <a:pt x="53" y="20"/>
                  </a:lnTo>
                  <a:lnTo>
                    <a:pt x="46" y="26"/>
                  </a:lnTo>
                  <a:lnTo>
                    <a:pt x="37" y="30"/>
                  </a:lnTo>
                  <a:lnTo>
                    <a:pt x="29" y="35"/>
                  </a:lnTo>
                  <a:lnTo>
                    <a:pt x="20" y="39"/>
                  </a:lnTo>
                  <a:lnTo>
                    <a:pt x="10" y="41"/>
                  </a:lnTo>
                  <a:lnTo>
                    <a:pt x="0" y="42"/>
                  </a:lnTo>
                  <a:lnTo>
                    <a:pt x="1" y="42"/>
                  </a:lnTo>
                  <a:lnTo>
                    <a:pt x="1" y="42"/>
                  </a:lnTo>
                  <a:lnTo>
                    <a:pt x="1" y="42"/>
                  </a:lnTo>
                  <a:lnTo>
                    <a:pt x="1" y="42"/>
                  </a:lnTo>
                  <a:lnTo>
                    <a:pt x="1" y="42"/>
                  </a:lnTo>
                  <a:lnTo>
                    <a:pt x="1" y="42"/>
                  </a:lnTo>
                  <a:lnTo>
                    <a:pt x="1" y="42"/>
                  </a:lnTo>
                  <a:lnTo>
                    <a:pt x="3"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4" name="Freeform 1694"/>
            <p:cNvSpPr>
              <a:spLocks/>
            </p:cNvSpPr>
            <p:nvPr/>
          </p:nvSpPr>
          <p:spPr bwMode="auto">
            <a:xfrm>
              <a:off x="3996" y="2628"/>
              <a:ext cx="74" cy="43"/>
            </a:xfrm>
            <a:custGeom>
              <a:avLst/>
              <a:gdLst>
                <a:gd name="T0" fmla="*/ 2 w 74"/>
                <a:gd name="T1" fmla="*/ 43 h 43"/>
                <a:gd name="T2" fmla="*/ 12 w 74"/>
                <a:gd name="T3" fmla="*/ 42 h 43"/>
                <a:gd name="T4" fmla="*/ 22 w 74"/>
                <a:gd name="T5" fmla="*/ 40 h 43"/>
                <a:gd name="T6" fmla="*/ 31 w 74"/>
                <a:gd name="T7" fmla="*/ 36 h 43"/>
                <a:gd name="T8" fmla="*/ 39 w 74"/>
                <a:gd name="T9" fmla="*/ 31 h 43"/>
                <a:gd name="T10" fmla="*/ 48 w 74"/>
                <a:gd name="T11" fmla="*/ 27 h 43"/>
                <a:gd name="T12" fmla="*/ 55 w 74"/>
                <a:gd name="T13" fmla="*/ 21 h 43"/>
                <a:gd name="T14" fmla="*/ 62 w 74"/>
                <a:gd name="T15" fmla="*/ 14 h 43"/>
                <a:gd name="T16" fmla="*/ 68 w 74"/>
                <a:gd name="T17" fmla="*/ 8 h 43"/>
                <a:gd name="T18" fmla="*/ 74 w 74"/>
                <a:gd name="T19" fmla="*/ 1 h 43"/>
                <a:gd name="T20" fmla="*/ 74 w 74"/>
                <a:gd name="T21" fmla="*/ 1 h 43"/>
                <a:gd name="T22" fmla="*/ 74 w 74"/>
                <a:gd name="T23" fmla="*/ 1 h 43"/>
                <a:gd name="T24" fmla="*/ 74 w 74"/>
                <a:gd name="T25" fmla="*/ 1 h 43"/>
                <a:gd name="T26" fmla="*/ 74 w 74"/>
                <a:gd name="T27" fmla="*/ 1 h 43"/>
                <a:gd name="T28" fmla="*/ 74 w 74"/>
                <a:gd name="T29" fmla="*/ 0 h 43"/>
                <a:gd name="T30" fmla="*/ 74 w 74"/>
                <a:gd name="T31" fmla="*/ 0 h 43"/>
                <a:gd name="T32" fmla="*/ 74 w 74"/>
                <a:gd name="T33" fmla="*/ 0 h 43"/>
                <a:gd name="T34" fmla="*/ 74 w 74"/>
                <a:gd name="T35" fmla="*/ 0 h 43"/>
                <a:gd name="T36" fmla="*/ 74 w 74"/>
                <a:gd name="T37" fmla="*/ 0 h 43"/>
                <a:gd name="T38" fmla="*/ 68 w 74"/>
                <a:gd name="T39" fmla="*/ 7 h 43"/>
                <a:gd name="T40" fmla="*/ 61 w 74"/>
                <a:gd name="T41" fmla="*/ 14 h 43"/>
                <a:gd name="T42" fmla="*/ 55 w 74"/>
                <a:gd name="T43" fmla="*/ 21 h 43"/>
                <a:gd name="T44" fmla="*/ 46 w 74"/>
                <a:gd name="T45" fmla="*/ 27 h 43"/>
                <a:gd name="T46" fmla="*/ 39 w 74"/>
                <a:gd name="T47" fmla="*/ 31 h 43"/>
                <a:gd name="T48" fmla="*/ 31 w 74"/>
                <a:gd name="T49" fmla="*/ 36 h 43"/>
                <a:gd name="T50" fmla="*/ 20 w 74"/>
                <a:gd name="T51" fmla="*/ 39 h 43"/>
                <a:gd name="T52" fmla="*/ 12 w 74"/>
                <a:gd name="T53" fmla="*/ 42 h 43"/>
                <a:gd name="T54" fmla="*/ 2 w 74"/>
                <a:gd name="T55" fmla="*/ 43 h 43"/>
                <a:gd name="T56" fmla="*/ 0 w 74"/>
                <a:gd name="T57" fmla="*/ 43 h 43"/>
                <a:gd name="T58" fmla="*/ 0 w 74"/>
                <a:gd name="T59" fmla="*/ 43 h 43"/>
                <a:gd name="T60" fmla="*/ 0 w 74"/>
                <a:gd name="T61" fmla="*/ 43 h 43"/>
                <a:gd name="T62" fmla="*/ 2 w 74"/>
                <a:gd name="T63" fmla="*/ 43 h 43"/>
                <a:gd name="T64" fmla="*/ 2 w 74"/>
                <a:gd name="T65" fmla="*/ 43 h 43"/>
                <a:gd name="T66" fmla="*/ 2 w 74"/>
                <a:gd name="T67" fmla="*/ 43 h 43"/>
                <a:gd name="T68" fmla="*/ 2 w 74"/>
                <a:gd name="T69" fmla="*/ 43 h 43"/>
                <a:gd name="T70" fmla="*/ 2 w 74"/>
                <a:gd name="T71" fmla="*/ 43 h 43"/>
                <a:gd name="T72" fmla="*/ 2 w 74"/>
                <a:gd name="T7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43">
                  <a:moveTo>
                    <a:pt x="2" y="43"/>
                  </a:moveTo>
                  <a:lnTo>
                    <a:pt x="12" y="42"/>
                  </a:lnTo>
                  <a:lnTo>
                    <a:pt x="22" y="40"/>
                  </a:lnTo>
                  <a:lnTo>
                    <a:pt x="31" y="36"/>
                  </a:lnTo>
                  <a:lnTo>
                    <a:pt x="39" y="31"/>
                  </a:lnTo>
                  <a:lnTo>
                    <a:pt x="48" y="27"/>
                  </a:lnTo>
                  <a:lnTo>
                    <a:pt x="55" y="21"/>
                  </a:lnTo>
                  <a:lnTo>
                    <a:pt x="62" y="14"/>
                  </a:lnTo>
                  <a:lnTo>
                    <a:pt x="68" y="8"/>
                  </a:lnTo>
                  <a:lnTo>
                    <a:pt x="74" y="1"/>
                  </a:lnTo>
                  <a:lnTo>
                    <a:pt x="74" y="1"/>
                  </a:lnTo>
                  <a:lnTo>
                    <a:pt x="74" y="1"/>
                  </a:lnTo>
                  <a:lnTo>
                    <a:pt x="74" y="1"/>
                  </a:lnTo>
                  <a:lnTo>
                    <a:pt x="74" y="1"/>
                  </a:lnTo>
                  <a:lnTo>
                    <a:pt x="74" y="0"/>
                  </a:lnTo>
                  <a:lnTo>
                    <a:pt x="74" y="0"/>
                  </a:lnTo>
                  <a:lnTo>
                    <a:pt x="74" y="0"/>
                  </a:lnTo>
                  <a:lnTo>
                    <a:pt x="74" y="0"/>
                  </a:lnTo>
                  <a:lnTo>
                    <a:pt x="74" y="0"/>
                  </a:lnTo>
                  <a:lnTo>
                    <a:pt x="68" y="7"/>
                  </a:lnTo>
                  <a:lnTo>
                    <a:pt x="61" y="14"/>
                  </a:lnTo>
                  <a:lnTo>
                    <a:pt x="55" y="21"/>
                  </a:lnTo>
                  <a:lnTo>
                    <a:pt x="46" y="27"/>
                  </a:lnTo>
                  <a:lnTo>
                    <a:pt x="39" y="31"/>
                  </a:lnTo>
                  <a:lnTo>
                    <a:pt x="31" y="36"/>
                  </a:lnTo>
                  <a:lnTo>
                    <a:pt x="20" y="39"/>
                  </a:lnTo>
                  <a:lnTo>
                    <a:pt x="12" y="42"/>
                  </a:lnTo>
                  <a:lnTo>
                    <a:pt x="2" y="43"/>
                  </a:lnTo>
                  <a:lnTo>
                    <a:pt x="0" y="43"/>
                  </a:lnTo>
                  <a:lnTo>
                    <a:pt x="0" y="43"/>
                  </a:lnTo>
                  <a:lnTo>
                    <a:pt x="0" y="43"/>
                  </a:lnTo>
                  <a:lnTo>
                    <a:pt x="2" y="43"/>
                  </a:lnTo>
                  <a:lnTo>
                    <a:pt x="2" y="43"/>
                  </a:lnTo>
                  <a:lnTo>
                    <a:pt x="2" y="43"/>
                  </a:lnTo>
                  <a:lnTo>
                    <a:pt x="2" y="43"/>
                  </a:lnTo>
                  <a:lnTo>
                    <a:pt x="2" y="43"/>
                  </a:lnTo>
                  <a:lnTo>
                    <a:pt x="2" y="43"/>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5" name="Freeform 1695"/>
            <p:cNvSpPr>
              <a:spLocks/>
            </p:cNvSpPr>
            <p:nvPr/>
          </p:nvSpPr>
          <p:spPr bwMode="auto">
            <a:xfrm>
              <a:off x="3995" y="2626"/>
              <a:ext cx="75" cy="45"/>
            </a:xfrm>
            <a:custGeom>
              <a:avLst/>
              <a:gdLst>
                <a:gd name="T0" fmla="*/ 1 w 75"/>
                <a:gd name="T1" fmla="*/ 45 h 45"/>
                <a:gd name="T2" fmla="*/ 3 w 75"/>
                <a:gd name="T3" fmla="*/ 45 h 45"/>
                <a:gd name="T4" fmla="*/ 13 w 75"/>
                <a:gd name="T5" fmla="*/ 44 h 45"/>
                <a:gd name="T6" fmla="*/ 21 w 75"/>
                <a:gd name="T7" fmla="*/ 41 h 45"/>
                <a:gd name="T8" fmla="*/ 32 w 75"/>
                <a:gd name="T9" fmla="*/ 38 h 45"/>
                <a:gd name="T10" fmla="*/ 40 w 75"/>
                <a:gd name="T11" fmla="*/ 33 h 45"/>
                <a:gd name="T12" fmla="*/ 47 w 75"/>
                <a:gd name="T13" fmla="*/ 29 h 45"/>
                <a:gd name="T14" fmla="*/ 56 w 75"/>
                <a:gd name="T15" fmla="*/ 23 h 45"/>
                <a:gd name="T16" fmla="*/ 62 w 75"/>
                <a:gd name="T17" fmla="*/ 16 h 45"/>
                <a:gd name="T18" fmla="*/ 69 w 75"/>
                <a:gd name="T19" fmla="*/ 9 h 45"/>
                <a:gd name="T20" fmla="*/ 75 w 75"/>
                <a:gd name="T21" fmla="*/ 2 h 45"/>
                <a:gd name="T22" fmla="*/ 75 w 75"/>
                <a:gd name="T23" fmla="*/ 2 h 45"/>
                <a:gd name="T24" fmla="*/ 75 w 75"/>
                <a:gd name="T25" fmla="*/ 2 h 45"/>
                <a:gd name="T26" fmla="*/ 75 w 75"/>
                <a:gd name="T27" fmla="*/ 2 h 45"/>
                <a:gd name="T28" fmla="*/ 75 w 75"/>
                <a:gd name="T29" fmla="*/ 0 h 45"/>
                <a:gd name="T30" fmla="*/ 75 w 75"/>
                <a:gd name="T31" fmla="*/ 0 h 45"/>
                <a:gd name="T32" fmla="*/ 75 w 75"/>
                <a:gd name="T33" fmla="*/ 0 h 45"/>
                <a:gd name="T34" fmla="*/ 75 w 75"/>
                <a:gd name="T35" fmla="*/ 0 h 45"/>
                <a:gd name="T36" fmla="*/ 75 w 75"/>
                <a:gd name="T37" fmla="*/ 0 h 45"/>
                <a:gd name="T38" fmla="*/ 75 w 75"/>
                <a:gd name="T39" fmla="*/ 0 h 45"/>
                <a:gd name="T40" fmla="*/ 75 w 75"/>
                <a:gd name="T41" fmla="*/ 2 h 45"/>
                <a:gd name="T42" fmla="*/ 69 w 75"/>
                <a:gd name="T43" fmla="*/ 9 h 45"/>
                <a:gd name="T44" fmla="*/ 62 w 75"/>
                <a:gd name="T45" fmla="*/ 16 h 45"/>
                <a:gd name="T46" fmla="*/ 55 w 75"/>
                <a:gd name="T47" fmla="*/ 22 h 45"/>
                <a:gd name="T48" fmla="*/ 47 w 75"/>
                <a:gd name="T49" fmla="*/ 28 h 45"/>
                <a:gd name="T50" fmla="*/ 40 w 75"/>
                <a:gd name="T51" fmla="*/ 33 h 45"/>
                <a:gd name="T52" fmla="*/ 32 w 75"/>
                <a:gd name="T53" fmla="*/ 38 h 45"/>
                <a:gd name="T54" fmla="*/ 21 w 75"/>
                <a:gd name="T55" fmla="*/ 41 h 45"/>
                <a:gd name="T56" fmla="*/ 13 w 75"/>
                <a:gd name="T57" fmla="*/ 44 h 45"/>
                <a:gd name="T58" fmla="*/ 3 w 75"/>
                <a:gd name="T59" fmla="*/ 45 h 45"/>
                <a:gd name="T60" fmla="*/ 0 w 75"/>
                <a:gd name="T61" fmla="*/ 45 h 45"/>
                <a:gd name="T62" fmla="*/ 0 w 75"/>
                <a:gd name="T63" fmla="*/ 45 h 45"/>
                <a:gd name="T64" fmla="*/ 0 w 75"/>
                <a:gd name="T65" fmla="*/ 45 h 45"/>
                <a:gd name="T66" fmla="*/ 0 w 75"/>
                <a:gd name="T67" fmla="*/ 45 h 45"/>
                <a:gd name="T68" fmla="*/ 0 w 75"/>
                <a:gd name="T69" fmla="*/ 45 h 45"/>
                <a:gd name="T70" fmla="*/ 0 w 75"/>
                <a:gd name="T71" fmla="*/ 45 h 45"/>
                <a:gd name="T72" fmla="*/ 1 w 75"/>
                <a:gd name="T73" fmla="*/ 45 h 45"/>
                <a:gd name="T74" fmla="*/ 1 w 75"/>
                <a:gd name="T75" fmla="*/ 45 h 45"/>
                <a:gd name="T76" fmla="*/ 1 w 75"/>
                <a:gd name="T7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45">
                  <a:moveTo>
                    <a:pt x="1" y="45"/>
                  </a:moveTo>
                  <a:lnTo>
                    <a:pt x="3" y="45"/>
                  </a:lnTo>
                  <a:lnTo>
                    <a:pt x="13" y="44"/>
                  </a:lnTo>
                  <a:lnTo>
                    <a:pt x="21" y="41"/>
                  </a:lnTo>
                  <a:lnTo>
                    <a:pt x="32" y="38"/>
                  </a:lnTo>
                  <a:lnTo>
                    <a:pt x="40" y="33"/>
                  </a:lnTo>
                  <a:lnTo>
                    <a:pt x="47" y="29"/>
                  </a:lnTo>
                  <a:lnTo>
                    <a:pt x="56" y="23"/>
                  </a:lnTo>
                  <a:lnTo>
                    <a:pt x="62" y="16"/>
                  </a:lnTo>
                  <a:lnTo>
                    <a:pt x="69" y="9"/>
                  </a:lnTo>
                  <a:lnTo>
                    <a:pt x="75" y="2"/>
                  </a:lnTo>
                  <a:lnTo>
                    <a:pt x="75" y="2"/>
                  </a:lnTo>
                  <a:lnTo>
                    <a:pt x="75" y="2"/>
                  </a:lnTo>
                  <a:lnTo>
                    <a:pt x="75" y="2"/>
                  </a:lnTo>
                  <a:lnTo>
                    <a:pt x="75" y="0"/>
                  </a:lnTo>
                  <a:lnTo>
                    <a:pt x="75" y="0"/>
                  </a:lnTo>
                  <a:lnTo>
                    <a:pt x="75" y="0"/>
                  </a:lnTo>
                  <a:lnTo>
                    <a:pt x="75" y="0"/>
                  </a:lnTo>
                  <a:lnTo>
                    <a:pt x="75" y="0"/>
                  </a:lnTo>
                  <a:lnTo>
                    <a:pt x="75" y="0"/>
                  </a:lnTo>
                  <a:lnTo>
                    <a:pt x="75" y="2"/>
                  </a:lnTo>
                  <a:lnTo>
                    <a:pt x="69" y="9"/>
                  </a:lnTo>
                  <a:lnTo>
                    <a:pt x="62" y="16"/>
                  </a:lnTo>
                  <a:lnTo>
                    <a:pt x="55" y="22"/>
                  </a:lnTo>
                  <a:lnTo>
                    <a:pt x="47" y="28"/>
                  </a:lnTo>
                  <a:lnTo>
                    <a:pt x="40" y="33"/>
                  </a:lnTo>
                  <a:lnTo>
                    <a:pt x="32" y="38"/>
                  </a:lnTo>
                  <a:lnTo>
                    <a:pt x="21" y="41"/>
                  </a:lnTo>
                  <a:lnTo>
                    <a:pt x="13" y="44"/>
                  </a:lnTo>
                  <a:lnTo>
                    <a:pt x="3" y="45"/>
                  </a:lnTo>
                  <a:lnTo>
                    <a:pt x="0" y="45"/>
                  </a:lnTo>
                  <a:lnTo>
                    <a:pt x="0" y="45"/>
                  </a:lnTo>
                  <a:lnTo>
                    <a:pt x="0" y="45"/>
                  </a:lnTo>
                  <a:lnTo>
                    <a:pt x="0" y="45"/>
                  </a:lnTo>
                  <a:lnTo>
                    <a:pt x="0" y="45"/>
                  </a:lnTo>
                  <a:lnTo>
                    <a:pt x="0" y="45"/>
                  </a:lnTo>
                  <a:lnTo>
                    <a:pt x="1" y="45"/>
                  </a:lnTo>
                  <a:lnTo>
                    <a:pt x="1" y="45"/>
                  </a:lnTo>
                  <a:lnTo>
                    <a:pt x="1" y="45"/>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6" name="Freeform 1696"/>
            <p:cNvSpPr>
              <a:spLocks/>
            </p:cNvSpPr>
            <p:nvPr/>
          </p:nvSpPr>
          <p:spPr bwMode="auto">
            <a:xfrm>
              <a:off x="3992" y="2624"/>
              <a:ext cx="79" cy="47"/>
            </a:xfrm>
            <a:custGeom>
              <a:avLst/>
              <a:gdLst>
                <a:gd name="T0" fmla="*/ 3 w 79"/>
                <a:gd name="T1" fmla="*/ 47 h 47"/>
                <a:gd name="T2" fmla="*/ 6 w 79"/>
                <a:gd name="T3" fmla="*/ 47 h 47"/>
                <a:gd name="T4" fmla="*/ 16 w 79"/>
                <a:gd name="T5" fmla="*/ 46 h 47"/>
                <a:gd name="T6" fmla="*/ 24 w 79"/>
                <a:gd name="T7" fmla="*/ 43 h 47"/>
                <a:gd name="T8" fmla="*/ 35 w 79"/>
                <a:gd name="T9" fmla="*/ 40 h 47"/>
                <a:gd name="T10" fmla="*/ 43 w 79"/>
                <a:gd name="T11" fmla="*/ 35 h 47"/>
                <a:gd name="T12" fmla="*/ 50 w 79"/>
                <a:gd name="T13" fmla="*/ 30 h 47"/>
                <a:gd name="T14" fmla="*/ 58 w 79"/>
                <a:gd name="T15" fmla="*/ 24 h 47"/>
                <a:gd name="T16" fmla="*/ 65 w 79"/>
                <a:gd name="T17" fmla="*/ 18 h 47"/>
                <a:gd name="T18" fmla="*/ 72 w 79"/>
                <a:gd name="T19" fmla="*/ 11 h 47"/>
                <a:gd name="T20" fmla="*/ 78 w 79"/>
                <a:gd name="T21" fmla="*/ 4 h 47"/>
                <a:gd name="T22" fmla="*/ 78 w 79"/>
                <a:gd name="T23" fmla="*/ 2 h 47"/>
                <a:gd name="T24" fmla="*/ 78 w 79"/>
                <a:gd name="T25" fmla="*/ 1 h 47"/>
                <a:gd name="T26" fmla="*/ 78 w 79"/>
                <a:gd name="T27" fmla="*/ 1 h 47"/>
                <a:gd name="T28" fmla="*/ 79 w 79"/>
                <a:gd name="T29" fmla="*/ 1 h 47"/>
                <a:gd name="T30" fmla="*/ 79 w 79"/>
                <a:gd name="T31" fmla="*/ 1 h 47"/>
                <a:gd name="T32" fmla="*/ 79 w 79"/>
                <a:gd name="T33" fmla="*/ 1 h 47"/>
                <a:gd name="T34" fmla="*/ 79 w 79"/>
                <a:gd name="T35" fmla="*/ 1 h 47"/>
                <a:gd name="T36" fmla="*/ 79 w 79"/>
                <a:gd name="T37" fmla="*/ 0 h 47"/>
                <a:gd name="T38" fmla="*/ 79 w 79"/>
                <a:gd name="T39" fmla="*/ 0 h 47"/>
                <a:gd name="T40" fmla="*/ 76 w 79"/>
                <a:gd name="T41" fmla="*/ 4 h 47"/>
                <a:gd name="T42" fmla="*/ 70 w 79"/>
                <a:gd name="T43" fmla="*/ 11 h 47"/>
                <a:gd name="T44" fmla="*/ 65 w 79"/>
                <a:gd name="T45" fmla="*/ 18 h 47"/>
                <a:gd name="T46" fmla="*/ 58 w 79"/>
                <a:gd name="T47" fmla="*/ 24 h 47"/>
                <a:gd name="T48" fmla="*/ 50 w 79"/>
                <a:gd name="T49" fmla="*/ 30 h 47"/>
                <a:gd name="T50" fmla="*/ 42 w 79"/>
                <a:gd name="T51" fmla="*/ 34 h 47"/>
                <a:gd name="T52" fmla="*/ 33 w 79"/>
                <a:gd name="T53" fmla="*/ 38 h 47"/>
                <a:gd name="T54" fmla="*/ 24 w 79"/>
                <a:gd name="T55" fmla="*/ 43 h 47"/>
                <a:gd name="T56" fmla="*/ 16 w 79"/>
                <a:gd name="T57" fmla="*/ 44 h 47"/>
                <a:gd name="T58" fmla="*/ 6 w 79"/>
                <a:gd name="T59" fmla="*/ 46 h 47"/>
                <a:gd name="T60" fmla="*/ 0 w 79"/>
                <a:gd name="T61" fmla="*/ 46 h 47"/>
                <a:gd name="T62" fmla="*/ 1 w 79"/>
                <a:gd name="T63" fmla="*/ 46 h 47"/>
                <a:gd name="T64" fmla="*/ 1 w 79"/>
                <a:gd name="T65" fmla="*/ 46 h 47"/>
                <a:gd name="T66" fmla="*/ 1 w 79"/>
                <a:gd name="T67" fmla="*/ 47 h 47"/>
                <a:gd name="T68" fmla="*/ 1 w 79"/>
                <a:gd name="T69" fmla="*/ 47 h 47"/>
                <a:gd name="T70" fmla="*/ 1 w 79"/>
                <a:gd name="T71" fmla="*/ 47 h 47"/>
                <a:gd name="T72" fmla="*/ 1 w 79"/>
                <a:gd name="T73" fmla="*/ 47 h 47"/>
                <a:gd name="T74" fmla="*/ 1 w 79"/>
                <a:gd name="T75" fmla="*/ 47 h 47"/>
                <a:gd name="T76" fmla="*/ 3 w 79"/>
                <a:gd name="T7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47">
                  <a:moveTo>
                    <a:pt x="3" y="47"/>
                  </a:moveTo>
                  <a:lnTo>
                    <a:pt x="6" y="47"/>
                  </a:lnTo>
                  <a:lnTo>
                    <a:pt x="16" y="46"/>
                  </a:lnTo>
                  <a:lnTo>
                    <a:pt x="24" y="43"/>
                  </a:lnTo>
                  <a:lnTo>
                    <a:pt x="35" y="40"/>
                  </a:lnTo>
                  <a:lnTo>
                    <a:pt x="43" y="35"/>
                  </a:lnTo>
                  <a:lnTo>
                    <a:pt x="50" y="30"/>
                  </a:lnTo>
                  <a:lnTo>
                    <a:pt x="58" y="24"/>
                  </a:lnTo>
                  <a:lnTo>
                    <a:pt x="65" y="18"/>
                  </a:lnTo>
                  <a:lnTo>
                    <a:pt x="72" y="11"/>
                  </a:lnTo>
                  <a:lnTo>
                    <a:pt x="78" y="4"/>
                  </a:lnTo>
                  <a:lnTo>
                    <a:pt x="78" y="2"/>
                  </a:lnTo>
                  <a:lnTo>
                    <a:pt x="78" y="1"/>
                  </a:lnTo>
                  <a:lnTo>
                    <a:pt x="78" y="1"/>
                  </a:lnTo>
                  <a:lnTo>
                    <a:pt x="79" y="1"/>
                  </a:lnTo>
                  <a:lnTo>
                    <a:pt x="79" y="1"/>
                  </a:lnTo>
                  <a:lnTo>
                    <a:pt x="79" y="1"/>
                  </a:lnTo>
                  <a:lnTo>
                    <a:pt x="79" y="1"/>
                  </a:lnTo>
                  <a:lnTo>
                    <a:pt x="79" y="0"/>
                  </a:lnTo>
                  <a:lnTo>
                    <a:pt x="79" y="0"/>
                  </a:lnTo>
                  <a:lnTo>
                    <a:pt x="76" y="4"/>
                  </a:lnTo>
                  <a:lnTo>
                    <a:pt x="70" y="11"/>
                  </a:lnTo>
                  <a:lnTo>
                    <a:pt x="65" y="18"/>
                  </a:lnTo>
                  <a:lnTo>
                    <a:pt x="58" y="24"/>
                  </a:lnTo>
                  <a:lnTo>
                    <a:pt x="50" y="30"/>
                  </a:lnTo>
                  <a:lnTo>
                    <a:pt x="42" y="34"/>
                  </a:lnTo>
                  <a:lnTo>
                    <a:pt x="33" y="38"/>
                  </a:lnTo>
                  <a:lnTo>
                    <a:pt x="24" y="43"/>
                  </a:lnTo>
                  <a:lnTo>
                    <a:pt x="16" y="44"/>
                  </a:lnTo>
                  <a:lnTo>
                    <a:pt x="6" y="46"/>
                  </a:lnTo>
                  <a:lnTo>
                    <a:pt x="0" y="46"/>
                  </a:lnTo>
                  <a:lnTo>
                    <a:pt x="1" y="46"/>
                  </a:lnTo>
                  <a:lnTo>
                    <a:pt x="1" y="46"/>
                  </a:lnTo>
                  <a:lnTo>
                    <a:pt x="1" y="47"/>
                  </a:lnTo>
                  <a:lnTo>
                    <a:pt x="1" y="47"/>
                  </a:lnTo>
                  <a:lnTo>
                    <a:pt x="1" y="47"/>
                  </a:lnTo>
                  <a:lnTo>
                    <a:pt x="1" y="47"/>
                  </a:lnTo>
                  <a:lnTo>
                    <a:pt x="1" y="47"/>
                  </a:lnTo>
                  <a:lnTo>
                    <a:pt x="3" y="4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7" name="Freeform 1697"/>
            <p:cNvSpPr>
              <a:spLocks/>
            </p:cNvSpPr>
            <p:nvPr/>
          </p:nvSpPr>
          <p:spPr bwMode="auto">
            <a:xfrm>
              <a:off x="3991" y="2622"/>
              <a:ext cx="80" cy="48"/>
            </a:xfrm>
            <a:custGeom>
              <a:avLst/>
              <a:gdLst>
                <a:gd name="T0" fmla="*/ 1 w 80"/>
                <a:gd name="T1" fmla="*/ 48 h 48"/>
                <a:gd name="T2" fmla="*/ 7 w 80"/>
                <a:gd name="T3" fmla="*/ 48 h 48"/>
                <a:gd name="T4" fmla="*/ 17 w 80"/>
                <a:gd name="T5" fmla="*/ 46 h 48"/>
                <a:gd name="T6" fmla="*/ 25 w 80"/>
                <a:gd name="T7" fmla="*/ 45 h 48"/>
                <a:gd name="T8" fmla="*/ 34 w 80"/>
                <a:gd name="T9" fmla="*/ 40 h 48"/>
                <a:gd name="T10" fmla="*/ 43 w 80"/>
                <a:gd name="T11" fmla="*/ 36 h 48"/>
                <a:gd name="T12" fmla="*/ 51 w 80"/>
                <a:gd name="T13" fmla="*/ 32 h 48"/>
                <a:gd name="T14" fmla="*/ 59 w 80"/>
                <a:gd name="T15" fmla="*/ 26 h 48"/>
                <a:gd name="T16" fmla="*/ 66 w 80"/>
                <a:gd name="T17" fmla="*/ 20 h 48"/>
                <a:gd name="T18" fmla="*/ 71 w 80"/>
                <a:gd name="T19" fmla="*/ 13 h 48"/>
                <a:gd name="T20" fmla="*/ 77 w 80"/>
                <a:gd name="T21" fmla="*/ 6 h 48"/>
                <a:gd name="T22" fmla="*/ 80 w 80"/>
                <a:gd name="T23" fmla="*/ 2 h 48"/>
                <a:gd name="T24" fmla="*/ 80 w 80"/>
                <a:gd name="T25" fmla="*/ 2 h 48"/>
                <a:gd name="T26" fmla="*/ 80 w 80"/>
                <a:gd name="T27" fmla="*/ 2 h 48"/>
                <a:gd name="T28" fmla="*/ 80 w 80"/>
                <a:gd name="T29" fmla="*/ 2 h 48"/>
                <a:gd name="T30" fmla="*/ 80 w 80"/>
                <a:gd name="T31" fmla="*/ 2 h 48"/>
                <a:gd name="T32" fmla="*/ 80 w 80"/>
                <a:gd name="T33" fmla="*/ 2 h 48"/>
                <a:gd name="T34" fmla="*/ 80 w 80"/>
                <a:gd name="T35" fmla="*/ 0 h 48"/>
                <a:gd name="T36" fmla="*/ 80 w 80"/>
                <a:gd name="T37" fmla="*/ 0 h 48"/>
                <a:gd name="T38" fmla="*/ 80 w 80"/>
                <a:gd name="T39" fmla="*/ 0 h 48"/>
                <a:gd name="T40" fmla="*/ 77 w 80"/>
                <a:gd name="T41" fmla="*/ 4 h 48"/>
                <a:gd name="T42" fmla="*/ 71 w 80"/>
                <a:gd name="T43" fmla="*/ 13 h 48"/>
                <a:gd name="T44" fmla="*/ 66 w 80"/>
                <a:gd name="T45" fmla="*/ 19 h 48"/>
                <a:gd name="T46" fmla="*/ 59 w 80"/>
                <a:gd name="T47" fmla="*/ 26 h 48"/>
                <a:gd name="T48" fmla="*/ 51 w 80"/>
                <a:gd name="T49" fmla="*/ 32 h 48"/>
                <a:gd name="T50" fmla="*/ 43 w 80"/>
                <a:gd name="T51" fmla="*/ 36 h 48"/>
                <a:gd name="T52" fmla="*/ 34 w 80"/>
                <a:gd name="T53" fmla="*/ 40 h 48"/>
                <a:gd name="T54" fmla="*/ 25 w 80"/>
                <a:gd name="T55" fmla="*/ 43 h 48"/>
                <a:gd name="T56" fmla="*/ 17 w 80"/>
                <a:gd name="T57" fmla="*/ 46 h 48"/>
                <a:gd name="T58" fmla="*/ 7 w 80"/>
                <a:gd name="T59" fmla="*/ 48 h 48"/>
                <a:gd name="T60" fmla="*/ 0 w 80"/>
                <a:gd name="T61" fmla="*/ 48 h 48"/>
                <a:gd name="T62" fmla="*/ 0 w 80"/>
                <a:gd name="T63" fmla="*/ 48 h 48"/>
                <a:gd name="T64" fmla="*/ 1 w 80"/>
                <a:gd name="T65" fmla="*/ 48 h 48"/>
                <a:gd name="T66" fmla="*/ 1 w 80"/>
                <a:gd name="T67" fmla="*/ 48 h 48"/>
                <a:gd name="T68" fmla="*/ 1 w 80"/>
                <a:gd name="T69" fmla="*/ 48 h 48"/>
                <a:gd name="T70" fmla="*/ 1 w 80"/>
                <a:gd name="T71" fmla="*/ 48 h 48"/>
                <a:gd name="T72" fmla="*/ 1 w 80"/>
                <a:gd name="T73" fmla="*/ 48 h 48"/>
                <a:gd name="T74" fmla="*/ 1 w 80"/>
                <a:gd name="T75" fmla="*/ 48 h 48"/>
                <a:gd name="T76" fmla="*/ 1 w 80"/>
                <a:gd name="T7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48">
                  <a:moveTo>
                    <a:pt x="1" y="48"/>
                  </a:moveTo>
                  <a:lnTo>
                    <a:pt x="7" y="48"/>
                  </a:lnTo>
                  <a:lnTo>
                    <a:pt x="17" y="46"/>
                  </a:lnTo>
                  <a:lnTo>
                    <a:pt x="25" y="45"/>
                  </a:lnTo>
                  <a:lnTo>
                    <a:pt x="34" y="40"/>
                  </a:lnTo>
                  <a:lnTo>
                    <a:pt x="43" y="36"/>
                  </a:lnTo>
                  <a:lnTo>
                    <a:pt x="51" y="32"/>
                  </a:lnTo>
                  <a:lnTo>
                    <a:pt x="59" y="26"/>
                  </a:lnTo>
                  <a:lnTo>
                    <a:pt x="66" y="20"/>
                  </a:lnTo>
                  <a:lnTo>
                    <a:pt x="71" y="13"/>
                  </a:lnTo>
                  <a:lnTo>
                    <a:pt x="77" y="6"/>
                  </a:lnTo>
                  <a:lnTo>
                    <a:pt x="80" y="2"/>
                  </a:lnTo>
                  <a:lnTo>
                    <a:pt x="80" y="2"/>
                  </a:lnTo>
                  <a:lnTo>
                    <a:pt x="80" y="2"/>
                  </a:lnTo>
                  <a:lnTo>
                    <a:pt x="80" y="2"/>
                  </a:lnTo>
                  <a:lnTo>
                    <a:pt x="80" y="2"/>
                  </a:lnTo>
                  <a:lnTo>
                    <a:pt x="80" y="2"/>
                  </a:lnTo>
                  <a:lnTo>
                    <a:pt x="80" y="0"/>
                  </a:lnTo>
                  <a:lnTo>
                    <a:pt x="80" y="0"/>
                  </a:lnTo>
                  <a:lnTo>
                    <a:pt x="80" y="0"/>
                  </a:lnTo>
                  <a:lnTo>
                    <a:pt x="77" y="4"/>
                  </a:lnTo>
                  <a:lnTo>
                    <a:pt x="71" y="13"/>
                  </a:lnTo>
                  <a:lnTo>
                    <a:pt x="66" y="19"/>
                  </a:lnTo>
                  <a:lnTo>
                    <a:pt x="59" y="26"/>
                  </a:lnTo>
                  <a:lnTo>
                    <a:pt x="51" y="32"/>
                  </a:lnTo>
                  <a:lnTo>
                    <a:pt x="43" y="36"/>
                  </a:lnTo>
                  <a:lnTo>
                    <a:pt x="34" y="40"/>
                  </a:lnTo>
                  <a:lnTo>
                    <a:pt x="25" y="43"/>
                  </a:lnTo>
                  <a:lnTo>
                    <a:pt x="17" y="46"/>
                  </a:lnTo>
                  <a:lnTo>
                    <a:pt x="7" y="48"/>
                  </a:lnTo>
                  <a:lnTo>
                    <a:pt x="0" y="48"/>
                  </a:lnTo>
                  <a:lnTo>
                    <a:pt x="0" y="48"/>
                  </a:lnTo>
                  <a:lnTo>
                    <a:pt x="1" y="48"/>
                  </a:lnTo>
                  <a:lnTo>
                    <a:pt x="1" y="48"/>
                  </a:lnTo>
                  <a:lnTo>
                    <a:pt x="1" y="48"/>
                  </a:lnTo>
                  <a:lnTo>
                    <a:pt x="1" y="48"/>
                  </a:lnTo>
                  <a:lnTo>
                    <a:pt x="1" y="48"/>
                  </a:lnTo>
                  <a:lnTo>
                    <a:pt x="1" y="48"/>
                  </a:lnTo>
                  <a:lnTo>
                    <a:pt x="1" y="48"/>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8" name="Freeform 1698"/>
            <p:cNvSpPr>
              <a:spLocks/>
            </p:cNvSpPr>
            <p:nvPr/>
          </p:nvSpPr>
          <p:spPr bwMode="auto">
            <a:xfrm>
              <a:off x="3989" y="2621"/>
              <a:ext cx="82" cy="49"/>
            </a:xfrm>
            <a:custGeom>
              <a:avLst/>
              <a:gdLst>
                <a:gd name="T0" fmla="*/ 2 w 82"/>
                <a:gd name="T1" fmla="*/ 49 h 49"/>
                <a:gd name="T2" fmla="*/ 9 w 82"/>
                <a:gd name="T3" fmla="*/ 49 h 49"/>
                <a:gd name="T4" fmla="*/ 19 w 82"/>
                <a:gd name="T5" fmla="*/ 47 h 49"/>
                <a:gd name="T6" fmla="*/ 27 w 82"/>
                <a:gd name="T7" fmla="*/ 44 h 49"/>
                <a:gd name="T8" fmla="*/ 36 w 82"/>
                <a:gd name="T9" fmla="*/ 41 h 49"/>
                <a:gd name="T10" fmla="*/ 45 w 82"/>
                <a:gd name="T11" fmla="*/ 37 h 49"/>
                <a:gd name="T12" fmla="*/ 53 w 82"/>
                <a:gd name="T13" fmla="*/ 33 h 49"/>
                <a:gd name="T14" fmla="*/ 61 w 82"/>
                <a:gd name="T15" fmla="*/ 27 h 49"/>
                <a:gd name="T16" fmla="*/ 68 w 82"/>
                <a:gd name="T17" fmla="*/ 20 h 49"/>
                <a:gd name="T18" fmla="*/ 73 w 82"/>
                <a:gd name="T19" fmla="*/ 14 h 49"/>
                <a:gd name="T20" fmla="*/ 79 w 82"/>
                <a:gd name="T21" fmla="*/ 5 h 49"/>
                <a:gd name="T22" fmla="*/ 82 w 82"/>
                <a:gd name="T23" fmla="*/ 1 h 49"/>
                <a:gd name="T24" fmla="*/ 82 w 82"/>
                <a:gd name="T25" fmla="*/ 1 h 49"/>
                <a:gd name="T26" fmla="*/ 82 w 82"/>
                <a:gd name="T27" fmla="*/ 1 h 49"/>
                <a:gd name="T28" fmla="*/ 82 w 82"/>
                <a:gd name="T29" fmla="*/ 1 h 49"/>
                <a:gd name="T30" fmla="*/ 82 w 82"/>
                <a:gd name="T31" fmla="*/ 1 h 49"/>
                <a:gd name="T32" fmla="*/ 82 w 82"/>
                <a:gd name="T33" fmla="*/ 0 h 49"/>
                <a:gd name="T34" fmla="*/ 82 w 82"/>
                <a:gd name="T35" fmla="*/ 0 h 49"/>
                <a:gd name="T36" fmla="*/ 82 w 82"/>
                <a:gd name="T37" fmla="*/ 0 h 49"/>
                <a:gd name="T38" fmla="*/ 82 w 82"/>
                <a:gd name="T39" fmla="*/ 0 h 49"/>
                <a:gd name="T40" fmla="*/ 79 w 82"/>
                <a:gd name="T41" fmla="*/ 5 h 49"/>
                <a:gd name="T42" fmla="*/ 73 w 82"/>
                <a:gd name="T43" fmla="*/ 13 h 49"/>
                <a:gd name="T44" fmla="*/ 66 w 82"/>
                <a:gd name="T45" fmla="*/ 20 h 49"/>
                <a:gd name="T46" fmla="*/ 61 w 82"/>
                <a:gd name="T47" fmla="*/ 27 h 49"/>
                <a:gd name="T48" fmla="*/ 53 w 82"/>
                <a:gd name="T49" fmla="*/ 31 h 49"/>
                <a:gd name="T50" fmla="*/ 45 w 82"/>
                <a:gd name="T51" fmla="*/ 37 h 49"/>
                <a:gd name="T52" fmla="*/ 36 w 82"/>
                <a:gd name="T53" fmla="*/ 41 h 49"/>
                <a:gd name="T54" fmla="*/ 27 w 82"/>
                <a:gd name="T55" fmla="*/ 44 h 49"/>
                <a:gd name="T56" fmla="*/ 19 w 82"/>
                <a:gd name="T57" fmla="*/ 47 h 49"/>
                <a:gd name="T58" fmla="*/ 9 w 82"/>
                <a:gd name="T59" fmla="*/ 49 h 49"/>
                <a:gd name="T60" fmla="*/ 0 w 82"/>
                <a:gd name="T61" fmla="*/ 49 h 49"/>
                <a:gd name="T62" fmla="*/ 0 w 82"/>
                <a:gd name="T63" fmla="*/ 49 h 49"/>
                <a:gd name="T64" fmla="*/ 0 w 82"/>
                <a:gd name="T65" fmla="*/ 49 h 49"/>
                <a:gd name="T66" fmla="*/ 2 w 82"/>
                <a:gd name="T67" fmla="*/ 49 h 49"/>
                <a:gd name="T68" fmla="*/ 2 w 82"/>
                <a:gd name="T69" fmla="*/ 49 h 49"/>
                <a:gd name="T70" fmla="*/ 2 w 82"/>
                <a:gd name="T71" fmla="*/ 49 h 49"/>
                <a:gd name="T72" fmla="*/ 2 w 82"/>
                <a:gd name="T73" fmla="*/ 49 h 49"/>
                <a:gd name="T74" fmla="*/ 2 w 82"/>
                <a:gd name="T75" fmla="*/ 49 h 49"/>
                <a:gd name="T76" fmla="*/ 2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2" y="49"/>
                  </a:moveTo>
                  <a:lnTo>
                    <a:pt x="9" y="49"/>
                  </a:lnTo>
                  <a:lnTo>
                    <a:pt x="19" y="47"/>
                  </a:lnTo>
                  <a:lnTo>
                    <a:pt x="27" y="44"/>
                  </a:lnTo>
                  <a:lnTo>
                    <a:pt x="36" y="41"/>
                  </a:lnTo>
                  <a:lnTo>
                    <a:pt x="45" y="37"/>
                  </a:lnTo>
                  <a:lnTo>
                    <a:pt x="53" y="33"/>
                  </a:lnTo>
                  <a:lnTo>
                    <a:pt x="61" y="27"/>
                  </a:lnTo>
                  <a:lnTo>
                    <a:pt x="68" y="20"/>
                  </a:lnTo>
                  <a:lnTo>
                    <a:pt x="73" y="14"/>
                  </a:lnTo>
                  <a:lnTo>
                    <a:pt x="79" y="5"/>
                  </a:lnTo>
                  <a:lnTo>
                    <a:pt x="82" y="1"/>
                  </a:lnTo>
                  <a:lnTo>
                    <a:pt x="82" y="1"/>
                  </a:lnTo>
                  <a:lnTo>
                    <a:pt x="82" y="1"/>
                  </a:lnTo>
                  <a:lnTo>
                    <a:pt x="82" y="1"/>
                  </a:lnTo>
                  <a:lnTo>
                    <a:pt x="82" y="1"/>
                  </a:lnTo>
                  <a:lnTo>
                    <a:pt x="82" y="0"/>
                  </a:lnTo>
                  <a:lnTo>
                    <a:pt x="82" y="0"/>
                  </a:lnTo>
                  <a:lnTo>
                    <a:pt x="82" y="0"/>
                  </a:lnTo>
                  <a:lnTo>
                    <a:pt x="82" y="0"/>
                  </a:lnTo>
                  <a:lnTo>
                    <a:pt x="79" y="5"/>
                  </a:lnTo>
                  <a:lnTo>
                    <a:pt x="73" y="13"/>
                  </a:lnTo>
                  <a:lnTo>
                    <a:pt x="66" y="20"/>
                  </a:lnTo>
                  <a:lnTo>
                    <a:pt x="61" y="27"/>
                  </a:lnTo>
                  <a:lnTo>
                    <a:pt x="53" y="31"/>
                  </a:lnTo>
                  <a:lnTo>
                    <a:pt x="45" y="37"/>
                  </a:lnTo>
                  <a:lnTo>
                    <a:pt x="36" y="41"/>
                  </a:lnTo>
                  <a:lnTo>
                    <a:pt x="27" y="44"/>
                  </a:lnTo>
                  <a:lnTo>
                    <a:pt x="19" y="47"/>
                  </a:lnTo>
                  <a:lnTo>
                    <a:pt x="9" y="49"/>
                  </a:lnTo>
                  <a:lnTo>
                    <a:pt x="0" y="49"/>
                  </a:lnTo>
                  <a:lnTo>
                    <a:pt x="0" y="49"/>
                  </a:lnTo>
                  <a:lnTo>
                    <a:pt x="0" y="49"/>
                  </a:lnTo>
                  <a:lnTo>
                    <a:pt x="2" y="49"/>
                  </a:lnTo>
                  <a:lnTo>
                    <a:pt x="2" y="49"/>
                  </a:lnTo>
                  <a:lnTo>
                    <a:pt x="2" y="49"/>
                  </a:lnTo>
                  <a:lnTo>
                    <a:pt x="2" y="49"/>
                  </a:lnTo>
                  <a:lnTo>
                    <a:pt x="2" y="49"/>
                  </a:lnTo>
                  <a:lnTo>
                    <a:pt x="2"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59" name="Freeform 1699"/>
            <p:cNvSpPr>
              <a:spLocks/>
            </p:cNvSpPr>
            <p:nvPr/>
          </p:nvSpPr>
          <p:spPr bwMode="auto">
            <a:xfrm>
              <a:off x="3988" y="2619"/>
              <a:ext cx="83" cy="51"/>
            </a:xfrm>
            <a:custGeom>
              <a:avLst/>
              <a:gdLst>
                <a:gd name="T0" fmla="*/ 1 w 83"/>
                <a:gd name="T1" fmla="*/ 51 h 51"/>
                <a:gd name="T2" fmla="*/ 10 w 83"/>
                <a:gd name="T3" fmla="*/ 51 h 51"/>
                <a:gd name="T4" fmla="*/ 20 w 83"/>
                <a:gd name="T5" fmla="*/ 49 h 51"/>
                <a:gd name="T6" fmla="*/ 28 w 83"/>
                <a:gd name="T7" fmla="*/ 46 h 51"/>
                <a:gd name="T8" fmla="*/ 37 w 83"/>
                <a:gd name="T9" fmla="*/ 43 h 51"/>
                <a:gd name="T10" fmla="*/ 46 w 83"/>
                <a:gd name="T11" fmla="*/ 39 h 51"/>
                <a:gd name="T12" fmla="*/ 54 w 83"/>
                <a:gd name="T13" fmla="*/ 33 h 51"/>
                <a:gd name="T14" fmla="*/ 62 w 83"/>
                <a:gd name="T15" fmla="*/ 29 h 51"/>
                <a:gd name="T16" fmla="*/ 67 w 83"/>
                <a:gd name="T17" fmla="*/ 22 h 51"/>
                <a:gd name="T18" fmla="*/ 74 w 83"/>
                <a:gd name="T19" fmla="*/ 15 h 51"/>
                <a:gd name="T20" fmla="*/ 80 w 83"/>
                <a:gd name="T21" fmla="*/ 7 h 51"/>
                <a:gd name="T22" fmla="*/ 83 w 83"/>
                <a:gd name="T23" fmla="*/ 2 h 51"/>
                <a:gd name="T24" fmla="*/ 83 w 83"/>
                <a:gd name="T25" fmla="*/ 2 h 51"/>
                <a:gd name="T26" fmla="*/ 83 w 83"/>
                <a:gd name="T27" fmla="*/ 2 h 51"/>
                <a:gd name="T28" fmla="*/ 83 w 83"/>
                <a:gd name="T29" fmla="*/ 2 h 51"/>
                <a:gd name="T30" fmla="*/ 83 w 83"/>
                <a:gd name="T31" fmla="*/ 2 h 51"/>
                <a:gd name="T32" fmla="*/ 83 w 83"/>
                <a:gd name="T33" fmla="*/ 0 h 51"/>
                <a:gd name="T34" fmla="*/ 83 w 83"/>
                <a:gd name="T35" fmla="*/ 0 h 51"/>
                <a:gd name="T36" fmla="*/ 83 w 83"/>
                <a:gd name="T37" fmla="*/ 0 h 51"/>
                <a:gd name="T38" fmla="*/ 83 w 83"/>
                <a:gd name="T39" fmla="*/ 0 h 51"/>
                <a:gd name="T40" fmla="*/ 79 w 83"/>
                <a:gd name="T41" fmla="*/ 7 h 51"/>
                <a:gd name="T42" fmla="*/ 74 w 83"/>
                <a:gd name="T43" fmla="*/ 15 h 51"/>
                <a:gd name="T44" fmla="*/ 67 w 83"/>
                <a:gd name="T45" fmla="*/ 22 h 51"/>
                <a:gd name="T46" fmla="*/ 60 w 83"/>
                <a:gd name="T47" fmla="*/ 28 h 51"/>
                <a:gd name="T48" fmla="*/ 53 w 83"/>
                <a:gd name="T49" fmla="*/ 33 h 51"/>
                <a:gd name="T50" fmla="*/ 46 w 83"/>
                <a:gd name="T51" fmla="*/ 38 h 51"/>
                <a:gd name="T52" fmla="*/ 37 w 83"/>
                <a:gd name="T53" fmla="*/ 42 h 51"/>
                <a:gd name="T54" fmla="*/ 28 w 83"/>
                <a:gd name="T55" fmla="*/ 46 h 51"/>
                <a:gd name="T56" fmla="*/ 18 w 83"/>
                <a:gd name="T57" fmla="*/ 48 h 51"/>
                <a:gd name="T58" fmla="*/ 10 w 83"/>
                <a:gd name="T59" fmla="*/ 49 h 51"/>
                <a:gd name="T60" fmla="*/ 0 w 83"/>
                <a:gd name="T61" fmla="*/ 51 h 51"/>
                <a:gd name="T62" fmla="*/ 0 w 83"/>
                <a:gd name="T63" fmla="*/ 51 h 51"/>
                <a:gd name="T64" fmla="*/ 1 w 83"/>
                <a:gd name="T65" fmla="*/ 51 h 51"/>
                <a:gd name="T66" fmla="*/ 1 w 83"/>
                <a:gd name="T67" fmla="*/ 51 h 51"/>
                <a:gd name="T68" fmla="*/ 1 w 83"/>
                <a:gd name="T69" fmla="*/ 51 h 51"/>
                <a:gd name="T70" fmla="*/ 1 w 83"/>
                <a:gd name="T71" fmla="*/ 51 h 51"/>
                <a:gd name="T72" fmla="*/ 1 w 83"/>
                <a:gd name="T73" fmla="*/ 51 h 51"/>
                <a:gd name="T74" fmla="*/ 1 w 83"/>
                <a:gd name="T75" fmla="*/ 51 h 51"/>
                <a:gd name="T76" fmla="*/ 1 w 83"/>
                <a:gd name="T7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51">
                  <a:moveTo>
                    <a:pt x="1" y="51"/>
                  </a:moveTo>
                  <a:lnTo>
                    <a:pt x="10" y="51"/>
                  </a:lnTo>
                  <a:lnTo>
                    <a:pt x="20" y="49"/>
                  </a:lnTo>
                  <a:lnTo>
                    <a:pt x="28" y="46"/>
                  </a:lnTo>
                  <a:lnTo>
                    <a:pt x="37" y="43"/>
                  </a:lnTo>
                  <a:lnTo>
                    <a:pt x="46" y="39"/>
                  </a:lnTo>
                  <a:lnTo>
                    <a:pt x="54" y="33"/>
                  </a:lnTo>
                  <a:lnTo>
                    <a:pt x="62" y="29"/>
                  </a:lnTo>
                  <a:lnTo>
                    <a:pt x="67" y="22"/>
                  </a:lnTo>
                  <a:lnTo>
                    <a:pt x="74" y="15"/>
                  </a:lnTo>
                  <a:lnTo>
                    <a:pt x="80" y="7"/>
                  </a:lnTo>
                  <a:lnTo>
                    <a:pt x="83" y="2"/>
                  </a:lnTo>
                  <a:lnTo>
                    <a:pt x="83" y="2"/>
                  </a:lnTo>
                  <a:lnTo>
                    <a:pt x="83" y="2"/>
                  </a:lnTo>
                  <a:lnTo>
                    <a:pt x="83" y="2"/>
                  </a:lnTo>
                  <a:lnTo>
                    <a:pt x="83" y="2"/>
                  </a:lnTo>
                  <a:lnTo>
                    <a:pt x="83" y="0"/>
                  </a:lnTo>
                  <a:lnTo>
                    <a:pt x="83" y="0"/>
                  </a:lnTo>
                  <a:lnTo>
                    <a:pt x="83" y="0"/>
                  </a:lnTo>
                  <a:lnTo>
                    <a:pt x="83" y="0"/>
                  </a:lnTo>
                  <a:lnTo>
                    <a:pt x="79" y="7"/>
                  </a:lnTo>
                  <a:lnTo>
                    <a:pt x="74" y="15"/>
                  </a:lnTo>
                  <a:lnTo>
                    <a:pt x="67" y="22"/>
                  </a:lnTo>
                  <a:lnTo>
                    <a:pt x="60" y="28"/>
                  </a:lnTo>
                  <a:lnTo>
                    <a:pt x="53" y="33"/>
                  </a:lnTo>
                  <a:lnTo>
                    <a:pt x="46" y="38"/>
                  </a:lnTo>
                  <a:lnTo>
                    <a:pt x="37" y="42"/>
                  </a:lnTo>
                  <a:lnTo>
                    <a:pt x="28" y="46"/>
                  </a:lnTo>
                  <a:lnTo>
                    <a:pt x="18" y="48"/>
                  </a:lnTo>
                  <a:lnTo>
                    <a:pt x="10" y="49"/>
                  </a:lnTo>
                  <a:lnTo>
                    <a:pt x="0" y="51"/>
                  </a:lnTo>
                  <a:lnTo>
                    <a:pt x="0" y="51"/>
                  </a:lnTo>
                  <a:lnTo>
                    <a:pt x="1" y="51"/>
                  </a:lnTo>
                  <a:lnTo>
                    <a:pt x="1" y="51"/>
                  </a:lnTo>
                  <a:lnTo>
                    <a:pt x="1" y="51"/>
                  </a:lnTo>
                  <a:lnTo>
                    <a:pt x="1" y="51"/>
                  </a:lnTo>
                  <a:lnTo>
                    <a:pt x="1" y="51"/>
                  </a:lnTo>
                  <a:lnTo>
                    <a:pt x="1" y="51"/>
                  </a:lnTo>
                  <a:lnTo>
                    <a:pt x="1" y="5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0" name="Freeform 1700"/>
            <p:cNvSpPr>
              <a:spLocks/>
            </p:cNvSpPr>
            <p:nvPr/>
          </p:nvSpPr>
          <p:spPr bwMode="auto">
            <a:xfrm>
              <a:off x="3986" y="2618"/>
              <a:ext cx="87" cy="52"/>
            </a:xfrm>
            <a:custGeom>
              <a:avLst/>
              <a:gdLst>
                <a:gd name="T0" fmla="*/ 2 w 87"/>
                <a:gd name="T1" fmla="*/ 52 h 52"/>
                <a:gd name="T2" fmla="*/ 12 w 87"/>
                <a:gd name="T3" fmla="*/ 50 h 52"/>
                <a:gd name="T4" fmla="*/ 20 w 87"/>
                <a:gd name="T5" fmla="*/ 49 h 52"/>
                <a:gd name="T6" fmla="*/ 30 w 87"/>
                <a:gd name="T7" fmla="*/ 47 h 52"/>
                <a:gd name="T8" fmla="*/ 39 w 87"/>
                <a:gd name="T9" fmla="*/ 43 h 52"/>
                <a:gd name="T10" fmla="*/ 48 w 87"/>
                <a:gd name="T11" fmla="*/ 39 h 52"/>
                <a:gd name="T12" fmla="*/ 55 w 87"/>
                <a:gd name="T13" fmla="*/ 34 h 52"/>
                <a:gd name="T14" fmla="*/ 62 w 87"/>
                <a:gd name="T15" fmla="*/ 29 h 52"/>
                <a:gd name="T16" fmla="*/ 69 w 87"/>
                <a:gd name="T17" fmla="*/ 23 h 52"/>
                <a:gd name="T18" fmla="*/ 76 w 87"/>
                <a:gd name="T19" fmla="*/ 16 h 52"/>
                <a:gd name="T20" fmla="*/ 81 w 87"/>
                <a:gd name="T21" fmla="*/ 8 h 52"/>
                <a:gd name="T22" fmla="*/ 85 w 87"/>
                <a:gd name="T23" fmla="*/ 1 h 52"/>
                <a:gd name="T24" fmla="*/ 85 w 87"/>
                <a:gd name="T25" fmla="*/ 1 h 52"/>
                <a:gd name="T26" fmla="*/ 85 w 87"/>
                <a:gd name="T27" fmla="*/ 1 h 52"/>
                <a:gd name="T28" fmla="*/ 87 w 87"/>
                <a:gd name="T29" fmla="*/ 1 h 52"/>
                <a:gd name="T30" fmla="*/ 87 w 87"/>
                <a:gd name="T31" fmla="*/ 0 h 52"/>
                <a:gd name="T32" fmla="*/ 87 w 87"/>
                <a:gd name="T33" fmla="*/ 0 h 52"/>
                <a:gd name="T34" fmla="*/ 87 w 87"/>
                <a:gd name="T35" fmla="*/ 0 h 52"/>
                <a:gd name="T36" fmla="*/ 87 w 87"/>
                <a:gd name="T37" fmla="*/ 0 h 52"/>
                <a:gd name="T38" fmla="*/ 87 w 87"/>
                <a:gd name="T39" fmla="*/ 0 h 52"/>
                <a:gd name="T40" fmla="*/ 85 w 87"/>
                <a:gd name="T41" fmla="*/ 0 h 52"/>
                <a:gd name="T42" fmla="*/ 81 w 87"/>
                <a:gd name="T43" fmla="*/ 8 h 52"/>
                <a:gd name="T44" fmla="*/ 75 w 87"/>
                <a:gd name="T45" fmla="*/ 16 h 52"/>
                <a:gd name="T46" fmla="*/ 69 w 87"/>
                <a:gd name="T47" fmla="*/ 23 h 52"/>
                <a:gd name="T48" fmla="*/ 62 w 87"/>
                <a:gd name="T49" fmla="*/ 29 h 52"/>
                <a:gd name="T50" fmla="*/ 55 w 87"/>
                <a:gd name="T51" fmla="*/ 34 h 52"/>
                <a:gd name="T52" fmla="*/ 48 w 87"/>
                <a:gd name="T53" fmla="*/ 39 h 52"/>
                <a:gd name="T54" fmla="*/ 39 w 87"/>
                <a:gd name="T55" fmla="*/ 43 h 52"/>
                <a:gd name="T56" fmla="*/ 30 w 87"/>
                <a:gd name="T57" fmla="*/ 46 h 52"/>
                <a:gd name="T58" fmla="*/ 20 w 87"/>
                <a:gd name="T59" fmla="*/ 49 h 52"/>
                <a:gd name="T60" fmla="*/ 12 w 87"/>
                <a:gd name="T61" fmla="*/ 50 h 52"/>
                <a:gd name="T62" fmla="*/ 2 w 87"/>
                <a:gd name="T63" fmla="*/ 50 h 52"/>
                <a:gd name="T64" fmla="*/ 0 w 87"/>
                <a:gd name="T65" fmla="*/ 50 h 52"/>
                <a:gd name="T66" fmla="*/ 0 w 87"/>
                <a:gd name="T67" fmla="*/ 50 h 52"/>
                <a:gd name="T68" fmla="*/ 0 w 87"/>
                <a:gd name="T69" fmla="*/ 50 h 52"/>
                <a:gd name="T70" fmla="*/ 2 w 87"/>
                <a:gd name="T71" fmla="*/ 50 h 52"/>
                <a:gd name="T72" fmla="*/ 2 w 87"/>
                <a:gd name="T73" fmla="*/ 50 h 52"/>
                <a:gd name="T74" fmla="*/ 2 w 87"/>
                <a:gd name="T75" fmla="*/ 50 h 52"/>
                <a:gd name="T76" fmla="*/ 2 w 87"/>
                <a:gd name="T77" fmla="*/ 50 h 52"/>
                <a:gd name="T78" fmla="*/ 2 w 87"/>
                <a:gd name="T79" fmla="*/ 50 h 52"/>
                <a:gd name="T80" fmla="*/ 2 w 87"/>
                <a:gd name="T8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52">
                  <a:moveTo>
                    <a:pt x="2" y="52"/>
                  </a:moveTo>
                  <a:lnTo>
                    <a:pt x="12" y="50"/>
                  </a:lnTo>
                  <a:lnTo>
                    <a:pt x="20" y="49"/>
                  </a:lnTo>
                  <a:lnTo>
                    <a:pt x="30" y="47"/>
                  </a:lnTo>
                  <a:lnTo>
                    <a:pt x="39" y="43"/>
                  </a:lnTo>
                  <a:lnTo>
                    <a:pt x="48" y="39"/>
                  </a:lnTo>
                  <a:lnTo>
                    <a:pt x="55" y="34"/>
                  </a:lnTo>
                  <a:lnTo>
                    <a:pt x="62" y="29"/>
                  </a:lnTo>
                  <a:lnTo>
                    <a:pt x="69" y="23"/>
                  </a:lnTo>
                  <a:lnTo>
                    <a:pt x="76" y="16"/>
                  </a:lnTo>
                  <a:lnTo>
                    <a:pt x="81" y="8"/>
                  </a:lnTo>
                  <a:lnTo>
                    <a:pt x="85" y="1"/>
                  </a:lnTo>
                  <a:lnTo>
                    <a:pt x="85" y="1"/>
                  </a:lnTo>
                  <a:lnTo>
                    <a:pt x="85" y="1"/>
                  </a:lnTo>
                  <a:lnTo>
                    <a:pt x="87" y="1"/>
                  </a:lnTo>
                  <a:lnTo>
                    <a:pt x="87" y="0"/>
                  </a:lnTo>
                  <a:lnTo>
                    <a:pt x="87" y="0"/>
                  </a:lnTo>
                  <a:lnTo>
                    <a:pt x="87" y="0"/>
                  </a:lnTo>
                  <a:lnTo>
                    <a:pt x="87" y="0"/>
                  </a:lnTo>
                  <a:lnTo>
                    <a:pt x="87" y="0"/>
                  </a:lnTo>
                  <a:lnTo>
                    <a:pt x="85" y="0"/>
                  </a:lnTo>
                  <a:lnTo>
                    <a:pt x="81" y="8"/>
                  </a:lnTo>
                  <a:lnTo>
                    <a:pt x="75" y="16"/>
                  </a:lnTo>
                  <a:lnTo>
                    <a:pt x="69" y="23"/>
                  </a:lnTo>
                  <a:lnTo>
                    <a:pt x="62" y="29"/>
                  </a:lnTo>
                  <a:lnTo>
                    <a:pt x="55" y="34"/>
                  </a:lnTo>
                  <a:lnTo>
                    <a:pt x="48" y="39"/>
                  </a:lnTo>
                  <a:lnTo>
                    <a:pt x="39" y="43"/>
                  </a:lnTo>
                  <a:lnTo>
                    <a:pt x="30" y="46"/>
                  </a:lnTo>
                  <a:lnTo>
                    <a:pt x="20" y="49"/>
                  </a:lnTo>
                  <a:lnTo>
                    <a:pt x="12" y="50"/>
                  </a:lnTo>
                  <a:lnTo>
                    <a:pt x="2" y="50"/>
                  </a:lnTo>
                  <a:lnTo>
                    <a:pt x="0" y="50"/>
                  </a:lnTo>
                  <a:lnTo>
                    <a:pt x="0" y="50"/>
                  </a:lnTo>
                  <a:lnTo>
                    <a:pt x="0" y="50"/>
                  </a:lnTo>
                  <a:lnTo>
                    <a:pt x="2" y="50"/>
                  </a:lnTo>
                  <a:lnTo>
                    <a:pt x="2" y="50"/>
                  </a:lnTo>
                  <a:lnTo>
                    <a:pt x="2" y="50"/>
                  </a:lnTo>
                  <a:lnTo>
                    <a:pt x="2" y="50"/>
                  </a:lnTo>
                  <a:lnTo>
                    <a:pt x="2" y="50"/>
                  </a:lnTo>
                  <a:lnTo>
                    <a:pt x="2" y="5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1" name="Freeform 1701"/>
            <p:cNvSpPr>
              <a:spLocks/>
            </p:cNvSpPr>
            <p:nvPr/>
          </p:nvSpPr>
          <p:spPr bwMode="auto">
            <a:xfrm>
              <a:off x="3985" y="2616"/>
              <a:ext cx="88" cy="52"/>
            </a:xfrm>
            <a:custGeom>
              <a:avLst/>
              <a:gdLst>
                <a:gd name="T0" fmla="*/ 1 w 88"/>
                <a:gd name="T1" fmla="*/ 52 h 52"/>
                <a:gd name="T2" fmla="*/ 3 w 88"/>
                <a:gd name="T3" fmla="*/ 52 h 52"/>
                <a:gd name="T4" fmla="*/ 13 w 88"/>
                <a:gd name="T5" fmla="*/ 52 h 52"/>
                <a:gd name="T6" fmla="*/ 21 w 88"/>
                <a:gd name="T7" fmla="*/ 51 h 52"/>
                <a:gd name="T8" fmla="*/ 31 w 88"/>
                <a:gd name="T9" fmla="*/ 48 h 52"/>
                <a:gd name="T10" fmla="*/ 40 w 88"/>
                <a:gd name="T11" fmla="*/ 45 h 52"/>
                <a:gd name="T12" fmla="*/ 49 w 88"/>
                <a:gd name="T13" fmla="*/ 41 h 52"/>
                <a:gd name="T14" fmla="*/ 56 w 88"/>
                <a:gd name="T15" fmla="*/ 36 h 52"/>
                <a:gd name="T16" fmla="*/ 63 w 88"/>
                <a:gd name="T17" fmla="*/ 31 h 52"/>
                <a:gd name="T18" fmla="*/ 70 w 88"/>
                <a:gd name="T19" fmla="*/ 25 h 52"/>
                <a:gd name="T20" fmla="*/ 76 w 88"/>
                <a:gd name="T21" fmla="*/ 18 h 52"/>
                <a:gd name="T22" fmla="*/ 82 w 88"/>
                <a:gd name="T23" fmla="*/ 10 h 52"/>
                <a:gd name="T24" fmla="*/ 86 w 88"/>
                <a:gd name="T25" fmla="*/ 2 h 52"/>
                <a:gd name="T26" fmla="*/ 88 w 88"/>
                <a:gd name="T27" fmla="*/ 2 h 52"/>
                <a:gd name="T28" fmla="*/ 88 w 88"/>
                <a:gd name="T29" fmla="*/ 2 h 52"/>
                <a:gd name="T30" fmla="*/ 88 w 88"/>
                <a:gd name="T31" fmla="*/ 2 h 52"/>
                <a:gd name="T32" fmla="*/ 88 w 88"/>
                <a:gd name="T33" fmla="*/ 2 h 52"/>
                <a:gd name="T34" fmla="*/ 88 w 88"/>
                <a:gd name="T35" fmla="*/ 0 h 52"/>
                <a:gd name="T36" fmla="*/ 88 w 88"/>
                <a:gd name="T37" fmla="*/ 0 h 52"/>
                <a:gd name="T38" fmla="*/ 88 w 88"/>
                <a:gd name="T39" fmla="*/ 0 h 52"/>
                <a:gd name="T40" fmla="*/ 88 w 88"/>
                <a:gd name="T41" fmla="*/ 0 h 52"/>
                <a:gd name="T42" fmla="*/ 88 w 88"/>
                <a:gd name="T43" fmla="*/ 0 h 52"/>
                <a:gd name="T44" fmla="*/ 86 w 88"/>
                <a:gd name="T45" fmla="*/ 2 h 52"/>
                <a:gd name="T46" fmla="*/ 82 w 88"/>
                <a:gd name="T47" fmla="*/ 10 h 52"/>
                <a:gd name="T48" fmla="*/ 76 w 88"/>
                <a:gd name="T49" fmla="*/ 18 h 52"/>
                <a:gd name="T50" fmla="*/ 70 w 88"/>
                <a:gd name="T51" fmla="*/ 23 h 52"/>
                <a:gd name="T52" fmla="*/ 63 w 88"/>
                <a:gd name="T53" fmla="*/ 31 h 52"/>
                <a:gd name="T54" fmla="*/ 56 w 88"/>
                <a:gd name="T55" fmla="*/ 36 h 52"/>
                <a:gd name="T56" fmla="*/ 47 w 88"/>
                <a:gd name="T57" fmla="*/ 41 h 52"/>
                <a:gd name="T58" fmla="*/ 40 w 88"/>
                <a:gd name="T59" fmla="*/ 45 h 52"/>
                <a:gd name="T60" fmla="*/ 31 w 88"/>
                <a:gd name="T61" fmla="*/ 48 h 52"/>
                <a:gd name="T62" fmla="*/ 21 w 88"/>
                <a:gd name="T63" fmla="*/ 49 h 52"/>
                <a:gd name="T64" fmla="*/ 13 w 88"/>
                <a:gd name="T65" fmla="*/ 51 h 52"/>
                <a:gd name="T66" fmla="*/ 3 w 88"/>
                <a:gd name="T67" fmla="*/ 52 h 52"/>
                <a:gd name="T68" fmla="*/ 0 w 88"/>
                <a:gd name="T69" fmla="*/ 52 h 52"/>
                <a:gd name="T70" fmla="*/ 0 w 88"/>
                <a:gd name="T71" fmla="*/ 52 h 52"/>
                <a:gd name="T72" fmla="*/ 0 w 88"/>
                <a:gd name="T73" fmla="*/ 52 h 52"/>
                <a:gd name="T74" fmla="*/ 0 w 88"/>
                <a:gd name="T75" fmla="*/ 52 h 52"/>
                <a:gd name="T76" fmla="*/ 1 w 88"/>
                <a:gd name="T77" fmla="*/ 52 h 52"/>
                <a:gd name="T78" fmla="*/ 1 w 88"/>
                <a:gd name="T79" fmla="*/ 52 h 52"/>
                <a:gd name="T80" fmla="*/ 1 w 88"/>
                <a:gd name="T81" fmla="*/ 52 h 52"/>
                <a:gd name="T82" fmla="*/ 1 w 88"/>
                <a:gd name="T83" fmla="*/ 52 h 52"/>
                <a:gd name="T84" fmla="*/ 1 w 88"/>
                <a:gd name="T8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2">
                  <a:moveTo>
                    <a:pt x="1" y="52"/>
                  </a:moveTo>
                  <a:lnTo>
                    <a:pt x="3" y="52"/>
                  </a:lnTo>
                  <a:lnTo>
                    <a:pt x="13" y="52"/>
                  </a:lnTo>
                  <a:lnTo>
                    <a:pt x="21" y="51"/>
                  </a:lnTo>
                  <a:lnTo>
                    <a:pt x="31" y="48"/>
                  </a:lnTo>
                  <a:lnTo>
                    <a:pt x="40" y="45"/>
                  </a:lnTo>
                  <a:lnTo>
                    <a:pt x="49" y="41"/>
                  </a:lnTo>
                  <a:lnTo>
                    <a:pt x="56" y="36"/>
                  </a:lnTo>
                  <a:lnTo>
                    <a:pt x="63" y="31"/>
                  </a:lnTo>
                  <a:lnTo>
                    <a:pt x="70" y="25"/>
                  </a:lnTo>
                  <a:lnTo>
                    <a:pt x="76" y="18"/>
                  </a:lnTo>
                  <a:lnTo>
                    <a:pt x="82" y="10"/>
                  </a:lnTo>
                  <a:lnTo>
                    <a:pt x="86" y="2"/>
                  </a:lnTo>
                  <a:lnTo>
                    <a:pt x="88" y="2"/>
                  </a:lnTo>
                  <a:lnTo>
                    <a:pt x="88" y="2"/>
                  </a:lnTo>
                  <a:lnTo>
                    <a:pt x="88" y="2"/>
                  </a:lnTo>
                  <a:lnTo>
                    <a:pt x="88" y="2"/>
                  </a:lnTo>
                  <a:lnTo>
                    <a:pt x="88" y="0"/>
                  </a:lnTo>
                  <a:lnTo>
                    <a:pt x="88" y="0"/>
                  </a:lnTo>
                  <a:lnTo>
                    <a:pt x="88" y="0"/>
                  </a:lnTo>
                  <a:lnTo>
                    <a:pt x="88" y="0"/>
                  </a:lnTo>
                  <a:lnTo>
                    <a:pt x="88" y="0"/>
                  </a:lnTo>
                  <a:lnTo>
                    <a:pt x="86" y="2"/>
                  </a:lnTo>
                  <a:lnTo>
                    <a:pt x="82" y="10"/>
                  </a:lnTo>
                  <a:lnTo>
                    <a:pt x="76" y="18"/>
                  </a:lnTo>
                  <a:lnTo>
                    <a:pt x="70" y="23"/>
                  </a:lnTo>
                  <a:lnTo>
                    <a:pt x="63" y="31"/>
                  </a:lnTo>
                  <a:lnTo>
                    <a:pt x="56" y="36"/>
                  </a:lnTo>
                  <a:lnTo>
                    <a:pt x="47" y="41"/>
                  </a:lnTo>
                  <a:lnTo>
                    <a:pt x="40" y="45"/>
                  </a:lnTo>
                  <a:lnTo>
                    <a:pt x="31" y="48"/>
                  </a:lnTo>
                  <a:lnTo>
                    <a:pt x="21" y="49"/>
                  </a:lnTo>
                  <a:lnTo>
                    <a:pt x="13" y="51"/>
                  </a:lnTo>
                  <a:lnTo>
                    <a:pt x="3" y="52"/>
                  </a:lnTo>
                  <a:lnTo>
                    <a:pt x="0" y="52"/>
                  </a:lnTo>
                  <a:lnTo>
                    <a:pt x="0" y="52"/>
                  </a:lnTo>
                  <a:lnTo>
                    <a:pt x="0" y="52"/>
                  </a:lnTo>
                  <a:lnTo>
                    <a:pt x="0" y="52"/>
                  </a:lnTo>
                  <a:lnTo>
                    <a:pt x="1" y="52"/>
                  </a:lnTo>
                  <a:lnTo>
                    <a:pt x="1" y="52"/>
                  </a:lnTo>
                  <a:lnTo>
                    <a:pt x="1" y="52"/>
                  </a:lnTo>
                  <a:lnTo>
                    <a:pt x="1" y="52"/>
                  </a:lnTo>
                  <a:lnTo>
                    <a:pt x="1" y="5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2" name="Freeform 1702"/>
            <p:cNvSpPr>
              <a:spLocks/>
            </p:cNvSpPr>
            <p:nvPr/>
          </p:nvSpPr>
          <p:spPr bwMode="auto">
            <a:xfrm>
              <a:off x="3983" y="2615"/>
              <a:ext cx="90" cy="53"/>
            </a:xfrm>
            <a:custGeom>
              <a:avLst/>
              <a:gdLst>
                <a:gd name="T0" fmla="*/ 2 w 90"/>
                <a:gd name="T1" fmla="*/ 53 h 53"/>
                <a:gd name="T2" fmla="*/ 5 w 90"/>
                <a:gd name="T3" fmla="*/ 53 h 53"/>
                <a:gd name="T4" fmla="*/ 15 w 90"/>
                <a:gd name="T5" fmla="*/ 52 h 53"/>
                <a:gd name="T6" fmla="*/ 23 w 90"/>
                <a:gd name="T7" fmla="*/ 50 h 53"/>
                <a:gd name="T8" fmla="*/ 33 w 90"/>
                <a:gd name="T9" fmla="*/ 49 h 53"/>
                <a:gd name="T10" fmla="*/ 42 w 90"/>
                <a:gd name="T11" fmla="*/ 46 h 53"/>
                <a:gd name="T12" fmla="*/ 49 w 90"/>
                <a:gd name="T13" fmla="*/ 42 h 53"/>
                <a:gd name="T14" fmla="*/ 58 w 90"/>
                <a:gd name="T15" fmla="*/ 37 h 53"/>
                <a:gd name="T16" fmla="*/ 65 w 90"/>
                <a:gd name="T17" fmla="*/ 32 h 53"/>
                <a:gd name="T18" fmla="*/ 72 w 90"/>
                <a:gd name="T19" fmla="*/ 24 h 53"/>
                <a:gd name="T20" fmla="*/ 78 w 90"/>
                <a:gd name="T21" fmla="*/ 19 h 53"/>
                <a:gd name="T22" fmla="*/ 84 w 90"/>
                <a:gd name="T23" fmla="*/ 11 h 53"/>
                <a:gd name="T24" fmla="*/ 88 w 90"/>
                <a:gd name="T25" fmla="*/ 3 h 53"/>
                <a:gd name="T26" fmla="*/ 90 w 90"/>
                <a:gd name="T27" fmla="*/ 1 h 53"/>
                <a:gd name="T28" fmla="*/ 90 w 90"/>
                <a:gd name="T29" fmla="*/ 1 h 53"/>
                <a:gd name="T30" fmla="*/ 90 w 90"/>
                <a:gd name="T31" fmla="*/ 1 h 53"/>
                <a:gd name="T32" fmla="*/ 90 w 90"/>
                <a:gd name="T33" fmla="*/ 0 h 53"/>
                <a:gd name="T34" fmla="*/ 90 w 90"/>
                <a:gd name="T35" fmla="*/ 0 h 53"/>
                <a:gd name="T36" fmla="*/ 90 w 90"/>
                <a:gd name="T37" fmla="*/ 0 h 53"/>
                <a:gd name="T38" fmla="*/ 90 w 90"/>
                <a:gd name="T39" fmla="*/ 0 h 53"/>
                <a:gd name="T40" fmla="*/ 90 w 90"/>
                <a:gd name="T41" fmla="*/ 0 h 53"/>
                <a:gd name="T42" fmla="*/ 90 w 90"/>
                <a:gd name="T43" fmla="*/ 0 h 53"/>
                <a:gd name="T44" fmla="*/ 88 w 90"/>
                <a:gd name="T45" fmla="*/ 3 h 53"/>
                <a:gd name="T46" fmla="*/ 82 w 90"/>
                <a:gd name="T47" fmla="*/ 10 h 53"/>
                <a:gd name="T48" fmla="*/ 78 w 90"/>
                <a:gd name="T49" fmla="*/ 19 h 53"/>
                <a:gd name="T50" fmla="*/ 71 w 90"/>
                <a:gd name="T51" fmla="*/ 24 h 53"/>
                <a:gd name="T52" fmla="*/ 65 w 90"/>
                <a:gd name="T53" fmla="*/ 30 h 53"/>
                <a:gd name="T54" fmla="*/ 58 w 90"/>
                <a:gd name="T55" fmla="*/ 36 h 53"/>
                <a:gd name="T56" fmla="*/ 49 w 90"/>
                <a:gd name="T57" fmla="*/ 42 h 53"/>
                <a:gd name="T58" fmla="*/ 42 w 90"/>
                <a:gd name="T59" fmla="*/ 44 h 53"/>
                <a:gd name="T60" fmla="*/ 33 w 90"/>
                <a:gd name="T61" fmla="*/ 49 h 53"/>
                <a:gd name="T62" fmla="*/ 23 w 90"/>
                <a:gd name="T63" fmla="*/ 50 h 53"/>
                <a:gd name="T64" fmla="*/ 15 w 90"/>
                <a:gd name="T65" fmla="*/ 52 h 53"/>
                <a:gd name="T66" fmla="*/ 5 w 90"/>
                <a:gd name="T67" fmla="*/ 52 h 53"/>
                <a:gd name="T68" fmla="*/ 0 w 90"/>
                <a:gd name="T69" fmla="*/ 52 h 53"/>
                <a:gd name="T70" fmla="*/ 0 w 90"/>
                <a:gd name="T71" fmla="*/ 52 h 53"/>
                <a:gd name="T72" fmla="*/ 0 w 90"/>
                <a:gd name="T73" fmla="*/ 52 h 53"/>
                <a:gd name="T74" fmla="*/ 0 w 90"/>
                <a:gd name="T75" fmla="*/ 52 h 53"/>
                <a:gd name="T76" fmla="*/ 2 w 90"/>
                <a:gd name="T77" fmla="*/ 53 h 53"/>
                <a:gd name="T78" fmla="*/ 2 w 90"/>
                <a:gd name="T79" fmla="*/ 53 h 53"/>
                <a:gd name="T80" fmla="*/ 2 w 90"/>
                <a:gd name="T81" fmla="*/ 53 h 53"/>
                <a:gd name="T82" fmla="*/ 2 w 90"/>
                <a:gd name="T83" fmla="*/ 53 h 53"/>
                <a:gd name="T84" fmla="*/ 2 w 90"/>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53">
                  <a:moveTo>
                    <a:pt x="2" y="53"/>
                  </a:moveTo>
                  <a:lnTo>
                    <a:pt x="5" y="53"/>
                  </a:lnTo>
                  <a:lnTo>
                    <a:pt x="15" y="52"/>
                  </a:lnTo>
                  <a:lnTo>
                    <a:pt x="23" y="50"/>
                  </a:lnTo>
                  <a:lnTo>
                    <a:pt x="33" y="49"/>
                  </a:lnTo>
                  <a:lnTo>
                    <a:pt x="42" y="46"/>
                  </a:lnTo>
                  <a:lnTo>
                    <a:pt x="49" y="42"/>
                  </a:lnTo>
                  <a:lnTo>
                    <a:pt x="58" y="37"/>
                  </a:lnTo>
                  <a:lnTo>
                    <a:pt x="65" y="32"/>
                  </a:lnTo>
                  <a:lnTo>
                    <a:pt x="72" y="24"/>
                  </a:lnTo>
                  <a:lnTo>
                    <a:pt x="78" y="19"/>
                  </a:lnTo>
                  <a:lnTo>
                    <a:pt x="84" y="11"/>
                  </a:lnTo>
                  <a:lnTo>
                    <a:pt x="88" y="3"/>
                  </a:lnTo>
                  <a:lnTo>
                    <a:pt x="90" y="1"/>
                  </a:lnTo>
                  <a:lnTo>
                    <a:pt x="90" y="1"/>
                  </a:lnTo>
                  <a:lnTo>
                    <a:pt x="90" y="1"/>
                  </a:lnTo>
                  <a:lnTo>
                    <a:pt x="90" y="0"/>
                  </a:lnTo>
                  <a:lnTo>
                    <a:pt x="90" y="0"/>
                  </a:lnTo>
                  <a:lnTo>
                    <a:pt x="90" y="0"/>
                  </a:lnTo>
                  <a:lnTo>
                    <a:pt x="90" y="0"/>
                  </a:lnTo>
                  <a:lnTo>
                    <a:pt x="90" y="0"/>
                  </a:lnTo>
                  <a:lnTo>
                    <a:pt x="90" y="0"/>
                  </a:lnTo>
                  <a:lnTo>
                    <a:pt x="88" y="3"/>
                  </a:lnTo>
                  <a:lnTo>
                    <a:pt x="82" y="10"/>
                  </a:lnTo>
                  <a:lnTo>
                    <a:pt x="78" y="19"/>
                  </a:lnTo>
                  <a:lnTo>
                    <a:pt x="71" y="24"/>
                  </a:lnTo>
                  <a:lnTo>
                    <a:pt x="65" y="30"/>
                  </a:lnTo>
                  <a:lnTo>
                    <a:pt x="58" y="36"/>
                  </a:lnTo>
                  <a:lnTo>
                    <a:pt x="49" y="42"/>
                  </a:lnTo>
                  <a:lnTo>
                    <a:pt x="42" y="44"/>
                  </a:lnTo>
                  <a:lnTo>
                    <a:pt x="33" y="49"/>
                  </a:lnTo>
                  <a:lnTo>
                    <a:pt x="23" y="50"/>
                  </a:lnTo>
                  <a:lnTo>
                    <a:pt x="15" y="52"/>
                  </a:lnTo>
                  <a:lnTo>
                    <a:pt x="5" y="52"/>
                  </a:lnTo>
                  <a:lnTo>
                    <a:pt x="0" y="52"/>
                  </a:lnTo>
                  <a:lnTo>
                    <a:pt x="0" y="52"/>
                  </a:lnTo>
                  <a:lnTo>
                    <a:pt x="0" y="52"/>
                  </a:lnTo>
                  <a:lnTo>
                    <a:pt x="0" y="52"/>
                  </a:lnTo>
                  <a:lnTo>
                    <a:pt x="2" y="53"/>
                  </a:lnTo>
                  <a:lnTo>
                    <a:pt x="2" y="53"/>
                  </a:lnTo>
                  <a:lnTo>
                    <a:pt x="2" y="53"/>
                  </a:lnTo>
                  <a:lnTo>
                    <a:pt x="2" y="53"/>
                  </a:lnTo>
                  <a:lnTo>
                    <a:pt x="2" y="53"/>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3" name="Freeform 1703"/>
            <p:cNvSpPr>
              <a:spLocks/>
            </p:cNvSpPr>
            <p:nvPr/>
          </p:nvSpPr>
          <p:spPr bwMode="auto">
            <a:xfrm>
              <a:off x="3982" y="2613"/>
              <a:ext cx="91" cy="54"/>
            </a:xfrm>
            <a:custGeom>
              <a:avLst/>
              <a:gdLst>
                <a:gd name="T0" fmla="*/ 1 w 91"/>
                <a:gd name="T1" fmla="*/ 54 h 54"/>
                <a:gd name="T2" fmla="*/ 6 w 91"/>
                <a:gd name="T3" fmla="*/ 54 h 54"/>
                <a:gd name="T4" fmla="*/ 16 w 91"/>
                <a:gd name="T5" fmla="*/ 54 h 54"/>
                <a:gd name="T6" fmla="*/ 24 w 91"/>
                <a:gd name="T7" fmla="*/ 52 h 54"/>
                <a:gd name="T8" fmla="*/ 34 w 91"/>
                <a:gd name="T9" fmla="*/ 51 h 54"/>
                <a:gd name="T10" fmla="*/ 43 w 91"/>
                <a:gd name="T11" fmla="*/ 46 h 54"/>
                <a:gd name="T12" fmla="*/ 50 w 91"/>
                <a:gd name="T13" fmla="*/ 44 h 54"/>
                <a:gd name="T14" fmla="*/ 59 w 91"/>
                <a:gd name="T15" fmla="*/ 38 h 54"/>
                <a:gd name="T16" fmla="*/ 66 w 91"/>
                <a:gd name="T17" fmla="*/ 32 h 54"/>
                <a:gd name="T18" fmla="*/ 72 w 91"/>
                <a:gd name="T19" fmla="*/ 26 h 54"/>
                <a:gd name="T20" fmla="*/ 79 w 91"/>
                <a:gd name="T21" fmla="*/ 21 h 54"/>
                <a:gd name="T22" fmla="*/ 83 w 91"/>
                <a:gd name="T23" fmla="*/ 12 h 54"/>
                <a:gd name="T24" fmla="*/ 89 w 91"/>
                <a:gd name="T25" fmla="*/ 5 h 54"/>
                <a:gd name="T26" fmla="*/ 91 w 91"/>
                <a:gd name="T27" fmla="*/ 2 h 54"/>
                <a:gd name="T28" fmla="*/ 91 w 91"/>
                <a:gd name="T29" fmla="*/ 2 h 54"/>
                <a:gd name="T30" fmla="*/ 91 w 91"/>
                <a:gd name="T31" fmla="*/ 0 h 54"/>
                <a:gd name="T32" fmla="*/ 91 w 91"/>
                <a:gd name="T33" fmla="*/ 0 h 54"/>
                <a:gd name="T34" fmla="*/ 91 w 91"/>
                <a:gd name="T35" fmla="*/ 0 h 54"/>
                <a:gd name="T36" fmla="*/ 91 w 91"/>
                <a:gd name="T37" fmla="*/ 0 h 54"/>
                <a:gd name="T38" fmla="*/ 91 w 91"/>
                <a:gd name="T39" fmla="*/ 0 h 54"/>
                <a:gd name="T40" fmla="*/ 91 w 91"/>
                <a:gd name="T41" fmla="*/ 0 h 54"/>
                <a:gd name="T42" fmla="*/ 91 w 91"/>
                <a:gd name="T43" fmla="*/ 0 h 54"/>
                <a:gd name="T44" fmla="*/ 88 w 91"/>
                <a:gd name="T45" fmla="*/ 5 h 54"/>
                <a:gd name="T46" fmla="*/ 83 w 91"/>
                <a:gd name="T47" fmla="*/ 12 h 54"/>
                <a:gd name="T48" fmla="*/ 78 w 91"/>
                <a:gd name="T49" fmla="*/ 19 h 54"/>
                <a:gd name="T50" fmla="*/ 72 w 91"/>
                <a:gd name="T51" fmla="*/ 26 h 54"/>
                <a:gd name="T52" fmla="*/ 66 w 91"/>
                <a:gd name="T53" fmla="*/ 32 h 54"/>
                <a:gd name="T54" fmla="*/ 59 w 91"/>
                <a:gd name="T55" fmla="*/ 38 h 54"/>
                <a:gd name="T56" fmla="*/ 50 w 91"/>
                <a:gd name="T57" fmla="*/ 42 h 54"/>
                <a:gd name="T58" fmla="*/ 42 w 91"/>
                <a:gd name="T59" fmla="*/ 46 h 54"/>
                <a:gd name="T60" fmla="*/ 33 w 91"/>
                <a:gd name="T61" fmla="*/ 49 h 54"/>
                <a:gd name="T62" fmla="*/ 24 w 91"/>
                <a:gd name="T63" fmla="*/ 52 h 54"/>
                <a:gd name="T64" fmla="*/ 16 w 91"/>
                <a:gd name="T65" fmla="*/ 54 h 54"/>
                <a:gd name="T66" fmla="*/ 6 w 91"/>
                <a:gd name="T67" fmla="*/ 54 h 54"/>
                <a:gd name="T68" fmla="*/ 0 w 91"/>
                <a:gd name="T69" fmla="*/ 54 h 54"/>
                <a:gd name="T70" fmla="*/ 0 w 91"/>
                <a:gd name="T71" fmla="*/ 54 h 54"/>
                <a:gd name="T72" fmla="*/ 0 w 91"/>
                <a:gd name="T73" fmla="*/ 54 h 54"/>
                <a:gd name="T74" fmla="*/ 1 w 91"/>
                <a:gd name="T75" fmla="*/ 54 h 54"/>
                <a:gd name="T76" fmla="*/ 1 w 91"/>
                <a:gd name="T77" fmla="*/ 54 h 54"/>
                <a:gd name="T78" fmla="*/ 1 w 91"/>
                <a:gd name="T79" fmla="*/ 54 h 54"/>
                <a:gd name="T80" fmla="*/ 1 w 91"/>
                <a:gd name="T81" fmla="*/ 54 h 54"/>
                <a:gd name="T82" fmla="*/ 1 w 91"/>
                <a:gd name="T83" fmla="*/ 54 h 54"/>
                <a:gd name="T84" fmla="*/ 1 w 91"/>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4">
                  <a:moveTo>
                    <a:pt x="1" y="54"/>
                  </a:moveTo>
                  <a:lnTo>
                    <a:pt x="6" y="54"/>
                  </a:lnTo>
                  <a:lnTo>
                    <a:pt x="16" y="54"/>
                  </a:lnTo>
                  <a:lnTo>
                    <a:pt x="24" y="52"/>
                  </a:lnTo>
                  <a:lnTo>
                    <a:pt x="34" y="51"/>
                  </a:lnTo>
                  <a:lnTo>
                    <a:pt x="43" y="46"/>
                  </a:lnTo>
                  <a:lnTo>
                    <a:pt x="50" y="44"/>
                  </a:lnTo>
                  <a:lnTo>
                    <a:pt x="59" y="38"/>
                  </a:lnTo>
                  <a:lnTo>
                    <a:pt x="66" y="32"/>
                  </a:lnTo>
                  <a:lnTo>
                    <a:pt x="72" y="26"/>
                  </a:lnTo>
                  <a:lnTo>
                    <a:pt x="79" y="21"/>
                  </a:lnTo>
                  <a:lnTo>
                    <a:pt x="83" y="12"/>
                  </a:lnTo>
                  <a:lnTo>
                    <a:pt x="89" y="5"/>
                  </a:lnTo>
                  <a:lnTo>
                    <a:pt x="91" y="2"/>
                  </a:lnTo>
                  <a:lnTo>
                    <a:pt x="91" y="2"/>
                  </a:lnTo>
                  <a:lnTo>
                    <a:pt x="91" y="0"/>
                  </a:lnTo>
                  <a:lnTo>
                    <a:pt x="91" y="0"/>
                  </a:lnTo>
                  <a:lnTo>
                    <a:pt x="91" y="0"/>
                  </a:lnTo>
                  <a:lnTo>
                    <a:pt x="91" y="0"/>
                  </a:lnTo>
                  <a:lnTo>
                    <a:pt x="91" y="0"/>
                  </a:lnTo>
                  <a:lnTo>
                    <a:pt x="91" y="0"/>
                  </a:lnTo>
                  <a:lnTo>
                    <a:pt x="91" y="0"/>
                  </a:lnTo>
                  <a:lnTo>
                    <a:pt x="88" y="5"/>
                  </a:lnTo>
                  <a:lnTo>
                    <a:pt x="83" y="12"/>
                  </a:lnTo>
                  <a:lnTo>
                    <a:pt x="78" y="19"/>
                  </a:lnTo>
                  <a:lnTo>
                    <a:pt x="72" y="26"/>
                  </a:lnTo>
                  <a:lnTo>
                    <a:pt x="66" y="32"/>
                  </a:lnTo>
                  <a:lnTo>
                    <a:pt x="59" y="38"/>
                  </a:lnTo>
                  <a:lnTo>
                    <a:pt x="50" y="42"/>
                  </a:lnTo>
                  <a:lnTo>
                    <a:pt x="42" y="46"/>
                  </a:lnTo>
                  <a:lnTo>
                    <a:pt x="33" y="49"/>
                  </a:lnTo>
                  <a:lnTo>
                    <a:pt x="24" y="52"/>
                  </a:lnTo>
                  <a:lnTo>
                    <a:pt x="16" y="54"/>
                  </a:lnTo>
                  <a:lnTo>
                    <a:pt x="6" y="54"/>
                  </a:lnTo>
                  <a:lnTo>
                    <a:pt x="0" y="54"/>
                  </a:lnTo>
                  <a:lnTo>
                    <a:pt x="0" y="54"/>
                  </a:lnTo>
                  <a:lnTo>
                    <a:pt x="0" y="54"/>
                  </a:lnTo>
                  <a:lnTo>
                    <a:pt x="1" y="54"/>
                  </a:lnTo>
                  <a:lnTo>
                    <a:pt x="1" y="54"/>
                  </a:lnTo>
                  <a:lnTo>
                    <a:pt x="1" y="54"/>
                  </a:lnTo>
                  <a:lnTo>
                    <a:pt x="1" y="54"/>
                  </a:lnTo>
                  <a:lnTo>
                    <a:pt x="1" y="54"/>
                  </a:lnTo>
                  <a:lnTo>
                    <a:pt x="1"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4" name="Freeform 1704"/>
            <p:cNvSpPr>
              <a:spLocks/>
            </p:cNvSpPr>
            <p:nvPr/>
          </p:nvSpPr>
          <p:spPr bwMode="auto">
            <a:xfrm>
              <a:off x="3980" y="2612"/>
              <a:ext cx="93" cy="55"/>
            </a:xfrm>
            <a:custGeom>
              <a:avLst/>
              <a:gdLst>
                <a:gd name="T0" fmla="*/ 2 w 93"/>
                <a:gd name="T1" fmla="*/ 55 h 55"/>
                <a:gd name="T2" fmla="*/ 8 w 93"/>
                <a:gd name="T3" fmla="*/ 55 h 55"/>
                <a:gd name="T4" fmla="*/ 18 w 93"/>
                <a:gd name="T5" fmla="*/ 55 h 55"/>
                <a:gd name="T6" fmla="*/ 26 w 93"/>
                <a:gd name="T7" fmla="*/ 53 h 55"/>
                <a:gd name="T8" fmla="*/ 35 w 93"/>
                <a:gd name="T9" fmla="*/ 50 h 55"/>
                <a:gd name="T10" fmla="*/ 44 w 93"/>
                <a:gd name="T11" fmla="*/ 47 h 55"/>
                <a:gd name="T12" fmla="*/ 52 w 93"/>
                <a:gd name="T13" fmla="*/ 43 h 55"/>
                <a:gd name="T14" fmla="*/ 61 w 93"/>
                <a:gd name="T15" fmla="*/ 39 h 55"/>
                <a:gd name="T16" fmla="*/ 68 w 93"/>
                <a:gd name="T17" fmla="*/ 33 h 55"/>
                <a:gd name="T18" fmla="*/ 74 w 93"/>
                <a:gd name="T19" fmla="*/ 27 h 55"/>
                <a:gd name="T20" fmla="*/ 80 w 93"/>
                <a:gd name="T21" fmla="*/ 20 h 55"/>
                <a:gd name="T22" fmla="*/ 85 w 93"/>
                <a:gd name="T23" fmla="*/ 13 h 55"/>
                <a:gd name="T24" fmla="*/ 90 w 93"/>
                <a:gd name="T25" fmla="*/ 6 h 55"/>
                <a:gd name="T26" fmla="*/ 93 w 93"/>
                <a:gd name="T27" fmla="*/ 1 h 55"/>
                <a:gd name="T28" fmla="*/ 93 w 93"/>
                <a:gd name="T29" fmla="*/ 1 h 55"/>
                <a:gd name="T30" fmla="*/ 93 w 93"/>
                <a:gd name="T31" fmla="*/ 0 h 55"/>
                <a:gd name="T32" fmla="*/ 93 w 93"/>
                <a:gd name="T33" fmla="*/ 0 h 55"/>
                <a:gd name="T34" fmla="*/ 93 w 93"/>
                <a:gd name="T35" fmla="*/ 0 h 55"/>
                <a:gd name="T36" fmla="*/ 93 w 93"/>
                <a:gd name="T37" fmla="*/ 0 h 55"/>
                <a:gd name="T38" fmla="*/ 93 w 93"/>
                <a:gd name="T39" fmla="*/ 0 h 55"/>
                <a:gd name="T40" fmla="*/ 93 w 93"/>
                <a:gd name="T41" fmla="*/ 0 h 55"/>
                <a:gd name="T42" fmla="*/ 93 w 93"/>
                <a:gd name="T43" fmla="*/ 0 h 55"/>
                <a:gd name="T44" fmla="*/ 90 w 93"/>
                <a:gd name="T45" fmla="*/ 6 h 55"/>
                <a:gd name="T46" fmla="*/ 85 w 93"/>
                <a:gd name="T47" fmla="*/ 13 h 55"/>
                <a:gd name="T48" fmla="*/ 80 w 93"/>
                <a:gd name="T49" fmla="*/ 20 h 55"/>
                <a:gd name="T50" fmla="*/ 74 w 93"/>
                <a:gd name="T51" fmla="*/ 27 h 55"/>
                <a:gd name="T52" fmla="*/ 67 w 93"/>
                <a:gd name="T53" fmla="*/ 33 h 55"/>
                <a:gd name="T54" fmla="*/ 59 w 93"/>
                <a:gd name="T55" fmla="*/ 39 h 55"/>
                <a:gd name="T56" fmla="*/ 52 w 93"/>
                <a:gd name="T57" fmla="*/ 43 h 55"/>
                <a:gd name="T58" fmla="*/ 44 w 93"/>
                <a:gd name="T59" fmla="*/ 47 h 55"/>
                <a:gd name="T60" fmla="*/ 35 w 93"/>
                <a:gd name="T61" fmla="*/ 50 h 55"/>
                <a:gd name="T62" fmla="*/ 26 w 93"/>
                <a:gd name="T63" fmla="*/ 52 h 55"/>
                <a:gd name="T64" fmla="*/ 18 w 93"/>
                <a:gd name="T65" fmla="*/ 53 h 55"/>
                <a:gd name="T66" fmla="*/ 8 w 93"/>
                <a:gd name="T67" fmla="*/ 55 h 55"/>
                <a:gd name="T68" fmla="*/ 0 w 93"/>
                <a:gd name="T69" fmla="*/ 55 h 55"/>
                <a:gd name="T70" fmla="*/ 0 w 93"/>
                <a:gd name="T71" fmla="*/ 55 h 55"/>
                <a:gd name="T72" fmla="*/ 2 w 93"/>
                <a:gd name="T73" fmla="*/ 55 h 55"/>
                <a:gd name="T74" fmla="*/ 2 w 93"/>
                <a:gd name="T75" fmla="*/ 55 h 55"/>
                <a:gd name="T76" fmla="*/ 2 w 93"/>
                <a:gd name="T77" fmla="*/ 55 h 55"/>
                <a:gd name="T78" fmla="*/ 2 w 93"/>
                <a:gd name="T79" fmla="*/ 55 h 55"/>
                <a:gd name="T80" fmla="*/ 2 w 93"/>
                <a:gd name="T81" fmla="*/ 55 h 55"/>
                <a:gd name="T82" fmla="*/ 2 w 93"/>
                <a:gd name="T83" fmla="*/ 55 h 55"/>
                <a:gd name="T84" fmla="*/ 2 w 93"/>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55">
                  <a:moveTo>
                    <a:pt x="2" y="55"/>
                  </a:moveTo>
                  <a:lnTo>
                    <a:pt x="8" y="55"/>
                  </a:lnTo>
                  <a:lnTo>
                    <a:pt x="18" y="55"/>
                  </a:lnTo>
                  <a:lnTo>
                    <a:pt x="26" y="53"/>
                  </a:lnTo>
                  <a:lnTo>
                    <a:pt x="35" y="50"/>
                  </a:lnTo>
                  <a:lnTo>
                    <a:pt x="44" y="47"/>
                  </a:lnTo>
                  <a:lnTo>
                    <a:pt x="52" y="43"/>
                  </a:lnTo>
                  <a:lnTo>
                    <a:pt x="61" y="39"/>
                  </a:lnTo>
                  <a:lnTo>
                    <a:pt x="68" y="33"/>
                  </a:lnTo>
                  <a:lnTo>
                    <a:pt x="74" y="27"/>
                  </a:lnTo>
                  <a:lnTo>
                    <a:pt x="80" y="20"/>
                  </a:lnTo>
                  <a:lnTo>
                    <a:pt x="85" y="13"/>
                  </a:lnTo>
                  <a:lnTo>
                    <a:pt x="90" y="6"/>
                  </a:lnTo>
                  <a:lnTo>
                    <a:pt x="93" y="1"/>
                  </a:lnTo>
                  <a:lnTo>
                    <a:pt x="93" y="1"/>
                  </a:lnTo>
                  <a:lnTo>
                    <a:pt x="93" y="0"/>
                  </a:lnTo>
                  <a:lnTo>
                    <a:pt x="93" y="0"/>
                  </a:lnTo>
                  <a:lnTo>
                    <a:pt x="93" y="0"/>
                  </a:lnTo>
                  <a:lnTo>
                    <a:pt x="93" y="0"/>
                  </a:lnTo>
                  <a:lnTo>
                    <a:pt x="93" y="0"/>
                  </a:lnTo>
                  <a:lnTo>
                    <a:pt x="93" y="0"/>
                  </a:lnTo>
                  <a:lnTo>
                    <a:pt x="93" y="0"/>
                  </a:lnTo>
                  <a:lnTo>
                    <a:pt x="90" y="6"/>
                  </a:lnTo>
                  <a:lnTo>
                    <a:pt x="85" y="13"/>
                  </a:lnTo>
                  <a:lnTo>
                    <a:pt x="80" y="20"/>
                  </a:lnTo>
                  <a:lnTo>
                    <a:pt x="74" y="27"/>
                  </a:lnTo>
                  <a:lnTo>
                    <a:pt x="67" y="33"/>
                  </a:lnTo>
                  <a:lnTo>
                    <a:pt x="59" y="39"/>
                  </a:lnTo>
                  <a:lnTo>
                    <a:pt x="52" y="43"/>
                  </a:lnTo>
                  <a:lnTo>
                    <a:pt x="44" y="47"/>
                  </a:lnTo>
                  <a:lnTo>
                    <a:pt x="35" y="50"/>
                  </a:lnTo>
                  <a:lnTo>
                    <a:pt x="26" y="52"/>
                  </a:lnTo>
                  <a:lnTo>
                    <a:pt x="18" y="53"/>
                  </a:lnTo>
                  <a:lnTo>
                    <a:pt x="8" y="55"/>
                  </a:lnTo>
                  <a:lnTo>
                    <a:pt x="0" y="55"/>
                  </a:lnTo>
                  <a:lnTo>
                    <a:pt x="0" y="55"/>
                  </a:lnTo>
                  <a:lnTo>
                    <a:pt x="2" y="55"/>
                  </a:lnTo>
                  <a:lnTo>
                    <a:pt x="2" y="55"/>
                  </a:lnTo>
                  <a:lnTo>
                    <a:pt x="2" y="55"/>
                  </a:lnTo>
                  <a:lnTo>
                    <a:pt x="2" y="55"/>
                  </a:lnTo>
                  <a:lnTo>
                    <a:pt x="2" y="55"/>
                  </a:lnTo>
                  <a:lnTo>
                    <a:pt x="2" y="55"/>
                  </a:lnTo>
                  <a:lnTo>
                    <a:pt x="2" y="55"/>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5" name="Freeform 1705"/>
            <p:cNvSpPr>
              <a:spLocks/>
            </p:cNvSpPr>
            <p:nvPr/>
          </p:nvSpPr>
          <p:spPr bwMode="auto">
            <a:xfrm>
              <a:off x="3979" y="2611"/>
              <a:ext cx="94" cy="56"/>
            </a:xfrm>
            <a:custGeom>
              <a:avLst/>
              <a:gdLst>
                <a:gd name="T0" fmla="*/ 1 w 94"/>
                <a:gd name="T1" fmla="*/ 56 h 56"/>
                <a:gd name="T2" fmla="*/ 9 w 94"/>
                <a:gd name="T3" fmla="*/ 56 h 56"/>
                <a:gd name="T4" fmla="*/ 19 w 94"/>
                <a:gd name="T5" fmla="*/ 54 h 56"/>
                <a:gd name="T6" fmla="*/ 27 w 94"/>
                <a:gd name="T7" fmla="*/ 53 h 56"/>
                <a:gd name="T8" fmla="*/ 36 w 94"/>
                <a:gd name="T9" fmla="*/ 51 h 56"/>
                <a:gd name="T10" fmla="*/ 45 w 94"/>
                <a:gd name="T11" fmla="*/ 48 h 56"/>
                <a:gd name="T12" fmla="*/ 53 w 94"/>
                <a:gd name="T13" fmla="*/ 44 h 56"/>
                <a:gd name="T14" fmla="*/ 60 w 94"/>
                <a:gd name="T15" fmla="*/ 40 h 56"/>
                <a:gd name="T16" fmla="*/ 68 w 94"/>
                <a:gd name="T17" fmla="*/ 34 h 56"/>
                <a:gd name="T18" fmla="*/ 75 w 94"/>
                <a:gd name="T19" fmla="*/ 28 h 56"/>
                <a:gd name="T20" fmla="*/ 81 w 94"/>
                <a:gd name="T21" fmla="*/ 21 h 56"/>
                <a:gd name="T22" fmla="*/ 86 w 94"/>
                <a:gd name="T23" fmla="*/ 14 h 56"/>
                <a:gd name="T24" fmla="*/ 91 w 94"/>
                <a:gd name="T25" fmla="*/ 7 h 56"/>
                <a:gd name="T26" fmla="*/ 94 w 94"/>
                <a:gd name="T27" fmla="*/ 1 h 56"/>
                <a:gd name="T28" fmla="*/ 94 w 94"/>
                <a:gd name="T29" fmla="*/ 1 h 56"/>
                <a:gd name="T30" fmla="*/ 94 w 94"/>
                <a:gd name="T31" fmla="*/ 0 h 56"/>
                <a:gd name="T32" fmla="*/ 94 w 94"/>
                <a:gd name="T33" fmla="*/ 0 h 56"/>
                <a:gd name="T34" fmla="*/ 94 w 94"/>
                <a:gd name="T35" fmla="*/ 0 h 56"/>
                <a:gd name="T36" fmla="*/ 94 w 94"/>
                <a:gd name="T37" fmla="*/ 0 h 56"/>
                <a:gd name="T38" fmla="*/ 94 w 94"/>
                <a:gd name="T39" fmla="*/ 0 h 56"/>
                <a:gd name="T40" fmla="*/ 94 w 94"/>
                <a:gd name="T41" fmla="*/ 0 h 56"/>
                <a:gd name="T42" fmla="*/ 94 w 94"/>
                <a:gd name="T43" fmla="*/ 0 h 56"/>
                <a:gd name="T44" fmla="*/ 91 w 94"/>
                <a:gd name="T45" fmla="*/ 7 h 56"/>
                <a:gd name="T46" fmla="*/ 86 w 94"/>
                <a:gd name="T47" fmla="*/ 14 h 56"/>
                <a:gd name="T48" fmla="*/ 81 w 94"/>
                <a:gd name="T49" fmla="*/ 21 h 56"/>
                <a:gd name="T50" fmla="*/ 75 w 94"/>
                <a:gd name="T51" fmla="*/ 27 h 56"/>
                <a:gd name="T52" fmla="*/ 68 w 94"/>
                <a:gd name="T53" fmla="*/ 34 h 56"/>
                <a:gd name="T54" fmla="*/ 60 w 94"/>
                <a:gd name="T55" fmla="*/ 38 h 56"/>
                <a:gd name="T56" fmla="*/ 53 w 94"/>
                <a:gd name="T57" fmla="*/ 44 h 56"/>
                <a:gd name="T58" fmla="*/ 45 w 94"/>
                <a:gd name="T59" fmla="*/ 47 h 56"/>
                <a:gd name="T60" fmla="*/ 36 w 94"/>
                <a:gd name="T61" fmla="*/ 50 h 56"/>
                <a:gd name="T62" fmla="*/ 27 w 94"/>
                <a:gd name="T63" fmla="*/ 53 h 56"/>
                <a:gd name="T64" fmla="*/ 19 w 94"/>
                <a:gd name="T65" fmla="*/ 54 h 56"/>
                <a:gd name="T66" fmla="*/ 9 w 94"/>
                <a:gd name="T67" fmla="*/ 54 h 56"/>
                <a:gd name="T68" fmla="*/ 0 w 94"/>
                <a:gd name="T69" fmla="*/ 54 h 56"/>
                <a:gd name="T70" fmla="*/ 1 w 94"/>
                <a:gd name="T71" fmla="*/ 54 h 56"/>
                <a:gd name="T72" fmla="*/ 1 w 94"/>
                <a:gd name="T73" fmla="*/ 54 h 56"/>
                <a:gd name="T74" fmla="*/ 1 w 94"/>
                <a:gd name="T75" fmla="*/ 54 h 56"/>
                <a:gd name="T76" fmla="*/ 1 w 94"/>
                <a:gd name="T77" fmla="*/ 54 h 56"/>
                <a:gd name="T78" fmla="*/ 1 w 94"/>
                <a:gd name="T79" fmla="*/ 54 h 56"/>
                <a:gd name="T80" fmla="*/ 1 w 94"/>
                <a:gd name="T81" fmla="*/ 54 h 56"/>
                <a:gd name="T82" fmla="*/ 1 w 94"/>
                <a:gd name="T83" fmla="*/ 54 h 56"/>
                <a:gd name="T84" fmla="*/ 1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1" y="56"/>
                  </a:moveTo>
                  <a:lnTo>
                    <a:pt x="9" y="56"/>
                  </a:lnTo>
                  <a:lnTo>
                    <a:pt x="19" y="54"/>
                  </a:lnTo>
                  <a:lnTo>
                    <a:pt x="27" y="53"/>
                  </a:lnTo>
                  <a:lnTo>
                    <a:pt x="36" y="51"/>
                  </a:lnTo>
                  <a:lnTo>
                    <a:pt x="45" y="48"/>
                  </a:lnTo>
                  <a:lnTo>
                    <a:pt x="53" y="44"/>
                  </a:lnTo>
                  <a:lnTo>
                    <a:pt x="60" y="40"/>
                  </a:lnTo>
                  <a:lnTo>
                    <a:pt x="68" y="34"/>
                  </a:lnTo>
                  <a:lnTo>
                    <a:pt x="75" y="28"/>
                  </a:lnTo>
                  <a:lnTo>
                    <a:pt x="81" y="21"/>
                  </a:lnTo>
                  <a:lnTo>
                    <a:pt x="86" y="14"/>
                  </a:lnTo>
                  <a:lnTo>
                    <a:pt x="91" y="7"/>
                  </a:lnTo>
                  <a:lnTo>
                    <a:pt x="94" y="1"/>
                  </a:lnTo>
                  <a:lnTo>
                    <a:pt x="94" y="1"/>
                  </a:lnTo>
                  <a:lnTo>
                    <a:pt x="94" y="0"/>
                  </a:lnTo>
                  <a:lnTo>
                    <a:pt x="94" y="0"/>
                  </a:lnTo>
                  <a:lnTo>
                    <a:pt x="94" y="0"/>
                  </a:lnTo>
                  <a:lnTo>
                    <a:pt x="94" y="0"/>
                  </a:lnTo>
                  <a:lnTo>
                    <a:pt x="94" y="0"/>
                  </a:lnTo>
                  <a:lnTo>
                    <a:pt x="94" y="0"/>
                  </a:lnTo>
                  <a:lnTo>
                    <a:pt x="94" y="0"/>
                  </a:lnTo>
                  <a:lnTo>
                    <a:pt x="91" y="7"/>
                  </a:lnTo>
                  <a:lnTo>
                    <a:pt x="86" y="14"/>
                  </a:lnTo>
                  <a:lnTo>
                    <a:pt x="81" y="21"/>
                  </a:lnTo>
                  <a:lnTo>
                    <a:pt x="75" y="27"/>
                  </a:lnTo>
                  <a:lnTo>
                    <a:pt x="68" y="34"/>
                  </a:lnTo>
                  <a:lnTo>
                    <a:pt x="60" y="38"/>
                  </a:lnTo>
                  <a:lnTo>
                    <a:pt x="53" y="44"/>
                  </a:lnTo>
                  <a:lnTo>
                    <a:pt x="45" y="47"/>
                  </a:lnTo>
                  <a:lnTo>
                    <a:pt x="36" y="50"/>
                  </a:lnTo>
                  <a:lnTo>
                    <a:pt x="27" y="53"/>
                  </a:lnTo>
                  <a:lnTo>
                    <a:pt x="19" y="54"/>
                  </a:lnTo>
                  <a:lnTo>
                    <a:pt x="9" y="54"/>
                  </a:lnTo>
                  <a:lnTo>
                    <a:pt x="0" y="54"/>
                  </a:lnTo>
                  <a:lnTo>
                    <a:pt x="1" y="54"/>
                  </a:lnTo>
                  <a:lnTo>
                    <a:pt x="1" y="54"/>
                  </a:lnTo>
                  <a:lnTo>
                    <a:pt x="1" y="54"/>
                  </a:lnTo>
                  <a:lnTo>
                    <a:pt x="1" y="54"/>
                  </a:lnTo>
                  <a:lnTo>
                    <a:pt x="1" y="54"/>
                  </a:lnTo>
                  <a:lnTo>
                    <a:pt x="1" y="54"/>
                  </a:lnTo>
                  <a:lnTo>
                    <a:pt x="1" y="54"/>
                  </a:lnTo>
                  <a:lnTo>
                    <a:pt x="1"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6" name="Freeform 1706"/>
            <p:cNvSpPr>
              <a:spLocks/>
            </p:cNvSpPr>
            <p:nvPr/>
          </p:nvSpPr>
          <p:spPr bwMode="auto">
            <a:xfrm>
              <a:off x="3979" y="2609"/>
              <a:ext cx="94" cy="56"/>
            </a:xfrm>
            <a:custGeom>
              <a:avLst/>
              <a:gdLst>
                <a:gd name="T0" fmla="*/ 0 w 94"/>
                <a:gd name="T1" fmla="*/ 56 h 56"/>
                <a:gd name="T2" fmla="*/ 9 w 94"/>
                <a:gd name="T3" fmla="*/ 56 h 56"/>
                <a:gd name="T4" fmla="*/ 19 w 94"/>
                <a:gd name="T5" fmla="*/ 56 h 56"/>
                <a:gd name="T6" fmla="*/ 27 w 94"/>
                <a:gd name="T7" fmla="*/ 55 h 56"/>
                <a:gd name="T8" fmla="*/ 36 w 94"/>
                <a:gd name="T9" fmla="*/ 52 h 56"/>
                <a:gd name="T10" fmla="*/ 45 w 94"/>
                <a:gd name="T11" fmla="*/ 49 h 56"/>
                <a:gd name="T12" fmla="*/ 53 w 94"/>
                <a:gd name="T13" fmla="*/ 46 h 56"/>
                <a:gd name="T14" fmla="*/ 60 w 94"/>
                <a:gd name="T15" fmla="*/ 40 h 56"/>
                <a:gd name="T16" fmla="*/ 68 w 94"/>
                <a:gd name="T17" fmla="*/ 36 h 56"/>
                <a:gd name="T18" fmla="*/ 75 w 94"/>
                <a:gd name="T19" fmla="*/ 29 h 56"/>
                <a:gd name="T20" fmla="*/ 81 w 94"/>
                <a:gd name="T21" fmla="*/ 23 h 56"/>
                <a:gd name="T22" fmla="*/ 86 w 94"/>
                <a:gd name="T23" fmla="*/ 16 h 56"/>
                <a:gd name="T24" fmla="*/ 91 w 94"/>
                <a:gd name="T25" fmla="*/ 9 h 56"/>
                <a:gd name="T26" fmla="*/ 94 w 94"/>
                <a:gd name="T27" fmla="*/ 2 h 56"/>
                <a:gd name="T28" fmla="*/ 94 w 94"/>
                <a:gd name="T29" fmla="*/ 2 h 56"/>
                <a:gd name="T30" fmla="*/ 94 w 94"/>
                <a:gd name="T31" fmla="*/ 2 h 56"/>
                <a:gd name="T32" fmla="*/ 94 w 94"/>
                <a:gd name="T33" fmla="*/ 0 h 56"/>
                <a:gd name="T34" fmla="*/ 94 w 94"/>
                <a:gd name="T35" fmla="*/ 0 h 56"/>
                <a:gd name="T36" fmla="*/ 94 w 94"/>
                <a:gd name="T37" fmla="*/ 0 h 56"/>
                <a:gd name="T38" fmla="*/ 94 w 94"/>
                <a:gd name="T39" fmla="*/ 0 h 56"/>
                <a:gd name="T40" fmla="*/ 94 w 94"/>
                <a:gd name="T41" fmla="*/ 0 h 56"/>
                <a:gd name="T42" fmla="*/ 94 w 94"/>
                <a:gd name="T43" fmla="*/ 0 h 56"/>
                <a:gd name="T44" fmla="*/ 91 w 94"/>
                <a:gd name="T45" fmla="*/ 7 h 56"/>
                <a:gd name="T46" fmla="*/ 85 w 94"/>
                <a:gd name="T47" fmla="*/ 16 h 56"/>
                <a:gd name="T48" fmla="*/ 81 w 94"/>
                <a:gd name="T49" fmla="*/ 23 h 56"/>
                <a:gd name="T50" fmla="*/ 73 w 94"/>
                <a:gd name="T51" fmla="*/ 29 h 56"/>
                <a:gd name="T52" fmla="*/ 68 w 94"/>
                <a:gd name="T53" fmla="*/ 35 h 56"/>
                <a:gd name="T54" fmla="*/ 60 w 94"/>
                <a:gd name="T55" fmla="*/ 40 h 56"/>
                <a:gd name="T56" fmla="*/ 53 w 94"/>
                <a:gd name="T57" fmla="*/ 45 h 56"/>
                <a:gd name="T58" fmla="*/ 45 w 94"/>
                <a:gd name="T59" fmla="*/ 49 h 56"/>
                <a:gd name="T60" fmla="*/ 36 w 94"/>
                <a:gd name="T61" fmla="*/ 52 h 56"/>
                <a:gd name="T62" fmla="*/ 27 w 94"/>
                <a:gd name="T63" fmla="*/ 55 h 56"/>
                <a:gd name="T64" fmla="*/ 19 w 94"/>
                <a:gd name="T65" fmla="*/ 56 h 56"/>
                <a:gd name="T66" fmla="*/ 9 w 94"/>
                <a:gd name="T67" fmla="*/ 56 h 56"/>
                <a:gd name="T68" fmla="*/ 0 w 94"/>
                <a:gd name="T69" fmla="*/ 56 h 56"/>
                <a:gd name="T70" fmla="*/ 0 w 94"/>
                <a:gd name="T71" fmla="*/ 56 h 56"/>
                <a:gd name="T72" fmla="*/ 0 w 94"/>
                <a:gd name="T73" fmla="*/ 56 h 56"/>
                <a:gd name="T74" fmla="*/ 0 w 94"/>
                <a:gd name="T75" fmla="*/ 56 h 56"/>
                <a:gd name="T76" fmla="*/ 0 w 94"/>
                <a:gd name="T77" fmla="*/ 56 h 56"/>
                <a:gd name="T78" fmla="*/ 0 w 94"/>
                <a:gd name="T79" fmla="*/ 56 h 56"/>
                <a:gd name="T80" fmla="*/ 0 w 94"/>
                <a:gd name="T81" fmla="*/ 56 h 56"/>
                <a:gd name="T82" fmla="*/ 0 w 94"/>
                <a:gd name="T83" fmla="*/ 56 h 56"/>
                <a:gd name="T84" fmla="*/ 0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0" y="56"/>
                  </a:moveTo>
                  <a:lnTo>
                    <a:pt x="9" y="56"/>
                  </a:lnTo>
                  <a:lnTo>
                    <a:pt x="19" y="56"/>
                  </a:lnTo>
                  <a:lnTo>
                    <a:pt x="27" y="55"/>
                  </a:lnTo>
                  <a:lnTo>
                    <a:pt x="36" y="52"/>
                  </a:lnTo>
                  <a:lnTo>
                    <a:pt x="45" y="49"/>
                  </a:lnTo>
                  <a:lnTo>
                    <a:pt x="53" y="46"/>
                  </a:lnTo>
                  <a:lnTo>
                    <a:pt x="60" y="40"/>
                  </a:lnTo>
                  <a:lnTo>
                    <a:pt x="68" y="36"/>
                  </a:lnTo>
                  <a:lnTo>
                    <a:pt x="75" y="29"/>
                  </a:lnTo>
                  <a:lnTo>
                    <a:pt x="81" y="23"/>
                  </a:lnTo>
                  <a:lnTo>
                    <a:pt x="86" y="16"/>
                  </a:lnTo>
                  <a:lnTo>
                    <a:pt x="91" y="9"/>
                  </a:lnTo>
                  <a:lnTo>
                    <a:pt x="94" y="2"/>
                  </a:lnTo>
                  <a:lnTo>
                    <a:pt x="94" y="2"/>
                  </a:lnTo>
                  <a:lnTo>
                    <a:pt x="94" y="2"/>
                  </a:lnTo>
                  <a:lnTo>
                    <a:pt x="94" y="0"/>
                  </a:lnTo>
                  <a:lnTo>
                    <a:pt x="94" y="0"/>
                  </a:lnTo>
                  <a:lnTo>
                    <a:pt x="94" y="0"/>
                  </a:lnTo>
                  <a:lnTo>
                    <a:pt x="94" y="0"/>
                  </a:lnTo>
                  <a:lnTo>
                    <a:pt x="94" y="0"/>
                  </a:lnTo>
                  <a:lnTo>
                    <a:pt x="94" y="0"/>
                  </a:lnTo>
                  <a:lnTo>
                    <a:pt x="91" y="7"/>
                  </a:lnTo>
                  <a:lnTo>
                    <a:pt x="85" y="16"/>
                  </a:lnTo>
                  <a:lnTo>
                    <a:pt x="81" y="23"/>
                  </a:lnTo>
                  <a:lnTo>
                    <a:pt x="73" y="29"/>
                  </a:lnTo>
                  <a:lnTo>
                    <a:pt x="68" y="35"/>
                  </a:lnTo>
                  <a:lnTo>
                    <a:pt x="60" y="40"/>
                  </a:lnTo>
                  <a:lnTo>
                    <a:pt x="53" y="45"/>
                  </a:lnTo>
                  <a:lnTo>
                    <a:pt x="45" y="49"/>
                  </a:lnTo>
                  <a:lnTo>
                    <a:pt x="36" y="52"/>
                  </a:lnTo>
                  <a:lnTo>
                    <a:pt x="27" y="55"/>
                  </a:lnTo>
                  <a:lnTo>
                    <a:pt x="19" y="56"/>
                  </a:lnTo>
                  <a:lnTo>
                    <a:pt x="9" y="56"/>
                  </a:lnTo>
                  <a:lnTo>
                    <a:pt x="0" y="56"/>
                  </a:lnTo>
                  <a:lnTo>
                    <a:pt x="0" y="56"/>
                  </a:lnTo>
                  <a:lnTo>
                    <a:pt x="0" y="56"/>
                  </a:lnTo>
                  <a:lnTo>
                    <a:pt x="0" y="56"/>
                  </a:lnTo>
                  <a:lnTo>
                    <a:pt x="0" y="56"/>
                  </a:lnTo>
                  <a:lnTo>
                    <a:pt x="0" y="56"/>
                  </a:lnTo>
                  <a:lnTo>
                    <a:pt x="0" y="56"/>
                  </a:lnTo>
                  <a:lnTo>
                    <a:pt x="0" y="56"/>
                  </a:lnTo>
                  <a:lnTo>
                    <a:pt x="0"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7" name="Freeform 1707"/>
            <p:cNvSpPr>
              <a:spLocks/>
            </p:cNvSpPr>
            <p:nvPr/>
          </p:nvSpPr>
          <p:spPr bwMode="auto">
            <a:xfrm>
              <a:off x="3978" y="2608"/>
              <a:ext cx="95" cy="57"/>
            </a:xfrm>
            <a:custGeom>
              <a:avLst/>
              <a:gdLst>
                <a:gd name="T0" fmla="*/ 1 w 95"/>
                <a:gd name="T1" fmla="*/ 57 h 57"/>
                <a:gd name="T2" fmla="*/ 10 w 95"/>
                <a:gd name="T3" fmla="*/ 57 h 57"/>
                <a:gd name="T4" fmla="*/ 20 w 95"/>
                <a:gd name="T5" fmla="*/ 57 h 57"/>
                <a:gd name="T6" fmla="*/ 28 w 95"/>
                <a:gd name="T7" fmla="*/ 56 h 57"/>
                <a:gd name="T8" fmla="*/ 37 w 95"/>
                <a:gd name="T9" fmla="*/ 53 h 57"/>
                <a:gd name="T10" fmla="*/ 46 w 95"/>
                <a:gd name="T11" fmla="*/ 50 h 57"/>
                <a:gd name="T12" fmla="*/ 54 w 95"/>
                <a:gd name="T13" fmla="*/ 46 h 57"/>
                <a:gd name="T14" fmla="*/ 61 w 95"/>
                <a:gd name="T15" fmla="*/ 41 h 57"/>
                <a:gd name="T16" fmla="*/ 69 w 95"/>
                <a:gd name="T17" fmla="*/ 36 h 57"/>
                <a:gd name="T18" fmla="*/ 74 w 95"/>
                <a:gd name="T19" fmla="*/ 30 h 57"/>
                <a:gd name="T20" fmla="*/ 82 w 95"/>
                <a:gd name="T21" fmla="*/ 24 h 57"/>
                <a:gd name="T22" fmla="*/ 86 w 95"/>
                <a:gd name="T23" fmla="*/ 17 h 57"/>
                <a:gd name="T24" fmla="*/ 92 w 95"/>
                <a:gd name="T25" fmla="*/ 8 h 57"/>
                <a:gd name="T26" fmla="*/ 95 w 95"/>
                <a:gd name="T27" fmla="*/ 1 h 57"/>
                <a:gd name="T28" fmla="*/ 95 w 95"/>
                <a:gd name="T29" fmla="*/ 1 h 57"/>
                <a:gd name="T30" fmla="*/ 95 w 95"/>
                <a:gd name="T31" fmla="*/ 1 h 57"/>
                <a:gd name="T32" fmla="*/ 95 w 95"/>
                <a:gd name="T33" fmla="*/ 1 h 57"/>
                <a:gd name="T34" fmla="*/ 95 w 95"/>
                <a:gd name="T35" fmla="*/ 0 h 57"/>
                <a:gd name="T36" fmla="*/ 95 w 95"/>
                <a:gd name="T37" fmla="*/ 0 h 57"/>
                <a:gd name="T38" fmla="*/ 95 w 95"/>
                <a:gd name="T39" fmla="*/ 0 h 57"/>
                <a:gd name="T40" fmla="*/ 95 w 95"/>
                <a:gd name="T41" fmla="*/ 0 h 57"/>
                <a:gd name="T42" fmla="*/ 95 w 95"/>
                <a:gd name="T43" fmla="*/ 0 h 57"/>
                <a:gd name="T44" fmla="*/ 95 w 95"/>
                <a:gd name="T45" fmla="*/ 0 h 57"/>
                <a:gd name="T46" fmla="*/ 95 w 95"/>
                <a:gd name="T47" fmla="*/ 0 h 57"/>
                <a:gd name="T48" fmla="*/ 95 w 95"/>
                <a:gd name="T49" fmla="*/ 0 h 57"/>
                <a:gd name="T50" fmla="*/ 95 w 95"/>
                <a:gd name="T51" fmla="*/ 0 h 57"/>
                <a:gd name="T52" fmla="*/ 95 w 95"/>
                <a:gd name="T53" fmla="*/ 0 h 57"/>
                <a:gd name="T54" fmla="*/ 95 w 95"/>
                <a:gd name="T55" fmla="*/ 0 h 57"/>
                <a:gd name="T56" fmla="*/ 95 w 95"/>
                <a:gd name="T57" fmla="*/ 0 h 57"/>
                <a:gd name="T58" fmla="*/ 95 w 95"/>
                <a:gd name="T59" fmla="*/ 0 h 57"/>
                <a:gd name="T60" fmla="*/ 95 w 95"/>
                <a:gd name="T61" fmla="*/ 1 h 57"/>
                <a:gd name="T62" fmla="*/ 90 w 95"/>
                <a:gd name="T63" fmla="*/ 8 h 57"/>
                <a:gd name="T64" fmla="*/ 86 w 95"/>
                <a:gd name="T65" fmla="*/ 16 h 57"/>
                <a:gd name="T66" fmla="*/ 80 w 95"/>
                <a:gd name="T67" fmla="*/ 23 h 57"/>
                <a:gd name="T68" fmla="*/ 74 w 95"/>
                <a:gd name="T69" fmla="*/ 30 h 57"/>
                <a:gd name="T70" fmla="*/ 69 w 95"/>
                <a:gd name="T71" fmla="*/ 36 h 57"/>
                <a:gd name="T72" fmla="*/ 61 w 95"/>
                <a:gd name="T73" fmla="*/ 41 h 57"/>
                <a:gd name="T74" fmla="*/ 53 w 95"/>
                <a:gd name="T75" fmla="*/ 46 h 57"/>
                <a:gd name="T76" fmla="*/ 46 w 95"/>
                <a:gd name="T77" fmla="*/ 50 h 57"/>
                <a:gd name="T78" fmla="*/ 37 w 95"/>
                <a:gd name="T79" fmla="*/ 53 h 57"/>
                <a:gd name="T80" fmla="*/ 28 w 95"/>
                <a:gd name="T81" fmla="*/ 54 h 57"/>
                <a:gd name="T82" fmla="*/ 20 w 95"/>
                <a:gd name="T83" fmla="*/ 56 h 57"/>
                <a:gd name="T84" fmla="*/ 10 w 95"/>
                <a:gd name="T85" fmla="*/ 57 h 57"/>
                <a:gd name="T86" fmla="*/ 0 w 95"/>
                <a:gd name="T87" fmla="*/ 56 h 57"/>
                <a:gd name="T88" fmla="*/ 0 w 95"/>
                <a:gd name="T89" fmla="*/ 56 h 57"/>
                <a:gd name="T90" fmla="*/ 0 w 95"/>
                <a:gd name="T91" fmla="*/ 56 h 57"/>
                <a:gd name="T92" fmla="*/ 0 w 95"/>
                <a:gd name="T93" fmla="*/ 56 h 57"/>
                <a:gd name="T94" fmla="*/ 0 w 95"/>
                <a:gd name="T95" fmla="*/ 56 h 57"/>
                <a:gd name="T96" fmla="*/ 0 w 95"/>
                <a:gd name="T97" fmla="*/ 56 h 57"/>
                <a:gd name="T98" fmla="*/ 0 w 95"/>
                <a:gd name="T99" fmla="*/ 57 h 57"/>
                <a:gd name="T100" fmla="*/ 0 w 95"/>
                <a:gd name="T101" fmla="*/ 57 h 57"/>
                <a:gd name="T102" fmla="*/ 1 w 95"/>
                <a:gd name="T103" fmla="*/ 57 h 57"/>
                <a:gd name="T104" fmla="*/ 1 w 95"/>
                <a:gd name="T10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7">
                  <a:moveTo>
                    <a:pt x="1" y="57"/>
                  </a:moveTo>
                  <a:lnTo>
                    <a:pt x="10" y="57"/>
                  </a:lnTo>
                  <a:lnTo>
                    <a:pt x="20" y="57"/>
                  </a:lnTo>
                  <a:lnTo>
                    <a:pt x="28" y="56"/>
                  </a:lnTo>
                  <a:lnTo>
                    <a:pt x="37" y="53"/>
                  </a:lnTo>
                  <a:lnTo>
                    <a:pt x="46" y="50"/>
                  </a:lnTo>
                  <a:lnTo>
                    <a:pt x="54" y="46"/>
                  </a:lnTo>
                  <a:lnTo>
                    <a:pt x="61" y="41"/>
                  </a:lnTo>
                  <a:lnTo>
                    <a:pt x="69" y="36"/>
                  </a:lnTo>
                  <a:lnTo>
                    <a:pt x="74" y="30"/>
                  </a:lnTo>
                  <a:lnTo>
                    <a:pt x="82" y="24"/>
                  </a:lnTo>
                  <a:lnTo>
                    <a:pt x="86" y="17"/>
                  </a:lnTo>
                  <a:lnTo>
                    <a:pt x="92" y="8"/>
                  </a:lnTo>
                  <a:lnTo>
                    <a:pt x="95" y="1"/>
                  </a:lnTo>
                  <a:lnTo>
                    <a:pt x="95" y="1"/>
                  </a:lnTo>
                  <a:lnTo>
                    <a:pt x="95" y="1"/>
                  </a:lnTo>
                  <a:lnTo>
                    <a:pt x="95" y="1"/>
                  </a:lnTo>
                  <a:lnTo>
                    <a:pt x="95" y="0"/>
                  </a:lnTo>
                  <a:lnTo>
                    <a:pt x="95" y="0"/>
                  </a:lnTo>
                  <a:lnTo>
                    <a:pt x="95" y="0"/>
                  </a:lnTo>
                  <a:lnTo>
                    <a:pt x="95" y="0"/>
                  </a:lnTo>
                  <a:lnTo>
                    <a:pt x="95" y="0"/>
                  </a:lnTo>
                  <a:lnTo>
                    <a:pt x="95" y="0"/>
                  </a:lnTo>
                  <a:lnTo>
                    <a:pt x="95" y="0"/>
                  </a:lnTo>
                  <a:lnTo>
                    <a:pt x="95" y="0"/>
                  </a:lnTo>
                  <a:lnTo>
                    <a:pt x="95" y="0"/>
                  </a:lnTo>
                  <a:lnTo>
                    <a:pt x="95" y="0"/>
                  </a:lnTo>
                  <a:lnTo>
                    <a:pt x="95" y="0"/>
                  </a:lnTo>
                  <a:lnTo>
                    <a:pt x="95" y="0"/>
                  </a:lnTo>
                  <a:lnTo>
                    <a:pt x="95" y="0"/>
                  </a:lnTo>
                  <a:lnTo>
                    <a:pt x="95" y="1"/>
                  </a:lnTo>
                  <a:lnTo>
                    <a:pt x="90" y="8"/>
                  </a:lnTo>
                  <a:lnTo>
                    <a:pt x="86" y="16"/>
                  </a:lnTo>
                  <a:lnTo>
                    <a:pt x="80" y="23"/>
                  </a:lnTo>
                  <a:lnTo>
                    <a:pt x="74" y="30"/>
                  </a:lnTo>
                  <a:lnTo>
                    <a:pt x="69" y="36"/>
                  </a:lnTo>
                  <a:lnTo>
                    <a:pt x="61" y="41"/>
                  </a:lnTo>
                  <a:lnTo>
                    <a:pt x="53" y="46"/>
                  </a:lnTo>
                  <a:lnTo>
                    <a:pt x="46" y="50"/>
                  </a:lnTo>
                  <a:lnTo>
                    <a:pt x="37" y="53"/>
                  </a:lnTo>
                  <a:lnTo>
                    <a:pt x="28" y="54"/>
                  </a:lnTo>
                  <a:lnTo>
                    <a:pt x="20" y="56"/>
                  </a:lnTo>
                  <a:lnTo>
                    <a:pt x="10" y="57"/>
                  </a:lnTo>
                  <a:lnTo>
                    <a:pt x="0" y="56"/>
                  </a:lnTo>
                  <a:lnTo>
                    <a:pt x="0" y="56"/>
                  </a:lnTo>
                  <a:lnTo>
                    <a:pt x="0" y="56"/>
                  </a:lnTo>
                  <a:lnTo>
                    <a:pt x="0" y="56"/>
                  </a:lnTo>
                  <a:lnTo>
                    <a:pt x="0" y="56"/>
                  </a:lnTo>
                  <a:lnTo>
                    <a:pt x="0" y="56"/>
                  </a:lnTo>
                  <a:lnTo>
                    <a:pt x="0" y="57"/>
                  </a:lnTo>
                  <a:lnTo>
                    <a:pt x="0" y="57"/>
                  </a:lnTo>
                  <a:lnTo>
                    <a:pt x="1" y="57"/>
                  </a:lnTo>
                  <a:lnTo>
                    <a:pt x="1" y="5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8" name="Freeform 1708"/>
            <p:cNvSpPr>
              <a:spLocks/>
            </p:cNvSpPr>
            <p:nvPr/>
          </p:nvSpPr>
          <p:spPr bwMode="auto">
            <a:xfrm>
              <a:off x="3976" y="2606"/>
              <a:ext cx="97" cy="59"/>
            </a:xfrm>
            <a:custGeom>
              <a:avLst/>
              <a:gdLst>
                <a:gd name="T0" fmla="*/ 2 w 97"/>
                <a:gd name="T1" fmla="*/ 58 h 59"/>
                <a:gd name="T2" fmla="*/ 2 w 97"/>
                <a:gd name="T3" fmla="*/ 58 h 59"/>
                <a:gd name="T4" fmla="*/ 12 w 97"/>
                <a:gd name="T5" fmla="*/ 59 h 59"/>
                <a:gd name="T6" fmla="*/ 22 w 97"/>
                <a:gd name="T7" fmla="*/ 58 h 59"/>
                <a:gd name="T8" fmla="*/ 30 w 97"/>
                <a:gd name="T9" fmla="*/ 56 h 59"/>
                <a:gd name="T10" fmla="*/ 39 w 97"/>
                <a:gd name="T11" fmla="*/ 55 h 59"/>
                <a:gd name="T12" fmla="*/ 48 w 97"/>
                <a:gd name="T13" fmla="*/ 52 h 59"/>
                <a:gd name="T14" fmla="*/ 55 w 97"/>
                <a:gd name="T15" fmla="*/ 48 h 59"/>
                <a:gd name="T16" fmla="*/ 63 w 97"/>
                <a:gd name="T17" fmla="*/ 43 h 59"/>
                <a:gd name="T18" fmla="*/ 71 w 97"/>
                <a:gd name="T19" fmla="*/ 38 h 59"/>
                <a:gd name="T20" fmla="*/ 76 w 97"/>
                <a:gd name="T21" fmla="*/ 32 h 59"/>
                <a:gd name="T22" fmla="*/ 82 w 97"/>
                <a:gd name="T23" fmla="*/ 25 h 59"/>
                <a:gd name="T24" fmla="*/ 88 w 97"/>
                <a:gd name="T25" fmla="*/ 18 h 59"/>
                <a:gd name="T26" fmla="*/ 92 w 97"/>
                <a:gd name="T27" fmla="*/ 10 h 59"/>
                <a:gd name="T28" fmla="*/ 97 w 97"/>
                <a:gd name="T29" fmla="*/ 3 h 59"/>
                <a:gd name="T30" fmla="*/ 97 w 97"/>
                <a:gd name="T31" fmla="*/ 2 h 59"/>
                <a:gd name="T32" fmla="*/ 97 w 97"/>
                <a:gd name="T33" fmla="*/ 2 h 59"/>
                <a:gd name="T34" fmla="*/ 97 w 97"/>
                <a:gd name="T35" fmla="*/ 2 h 59"/>
                <a:gd name="T36" fmla="*/ 97 w 97"/>
                <a:gd name="T37" fmla="*/ 2 h 59"/>
                <a:gd name="T38" fmla="*/ 97 w 97"/>
                <a:gd name="T39" fmla="*/ 0 h 59"/>
                <a:gd name="T40" fmla="*/ 97 w 97"/>
                <a:gd name="T41" fmla="*/ 0 h 59"/>
                <a:gd name="T42" fmla="*/ 97 w 97"/>
                <a:gd name="T43" fmla="*/ 0 h 59"/>
                <a:gd name="T44" fmla="*/ 97 w 97"/>
                <a:gd name="T45" fmla="*/ 0 h 59"/>
                <a:gd name="T46" fmla="*/ 97 w 97"/>
                <a:gd name="T47" fmla="*/ 0 h 59"/>
                <a:gd name="T48" fmla="*/ 97 w 97"/>
                <a:gd name="T49" fmla="*/ 3 h 59"/>
                <a:gd name="T50" fmla="*/ 92 w 97"/>
                <a:gd name="T51" fmla="*/ 10 h 59"/>
                <a:gd name="T52" fmla="*/ 88 w 97"/>
                <a:gd name="T53" fmla="*/ 18 h 59"/>
                <a:gd name="T54" fmla="*/ 82 w 97"/>
                <a:gd name="T55" fmla="*/ 25 h 59"/>
                <a:gd name="T56" fmla="*/ 76 w 97"/>
                <a:gd name="T57" fmla="*/ 32 h 59"/>
                <a:gd name="T58" fmla="*/ 69 w 97"/>
                <a:gd name="T59" fmla="*/ 38 h 59"/>
                <a:gd name="T60" fmla="*/ 63 w 97"/>
                <a:gd name="T61" fmla="*/ 42 h 59"/>
                <a:gd name="T62" fmla="*/ 55 w 97"/>
                <a:gd name="T63" fmla="*/ 48 h 59"/>
                <a:gd name="T64" fmla="*/ 48 w 97"/>
                <a:gd name="T65" fmla="*/ 51 h 59"/>
                <a:gd name="T66" fmla="*/ 39 w 97"/>
                <a:gd name="T67" fmla="*/ 53 h 59"/>
                <a:gd name="T68" fmla="*/ 30 w 97"/>
                <a:gd name="T69" fmla="*/ 56 h 59"/>
                <a:gd name="T70" fmla="*/ 22 w 97"/>
                <a:gd name="T71" fmla="*/ 58 h 59"/>
                <a:gd name="T72" fmla="*/ 12 w 97"/>
                <a:gd name="T73" fmla="*/ 58 h 59"/>
                <a:gd name="T74" fmla="*/ 3 w 97"/>
                <a:gd name="T75" fmla="*/ 58 h 59"/>
                <a:gd name="T76" fmla="*/ 0 w 97"/>
                <a:gd name="T77" fmla="*/ 58 h 59"/>
                <a:gd name="T78" fmla="*/ 0 w 97"/>
                <a:gd name="T79" fmla="*/ 58 h 59"/>
                <a:gd name="T80" fmla="*/ 0 w 97"/>
                <a:gd name="T81" fmla="*/ 58 h 59"/>
                <a:gd name="T82" fmla="*/ 0 w 97"/>
                <a:gd name="T83" fmla="*/ 58 h 59"/>
                <a:gd name="T84" fmla="*/ 0 w 97"/>
                <a:gd name="T85" fmla="*/ 58 h 59"/>
                <a:gd name="T86" fmla="*/ 2 w 97"/>
                <a:gd name="T87" fmla="*/ 58 h 59"/>
                <a:gd name="T88" fmla="*/ 2 w 97"/>
                <a:gd name="T89" fmla="*/ 58 h 59"/>
                <a:gd name="T90" fmla="*/ 2 w 97"/>
                <a:gd name="T91" fmla="*/ 58 h 59"/>
                <a:gd name="T92" fmla="*/ 2 w 97"/>
                <a:gd name="T9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59">
                  <a:moveTo>
                    <a:pt x="2" y="58"/>
                  </a:moveTo>
                  <a:lnTo>
                    <a:pt x="2" y="58"/>
                  </a:lnTo>
                  <a:lnTo>
                    <a:pt x="12" y="59"/>
                  </a:lnTo>
                  <a:lnTo>
                    <a:pt x="22" y="58"/>
                  </a:lnTo>
                  <a:lnTo>
                    <a:pt x="30" y="56"/>
                  </a:lnTo>
                  <a:lnTo>
                    <a:pt x="39" y="55"/>
                  </a:lnTo>
                  <a:lnTo>
                    <a:pt x="48" y="52"/>
                  </a:lnTo>
                  <a:lnTo>
                    <a:pt x="55" y="48"/>
                  </a:lnTo>
                  <a:lnTo>
                    <a:pt x="63" y="43"/>
                  </a:lnTo>
                  <a:lnTo>
                    <a:pt x="71" y="38"/>
                  </a:lnTo>
                  <a:lnTo>
                    <a:pt x="76" y="32"/>
                  </a:lnTo>
                  <a:lnTo>
                    <a:pt x="82" y="25"/>
                  </a:lnTo>
                  <a:lnTo>
                    <a:pt x="88" y="18"/>
                  </a:lnTo>
                  <a:lnTo>
                    <a:pt x="92" y="10"/>
                  </a:lnTo>
                  <a:lnTo>
                    <a:pt x="97" y="3"/>
                  </a:lnTo>
                  <a:lnTo>
                    <a:pt x="97" y="2"/>
                  </a:lnTo>
                  <a:lnTo>
                    <a:pt x="97" y="2"/>
                  </a:lnTo>
                  <a:lnTo>
                    <a:pt x="97" y="2"/>
                  </a:lnTo>
                  <a:lnTo>
                    <a:pt x="97" y="2"/>
                  </a:lnTo>
                  <a:lnTo>
                    <a:pt x="97" y="0"/>
                  </a:lnTo>
                  <a:lnTo>
                    <a:pt x="97" y="0"/>
                  </a:lnTo>
                  <a:lnTo>
                    <a:pt x="97" y="0"/>
                  </a:lnTo>
                  <a:lnTo>
                    <a:pt x="97" y="0"/>
                  </a:lnTo>
                  <a:lnTo>
                    <a:pt x="97" y="0"/>
                  </a:lnTo>
                  <a:lnTo>
                    <a:pt x="97" y="3"/>
                  </a:lnTo>
                  <a:lnTo>
                    <a:pt x="92" y="10"/>
                  </a:lnTo>
                  <a:lnTo>
                    <a:pt x="88" y="18"/>
                  </a:lnTo>
                  <a:lnTo>
                    <a:pt x="82" y="25"/>
                  </a:lnTo>
                  <a:lnTo>
                    <a:pt x="76" y="32"/>
                  </a:lnTo>
                  <a:lnTo>
                    <a:pt x="69" y="38"/>
                  </a:lnTo>
                  <a:lnTo>
                    <a:pt x="63" y="42"/>
                  </a:lnTo>
                  <a:lnTo>
                    <a:pt x="55" y="48"/>
                  </a:lnTo>
                  <a:lnTo>
                    <a:pt x="48" y="51"/>
                  </a:lnTo>
                  <a:lnTo>
                    <a:pt x="39" y="53"/>
                  </a:lnTo>
                  <a:lnTo>
                    <a:pt x="30" y="56"/>
                  </a:lnTo>
                  <a:lnTo>
                    <a:pt x="22" y="58"/>
                  </a:lnTo>
                  <a:lnTo>
                    <a:pt x="12" y="58"/>
                  </a:lnTo>
                  <a:lnTo>
                    <a:pt x="3" y="58"/>
                  </a:lnTo>
                  <a:lnTo>
                    <a:pt x="0" y="58"/>
                  </a:lnTo>
                  <a:lnTo>
                    <a:pt x="0" y="58"/>
                  </a:lnTo>
                  <a:lnTo>
                    <a:pt x="0" y="58"/>
                  </a:lnTo>
                  <a:lnTo>
                    <a:pt x="0" y="58"/>
                  </a:lnTo>
                  <a:lnTo>
                    <a:pt x="0" y="58"/>
                  </a:lnTo>
                  <a:lnTo>
                    <a:pt x="2" y="58"/>
                  </a:lnTo>
                  <a:lnTo>
                    <a:pt x="2" y="58"/>
                  </a:lnTo>
                  <a:lnTo>
                    <a:pt x="2" y="58"/>
                  </a:lnTo>
                  <a:lnTo>
                    <a:pt x="2"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69" name="Freeform 1709"/>
            <p:cNvSpPr>
              <a:spLocks/>
            </p:cNvSpPr>
            <p:nvPr/>
          </p:nvSpPr>
          <p:spPr bwMode="auto">
            <a:xfrm>
              <a:off x="3975" y="2605"/>
              <a:ext cx="98" cy="59"/>
            </a:xfrm>
            <a:custGeom>
              <a:avLst/>
              <a:gdLst>
                <a:gd name="T0" fmla="*/ 1 w 98"/>
                <a:gd name="T1" fmla="*/ 59 h 59"/>
                <a:gd name="T2" fmla="*/ 4 w 98"/>
                <a:gd name="T3" fmla="*/ 59 h 59"/>
                <a:gd name="T4" fmla="*/ 13 w 98"/>
                <a:gd name="T5" fmla="*/ 59 h 59"/>
                <a:gd name="T6" fmla="*/ 23 w 98"/>
                <a:gd name="T7" fmla="*/ 59 h 59"/>
                <a:gd name="T8" fmla="*/ 31 w 98"/>
                <a:gd name="T9" fmla="*/ 57 h 59"/>
                <a:gd name="T10" fmla="*/ 40 w 98"/>
                <a:gd name="T11" fmla="*/ 54 h 59"/>
                <a:gd name="T12" fmla="*/ 49 w 98"/>
                <a:gd name="T13" fmla="*/ 52 h 59"/>
                <a:gd name="T14" fmla="*/ 56 w 98"/>
                <a:gd name="T15" fmla="*/ 49 h 59"/>
                <a:gd name="T16" fmla="*/ 64 w 98"/>
                <a:gd name="T17" fmla="*/ 43 h 59"/>
                <a:gd name="T18" fmla="*/ 70 w 98"/>
                <a:gd name="T19" fmla="*/ 39 h 59"/>
                <a:gd name="T20" fmla="*/ 77 w 98"/>
                <a:gd name="T21" fmla="*/ 33 h 59"/>
                <a:gd name="T22" fmla="*/ 83 w 98"/>
                <a:gd name="T23" fmla="*/ 26 h 59"/>
                <a:gd name="T24" fmla="*/ 89 w 98"/>
                <a:gd name="T25" fmla="*/ 19 h 59"/>
                <a:gd name="T26" fmla="*/ 93 w 98"/>
                <a:gd name="T27" fmla="*/ 11 h 59"/>
                <a:gd name="T28" fmla="*/ 98 w 98"/>
                <a:gd name="T29" fmla="*/ 4 h 59"/>
                <a:gd name="T30" fmla="*/ 98 w 98"/>
                <a:gd name="T31" fmla="*/ 1 h 59"/>
                <a:gd name="T32" fmla="*/ 98 w 98"/>
                <a:gd name="T33" fmla="*/ 1 h 59"/>
                <a:gd name="T34" fmla="*/ 98 w 98"/>
                <a:gd name="T35" fmla="*/ 1 h 59"/>
                <a:gd name="T36" fmla="*/ 98 w 98"/>
                <a:gd name="T37" fmla="*/ 1 h 59"/>
                <a:gd name="T38" fmla="*/ 98 w 98"/>
                <a:gd name="T39" fmla="*/ 0 h 59"/>
                <a:gd name="T40" fmla="*/ 98 w 98"/>
                <a:gd name="T41" fmla="*/ 0 h 59"/>
                <a:gd name="T42" fmla="*/ 98 w 98"/>
                <a:gd name="T43" fmla="*/ 0 h 59"/>
                <a:gd name="T44" fmla="*/ 98 w 98"/>
                <a:gd name="T45" fmla="*/ 0 h 59"/>
                <a:gd name="T46" fmla="*/ 98 w 98"/>
                <a:gd name="T47" fmla="*/ 0 h 59"/>
                <a:gd name="T48" fmla="*/ 96 w 98"/>
                <a:gd name="T49" fmla="*/ 3 h 59"/>
                <a:gd name="T50" fmla="*/ 93 w 98"/>
                <a:gd name="T51" fmla="*/ 11 h 59"/>
                <a:gd name="T52" fmla="*/ 87 w 98"/>
                <a:gd name="T53" fmla="*/ 19 h 59"/>
                <a:gd name="T54" fmla="*/ 83 w 98"/>
                <a:gd name="T55" fmla="*/ 26 h 59"/>
                <a:gd name="T56" fmla="*/ 77 w 98"/>
                <a:gd name="T57" fmla="*/ 31 h 59"/>
                <a:gd name="T58" fmla="*/ 70 w 98"/>
                <a:gd name="T59" fmla="*/ 39 h 59"/>
                <a:gd name="T60" fmla="*/ 63 w 98"/>
                <a:gd name="T61" fmla="*/ 43 h 59"/>
                <a:gd name="T62" fmla="*/ 56 w 98"/>
                <a:gd name="T63" fmla="*/ 47 h 59"/>
                <a:gd name="T64" fmla="*/ 49 w 98"/>
                <a:gd name="T65" fmla="*/ 52 h 59"/>
                <a:gd name="T66" fmla="*/ 40 w 98"/>
                <a:gd name="T67" fmla="*/ 54 h 59"/>
                <a:gd name="T68" fmla="*/ 31 w 98"/>
                <a:gd name="T69" fmla="*/ 57 h 59"/>
                <a:gd name="T70" fmla="*/ 21 w 98"/>
                <a:gd name="T71" fmla="*/ 59 h 59"/>
                <a:gd name="T72" fmla="*/ 13 w 98"/>
                <a:gd name="T73" fmla="*/ 59 h 59"/>
                <a:gd name="T74" fmla="*/ 4 w 98"/>
                <a:gd name="T75" fmla="*/ 59 h 59"/>
                <a:gd name="T76" fmla="*/ 0 w 98"/>
                <a:gd name="T77" fmla="*/ 57 h 59"/>
                <a:gd name="T78" fmla="*/ 0 w 98"/>
                <a:gd name="T79" fmla="*/ 57 h 59"/>
                <a:gd name="T80" fmla="*/ 0 w 98"/>
                <a:gd name="T81" fmla="*/ 57 h 59"/>
                <a:gd name="T82" fmla="*/ 0 w 98"/>
                <a:gd name="T83" fmla="*/ 57 h 59"/>
                <a:gd name="T84" fmla="*/ 1 w 98"/>
                <a:gd name="T85" fmla="*/ 59 h 59"/>
                <a:gd name="T86" fmla="*/ 1 w 98"/>
                <a:gd name="T87" fmla="*/ 59 h 59"/>
                <a:gd name="T88" fmla="*/ 1 w 98"/>
                <a:gd name="T89" fmla="*/ 59 h 59"/>
                <a:gd name="T90" fmla="*/ 1 w 98"/>
                <a:gd name="T91" fmla="*/ 59 h 59"/>
                <a:gd name="T92" fmla="*/ 1 w 98"/>
                <a:gd name="T9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1" y="59"/>
                  </a:moveTo>
                  <a:lnTo>
                    <a:pt x="4" y="59"/>
                  </a:lnTo>
                  <a:lnTo>
                    <a:pt x="13" y="59"/>
                  </a:lnTo>
                  <a:lnTo>
                    <a:pt x="23" y="59"/>
                  </a:lnTo>
                  <a:lnTo>
                    <a:pt x="31" y="57"/>
                  </a:lnTo>
                  <a:lnTo>
                    <a:pt x="40" y="54"/>
                  </a:lnTo>
                  <a:lnTo>
                    <a:pt x="49" y="52"/>
                  </a:lnTo>
                  <a:lnTo>
                    <a:pt x="56" y="49"/>
                  </a:lnTo>
                  <a:lnTo>
                    <a:pt x="64" y="43"/>
                  </a:lnTo>
                  <a:lnTo>
                    <a:pt x="70" y="39"/>
                  </a:lnTo>
                  <a:lnTo>
                    <a:pt x="77" y="33"/>
                  </a:lnTo>
                  <a:lnTo>
                    <a:pt x="83" y="26"/>
                  </a:lnTo>
                  <a:lnTo>
                    <a:pt x="89" y="19"/>
                  </a:lnTo>
                  <a:lnTo>
                    <a:pt x="93" y="11"/>
                  </a:lnTo>
                  <a:lnTo>
                    <a:pt x="98" y="4"/>
                  </a:lnTo>
                  <a:lnTo>
                    <a:pt x="98" y="1"/>
                  </a:lnTo>
                  <a:lnTo>
                    <a:pt x="98" y="1"/>
                  </a:lnTo>
                  <a:lnTo>
                    <a:pt x="98" y="1"/>
                  </a:lnTo>
                  <a:lnTo>
                    <a:pt x="98" y="1"/>
                  </a:lnTo>
                  <a:lnTo>
                    <a:pt x="98" y="0"/>
                  </a:lnTo>
                  <a:lnTo>
                    <a:pt x="98" y="0"/>
                  </a:lnTo>
                  <a:lnTo>
                    <a:pt x="98" y="0"/>
                  </a:lnTo>
                  <a:lnTo>
                    <a:pt x="98" y="0"/>
                  </a:lnTo>
                  <a:lnTo>
                    <a:pt x="98" y="0"/>
                  </a:lnTo>
                  <a:lnTo>
                    <a:pt x="96" y="3"/>
                  </a:lnTo>
                  <a:lnTo>
                    <a:pt x="93" y="11"/>
                  </a:lnTo>
                  <a:lnTo>
                    <a:pt x="87" y="19"/>
                  </a:lnTo>
                  <a:lnTo>
                    <a:pt x="83" y="26"/>
                  </a:lnTo>
                  <a:lnTo>
                    <a:pt x="77" y="31"/>
                  </a:lnTo>
                  <a:lnTo>
                    <a:pt x="70" y="39"/>
                  </a:lnTo>
                  <a:lnTo>
                    <a:pt x="63" y="43"/>
                  </a:lnTo>
                  <a:lnTo>
                    <a:pt x="56" y="47"/>
                  </a:lnTo>
                  <a:lnTo>
                    <a:pt x="49" y="52"/>
                  </a:lnTo>
                  <a:lnTo>
                    <a:pt x="40" y="54"/>
                  </a:lnTo>
                  <a:lnTo>
                    <a:pt x="31" y="57"/>
                  </a:lnTo>
                  <a:lnTo>
                    <a:pt x="21" y="59"/>
                  </a:lnTo>
                  <a:lnTo>
                    <a:pt x="13" y="59"/>
                  </a:lnTo>
                  <a:lnTo>
                    <a:pt x="4" y="59"/>
                  </a:lnTo>
                  <a:lnTo>
                    <a:pt x="0" y="57"/>
                  </a:lnTo>
                  <a:lnTo>
                    <a:pt x="0" y="57"/>
                  </a:lnTo>
                  <a:lnTo>
                    <a:pt x="0" y="57"/>
                  </a:lnTo>
                  <a:lnTo>
                    <a:pt x="0" y="57"/>
                  </a:lnTo>
                  <a:lnTo>
                    <a:pt x="1" y="59"/>
                  </a:lnTo>
                  <a:lnTo>
                    <a:pt x="1" y="59"/>
                  </a:lnTo>
                  <a:lnTo>
                    <a:pt x="1"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0" name="Freeform 1710"/>
            <p:cNvSpPr>
              <a:spLocks/>
            </p:cNvSpPr>
            <p:nvPr/>
          </p:nvSpPr>
          <p:spPr bwMode="auto">
            <a:xfrm>
              <a:off x="3973" y="2603"/>
              <a:ext cx="100" cy="61"/>
            </a:xfrm>
            <a:custGeom>
              <a:avLst/>
              <a:gdLst>
                <a:gd name="T0" fmla="*/ 2 w 100"/>
                <a:gd name="T1" fmla="*/ 59 h 61"/>
                <a:gd name="T2" fmla="*/ 6 w 100"/>
                <a:gd name="T3" fmla="*/ 61 h 61"/>
                <a:gd name="T4" fmla="*/ 15 w 100"/>
                <a:gd name="T5" fmla="*/ 61 h 61"/>
                <a:gd name="T6" fmla="*/ 23 w 100"/>
                <a:gd name="T7" fmla="*/ 61 h 61"/>
                <a:gd name="T8" fmla="*/ 33 w 100"/>
                <a:gd name="T9" fmla="*/ 59 h 61"/>
                <a:gd name="T10" fmla="*/ 42 w 100"/>
                <a:gd name="T11" fmla="*/ 56 h 61"/>
                <a:gd name="T12" fmla="*/ 51 w 100"/>
                <a:gd name="T13" fmla="*/ 54 h 61"/>
                <a:gd name="T14" fmla="*/ 58 w 100"/>
                <a:gd name="T15" fmla="*/ 49 h 61"/>
                <a:gd name="T16" fmla="*/ 65 w 100"/>
                <a:gd name="T17" fmla="*/ 45 h 61"/>
                <a:gd name="T18" fmla="*/ 72 w 100"/>
                <a:gd name="T19" fmla="*/ 41 h 61"/>
                <a:gd name="T20" fmla="*/ 79 w 100"/>
                <a:gd name="T21" fmla="*/ 33 h 61"/>
                <a:gd name="T22" fmla="*/ 85 w 100"/>
                <a:gd name="T23" fmla="*/ 28 h 61"/>
                <a:gd name="T24" fmla="*/ 89 w 100"/>
                <a:gd name="T25" fmla="*/ 21 h 61"/>
                <a:gd name="T26" fmla="*/ 95 w 100"/>
                <a:gd name="T27" fmla="*/ 13 h 61"/>
                <a:gd name="T28" fmla="*/ 98 w 100"/>
                <a:gd name="T29" fmla="*/ 5 h 61"/>
                <a:gd name="T30" fmla="*/ 100 w 100"/>
                <a:gd name="T31" fmla="*/ 2 h 61"/>
                <a:gd name="T32" fmla="*/ 100 w 100"/>
                <a:gd name="T33" fmla="*/ 2 h 61"/>
                <a:gd name="T34" fmla="*/ 100 w 100"/>
                <a:gd name="T35" fmla="*/ 2 h 61"/>
                <a:gd name="T36" fmla="*/ 100 w 100"/>
                <a:gd name="T37" fmla="*/ 2 h 61"/>
                <a:gd name="T38" fmla="*/ 100 w 100"/>
                <a:gd name="T39" fmla="*/ 2 h 61"/>
                <a:gd name="T40" fmla="*/ 100 w 100"/>
                <a:gd name="T41" fmla="*/ 0 h 61"/>
                <a:gd name="T42" fmla="*/ 100 w 100"/>
                <a:gd name="T43" fmla="*/ 0 h 61"/>
                <a:gd name="T44" fmla="*/ 100 w 100"/>
                <a:gd name="T45" fmla="*/ 0 h 61"/>
                <a:gd name="T46" fmla="*/ 100 w 100"/>
                <a:gd name="T47" fmla="*/ 0 h 61"/>
                <a:gd name="T48" fmla="*/ 98 w 100"/>
                <a:gd name="T49" fmla="*/ 5 h 61"/>
                <a:gd name="T50" fmla="*/ 94 w 100"/>
                <a:gd name="T51" fmla="*/ 13 h 61"/>
                <a:gd name="T52" fmla="*/ 89 w 100"/>
                <a:gd name="T53" fmla="*/ 21 h 61"/>
                <a:gd name="T54" fmla="*/ 85 w 100"/>
                <a:gd name="T55" fmla="*/ 28 h 61"/>
                <a:gd name="T56" fmla="*/ 78 w 100"/>
                <a:gd name="T57" fmla="*/ 33 h 61"/>
                <a:gd name="T58" fmla="*/ 72 w 100"/>
                <a:gd name="T59" fmla="*/ 39 h 61"/>
                <a:gd name="T60" fmla="*/ 65 w 100"/>
                <a:gd name="T61" fmla="*/ 45 h 61"/>
                <a:gd name="T62" fmla="*/ 58 w 100"/>
                <a:gd name="T63" fmla="*/ 49 h 61"/>
                <a:gd name="T64" fmla="*/ 49 w 100"/>
                <a:gd name="T65" fmla="*/ 54 h 61"/>
                <a:gd name="T66" fmla="*/ 42 w 100"/>
                <a:gd name="T67" fmla="*/ 56 h 61"/>
                <a:gd name="T68" fmla="*/ 33 w 100"/>
                <a:gd name="T69" fmla="*/ 58 h 61"/>
                <a:gd name="T70" fmla="*/ 23 w 100"/>
                <a:gd name="T71" fmla="*/ 59 h 61"/>
                <a:gd name="T72" fmla="*/ 15 w 100"/>
                <a:gd name="T73" fmla="*/ 61 h 61"/>
                <a:gd name="T74" fmla="*/ 6 w 100"/>
                <a:gd name="T75" fmla="*/ 59 h 61"/>
                <a:gd name="T76" fmla="*/ 0 w 100"/>
                <a:gd name="T77" fmla="*/ 59 h 61"/>
                <a:gd name="T78" fmla="*/ 0 w 100"/>
                <a:gd name="T79" fmla="*/ 59 h 61"/>
                <a:gd name="T80" fmla="*/ 2 w 100"/>
                <a:gd name="T81" fmla="*/ 59 h 61"/>
                <a:gd name="T82" fmla="*/ 2 w 100"/>
                <a:gd name="T83" fmla="*/ 59 h 61"/>
                <a:gd name="T84" fmla="*/ 2 w 100"/>
                <a:gd name="T85" fmla="*/ 59 h 61"/>
                <a:gd name="T86" fmla="*/ 2 w 100"/>
                <a:gd name="T87" fmla="*/ 59 h 61"/>
                <a:gd name="T88" fmla="*/ 2 w 100"/>
                <a:gd name="T89" fmla="*/ 59 h 61"/>
                <a:gd name="T90" fmla="*/ 2 w 100"/>
                <a:gd name="T91" fmla="*/ 59 h 61"/>
                <a:gd name="T92" fmla="*/ 2 w 100"/>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61">
                  <a:moveTo>
                    <a:pt x="2" y="59"/>
                  </a:moveTo>
                  <a:lnTo>
                    <a:pt x="6" y="61"/>
                  </a:lnTo>
                  <a:lnTo>
                    <a:pt x="15" y="61"/>
                  </a:lnTo>
                  <a:lnTo>
                    <a:pt x="23" y="61"/>
                  </a:lnTo>
                  <a:lnTo>
                    <a:pt x="33" y="59"/>
                  </a:lnTo>
                  <a:lnTo>
                    <a:pt x="42" y="56"/>
                  </a:lnTo>
                  <a:lnTo>
                    <a:pt x="51" y="54"/>
                  </a:lnTo>
                  <a:lnTo>
                    <a:pt x="58" y="49"/>
                  </a:lnTo>
                  <a:lnTo>
                    <a:pt x="65" y="45"/>
                  </a:lnTo>
                  <a:lnTo>
                    <a:pt x="72" y="41"/>
                  </a:lnTo>
                  <a:lnTo>
                    <a:pt x="79" y="33"/>
                  </a:lnTo>
                  <a:lnTo>
                    <a:pt x="85" y="28"/>
                  </a:lnTo>
                  <a:lnTo>
                    <a:pt x="89" y="21"/>
                  </a:lnTo>
                  <a:lnTo>
                    <a:pt x="95" y="13"/>
                  </a:lnTo>
                  <a:lnTo>
                    <a:pt x="98" y="5"/>
                  </a:lnTo>
                  <a:lnTo>
                    <a:pt x="100" y="2"/>
                  </a:lnTo>
                  <a:lnTo>
                    <a:pt x="100" y="2"/>
                  </a:lnTo>
                  <a:lnTo>
                    <a:pt x="100" y="2"/>
                  </a:lnTo>
                  <a:lnTo>
                    <a:pt x="100" y="2"/>
                  </a:lnTo>
                  <a:lnTo>
                    <a:pt x="100" y="2"/>
                  </a:lnTo>
                  <a:lnTo>
                    <a:pt x="100" y="0"/>
                  </a:lnTo>
                  <a:lnTo>
                    <a:pt x="100" y="0"/>
                  </a:lnTo>
                  <a:lnTo>
                    <a:pt x="100" y="0"/>
                  </a:lnTo>
                  <a:lnTo>
                    <a:pt x="100" y="0"/>
                  </a:lnTo>
                  <a:lnTo>
                    <a:pt x="98" y="5"/>
                  </a:lnTo>
                  <a:lnTo>
                    <a:pt x="94" y="13"/>
                  </a:lnTo>
                  <a:lnTo>
                    <a:pt x="89" y="21"/>
                  </a:lnTo>
                  <a:lnTo>
                    <a:pt x="85" y="28"/>
                  </a:lnTo>
                  <a:lnTo>
                    <a:pt x="78" y="33"/>
                  </a:lnTo>
                  <a:lnTo>
                    <a:pt x="72" y="39"/>
                  </a:lnTo>
                  <a:lnTo>
                    <a:pt x="65" y="45"/>
                  </a:lnTo>
                  <a:lnTo>
                    <a:pt x="58" y="49"/>
                  </a:lnTo>
                  <a:lnTo>
                    <a:pt x="49" y="54"/>
                  </a:lnTo>
                  <a:lnTo>
                    <a:pt x="42" y="56"/>
                  </a:lnTo>
                  <a:lnTo>
                    <a:pt x="33" y="58"/>
                  </a:lnTo>
                  <a:lnTo>
                    <a:pt x="23" y="59"/>
                  </a:lnTo>
                  <a:lnTo>
                    <a:pt x="15" y="61"/>
                  </a:lnTo>
                  <a:lnTo>
                    <a:pt x="6" y="59"/>
                  </a:lnTo>
                  <a:lnTo>
                    <a:pt x="0" y="59"/>
                  </a:lnTo>
                  <a:lnTo>
                    <a:pt x="0" y="59"/>
                  </a:lnTo>
                  <a:lnTo>
                    <a:pt x="2" y="59"/>
                  </a:lnTo>
                  <a:lnTo>
                    <a:pt x="2" y="59"/>
                  </a:lnTo>
                  <a:lnTo>
                    <a:pt x="2" y="59"/>
                  </a:lnTo>
                  <a:lnTo>
                    <a:pt x="2" y="59"/>
                  </a:lnTo>
                  <a:lnTo>
                    <a:pt x="2" y="59"/>
                  </a:lnTo>
                  <a:lnTo>
                    <a:pt x="2" y="59"/>
                  </a:lnTo>
                  <a:lnTo>
                    <a:pt x="2"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1" name="Freeform 1711"/>
            <p:cNvSpPr>
              <a:spLocks/>
            </p:cNvSpPr>
            <p:nvPr/>
          </p:nvSpPr>
          <p:spPr bwMode="auto">
            <a:xfrm>
              <a:off x="3973" y="2602"/>
              <a:ext cx="100" cy="62"/>
            </a:xfrm>
            <a:custGeom>
              <a:avLst/>
              <a:gdLst>
                <a:gd name="T0" fmla="*/ 0 w 100"/>
                <a:gd name="T1" fmla="*/ 60 h 62"/>
                <a:gd name="T2" fmla="*/ 6 w 100"/>
                <a:gd name="T3" fmla="*/ 60 h 62"/>
                <a:gd name="T4" fmla="*/ 15 w 100"/>
                <a:gd name="T5" fmla="*/ 62 h 62"/>
                <a:gd name="T6" fmla="*/ 23 w 100"/>
                <a:gd name="T7" fmla="*/ 60 h 62"/>
                <a:gd name="T8" fmla="*/ 33 w 100"/>
                <a:gd name="T9" fmla="*/ 59 h 62"/>
                <a:gd name="T10" fmla="*/ 42 w 100"/>
                <a:gd name="T11" fmla="*/ 57 h 62"/>
                <a:gd name="T12" fmla="*/ 49 w 100"/>
                <a:gd name="T13" fmla="*/ 55 h 62"/>
                <a:gd name="T14" fmla="*/ 58 w 100"/>
                <a:gd name="T15" fmla="*/ 50 h 62"/>
                <a:gd name="T16" fmla="*/ 65 w 100"/>
                <a:gd name="T17" fmla="*/ 46 h 62"/>
                <a:gd name="T18" fmla="*/ 72 w 100"/>
                <a:gd name="T19" fmla="*/ 40 h 62"/>
                <a:gd name="T20" fmla="*/ 78 w 100"/>
                <a:gd name="T21" fmla="*/ 34 h 62"/>
                <a:gd name="T22" fmla="*/ 85 w 100"/>
                <a:gd name="T23" fmla="*/ 29 h 62"/>
                <a:gd name="T24" fmla="*/ 89 w 100"/>
                <a:gd name="T25" fmla="*/ 22 h 62"/>
                <a:gd name="T26" fmla="*/ 94 w 100"/>
                <a:gd name="T27" fmla="*/ 14 h 62"/>
                <a:gd name="T28" fmla="*/ 98 w 100"/>
                <a:gd name="T29" fmla="*/ 6 h 62"/>
                <a:gd name="T30" fmla="*/ 100 w 100"/>
                <a:gd name="T31" fmla="*/ 1 h 62"/>
                <a:gd name="T32" fmla="*/ 100 w 100"/>
                <a:gd name="T33" fmla="*/ 1 h 62"/>
                <a:gd name="T34" fmla="*/ 100 w 100"/>
                <a:gd name="T35" fmla="*/ 1 h 62"/>
                <a:gd name="T36" fmla="*/ 100 w 100"/>
                <a:gd name="T37" fmla="*/ 1 h 62"/>
                <a:gd name="T38" fmla="*/ 100 w 100"/>
                <a:gd name="T39" fmla="*/ 1 h 62"/>
                <a:gd name="T40" fmla="*/ 100 w 100"/>
                <a:gd name="T41" fmla="*/ 1 h 62"/>
                <a:gd name="T42" fmla="*/ 100 w 100"/>
                <a:gd name="T43" fmla="*/ 0 h 62"/>
                <a:gd name="T44" fmla="*/ 100 w 100"/>
                <a:gd name="T45" fmla="*/ 0 h 62"/>
                <a:gd name="T46" fmla="*/ 100 w 100"/>
                <a:gd name="T47" fmla="*/ 0 h 62"/>
                <a:gd name="T48" fmla="*/ 98 w 100"/>
                <a:gd name="T49" fmla="*/ 6 h 62"/>
                <a:gd name="T50" fmla="*/ 94 w 100"/>
                <a:gd name="T51" fmla="*/ 14 h 62"/>
                <a:gd name="T52" fmla="*/ 89 w 100"/>
                <a:gd name="T53" fmla="*/ 22 h 62"/>
                <a:gd name="T54" fmla="*/ 84 w 100"/>
                <a:gd name="T55" fmla="*/ 29 h 62"/>
                <a:gd name="T56" fmla="*/ 78 w 100"/>
                <a:gd name="T57" fmla="*/ 34 h 62"/>
                <a:gd name="T58" fmla="*/ 72 w 100"/>
                <a:gd name="T59" fmla="*/ 40 h 62"/>
                <a:gd name="T60" fmla="*/ 65 w 100"/>
                <a:gd name="T61" fmla="*/ 46 h 62"/>
                <a:gd name="T62" fmla="*/ 58 w 100"/>
                <a:gd name="T63" fmla="*/ 50 h 62"/>
                <a:gd name="T64" fmla="*/ 49 w 100"/>
                <a:gd name="T65" fmla="*/ 53 h 62"/>
                <a:gd name="T66" fmla="*/ 42 w 100"/>
                <a:gd name="T67" fmla="*/ 56 h 62"/>
                <a:gd name="T68" fmla="*/ 33 w 100"/>
                <a:gd name="T69" fmla="*/ 59 h 62"/>
                <a:gd name="T70" fmla="*/ 23 w 100"/>
                <a:gd name="T71" fmla="*/ 60 h 62"/>
                <a:gd name="T72" fmla="*/ 15 w 100"/>
                <a:gd name="T73" fmla="*/ 60 h 62"/>
                <a:gd name="T74" fmla="*/ 6 w 100"/>
                <a:gd name="T75" fmla="*/ 60 h 62"/>
                <a:gd name="T76" fmla="*/ 0 w 100"/>
                <a:gd name="T77" fmla="*/ 59 h 62"/>
                <a:gd name="T78" fmla="*/ 0 w 100"/>
                <a:gd name="T79" fmla="*/ 59 h 62"/>
                <a:gd name="T80" fmla="*/ 0 w 100"/>
                <a:gd name="T81" fmla="*/ 59 h 62"/>
                <a:gd name="T82" fmla="*/ 0 w 100"/>
                <a:gd name="T83" fmla="*/ 60 h 62"/>
                <a:gd name="T84" fmla="*/ 0 w 100"/>
                <a:gd name="T85" fmla="*/ 60 h 62"/>
                <a:gd name="T86" fmla="*/ 0 w 100"/>
                <a:gd name="T87" fmla="*/ 60 h 62"/>
                <a:gd name="T88" fmla="*/ 0 w 100"/>
                <a:gd name="T89" fmla="*/ 60 h 62"/>
                <a:gd name="T90" fmla="*/ 0 w 100"/>
                <a:gd name="T91" fmla="*/ 60 h 62"/>
                <a:gd name="T92" fmla="*/ 0 w 100"/>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62">
                  <a:moveTo>
                    <a:pt x="0" y="60"/>
                  </a:moveTo>
                  <a:lnTo>
                    <a:pt x="6" y="60"/>
                  </a:lnTo>
                  <a:lnTo>
                    <a:pt x="15" y="62"/>
                  </a:lnTo>
                  <a:lnTo>
                    <a:pt x="23" y="60"/>
                  </a:lnTo>
                  <a:lnTo>
                    <a:pt x="33" y="59"/>
                  </a:lnTo>
                  <a:lnTo>
                    <a:pt x="42" y="57"/>
                  </a:lnTo>
                  <a:lnTo>
                    <a:pt x="49" y="55"/>
                  </a:lnTo>
                  <a:lnTo>
                    <a:pt x="58" y="50"/>
                  </a:lnTo>
                  <a:lnTo>
                    <a:pt x="65" y="46"/>
                  </a:lnTo>
                  <a:lnTo>
                    <a:pt x="72" y="40"/>
                  </a:lnTo>
                  <a:lnTo>
                    <a:pt x="78" y="34"/>
                  </a:lnTo>
                  <a:lnTo>
                    <a:pt x="85" y="29"/>
                  </a:lnTo>
                  <a:lnTo>
                    <a:pt x="89" y="22"/>
                  </a:lnTo>
                  <a:lnTo>
                    <a:pt x="94" y="14"/>
                  </a:lnTo>
                  <a:lnTo>
                    <a:pt x="98" y="6"/>
                  </a:lnTo>
                  <a:lnTo>
                    <a:pt x="100" y="1"/>
                  </a:lnTo>
                  <a:lnTo>
                    <a:pt x="100" y="1"/>
                  </a:lnTo>
                  <a:lnTo>
                    <a:pt x="100" y="1"/>
                  </a:lnTo>
                  <a:lnTo>
                    <a:pt x="100" y="1"/>
                  </a:lnTo>
                  <a:lnTo>
                    <a:pt x="100" y="1"/>
                  </a:lnTo>
                  <a:lnTo>
                    <a:pt x="100" y="1"/>
                  </a:lnTo>
                  <a:lnTo>
                    <a:pt x="100" y="0"/>
                  </a:lnTo>
                  <a:lnTo>
                    <a:pt x="100" y="0"/>
                  </a:lnTo>
                  <a:lnTo>
                    <a:pt x="100" y="0"/>
                  </a:lnTo>
                  <a:lnTo>
                    <a:pt x="98" y="6"/>
                  </a:lnTo>
                  <a:lnTo>
                    <a:pt x="94" y="14"/>
                  </a:lnTo>
                  <a:lnTo>
                    <a:pt x="89" y="22"/>
                  </a:lnTo>
                  <a:lnTo>
                    <a:pt x="84" y="29"/>
                  </a:lnTo>
                  <a:lnTo>
                    <a:pt x="78" y="34"/>
                  </a:lnTo>
                  <a:lnTo>
                    <a:pt x="72" y="40"/>
                  </a:lnTo>
                  <a:lnTo>
                    <a:pt x="65" y="46"/>
                  </a:lnTo>
                  <a:lnTo>
                    <a:pt x="58" y="50"/>
                  </a:lnTo>
                  <a:lnTo>
                    <a:pt x="49" y="53"/>
                  </a:lnTo>
                  <a:lnTo>
                    <a:pt x="42" y="56"/>
                  </a:lnTo>
                  <a:lnTo>
                    <a:pt x="33" y="59"/>
                  </a:lnTo>
                  <a:lnTo>
                    <a:pt x="23" y="60"/>
                  </a:lnTo>
                  <a:lnTo>
                    <a:pt x="15" y="60"/>
                  </a:lnTo>
                  <a:lnTo>
                    <a:pt x="6" y="60"/>
                  </a:lnTo>
                  <a:lnTo>
                    <a:pt x="0" y="59"/>
                  </a:lnTo>
                  <a:lnTo>
                    <a:pt x="0" y="59"/>
                  </a:lnTo>
                  <a:lnTo>
                    <a:pt x="0" y="59"/>
                  </a:lnTo>
                  <a:lnTo>
                    <a:pt x="0" y="60"/>
                  </a:lnTo>
                  <a:lnTo>
                    <a:pt x="0" y="60"/>
                  </a:lnTo>
                  <a:lnTo>
                    <a:pt x="0" y="60"/>
                  </a:lnTo>
                  <a:lnTo>
                    <a:pt x="0" y="60"/>
                  </a:lnTo>
                  <a:lnTo>
                    <a:pt x="0" y="60"/>
                  </a:lnTo>
                  <a:lnTo>
                    <a:pt x="0" y="6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2" name="Freeform 1712"/>
            <p:cNvSpPr>
              <a:spLocks/>
            </p:cNvSpPr>
            <p:nvPr/>
          </p:nvSpPr>
          <p:spPr bwMode="auto">
            <a:xfrm>
              <a:off x="3972" y="2601"/>
              <a:ext cx="101" cy="61"/>
            </a:xfrm>
            <a:custGeom>
              <a:avLst/>
              <a:gdLst>
                <a:gd name="T0" fmla="*/ 1 w 101"/>
                <a:gd name="T1" fmla="*/ 60 h 61"/>
                <a:gd name="T2" fmla="*/ 7 w 101"/>
                <a:gd name="T3" fmla="*/ 61 h 61"/>
                <a:gd name="T4" fmla="*/ 16 w 101"/>
                <a:gd name="T5" fmla="*/ 61 h 61"/>
                <a:gd name="T6" fmla="*/ 24 w 101"/>
                <a:gd name="T7" fmla="*/ 61 h 61"/>
                <a:gd name="T8" fmla="*/ 34 w 101"/>
                <a:gd name="T9" fmla="*/ 60 h 61"/>
                <a:gd name="T10" fmla="*/ 43 w 101"/>
                <a:gd name="T11" fmla="*/ 57 h 61"/>
                <a:gd name="T12" fmla="*/ 50 w 101"/>
                <a:gd name="T13" fmla="*/ 54 h 61"/>
                <a:gd name="T14" fmla="*/ 59 w 101"/>
                <a:gd name="T15" fmla="*/ 51 h 61"/>
                <a:gd name="T16" fmla="*/ 66 w 101"/>
                <a:gd name="T17" fmla="*/ 47 h 61"/>
                <a:gd name="T18" fmla="*/ 73 w 101"/>
                <a:gd name="T19" fmla="*/ 41 h 61"/>
                <a:gd name="T20" fmla="*/ 79 w 101"/>
                <a:gd name="T21" fmla="*/ 35 h 61"/>
                <a:gd name="T22" fmla="*/ 85 w 101"/>
                <a:gd name="T23" fmla="*/ 30 h 61"/>
                <a:gd name="T24" fmla="*/ 90 w 101"/>
                <a:gd name="T25" fmla="*/ 23 h 61"/>
                <a:gd name="T26" fmla="*/ 95 w 101"/>
                <a:gd name="T27" fmla="*/ 15 h 61"/>
                <a:gd name="T28" fmla="*/ 99 w 101"/>
                <a:gd name="T29" fmla="*/ 7 h 61"/>
                <a:gd name="T30" fmla="*/ 101 w 101"/>
                <a:gd name="T31" fmla="*/ 1 h 61"/>
                <a:gd name="T32" fmla="*/ 101 w 101"/>
                <a:gd name="T33" fmla="*/ 1 h 61"/>
                <a:gd name="T34" fmla="*/ 101 w 101"/>
                <a:gd name="T35" fmla="*/ 1 h 61"/>
                <a:gd name="T36" fmla="*/ 101 w 101"/>
                <a:gd name="T37" fmla="*/ 1 h 61"/>
                <a:gd name="T38" fmla="*/ 101 w 101"/>
                <a:gd name="T39" fmla="*/ 1 h 61"/>
                <a:gd name="T40" fmla="*/ 101 w 101"/>
                <a:gd name="T41" fmla="*/ 1 h 61"/>
                <a:gd name="T42" fmla="*/ 101 w 101"/>
                <a:gd name="T43" fmla="*/ 1 h 61"/>
                <a:gd name="T44" fmla="*/ 101 w 101"/>
                <a:gd name="T45" fmla="*/ 0 h 61"/>
                <a:gd name="T46" fmla="*/ 101 w 101"/>
                <a:gd name="T47" fmla="*/ 0 h 61"/>
                <a:gd name="T48" fmla="*/ 98 w 101"/>
                <a:gd name="T49" fmla="*/ 7 h 61"/>
                <a:gd name="T50" fmla="*/ 95 w 101"/>
                <a:gd name="T51" fmla="*/ 14 h 61"/>
                <a:gd name="T52" fmla="*/ 90 w 101"/>
                <a:gd name="T53" fmla="*/ 23 h 61"/>
                <a:gd name="T54" fmla="*/ 85 w 101"/>
                <a:gd name="T55" fmla="*/ 28 h 61"/>
                <a:gd name="T56" fmla="*/ 79 w 101"/>
                <a:gd name="T57" fmla="*/ 35 h 61"/>
                <a:gd name="T58" fmla="*/ 73 w 101"/>
                <a:gd name="T59" fmla="*/ 41 h 61"/>
                <a:gd name="T60" fmla="*/ 66 w 101"/>
                <a:gd name="T61" fmla="*/ 46 h 61"/>
                <a:gd name="T62" fmla="*/ 59 w 101"/>
                <a:gd name="T63" fmla="*/ 50 h 61"/>
                <a:gd name="T64" fmla="*/ 50 w 101"/>
                <a:gd name="T65" fmla="*/ 54 h 61"/>
                <a:gd name="T66" fmla="*/ 42 w 101"/>
                <a:gd name="T67" fmla="*/ 57 h 61"/>
                <a:gd name="T68" fmla="*/ 34 w 101"/>
                <a:gd name="T69" fmla="*/ 60 h 61"/>
                <a:gd name="T70" fmla="*/ 24 w 101"/>
                <a:gd name="T71" fmla="*/ 61 h 61"/>
                <a:gd name="T72" fmla="*/ 16 w 101"/>
                <a:gd name="T73" fmla="*/ 61 h 61"/>
                <a:gd name="T74" fmla="*/ 7 w 101"/>
                <a:gd name="T75" fmla="*/ 61 h 61"/>
                <a:gd name="T76" fmla="*/ 0 w 101"/>
                <a:gd name="T77" fmla="*/ 60 h 61"/>
                <a:gd name="T78" fmla="*/ 0 w 101"/>
                <a:gd name="T79" fmla="*/ 60 h 61"/>
                <a:gd name="T80" fmla="*/ 0 w 101"/>
                <a:gd name="T81" fmla="*/ 60 h 61"/>
                <a:gd name="T82" fmla="*/ 0 w 101"/>
                <a:gd name="T83" fmla="*/ 60 h 61"/>
                <a:gd name="T84" fmla="*/ 0 w 101"/>
                <a:gd name="T85" fmla="*/ 60 h 61"/>
                <a:gd name="T86" fmla="*/ 0 w 101"/>
                <a:gd name="T87" fmla="*/ 60 h 61"/>
                <a:gd name="T88" fmla="*/ 0 w 101"/>
                <a:gd name="T89" fmla="*/ 60 h 61"/>
                <a:gd name="T90" fmla="*/ 1 w 101"/>
                <a:gd name="T91" fmla="*/ 60 h 61"/>
                <a:gd name="T92" fmla="*/ 1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1" y="60"/>
                  </a:moveTo>
                  <a:lnTo>
                    <a:pt x="7" y="61"/>
                  </a:lnTo>
                  <a:lnTo>
                    <a:pt x="16" y="61"/>
                  </a:lnTo>
                  <a:lnTo>
                    <a:pt x="24" y="61"/>
                  </a:lnTo>
                  <a:lnTo>
                    <a:pt x="34" y="60"/>
                  </a:lnTo>
                  <a:lnTo>
                    <a:pt x="43" y="57"/>
                  </a:lnTo>
                  <a:lnTo>
                    <a:pt x="50" y="54"/>
                  </a:lnTo>
                  <a:lnTo>
                    <a:pt x="59" y="51"/>
                  </a:lnTo>
                  <a:lnTo>
                    <a:pt x="66" y="47"/>
                  </a:lnTo>
                  <a:lnTo>
                    <a:pt x="73" y="41"/>
                  </a:lnTo>
                  <a:lnTo>
                    <a:pt x="79" y="35"/>
                  </a:lnTo>
                  <a:lnTo>
                    <a:pt x="85" y="30"/>
                  </a:lnTo>
                  <a:lnTo>
                    <a:pt x="90" y="23"/>
                  </a:lnTo>
                  <a:lnTo>
                    <a:pt x="95" y="15"/>
                  </a:lnTo>
                  <a:lnTo>
                    <a:pt x="99" y="7"/>
                  </a:lnTo>
                  <a:lnTo>
                    <a:pt x="101" y="1"/>
                  </a:lnTo>
                  <a:lnTo>
                    <a:pt x="101" y="1"/>
                  </a:lnTo>
                  <a:lnTo>
                    <a:pt x="101" y="1"/>
                  </a:lnTo>
                  <a:lnTo>
                    <a:pt x="101" y="1"/>
                  </a:lnTo>
                  <a:lnTo>
                    <a:pt x="101" y="1"/>
                  </a:lnTo>
                  <a:lnTo>
                    <a:pt x="101" y="1"/>
                  </a:lnTo>
                  <a:lnTo>
                    <a:pt x="101" y="1"/>
                  </a:lnTo>
                  <a:lnTo>
                    <a:pt x="101" y="0"/>
                  </a:lnTo>
                  <a:lnTo>
                    <a:pt x="101" y="0"/>
                  </a:lnTo>
                  <a:lnTo>
                    <a:pt x="98" y="7"/>
                  </a:lnTo>
                  <a:lnTo>
                    <a:pt x="95" y="14"/>
                  </a:lnTo>
                  <a:lnTo>
                    <a:pt x="90" y="23"/>
                  </a:lnTo>
                  <a:lnTo>
                    <a:pt x="85" y="28"/>
                  </a:lnTo>
                  <a:lnTo>
                    <a:pt x="79" y="35"/>
                  </a:lnTo>
                  <a:lnTo>
                    <a:pt x="73" y="41"/>
                  </a:lnTo>
                  <a:lnTo>
                    <a:pt x="66" y="46"/>
                  </a:lnTo>
                  <a:lnTo>
                    <a:pt x="59" y="50"/>
                  </a:lnTo>
                  <a:lnTo>
                    <a:pt x="50" y="54"/>
                  </a:lnTo>
                  <a:lnTo>
                    <a:pt x="42" y="57"/>
                  </a:lnTo>
                  <a:lnTo>
                    <a:pt x="34" y="60"/>
                  </a:lnTo>
                  <a:lnTo>
                    <a:pt x="24" y="61"/>
                  </a:lnTo>
                  <a:lnTo>
                    <a:pt x="16" y="61"/>
                  </a:lnTo>
                  <a:lnTo>
                    <a:pt x="7" y="61"/>
                  </a:lnTo>
                  <a:lnTo>
                    <a:pt x="0" y="60"/>
                  </a:lnTo>
                  <a:lnTo>
                    <a:pt x="0" y="60"/>
                  </a:lnTo>
                  <a:lnTo>
                    <a:pt x="0" y="60"/>
                  </a:lnTo>
                  <a:lnTo>
                    <a:pt x="0" y="60"/>
                  </a:lnTo>
                  <a:lnTo>
                    <a:pt x="0" y="60"/>
                  </a:lnTo>
                  <a:lnTo>
                    <a:pt x="0" y="60"/>
                  </a:lnTo>
                  <a:lnTo>
                    <a:pt x="0" y="60"/>
                  </a:lnTo>
                  <a:lnTo>
                    <a:pt x="1" y="60"/>
                  </a:lnTo>
                  <a:lnTo>
                    <a:pt x="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3" name="Freeform 1713"/>
            <p:cNvSpPr>
              <a:spLocks/>
            </p:cNvSpPr>
            <p:nvPr/>
          </p:nvSpPr>
          <p:spPr bwMode="auto">
            <a:xfrm>
              <a:off x="3970" y="2601"/>
              <a:ext cx="103" cy="61"/>
            </a:xfrm>
            <a:custGeom>
              <a:avLst/>
              <a:gdLst>
                <a:gd name="T0" fmla="*/ 2 w 103"/>
                <a:gd name="T1" fmla="*/ 60 h 61"/>
                <a:gd name="T2" fmla="*/ 9 w 103"/>
                <a:gd name="T3" fmla="*/ 61 h 61"/>
                <a:gd name="T4" fmla="*/ 18 w 103"/>
                <a:gd name="T5" fmla="*/ 61 h 61"/>
                <a:gd name="T6" fmla="*/ 26 w 103"/>
                <a:gd name="T7" fmla="*/ 61 h 61"/>
                <a:gd name="T8" fmla="*/ 36 w 103"/>
                <a:gd name="T9" fmla="*/ 60 h 61"/>
                <a:gd name="T10" fmla="*/ 44 w 103"/>
                <a:gd name="T11" fmla="*/ 57 h 61"/>
                <a:gd name="T12" fmla="*/ 52 w 103"/>
                <a:gd name="T13" fmla="*/ 54 h 61"/>
                <a:gd name="T14" fmla="*/ 61 w 103"/>
                <a:gd name="T15" fmla="*/ 50 h 61"/>
                <a:gd name="T16" fmla="*/ 68 w 103"/>
                <a:gd name="T17" fmla="*/ 46 h 61"/>
                <a:gd name="T18" fmla="*/ 75 w 103"/>
                <a:gd name="T19" fmla="*/ 41 h 61"/>
                <a:gd name="T20" fmla="*/ 81 w 103"/>
                <a:gd name="T21" fmla="*/ 35 h 61"/>
                <a:gd name="T22" fmla="*/ 87 w 103"/>
                <a:gd name="T23" fmla="*/ 28 h 61"/>
                <a:gd name="T24" fmla="*/ 92 w 103"/>
                <a:gd name="T25" fmla="*/ 23 h 61"/>
                <a:gd name="T26" fmla="*/ 97 w 103"/>
                <a:gd name="T27" fmla="*/ 14 h 61"/>
                <a:gd name="T28" fmla="*/ 100 w 103"/>
                <a:gd name="T29" fmla="*/ 7 h 61"/>
                <a:gd name="T30" fmla="*/ 103 w 103"/>
                <a:gd name="T31" fmla="*/ 0 h 61"/>
                <a:gd name="T32" fmla="*/ 103 w 103"/>
                <a:gd name="T33" fmla="*/ 0 h 61"/>
                <a:gd name="T34" fmla="*/ 103 w 103"/>
                <a:gd name="T35" fmla="*/ 0 h 61"/>
                <a:gd name="T36" fmla="*/ 103 w 103"/>
                <a:gd name="T37" fmla="*/ 0 h 61"/>
                <a:gd name="T38" fmla="*/ 103 w 103"/>
                <a:gd name="T39" fmla="*/ 0 h 61"/>
                <a:gd name="T40" fmla="*/ 103 w 103"/>
                <a:gd name="T41" fmla="*/ 0 h 61"/>
                <a:gd name="T42" fmla="*/ 103 w 103"/>
                <a:gd name="T43" fmla="*/ 0 h 61"/>
                <a:gd name="T44" fmla="*/ 103 w 103"/>
                <a:gd name="T45" fmla="*/ 0 h 61"/>
                <a:gd name="T46" fmla="*/ 103 w 103"/>
                <a:gd name="T47" fmla="*/ 0 h 61"/>
                <a:gd name="T48" fmla="*/ 100 w 103"/>
                <a:gd name="T49" fmla="*/ 7 h 61"/>
                <a:gd name="T50" fmla="*/ 95 w 103"/>
                <a:gd name="T51" fmla="*/ 14 h 61"/>
                <a:gd name="T52" fmla="*/ 91 w 103"/>
                <a:gd name="T53" fmla="*/ 21 h 61"/>
                <a:gd name="T54" fmla="*/ 87 w 103"/>
                <a:gd name="T55" fmla="*/ 28 h 61"/>
                <a:gd name="T56" fmla="*/ 81 w 103"/>
                <a:gd name="T57" fmla="*/ 34 h 61"/>
                <a:gd name="T58" fmla="*/ 74 w 103"/>
                <a:gd name="T59" fmla="*/ 40 h 61"/>
                <a:gd name="T60" fmla="*/ 68 w 103"/>
                <a:gd name="T61" fmla="*/ 46 h 61"/>
                <a:gd name="T62" fmla="*/ 59 w 103"/>
                <a:gd name="T63" fmla="*/ 50 h 61"/>
                <a:gd name="T64" fmla="*/ 52 w 103"/>
                <a:gd name="T65" fmla="*/ 54 h 61"/>
                <a:gd name="T66" fmla="*/ 44 w 103"/>
                <a:gd name="T67" fmla="*/ 57 h 61"/>
                <a:gd name="T68" fmla="*/ 35 w 103"/>
                <a:gd name="T69" fmla="*/ 58 h 61"/>
                <a:gd name="T70" fmla="*/ 26 w 103"/>
                <a:gd name="T71" fmla="*/ 60 h 61"/>
                <a:gd name="T72" fmla="*/ 18 w 103"/>
                <a:gd name="T73" fmla="*/ 61 h 61"/>
                <a:gd name="T74" fmla="*/ 9 w 103"/>
                <a:gd name="T75" fmla="*/ 60 h 61"/>
                <a:gd name="T76" fmla="*/ 0 w 103"/>
                <a:gd name="T77" fmla="*/ 58 h 61"/>
                <a:gd name="T78" fmla="*/ 0 w 103"/>
                <a:gd name="T79" fmla="*/ 58 h 61"/>
                <a:gd name="T80" fmla="*/ 0 w 103"/>
                <a:gd name="T81" fmla="*/ 60 h 61"/>
                <a:gd name="T82" fmla="*/ 2 w 103"/>
                <a:gd name="T83" fmla="*/ 60 h 61"/>
                <a:gd name="T84" fmla="*/ 2 w 103"/>
                <a:gd name="T85" fmla="*/ 60 h 61"/>
                <a:gd name="T86" fmla="*/ 2 w 103"/>
                <a:gd name="T87" fmla="*/ 60 h 61"/>
                <a:gd name="T88" fmla="*/ 2 w 103"/>
                <a:gd name="T89" fmla="*/ 60 h 61"/>
                <a:gd name="T90" fmla="*/ 2 w 103"/>
                <a:gd name="T91" fmla="*/ 60 h 61"/>
                <a:gd name="T92" fmla="*/ 2 w 103"/>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61">
                  <a:moveTo>
                    <a:pt x="2" y="60"/>
                  </a:moveTo>
                  <a:lnTo>
                    <a:pt x="9" y="61"/>
                  </a:lnTo>
                  <a:lnTo>
                    <a:pt x="18" y="61"/>
                  </a:lnTo>
                  <a:lnTo>
                    <a:pt x="26" y="61"/>
                  </a:lnTo>
                  <a:lnTo>
                    <a:pt x="36" y="60"/>
                  </a:lnTo>
                  <a:lnTo>
                    <a:pt x="44" y="57"/>
                  </a:lnTo>
                  <a:lnTo>
                    <a:pt x="52" y="54"/>
                  </a:lnTo>
                  <a:lnTo>
                    <a:pt x="61" y="50"/>
                  </a:lnTo>
                  <a:lnTo>
                    <a:pt x="68" y="46"/>
                  </a:lnTo>
                  <a:lnTo>
                    <a:pt x="75" y="41"/>
                  </a:lnTo>
                  <a:lnTo>
                    <a:pt x="81" y="35"/>
                  </a:lnTo>
                  <a:lnTo>
                    <a:pt x="87" y="28"/>
                  </a:lnTo>
                  <a:lnTo>
                    <a:pt x="92" y="23"/>
                  </a:lnTo>
                  <a:lnTo>
                    <a:pt x="97" y="14"/>
                  </a:lnTo>
                  <a:lnTo>
                    <a:pt x="100" y="7"/>
                  </a:lnTo>
                  <a:lnTo>
                    <a:pt x="103" y="0"/>
                  </a:lnTo>
                  <a:lnTo>
                    <a:pt x="103" y="0"/>
                  </a:lnTo>
                  <a:lnTo>
                    <a:pt x="103" y="0"/>
                  </a:lnTo>
                  <a:lnTo>
                    <a:pt x="103" y="0"/>
                  </a:lnTo>
                  <a:lnTo>
                    <a:pt x="103" y="0"/>
                  </a:lnTo>
                  <a:lnTo>
                    <a:pt x="103" y="0"/>
                  </a:lnTo>
                  <a:lnTo>
                    <a:pt x="103" y="0"/>
                  </a:lnTo>
                  <a:lnTo>
                    <a:pt x="103" y="0"/>
                  </a:lnTo>
                  <a:lnTo>
                    <a:pt x="103" y="0"/>
                  </a:lnTo>
                  <a:lnTo>
                    <a:pt x="100" y="7"/>
                  </a:lnTo>
                  <a:lnTo>
                    <a:pt x="95" y="14"/>
                  </a:lnTo>
                  <a:lnTo>
                    <a:pt x="91" y="21"/>
                  </a:lnTo>
                  <a:lnTo>
                    <a:pt x="87" y="28"/>
                  </a:lnTo>
                  <a:lnTo>
                    <a:pt x="81" y="34"/>
                  </a:lnTo>
                  <a:lnTo>
                    <a:pt x="74" y="40"/>
                  </a:lnTo>
                  <a:lnTo>
                    <a:pt x="68" y="46"/>
                  </a:lnTo>
                  <a:lnTo>
                    <a:pt x="59" y="50"/>
                  </a:lnTo>
                  <a:lnTo>
                    <a:pt x="52" y="54"/>
                  </a:lnTo>
                  <a:lnTo>
                    <a:pt x="44" y="57"/>
                  </a:lnTo>
                  <a:lnTo>
                    <a:pt x="35" y="58"/>
                  </a:lnTo>
                  <a:lnTo>
                    <a:pt x="26" y="60"/>
                  </a:lnTo>
                  <a:lnTo>
                    <a:pt x="18" y="61"/>
                  </a:lnTo>
                  <a:lnTo>
                    <a:pt x="9" y="60"/>
                  </a:lnTo>
                  <a:lnTo>
                    <a:pt x="0" y="58"/>
                  </a:lnTo>
                  <a:lnTo>
                    <a:pt x="0" y="58"/>
                  </a:lnTo>
                  <a:lnTo>
                    <a:pt x="0" y="60"/>
                  </a:lnTo>
                  <a:lnTo>
                    <a:pt x="2" y="60"/>
                  </a:lnTo>
                  <a:lnTo>
                    <a:pt x="2" y="60"/>
                  </a:lnTo>
                  <a:lnTo>
                    <a:pt x="2" y="60"/>
                  </a:lnTo>
                  <a:lnTo>
                    <a:pt x="2" y="60"/>
                  </a:lnTo>
                  <a:lnTo>
                    <a:pt x="2" y="60"/>
                  </a:lnTo>
                  <a:lnTo>
                    <a:pt x="2"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4" name="Freeform 1714"/>
            <p:cNvSpPr>
              <a:spLocks/>
            </p:cNvSpPr>
            <p:nvPr/>
          </p:nvSpPr>
          <p:spPr bwMode="auto">
            <a:xfrm>
              <a:off x="3970" y="2599"/>
              <a:ext cx="103" cy="63"/>
            </a:xfrm>
            <a:custGeom>
              <a:avLst/>
              <a:gdLst>
                <a:gd name="T0" fmla="*/ 0 w 103"/>
                <a:gd name="T1" fmla="*/ 60 h 63"/>
                <a:gd name="T2" fmla="*/ 9 w 103"/>
                <a:gd name="T3" fmla="*/ 62 h 63"/>
                <a:gd name="T4" fmla="*/ 18 w 103"/>
                <a:gd name="T5" fmla="*/ 63 h 63"/>
                <a:gd name="T6" fmla="*/ 26 w 103"/>
                <a:gd name="T7" fmla="*/ 62 h 63"/>
                <a:gd name="T8" fmla="*/ 35 w 103"/>
                <a:gd name="T9" fmla="*/ 60 h 63"/>
                <a:gd name="T10" fmla="*/ 44 w 103"/>
                <a:gd name="T11" fmla="*/ 59 h 63"/>
                <a:gd name="T12" fmla="*/ 52 w 103"/>
                <a:gd name="T13" fmla="*/ 56 h 63"/>
                <a:gd name="T14" fmla="*/ 59 w 103"/>
                <a:gd name="T15" fmla="*/ 52 h 63"/>
                <a:gd name="T16" fmla="*/ 68 w 103"/>
                <a:gd name="T17" fmla="*/ 48 h 63"/>
                <a:gd name="T18" fmla="*/ 74 w 103"/>
                <a:gd name="T19" fmla="*/ 42 h 63"/>
                <a:gd name="T20" fmla="*/ 81 w 103"/>
                <a:gd name="T21" fmla="*/ 36 h 63"/>
                <a:gd name="T22" fmla="*/ 87 w 103"/>
                <a:gd name="T23" fmla="*/ 30 h 63"/>
                <a:gd name="T24" fmla="*/ 91 w 103"/>
                <a:gd name="T25" fmla="*/ 23 h 63"/>
                <a:gd name="T26" fmla="*/ 95 w 103"/>
                <a:gd name="T27" fmla="*/ 16 h 63"/>
                <a:gd name="T28" fmla="*/ 100 w 103"/>
                <a:gd name="T29" fmla="*/ 9 h 63"/>
                <a:gd name="T30" fmla="*/ 103 w 103"/>
                <a:gd name="T31" fmla="*/ 2 h 63"/>
                <a:gd name="T32" fmla="*/ 103 w 103"/>
                <a:gd name="T33" fmla="*/ 2 h 63"/>
                <a:gd name="T34" fmla="*/ 103 w 103"/>
                <a:gd name="T35" fmla="*/ 0 h 63"/>
                <a:gd name="T36" fmla="*/ 103 w 103"/>
                <a:gd name="T37" fmla="*/ 0 h 63"/>
                <a:gd name="T38" fmla="*/ 103 w 103"/>
                <a:gd name="T39" fmla="*/ 0 h 63"/>
                <a:gd name="T40" fmla="*/ 103 w 103"/>
                <a:gd name="T41" fmla="*/ 0 h 63"/>
                <a:gd name="T42" fmla="*/ 103 w 103"/>
                <a:gd name="T43" fmla="*/ 0 h 63"/>
                <a:gd name="T44" fmla="*/ 103 w 103"/>
                <a:gd name="T45" fmla="*/ 0 h 63"/>
                <a:gd name="T46" fmla="*/ 103 w 103"/>
                <a:gd name="T47" fmla="*/ 0 h 63"/>
                <a:gd name="T48" fmla="*/ 103 w 103"/>
                <a:gd name="T49" fmla="*/ 0 h 63"/>
                <a:gd name="T50" fmla="*/ 100 w 103"/>
                <a:gd name="T51" fmla="*/ 9 h 63"/>
                <a:gd name="T52" fmla="*/ 95 w 103"/>
                <a:gd name="T53" fmla="*/ 16 h 63"/>
                <a:gd name="T54" fmla="*/ 91 w 103"/>
                <a:gd name="T55" fmla="*/ 23 h 63"/>
                <a:gd name="T56" fmla="*/ 85 w 103"/>
                <a:gd name="T57" fmla="*/ 30 h 63"/>
                <a:gd name="T58" fmla="*/ 80 w 103"/>
                <a:gd name="T59" fmla="*/ 36 h 63"/>
                <a:gd name="T60" fmla="*/ 74 w 103"/>
                <a:gd name="T61" fmla="*/ 42 h 63"/>
                <a:gd name="T62" fmla="*/ 67 w 103"/>
                <a:gd name="T63" fmla="*/ 48 h 63"/>
                <a:gd name="T64" fmla="*/ 59 w 103"/>
                <a:gd name="T65" fmla="*/ 52 h 63"/>
                <a:gd name="T66" fmla="*/ 52 w 103"/>
                <a:gd name="T67" fmla="*/ 55 h 63"/>
                <a:gd name="T68" fmla="*/ 44 w 103"/>
                <a:gd name="T69" fmla="*/ 58 h 63"/>
                <a:gd name="T70" fmla="*/ 35 w 103"/>
                <a:gd name="T71" fmla="*/ 60 h 63"/>
                <a:gd name="T72" fmla="*/ 26 w 103"/>
                <a:gd name="T73" fmla="*/ 62 h 63"/>
                <a:gd name="T74" fmla="*/ 18 w 103"/>
                <a:gd name="T75" fmla="*/ 62 h 63"/>
                <a:gd name="T76" fmla="*/ 9 w 103"/>
                <a:gd name="T77" fmla="*/ 62 h 63"/>
                <a:gd name="T78" fmla="*/ 0 w 103"/>
                <a:gd name="T79" fmla="*/ 60 h 63"/>
                <a:gd name="T80" fmla="*/ 0 w 103"/>
                <a:gd name="T81" fmla="*/ 60 h 63"/>
                <a:gd name="T82" fmla="*/ 0 w 103"/>
                <a:gd name="T83" fmla="*/ 60 h 63"/>
                <a:gd name="T84" fmla="*/ 0 w 103"/>
                <a:gd name="T85" fmla="*/ 60 h 63"/>
                <a:gd name="T86" fmla="*/ 0 w 103"/>
                <a:gd name="T87" fmla="*/ 60 h 63"/>
                <a:gd name="T88" fmla="*/ 0 w 103"/>
                <a:gd name="T89" fmla="*/ 60 h 63"/>
                <a:gd name="T90" fmla="*/ 0 w 103"/>
                <a:gd name="T91" fmla="*/ 60 h 63"/>
                <a:gd name="T92" fmla="*/ 0 w 103"/>
                <a:gd name="T93" fmla="*/ 60 h 63"/>
                <a:gd name="T94" fmla="*/ 0 w 103"/>
                <a:gd name="T95"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63">
                  <a:moveTo>
                    <a:pt x="0" y="60"/>
                  </a:moveTo>
                  <a:lnTo>
                    <a:pt x="9" y="62"/>
                  </a:lnTo>
                  <a:lnTo>
                    <a:pt x="18" y="63"/>
                  </a:lnTo>
                  <a:lnTo>
                    <a:pt x="26" y="62"/>
                  </a:lnTo>
                  <a:lnTo>
                    <a:pt x="35" y="60"/>
                  </a:lnTo>
                  <a:lnTo>
                    <a:pt x="44" y="59"/>
                  </a:lnTo>
                  <a:lnTo>
                    <a:pt x="52" y="56"/>
                  </a:lnTo>
                  <a:lnTo>
                    <a:pt x="59" y="52"/>
                  </a:lnTo>
                  <a:lnTo>
                    <a:pt x="68" y="48"/>
                  </a:lnTo>
                  <a:lnTo>
                    <a:pt x="74" y="42"/>
                  </a:lnTo>
                  <a:lnTo>
                    <a:pt x="81" y="36"/>
                  </a:lnTo>
                  <a:lnTo>
                    <a:pt x="87" y="30"/>
                  </a:lnTo>
                  <a:lnTo>
                    <a:pt x="91" y="23"/>
                  </a:lnTo>
                  <a:lnTo>
                    <a:pt x="95" y="16"/>
                  </a:lnTo>
                  <a:lnTo>
                    <a:pt x="100" y="9"/>
                  </a:lnTo>
                  <a:lnTo>
                    <a:pt x="103" y="2"/>
                  </a:lnTo>
                  <a:lnTo>
                    <a:pt x="103" y="2"/>
                  </a:lnTo>
                  <a:lnTo>
                    <a:pt x="103" y="0"/>
                  </a:lnTo>
                  <a:lnTo>
                    <a:pt x="103" y="0"/>
                  </a:lnTo>
                  <a:lnTo>
                    <a:pt x="103" y="0"/>
                  </a:lnTo>
                  <a:lnTo>
                    <a:pt x="103" y="0"/>
                  </a:lnTo>
                  <a:lnTo>
                    <a:pt x="103" y="0"/>
                  </a:lnTo>
                  <a:lnTo>
                    <a:pt x="103" y="0"/>
                  </a:lnTo>
                  <a:lnTo>
                    <a:pt x="103" y="0"/>
                  </a:lnTo>
                  <a:lnTo>
                    <a:pt x="103" y="0"/>
                  </a:lnTo>
                  <a:lnTo>
                    <a:pt x="100" y="9"/>
                  </a:lnTo>
                  <a:lnTo>
                    <a:pt x="95" y="16"/>
                  </a:lnTo>
                  <a:lnTo>
                    <a:pt x="91" y="23"/>
                  </a:lnTo>
                  <a:lnTo>
                    <a:pt x="85" y="30"/>
                  </a:lnTo>
                  <a:lnTo>
                    <a:pt x="80" y="36"/>
                  </a:lnTo>
                  <a:lnTo>
                    <a:pt x="74" y="42"/>
                  </a:lnTo>
                  <a:lnTo>
                    <a:pt x="67" y="48"/>
                  </a:lnTo>
                  <a:lnTo>
                    <a:pt x="59" y="52"/>
                  </a:lnTo>
                  <a:lnTo>
                    <a:pt x="52" y="55"/>
                  </a:lnTo>
                  <a:lnTo>
                    <a:pt x="44" y="58"/>
                  </a:lnTo>
                  <a:lnTo>
                    <a:pt x="35" y="60"/>
                  </a:lnTo>
                  <a:lnTo>
                    <a:pt x="26" y="62"/>
                  </a:lnTo>
                  <a:lnTo>
                    <a:pt x="18" y="62"/>
                  </a:lnTo>
                  <a:lnTo>
                    <a:pt x="9" y="62"/>
                  </a:lnTo>
                  <a:lnTo>
                    <a:pt x="0" y="60"/>
                  </a:lnTo>
                  <a:lnTo>
                    <a:pt x="0" y="60"/>
                  </a:lnTo>
                  <a:lnTo>
                    <a:pt x="0" y="60"/>
                  </a:lnTo>
                  <a:lnTo>
                    <a:pt x="0" y="60"/>
                  </a:lnTo>
                  <a:lnTo>
                    <a:pt x="0" y="60"/>
                  </a:lnTo>
                  <a:lnTo>
                    <a:pt x="0" y="60"/>
                  </a:lnTo>
                  <a:lnTo>
                    <a:pt x="0" y="60"/>
                  </a:lnTo>
                  <a:lnTo>
                    <a:pt x="0" y="60"/>
                  </a:lnTo>
                  <a:lnTo>
                    <a:pt x="0" y="60"/>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5" name="Freeform 1715"/>
            <p:cNvSpPr>
              <a:spLocks/>
            </p:cNvSpPr>
            <p:nvPr/>
          </p:nvSpPr>
          <p:spPr bwMode="auto">
            <a:xfrm>
              <a:off x="3969" y="2598"/>
              <a:ext cx="104" cy="63"/>
            </a:xfrm>
            <a:custGeom>
              <a:avLst/>
              <a:gdLst>
                <a:gd name="T0" fmla="*/ 1 w 104"/>
                <a:gd name="T1" fmla="*/ 61 h 63"/>
                <a:gd name="T2" fmla="*/ 10 w 104"/>
                <a:gd name="T3" fmla="*/ 63 h 63"/>
                <a:gd name="T4" fmla="*/ 19 w 104"/>
                <a:gd name="T5" fmla="*/ 63 h 63"/>
                <a:gd name="T6" fmla="*/ 27 w 104"/>
                <a:gd name="T7" fmla="*/ 63 h 63"/>
                <a:gd name="T8" fmla="*/ 36 w 104"/>
                <a:gd name="T9" fmla="*/ 61 h 63"/>
                <a:gd name="T10" fmla="*/ 45 w 104"/>
                <a:gd name="T11" fmla="*/ 59 h 63"/>
                <a:gd name="T12" fmla="*/ 53 w 104"/>
                <a:gd name="T13" fmla="*/ 56 h 63"/>
                <a:gd name="T14" fmla="*/ 60 w 104"/>
                <a:gd name="T15" fmla="*/ 53 h 63"/>
                <a:gd name="T16" fmla="*/ 68 w 104"/>
                <a:gd name="T17" fmla="*/ 49 h 63"/>
                <a:gd name="T18" fmla="*/ 75 w 104"/>
                <a:gd name="T19" fmla="*/ 43 h 63"/>
                <a:gd name="T20" fmla="*/ 81 w 104"/>
                <a:gd name="T21" fmla="*/ 37 h 63"/>
                <a:gd name="T22" fmla="*/ 86 w 104"/>
                <a:gd name="T23" fmla="*/ 31 h 63"/>
                <a:gd name="T24" fmla="*/ 92 w 104"/>
                <a:gd name="T25" fmla="*/ 24 h 63"/>
                <a:gd name="T26" fmla="*/ 96 w 104"/>
                <a:gd name="T27" fmla="*/ 17 h 63"/>
                <a:gd name="T28" fmla="*/ 101 w 104"/>
                <a:gd name="T29" fmla="*/ 10 h 63"/>
                <a:gd name="T30" fmla="*/ 104 w 104"/>
                <a:gd name="T31" fmla="*/ 1 h 63"/>
                <a:gd name="T32" fmla="*/ 104 w 104"/>
                <a:gd name="T33" fmla="*/ 1 h 63"/>
                <a:gd name="T34" fmla="*/ 104 w 104"/>
                <a:gd name="T35" fmla="*/ 1 h 63"/>
                <a:gd name="T36" fmla="*/ 104 w 104"/>
                <a:gd name="T37" fmla="*/ 1 h 63"/>
                <a:gd name="T38" fmla="*/ 104 w 104"/>
                <a:gd name="T39" fmla="*/ 0 h 63"/>
                <a:gd name="T40" fmla="*/ 104 w 104"/>
                <a:gd name="T41" fmla="*/ 0 h 63"/>
                <a:gd name="T42" fmla="*/ 104 w 104"/>
                <a:gd name="T43" fmla="*/ 0 h 63"/>
                <a:gd name="T44" fmla="*/ 104 w 104"/>
                <a:gd name="T45" fmla="*/ 0 h 63"/>
                <a:gd name="T46" fmla="*/ 104 w 104"/>
                <a:gd name="T47" fmla="*/ 0 h 63"/>
                <a:gd name="T48" fmla="*/ 104 w 104"/>
                <a:gd name="T49" fmla="*/ 0 h 63"/>
                <a:gd name="T50" fmla="*/ 102 w 104"/>
                <a:gd name="T51" fmla="*/ 1 h 63"/>
                <a:gd name="T52" fmla="*/ 99 w 104"/>
                <a:gd name="T53" fmla="*/ 10 h 63"/>
                <a:gd name="T54" fmla="*/ 96 w 104"/>
                <a:gd name="T55" fmla="*/ 17 h 63"/>
                <a:gd name="T56" fmla="*/ 92 w 104"/>
                <a:gd name="T57" fmla="*/ 24 h 63"/>
                <a:gd name="T58" fmla="*/ 86 w 104"/>
                <a:gd name="T59" fmla="*/ 31 h 63"/>
                <a:gd name="T60" fmla="*/ 81 w 104"/>
                <a:gd name="T61" fmla="*/ 37 h 63"/>
                <a:gd name="T62" fmla="*/ 75 w 104"/>
                <a:gd name="T63" fmla="*/ 43 h 63"/>
                <a:gd name="T64" fmla="*/ 68 w 104"/>
                <a:gd name="T65" fmla="*/ 47 h 63"/>
                <a:gd name="T66" fmla="*/ 60 w 104"/>
                <a:gd name="T67" fmla="*/ 51 h 63"/>
                <a:gd name="T68" fmla="*/ 53 w 104"/>
                <a:gd name="T69" fmla="*/ 56 h 63"/>
                <a:gd name="T70" fmla="*/ 45 w 104"/>
                <a:gd name="T71" fmla="*/ 59 h 63"/>
                <a:gd name="T72" fmla="*/ 36 w 104"/>
                <a:gd name="T73" fmla="*/ 61 h 63"/>
                <a:gd name="T74" fmla="*/ 27 w 104"/>
                <a:gd name="T75" fmla="*/ 63 h 63"/>
                <a:gd name="T76" fmla="*/ 19 w 104"/>
                <a:gd name="T77" fmla="*/ 63 h 63"/>
                <a:gd name="T78" fmla="*/ 10 w 104"/>
                <a:gd name="T79" fmla="*/ 63 h 63"/>
                <a:gd name="T80" fmla="*/ 1 w 104"/>
                <a:gd name="T81" fmla="*/ 61 h 63"/>
                <a:gd name="T82" fmla="*/ 0 w 104"/>
                <a:gd name="T83" fmla="*/ 60 h 63"/>
                <a:gd name="T84" fmla="*/ 0 w 104"/>
                <a:gd name="T85" fmla="*/ 60 h 63"/>
                <a:gd name="T86" fmla="*/ 0 w 104"/>
                <a:gd name="T87" fmla="*/ 61 h 63"/>
                <a:gd name="T88" fmla="*/ 0 w 104"/>
                <a:gd name="T89" fmla="*/ 61 h 63"/>
                <a:gd name="T90" fmla="*/ 0 w 104"/>
                <a:gd name="T91" fmla="*/ 61 h 63"/>
                <a:gd name="T92" fmla="*/ 0 w 104"/>
                <a:gd name="T93" fmla="*/ 61 h 63"/>
                <a:gd name="T94" fmla="*/ 1 w 104"/>
                <a:gd name="T95" fmla="*/ 61 h 63"/>
                <a:gd name="T96" fmla="*/ 1 w 104"/>
                <a:gd name="T97" fmla="*/ 61 h 63"/>
                <a:gd name="T98" fmla="*/ 1 w 104"/>
                <a:gd name="T99"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3">
                  <a:moveTo>
                    <a:pt x="1" y="61"/>
                  </a:moveTo>
                  <a:lnTo>
                    <a:pt x="10" y="63"/>
                  </a:lnTo>
                  <a:lnTo>
                    <a:pt x="19" y="63"/>
                  </a:lnTo>
                  <a:lnTo>
                    <a:pt x="27" y="63"/>
                  </a:lnTo>
                  <a:lnTo>
                    <a:pt x="36" y="61"/>
                  </a:lnTo>
                  <a:lnTo>
                    <a:pt x="45" y="59"/>
                  </a:lnTo>
                  <a:lnTo>
                    <a:pt x="53" y="56"/>
                  </a:lnTo>
                  <a:lnTo>
                    <a:pt x="60" y="53"/>
                  </a:lnTo>
                  <a:lnTo>
                    <a:pt x="68" y="49"/>
                  </a:lnTo>
                  <a:lnTo>
                    <a:pt x="75" y="43"/>
                  </a:lnTo>
                  <a:lnTo>
                    <a:pt x="81" y="37"/>
                  </a:lnTo>
                  <a:lnTo>
                    <a:pt x="86" y="31"/>
                  </a:lnTo>
                  <a:lnTo>
                    <a:pt x="92" y="24"/>
                  </a:lnTo>
                  <a:lnTo>
                    <a:pt x="96" y="17"/>
                  </a:lnTo>
                  <a:lnTo>
                    <a:pt x="101" y="10"/>
                  </a:lnTo>
                  <a:lnTo>
                    <a:pt x="104" y="1"/>
                  </a:lnTo>
                  <a:lnTo>
                    <a:pt x="104" y="1"/>
                  </a:lnTo>
                  <a:lnTo>
                    <a:pt x="104" y="1"/>
                  </a:lnTo>
                  <a:lnTo>
                    <a:pt x="104" y="1"/>
                  </a:lnTo>
                  <a:lnTo>
                    <a:pt x="104" y="0"/>
                  </a:lnTo>
                  <a:lnTo>
                    <a:pt x="104" y="0"/>
                  </a:lnTo>
                  <a:lnTo>
                    <a:pt x="104" y="0"/>
                  </a:lnTo>
                  <a:lnTo>
                    <a:pt x="104" y="0"/>
                  </a:lnTo>
                  <a:lnTo>
                    <a:pt x="104" y="0"/>
                  </a:lnTo>
                  <a:lnTo>
                    <a:pt x="104" y="0"/>
                  </a:lnTo>
                  <a:lnTo>
                    <a:pt x="102" y="1"/>
                  </a:lnTo>
                  <a:lnTo>
                    <a:pt x="99" y="10"/>
                  </a:lnTo>
                  <a:lnTo>
                    <a:pt x="96" y="17"/>
                  </a:lnTo>
                  <a:lnTo>
                    <a:pt x="92" y="24"/>
                  </a:lnTo>
                  <a:lnTo>
                    <a:pt x="86" y="31"/>
                  </a:lnTo>
                  <a:lnTo>
                    <a:pt x="81" y="37"/>
                  </a:lnTo>
                  <a:lnTo>
                    <a:pt x="75" y="43"/>
                  </a:lnTo>
                  <a:lnTo>
                    <a:pt x="68" y="47"/>
                  </a:lnTo>
                  <a:lnTo>
                    <a:pt x="60" y="51"/>
                  </a:lnTo>
                  <a:lnTo>
                    <a:pt x="53" y="56"/>
                  </a:lnTo>
                  <a:lnTo>
                    <a:pt x="45" y="59"/>
                  </a:lnTo>
                  <a:lnTo>
                    <a:pt x="36" y="61"/>
                  </a:lnTo>
                  <a:lnTo>
                    <a:pt x="27" y="63"/>
                  </a:lnTo>
                  <a:lnTo>
                    <a:pt x="19" y="63"/>
                  </a:lnTo>
                  <a:lnTo>
                    <a:pt x="10" y="63"/>
                  </a:lnTo>
                  <a:lnTo>
                    <a:pt x="1" y="61"/>
                  </a:lnTo>
                  <a:lnTo>
                    <a:pt x="0" y="60"/>
                  </a:lnTo>
                  <a:lnTo>
                    <a:pt x="0" y="60"/>
                  </a:lnTo>
                  <a:lnTo>
                    <a:pt x="0" y="61"/>
                  </a:lnTo>
                  <a:lnTo>
                    <a:pt x="0" y="61"/>
                  </a:lnTo>
                  <a:lnTo>
                    <a:pt x="0" y="61"/>
                  </a:lnTo>
                  <a:lnTo>
                    <a:pt x="0" y="61"/>
                  </a:lnTo>
                  <a:lnTo>
                    <a:pt x="1" y="61"/>
                  </a:lnTo>
                  <a:lnTo>
                    <a:pt x="1" y="61"/>
                  </a:lnTo>
                  <a:lnTo>
                    <a:pt x="1" y="61"/>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6" name="Freeform 1716"/>
            <p:cNvSpPr>
              <a:spLocks/>
            </p:cNvSpPr>
            <p:nvPr/>
          </p:nvSpPr>
          <p:spPr bwMode="auto">
            <a:xfrm>
              <a:off x="3968" y="2596"/>
              <a:ext cx="105" cy="65"/>
            </a:xfrm>
            <a:custGeom>
              <a:avLst/>
              <a:gdLst>
                <a:gd name="T0" fmla="*/ 1 w 105"/>
                <a:gd name="T1" fmla="*/ 62 h 65"/>
                <a:gd name="T2" fmla="*/ 2 w 105"/>
                <a:gd name="T3" fmla="*/ 63 h 65"/>
                <a:gd name="T4" fmla="*/ 11 w 105"/>
                <a:gd name="T5" fmla="*/ 65 h 65"/>
                <a:gd name="T6" fmla="*/ 20 w 105"/>
                <a:gd name="T7" fmla="*/ 65 h 65"/>
                <a:gd name="T8" fmla="*/ 28 w 105"/>
                <a:gd name="T9" fmla="*/ 65 h 65"/>
                <a:gd name="T10" fmla="*/ 37 w 105"/>
                <a:gd name="T11" fmla="*/ 63 h 65"/>
                <a:gd name="T12" fmla="*/ 46 w 105"/>
                <a:gd name="T13" fmla="*/ 61 h 65"/>
                <a:gd name="T14" fmla="*/ 54 w 105"/>
                <a:gd name="T15" fmla="*/ 58 h 65"/>
                <a:gd name="T16" fmla="*/ 61 w 105"/>
                <a:gd name="T17" fmla="*/ 53 h 65"/>
                <a:gd name="T18" fmla="*/ 69 w 105"/>
                <a:gd name="T19" fmla="*/ 49 h 65"/>
                <a:gd name="T20" fmla="*/ 76 w 105"/>
                <a:gd name="T21" fmla="*/ 45 h 65"/>
                <a:gd name="T22" fmla="*/ 82 w 105"/>
                <a:gd name="T23" fmla="*/ 39 h 65"/>
                <a:gd name="T24" fmla="*/ 87 w 105"/>
                <a:gd name="T25" fmla="*/ 33 h 65"/>
                <a:gd name="T26" fmla="*/ 93 w 105"/>
                <a:gd name="T27" fmla="*/ 26 h 65"/>
                <a:gd name="T28" fmla="*/ 97 w 105"/>
                <a:gd name="T29" fmla="*/ 19 h 65"/>
                <a:gd name="T30" fmla="*/ 100 w 105"/>
                <a:gd name="T31" fmla="*/ 12 h 65"/>
                <a:gd name="T32" fmla="*/ 103 w 105"/>
                <a:gd name="T33" fmla="*/ 3 h 65"/>
                <a:gd name="T34" fmla="*/ 105 w 105"/>
                <a:gd name="T35" fmla="*/ 2 h 65"/>
                <a:gd name="T36" fmla="*/ 105 w 105"/>
                <a:gd name="T37" fmla="*/ 2 h 65"/>
                <a:gd name="T38" fmla="*/ 105 w 105"/>
                <a:gd name="T39" fmla="*/ 2 h 65"/>
                <a:gd name="T40" fmla="*/ 105 w 105"/>
                <a:gd name="T41" fmla="*/ 2 h 65"/>
                <a:gd name="T42" fmla="*/ 105 w 105"/>
                <a:gd name="T43" fmla="*/ 0 h 65"/>
                <a:gd name="T44" fmla="*/ 105 w 105"/>
                <a:gd name="T45" fmla="*/ 0 h 65"/>
                <a:gd name="T46" fmla="*/ 105 w 105"/>
                <a:gd name="T47" fmla="*/ 0 h 65"/>
                <a:gd name="T48" fmla="*/ 103 w 105"/>
                <a:gd name="T49" fmla="*/ 0 h 65"/>
                <a:gd name="T50" fmla="*/ 103 w 105"/>
                <a:gd name="T51" fmla="*/ 0 h 65"/>
                <a:gd name="T52" fmla="*/ 103 w 105"/>
                <a:gd name="T53" fmla="*/ 3 h 65"/>
                <a:gd name="T54" fmla="*/ 100 w 105"/>
                <a:gd name="T55" fmla="*/ 10 h 65"/>
                <a:gd name="T56" fmla="*/ 96 w 105"/>
                <a:gd name="T57" fmla="*/ 19 h 65"/>
                <a:gd name="T58" fmla="*/ 92 w 105"/>
                <a:gd name="T59" fmla="*/ 26 h 65"/>
                <a:gd name="T60" fmla="*/ 87 w 105"/>
                <a:gd name="T61" fmla="*/ 32 h 65"/>
                <a:gd name="T62" fmla="*/ 82 w 105"/>
                <a:gd name="T63" fmla="*/ 39 h 65"/>
                <a:gd name="T64" fmla="*/ 76 w 105"/>
                <a:gd name="T65" fmla="*/ 45 h 65"/>
                <a:gd name="T66" fmla="*/ 69 w 105"/>
                <a:gd name="T67" fmla="*/ 49 h 65"/>
                <a:gd name="T68" fmla="*/ 61 w 105"/>
                <a:gd name="T69" fmla="*/ 53 h 65"/>
                <a:gd name="T70" fmla="*/ 54 w 105"/>
                <a:gd name="T71" fmla="*/ 58 h 65"/>
                <a:gd name="T72" fmla="*/ 46 w 105"/>
                <a:gd name="T73" fmla="*/ 61 h 65"/>
                <a:gd name="T74" fmla="*/ 37 w 105"/>
                <a:gd name="T75" fmla="*/ 62 h 65"/>
                <a:gd name="T76" fmla="*/ 28 w 105"/>
                <a:gd name="T77" fmla="*/ 63 h 65"/>
                <a:gd name="T78" fmla="*/ 20 w 105"/>
                <a:gd name="T79" fmla="*/ 63 h 65"/>
                <a:gd name="T80" fmla="*/ 11 w 105"/>
                <a:gd name="T81" fmla="*/ 63 h 65"/>
                <a:gd name="T82" fmla="*/ 2 w 105"/>
                <a:gd name="T83" fmla="*/ 62 h 65"/>
                <a:gd name="T84" fmla="*/ 0 w 105"/>
                <a:gd name="T85" fmla="*/ 62 h 65"/>
                <a:gd name="T86" fmla="*/ 0 w 105"/>
                <a:gd name="T87" fmla="*/ 62 h 65"/>
                <a:gd name="T88" fmla="*/ 0 w 105"/>
                <a:gd name="T89" fmla="*/ 62 h 65"/>
                <a:gd name="T90" fmla="*/ 1 w 105"/>
                <a:gd name="T91" fmla="*/ 62 h 65"/>
                <a:gd name="T92" fmla="*/ 1 w 105"/>
                <a:gd name="T93" fmla="*/ 62 h 65"/>
                <a:gd name="T94" fmla="*/ 1 w 105"/>
                <a:gd name="T95" fmla="*/ 62 h 65"/>
                <a:gd name="T96" fmla="*/ 1 w 105"/>
                <a:gd name="T97" fmla="*/ 62 h 65"/>
                <a:gd name="T98" fmla="*/ 1 w 105"/>
                <a:gd name="T99" fmla="*/ 62 h 65"/>
                <a:gd name="T100" fmla="*/ 1 w 105"/>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5">
                  <a:moveTo>
                    <a:pt x="1" y="62"/>
                  </a:moveTo>
                  <a:lnTo>
                    <a:pt x="2" y="63"/>
                  </a:lnTo>
                  <a:lnTo>
                    <a:pt x="11" y="65"/>
                  </a:lnTo>
                  <a:lnTo>
                    <a:pt x="20" y="65"/>
                  </a:lnTo>
                  <a:lnTo>
                    <a:pt x="28" y="65"/>
                  </a:lnTo>
                  <a:lnTo>
                    <a:pt x="37" y="63"/>
                  </a:lnTo>
                  <a:lnTo>
                    <a:pt x="46" y="61"/>
                  </a:lnTo>
                  <a:lnTo>
                    <a:pt x="54" y="58"/>
                  </a:lnTo>
                  <a:lnTo>
                    <a:pt x="61" y="53"/>
                  </a:lnTo>
                  <a:lnTo>
                    <a:pt x="69" y="49"/>
                  </a:lnTo>
                  <a:lnTo>
                    <a:pt x="76" y="45"/>
                  </a:lnTo>
                  <a:lnTo>
                    <a:pt x="82" y="39"/>
                  </a:lnTo>
                  <a:lnTo>
                    <a:pt x="87" y="33"/>
                  </a:lnTo>
                  <a:lnTo>
                    <a:pt x="93" y="26"/>
                  </a:lnTo>
                  <a:lnTo>
                    <a:pt x="97" y="19"/>
                  </a:lnTo>
                  <a:lnTo>
                    <a:pt x="100" y="12"/>
                  </a:lnTo>
                  <a:lnTo>
                    <a:pt x="103" y="3"/>
                  </a:lnTo>
                  <a:lnTo>
                    <a:pt x="105" y="2"/>
                  </a:lnTo>
                  <a:lnTo>
                    <a:pt x="105" y="2"/>
                  </a:lnTo>
                  <a:lnTo>
                    <a:pt x="105" y="2"/>
                  </a:lnTo>
                  <a:lnTo>
                    <a:pt x="105" y="2"/>
                  </a:lnTo>
                  <a:lnTo>
                    <a:pt x="105" y="0"/>
                  </a:lnTo>
                  <a:lnTo>
                    <a:pt x="105" y="0"/>
                  </a:lnTo>
                  <a:lnTo>
                    <a:pt x="105" y="0"/>
                  </a:lnTo>
                  <a:lnTo>
                    <a:pt x="103" y="0"/>
                  </a:lnTo>
                  <a:lnTo>
                    <a:pt x="103" y="0"/>
                  </a:lnTo>
                  <a:lnTo>
                    <a:pt x="103" y="3"/>
                  </a:lnTo>
                  <a:lnTo>
                    <a:pt x="100" y="10"/>
                  </a:lnTo>
                  <a:lnTo>
                    <a:pt x="96" y="19"/>
                  </a:lnTo>
                  <a:lnTo>
                    <a:pt x="92" y="26"/>
                  </a:lnTo>
                  <a:lnTo>
                    <a:pt x="87" y="32"/>
                  </a:lnTo>
                  <a:lnTo>
                    <a:pt x="82" y="39"/>
                  </a:lnTo>
                  <a:lnTo>
                    <a:pt x="76" y="45"/>
                  </a:lnTo>
                  <a:lnTo>
                    <a:pt x="69" y="49"/>
                  </a:lnTo>
                  <a:lnTo>
                    <a:pt x="61" y="53"/>
                  </a:lnTo>
                  <a:lnTo>
                    <a:pt x="54" y="58"/>
                  </a:lnTo>
                  <a:lnTo>
                    <a:pt x="46" y="61"/>
                  </a:lnTo>
                  <a:lnTo>
                    <a:pt x="37" y="62"/>
                  </a:lnTo>
                  <a:lnTo>
                    <a:pt x="28" y="63"/>
                  </a:lnTo>
                  <a:lnTo>
                    <a:pt x="20" y="63"/>
                  </a:lnTo>
                  <a:lnTo>
                    <a:pt x="11" y="63"/>
                  </a:lnTo>
                  <a:lnTo>
                    <a:pt x="2" y="62"/>
                  </a:lnTo>
                  <a:lnTo>
                    <a:pt x="0" y="62"/>
                  </a:lnTo>
                  <a:lnTo>
                    <a:pt x="0" y="62"/>
                  </a:lnTo>
                  <a:lnTo>
                    <a:pt x="0" y="62"/>
                  </a:lnTo>
                  <a:lnTo>
                    <a:pt x="1" y="62"/>
                  </a:lnTo>
                  <a:lnTo>
                    <a:pt x="1" y="62"/>
                  </a:lnTo>
                  <a:lnTo>
                    <a:pt x="1" y="62"/>
                  </a:lnTo>
                  <a:lnTo>
                    <a:pt x="1" y="62"/>
                  </a:lnTo>
                  <a:lnTo>
                    <a:pt x="1" y="62"/>
                  </a:lnTo>
                  <a:lnTo>
                    <a:pt x="1" y="6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7" name="Freeform 1717"/>
            <p:cNvSpPr>
              <a:spLocks/>
            </p:cNvSpPr>
            <p:nvPr/>
          </p:nvSpPr>
          <p:spPr bwMode="auto">
            <a:xfrm>
              <a:off x="3968" y="2595"/>
              <a:ext cx="103" cy="64"/>
            </a:xfrm>
            <a:custGeom>
              <a:avLst/>
              <a:gdLst>
                <a:gd name="T0" fmla="*/ 0 w 103"/>
                <a:gd name="T1" fmla="*/ 63 h 64"/>
                <a:gd name="T2" fmla="*/ 2 w 103"/>
                <a:gd name="T3" fmla="*/ 63 h 64"/>
                <a:gd name="T4" fmla="*/ 11 w 103"/>
                <a:gd name="T5" fmla="*/ 64 h 64"/>
                <a:gd name="T6" fmla="*/ 20 w 103"/>
                <a:gd name="T7" fmla="*/ 64 h 64"/>
                <a:gd name="T8" fmla="*/ 28 w 103"/>
                <a:gd name="T9" fmla="*/ 64 h 64"/>
                <a:gd name="T10" fmla="*/ 37 w 103"/>
                <a:gd name="T11" fmla="*/ 63 h 64"/>
                <a:gd name="T12" fmla="*/ 46 w 103"/>
                <a:gd name="T13" fmla="*/ 62 h 64"/>
                <a:gd name="T14" fmla="*/ 54 w 103"/>
                <a:gd name="T15" fmla="*/ 59 h 64"/>
                <a:gd name="T16" fmla="*/ 61 w 103"/>
                <a:gd name="T17" fmla="*/ 54 h 64"/>
                <a:gd name="T18" fmla="*/ 69 w 103"/>
                <a:gd name="T19" fmla="*/ 50 h 64"/>
                <a:gd name="T20" fmla="*/ 76 w 103"/>
                <a:gd name="T21" fmla="*/ 46 h 64"/>
                <a:gd name="T22" fmla="*/ 82 w 103"/>
                <a:gd name="T23" fmla="*/ 40 h 64"/>
                <a:gd name="T24" fmla="*/ 87 w 103"/>
                <a:gd name="T25" fmla="*/ 33 h 64"/>
                <a:gd name="T26" fmla="*/ 92 w 103"/>
                <a:gd name="T27" fmla="*/ 27 h 64"/>
                <a:gd name="T28" fmla="*/ 96 w 103"/>
                <a:gd name="T29" fmla="*/ 20 h 64"/>
                <a:gd name="T30" fmla="*/ 100 w 103"/>
                <a:gd name="T31" fmla="*/ 11 h 64"/>
                <a:gd name="T32" fmla="*/ 103 w 103"/>
                <a:gd name="T33" fmla="*/ 4 h 64"/>
                <a:gd name="T34" fmla="*/ 103 w 103"/>
                <a:gd name="T35" fmla="*/ 1 h 64"/>
                <a:gd name="T36" fmla="*/ 103 w 103"/>
                <a:gd name="T37" fmla="*/ 1 h 64"/>
                <a:gd name="T38" fmla="*/ 103 w 103"/>
                <a:gd name="T39" fmla="*/ 1 h 64"/>
                <a:gd name="T40" fmla="*/ 103 w 103"/>
                <a:gd name="T41" fmla="*/ 1 h 64"/>
                <a:gd name="T42" fmla="*/ 103 w 103"/>
                <a:gd name="T43" fmla="*/ 1 h 64"/>
                <a:gd name="T44" fmla="*/ 103 w 103"/>
                <a:gd name="T45" fmla="*/ 1 h 64"/>
                <a:gd name="T46" fmla="*/ 103 w 103"/>
                <a:gd name="T47" fmla="*/ 0 h 64"/>
                <a:gd name="T48" fmla="*/ 103 w 103"/>
                <a:gd name="T49" fmla="*/ 0 h 64"/>
                <a:gd name="T50" fmla="*/ 103 w 103"/>
                <a:gd name="T51" fmla="*/ 0 h 64"/>
                <a:gd name="T52" fmla="*/ 103 w 103"/>
                <a:gd name="T53" fmla="*/ 4 h 64"/>
                <a:gd name="T54" fmla="*/ 100 w 103"/>
                <a:gd name="T55" fmla="*/ 11 h 64"/>
                <a:gd name="T56" fmla="*/ 96 w 103"/>
                <a:gd name="T57" fmla="*/ 20 h 64"/>
                <a:gd name="T58" fmla="*/ 92 w 103"/>
                <a:gd name="T59" fmla="*/ 27 h 64"/>
                <a:gd name="T60" fmla="*/ 87 w 103"/>
                <a:gd name="T61" fmla="*/ 33 h 64"/>
                <a:gd name="T62" fmla="*/ 82 w 103"/>
                <a:gd name="T63" fmla="*/ 39 h 64"/>
                <a:gd name="T64" fmla="*/ 74 w 103"/>
                <a:gd name="T65" fmla="*/ 44 h 64"/>
                <a:gd name="T66" fmla="*/ 69 w 103"/>
                <a:gd name="T67" fmla="*/ 50 h 64"/>
                <a:gd name="T68" fmla="*/ 61 w 103"/>
                <a:gd name="T69" fmla="*/ 54 h 64"/>
                <a:gd name="T70" fmla="*/ 54 w 103"/>
                <a:gd name="T71" fmla="*/ 57 h 64"/>
                <a:gd name="T72" fmla="*/ 46 w 103"/>
                <a:gd name="T73" fmla="*/ 60 h 64"/>
                <a:gd name="T74" fmla="*/ 37 w 103"/>
                <a:gd name="T75" fmla="*/ 63 h 64"/>
                <a:gd name="T76" fmla="*/ 28 w 103"/>
                <a:gd name="T77" fmla="*/ 64 h 64"/>
                <a:gd name="T78" fmla="*/ 20 w 103"/>
                <a:gd name="T79" fmla="*/ 64 h 64"/>
                <a:gd name="T80" fmla="*/ 11 w 103"/>
                <a:gd name="T81" fmla="*/ 64 h 64"/>
                <a:gd name="T82" fmla="*/ 2 w 103"/>
                <a:gd name="T83" fmla="*/ 63 h 64"/>
                <a:gd name="T84" fmla="*/ 0 w 103"/>
                <a:gd name="T85" fmla="*/ 62 h 64"/>
                <a:gd name="T86" fmla="*/ 0 w 103"/>
                <a:gd name="T87" fmla="*/ 62 h 64"/>
                <a:gd name="T88" fmla="*/ 0 w 103"/>
                <a:gd name="T89" fmla="*/ 62 h 64"/>
                <a:gd name="T90" fmla="*/ 0 w 103"/>
                <a:gd name="T91" fmla="*/ 63 h 64"/>
                <a:gd name="T92" fmla="*/ 0 w 103"/>
                <a:gd name="T93" fmla="*/ 63 h 64"/>
                <a:gd name="T94" fmla="*/ 0 w 103"/>
                <a:gd name="T95" fmla="*/ 63 h 64"/>
                <a:gd name="T96" fmla="*/ 0 w 103"/>
                <a:gd name="T97" fmla="*/ 63 h 64"/>
                <a:gd name="T98" fmla="*/ 0 w 103"/>
                <a:gd name="T99" fmla="*/ 63 h 64"/>
                <a:gd name="T100" fmla="*/ 0 w 103"/>
                <a:gd name="T10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64">
                  <a:moveTo>
                    <a:pt x="0" y="63"/>
                  </a:moveTo>
                  <a:lnTo>
                    <a:pt x="2" y="63"/>
                  </a:lnTo>
                  <a:lnTo>
                    <a:pt x="11" y="64"/>
                  </a:lnTo>
                  <a:lnTo>
                    <a:pt x="20" y="64"/>
                  </a:lnTo>
                  <a:lnTo>
                    <a:pt x="28" y="64"/>
                  </a:lnTo>
                  <a:lnTo>
                    <a:pt x="37" y="63"/>
                  </a:lnTo>
                  <a:lnTo>
                    <a:pt x="46" y="62"/>
                  </a:lnTo>
                  <a:lnTo>
                    <a:pt x="54" y="59"/>
                  </a:lnTo>
                  <a:lnTo>
                    <a:pt x="61" y="54"/>
                  </a:lnTo>
                  <a:lnTo>
                    <a:pt x="69" y="50"/>
                  </a:lnTo>
                  <a:lnTo>
                    <a:pt x="76" y="46"/>
                  </a:lnTo>
                  <a:lnTo>
                    <a:pt x="82" y="40"/>
                  </a:lnTo>
                  <a:lnTo>
                    <a:pt x="87" y="33"/>
                  </a:lnTo>
                  <a:lnTo>
                    <a:pt x="92" y="27"/>
                  </a:lnTo>
                  <a:lnTo>
                    <a:pt x="96" y="20"/>
                  </a:lnTo>
                  <a:lnTo>
                    <a:pt x="100" y="11"/>
                  </a:lnTo>
                  <a:lnTo>
                    <a:pt x="103" y="4"/>
                  </a:lnTo>
                  <a:lnTo>
                    <a:pt x="103" y="1"/>
                  </a:lnTo>
                  <a:lnTo>
                    <a:pt x="103" y="1"/>
                  </a:lnTo>
                  <a:lnTo>
                    <a:pt x="103" y="1"/>
                  </a:lnTo>
                  <a:lnTo>
                    <a:pt x="103" y="1"/>
                  </a:lnTo>
                  <a:lnTo>
                    <a:pt x="103" y="1"/>
                  </a:lnTo>
                  <a:lnTo>
                    <a:pt x="103" y="1"/>
                  </a:lnTo>
                  <a:lnTo>
                    <a:pt x="103" y="0"/>
                  </a:lnTo>
                  <a:lnTo>
                    <a:pt x="103" y="0"/>
                  </a:lnTo>
                  <a:lnTo>
                    <a:pt x="103" y="0"/>
                  </a:lnTo>
                  <a:lnTo>
                    <a:pt x="103" y="4"/>
                  </a:lnTo>
                  <a:lnTo>
                    <a:pt x="100" y="11"/>
                  </a:lnTo>
                  <a:lnTo>
                    <a:pt x="96" y="20"/>
                  </a:lnTo>
                  <a:lnTo>
                    <a:pt x="92" y="27"/>
                  </a:lnTo>
                  <a:lnTo>
                    <a:pt x="87" y="33"/>
                  </a:lnTo>
                  <a:lnTo>
                    <a:pt x="82" y="39"/>
                  </a:lnTo>
                  <a:lnTo>
                    <a:pt x="74" y="44"/>
                  </a:lnTo>
                  <a:lnTo>
                    <a:pt x="69" y="50"/>
                  </a:lnTo>
                  <a:lnTo>
                    <a:pt x="61" y="54"/>
                  </a:lnTo>
                  <a:lnTo>
                    <a:pt x="54" y="57"/>
                  </a:lnTo>
                  <a:lnTo>
                    <a:pt x="46" y="60"/>
                  </a:lnTo>
                  <a:lnTo>
                    <a:pt x="37" y="63"/>
                  </a:lnTo>
                  <a:lnTo>
                    <a:pt x="28" y="64"/>
                  </a:lnTo>
                  <a:lnTo>
                    <a:pt x="20" y="64"/>
                  </a:lnTo>
                  <a:lnTo>
                    <a:pt x="11" y="64"/>
                  </a:lnTo>
                  <a:lnTo>
                    <a:pt x="2" y="63"/>
                  </a:lnTo>
                  <a:lnTo>
                    <a:pt x="0" y="62"/>
                  </a:lnTo>
                  <a:lnTo>
                    <a:pt x="0" y="62"/>
                  </a:lnTo>
                  <a:lnTo>
                    <a:pt x="0" y="62"/>
                  </a:lnTo>
                  <a:lnTo>
                    <a:pt x="0" y="63"/>
                  </a:lnTo>
                  <a:lnTo>
                    <a:pt x="0" y="63"/>
                  </a:lnTo>
                  <a:lnTo>
                    <a:pt x="0" y="63"/>
                  </a:lnTo>
                  <a:lnTo>
                    <a:pt x="0" y="63"/>
                  </a:lnTo>
                  <a:lnTo>
                    <a:pt x="0" y="63"/>
                  </a:lnTo>
                  <a:lnTo>
                    <a:pt x="0"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8" name="Freeform 1718"/>
            <p:cNvSpPr>
              <a:spLocks/>
            </p:cNvSpPr>
            <p:nvPr/>
          </p:nvSpPr>
          <p:spPr bwMode="auto">
            <a:xfrm>
              <a:off x="3966" y="2593"/>
              <a:ext cx="105" cy="66"/>
            </a:xfrm>
            <a:custGeom>
              <a:avLst/>
              <a:gdLst>
                <a:gd name="T0" fmla="*/ 2 w 105"/>
                <a:gd name="T1" fmla="*/ 64 h 66"/>
                <a:gd name="T2" fmla="*/ 4 w 105"/>
                <a:gd name="T3" fmla="*/ 65 h 66"/>
                <a:gd name="T4" fmla="*/ 13 w 105"/>
                <a:gd name="T5" fmla="*/ 66 h 66"/>
                <a:gd name="T6" fmla="*/ 22 w 105"/>
                <a:gd name="T7" fmla="*/ 66 h 66"/>
                <a:gd name="T8" fmla="*/ 30 w 105"/>
                <a:gd name="T9" fmla="*/ 66 h 66"/>
                <a:gd name="T10" fmla="*/ 39 w 105"/>
                <a:gd name="T11" fmla="*/ 65 h 66"/>
                <a:gd name="T12" fmla="*/ 48 w 105"/>
                <a:gd name="T13" fmla="*/ 62 h 66"/>
                <a:gd name="T14" fmla="*/ 56 w 105"/>
                <a:gd name="T15" fmla="*/ 59 h 66"/>
                <a:gd name="T16" fmla="*/ 63 w 105"/>
                <a:gd name="T17" fmla="*/ 56 h 66"/>
                <a:gd name="T18" fmla="*/ 71 w 105"/>
                <a:gd name="T19" fmla="*/ 52 h 66"/>
                <a:gd name="T20" fmla="*/ 76 w 105"/>
                <a:gd name="T21" fmla="*/ 46 h 66"/>
                <a:gd name="T22" fmla="*/ 84 w 105"/>
                <a:gd name="T23" fmla="*/ 41 h 66"/>
                <a:gd name="T24" fmla="*/ 89 w 105"/>
                <a:gd name="T25" fmla="*/ 35 h 66"/>
                <a:gd name="T26" fmla="*/ 94 w 105"/>
                <a:gd name="T27" fmla="*/ 29 h 66"/>
                <a:gd name="T28" fmla="*/ 98 w 105"/>
                <a:gd name="T29" fmla="*/ 22 h 66"/>
                <a:gd name="T30" fmla="*/ 102 w 105"/>
                <a:gd name="T31" fmla="*/ 13 h 66"/>
                <a:gd name="T32" fmla="*/ 105 w 105"/>
                <a:gd name="T33" fmla="*/ 6 h 66"/>
                <a:gd name="T34" fmla="*/ 105 w 105"/>
                <a:gd name="T35" fmla="*/ 2 h 66"/>
                <a:gd name="T36" fmla="*/ 105 w 105"/>
                <a:gd name="T37" fmla="*/ 2 h 66"/>
                <a:gd name="T38" fmla="*/ 105 w 105"/>
                <a:gd name="T39" fmla="*/ 2 h 66"/>
                <a:gd name="T40" fmla="*/ 105 w 105"/>
                <a:gd name="T41" fmla="*/ 2 h 66"/>
                <a:gd name="T42" fmla="*/ 105 w 105"/>
                <a:gd name="T43" fmla="*/ 2 h 66"/>
                <a:gd name="T44" fmla="*/ 105 w 105"/>
                <a:gd name="T45" fmla="*/ 2 h 66"/>
                <a:gd name="T46" fmla="*/ 105 w 105"/>
                <a:gd name="T47" fmla="*/ 2 h 66"/>
                <a:gd name="T48" fmla="*/ 105 w 105"/>
                <a:gd name="T49" fmla="*/ 2 h 66"/>
                <a:gd name="T50" fmla="*/ 105 w 105"/>
                <a:gd name="T51" fmla="*/ 0 h 66"/>
                <a:gd name="T52" fmla="*/ 104 w 105"/>
                <a:gd name="T53" fmla="*/ 6 h 66"/>
                <a:gd name="T54" fmla="*/ 101 w 105"/>
                <a:gd name="T55" fmla="*/ 13 h 66"/>
                <a:gd name="T56" fmla="*/ 98 w 105"/>
                <a:gd name="T57" fmla="*/ 20 h 66"/>
                <a:gd name="T58" fmla="*/ 94 w 105"/>
                <a:gd name="T59" fmla="*/ 28 h 66"/>
                <a:gd name="T60" fmla="*/ 88 w 105"/>
                <a:gd name="T61" fmla="*/ 35 h 66"/>
                <a:gd name="T62" fmla="*/ 82 w 105"/>
                <a:gd name="T63" fmla="*/ 41 h 66"/>
                <a:gd name="T64" fmla="*/ 76 w 105"/>
                <a:gd name="T65" fmla="*/ 46 h 66"/>
                <a:gd name="T66" fmla="*/ 71 w 105"/>
                <a:gd name="T67" fmla="*/ 52 h 66"/>
                <a:gd name="T68" fmla="*/ 63 w 105"/>
                <a:gd name="T69" fmla="*/ 56 h 66"/>
                <a:gd name="T70" fmla="*/ 55 w 105"/>
                <a:gd name="T71" fmla="*/ 59 h 66"/>
                <a:gd name="T72" fmla="*/ 48 w 105"/>
                <a:gd name="T73" fmla="*/ 62 h 66"/>
                <a:gd name="T74" fmla="*/ 39 w 105"/>
                <a:gd name="T75" fmla="*/ 65 h 66"/>
                <a:gd name="T76" fmla="*/ 30 w 105"/>
                <a:gd name="T77" fmla="*/ 65 h 66"/>
                <a:gd name="T78" fmla="*/ 22 w 105"/>
                <a:gd name="T79" fmla="*/ 66 h 66"/>
                <a:gd name="T80" fmla="*/ 13 w 105"/>
                <a:gd name="T81" fmla="*/ 65 h 66"/>
                <a:gd name="T82" fmla="*/ 4 w 105"/>
                <a:gd name="T83" fmla="*/ 65 h 66"/>
                <a:gd name="T84" fmla="*/ 0 w 105"/>
                <a:gd name="T85" fmla="*/ 64 h 66"/>
                <a:gd name="T86" fmla="*/ 0 w 105"/>
                <a:gd name="T87" fmla="*/ 64 h 66"/>
                <a:gd name="T88" fmla="*/ 0 w 105"/>
                <a:gd name="T89" fmla="*/ 64 h 66"/>
                <a:gd name="T90" fmla="*/ 0 w 105"/>
                <a:gd name="T91" fmla="*/ 64 h 66"/>
                <a:gd name="T92" fmla="*/ 0 w 105"/>
                <a:gd name="T93" fmla="*/ 64 h 66"/>
                <a:gd name="T94" fmla="*/ 0 w 105"/>
                <a:gd name="T95" fmla="*/ 64 h 66"/>
                <a:gd name="T96" fmla="*/ 2 w 105"/>
                <a:gd name="T97" fmla="*/ 64 h 66"/>
                <a:gd name="T98" fmla="*/ 2 w 105"/>
                <a:gd name="T99" fmla="*/ 64 h 66"/>
                <a:gd name="T100" fmla="*/ 2 w 105"/>
                <a:gd name="T101"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6">
                  <a:moveTo>
                    <a:pt x="2" y="64"/>
                  </a:moveTo>
                  <a:lnTo>
                    <a:pt x="4" y="65"/>
                  </a:lnTo>
                  <a:lnTo>
                    <a:pt x="13" y="66"/>
                  </a:lnTo>
                  <a:lnTo>
                    <a:pt x="22" y="66"/>
                  </a:lnTo>
                  <a:lnTo>
                    <a:pt x="30" y="66"/>
                  </a:lnTo>
                  <a:lnTo>
                    <a:pt x="39" y="65"/>
                  </a:lnTo>
                  <a:lnTo>
                    <a:pt x="48" y="62"/>
                  </a:lnTo>
                  <a:lnTo>
                    <a:pt x="56" y="59"/>
                  </a:lnTo>
                  <a:lnTo>
                    <a:pt x="63" y="56"/>
                  </a:lnTo>
                  <a:lnTo>
                    <a:pt x="71" y="52"/>
                  </a:lnTo>
                  <a:lnTo>
                    <a:pt x="76" y="46"/>
                  </a:lnTo>
                  <a:lnTo>
                    <a:pt x="84" y="41"/>
                  </a:lnTo>
                  <a:lnTo>
                    <a:pt x="89" y="35"/>
                  </a:lnTo>
                  <a:lnTo>
                    <a:pt x="94" y="29"/>
                  </a:lnTo>
                  <a:lnTo>
                    <a:pt x="98" y="22"/>
                  </a:lnTo>
                  <a:lnTo>
                    <a:pt x="102" y="13"/>
                  </a:lnTo>
                  <a:lnTo>
                    <a:pt x="105" y="6"/>
                  </a:lnTo>
                  <a:lnTo>
                    <a:pt x="105" y="2"/>
                  </a:lnTo>
                  <a:lnTo>
                    <a:pt x="105" y="2"/>
                  </a:lnTo>
                  <a:lnTo>
                    <a:pt x="105" y="2"/>
                  </a:lnTo>
                  <a:lnTo>
                    <a:pt x="105" y="2"/>
                  </a:lnTo>
                  <a:lnTo>
                    <a:pt x="105" y="2"/>
                  </a:lnTo>
                  <a:lnTo>
                    <a:pt x="105" y="2"/>
                  </a:lnTo>
                  <a:lnTo>
                    <a:pt x="105" y="2"/>
                  </a:lnTo>
                  <a:lnTo>
                    <a:pt x="105" y="2"/>
                  </a:lnTo>
                  <a:lnTo>
                    <a:pt x="105" y="0"/>
                  </a:lnTo>
                  <a:lnTo>
                    <a:pt x="104" y="6"/>
                  </a:lnTo>
                  <a:lnTo>
                    <a:pt x="101" y="13"/>
                  </a:lnTo>
                  <a:lnTo>
                    <a:pt x="98" y="20"/>
                  </a:lnTo>
                  <a:lnTo>
                    <a:pt x="94" y="28"/>
                  </a:lnTo>
                  <a:lnTo>
                    <a:pt x="88" y="35"/>
                  </a:lnTo>
                  <a:lnTo>
                    <a:pt x="82" y="41"/>
                  </a:lnTo>
                  <a:lnTo>
                    <a:pt x="76" y="46"/>
                  </a:lnTo>
                  <a:lnTo>
                    <a:pt x="71" y="52"/>
                  </a:lnTo>
                  <a:lnTo>
                    <a:pt x="63" y="56"/>
                  </a:lnTo>
                  <a:lnTo>
                    <a:pt x="55" y="59"/>
                  </a:lnTo>
                  <a:lnTo>
                    <a:pt x="48" y="62"/>
                  </a:lnTo>
                  <a:lnTo>
                    <a:pt x="39" y="65"/>
                  </a:lnTo>
                  <a:lnTo>
                    <a:pt x="30" y="65"/>
                  </a:lnTo>
                  <a:lnTo>
                    <a:pt x="22" y="66"/>
                  </a:lnTo>
                  <a:lnTo>
                    <a:pt x="13" y="65"/>
                  </a:lnTo>
                  <a:lnTo>
                    <a:pt x="4" y="65"/>
                  </a:lnTo>
                  <a:lnTo>
                    <a:pt x="0" y="64"/>
                  </a:lnTo>
                  <a:lnTo>
                    <a:pt x="0" y="64"/>
                  </a:lnTo>
                  <a:lnTo>
                    <a:pt x="0" y="64"/>
                  </a:lnTo>
                  <a:lnTo>
                    <a:pt x="0" y="64"/>
                  </a:lnTo>
                  <a:lnTo>
                    <a:pt x="0" y="64"/>
                  </a:lnTo>
                  <a:lnTo>
                    <a:pt x="0" y="64"/>
                  </a:lnTo>
                  <a:lnTo>
                    <a:pt x="2" y="64"/>
                  </a:lnTo>
                  <a:lnTo>
                    <a:pt x="2" y="64"/>
                  </a:lnTo>
                  <a:lnTo>
                    <a:pt x="2"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79" name="Freeform 1719"/>
            <p:cNvSpPr>
              <a:spLocks/>
            </p:cNvSpPr>
            <p:nvPr/>
          </p:nvSpPr>
          <p:spPr bwMode="auto">
            <a:xfrm>
              <a:off x="3965" y="2593"/>
              <a:ext cx="106" cy="66"/>
            </a:xfrm>
            <a:custGeom>
              <a:avLst/>
              <a:gdLst>
                <a:gd name="T0" fmla="*/ 1 w 106"/>
                <a:gd name="T1" fmla="*/ 64 h 66"/>
                <a:gd name="T2" fmla="*/ 5 w 106"/>
                <a:gd name="T3" fmla="*/ 65 h 66"/>
                <a:gd name="T4" fmla="*/ 14 w 106"/>
                <a:gd name="T5" fmla="*/ 65 h 66"/>
                <a:gd name="T6" fmla="*/ 23 w 106"/>
                <a:gd name="T7" fmla="*/ 66 h 66"/>
                <a:gd name="T8" fmla="*/ 31 w 106"/>
                <a:gd name="T9" fmla="*/ 65 h 66"/>
                <a:gd name="T10" fmla="*/ 40 w 106"/>
                <a:gd name="T11" fmla="*/ 65 h 66"/>
                <a:gd name="T12" fmla="*/ 49 w 106"/>
                <a:gd name="T13" fmla="*/ 62 h 66"/>
                <a:gd name="T14" fmla="*/ 56 w 106"/>
                <a:gd name="T15" fmla="*/ 59 h 66"/>
                <a:gd name="T16" fmla="*/ 64 w 106"/>
                <a:gd name="T17" fmla="*/ 56 h 66"/>
                <a:gd name="T18" fmla="*/ 72 w 106"/>
                <a:gd name="T19" fmla="*/ 52 h 66"/>
                <a:gd name="T20" fmla="*/ 77 w 106"/>
                <a:gd name="T21" fmla="*/ 46 h 66"/>
                <a:gd name="T22" fmla="*/ 83 w 106"/>
                <a:gd name="T23" fmla="*/ 41 h 66"/>
                <a:gd name="T24" fmla="*/ 89 w 106"/>
                <a:gd name="T25" fmla="*/ 35 h 66"/>
                <a:gd name="T26" fmla="*/ 95 w 106"/>
                <a:gd name="T27" fmla="*/ 28 h 66"/>
                <a:gd name="T28" fmla="*/ 99 w 106"/>
                <a:gd name="T29" fmla="*/ 20 h 66"/>
                <a:gd name="T30" fmla="*/ 102 w 106"/>
                <a:gd name="T31" fmla="*/ 13 h 66"/>
                <a:gd name="T32" fmla="*/ 105 w 106"/>
                <a:gd name="T33" fmla="*/ 6 h 66"/>
                <a:gd name="T34" fmla="*/ 106 w 106"/>
                <a:gd name="T35" fmla="*/ 0 h 66"/>
                <a:gd name="T36" fmla="*/ 106 w 106"/>
                <a:gd name="T37" fmla="*/ 0 h 66"/>
                <a:gd name="T38" fmla="*/ 106 w 106"/>
                <a:gd name="T39" fmla="*/ 0 h 66"/>
                <a:gd name="T40" fmla="*/ 106 w 106"/>
                <a:gd name="T41" fmla="*/ 0 h 66"/>
                <a:gd name="T42" fmla="*/ 106 w 106"/>
                <a:gd name="T43" fmla="*/ 0 h 66"/>
                <a:gd name="T44" fmla="*/ 106 w 106"/>
                <a:gd name="T45" fmla="*/ 0 h 66"/>
                <a:gd name="T46" fmla="*/ 106 w 106"/>
                <a:gd name="T47" fmla="*/ 0 h 66"/>
                <a:gd name="T48" fmla="*/ 106 w 106"/>
                <a:gd name="T49" fmla="*/ 0 h 66"/>
                <a:gd name="T50" fmla="*/ 106 w 106"/>
                <a:gd name="T51" fmla="*/ 0 h 66"/>
                <a:gd name="T52" fmla="*/ 105 w 106"/>
                <a:gd name="T53" fmla="*/ 6 h 66"/>
                <a:gd name="T54" fmla="*/ 102 w 106"/>
                <a:gd name="T55" fmla="*/ 13 h 66"/>
                <a:gd name="T56" fmla="*/ 93 w 106"/>
                <a:gd name="T57" fmla="*/ 28 h 66"/>
                <a:gd name="T58" fmla="*/ 83 w 106"/>
                <a:gd name="T59" fmla="*/ 41 h 66"/>
                <a:gd name="T60" fmla="*/ 70 w 106"/>
                <a:gd name="T61" fmla="*/ 51 h 66"/>
                <a:gd name="T62" fmla="*/ 56 w 106"/>
                <a:gd name="T63" fmla="*/ 59 h 66"/>
                <a:gd name="T64" fmla="*/ 49 w 106"/>
                <a:gd name="T65" fmla="*/ 62 h 66"/>
                <a:gd name="T66" fmla="*/ 40 w 106"/>
                <a:gd name="T67" fmla="*/ 64 h 66"/>
                <a:gd name="T68" fmla="*/ 31 w 106"/>
                <a:gd name="T69" fmla="*/ 65 h 66"/>
                <a:gd name="T70" fmla="*/ 23 w 106"/>
                <a:gd name="T71" fmla="*/ 65 h 66"/>
                <a:gd name="T72" fmla="*/ 14 w 106"/>
                <a:gd name="T73" fmla="*/ 65 h 66"/>
                <a:gd name="T74" fmla="*/ 5 w 106"/>
                <a:gd name="T75" fmla="*/ 64 h 66"/>
                <a:gd name="T76" fmla="*/ 0 w 106"/>
                <a:gd name="T77" fmla="*/ 62 h 66"/>
                <a:gd name="T78" fmla="*/ 1 w 106"/>
                <a:gd name="T79" fmla="*/ 62 h 66"/>
                <a:gd name="T80" fmla="*/ 1 w 106"/>
                <a:gd name="T81" fmla="*/ 62 h 66"/>
                <a:gd name="T82" fmla="*/ 1 w 106"/>
                <a:gd name="T83" fmla="*/ 62 h 66"/>
                <a:gd name="T84" fmla="*/ 1 w 106"/>
                <a:gd name="T85" fmla="*/ 64 h 66"/>
                <a:gd name="T86" fmla="*/ 1 w 106"/>
                <a:gd name="T87" fmla="*/ 64 h 66"/>
                <a:gd name="T88" fmla="*/ 1 w 106"/>
                <a:gd name="T89" fmla="*/ 64 h 66"/>
                <a:gd name="T90" fmla="*/ 1 w 106"/>
                <a:gd name="T91" fmla="*/ 64 h 66"/>
                <a:gd name="T92" fmla="*/ 1 w 106"/>
                <a:gd name="T9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66">
                  <a:moveTo>
                    <a:pt x="1" y="64"/>
                  </a:moveTo>
                  <a:lnTo>
                    <a:pt x="5" y="65"/>
                  </a:lnTo>
                  <a:lnTo>
                    <a:pt x="14" y="65"/>
                  </a:lnTo>
                  <a:lnTo>
                    <a:pt x="23" y="66"/>
                  </a:lnTo>
                  <a:lnTo>
                    <a:pt x="31" y="65"/>
                  </a:lnTo>
                  <a:lnTo>
                    <a:pt x="40" y="65"/>
                  </a:lnTo>
                  <a:lnTo>
                    <a:pt x="49" y="62"/>
                  </a:lnTo>
                  <a:lnTo>
                    <a:pt x="56" y="59"/>
                  </a:lnTo>
                  <a:lnTo>
                    <a:pt x="64" y="56"/>
                  </a:lnTo>
                  <a:lnTo>
                    <a:pt x="72" y="52"/>
                  </a:lnTo>
                  <a:lnTo>
                    <a:pt x="77" y="46"/>
                  </a:lnTo>
                  <a:lnTo>
                    <a:pt x="83" y="41"/>
                  </a:lnTo>
                  <a:lnTo>
                    <a:pt x="89" y="35"/>
                  </a:lnTo>
                  <a:lnTo>
                    <a:pt x="95" y="28"/>
                  </a:lnTo>
                  <a:lnTo>
                    <a:pt x="99" y="20"/>
                  </a:lnTo>
                  <a:lnTo>
                    <a:pt x="102" y="13"/>
                  </a:lnTo>
                  <a:lnTo>
                    <a:pt x="105" y="6"/>
                  </a:lnTo>
                  <a:lnTo>
                    <a:pt x="106" y="0"/>
                  </a:lnTo>
                  <a:lnTo>
                    <a:pt x="106" y="0"/>
                  </a:lnTo>
                  <a:lnTo>
                    <a:pt x="106" y="0"/>
                  </a:lnTo>
                  <a:lnTo>
                    <a:pt x="106" y="0"/>
                  </a:lnTo>
                  <a:lnTo>
                    <a:pt x="106" y="0"/>
                  </a:lnTo>
                  <a:lnTo>
                    <a:pt x="106" y="0"/>
                  </a:lnTo>
                  <a:lnTo>
                    <a:pt x="106" y="0"/>
                  </a:lnTo>
                  <a:lnTo>
                    <a:pt x="106" y="0"/>
                  </a:lnTo>
                  <a:lnTo>
                    <a:pt x="106" y="0"/>
                  </a:lnTo>
                  <a:lnTo>
                    <a:pt x="105" y="6"/>
                  </a:lnTo>
                  <a:lnTo>
                    <a:pt x="102" y="13"/>
                  </a:lnTo>
                  <a:lnTo>
                    <a:pt x="93" y="28"/>
                  </a:lnTo>
                  <a:lnTo>
                    <a:pt x="83" y="41"/>
                  </a:lnTo>
                  <a:lnTo>
                    <a:pt x="70" y="51"/>
                  </a:lnTo>
                  <a:lnTo>
                    <a:pt x="56" y="59"/>
                  </a:lnTo>
                  <a:lnTo>
                    <a:pt x="49" y="62"/>
                  </a:lnTo>
                  <a:lnTo>
                    <a:pt x="40" y="64"/>
                  </a:lnTo>
                  <a:lnTo>
                    <a:pt x="31" y="65"/>
                  </a:lnTo>
                  <a:lnTo>
                    <a:pt x="23" y="65"/>
                  </a:lnTo>
                  <a:lnTo>
                    <a:pt x="14" y="65"/>
                  </a:lnTo>
                  <a:lnTo>
                    <a:pt x="5" y="64"/>
                  </a:lnTo>
                  <a:lnTo>
                    <a:pt x="0" y="62"/>
                  </a:lnTo>
                  <a:lnTo>
                    <a:pt x="1" y="62"/>
                  </a:lnTo>
                  <a:lnTo>
                    <a:pt x="1" y="62"/>
                  </a:lnTo>
                  <a:lnTo>
                    <a:pt x="1" y="62"/>
                  </a:lnTo>
                  <a:lnTo>
                    <a:pt x="1" y="64"/>
                  </a:lnTo>
                  <a:lnTo>
                    <a:pt x="1" y="64"/>
                  </a:lnTo>
                  <a:lnTo>
                    <a:pt x="1" y="64"/>
                  </a:lnTo>
                  <a:lnTo>
                    <a:pt x="1" y="64"/>
                  </a:lnTo>
                  <a:lnTo>
                    <a:pt x="1"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0" name="Freeform 1720"/>
            <p:cNvSpPr>
              <a:spLocks/>
            </p:cNvSpPr>
            <p:nvPr/>
          </p:nvSpPr>
          <p:spPr bwMode="auto">
            <a:xfrm>
              <a:off x="3965" y="2592"/>
              <a:ext cx="106" cy="66"/>
            </a:xfrm>
            <a:custGeom>
              <a:avLst/>
              <a:gdLst>
                <a:gd name="T0" fmla="*/ 0 w 106"/>
                <a:gd name="T1" fmla="*/ 63 h 66"/>
                <a:gd name="T2" fmla="*/ 5 w 106"/>
                <a:gd name="T3" fmla="*/ 65 h 66"/>
                <a:gd name="T4" fmla="*/ 14 w 106"/>
                <a:gd name="T5" fmla="*/ 66 h 66"/>
                <a:gd name="T6" fmla="*/ 23 w 106"/>
                <a:gd name="T7" fmla="*/ 66 h 66"/>
                <a:gd name="T8" fmla="*/ 31 w 106"/>
                <a:gd name="T9" fmla="*/ 66 h 66"/>
                <a:gd name="T10" fmla="*/ 40 w 106"/>
                <a:gd name="T11" fmla="*/ 65 h 66"/>
                <a:gd name="T12" fmla="*/ 49 w 106"/>
                <a:gd name="T13" fmla="*/ 63 h 66"/>
                <a:gd name="T14" fmla="*/ 56 w 106"/>
                <a:gd name="T15" fmla="*/ 60 h 66"/>
                <a:gd name="T16" fmla="*/ 70 w 106"/>
                <a:gd name="T17" fmla="*/ 52 h 66"/>
                <a:gd name="T18" fmla="*/ 83 w 106"/>
                <a:gd name="T19" fmla="*/ 42 h 66"/>
                <a:gd name="T20" fmla="*/ 93 w 106"/>
                <a:gd name="T21" fmla="*/ 29 h 66"/>
                <a:gd name="T22" fmla="*/ 102 w 106"/>
                <a:gd name="T23" fmla="*/ 14 h 66"/>
                <a:gd name="T24" fmla="*/ 105 w 106"/>
                <a:gd name="T25" fmla="*/ 7 h 66"/>
                <a:gd name="T26" fmla="*/ 106 w 106"/>
                <a:gd name="T27" fmla="*/ 1 h 66"/>
                <a:gd name="T28" fmla="*/ 106 w 106"/>
                <a:gd name="T29" fmla="*/ 1 h 66"/>
                <a:gd name="T30" fmla="*/ 106 w 106"/>
                <a:gd name="T31" fmla="*/ 0 h 66"/>
                <a:gd name="T32" fmla="*/ 106 w 106"/>
                <a:gd name="T33" fmla="*/ 0 h 66"/>
                <a:gd name="T34" fmla="*/ 106 w 106"/>
                <a:gd name="T35" fmla="*/ 0 h 66"/>
                <a:gd name="T36" fmla="*/ 106 w 106"/>
                <a:gd name="T37" fmla="*/ 0 h 66"/>
                <a:gd name="T38" fmla="*/ 106 w 106"/>
                <a:gd name="T39" fmla="*/ 0 h 66"/>
                <a:gd name="T40" fmla="*/ 106 w 106"/>
                <a:gd name="T41" fmla="*/ 0 h 66"/>
                <a:gd name="T42" fmla="*/ 106 w 106"/>
                <a:gd name="T43" fmla="*/ 0 h 66"/>
                <a:gd name="T44" fmla="*/ 105 w 106"/>
                <a:gd name="T45" fmla="*/ 6 h 66"/>
                <a:gd name="T46" fmla="*/ 102 w 106"/>
                <a:gd name="T47" fmla="*/ 14 h 66"/>
                <a:gd name="T48" fmla="*/ 93 w 106"/>
                <a:gd name="T49" fmla="*/ 29 h 66"/>
                <a:gd name="T50" fmla="*/ 83 w 106"/>
                <a:gd name="T51" fmla="*/ 42 h 66"/>
                <a:gd name="T52" fmla="*/ 70 w 106"/>
                <a:gd name="T53" fmla="*/ 52 h 66"/>
                <a:gd name="T54" fmla="*/ 56 w 106"/>
                <a:gd name="T55" fmla="*/ 59 h 66"/>
                <a:gd name="T56" fmla="*/ 49 w 106"/>
                <a:gd name="T57" fmla="*/ 62 h 66"/>
                <a:gd name="T58" fmla="*/ 40 w 106"/>
                <a:gd name="T59" fmla="*/ 65 h 66"/>
                <a:gd name="T60" fmla="*/ 31 w 106"/>
                <a:gd name="T61" fmla="*/ 66 h 66"/>
                <a:gd name="T62" fmla="*/ 23 w 106"/>
                <a:gd name="T63" fmla="*/ 66 h 66"/>
                <a:gd name="T64" fmla="*/ 14 w 106"/>
                <a:gd name="T65" fmla="*/ 66 h 66"/>
                <a:gd name="T66" fmla="*/ 5 w 106"/>
                <a:gd name="T67" fmla="*/ 65 h 66"/>
                <a:gd name="T68" fmla="*/ 0 w 106"/>
                <a:gd name="T69" fmla="*/ 63 h 66"/>
                <a:gd name="T70" fmla="*/ 0 w 106"/>
                <a:gd name="T71" fmla="*/ 63 h 66"/>
                <a:gd name="T72" fmla="*/ 0 w 106"/>
                <a:gd name="T73" fmla="*/ 63 h 66"/>
                <a:gd name="T74" fmla="*/ 0 w 106"/>
                <a:gd name="T75" fmla="*/ 63 h 66"/>
                <a:gd name="T76" fmla="*/ 0 w 106"/>
                <a:gd name="T77" fmla="*/ 63 h 66"/>
                <a:gd name="T78" fmla="*/ 0 w 106"/>
                <a:gd name="T79" fmla="*/ 63 h 66"/>
                <a:gd name="T80" fmla="*/ 0 w 106"/>
                <a:gd name="T81" fmla="*/ 63 h 66"/>
                <a:gd name="T82" fmla="*/ 0 w 106"/>
                <a:gd name="T83" fmla="*/ 63 h 66"/>
                <a:gd name="T84" fmla="*/ 0 w 106"/>
                <a:gd name="T8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6">
                  <a:moveTo>
                    <a:pt x="0" y="63"/>
                  </a:moveTo>
                  <a:lnTo>
                    <a:pt x="5" y="65"/>
                  </a:lnTo>
                  <a:lnTo>
                    <a:pt x="14" y="66"/>
                  </a:lnTo>
                  <a:lnTo>
                    <a:pt x="23" y="66"/>
                  </a:lnTo>
                  <a:lnTo>
                    <a:pt x="31" y="66"/>
                  </a:lnTo>
                  <a:lnTo>
                    <a:pt x="40" y="65"/>
                  </a:lnTo>
                  <a:lnTo>
                    <a:pt x="49" y="63"/>
                  </a:lnTo>
                  <a:lnTo>
                    <a:pt x="56" y="60"/>
                  </a:lnTo>
                  <a:lnTo>
                    <a:pt x="70" y="52"/>
                  </a:lnTo>
                  <a:lnTo>
                    <a:pt x="83" y="42"/>
                  </a:lnTo>
                  <a:lnTo>
                    <a:pt x="93" y="29"/>
                  </a:lnTo>
                  <a:lnTo>
                    <a:pt x="102" y="14"/>
                  </a:lnTo>
                  <a:lnTo>
                    <a:pt x="105" y="7"/>
                  </a:lnTo>
                  <a:lnTo>
                    <a:pt x="106" y="1"/>
                  </a:lnTo>
                  <a:lnTo>
                    <a:pt x="106" y="1"/>
                  </a:lnTo>
                  <a:lnTo>
                    <a:pt x="106" y="0"/>
                  </a:lnTo>
                  <a:lnTo>
                    <a:pt x="106" y="0"/>
                  </a:lnTo>
                  <a:lnTo>
                    <a:pt x="106" y="0"/>
                  </a:lnTo>
                  <a:lnTo>
                    <a:pt x="106" y="0"/>
                  </a:lnTo>
                  <a:lnTo>
                    <a:pt x="106" y="0"/>
                  </a:lnTo>
                  <a:lnTo>
                    <a:pt x="106" y="0"/>
                  </a:lnTo>
                  <a:lnTo>
                    <a:pt x="106" y="0"/>
                  </a:lnTo>
                  <a:lnTo>
                    <a:pt x="105" y="6"/>
                  </a:lnTo>
                  <a:lnTo>
                    <a:pt x="102" y="14"/>
                  </a:lnTo>
                  <a:lnTo>
                    <a:pt x="93" y="29"/>
                  </a:lnTo>
                  <a:lnTo>
                    <a:pt x="83" y="42"/>
                  </a:lnTo>
                  <a:lnTo>
                    <a:pt x="70" y="52"/>
                  </a:lnTo>
                  <a:lnTo>
                    <a:pt x="56" y="59"/>
                  </a:lnTo>
                  <a:lnTo>
                    <a:pt x="49" y="62"/>
                  </a:lnTo>
                  <a:lnTo>
                    <a:pt x="40" y="65"/>
                  </a:lnTo>
                  <a:lnTo>
                    <a:pt x="31" y="66"/>
                  </a:lnTo>
                  <a:lnTo>
                    <a:pt x="23" y="66"/>
                  </a:lnTo>
                  <a:lnTo>
                    <a:pt x="14" y="66"/>
                  </a:lnTo>
                  <a:lnTo>
                    <a:pt x="5" y="65"/>
                  </a:lnTo>
                  <a:lnTo>
                    <a:pt x="0" y="63"/>
                  </a:lnTo>
                  <a:lnTo>
                    <a:pt x="0" y="63"/>
                  </a:lnTo>
                  <a:lnTo>
                    <a:pt x="0" y="63"/>
                  </a:lnTo>
                  <a:lnTo>
                    <a:pt x="0" y="63"/>
                  </a:lnTo>
                  <a:lnTo>
                    <a:pt x="0" y="63"/>
                  </a:lnTo>
                  <a:lnTo>
                    <a:pt x="0" y="63"/>
                  </a:lnTo>
                  <a:lnTo>
                    <a:pt x="0" y="63"/>
                  </a:lnTo>
                  <a:lnTo>
                    <a:pt x="0" y="63"/>
                  </a:lnTo>
                  <a:lnTo>
                    <a:pt x="0"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1" name="Freeform 1721"/>
            <p:cNvSpPr>
              <a:spLocks/>
            </p:cNvSpPr>
            <p:nvPr/>
          </p:nvSpPr>
          <p:spPr bwMode="auto">
            <a:xfrm>
              <a:off x="3963" y="2590"/>
              <a:ext cx="108" cy="68"/>
            </a:xfrm>
            <a:custGeom>
              <a:avLst/>
              <a:gdLst>
                <a:gd name="T0" fmla="*/ 2 w 108"/>
                <a:gd name="T1" fmla="*/ 65 h 68"/>
                <a:gd name="T2" fmla="*/ 7 w 108"/>
                <a:gd name="T3" fmla="*/ 67 h 68"/>
                <a:gd name="T4" fmla="*/ 16 w 108"/>
                <a:gd name="T5" fmla="*/ 68 h 68"/>
                <a:gd name="T6" fmla="*/ 25 w 108"/>
                <a:gd name="T7" fmla="*/ 68 h 68"/>
                <a:gd name="T8" fmla="*/ 33 w 108"/>
                <a:gd name="T9" fmla="*/ 68 h 68"/>
                <a:gd name="T10" fmla="*/ 42 w 108"/>
                <a:gd name="T11" fmla="*/ 67 h 68"/>
                <a:gd name="T12" fmla="*/ 51 w 108"/>
                <a:gd name="T13" fmla="*/ 64 h 68"/>
                <a:gd name="T14" fmla="*/ 58 w 108"/>
                <a:gd name="T15" fmla="*/ 61 h 68"/>
                <a:gd name="T16" fmla="*/ 72 w 108"/>
                <a:gd name="T17" fmla="*/ 54 h 68"/>
                <a:gd name="T18" fmla="*/ 85 w 108"/>
                <a:gd name="T19" fmla="*/ 44 h 68"/>
                <a:gd name="T20" fmla="*/ 95 w 108"/>
                <a:gd name="T21" fmla="*/ 31 h 68"/>
                <a:gd name="T22" fmla="*/ 104 w 108"/>
                <a:gd name="T23" fmla="*/ 16 h 68"/>
                <a:gd name="T24" fmla="*/ 107 w 108"/>
                <a:gd name="T25" fmla="*/ 8 h 68"/>
                <a:gd name="T26" fmla="*/ 108 w 108"/>
                <a:gd name="T27" fmla="*/ 2 h 68"/>
                <a:gd name="T28" fmla="*/ 108 w 108"/>
                <a:gd name="T29" fmla="*/ 2 h 68"/>
                <a:gd name="T30" fmla="*/ 108 w 108"/>
                <a:gd name="T31" fmla="*/ 2 h 68"/>
                <a:gd name="T32" fmla="*/ 108 w 108"/>
                <a:gd name="T33" fmla="*/ 2 h 68"/>
                <a:gd name="T34" fmla="*/ 108 w 108"/>
                <a:gd name="T35" fmla="*/ 2 h 68"/>
                <a:gd name="T36" fmla="*/ 108 w 108"/>
                <a:gd name="T37" fmla="*/ 2 h 68"/>
                <a:gd name="T38" fmla="*/ 108 w 108"/>
                <a:gd name="T39" fmla="*/ 0 h 68"/>
                <a:gd name="T40" fmla="*/ 108 w 108"/>
                <a:gd name="T41" fmla="*/ 0 h 68"/>
                <a:gd name="T42" fmla="*/ 108 w 108"/>
                <a:gd name="T43" fmla="*/ 0 h 68"/>
                <a:gd name="T44" fmla="*/ 105 w 108"/>
                <a:gd name="T45" fmla="*/ 8 h 68"/>
                <a:gd name="T46" fmla="*/ 102 w 108"/>
                <a:gd name="T47" fmla="*/ 16 h 68"/>
                <a:gd name="T48" fmla="*/ 95 w 108"/>
                <a:gd name="T49" fmla="*/ 31 h 68"/>
                <a:gd name="T50" fmla="*/ 85 w 108"/>
                <a:gd name="T51" fmla="*/ 42 h 68"/>
                <a:gd name="T52" fmla="*/ 72 w 108"/>
                <a:gd name="T53" fmla="*/ 54 h 68"/>
                <a:gd name="T54" fmla="*/ 58 w 108"/>
                <a:gd name="T55" fmla="*/ 61 h 68"/>
                <a:gd name="T56" fmla="*/ 51 w 108"/>
                <a:gd name="T57" fmla="*/ 64 h 68"/>
                <a:gd name="T58" fmla="*/ 42 w 108"/>
                <a:gd name="T59" fmla="*/ 67 h 68"/>
                <a:gd name="T60" fmla="*/ 33 w 108"/>
                <a:gd name="T61" fmla="*/ 67 h 68"/>
                <a:gd name="T62" fmla="*/ 25 w 108"/>
                <a:gd name="T63" fmla="*/ 68 h 68"/>
                <a:gd name="T64" fmla="*/ 16 w 108"/>
                <a:gd name="T65" fmla="*/ 67 h 68"/>
                <a:gd name="T66" fmla="*/ 7 w 108"/>
                <a:gd name="T67" fmla="*/ 67 h 68"/>
                <a:gd name="T68" fmla="*/ 0 w 108"/>
                <a:gd name="T69" fmla="*/ 64 h 68"/>
                <a:gd name="T70" fmla="*/ 0 w 108"/>
                <a:gd name="T71" fmla="*/ 64 h 68"/>
                <a:gd name="T72" fmla="*/ 0 w 108"/>
                <a:gd name="T73" fmla="*/ 64 h 68"/>
                <a:gd name="T74" fmla="*/ 2 w 108"/>
                <a:gd name="T75" fmla="*/ 64 h 68"/>
                <a:gd name="T76" fmla="*/ 2 w 108"/>
                <a:gd name="T77" fmla="*/ 65 h 68"/>
                <a:gd name="T78" fmla="*/ 2 w 108"/>
                <a:gd name="T79" fmla="*/ 65 h 68"/>
                <a:gd name="T80" fmla="*/ 2 w 108"/>
                <a:gd name="T81" fmla="*/ 65 h 68"/>
                <a:gd name="T82" fmla="*/ 2 w 108"/>
                <a:gd name="T83" fmla="*/ 65 h 68"/>
                <a:gd name="T84" fmla="*/ 2 w 108"/>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68">
                  <a:moveTo>
                    <a:pt x="2" y="65"/>
                  </a:moveTo>
                  <a:lnTo>
                    <a:pt x="7" y="67"/>
                  </a:lnTo>
                  <a:lnTo>
                    <a:pt x="16" y="68"/>
                  </a:lnTo>
                  <a:lnTo>
                    <a:pt x="25" y="68"/>
                  </a:lnTo>
                  <a:lnTo>
                    <a:pt x="33" y="68"/>
                  </a:lnTo>
                  <a:lnTo>
                    <a:pt x="42" y="67"/>
                  </a:lnTo>
                  <a:lnTo>
                    <a:pt x="51" y="64"/>
                  </a:lnTo>
                  <a:lnTo>
                    <a:pt x="58" y="61"/>
                  </a:lnTo>
                  <a:lnTo>
                    <a:pt x="72" y="54"/>
                  </a:lnTo>
                  <a:lnTo>
                    <a:pt x="85" y="44"/>
                  </a:lnTo>
                  <a:lnTo>
                    <a:pt x="95" y="31"/>
                  </a:lnTo>
                  <a:lnTo>
                    <a:pt x="104" y="16"/>
                  </a:lnTo>
                  <a:lnTo>
                    <a:pt x="107" y="8"/>
                  </a:lnTo>
                  <a:lnTo>
                    <a:pt x="108" y="2"/>
                  </a:lnTo>
                  <a:lnTo>
                    <a:pt x="108" y="2"/>
                  </a:lnTo>
                  <a:lnTo>
                    <a:pt x="108" y="2"/>
                  </a:lnTo>
                  <a:lnTo>
                    <a:pt x="108" y="2"/>
                  </a:lnTo>
                  <a:lnTo>
                    <a:pt x="108" y="2"/>
                  </a:lnTo>
                  <a:lnTo>
                    <a:pt x="108" y="2"/>
                  </a:lnTo>
                  <a:lnTo>
                    <a:pt x="108" y="0"/>
                  </a:lnTo>
                  <a:lnTo>
                    <a:pt x="108" y="0"/>
                  </a:lnTo>
                  <a:lnTo>
                    <a:pt x="108" y="0"/>
                  </a:lnTo>
                  <a:lnTo>
                    <a:pt x="105" y="8"/>
                  </a:lnTo>
                  <a:lnTo>
                    <a:pt x="102" y="16"/>
                  </a:lnTo>
                  <a:lnTo>
                    <a:pt x="95" y="31"/>
                  </a:lnTo>
                  <a:lnTo>
                    <a:pt x="85" y="42"/>
                  </a:lnTo>
                  <a:lnTo>
                    <a:pt x="72" y="54"/>
                  </a:lnTo>
                  <a:lnTo>
                    <a:pt x="58" y="61"/>
                  </a:lnTo>
                  <a:lnTo>
                    <a:pt x="51" y="64"/>
                  </a:lnTo>
                  <a:lnTo>
                    <a:pt x="42" y="67"/>
                  </a:lnTo>
                  <a:lnTo>
                    <a:pt x="33" y="67"/>
                  </a:lnTo>
                  <a:lnTo>
                    <a:pt x="25" y="68"/>
                  </a:lnTo>
                  <a:lnTo>
                    <a:pt x="16" y="67"/>
                  </a:lnTo>
                  <a:lnTo>
                    <a:pt x="7" y="67"/>
                  </a:lnTo>
                  <a:lnTo>
                    <a:pt x="0" y="64"/>
                  </a:lnTo>
                  <a:lnTo>
                    <a:pt x="0" y="64"/>
                  </a:lnTo>
                  <a:lnTo>
                    <a:pt x="0" y="64"/>
                  </a:lnTo>
                  <a:lnTo>
                    <a:pt x="2" y="64"/>
                  </a:lnTo>
                  <a:lnTo>
                    <a:pt x="2" y="65"/>
                  </a:lnTo>
                  <a:lnTo>
                    <a:pt x="2" y="65"/>
                  </a:lnTo>
                  <a:lnTo>
                    <a:pt x="2" y="65"/>
                  </a:lnTo>
                  <a:lnTo>
                    <a:pt x="2" y="65"/>
                  </a:lnTo>
                  <a:lnTo>
                    <a:pt x="2" y="65"/>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2" name="Freeform 1722"/>
            <p:cNvSpPr>
              <a:spLocks/>
            </p:cNvSpPr>
            <p:nvPr/>
          </p:nvSpPr>
          <p:spPr bwMode="auto">
            <a:xfrm>
              <a:off x="3963" y="2590"/>
              <a:ext cx="108" cy="68"/>
            </a:xfrm>
            <a:custGeom>
              <a:avLst/>
              <a:gdLst>
                <a:gd name="T0" fmla="*/ 0 w 108"/>
                <a:gd name="T1" fmla="*/ 64 h 68"/>
                <a:gd name="T2" fmla="*/ 7 w 108"/>
                <a:gd name="T3" fmla="*/ 67 h 68"/>
                <a:gd name="T4" fmla="*/ 16 w 108"/>
                <a:gd name="T5" fmla="*/ 67 h 68"/>
                <a:gd name="T6" fmla="*/ 25 w 108"/>
                <a:gd name="T7" fmla="*/ 68 h 68"/>
                <a:gd name="T8" fmla="*/ 33 w 108"/>
                <a:gd name="T9" fmla="*/ 67 h 68"/>
                <a:gd name="T10" fmla="*/ 42 w 108"/>
                <a:gd name="T11" fmla="*/ 67 h 68"/>
                <a:gd name="T12" fmla="*/ 51 w 108"/>
                <a:gd name="T13" fmla="*/ 64 h 68"/>
                <a:gd name="T14" fmla="*/ 58 w 108"/>
                <a:gd name="T15" fmla="*/ 61 h 68"/>
                <a:gd name="T16" fmla="*/ 72 w 108"/>
                <a:gd name="T17" fmla="*/ 54 h 68"/>
                <a:gd name="T18" fmla="*/ 85 w 108"/>
                <a:gd name="T19" fmla="*/ 42 h 68"/>
                <a:gd name="T20" fmla="*/ 95 w 108"/>
                <a:gd name="T21" fmla="*/ 31 h 68"/>
                <a:gd name="T22" fmla="*/ 102 w 108"/>
                <a:gd name="T23" fmla="*/ 16 h 68"/>
                <a:gd name="T24" fmla="*/ 105 w 108"/>
                <a:gd name="T25" fmla="*/ 8 h 68"/>
                <a:gd name="T26" fmla="*/ 108 w 108"/>
                <a:gd name="T27" fmla="*/ 0 h 68"/>
                <a:gd name="T28" fmla="*/ 108 w 108"/>
                <a:gd name="T29" fmla="*/ 0 h 68"/>
                <a:gd name="T30" fmla="*/ 108 w 108"/>
                <a:gd name="T31" fmla="*/ 0 h 68"/>
                <a:gd name="T32" fmla="*/ 108 w 108"/>
                <a:gd name="T33" fmla="*/ 0 h 68"/>
                <a:gd name="T34" fmla="*/ 108 w 108"/>
                <a:gd name="T35" fmla="*/ 0 h 68"/>
                <a:gd name="T36" fmla="*/ 107 w 108"/>
                <a:gd name="T37" fmla="*/ 0 h 68"/>
                <a:gd name="T38" fmla="*/ 107 w 108"/>
                <a:gd name="T39" fmla="*/ 0 h 68"/>
                <a:gd name="T40" fmla="*/ 107 w 108"/>
                <a:gd name="T41" fmla="*/ 0 h 68"/>
                <a:gd name="T42" fmla="*/ 107 w 108"/>
                <a:gd name="T43" fmla="*/ 0 h 68"/>
                <a:gd name="T44" fmla="*/ 107 w 108"/>
                <a:gd name="T45" fmla="*/ 0 h 68"/>
                <a:gd name="T46" fmla="*/ 105 w 108"/>
                <a:gd name="T47" fmla="*/ 8 h 68"/>
                <a:gd name="T48" fmla="*/ 102 w 108"/>
                <a:gd name="T49" fmla="*/ 16 h 68"/>
                <a:gd name="T50" fmla="*/ 95 w 108"/>
                <a:gd name="T51" fmla="*/ 31 h 68"/>
                <a:gd name="T52" fmla="*/ 84 w 108"/>
                <a:gd name="T53" fmla="*/ 42 h 68"/>
                <a:gd name="T54" fmla="*/ 72 w 108"/>
                <a:gd name="T55" fmla="*/ 52 h 68"/>
                <a:gd name="T56" fmla="*/ 58 w 108"/>
                <a:gd name="T57" fmla="*/ 61 h 68"/>
                <a:gd name="T58" fmla="*/ 49 w 108"/>
                <a:gd name="T59" fmla="*/ 64 h 68"/>
                <a:gd name="T60" fmla="*/ 42 w 108"/>
                <a:gd name="T61" fmla="*/ 65 h 68"/>
                <a:gd name="T62" fmla="*/ 33 w 108"/>
                <a:gd name="T63" fmla="*/ 67 h 68"/>
                <a:gd name="T64" fmla="*/ 25 w 108"/>
                <a:gd name="T65" fmla="*/ 67 h 68"/>
                <a:gd name="T66" fmla="*/ 16 w 108"/>
                <a:gd name="T67" fmla="*/ 67 h 68"/>
                <a:gd name="T68" fmla="*/ 7 w 108"/>
                <a:gd name="T69" fmla="*/ 65 h 68"/>
                <a:gd name="T70" fmla="*/ 0 w 108"/>
                <a:gd name="T71" fmla="*/ 64 h 68"/>
                <a:gd name="T72" fmla="*/ 0 w 108"/>
                <a:gd name="T73" fmla="*/ 64 h 68"/>
                <a:gd name="T74" fmla="*/ 0 w 108"/>
                <a:gd name="T75" fmla="*/ 64 h 68"/>
                <a:gd name="T76" fmla="*/ 0 w 108"/>
                <a:gd name="T77" fmla="*/ 64 h 68"/>
                <a:gd name="T78" fmla="*/ 0 w 108"/>
                <a:gd name="T79" fmla="*/ 64 h 68"/>
                <a:gd name="T80" fmla="*/ 0 w 108"/>
                <a:gd name="T81" fmla="*/ 64 h 68"/>
                <a:gd name="T82" fmla="*/ 0 w 108"/>
                <a:gd name="T83" fmla="*/ 64 h 68"/>
                <a:gd name="T84" fmla="*/ 0 w 108"/>
                <a:gd name="T85" fmla="*/ 64 h 68"/>
                <a:gd name="T86" fmla="*/ 0 w 108"/>
                <a:gd name="T8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68">
                  <a:moveTo>
                    <a:pt x="0" y="64"/>
                  </a:moveTo>
                  <a:lnTo>
                    <a:pt x="7" y="67"/>
                  </a:lnTo>
                  <a:lnTo>
                    <a:pt x="16" y="67"/>
                  </a:lnTo>
                  <a:lnTo>
                    <a:pt x="25" y="68"/>
                  </a:lnTo>
                  <a:lnTo>
                    <a:pt x="33" y="67"/>
                  </a:lnTo>
                  <a:lnTo>
                    <a:pt x="42" y="67"/>
                  </a:lnTo>
                  <a:lnTo>
                    <a:pt x="51" y="64"/>
                  </a:lnTo>
                  <a:lnTo>
                    <a:pt x="58" y="61"/>
                  </a:lnTo>
                  <a:lnTo>
                    <a:pt x="72" y="54"/>
                  </a:lnTo>
                  <a:lnTo>
                    <a:pt x="85" y="42"/>
                  </a:lnTo>
                  <a:lnTo>
                    <a:pt x="95" y="31"/>
                  </a:lnTo>
                  <a:lnTo>
                    <a:pt x="102" y="16"/>
                  </a:lnTo>
                  <a:lnTo>
                    <a:pt x="105" y="8"/>
                  </a:lnTo>
                  <a:lnTo>
                    <a:pt x="108" y="0"/>
                  </a:lnTo>
                  <a:lnTo>
                    <a:pt x="108" y="0"/>
                  </a:lnTo>
                  <a:lnTo>
                    <a:pt x="108" y="0"/>
                  </a:lnTo>
                  <a:lnTo>
                    <a:pt x="108" y="0"/>
                  </a:lnTo>
                  <a:lnTo>
                    <a:pt x="108" y="0"/>
                  </a:lnTo>
                  <a:lnTo>
                    <a:pt x="107" y="0"/>
                  </a:lnTo>
                  <a:lnTo>
                    <a:pt x="107" y="0"/>
                  </a:lnTo>
                  <a:lnTo>
                    <a:pt x="107" y="0"/>
                  </a:lnTo>
                  <a:lnTo>
                    <a:pt x="107" y="0"/>
                  </a:lnTo>
                  <a:lnTo>
                    <a:pt x="107" y="0"/>
                  </a:lnTo>
                  <a:lnTo>
                    <a:pt x="105" y="8"/>
                  </a:lnTo>
                  <a:lnTo>
                    <a:pt x="102" y="16"/>
                  </a:lnTo>
                  <a:lnTo>
                    <a:pt x="95" y="31"/>
                  </a:lnTo>
                  <a:lnTo>
                    <a:pt x="84" y="42"/>
                  </a:lnTo>
                  <a:lnTo>
                    <a:pt x="72" y="52"/>
                  </a:lnTo>
                  <a:lnTo>
                    <a:pt x="58" y="61"/>
                  </a:lnTo>
                  <a:lnTo>
                    <a:pt x="49" y="64"/>
                  </a:lnTo>
                  <a:lnTo>
                    <a:pt x="42" y="65"/>
                  </a:lnTo>
                  <a:lnTo>
                    <a:pt x="33" y="67"/>
                  </a:lnTo>
                  <a:lnTo>
                    <a:pt x="25" y="67"/>
                  </a:lnTo>
                  <a:lnTo>
                    <a:pt x="16" y="67"/>
                  </a:lnTo>
                  <a:lnTo>
                    <a:pt x="7" y="65"/>
                  </a:lnTo>
                  <a:lnTo>
                    <a:pt x="0" y="64"/>
                  </a:lnTo>
                  <a:lnTo>
                    <a:pt x="0" y="64"/>
                  </a:lnTo>
                  <a:lnTo>
                    <a:pt x="0" y="64"/>
                  </a:lnTo>
                  <a:lnTo>
                    <a:pt x="0" y="64"/>
                  </a:lnTo>
                  <a:lnTo>
                    <a:pt x="0" y="64"/>
                  </a:lnTo>
                  <a:lnTo>
                    <a:pt x="0" y="64"/>
                  </a:lnTo>
                  <a:lnTo>
                    <a:pt x="0" y="64"/>
                  </a:lnTo>
                  <a:lnTo>
                    <a:pt x="0" y="64"/>
                  </a:lnTo>
                  <a:lnTo>
                    <a:pt x="0" y="64"/>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3" name="Freeform 1723"/>
            <p:cNvSpPr>
              <a:spLocks/>
            </p:cNvSpPr>
            <p:nvPr/>
          </p:nvSpPr>
          <p:spPr bwMode="auto">
            <a:xfrm>
              <a:off x="3962" y="2589"/>
              <a:ext cx="108" cy="68"/>
            </a:xfrm>
            <a:custGeom>
              <a:avLst/>
              <a:gdLst>
                <a:gd name="T0" fmla="*/ 1 w 108"/>
                <a:gd name="T1" fmla="*/ 65 h 68"/>
                <a:gd name="T2" fmla="*/ 8 w 108"/>
                <a:gd name="T3" fmla="*/ 66 h 68"/>
                <a:gd name="T4" fmla="*/ 17 w 108"/>
                <a:gd name="T5" fmla="*/ 68 h 68"/>
                <a:gd name="T6" fmla="*/ 26 w 108"/>
                <a:gd name="T7" fmla="*/ 68 h 68"/>
                <a:gd name="T8" fmla="*/ 34 w 108"/>
                <a:gd name="T9" fmla="*/ 68 h 68"/>
                <a:gd name="T10" fmla="*/ 43 w 108"/>
                <a:gd name="T11" fmla="*/ 66 h 68"/>
                <a:gd name="T12" fmla="*/ 50 w 108"/>
                <a:gd name="T13" fmla="*/ 65 h 68"/>
                <a:gd name="T14" fmla="*/ 59 w 108"/>
                <a:gd name="T15" fmla="*/ 62 h 68"/>
                <a:gd name="T16" fmla="*/ 73 w 108"/>
                <a:gd name="T17" fmla="*/ 53 h 68"/>
                <a:gd name="T18" fmla="*/ 85 w 108"/>
                <a:gd name="T19" fmla="*/ 43 h 68"/>
                <a:gd name="T20" fmla="*/ 96 w 108"/>
                <a:gd name="T21" fmla="*/ 32 h 68"/>
                <a:gd name="T22" fmla="*/ 103 w 108"/>
                <a:gd name="T23" fmla="*/ 17 h 68"/>
                <a:gd name="T24" fmla="*/ 106 w 108"/>
                <a:gd name="T25" fmla="*/ 9 h 68"/>
                <a:gd name="T26" fmla="*/ 108 w 108"/>
                <a:gd name="T27" fmla="*/ 1 h 68"/>
                <a:gd name="T28" fmla="*/ 108 w 108"/>
                <a:gd name="T29" fmla="*/ 1 h 68"/>
                <a:gd name="T30" fmla="*/ 108 w 108"/>
                <a:gd name="T31" fmla="*/ 0 h 68"/>
                <a:gd name="T32" fmla="*/ 108 w 108"/>
                <a:gd name="T33" fmla="*/ 0 h 68"/>
                <a:gd name="T34" fmla="*/ 108 w 108"/>
                <a:gd name="T35" fmla="*/ 0 h 68"/>
                <a:gd name="T36" fmla="*/ 108 w 108"/>
                <a:gd name="T37" fmla="*/ 0 h 68"/>
                <a:gd name="T38" fmla="*/ 108 w 108"/>
                <a:gd name="T39" fmla="*/ 0 h 68"/>
                <a:gd name="T40" fmla="*/ 108 w 108"/>
                <a:gd name="T41" fmla="*/ 0 h 68"/>
                <a:gd name="T42" fmla="*/ 108 w 108"/>
                <a:gd name="T43" fmla="*/ 0 h 68"/>
                <a:gd name="T44" fmla="*/ 108 w 108"/>
                <a:gd name="T45" fmla="*/ 0 h 68"/>
                <a:gd name="T46" fmla="*/ 108 w 108"/>
                <a:gd name="T47" fmla="*/ 0 h 68"/>
                <a:gd name="T48" fmla="*/ 106 w 108"/>
                <a:gd name="T49" fmla="*/ 9 h 68"/>
                <a:gd name="T50" fmla="*/ 103 w 108"/>
                <a:gd name="T51" fmla="*/ 16 h 68"/>
                <a:gd name="T52" fmla="*/ 95 w 108"/>
                <a:gd name="T53" fmla="*/ 30 h 68"/>
                <a:gd name="T54" fmla="*/ 85 w 108"/>
                <a:gd name="T55" fmla="*/ 43 h 68"/>
                <a:gd name="T56" fmla="*/ 73 w 108"/>
                <a:gd name="T57" fmla="*/ 53 h 68"/>
                <a:gd name="T58" fmla="*/ 59 w 108"/>
                <a:gd name="T59" fmla="*/ 60 h 68"/>
                <a:gd name="T60" fmla="*/ 50 w 108"/>
                <a:gd name="T61" fmla="*/ 63 h 68"/>
                <a:gd name="T62" fmla="*/ 43 w 108"/>
                <a:gd name="T63" fmla="*/ 66 h 68"/>
                <a:gd name="T64" fmla="*/ 34 w 108"/>
                <a:gd name="T65" fmla="*/ 68 h 68"/>
                <a:gd name="T66" fmla="*/ 26 w 108"/>
                <a:gd name="T67" fmla="*/ 68 h 68"/>
                <a:gd name="T68" fmla="*/ 17 w 108"/>
                <a:gd name="T69" fmla="*/ 68 h 68"/>
                <a:gd name="T70" fmla="*/ 8 w 108"/>
                <a:gd name="T71" fmla="*/ 66 h 68"/>
                <a:gd name="T72" fmla="*/ 1 w 108"/>
                <a:gd name="T73" fmla="*/ 63 h 68"/>
                <a:gd name="T74" fmla="*/ 0 w 108"/>
                <a:gd name="T75" fmla="*/ 63 h 68"/>
                <a:gd name="T76" fmla="*/ 0 w 108"/>
                <a:gd name="T77" fmla="*/ 63 h 68"/>
                <a:gd name="T78" fmla="*/ 0 w 108"/>
                <a:gd name="T79" fmla="*/ 63 h 68"/>
                <a:gd name="T80" fmla="*/ 1 w 108"/>
                <a:gd name="T81" fmla="*/ 63 h 68"/>
                <a:gd name="T82" fmla="*/ 1 w 108"/>
                <a:gd name="T83" fmla="*/ 65 h 68"/>
                <a:gd name="T84" fmla="*/ 1 w 108"/>
                <a:gd name="T85" fmla="*/ 65 h 68"/>
                <a:gd name="T86" fmla="*/ 1 w 108"/>
                <a:gd name="T87" fmla="*/ 65 h 68"/>
                <a:gd name="T88" fmla="*/ 1 w 108"/>
                <a:gd name="T89" fmla="*/ 65 h 68"/>
                <a:gd name="T90" fmla="*/ 1 w 108"/>
                <a:gd name="T9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8">
                  <a:moveTo>
                    <a:pt x="1" y="65"/>
                  </a:moveTo>
                  <a:lnTo>
                    <a:pt x="8" y="66"/>
                  </a:lnTo>
                  <a:lnTo>
                    <a:pt x="17" y="68"/>
                  </a:lnTo>
                  <a:lnTo>
                    <a:pt x="26" y="68"/>
                  </a:lnTo>
                  <a:lnTo>
                    <a:pt x="34" y="68"/>
                  </a:lnTo>
                  <a:lnTo>
                    <a:pt x="43" y="66"/>
                  </a:lnTo>
                  <a:lnTo>
                    <a:pt x="50" y="65"/>
                  </a:lnTo>
                  <a:lnTo>
                    <a:pt x="59" y="62"/>
                  </a:lnTo>
                  <a:lnTo>
                    <a:pt x="73" y="53"/>
                  </a:lnTo>
                  <a:lnTo>
                    <a:pt x="85" y="43"/>
                  </a:lnTo>
                  <a:lnTo>
                    <a:pt x="96" y="32"/>
                  </a:lnTo>
                  <a:lnTo>
                    <a:pt x="103" y="17"/>
                  </a:lnTo>
                  <a:lnTo>
                    <a:pt x="106" y="9"/>
                  </a:lnTo>
                  <a:lnTo>
                    <a:pt x="108" y="1"/>
                  </a:lnTo>
                  <a:lnTo>
                    <a:pt x="108" y="1"/>
                  </a:lnTo>
                  <a:lnTo>
                    <a:pt x="108" y="0"/>
                  </a:lnTo>
                  <a:lnTo>
                    <a:pt x="108" y="0"/>
                  </a:lnTo>
                  <a:lnTo>
                    <a:pt x="108" y="0"/>
                  </a:lnTo>
                  <a:lnTo>
                    <a:pt x="108" y="0"/>
                  </a:lnTo>
                  <a:lnTo>
                    <a:pt x="108" y="0"/>
                  </a:lnTo>
                  <a:lnTo>
                    <a:pt x="108" y="0"/>
                  </a:lnTo>
                  <a:lnTo>
                    <a:pt x="108" y="0"/>
                  </a:lnTo>
                  <a:lnTo>
                    <a:pt x="108" y="0"/>
                  </a:lnTo>
                  <a:lnTo>
                    <a:pt x="108" y="0"/>
                  </a:lnTo>
                  <a:lnTo>
                    <a:pt x="106" y="9"/>
                  </a:lnTo>
                  <a:lnTo>
                    <a:pt x="103" y="16"/>
                  </a:lnTo>
                  <a:lnTo>
                    <a:pt x="95" y="30"/>
                  </a:lnTo>
                  <a:lnTo>
                    <a:pt x="85" y="43"/>
                  </a:lnTo>
                  <a:lnTo>
                    <a:pt x="73" y="53"/>
                  </a:lnTo>
                  <a:lnTo>
                    <a:pt x="59" y="60"/>
                  </a:lnTo>
                  <a:lnTo>
                    <a:pt x="50" y="63"/>
                  </a:lnTo>
                  <a:lnTo>
                    <a:pt x="43" y="66"/>
                  </a:lnTo>
                  <a:lnTo>
                    <a:pt x="34" y="68"/>
                  </a:lnTo>
                  <a:lnTo>
                    <a:pt x="26" y="68"/>
                  </a:lnTo>
                  <a:lnTo>
                    <a:pt x="17" y="68"/>
                  </a:lnTo>
                  <a:lnTo>
                    <a:pt x="8" y="66"/>
                  </a:lnTo>
                  <a:lnTo>
                    <a:pt x="1" y="63"/>
                  </a:lnTo>
                  <a:lnTo>
                    <a:pt x="0" y="63"/>
                  </a:lnTo>
                  <a:lnTo>
                    <a:pt x="0" y="63"/>
                  </a:lnTo>
                  <a:lnTo>
                    <a:pt x="0" y="63"/>
                  </a:lnTo>
                  <a:lnTo>
                    <a:pt x="1" y="63"/>
                  </a:lnTo>
                  <a:lnTo>
                    <a:pt x="1" y="65"/>
                  </a:lnTo>
                  <a:lnTo>
                    <a:pt x="1" y="65"/>
                  </a:lnTo>
                  <a:lnTo>
                    <a:pt x="1" y="65"/>
                  </a:lnTo>
                  <a:lnTo>
                    <a:pt x="1" y="65"/>
                  </a:lnTo>
                  <a:lnTo>
                    <a:pt x="1"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4" name="Freeform 1724"/>
            <p:cNvSpPr>
              <a:spLocks/>
            </p:cNvSpPr>
            <p:nvPr/>
          </p:nvSpPr>
          <p:spPr bwMode="auto">
            <a:xfrm>
              <a:off x="3962" y="2588"/>
              <a:ext cx="108" cy="69"/>
            </a:xfrm>
            <a:custGeom>
              <a:avLst/>
              <a:gdLst>
                <a:gd name="T0" fmla="*/ 0 w 108"/>
                <a:gd name="T1" fmla="*/ 64 h 69"/>
                <a:gd name="T2" fmla="*/ 1 w 108"/>
                <a:gd name="T3" fmla="*/ 64 h 69"/>
                <a:gd name="T4" fmla="*/ 8 w 108"/>
                <a:gd name="T5" fmla="*/ 67 h 69"/>
                <a:gd name="T6" fmla="*/ 17 w 108"/>
                <a:gd name="T7" fmla="*/ 69 h 69"/>
                <a:gd name="T8" fmla="*/ 26 w 108"/>
                <a:gd name="T9" fmla="*/ 69 h 69"/>
                <a:gd name="T10" fmla="*/ 34 w 108"/>
                <a:gd name="T11" fmla="*/ 69 h 69"/>
                <a:gd name="T12" fmla="*/ 43 w 108"/>
                <a:gd name="T13" fmla="*/ 67 h 69"/>
                <a:gd name="T14" fmla="*/ 50 w 108"/>
                <a:gd name="T15" fmla="*/ 64 h 69"/>
                <a:gd name="T16" fmla="*/ 59 w 108"/>
                <a:gd name="T17" fmla="*/ 61 h 69"/>
                <a:gd name="T18" fmla="*/ 73 w 108"/>
                <a:gd name="T19" fmla="*/ 54 h 69"/>
                <a:gd name="T20" fmla="*/ 85 w 108"/>
                <a:gd name="T21" fmla="*/ 44 h 69"/>
                <a:gd name="T22" fmla="*/ 95 w 108"/>
                <a:gd name="T23" fmla="*/ 31 h 69"/>
                <a:gd name="T24" fmla="*/ 103 w 108"/>
                <a:gd name="T25" fmla="*/ 17 h 69"/>
                <a:gd name="T26" fmla="*/ 106 w 108"/>
                <a:gd name="T27" fmla="*/ 10 h 69"/>
                <a:gd name="T28" fmla="*/ 108 w 108"/>
                <a:gd name="T29" fmla="*/ 1 h 69"/>
                <a:gd name="T30" fmla="*/ 108 w 108"/>
                <a:gd name="T31" fmla="*/ 1 h 69"/>
                <a:gd name="T32" fmla="*/ 108 w 108"/>
                <a:gd name="T33" fmla="*/ 1 h 69"/>
                <a:gd name="T34" fmla="*/ 108 w 108"/>
                <a:gd name="T35" fmla="*/ 1 h 69"/>
                <a:gd name="T36" fmla="*/ 108 w 108"/>
                <a:gd name="T37" fmla="*/ 0 h 69"/>
                <a:gd name="T38" fmla="*/ 108 w 108"/>
                <a:gd name="T39" fmla="*/ 0 h 69"/>
                <a:gd name="T40" fmla="*/ 108 w 108"/>
                <a:gd name="T41" fmla="*/ 0 h 69"/>
                <a:gd name="T42" fmla="*/ 108 w 108"/>
                <a:gd name="T43" fmla="*/ 0 h 69"/>
                <a:gd name="T44" fmla="*/ 108 w 108"/>
                <a:gd name="T45" fmla="*/ 0 h 69"/>
                <a:gd name="T46" fmla="*/ 108 w 108"/>
                <a:gd name="T47" fmla="*/ 0 h 69"/>
                <a:gd name="T48" fmla="*/ 108 w 108"/>
                <a:gd name="T49" fmla="*/ 1 h 69"/>
                <a:gd name="T50" fmla="*/ 105 w 108"/>
                <a:gd name="T51" fmla="*/ 10 h 69"/>
                <a:gd name="T52" fmla="*/ 102 w 108"/>
                <a:gd name="T53" fmla="*/ 17 h 69"/>
                <a:gd name="T54" fmla="*/ 95 w 108"/>
                <a:gd name="T55" fmla="*/ 31 h 69"/>
                <a:gd name="T56" fmla="*/ 85 w 108"/>
                <a:gd name="T57" fmla="*/ 44 h 69"/>
                <a:gd name="T58" fmla="*/ 72 w 108"/>
                <a:gd name="T59" fmla="*/ 54 h 69"/>
                <a:gd name="T60" fmla="*/ 59 w 108"/>
                <a:gd name="T61" fmla="*/ 61 h 69"/>
                <a:gd name="T62" fmla="*/ 50 w 108"/>
                <a:gd name="T63" fmla="*/ 64 h 69"/>
                <a:gd name="T64" fmla="*/ 43 w 108"/>
                <a:gd name="T65" fmla="*/ 66 h 69"/>
                <a:gd name="T66" fmla="*/ 34 w 108"/>
                <a:gd name="T67" fmla="*/ 67 h 69"/>
                <a:gd name="T68" fmla="*/ 26 w 108"/>
                <a:gd name="T69" fmla="*/ 69 h 69"/>
                <a:gd name="T70" fmla="*/ 17 w 108"/>
                <a:gd name="T71" fmla="*/ 67 h 69"/>
                <a:gd name="T72" fmla="*/ 8 w 108"/>
                <a:gd name="T73" fmla="*/ 66 h 69"/>
                <a:gd name="T74" fmla="*/ 1 w 108"/>
                <a:gd name="T75" fmla="*/ 64 h 69"/>
                <a:gd name="T76" fmla="*/ 0 w 108"/>
                <a:gd name="T77" fmla="*/ 64 h 69"/>
                <a:gd name="T78" fmla="*/ 0 w 108"/>
                <a:gd name="T79" fmla="*/ 64 h 69"/>
                <a:gd name="T80" fmla="*/ 0 w 108"/>
                <a:gd name="T81" fmla="*/ 64 h 69"/>
                <a:gd name="T82" fmla="*/ 0 w 108"/>
                <a:gd name="T83" fmla="*/ 64 h 69"/>
                <a:gd name="T84" fmla="*/ 0 w 108"/>
                <a:gd name="T85" fmla="*/ 64 h 69"/>
                <a:gd name="T86" fmla="*/ 0 w 108"/>
                <a:gd name="T87" fmla="*/ 64 h 69"/>
                <a:gd name="T88" fmla="*/ 0 w 108"/>
                <a:gd name="T89" fmla="*/ 64 h 69"/>
                <a:gd name="T90" fmla="*/ 0 w 108"/>
                <a:gd name="T91" fmla="*/ 64 h 69"/>
                <a:gd name="T92" fmla="*/ 0 w 108"/>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69">
                  <a:moveTo>
                    <a:pt x="0" y="64"/>
                  </a:moveTo>
                  <a:lnTo>
                    <a:pt x="1" y="64"/>
                  </a:lnTo>
                  <a:lnTo>
                    <a:pt x="8" y="67"/>
                  </a:lnTo>
                  <a:lnTo>
                    <a:pt x="17" y="69"/>
                  </a:lnTo>
                  <a:lnTo>
                    <a:pt x="26" y="69"/>
                  </a:lnTo>
                  <a:lnTo>
                    <a:pt x="34" y="69"/>
                  </a:lnTo>
                  <a:lnTo>
                    <a:pt x="43" y="67"/>
                  </a:lnTo>
                  <a:lnTo>
                    <a:pt x="50" y="64"/>
                  </a:lnTo>
                  <a:lnTo>
                    <a:pt x="59" y="61"/>
                  </a:lnTo>
                  <a:lnTo>
                    <a:pt x="73" y="54"/>
                  </a:lnTo>
                  <a:lnTo>
                    <a:pt x="85" y="44"/>
                  </a:lnTo>
                  <a:lnTo>
                    <a:pt x="95" y="31"/>
                  </a:lnTo>
                  <a:lnTo>
                    <a:pt x="103" y="17"/>
                  </a:lnTo>
                  <a:lnTo>
                    <a:pt x="106" y="10"/>
                  </a:lnTo>
                  <a:lnTo>
                    <a:pt x="108" y="1"/>
                  </a:lnTo>
                  <a:lnTo>
                    <a:pt x="108" y="1"/>
                  </a:lnTo>
                  <a:lnTo>
                    <a:pt x="108" y="1"/>
                  </a:lnTo>
                  <a:lnTo>
                    <a:pt x="108" y="1"/>
                  </a:lnTo>
                  <a:lnTo>
                    <a:pt x="108" y="0"/>
                  </a:lnTo>
                  <a:lnTo>
                    <a:pt x="108" y="0"/>
                  </a:lnTo>
                  <a:lnTo>
                    <a:pt x="108" y="0"/>
                  </a:lnTo>
                  <a:lnTo>
                    <a:pt x="108" y="0"/>
                  </a:lnTo>
                  <a:lnTo>
                    <a:pt x="108" y="0"/>
                  </a:lnTo>
                  <a:lnTo>
                    <a:pt x="108" y="0"/>
                  </a:lnTo>
                  <a:lnTo>
                    <a:pt x="108" y="1"/>
                  </a:lnTo>
                  <a:lnTo>
                    <a:pt x="105" y="10"/>
                  </a:lnTo>
                  <a:lnTo>
                    <a:pt x="102" y="17"/>
                  </a:lnTo>
                  <a:lnTo>
                    <a:pt x="95" y="31"/>
                  </a:lnTo>
                  <a:lnTo>
                    <a:pt x="85" y="44"/>
                  </a:lnTo>
                  <a:lnTo>
                    <a:pt x="72" y="54"/>
                  </a:lnTo>
                  <a:lnTo>
                    <a:pt x="59" y="61"/>
                  </a:lnTo>
                  <a:lnTo>
                    <a:pt x="50" y="64"/>
                  </a:lnTo>
                  <a:lnTo>
                    <a:pt x="43" y="66"/>
                  </a:lnTo>
                  <a:lnTo>
                    <a:pt x="34" y="67"/>
                  </a:lnTo>
                  <a:lnTo>
                    <a:pt x="26" y="69"/>
                  </a:lnTo>
                  <a:lnTo>
                    <a:pt x="17" y="67"/>
                  </a:lnTo>
                  <a:lnTo>
                    <a:pt x="8" y="66"/>
                  </a:lnTo>
                  <a:lnTo>
                    <a:pt x="1" y="64"/>
                  </a:lnTo>
                  <a:lnTo>
                    <a:pt x="0" y="64"/>
                  </a:lnTo>
                  <a:lnTo>
                    <a:pt x="0" y="64"/>
                  </a:lnTo>
                  <a:lnTo>
                    <a:pt x="0" y="64"/>
                  </a:lnTo>
                  <a:lnTo>
                    <a:pt x="0" y="64"/>
                  </a:lnTo>
                  <a:lnTo>
                    <a:pt x="0" y="64"/>
                  </a:lnTo>
                  <a:lnTo>
                    <a:pt x="0" y="64"/>
                  </a:lnTo>
                  <a:lnTo>
                    <a:pt x="0" y="64"/>
                  </a:lnTo>
                  <a:lnTo>
                    <a:pt x="0" y="64"/>
                  </a:lnTo>
                  <a:lnTo>
                    <a:pt x="0"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5" name="Freeform 1725"/>
            <p:cNvSpPr>
              <a:spLocks/>
            </p:cNvSpPr>
            <p:nvPr/>
          </p:nvSpPr>
          <p:spPr bwMode="auto">
            <a:xfrm>
              <a:off x="3960" y="2586"/>
              <a:ext cx="110" cy="71"/>
            </a:xfrm>
            <a:custGeom>
              <a:avLst/>
              <a:gdLst>
                <a:gd name="T0" fmla="*/ 2 w 110"/>
                <a:gd name="T1" fmla="*/ 66 h 71"/>
                <a:gd name="T2" fmla="*/ 3 w 110"/>
                <a:gd name="T3" fmla="*/ 66 h 71"/>
                <a:gd name="T4" fmla="*/ 10 w 110"/>
                <a:gd name="T5" fmla="*/ 68 h 71"/>
                <a:gd name="T6" fmla="*/ 19 w 110"/>
                <a:gd name="T7" fmla="*/ 69 h 71"/>
                <a:gd name="T8" fmla="*/ 28 w 110"/>
                <a:gd name="T9" fmla="*/ 71 h 71"/>
                <a:gd name="T10" fmla="*/ 36 w 110"/>
                <a:gd name="T11" fmla="*/ 69 h 71"/>
                <a:gd name="T12" fmla="*/ 45 w 110"/>
                <a:gd name="T13" fmla="*/ 68 h 71"/>
                <a:gd name="T14" fmla="*/ 52 w 110"/>
                <a:gd name="T15" fmla="*/ 66 h 71"/>
                <a:gd name="T16" fmla="*/ 61 w 110"/>
                <a:gd name="T17" fmla="*/ 63 h 71"/>
                <a:gd name="T18" fmla="*/ 74 w 110"/>
                <a:gd name="T19" fmla="*/ 56 h 71"/>
                <a:gd name="T20" fmla="*/ 87 w 110"/>
                <a:gd name="T21" fmla="*/ 46 h 71"/>
                <a:gd name="T22" fmla="*/ 97 w 110"/>
                <a:gd name="T23" fmla="*/ 33 h 71"/>
                <a:gd name="T24" fmla="*/ 104 w 110"/>
                <a:gd name="T25" fmla="*/ 19 h 71"/>
                <a:gd name="T26" fmla="*/ 107 w 110"/>
                <a:gd name="T27" fmla="*/ 12 h 71"/>
                <a:gd name="T28" fmla="*/ 110 w 110"/>
                <a:gd name="T29" fmla="*/ 3 h 71"/>
                <a:gd name="T30" fmla="*/ 110 w 110"/>
                <a:gd name="T31" fmla="*/ 2 h 71"/>
                <a:gd name="T32" fmla="*/ 110 w 110"/>
                <a:gd name="T33" fmla="*/ 2 h 71"/>
                <a:gd name="T34" fmla="*/ 110 w 110"/>
                <a:gd name="T35" fmla="*/ 2 h 71"/>
                <a:gd name="T36" fmla="*/ 110 w 110"/>
                <a:gd name="T37" fmla="*/ 2 h 71"/>
                <a:gd name="T38" fmla="*/ 110 w 110"/>
                <a:gd name="T39" fmla="*/ 2 h 71"/>
                <a:gd name="T40" fmla="*/ 110 w 110"/>
                <a:gd name="T41" fmla="*/ 2 h 71"/>
                <a:gd name="T42" fmla="*/ 110 w 110"/>
                <a:gd name="T43" fmla="*/ 0 h 71"/>
                <a:gd name="T44" fmla="*/ 110 w 110"/>
                <a:gd name="T45" fmla="*/ 0 h 71"/>
                <a:gd name="T46" fmla="*/ 110 w 110"/>
                <a:gd name="T47" fmla="*/ 0 h 71"/>
                <a:gd name="T48" fmla="*/ 108 w 110"/>
                <a:gd name="T49" fmla="*/ 3 h 71"/>
                <a:gd name="T50" fmla="*/ 107 w 110"/>
                <a:gd name="T51" fmla="*/ 12 h 71"/>
                <a:gd name="T52" fmla="*/ 104 w 110"/>
                <a:gd name="T53" fmla="*/ 19 h 71"/>
                <a:gd name="T54" fmla="*/ 97 w 110"/>
                <a:gd name="T55" fmla="*/ 33 h 71"/>
                <a:gd name="T56" fmla="*/ 87 w 110"/>
                <a:gd name="T57" fmla="*/ 45 h 71"/>
                <a:gd name="T58" fmla="*/ 74 w 110"/>
                <a:gd name="T59" fmla="*/ 55 h 71"/>
                <a:gd name="T60" fmla="*/ 59 w 110"/>
                <a:gd name="T61" fmla="*/ 63 h 71"/>
                <a:gd name="T62" fmla="*/ 52 w 110"/>
                <a:gd name="T63" fmla="*/ 66 h 71"/>
                <a:gd name="T64" fmla="*/ 45 w 110"/>
                <a:gd name="T65" fmla="*/ 68 h 71"/>
                <a:gd name="T66" fmla="*/ 36 w 110"/>
                <a:gd name="T67" fmla="*/ 69 h 71"/>
                <a:gd name="T68" fmla="*/ 28 w 110"/>
                <a:gd name="T69" fmla="*/ 69 h 71"/>
                <a:gd name="T70" fmla="*/ 19 w 110"/>
                <a:gd name="T71" fmla="*/ 69 h 71"/>
                <a:gd name="T72" fmla="*/ 10 w 110"/>
                <a:gd name="T73" fmla="*/ 68 h 71"/>
                <a:gd name="T74" fmla="*/ 3 w 110"/>
                <a:gd name="T75" fmla="*/ 66 h 71"/>
                <a:gd name="T76" fmla="*/ 0 w 110"/>
                <a:gd name="T77" fmla="*/ 65 h 71"/>
                <a:gd name="T78" fmla="*/ 0 w 110"/>
                <a:gd name="T79" fmla="*/ 65 h 71"/>
                <a:gd name="T80" fmla="*/ 0 w 110"/>
                <a:gd name="T81" fmla="*/ 65 h 71"/>
                <a:gd name="T82" fmla="*/ 0 w 110"/>
                <a:gd name="T83" fmla="*/ 65 h 71"/>
                <a:gd name="T84" fmla="*/ 0 w 110"/>
                <a:gd name="T85" fmla="*/ 65 h 71"/>
                <a:gd name="T86" fmla="*/ 2 w 110"/>
                <a:gd name="T87" fmla="*/ 65 h 71"/>
                <a:gd name="T88" fmla="*/ 2 w 110"/>
                <a:gd name="T89" fmla="*/ 66 h 71"/>
                <a:gd name="T90" fmla="*/ 2 w 110"/>
                <a:gd name="T91" fmla="*/ 66 h 71"/>
                <a:gd name="T92" fmla="*/ 2 w 110"/>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1">
                  <a:moveTo>
                    <a:pt x="2" y="66"/>
                  </a:moveTo>
                  <a:lnTo>
                    <a:pt x="3" y="66"/>
                  </a:lnTo>
                  <a:lnTo>
                    <a:pt x="10" y="68"/>
                  </a:lnTo>
                  <a:lnTo>
                    <a:pt x="19" y="69"/>
                  </a:lnTo>
                  <a:lnTo>
                    <a:pt x="28" y="71"/>
                  </a:lnTo>
                  <a:lnTo>
                    <a:pt x="36" y="69"/>
                  </a:lnTo>
                  <a:lnTo>
                    <a:pt x="45" y="68"/>
                  </a:lnTo>
                  <a:lnTo>
                    <a:pt x="52" y="66"/>
                  </a:lnTo>
                  <a:lnTo>
                    <a:pt x="61" y="63"/>
                  </a:lnTo>
                  <a:lnTo>
                    <a:pt x="74" y="56"/>
                  </a:lnTo>
                  <a:lnTo>
                    <a:pt x="87" y="46"/>
                  </a:lnTo>
                  <a:lnTo>
                    <a:pt x="97" y="33"/>
                  </a:lnTo>
                  <a:lnTo>
                    <a:pt x="104" y="19"/>
                  </a:lnTo>
                  <a:lnTo>
                    <a:pt x="107" y="12"/>
                  </a:lnTo>
                  <a:lnTo>
                    <a:pt x="110" y="3"/>
                  </a:lnTo>
                  <a:lnTo>
                    <a:pt x="110" y="2"/>
                  </a:lnTo>
                  <a:lnTo>
                    <a:pt x="110" y="2"/>
                  </a:lnTo>
                  <a:lnTo>
                    <a:pt x="110" y="2"/>
                  </a:lnTo>
                  <a:lnTo>
                    <a:pt x="110" y="2"/>
                  </a:lnTo>
                  <a:lnTo>
                    <a:pt x="110" y="2"/>
                  </a:lnTo>
                  <a:lnTo>
                    <a:pt x="110" y="2"/>
                  </a:lnTo>
                  <a:lnTo>
                    <a:pt x="110" y="0"/>
                  </a:lnTo>
                  <a:lnTo>
                    <a:pt x="110" y="0"/>
                  </a:lnTo>
                  <a:lnTo>
                    <a:pt x="110" y="0"/>
                  </a:lnTo>
                  <a:lnTo>
                    <a:pt x="108" y="3"/>
                  </a:lnTo>
                  <a:lnTo>
                    <a:pt x="107" y="12"/>
                  </a:lnTo>
                  <a:lnTo>
                    <a:pt x="104" y="19"/>
                  </a:lnTo>
                  <a:lnTo>
                    <a:pt x="97" y="33"/>
                  </a:lnTo>
                  <a:lnTo>
                    <a:pt x="87" y="45"/>
                  </a:lnTo>
                  <a:lnTo>
                    <a:pt x="74" y="55"/>
                  </a:lnTo>
                  <a:lnTo>
                    <a:pt x="59" y="63"/>
                  </a:lnTo>
                  <a:lnTo>
                    <a:pt x="52" y="66"/>
                  </a:lnTo>
                  <a:lnTo>
                    <a:pt x="45" y="68"/>
                  </a:lnTo>
                  <a:lnTo>
                    <a:pt x="36" y="69"/>
                  </a:lnTo>
                  <a:lnTo>
                    <a:pt x="28" y="69"/>
                  </a:lnTo>
                  <a:lnTo>
                    <a:pt x="19" y="69"/>
                  </a:lnTo>
                  <a:lnTo>
                    <a:pt x="10" y="68"/>
                  </a:lnTo>
                  <a:lnTo>
                    <a:pt x="3" y="66"/>
                  </a:lnTo>
                  <a:lnTo>
                    <a:pt x="0" y="65"/>
                  </a:lnTo>
                  <a:lnTo>
                    <a:pt x="0" y="65"/>
                  </a:lnTo>
                  <a:lnTo>
                    <a:pt x="0" y="65"/>
                  </a:lnTo>
                  <a:lnTo>
                    <a:pt x="0" y="65"/>
                  </a:lnTo>
                  <a:lnTo>
                    <a:pt x="0" y="65"/>
                  </a:lnTo>
                  <a:lnTo>
                    <a:pt x="2" y="65"/>
                  </a:lnTo>
                  <a:lnTo>
                    <a:pt x="2" y="66"/>
                  </a:lnTo>
                  <a:lnTo>
                    <a:pt x="2" y="66"/>
                  </a:lnTo>
                  <a:lnTo>
                    <a:pt x="2" y="66"/>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6" name="Freeform 1726"/>
            <p:cNvSpPr>
              <a:spLocks/>
            </p:cNvSpPr>
            <p:nvPr/>
          </p:nvSpPr>
          <p:spPr bwMode="auto">
            <a:xfrm>
              <a:off x="3960" y="2586"/>
              <a:ext cx="110" cy="69"/>
            </a:xfrm>
            <a:custGeom>
              <a:avLst/>
              <a:gdLst>
                <a:gd name="T0" fmla="*/ 0 w 110"/>
                <a:gd name="T1" fmla="*/ 65 h 69"/>
                <a:gd name="T2" fmla="*/ 3 w 110"/>
                <a:gd name="T3" fmla="*/ 66 h 69"/>
                <a:gd name="T4" fmla="*/ 10 w 110"/>
                <a:gd name="T5" fmla="*/ 68 h 69"/>
                <a:gd name="T6" fmla="*/ 19 w 110"/>
                <a:gd name="T7" fmla="*/ 69 h 69"/>
                <a:gd name="T8" fmla="*/ 28 w 110"/>
                <a:gd name="T9" fmla="*/ 69 h 69"/>
                <a:gd name="T10" fmla="*/ 36 w 110"/>
                <a:gd name="T11" fmla="*/ 69 h 69"/>
                <a:gd name="T12" fmla="*/ 45 w 110"/>
                <a:gd name="T13" fmla="*/ 68 h 69"/>
                <a:gd name="T14" fmla="*/ 52 w 110"/>
                <a:gd name="T15" fmla="*/ 66 h 69"/>
                <a:gd name="T16" fmla="*/ 59 w 110"/>
                <a:gd name="T17" fmla="*/ 63 h 69"/>
                <a:gd name="T18" fmla="*/ 74 w 110"/>
                <a:gd name="T19" fmla="*/ 55 h 69"/>
                <a:gd name="T20" fmla="*/ 87 w 110"/>
                <a:gd name="T21" fmla="*/ 45 h 69"/>
                <a:gd name="T22" fmla="*/ 97 w 110"/>
                <a:gd name="T23" fmla="*/ 33 h 69"/>
                <a:gd name="T24" fmla="*/ 104 w 110"/>
                <a:gd name="T25" fmla="*/ 19 h 69"/>
                <a:gd name="T26" fmla="*/ 107 w 110"/>
                <a:gd name="T27" fmla="*/ 12 h 69"/>
                <a:gd name="T28" fmla="*/ 108 w 110"/>
                <a:gd name="T29" fmla="*/ 3 h 69"/>
                <a:gd name="T30" fmla="*/ 110 w 110"/>
                <a:gd name="T31" fmla="*/ 0 h 69"/>
                <a:gd name="T32" fmla="*/ 110 w 110"/>
                <a:gd name="T33" fmla="*/ 0 h 69"/>
                <a:gd name="T34" fmla="*/ 110 w 110"/>
                <a:gd name="T35" fmla="*/ 0 h 69"/>
                <a:gd name="T36" fmla="*/ 110 w 110"/>
                <a:gd name="T37" fmla="*/ 0 h 69"/>
                <a:gd name="T38" fmla="*/ 110 w 110"/>
                <a:gd name="T39" fmla="*/ 0 h 69"/>
                <a:gd name="T40" fmla="*/ 110 w 110"/>
                <a:gd name="T41" fmla="*/ 0 h 69"/>
                <a:gd name="T42" fmla="*/ 110 w 110"/>
                <a:gd name="T43" fmla="*/ 0 h 69"/>
                <a:gd name="T44" fmla="*/ 108 w 110"/>
                <a:gd name="T45" fmla="*/ 0 h 69"/>
                <a:gd name="T46" fmla="*/ 108 w 110"/>
                <a:gd name="T47" fmla="*/ 0 h 69"/>
                <a:gd name="T48" fmla="*/ 108 w 110"/>
                <a:gd name="T49" fmla="*/ 3 h 69"/>
                <a:gd name="T50" fmla="*/ 107 w 110"/>
                <a:gd name="T51" fmla="*/ 12 h 69"/>
                <a:gd name="T52" fmla="*/ 104 w 110"/>
                <a:gd name="T53" fmla="*/ 19 h 69"/>
                <a:gd name="T54" fmla="*/ 95 w 110"/>
                <a:gd name="T55" fmla="*/ 33 h 69"/>
                <a:gd name="T56" fmla="*/ 85 w 110"/>
                <a:gd name="T57" fmla="*/ 45 h 69"/>
                <a:gd name="T58" fmla="*/ 74 w 110"/>
                <a:gd name="T59" fmla="*/ 55 h 69"/>
                <a:gd name="T60" fmla="*/ 59 w 110"/>
                <a:gd name="T61" fmla="*/ 62 h 69"/>
                <a:gd name="T62" fmla="*/ 52 w 110"/>
                <a:gd name="T63" fmla="*/ 65 h 69"/>
                <a:gd name="T64" fmla="*/ 45 w 110"/>
                <a:gd name="T65" fmla="*/ 68 h 69"/>
                <a:gd name="T66" fmla="*/ 36 w 110"/>
                <a:gd name="T67" fmla="*/ 69 h 69"/>
                <a:gd name="T68" fmla="*/ 28 w 110"/>
                <a:gd name="T69" fmla="*/ 69 h 69"/>
                <a:gd name="T70" fmla="*/ 19 w 110"/>
                <a:gd name="T71" fmla="*/ 69 h 69"/>
                <a:gd name="T72" fmla="*/ 12 w 110"/>
                <a:gd name="T73" fmla="*/ 68 h 69"/>
                <a:gd name="T74" fmla="*/ 3 w 110"/>
                <a:gd name="T75" fmla="*/ 65 h 69"/>
                <a:gd name="T76" fmla="*/ 0 w 110"/>
                <a:gd name="T77" fmla="*/ 65 h 69"/>
                <a:gd name="T78" fmla="*/ 0 w 110"/>
                <a:gd name="T79" fmla="*/ 65 h 69"/>
                <a:gd name="T80" fmla="*/ 0 w 110"/>
                <a:gd name="T81" fmla="*/ 65 h 69"/>
                <a:gd name="T82" fmla="*/ 0 w 110"/>
                <a:gd name="T83" fmla="*/ 65 h 69"/>
                <a:gd name="T84" fmla="*/ 0 w 110"/>
                <a:gd name="T85" fmla="*/ 65 h 69"/>
                <a:gd name="T86" fmla="*/ 0 w 110"/>
                <a:gd name="T87" fmla="*/ 65 h 69"/>
                <a:gd name="T88" fmla="*/ 0 w 110"/>
                <a:gd name="T89" fmla="*/ 65 h 69"/>
                <a:gd name="T90" fmla="*/ 0 w 110"/>
                <a:gd name="T91" fmla="*/ 65 h 69"/>
                <a:gd name="T92" fmla="*/ 0 w 110"/>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69">
                  <a:moveTo>
                    <a:pt x="0" y="65"/>
                  </a:moveTo>
                  <a:lnTo>
                    <a:pt x="3" y="66"/>
                  </a:lnTo>
                  <a:lnTo>
                    <a:pt x="10" y="68"/>
                  </a:lnTo>
                  <a:lnTo>
                    <a:pt x="19" y="69"/>
                  </a:lnTo>
                  <a:lnTo>
                    <a:pt x="28" y="69"/>
                  </a:lnTo>
                  <a:lnTo>
                    <a:pt x="36" y="69"/>
                  </a:lnTo>
                  <a:lnTo>
                    <a:pt x="45" y="68"/>
                  </a:lnTo>
                  <a:lnTo>
                    <a:pt x="52" y="66"/>
                  </a:lnTo>
                  <a:lnTo>
                    <a:pt x="59" y="63"/>
                  </a:lnTo>
                  <a:lnTo>
                    <a:pt x="74" y="55"/>
                  </a:lnTo>
                  <a:lnTo>
                    <a:pt x="87" y="45"/>
                  </a:lnTo>
                  <a:lnTo>
                    <a:pt x="97" y="33"/>
                  </a:lnTo>
                  <a:lnTo>
                    <a:pt x="104" y="19"/>
                  </a:lnTo>
                  <a:lnTo>
                    <a:pt x="107" y="12"/>
                  </a:lnTo>
                  <a:lnTo>
                    <a:pt x="108" y="3"/>
                  </a:lnTo>
                  <a:lnTo>
                    <a:pt x="110" y="0"/>
                  </a:lnTo>
                  <a:lnTo>
                    <a:pt x="110" y="0"/>
                  </a:lnTo>
                  <a:lnTo>
                    <a:pt x="110" y="0"/>
                  </a:lnTo>
                  <a:lnTo>
                    <a:pt x="110" y="0"/>
                  </a:lnTo>
                  <a:lnTo>
                    <a:pt x="110" y="0"/>
                  </a:lnTo>
                  <a:lnTo>
                    <a:pt x="110" y="0"/>
                  </a:lnTo>
                  <a:lnTo>
                    <a:pt x="110" y="0"/>
                  </a:lnTo>
                  <a:lnTo>
                    <a:pt x="108" y="0"/>
                  </a:lnTo>
                  <a:lnTo>
                    <a:pt x="108" y="0"/>
                  </a:lnTo>
                  <a:lnTo>
                    <a:pt x="108" y="3"/>
                  </a:lnTo>
                  <a:lnTo>
                    <a:pt x="107" y="12"/>
                  </a:lnTo>
                  <a:lnTo>
                    <a:pt x="104" y="19"/>
                  </a:lnTo>
                  <a:lnTo>
                    <a:pt x="95" y="33"/>
                  </a:lnTo>
                  <a:lnTo>
                    <a:pt x="85" y="45"/>
                  </a:lnTo>
                  <a:lnTo>
                    <a:pt x="74" y="55"/>
                  </a:lnTo>
                  <a:lnTo>
                    <a:pt x="59" y="62"/>
                  </a:lnTo>
                  <a:lnTo>
                    <a:pt x="52" y="65"/>
                  </a:lnTo>
                  <a:lnTo>
                    <a:pt x="45" y="68"/>
                  </a:lnTo>
                  <a:lnTo>
                    <a:pt x="36" y="69"/>
                  </a:lnTo>
                  <a:lnTo>
                    <a:pt x="28" y="69"/>
                  </a:lnTo>
                  <a:lnTo>
                    <a:pt x="19" y="69"/>
                  </a:lnTo>
                  <a:lnTo>
                    <a:pt x="12" y="68"/>
                  </a:lnTo>
                  <a:lnTo>
                    <a:pt x="3" y="65"/>
                  </a:lnTo>
                  <a:lnTo>
                    <a:pt x="0" y="65"/>
                  </a:lnTo>
                  <a:lnTo>
                    <a:pt x="0" y="65"/>
                  </a:lnTo>
                  <a:lnTo>
                    <a:pt x="0" y="65"/>
                  </a:lnTo>
                  <a:lnTo>
                    <a:pt x="0" y="65"/>
                  </a:lnTo>
                  <a:lnTo>
                    <a:pt x="0" y="65"/>
                  </a:lnTo>
                  <a:lnTo>
                    <a:pt x="0" y="65"/>
                  </a:lnTo>
                  <a:lnTo>
                    <a:pt x="0" y="65"/>
                  </a:lnTo>
                  <a:lnTo>
                    <a:pt x="0" y="65"/>
                  </a:lnTo>
                  <a:lnTo>
                    <a:pt x="0" y="65"/>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7" name="Freeform 1727"/>
            <p:cNvSpPr>
              <a:spLocks/>
            </p:cNvSpPr>
            <p:nvPr/>
          </p:nvSpPr>
          <p:spPr bwMode="auto">
            <a:xfrm>
              <a:off x="3959" y="2585"/>
              <a:ext cx="109" cy="70"/>
            </a:xfrm>
            <a:custGeom>
              <a:avLst/>
              <a:gdLst>
                <a:gd name="T0" fmla="*/ 1 w 109"/>
                <a:gd name="T1" fmla="*/ 66 h 70"/>
                <a:gd name="T2" fmla="*/ 4 w 109"/>
                <a:gd name="T3" fmla="*/ 66 h 70"/>
                <a:gd name="T4" fmla="*/ 13 w 109"/>
                <a:gd name="T5" fmla="*/ 69 h 70"/>
                <a:gd name="T6" fmla="*/ 20 w 109"/>
                <a:gd name="T7" fmla="*/ 70 h 70"/>
                <a:gd name="T8" fmla="*/ 29 w 109"/>
                <a:gd name="T9" fmla="*/ 70 h 70"/>
                <a:gd name="T10" fmla="*/ 37 w 109"/>
                <a:gd name="T11" fmla="*/ 70 h 70"/>
                <a:gd name="T12" fmla="*/ 46 w 109"/>
                <a:gd name="T13" fmla="*/ 69 h 70"/>
                <a:gd name="T14" fmla="*/ 53 w 109"/>
                <a:gd name="T15" fmla="*/ 66 h 70"/>
                <a:gd name="T16" fmla="*/ 60 w 109"/>
                <a:gd name="T17" fmla="*/ 63 h 70"/>
                <a:gd name="T18" fmla="*/ 75 w 109"/>
                <a:gd name="T19" fmla="*/ 56 h 70"/>
                <a:gd name="T20" fmla="*/ 86 w 109"/>
                <a:gd name="T21" fmla="*/ 46 h 70"/>
                <a:gd name="T22" fmla="*/ 96 w 109"/>
                <a:gd name="T23" fmla="*/ 34 h 70"/>
                <a:gd name="T24" fmla="*/ 105 w 109"/>
                <a:gd name="T25" fmla="*/ 20 h 70"/>
                <a:gd name="T26" fmla="*/ 108 w 109"/>
                <a:gd name="T27" fmla="*/ 13 h 70"/>
                <a:gd name="T28" fmla="*/ 109 w 109"/>
                <a:gd name="T29" fmla="*/ 4 h 70"/>
                <a:gd name="T30" fmla="*/ 109 w 109"/>
                <a:gd name="T31" fmla="*/ 1 h 70"/>
                <a:gd name="T32" fmla="*/ 109 w 109"/>
                <a:gd name="T33" fmla="*/ 0 h 70"/>
                <a:gd name="T34" fmla="*/ 109 w 109"/>
                <a:gd name="T35" fmla="*/ 0 h 70"/>
                <a:gd name="T36" fmla="*/ 109 w 109"/>
                <a:gd name="T37" fmla="*/ 0 h 70"/>
                <a:gd name="T38" fmla="*/ 109 w 109"/>
                <a:gd name="T39" fmla="*/ 0 h 70"/>
                <a:gd name="T40" fmla="*/ 109 w 109"/>
                <a:gd name="T41" fmla="*/ 0 h 70"/>
                <a:gd name="T42" fmla="*/ 109 w 109"/>
                <a:gd name="T43" fmla="*/ 0 h 70"/>
                <a:gd name="T44" fmla="*/ 109 w 109"/>
                <a:gd name="T45" fmla="*/ 0 h 70"/>
                <a:gd name="T46" fmla="*/ 109 w 109"/>
                <a:gd name="T47" fmla="*/ 0 h 70"/>
                <a:gd name="T48" fmla="*/ 109 w 109"/>
                <a:gd name="T49" fmla="*/ 4 h 70"/>
                <a:gd name="T50" fmla="*/ 106 w 109"/>
                <a:gd name="T51" fmla="*/ 13 h 70"/>
                <a:gd name="T52" fmla="*/ 103 w 109"/>
                <a:gd name="T53" fmla="*/ 20 h 70"/>
                <a:gd name="T54" fmla="*/ 96 w 109"/>
                <a:gd name="T55" fmla="*/ 34 h 70"/>
                <a:gd name="T56" fmla="*/ 86 w 109"/>
                <a:gd name="T57" fmla="*/ 46 h 70"/>
                <a:gd name="T58" fmla="*/ 75 w 109"/>
                <a:gd name="T59" fmla="*/ 56 h 70"/>
                <a:gd name="T60" fmla="*/ 60 w 109"/>
                <a:gd name="T61" fmla="*/ 63 h 70"/>
                <a:gd name="T62" fmla="*/ 53 w 109"/>
                <a:gd name="T63" fmla="*/ 66 h 70"/>
                <a:gd name="T64" fmla="*/ 44 w 109"/>
                <a:gd name="T65" fmla="*/ 67 h 70"/>
                <a:gd name="T66" fmla="*/ 37 w 109"/>
                <a:gd name="T67" fmla="*/ 69 h 70"/>
                <a:gd name="T68" fmla="*/ 29 w 109"/>
                <a:gd name="T69" fmla="*/ 70 h 70"/>
                <a:gd name="T70" fmla="*/ 20 w 109"/>
                <a:gd name="T71" fmla="*/ 69 h 70"/>
                <a:gd name="T72" fmla="*/ 13 w 109"/>
                <a:gd name="T73" fmla="*/ 67 h 70"/>
                <a:gd name="T74" fmla="*/ 4 w 109"/>
                <a:gd name="T75" fmla="*/ 66 h 70"/>
                <a:gd name="T76" fmla="*/ 0 w 109"/>
                <a:gd name="T77" fmla="*/ 64 h 70"/>
                <a:gd name="T78" fmla="*/ 0 w 109"/>
                <a:gd name="T79" fmla="*/ 64 h 70"/>
                <a:gd name="T80" fmla="*/ 0 w 109"/>
                <a:gd name="T81" fmla="*/ 64 h 70"/>
                <a:gd name="T82" fmla="*/ 0 w 109"/>
                <a:gd name="T83" fmla="*/ 64 h 70"/>
                <a:gd name="T84" fmla="*/ 0 w 109"/>
                <a:gd name="T85" fmla="*/ 64 h 70"/>
                <a:gd name="T86" fmla="*/ 1 w 109"/>
                <a:gd name="T87" fmla="*/ 64 h 70"/>
                <a:gd name="T88" fmla="*/ 1 w 109"/>
                <a:gd name="T89" fmla="*/ 64 h 70"/>
                <a:gd name="T90" fmla="*/ 1 w 109"/>
                <a:gd name="T91" fmla="*/ 64 h 70"/>
                <a:gd name="T92" fmla="*/ 1 w 109"/>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1" y="66"/>
                  </a:moveTo>
                  <a:lnTo>
                    <a:pt x="4" y="66"/>
                  </a:lnTo>
                  <a:lnTo>
                    <a:pt x="13" y="69"/>
                  </a:lnTo>
                  <a:lnTo>
                    <a:pt x="20" y="70"/>
                  </a:lnTo>
                  <a:lnTo>
                    <a:pt x="29" y="70"/>
                  </a:lnTo>
                  <a:lnTo>
                    <a:pt x="37" y="70"/>
                  </a:lnTo>
                  <a:lnTo>
                    <a:pt x="46" y="69"/>
                  </a:lnTo>
                  <a:lnTo>
                    <a:pt x="53" y="66"/>
                  </a:lnTo>
                  <a:lnTo>
                    <a:pt x="60" y="63"/>
                  </a:lnTo>
                  <a:lnTo>
                    <a:pt x="75" y="56"/>
                  </a:lnTo>
                  <a:lnTo>
                    <a:pt x="86" y="46"/>
                  </a:lnTo>
                  <a:lnTo>
                    <a:pt x="96" y="34"/>
                  </a:lnTo>
                  <a:lnTo>
                    <a:pt x="105" y="20"/>
                  </a:lnTo>
                  <a:lnTo>
                    <a:pt x="108" y="13"/>
                  </a:lnTo>
                  <a:lnTo>
                    <a:pt x="109" y="4"/>
                  </a:lnTo>
                  <a:lnTo>
                    <a:pt x="109" y="1"/>
                  </a:lnTo>
                  <a:lnTo>
                    <a:pt x="109" y="0"/>
                  </a:lnTo>
                  <a:lnTo>
                    <a:pt x="109" y="0"/>
                  </a:lnTo>
                  <a:lnTo>
                    <a:pt x="109" y="0"/>
                  </a:lnTo>
                  <a:lnTo>
                    <a:pt x="109" y="0"/>
                  </a:lnTo>
                  <a:lnTo>
                    <a:pt x="109" y="0"/>
                  </a:lnTo>
                  <a:lnTo>
                    <a:pt x="109" y="0"/>
                  </a:lnTo>
                  <a:lnTo>
                    <a:pt x="109" y="0"/>
                  </a:lnTo>
                  <a:lnTo>
                    <a:pt x="109" y="0"/>
                  </a:lnTo>
                  <a:lnTo>
                    <a:pt x="109" y="4"/>
                  </a:lnTo>
                  <a:lnTo>
                    <a:pt x="106" y="13"/>
                  </a:lnTo>
                  <a:lnTo>
                    <a:pt x="103" y="20"/>
                  </a:lnTo>
                  <a:lnTo>
                    <a:pt x="96" y="34"/>
                  </a:lnTo>
                  <a:lnTo>
                    <a:pt x="86" y="46"/>
                  </a:lnTo>
                  <a:lnTo>
                    <a:pt x="75" y="56"/>
                  </a:lnTo>
                  <a:lnTo>
                    <a:pt x="60" y="63"/>
                  </a:lnTo>
                  <a:lnTo>
                    <a:pt x="53" y="66"/>
                  </a:lnTo>
                  <a:lnTo>
                    <a:pt x="44" y="67"/>
                  </a:lnTo>
                  <a:lnTo>
                    <a:pt x="37" y="69"/>
                  </a:lnTo>
                  <a:lnTo>
                    <a:pt x="29" y="70"/>
                  </a:lnTo>
                  <a:lnTo>
                    <a:pt x="20" y="69"/>
                  </a:lnTo>
                  <a:lnTo>
                    <a:pt x="13" y="67"/>
                  </a:lnTo>
                  <a:lnTo>
                    <a:pt x="4" y="66"/>
                  </a:lnTo>
                  <a:lnTo>
                    <a:pt x="0" y="64"/>
                  </a:lnTo>
                  <a:lnTo>
                    <a:pt x="0" y="64"/>
                  </a:lnTo>
                  <a:lnTo>
                    <a:pt x="0" y="64"/>
                  </a:lnTo>
                  <a:lnTo>
                    <a:pt x="0" y="64"/>
                  </a:lnTo>
                  <a:lnTo>
                    <a:pt x="0" y="64"/>
                  </a:lnTo>
                  <a:lnTo>
                    <a:pt x="1" y="64"/>
                  </a:lnTo>
                  <a:lnTo>
                    <a:pt x="1" y="64"/>
                  </a:lnTo>
                  <a:lnTo>
                    <a:pt x="1" y="64"/>
                  </a:lnTo>
                  <a:lnTo>
                    <a:pt x="1"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8" name="Freeform 1728"/>
            <p:cNvSpPr>
              <a:spLocks/>
            </p:cNvSpPr>
            <p:nvPr/>
          </p:nvSpPr>
          <p:spPr bwMode="auto">
            <a:xfrm>
              <a:off x="3959" y="2583"/>
              <a:ext cx="109" cy="72"/>
            </a:xfrm>
            <a:custGeom>
              <a:avLst/>
              <a:gdLst>
                <a:gd name="T0" fmla="*/ 0 w 109"/>
                <a:gd name="T1" fmla="*/ 66 h 72"/>
                <a:gd name="T2" fmla="*/ 4 w 109"/>
                <a:gd name="T3" fmla="*/ 68 h 72"/>
                <a:gd name="T4" fmla="*/ 13 w 109"/>
                <a:gd name="T5" fmla="*/ 69 h 72"/>
                <a:gd name="T6" fmla="*/ 20 w 109"/>
                <a:gd name="T7" fmla="*/ 71 h 72"/>
                <a:gd name="T8" fmla="*/ 29 w 109"/>
                <a:gd name="T9" fmla="*/ 72 h 72"/>
                <a:gd name="T10" fmla="*/ 37 w 109"/>
                <a:gd name="T11" fmla="*/ 71 h 72"/>
                <a:gd name="T12" fmla="*/ 44 w 109"/>
                <a:gd name="T13" fmla="*/ 69 h 72"/>
                <a:gd name="T14" fmla="*/ 53 w 109"/>
                <a:gd name="T15" fmla="*/ 68 h 72"/>
                <a:gd name="T16" fmla="*/ 60 w 109"/>
                <a:gd name="T17" fmla="*/ 65 h 72"/>
                <a:gd name="T18" fmla="*/ 75 w 109"/>
                <a:gd name="T19" fmla="*/ 58 h 72"/>
                <a:gd name="T20" fmla="*/ 86 w 109"/>
                <a:gd name="T21" fmla="*/ 48 h 72"/>
                <a:gd name="T22" fmla="*/ 96 w 109"/>
                <a:gd name="T23" fmla="*/ 36 h 72"/>
                <a:gd name="T24" fmla="*/ 103 w 109"/>
                <a:gd name="T25" fmla="*/ 22 h 72"/>
                <a:gd name="T26" fmla="*/ 106 w 109"/>
                <a:gd name="T27" fmla="*/ 15 h 72"/>
                <a:gd name="T28" fmla="*/ 109 w 109"/>
                <a:gd name="T29" fmla="*/ 6 h 72"/>
                <a:gd name="T30" fmla="*/ 109 w 109"/>
                <a:gd name="T31" fmla="*/ 2 h 72"/>
                <a:gd name="T32" fmla="*/ 109 w 109"/>
                <a:gd name="T33" fmla="*/ 2 h 72"/>
                <a:gd name="T34" fmla="*/ 109 w 109"/>
                <a:gd name="T35" fmla="*/ 2 h 72"/>
                <a:gd name="T36" fmla="*/ 109 w 109"/>
                <a:gd name="T37" fmla="*/ 2 h 72"/>
                <a:gd name="T38" fmla="*/ 109 w 109"/>
                <a:gd name="T39" fmla="*/ 2 h 72"/>
                <a:gd name="T40" fmla="*/ 109 w 109"/>
                <a:gd name="T41" fmla="*/ 0 h 72"/>
                <a:gd name="T42" fmla="*/ 109 w 109"/>
                <a:gd name="T43" fmla="*/ 0 h 72"/>
                <a:gd name="T44" fmla="*/ 109 w 109"/>
                <a:gd name="T45" fmla="*/ 0 h 72"/>
                <a:gd name="T46" fmla="*/ 109 w 109"/>
                <a:gd name="T47" fmla="*/ 0 h 72"/>
                <a:gd name="T48" fmla="*/ 108 w 109"/>
                <a:gd name="T49" fmla="*/ 6 h 72"/>
                <a:gd name="T50" fmla="*/ 106 w 109"/>
                <a:gd name="T51" fmla="*/ 15 h 72"/>
                <a:gd name="T52" fmla="*/ 103 w 109"/>
                <a:gd name="T53" fmla="*/ 22 h 72"/>
                <a:gd name="T54" fmla="*/ 96 w 109"/>
                <a:gd name="T55" fmla="*/ 35 h 72"/>
                <a:gd name="T56" fmla="*/ 86 w 109"/>
                <a:gd name="T57" fmla="*/ 48 h 72"/>
                <a:gd name="T58" fmla="*/ 75 w 109"/>
                <a:gd name="T59" fmla="*/ 58 h 72"/>
                <a:gd name="T60" fmla="*/ 60 w 109"/>
                <a:gd name="T61" fmla="*/ 65 h 72"/>
                <a:gd name="T62" fmla="*/ 53 w 109"/>
                <a:gd name="T63" fmla="*/ 68 h 72"/>
                <a:gd name="T64" fmla="*/ 44 w 109"/>
                <a:gd name="T65" fmla="*/ 69 h 72"/>
                <a:gd name="T66" fmla="*/ 37 w 109"/>
                <a:gd name="T67" fmla="*/ 71 h 72"/>
                <a:gd name="T68" fmla="*/ 29 w 109"/>
                <a:gd name="T69" fmla="*/ 71 h 72"/>
                <a:gd name="T70" fmla="*/ 20 w 109"/>
                <a:gd name="T71" fmla="*/ 71 h 72"/>
                <a:gd name="T72" fmla="*/ 13 w 109"/>
                <a:gd name="T73" fmla="*/ 69 h 72"/>
                <a:gd name="T74" fmla="*/ 4 w 109"/>
                <a:gd name="T75" fmla="*/ 68 h 72"/>
                <a:gd name="T76" fmla="*/ 0 w 109"/>
                <a:gd name="T77" fmla="*/ 65 h 72"/>
                <a:gd name="T78" fmla="*/ 0 w 109"/>
                <a:gd name="T79" fmla="*/ 65 h 72"/>
                <a:gd name="T80" fmla="*/ 0 w 109"/>
                <a:gd name="T81" fmla="*/ 66 h 72"/>
                <a:gd name="T82" fmla="*/ 0 w 109"/>
                <a:gd name="T83" fmla="*/ 66 h 72"/>
                <a:gd name="T84" fmla="*/ 0 w 109"/>
                <a:gd name="T85" fmla="*/ 66 h 72"/>
                <a:gd name="T86" fmla="*/ 0 w 109"/>
                <a:gd name="T87" fmla="*/ 66 h 72"/>
                <a:gd name="T88" fmla="*/ 0 w 109"/>
                <a:gd name="T89" fmla="*/ 66 h 72"/>
                <a:gd name="T90" fmla="*/ 0 w 109"/>
                <a:gd name="T91" fmla="*/ 66 h 72"/>
                <a:gd name="T92" fmla="*/ 0 w 109"/>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2">
                  <a:moveTo>
                    <a:pt x="0" y="66"/>
                  </a:moveTo>
                  <a:lnTo>
                    <a:pt x="4" y="68"/>
                  </a:lnTo>
                  <a:lnTo>
                    <a:pt x="13" y="69"/>
                  </a:lnTo>
                  <a:lnTo>
                    <a:pt x="20" y="71"/>
                  </a:lnTo>
                  <a:lnTo>
                    <a:pt x="29" y="72"/>
                  </a:lnTo>
                  <a:lnTo>
                    <a:pt x="37" y="71"/>
                  </a:lnTo>
                  <a:lnTo>
                    <a:pt x="44" y="69"/>
                  </a:lnTo>
                  <a:lnTo>
                    <a:pt x="53" y="68"/>
                  </a:lnTo>
                  <a:lnTo>
                    <a:pt x="60" y="65"/>
                  </a:lnTo>
                  <a:lnTo>
                    <a:pt x="75" y="58"/>
                  </a:lnTo>
                  <a:lnTo>
                    <a:pt x="86" y="48"/>
                  </a:lnTo>
                  <a:lnTo>
                    <a:pt x="96" y="36"/>
                  </a:lnTo>
                  <a:lnTo>
                    <a:pt x="103" y="22"/>
                  </a:lnTo>
                  <a:lnTo>
                    <a:pt x="106" y="15"/>
                  </a:lnTo>
                  <a:lnTo>
                    <a:pt x="109" y="6"/>
                  </a:lnTo>
                  <a:lnTo>
                    <a:pt x="109" y="2"/>
                  </a:lnTo>
                  <a:lnTo>
                    <a:pt x="109" y="2"/>
                  </a:lnTo>
                  <a:lnTo>
                    <a:pt x="109" y="2"/>
                  </a:lnTo>
                  <a:lnTo>
                    <a:pt x="109" y="2"/>
                  </a:lnTo>
                  <a:lnTo>
                    <a:pt x="109" y="2"/>
                  </a:lnTo>
                  <a:lnTo>
                    <a:pt x="109" y="0"/>
                  </a:lnTo>
                  <a:lnTo>
                    <a:pt x="109" y="0"/>
                  </a:lnTo>
                  <a:lnTo>
                    <a:pt x="109" y="0"/>
                  </a:lnTo>
                  <a:lnTo>
                    <a:pt x="109" y="0"/>
                  </a:lnTo>
                  <a:lnTo>
                    <a:pt x="108" y="6"/>
                  </a:lnTo>
                  <a:lnTo>
                    <a:pt x="106" y="15"/>
                  </a:lnTo>
                  <a:lnTo>
                    <a:pt x="103" y="22"/>
                  </a:lnTo>
                  <a:lnTo>
                    <a:pt x="96" y="35"/>
                  </a:lnTo>
                  <a:lnTo>
                    <a:pt x="86" y="48"/>
                  </a:lnTo>
                  <a:lnTo>
                    <a:pt x="75" y="58"/>
                  </a:lnTo>
                  <a:lnTo>
                    <a:pt x="60" y="65"/>
                  </a:lnTo>
                  <a:lnTo>
                    <a:pt x="53" y="68"/>
                  </a:lnTo>
                  <a:lnTo>
                    <a:pt x="44" y="69"/>
                  </a:lnTo>
                  <a:lnTo>
                    <a:pt x="37" y="71"/>
                  </a:lnTo>
                  <a:lnTo>
                    <a:pt x="29" y="71"/>
                  </a:lnTo>
                  <a:lnTo>
                    <a:pt x="20" y="71"/>
                  </a:lnTo>
                  <a:lnTo>
                    <a:pt x="13" y="69"/>
                  </a:lnTo>
                  <a:lnTo>
                    <a:pt x="4" y="68"/>
                  </a:lnTo>
                  <a:lnTo>
                    <a:pt x="0" y="65"/>
                  </a:lnTo>
                  <a:lnTo>
                    <a:pt x="0" y="65"/>
                  </a:lnTo>
                  <a:lnTo>
                    <a:pt x="0" y="66"/>
                  </a:lnTo>
                  <a:lnTo>
                    <a:pt x="0" y="66"/>
                  </a:lnTo>
                  <a:lnTo>
                    <a:pt x="0" y="66"/>
                  </a:lnTo>
                  <a:lnTo>
                    <a:pt x="0" y="66"/>
                  </a:lnTo>
                  <a:lnTo>
                    <a:pt x="0" y="66"/>
                  </a:lnTo>
                  <a:lnTo>
                    <a:pt x="0" y="66"/>
                  </a:lnTo>
                  <a:lnTo>
                    <a:pt x="0"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89" name="Freeform 1729"/>
            <p:cNvSpPr>
              <a:spLocks/>
            </p:cNvSpPr>
            <p:nvPr/>
          </p:nvSpPr>
          <p:spPr bwMode="auto">
            <a:xfrm>
              <a:off x="3957" y="2583"/>
              <a:ext cx="111" cy="71"/>
            </a:xfrm>
            <a:custGeom>
              <a:avLst/>
              <a:gdLst>
                <a:gd name="T0" fmla="*/ 2 w 111"/>
                <a:gd name="T1" fmla="*/ 65 h 71"/>
                <a:gd name="T2" fmla="*/ 6 w 111"/>
                <a:gd name="T3" fmla="*/ 68 h 71"/>
                <a:gd name="T4" fmla="*/ 15 w 111"/>
                <a:gd name="T5" fmla="*/ 69 h 71"/>
                <a:gd name="T6" fmla="*/ 22 w 111"/>
                <a:gd name="T7" fmla="*/ 71 h 71"/>
                <a:gd name="T8" fmla="*/ 31 w 111"/>
                <a:gd name="T9" fmla="*/ 71 h 71"/>
                <a:gd name="T10" fmla="*/ 39 w 111"/>
                <a:gd name="T11" fmla="*/ 71 h 71"/>
                <a:gd name="T12" fmla="*/ 46 w 111"/>
                <a:gd name="T13" fmla="*/ 69 h 71"/>
                <a:gd name="T14" fmla="*/ 55 w 111"/>
                <a:gd name="T15" fmla="*/ 68 h 71"/>
                <a:gd name="T16" fmla="*/ 62 w 111"/>
                <a:gd name="T17" fmla="*/ 65 h 71"/>
                <a:gd name="T18" fmla="*/ 77 w 111"/>
                <a:gd name="T19" fmla="*/ 58 h 71"/>
                <a:gd name="T20" fmla="*/ 88 w 111"/>
                <a:gd name="T21" fmla="*/ 48 h 71"/>
                <a:gd name="T22" fmla="*/ 98 w 111"/>
                <a:gd name="T23" fmla="*/ 35 h 71"/>
                <a:gd name="T24" fmla="*/ 105 w 111"/>
                <a:gd name="T25" fmla="*/ 22 h 71"/>
                <a:gd name="T26" fmla="*/ 108 w 111"/>
                <a:gd name="T27" fmla="*/ 15 h 71"/>
                <a:gd name="T28" fmla="*/ 110 w 111"/>
                <a:gd name="T29" fmla="*/ 6 h 71"/>
                <a:gd name="T30" fmla="*/ 111 w 111"/>
                <a:gd name="T31" fmla="*/ 0 h 71"/>
                <a:gd name="T32" fmla="*/ 111 w 111"/>
                <a:gd name="T33" fmla="*/ 0 h 71"/>
                <a:gd name="T34" fmla="*/ 111 w 111"/>
                <a:gd name="T35" fmla="*/ 0 h 71"/>
                <a:gd name="T36" fmla="*/ 111 w 111"/>
                <a:gd name="T37" fmla="*/ 0 h 71"/>
                <a:gd name="T38" fmla="*/ 111 w 111"/>
                <a:gd name="T39" fmla="*/ 0 h 71"/>
                <a:gd name="T40" fmla="*/ 111 w 111"/>
                <a:gd name="T41" fmla="*/ 0 h 71"/>
                <a:gd name="T42" fmla="*/ 111 w 111"/>
                <a:gd name="T43" fmla="*/ 0 h 71"/>
                <a:gd name="T44" fmla="*/ 111 w 111"/>
                <a:gd name="T45" fmla="*/ 0 h 71"/>
                <a:gd name="T46" fmla="*/ 111 w 111"/>
                <a:gd name="T47" fmla="*/ 0 h 71"/>
                <a:gd name="T48" fmla="*/ 110 w 111"/>
                <a:gd name="T49" fmla="*/ 6 h 71"/>
                <a:gd name="T50" fmla="*/ 108 w 111"/>
                <a:gd name="T51" fmla="*/ 13 h 71"/>
                <a:gd name="T52" fmla="*/ 105 w 111"/>
                <a:gd name="T53" fmla="*/ 22 h 71"/>
                <a:gd name="T54" fmla="*/ 98 w 111"/>
                <a:gd name="T55" fmla="*/ 35 h 71"/>
                <a:gd name="T56" fmla="*/ 88 w 111"/>
                <a:gd name="T57" fmla="*/ 46 h 71"/>
                <a:gd name="T58" fmla="*/ 75 w 111"/>
                <a:gd name="T59" fmla="*/ 56 h 71"/>
                <a:gd name="T60" fmla="*/ 62 w 111"/>
                <a:gd name="T61" fmla="*/ 64 h 71"/>
                <a:gd name="T62" fmla="*/ 55 w 111"/>
                <a:gd name="T63" fmla="*/ 66 h 71"/>
                <a:gd name="T64" fmla="*/ 46 w 111"/>
                <a:gd name="T65" fmla="*/ 69 h 71"/>
                <a:gd name="T66" fmla="*/ 39 w 111"/>
                <a:gd name="T67" fmla="*/ 71 h 71"/>
                <a:gd name="T68" fmla="*/ 31 w 111"/>
                <a:gd name="T69" fmla="*/ 71 h 71"/>
                <a:gd name="T70" fmla="*/ 22 w 111"/>
                <a:gd name="T71" fmla="*/ 71 h 71"/>
                <a:gd name="T72" fmla="*/ 15 w 111"/>
                <a:gd name="T73" fmla="*/ 69 h 71"/>
                <a:gd name="T74" fmla="*/ 6 w 111"/>
                <a:gd name="T75" fmla="*/ 66 h 71"/>
                <a:gd name="T76" fmla="*/ 0 w 111"/>
                <a:gd name="T77" fmla="*/ 65 h 71"/>
                <a:gd name="T78" fmla="*/ 0 w 111"/>
                <a:gd name="T79" fmla="*/ 65 h 71"/>
                <a:gd name="T80" fmla="*/ 0 w 111"/>
                <a:gd name="T81" fmla="*/ 65 h 71"/>
                <a:gd name="T82" fmla="*/ 2 w 111"/>
                <a:gd name="T83" fmla="*/ 65 h 71"/>
                <a:gd name="T84" fmla="*/ 2 w 111"/>
                <a:gd name="T85" fmla="*/ 65 h 71"/>
                <a:gd name="T86" fmla="*/ 2 w 111"/>
                <a:gd name="T87" fmla="*/ 65 h 71"/>
                <a:gd name="T88" fmla="*/ 2 w 111"/>
                <a:gd name="T89" fmla="*/ 65 h 71"/>
                <a:gd name="T90" fmla="*/ 2 w 111"/>
                <a:gd name="T91" fmla="*/ 65 h 71"/>
                <a:gd name="T92" fmla="*/ 2 w 111"/>
                <a:gd name="T93"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1">
                  <a:moveTo>
                    <a:pt x="2" y="65"/>
                  </a:moveTo>
                  <a:lnTo>
                    <a:pt x="6" y="68"/>
                  </a:lnTo>
                  <a:lnTo>
                    <a:pt x="15" y="69"/>
                  </a:lnTo>
                  <a:lnTo>
                    <a:pt x="22" y="71"/>
                  </a:lnTo>
                  <a:lnTo>
                    <a:pt x="31" y="71"/>
                  </a:lnTo>
                  <a:lnTo>
                    <a:pt x="39" y="71"/>
                  </a:lnTo>
                  <a:lnTo>
                    <a:pt x="46" y="69"/>
                  </a:lnTo>
                  <a:lnTo>
                    <a:pt x="55" y="68"/>
                  </a:lnTo>
                  <a:lnTo>
                    <a:pt x="62" y="65"/>
                  </a:lnTo>
                  <a:lnTo>
                    <a:pt x="77" y="58"/>
                  </a:lnTo>
                  <a:lnTo>
                    <a:pt x="88" y="48"/>
                  </a:lnTo>
                  <a:lnTo>
                    <a:pt x="98" y="35"/>
                  </a:lnTo>
                  <a:lnTo>
                    <a:pt x="105" y="22"/>
                  </a:lnTo>
                  <a:lnTo>
                    <a:pt x="108" y="15"/>
                  </a:lnTo>
                  <a:lnTo>
                    <a:pt x="110" y="6"/>
                  </a:lnTo>
                  <a:lnTo>
                    <a:pt x="111" y="0"/>
                  </a:lnTo>
                  <a:lnTo>
                    <a:pt x="111" y="0"/>
                  </a:lnTo>
                  <a:lnTo>
                    <a:pt x="111" y="0"/>
                  </a:lnTo>
                  <a:lnTo>
                    <a:pt x="111" y="0"/>
                  </a:lnTo>
                  <a:lnTo>
                    <a:pt x="111" y="0"/>
                  </a:lnTo>
                  <a:lnTo>
                    <a:pt x="111" y="0"/>
                  </a:lnTo>
                  <a:lnTo>
                    <a:pt x="111" y="0"/>
                  </a:lnTo>
                  <a:lnTo>
                    <a:pt x="111" y="0"/>
                  </a:lnTo>
                  <a:lnTo>
                    <a:pt x="111" y="0"/>
                  </a:lnTo>
                  <a:lnTo>
                    <a:pt x="110" y="6"/>
                  </a:lnTo>
                  <a:lnTo>
                    <a:pt x="108" y="13"/>
                  </a:lnTo>
                  <a:lnTo>
                    <a:pt x="105" y="22"/>
                  </a:lnTo>
                  <a:lnTo>
                    <a:pt x="98" y="35"/>
                  </a:lnTo>
                  <a:lnTo>
                    <a:pt x="88" y="46"/>
                  </a:lnTo>
                  <a:lnTo>
                    <a:pt x="75" y="56"/>
                  </a:lnTo>
                  <a:lnTo>
                    <a:pt x="62" y="64"/>
                  </a:lnTo>
                  <a:lnTo>
                    <a:pt x="55" y="66"/>
                  </a:lnTo>
                  <a:lnTo>
                    <a:pt x="46" y="69"/>
                  </a:lnTo>
                  <a:lnTo>
                    <a:pt x="39" y="71"/>
                  </a:lnTo>
                  <a:lnTo>
                    <a:pt x="31" y="71"/>
                  </a:lnTo>
                  <a:lnTo>
                    <a:pt x="22" y="71"/>
                  </a:lnTo>
                  <a:lnTo>
                    <a:pt x="15" y="69"/>
                  </a:lnTo>
                  <a:lnTo>
                    <a:pt x="6" y="66"/>
                  </a:lnTo>
                  <a:lnTo>
                    <a:pt x="0" y="65"/>
                  </a:lnTo>
                  <a:lnTo>
                    <a:pt x="0" y="65"/>
                  </a:lnTo>
                  <a:lnTo>
                    <a:pt x="0" y="65"/>
                  </a:lnTo>
                  <a:lnTo>
                    <a:pt x="2" y="65"/>
                  </a:lnTo>
                  <a:lnTo>
                    <a:pt x="2" y="65"/>
                  </a:lnTo>
                  <a:lnTo>
                    <a:pt x="2" y="65"/>
                  </a:lnTo>
                  <a:lnTo>
                    <a:pt x="2" y="65"/>
                  </a:lnTo>
                  <a:lnTo>
                    <a:pt x="2" y="65"/>
                  </a:lnTo>
                  <a:lnTo>
                    <a:pt x="2" y="6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0" name="Freeform 1730"/>
            <p:cNvSpPr>
              <a:spLocks/>
            </p:cNvSpPr>
            <p:nvPr/>
          </p:nvSpPr>
          <p:spPr bwMode="auto">
            <a:xfrm>
              <a:off x="3957" y="2582"/>
              <a:ext cx="111" cy="72"/>
            </a:xfrm>
            <a:custGeom>
              <a:avLst/>
              <a:gdLst>
                <a:gd name="T0" fmla="*/ 0 w 111"/>
                <a:gd name="T1" fmla="*/ 66 h 72"/>
                <a:gd name="T2" fmla="*/ 6 w 111"/>
                <a:gd name="T3" fmla="*/ 67 h 72"/>
                <a:gd name="T4" fmla="*/ 15 w 111"/>
                <a:gd name="T5" fmla="*/ 70 h 72"/>
                <a:gd name="T6" fmla="*/ 22 w 111"/>
                <a:gd name="T7" fmla="*/ 72 h 72"/>
                <a:gd name="T8" fmla="*/ 31 w 111"/>
                <a:gd name="T9" fmla="*/ 72 h 72"/>
                <a:gd name="T10" fmla="*/ 39 w 111"/>
                <a:gd name="T11" fmla="*/ 72 h 72"/>
                <a:gd name="T12" fmla="*/ 46 w 111"/>
                <a:gd name="T13" fmla="*/ 70 h 72"/>
                <a:gd name="T14" fmla="*/ 55 w 111"/>
                <a:gd name="T15" fmla="*/ 67 h 72"/>
                <a:gd name="T16" fmla="*/ 62 w 111"/>
                <a:gd name="T17" fmla="*/ 65 h 72"/>
                <a:gd name="T18" fmla="*/ 75 w 111"/>
                <a:gd name="T19" fmla="*/ 57 h 72"/>
                <a:gd name="T20" fmla="*/ 88 w 111"/>
                <a:gd name="T21" fmla="*/ 47 h 72"/>
                <a:gd name="T22" fmla="*/ 98 w 111"/>
                <a:gd name="T23" fmla="*/ 36 h 72"/>
                <a:gd name="T24" fmla="*/ 105 w 111"/>
                <a:gd name="T25" fmla="*/ 23 h 72"/>
                <a:gd name="T26" fmla="*/ 108 w 111"/>
                <a:gd name="T27" fmla="*/ 14 h 72"/>
                <a:gd name="T28" fmla="*/ 110 w 111"/>
                <a:gd name="T29" fmla="*/ 7 h 72"/>
                <a:gd name="T30" fmla="*/ 111 w 111"/>
                <a:gd name="T31" fmla="*/ 1 h 72"/>
                <a:gd name="T32" fmla="*/ 111 w 111"/>
                <a:gd name="T33" fmla="*/ 1 h 72"/>
                <a:gd name="T34" fmla="*/ 111 w 111"/>
                <a:gd name="T35" fmla="*/ 0 h 72"/>
                <a:gd name="T36" fmla="*/ 111 w 111"/>
                <a:gd name="T37" fmla="*/ 0 h 72"/>
                <a:gd name="T38" fmla="*/ 111 w 111"/>
                <a:gd name="T39" fmla="*/ 0 h 72"/>
                <a:gd name="T40" fmla="*/ 110 w 111"/>
                <a:gd name="T41" fmla="*/ 0 h 72"/>
                <a:gd name="T42" fmla="*/ 110 w 111"/>
                <a:gd name="T43" fmla="*/ 0 h 72"/>
                <a:gd name="T44" fmla="*/ 110 w 111"/>
                <a:gd name="T45" fmla="*/ 0 h 72"/>
                <a:gd name="T46" fmla="*/ 110 w 111"/>
                <a:gd name="T47" fmla="*/ 0 h 72"/>
                <a:gd name="T48" fmla="*/ 110 w 111"/>
                <a:gd name="T49" fmla="*/ 7 h 72"/>
                <a:gd name="T50" fmla="*/ 107 w 111"/>
                <a:gd name="T51" fmla="*/ 14 h 72"/>
                <a:gd name="T52" fmla="*/ 104 w 111"/>
                <a:gd name="T53" fmla="*/ 21 h 72"/>
                <a:gd name="T54" fmla="*/ 97 w 111"/>
                <a:gd name="T55" fmla="*/ 36 h 72"/>
                <a:gd name="T56" fmla="*/ 87 w 111"/>
                <a:gd name="T57" fmla="*/ 47 h 72"/>
                <a:gd name="T58" fmla="*/ 75 w 111"/>
                <a:gd name="T59" fmla="*/ 57 h 72"/>
                <a:gd name="T60" fmla="*/ 62 w 111"/>
                <a:gd name="T61" fmla="*/ 65 h 72"/>
                <a:gd name="T62" fmla="*/ 55 w 111"/>
                <a:gd name="T63" fmla="*/ 67 h 72"/>
                <a:gd name="T64" fmla="*/ 46 w 111"/>
                <a:gd name="T65" fmla="*/ 69 h 72"/>
                <a:gd name="T66" fmla="*/ 39 w 111"/>
                <a:gd name="T67" fmla="*/ 70 h 72"/>
                <a:gd name="T68" fmla="*/ 31 w 111"/>
                <a:gd name="T69" fmla="*/ 72 h 72"/>
                <a:gd name="T70" fmla="*/ 22 w 111"/>
                <a:gd name="T71" fmla="*/ 70 h 72"/>
                <a:gd name="T72" fmla="*/ 15 w 111"/>
                <a:gd name="T73" fmla="*/ 69 h 72"/>
                <a:gd name="T74" fmla="*/ 6 w 111"/>
                <a:gd name="T75" fmla="*/ 67 h 72"/>
                <a:gd name="T76" fmla="*/ 0 w 111"/>
                <a:gd name="T77" fmla="*/ 65 h 72"/>
                <a:gd name="T78" fmla="*/ 0 w 111"/>
                <a:gd name="T79" fmla="*/ 65 h 72"/>
                <a:gd name="T80" fmla="*/ 0 w 111"/>
                <a:gd name="T81" fmla="*/ 65 h 72"/>
                <a:gd name="T82" fmla="*/ 0 w 111"/>
                <a:gd name="T83" fmla="*/ 66 h 72"/>
                <a:gd name="T84" fmla="*/ 0 w 111"/>
                <a:gd name="T85" fmla="*/ 66 h 72"/>
                <a:gd name="T86" fmla="*/ 0 w 111"/>
                <a:gd name="T87" fmla="*/ 66 h 72"/>
                <a:gd name="T88" fmla="*/ 0 w 111"/>
                <a:gd name="T89" fmla="*/ 66 h 72"/>
                <a:gd name="T90" fmla="*/ 0 w 111"/>
                <a:gd name="T91" fmla="*/ 66 h 72"/>
                <a:gd name="T92" fmla="*/ 0 w 111"/>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2">
                  <a:moveTo>
                    <a:pt x="0" y="66"/>
                  </a:moveTo>
                  <a:lnTo>
                    <a:pt x="6" y="67"/>
                  </a:lnTo>
                  <a:lnTo>
                    <a:pt x="15" y="70"/>
                  </a:lnTo>
                  <a:lnTo>
                    <a:pt x="22" y="72"/>
                  </a:lnTo>
                  <a:lnTo>
                    <a:pt x="31" y="72"/>
                  </a:lnTo>
                  <a:lnTo>
                    <a:pt x="39" y="72"/>
                  </a:lnTo>
                  <a:lnTo>
                    <a:pt x="46" y="70"/>
                  </a:lnTo>
                  <a:lnTo>
                    <a:pt x="55" y="67"/>
                  </a:lnTo>
                  <a:lnTo>
                    <a:pt x="62" y="65"/>
                  </a:lnTo>
                  <a:lnTo>
                    <a:pt x="75" y="57"/>
                  </a:lnTo>
                  <a:lnTo>
                    <a:pt x="88" y="47"/>
                  </a:lnTo>
                  <a:lnTo>
                    <a:pt x="98" y="36"/>
                  </a:lnTo>
                  <a:lnTo>
                    <a:pt x="105" y="23"/>
                  </a:lnTo>
                  <a:lnTo>
                    <a:pt x="108" y="14"/>
                  </a:lnTo>
                  <a:lnTo>
                    <a:pt x="110" y="7"/>
                  </a:lnTo>
                  <a:lnTo>
                    <a:pt x="111" y="1"/>
                  </a:lnTo>
                  <a:lnTo>
                    <a:pt x="111" y="1"/>
                  </a:lnTo>
                  <a:lnTo>
                    <a:pt x="111" y="0"/>
                  </a:lnTo>
                  <a:lnTo>
                    <a:pt x="111" y="0"/>
                  </a:lnTo>
                  <a:lnTo>
                    <a:pt x="111" y="0"/>
                  </a:lnTo>
                  <a:lnTo>
                    <a:pt x="110" y="0"/>
                  </a:lnTo>
                  <a:lnTo>
                    <a:pt x="110" y="0"/>
                  </a:lnTo>
                  <a:lnTo>
                    <a:pt x="110" y="0"/>
                  </a:lnTo>
                  <a:lnTo>
                    <a:pt x="110" y="0"/>
                  </a:lnTo>
                  <a:lnTo>
                    <a:pt x="110" y="7"/>
                  </a:lnTo>
                  <a:lnTo>
                    <a:pt x="107" y="14"/>
                  </a:lnTo>
                  <a:lnTo>
                    <a:pt x="104" y="21"/>
                  </a:lnTo>
                  <a:lnTo>
                    <a:pt x="97" y="36"/>
                  </a:lnTo>
                  <a:lnTo>
                    <a:pt x="87" y="47"/>
                  </a:lnTo>
                  <a:lnTo>
                    <a:pt x="75" y="57"/>
                  </a:lnTo>
                  <a:lnTo>
                    <a:pt x="62" y="65"/>
                  </a:lnTo>
                  <a:lnTo>
                    <a:pt x="55" y="67"/>
                  </a:lnTo>
                  <a:lnTo>
                    <a:pt x="46" y="69"/>
                  </a:lnTo>
                  <a:lnTo>
                    <a:pt x="39" y="70"/>
                  </a:lnTo>
                  <a:lnTo>
                    <a:pt x="31" y="72"/>
                  </a:lnTo>
                  <a:lnTo>
                    <a:pt x="22" y="70"/>
                  </a:lnTo>
                  <a:lnTo>
                    <a:pt x="15" y="69"/>
                  </a:lnTo>
                  <a:lnTo>
                    <a:pt x="6" y="67"/>
                  </a:lnTo>
                  <a:lnTo>
                    <a:pt x="0" y="65"/>
                  </a:lnTo>
                  <a:lnTo>
                    <a:pt x="0" y="65"/>
                  </a:lnTo>
                  <a:lnTo>
                    <a:pt x="0" y="65"/>
                  </a:lnTo>
                  <a:lnTo>
                    <a:pt x="0" y="66"/>
                  </a:lnTo>
                  <a:lnTo>
                    <a:pt x="0" y="66"/>
                  </a:lnTo>
                  <a:lnTo>
                    <a:pt x="0" y="66"/>
                  </a:lnTo>
                  <a:lnTo>
                    <a:pt x="0" y="66"/>
                  </a:lnTo>
                  <a:lnTo>
                    <a:pt x="0" y="66"/>
                  </a:lnTo>
                  <a:lnTo>
                    <a:pt x="0"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1" name="Freeform 1731"/>
            <p:cNvSpPr>
              <a:spLocks/>
            </p:cNvSpPr>
            <p:nvPr/>
          </p:nvSpPr>
          <p:spPr bwMode="auto">
            <a:xfrm>
              <a:off x="3957" y="2580"/>
              <a:ext cx="110" cy="74"/>
            </a:xfrm>
            <a:custGeom>
              <a:avLst/>
              <a:gdLst>
                <a:gd name="T0" fmla="*/ 0 w 110"/>
                <a:gd name="T1" fmla="*/ 67 h 74"/>
                <a:gd name="T2" fmla="*/ 6 w 110"/>
                <a:gd name="T3" fmla="*/ 69 h 74"/>
                <a:gd name="T4" fmla="*/ 15 w 110"/>
                <a:gd name="T5" fmla="*/ 71 h 74"/>
                <a:gd name="T6" fmla="*/ 22 w 110"/>
                <a:gd name="T7" fmla="*/ 72 h 74"/>
                <a:gd name="T8" fmla="*/ 31 w 110"/>
                <a:gd name="T9" fmla="*/ 74 h 74"/>
                <a:gd name="T10" fmla="*/ 39 w 110"/>
                <a:gd name="T11" fmla="*/ 72 h 74"/>
                <a:gd name="T12" fmla="*/ 46 w 110"/>
                <a:gd name="T13" fmla="*/ 71 h 74"/>
                <a:gd name="T14" fmla="*/ 55 w 110"/>
                <a:gd name="T15" fmla="*/ 69 h 74"/>
                <a:gd name="T16" fmla="*/ 62 w 110"/>
                <a:gd name="T17" fmla="*/ 67 h 74"/>
                <a:gd name="T18" fmla="*/ 75 w 110"/>
                <a:gd name="T19" fmla="*/ 59 h 74"/>
                <a:gd name="T20" fmla="*/ 87 w 110"/>
                <a:gd name="T21" fmla="*/ 49 h 74"/>
                <a:gd name="T22" fmla="*/ 97 w 110"/>
                <a:gd name="T23" fmla="*/ 38 h 74"/>
                <a:gd name="T24" fmla="*/ 104 w 110"/>
                <a:gd name="T25" fmla="*/ 23 h 74"/>
                <a:gd name="T26" fmla="*/ 107 w 110"/>
                <a:gd name="T27" fmla="*/ 16 h 74"/>
                <a:gd name="T28" fmla="*/ 110 w 110"/>
                <a:gd name="T29" fmla="*/ 9 h 74"/>
                <a:gd name="T30" fmla="*/ 110 w 110"/>
                <a:gd name="T31" fmla="*/ 2 h 74"/>
                <a:gd name="T32" fmla="*/ 110 w 110"/>
                <a:gd name="T33" fmla="*/ 2 h 74"/>
                <a:gd name="T34" fmla="*/ 110 w 110"/>
                <a:gd name="T35" fmla="*/ 2 h 74"/>
                <a:gd name="T36" fmla="*/ 110 w 110"/>
                <a:gd name="T37" fmla="*/ 2 h 74"/>
                <a:gd name="T38" fmla="*/ 110 w 110"/>
                <a:gd name="T39" fmla="*/ 2 h 74"/>
                <a:gd name="T40" fmla="*/ 110 w 110"/>
                <a:gd name="T41" fmla="*/ 2 h 74"/>
                <a:gd name="T42" fmla="*/ 110 w 110"/>
                <a:gd name="T43" fmla="*/ 2 h 74"/>
                <a:gd name="T44" fmla="*/ 110 w 110"/>
                <a:gd name="T45" fmla="*/ 0 h 74"/>
                <a:gd name="T46" fmla="*/ 110 w 110"/>
                <a:gd name="T47" fmla="*/ 0 h 74"/>
                <a:gd name="T48" fmla="*/ 110 w 110"/>
                <a:gd name="T49" fmla="*/ 0 h 74"/>
                <a:gd name="T50" fmla="*/ 108 w 110"/>
                <a:gd name="T51" fmla="*/ 9 h 74"/>
                <a:gd name="T52" fmla="*/ 107 w 110"/>
                <a:gd name="T53" fmla="*/ 16 h 74"/>
                <a:gd name="T54" fmla="*/ 104 w 110"/>
                <a:gd name="T55" fmla="*/ 23 h 74"/>
                <a:gd name="T56" fmla="*/ 97 w 110"/>
                <a:gd name="T57" fmla="*/ 38 h 74"/>
                <a:gd name="T58" fmla="*/ 87 w 110"/>
                <a:gd name="T59" fmla="*/ 49 h 74"/>
                <a:gd name="T60" fmla="*/ 75 w 110"/>
                <a:gd name="T61" fmla="*/ 59 h 74"/>
                <a:gd name="T62" fmla="*/ 62 w 110"/>
                <a:gd name="T63" fmla="*/ 67 h 74"/>
                <a:gd name="T64" fmla="*/ 54 w 110"/>
                <a:gd name="T65" fmla="*/ 69 h 74"/>
                <a:gd name="T66" fmla="*/ 46 w 110"/>
                <a:gd name="T67" fmla="*/ 71 h 74"/>
                <a:gd name="T68" fmla="*/ 39 w 110"/>
                <a:gd name="T69" fmla="*/ 72 h 74"/>
                <a:gd name="T70" fmla="*/ 31 w 110"/>
                <a:gd name="T71" fmla="*/ 72 h 74"/>
                <a:gd name="T72" fmla="*/ 22 w 110"/>
                <a:gd name="T73" fmla="*/ 72 h 74"/>
                <a:gd name="T74" fmla="*/ 15 w 110"/>
                <a:gd name="T75" fmla="*/ 71 h 74"/>
                <a:gd name="T76" fmla="*/ 8 w 110"/>
                <a:gd name="T77" fmla="*/ 69 h 74"/>
                <a:gd name="T78" fmla="*/ 0 w 110"/>
                <a:gd name="T79" fmla="*/ 67 h 74"/>
                <a:gd name="T80" fmla="*/ 0 w 110"/>
                <a:gd name="T81" fmla="*/ 67 h 74"/>
                <a:gd name="T82" fmla="*/ 0 w 110"/>
                <a:gd name="T83" fmla="*/ 67 h 74"/>
                <a:gd name="T84" fmla="*/ 0 w 110"/>
                <a:gd name="T85" fmla="*/ 67 h 74"/>
                <a:gd name="T86" fmla="*/ 0 w 110"/>
                <a:gd name="T87" fmla="*/ 67 h 74"/>
                <a:gd name="T88" fmla="*/ 0 w 110"/>
                <a:gd name="T89" fmla="*/ 67 h 74"/>
                <a:gd name="T90" fmla="*/ 0 w 110"/>
                <a:gd name="T91" fmla="*/ 67 h 74"/>
                <a:gd name="T92" fmla="*/ 0 w 110"/>
                <a:gd name="T93" fmla="*/ 67 h 74"/>
                <a:gd name="T94" fmla="*/ 0 w 110"/>
                <a:gd name="T9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74">
                  <a:moveTo>
                    <a:pt x="0" y="67"/>
                  </a:moveTo>
                  <a:lnTo>
                    <a:pt x="6" y="69"/>
                  </a:lnTo>
                  <a:lnTo>
                    <a:pt x="15" y="71"/>
                  </a:lnTo>
                  <a:lnTo>
                    <a:pt x="22" y="72"/>
                  </a:lnTo>
                  <a:lnTo>
                    <a:pt x="31" y="74"/>
                  </a:lnTo>
                  <a:lnTo>
                    <a:pt x="39" y="72"/>
                  </a:lnTo>
                  <a:lnTo>
                    <a:pt x="46" y="71"/>
                  </a:lnTo>
                  <a:lnTo>
                    <a:pt x="55" y="69"/>
                  </a:lnTo>
                  <a:lnTo>
                    <a:pt x="62" y="67"/>
                  </a:lnTo>
                  <a:lnTo>
                    <a:pt x="75" y="59"/>
                  </a:lnTo>
                  <a:lnTo>
                    <a:pt x="87" y="49"/>
                  </a:lnTo>
                  <a:lnTo>
                    <a:pt x="97" y="38"/>
                  </a:lnTo>
                  <a:lnTo>
                    <a:pt x="104" y="23"/>
                  </a:lnTo>
                  <a:lnTo>
                    <a:pt x="107" y="16"/>
                  </a:lnTo>
                  <a:lnTo>
                    <a:pt x="110" y="9"/>
                  </a:lnTo>
                  <a:lnTo>
                    <a:pt x="110" y="2"/>
                  </a:lnTo>
                  <a:lnTo>
                    <a:pt x="110" y="2"/>
                  </a:lnTo>
                  <a:lnTo>
                    <a:pt x="110" y="2"/>
                  </a:lnTo>
                  <a:lnTo>
                    <a:pt x="110" y="2"/>
                  </a:lnTo>
                  <a:lnTo>
                    <a:pt x="110" y="2"/>
                  </a:lnTo>
                  <a:lnTo>
                    <a:pt x="110" y="2"/>
                  </a:lnTo>
                  <a:lnTo>
                    <a:pt x="110" y="2"/>
                  </a:lnTo>
                  <a:lnTo>
                    <a:pt x="110" y="0"/>
                  </a:lnTo>
                  <a:lnTo>
                    <a:pt x="110" y="0"/>
                  </a:lnTo>
                  <a:lnTo>
                    <a:pt x="110" y="0"/>
                  </a:lnTo>
                  <a:lnTo>
                    <a:pt x="108" y="9"/>
                  </a:lnTo>
                  <a:lnTo>
                    <a:pt x="107" y="16"/>
                  </a:lnTo>
                  <a:lnTo>
                    <a:pt x="104" y="23"/>
                  </a:lnTo>
                  <a:lnTo>
                    <a:pt x="97" y="38"/>
                  </a:lnTo>
                  <a:lnTo>
                    <a:pt x="87" y="49"/>
                  </a:lnTo>
                  <a:lnTo>
                    <a:pt x="75" y="59"/>
                  </a:lnTo>
                  <a:lnTo>
                    <a:pt x="62" y="67"/>
                  </a:lnTo>
                  <a:lnTo>
                    <a:pt x="54" y="69"/>
                  </a:lnTo>
                  <a:lnTo>
                    <a:pt x="46" y="71"/>
                  </a:lnTo>
                  <a:lnTo>
                    <a:pt x="39" y="72"/>
                  </a:lnTo>
                  <a:lnTo>
                    <a:pt x="31" y="72"/>
                  </a:lnTo>
                  <a:lnTo>
                    <a:pt x="22" y="72"/>
                  </a:lnTo>
                  <a:lnTo>
                    <a:pt x="15" y="71"/>
                  </a:lnTo>
                  <a:lnTo>
                    <a:pt x="8" y="69"/>
                  </a:lnTo>
                  <a:lnTo>
                    <a:pt x="0" y="67"/>
                  </a:lnTo>
                  <a:lnTo>
                    <a:pt x="0" y="67"/>
                  </a:lnTo>
                  <a:lnTo>
                    <a:pt x="0" y="67"/>
                  </a:lnTo>
                  <a:lnTo>
                    <a:pt x="0" y="67"/>
                  </a:lnTo>
                  <a:lnTo>
                    <a:pt x="0" y="67"/>
                  </a:lnTo>
                  <a:lnTo>
                    <a:pt x="0" y="67"/>
                  </a:lnTo>
                  <a:lnTo>
                    <a:pt x="0" y="67"/>
                  </a:lnTo>
                  <a:lnTo>
                    <a:pt x="0" y="67"/>
                  </a:lnTo>
                  <a:lnTo>
                    <a:pt x="0" y="67"/>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2" name="Freeform 1732"/>
            <p:cNvSpPr>
              <a:spLocks/>
            </p:cNvSpPr>
            <p:nvPr/>
          </p:nvSpPr>
          <p:spPr bwMode="auto">
            <a:xfrm>
              <a:off x="3956" y="2580"/>
              <a:ext cx="111" cy="72"/>
            </a:xfrm>
            <a:custGeom>
              <a:avLst/>
              <a:gdLst>
                <a:gd name="T0" fmla="*/ 1 w 111"/>
                <a:gd name="T1" fmla="*/ 67 h 72"/>
                <a:gd name="T2" fmla="*/ 9 w 111"/>
                <a:gd name="T3" fmla="*/ 69 h 72"/>
                <a:gd name="T4" fmla="*/ 16 w 111"/>
                <a:gd name="T5" fmla="*/ 71 h 72"/>
                <a:gd name="T6" fmla="*/ 23 w 111"/>
                <a:gd name="T7" fmla="*/ 72 h 72"/>
                <a:gd name="T8" fmla="*/ 32 w 111"/>
                <a:gd name="T9" fmla="*/ 72 h 72"/>
                <a:gd name="T10" fmla="*/ 40 w 111"/>
                <a:gd name="T11" fmla="*/ 72 h 72"/>
                <a:gd name="T12" fmla="*/ 47 w 111"/>
                <a:gd name="T13" fmla="*/ 71 h 72"/>
                <a:gd name="T14" fmla="*/ 55 w 111"/>
                <a:gd name="T15" fmla="*/ 69 h 72"/>
                <a:gd name="T16" fmla="*/ 63 w 111"/>
                <a:gd name="T17" fmla="*/ 67 h 72"/>
                <a:gd name="T18" fmla="*/ 76 w 111"/>
                <a:gd name="T19" fmla="*/ 59 h 72"/>
                <a:gd name="T20" fmla="*/ 88 w 111"/>
                <a:gd name="T21" fmla="*/ 49 h 72"/>
                <a:gd name="T22" fmla="*/ 98 w 111"/>
                <a:gd name="T23" fmla="*/ 38 h 72"/>
                <a:gd name="T24" fmla="*/ 105 w 111"/>
                <a:gd name="T25" fmla="*/ 23 h 72"/>
                <a:gd name="T26" fmla="*/ 108 w 111"/>
                <a:gd name="T27" fmla="*/ 16 h 72"/>
                <a:gd name="T28" fmla="*/ 109 w 111"/>
                <a:gd name="T29" fmla="*/ 9 h 72"/>
                <a:gd name="T30" fmla="*/ 111 w 111"/>
                <a:gd name="T31" fmla="*/ 0 h 72"/>
                <a:gd name="T32" fmla="*/ 111 w 111"/>
                <a:gd name="T33" fmla="*/ 0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1 w 111"/>
                <a:gd name="T51" fmla="*/ 0 h 72"/>
                <a:gd name="T52" fmla="*/ 109 w 111"/>
                <a:gd name="T53" fmla="*/ 9 h 72"/>
                <a:gd name="T54" fmla="*/ 108 w 111"/>
                <a:gd name="T55" fmla="*/ 16 h 72"/>
                <a:gd name="T56" fmla="*/ 105 w 111"/>
                <a:gd name="T57" fmla="*/ 23 h 72"/>
                <a:gd name="T58" fmla="*/ 98 w 111"/>
                <a:gd name="T59" fmla="*/ 38 h 72"/>
                <a:gd name="T60" fmla="*/ 88 w 111"/>
                <a:gd name="T61" fmla="*/ 49 h 72"/>
                <a:gd name="T62" fmla="*/ 76 w 111"/>
                <a:gd name="T63" fmla="*/ 58 h 72"/>
                <a:gd name="T64" fmla="*/ 62 w 111"/>
                <a:gd name="T65" fmla="*/ 65 h 72"/>
                <a:gd name="T66" fmla="*/ 55 w 111"/>
                <a:gd name="T67" fmla="*/ 68 h 72"/>
                <a:gd name="T68" fmla="*/ 47 w 111"/>
                <a:gd name="T69" fmla="*/ 71 h 72"/>
                <a:gd name="T70" fmla="*/ 40 w 111"/>
                <a:gd name="T71" fmla="*/ 72 h 72"/>
                <a:gd name="T72" fmla="*/ 32 w 111"/>
                <a:gd name="T73" fmla="*/ 72 h 72"/>
                <a:gd name="T74" fmla="*/ 23 w 111"/>
                <a:gd name="T75" fmla="*/ 72 h 72"/>
                <a:gd name="T76" fmla="*/ 16 w 111"/>
                <a:gd name="T77" fmla="*/ 71 h 72"/>
                <a:gd name="T78" fmla="*/ 9 w 111"/>
                <a:gd name="T79" fmla="*/ 68 h 72"/>
                <a:gd name="T80" fmla="*/ 1 w 111"/>
                <a:gd name="T81" fmla="*/ 65 h 72"/>
                <a:gd name="T82" fmla="*/ 0 w 111"/>
                <a:gd name="T83" fmla="*/ 65 h 72"/>
                <a:gd name="T84" fmla="*/ 0 w 111"/>
                <a:gd name="T85" fmla="*/ 65 h 72"/>
                <a:gd name="T86" fmla="*/ 0 w 111"/>
                <a:gd name="T87" fmla="*/ 65 h 72"/>
                <a:gd name="T88" fmla="*/ 0 w 111"/>
                <a:gd name="T89" fmla="*/ 65 h 72"/>
                <a:gd name="T90" fmla="*/ 0 w 111"/>
                <a:gd name="T91" fmla="*/ 67 h 72"/>
                <a:gd name="T92" fmla="*/ 0 w 111"/>
                <a:gd name="T93" fmla="*/ 67 h 72"/>
                <a:gd name="T94" fmla="*/ 0 w 111"/>
                <a:gd name="T95" fmla="*/ 67 h 72"/>
                <a:gd name="T96" fmla="*/ 0 w 111"/>
                <a:gd name="T97" fmla="*/ 67 h 72"/>
                <a:gd name="T98" fmla="*/ 1 w 111"/>
                <a:gd name="T99"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2">
                  <a:moveTo>
                    <a:pt x="1" y="67"/>
                  </a:moveTo>
                  <a:lnTo>
                    <a:pt x="9" y="69"/>
                  </a:lnTo>
                  <a:lnTo>
                    <a:pt x="16" y="71"/>
                  </a:lnTo>
                  <a:lnTo>
                    <a:pt x="23" y="72"/>
                  </a:lnTo>
                  <a:lnTo>
                    <a:pt x="32" y="72"/>
                  </a:lnTo>
                  <a:lnTo>
                    <a:pt x="40" y="72"/>
                  </a:lnTo>
                  <a:lnTo>
                    <a:pt x="47" y="71"/>
                  </a:lnTo>
                  <a:lnTo>
                    <a:pt x="55" y="69"/>
                  </a:lnTo>
                  <a:lnTo>
                    <a:pt x="63" y="67"/>
                  </a:lnTo>
                  <a:lnTo>
                    <a:pt x="76" y="59"/>
                  </a:lnTo>
                  <a:lnTo>
                    <a:pt x="88" y="49"/>
                  </a:lnTo>
                  <a:lnTo>
                    <a:pt x="98" y="38"/>
                  </a:lnTo>
                  <a:lnTo>
                    <a:pt x="105" y="23"/>
                  </a:lnTo>
                  <a:lnTo>
                    <a:pt x="108" y="16"/>
                  </a:lnTo>
                  <a:lnTo>
                    <a:pt x="109" y="9"/>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09" y="9"/>
                  </a:lnTo>
                  <a:lnTo>
                    <a:pt x="108" y="16"/>
                  </a:lnTo>
                  <a:lnTo>
                    <a:pt x="105" y="23"/>
                  </a:lnTo>
                  <a:lnTo>
                    <a:pt x="98" y="38"/>
                  </a:lnTo>
                  <a:lnTo>
                    <a:pt x="88" y="49"/>
                  </a:lnTo>
                  <a:lnTo>
                    <a:pt x="76" y="58"/>
                  </a:lnTo>
                  <a:lnTo>
                    <a:pt x="62" y="65"/>
                  </a:lnTo>
                  <a:lnTo>
                    <a:pt x="55" y="68"/>
                  </a:lnTo>
                  <a:lnTo>
                    <a:pt x="47" y="71"/>
                  </a:lnTo>
                  <a:lnTo>
                    <a:pt x="40" y="72"/>
                  </a:lnTo>
                  <a:lnTo>
                    <a:pt x="32" y="72"/>
                  </a:lnTo>
                  <a:lnTo>
                    <a:pt x="23" y="72"/>
                  </a:lnTo>
                  <a:lnTo>
                    <a:pt x="16" y="71"/>
                  </a:lnTo>
                  <a:lnTo>
                    <a:pt x="9" y="68"/>
                  </a:lnTo>
                  <a:lnTo>
                    <a:pt x="1" y="65"/>
                  </a:lnTo>
                  <a:lnTo>
                    <a:pt x="0" y="65"/>
                  </a:lnTo>
                  <a:lnTo>
                    <a:pt x="0" y="65"/>
                  </a:lnTo>
                  <a:lnTo>
                    <a:pt x="0" y="65"/>
                  </a:lnTo>
                  <a:lnTo>
                    <a:pt x="0" y="65"/>
                  </a:lnTo>
                  <a:lnTo>
                    <a:pt x="0" y="67"/>
                  </a:lnTo>
                  <a:lnTo>
                    <a:pt x="0" y="67"/>
                  </a:lnTo>
                  <a:lnTo>
                    <a:pt x="0" y="67"/>
                  </a:lnTo>
                  <a:lnTo>
                    <a:pt x="0" y="67"/>
                  </a:lnTo>
                  <a:lnTo>
                    <a:pt x="1" y="67"/>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3" name="Freeform 1733"/>
            <p:cNvSpPr>
              <a:spLocks/>
            </p:cNvSpPr>
            <p:nvPr/>
          </p:nvSpPr>
          <p:spPr bwMode="auto">
            <a:xfrm>
              <a:off x="3956" y="2579"/>
              <a:ext cx="111" cy="73"/>
            </a:xfrm>
            <a:custGeom>
              <a:avLst/>
              <a:gdLst>
                <a:gd name="T0" fmla="*/ 0 w 111"/>
                <a:gd name="T1" fmla="*/ 66 h 73"/>
                <a:gd name="T2" fmla="*/ 1 w 111"/>
                <a:gd name="T3" fmla="*/ 66 h 73"/>
                <a:gd name="T4" fmla="*/ 9 w 111"/>
                <a:gd name="T5" fmla="*/ 69 h 73"/>
                <a:gd name="T6" fmla="*/ 16 w 111"/>
                <a:gd name="T7" fmla="*/ 72 h 73"/>
                <a:gd name="T8" fmla="*/ 23 w 111"/>
                <a:gd name="T9" fmla="*/ 73 h 73"/>
                <a:gd name="T10" fmla="*/ 32 w 111"/>
                <a:gd name="T11" fmla="*/ 73 h 73"/>
                <a:gd name="T12" fmla="*/ 40 w 111"/>
                <a:gd name="T13" fmla="*/ 73 h 73"/>
                <a:gd name="T14" fmla="*/ 47 w 111"/>
                <a:gd name="T15" fmla="*/ 72 h 73"/>
                <a:gd name="T16" fmla="*/ 55 w 111"/>
                <a:gd name="T17" fmla="*/ 69 h 73"/>
                <a:gd name="T18" fmla="*/ 62 w 111"/>
                <a:gd name="T19" fmla="*/ 66 h 73"/>
                <a:gd name="T20" fmla="*/ 76 w 111"/>
                <a:gd name="T21" fmla="*/ 59 h 73"/>
                <a:gd name="T22" fmla="*/ 88 w 111"/>
                <a:gd name="T23" fmla="*/ 50 h 73"/>
                <a:gd name="T24" fmla="*/ 98 w 111"/>
                <a:gd name="T25" fmla="*/ 39 h 73"/>
                <a:gd name="T26" fmla="*/ 105 w 111"/>
                <a:gd name="T27" fmla="*/ 24 h 73"/>
                <a:gd name="T28" fmla="*/ 108 w 111"/>
                <a:gd name="T29" fmla="*/ 17 h 73"/>
                <a:gd name="T30" fmla="*/ 109 w 111"/>
                <a:gd name="T31" fmla="*/ 10 h 73"/>
                <a:gd name="T32" fmla="*/ 111 w 111"/>
                <a:gd name="T33" fmla="*/ 1 h 73"/>
                <a:gd name="T34" fmla="*/ 111 w 111"/>
                <a:gd name="T35" fmla="*/ 1 h 73"/>
                <a:gd name="T36" fmla="*/ 111 w 111"/>
                <a:gd name="T37" fmla="*/ 1 h 73"/>
                <a:gd name="T38" fmla="*/ 111 w 111"/>
                <a:gd name="T39" fmla="*/ 1 h 73"/>
                <a:gd name="T40" fmla="*/ 111 w 111"/>
                <a:gd name="T41" fmla="*/ 0 h 73"/>
                <a:gd name="T42" fmla="*/ 111 w 111"/>
                <a:gd name="T43" fmla="*/ 0 h 73"/>
                <a:gd name="T44" fmla="*/ 111 w 111"/>
                <a:gd name="T45" fmla="*/ 0 h 73"/>
                <a:gd name="T46" fmla="*/ 111 w 111"/>
                <a:gd name="T47" fmla="*/ 0 h 73"/>
                <a:gd name="T48" fmla="*/ 111 w 111"/>
                <a:gd name="T49" fmla="*/ 0 h 73"/>
                <a:gd name="T50" fmla="*/ 109 w 111"/>
                <a:gd name="T51" fmla="*/ 0 h 73"/>
                <a:gd name="T52" fmla="*/ 109 w 111"/>
                <a:gd name="T53" fmla="*/ 1 h 73"/>
                <a:gd name="T54" fmla="*/ 109 w 111"/>
                <a:gd name="T55" fmla="*/ 10 h 73"/>
                <a:gd name="T56" fmla="*/ 106 w 111"/>
                <a:gd name="T57" fmla="*/ 17 h 73"/>
                <a:gd name="T58" fmla="*/ 104 w 111"/>
                <a:gd name="T59" fmla="*/ 24 h 73"/>
                <a:gd name="T60" fmla="*/ 96 w 111"/>
                <a:gd name="T61" fmla="*/ 37 h 73"/>
                <a:gd name="T62" fmla="*/ 88 w 111"/>
                <a:gd name="T63" fmla="*/ 49 h 73"/>
                <a:gd name="T64" fmla="*/ 76 w 111"/>
                <a:gd name="T65" fmla="*/ 59 h 73"/>
                <a:gd name="T66" fmla="*/ 62 w 111"/>
                <a:gd name="T67" fmla="*/ 66 h 73"/>
                <a:gd name="T68" fmla="*/ 55 w 111"/>
                <a:gd name="T69" fmla="*/ 69 h 73"/>
                <a:gd name="T70" fmla="*/ 47 w 111"/>
                <a:gd name="T71" fmla="*/ 70 h 73"/>
                <a:gd name="T72" fmla="*/ 40 w 111"/>
                <a:gd name="T73" fmla="*/ 72 h 73"/>
                <a:gd name="T74" fmla="*/ 32 w 111"/>
                <a:gd name="T75" fmla="*/ 72 h 73"/>
                <a:gd name="T76" fmla="*/ 23 w 111"/>
                <a:gd name="T77" fmla="*/ 72 h 73"/>
                <a:gd name="T78" fmla="*/ 16 w 111"/>
                <a:gd name="T79" fmla="*/ 70 h 73"/>
                <a:gd name="T80" fmla="*/ 9 w 111"/>
                <a:gd name="T81" fmla="*/ 69 h 73"/>
                <a:gd name="T82" fmla="*/ 1 w 111"/>
                <a:gd name="T83" fmla="*/ 66 h 73"/>
                <a:gd name="T84" fmla="*/ 0 w 111"/>
                <a:gd name="T85" fmla="*/ 66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6 h 73"/>
                <a:gd name="T100" fmla="*/ 0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0" y="66"/>
                  </a:moveTo>
                  <a:lnTo>
                    <a:pt x="1" y="66"/>
                  </a:lnTo>
                  <a:lnTo>
                    <a:pt x="9" y="69"/>
                  </a:lnTo>
                  <a:lnTo>
                    <a:pt x="16" y="72"/>
                  </a:lnTo>
                  <a:lnTo>
                    <a:pt x="23" y="73"/>
                  </a:lnTo>
                  <a:lnTo>
                    <a:pt x="32" y="73"/>
                  </a:lnTo>
                  <a:lnTo>
                    <a:pt x="40" y="73"/>
                  </a:lnTo>
                  <a:lnTo>
                    <a:pt x="47" y="72"/>
                  </a:lnTo>
                  <a:lnTo>
                    <a:pt x="55" y="69"/>
                  </a:lnTo>
                  <a:lnTo>
                    <a:pt x="62" y="66"/>
                  </a:lnTo>
                  <a:lnTo>
                    <a:pt x="76" y="59"/>
                  </a:lnTo>
                  <a:lnTo>
                    <a:pt x="88" y="50"/>
                  </a:lnTo>
                  <a:lnTo>
                    <a:pt x="98" y="39"/>
                  </a:lnTo>
                  <a:lnTo>
                    <a:pt x="105" y="24"/>
                  </a:lnTo>
                  <a:lnTo>
                    <a:pt x="108" y="17"/>
                  </a:lnTo>
                  <a:lnTo>
                    <a:pt x="109" y="10"/>
                  </a:lnTo>
                  <a:lnTo>
                    <a:pt x="111" y="1"/>
                  </a:lnTo>
                  <a:lnTo>
                    <a:pt x="111" y="1"/>
                  </a:lnTo>
                  <a:lnTo>
                    <a:pt x="111" y="1"/>
                  </a:lnTo>
                  <a:lnTo>
                    <a:pt x="111" y="1"/>
                  </a:lnTo>
                  <a:lnTo>
                    <a:pt x="111" y="0"/>
                  </a:lnTo>
                  <a:lnTo>
                    <a:pt x="111" y="0"/>
                  </a:lnTo>
                  <a:lnTo>
                    <a:pt x="111" y="0"/>
                  </a:lnTo>
                  <a:lnTo>
                    <a:pt x="111" y="0"/>
                  </a:lnTo>
                  <a:lnTo>
                    <a:pt x="111" y="0"/>
                  </a:lnTo>
                  <a:lnTo>
                    <a:pt x="109" y="0"/>
                  </a:lnTo>
                  <a:lnTo>
                    <a:pt x="109" y="1"/>
                  </a:lnTo>
                  <a:lnTo>
                    <a:pt x="109" y="10"/>
                  </a:lnTo>
                  <a:lnTo>
                    <a:pt x="106" y="17"/>
                  </a:lnTo>
                  <a:lnTo>
                    <a:pt x="104" y="24"/>
                  </a:lnTo>
                  <a:lnTo>
                    <a:pt x="96" y="37"/>
                  </a:lnTo>
                  <a:lnTo>
                    <a:pt x="88" y="49"/>
                  </a:lnTo>
                  <a:lnTo>
                    <a:pt x="76" y="59"/>
                  </a:lnTo>
                  <a:lnTo>
                    <a:pt x="62" y="66"/>
                  </a:lnTo>
                  <a:lnTo>
                    <a:pt x="55" y="69"/>
                  </a:lnTo>
                  <a:lnTo>
                    <a:pt x="47" y="70"/>
                  </a:lnTo>
                  <a:lnTo>
                    <a:pt x="40" y="72"/>
                  </a:lnTo>
                  <a:lnTo>
                    <a:pt x="32" y="72"/>
                  </a:lnTo>
                  <a:lnTo>
                    <a:pt x="23" y="72"/>
                  </a:lnTo>
                  <a:lnTo>
                    <a:pt x="16" y="70"/>
                  </a:lnTo>
                  <a:lnTo>
                    <a:pt x="9" y="69"/>
                  </a:lnTo>
                  <a:lnTo>
                    <a:pt x="1" y="66"/>
                  </a:lnTo>
                  <a:lnTo>
                    <a:pt x="0" y="66"/>
                  </a:lnTo>
                  <a:lnTo>
                    <a:pt x="0" y="66"/>
                  </a:lnTo>
                  <a:lnTo>
                    <a:pt x="0" y="66"/>
                  </a:lnTo>
                  <a:lnTo>
                    <a:pt x="0" y="66"/>
                  </a:lnTo>
                  <a:lnTo>
                    <a:pt x="0" y="66"/>
                  </a:lnTo>
                  <a:lnTo>
                    <a:pt x="0" y="66"/>
                  </a:lnTo>
                  <a:lnTo>
                    <a:pt x="0" y="66"/>
                  </a:lnTo>
                  <a:lnTo>
                    <a:pt x="0" y="66"/>
                  </a:lnTo>
                  <a:lnTo>
                    <a:pt x="0"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4" name="Freeform 1734"/>
            <p:cNvSpPr>
              <a:spLocks/>
            </p:cNvSpPr>
            <p:nvPr/>
          </p:nvSpPr>
          <p:spPr bwMode="auto">
            <a:xfrm>
              <a:off x="3955" y="2578"/>
              <a:ext cx="110" cy="73"/>
            </a:xfrm>
            <a:custGeom>
              <a:avLst/>
              <a:gdLst>
                <a:gd name="T0" fmla="*/ 1 w 110"/>
                <a:gd name="T1" fmla="*/ 67 h 73"/>
                <a:gd name="T2" fmla="*/ 2 w 110"/>
                <a:gd name="T3" fmla="*/ 67 h 73"/>
                <a:gd name="T4" fmla="*/ 10 w 110"/>
                <a:gd name="T5" fmla="*/ 70 h 73"/>
                <a:gd name="T6" fmla="*/ 17 w 110"/>
                <a:gd name="T7" fmla="*/ 71 h 73"/>
                <a:gd name="T8" fmla="*/ 24 w 110"/>
                <a:gd name="T9" fmla="*/ 73 h 73"/>
                <a:gd name="T10" fmla="*/ 33 w 110"/>
                <a:gd name="T11" fmla="*/ 73 h 73"/>
                <a:gd name="T12" fmla="*/ 41 w 110"/>
                <a:gd name="T13" fmla="*/ 73 h 73"/>
                <a:gd name="T14" fmla="*/ 48 w 110"/>
                <a:gd name="T15" fmla="*/ 71 h 73"/>
                <a:gd name="T16" fmla="*/ 56 w 110"/>
                <a:gd name="T17" fmla="*/ 70 h 73"/>
                <a:gd name="T18" fmla="*/ 63 w 110"/>
                <a:gd name="T19" fmla="*/ 67 h 73"/>
                <a:gd name="T20" fmla="*/ 77 w 110"/>
                <a:gd name="T21" fmla="*/ 60 h 73"/>
                <a:gd name="T22" fmla="*/ 89 w 110"/>
                <a:gd name="T23" fmla="*/ 50 h 73"/>
                <a:gd name="T24" fmla="*/ 97 w 110"/>
                <a:gd name="T25" fmla="*/ 38 h 73"/>
                <a:gd name="T26" fmla="*/ 105 w 110"/>
                <a:gd name="T27" fmla="*/ 25 h 73"/>
                <a:gd name="T28" fmla="*/ 107 w 110"/>
                <a:gd name="T29" fmla="*/ 18 h 73"/>
                <a:gd name="T30" fmla="*/ 110 w 110"/>
                <a:gd name="T31" fmla="*/ 11 h 73"/>
                <a:gd name="T32" fmla="*/ 110 w 110"/>
                <a:gd name="T33" fmla="*/ 2 h 73"/>
                <a:gd name="T34" fmla="*/ 110 w 110"/>
                <a:gd name="T35" fmla="*/ 1 h 73"/>
                <a:gd name="T36" fmla="*/ 110 w 110"/>
                <a:gd name="T37" fmla="*/ 1 h 73"/>
                <a:gd name="T38" fmla="*/ 110 w 110"/>
                <a:gd name="T39" fmla="*/ 1 h 73"/>
                <a:gd name="T40" fmla="*/ 110 w 110"/>
                <a:gd name="T41" fmla="*/ 1 h 73"/>
                <a:gd name="T42" fmla="*/ 110 w 110"/>
                <a:gd name="T43" fmla="*/ 1 h 73"/>
                <a:gd name="T44" fmla="*/ 110 w 110"/>
                <a:gd name="T45" fmla="*/ 1 h 73"/>
                <a:gd name="T46" fmla="*/ 110 w 110"/>
                <a:gd name="T47" fmla="*/ 1 h 73"/>
                <a:gd name="T48" fmla="*/ 110 w 110"/>
                <a:gd name="T49" fmla="*/ 0 h 73"/>
                <a:gd name="T50" fmla="*/ 110 w 110"/>
                <a:gd name="T51" fmla="*/ 0 h 73"/>
                <a:gd name="T52" fmla="*/ 110 w 110"/>
                <a:gd name="T53" fmla="*/ 2 h 73"/>
                <a:gd name="T54" fmla="*/ 109 w 110"/>
                <a:gd name="T55" fmla="*/ 11 h 73"/>
                <a:gd name="T56" fmla="*/ 107 w 110"/>
                <a:gd name="T57" fmla="*/ 18 h 73"/>
                <a:gd name="T58" fmla="*/ 105 w 110"/>
                <a:gd name="T59" fmla="*/ 25 h 73"/>
                <a:gd name="T60" fmla="*/ 97 w 110"/>
                <a:gd name="T61" fmla="*/ 38 h 73"/>
                <a:gd name="T62" fmla="*/ 87 w 110"/>
                <a:gd name="T63" fmla="*/ 50 h 73"/>
                <a:gd name="T64" fmla="*/ 76 w 110"/>
                <a:gd name="T65" fmla="*/ 60 h 73"/>
                <a:gd name="T66" fmla="*/ 63 w 110"/>
                <a:gd name="T67" fmla="*/ 67 h 73"/>
                <a:gd name="T68" fmla="*/ 56 w 110"/>
                <a:gd name="T69" fmla="*/ 70 h 73"/>
                <a:gd name="T70" fmla="*/ 48 w 110"/>
                <a:gd name="T71" fmla="*/ 71 h 73"/>
                <a:gd name="T72" fmla="*/ 41 w 110"/>
                <a:gd name="T73" fmla="*/ 73 h 73"/>
                <a:gd name="T74" fmla="*/ 33 w 110"/>
                <a:gd name="T75" fmla="*/ 73 h 73"/>
                <a:gd name="T76" fmla="*/ 24 w 110"/>
                <a:gd name="T77" fmla="*/ 73 h 73"/>
                <a:gd name="T78" fmla="*/ 17 w 110"/>
                <a:gd name="T79" fmla="*/ 71 h 73"/>
                <a:gd name="T80" fmla="*/ 10 w 110"/>
                <a:gd name="T81" fmla="*/ 70 h 73"/>
                <a:gd name="T82" fmla="*/ 2 w 110"/>
                <a:gd name="T83" fmla="*/ 67 h 73"/>
                <a:gd name="T84" fmla="*/ 0 w 110"/>
                <a:gd name="T85" fmla="*/ 66 h 73"/>
                <a:gd name="T86" fmla="*/ 0 w 110"/>
                <a:gd name="T87" fmla="*/ 66 h 73"/>
                <a:gd name="T88" fmla="*/ 0 w 110"/>
                <a:gd name="T89" fmla="*/ 66 h 73"/>
                <a:gd name="T90" fmla="*/ 0 w 110"/>
                <a:gd name="T91" fmla="*/ 66 h 73"/>
                <a:gd name="T92" fmla="*/ 0 w 110"/>
                <a:gd name="T93" fmla="*/ 66 h 73"/>
                <a:gd name="T94" fmla="*/ 0 w 110"/>
                <a:gd name="T95" fmla="*/ 66 h 73"/>
                <a:gd name="T96" fmla="*/ 0 w 110"/>
                <a:gd name="T97" fmla="*/ 66 h 73"/>
                <a:gd name="T98" fmla="*/ 1 w 110"/>
                <a:gd name="T99" fmla="*/ 66 h 73"/>
                <a:gd name="T100" fmla="*/ 1 w 110"/>
                <a:gd name="T101"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73">
                  <a:moveTo>
                    <a:pt x="1" y="67"/>
                  </a:moveTo>
                  <a:lnTo>
                    <a:pt x="2" y="67"/>
                  </a:lnTo>
                  <a:lnTo>
                    <a:pt x="10" y="70"/>
                  </a:lnTo>
                  <a:lnTo>
                    <a:pt x="17" y="71"/>
                  </a:lnTo>
                  <a:lnTo>
                    <a:pt x="24" y="73"/>
                  </a:lnTo>
                  <a:lnTo>
                    <a:pt x="33" y="73"/>
                  </a:lnTo>
                  <a:lnTo>
                    <a:pt x="41" y="73"/>
                  </a:lnTo>
                  <a:lnTo>
                    <a:pt x="48" y="71"/>
                  </a:lnTo>
                  <a:lnTo>
                    <a:pt x="56" y="70"/>
                  </a:lnTo>
                  <a:lnTo>
                    <a:pt x="63" y="67"/>
                  </a:lnTo>
                  <a:lnTo>
                    <a:pt x="77" y="60"/>
                  </a:lnTo>
                  <a:lnTo>
                    <a:pt x="89" y="50"/>
                  </a:lnTo>
                  <a:lnTo>
                    <a:pt x="97" y="38"/>
                  </a:lnTo>
                  <a:lnTo>
                    <a:pt x="105" y="25"/>
                  </a:lnTo>
                  <a:lnTo>
                    <a:pt x="107" y="18"/>
                  </a:lnTo>
                  <a:lnTo>
                    <a:pt x="110" y="11"/>
                  </a:lnTo>
                  <a:lnTo>
                    <a:pt x="110" y="2"/>
                  </a:lnTo>
                  <a:lnTo>
                    <a:pt x="110" y="1"/>
                  </a:lnTo>
                  <a:lnTo>
                    <a:pt x="110" y="1"/>
                  </a:lnTo>
                  <a:lnTo>
                    <a:pt x="110" y="1"/>
                  </a:lnTo>
                  <a:lnTo>
                    <a:pt x="110" y="1"/>
                  </a:lnTo>
                  <a:lnTo>
                    <a:pt x="110" y="1"/>
                  </a:lnTo>
                  <a:lnTo>
                    <a:pt x="110" y="1"/>
                  </a:lnTo>
                  <a:lnTo>
                    <a:pt x="110" y="1"/>
                  </a:lnTo>
                  <a:lnTo>
                    <a:pt x="110" y="0"/>
                  </a:lnTo>
                  <a:lnTo>
                    <a:pt x="110" y="0"/>
                  </a:lnTo>
                  <a:lnTo>
                    <a:pt x="110" y="2"/>
                  </a:lnTo>
                  <a:lnTo>
                    <a:pt x="109" y="11"/>
                  </a:lnTo>
                  <a:lnTo>
                    <a:pt x="107" y="18"/>
                  </a:lnTo>
                  <a:lnTo>
                    <a:pt x="105" y="25"/>
                  </a:lnTo>
                  <a:lnTo>
                    <a:pt x="97" y="38"/>
                  </a:lnTo>
                  <a:lnTo>
                    <a:pt x="87" y="50"/>
                  </a:lnTo>
                  <a:lnTo>
                    <a:pt x="76" y="60"/>
                  </a:lnTo>
                  <a:lnTo>
                    <a:pt x="63" y="67"/>
                  </a:lnTo>
                  <a:lnTo>
                    <a:pt x="56" y="70"/>
                  </a:lnTo>
                  <a:lnTo>
                    <a:pt x="48" y="71"/>
                  </a:lnTo>
                  <a:lnTo>
                    <a:pt x="41" y="73"/>
                  </a:lnTo>
                  <a:lnTo>
                    <a:pt x="33" y="73"/>
                  </a:lnTo>
                  <a:lnTo>
                    <a:pt x="24" y="73"/>
                  </a:lnTo>
                  <a:lnTo>
                    <a:pt x="17" y="71"/>
                  </a:lnTo>
                  <a:lnTo>
                    <a:pt x="10" y="70"/>
                  </a:lnTo>
                  <a:lnTo>
                    <a:pt x="2" y="67"/>
                  </a:lnTo>
                  <a:lnTo>
                    <a:pt x="0" y="66"/>
                  </a:lnTo>
                  <a:lnTo>
                    <a:pt x="0" y="66"/>
                  </a:lnTo>
                  <a:lnTo>
                    <a:pt x="0" y="66"/>
                  </a:lnTo>
                  <a:lnTo>
                    <a:pt x="0" y="66"/>
                  </a:lnTo>
                  <a:lnTo>
                    <a:pt x="0" y="66"/>
                  </a:lnTo>
                  <a:lnTo>
                    <a:pt x="0" y="66"/>
                  </a:lnTo>
                  <a:lnTo>
                    <a:pt x="0" y="66"/>
                  </a:lnTo>
                  <a:lnTo>
                    <a:pt x="1" y="66"/>
                  </a:lnTo>
                  <a:lnTo>
                    <a:pt x="1" y="6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5" name="Freeform 1735"/>
            <p:cNvSpPr>
              <a:spLocks/>
            </p:cNvSpPr>
            <p:nvPr/>
          </p:nvSpPr>
          <p:spPr bwMode="auto">
            <a:xfrm>
              <a:off x="3955" y="2578"/>
              <a:ext cx="110" cy="73"/>
            </a:xfrm>
            <a:custGeom>
              <a:avLst/>
              <a:gdLst>
                <a:gd name="T0" fmla="*/ 0 w 110"/>
                <a:gd name="T1" fmla="*/ 66 h 73"/>
                <a:gd name="T2" fmla="*/ 2 w 110"/>
                <a:gd name="T3" fmla="*/ 67 h 73"/>
                <a:gd name="T4" fmla="*/ 10 w 110"/>
                <a:gd name="T5" fmla="*/ 70 h 73"/>
                <a:gd name="T6" fmla="*/ 17 w 110"/>
                <a:gd name="T7" fmla="*/ 71 h 73"/>
                <a:gd name="T8" fmla="*/ 24 w 110"/>
                <a:gd name="T9" fmla="*/ 73 h 73"/>
                <a:gd name="T10" fmla="*/ 33 w 110"/>
                <a:gd name="T11" fmla="*/ 73 h 73"/>
                <a:gd name="T12" fmla="*/ 41 w 110"/>
                <a:gd name="T13" fmla="*/ 73 h 73"/>
                <a:gd name="T14" fmla="*/ 48 w 110"/>
                <a:gd name="T15" fmla="*/ 71 h 73"/>
                <a:gd name="T16" fmla="*/ 56 w 110"/>
                <a:gd name="T17" fmla="*/ 70 h 73"/>
                <a:gd name="T18" fmla="*/ 63 w 110"/>
                <a:gd name="T19" fmla="*/ 67 h 73"/>
                <a:gd name="T20" fmla="*/ 76 w 110"/>
                <a:gd name="T21" fmla="*/ 60 h 73"/>
                <a:gd name="T22" fmla="*/ 87 w 110"/>
                <a:gd name="T23" fmla="*/ 50 h 73"/>
                <a:gd name="T24" fmla="*/ 97 w 110"/>
                <a:gd name="T25" fmla="*/ 38 h 73"/>
                <a:gd name="T26" fmla="*/ 105 w 110"/>
                <a:gd name="T27" fmla="*/ 25 h 73"/>
                <a:gd name="T28" fmla="*/ 107 w 110"/>
                <a:gd name="T29" fmla="*/ 18 h 73"/>
                <a:gd name="T30" fmla="*/ 109 w 110"/>
                <a:gd name="T31" fmla="*/ 11 h 73"/>
                <a:gd name="T32" fmla="*/ 110 w 110"/>
                <a:gd name="T33" fmla="*/ 2 h 73"/>
                <a:gd name="T34" fmla="*/ 110 w 110"/>
                <a:gd name="T35" fmla="*/ 0 h 73"/>
                <a:gd name="T36" fmla="*/ 110 w 110"/>
                <a:gd name="T37" fmla="*/ 0 h 73"/>
                <a:gd name="T38" fmla="*/ 110 w 110"/>
                <a:gd name="T39" fmla="*/ 0 h 73"/>
                <a:gd name="T40" fmla="*/ 110 w 110"/>
                <a:gd name="T41" fmla="*/ 0 h 73"/>
                <a:gd name="T42" fmla="*/ 110 w 110"/>
                <a:gd name="T43" fmla="*/ 0 h 73"/>
                <a:gd name="T44" fmla="*/ 110 w 110"/>
                <a:gd name="T45" fmla="*/ 0 h 73"/>
                <a:gd name="T46" fmla="*/ 110 w 110"/>
                <a:gd name="T47" fmla="*/ 0 h 73"/>
                <a:gd name="T48" fmla="*/ 110 w 110"/>
                <a:gd name="T49" fmla="*/ 0 h 73"/>
                <a:gd name="T50" fmla="*/ 110 w 110"/>
                <a:gd name="T51" fmla="*/ 0 h 73"/>
                <a:gd name="T52" fmla="*/ 109 w 110"/>
                <a:gd name="T53" fmla="*/ 11 h 73"/>
                <a:gd name="T54" fmla="*/ 105 w 110"/>
                <a:gd name="T55" fmla="*/ 25 h 73"/>
                <a:gd name="T56" fmla="*/ 97 w 110"/>
                <a:gd name="T57" fmla="*/ 38 h 73"/>
                <a:gd name="T58" fmla="*/ 87 w 110"/>
                <a:gd name="T59" fmla="*/ 50 h 73"/>
                <a:gd name="T60" fmla="*/ 76 w 110"/>
                <a:gd name="T61" fmla="*/ 60 h 73"/>
                <a:gd name="T62" fmla="*/ 63 w 110"/>
                <a:gd name="T63" fmla="*/ 66 h 73"/>
                <a:gd name="T64" fmla="*/ 48 w 110"/>
                <a:gd name="T65" fmla="*/ 71 h 73"/>
                <a:gd name="T66" fmla="*/ 33 w 110"/>
                <a:gd name="T67" fmla="*/ 73 h 73"/>
                <a:gd name="T68" fmla="*/ 17 w 110"/>
                <a:gd name="T69" fmla="*/ 71 h 73"/>
                <a:gd name="T70" fmla="*/ 2 w 110"/>
                <a:gd name="T71" fmla="*/ 66 h 73"/>
                <a:gd name="T72" fmla="*/ 0 w 110"/>
                <a:gd name="T73" fmla="*/ 64 h 73"/>
                <a:gd name="T74" fmla="*/ 0 w 110"/>
                <a:gd name="T75" fmla="*/ 64 h 73"/>
                <a:gd name="T76" fmla="*/ 0 w 110"/>
                <a:gd name="T77" fmla="*/ 64 h 73"/>
                <a:gd name="T78" fmla="*/ 0 w 110"/>
                <a:gd name="T79" fmla="*/ 64 h 73"/>
                <a:gd name="T80" fmla="*/ 0 w 110"/>
                <a:gd name="T81" fmla="*/ 66 h 73"/>
                <a:gd name="T82" fmla="*/ 0 w 110"/>
                <a:gd name="T83" fmla="*/ 66 h 73"/>
                <a:gd name="T84" fmla="*/ 0 w 110"/>
                <a:gd name="T85" fmla="*/ 66 h 73"/>
                <a:gd name="T86" fmla="*/ 0 w 110"/>
                <a:gd name="T87" fmla="*/ 66 h 73"/>
                <a:gd name="T88" fmla="*/ 0 w 110"/>
                <a:gd name="T8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3">
                  <a:moveTo>
                    <a:pt x="0" y="66"/>
                  </a:moveTo>
                  <a:lnTo>
                    <a:pt x="2" y="67"/>
                  </a:lnTo>
                  <a:lnTo>
                    <a:pt x="10" y="70"/>
                  </a:lnTo>
                  <a:lnTo>
                    <a:pt x="17" y="71"/>
                  </a:lnTo>
                  <a:lnTo>
                    <a:pt x="24" y="73"/>
                  </a:lnTo>
                  <a:lnTo>
                    <a:pt x="33" y="73"/>
                  </a:lnTo>
                  <a:lnTo>
                    <a:pt x="41" y="73"/>
                  </a:lnTo>
                  <a:lnTo>
                    <a:pt x="48" y="71"/>
                  </a:lnTo>
                  <a:lnTo>
                    <a:pt x="56" y="70"/>
                  </a:lnTo>
                  <a:lnTo>
                    <a:pt x="63" y="67"/>
                  </a:lnTo>
                  <a:lnTo>
                    <a:pt x="76" y="60"/>
                  </a:lnTo>
                  <a:lnTo>
                    <a:pt x="87" y="50"/>
                  </a:lnTo>
                  <a:lnTo>
                    <a:pt x="97" y="38"/>
                  </a:lnTo>
                  <a:lnTo>
                    <a:pt x="105" y="25"/>
                  </a:lnTo>
                  <a:lnTo>
                    <a:pt x="107" y="18"/>
                  </a:lnTo>
                  <a:lnTo>
                    <a:pt x="109" y="11"/>
                  </a:lnTo>
                  <a:lnTo>
                    <a:pt x="110" y="2"/>
                  </a:lnTo>
                  <a:lnTo>
                    <a:pt x="110" y="0"/>
                  </a:lnTo>
                  <a:lnTo>
                    <a:pt x="110" y="0"/>
                  </a:lnTo>
                  <a:lnTo>
                    <a:pt x="110" y="0"/>
                  </a:lnTo>
                  <a:lnTo>
                    <a:pt x="110" y="0"/>
                  </a:lnTo>
                  <a:lnTo>
                    <a:pt x="110" y="0"/>
                  </a:lnTo>
                  <a:lnTo>
                    <a:pt x="110" y="0"/>
                  </a:lnTo>
                  <a:lnTo>
                    <a:pt x="110" y="0"/>
                  </a:lnTo>
                  <a:lnTo>
                    <a:pt x="110" y="0"/>
                  </a:lnTo>
                  <a:lnTo>
                    <a:pt x="110" y="0"/>
                  </a:lnTo>
                  <a:lnTo>
                    <a:pt x="109" y="11"/>
                  </a:lnTo>
                  <a:lnTo>
                    <a:pt x="105" y="25"/>
                  </a:lnTo>
                  <a:lnTo>
                    <a:pt x="97" y="38"/>
                  </a:lnTo>
                  <a:lnTo>
                    <a:pt x="87" y="50"/>
                  </a:lnTo>
                  <a:lnTo>
                    <a:pt x="76" y="60"/>
                  </a:lnTo>
                  <a:lnTo>
                    <a:pt x="63" y="66"/>
                  </a:lnTo>
                  <a:lnTo>
                    <a:pt x="48" y="71"/>
                  </a:lnTo>
                  <a:lnTo>
                    <a:pt x="33" y="73"/>
                  </a:lnTo>
                  <a:lnTo>
                    <a:pt x="17" y="71"/>
                  </a:lnTo>
                  <a:lnTo>
                    <a:pt x="2" y="66"/>
                  </a:lnTo>
                  <a:lnTo>
                    <a:pt x="0" y="64"/>
                  </a:lnTo>
                  <a:lnTo>
                    <a:pt x="0" y="64"/>
                  </a:lnTo>
                  <a:lnTo>
                    <a:pt x="0" y="64"/>
                  </a:lnTo>
                  <a:lnTo>
                    <a:pt x="0" y="64"/>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6" name="Freeform 1736"/>
            <p:cNvSpPr>
              <a:spLocks/>
            </p:cNvSpPr>
            <p:nvPr/>
          </p:nvSpPr>
          <p:spPr bwMode="auto">
            <a:xfrm>
              <a:off x="3953" y="2576"/>
              <a:ext cx="112" cy="75"/>
            </a:xfrm>
            <a:custGeom>
              <a:avLst/>
              <a:gdLst>
                <a:gd name="T0" fmla="*/ 2 w 112"/>
                <a:gd name="T1" fmla="*/ 66 h 75"/>
                <a:gd name="T2" fmla="*/ 4 w 112"/>
                <a:gd name="T3" fmla="*/ 68 h 75"/>
                <a:gd name="T4" fmla="*/ 19 w 112"/>
                <a:gd name="T5" fmla="*/ 73 h 75"/>
                <a:gd name="T6" fmla="*/ 35 w 112"/>
                <a:gd name="T7" fmla="*/ 75 h 75"/>
                <a:gd name="T8" fmla="*/ 50 w 112"/>
                <a:gd name="T9" fmla="*/ 73 h 75"/>
                <a:gd name="T10" fmla="*/ 65 w 112"/>
                <a:gd name="T11" fmla="*/ 68 h 75"/>
                <a:gd name="T12" fmla="*/ 78 w 112"/>
                <a:gd name="T13" fmla="*/ 62 h 75"/>
                <a:gd name="T14" fmla="*/ 89 w 112"/>
                <a:gd name="T15" fmla="*/ 52 h 75"/>
                <a:gd name="T16" fmla="*/ 99 w 112"/>
                <a:gd name="T17" fmla="*/ 40 h 75"/>
                <a:gd name="T18" fmla="*/ 107 w 112"/>
                <a:gd name="T19" fmla="*/ 27 h 75"/>
                <a:gd name="T20" fmla="*/ 111 w 112"/>
                <a:gd name="T21" fmla="*/ 13 h 75"/>
                <a:gd name="T22" fmla="*/ 112 w 112"/>
                <a:gd name="T23" fmla="*/ 2 h 75"/>
                <a:gd name="T24" fmla="*/ 112 w 112"/>
                <a:gd name="T25" fmla="*/ 0 h 75"/>
                <a:gd name="T26" fmla="*/ 112 w 112"/>
                <a:gd name="T27" fmla="*/ 0 h 75"/>
                <a:gd name="T28" fmla="*/ 112 w 112"/>
                <a:gd name="T29" fmla="*/ 0 h 75"/>
                <a:gd name="T30" fmla="*/ 112 w 112"/>
                <a:gd name="T31" fmla="*/ 0 h 75"/>
                <a:gd name="T32" fmla="*/ 112 w 112"/>
                <a:gd name="T33" fmla="*/ 0 h 75"/>
                <a:gd name="T34" fmla="*/ 111 w 112"/>
                <a:gd name="T35" fmla="*/ 0 h 75"/>
                <a:gd name="T36" fmla="*/ 111 w 112"/>
                <a:gd name="T37" fmla="*/ 0 h 75"/>
                <a:gd name="T38" fmla="*/ 111 w 112"/>
                <a:gd name="T39" fmla="*/ 0 h 75"/>
                <a:gd name="T40" fmla="*/ 111 w 112"/>
                <a:gd name="T41" fmla="*/ 13 h 75"/>
                <a:gd name="T42" fmla="*/ 105 w 112"/>
                <a:gd name="T43" fmla="*/ 27 h 75"/>
                <a:gd name="T44" fmla="*/ 98 w 112"/>
                <a:gd name="T45" fmla="*/ 40 h 75"/>
                <a:gd name="T46" fmla="*/ 89 w 112"/>
                <a:gd name="T47" fmla="*/ 52 h 75"/>
                <a:gd name="T48" fmla="*/ 78 w 112"/>
                <a:gd name="T49" fmla="*/ 60 h 75"/>
                <a:gd name="T50" fmla="*/ 65 w 112"/>
                <a:gd name="T51" fmla="*/ 68 h 75"/>
                <a:gd name="T52" fmla="*/ 50 w 112"/>
                <a:gd name="T53" fmla="*/ 72 h 75"/>
                <a:gd name="T54" fmla="*/ 35 w 112"/>
                <a:gd name="T55" fmla="*/ 73 h 75"/>
                <a:gd name="T56" fmla="*/ 19 w 112"/>
                <a:gd name="T57" fmla="*/ 72 h 75"/>
                <a:gd name="T58" fmla="*/ 4 w 112"/>
                <a:gd name="T59" fmla="*/ 68 h 75"/>
                <a:gd name="T60" fmla="*/ 0 w 112"/>
                <a:gd name="T61" fmla="*/ 66 h 75"/>
                <a:gd name="T62" fmla="*/ 0 w 112"/>
                <a:gd name="T63" fmla="*/ 66 h 75"/>
                <a:gd name="T64" fmla="*/ 0 w 112"/>
                <a:gd name="T65" fmla="*/ 66 h 75"/>
                <a:gd name="T66" fmla="*/ 0 w 112"/>
                <a:gd name="T67" fmla="*/ 66 h 75"/>
                <a:gd name="T68" fmla="*/ 2 w 112"/>
                <a:gd name="T69" fmla="*/ 66 h 75"/>
                <a:gd name="T70" fmla="*/ 2 w 112"/>
                <a:gd name="T71" fmla="*/ 66 h 75"/>
                <a:gd name="T72" fmla="*/ 2 w 112"/>
                <a:gd name="T73" fmla="*/ 66 h 75"/>
                <a:gd name="T74" fmla="*/ 2 w 112"/>
                <a:gd name="T75" fmla="*/ 66 h 75"/>
                <a:gd name="T76" fmla="*/ 2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2" y="66"/>
                  </a:moveTo>
                  <a:lnTo>
                    <a:pt x="4" y="68"/>
                  </a:lnTo>
                  <a:lnTo>
                    <a:pt x="19" y="73"/>
                  </a:lnTo>
                  <a:lnTo>
                    <a:pt x="35" y="75"/>
                  </a:lnTo>
                  <a:lnTo>
                    <a:pt x="50" y="73"/>
                  </a:lnTo>
                  <a:lnTo>
                    <a:pt x="65" y="68"/>
                  </a:lnTo>
                  <a:lnTo>
                    <a:pt x="78" y="62"/>
                  </a:lnTo>
                  <a:lnTo>
                    <a:pt x="89" y="52"/>
                  </a:lnTo>
                  <a:lnTo>
                    <a:pt x="99" y="40"/>
                  </a:lnTo>
                  <a:lnTo>
                    <a:pt x="107" y="27"/>
                  </a:lnTo>
                  <a:lnTo>
                    <a:pt x="111" y="13"/>
                  </a:lnTo>
                  <a:lnTo>
                    <a:pt x="112" y="2"/>
                  </a:lnTo>
                  <a:lnTo>
                    <a:pt x="112" y="0"/>
                  </a:lnTo>
                  <a:lnTo>
                    <a:pt x="112" y="0"/>
                  </a:lnTo>
                  <a:lnTo>
                    <a:pt x="112" y="0"/>
                  </a:lnTo>
                  <a:lnTo>
                    <a:pt x="112" y="0"/>
                  </a:lnTo>
                  <a:lnTo>
                    <a:pt x="112" y="0"/>
                  </a:lnTo>
                  <a:lnTo>
                    <a:pt x="111" y="0"/>
                  </a:lnTo>
                  <a:lnTo>
                    <a:pt x="111" y="0"/>
                  </a:lnTo>
                  <a:lnTo>
                    <a:pt x="111" y="0"/>
                  </a:lnTo>
                  <a:lnTo>
                    <a:pt x="111" y="13"/>
                  </a:lnTo>
                  <a:lnTo>
                    <a:pt x="105" y="27"/>
                  </a:lnTo>
                  <a:lnTo>
                    <a:pt x="98" y="40"/>
                  </a:lnTo>
                  <a:lnTo>
                    <a:pt x="89" y="52"/>
                  </a:lnTo>
                  <a:lnTo>
                    <a:pt x="78" y="60"/>
                  </a:lnTo>
                  <a:lnTo>
                    <a:pt x="65" y="68"/>
                  </a:lnTo>
                  <a:lnTo>
                    <a:pt x="50" y="72"/>
                  </a:lnTo>
                  <a:lnTo>
                    <a:pt x="35" y="73"/>
                  </a:lnTo>
                  <a:lnTo>
                    <a:pt x="19" y="72"/>
                  </a:lnTo>
                  <a:lnTo>
                    <a:pt x="4" y="68"/>
                  </a:lnTo>
                  <a:lnTo>
                    <a:pt x="0" y="66"/>
                  </a:lnTo>
                  <a:lnTo>
                    <a:pt x="0" y="66"/>
                  </a:lnTo>
                  <a:lnTo>
                    <a:pt x="0" y="66"/>
                  </a:lnTo>
                  <a:lnTo>
                    <a:pt x="0" y="66"/>
                  </a:lnTo>
                  <a:lnTo>
                    <a:pt x="2" y="66"/>
                  </a:lnTo>
                  <a:lnTo>
                    <a:pt x="2" y="66"/>
                  </a:lnTo>
                  <a:lnTo>
                    <a:pt x="2" y="66"/>
                  </a:lnTo>
                  <a:lnTo>
                    <a:pt x="2" y="66"/>
                  </a:lnTo>
                  <a:lnTo>
                    <a:pt x="2"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7" name="Freeform 1737"/>
            <p:cNvSpPr>
              <a:spLocks/>
            </p:cNvSpPr>
            <p:nvPr/>
          </p:nvSpPr>
          <p:spPr bwMode="auto">
            <a:xfrm>
              <a:off x="3953" y="2575"/>
              <a:ext cx="111" cy="74"/>
            </a:xfrm>
            <a:custGeom>
              <a:avLst/>
              <a:gdLst>
                <a:gd name="T0" fmla="*/ 0 w 111"/>
                <a:gd name="T1" fmla="*/ 67 h 74"/>
                <a:gd name="T2" fmla="*/ 4 w 111"/>
                <a:gd name="T3" fmla="*/ 69 h 74"/>
                <a:gd name="T4" fmla="*/ 19 w 111"/>
                <a:gd name="T5" fmla="*/ 73 h 74"/>
                <a:gd name="T6" fmla="*/ 35 w 111"/>
                <a:gd name="T7" fmla="*/ 74 h 74"/>
                <a:gd name="T8" fmla="*/ 50 w 111"/>
                <a:gd name="T9" fmla="*/ 73 h 74"/>
                <a:gd name="T10" fmla="*/ 65 w 111"/>
                <a:gd name="T11" fmla="*/ 69 h 74"/>
                <a:gd name="T12" fmla="*/ 78 w 111"/>
                <a:gd name="T13" fmla="*/ 61 h 74"/>
                <a:gd name="T14" fmla="*/ 89 w 111"/>
                <a:gd name="T15" fmla="*/ 53 h 74"/>
                <a:gd name="T16" fmla="*/ 98 w 111"/>
                <a:gd name="T17" fmla="*/ 41 h 74"/>
                <a:gd name="T18" fmla="*/ 105 w 111"/>
                <a:gd name="T19" fmla="*/ 28 h 74"/>
                <a:gd name="T20" fmla="*/ 111 w 111"/>
                <a:gd name="T21" fmla="*/ 14 h 74"/>
                <a:gd name="T22" fmla="*/ 111 w 111"/>
                <a:gd name="T23" fmla="*/ 1 h 74"/>
                <a:gd name="T24" fmla="*/ 111 w 111"/>
                <a:gd name="T25" fmla="*/ 1 h 74"/>
                <a:gd name="T26" fmla="*/ 111 w 111"/>
                <a:gd name="T27" fmla="*/ 1 h 74"/>
                <a:gd name="T28" fmla="*/ 111 w 111"/>
                <a:gd name="T29" fmla="*/ 1 h 74"/>
                <a:gd name="T30" fmla="*/ 111 w 111"/>
                <a:gd name="T31" fmla="*/ 1 h 74"/>
                <a:gd name="T32" fmla="*/ 111 w 111"/>
                <a:gd name="T33" fmla="*/ 1 h 74"/>
                <a:gd name="T34" fmla="*/ 111 w 111"/>
                <a:gd name="T35" fmla="*/ 1 h 74"/>
                <a:gd name="T36" fmla="*/ 111 w 111"/>
                <a:gd name="T37" fmla="*/ 1 h 74"/>
                <a:gd name="T38" fmla="*/ 111 w 111"/>
                <a:gd name="T39" fmla="*/ 0 h 74"/>
                <a:gd name="T40" fmla="*/ 109 w 111"/>
                <a:gd name="T41" fmla="*/ 13 h 74"/>
                <a:gd name="T42" fmla="*/ 105 w 111"/>
                <a:gd name="T43" fmla="*/ 27 h 74"/>
                <a:gd name="T44" fmla="*/ 98 w 111"/>
                <a:gd name="T45" fmla="*/ 41 h 74"/>
                <a:gd name="T46" fmla="*/ 89 w 111"/>
                <a:gd name="T47" fmla="*/ 51 h 74"/>
                <a:gd name="T48" fmla="*/ 78 w 111"/>
                <a:gd name="T49" fmla="*/ 61 h 74"/>
                <a:gd name="T50" fmla="*/ 65 w 111"/>
                <a:gd name="T51" fmla="*/ 69 h 74"/>
                <a:gd name="T52" fmla="*/ 50 w 111"/>
                <a:gd name="T53" fmla="*/ 73 h 74"/>
                <a:gd name="T54" fmla="*/ 35 w 111"/>
                <a:gd name="T55" fmla="*/ 74 h 74"/>
                <a:gd name="T56" fmla="*/ 19 w 111"/>
                <a:gd name="T57" fmla="*/ 73 h 74"/>
                <a:gd name="T58" fmla="*/ 4 w 111"/>
                <a:gd name="T59" fmla="*/ 69 h 74"/>
                <a:gd name="T60" fmla="*/ 0 w 111"/>
                <a:gd name="T61" fmla="*/ 66 h 74"/>
                <a:gd name="T62" fmla="*/ 0 w 111"/>
                <a:gd name="T63" fmla="*/ 66 h 74"/>
                <a:gd name="T64" fmla="*/ 0 w 111"/>
                <a:gd name="T65" fmla="*/ 66 h 74"/>
                <a:gd name="T66" fmla="*/ 0 w 111"/>
                <a:gd name="T67" fmla="*/ 66 h 74"/>
                <a:gd name="T68" fmla="*/ 0 w 111"/>
                <a:gd name="T69" fmla="*/ 66 h 74"/>
                <a:gd name="T70" fmla="*/ 0 w 111"/>
                <a:gd name="T71" fmla="*/ 66 h 74"/>
                <a:gd name="T72" fmla="*/ 0 w 111"/>
                <a:gd name="T73" fmla="*/ 66 h 74"/>
                <a:gd name="T74" fmla="*/ 0 w 111"/>
                <a:gd name="T75" fmla="*/ 67 h 74"/>
                <a:gd name="T76" fmla="*/ 0 w 111"/>
                <a:gd name="T77"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4">
                  <a:moveTo>
                    <a:pt x="0" y="67"/>
                  </a:moveTo>
                  <a:lnTo>
                    <a:pt x="4" y="69"/>
                  </a:lnTo>
                  <a:lnTo>
                    <a:pt x="19" y="73"/>
                  </a:lnTo>
                  <a:lnTo>
                    <a:pt x="35" y="74"/>
                  </a:lnTo>
                  <a:lnTo>
                    <a:pt x="50" y="73"/>
                  </a:lnTo>
                  <a:lnTo>
                    <a:pt x="65" y="69"/>
                  </a:lnTo>
                  <a:lnTo>
                    <a:pt x="78" y="61"/>
                  </a:lnTo>
                  <a:lnTo>
                    <a:pt x="89" y="53"/>
                  </a:lnTo>
                  <a:lnTo>
                    <a:pt x="98" y="41"/>
                  </a:lnTo>
                  <a:lnTo>
                    <a:pt x="105" y="28"/>
                  </a:lnTo>
                  <a:lnTo>
                    <a:pt x="111" y="14"/>
                  </a:lnTo>
                  <a:lnTo>
                    <a:pt x="111" y="1"/>
                  </a:lnTo>
                  <a:lnTo>
                    <a:pt x="111" y="1"/>
                  </a:lnTo>
                  <a:lnTo>
                    <a:pt x="111" y="1"/>
                  </a:lnTo>
                  <a:lnTo>
                    <a:pt x="111" y="1"/>
                  </a:lnTo>
                  <a:lnTo>
                    <a:pt x="111" y="1"/>
                  </a:lnTo>
                  <a:lnTo>
                    <a:pt x="111" y="1"/>
                  </a:lnTo>
                  <a:lnTo>
                    <a:pt x="111" y="1"/>
                  </a:lnTo>
                  <a:lnTo>
                    <a:pt x="111" y="1"/>
                  </a:lnTo>
                  <a:lnTo>
                    <a:pt x="111" y="0"/>
                  </a:lnTo>
                  <a:lnTo>
                    <a:pt x="109" y="13"/>
                  </a:lnTo>
                  <a:lnTo>
                    <a:pt x="105" y="27"/>
                  </a:lnTo>
                  <a:lnTo>
                    <a:pt x="98" y="41"/>
                  </a:lnTo>
                  <a:lnTo>
                    <a:pt x="89" y="51"/>
                  </a:lnTo>
                  <a:lnTo>
                    <a:pt x="78" y="61"/>
                  </a:lnTo>
                  <a:lnTo>
                    <a:pt x="65" y="69"/>
                  </a:lnTo>
                  <a:lnTo>
                    <a:pt x="50" y="73"/>
                  </a:lnTo>
                  <a:lnTo>
                    <a:pt x="35" y="74"/>
                  </a:lnTo>
                  <a:lnTo>
                    <a:pt x="19" y="73"/>
                  </a:lnTo>
                  <a:lnTo>
                    <a:pt x="4" y="69"/>
                  </a:lnTo>
                  <a:lnTo>
                    <a:pt x="0" y="66"/>
                  </a:lnTo>
                  <a:lnTo>
                    <a:pt x="0" y="66"/>
                  </a:lnTo>
                  <a:lnTo>
                    <a:pt x="0" y="66"/>
                  </a:lnTo>
                  <a:lnTo>
                    <a:pt x="0" y="66"/>
                  </a:lnTo>
                  <a:lnTo>
                    <a:pt x="0" y="66"/>
                  </a:lnTo>
                  <a:lnTo>
                    <a:pt x="0" y="66"/>
                  </a:lnTo>
                  <a:lnTo>
                    <a:pt x="0" y="66"/>
                  </a:lnTo>
                  <a:lnTo>
                    <a:pt x="0" y="67"/>
                  </a:lnTo>
                  <a:lnTo>
                    <a:pt x="0" y="67"/>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8" name="Freeform 1738"/>
            <p:cNvSpPr>
              <a:spLocks/>
            </p:cNvSpPr>
            <p:nvPr/>
          </p:nvSpPr>
          <p:spPr bwMode="auto">
            <a:xfrm>
              <a:off x="3953" y="2575"/>
              <a:ext cx="111" cy="74"/>
            </a:xfrm>
            <a:custGeom>
              <a:avLst/>
              <a:gdLst>
                <a:gd name="T0" fmla="*/ 0 w 111"/>
                <a:gd name="T1" fmla="*/ 66 h 74"/>
                <a:gd name="T2" fmla="*/ 4 w 111"/>
                <a:gd name="T3" fmla="*/ 69 h 74"/>
                <a:gd name="T4" fmla="*/ 19 w 111"/>
                <a:gd name="T5" fmla="*/ 73 h 74"/>
                <a:gd name="T6" fmla="*/ 35 w 111"/>
                <a:gd name="T7" fmla="*/ 74 h 74"/>
                <a:gd name="T8" fmla="*/ 50 w 111"/>
                <a:gd name="T9" fmla="*/ 73 h 74"/>
                <a:gd name="T10" fmla="*/ 65 w 111"/>
                <a:gd name="T11" fmla="*/ 69 h 74"/>
                <a:gd name="T12" fmla="*/ 78 w 111"/>
                <a:gd name="T13" fmla="*/ 61 h 74"/>
                <a:gd name="T14" fmla="*/ 89 w 111"/>
                <a:gd name="T15" fmla="*/ 51 h 74"/>
                <a:gd name="T16" fmla="*/ 98 w 111"/>
                <a:gd name="T17" fmla="*/ 41 h 74"/>
                <a:gd name="T18" fmla="*/ 105 w 111"/>
                <a:gd name="T19" fmla="*/ 27 h 74"/>
                <a:gd name="T20" fmla="*/ 109 w 111"/>
                <a:gd name="T21" fmla="*/ 13 h 74"/>
                <a:gd name="T22" fmla="*/ 111 w 111"/>
                <a:gd name="T23" fmla="*/ 0 h 74"/>
                <a:gd name="T24" fmla="*/ 111 w 111"/>
                <a:gd name="T25" fmla="*/ 0 h 74"/>
                <a:gd name="T26" fmla="*/ 111 w 111"/>
                <a:gd name="T27" fmla="*/ 0 h 74"/>
                <a:gd name="T28" fmla="*/ 111 w 111"/>
                <a:gd name="T29" fmla="*/ 0 h 74"/>
                <a:gd name="T30" fmla="*/ 111 w 111"/>
                <a:gd name="T31" fmla="*/ 0 h 74"/>
                <a:gd name="T32" fmla="*/ 111 w 111"/>
                <a:gd name="T33" fmla="*/ 0 h 74"/>
                <a:gd name="T34" fmla="*/ 111 w 111"/>
                <a:gd name="T35" fmla="*/ 0 h 74"/>
                <a:gd name="T36" fmla="*/ 111 w 111"/>
                <a:gd name="T37" fmla="*/ 0 h 74"/>
                <a:gd name="T38" fmla="*/ 111 w 111"/>
                <a:gd name="T39" fmla="*/ 0 h 74"/>
                <a:gd name="T40" fmla="*/ 109 w 111"/>
                <a:gd name="T41" fmla="*/ 13 h 74"/>
                <a:gd name="T42" fmla="*/ 105 w 111"/>
                <a:gd name="T43" fmla="*/ 27 h 74"/>
                <a:gd name="T44" fmla="*/ 98 w 111"/>
                <a:gd name="T45" fmla="*/ 40 h 74"/>
                <a:gd name="T46" fmla="*/ 88 w 111"/>
                <a:gd name="T47" fmla="*/ 51 h 74"/>
                <a:gd name="T48" fmla="*/ 78 w 111"/>
                <a:gd name="T49" fmla="*/ 61 h 74"/>
                <a:gd name="T50" fmla="*/ 65 w 111"/>
                <a:gd name="T51" fmla="*/ 69 h 74"/>
                <a:gd name="T52" fmla="*/ 50 w 111"/>
                <a:gd name="T53" fmla="*/ 73 h 74"/>
                <a:gd name="T54" fmla="*/ 35 w 111"/>
                <a:gd name="T55" fmla="*/ 74 h 74"/>
                <a:gd name="T56" fmla="*/ 19 w 111"/>
                <a:gd name="T57" fmla="*/ 73 h 74"/>
                <a:gd name="T58" fmla="*/ 4 w 111"/>
                <a:gd name="T59" fmla="*/ 69 h 74"/>
                <a:gd name="T60" fmla="*/ 0 w 111"/>
                <a:gd name="T61" fmla="*/ 64 h 74"/>
                <a:gd name="T62" fmla="*/ 0 w 111"/>
                <a:gd name="T63" fmla="*/ 66 h 74"/>
                <a:gd name="T64" fmla="*/ 0 w 111"/>
                <a:gd name="T65" fmla="*/ 66 h 74"/>
                <a:gd name="T66" fmla="*/ 0 w 111"/>
                <a:gd name="T67" fmla="*/ 66 h 74"/>
                <a:gd name="T68" fmla="*/ 0 w 111"/>
                <a:gd name="T69" fmla="*/ 66 h 74"/>
                <a:gd name="T70" fmla="*/ 0 w 111"/>
                <a:gd name="T71" fmla="*/ 66 h 74"/>
                <a:gd name="T72" fmla="*/ 0 w 111"/>
                <a:gd name="T73" fmla="*/ 66 h 74"/>
                <a:gd name="T74" fmla="*/ 0 w 111"/>
                <a:gd name="T75" fmla="*/ 66 h 74"/>
                <a:gd name="T76" fmla="*/ 0 w 111"/>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4">
                  <a:moveTo>
                    <a:pt x="0" y="66"/>
                  </a:moveTo>
                  <a:lnTo>
                    <a:pt x="4" y="69"/>
                  </a:lnTo>
                  <a:lnTo>
                    <a:pt x="19" y="73"/>
                  </a:lnTo>
                  <a:lnTo>
                    <a:pt x="35" y="74"/>
                  </a:lnTo>
                  <a:lnTo>
                    <a:pt x="50" y="73"/>
                  </a:lnTo>
                  <a:lnTo>
                    <a:pt x="65" y="69"/>
                  </a:lnTo>
                  <a:lnTo>
                    <a:pt x="78" y="61"/>
                  </a:lnTo>
                  <a:lnTo>
                    <a:pt x="89" y="51"/>
                  </a:lnTo>
                  <a:lnTo>
                    <a:pt x="98" y="41"/>
                  </a:lnTo>
                  <a:lnTo>
                    <a:pt x="105" y="27"/>
                  </a:lnTo>
                  <a:lnTo>
                    <a:pt x="109" y="13"/>
                  </a:lnTo>
                  <a:lnTo>
                    <a:pt x="111" y="0"/>
                  </a:lnTo>
                  <a:lnTo>
                    <a:pt x="111" y="0"/>
                  </a:lnTo>
                  <a:lnTo>
                    <a:pt x="111" y="0"/>
                  </a:lnTo>
                  <a:lnTo>
                    <a:pt x="111" y="0"/>
                  </a:lnTo>
                  <a:lnTo>
                    <a:pt x="111" y="0"/>
                  </a:lnTo>
                  <a:lnTo>
                    <a:pt x="111" y="0"/>
                  </a:lnTo>
                  <a:lnTo>
                    <a:pt x="111" y="0"/>
                  </a:lnTo>
                  <a:lnTo>
                    <a:pt x="111" y="0"/>
                  </a:lnTo>
                  <a:lnTo>
                    <a:pt x="111" y="0"/>
                  </a:lnTo>
                  <a:lnTo>
                    <a:pt x="109" y="13"/>
                  </a:lnTo>
                  <a:lnTo>
                    <a:pt x="105" y="27"/>
                  </a:lnTo>
                  <a:lnTo>
                    <a:pt x="98" y="40"/>
                  </a:lnTo>
                  <a:lnTo>
                    <a:pt x="88" y="51"/>
                  </a:lnTo>
                  <a:lnTo>
                    <a:pt x="78" y="61"/>
                  </a:lnTo>
                  <a:lnTo>
                    <a:pt x="65" y="69"/>
                  </a:lnTo>
                  <a:lnTo>
                    <a:pt x="50" y="73"/>
                  </a:lnTo>
                  <a:lnTo>
                    <a:pt x="35" y="74"/>
                  </a:lnTo>
                  <a:lnTo>
                    <a:pt x="19" y="73"/>
                  </a:lnTo>
                  <a:lnTo>
                    <a:pt x="4" y="69"/>
                  </a:lnTo>
                  <a:lnTo>
                    <a:pt x="0" y="64"/>
                  </a:lnTo>
                  <a:lnTo>
                    <a:pt x="0" y="66"/>
                  </a:lnTo>
                  <a:lnTo>
                    <a:pt x="0" y="66"/>
                  </a:lnTo>
                  <a:lnTo>
                    <a:pt x="0" y="66"/>
                  </a:lnTo>
                  <a:lnTo>
                    <a:pt x="0" y="66"/>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99" name="Freeform 1739"/>
            <p:cNvSpPr>
              <a:spLocks/>
            </p:cNvSpPr>
            <p:nvPr/>
          </p:nvSpPr>
          <p:spPr bwMode="auto">
            <a:xfrm>
              <a:off x="3952" y="2573"/>
              <a:ext cx="112" cy="76"/>
            </a:xfrm>
            <a:custGeom>
              <a:avLst/>
              <a:gdLst>
                <a:gd name="T0" fmla="*/ 1 w 112"/>
                <a:gd name="T1" fmla="*/ 66 h 76"/>
                <a:gd name="T2" fmla="*/ 5 w 112"/>
                <a:gd name="T3" fmla="*/ 71 h 76"/>
                <a:gd name="T4" fmla="*/ 20 w 112"/>
                <a:gd name="T5" fmla="*/ 75 h 76"/>
                <a:gd name="T6" fmla="*/ 36 w 112"/>
                <a:gd name="T7" fmla="*/ 76 h 76"/>
                <a:gd name="T8" fmla="*/ 51 w 112"/>
                <a:gd name="T9" fmla="*/ 75 h 76"/>
                <a:gd name="T10" fmla="*/ 66 w 112"/>
                <a:gd name="T11" fmla="*/ 71 h 76"/>
                <a:gd name="T12" fmla="*/ 79 w 112"/>
                <a:gd name="T13" fmla="*/ 63 h 76"/>
                <a:gd name="T14" fmla="*/ 89 w 112"/>
                <a:gd name="T15" fmla="*/ 53 h 76"/>
                <a:gd name="T16" fmla="*/ 99 w 112"/>
                <a:gd name="T17" fmla="*/ 42 h 76"/>
                <a:gd name="T18" fmla="*/ 106 w 112"/>
                <a:gd name="T19" fmla="*/ 29 h 76"/>
                <a:gd name="T20" fmla="*/ 110 w 112"/>
                <a:gd name="T21" fmla="*/ 15 h 76"/>
                <a:gd name="T22" fmla="*/ 112 w 112"/>
                <a:gd name="T23" fmla="*/ 2 h 76"/>
                <a:gd name="T24" fmla="*/ 112 w 112"/>
                <a:gd name="T25" fmla="*/ 2 h 76"/>
                <a:gd name="T26" fmla="*/ 112 w 112"/>
                <a:gd name="T27" fmla="*/ 2 h 76"/>
                <a:gd name="T28" fmla="*/ 112 w 112"/>
                <a:gd name="T29" fmla="*/ 2 h 76"/>
                <a:gd name="T30" fmla="*/ 112 w 112"/>
                <a:gd name="T31" fmla="*/ 2 h 76"/>
                <a:gd name="T32" fmla="*/ 112 w 112"/>
                <a:gd name="T33" fmla="*/ 2 h 76"/>
                <a:gd name="T34" fmla="*/ 112 w 112"/>
                <a:gd name="T35" fmla="*/ 2 h 76"/>
                <a:gd name="T36" fmla="*/ 112 w 112"/>
                <a:gd name="T37" fmla="*/ 2 h 76"/>
                <a:gd name="T38" fmla="*/ 110 w 112"/>
                <a:gd name="T39" fmla="*/ 0 h 76"/>
                <a:gd name="T40" fmla="*/ 110 w 112"/>
                <a:gd name="T41" fmla="*/ 15 h 76"/>
                <a:gd name="T42" fmla="*/ 105 w 112"/>
                <a:gd name="T43" fmla="*/ 29 h 76"/>
                <a:gd name="T44" fmla="*/ 99 w 112"/>
                <a:gd name="T45" fmla="*/ 42 h 76"/>
                <a:gd name="T46" fmla="*/ 89 w 112"/>
                <a:gd name="T47" fmla="*/ 53 h 76"/>
                <a:gd name="T48" fmla="*/ 77 w 112"/>
                <a:gd name="T49" fmla="*/ 62 h 76"/>
                <a:gd name="T50" fmla="*/ 64 w 112"/>
                <a:gd name="T51" fmla="*/ 69 h 76"/>
                <a:gd name="T52" fmla="*/ 51 w 112"/>
                <a:gd name="T53" fmla="*/ 74 h 76"/>
                <a:gd name="T54" fmla="*/ 36 w 112"/>
                <a:gd name="T55" fmla="*/ 75 h 76"/>
                <a:gd name="T56" fmla="*/ 20 w 112"/>
                <a:gd name="T57" fmla="*/ 74 h 76"/>
                <a:gd name="T58" fmla="*/ 7 w 112"/>
                <a:gd name="T59" fmla="*/ 69 h 76"/>
                <a:gd name="T60" fmla="*/ 0 w 112"/>
                <a:gd name="T61" fmla="*/ 66 h 76"/>
                <a:gd name="T62" fmla="*/ 0 w 112"/>
                <a:gd name="T63" fmla="*/ 66 h 76"/>
                <a:gd name="T64" fmla="*/ 0 w 112"/>
                <a:gd name="T65" fmla="*/ 66 h 76"/>
                <a:gd name="T66" fmla="*/ 0 w 112"/>
                <a:gd name="T67" fmla="*/ 66 h 76"/>
                <a:gd name="T68" fmla="*/ 0 w 112"/>
                <a:gd name="T69" fmla="*/ 66 h 76"/>
                <a:gd name="T70" fmla="*/ 0 w 112"/>
                <a:gd name="T71" fmla="*/ 66 h 76"/>
                <a:gd name="T72" fmla="*/ 1 w 112"/>
                <a:gd name="T73" fmla="*/ 66 h 76"/>
                <a:gd name="T74" fmla="*/ 1 w 112"/>
                <a:gd name="T75" fmla="*/ 66 h 76"/>
                <a:gd name="T76" fmla="*/ 1 w 112"/>
                <a:gd name="T77"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6">
                  <a:moveTo>
                    <a:pt x="1" y="66"/>
                  </a:moveTo>
                  <a:lnTo>
                    <a:pt x="5" y="71"/>
                  </a:lnTo>
                  <a:lnTo>
                    <a:pt x="20" y="75"/>
                  </a:lnTo>
                  <a:lnTo>
                    <a:pt x="36" y="76"/>
                  </a:lnTo>
                  <a:lnTo>
                    <a:pt x="51" y="75"/>
                  </a:lnTo>
                  <a:lnTo>
                    <a:pt x="66" y="71"/>
                  </a:lnTo>
                  <a:lnTo>
                    <a:pt x="79" y="63"/>
                  </a:lnTo>
                  <a:lnTo>
                    <a:pt x="89" y="53"/>
                  </a:lnTo>
                  <a:lnTo>
                    <a:pt x="99" y="42"/>
                  </a:lnTo>
                  <a:lnTo>
                    <a:pt x="106" y="29"/>
                  </a:lnTo>
                  <a:lnTo>
                    <a:pt x="110" y="15"/>
                  </a:lnTo>
                  <a:lnTo>
                    <a:pt x="112" y="2"/>
                  </a:lnTo>
                  <a:lnTo>
                    <a:pt x="112" y="2"/>
                  </a:lnTo>
                  <a:lnTo>
                    <a:pt x="112" y="2"/>
                  </a:lnTo>
                  <a:lnTo>
                    <a:pt x="112" y="2"/>
                  </a:lnTo>
                  <a:lnTo>
                    <a:pt x="112" y="2"/>
                  </a:lnTo>
                  <a:lnTo>
                    <a:pt x="112" y="2"/>
                  </a:lnTo>
                  <a:lnTo>
                    <a:pt x="112" y="2"/>
                  </a:lnTo>
                  <a:lnTo>
                    <a:pt x="112" y="2"/>
                  </a:lnTo>
                  <a:lnTo>
                    <a:pt x="110" y="0"/>
                  </a:lnTo>
                  <a:lnTo>
                    <a:pt x="110" y="15"/>
                  </a:lnTo>
                  <a:lnTo>
                    <a:pt x="105" y="29"/>
                  </a:lnTo>
                  <a:lnTo>
                    <a:pt x="99" y="42"/>
                  </a:lnTo>
                  <a:lnTo>
                    <a:pt x="89" y="53"/>
                  </a:lnTo>
                  <a:lnTo>
                    <a:pt x="77" y="62"/>
                  </a:lnTo>
                  <a:lnTo>
                    <a:pt x="64" y="69"/>
                  </a:lnTo>
                  <a:lnTo>
                    <a:pt x="51" y="74"/>
                  </a:lnTo>
                  <a:lnTo>
                    <a:pt x="36" y="75"/>
                  </a:lnTo>
                  <a:lnTo>
                    <a:pt x="20" y="74"/>
                  </a:lnTo>
                  <a:lnTo>
                    <a:pt x="7" y="69"/>
                  </a:lnTo>
                  <a:lnTo>
                    <a:pt x="0" y="66"/>
                  </a:lnTo>
                  <a:lnTo>
                    <a:pt x="0" y="66"/>
                  </a:lnTo>
                  <a:lnTo>
                    <a:pt x="0" y="66"/>
                  </a:lnTo>
                  <a:lnTo>
                    <a:pt x="0" y="66"/>
                  </a:lnTo>
                  <a:lnTo>
                    <a:pt x="0" y="66"/>
                  </a:lnTo>
                  <a:lnTo>
                    <a:pt x="0" y="66"/>
                  </a:lnTo>
                  <a:lnTo>
                    <a:pt x="1" y="66"/>
                  </a:lnTo>
                  <a:lnTo>
                    <a:pt x="1" y="66"/>
                  </a:lnTo>
                  <a:lnTo>
                    <a:pt x="1"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0" name="Freeform 1740"/>
            <p:cNvSpPr>
              <a:spLocks/>
            </p:cNvSpPr>
            <p:nvPr/>
          </p:nvSpPr>
          <p:spPr bwMode="auto">
            <a:xfrm>
              <a:off x="3952" y="2573"/>
              <a:ext cx="110" cy="75"/>
            </a:xfrm>
            <a:custGeom>
              <a:avLst/>
              <a:gdLst>
                <a:gd name="T0" fmla="*/ 0 w 110"/>
                <a:gd name="T1" fmla="*/ 66 h 75"/>
                <a:gd name="T2" fmla="*/ 7 w 110"/>
                <a:gd name="T3" fmla="*/ 69 h 75"/>
                <a:gd name="T4" fmla="*/ 20 w 110"/>
                <a:gd name="T5" fmla="*/ 74 h 75"/>
                <a:gd name="T6" fmla="*/ 36 w 110"/>
                <a:gd name="T7" fmla="*/ 75 h 75"/>
                <a:gd name="T8" fmla="*/ 51 w 110"/>
                <a:gd name="T9" fmla="*/ 74 h 75"/>
                <a:gd name="T10" fmla="*/ 64 w 110"/>
                <a:gd name="T11" fmla="*/ 69 h 75"/>
                <a:gd name="T12" fmla="*/ 77 w 110"/>
                <a:gd name="T13" fmla="*/ 62 h 75"/>
                <a:gd name="T14" fmla="*/ 89 w 110"/>
                <a:gd name="T15" fmla="*/ 53 h 75"/>
                <a:gd name="T16" fmla="*/ 99 w 110"/>
                <a:gd name="T17" fmla="*/ 42 h 75"/>
                <a:gd name="T18" fmla="*/ 105 w 110"/>
                <a:gd name="T19" fmla="*/ 29 h 75"/>
                <a:gd name="T20" fmla="*/ 110 w 110"/>
                <a:gd name="T21" fmla="*/ 15 h 75"/>
                <a:gd name="T22" fmla="*/ 110 w 110"/>
                <a:gd name="T23" fmla="*/ 0 h 75"/>
                <a:gd name="T24" fmla="*/ 110 w 110"/>
                <a:gd name="T25" fmla="*/ 0 h 75"/>
                <a:gd name="T26" fmla="*/ 110 w 110"/>
                <a:gd name="T27" fmla="*/ 0 h 75"/>
                <a:gd name="T28" fmla="*/ 110 w 110"/>
                <a:gd name="T29" fmla="*/ 0 h 75"/>
                <a:gd name="T30" fmla="*/ 110 w 110"/>
                <a:gd name="T31" fmla="*/ 0 h 75"/>
                <a:gd name="T32" fmla="*/ 110 w 110"/>
                <a:gd name="T33" fmla="*/ 0 h 75"/>
                <a:gd name="T34" fmla="*/ 110 w 110"/>
                <a:gd name="T35" fmla="*/ 0 h 75"/>
                <a:gd name="T36" fmla="*/ 110 w 110"/>
                <a:gd name="T37" fmla="*/ 0 h 75"/>
                <a:gd name="T38" fmla="*/ 110 w 110"/>
                <a:gd name="T39" fmla="*/ 0 h 75"/>
                <a:gd name="T40" fmla="*/ 109 w 110"/>
                <a:gd name="T41" fmla="*/ 15 h 75"/>
                <a:gd name="T42" fmla="*/ 105 w 110"/>
                <a:gd name="T43" fmla="*/ 29 h 75"/>
                <a:gd name="T44" fmla="*/ 98 w 110"/>
                <a:gd name="T45" fmla="*/ 42 h 75"/>
                <a:gd name="T46" fmla="*/ 89 w 110"/>
                <a:gd name="T47" fmla="*/ 53 h 75"/>
                <a:gd name="T48" fmla="*/ 77 w 110"/>
                <a:gd name="T49" fmla="*/ 62 h 75"/>
                <a:gd name="T50" fmla="*/ 64 w 110"/>
                <a:gd name="T51" fmla="*/ 69 h 75"/>
                <a:gd name="T52" fmla="*/ 51 w 110"/>
                <a:gd name="T53" fmla="*/ 74 h 75"/>
                <a:gd name="T54" fmla="*/ 36 w 110"/>
                <a:gd name="T55" fmla="*/ 75 h 75"/>
                <a:gd name="T56" fmla="*/ 21 w 110"/>
                <a:gd name="T57" fmla="*/ 74 h 75"/>
                <a:gd name="T58" fmla="*/ 7 w 110"/>
                <a:gd name="T59" fmla="*/ 69 h 75"/>
                <a:gd name="T60" fmla="*/ 0 w 110"/>
                <a:gd name="T61" fmla="*/ 65 h 75"/>
                <a:gd name="T62" fmla="*/ 0 w 110"/>
                <a:gd name="T63" fmla="*/ 65 h 75"/>
                <a:gd name="T64" fmla="*/ 0 w 110"/>
                <a:gd name="T65" fmla="*/ 65 h 75"/>
                <a:gd name="T66" fmla="*/ 0 w 110"/>
                <a:gd name="T67" fmla="*/ 66 h 75"/>
                <a:gd name="T68" fmla="*/ 0 w 110"/>
                <a:gd name="T69" fmla="*/ 66 h 75"/>
                <a:gd name="T70" fmla="*/ 0 w 110"/>
                <a:gd name="T71" fmla="*/ 66 h 75"/>
                <a:gd name="T72" fmla="*/ 0 w 110"/>
                <a:gd name="T73" fmla="*/ 66 h 75"/>
                <a:gd name="T74" fmla="*/ 0 w 110"/>
                <a:gd name="T75" fmla="*/ 66 h 75"/>
                <a:gd name="T76" fmla="*/ 0 w 110"/>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5">
                  <a:moveTo>
                    <a:pt x="0" y="66"/>
                  </a:moveTo>
                  <a:lnTo>
                    <a:pt x="7" y="69"/>
                  </a:lnTo>
                  <a:lnTo>
                    <a:pt x="20" y="74"/>
                  </a:lnTo>
                  <a:lnTo>
                    <a:pt x="36" y="75"/>
                  </a:lnTo>
                  <a:lnTo>
                    <a:pt x="51" y="74"/>
                  </a:lnTo>
                  <a:lnTo>
                    <a:pt x="64" y="69"/>
                  </a:lnTo>
                  <a:lnTo>
                    <a:pt x="77" y="62"/>
                  </a:lnTo>
                  <a:lnTo>
                    <a:pt x="89" y="53"/>
                  </a:lnTo>
                  <a:lnTo>
                    <a:pt x="99" y="42"/>
                  </a:lnTo>
                  <a:lnTo>
                    <a:pt x="105" y="29"/>
                  </a:lnTo>
                  <a:lnTo>
                    <a:pt x="110" y="15"/>
                  </a:lnTo>
                  <a:lnTo>
                    <a:pt x="110" y="0"/>
                  </a:lnTo>
                  <a:lnTo>
                    <a:pt x="110" y="0"/>
                  </a:lnTo>
                  <a:lnTo>
                    <a:pt x="110" y="0"/>
                  </a:lnTo>
                  <a:lnTo>
                    <a:pt x="110" y="0"/>
                  </a:lnTo>
                  <a:lnTo>
                    <a:pt x="110" y="0"/>
                  </a:lnTo>
                  <a:lnTo>
                    <a:pt x="110" y="0"/>
                  </a:lnTo>
                  <a:lnTo>
                    <a:pt x="110" y="0"/>
                  </a:lnTo>
                  <a:lnTo>
                    <a:pt x="110" y="0"/>
                  </a:lnTo>
                  <a:lnTo>
                    <a:pt x="110" y="0"/>
                  </a:lnTo>
                  <a:lnTo>
                    <a:pt x="109" y="15"/>
                  </a:lnTo>
                  <a:lnTo>
                    <a:pt x="105" y="29"/>
                  </a:lnTo>
                  <a:lnTo>
                    <a:pt x="98" y="42"/>
                  </a:lnTo>
                  <a:lnTo>
                    <a:pt x="89" y="53"/>
                  </a:lnTo>
                  <a:lnTo>
                    <a:pt x="77" y="62"/>
                  </a:lnTo>
                  <a:lnTo>
                    <a:pt x="64" y="69"/>
                  </a:lnTo>
                  <a:lnTo>
                    <a:pt x="51" y="74"/>
                  </a:lnTo>
                  <a:lnTo>
                    <a:pt x="36" y="75"/>
                  </a:lnTo>
                  <a:lnTo>
                    <a:pt x="21" y="74"/>
                  </a:lnTo>
                  <a:lnTo>
                    <a:pt x="7" y="69"/>
                  </a:lnTo>
                  <a:lnTo>
                    <a:pt x="0" y="65"/>
                  </a:lnTo>
                  <a:lnTo>
                    <a:pt x="0" y="65"/>
                  </a:lnTo>
                  <a:lnTo>
                    <a:pt x="0" y="65"/>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1" name="Freeform 1741"/>
            <p:cNvSpPr>
              <a:spLocks/>
            </p:cNvSpPr>
            <p:nvPr/>
          </p:nvSpPr>
          <p:spPr bwMode="auto">
            <a:xfrm>
              <a:off x="3952" y="2572"/>
              <a:ext cx="110" cy="76"/>
            </a:xfrm>
            <a:custGeom>
              <a:avLst/>
              <a:gdLst>
                <a:gd name="T0" fmla="*/ 0 w 110"/>
                <a:gd name="T1" fmla="*/ 66 h 76"/>
                <a:gd name="T2" fmla="*/ 7 w 110"/>
                <a:gd name="T3" fmla="*/ 70 h 76"/>
                <a:gd name="T4" fmla="*/ 21 w 110"/>
                <a:gd name="T5" fmla="*/ 75 h 76"/>
                <a:gd name="T6" fmla="*/ 36 w 110"/>
                <a:gd name="T7" fmla="*/ 76 h 76"/>
                <a:gd name="T8" fmla="*/ 51 w 110"/>
                <a:gd name="T9" fmla="*/ 75 h 76"/>
                <a:gd name="T10" fmla="*/ 64 w 110"/>
                <a:gd name="T11" fmla="*/ 70 h 76"/>
                <a:gd name="T12" fmla="*/ 77 w 110"/>
                <a:gd name="T13" fmla="*/ 63 h 76"/>
                <a:gd name="T14" fmla="*/ 89 w 110"/>
                <a:gd name="T15" fmla="*/ 54 h 76"/>
                <a:gd name="T16" fmla="*/ 98 w 110"/>
                <a:gd name="T17" fmla="*/ 43 h 76"/>
                <a:gd name="T18" fmla="*/ 105 w 110"/>
                <a:gd name="T19" fmla="*/ 30 h 76"/>
                <a:gd name="T20" fmla="*/ 109 w 110"/>
                <a:gd name="T21" fmla="*/ 16 h 76"/>
                <a:gd name="T22" fmla="*/ 110 w 110"/>
                <a:gd name="T23" fmla="*/ 1 h 76"/>
                <a:gd name="T24" fmla="*/ 110 w 110"/>
                <a:gd name="T25" fmla="*/ 1 h 76"/>
                <a:gd name="T26" fmla="*/ 110 w 110"/>
                <a:gd name="T27" fmla="*/ 1 h 76"/>
                <a:gd name="T28" fmla="*/ 110 w 110"/>
                <a:gd name="T29" fmla="*/ 1 h 76"/>
                <a:gd name="T30" fmla="*/ 110 w 110"/>
                <a:gd name="T31" fmla="*/ 1 h 76"/>
                <a:gd name="T32" fmla="*/ 110 w 110"/>
                <a:gd name="T33" fmla="*/ 1 h 76"/>
                <a:gd name="T34" fmla="*/ 110 w 110"/>
                <a:gd name="T35" fmla="*/ 1 h 76"/>
                <a:gd name="T36" fmla="*/ 110 w 110"/>
                <a:gd name="T37" fmla="*/ 1 h 76"/>
                <a:gd name="T38" fmla="*/ 110 w 110"/>
                <a:gd name="T39" fmla="*/ 1 h 76"/>
                <a:gd name="T40" fmla="*/ 110 w 110"/>
                <a:gd name="T41" fmla="*/ 1 h 76"/>
                <a:gd name="T42" fmla="*/ 110 w 110"/>
                <a:gd name="T43" fmla="*/ 0 h 76"/>
                <a:gd name="T44" fmla="*/ 110 w 110"/>
                <a:gd name="T45" fmla="*/ 0 h 76"/>
                <a:gd name="T46" fmla="*/ 110 w 110"/>
                <a:gd name="T47" fmla="*/ 1 h 76"/>
                <a:gd name="T48" fmla="*/ 110 w 110"/>
                <a:gd name="T49" fmla="*/ 1 h 76"/>
                <a:gd name="T50" fmla="*/ 110 w 110"/>
                <a:gd name="T51" fmla="*/ 1 h 76"/>
                <a:gd name="T52" fmla="*/ 110 w 110"/>
                <a:gd name="T53" fmla="*/ 1 h 76"/>
                <a:gd name="T54" fmla="*/ 110 w 110"/>
                <a:gd name="T55" fmla="*/ 1 h 76"/>
                <a:gd name="T56" fmla="*/ 110 w 110"/>
                <a:gd name="T57" fmla="*/ 1 h 76"/>
                <a:gd name="T58" fmla="*/ 110 w 110"/>
                <a:gd name="T59" fmla="*/ 1 h 76"/>
                <a:gd name="T60" fmla="*/ 110 w 110"/>
                <a:gd name="T61" fmla="*/ 1 h 76"/>
                <a:gd name="T62" fmla="*/ 109 w 110"/>
                <a:gd name="T63" fmla="*/ 16 h 76"/>
                <a:gd name="T64" fmla="*/ 105 w 110"/>
                <a:gd name="T65" fmla="*/ 30 h 76"/>
                <a:gd name="T66" fmla="*/ 98 w 110"/>
                <a:gd name="T67" fmla="*/ 43 h 76"/>
                <a:gd name="T68" fmla="*/ 89 w 110"/>
                <a:gd name="T69" fmla="*/ 53 h 76"/>
                <a:gd name="T70" fmla="*/ 77 w 110"/>
                <a:gd name="T71" fmla="*/ 63 h 76"/>
                <a:gd name="T72" fmla="*/ 64 w 110"/>
                <a:gd name="T73" fmla="*/ 70 h 76"/>
                <a:gd name="T74" fmla="*/ 50 w 110"/>
                <a:gd name="T75" fmla="*/ 75 h 76"/>
                <a:gd name="T76" fmla="*/ 36 w 110"/>
                <a:gd name="T77" fmla="*/ 76 h 76"/>
                <a:gd name="T78" fmla="*/ 21 w 110"/>
                <a:gd name="T79" fmla="*/ 75 h 76"/>
                <a:gd name="T80" fmla="*/ 7 w 110"/>
                <a:gd name="T81" fmla="*/ 70 h 76"/>
                <a:gd name="T82" fmla="*/ 0 w 110"/>
                <a:gd name="T83" fmla="*/ 66 h 76"/>
                <a:gd name="T84" fmla="*/ 0 w 110"/>
                <a:gd name="T85" fmla="*/ 66 h 76"/>
                <a:gd name="T86" fmla="*/ 0 w 110"/>
                <a:gd name="T87" fmla="*/ 66 h 76"/>
                <a:gd name="T88" fmla="*/ 0 w 110"/>
                <a:gd name="T89" fmla="*/ 66 h 76"/>
                <a:gd name="T90" fmla="*/ 0 w 110"/>
                <a:gd name="T91" fmla="*/ 66 h 76"/>
                <a:gd name="T92" fmla="*/ 0 w 110"/>
                <a:gd name="T93" fmla="*/ 66 h 76"/>
                <a:gd name="T94" fmla="*/ 0 w 110"/>
                <a:gd name="T95" fmla="*/ 66 h 76"/>
                <a:gd name="T96" fmla="*/ 0 w 110"/>
                <a:gd name="T97" fmla="*/ 66 h 76"/>
                <a:gd name="T98" fmla="*/ 0 w 110"/>
                <a:gd name="T9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76">
                  <a:moveTo>
                    <a:pt x="0" y="66"/>
                  </a:moveTo>
                  <a:lnTo>
                    <a:pt x="7" y="70"/>
                  </a:lnTo>
                  <a:lnTo>
                    <a:pt x="21" y="75"/>
                  </a:lnTo>
                  <a:lnTo>
                    <a:pt x="36" y="76"/>
                  </a:lnTo>
                  <a:lnTo>
                    <a:pt x="51" y="75"/>
                  </a:lnTo>
                  <a:lnTo>
                    <a:pt x="64" y="70"/>
                  </a:lnTo>
                  <a:lnTo>
                    <a:pt x="77" y="63"/>
                  </a:lnTo>
                  <a:lnTo>
                    <a:pt x="89" y="54"/>
                  </a:lnTo>
                  <a:lnTo>
                    <a:pt x="98" y="43"/>
                  </a:lnTo>
                  <a:lnTo>
                    <a:pt x="105" y="30"/>
                  </a:lnTo>
                  <a:lnTo>
                    <a:pt x="109" y="16"/>
                  </a:lnTo>
                  <a:lnTo>
                    <a:pt x="110" y="1"/>
                  </a:lnTo>
                  <a:lnTo>
                    <a:pt x="110" y="1"/>
                  </a:lnTo>
                  <a:lnTo>
                    <a:pt x="110" y="1"/>
                  </a:lnTo>
                  <a:lnTo>
                    <a:pt x="110" y="1"/>
                  </a:lnTo>
                  <a:lnTo>
                    <a:pt x="110" y="1"/>
                  </a:lnTo>
                  <a:lnTo>
                    <a:pt x="110" y="1"/>
                  </a:lnTo>
                  <a:lnTo>
                    <a:pt x="110" y="1"/>
                  </a:lnTo>
                  <a:lnTo>
                    <a:pt x="110" y="1"/>
                  </a:lnTo>
                  <a:lnTo>
                    <a:pt x="110" y="1"/>
                  </a:lnTo>
                  <a:lnTo>
                    <a:pt x="110" y="1"/>
                  </a:lnTo>
                  <a:lnTo>
                    <a:pt x="110" y="0"/>
                  </a:lnTo>
                  <a:lnTo>
                    <a:pt x="110" y="0"/>
                  </a:lnTo>
                  <a:lnTo>
                    <a:pt x="110" y="1"/>
                  </a:lnTo>
                  <a:lnTo>
                    <a:pt x="110" y="1"/>
                  </a:lnTo>
                  <a:lnTo>
                    <a:pt x="110" y="1"/>
                  </a:lnTo>
                  <a:lnTo>
                    <a:pt x="110" y="1"/>
                  </a:lnTo>
                  <a:lnTo>
                    <a:pt x="110" y="1"/>
                  </a:lnTo>
                  <a:lnTo>
                    <a:pt x="110" y="1"/>
                  </a:lnTo>
                  <a:lnTo>
                    <a:pt x="110" y="1"/>
                  </a:lnTo>
                  <a:lnTo>
                    <a:pt x="110" y="1"/>
                  </a:lnTo>
                  <a:lnTo>
                    <a:pt x="109" y="16"/>
                  </a:lnTo>
                  <a:lnTo>
                    <a:pt x="105" y="30"/>
                  </a:lnTo>
                  <a:lnTo>
                    <a:pt x="98" y="43"/>
                  </a:lnTo>
                  <a:lnTo>
                    <a:pt x="89" y="53"/>
                  </a:lnTo>
                  <a:lnTo>
                    <a:pt x="77" y="63"/>
                  </a:lnTo>
                  <a:lnTo>
                    <a:pt x="64" y="70"/>
                  </a:lnTo>
                  <a:lnTo>
                    <a:pt x="50" y="75"/>
                  </a:lnTo>
                  <a:lnTo>
                    <a:pt x="36" y="76"/>
                  </a:lnTo>
                  <a:lnTo>
                    <a:pt x="21" y="75"/>
                  </a:lnTo>
                  <a:lnTo>
                    <a:pt x="7" y="70"/>
                  </a:lnTo>
                  <a:lnTo>
                    <a:pt x="0" y="66"/>
                  </a:lnTo>
                  <a:lnTo>
                    <a:pt x="0" y="66"/>
                  </a:lnTo>
                  <a:lnTo>
                    <a:pt x="0" y="66"/>
                  </a:lnTo>
                  <a:lnTo>
                    <a:pt x="0" y="66"/>
                  </a:lnTo>
                  <a:lnTo>
                    <a:pt x="0" y="66"/>
                  </a:lnTo>
                  <a:lnTo>
                    <a:pt x="0" y="66"/>
                  </a:lnTo>
                  <a:lnTo>
                    <a:pt x="0" y="66"/>
                  </a:lnTo>
                  <a:lnTo>
                    <a:pt x="0" y="66"/>
                  </a:lnTo>
                  <a:lnTo>
                    <a:pt x="0" y="66"/>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2" name="Freeform 1742"/>
            <p:cNvSpPr>
              <a:spLocks/>
            </p:cNvSpPr>
            <p:nvPr/>
          </p:nvSpPr>
          <p:spPr bwMode="auto">
            <a:xfrm>
              <a:off x="3950" y="2572"/>
              <a:ext cx="112" cy="76"/>
            </a:xfrm>
            <a:custGeom>
              <a:avLst/>
              <a:gdLst>
                <a:gd name="T0" fmla="*/ 112 w 112"/>
                <a:gd name="T1" fmla="*/ 1 h 76"/>
                <a:gd name="T2" fmla="*/ 112 w 112"/>
                <a:gd name="T3" fmla="*/ 0 h 76"/>
                <a:gd name="T4" fmla="*/ 112 w 112"/>
                <a:gd name="T5" fmla="*/ 0 h 76"/>
                <a:gd name="T6" fmla="*/ 112 w 112"/>
                <a:gd name="T7" fmla="*/ 0 h 76"/>
                <a:gd name="T8" fmla="*/ 112 w 112"/>
                <a:gd name="T9" fmla="*/ 0 h 76"/>
                <a:gd name="T10" fmla="*/ 112 w 112"/>
                <a:gd name="T11" fmla="*/ 0 h 76"/>
                <a:gd name="T12" fmla="*/ 112 w 112"/>
                <a:gd name="T13" fmla="*/ 0 h 76"/>
                <a:gd name="T14" fmla="*/ 112 w 112"/>
                <a:gd name="T15" fmla="*/ 0 h 76"/>
                <a:gd name="T16" fmla="*/ 111 w 112"/>
                <a:gd name="T17" fmla="*/ 0 h 76"/>
                <a:gd name="T18" fmla="*/ 111 w 112"/>
                <a:gd name="T19" fmla="*/ 0 h 76"/>
                <a:gd name="T20" fmla="*/ 112 w 112"/>
                <a:gd name="T21" fmla="*/ 1 h 76"/>
                <a:gd name="T22" fmla="*/ 112 w 112"/>
                <a:gd name="T23" fmla="*/ 1 h 76"/>
                <a:gd name="T24" fmla="*/ 111 w 112"/>
                <a:gd name="T25" fmla="*/ 16 h 76"/>
                <a:gd name="T26" fmla="*/ 107 w 112"/>
                <a:gd name="T27" fmla="*/ 30 h 76"/>
                <a:gd name="T28" fmla="*/ 100 w 112"/>
                <a:gd name="T29" fmla="*/ 43 h 76"/>
                <a:gd name="T30" fmla="*/ 91 w 112"/>
                <a:gd name="T31" fmla="*/ 53 h 76"/>
                <a:gd name="T32" fmla="*/ 79 w 112"/>
                <a:gd name="T33" fmla="*/ 63 h 76"/>
                <a:gd name="T34" fmla="*/ 66 w 112"/>
                <a:gd name="T35" fmla="*/ 70 h 76"/>
                <a:gd name="T36" fmla="*/ 52 w 112"/>
                <a:gd name="T37" fmla="*/ 75 h 76"/>
                <a:gd name="T38" fmla="*/ 38 w 112"/>
                <a:gd name="T39" fmla="*/ 76 h 76"/>
                <a:gd name="T40" fmla="*/ 23 w 112"/>
                <a:gd name="T41" fmla="*/ 75 h 76"/>
                <a:gd name="T42" fmla="*/ 9 w 112"/>
                <a:gd name="T43" fmla="*/ 70 h 76"/>
                <a:gd name="T44" fmla="*/ 2 w 112"/>
                <a:gd name="T45" fmla="*/ 66 h 76"/>
                <a:gd name="T46" fmla="*/ 2 w 112"/>
                <a:gd name="T47" fmla="*/ 66 h 76"/>
                <a:gd name="T48" fmla="*/ 2 w 112"/>
                <a:gd name="T49" fmla="*/ 66 h 76"/>
                <a:gd name="T50" fmla="*/ 2 w 112"/>
                <a:gd name="T51" fmla="*/ 66 h 76"/>
                <a:gd name="T52" fmla="*/ 2 w 112"/>
                <a:gd name="T53" fmla="*/ 64 h 76"/>
                <a:gd name="T54" fmla="*/ 0 w 112"/>
                <a:gd name="T55" fmla="*/ 64 h 76"/>
                <a:gd name="T56" fmla="*/ 0 w 112"/>
                <a:gd name="T57" fmla="*/ 64 h 76"/>
                <a:gd name="T58" fmla="*/ 0 w 112"/>
                <a:gd name="T59" fmla="*/ 64 h 76"/>
                <a:gd name="T60" fmla="*/ 0 w 112"/>
                <a:gd name="T61" fmla="*/ 64 h 76"/>
                <a:gd name="T62" fmla="*/ 9 w 112"/>
                <a:gd name="T63" fmla="*/ 69 h 76"/>
                <a:gd name="T64" fmla="*/ 23 w 112"/>
                <a:gd name="T65" fmla="*/ 73 h 76"/>
                <a:gd name="T66" fmla="*/ 38 w 112"/>
                <a:gd name="T67" fmla="*/ 75 h 76"/>
                <a:gd name="T68" fmla="*/ 52 w 112"/>
                <a:gd name="T69" fmla="*/ 73 h 76"/>
                <a:gd name="T70" fmla="*/ 66 w 112"/>
                <a:gd name="T71" fmla="*/ 69 h 76"/>
                <a:gd name="T72" fmla="*/ 79 w 112"/>
                <a:gd name="T73" fmla="*/ 62 h 76"/>
                <a:gd name="T74" fmla="*/ 89 w 112"/>
                <a:gd name="T75" fmla="*/ 53 h 76"/>
                <a:gd name="T76" fmla="*/ 100 w 112"/>
                <a:gd name="T77" fmla="*/ 43 h 76"/>
                <a:gd name="T78" fmla="*/ 105 w 112"/>
                <a:gd name="T79" fmla="*/ 30 h 76"/>
                <a:gd name="T80" fmla="*/ 110 w 112"/>
                <a:gd name="T81" fmla="*/ 16 h 76"/>
                <a:gd name="T82" fmla="*/ 112 w 112"/>
                <a:gd name="T83" fmla="*/ 1 h 76"/>
                <a:gd name="T84" fmla="*/ 112 w 112"/>
                <a:gd name="T8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6">
                  <a:moveTo>
                    <a:pt x="112" y="1"/>
                  </a:moveTo>
                  <a:lnTo>
                    <a:pt x="112" y="0"/>
                  </a:lnTo>
                  <a:lnTo>
                    <a:pt x="112" y="0"/>
                  </a:lnTo>
                  <a:lnTo>
                    <a:pt x="112" y="0"/>
                  </a:lnTo>
                  <a:lnTo>
                    <a:pt x="112" y="0"/>
                  </a:lnTo>
                  <a:lnTo>
                    <a:pt x="112" y="0"/>
                  </a:lnTo>
                  <a:lnTo>
                    <a:pt x="112" y="0"/>
                  </a:lnTo>
                  <a:lnTo>
                    <a:pt x="112" y="0"/>
                  </a:lnTo>
                  <a:lnTo>
                    <a:pt x="111" y="0"/>
                  </a:lnTo>
                  <a:lnTo>
                    <a:pt x="111" y="0"/>
                  </a:lnTo>
                  <a:lnTo>
                    <a:pt x="112" y="1"/>
                  </a:lnTo>
                  <a:lnTo>
                    <a:pt x="112" y="1"/>
                  </a:lnTo>
                  <a:lnTo>
                    <a:pt x="111" y="16"/>
                  </a:lnTo>
                  <a:lnTo>
                    <a:pt x="107" y="30"/>
                  </a:lnTo>
                  <a:lnTo>
                    <a:pt x="100" y="43"/>
                  </a:lnTo>
                  <a:lnTo>
                    <a:pt x="91" y="53"/>
                  </a:lnTo>
                  <a:lnTo>
                    <a:pt x="79" y="63"/>
                  </a:lnTo>
                  <a:lnTo>
                    <a:pt x="66" y="70"/>
                  </a:lnTo>
                  <a:lnTo>
                    <a:pt x="52" y="75"/>
                  </a:lnTo>
                  <a:lnTo>
                    <a:pt x="38" y="76"/>
                  </a:lnTo>
                  <a:lnTo>
                    <a:pt x="23" y="75"/>
                  </a:lnTo>
                  <a:lnTo>
                    <a:pt x="9" y="70"/>
                  </a:lnTo>
                  <a:lnTo>
                    <a:pt x="2" y="66"/>
                  </a:lnTo>
                  <a:lnTo>
                    <a:pt x="2" y="66"/>
                  </a:lnTo>
                  <a:lnTo>
                    <a:pt x="2" y="66"/>
                  </a:lnTo>
                  <a:lnTo>
                    <a:pt x="2" y="66"/>
                  </a:lnTo>
                  <a:lnTo>
                    <a:pt x="2" y="64"/>
                  </a:lnTo>
                  <a:lnTo>
                    <a:pt x="0" y="64"/>
                  </a:lnTo>
                  <a:lnTo>
                    <a:pt x="0" y="64"/>
                  </a:lnTo>
                  <a:lnTo>
                    <a:pt x="0" y="64"/>
                  </a:lnTo>
                  <a:lnTo>
                    <a:pt x="0" y="64"/>
                  </a:lnTo>
                  <a:lnTo>
                    <a:pt x="9" y="69"/>
                  </a:lnTo>
                  <a:lnTo>
                    <a:pt x="23" y="73"/>
                  </a:lnTo>
                  <a:lnTo>
                    <a:pt x="38" y="75"/>
                  </a:lnTo>
                  <a:lnTo>
                    <a:pt x="52" y="73"/>
                  </a:lnTo>
                  <a:lnTo>
                    <a:pt x="66" y="69"/>
                  </a:lnTo>
                  <a:lnTo>
                    <a:pt x="79" y="62"/>
                  </a:lnTo>
                  <a:lnTo>
                    <a:pt x="89" y="53"/>
                  </a:lnTo>
                  <a:lnTo>
                    <a:pt x="100" y="43"/>
                  </a:lnTo>
                  <a:lnTo>
                    <a:pt x="105" y="30"/>
                  </a:lnTo>
                  <a:lnTo>
                    <a:pt x="110" y="16"/>
                  </a:lnTo>
                  <a:lnTo>
                    <a:pt x="112" y="1"/>
                  </a:lnTo>
                  <a:lnTo>
                    <a:pt x="112" y="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3" name="Freeform 1743"/>
            <p:cNvSpPr>
              <a:spLocks/>
            </p:cNvSpPr>
            <p:nvPr/>
          </p:nvSpPr>
          <p:spPr bwMode="auto">
            <a:xfrm>
              <a:off x="3950" y="2570"/>
              <a:ext cx="112" cy="77"/>
            </a:xfrm>
            <a:custGeom>
              <a:avLst/>
              <a:gdLst>
                <a:gd name="T0" fmla="*/ 112 w 112"/>
                <a:gd name="T1" fmla="*/ 3 h 77"/>
                <a:gd name="T2" fmla="*/ 111 w 112"/>
                <a:gd name="T3" fmla="*/ 2 h 77"/>
                <a:gd name="T4" fmla="*/ 111 w 112"/>
                <a:gd name="T5" fmla="*/ 2 h 77"/>
                <a:gd name="T6" fmla="*/ 111 w 112"/>
                <a:gd name="T7" fmla="*/ 2 h 77"/>
                <a:gd name="T8" fmla="*/ 111 w 112"/>
                <a:gd name="T9" fmla="*/ 2 h 77"/>
                <a:gd name="T10" fmla="*/ 111 w 112"/>
                <a:gd name="T11" fmla="*/ 0 h 77"/>
                <a:gd name="T12" fmla="*/ 111 w 112"/>
                <a:gd name="T13" fmla="*/ 0 h 77"/>
                <a:gd name="T14" fmla="*/ 111 w 112"/>
                <a:gd name="T15" fmla="*/ 0 h 77"/>
                <a:gd name="T16" fmla="*/ 111 w 112"/>
                <a:gd name="T17" fmla="*/ 0 h 77"/>
                <a:gd name="T18" fmla="*/ 111 w 112"/>
                <a:gd name="T19" fmla="*/ 0 h 77"/>
                <a:gd name="T20" fmla="*/ 111 w 112"/>
                <a:gd name="T21" fmla="*/ 3 h 77"/>
                <a:gd name="T22" fmla="*/ 112 w 112"/>
                <a:gd name="T23" fmla="*/ 3 h 77"/>
                <a:gd name="T24" fmla="*/ 110 w 112"/>
                <a:gd name="T25" fmla="*/ 18 h 77"/>
                <a:gd name="T26" fmla="*/ 105 w 112"/>
                <a:gd name="T27" fmla="*/ 32 h 77"/>
                <a:gd name="T28" fmla="*/ 100 w 112"/>
                <a:gd name="T29" fmla="*/ 45 h 77"/>
                <a:gd name="T30" fmla="*/ 89 w 112"/>
                <a:gd name="T31" fmla="*/ 55 h 77"/>
                <a:gd name="T32" fmla="*/ 79 w 112"/>
                <a:gd name="T33" fmla="*/ 64 h 77"/>
                <a:gd name="T34" fmla="*/ 66 w 112"/>
                <a:gd name="T35" fmla="*/ 71 h 77"/>
                <a:gd name="T36" fmla="*/ 52 w 112"/>
                <a:gd name="T37" fmla="*/ 75 h 77"/>
                <a:gd name="T38" fmla="*/ 38 w 112"/>
                <a:gd name="T39" fmla="*/ 77 h 77"/>
                <a:gd name="T40" fmla="*/ 23 w 112"/>
                <a:gd name="T41" fmla="*/ 75 h 77"/>
                <a:gd name="T42" fmla="*/ 9 w 112"/>
                <a:gd name="T43" fmla="*/ 71 h 77"/>
                <a:gd name="T44" fmla="*/ 0 w 112"/>
                <a:gd name="T45" fmla="*/ 66 h 77"/>
                <a:gd name="T46" fmla="*/ 0 w 112"/>
                <a:gd name="T47" fmla="*/ 66 h 77"/>
                <a:gd name="T48" fmla="*/ 0 w 112"/>
                <a:gd name="T49" fmla="*/ 66 h 77"/>
                <a:gd name="T50" fmla="*/ 0 w 112"/>
                <a:gd name="T51" fmla="*/ 66 h 77"/>
                <a:gd name="T52" fmla="*/ 0 w 112"/>
                <a:gd name="T53" fmla="*/ 66 h 77"/>
                <a:gd name="T54" fmla="*/ 0 w 112"/>
                <a:gd name="T55" fmla="*/ 66 h 77"/>
                <a:gd name="T56" fmla="*/ 0 w 112"/>
                <a:gd name="T57" fmla="*/ 66 h 77"/>
                <a:gd name="T58" fmla="*/ 0 w 112"/>
                <a:gd name="T59" fmla="*/ 66 h 77"/>
                <a:gd name="T60" fmla="*/ 0 w 112"/>
                <a:gd name="T61" fmla="*/ 66 h 77"/>
                <a:gd name="T62" fmla="*/ 9 w 112"/>
                <a:gd name="T63" fmla="*/ 71 h 77"/>
                <a:gd name="T64" fmla="*/ 23 w 112"/>
                <a:gd name="T65" fmla="*/ 75 h 77"/>
                <a:gd name="T66" fmla="*/ 38 w 112"/>
                <a:gd name="T67" fmla="*/ 77 h 77"/>
                <a:gd name="T68" fmla="*/ 52 w 112"/>
                <a:gd name="T69" fmla="*/ 75 h 77"/>
                <a:gd name="T70" fmla="*/ 66 w 112"/>
                <a:gd name="T71" fmla="*/ 71 h 77"/>
                <a:gd name="T72" fmla="*/ 79 w 112"/>
                <a:gd name="T73" fmla="*/ 64 h 77"/>
                <a:gd name="T74" fmla="*/ 89 w 112"/>
                <a:gd name="T75" fmla="*/ 55 h 77"/>
                <a:gd name="T76" fmla="*/ 98 w 112"/>
                <a:gd name="T77" fmla="*/ 43 h 77"/>
                <a:gd name="T78" fmla="*/ 105 w 112"/>
                <a:gd name="T79" fmla="*/ 32 h 77"/>
                <a:gd name="T80" fmla="*/ 110 w 112"/>
                <a:gd name="T81" fmla="*/ 18 h 77"/>
                <a:gd name="T82" fmla="*/ 111 w 112"/>
                <a:gd name="T83" fmla="*/ 3 h 77"/>
                <a:gd name="T84" fmla="*/ 112 w 112"/>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7">
                  <a:moveTo>
                    <a:pt x="112" y="3"/>
                  </a:moveTo>
                  <a:lnTo>
                    <a:pt x="111" y="2"/>
                  </a:lnTo>
                  <a:lnTo>
                    <a:pt x="111" y="2"/>
                  </a:lnTo>
                  <a:lnTo>
                    <a:pt x="111" y="2"/>
                  </a:lnTo>
                  <a:lnTo>
                    <a:pt x="111" y="2"/>
                  </a:lnTo>
                  <a:lnTo>
                    <a:pt x="111" y="0"/>
                  </a:lnTo>
                  <a:lnTo>
                    <a:pt x="111" y="0"/>
                  </a:lnTo>
                  <a:lnTo>
                    <a:pt x="111" y="0"/>
                  </a:lnTo>
                  <a:lnTo>
                    <a:pt x="111" y="0"/>
                  </a:lnTo>
                  <a:lnTo>
                    <a:pt x="111" y="0"/>
                  </a:lnTo>
                  <a:lnTo>
                    <a:pt x="111" y="3"/>
                  </a:lnTo>
                  <a:lnTo>
                    <a:pt x="112" y="3"/>
                  </a:lnTo>
                  <a:lnTo>
                    <a:pt x="110" y="18"/>
                  </a:lnTo>
                  <a:lnTo>
                    <a:pt x="105" y="32"/>
                  </a:lnTo>
                  <a:lnTo>
                    <a:pt x="100" y="45"/>
                  </a:lnTo>
                  <a:lnTo>
                    <a:pt x="89" y="55"/>
                  </a:lnTo>
                  <a:lnTo>
                    <a:pt x="79" y="64"/>
                  </a:lnTo>
                  <a:lnTo>
                    <a:pt x="66" y="71"/>
                  </a:lnTo>
                  <a:lnTo>
                    <a:pt x="52" y="75"/>
                  </a:lnTo>
                  <a:lnTo>
                    <a:pt x="38" y="77"/>
                  </a:lnTo>
                  <a:lnTo>
                    <a:pt x="23" y="75"/>
                  </a:lnTo>
                  <a:lnTo>
                    <a:pt x="9" y="71"/>
                  </a:lnTo>
                  <a:lnTo>
                    <a:pt x="0" y="66"/>
                  </a:lnTo>
                  <a:lnTo>
                    <a:pt x="0" y="66"/>
                  </a:lnTo>
                  <a:lnTo>
                    <a:pt x="0" y="66"/>
                  </a:lnTo>
                  <a:lnTo>
                    <a:pt x="0" y="66"/>
                  </a:lnTo>
                  <a:lnTo>
                    <a:pt x="0" y="66"/>
                  </a:lnTo>
                  <a:lnTo>
                    <a:pt x="0" y="66"/>
                  </a:lnTo>
                  <a:lnTo>
                    <a:pt x="0" y="66"/>
                  </a:lnTo>
                  <a:lnTo>
                    <a:pt x="0" y="66"/>
                  </a:lnTo>
                  <a:lnTo>
                    <a:pt x="0" y="66"/>
                  </a:lnTo>
                  <a:lnTo>
                    <a:pt x="9" y="71"/>
                  </a:lnTo>
                  <a:lnTo>
                    <a:pt x="23" y="75"/>
                  </a:lnTo>
                  <a:lnTo>
                    <a:pt x="38" y="77"/>
                  </a:lnTo>
                  <a:lnTo>
                    <a:pt x="52" y="75"/>
                  </a:lnTo>
                  <a:lnTo>
                    <a:pt x="66" y="71"/>
                  </a:lnTo>
                  <a:lnTo>
                    <a:pt x="79" y="64"/>
                  </a:lnTo>
                  <a:lnTo>
                    <a:pt x="89" y="55"/>
                  </a:lnTo>
                  <a:lnTo>
                    <a:pt x="98" y="43"/>
                  </a:lnTo>
                  <a:lnTo>
                    <a:pt x="105" y="32"/>
                  </a:lnTo>
                  <a:lnTo>
                    <a:pt x="110" y="18"/>
                  </a:lnTo>
                  <a:lnTo>
                    <a:pt x="111" y="3"/>
                  </a:lnTo>
                  <a:lnTo>
                    <a:pt x="112"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4" name="Freeform 1744"/>
            <p:cNvSpPr>
              <a:spLocks/>
            </p:cNvSpPr>
            <p:nvPr/>
          </p:nvSpPr>
          <p:spPr bwMode="auto">
            <a:xfrm>
              <a:off x="3950" y="2570"/>
              <a:ext cx="111" cy="77"/>
            </a:xfrm>
            <a:custGeom>
              <a:avLst/>
              <a:gdLst>
                <a:gd name="T0" fmla="*/ 111 w 111"/>
                <a:gd name="T1" fmla="*/ 3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3 h 77"/>
                <a:gd name="T22" fmla="*/ 111 w 111"/>
                <a:gd name="T23" fmla="*/ 3 h 77"/>
                <a:gd name="T24" fmla="*/ 110 w 111"/>
                <a:gd name="T25" fmla="*/ 18 h 77"/>
                <a:gd name="T26" fmla="*/ 105 w 111"/>
                <a:gd name="T27" fmla="*/ 32 h 77"/>
                <a:gd name="T28" fmla="*/ 98 w 111"/>
                <a:gd name="T29" fmla="*/ 43 h 77"/>
                <a:gd name="T30" fmla="*/ 89 w 111"/>
                <a:gd name="T31" fmla="*/ 55 h 77"/>
                <a:gd name="T32" fmla="*/ 79 w 111"/>
                <a:gd name="T33" fmla="*/ 64 h 77"/>
                <a:gd name="T34" fmla="*/ 66 w 111"/>
                <a:gd name="T35" fmla="*/ 71 h 77"/>
                <a:gd name="T36" fmla="*/ 52 w 111"/>
                <a:gd name="T37" fmla="*/ 75 h 77"/>
                <a:gd name="T38" fmla="*/ 38 w 111"/>
                <a:gd name="T39" fmla="*/ 77 h 77"/>
                <a:gd name="T40" fmla="*/ 23 w 111"/>
                <a:gd name="T41" fmla="*/ 75 h 77"/>
                <a:gd name="T42" fmla="*/ 9 w 111"/>
                <a:gd name="T43" fmla="*/ 71 h 77"/>
                <a:gd name="T44" fmla="*/ 0 w 111"/>
                <a:gd name="T45" fmla="*/ 66 h 77"/>
                <a:gd name="T46" fmla="*/ 0 w 111"/>
                <a:gd name="T47" fmla="*/ 66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9 w 111"/>
                <a:gd name="T63" fmla="*/ 71 h 77"/>
                <a:gd name="T64" fmla="*/ 23 w 111"/>
                <a:gd name="T65" fmla="*/ 75 h 77"/>
                <a:gd name="T66" fmla="*/ 38 w 111"/>
                <a:gd name="T67" fmla="*/ 77 h 77"/>
                <a:gd name="T68" fmla="*/ 52 w 111"/>
                <a:gd name="T69" fmla="*/ 75 h 77"/>
                <a:gd name="T70" fmla="*/ 66 w 111"/>
                <a:gd name="T71" fmla="*/ 71 h 77"/>
                <a:gd name="T72" fmla="*/ 78 w 111"/>
                <a:gd name="T73" fmla="*/ 64 h 77"/>
                <a:gd name="T74" fmla="*/ 89 w 111"/>
                <a:gd name="T75" fmla="*/ 55 h 77"/>
                <a:gd name="T76" fmla="*/ 98 w 111"/>
                <a:gd name="T77" fmla="*/ 43 h 77"/>
                <a:gd name="T78" fmla="*/ 105 w 111"/>
                <a:gd name="T79" fmla="*/ 32 h 77"/>
                <a:gd name="T80" fmla="*/ 110 w 111"/>
                <a:gd name="T81" fmla="*/ 18 h 77"/>
                <a:gd name="T82" fmla="*/ 111 w 111"/>
                <a:gd name="T83" fmla="*/ 3 h 77"/>
                <a:gd name="T84" fmla="*/ 111 w 111"/>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3"/>
                  </a:moveTo>
                  <a:lnTo>
                    <a:pt x="111" y="0"/>
                  </a:lnTo>
                  <a:lnTo>
                    <a:pt x="111" y="0"/>
                  </a:lnTo>
                  <a:lnTo>
                    <a:pt x="111" y="0"/>
                  </a:lnTo>
                  <a:lnTo>
                    <a:pt x="111" y="0"/>
                  </a:lnTo>
                  <a:lnTo>
                    <a:pt x="111" y="0"/>
                  </a:lnTo>
                  <a:lnTo>
                    <a:pt x="111" y="0"/>
                  </a:lnTo>
                  <a:lnTo>
                    <a:pt x="111" y="0"/>
                  </a:lnTo>
                  <a:lnTo>
                    <a:pt x="111" y="0"/>
                  </a:lnTo>
                  <a:lnTo>
                    <a:pt x="111" y="0"/>
                  </a:lnTo>
                  <a:lnTo>
                    <a:pt x="111" y="3"/>
                  </a:lnTo>
                  <a:lnTo>
                    <a:pt x="111" y="3"/>
                  </a:lnTo>
                  <a:lnTo>
                    <a:pt x="110" y="18"/>
                  </a:lnTo>
                  <a:lnTo>
                    <a:pt x="105" y="32"/>
                  </a:lnTo>
                  <a:lnTo>
                    <a:pt x="98" y="43"/>
                  </a:lnTo>
                  <a:lnTo>
                    <a:pt x="89" y="55"/>
                  </a:lnTo>
                  <a:lnTo>
                    <a:pt x="79" y="64"/>
                  </a:lnTo>
                  <a:lnTo>
                    <a:pt x="66" y="71"/>
                  </a:lnTo>
                  <a:lnTo>
                    <a:pt x="52" y="75"/>
                  </a:lnTo>
                  <a:lnTo>
                    <a:pt x="38" y="77"/>
                  </a:lnTo>
                  <a:lnTo>
                    <a:pt x="23" y="75"/>
                  </a:lnTo>
                  <a:lnTo>
                    <a:pt x="9" y="71"/>
                  </a:lnTo>
                  <a:lnTo>
                    <a:pt x="0" y="66"/>
                  </a:lnTo>
                  <a:lnTo>
                    <a:pt x="0" y="66"/>
                  </a:lnTo>
                  <a:lnTo>
                    <a:pt x="0" y="65"/>
                  </a:lnTo>
                  <a:lnTo>
                    <a:pt x="0" y="65"/>
                  </a:lnTo>
                  <a:lnTo>
                    <a:pt x="0" y="65"/>
                  </a:lnTo>
                  <a:lnTo>
                    <a:pt x="0" y="65"/>
                  </a:lnTo>
                  <a:lnTo>
                    <a:pt x="0" y="65"/>
                  </a:lnTo>
                  <a:lnTo>
                    <a:pt x="0" y="65"/>
                  </a:lnTo>
                  <a:lnTo>
                    <a:pt x="0" y="65"/>
                  </a:lnTo>
                  <a:lnTo>
                    <a:pt x="9" y="71"/>
                  </a:lnTo>
                  <a:lnTo>
                    <a:pt x="23" y="75"/>
                  </a:lnTo>
                  <a:lnTo>
                    <a:pt x="38" y="77"/>
                  </a:lnTo>
                  <a:lnTo>
                    <a:pt x="52" y="75"/>
                  </a:lnTo>
                  <a:lnTo>
                    <a:pt x="66" y="71"/>
                  </a:lnTo>
                  <a:lnTo>
                    <a:pt x="78" y="64"/>
                  </a:lnTo>
                  <a:lnTo>
                    <a:pt x="89" y="55"/>
                  </a:lnTo>
                  <a:lnTo>
                    <a:pt x="98" y="43"/>
                  </a:lnTo>
                  <a:lnTo>
                    <a:pt x="105" y="32"/>
                  </a:lnTo>
                  <a:lnTo>
                    <a:pt x="110" y="18"/>
                  </a:lnTo>
                  <a:lnTo>
                    <a:pt x="111" y="3"/>
                  </a:lnTo>
                  <a:lnTo>
                    <a:pt x="111"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5" name="Freeform 1745"/>
            <p:cNvSpPr>
              <a:spLocks/>
            </p:cNvSpPr>
            <p:nvPr/>
          </p:nvSpPr>
          <p:spPr bwMode="auto">
            <a:xfrm>
              <a:off x="3950" y="2569"/>
              <a:ext cx="111" cy="78"/>
            </a:xfrm>
            <a:custGeom>
              <a:avLst/>
              <a:gdLst>
                <a:gd name="T0" fmla="*/ 111 w 111"/>
                <a:gd name="T1" fmla="*/ 4 h 78"/>
                <a:gd name="T2" fmla="*/ 111 w 111"/>
                <a:gd name="T3" fmla="*/ 1 h 78"/>
                <a:gd name="T4" fmla="*/ 111 w 111"/>
                <a:gd name="T5" fmla="*/ 1 h 78"/>
                <a:gd name="T6" fmla="*/ 110 w 111"/>
                <a:gd name="T7" fmla="*/ 0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0 w 111"/>
                <a:gd name="T21" fmla="*/ 4 h 78"/>
                <a:gd name="T22" fmla="*/ 111 w 111"/>
                <a:gd name="T23" fmla="*/ 4 h 78"/>
                <a:gd name="T24" fmla="*/ 110 w 111"/>
                <a:gd name="T25" fmla="*/ 19 h 78"/>
                <a:gd name="T26" fmla="*/ 105 w 111"/>
                <a:gd name="T27" fmla="*/ 33 h 78"/>
                <a:gd name="T28" fmla="*/ 98 w 111"/>
                <a:gd name="T29" fmla="*/ 44 h 78"/>
                <a:gd name="T30" fmla="*/ 89 w 111"/>
                <a:gd name="T31" fmla="*/ 56 h 78"/>
                <a:gd name="T32" fmla="*/ 78 w 111"/>
                <a:gd name="T33" fmla="*/ 65 h 78"/>
                <a:gd name="T34" fmla="*/ 66 w 111"/>
                <a:gd name="T35" fmla="*/ 72 h 78"/>
                <a:gd name="T36" fmla="*/ 52 w 111"/>
                <a:gd name="T37" fmla="*/ 76 h 78"/>
                <a:gd name="T38" fmla="*/ 38 w 111"/>
                <a:gd name="T39" fmla="*/ 78 h 78"/>
                <a:gd name="T40" fmla="*/ 23 w 111"/>
                <a:gd name="T41" fmla="*/ 76 h 78"/>
                <a:gd name="T42" fmla="*/ 9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9 w 111"/>
                <a:gd name="T63" fmla="*/ 70 h 78"/>
                <a:gd name="T64" fmla="*/ 23 w 111"/>
                <a:gd name="T65" fmla="*/ 75 h 78"/>
                <a:gd name="T66" fmla="*/ 38 w 111"/>
                <a:gd name="T67" fmla="*/ 76 h 78"/>
                <a:gd name="T68" fmla="*/ 52 w 111"/>
                <a:gd name="T69" fmla="*/ 75 h 78"/>
                <a:gd name="T70" fmla="*/ 66 w 111"/>
                <a:gd name="T71" fmla="*/ 70 h 78"/>
                <a:gd name="T72" fmla="*/ 78 w 111"/>
                <a:gd name="T73" fmla="*/ 65 h 78"/>
                <a:gd name="T74" fmla="*/ 89 w 111"/>
                <a:gd name="T75" fmla="*/ 55 h 78"/>
                <a:gd name="T76" fmla="*/ 98 w 111"/>
                <a:gd name="T77" fmla="*/ 44 h 78"/>
                <a:gd name="T78" fmla="*/ 104 w 111"/>
                <a:gd name="T79" fmla="*/ 32 h 78"/>
                <a:gd name="T80" fmla="*/ 108 w 111"/>
                <a:gd name="T81" fmla="*/ 19 h 78"/>
                <a:gd name="T82" fmla="*/ 110 w 111"/>
                <a:gd name="T83" fmla="*/ 4 h 78"/>
                <a:gd name="T84" fmla="*/ 111 w 111"/>
                <a:gd name="T8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4"/>
                  </a:moveTo>
                  <a:lnTo>
                    <a:pt x="111" y="1"/>
                  </a:lnTo>
                  <a:lnTo>
                    <a:pt x="111" y="1"/>
                  </a:lnTo>
                  <a:lnTo>
                    <a:pt x="110" y="0"/>
                  </a:lnTo>
                  <a:lnTo>
                    <a:pt x="110" y="0"/>
                  </a:lnTo>
                  <a:lnTo>
                    <a:pt x="110" y="0"/>
                  </a:lnTo>
                  <a:lnTo>
                    <a:pt x="110" y="0"/>
                  </a:lnTo>
                  <a:lnTo>
                    <a:pt x="110" y="0"/>
                  </a:lnTo>
                  <a:lnTo>
                    <a:pt x="110" y="0"/>
                  </a:lnTo>
                  <a:lnTo>
                    <a:pt x="110" y="0"/>
                  </a:lnTo>
                  <a:lnTo>
                    <a:pt x="110" y="4"/>
                  </a:lnTo>
                  <a:lnTo>
                    <a:pt x="111" y="4"/>
                  </a:lnTo>
                  <a:lnTo>
                    <a:pt x="110" y="19"/>
                  </a:lnTo>
                  <a:lnTo>
                    <a:pt x="105" y="33"/>
                  </a:lnTo>
                  <a:lnTo>
                    <a:pt x="98" y="44"/>
                  </a:lnTo>
                  <a:lnTo>
                    <a:pt x="89" y="56"/>
                  </a:lnTo>
                  <a:lnTo>
                    <a:pt x="78" y="65"/>
                  </a:lnTo>
                  <a:lnTo>
                    <a:pt x="66" y="72"/>
                  </a:lnTo>
                  <a:lnTo>
                    <a:pt x="52" y="76"/>
                  </a:lnTo>
                  <a:lnTo>
                    <a:pt x="38" y="78"/>
                  </a:lnTo>
                  <a:lnTo>
                    <a:pt x="23" y="76"/>
                  </a:lnTo>
                  <a:lnTo>
                    <a:pt x="9" y="72"/>
                  </a:lnTo>
                  <a:lnTo>
                    <a:pt x="0" y="66"/>
                  </a:lnTo>
                  <a:lnTo>
                    <a:pt x="0" y="66"/>
                  </a:lnTo>
                  <a:lnTo>
                    <a:pt x="0" y="66"/>
                  </a:lnTo>
                  <a:lnTo>
                    <a:pt x="0" y="66"/>
                  </a:lnTo>
                  <a:lnTo>
                    <a:pt x="0" y="66"/>
                  </a:lnTo>
                  <a:lnTo>
                    <a:pt x="0" y="66"/>
                  </a:lnTo>
                  <a:lnTo>
                    <a:pt x="0" y="66"/>
                  </a:lnTo>
                  <a:lnTo>
                    <a:pt x="0" y="66"/>
                  </a:lnTo>
                  <a:lnTo>
                    <a:pt x="0" y="66"/>
                  </a:lnTo>
                  <a:lnTo>
                    <a:pt x="9" y="70"/>
                  </a:lnTo>
                  <a:lnTo>
                    <a:pt x="23" y="75"/>
                  </a:lnTo>
                  <a:lnTo>
                    <a:pt x="38" y="76"/>
                  </a:lnTo>
                  <a:lnTo>
                    <a:pt x="52" y="75"/>
                  </a:lnTo>
                  <a:lnTo>
                    <a:pt x="66" y="70"/>
                  </a:lnTo>
                  <a:lnTo>
                    <a:pt x="78" y="65"/>
                  </a:lnTo>
                  <a:lnTo>
                    <a:pt x="89" y="55"/>
                  </a:lnTo>
                  <a:lnTo>
                    <a:pt x="98" y="44"/>
                  </a:lnTo>
                  <a:lnTo>
                    <a:pt x="104" y="32"/>
                  </a:lnTo>
                  <a:lnTo>
                    <a:pt x="108" y="19"/>
                  </a:lnTo>
                  <a:lnTo>
                    <a:pt x="110" y="4"/>
                  </a:lnTo>
                  <a:lnTo>
                    <a:pt x="111" y="4"/>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6" name="Freeform 1746"/>
            <p:cNvSpPr>
              <a:spLocks/>
            </p:cNvSpPr>
            <p:nvPr/>
          </p:nvSpPr>
          <p:spPr bwMode="auto">
            <a:xfrm>
              <a:off x="3949" y="2569"/>
              <a:ext cx="111" cy="76"/>
            </a:xfrm>
            <a:custGeom>
              <a:avLst/>
              <a:gdLst>
                <a:gd name="T0" fmla="*/ 111 w 111"/>
                <a:gd name="T1" fmla="*/ 4 h 76"/>
                <a:gd name="T2" fmla="*/ 111 w 111"/>
                <a:gd name="T3" fmla="*/ 0 h 76"/>
                <a:gd name="T4" fmla="*/ 111 w 111"/>
                <a:gd name="T5" fmla="*/ 0 h 76"/>
                <a:gd name="T6" fmla="*/ 111 w 111"/>
                <a:gd name="T7" fmla="*/ 0 h 76"/>
                <a:gd name="T8" fmla="*/ 111 w 111"/>
                <a:gd name="T9" fmla="*/ 0 h 76"/>
                <a:gd name="T10" fmla="*/ 111 w 111"/>
                <a:gd name="T11" fmla="*/ 0 h 76"/>
                <a:gd name="T12" fmla="*/ 111 w 111"/>
                <a:gd name="T13" fmla="*/ 0 h 76"/>
                <a:gd name="T14" fmla="*/ 111 w 111"/>
                <a:gd name="T15" fmla="*/ 0 h 76"/>
                <a:gd name="T16" fmla="*/ 111 w 111"/>
                <a:gd name="T17" fmla="*/ 0 h 76"/>
                <a:gd name="T18" fmla="*/ 111 w 111"/>
                <a:gd name="T19" fmla="*/ 0 h 76"/>
                <a:gd name="T20" fmla="*/ 111 w 111"/>
                <a:gd name="T21" fmla="*/ 4 h 76"/>
                <a:gd name="T22" fmla="*/ 111 w 111"/>
                <a:gd name="T23" fmla="*/ 4 h 76"/>
                <a:gd name="T24" fmla="*/ 109 w 111"/>
                <a:gd name="T25" fmla="*/ 19 h 76"/>
                <a:gd name="T26" fmla="*/ 105 w 111"/>
                <a:gd name="T27" fmla="*/ 32 h 76"/>
                <a:gd name="T28" fmla="*/ 99 w 111"/>
                <a:gd name="T29" fmla="*/ 44 h 76"/>
                <a:gd name="T30" fmla="*/ 90 w 111"/>
                <a:gd name="T31" fmla="*/ 55 h 76"/>
                <a:gd name="T32" fmla="*/ 79 w 111"/>
                <a:gd name="T33" fmla="*/ 65 h 76"/>
                <a:gd name="T34" fmla="*/ 67 w 111"/>
                <a:gd name="T35" fmla="*/ 70 h 76"/>
                <a:gd name="T36" fmla="*/ 53 w 111"/>
                <a:gd name="T37" fmla="*/ 75 h 76"/>
                <a:gd name="T38" fmla="*/ 39 w 111"/>
                <a:gd name="T39" fmla="*/ 76 h 76"/>
                <a:gd name="T40" fmla="*/ 24 w 111"/>
                <a:gd name="T41" fmla="*/ 75 h 76"/>
                <a:gd name="T42" fmla="*/ 10 w 111"/>
                <a:gd name="T43" fmla="*/ 70 h 76"/>
                <a:gd name="T44" fmla="*/ 1 w 111"/>
                <a:gd name="T45" fmla="*/ 66 h 76"/>
                <a:gd name="T46" fmla="*/ 1 w 111"/>
                <a:gd name="T47" fmla="*/ 65 h 76"/>
                <a:gd name="T48" fmla="*/ 1 w 111"/>
                <a:gd name="T49" fmla="*/ 65 h 76"/>
                <a:gd name="T50" fmla="*/ 0 w 111"/>
                <a:gd name="T51" fmla="*/ 65 h 76"/>
                <a:gd name="T52" fmla="*/ 0 w 111"/>
                <a:gd name="T53" fmla="*/ 65 h 76"/>
                <a:gd name="T54" fmla="*/ 0 w 111"/>
                <a:gd name="T55" fmla="*/ 65 h 76"/>
                <a:gd name="T56" fmla="*/ 0 w 111"/>
                <a:gd name="T57" fmla="*/ 65 h 76"/>
                <a:gd name="T58" fmla="*/ 0 w 111"/>
                <a:gd name="T59" fmla="*/ 65 h 76"/>
                <a:gd name="T60" fmla="*/ 0 w 111"/>
                <a:gd name="T61" fmla="*/ 65 h 76"/>
                <a:gd name="T62" fmla="*/ 11 w 111"/>
                <a:gd name="T63" fmla="*/ 70 h 76"/>
                <a:gd name="T64" fmla="*/ 24 w 111"/>
                <a:gd name="T65" fmla="*/ 75 h 76"/>
                <a:gd name="T66" fmla="*/ 39 w 111"/>
                <a:gd name="T67" fmla="*/ 76 h 76"/>
                <a:gd name="T68" fmla="*/ 53 w 111"/>
                <a:gd name="T69" fmla="*/ 75 h 76"/>
                <a:gd name="T70" fmla="*/ 67 w 111"/>
                <a:gd name="T71" fmla="*/ 70 h 76"/>
                <a:gd name="T72" fmla="*/ 79 w 111"/>
                <a:gd name="T73" fmla="*/ 63 h 76"/>
                <a:gd name="T74" fmla="*/ 89 w 111"/>
                <a:gd name="T75" fmla="*/ 55 h 76"/>
                <a:gd name="T76" fmla="*/ 99 w 111"/>
                <a:gd name="T77" fmla="*/ 44 h 76"/>
                <a:gd name="T78" fmla="*/ 105 w 111"/>
                <a:gd name="T79" fmla="*/ 32 h 76"/>
                <a:gd name="T80" fmla="*/ 109 w 111"/>
                <a:gd name="T81" fmla="*/ 19 h 76"/>
                <a:gd name="T82" fmla="*/ 111 w 111"/>
                <a:gd name="T83" fmla="*/ 4 h 76"/>
                <a:gd name="T84" fmla="*/ 111 w 111"/>
                <a:gd name="T8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4"/>
                  </a:moveTo>
                  <a:lnTo>
                    <a:pt x="111" y="0"/>
                  </a:lnTo>
                  <a:lnTo>
                    <a:pt x="111" y="0"/>
                  </a:lnTo>
                  <a:lnTo>
                    <a:pt x="111" y="0"/>
                  </a:lnTo>
                  <a:lnTo>
                    <a:pt x="111" y="0"/>
                  </a:lnTo>
                  <a:lnTo>
                    <a:pt x="111" y="0"/>
                  </a:lnTo>
                  <a:lnTo>
                    <a:pt x="111" y="0"/>
                  </a:lnTo>
                  <a:lnTo>
                    <a:pt x="111" y="0"/>
                  </a:lnTo>
                  <a:lnTo>
                    <a:pt x="111" y="0"/>
                  </a:lnTo>
                  <a:lnTo>
                    <a:pt x="111" y="0"/>
                  </a:lnTo>
                  <a:lnTo>
                    <a:pt x="111" y="4"/>
                  </a:lnTo>
                  <a:lnTo>
                    <a:pt x="111" y="4"/>
                  </a:lnTo>
                  <a:lnTo>
                    <a:pt x="109" y="19"/>
                  </a:lnTo>
                  <a:lnTo>
                    <a:pt x="105" y="32"/>
                  </a:lnTo>
                  <a:lnTo>
                    <a:pt x="99" y="44"/>
                  </a:lnTo>
                  <a:lnTo>
                    <a:pt x="90" y="55"/>
                  </a:lnTo>
                  <a:lnTo>
                    <a:pt x="79" y="65"/>
                  </a:lnTo>
                  <a:lnTo>
                    <a:pt x="67" y="70"/>
                  </a:lnTo>
                  <a:lnTo>
                    <a:pt x="53" y="75"/>
                  </a:lnTo>
                  <a:lnTo>
                    <a:pt x="39" y="76"/>
                  </a:lnTo>
                  <a:lnTo>
                    <a:pt x="24" y="75"/>
                  </a:lnTo>
                  <a:lnTo>
                    <a:pt x="10" y="70"/>
                  </a:lnTo>
                  <a:lnTo>
                    <a:pt x="1" y="66"/>
                  </a:lnTo>
                  <a:lnTo>
                    <a:pt x="1" y="65"/>
                  </a:lnTo>
                  <a:lnTo>
                    <a:pt x="1" y="65"/>
                  </a:lnTo>
                  <a:lnTo>
                    <a:pt x="0" y="65"/>
                  </a:lnTo>
                  <a:lnTo>
                    <a:pt x="0" y="65"/>
                  </a:lnTo>
                  <a:lnTo>
                    <a:pt x="0" y="65"/>
                  </a:lnTo>
                  <a:lnTo>
                    <a:pt x="0" y="65"/>
                  </a:lnTo>
                  <a:lnTo>
                    <a:pt x="0" y="65"/>
                  </a:lnTo>
                  <a:lnTo>
                    <a:pt x="0" y="65"/>
                  </a:lnTo>
                  <a:lnTo>
                    <a:pt x="11" y="70"/>
                  </a:lnTo>
                  <a:lnTo>
                    <a:pt x="24" y="75"/>
                  </a:lnTo>
                  <a:lnTo>
                    <a:pt x="39" y="76"/>
                  </a:lnTo>
                  <a:lnTo>
                    <a:pt x="53" y="75"/>
                  </a:lnTo>
                  <a:lnTo>
                    <a:pt x="67" y="70"/>
                  </a:lnTo>
                  <a:lnTo>
                    <a:pt x="79" y="63"/>
                  </a:lnTo>
                  <a:lnTo>
                    <a:pt x="89" y="55"/>
                  </a:lnTo>
                  <a:lnTo>
                    <a:pt x="99" y="44"/>
                  </a:lnTo>
                  <a:lnTo>
                    <a:pt x="105" y="32"/>
                  </a:lnTo>
                  <a:lnTo>
                    <a:pt x="109" y="19"/>
                  </a:lnTo>
                  <a:lnTo>
                    <a:pt x="111" y="4"/>
                  </a:lnTo>
                  <a:lnTo>
                    <a:pt x="11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7" name="Freeform 1747"/>
            <p:cNvSpPr>
              <a:spLocks/>
            </p:cNvSpPr>
            <p:nvPr/>
          </p:nvSpPr>
          <p:spPr bwMode="auto">
            <a:xfrm>
              <a:off x="3949" y="2567"/>
              <a:ext cx="111" cy="78"/>
            </a:xfrm>
            <a:custGeom>
              <a:avLst/>
              <a:gdLst>
                <a:gd name="T0" fmla="*/ 111 w 111"/>
                <a:gd name="T1" fmla="*/ 6 h 78"/>
                <a:gd name="T2" fmla="*/ 111 w 111"/>
                <a:gd name="T3" fmla="*/ 2 h 78"/>
                <a:gd name="T4" fmla="*/ 111 w 111"/>
                <a:gd name="T5" fmla="*/ 0 h 78"/>
                <a:gd name="T6" fmla="*/ 111 w 111"/>
                <a:gd name="T7" fmla="*/ 0 h 78"/>
                <a:gd name="T8" fmla="*/ 111 w 111"/>
                <a:gd name="T9" fmla="*/ 0 h 78"/>
                <a:gd name="T10" fmla="*/ 111 w 111"/>
                <a:gd name="T11" fmla="*/ 0 h 78"/>
                <a:gd name="T12" fmla="*/ 111 w 111"/>
                <a:gd name="T13" fmla="*/ 0 h 78"/>
                <a:gd name="T14" fmla="*/ 109 w 111"/>
                <a:gd name="T15" fmla="*/ 0 h 78"/>
                <a:gd name="T16" fmla="*/ 109 w 111"/>
                <a:gd name="T17" fmla="*/ 0 h 78"/>
                <a:gd name="T18" fmla="*/ 109 w 111"/>
                <a:gd name="T19" fmla="*/ 0 h 78"/>
                <a:gd name="T20" fmla="*/ 111 w 111"/>
                <a:gd name="T21" fmla="*/ 6 h 78"/>
                <a:gd name="T22" fmla="*/ 111 w 111"/>
                <a:gd name="T23" fmla="*/ 6 h 78"/>
                <a:gd name="T24" fmla="*/ 109 w 111"/>
                <a:gd name="T25" fmla="*/ 21 h 78"/>
                <a:gd name="T26" fmla="*/ 105 w 111"/>
                <a:gd name="T27" fmla="*/ 34 h 78"/>
                <a:gd name="T28" fmla="*/ 99 w 111"/>
                <a:gd name="T29" fmla="*/ 46 h 78"/>
                <a:gd name="T30" fmla="*/ 89 w 111"/>
                <a:gd name="T31" fmla="*/ 57 h 78"/>
                <a:gd name="T32" fmla="*/ 79 w 111"/>
                <a:gd name="T33" fmla="*/ 65 h 78"/>
                <a:gd name="T34" fmla="*/ 67 w 111"/>
                <a:gd name="T35" fmla="*/ 72 h 78"/>
                <a:gd name="T36" fmla="*/ 53 w 111"/>
                <a:gd name="T37" fmla="*/ 77 h 78"/>
                <a:gd name="T38" fmla="*/ 39 w 111"/>
                <a:gd name="T39" fmla="*/ 78 h 78"/>
                <a:gd name="T40" fmla="*/ 24 w 111"/>
                <a:gd name="T41" fmla="*/ 77 h 78"/>
                <a:gd name="T42" fmla="*/ 11 w 111"/>
                <a:gd name="T43" fmla="*/ 72 h 78"/>
                <a:gd name="T44" fmla="*/ 0 w 111"/>
                <a:gd name="T45" fmla="*/ 67 h 78"/>
                <a:gd name="T46" fmla="*/ 0 w 111"/>
                <a:gd name="T47" fmla="*/ 67 h 78"/>
                <a:gd name="T48" fmla="*/ 0 w 111"/>
                <a:gd name="T49" fmla="*/ 67 h 78"/>
                <a:gd name="T50" fmla="*/ 0 w 111"/>
                <a:gd name="T51" fmla="*/ 67 h 78"/>
                <a:gd name="T52" fmla="*/ 0 w 111"/>
                <a:gd name="T53" fmla="*/ 67 h 78"/>
                <a:gd name="T54" fmla="*/ 0 w 111"/>
                <a:gd name="T55" fmla="*/ 67 h 78"/>
                <a:gd name="T56" fmla="*/ 0 w 111"/>
                <a:gd name="T57" fmla="*/ 67 h 78"/>
                <a:gd name="T58" fmla="*/ 0 w 111"/>
                <a:gd name="T59" fmla="*/ 67 h 78"/>
                <a:gd name="T60" fmla="*/ 0 w 111"/>
                <a:gd name="T61" fmla="*/ 65 h 78"/>
                <a:gd name="T62" fmla="*/ 11 w 111"/>
                <a:gd name="T63" fmla="*/ 72 h 78"/>
                <a:gd name="T64" fmla="*/ 24 w 111"/>
                <a:gd name="T65" fmla="*/ 75 h 78"/>
                <a:gd name="T66" fmla="*/ 39 w 111"/>
                <a:gd name="T67" fmla="*/ 77 h 78"/>
                <a:gd name="T68" fmla="*/ 53 w 111"/>
                <a:gd name="T69" fmla="*/ 75 h 78"/>
                <a:gd name="T70" fmla="*/ 66 w 111"/>
                <a:gd name="T71" fmla="*/ 72 h 78"/>
                <a:gd name="T72" fmla="*/ 79 w 111"/>
                <a:gd name="T73" fmla="*/ 65 h 78"/>
                <a:gd name="T74" fmla="*/ 89 w 111"/>
                <a:gd name="T75" fmla="*/ 57 h 78"/>
                <a:gd name="T76" fmla="*/ 98 w 111"/>
                <a:gd name="T77" fmla="*/ 46 h 78"/>
                <a:gd name="T78" fmla="*/ 105 w 111"/>
                <a:gd name="T79" fmla="*/ 34 h 78"/>
                <a:gd name="T80" fmla="*/ 109 w 111"/>
                <a:gd name="T81" fmla="*/ 21 h 78"/>
                <a:gd name="T82" fmla="*/ 111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11" y="2"/>
                  </a:lnTo>
                  <a:lnTo>
                    <a:pt x="111" y="0"/>
                  </a:lnTo>
                  <a:lnTo>
                    <a:pt x="111" y="0"/>
                  </a:lnTo>
                  <a:lnTo>
                    <a:pt x="111" y="0"/>
                  </a:lnTo>
                  <a:lnTo>
                    <a:pt x="111" y="0"/>
                  </a:lnTo>
                  <a:lnTo>
                    <a:pt x="111" y="0"/>
                  </a:lnTo>
                  <a:lnTo>
                    <a:pt x="109" y="0"/>
                  </a:lnTo>
                  <a:lnTo>
                    <a:pt x="109" y="0"/>
                  </a:lnTo>
                  <a:lnTo>
                    <a:pt x="109" y="0"/>
                  </a:lnTo>
                  <a:lnTo>
                    <a:pt x="111" y="6"/>
                  </a:lnTo>
                  <a:lnTo>
                    <a:pt x="111" y="6"/>
                  </a:lnTo>
                  <a:lnTo>
                    <a:pt x="109" y="21"/>
                  </a:lnTo>
                  <a:lnTo>
                    <a:pt x="105" y="34"/>
                  </a:lnTo>
                  <a:lnTo>
                    <a:pt x="99" y="46"/>
                  </a:lnTo>
                  <a:lnTo>
                    <a:pt x="89" y="57"/>
                  </a:lnTo>
                  <a:lnTo>
                    <a:pt x="79" y="65"/>
                  </a:lnTo>
                  <a:lnTo>
                    <a:pt x="67" y="72"/>
                  </a:lnTo>
                  <a:lnTo>
                    <a:pt x="53" y="77"/>
                  </a:lnTo>
                  <a:lnTo>
                    <a:pt x="39" y="78"/>
                  </a:lnTo>
                  <a:lnTo>
                    <a:pt x="24" y="77"/>
                  </a:lnTo>
                  <a:lnTo>
                    <a:pt x="11" y="72"/>
                  </a:lnTo>
                  <a:lnTo>
                    <a:pt x="0" y="67"/>
                  </a:lnTo>
                  <a:lnTo>
                    <a:pt x="0" y="67"/>
                  </a:lnTo>
                  <a:lnTo>
                    <a:pt x="0" y="67"/>
                  </a:lnTo>
                  <a:lnTo>
                    <a:pt x="0" y="67"/>
                  </a:lnTo>
                  <a:lnTo>
                    <a:pt x="0" y="67"/>
                  </a:lnTo>
                  <a:lnTo>
                    <a:pt x="0" y="67"/>
                  </a:lnTo>
                  <a:lnTo>
                    <a:pt x="0" y="67"/>
                  </a:lnTo>
                  <a:lnTo>
                    <a:pt x="0" y="67"/>
                  </a:lnTo>
                  <a:lnTo>
                    <a:pt x="0" y="65"/>
                  </a:lnTo>
                  <a:lnTo>
                    <a:pt x="11" y="72"/>
                  </a:lnTo>
                  <a:lnTo>
                    <a:pt x="24" y="75"/>
                  </a:lnTo>
                  <a:lnTo>
                    <a:pt x="39" y="77"/>
                  </a:lnTo>
                  <a:lnTo>
                    <a:pt x="53" y="75"/>
                  </a:lnTo>
                  <a:lnTo>
                    <a:pt x="66" y="72"/>
                  </a:lnTo>
                  <a:lnTo>
                    <a:pt x="79" y="65"/>
                  </a:lnTo>
                  <a:lnTo>
                    <a:pt x="89" y="57"/>
                  </a:lnTo>
                  <a:lnTo>
                    <a:pt x="98" y="46"/>
                  </a:lnTo>
                  <a:lnTo>
                    <a:pt x="105" y="34"/>
                  </a:lnTo>
                  <a:lnTo>
                    <a:pt x="109" y="21"/>
                  </a:lnTo>
                  <a:lnTo>
                    <a:pt x="111"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8" name="Freeform 1748"/>
            <p:cNvSpPr>
              <a:spLocks/>
            </p:cNvSpPr>
            <p:nvPr/>
          </p:nvSpPr>
          <p:spPr bwMode="auto">
            <a:xfrm>
              <a:off x="3949" y="2567"/>
              <a:ext cx="111" cy="77"/>
            </a:xfrm>
            <a:custGeom>
              <a:avLst/>
              <a:gdLst>
                <a:gd name="T0" fmla="*/ 111 w 111"/>
                <a:gd name="T1" fmla="*/ 6 h 77"/>
                <a:gd name="T2" fmla="*/ 109 w 111"/>
                <a:gd name="T3" fmla="*/ 0 h 77"/>
                <a:gd name="T4" fmla="*/ 109 w 111"/>
                <a:gd name="T5" fmla="*/ 0 h 77"/>
                <a:gd name="T6" fmla="*/ 109 w 111"/>
                <a:gd name="T7" fmla="*/ 0 h 77"/>
                <a:gd name="T8" fmla="*/ 109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09 w 111"/>
                <a:gd name="T21" fmla="*/ 6 h 77"/>
                <a:gd name="T22" fmla="*/ 111 w 111"/>
                <a:gd name="T23" fmla="*/ 6 h 77"/>
                <a:gd name="T24" fmla="*/ 109 w 111"/>
                <a:gd name="T25" fmla="*/ 21 h 77"/>
                <a:gd name="T26" fmla="*/ 105 w 111"/>
                <a:gd name="T27" fmla="*/ 34 h 77"/>
                <a:gd name="T28" fmla="*/ 98 w 111"/>
                <a:gd name="T29" fmla="*/ 46 h 77"/>
                <a:gd name="T30" fmla="*/ 89 w 111"/>
                <a:gd name="T31" fmla="*/ 57 h 77"/>
                <a:gd name="T32" fmla="*/ 79 w 111"/>
                <a:gd name="T33" fmla="*/ 65 h 77"/>
                <a:gd name="T34" fmla="*/ 66 w 111"/>
                <a:gd name="T35" fmla="*/ 72 h 77"/>
                <a:gd name="T36" fmla="*/ 53 w 111"/>
                <a:gd name="T37" fmla="*/ 75 h 77"/>
                <a:gd name="T38" fmla="*/ 39 w 111"/>
                <a:gd name="T39" fmla="*/ 77 h 77"/>
                <a:gd name="T40" fmla="*/ 24 w 111"/>
                <a:gd name="T41" fmla="*/ 75 h 77"/>
                <a:gd name="T42" fmla="*/ 11 w 111"/>
                <a:gd name="T43" fmla="*/ 72 h 77"/>
                <a:gd name="T44" fmla="*/ 0 w 111"/>
                <a:gd name="T45" fmla="*/ 65 h 77"/>
                <a:gd name="T46" fmla="*/ 0 w 111"/>
                <a:gd name="T47" fmla="*/ 65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11 w 111"/>
                <a:gd name="T63" fmla="*/ 71 h 77"/>
                <a:gd name="T64" fmla="*/ 24 w 111"/>
                <a:gd name="T65" fmla="*/ 75 h 77"/>
                <a:gd name="T66" fmla="*/ 39 w 111"/>
                <a:gd name="T67" fmla="*/ 77 h 77"/>
                <a:gd name="T68" fmla="*/ 53 w 111"/>
                <a:gd name="T69" fmla="*/ 75 h 77"/>
                <a:gd name="T70" fmla="*/ 66 w 111"/>
                <a:gd name="T71" fmla="*/ 71 h 77"/>
                <a:gd name="T72" fmla="*/ 79 w 111"/>
                <a:gd name="T73" fmla="*/ 65 h 77"/>
                <a:gd name="T74" fmla="*/ 89 w 111"/>
                <a:gd name="T75" fmla="*/ 57 h 77"/>
                <a:gd name="T76" fmla="*/ 98 w 111"/>
                <a:gd name="T77" fmla="*/ 45 h 77"/>
                <a:gd name="T78" fmla="*/ 103 w 111"/>
                <a:gd name="T79" fmla="*/ 34 h 77"/>
                <a:gd name="T80" fmla="*/ 108 w 111"/>
                <a:gd name="T81" fmla="*/ 21 h 77"/>
                <a:gd name="T82" fmla="*/ 109 w 111"/>
                <a:gd name="T83" fmla="*/ 6 h 77"/>
                <a:gd name="T84" fmla="*/ 111 w 111"/>
                <a:gd name="T8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6"/>
                  </a:moveTo>
                  <a:lnTo>
                    <a:pt x="109" y="0"/>
                  </a:lnTo>
                  <a:lnTo>
                    <a:pt x="109" y="0"/>
                  </a:lnTo>
                  <a:lnTo>
                    <a:pt x="109" y="0"/>
                  </a:lnTo>
                  <a:lnTo>
                    <a:pt x="109" y="0"/>
                  </a:lnTo>
                  <a:lnTo>
                    <a:pt x="109" y="0"/>
                  </a:lnTo>
                  <a:lnTo>
                    <a:pt x="109" y="0"/>
                  </a:lnTo>
                  <a:lnTo>
                    <a:pt x="109" y="0"/>
                  </a:lnTo>
                  <a:lnTo>
                    <a:pt x="109" y="0"/>
                  </a:lnTo>
                  <a:lnTo>
                    <a:pt x="109" y="0"/>
                  </a:lnTo>
                  <a:lnTo>
                    <a:pt x="109" y="6"/>
                  </a:lnTo>
                  <a:lnTo>
                    <a:pt x="111" y="6"/>
                  </a:lnTo>
                  <a:lnTo>
                    <a:pt x="109" y="21"/>
                  </a:lnTo>
                  <a:lnTo>
                    <a:pt x="105" y="34"/>
                  </a:lnTo>
                  <a:lnTo>
                    <a:pt x="98" y="46"/>
                  </a:lnTo>
                  <a:lnTo>
                    <a:pt x="89" y="57"/>
                  </a:lnTo>
                  <a:lnTo>
                    <a:pt x="79" y="65"/>
                  </a:lnTo>
                  <a:lnTo>
                    <a:pt x="66" y="72"/>
                  </a:lnTo>
                  <a:lnTo>
                    <a:pt x="53" y="75"/>
                  </a:lnTo>
                  <a:lnTo>
                    <a:pt x="39" y="77"/>
                  </a:lnTo>
                  <a:lnTo>
                    <a:pt x="24" y="75"/>
                  </a:lnTo>
                  <a:lnTo>
                    <a:pt x="11" y="72"/>
                  </a:lnTo>
                  <a:lnTo>
                    <a:pt x="0" y="65"/>
                  </a:lnTo>
                  <a:lnTo>
                    <a:pt x="0" y="65"/>
                  </a:lnTo>
                  <a:lnTo>
                    <a:pt x="0" y="65"/>
                  </a:lnTo>
                  <a:lnTo>
                    <a:pt x="0" y="65"/>
                  </a:lnTo>
                  <a:lnTo>
                    <a:pt x="0" y="65"/>
                  </a:lnTo>
                  <a:lnTo>
                    <a:pt x="0" y="65"/>
                  </a:lnTo>
                  <a:lnTo>
                    <a:pt x="0" y="65"/>
                  </a:lnTo>
                  <a:lnTo>
                    <a:pt x="0" y="65"/>
                  </a:lnTo>
                  <a:lnTo>
                    <a:pt x="0" y="65"/>
                  </a:lnTo>
                  <a:lnTo>
                    <a:pt x="11" y="71"/>
                  </a:lnTo>
                  <a:lnTo>
                    <a:pt x="24" y="75"/>
                  </a:lnTo>
                  <a:lnTo>
                    <a:pt x="39" y="77"/>
                  </a:lnTo>
                  <a:lnTo>
                    <a:pt x="53" y="75"/>
                  </a:lnTo>
                  <a:lnTo>
                    <a:pt x="66" y="71"/>
                  </a:lnTo>
                  <a:lnTo>
                    <a:pt x="79" y="65"/>
                  </a:lnTo>
                  <a:lnTo>
                    <a:pt x="89" y="57"/>
                  </a:lnTo>
                  <a:lnTo>
                    <a:pt x="98" y="45"/>
                  </a:lnTo>
                  <a:lnTo>
                    <a:pt x="103" y="34"/>
                  </a:lnTo>
                  <a:lnTo>
                    <a:pt x="108" y="21"/>
                  </a:lnTo>
                  <a:lnTo>
                    <a:pt x="109"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09" name="Freeform 1749"/>
            <p:cNvSpPr>
              <a:spLocks/>
            </p:cNvSpPr>
            <p:nvPr/>
          </p:nvSpPr>
          <p:spPr bwMode="auto">
            <a:xfrm>
              <a:off x="3949" y="2566"/>
              <a:ext cx="109" cy="78"/>
            </a:xfrm>
            <a:custGeom>
              <a:avLst/>
              <a:gdLst>
                <a:gd name="T0" fmla="*/ 109 w 109"/>
                <a:gd name="T1" fmla="*/ 7 h 78"/>
                <a:gd name="T2" fmla="*/ 109 w 109"/>
                <a:gd name="T3" fmla="*/ 1 h 78"/>
                <a:gd name="T4" fmla="*/ 109 w 109"/>
                <a:gd name="T5" fmla="*/ 0 h 78"/>
                <a:gd name="T6" fmla="*/ 109 w 109"/>
                <a:gd name="T7" fmla="*/ 0 h 78"/>
                <a:gd name="T8" fmla="*/ 109 w 109"/>
                <a:gd name="T9" fmla="*/ 0 h 78"/>
                <a:gd name="T10" fmla="*/ 109 w 109"/>
                <a:gd name="T11" fmla="*/ 0 h 78"/>
                <a:gd name="T12" fmla="*/ 109 w 109"/>
                <a:gd name="T13" fmla="*/ 0 h 78"/>
                <a:gd name="T14" fmla="*/ 109 w 109"/>
                <a:gd name="T15" fmla="*/ 0 h 78"/>
                <a:gd name="T16" fmla="*/ 109 w 109"/>
                <a:gd name="T17" fmla="*/ 0 h 78"/>
                <a:gd name="T18" fmla="*/ 109 w 109"/>
                <a:gd name="T19" fmla="*/ 0 h 78"/>
                <a:gd name="T20" fmla="*/ 109 w 109"/>
                <a:gd name="T21" fmla="*/ 7 h 78"/>
                <a:gd name="T22" fmla="*/ 109 w 109"/>
                <a:gd name="T23" fmla="*/ 7 h 78"/>
                <a:gd name="T24" fmla="*/ 108 w 109"/>
                <a:gd name="T25" fmla="*/ 22 h 78"/>
                <a:gd name="T26" fmla="*/ 103 w 109"/>
                <a:gd name="T27" fmla="*/ 35 h 78"/>
                <a:gd name="T28" fmla="*/ 98 w 109"/>
                <a:gd name="T29" fmla="*/ 46 h 78"/>
                <a:gd name="T30" fmla="*/ 89 w 109"/>
                <a:gd name="T31" fmla="*/ 58 h 78"/>
                <a:gd name="T32" fmla="*/ 79 w 109"/>
                <a:gd name="T33" fmla="*/ 66 h 78"/>
                <a:gd name="T34" fmla="*/ 66 w 109"/>
                <a:gd name="T35" fmla="*/ 72 h 78"/>
                <a:gd name="T36" fmla="*/ 53 w 109"/>
                <a:gd name="T37" fmla="*/ 76 h 78"/>
                <a:gd name="T38" fmla="*/ 39 w 109"/>
                <a:gd name="T39" fmla="*/ 78 h 78"/>
                <a:gd name="T40" fmla="*/ 24 w 109"/>
                <a:gd name="T41" fmla="*/ 76 h 78"/>
                <a:gd name="T42" fmla="*/ 11 w 109"/>
                <a:gd name="T43" fmla="*/ 72 h 78"/>
                <a:gd name="T44" fmla="*/ 0 w 109"/>
                <a:gd name="T45" fmla="*/ 66 h 78"/>
                <a:gd name="T46" fmla="*/ 0 w 109"/>
                <a:gd name="T47" fmla="*/ 66 h 78"/>
                <a:gd name="T48" fmla="*/ 0 w 109"/>
                <a:gd name="T49" fmla="*/ 66 h 78"/>
                <a:gd name="T50" fmla="*/ 0 w 109"/>
                <a:gd name="T51" fmla="*/ 66 h 78"/>
                <a:gd name="T52" fmla="*/ 0 w 109"/>
                <a:gd name="T53" fmla="*/ 66 h 78"/>
                <a:gd name="T54" fmla="*/ 0 w 109"/>
                <a:gd name="T55" fmla="*/ 66 h 78"/>
                <a:gd name="T56" fmla="*/ 0 w 109"/>
                <a:gd name="T57" fmla="*/ 66 h 78"/>
                <a:gd name="T58" fmla="*/ 0 w 109"/>
                <a:gd name="T59" fmla="*/ 65 h 78"/>
                <a:gd name="T60" fmla="*/ 0 w 109"/>
                <a:gd name="T61" fmla="*/ 65 h 78"/>
                <a:gd name="T62" fmla="*/ 11 w 109"/>
                <a:gd name="T63" fmla="*/ 72 h 78"/>
                <a:gd name="T64" fmla="*/ 24 w 109"/>
                <a:gd name="T65" fmla="*/ 76 h 78"/>
                <a:gd name="T66" fmla="*/ 39 w 109"/>
                <a:gd name="T67" fmla="*/ 78 h 78"/>
                <a:gd name="T68" fmla="*/ 53 w 109"/>
                <a:gd name="T69" fmla="*/ 76 h 78"/>
                <a:gd name="T70" fmla="*/ 66 w 109"/>
                <a:gd name="T71" fmla="*/ 72 h 78"/>
                <a:gd name="T72" fmla="*/ 78 w 109"/>
                <a:gd name="T73" fmla="*/ 65 h 78"/>
                <a:gd name="T74" fmla="*/ 89 w 109"/>
                <a:gd name="T75" fmla="*/ 56 h 78"/>
                <a:gd name="T76" fmla="*/ 98 w 109"/>
                <a:gd name="T77" fmla="*/ 46 h 78"/>
                <a:gd name="T78" fmla="*/ 103 w 109"/>
                <a:gd name="T79" fmla="*/ 35 h 78"/>
                <a:gd name="T80" fmla="*/ 108 w 109"/>
                <a:gd name="T81" fmla="*/ 22 h 78"/>
                <a:gd name="T82" fmla="*/ 109 w 109"/>
                <a:gd name="T83" fmla="*/ 7 h 78"/>
                <a:gd name="T84" fmla="*/ 109 w 109"/>
                <a:gd name="T8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78">
                  <a:moveTo>
                    <a:pt x="109" y="7"/>
                  </a:moveTo>
                  <a:lnTo>
                    <a:pt x="109" y="1"/>
                  </a:lnTo>
                  <a:lnTo>
                    <a:pt x="109" y="0"/>
                  </a:lnTo>
                  <a:lnTo>
                    <a:pt x="109" y="0"/>
                  </a:lnTo>
                  <a:lnTo>
                    <a:pt x="109" y="0"/>
                  </a:lnTo>
                  <a:lnTo>
                    <a:pt x="109" y="0"/>
                  </a:lnTo>
                  <a:lnTo>
                    <a:pt x="109" y="0"/>
                  </a:lnTo>
                  <a:lnTo>
                    <a:pt x="109" y="0"/>
                  </a:lnTo>
                  <a:lnTo>
                    <a:pt x="109" y="0"/>
                  </a:lnTo>
                  <a:lnTo>
                    <a:pt x="109" y="0"/>
                  </a:lnTo>
                  <a:lnTo>
                    <a:pt x="109" y="7"/>
                  </a:lnTo>
                  <a:lnTo>
                    <a:pt x="109" y="7"/>
                  </a:lnTo>
                  <a:lnTo>
                    <a:pt x="108" y="22"/>
                  </a:lnTo>
                  <a:lnTo>
                    <a:pt x="103" y="35"/>
                  </a:lnTo>
                  <a:lnTo>
                    <a:pt x="98" y="46"/>
                  </a:lnTo>
                  <a:lnTo>
                    <a:pt x="89" y="58"/>
                  </a:lnTo>
                  <a:lnTo>
                    <a:pt x="79" y="66"/>
                  </a:lnTo>
                  <a:lnTo>
                    <a:pt x="66" y="72"/>
                  </a:lnTo>
                  <a:lnTo>
                    <a:pt x="53" y="76"/>
                  </a:lnTo>
                  <a:lnTo>
                    <a:pt x="39" y="78"/>
                  </a:lnTo>
                  <a:lnTo>
                    <a:pt x="24" y="76"/>
                  </a:lnTo>
                  <a:lnTo>
                    <a:pt x="11" y="72"/>
                  </a:lnTo>
                  <a:lnTo>
                    <a:pt x="0" y="66"/>
                  </a:lnTo>
                  <a:lnTo>
                    <a:pt x="0" y="66"/>
                  </a:lnTo>
                  <a:lnTo>
                    <a:pt x="0" y="66"/>
                  </a:lnTo>
                  <a:lnTo>
                    <a:pt x="0" y="66"/>
                  </a:lnTo>
                  <a:lnTo>
                    <a:pt x="0" y="66"/>
                  </a:lnTo>
                  <a:lnTo>
                    <a:pt x="0" y="66"/>
                  </a:lnTo>
                  <a:lnTo>
                    <a:pt x="0" y="66"/>
                  </a:lnTo>
                  <a:lnTo>
                    <a:pt x="0" y="65"/>
                  </a:lnTo>
                  <a:lnTo>
                    <a:pt x="0" y="65"/>
                  </a:lnTo>
                  <a:lnTo>
                    <a:pt x="11" y="72"/>
                  </a:lnTo>
                  <a:lnTo>
                    <a:pt x="24" y="76"/>
                  </a:lnTo>
                  <a:lnTo>
                    <a:pt x="39" y="78"/>
                  </a:lnTo>
                  <a:lnTo>
                    <a:pt x="53" y="76"/>
                  </a:lnTo>
                  <a:lnTo>
                    <a:pt x="66" y="72"/>
                  </a:lnTo>
                  <a:lnTo>
                    <a:pt x="78" y="65"/>
                  </a:lnTo>
                  <a:lnTo>
                    <a:pt x="89" y="56"/>
                  </a:lnTo>
                  <a:lnTo>
                    <a:pt x="98" y="46"/>
                  </a:lnTo>
                  <a:lnTo>
                    <a:pt x="103" y="35"/>
                  </a:lnTo>
                  <a:lnTo>
                    <a:pt x="108" y="22"/>
                  </a:lnTo>
                  <a:lnTo>
                    <a:pt x="109" y="7"/>
                  </a:lnTo>
                  <a:lnTo>
                    <a:pt x="109"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0" name="Freeform 1750"/>
            <p:cNvSpPr>
              <a:spLocks/>
            </p:cNvSpPr>
            <p:nvPr/>
          </p:nvSpPr>
          <p:spPr bwMode="auto">
            <a:xfrm>
              <a:off x="3947" y="2566"/>
              <a:ext cx="111" cy="78"/>
            </a:xfrm>
            <a:custGeom>
              <a:avLst/>
              <a:gdLst>
                <a:gd name="T0" fmla="*/ 111 w 111"/>
                <a:gd name="T1" fmla="*/ 7 h 78"/>
                <a:gd name="T2" fmla="*/ 111 w 111"/>
                <a:gd name="T3" fmla="*/ 0 h 78"/>
                <a:gd name="T4" fmla="*/ 110 w 111"/>
                <a:gd name="T5" fmla="*/ 0 h 78"/>
                <a:gd name="T6" fmla="*/ 110 w 111"/>
                <a:gd name="T7" fmla="*/ 0 h 78"/>
                <a:gd name="T8" fmla="*/ 110 w 111"/>
                <a:gd name="T9" fmla="*/ 0 h 78"/>
                <a:gd name="T10" fmla="*/ 110 w 111"/>
                <a:gd name="T11" fmla="*/ 0 h 78"/>
                <a:gd name="T12" fmla="*/ 110 w 111"/>
                <a:gd name="T13" fmla="*/ 0 h 78"/>
                <a:gd name="T14" fmla="*/ 110 w 111"/>
                <a:gd name="T15" fmla="*/ 0 h 78"/>
                <a:gd name="T16" fmla="*/ 110 w 111"/>
                <a:gd name="T17" fmla="*/ 0 h 78"/>
                <a:gd name="T18" fmla="*/ 110 w 111"/>
                <a:gd name="T19" fmla="*/ 0 h 78"/>
                <a:gd name="T20" fmla="*/ 111 w 111"/>
                <a:gd name="T21" fmla="*/ 7 h 78"/>
                <a:gd name="T22" fmla="*/ 111 w 111"/>
                <a:gd name="T23" fmla="*/ 7 h 78"/>
                <a:gd name="T24" fmla="*/ 110 w 111"/>
                <a:gd name="T25" fmla="*/ 22 h 78"/>
                <a:gd name="T26" fmla="*/ 105 w 111"/>
                <a:gd name="T27" fmla="*/ 35 h 78"/>
                <a:gd name="T28" fmla="*/ 100 w 111"/>
                <a:gd name="T29" fmla="*/ 46 h 78"/>
                <a:gd name="T30" fmla="*/ 91 w 111"/>
                <a:gd name="T31" fmla="*/ 56 h 78"/>
                <a:gd name="T32" fmla="*/ 80 w 111"/>
                <a:gd name="T33" fmla="*/ 65 h 78"/>
                <a:gd name="T34" fmla="*/ 68 w 111"/>
                <a:gd name="T35" fmla="*/ 72 h 78"/>
                <a:gd name="T36" fmla="*/ 55 w 111"/>
                <a:gd name="T37" fmla="*/ 76 h 78"/>
                <a:gd name="T38" fmla="*/ 41 w 111"/>
                <a:gd name="T39" fmla="*/ 78 h 78"/>
                <a:gd name="T40" fmla="*/ 26 w 111"/>
                <a:gd name="T41" fmla="*/ 76 h 78"/>
                <a:gd name="T42" fmla="*/ 13 w 111"/>
                <a:gd name="T43" fmla="*/ 72 h 78"/>
                <a:gd name="T44" fmla="*/ 2 w 111"/>
                <a:gd name="T45" fmla="*/ 65 h 78"/>
                <a:gd name="T46" fmla="*/ 2 w 111"/>
                <a:gd name="T47" fmla="*/ 65 h 78"/>
                <a:gd name="T48" fmla="*/ 2 w 111"/>
                <a:gd name="T49" fmla="*/ 65 h 78"/>
                <a:gd name="T50" fmla="*/ 2 w 111"/>
                <a:gd name="T51" fmla="*/ 65 h 78"/>
                <a:gd name="T52" fmla="*/ 2 w 111"/>
                <a:gd name="T53" fmla="*/ 65 h 78"/>
                <a:gd name="T54" fmla="*/ 2 w 111"/>
                <a:gd name="T55" fmla="*/ 65 h 78"/>
                <a:gd name="T56" fmla="*/ 0 w 111"/>
                <a:gd name="T57" fmla="*/ 65 h 78"/>
                <a:gd name="T58" fmla="*/ 0 w 111"/>
                <a:gd name="T59" fmla="*/ 65 h 78"/>
                <a:gd name="T60" fmla="*/ 0 w 111"/>
                <a:gd name="T61" fmla="*/ 65 h 78"/>
                <a:gd name="T62" fmla="*/ 2 w 111"/>
                <a:gd name="T63" fmla="*/ 65 h 78"/>
                <a:gd name="T64" fmla="*/ 13 w 111"/>
                <a:gd name="T65" fmla="*/ 72 h 78"/>
                <a:gd name="T66" fmla="*/ 26 w 111"/>
                <a:gd name="T67" fmla="*/ 75 h 78"/>
                <a:gd name="T68" fmla="*/ 41 w 111"/>
                <a:gd name="T69" fmla="*/ 76 h 78"/>
                <a:gd name="T70" fmla="*/ 55 w 111"/>
                <a:gd name="T71" fmla="*/ 75 h 78"/>
                <a:gd name="T72" fmla="*/ 68 w 111"/>
                <a:gd name="T73" fmla="*/ 72 h 78"/>
                <a:gd name="T74" fmla="*/ 80 w 111"/>
                <a:gd name="T75" fmla="*/ 65 h 78"/>
                <a:gd name="T76" fmla="*/ 90 w 111"/>
                <a:gd name="T77" fmla="*/ 56 h 78"/>
                <a:gd name="T78" fmla="*/ 98 w 111"/>
                <a:gd name="T79" fmla="*/ 46 h 78"/>
                <a:gd name="T80" fmla="*/ 105 w 111"/>
                <a:gd name="T81" fmla="*/ 35 h 78"/>
                <a:gd name="T82" fmla="*/ 110 w 111"/>
                <a:gd name="T83" fmla="*/ 22 h 78"/>
                <a:gd name="T84" fmla="*/ 111 w 111"/>
                <a:gd name="T85" fmla="*/ 7 h 78"/>
                <a:gd name="T86" fmla="*/ 111 w 111"/>
                <a:gd name="T8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78">
                  <a:moveTo>
                    <a:pt x="111" y="7"/>
                  </a:moveTo>
                  <a:lnTo>
                    <a:pt x="111" y="0"/>
                  </a:lnTo>
                  <a:lnTo>
                    <a:pt x="110" y="0"/>
                  </a:lnTo>
                  <a:lnTo>
                    <a:pt x="110" y="0"/>
                  </a:lnTo>
                  <a:lnTo>
                    <a:pt x="110" y="0"/>
                  </a:lnTo>
                  <a:lnTo>
                    <a:pt x="110" y="0"/>
                  </a:lnTo>
                  <a:lnTo>
                    <a:pt x="110" y="0"/>
                  </a:lnTo>
                  <a:lnTo>
                    <a:pt x="110" y="0"/>
                  </a:lnTo>
                  <a:lnTo>
                    <a:pt x="110" y="0"/>
                  </a:lnTo>
                  <a:lnTo>
                    <a:pt x="110" y="0"/>
                  </a:lnTo>
                  <a:lnTo>
                    <a:pt x="111" y="7"/>
                  </a:lnTo>
                  <a:lnTo>
                    <a:pt x="111" y="7"/>
                  </a:lnTo>
                  <a:lnTo>
                    <a:pt x="110" y="22"/>
                  </a:lnTo>
                  <a:lnTo>
                    <a:pt x="105" y="35"/>
                  </a:lnTo>
                  <a:lnTo>
                    <a:pt x="100" y="46"/>
                  </a:lnTo>
                  <a:lnTo>
                    <a:pt x="91" y="56"/>
                  </a:lnTo>
                  <a:lnTo>
                    <a:pt x="80" y="65"/>
                  </a:lnTo>
                  <a:lnTo>
                    <a:pt x="68" y="72"/>
                  </a:lnTo>
                  <a:lnTo>
                    <a:pt x="55" y="76"/>
                  </a:lnTo>
                  <a:lnTo>
                    <a:pt x="41" y="78"/>
                  </a:lnTo>
                  <a:lnTo>
                    <a:pt x="26" y="76"/>
                  </a:lnTo>
                  <a:lnTo>
                    <a:pt x="13" y="72"/>
                  </a:lnTo>
                  <a:lnTo>
                    <a:pt x="2" y="65"/>
                  </a:lnTo>
                  <a:lnTo>
                    <a:pt x="2" y="65"/>
                  </a:lnTo>
                  <a:lnTo>
                    <a:pt x="2" y="65"/>
                  </a:lnTo>
                  <a:lnTo>
                    <a:pt x="2" y="65"/>
                  </a:lnTo>
                  <a:lnTo>
                    <a:pt x="2" y="65"/>
                  </a:lnTo>
                  <a:lnTo>
                    <a:pt x="2" y="65"/>
                  </a:lnTo>
                  <a:lnTo>
                    <a:pt x="0" y="65"/>
                  </a:lnTo>
                  <a:lnTo>
                    <a:pt x="0" y="65"/>
                  </a:lnTo>
                  <a:lnTo>
                    <a:pt x="0" y="65"/>
                  </a:lnTo>
                  <a:lnTo>
                    <a:pt x="2" y="65"/>
                  </a:lnTo>
                  <a:lnTo>
                    <a:pt x="13" y="72"/>
                  </a:lnTo>
                  <a:lnTo>
                    <a:pt x="26" y="75"/>
                  </a:lnTo>
                  <a:lnTo>
                    <a:pt x="41" y="76"/>
                  </a:lnTo>
                  <a:lnTo>
                    <a:pt x="55" y="75"/>
                  </a:lnTo>
                  <a:lnTo>
                    <a:pt x="68" y="72"/>
                  </a:lnTo>
                  <a:lnTo>
                    <a:pt x="80" y="65"/>
                  </a:lnTo>
                  <a:lnTo>
                    <a:pt x="90" y="56"/>
                  </a:lnTo>
                  <a:lnTo>
                    <a:pt x="98" y="46"/>
                  </a:lnTo>
                  <a:lnTo>
                    <a:pt x="105" y="35"/>
                  </a:lnTo>
                  <a:lnTo>
                    <a:pt x="110" y="22"/>
                  </a:lnTo>
                  <a:lnTo>
                    <a:pt x="111" y="7"/>
                  </a:lnTo>
                  <a:lnTo>
                    <a:pt x="111"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1" name="Freeform 1751"/>
            <p:cNvSpPr>
              <a:spLocks/>
            </p:cNvSpPr>
            <p:nvPr/>
          </p:nvSpPr>
          <p:spPr bwMode="auto">
            <a:xfrm>
              <a:off x="3947" y="2565"/>
              <a:ext cx="111" cy="77"/>
            </a:xfrm>
            <a:custGeom>
              <a:avLst/>
              <a:gdLst>
                <a:gd name="T0" fmla="*/ 111 w 111"/>
                <a:gd name="T1" fmla="*/ 8 h 77"/>
                <a:gd name="T2" fmla="*/ 110 w 111"/>
                <a:gd name="T3" fmla="*/ 1 h 77"/>
                <a:gd name="T4" fmla="*/ 110 w 111"/>
                <a:gd name="T5" fmla="*/ 1 h 77"/>
                <a:gd name="T6" fmla="*/ 110 w 111"/>
                <a:gd name="T7" fmla="*/ 0 h 77"/>
                <a:gd name="T8" fmla="*/ 110 w 111"/>
                <a:gd name="T9" fmla="*/ 0 h 77"/>
                <a:gd name="T10" fmla="*/ 110 w 111"/>
                <a:gd name="T11" fmla="*/ 0 h 77"/>
                <a:gd name="T12" fmla="*/ 110 w 111"/>
                <a:gd name="T13" fmla="*/ 0 h 77"/>
                <a:gd name="T14" fmla="*/ 110 w 111"/>
                <a:gd name="T15" fmla="*/ 0 h 77"/>
                <a:gd name="T16" fmla="*/ 110 w 111"/>
                <a:gd name="T17" fmla="*/ 0 h 77"/>
                <a:gd name="T18" fmla="*/ 110 w 111"/>
                <a:gd name="T19" fmla="*/ 0 h 77"/>
                <a:gd name="T20" fmla="*/ 110 w 111"/>
                <a:gd name="T21" fmla="*/ 8 h 77"/>
                <a:gd name="T22" fmla="*/ 111 w 111"/>
                <a:gd name="T23" fmla="*/ 8 h 77"/>
                <a:gd name="T24" fmla="*/ 110 w 111"/>
                <a:gd name="T25" fmla="*/ 23 h 77"/>
                <a:gd name="T26" fmla="*/ 105 w 111"/>
                <a:gd name="T27" fmla="*/ 36 h 77"/>
                <a:gd name="T28" fmla="*/ 98 w 111"/>
                <a:gd name="T29" fmla="*/ 47 h 77"/>
                <a:gd name="T30" fmla="*/ 90 w 111"/>
                <a:gd name="T31" fmla="*/ 57 h 77"/>
                <a:gd name="T32" fmla="*/ 80 w 111"/>
                <a:gd name="T33" fmla="*/ 66 h 77"/>
                <a:gd name="T34" fmla="*/ 68 w 111"/>
                <a:gd name="T35" fmla="*/ 73 h 77"/>
                <a:gd name="T36" fmla="*/ 55 w 111"/>
                <a:gd name="T37" fmla="*/ 76 h 77"/>
                <a:gd name="T38" fmla="*/ 41 w 111"/>
                <a:gd name="T39" fmla="*/ 77 h 77"/>
                <a:gd name="T40" fmla="*/ 26 w 111"/>
                <a:gd name="T41" fmla="*/ 76 h 77"/>
                <a:gd name="T42" fmla="*/ 13 w 111"/>
                <a:gd name="T43" fmla="*/ 73 h 77"/>
                <a:gd name="T44" fmla="*/ 2 w 111"/>
                <a:gd name="T45" fmla="*/ 66 h 77"/>
                <a:gd name="T46" fmla="*/ 0 w 111"/>
                <a:gd name="T47" fmla="*/ 66 h 77"/>
                <a:gd name="T48" fmla="*/ 0 w 111"/>
                <a:gd name="T49" fmla="*/ 66 h 77"/>
                <a:gd name="T50" fmla="*/ 0 w 111"/>
                <a:gd name="T51" fmla="*/ 66 h 77"/>
                <a:gd name="T52" fmla="*/ 0 w 111"/>
                <a:gd name="T53" fmla="*/ 66 h 77"/>
                <a:gd name="T54" fmla="*/ 0 w 111"/>
                <a:gd name="T55" fmla="*/ 64 h 77"/>
                <a:gd name="T56" fmla="*/ 0 w 111"/>
                <a:gd name="T57" fmla="*/ 64 h 77"/>
                <a:gd name="T58" fmla="*/ 0 w 111"/>
                <a:gd name="T59" fmla="*/ 64 h 77"/>
                <a:gd name="T60" fmla="*/ 0 w 111"/>
                <a:gd name="T61" fmla="*/ 64 h 77"/>
                <a:gd name="T62" fmla="*/ 0 w 111"/>
                <a:gd name="T63" fmla="*/ 64 h 77"/>
                <a:gd name="T64" fmla="*/ 2 w 111"/>
                <a:gd name="T65" fmla="*/ 66 h 77"/>
                <a:gd name="T66" fmla="*/ 13 w 111"/>
                <a:gd name="T67" fmla="*/ 71 h 77"/>
                <a:gd name="T68" fmla="*/ 26 w 111"/>
                <a:gd name="T69" fmla="*/ 76 h 77"/>
                <a:gd name="T70" fmla="*/ 41 w 111"/>
                <a:gd name="T71" fmla="*/ 77 h 77"/>
                <a:gd name="T72" fmla="*/ 55 w 111"/>
                <a:gd name="T73" fmla="*/ 76 h 77"/>
                <a:gd name="T74" fmla="*/ 68 w 111"/>
                <a:gd name="T75" fmla="*/ 71 h 77"/>
                <a:gd name="T76" fmla="*/ 80 w 111"/>
                <a:gd name="T77" fmla="*/ 66 h 77"/>
                <a:gd name="T78" fmla="*/ 90 w 111"/>
                <a:gd name="T79" fmla="*/ 57 h 77"/>
                <a:gd name="T80" fmla="*/ 98 w 111"/>
                <a:gd name="T81" fmla="*/ 47 h 77"/>
                <a:gd name="T82" fmla="*/ 105 w 111"/>
                <a:gd name="T83" fmla="*/ 36 h 77"/>
                <a:gd name="T84" fmla="*/ 108 w 111"/>
                <a:gd name="T85" fmla="*/ 21 h 77"/>
                <a:gd name="T86" fmla="*/ 110 w 111"/>
                <a:gd name="T87" fmla="*/ 8 h 77"/>
                <a:gd name="T88" fmla="*/ 111 w 111"/>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7">
                  <a:moveTo>
                    <a:pt x="111" y="8"/>
                  </a:moveTo>
                  <a:lnTo>
                    <a:pt x="110" y="1"/>
                  </a:lnTo>
                  <a:lnTo>
                    <a:pt x="110" y="1"/>
                  </a:lnTo>
                  <a:lnTo>
                    <a:pt x="110" y="0"/>
                  </a:lnTo>
                  <a:lnTo>
                    <a:pt x="110" y="0"/>
                  </a:lnTo>
                  <a:lnTo>
                    <a:pt x="110" y="0"/>
                  </a:lnTo>
                  <a:lnTo>
                    <a:pt x="110" y="0"/>
                  </a:lnTo>
                  <a:lnTo>
                    <a:pt x="110" y="0"/>
                  </a:lnTo>
                  <a:lnTo>
                    <a:pt x="110" y="0"/>
                  </a:lnTo>
                  <a:lnTo>
                    <a:pt x="110" y="0"/>
                  </a:lnTo>
                  <a:lnTo>
                    <a:pt x="110" y="8"/>
                  </a:lnTo>
                  <a:lnTo>
                    <a:pt x="111" y="8"/>
                  </a:lnTo>
                  <a:lnTo>
                    <a:pt x="110" y="23"/>
                  </a:lnTo>
                  <a:lnTo>
                    <a:pt x="105" y="36"/>
                  </a:lnTo>
                  <a:lnTo>
                    <a:pt x="98" y="47"/>
                  </a:lnTo>
                  <a:lnTo>
                    <a:pt x="90" y="57"/>
                  </a:lnTo>
                  <a:lnTo>
                    <a:pt x="80" y="66"/>
                  </a:lnTo>
                  <a:lnTo>
                    <a:pt x="68" y="73"/>
                  </a:lnTo>
                  <a:lnTo>
                    <a:pt x="55" y="76"/>
                  </a:lnTo>
                  <a:lnTo>
                    <a:pt x="41" y="77"/>
                  </a:lnTo>
                  <a:lnTo>
                    <a:pt x="26" y="76"/>
                  </a:lnTo>
                  <a:lnTo>
                    <a:pt x="13" y="73"/>
                  </a:lnTo>
                  <a:lnTo>
                    <a:pt x="2" y="66"/>
                  </a:lnTo>
                  <a:lnTo>
                    <a:pt x="0" y="66"/>
                  </a:lnTo>
                  <a:lnTo>
                    <a:pt x="0" y="66"/>
                  </a:lnTo>
                  <a:lnTo>
                    <a:pt x="0" y="66"/>
                  </a:lnTo>
                  <a:lnTo>
                    <a:pt x="0" y="66"/>
                  </a:lnTo>
                  <a:lnTo>
                    <a:pt x="0" y="64"/>
                  </a:lnTo>
                  <a:lnTo>
                    <a:pt x="0" y="64"/>
                  </a:lnTo>
                  <a:lnTo>
                    <a:pt x="0" y="64"/>
                  </a:lnTo>
                  <a:lnTo>
                    <a:pt x="0" y="64"/>
                  </a:lnTo>
                  <a:lnTo>
                    <a:pt x="0" y="64"/>
                  </a:lnTo>
                  <a:lnTo>
                    <a:pt x="2" y="66"/>
                  </a:lnTo>
                  <a:lnTo>
                    <a:pt x="13" y="71"/>
                  </a:lnTo>
                  <a:lnTo>
                    <a:pt x="26" y="76"/>
                  </a:lnTo>
                  <a:lnTo>
                    <a:pt x="41" y="77"/>
                  </a:lnTo>
                  <a:lnTo>
                    <a:pt x="55" y="76"/>
                  </a:lnTo>
                  <a:lnTo>
                    <a:pt x="68" y="71"/>
                  </a:lnTo>
                  <a:lnTo>
                    <a:pt x="80" y="66"/>
                  </a:lnTo>
                  <a:lnTo>
                    <a:pt x="90" y="57"/>
                  </a:lnTo>
                  <a:lnTo>
                    <a:pt x="98" y="47"/>
                  </a:lnTo>
                  <a:lnTo>
                    <a:pt x="105" y="36"/>
                  </a:lnTo>
                  <a:lnTo>
                    <a:pt x="108" y="21"/>
                  </a:lnTo>
                  <a:lnTo>
                    <a:pt x="110" y="8"/>
                  </a:lnTo>
                  <a:lnTo>
                    <a:pt x="111" y="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2" name="Freeform 1752"/>
            <p:cNvSpPr>
              <a:spLocks/>
            </p:cNvSpPr>
            <p:nvPr/>
          </p:nvSpPr>
          <p:spPr bwMode="auto">
            <a:xfrm>
              <a:off x="3947" y="2565"/>
              <a:ext cx="110" cy="77"/>
            </a:xfrm>
            <a:custGeom>
              <a:avLst/>
              <a:gdLst>
                <a:gd name="T0" fmla="*/ 110 w 110"/>
                <a:gd name="T1" fmla="*/ 8 h 77"/>
                <a:gd name="T2" fmla="*/ 110 w 110"/>
                <a:gd name="T3" fmla="*/ 0 h 77"/>
                <a:gd name="T4" fmla="*/ 110 w 110"/>
                <a:gd name="T5" fmla="*/ 0 h 77"/>
                <a:gd name="T6" fmla="*/ 110 w 110"/>
                <a:gd name="T7" fmla="*/ 0 h 77"/>
                <a:gd name="T8" fmla="*/ 110 w 110"/>
                <a:gd name="T9" fmla="*/ 0 h 77"/>
                <a:gd name="T10" fmla="*/ 110 w 110"/>
                <a:gd name="T11" fmla="*/ 0 h 77"/>
                <a:gd name="T12" fmla="*/ 108 w 110"/>
                <a:gd name="T13" fmla="*/ 0 h 77"/>
                <a:gd name="T14" fmla="*/ 108 w 110"/>
                <a:gd name="T15" fmla="*/ 0 h 77"/>
                <a:gd name="T16" fmla="*/ 108 w 110"/>
                <a:gd name="T17" fmla="*/ 0 h 77"/>
                <a:gd name="T18" fmla="*/ 108 w 110"/>
                <a:gd name="T19" fmla="*/ 0 h 77"/>
                <a:gd name="T20" fmla="*/ 110 w 110"/>
                <a:gd name="T21" fmla="*/ 8 h 77"/>
                <a:gd name="T22" fmla="*/ 110 w 110"/>
                <a:gd name="T23" fmla="*/ 8 h 77"/>
                <a:gd name="T24" fmla="*/ 108 w 110"/>
                <a:gd name="T25" fmla="*/ 21 h 77"/>
                <a:gd name="T26" fmla="*/ 105 w 110"/>
                <a:gd name="T27" fmla="*/ 36 h 77"/>
                <a:gd name="T28" fmla="*/ 98 w 110"/>
                <a:gd name="T29" fmla="*/ 47 h 77"/>
                <a:gd name="T30" fmla="*/ 90 w 110"/>
                <a:gd name="T31" fmla="*/ 57 h 77"/>
                <a:gd name="T32" fmla="*/ 80 w 110"/>
                <a:gd name="T33" fmla="*/ 66 h 77"/>
                <a:gd name="T34" fmla="*/ 68 w 110"/>
                <a:gd name="T35" fmla="*/ 71 h 77"/>
                <a:gd name="T36" fmla="*/ 55 w 110"/>
                <a:gd name="T37" fmla="*/ 76 h 77"/>
                <a:gd name="T38" fmla="*/ 41 w 110"/>
                <a:gd name="T39" fmla="*/ 77 h 77"/>
                <a:gd name="T40" fmla="*/ 26 w 110"/>
                <a:gd name="T41" fmla="*/ 76 h 77"/>
                <a:gd name="T42" fmla="*/ 13 w 110"/>
                <a:gd name="T43" fmla="*/ 71 h 77"/>
                <a:gd name="T44" fmla="*/ 2 w 110"/>
                <a:gd name="T45" fmla="*/ 66 h 77"/>
                <a:gd name="T46" fmla="*/ 0 w 110"/>
                <a:gd name="T47" fmla="*/ 64 h 77"/>
                <a:gd name="T48" fmla="*/ 0 w 110"/>
                <a:gd name="T49" fmla="*/ 64 h 77"/>
                <a:gd name="T50" fmla="*/ 0 w 110"/>
                <a:gd name="T51" fmla="*/ 64 h 77"/>
                <a:gd name="T52" fmla="*/ 0 w 110"/>
                <a:gd name="T53" fmla="*/ 64 h 77"/>
                <a:gd name="T54" fmla="*/ 0 w 110"/>
                <a:gd name="T55" fmla="*/ 64 h 77"/>
                <a:gd name="T56" fmla="*/ 0 w 110"/>
                <a:gd name="T57" fmla="*/ 64 h 77"/>
                <a:gd name="T58" fmla="*/ 0 w 110"/>
                <a:gd name="T59" fmla="*/ 64 h 77"/>
                <a:gd name="T60" fmla="*/ 0 w 110"/>
                <a:gd name="T61" fmla="*/ 64 h 77"/>
                <a:gd name="T62" fmla="*/ 0 w 110"/>
                <a:gd name="T63" fmla="*/ 63 h 77"/>
                <a:gd name="T64" fmla="*/ 2 w 110"/>
                <a:gd name="T65" fmla="*/ 66 h 77"/>
                <a:gd name="T66" fmla="*/ 13 w 110"/>
                <a:gd name="T67" fmla="*/ 71 h 77"/>
                <a:gd name="T68" fmla="*/ 26 w 110"/>
                <a:gd name="T69" fmla="*/ 76 h 77"/>
                <a:gd name="T70" fmla="*/ 41 w 110"/>
                <a:gd name="T71" fmla="*/ 77 h 77"/>
                <a:gd name="T72" fmla="*/ 55 w 110"/>
                <a:gd name="T73" fmla="*/ 76 h 77"/>
                <a:gd name="T74" fmla="*/ 68 w 110"/>
                <a:gd name="T75" fmla="*/ 71 h 77"/>
                <a:gd name="T76" fmla="*/ 80 w 110"/>
                <a:gd name="T77" fmla="*/ 66 h 77"/>
                <a:gd name="T78" fmla="*/ 90 w 110"/>
                <a:gd name="T79" fmla="*/ 57 h 77"/>
                <a:gd name="T80" fmla="*/ 98 w 110"/>
                <a:gd name="T81" fmla="*/ 47 h 77"/>
                <a:gd name="T82" fmla="*/ 104 w 110"/>
                <a:gd name="T83" fmla="*/ 34 h 77"/>
                <a:gd name="T84" fmla="*/ 108 w 110"/>
                <a:gd name="T85" fmla="*/ 21 h 77"/>
                <a:gd name="T86" fmla="*/ 110 w 110"/>
                <a:gd name="T87" fmla="*/ 8 h 77"/>
                <a:gd name="T88" fmla="*/ 110 w 110"/>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7">
                  <a:moveTo>
                    <a:pt x="110" y="8"/>
                  </a:moveTo>
                  <a:lnTo>
                    <a:pt x="110" y="0"/>
                  </a:lnTo>
                  <a:lnTo>
                    <a:pt x="110" y="0"/>
                  </a:lnTo>
                  <a:lnTo>
                    <a:pt x="110" y="0"/>
                  </a:lnTo>
                  <a:lnTo>
                    <a:pt x="110" y="0"/>
                  </a:lnTo>
                  <a:lnTo>
                    <a:pt x="110" y="0"/>
                  </a:lnTo>
                  <a:lnTo>
                    <a:pt x="108" y="0"/>
                  </a:lnTo>
                  <a:lnTo>
                    <a:pt x="108" y="0"/>
                  </a:lnTo>
                  <a:lnTo>
                    <a:pt x="108" y="0"/>
                  </a:lnTo>
                  <a:lnTo>
                    <a:pt x="108" y="0"/>
                  </a:lnTo>
                  <a:lnTo>
                    <a:pt x="110" y="8"/>
                  </a:lnTo>
                  <a:lnTo>
                    <a:pt x="110" y="8"/>
                  </a:lnTo>
                  <a:lnTo>
                    <a:pt x="108" y="21"/>
                  </a:lnTo>
                  <a:lnTo>
                    <a:pt x="105" y="36"/>
                  </a:lnTo>
                  <a:lnTo>
                    <a:pt x="98" y="47"/>
                  </a:lnTo>
                  <a:lnTo>
                    <a:pt x="90" y="57"/>
                  </a:lnTo>
                  <a:lnTo>
                    <a:pt x="80" y="66"/>
                  </a:lnTo>
                  <a:lnTo>
                    <a:pt x="68" y="71"/>
                  </a:lnTo>
                  <a:lnTo>
                    <a:pt x="55" y="76"/>
                  </a:lnTo>
                  <a:lnTo>
                    <a:pt x="41" y="77"/>
                  </a:lnTo>
                  <a:lnTo>
                    <a:pt x="26" y="76"/>
                  </a:lnTo>
                  <a:lnTo>
                    <a:pt x="13" y="71"/>
                  </a:lnTo>
                  <a:lnTo>
                    <a:pt x="2" y="66"/>
                  </a:lnTo>
                  <a:lnTo>
                    <a:pt x="0" y="64"/>
                  </a:lnTo>
                  <a:lnTo>
                    <a:pt x="0" y="64"/>
                  </a:lnTo>
                  <a:lnTo>
                    <a:pt x="0" y="64"/>
                  </a:lnTo>
                  <a:lnTo>
                    <a:pt x="0" y="64"/>
                  </a:lnTo>
                  <a:lnTo>
                    <a:pt x="0" y="64"/>
                  </a:lnTo>
                  <a:lnTo>
                    <a:pt x="0" y="64"/>
                  </a:lnTo>
                  <a:lnTo>
                    <a:pt x="0" y="64"/>
                  </a:lnTo>
                  <a:lnTo>
                    <a:pt x="0" y="64"/>
                  </a:lnTo>
                  <a:lnTo>
                    <a:pt x="0" y="63"/>
                  </a:lnTo>
                  <a:lnTo>
                    <a:pt x="2" y="66"/>
                  </a:lnTo>
                  <a:lnTo>
                    <a:pt x="13" y="71"/>
                  </a:lnTo>
                  <a:lnTo>
                    <a:pt x="26" y="76"/>
                  </a:lnTo>
                  <a:lnTo>
                    <a:pt x="41" y="77"/>
                  </a:lnTo>
                  <a:lnTo>
                    <a:pt x="55" y="76"/>
                  </a:lnTo>
                  <a:lnTo>
                    <a:pt x="68" y="71"/>
                  </a:lnTo>
                  <a:lnTo>
                    <a:pt x="80" y="66"/>
                  </a:lnTo>
                  <a:lnTo>
                    <a:pt x="90" y="57"/>
                  </a:lnTo>
                  <a:lnTo>
                    <a:pt x="98" y="47"/>
                  </a:lnTo>
                  <a:lnTo>
                    <a:pt x="104" y="34"/>
                  </a:lnTo>
                  <a:lnTo>
                    <a:pt x="108" y="21"/>
                  </a:lnTo>
                  <a:lnTo>
                    <a:pt x="110" y="8"/>
                  </a:lnTo>
                  <a:lnTo>
                    <a:pt x="110" y="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3" name="Freeform 1753"/>
            <p:cNvSpPr>
              <a:spLocks/>
            </p:cNvSpPr>
            <p:nvPr/>
          </p:nvSpPr>
          <p:spPr bwMode="auto">
            <a:xfrm>
              <a:off x="3947" y="2563"/>
              <a:ext cx="110" cy="79"/>
            </a:xfrm>
            <a:custGeom>
              <a:avLst/>
              <a:gdLst>
                <a:gd name="T0" fmla="*/ 110 w 110"/>
                <a:gd name="T1" fmla="*/ 10 h 79"/>
                <a:gd name="T2" fmla="*/ 108 w 110"/>
                <a:gd name="T3" fmla="*/ 2 h 79"/>
                <a:gd name="T4" fmla="*/ 108 w 110"/>
                <a:gd name="T5" fmla="*/ 2 h 79"/>
                <a:gd name="T6" fmla="*/ 108 w 110"/>
                <a:gd name="T7" fmla="*/ 2 h 79"/>
                <a:gd name="T8" fmla="*/ 108 w 110"/>
                <a:gd name="T9" fmla="*/ 2 h 79"/>
                <a:gd name="T10" fmla="*/ 108 w 110"/>
                <a:gd name="T11" fmla="*/ 0 h 79"/>
                <a:gd name="T12" fmla="*/ 108 w 110"/>
                <a:gd name="T13" fmla="*/ 0 h 79"/>
                <a:gd name="T14" fmla="*/ 108 w 110"/>
                <a:gd name="T15" fmla="*/ 0 h 79"/>
                <a:gd name="T16" fmla="*/ 108 w 110"/>
                <a:gd name="T17" fmla="*/ 0 h 79"/>
                <a:gd name="T18" fmla="*/ 108 w 110"/>
                <a:gd name="T19" fmla="*/ 0 h 79"/>
                <a:gd name="T20" fmla="*/ 110 w 110"/>
                <a:gd name="T21" fmla="*/ 10 h 79"/>
                <a:gd name="T22" fmla="*/ 110 w 110"/>
                <a:gd name="T23" fmla="*/ 10 h 79"/>
                <a:gd name="T24" fmla="*/ 108 w 110"/>
                <a:gd name="T25" fmla="*/ 23 h 79"/>
                <a:gd name="T26" fmla="*/ 104 w 110"/>
                <a:gd name="T27" fmla="*/ 36 h 79"/>
                <a:gd name="T28" fmla="*/ 98 w 110"/>
                <a:gd name="T29" fmla="*/ 49 h 79"/>
                <a:gd name="T30" fmla="*/ 90 w 110"/>
                <a:gd name="T31" fmla="*/ 59 h 79"/>
                <a:gd name="T32" fmla="*/ 80 w 110"/>
                <a:gd name="T33" fmla="*/ 68 h 79"/>
                <a:gd name="T34" fmla="*/ 68 w 110"/>
                <a:gd name="T35" fmla="*/ 73 h 79"/>
                <a:gd name="T36" fmla="*/ 55 w 110"/>
                <a:gd name="T37" fmla="*/ 78 h 79"/>
                <a:gd name="T38" fmla="*/ 41 w 110"/>
                <a:gd name="T39" fmla="*/ 79 h 79"/>
                <a:gd name="T40" fmla="*/ 26 w 110"/>
                <a:gd name="T41" fmla="*/ 78 h 79"/>
                <a:gd name="T42" fmla="*/ 13 w 110"/>
                <a:gd name="T43" fmla="*/ 73 h 79"/>
                <a:gd name="T44" fmla="*/ 2 w 110"/>
                <a:gd name="T45" fmla="*/ 68 h 79"/>
                <a:gd name="T46" fmla="*/ 0 w 110"/>
                <a:gd name="T47" fmla="*/ 65 h 79"/>
                <a:gd name="T48" fmla="*/ 0 w 110"/>
                <a:gd name="T49" fmla="*/ 65 h 79"/>
                <a:gd name="T50" fmla="*/ 0 w 110"/>
                <a:gd name="T51" fmla="*/ 65 h 79"/>
                <a:gd name="T52" fmla="*/ 0 w 110"/>
                <a:gd name="T53" fmla="*/ 65 h 79"/>
                <a:gd name="T54" fmla="*/ 0 w 110"/>
                <a:gd name="T55" fmla="*/ 65 h 79"/>
                <a:gd name="T56" fmla="*/ 0 w 110"/>
                <a:gd name="T57" fmla="*/ 65 h 79"/>
                <a:gd name="T58" fmla="*/ 0 w 110"/>
                <a:gd name="T59" fmla="*/ 65 h 79"/>
                <a:gd name="T60" fmla="*/ 0 w 110"/>
                <a:gd name="T61" fmla="*/ 65 h 79"/>
                <a:gd name="T62" fmla="*/ 0 w 110"/>
                <a:gd name="T63" fmla="*/ 65 h 79"/>
                <a:gd name="T64" fmla="*/ 2 w 110"/>
                <a:gd name="T65" fmla="*/ 66 h 79"/>
                <a:gd name="T66" fmla="*/ 15 w 110"/>
                <a:gd name="T67" fmla="*/ 73 h 79"/>
                <a:gd name="T68" fmla="*/ 26 w 110"/>
                <a:gd name="T69" fmla="*/ 76 h 79"/>
                <a:gd name="T70" fmla="*/ 41 w 110"/>
                <a:gd name="T71" fmla="*/ 78 h 79"/>
                <a:gd name="T72" fmla="*/ 55 w 110"/>
                <a:gd name="T73" fmla="*/ 76 h 79"/>
                <a:gd name="T74" fmla="*/ 68 w 110"/>
                <a:gd name="T75" fmla="*/ 73 h 79"/>
                <a:gd name="T76" fmla="*/ 80 w 110"/>
                <a:gd name="T77" fmla="*/ 66 h 79"/>
                <a:gd name="T78" fmla="*/ 90 w 110"/>
                <a:gd name="T79" fmla="*/ 58 h 79"/>
                <a:gd name="T80" fmla="*/ 97 w 110"/>
                <a:gd name="T81" fmla="*/ 48 h 79"/>
                <a:gd name="T82" fmla="*/ 104 w 110"/>
                <a:gd name="T83" fmla="*/ 36 h 79"/>
                <a:gd name="T84" fmla="*/ 108 w 110"/>
                <a:gd name="T85" fmla="*/ 23 h 79"/>
                <a:gd name="T86" fmla="*/ 110 w 110"/>
                <a:gd name="T87" fmla="*/ 10 h 79"/>
                <a:gd name="T88" fmla="*/ 110 w 110"/>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0"/>
                  </a:moveTo>
                  <a:lnTo>
                    <a:pt x="108" y="2"/>
                  </a:lnTo>
                  <a:lnTo>
                    <a:pt x="108" y="2"/>
                  </a:lnTo>
                  <a:lnTo>
                    <a:pt x="108" y="2"/>
                  </a:lnTo>
                  <a:lnTo>
                    <a:pt x="108" y="2"/>
                  </a:lnTo>
                  <a:lnTo>
                    <a:pt x="108" y="0"/>
                  </a:lnTo>
                  <a:lnTo>
                    <a:pt x="108" y="0"/>
                  </a:lnTo>
                  <a:lnTo>
                    <a:pt x="108" y="0"/>
                  </a:lnTo>
                  <a:lnTo>
                    <a:pt x="108" y="0"/>
                  </a:lnTo>
                  <a:lnTo>
                    <a:pt x="108" y="0"/>
                  </a:lnTo>
                  <a:lnTo>
                    <a:pt x="110" y="10"/>
                  </a:lnTo>
                  <a:lnTo>
                    <a:pt x="110" y="10"/>
                  </a:lnTo>
                  <a:lnTo>
                    <a:pt x="108" y="23"/>
                  </a:lnTo>
                  <a:lnTo>
                    <a:pt x="104" y="36"/>
                  </a:lnTo>
                  <a:lnTo>
                    <a:pt x="98" y="49"/>
                  </a:lnTo>
                  <a:lnTo>
                    <a:pt x="90" y="59"/>
                  </a:lnTo>
                  <a:lnTo>
                    <a:pt x="80" y="68"/>
                  </a:lnTo>
                  <a:lnTo>
                    <a:pt x="68" y="73"/>
                  </a:lnTo>
                  <a:lnTo>
                    <a:pt x="55" y="78"/>
                  </a:lnTo>
                  <a:lnTo>
                    <a:pt x="41" y="79"/>
                  </a:lnTo>
                  <a:lnTo>
                    <a:pt x="26" y="78"/>
                  </a:lnTo>
                  <a:lnTo>
                    <a:pt x="13" y="73"/>
                  </a:lnTo>
                  <a:lnTo>
                    <a:pt x="2" y="68"/>
                  </a:lnTo>
                  <a:lnTo>
                    <a:pt x="0" y="65"/>
                  </a:lnTo>
                  <a:lnTo>
                    <a:pt x="0" y="65"/>
                  </a:lnTo>
                  <a:lnTo>
                    <a:pt x="0" y="65"/>
                  </a:lnTo>
                  <a:lnTo>
                    <a:pt x="0" y="65"/>
                  </a:lnTo>
                  <a:lnTo>
                    <a:pt x="0" y="65"/>
                  </a:lnTo>
                  <a:lnTo>
                    <a:pt x="0" y="65"/>
                  </a:lnTo>
                  <a:lnTo>
                    <a:pt x="0" y="65"/>
                  </a:lnTo>
                  <a:lnTo>
                    <a:pt x="0" y="65"/>
                  </a:lnTo>
                  <a:lnTo>
                    <a:pt x="0" y="65"/>
                  </a:lnTo>
                  <a:lnTo>
                    <a:pt x="2" y="66"/>
                  </a:lnTo>
                  <a:lnTo>
                    <a:pt x="15" y="73"/>
                  </a:lnTo>
                  <a:lnTo>
                    <a:pt x="26" y="76"/>
                  </a:lnTo>
                  <a:lnTo>
                    <a:pt x="41" y="78"/>
                  </a:lnTo>
                  <a:lnTo>
                    <a:pt x="55" y="76"/>
                  </a:lnTo>
                  <a:lnTo>
                    <a:pt x="68" y="73"/>
                  </a:lnTo>
                  <a:lnTo>
                    <a:pt x="80" y="66"/>
                  </a:lnTo>
                  <a:lnTo>
                    <a:pt x="90" y="58"/>
                  </a:lnTo>
                  <a:lnTo>
                    <a:pt x="97" y="48"/>
                  </a:lnTo>
                  <a:lnTo>
                    <a:pt x="104" y="36"/>
                  </a:lnTo>
                  <a:lnTo>
                    <a:pt x="108" y="23"/>
                  </a:lnTo>
                  <a:lnTo>
                    <a:pt x="110" y="10"/>
                  </a:lnTo>
                  <a:lnTo>
                    <a:pt x="110" y="1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4" name="Freeform 1754"/>
            <p:cNvSpPr>
              <a:spLocks/>
            </p:cNvSpPr>
            <p:nvPr/>
          </p:nvSpPr>
          <p:spPr bwMode="auto">
            <a:xfrm>
              <a:off x="3947" y="2563"/>
              <a:ext cx="110" cy="78"/>
            </a:xfrm>
            <a:custGeom>
              <a:avLst/>
              <a:gdLst>
                <a:gd name="T0" fmla="*/ 110 w 110"/>
                <a:gd name="T1" fmla="*/ 10 h 78"/>
                <a:gd name="T2" fmla="*/ 108 w 110"/>
                <a:gd name="T3" fmla="*/ 0 h 78"/>
                <a:gd name="T4" fmla="*/ 108 w 110"/>
                <a:gd name="T5" fmla="*/ 0 h 78"/>
                <a:gd name="T6" fmla="*/ 108 w 110"/>
                <a:gd name="T7" fmla="*/ 0 h 78"/>
                <a:gd name="T8" fmla="*/ 108 w 110"/>
                <a:gd name="T9" fmla="*/ 0 h 78"/>
                <a:gd name="T10" fmla="*/ 108 w 110"/>
                <a:gd name="T11" fmla="*/ 0 h 78"/>
                <a:gd name="T12" fmla="*/ 108 w 110"/>
                <a:gd name="T13" fmla="*/ 0 h 78"/>
                <a:gd name="T14" fmla="*/ 108 w 110"/>
                <a:gd name="T15" fmla="*/ 0 h 78"/>
                <a:gd name="T16" fmla="*/ 108 w 110"/>
                <a:gd name="T17" fmla="*/ 0 h 78"/>
                <a:gd name="T18" fmla="*/ 108 w 110"/>
                <a:gd name="T19" fmla="*/ 0 h 78"/>
                <a:gd name="T20" fmla="*/ 108 w 110"/>
                <a:gd name="T21" fmla="*/ 10 h 78"/>
                <a:gd name="T22" fmla="*/ 110 w 110"/>
                <a:gd name="T23" fmla="*/ 10 h 78"/>
                <a:gd name="T24" fmla="*/ 108 w 110"/>
                <a:gd name="T25" fmla="*/ 23 h 78"/>
                <a:gd name="T26" fmla="*/ 104 w 110"/>
                <a:gd name="T27" fmla="*/ 36 h 78"/>
                <a:gd name="T28" fmla="*/ 97 w 110"/>
                <a:gd name="T29" fmla="*/ 48 h 78"/>
                <a:gd name="T30" fmla="*/ 90 w 110"/>
                <a:gd name="T31" fmla="*/ 58 h 78"/>
                <a:gd name="T32" fmla="*/ 80 w 110"/>
                <a:gd name="T33" fmla="*/ 66 h 78"/>
                <a:gd name="T34" fmla="*/ 68 w 110"/>
                <a:gd name="T35" fmla="*/ 73 h 78"/>
                <a:gd name="T36" fmla="*/ 55 w 110"/>
                <a:gd name="T37" fmla="*/ 76 h 78"/>
                <a:gd name="T38" fmla="*/ 41 w 110"/>
                <a:gd name="T39" fmla="*/ 78 h 78"/>
                <a:gd name="T40" fmla="*/ 26 w 110"/>
                <a:gd name="T41" fmla="*/ 76 h 78"/>
                <a:gd name="T42" fmla="*/ 15 w 110"/>
                <a:gd name="T43" fmla="*/ 73 h 78"/>
                <a:gd name="T44" fmla="*/ 2 w 110"/>
                <a:gd name="T45" fmla="*/ 66 h 78"/>
                <a:gd name="T46" fmla="*/ 0 w 110"/>
                <a:gd name="T47" fmla="*/ 65 h 78"/>
                <a:gd name="T48" fmla="*/ 0 w 110"/>
                <a:gd name="T49" fmla="*/ 65 h 78"/>
                <a:gd name="T50" fmla="*/ 0 w 110"/>
                <a:gd name="T51" fmla="*/ 65 h 78"/>
                <a:gd name="T52" fmla="*/ 0 w 110"/>
                <a:gd name="T53" fmla="*/ 65 h 78"/>
                <a:gd name="T54" fmla="*/ 0 w 110"/>
                <a:gd name="T55" fmla="*/ 65 h 78"/>
                <a:gd name="T56" fmla="*/ 0 w 110"/>
                <a:gd name="T57" fmla="*/ 63 h 78"/>
                <a:gd name="T58" fmla="*/ 0 w 110"/>
                <a:gd name="T59" fmla="*/ 63 h 78"/>
                <a:gd name="T60" fmla="*/ 0 w 110"/>
                <a:gd name="T61" fmla="*/ 63 h 78"/>
                <a:gd name="T62" fmla="*/ 0 w 110"/>
                <a:gd name="T63" fmla="*/ 63 h 78"/>
                <a:gd name="T64" fmla="*/ 3 w 110"/>
                <a:gd name="T65" fmla="*/ 66 h 78"/>
                <a:gd name="T66" fmla="*/ 15 w 110"/>
                <a:gd name="T67" fmla="*/ 72 h 78"/>
                <a:gd name="T68" fmla="*/ 28 w 110"/>
                <a:gd name="T69" fmla="*/ 76 h 78"/>
                <a:gd name="T70" fmla="*/ 41 w 110"/>
                <a:gd name="T71" fmla="*/ 78 h 78"/>
                <a:gd name="T72" fmla="*/ 55 w 110"/>
                <a:gd name="T73" fmla="*/ 76 h 78"/>
                <a:gd name="T74" fmla="*/ 67 w 110"/>
                <a:gd name="T75" fmla="*/ 72 h 78"/>
                <a:gd name="T76" fmla="*/ 78 w 110"/>
                <a:gd name="T77" fmla="*/ 66 h 78"/>
                <a:gd name="T78" fmla="*/ 88 w 110"/>
                <a:gd name="T79" fmla="*/ 58 h 78"/>
                <a:gd name="T80" fmla="*/ 97 w 110"/>
                <a:gd name="T81" fmla="*/ 48 h 78"/>
                <a:gd name="T82" fmla="*/ 104 w 110"/>
                <a:gd name="T83" fmla="*/ 36 h 78"/>
                <a:gd name="T84" fmla="*/ 107 w 110"/>
                <a:gd name="T85" fmla="*/ 23 h 78"/>
                <a:gd name="T86" fmla="*/ 108 w 110"/>
                <a:gd name="T87" fmla="*/ 10 h 78"/>
                <a:gd name="T88" fmla="*/ 110 w 110"/>
                <a:gd name="T8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10"/>
                  </a:moveTo>
                  <a:lnTo>
                    <a:pt x="108" y="0"/>
                  </a:lnTo>
                  <a:lnTo>
                    <a:pt x="108" y="0"/>
                  </a:lnTo>
                  <a:lnTo>
                    <a:pt x="108" y="0"/>
                  </a:lnTo>
                  <a:lnTo>
                    <a:pt x="108" y="0"/>
                  </a:lnTo>
                  <a:lnTo>
                    <a:pt x="108" y="0"/>
                  </a:lnTo>
                  <a:lnTo>
                    <a:pt x="108" y="0"/>
                  </a:lnTo>
                  <a:lnTo>
                    <a:pt x="108" y="0"/>
                  </a:lnTo>
                  <a:lnTo>
                    <a:pt x="108" y="0"/>
                  </a:lnTo>
                  <a:lnTo>
                    <a:pt x="108" y="0"/>
                  </a:lnTo>
                  <a:lnTo>
                    <a:pt x="108" y="10"/>
                  </a:lnTo>
                  <a:lnTo>
                    <a:pt x="110" y="10"/>
                  </a:lnTo>
                  <a:lnTo>
                    <a:pt x="108" y="23"/>
                  </a:lnTo>
                  <a:lnTo>
                    <a:pt x="104" y="36"/>
                  </a:lnTo>
                  <a:lnTo>
                    <a:pt x="97" y="48"/>
                  </a:lnTo>
                  <a:lnTo>
                    <a:pt x="90" y="58"/>
                  </a:lnTo>
                  <a:lnTo>
                    <a:pt x="80" y="66"/>
                  </a:lnTo>
                  <a:lnTo>
                    <a:pt x="68" y="73"/>
                  </a:lnTo>
                  <a:lnTo>
                    <a:pt x="55" y="76"/>
                  </a:lnTo>
                  <a:lnTo>
                    <a:pt x="41" y="78"/>
                  </a:lnTo>
                  <a:lnTo>
                    <a:pt x="26" y="76"/>
                  </a:lnTo>
                  <a:lnTo>
                    <a:pt x="15" y="73"/>
                  </a:lnTo>
                  <a:lnTo>
                    <a:pt x="2" y="66"/>
                  </a:lnTo>
                  <a:lnTo>
                    <a:pt x="0" y="65"/>
                  </a:lnTo>
                  <a:lnTo>
                    <a:pt x="0" y="65"/>
                  </a:lnTo>
                  <a:lnTo>
                    <a:pt x="0" y="65"/>
                  </a:lnTo>
                  <a:lnTo>
                    <a:pt x="0" y="65"/>
                  </a:lnTo>
                  <a:lnTo>
                    <a:pt x="0" y="65"/>
                  </a:lnTo>
                  <a:lnTo>
                    <a:pt x="0" y="63"/>
                  </a:lnTo>
                  <a:lnTo>
                    <a:pt x="0" y="63"/>
                  </a:lnTo>
                  <a:lnTo>
                    <a:pt x="0" y="63"/>
                  </a:lnTo>
                  <a:lnTo>
                    <a:pt x="0" y="63"/>
                  </a:lnTo>
                  <a:lnTo>
                    <a:pt x="3" y="66"/>
                  </a:lnTo>
                  <a:lnTo>
                    <a:pt x="15" y="72"/>
                  </a:lnTo>
                  <a:lnTo>
                    <a:pt x="28" y="76"/>
                  </a:lnTo>
                  <a:lnTo>
                    <a:pt x="41" y="78"/>
                  </a:lnTo>
                  <a:lnTo>
                    <a:pt x="55" y="76"/>
                  </a:lnTo>
                  <a:lnTo>
                    <a:pt x="67" y="72"/>
                  </a:lnTo>
                  <a:lnTo>
                    <a:pt x="78" y="66"/>
                  </a:lnTo>
                  <a:lnTo>
                    <a:pt x="88" y="58"/>
                  </a:lnTo>
                  <a:lnTo>
                    <a:pt x="97" y="48"/>
                  </a:lnTo>
                  <a:lnTo>
                    <a:pt x="104" y="36"/>
                  </a:lnTo>
                  <a:lnTo>
                    <a:pt x="107" y="23"/>
                  </a:lnTo>
                  <a:lnTo>
                    <a:pt x="108"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5" name="Freeform 1755"/>
            <p:cNvSpPr>
              <a:spLocks/>
            </p:cNvSpPr>
            <p:nvPr/>
          </p:nvSpPr>
          <p:spPr bwMode="auto">
            <a:xfrm>
              <a:off x="3946" y="2562"/>
              <a:ext cx="109" cy="79"/>
            </a:xfrm>
            <a:custGeom>
              <a:avLst/>
              <a:gdLst>
                <a:gd name="T0" fmla="*/ 109 w 109"/>
                <a:gd name="T1" fmla="*/ 11 h 79"/>
                <a:gd name="T2" fmla="*/ 109 w 109"/>
                <a:gd name="T3" fmla="*/ 1 h 79"/>
                <a:gd name="T4" fmla="*/ 108 w 109"/>
                <a:gd name="T5" fmla="*/ 1 h 79"/>
                <a:gd name="T6" fmla="*/ 108 w 109"/>
                <a:gd name="T7" fmla="*/ 1 h 79"/>
                <a:gd name="T8" fmla="*/ 108 w 109"/>
                <a:gd name="T9" fmla="*/ 1 h 79"/>
                <a:gd name="T10" fmla="*/ 108 w 109"/>
                <a:gd name="T11" fmla="*/ 1 h 79"/>
                <a:gd name="T12" fmla="*/ 108 w 109"/>
                <a:gd name="T13" fmla="*/ 1 h 79"/>
                <a:gd name="T14" fmla="*/ 108 w 109"/>
                <a:gd name="T15" fmla="*/ 1 h 79"/>
                <a:gd name="T16" fmla="*/ 108 w 109"/>
                <a:gd name="T17" fmla="*/ 0 h 79"/>
                <a:gd name="T18" fmla="*/ 108 w 109"/>
                <a:gd name="T19" fmla="*/ 0 h 79"/>
                <a:gd name="T20" fmla="*/ 109 w 109"/>
                <a:gd name="T21" fmla="*/ 11 h 79"/>
                <a:gd name="T22" fmla="*/ 109 w 109"/>
                <a:gd name="T23" fmla="*/ 11 h 79"/>
                <a:gd name="T24" fmla="*/ 108 w 109"/>
                <a:gd name="T25" fmla="*/ 24 h 79"/>
                <a:gd name="T26" fmla="*/ 105 w 109"/>
                <a:gd name="T27" fmla="*/ 37 h 79"/>
                <a:gd name="T28" fmla="*/ 98 w 109"/>
                <a:gd name="T29" fmla="*/ 49 h 79"/>
                <a:gd name="T30" fmla="*/ 89 w 109"/>
                <a:gd name="T31" fmla="*/ 59 h 79"/>
                <a:gd name="T32" fmla="*/ 79 w 109"/>
                <a:gd name="T33" fmla="*/ 67 h 79"/>
                <a:gd name="T34" fmla="*/ 68 w 109"/>
                <a:gd name="T35" fmla="*/ 73 h 79"/>
                <a:gd name="T36" fmla="*/ 56 w 109"/>
                <a:gd name="T37" fmla="*/ 77 h 79"/>
                <a:gd name="T38" fmla="*/ 42 w 109"/>
                <a:gd name="T39" fmla="*/ 79 h 79"/>
                <a:gd name="T40" fmla="*/ 29 w 109"/>
                <a:gd name="T41" fmla="*/ 77 h 79"/>
                <a:gd name="T42" fmla="*/ 16 w 109"/>
                <a:gd name="T43" fmla="*/ 73 h 79"/>
                <a:gd name="T44" fmla="*/ 4 w 109"/>
                <a:gd name="T45" fmla="*/ 67 h 79"/>
                <a:gd name="T46" fmla="*/ 1 w 109"/>
                <a:gd name="T47" fmla="*/ 64 h 79"/>
                <a:gd name="T48" fmla="*/ 1 w 109"/>
                <a:gd name="T49" fmla="*/ 64 h 79"/>
                <a:gd name="T50" fmla="*/ 1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4 w 109"/>
                <a:gd name="T65" fmla="*/ 67 h 79"/>
                <a:gd name="T66" fmla="*/ 16 w 109"/>
                <a:gd name="T67" fmla="*/ 73 h 79"/>
                <a:gd name="T68" fmla="*/ 29 w 109"/>
                <a:gd name="T69" fmla="*/ 77 h 79"/>
                <a:gd name="T70" fmla="*/ 42 w 109"/>
                <a:gd name="T71" fmla="*/ 79 h 79"/>
                <a:gd name="T72" fmla="*/ 55 w 109"/>
                <a:gd name="T73" fmla="*/ 77 h 79"/>
                <a:gd name="T74" fmla="*/ 68 w 109"/>
                <a:gd name="T75" fmla="*/ 73 h 79"/>
                <a:gd name="T76" fmla="*/ 79 w 109"/>
                <a:gd name="T77" fmla="*/ 67 h 79"/>
                <a:gd name="T78" fmla="*/ 89 w 109"/>
                <a:gd name="T79" fmla="*/ 59 h 79"/>
                <a:gd name="T80" fmla="*/ 98 w 109"/>
                <a:gd name="T81" fmla="*/ 49 h 79"/>
                <a:gd name="T82" fmla="*/ 104 w 109"/>
                <a:gd name="T83" fmla="*/ 37 h 79"/>
                <a:gd name="T84" fmla="*/ 108 w 109"/>
                <a:gd name="T85" fmla="*/ 24 h 79"/>
                <a:gd name="T86" fmla="*/ 109 w 109"/>
                <a:gd name="T87" fmla="*/ 11 h 79"/>
                <a:gd name="T88" fmla="*/ 109 w 109"/>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1"/>
                  </a:moveTo>
                  <a:lnTo>
                    <a:pt x="109" y="1"/>
                  </a:lnTo>
                  <a:lnTo>
                    <a:pt x="108" y="1"/>
                  </a:lnTo>
                  <a:lnTo>
                    <a:pt x="108" y="1"/>
                  </a:lnTo>
                  <a:lnTo>
                    <a:pt x="108" y="1"/>
                  </a:lnTo>
                  <a:lnTo>
                    <a:pt x="108" y="1"/>
                  </a:lnTo>
                  <a:lnTo>
                    <a:pt x="108" y="1"/>
                  </a:lnTo>
                  <a:lnTo>
                    <a:pt x="108" y="1"/>
                  </a:lnTo>
                  <a:lnTo>
                    <a:pt x="108" y="0"/>
                  </a:lnTo>
                  <a:lnTo>
                    <a:pt x="108" y="0"/>
                  </a:lnTo>
                  <a:lnTo>
                    <a:pt x="109" y="11"/>
                  </a:lnTo>
                  <a:lnTo>
                    <a:pt x="109" y="11"/>
                  </a:lnTo>
                  <a:lnTo>
                    <a:pt x="108" y="24"/>
                  </a:lnTo>
                  <a:lnTo>
                    <a:pt x="105" y="37"/>
                  </a:lnTo>
                  <a:lnTo>
                    <a:pt x="98" y="49"/>
                  </a:lnTo>
                  <a:lnTo>
                    <a:pt x="89" y="59"/>
                  </a:lnTo>
                  <a:lnTo>
                    <a:pt x="79" y="67"/>
                  </a:lnTo>
                  <a:lnTo>
                    <a:pt x="68" y="73"/>
                  </a:lnTo>
                  <a:lnTo>
                    <a:pt x="56" y="77"/>
                  </a:lnTo>
                  <a:lnTo>
                    <a:pt x="42" y="79"/>
                  </a:lnTo>
                  <a:lnTo>
                    <a:pt x="29" y="77"/>
                  </a:lnTo>
                  <a:lnTo>
                    <a:pt x="16" y="73"/>
                  </a:lnTo>
                  <a:lnTo>
                    <a:pt x="4" y="67"/>
                  </a:lnTo>
                  <a:lnTo>
                    <a:pt x="1" y="64"/>
                  </a:lnTo>
                  <a:lnTo>
                    <a:pt x="1" y="64"/>
                  </a:lnTo>
                  <a:lnTo>
                    <a:pt x="1" y="64"/>
                  </a:lnTo>
                  <a:lnTo>
                    <a:pt x="0" y="64"/>
                  </a:lnTo>
                  <a:lnTo>
                    <a:pt x="0" y="64"/>
                  </a:lnTo>
                  <a:lnTo>
                    <a:pt x="0" y="64"/>
                  </a:lnTo>
                  <a:lnTo>
                    <a:pt x="0" y="64"/>
                  </a:lnTo>
                  <a:lnTo>
                    <a:pt x="0" y="64"/>
                  </a:lnTo>
                  <a:lnTo>
                    <a:pt x="0" y="64"/>
                  </a:lnTo>
                  <a:lnTo>
                    <a:pt x="4" y="67"/>
                  </a:lnTo>
                  <a:lnTo>
                    <a:pt x="16" y="73"/>
                  </a:lnTo>
                  <a:lnTo>
                    <a:pt x="29" y="77"/>
                  </a:lnTo>
                  <a:lnTo>
                    <a:pt x="42" y="79"/>
                  </a:lnTo>
                  <a:lnTo>
                    <a:pt x="55" y="77"/>
                  </a:lnTo>
                  <a:lnTo>
                    <a:pt x="68" y="73"/>
                  </a:lnTo>
                  <a:lnTo>
                    <a:pt x="79" y="67"/>
                  </a:lnTo>
                  <a:lnTo>
                    <a:pt x="89" y="59"/>
                  </a:lnTo>
                  <a:lnTo>
                    <a:pt x="98" y="49"/>
                  </a:lnTo>
                  <a:lnTo>
                    <a:pt x="104" y="37"/>
                  </a:lnTo>
                  <a:lnTo>
                    <a:pt x="108" y="24"/>
                  </a:lnTo>
                  <a:lnTo>
                    <a:pt x="109" y="11"/>
                  </a:lnTo>
                  <a:lnTo>
                    <a:pt x="109" y="11"/>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6" name="Freeform 1756"/>
            <p:cNvSpPr>
              <a:spLocks/>
            </p:cNvSpPr>
            <p:nvPr/>
          </p:nvSpPr>
          <p:spPr bwMode="auto">
            <a:xfrm>
              <a:off x="3946" y="2562"/>
              <a:ext cx="109" cy="79"/>
            </a:xfrm>
            <a:custGeom>
              <a:avLst/>
              <a:gdLst>
                <a:gd name="T0" fmla="*/ 109 w 109"/>
                <a:gd name="T1" fmla="*/ 11 h 79"/>
                <a:gd name="T2" fmla="*/ 108 w 109"/>
                <a:gd name="T3" fmla="*/ 0 h 79"/>
                <a:gd name="T4" fmla="*/ 108 w 109"/>
                <a:gd name="T5" fmla="*/ 0 h 79"/>
                <a:gd name="T6" fmla="*/ 108 w 109"/>
                <a:gd name="T7" fmla="*/ 0 h 79"/>
                <a:gd name="T8" fmla="*/ 108 w 109"/>
                <a:gd name="T9" fmla="*/ 0 h 79"/>
                <a:gd name="T10" fmla="*/ 108 w 109"/>
                <a:gd name="T11" fmla="*/ 0 h 79"/>
                <a:gd name="T12" fmla="*/ 108 w 109"/>
                <a:gd name="T13" fmla="*/ 0 h 79"/>
                <a:gd name="T14" fmla="*/ 108 w 109"/>
                <a:gd name="T15" fmla="*/ 0 h 79"/>
                <a:gd name="T16" fmla="*/ 108 w 109"/>
                <a:gd name="T17" fmla="*/ 0 h 79"/>
                <a:gd name="T18" fmla="*/ 108 w 109"/>
                <a:gd name="T19" fmla="*/ 0 h 79"/>
                <a:gd name="T20" fmla="*/ 109 w 109"/>
                <a:gd name="T21" fmla="*/ 11 h 79"/>
                <a:gd name="T22" fmla="*/ 109 w 109"/>
                <a:gd name="T23" fmla="*/ 11 h 79"/>
                <a:gd name="T24" fmla="*/ 108 w 109"/>
                <a:gd name="T25" fmla="*/ 24 h 79"/>
                <a:gd name="T26" fmla="*/ 104 w 109"/>
                <a:gd name="T27" fmla="*/ 37 h 79"/>
                <a:gd name="T28" fmla="*/ 98 w 109"/>
                <a:gd name="T29" fmla="*/ 49 h 79"/>
                <a:gd name="T30" fmla="*/ 89 w 109"/>
                <a:gd name="T31" fmla="*/ 59 h 79"/>
                <a:gd name="T32" fmla="*/ 79 w 109"/>
                <a:gd name="T33" fmla="*/ 67 h 79"/>
                <a:gd name="T34" fmla="*/ 68 w 109"/>
                <a:gd name="T35" fmla="*/ 73 h 79"/>
                <a:gd name="T36" fmla="*/ 55 w 109"/>
                <a:gd name="T37" fmla="*/ 77 h 79"/>
                <a:gd name="T38" fmla="*/ 42 w 109"/>
                <a:gd name="T39" fmla="*/ 79 h 79"/>
                <a:gd name="T40" fmla="*/ 29 w 109"/>
                <a:gd name="T41" fmla="*/ 77 h 79"/>
                <a:gd name="T42" fmla="*/ 16 w 109"/>
                <a:gd name="T43" fmla="*/ 73 h 79"/>
                <a:gd name="T44" fmla="*/ 4 w 109"/>
                <a:gd name="T45" fmla="*/ 67 h 79"/>
                <a:gd name="T46" fmla="*/ 0 w 109"/>
                <a:gd name="T47" fmla="*/ 64 h 79"/>
                <a:gd name="T48" fmla="*/ 0 w 109"/>
                <a:gd name="T49" fmla="*/ 64 h 79"/>
                <a:gd name="T50" fmla="*/ 0 w 109"/>
                <a:gd name="T51" fmla="*/ 63 h 79"/>
                <a:gd name="T52" fmla="*/ 0 w 109"/>
                <a:gd name="T53" fmla="*/ 63 h 79"/>
                <a:gd name="T54" fmla="*/ 0 w 109"/>
                <a:gd name="T55" fmla="*/ 63 h 79"/>
                <a:gd name="T56" fmla="*/ 0 w 109"/>
                <a:gd name="T57" fmla="*/ 63 h 79"/>
                <a:gd name="T58" fmla="*/ 0 w 109"/>
                <a:gd name="T59" fmla="*/ 63 h 79"/>
                <a:gd name="T60" fmla="*/ 0 w 109"/>
                <a:gd name="T61" fmla="*/ 63 h 79"/>
                <a:gd name="T62" fmla="*/ 0 w 109"/>
                <a:gd name="T63" fmla="*/ 63 h 79"/>
                <a:gd name="T64" fmla="*/ 4 w 109"/>
                <a:gd name="T65" fmla="*/ 66 h 79"/>
                <a:gd name="T66" fmla="*/ 16 w 109"/>
                <a:gd name="T67" fmla="*/ 73 h 79"/>
                <a:gd name="T68" fmla="*/ 29 w 109"/>
                <a:gd name="T69" fmla="*/ 76 h 79"/>
                <a:gd name="T70" fmla="*/ 42 w 109"/>
                <a:gd name="T71" fmla="*/ 77 h 79"/>
                <a:gd name="T72" fmla="*/ 55 w 109"/>
                <a:gd name="T73" fmla="*/ 76 h 79"/>
                <a:gd name="T74" fmla="*/ 68 w 109"/>
                <a:gd name="T75" fmla="*/ 73 h 79"/>
                <a:gd name="T76" fmla="*/ 79 w 109"/>
                <a:gd name="T77" fmla="*/ 66 h 79"/>
                <a:gd name="T78" fmla="*/ 89 w 109"/>
                <a:gd name="T79" fmla="*/ 59 h 79"/>
                <a:gd name="T80" fmla="*/ 98 w 109"/>
                <a:gd name="T81" fmla="*/ 49 h 79"/>
                <a:gd name="T82" fmla="*/ 104 w 109"/>
                <a:gd name="T83" fmla="*/ 37 h 79"/>
                <a:gd name="T84" fmla="*/ 108 w 109"/>
                <a:gd name="T85" fmla="*/ 24 h 79"/>
                <a:gd name="T86" fmla="*/ 109 w 109"/>
                <a:gd name="T87" fmla="*/ 11 h 79"/>
                <a:gd name="T88" fmla="*/ 109 w 109"/>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1"/>
                  </a:moveTo>
                  <a:lnTo>
                    <a:pt x="108" y="0"/>
                  </a:lnTo>
                  <a:lnTo>
                    <a:pt x="108" y="0"/>
                  </a:lnTo>
                  <a:lnTo>
                    <a:pt x="108" y="0"/>
                  </a:lnTo>
                  <a:lnTo>
                    <a:pt x="108" y="0"/>
                  </a:lnTo>
                  <a:lnTo>
                    <a:pt x="108" y="0"/>
                  </a:lnTo>
                  <a:lnTo>
                    <a:pt x="108" y="0"/>
                  </a:lnTo>
                  <a:lnTo>
                    <a:pt x="108" y="0"/>
                  </a:lnTo>
                  <a:lnTo>
                    <a:pt x="108" y="0"/>
                  </a:lnTo>
                  <a:lnTo>
                    <a:pt x="108" y="0"/>
                  </a:lnTo>
                  <a:lnTo>
                    <a:pt x="109" y="11"/>
                  </a:lnTo>
                  <a:lnTo>
                    <a:pt x="109" y="11"/>
                  </a:lnTo>
                  <a:lnTo>
                    <a:pt x="108" y="24"/>
                  </a:lnTo>
                  <a:lnTo>
                    <a:pt x="104" y="37"/>
                  </a:lnTo>
                  <a:lnTo>
                    <a:pt x="98" y="49"/>
                  </a:lnTo>
                  <a:lnTo>
                    <a:pt x="89" y="59"/>
                  </a:lnTo>
                  <a:lnTo>
                    <a:pt x="79" y="67"/>
                  </a:lnTo>
                  <a:lnTo>
                    <a:pt x="68" y="73"/>
                  </a:lnTo>
                  <a:lnTo>
                    <a:pt x="55" y="77"/>
                  </a:lnTo>
                  <a:lnTo>
                    <a:pt x="42" y="79"/>
                  </a:lnTo>
                  <a:lnTo>
                    <a:pt x="29" y="77"/>
                  </a:lnTo>
                  <a:lnTo>
                    <a:pt x="16" y="73"/>
                  </a:lnTo>
                  <a:lnTo>
                    <a:pt x="4" y="67"/>
                  </a:lnTo>
                  <a:lnTo>
                    <a:pt x="0" y="64"/>
                  </a:lnTo>
                  <a:lnTo>
                    <a:pt x="0" y="64"/>
                  </a:lnTo>
                  <a:lnTo>
                    <a:pt x="0" y="63"/>
                  </a:lnTo>
                  <a:lnTo>
                    <a:pt x="0" y="63"/>
                  </a:lnTo>
                  <a:lnTo>
                    <a:pt x="0" y="63"/>
                  </a:lnTo>
                  <a:lnTo>
                    <a:pt x="0" y="63"/>
                  </a:lnTo>
                  <a:lnTo>
                    <a:pt x="0" y="63"/>
                  </a:lnTo>
                  <a:lnTo>
                    <a:pt x="0" y="63"/>
                  </a:lnTo>
                  <a:lnTo>
                    <a:pt x="0" y="63"/>
                  </a:lnTo>
                  <a:lnTo>
                    <a:pt x="4" y="66"/>
                  </a:lnTo>
                  <a:lnTo>
                    <a:pt x="16" y="73"/>
                  </a:lnTo>
                  <a:lnTo>
                    <a:pt x="29" y="76"/>
                  </a:lnTo>
                  <a:lnTo>
                    <a:pt x="42" y="77"/>
                  </a:lnTo>
                  <a:lnTo>
                    <a:pt x="55" y="76"/>
                  </a:lnTo>
                  <a:lnTo>
                    <a:pt x="68" y="73"/>
                  </a:lnTo>
                  <a:lnTo>
                    <a:pt x="79" y="66"/>
                  </a:lnTo>
                  <a:lnTo>
                    <a:pt x="89" y="59"/>
                  </a:lnTo>
                  <a:lnTo>
                    <a:pt x="98" y="49"/>
                  </a:lnTo>
                  <a:lnTo>
                    <a:pt x="104" y="37"/>
                  </a:lnTo>
                  <a:lnTo>
                    <a:pt x="108" y="24"/>
                  </a:lnTo>
                  <a:lnTo>
                    <a:pt x="109" y="11"/>
                  </a:lnTo>
                  <a:lnTo>
                    <a:pt x="109" y="11"/>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7" name="Freeform 1757"/>
            <p:cNvSpPr>
              <a:spLocks/>
            </p:cNvSpPr>
            <p:nvPr/>
          </p:nvSpPr>
          <p:spPr bwMode="auto">
            <a:xfrm>
              <a:off x="3946" y="2562"/>
              <a:ext cx="109" cy="77"/>
            </a:xfrm>
            <a:custGeom>
              <a:avLst/>
              <a:gdLst>
                <a:gd name="T0" fmla="*/ 109 w 109"/>
                <a:gd name="T1" fmla="*/ 11 h 77"/>
                <a:gd name="T2" fmla="*/ 108 w 109"/>
                <a:gd name="T3" fmla="*/ 0 h 77"/>
                <a:gd name="T4" fmla="*/ 108 w 109"/>
                <a:gd name="T5" fmla="*/ 0 h 77"/>
                <a:gd name="T6" fmla="*/ 108 w 109"/>
                <a:gd name="T7" fmla="*/ 0 h 77"/>
                <a:gd name="T8" fmla="*/ 108 w 109"/>
                <a:gd name="T9" fmla="*/ 0 h 77"/>
                <a:gd name="T10" fmla="*/ 108 w 109"/>
                <a:gd name="T11" fmla="*/ 0 h 77"/>
                <a:gd name="T12" fmla="*/ 108 w 109"/>
                <a:gd name="T13" fmla="*/ 0 h 77"/>
                <a:gd name="T14" fmla="*/ 106 w 109"/>
                <a:gd name="T15" fmla="*/ 0 h 77"/>
                <a:gd name="T16" fmla="*/ 106 w 109"/>
                <a:gd name="T17" fmla="*/ 0 h 77"/>
                <a:gd name="T18" fmla="*/ 106 w 109"/>
                <a:gd name="T19" fmla="*/ 0 h 77"/>
                <a:gd name="T20" fmla="*/ 108 w 109"/>
                <a:gd name="T21" fmla="*/ 11 h 77"/>
                <a:gd name="T22" fmla="*/ 109 w 109"/>
                <a:gd name="T23" fmla="*/ 11 h 77"/>
                <a:gd name="T24" fmla="*/ 108 w 109"/>
                <a:gd name="T25" fmla="*/ 24 h 77"/>
                <a:gd name="T26" fmla="*/ 104 w 109"/>
                <a:gd name="T27" fmla="*/ 37 h 77"/>
                <a:gd name="T28" fmla="*/ 98 w 109"/>
                <a:gd name="T29" fmla="*/ 49 h 77"/>
                <a:gd name="T30" fmla="*/ 89 w 109"/>
                <a:gd name="T31" fmla="*/ 59 h 77"/>
                <a:gd name="T32" fmla="*/ 79 w 109"/>
                <a:gd name="T33" fmla="*/ 66 h 77"/>
                <a:gd name="T34" fmla="*/ 68 w 109"/>
                <a:gd name="T35" fmla="*/ 73 h 77"/>
                <a:gd name="T36" fmla="*/ 55 w 109"/>
                <a:gd name="T37" fmla="*/ 76 h 77"/>
                <a:gd name="T38" fmla="*/ 42 w 109"/>
                <a:gd name="T39" fmla="*/ 77 h 77"/>
                <a:gd name="T40" fmla="*/ 29 w 109"/>
                <a:gd name="T41" fmla="*/ 76 h 77"/>
                <a:gd name="T42" fmla="*/ 16 w 109"/>
                <a:gd name="T43" fmla="*/ 73 h 77"/>
                <a:gd name="T44" fmla="*/ 4 w 109"/>
                <a:gd name="T45" fmla="*/ 66 h 77"/>
                <a:gd name="T46" fmla="*/ 0 w 109"/>
                <a:gd name="T47" fmla="*/ 63 h 77"/>
                <a:gd name="T48" fmla="*/ 0 w 109"/>
                <a:gd name="T49" fmla="*/ 63 h 77"/>
                <a:gd name="T50" fmla="*/ 0 w 109"/>
                <a:gd name="T51" fmla="*/ 63 h 77"/>
                <a:gd name="T52" fmla="*/ 0 w 109"/>
                <a:gd name="T53" fmla="*/ 63 h 77"/>
                <a:gd name="T54" fmla="*/ 0 w 109"/>
                <a:gd name="T55" fmla="*/ 63 h 77"/>
                <a:gd name="T56" fmla="*/ 0 w 109"/>
                <a:gd name="T57" fmla="*/ 63 h 77"/>
                <a:gd name="T58" fmla="*/ 0 w 109"/>
                <a:gd name="T59" fmla="*/ 63 h 77"/>
                <a:gd name="T60" fmla="*/ 0 w 109"/>
                <a:gd name="T61" fmla="*/ 62 h 77"/>
                <a:gd name="T62" fmla="*/ 0 w 109"/>
                <a:gd name="T63" fmla="*/ 62 h 77"/>
                <a:gd name="T64" fmla="*/ 4 w 109"/>
                <a:gd name="T65" fmla="*/ 66 h 77"/>
                <a:gd name="T66" fmla="*/ 16 w 109"/>
                <a:gd name="T67" fmla="*/ 72 h 77"/>
                <a:gd name="T68" fmla="*/ 29 w 109"/>
                <a:gd name="T69" fmla="*/ 76 h 77"/>
                <a:gd name="T70" fmla="*/ 42 w 109"/>
                <a:gd name="T71" fmla="*/ 77 h 77"/>
                <a:gd name="T72" fmla="*/ 55 w 109"/>
                <a:gd name="T73" fmla="*/ 76 h 77"/>
                <a:gd name="T74" fmla="*/ 68 w 109"/>
                <a:gd name="T75" fmla="*/ 72 h 77"/>
                <a:gd name="T76" fmla="*/ 79 w 109"/>
                <a:gd name="T77" fmla="*/ 66 h 77"/>
                <a:gd name="T78" fmla="*/ 89 w 109"/>
                <a:gd name="T79" fmla="*/ 57 h 77"/>
                <a:gd name="T80" fmla="*/ 96 w 109"/>
                <a:gd name="T81" fmla="*/ 49 h 77"/>
                <a:gd name="T82" fmla="*/ 104 w 109"/>
                <a:gd name="T83" fmla="*/ 37 h 77"/>
                <a:gd name="T84" fmla="*/ 106 w 109"/>
                <a:gd name="T85" fmla="*/ 24 h 77"/>
                <a:gd name="T86" fmla="*/ 108 w 109"/>
                <a:gd name="T87" fmla="*/ 11 h 77"/>
                <a:gd name="T88" fmla="*/ 109 w 109"/>
                <a:gd name="T8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11"/>
                  </a:moveTo>
                  <a:lnTo>
                    <a:pt x="108" y="0"/>
                  </a:lnTo>
                  <a:lnTo>
                    <a:pt x="108" y="0"/>
                  </a:lnTo>
                  <a:lnTo>
                    <a:pt x="108" y="0"/>
                  </a:lnTo>
                  <a:lnTo>
                    <a:pt x="108" y="0"/>
                  </a:lnTo>
                  <a:lnTo>
                    <a:pt x="108" y="0"/>
                  </a:lnTo>
                  <a:lnTo>
                    <a:pt x="108" y="0"/>
                  </a:lnTo>
                  <a:lnTo>
                    <a:pt x="106" y="0"/>
                  </a:lnTo>
                  <a:lnTo>
                    <a:pt x="106" y="0"/>
                  </a:lnTo>
                  <a:lnTo>
                    <a:pt x="106" y="0"/>
                  </a:lnTo>
                  <a:lnTo>
                    <a:pt x="108" y="11"/>
                  </a:lnTo>
                  <a:lnTo>
                    <a:pt x="109" y="11"/>
                  </a:lnTo>
                  <a:lnTo>
                    <a:pt x="108" y="24"/>
                  </a:lnTo>
                  <a:lnTo>
                    <a:pt x="104" y="37"/>
                  </a:lnTo>
                  <a:lnTo>
                    <a:pt x="98" y="49"/>
                  </a:lnTo>
                  <a:lnTo>
                    <a:pt x="89" y="59"/>
                  </a:lnTo>
                  <a:lnTo>
                    <a:pt x="79" y="66"/>
                  </a:lnTo>
                  <a:lnTo>
                    <a:pt x="68" y="73"/>
                  </a:lnTo>
                  <a:lnTo>
                    <a:pt x="55" y="76"/>
                  </a:lnTo>
                  <a:lnTo>
                    <a:pt x="42" y="77"/>
                  </a:lnTo>
                  <a:lnTo>
                    <a:pt x="29" y="76"/>
                  </a:lnTo>
                  <a:lnTo>
                    <a:pt x="16" y="73"/>
                  </a:lnTo>
                  <a:lnTo>
                    <a:pt x="4" y="66"/>
                  </a:lnTo>
                  <a:lnTo>
                    <a:pt x="0" y="63"/>
                  </a:lnTo>
                  <a:lnTo>
                    <a:pt x="0" y="63"/>
                  </a:lnTo>
                  <a:lnTo>
                    <a:pt x="0" y="63"/>
                  </a:lnTo>
                  <a:lnTo>
                    <a:pt x="0" y="63"/>
                  </a:lnTo>
                  <a:lnTo>
                    <a:pt x="0" y="63"/>
                  </a:lnTo>
                  <a:lnTo>
                    <a:pt x="0" y="63"/>
                  </a:lnTo>
                  <a:lnTo>
                    <a:pt x="0" y="63"/>
                  </a:lnTo>
                  <a:lnTo>
                    <a:pt x="0" y="62"/>
                  </a:lnTo>
                  <a:lnTo>
                    <a:pt x="0" y="62"/>
                  </a:lnTo>
                  <a:lnTo>
                    <a:pt x="4" y="66"/>
                  </a:lnTo>
                  <a:lnTo>
                    <a:pt x="16" y="72"/>
                  </a:lnTo>
                  <a:lnTo>
                    <a:pt x="29" y="76"/>
                  </a:lnTo>
                  <a:lnTo>
                    <a:pt x="42" y="77"/>
                  </a:lnTo>
                  <a:lnTo>
                    <a:pt x="55" y="76"/>
                  </a:lnTo>
                  <a:lnTo>
                    <a:pt x="68" y="72"/>
                  </a:lnTo>
                  <a:lnTo>
                    <a:pt x="79" y="66"/>
                  </a:lnTo>
                  <a:lnTo>
                    <a:pt x="89" y="57"/>
                  </a:lnTo>
                  <a:lnTo>
                    <a:pt x="96" y="49"/>
                  </a:lnTo>
                  <a:lnTo>
                    <a:pt x="104" y="37"/>
                  </a:lnTo>
                  <a:lnTo>
                    <a:pt x="106" y="24"/>
                  </a:lnTo>
                  <a:lnTo>
                    <a:pt x="108" y="11"/>
                  </a:lnTo>
                  <a:lnTo>
                    <a:pt x="109" y="1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8" name="Freeform 1758"/>
            <p:cNvSpPr>
              <a:spLocks/>
            </p:cNvSpPr>
            <p:nvPr/>
          </p:nvSpPr>
          <p:spPr bwMode="auto">
            <a:xfrm>
              <a:off x="3946" y="2560"/>
              <a:ext cx="108" cy="79"/>
            </a:xfrm>
            <a:custGeom>
              <a:avLst/>
              <a:gdLst>
                <a:gd name="T0" fmla="*/ 108 w 108"/>
                <a:gd name="T1" fmla="*/ 13 h 79"/>
                <a:gd name="T2" fmla="*/ 106 w 108"/>
                <a:gd name="T3" fmla="*/ 2 h 79"/>
                <a:gd name="T4" fmla="*/ 106 w 108"/>
                <a:gd name="T5" fmla="*/ 2 h 79"/>
                <a:gd name="T6" fmla="*/ 106 w 108"/>
                <a:gd name="T7" fmla="*/ 2 h 79"/>
                <a:gd name="T8" fmla="*/ 106 w 108"/>
                <a:gd name="T9" fmla="*/ 2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8 w 108"/>
                <a:gd name="T21" fmla="*/ 13 h 79"/>
                <a:gd name="T22" fmla="*/ 108 w 108"/>
                <a:gd name="T23" fmla="*/ 13 h 79"/>
                <a:gd name="T24" fmla="*/ 106 w 108"/>
                <a:gd name="T25" fmla="*/ 26 h 79"/>
                <a:gd name="T26" fmla="*/ 104 w 108"/>
                <a:gd name="T27" fmla="*/ 39 h 79"/>
                <a:gd name="T28" fmla="*/ 96 w 108"/>
                <a:gd name="T29" fmla="*/ 51 h 79"/>
                <a:gd name="T30" fmla="*/ 89 w 108"/>
                <a:gd name="T31" fmla="*/ 59 h 79"/>
                <a:gd name="T32" fmla="*/ 79 w 108"/>
                <a:gd name="T33" fmla="*/ 68 h 79"/>
                <a:gd name="T34" fmla="*/ 68 w 108"/>
                <a:gd name="T35" fmla="*/ 74 h 79"/>
                <a:gd name="T36" fmla="*/ 55 w 108"/>
                <a:gd name="T37" fmla="*/ 78 h 79"/>
                <a:gd name="T38" fmla="*/ 42 w 108"/>
                <a:gd name="T39" fmla="*/ 79 h 79"/>
                <a:gd name="T40" fmla="*/ 29 w 108"/>
                <a:gd name="T41" fmla="*/ 78 h 79"/>
                <a:gd name="T42" fmla="*/ 16 w 108"/>
                <a:gd name="T43" fmla="*/ 74 h 79"/>
                <a:gd name="T44" fmla="*/ 4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4 h 79"/>
                <a:gd name="T64" fmla="*/ 4 w 108"/>
                <a:gd name="T65" fmla="*/ 68 h 79"/>
                <a:gd name="T66" fmla="*/ 16 w 108"/>
                <a:gd name="T67" fmla="*/ 74 h 79"/>
                <a:gd name="T68" fmla="*/ 29 w 108"/>
                <a:gd name="T69" fmla="*/ 78 h 79"/>
                <a:gd name="T70" fmla="*/ 42 w 108"/>
                <a:gd name="T71" fmla="*/ 79 h 79"/>
                <a:gd name="T72" fmla="*/ 55 w 108"/>
                <a:gd name="T73" fmla="*/ 78 h 79"/>
                <a:gd name="T74" fmla="*/ 68 w 108"/>
                <a:gd name="T75" fmla="*/ 74 h 79"/>
                <a:gd name="T76" fmla="*/ 79 w 108"/>
                <a:gd name="T77" fmla="*/ 68 h 79"/>
                <a:gd name="T78" fmla="*/ 88 w 108"/>
                <a:gd name="T79" fmla="*/ 59 h 79"/>
                <a:gd name="T80" fmla="*/ 96 w 108"/>
                <a:gd name="T81" fmla="*/ 49 h 79"/>
                <a:gd name="T82" fmla="*/ 102 w 108"/>
                <a:gd name="T83" fmla="*/ 39 h 79"/>
                <a:gd name="T84" fmla="*/ 106 w 108"/>
                <a:gd name="T85" fmla="*/ 26 h 79"/>
                <a:gd name="T86" fmla="*/ 108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6" y="2"/>
                  </a:lnTo>
                  <a:lnTo>
                    <a:pt x="106" y="2"/>
                  </a:lnTo>
                  <a:lnTo>
                    <a:pt x="106" y="2"/>
                  </a:lnTo>
                  <a:lnTo>
                    <a:pt x="106" y="2"/>
                  </a:lnTo>
                  <a:lnTo>
                    <a:pt x="106" y="0"/>
                  </a:lnTo>
                  <a:lnTo>
                    <a:pt x="106" y="0"/>
                  </a:lnTo>
                  <a:lnTo>
                    <a:pt x="106" y="0"/>
                  </a:lnTo>
                  <a:lnTo>
                    <a:pt x="106" y="0"/>
                  </a:lnTo>
                  <a:lnTo>
                    <a:pt x="106" y="0"/>
                  </a:lnTo>
                  <a:lnTo>
                    <a:pt x="108" y="13"/>
                  </a:lnTo>
                  <a:lnTo>
                    <a:pt x="108" y="13"/>
                  </a:lnTo>
                  <a:lnTo>
                    <a:pt x="106" y="26"/>
                  </a:lnTo>
                  <a:lnTo>
                    <a:pt x="104" y="39"/>
                  </a:lnTo>
                  <a:lnTo>
                    <a:pt x="96" y="51"/>
                  </a:lnTo>
                  <a:lnTo>
                    <a:pt x="89" y="59"/>
                  </a:lnTo>
                  <a:lnTo>
                    <a:pt x="79" y="68"/>
                  </a:lnTo>
                  <a:lnTo>
                    <a:pt x="68" y="74"/>
                  </a:lnTo>
                  <a:lnTo>
                    <a:pt x="55" y="78"/>
                  </a:lnTo>
                  <a:lnTo>
                    <a:pt x="42" y="79"/>
                  </a:lnTo>
                  <a:lnTo>
                    <a:pt x="29" y="78"/>
                  </a:lnTo>
                  <a:lnTo>
                    <a:pt x="16" y="74"/>
                  </a:lnTo>
                  <a:lnTo>
                    <a:pt x="4" y="68"/>
                  </a:lnTo>
                  <a:lnTo>
                    <a:pt x="0" y="64"/>
                  </a:lnTo>
                  <a:lnTo>
                    <a:pt x="0" y="64"/>
                  </a:lnTo>
                  <a:lnTo>
                    <a:pt x="0" y="64"/>
                  </a:lnTo>
                  <a:lnTo>
                    <a:pt x="0" y="64"/>
                  </a:lnTo>
                  <a:lnTo>
                    <a:pt x="0" y="64"/>
                  </a:lnTo>
                  <a:lnTo>
                    <a:pt x="0" y="64"/>
                  </a:lnTo>
                  <a:lnTo>
                    <a:pt x="0" y="64"/>
                  </a:lnTo>
                  <a:lnTo>
                    <a:pt x="0" y="64"/>
                  </a:lnTo>
                  <a:lnTo>
                    <a:pt x="0" y="64"/>
                  </a:lnTo>
                  <a:lnTo>
                    <a:pt x="4" y="68"/>
                  </a:lnTo>
                  <a:lnTo>
                    <a:pt x="16" y="74"/>
                  </a:lnTo>
                  <a:lnTo>
                    <a:pt x="29" y="78"/>
                  </a:lnTo>
                  <a:lnTo>
                    <a:pt x="42" y="79"/>
                  </a:lnTo>
                  <a:lnTo>
                    <a:pt x="55" y="78"/>
                  </a:lnTo>
                  <a:lnTo>
                    <a:pt x="68" y="74"/>
                  </a:lnTo>
                  <a:lnTo>
                    <a:pt x="79" y="68"/>
                  </a:lnTo>
                  <a:lnTo>
                    <a:pt x="88" y="59"/>
                  </a:lnTo>
                  <a:lnTo>
                    <a:pt x="96" y="49"/>
                  </a:lnTo>
                  <a:lnTo>
                    <a:pt x="102" y="39"/>
                  </a:lnTo>
                  <a:lnTo>
                    <a:pt x="106" y="26"/>
                  </a:lnTo>
                  <a:lnTo>
                    <a:pt x="108" y="13"/>
                  </a:lnTo>
                  <a:lnTo>
                    <a:pt x="108" y="1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19" name="Freeform 1759"/>
            <p:cNvSpPr>
              <a:spLocks/>
            </p:cNvSpPr>
            <p:nvPr/>
          </p:nvSpPr>
          <p:spPr bwMode="auto">
            <a:xfrm>
              <a:off x="3946" y="2560"/>
              <a:ext cx="108" cy="79"/>
            </a:xfrm>
            <a:custGeom>
              <a:avLst/>
              <a:gdLst>
                <a:gd name="T0" fmla="*/ 108 w 108"/>
                <a:gd name="T1" fmla="*/ 13 h 79"/>
                <a:gd name="T2" fmla="*/ 106 w 108"/>
                <a:gd name="T3" fmla="*/ 0 h 79"/>
                <a:gd name="T4" fmla="*/ 106 w 108"/>
                <a:gd name="T5" fmla="*/ 0 h 79"/>
                <a:gd name="T6" fmla="*/ 106 w 108"/>
                <a:gd name="T7" fmla="*/ 0 h 79"/>
                <a:gd name="T8" fmla="*/ 106 w 108"/>
                <a:gd name="T9" fmla="*/ 0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6 w 108"/>
                <a:gd name="T21" fmla="*/ 13 h 79"/>
                <a:gd name="T22" fmla="*/ 108 w 108"/>
                <a:gd name="T23" fmla="*/ 13 h 79"/>
                <a:gd name="T24" fmla="*/ 106 w 108"/>
                <a:gd name="T25" fmla="*/ 26 h 79"/>
                <a:gd name="T26" fmla="*/ 102 w 108"/>
                <a:gd name="T27" fmla="*/ 39 h 79"/>
                <a:gd name="T28" fmla="*/ 96 w 108"/>
                <a:gd name="T29" fmla="*/ 49 h 79"/>
                <a:gd name="T30" fmla="*/ 88 w 108"/>
                <a:gd name="T31" fmla="*/ 59 h 79"/>
                <a:gd name="T32" fmla="*/ 79 w 108"/>
                <a:gd name="T33" fmla="*/ 68 h 79"/>
                <a:gd name="T34" fmla="*/ 68 w 108"/>
                <a:gd name="T35" fmla="*/ 74 h 79"/>
                <a:gd name="T36" fmla="*/ 55 w 108"/>
                <a:gd name="T37" fmla="*/ 78 h 79"/>
                <a:gd name="T38" fmla="*/ 42 w 108"/>
                <a:gd name="T39" fmla="*/ 79 h 79"/>
                <a:gd name="T40" fmla="*/ 29 w 108"/>
                <a:gd name="T41" fmla="*/ 78 h 79"/>
                <a:gd name="T42" fmla="*/ 16 w 108"/>
                <a:gd name="T43" fmla="*/ 74 h 79"/>
                <a:gd name="T44" fmla="*/ 4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2 h 79"/>
                <a:gd name="T58" fmla="*/ 0 w 108"/>
                <a:gd name="T59" fmla="*/ 62 h 79"/>
                <a:gd name="T60" fmla="*/ 0 w 108"/>
                <a:gd name="T61" fmla="*/ 62 h 79"/>
                <a:gd name="T62" fmla="*/ 0 w 108"/>
                <a:gd name="T63" fmla="*/ 62 h 79"/>
                <a:gd name="T64" fmla="*/ 6 w 108"/>
                <a:gd name="T65" fmla="*/ 66 h 79"/>
                <a:gd name="T66" fmla="*/ 16 w 108"/>
                <a:gd name="T67" fmla="*/ 74 h 79"/>
                <a:gd name="T68" fmla="*/ 29 w 108"/>
                <a:gd name="T69" fmla="*/ 76 h 79"/>
                <a:gd name="T70" fmla="*/ 42 w 108"/>
                <a:gd name="T71" fmla="*/ 78 h 79"/>
                <a:gd name="T72" fmla="*/ 55 w 108"/>
                <a:gd name="T73" fmla="*/ 76 h 79"/>
                <a:gd name="T74" fmla="*/ 68 w 108"/>
                <a:gd name="T75" fmla="*/ 74 h 79"/>
                <a:gd name="T76" fmla="*/ 78 w 108"/>
                <a:gd name="T77" fmla="*/ 66 h 79"/>
                <a:gd name="T78" fmla="*/ 88 w 108"/>
                <a:gd name="T79" fmla="*/ 59 h 79"/>
                <a:gd name="T80" fmla="*/ 96 w 108"/>
                <a:gd name="T81" fmla="*/ 49 h 79"/>
                <a:gd name="T82" fmla="*/ 102 w 108"/>
                <a:gd name="T83" fmla="*/ 38 h 79"/>
                <a:gd name="T84" fmla="*/ 106 w 108"/>
                <a:gd name="T85" fmla="*/ 26 h 79"/>
                <a:gd name="T86" fmla="*/ 106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6" y="0"/>
                  </a:lnTo>
                  <a:lnTo>
                    <a:pt x="106" y="0"/>
                  </a:lnTo>
                  <a:lnTo>
                    <a:pt x="106" y="0"/>
                  </a:lnTo>
                  <a:lnTo>
                    <a:pt x="106" y="0"/>
                  </a:lnTo>
                  <a:lnTo>
                    <a:pt x="106" y="0"/>
                  </a:lnTo>
                  <a:lnTo>
                    <a:pt x="106" y="0"/>
                  </a:lnTo>
                  <a:lnTo>
                    <a:pt x="106" y="0"/>
                  </a:lnTo>
                  <a:lnTo>
                    <a:pt x="106" y="0"/>
                  </a:lnTo>
                  <a:lnTo>
                    <a:pt x="106" y="0"/>
                  </a:lnTo>
                  <a:lnTo>
                    <a:pt x="106" y="13"/>
                  </a:lnTo>
                  <a:lnTo>
                    <a:pt x="108" y="13"/>
                  </a:lnTo>
                  <a:lnTo>
                    <a:pt x="106" y="26"/>
                  </a:lnTo>
                  <a:lnTo>
                    <a:pt x="102" y="39"/>
                  </a:lnTo>
                  <a:lnTo>
                    <a:pt x="96" y="49"/>
                  </a:lnTo>
                  <a:lnTo>
                    <a:pt x="88" y="59"/>
                  </a:lnTo>
                  <a:lnTo>
                    <a:pt x="79" y="68"/>
                  </a:lnTo>
                  <a:lnTo>
                    <a:pt x="68" y="74"/>
                  </a:lnTo>
                  <a:lnTo>
                    <a:pt x="55" y="78"/>
                  </a:lnTo>
                  <a:lnTo>
                    <a:pt x="42" y="79"/>
                  </a:lnTo>
                  <a:lnTo>
                    <a:pt x="29" y="78"/>
                  </a:lnTo>
                  <a:lnTo>
                    <a:pt x="16" y="74"/>
                  </a:lnTo>
                  <a:lnTo>
                    <a:pt x="4" y="68"/>
                  </a:lnTo>
                  <a:lnTo>
                    <a:pt x="0" y="64"/>
                  </a:lnTo>
                  <a:lnTo>
                    <a:pt x="0" y="64"/>
                  </a:lnTo>
                  <a:lnTo>
                    <a:pt x="0" y="64"/>
                  </a:lnTo>
                  <a:lnTo>
                    <a:pt x="0" y="64"/>
                  </a:lnTo>
                  <a:lnTo>
                    <a:pt x="0" y="64"/>
                  </a:lnTo>
                  <a:lnTo>
                    <a:pt x="0" y="62"/>
                  </a:lnTo>
                  <a:lnTo>
                    <a:pt x="0" y="62"/>
                  </a:lnTo>
                  <a:lnTo>
                    <a:pt x="0" y="62"/>
                  </a:lnTo>
                  <a:lnTo>
                    <a:pt x="0" y="62"/>
                  </a:lnTo>
                  <a:lnTo>
                    <a:pt x="6" y="66"/>
                  </a:lnTo>
                  <a:lnTo>
                    <a:pt x="16" y="74"/>
                  </a:lnTo>
                  <a:lnTo>
                    <a:pt x="29" y="76"/>
                  </a:lnTo>
                  <a:lnTo>
                    <a:pt x="42" y="78"/>
                  </a:lnTo>
                  <a:lnTo>
                    <a:pt x="55" y="76"/>
                  </a:lnTo>
                  <a:lnTo>
                    <a:pt x="68" y="74"/>
                  </a:lnTo>
                  <a:lnTo>
                    <a:pt x="78" y="66"/>
                  </a:lnTo>
                  <a:lnTo>
                    <a:pt x="88" y="59"/>
                  </a:lnTo>
                  <a:lnTo>
                    <a:pt x="96" y="49"/>
                  </a:lnTo>
                  <a:lnTo>
                    <a:pt x="102" y="38"/>
                  </a:lnTo>
                  <a:lnTo>
                    <a:pt x="106" y="26"/>
                  </a:lnTo>
                  <a:lnTo>
                    <a:pt x="106"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0" name="Freeform 1760"/>
            <p:cNvSpPr>
              <a:spLocks/>
            </p:cNvSpPr>
            <p:nvPr/>
          </p:nvSpPr>
          <p:spPr bwMode="auto">
            <a:xfrm>
              <a:off x="3946" y="2560"/>
              <a:ext cx="106" cy="78"/>
            </a:xfrm>
            <a:custGeom>
              <a:avLst/>
              <a:gdLst>
                <a:gd name="T0" fmla="*/ 106 w 106"/>
                <a:gd name="T1" fmla="*/ 13 h 78"/>
                <a:gd name="T2" fmla="*/ 106 w 106"/>
                <a:gd name="T3" fmla="*/ 0 h 78"/>
                <a:gd name="T4" fmla="*/ 106 w 106"/>
                <a:gd name="T5" fmla="*/ 0 h 78"/>
                <a:gd name="T6" fmla="*/ 105 w 106"/>
                <a:gd name="T7" fmla="*/ 0 h 78"/>
                <a:gd name="T8" fmla="*/ 105 w 106"/>
                <a:gd name="T9" fmla="*/ 0 h 78"/>
                <a:gd name="T10" fmla="*/ 105 w 106"/>
                <a:gd name="T11" fmla="*/ 0 h 78"/>
                <a:gd name="T12" fmla="*/ 105 w 106"/>
                <a:gd name="T13" fmla="*/ 0 h 78"/>
                <a:gd name="T14" fmla="*/ 105 w 106"/>
                <a:gd name="T15" fmla="*/ 0 h 78"/>
                <a:gd name="T16" fmla="*/ 105 w 106"/>
                <a:gd name="T17" fmla="*/ 0 h 78"/>
                <a:gd name="T18" fmla="*/ 105 w 106"/>
                <a:gd name="T19" fmla="*/ 0 h 78"/>
                <a:gd name="T20" fmla="*/ 105 w 106"/>
                <a:gd name="T21" fmla="*/ 0 h 78"/>
                <a:gd name="T22" fmla="*/ 106 w 106"/>
                <a:gd name="T23" fmla="*/ 13 h 78"/>
                <a:gd name="T24" fmla="*/ 106 w 106"/>
                <a:gd name="T25" fmla="*/ 13 h 78"/>
                <a:gd name="T26" fmla="*/ 106 w 106"/>
                <a:gd name="T27" fmla="*/ 26 h 78"/>
                <a:gd name="T28" fmla="*/ 102 w 106"/>
                <a:gd name="T29" fmla="*/ 38 h 78"/>
                <a:gd name="T30" fmla="*/ 96 w 106"/>
                <a:gd name="T31" fmla="*/ 49 h 78"/>
                <a:gd name="T32" fmla="*/ 88 w 106"/>
                <a:gd name="T33" fmla="*/ 59 h 78"/>
                <a:gd name="T34" fmla="*/ 78 w 106"/>
                <a:gd name="T35" fmla="*/ 66 h 78"/>
                <a:gd name="T36" fmla="*/ 68 w 106"/>
                <a:gd name="T37" fmla="*/ 74 h 78"/>
                <a:gd name="T38" fmla="*/ 55 w 106"/>
                <a:gd name="T39" fmla="*/ 76 h 78"/>
                <a:gd name="T40" fmla="*/ 42 w 106"/>
                <a:gd name="T41" fmla="*/ 78 h 78"/>
                <a:gd name="T42" fmla="*/ 29 w 106"/>
                <a:gd name="T43" fmla="*/ 76 h 78"/>
                <a:gd name="T44" fmla="*/ 16 w 106"/>
                <a:gd name="T45" fmla="*/ 74 h 78"/>
                <a:gd name="T46" fmla="*/ 6 w 106"/>
                <a:gd name="T47" fmla="*/ 66 h 78"/>
                <a:gd name="T48" fmla="*/ 0 w 106"/>
                <a:gd name="T49" fmla="*/ 62 h 78"/>
                <a:gd name="T50" fmla="*/ 0 w 106"/>
                <a:gd name="T51" fmla="*/ 62 h 78"/>
                <a:gd name="T52" fmla="*/ 0 w 106"/>
                <a:gd name="T53" fmla="*/ 62 h 78"/>
                <a:gd name="T54" fmla="*/ 0 w 106"/>
                <a:gd name="T55" fmla="*/ 62 h 78"/>
                <a:gd name="T56" fmla="*/ 0 w 106"/>
                <a:gd name="T57" fmla="*/ 62 h 78"/>
                <a:gd name="T58" fmla="*/ 0 w 106"/>
                <a:gd name="T59" fmla="*/ 62 h 78"/>
                <a:gd name="T60" fmla="*/ 0 w 106"/>
                <a:gd name="T61" fmla="*/ 62 h 78"/>
                <a:gd name="T62" fmla="*/ 0 w 106"/>
                <a:gd name="T63" fmla="*/ 62 h 78"/>
                <a:gd name="T64" fmla="*/ 0 w 106"/>
                <a:gd name="T65" fmla="*/ 62 h 78"/>
                <a:gd name="T66" fmla="*/ 6 w 106"/>
                <a:gd name="T67" fmla="*/ 66 h 78"/>
                <a:gd name="T68" fmla="*/ 16 w 106"/>
                <a:gd name="T69" fmla="*/ 72 h 78"/>
                <a:gd name="T70" fmla="*/ 29 w 106"/>
                <a:gd name="T71" fmla="*/ 76 h 78"/>
                <a:gd name="T72" fmla="*/ 42 w 106"/>
                <a:gd name="T73" fmla="*/ 78 h 78"/>
                <a:gd name="T74" fmla="*/ 55 w 106"/>
                <a:gd name="T75" fmla="*/ 76 h 78"/>
                <a:gd name="T76" fmla="*/ 68 w 106"/>
                <a:gd name="T77" fmla="*/ 72 h 78"/>
                <a:gd name="T78" fmla="*/ 78 w 106"/>
                <a:gd name="T79" fmla="*/ 66 h 78"/>
                <a:gd name="T80" fmla="*/ 88 w 106"/>
                <a:gd name="T81" fmla="*/ 59 h 78"/>
                <a:gd name="T82" fmla="*/ 95 w 106"/>
                <a:gd name="T83" fmla="*/ 49 h 78"/>
                <a:gd name="T84" fmla="*/ 102 w 106"/>
                <a:gd name="T85" fmla="*/ 38 h 78"/>
                <a:gd name="T86" fmla="*/ 105 w 106"/>
                <a:gd name="T87" fmla="*/ 26 h 78"/>
                <a:gd name="T88" fmla="*/ 106 w 106"/>
                <a:gd name="T89" fmla="*/ 13 h 78"/>
                <a:gd name="T90" fmla="*/ 106 w 106"/>
                <a:gd name="T91"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8">
                  <a:moveTo>
                    <a:pt x="106" y="13"/>
                  </a:moveTo>
                  <a:lnTo>
                    <a:pt x="106" y="0"/>
                  </a:lnTo>
                  <a:lnTo>
                    <a:pt x="106" y="0"/>
                  </a:lnTo>
                  <a:lnTo>
                    <a:pt x="105" y="0"/>
                  </a:lnTo>
                  <a:lnTo>
                    <a:pt x="105" y="0"/>
                  </a:lnTo>
                  <a:lnTo>
                    <a:pt x="105" y="0"/>
                  </a:lnTo>
                  <a:lnTo>
                    <a:pt x="105" y="0"/>
                  </a:lnTo>
                  <a:lnTo>
                    <a:pt x="105" y="0"/>
                  </a:lnTo>
                  <a:lnTo>
                    <a:pt x="105" y="0"/>
                  </a:lnTo>
                  <a:lnTo>
                    <a:pt x="105" y="0"/>
                  </a:lnTo>
                  <a:lnTo>
                    <a:pt x="105" y="0"/>
                  </a:lnTo>
                  <a:lnTo>
                    <a:pt x="106" y="13"/>
                  </a:lnTo>
                  <a:lnTo>
                    <a:pt x="106" y="13"/>
                  </a:lnTo>
                  <a:lnTo>
                    <a:pt x="106" y="26"/>
                  </a:lnTo>
                  <a:lnTo>
                    <a:pt x="102" y="38"/>
                  </a:lnTo>
                  <a:lnTo>
                    <a:pt x="96" y="49"/>
                  </a:lnTo>
                  <a:lnTo>
                    <a:pt x="88" y="59"/>
                  </a:lnTo>
                  <a:lnTo>
                    <a:pt x="78" y="66"/>
                  </a:lnTo>
                  <a:lnTo>
                    <a:pt x="68" y="74"/>
                  </a:lnTo>
                  <a:lnTo>
                    <a:pt x="55" y="76"/>
                  </a:lnTo>
                  <a:lnTo>
                    <a:pt x="42" y="78"/>
                  </a:lnTo>
                  <a:lnTo>
                    <a:pt x="29" y="76"/>
                  </a:lnTo>
                  <a:lnTo>
                    <a:pt x="16" y="74"/>
                  </a:lnTo>
                  <a:lnTo>
                    <a:pt x="6" y="66"/>
                  </a:lnTo>
                  <a:lnTo>
                    <a:pt x="0" y="62"/>
                  </a:lnTo>
                  <a:lnTo>
                    <a:pt x="0" y="62"/>
                  </a:lnTo>
                  <a:lnTo>
                    <a:pt x="0" y="62"/>
                  </a:lnTo>
                  <a:lnTo>
                    <a:pt x="0" y="62"/>
                  </a:lnTo>
                  <a:lnTo>
                    <a:pt x="0" y="62"/>
                  </a:lnTo>
                  <a:lnTo>
                    <a:pt x="0" y="62"/>
                  </a:lnTo>
                  <a:lnTo>
                    <a:pt x="0" y="62"/>
                  </a:lnTo>
                  <a:lnTo>
                    <a:pt x="0" y="62"/>
                  </a:lnTo>
                  <a:lnTo>
                    <a:pt x="0" y="62"/>
                  </a:lnTo>
                  <a:lnTo>
                    <a:pt x="6" y="66"/>
                  </a:lnTo>
                  <a:lnTo>
                    <a:pt x="16" y="72"/>
                  </a:lnTo>
                  <a:lnTo>
                    <a:pt x="29" y="76"/>
                  </a:lnTo>
                  <a:lnTo>
                    <a:pt x="42" y="78"/>
                  </a:lnTo>
                  <a:lnTo>
                    <a:pt x="55" y="76"/>
                  </a:lnTo>
                  <a:lnTo>
                    <a:pt x="68" y="72"/>
                  </a:lnTo>
                  <a:lnTo>
                    <a:pt x="78" y="66"/>
                  </a:lnTo>
                  <a:lnTo>
                    <a:pt x="88" y="59"/>
                  </a:lnTo>
                  <a:lnTo>
                    <a:pt x="95" y="49"/>
                  </a:lnTo>
                  <a:lnTo>
                    <a:pt x="102" y="38"/>
                  </a:lnTo>
                  <a:lnTo>
                    <a:pt x="105" y="26"/>
                  </a:lnTo>
                  <a:lnTo>
                    <a:pt x="106" y="13"/>
                  </a:lnTo>
                  <a:lnTo>
                    <a:pt x="10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1" name="Freeform 1761"/>
            <p:cNvSpPr>
              <a:spLocks/>
            </p:cNvSpPr>
            <p:nvPr/>
          </p:nvSpPr>
          <p:spPr bwMode="auto">
            <a:xfrm>
              <a:off x="3945" y="2559"/>
              <a:ext cx="107" cy="79"/>
            </a:xfrm>
            <a:custGeom>
              <a:avLst/>
              <a:gdLst>
                <a:gd name="T0" fmla="*/ 107 w 107"/>
                <a:gd name="T1" fmla="*/ 14 h 79"/>
                <a:gd name="T2" fmla="*/ 106 w 107"/>
                <a:gd name="T3" fmla="*/ 1 h 79"/>
                <a:gd name="T4" fmla="*/ 106 w 107"/>
                <a:gd name="T5" fmla="*/ 1 h 79"/>
                <a:gd name="T6" fmla="*/ 106 w 107"/>
                <a:gd name="T7" fmla="*/ 0 h 79"/>
                <a:gd name="T8" fmla="*/ 106 w 107"/>
                <a:gd name="T9" fmla="*/ 0 h 79"/>
                <a:gd name="T10" fmla="*/ 106 w 107"/>
                <a:gd name="T11" fmla="*/ 0 h 79"/>
                <a:gd name="T12" fmla="*/ 106 w 107"/>
                <a:gd name="T13" fmla="*/ 0 h 79"/>
                <a:gd name="T14" fmla="*/ 106 w 107"/>
                <a:gd name="T15" fmla="*/ 0 h 79"/>
                <a:gd name="T16" fmla="*/ 106 w 107"/>
                <a:gd name="T17" fmla="*/ 0 h 79"/>
                <a:gd name="T18" fmla="*/ 106 w 107"/>
                <a:gd name="T19" fmla="*/ 0 h 79"/>
                <a:gd name="T20" fmla="*/ 106 w 107"/>
                <a:gd name="T21" fmla="*/ 0 h 79"/>
                <a:gd name="T22" fmla="*/ 106 w 107"/>
                <a:gd name="T23" fmla="*/ 1 h 79"/>
                <a:gd name="T24" fmla="*/ 107 w 107"/>
                <a:gd name="T25" fmla="*/ 14 h 79"/>
                <a:gd name="T26" fmla="*/ 107 w 107"/>
                <a:gd name="T27" fmla="*/ 14 h 79"/>
                <a:gd name="T28" fmla="*/ 106 w 107"/>
                <a:gd name="T29" fmla="*/ 27 h 79"/>
                <a:gd name="T30" fmla="*/ 103 w 107"/>
                <a:gd name="T31" fmla="*/ 39 h 79"/>
                <a:gd name="T32" fmla="*/ 96 w 107"/>
                <a:gd name="T33" fmla="*/ 50 h 79"/>
                <a:gd name="T34" fmla="*/ 89 w 107"/>
                <a:gd name="T35" fmla="*/ 60 h 79"/>
                <a:gd name="T36" fmla="*/ 79 w 107"/>
                <a:gd name="T37" fmla="*/ 67 h 79"/>
                <a:gd name="T38" fmla="*/ 69 w 107"/>
                <a:gd name="T39" fmla="*/ 73 h 79"/>
                <a:gd name="T40" fmla="*/ 56 w 107"/>
                <a:gd name="T41" fmla="*/ 77 h 79"/>
                <a:gd name="T42" fmla="*/ 43 w 107"/>
                <a:gd name="T43" fmla="*/ 79 h 79"/>
                <a:gd name="T44" fmla="*/ 30 w 107"/>
                <a:gd name="T45" fmla="*/ 77 h 79"/>
                <a:gd name="T46" fmla="*/ 17 w 107"/>
                <a:gd name="T47" fmla="*/ 73 h 79"/>
                <a:gd name="T48" fmla="*/ 7 w 107"/>
                <a:gd name="T49" fmla="*/ 67 h 79"/>
                <a:gd name="T50" fmla="*/ 1 w 107"/>
                <a:gd name="T51" fmla="*/ 63 h 79"/>
                <a:gd name="T52" fmla="*/ 1 w 107"/>
                <a:gd name="T53" fmla="*/ 63 h 79"/>
                <a:gd name="T54" fmla="*/ 1 w 107"/>
                <a:gd name="T55" fmla="*/ 63 h 79"/>
                <a:gd name="T56" fmla="*/ 1 w 107"/>
                <a:gd name="T57" fmla="*/ 62 h 79"/>
                <a:gd name="T58" fmla="*/ 1 w 107"/>
                <a:gd name="T59" fmla="*/ 62 h 79"/>
                <a:gd name="T60" fmla="*/ 1 w 107"/>
                <a:gd name="T61" fmla="*/ 62 h 79"/>
                <a:gd name="T62" fmla="*/ 1 w 107"/>
                <a:gd name="T63" fmla="*/ 62 h 79"/>
                <a:gd name="T64" fmla="*/ 1 w 107"/>
                <a:gd name="T65" fmla="*/ 62 h 79"/>
                <a:gd name="T66" fmla="*/ 0 w 107"/>
                <a:gd name="T67" fmla="*/ 62 h 79"/>
                <a:gd name="T68" fmla="*/ 7 w 107"/>
                <a:gd name="T69" fmla="*/ 67 h 79"/>
                <a:gd name="T70" fmla="*/ 18 w 107"/>
                <a:gd name="T71" fmla="*/ 73 h 79"/>
                <a:gd name="T72" fmla="*/ 30 w 107"/>
                <a:gd name="T73" fmla="*/ 77 h 79"/>
                <a:gd name="T74" fmla="*/ 43 w 107"/>
                <a:gd name="T75" fmla="*/ 79 h 79"/>
                <a:gd name="T76" fmla="*/ 56 w 107"/>
                <a:gd name="T77" fmla="*/ 77 h 79"/>
                <a:gd name="T78" fmla="*/ 67 w 107"/>
                <a:gd name="T79" fmla="*/ 73 h 79"/>
                <a:gd name="T80" fmla="*/ 79 w 107"/>
                <a:gd name="T81" fmla="*/ 67 h 79"/>
                <a:gd name="T82" fmla="*/ 89 w 107"/>
                <a:gd name="T83" fmla="*/ 59 h 79"/>
                <a:gd name="T84" fmla="*/ 96 w 107"/>
                <a:gd name="T85" fmla="*/ 50 h 79"/>
                <a:gd name="T86" fmla="*/ 102 w 107"/>
                <a:gd name="T87" fmla="*/ 39 h 79"/>
                <a:gd name="T88" fmla="*/ 106 w 107"/>
                <a:gd name="T89" fmla="*/ 27 h 79"/>
                <a:gd name="T90" fmla="*/ 107 w 107"/>
                <a:gd name="T91" fmla="*/ 14 h 79"/>
                <a:gd name="T92" fmla="*/ 107 w 107"/>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79">
                  <a:moveTo>
                    <a:pt x="107" y="14"/>
                  </a:moveTo>
                  <a:lnTo>
                    <a:pt x="106" y="1"/>
                  </a:lnTo>
                  <a:lnTo>
                    <a:pt x="106" y="1"/>
                  </a:lnTo>
                  <a:lnTo>
                    <a:pt x="106" y="0"/>
                  </a:lnTo>
                  <a:lnTo>
                    <a:pt x="106" y="0"/>
                  </a:lnTo>
                  <a:lnTo>
                    <a:pt x="106" y="0"/>
                  </a:lnTo>
                  <a:lnTo>
                    <a:pt x="106" y="0"/>
                  </a:lnTo>
                  <a:lnTo>
                    <a:pt x="106" y="0"/>
                  </a:lnTo>
                  <a:lnTo>
                    <a:pt x="106" y="0"/>
                  </a:lnTo>
                  <a:lnTo>
                    <a:pt x="106" y="0"/>
                  </a:lnTo>
                  <a:lnTo>
                    <a:pt x="106" y="0"/>
                  </a:lnTo>
                  <a:lnTo>
                    <a:pt x="106" y="1"/>
                  </a:lnTo>
                  <a:lnTo>
                    <a:pt x="107" y="14"/>
                  </a:lnTo>
                  <a:lnTo>
                    <a:pt x="107" y="14"/>
                  </a:lnTo>
                  <a:lnTo>
                    <a:pt x="106" y="27"/>
                  </a:lnTo>
                  <a:lnTo>
                    <a:pt x="103" y="39"/>
                  </a:lnTo>
                  <a:lnTo>
                    <a:pt x="96" y="50"/>
                  </a:lnTo>
                  <a:lnTo>
                    <a:pt x="89" y="60"/>
                  </a:lnTo>
                  <a:lnTo>
                    <a:pt x="79" y="67"/>
                  </a:lnTo>
                  <a:lnTo>
                    <a:pt x="69" y="73"/>
                  </a:lnTo>
                  <a:lnTo>
                    <a:pt x="56" y="77"/>
                  </a:lnTo>
                  <a:lnTo>
                    <a:pt x="43" y="79"/>
                  </a:lnTo>
                  <a:lnTo>
                    <a:pt x="30" y="77"/>
                  </a:lnTo>
                  <a:lnTo>
                    <a:pt x="17" y="73"/>
                  </a:lnTo>
                  <a:lnTo>
                    <a:pt x="7" y="67"/>
                  </a:lnTo>
                  <a:lnTo>
                    <a:pt x="1" y="63"/>
                  </a:lnTo>
                  <a:lnTo>
                    <a:pt x="1" y="63"/>
                  </a:lnTo>
                  <a:lnTo>
                    <a:pt x="1" y="63"/>
                  </a:lnTo>
                  <a:lnTo>
                    <a:pt x="1" y="62"/>
                  </a:lnTo>
                  <a:lnTo>
                    <a:pt x="1" y="62"/>
                  </a:lnTo>
                  <a:lnTo>
                    <a:pt x="1" y="62"/>
                  </a:lnTo>
                  <a:lnTo>
                    <a:pt x="1" y="62"/>
                  </a:lnTo>
                  <a:lnTo>
                    <a:pt x="1" y="62"/>
                  </a:lnTo>
                  <a:lnTo>
                    <a:pt x="0" y="62"/>
                  </a:lnTo>
                  <a:lnTo>
                    <a:pt x="7" y="67"/>
                  </a:lnTo>
                  <a:lnTo>
                    <a:pt x="18" y="73"/>
                  </a:lnTo>
                  <a:lnTo>
                    <a:pt x="30" y="77"/>
                  </a:lnTo>
                  <a:lnTo>
                    <a:pt x="43" y="79"/>
                  </a:lnTo>
                  <a:lnTo>
                    <a:pt x="56" y="77"/>
                  </a:lnTo>
                  <a:lnTo>
                    <a:pt x="67" y="73"/>
                  </a:lnTo>
                  <a:lnTo>
                    <a:pt x="79" y="67"/>
                  </a:lnTo>
                  <a:lnTo>
                    <a:pt x="89" y="59"/>
                  </a:lnTo>
                  <a:lnTo>
                    <a:pt x="96" y="50"/>
                  </a:lnTo>
                  <a:lnTo>
                    <a:pt x="102" y="39"/>
                  </a:lnTo>
                  <a:lnTo>
                    <a:pt x="106" y="27"/>
                  </a:lnTo>
                  <a:lnTo>
                    <a:pt x="107" y="14"/>
                  </a:lnTo>
                  <a:lnTo>
                    <a:pt x="107" y="1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2" name="Freeform 1762"/>
            <p:cNvSpPr>
              <a:spLocks/>
            </p:cNvSpPr>
            <p:nvPr/>
          </p:nvSpPr>
          <p:spPr bwMode="auto">
            <a:xfrm>
              <a:off x="3945" y="2559"/>
              <a:ext cx="107" cy="79"/>
            </a:xfrm>
            <a:custGeom>
              <a:avLst/>
              <a:gdLst>
                <a:gd name="T0" fmla="*/ 107 w 107"/>
                <a:gd name="T1" fmla="*/ 14 h 79"/>
                <a:gd name="T2" fmla="*/ 106 w 107"/>
                <a:gd name="T3" fmla="*/ 1 h 79"/>
                <a:gd name="T4" fmla="*/ 106 w 107"/>
                <a:gd name="T5" fmla="*/ 0 h 79"/>
                <a:gd name="T6" fmla="*/ 106 w 107"/>
                <a:gd name="T7" fmla="*/ 0 h 79"/>
                <a:gd name="T8" fmla="*/ 106 w 107"/>
                <a:gd name="T9" fmla="*/ 0 h 79"/>
                <a:gd name="T10" fmla="*/ 105 w 107"/>
                <a:gd name="T11" fmla="*/ 0 h 79"/>
                <a:gd name="T12" fmla="*/ 105 w 107"/>
                <a:gd name="T13" fmla="*/ 0 h 79"/>
                <a:gd name="T14" fmla="*/ 105 w 107"/>
                <a:gd name="T15" fmla="*/ 0 h 79"/>
                <a:gd name="T16" fmla="*/ 105 w 107"/>
                <a:gd name="T17" fmla="*/ 0 h 79"/>
                <a:gd name="T18" fmla="*/ 105 w 107"/>
                <a:gd name="T19" fmla="*/ 0 h 79"/>
                <a:gd name="T20" fmla="*/ 105 w 107"/>
                <a:gd name="T21" fmla="*/ 0 h 79"/>
                <a:gd name="T22" fmla="*/ 106 w 107"/>
                <a:gd name="T23" fmla="*/ 1 h 79"/>
                <a:gd name="T24" fmla="*/ 106 w 107"/>
                <a:gd name="T25" fmla="*/ 14 h 79"/>
                <a:gd name="T26" fmla="*/ 107 w 107"/>
                <a:gd name="T27" fmla="*/ 14 h 79"/>
                <a:gd name="T28" fmla="*/ 106 w 107"/>
                <a:gd name="T29" fmla="*/ 27 h 79"/>
                <a:gd name="T30" fmla="*/ 102 w 107"/>
                <a:gd name="T31" fmla="*/ 39 h 79"/>
                <a:gd name="T32" fmla="*/ 96 w 107"/>
                <a:gd name="T33" fmla="*/ 50 h 79"/>
                <a:gd name="T34" fmla="*/ 89 w 107"/>
                <a:gd name="T35" fmla="*/ 59 h 79"/>
                <a:gd name="T36" fmla="*/ 79 w 107"/>
                <a:gd name="T37" fmla="*/ 67 h 79"/>
                <a:gd name="T38" fmla="*/ 67 w 107"/>
                <a:gd name="T39" fmla="*/ 73 h 79"/>
                <a:gd name="T40" fmla="*/ 56 w 107"/>
                <a:gd name="T41" fmla="*/ 77 h 79"/>
                <a:gd name="T42" fmla="*/ 43 w 107"/>
                <a:gd name="T43" fmla="*/ 79 h 79"/>
                <a:gd name="T44" fmla="*/ 30 w 107"/>
                <a:gd name="T45" fmla="*/ 77 h 79"/>
                <a:gd name="T46" fmla="*/ 18 w 107"/>
                <a:gd name="T47" fmla="*/ 73 h 79"/>
                <a:gd name="T48" fmla="*/ 7 w 107"/>
                <a:gd name="T49" fmla="*/ 67 h 79"/>
                <a:gd name="T50" fmla="*/ 0 w 107"/>
                <a:gd name="T51" fmla="*/ 62 h 79"/>
                <a:gd name="T52" fmla="*/ 0 w 107"/>
                <a:gd name="T53" fmla="*/ 62 h 79"/>
                <a:gd name="T54" fmla="*/ 0 w 107"/>
                <a:gd name="T55" fmla="*/ 62 h 79"/>
                <a:gd name="T56" fmla="*/ 0 w 107"/>
                <a:gd name="T57" fmla="*/ 62 h 79"/>
                <a:gd name="T58" fmla="*/ 0 w 107"/>
                <a:gd name="T59" fmla="*/ 62 h 79"/>
                <a:gd name="T60" fmla="*/ 0 w 107"/>
                <a:gd name="T61" fmla="*/ 62 h 79"/>
                <a:gd name="T62" fmla="*/ 0 w 107"/>
                <a:gd name="T63" fmla="*/ 62 h 79"/>
                <a:gd name="T64" fmla="*/ 0 w 107"/>
                <a:gd name="T65" fmla="*/ 62 h 79"/>
                <a:gd name="T66" fmla="*/ 0 w 107"/>
                <a:gd name="T67" fmla="*/ 62 h 79"/>
                <a:gd name="T68" fmla="*/ 7 w 107"/>
                <a:gd name="T69" fmla="*/ 67 h 79"/>
                <a:gd name="T70" fmla="*/ 18 w 107"/>
                <a:gd name="T71" fmla="*/ 73 h 79"/>
                <a:gd name="T72" fmla="*/ 30 w 107"/>
                <a:gd name="T73" fmla="*/ 76 h 79"/>
                <a:gd name="T74" fmla="*/ 43 w 107"/>
                <a:gd name="T75" fmla="*/ 77 h 79"/>
                <a:gd name="T76" fmla="*/ 56 w 107"/>
                <a:gd name="T77" fmla="*/ 76 h 79"/>
                <a:gd name="T78" fmla="*/ 67 w 107"/>
                <a:gd name="T79" fmla="*/ 73 h 79"/>
                <a:gd name="T80" fmla="*/ 79 w 107"/>
                <a:gd name="T81" fmla="*/ 67 h 79"/>
                <a:gd name="T82" fmla="*/ 87 w 107"/>
                <a:gd name="T83" fmla="*/ 59 h 79"/>
                <a:gd name="T84" fmla="*/ 96 w 107"/>
                <a:gd name="T85" fmla="*/ 50 h 79"/>
                <a:gd name="T86" fmla="*/ 102 w 107"/>
                <a:gd name="T87" fmla="*/ 39 h 79"/>
                <a:gd name="T88" fmla="*/ 106 w 107"/>
                <a:gd name="T89" fmla="*/ 27 h 79"/>
                <a:gd name="T90" fmla="*/ 106 w 107"/>
                <a:gd name="T91" fmla="*/ 14 h 79"/>
                <a:gd name="T92" fmla="*/ 107 w 107"/>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79">
                  <a:moveTo>
                    <a:pt x="107" y="14"/>
                  </a:moveTo>
                  <a:lnTo>
                    <a:pt x="106" y="1"/>
                  </a:lnTo>
                  <a:lnTo>
                    <a:pt x="106" y="0"/>
                  </a:lnTo>
                  <a:lnTo>
                    <a:pt x="106" y="0"/>
                  </a:lnTo>
                  <a:lnTo>
                    <a:pt x="106" y="0"/>
                  </a:lnTo>
                  <a:lnTo>
                    <a:pt x="105" y="0"/>
                  </a:lnTo>
                  <a:lnTo>
                    <a:pt x="105" y="0"/>
                  </a:lnTo>
                  <a:lnTo>
                    <a:pt x="105" y="0"/>
                  </a:lnTo>
                  <a:lnTo>
                    <a:pt x="105" y="0"/>
                  </a:lnTo>
                  <a:lnTo>
                    <a:pt x="105" y="0"/>
                  </a:lnTo>
                  <a:lnTo>
                    <a:pt x="105" y="0"/>
                  </a:lnTo>
                  <a:lnTo>
                    <a:pt x="106" y="1"/>
                  </a:lnTo>
                  <a:lnTo>
                    <a:pt x="106" y="14"/>
                  </a:lnTo>
                  <a:lnTo>
                    <a:pt x="107" y="14"/>
                  </a:lnTo>
                  <a:lnTo>
                    <a:pt x="106" y="27"/>
                  </a:lnTo>
                  <a:lnTo>
                    <a:pt x="102" y="39"/>
                  </a:lnTo>
                  <a:lnTo>
                    <a:pt x="96" y="50"/>
                  </a:lnTo>
                  <a:lnTo>
                    <a:pt x="89" y="59"/>
                  </a:lnTo>
                  <a:lnTo>
                    <a:pt x="79" y="67"/>
                  </a:lnTo>
                  <a:lnTo>
                    <a:pt x="67" y="73"/>
                  </a:lnTo>
                  <a:lnTo>
                    <a:pt x="56" y="77"/>
                  </a:lnTo>
                  <a:lnTo>
                    <a:pt x="43" y="79"/>
                  </a:lnTo>
                  <a:lnTo>
                    <a:pt x="30" y="77"/>
                  </a:lnTo>
                  <a:lnTo>
                    <a:pt x="18" y="73"/>
                  </a:lnTo>
                  <a:lnTo>
                    <a:pt x="7" y="67"/>
                  </a:lnTo>
                  <a:lnTo>
                    <a:pt x="0" y="62"/>
                  </a:lnTo>
                  <a:lnTo>
                    <a:pt x="0" y="62"/>
                  </a:lnTo>
                  <a:lnTo>
                    <a:pt x="0" y="62"/>
                  </a:lnTo>
                  <a:lnTo>
                    <a:pt x="0" y="62"/>
                  </a:lnTo>
                  <a:lnTo>
                    <a:pt x="0" y="62"/>
                  </a:lnTo>
                  <a:lnTo>
                    <a:pt x="0" y="62"/>
                  </a:lnTo>
                  <a:lnTo>
                    <a:pt x="0" y="62"/>
                  </a:lnTo>
                  <a:lnTo>
                    <a:pt x="0" y="62"/>
                  </a:lnTo>
                  <a:lnTo>
                    <a:pt x="0" y="62"/>
                  </a:lnTo>
                  <a:lnTo>
                    <a:pt x="7" y="67"/>
                  </a:lnTo>
                  <a:lnTo>
                    <a:pt x="18" y="73"/>
                  </a:lnTo>
                  <a:lnTo>
                    <a:pt x="30" y="76"/>
                  </a:lnTo>
                  <a:lnTo>
                    <a:pt x="43" y="77"/>
                  </a:lnTo>
                  <a:lnTo>
                    <a:pt x="56" y="76"/>
                  </a:lnTo>
                  <a:lnTo>
                    <a:pt x="67" y="73"/>
                  </a:lnTo>
                  <a:lnTo>
                    <a:pt x="79" y="67"/>
                  </a:lnTo>
                  <a:lnTo>
                    <a:pt x="87" y="59"/>
                  </a:lnTo>
                  <a:lnTo>
                    <a:pt x="96" y="50"/>
                  </a:lnTo>
                  <a:lnTo>
                    <a:pt x="102" y="39"/>
                  </a:lnTo>
                  <a:lnTo>
                    <a:pt x="106" y="27"/>
                  </a:lnTo>
                  <a:lnTo>
                    <a:pt x="106" y="14"/>
                  </a:lnTo>
                  <a:lnTo>
                    <a:pt x="107" y="1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3" name="Freeform 1763"/>
            <p:cNvSpPr>
              <a:spLocks/>
            </p:cNvSpPr>
            <p:nvPr/>
          </p:nvSpPr>
          <p:spPr bwMode="auto">
            <a:xfrm>
              <a:off x="3945" y="2557"/>
              <a:ext cx="106" cy="79"/>
            </a:xfrm>
            <a:custGeom>
              <a:avLst/>
              <a:gdLst>
                <a:gd name="T0" fmla="*/ 106 w 106"/>
                <a:gd name="T1" fmla="*/ 16 h 79"/>
                <a:gd name="T2" fmla="*/ 106 w 106"/>
                <a:gd name="T3" fmla="*/ 3 h 79"/>
                <a:gd name="T4" fmla="*/ 105 w 106"/>
                <a:gd name="T5" fmla="*/ 2 h 79"/>
                <a:gd name="T6" fmla="*/ 105 w 106"/>
                <a:gd name="T7" fmla="*/ 2 h 79"/>
                <a:gd name="T8" fmla="*/ 105 w 106"/>
                <a:gd name="T9" fmla="*/ 2 h 79"/>
                <a:gd name="T10" fmla="*/ 105 w 106"/>
                <a:gd name="T11" fmla="*/ 2 h 79"/>
                <a:gd name="T12" fmla="*/ 105 w 106"/>
                <a:gd name="T13" fmla="*/ 0 h 79"/>
                <a:gd name="T14" fmla="*/ 105 w 106"/>
                <a:gd name="T15" fmla="*/ 0 h 79"/>
                <a:gd name="T16" fmla="*/ 105 w 106"/>
                <a:gd name="T17" fmla="*/ 0 h 79"/>
                <a:gd name="T18" fmla="*/ 105 w 106"/>
                <a:gd name="T19" fmla="*/ 0 h 79"/>
                <a:gd name="T20" fmla="*/ 105 w 106"/>
                <a:gd name="T21" fmla="*/ 0 h 79"/>
                <a:gd name="T22" fmla="*/ 105 w 106"/>
                <a:gd name="T23" fmla="*/ 3 h 79"/>
                <a:gd name="T24" fmla="*/ 106 w 106"/>
                <a:gd name="T25" fmla="*/ 16 h 79"/>
                <a:gd name="T26" fmla="*/ 106 w 106"/>
                <a:gd name="T27" fmla="*/ 16 h 79"/>
                <a:gd name="T28" fmla="*/ 106 w 106"/>
                <a:gd name="T29" fmla="*/ 29 h 79"/>
                <a:gd name="T30" fmla="*/ 102 w 106"/>
                <a:gd name="T31" fmla="*/ 41 h 79"/>
                <a:gd name="T32" fmla="*/ 96 w 106"/>
                <a:gd name="T33" fmla="*/ 52 h 79"/>
                <a:gd name="T34" fmla="*/ 87 w 106"/>
                <a:gd name="T35" fmla="*/ 61 h 79"/>
                <a:gd name="T36" fmla="*/ 79 w 106"/>
                <a:gd name="T37" fmla="*/ 69 h 79"/>
                <a:gd name="T38" fmla="*/ 67 w 106"/>
                <a:gd name="T39" fmla="*/ 75 h 79"/>
                <a:gd name="T40" fmla="*/ 56 w 106"/>
                <a:gd name="T41" fmla="*/ 78 h 79"/>
                <a:gd name="T42" fmla="*/ 43 w 106"/>
                <a:gd name="T43" fmla="*/ 79 h 79"/>
                <a:gd name="T44" fmla="*/ 30 w 106"/>
                <a:gd name="T45" fmla="*/ 78 h 79"/>
                <a:gd name="T46" fmla="*/ 18 w 106"/>
                <a:gd name="T47" fmla="*/ 75 h 79"/>
                <a:gd name="T48" fmla="*/ 7 w 106"/>
                <a:gd name="T49" fmla="*/ 69 h 79"/>
                <a:gd name="T50" fmla="*/ 0 w 106"/>
                <a:gd name="T51" fmla="*/ 64 h 79"/>
                <a:gd name="T52" fmla="*/ 0 w 106"/>
                <a:gd name="T53" fmla="*/ 64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8 w 106"/>
                <a:gd name="T71" fmla="*/ 74 h 79"/>
                <a:gd name="T72" fmla="*/ 30 w 106"/>
                <a:gd name="T73" fmla="*/ 78 h 79"/>
                <a:gd name="T74" fmla="*/ 43 w 106"/>
                <a:gd name="T75" fmla="*/ 79 h 79"/>
                <a:gd name="T76" fmla="*/ 56 w 106"/>
                <a:gd name="T77" fmla="*/ 78 h 79"/>
                <a:gd name="T78" fmla="*/ 67 w 106"/>
                <a:gd name="T79" fmla="*/ 74 h 79"/>
                <a:gd name="T80" fmla="*/ 79 w 106"/>
                <a:gd name="T81" fmla="*/ 68 h 79"/>
                <a:gd name="T82" fmla="*/ 87 w 106"/>
                <a:gd name="T83" fmla="*/ 61 h 79"/>
                <a:gd name="T84" fmla="*/ 96 w 106"/>
                <a:gd name="T85" fmla="*/ 51 h 79"/>
                <a:gd name="T86" fmla="*/ 102 w 106"/>
                <a:gd name="T87" fmla="*/ 41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6" y="3"/>
                  </a:lnTo>
                  <a:lnTo>
                    <a:pt x="105" y="2"/>
                  </a:lnTo>
                  <a:lnTo>
                    <a:pt x="105" y="2"/>
                  </a:lnTo>
                  <a:lnTo>
                    <a:pt x="105" y="2"/>
                  </a:lnTo>
                  <a:lnTo>
                    <a:pt x="105" y="2"/>
                  </a:lnTo>
                  <a:lnTo>
                    <a:pt x="105" y="0"/>
                  </a:lnTo>
                  <a:lnTo>
                    <a:pt x="105" y="0"/>
                  </a:lnTo>
                  <a:lnTo>
                    <a:pt x="105" y="0"/>
                  </a:lnTo>
                  <a:lnTo>
                    <a:pt x="105" y="0"/>
                  </a:lnTo>
                  <a:lnTo>
                    <a:pt x="105" y="0"/>
                  </a:lnTo>
                  <a:lnTo>
                    <a:pt x="105" y="3"/>
                  </a:lnTo>
                  <a:lnTo>
                    <a:pt x="106" y="16"/>
                  </a:lnTo>
                  <a:lnTo>
                    <a:pt x="106" y="16"/>
                  </a:lnTo>
                  <a:lnTo>
                    <a:pt x="106" y="29"/>
                  </a:lnTo>
                  <a:lnTo>
                    <a:pt x="102" y="41"/>
                  </a:lnTo>
                  <a:lnTo>
                    <a:pt x="96" y="52"/>
                  </a:lnTo>
                  <a:lnTo>
                    <a:pt x="87" y="61"/>
                  </a:lnTo>
                  <a:lnTo>
                    <a:pt x="79" y="69"/>
                  </a:lnTo>
                  <a:lnTo>
                    <a:pt x="67" y="75"/>
                  </a:lnTo>
                  <a:lnTo>
                    <a:pt x="56" y="78"/>
                  </a:lnTo>
                  <a:lnTo>
                    <a:pt x="43" y="79"/>
                  </a:lnTo>
                  <a:lnTo>
                    <a:pt x="30" y="78"/>
                  </a:lnTo>
                  <a:lnTo>
                    <a:pt x="18" y="75"/>
                  </a:lnTo>
                  <a:lnTo>
                    <a:pt x="7" y="69"/>
                  </a:lnTo>
                  <a:lnTo>
                    <a:pt x="0" y="64"/>
                  </a:lnTo>
                  <a:lnTo>
                    <a:pt x="0" y="64"/>
                  </a:lnTo>
                  <a:lnTo>
                    <a:pt x="0" y="62"/>
                  </a:lnTo>
                  <a:lnTo>
                    <a:pt x="0" y="62"/>
                  </a:lnTo>
                  <a:lnTo>
                    <a:pt x="0" y="62"/>
                  </a:lnTo>
                  <a:lnTo>
                    <a:pt x="0" y="62"/>
                  </a:lnTo>
                  <a:lnTo>
                    <a:pt x="0" y="62"/>
                  </a:lnTo>
                  <a:lnTo>
                    <a:pt x="0" y="62"/>
                  </a:lnTo>
                  <a:lnTo>
                    <a:pt x="0" y="62"/>
                  </a:lnTo>
                  <a:lnTo>
                    <a:pt x="7" y="68"/>
                  </a:lnTo>
                  <a:lnTo>
                    <a:pt x="18" y="74"/>
                  </a:lnTo>
                  <a:lnTo>
                    <a:pt x="30" y="78"/>
                  </a:lnTo>
                  <a:lnTo>
                    <a:pt x="43" y="79"/>
                  </a:lnTo>
                  <a:lnTo>
                    <a:pt x="56" y="78"/>
                  </a:lnTo>
                  <a:lnTo>
                    <a:pt x="67" y="74"/>
                  </a:lnTo>
                  <a:lnTo>
                    <a:pt x="79" y="68"/>
                  </a:lnTo>
                  <a:lnTo>
                    <a:pt x="87" y="61"/>
                  </a:lnTo>
                  <a:lnTo>
                    <a:pt x="96" y="51"/>
                  </a:lnTo>
                  <a:lnTo>
                    <a:pt x="102" y="41"/>
                  </a:lnTo>
                  <a:lnTo>
                    <a:pt x="105" y="29"/>
                  </a:lnTo>
                  <a:lnTo>
                    <a:pt x="106" y="16"/>
                  </a:lnTo>
                  <a:lnTo>
                    <a:pt x="106" y="16"/>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4" name="Freeform 1764"/>
            <p:cNvSpPr>
              <a:spLocks/>
            </p:cNvSpPr>
            <p:nvPr/>
          </p:nvSpPr>
          <p:spPr bwMode="auto">
            <a:xfrm>
              <a:off x="3945" y="2557"/>
              <a:ext cx="106" cy="79"/>
            </a:xfrm>
            <a:custGeom>
              <a:avLst/>
              <a:gdLst>
                <a:gd name="T0" fmla="*/ 106 w 106"/>
                <a:gd name="T1" fmla="*/ 16 h 79"/>
                <a:gd name="T2" fmla="*/ 105 w 106"/>
                <a:gd name="T3" fmla="*/ 3 h 79"/>
                <a:gd name="T4" fmla="*/ 105 w 106"/>
                <a:gd name="T5" fmla="*/ 0 h 79"/>
                <a:gd name="T6" fmla="*/ 105 w 106"/>
                <a:gd name="T7" fmla="*/ 0 h 79"/>
                <a:gd name="T8" fmla="*/ 105 w 106"/>
                <a:gd name="T9" fmla="*/ 0 h 79"/>
                <a:gd name="T10" fmla="*/ 103 w 106"/>
                <a:gd name="T11" fmla="*/ 0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5 w 106"/>
                <a:gd name="T23" fmla="*/ 3 h 79"/>
                <a:gd name="T24" fmla="*/ 106 w 106"/>
                <a:gd name="T25" fmla="*/ 16 h 79"/>
                <a:gd name="T26" fmla="*/ 106 w 106"/>
                <a:gd name="T27" fmla="*/ 16 h 79"/>
                <a:gd name="T28" fmla="*/ 105 w 106"/>
                <a:gd name="T29" fmla="*/ 29 h 79"/>
                <a:gd name="T30" fmla="*/ 102 w 106"/>
                <a:gd name="T31" fmla="*/ 41 h 79"/>
                <a:gd name="T32" fmla="*/ 96 w 106"/>
                <a:gd name="T33" fmla="*/ 51 h 79"/>
                <a:gd name="T34" fmla="*/ 87 w 106"/>
                <a:gd name="T35" fmla="*/ 61 h 79"/>
                <a:gd name="T36" fmla="*/ 79 w 106"/>
                <a:gd name="T37" fmla="*/ 68 h 79"/>
                <a:gd name="T38" fmla="*/ 67 w 106"/>
                <a:gd name="T39" fmla="*/ 74 h 79"/>
                <a:gd name="T40" fmla="*/ 56 w 106"/>
                <a:gd name="T41" fmla="*/ 78 h 79"/>
                <a:gd name="T42" fmla="*/ 43 w 106"/>
                <a:gd name="T43" fmla="*/ 79 h 79"/>
                <a:gd name="T44" fmla="*/ 30 w 106"/>
                <a:gd name="T45" fmla="*/ 78 h 79"/>
                <a:gd name="T46" fmla="*/ 18 w 106"/>
                <a:gd name="T47" fmla="*/ 74 h 79"/>
                <a:gd name="T48" fmla="*/ 7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8 w 106"/>
                <a:gd name="T69" fmla="*/ 68 h 79"/>
                <a:gd name="T70" fmla="*/ 18 w 106"/>
                <a:gd name="T71" fmla="*/ 74 h 79"/>
                <a:gd name="T72" fmla="*/ 30 w 106"/>
                <a:gd name="T73" fmla="*/ 78 h 79"/>
                <a:gd name="T74" fmla="*/ 43 w 106"/>
                <a:gd name="T75" fmla="*/ 78 h 79"/>
                <a:gd name="T76" fmla="*/ 56 w 106"/>
                <a:gd name="T77" fmla="*/ 78 h 79"/>
                <a:gd name="T78" fmla="*/ 67 w 106"/>
                <a:gd name="T79" fmla="*/ 74 h 79"/>
                <a:gd name="T80" fmla="*/ 77 w 106"/>
                <a:gd name="T81" fmla="*/ 68 h 79"/>
                <a:gd name="T82" fmla="*/ 87 w 106"/>
                <a:gd name="T83" fmla="*/ 61 h 79"/>
                <a:gd name="T84" fmla="*/ 94 w 106"/>
                <a:gd name="T85" fmla="*/ 51 h 79"/>
                <a:gd name="T86" fmla="*/ 100 w 106"/>
                <a:gd name="T87" fmla="*/ 41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5" y="0"/>
                  </a:lnTo>
                  <a:lnTo>
                    <a:pt x="105" y="0"/>
                  </a:lnTo>
                  <a:lnTo>
                    <a:pt x="105" y="0"/>
                  </a:lnTo>
                  <a:lnTo>
                    <a:pt x="103" y="0"/>
                  </a:lnTo>
                  <a:lnTo>
                    <a:pt x="103" y="0"/>
                  </a:lnTo>
                  <a:lnTo>
                    <a:pt x="103" y="0"/>
                  </a:lnTo>
                  <a:lnTo>
                    <a:pt x="103" y="0"/>
                  </a:lnTo>
                  <a:lnTo>
                    <a:pt x="103" y="0"/>
                  </a:lnTo>
                  <a:lnTo>
                    <a:pt x="103" y="0"/>
                  </a:lnTo>
                  <a:lnTo>
                    <a:pt x="105" y="3"/>
                  </a:lnTo>
                  <a:lnTo>
                    <a:pt x="106" y="16"/>
                  </a:lnTo>
                  <a:lnTo>
                    <a:pt x="106" y="16"/>
                  </a:lnTo>
                  <a:lnTo>
                    <a:pt x="105" y="29"/>
                  </a:lnTo>
                  <a:lnTo>
                    <a:pt x="102" y="41"/>
                  </a:lnTo>
                  <a:lnTo>
                    <a:pt x="96" y="51"/>
                  </a:lnTo>
                  <a:lnTo>
                    <a:pt x="87" y="61"/>
                  </a:lnTo>
                  <a:lnTo>
                    <a:pt x="79" y="68"/>
                  </a:lnTo>
                  <a:lnTo>
                    <a:pt x="67" y="74"/>
                  </a:lnTo>
                  <a:lnTo>
                    <a:pt x="56" y="78"/>
                  </a:lnTo>
                  <a:lnTo>
                    <a:pt x="43" y="79"/>
                  </a:lnTo>
                  <a:lnTo>
                    <a:pt x="30" y="78"/>
                  </a:lnTo>
                  <a:lnTo>
                    <a:pt x="18" y="74"/>
                  </a:lnTo>
                  <a:lnTo>
                    <a:pt x="7" y="68"/>
                  </a:lnTo>
                  <a:lnTo>
                    <a:pt x="0" y="62"/>
                  </a:lnTo>
                  <a:lnTo>
                    <a:pt x="0" y="62"/>
                  </a:lnTo>
                  <a:lnTo>
                    <a:pt x="0" y="62"/>
                  </a:lnTo>
                  <a:lnTo>
                    <a:pt x="0" y="62"/>
                  </a:lnTo>
                  <a:lnTo>
                    <a:pt x="0" y="62"/>
                  </a:lnTo>
                  <a:lnTo>
                    <a:pt x="0" y="62"/>
                  </a:lnTo>
                  <a:lnTo>
                    <a:pt x="0" y="62"/>
                  </a:lnTo>
                  <a:lnTo>
                    <a:pt x="0" y="62"/>
                  </a:lnTo>
                  <a:lnTo>
                    <a:pt x="0" y="62"/>
                  </a:lnTo>
                  <a:lnTo>
                    <a:pt x="8" y="68"/>
                  </a:lnTo>
                  <a:lnTo>
                    <a:pt x="18" y="74"/>
                  </a:lnTo>
                  <a:lnTo>
                    <a:pt x="30" y="78"/>
                  </a:lnTo>
                  <a:lnTo>
                    <a:pt x="43" y="78"/>
                  </a:lnTo>
                  <a:lnTo>
                    <a:pt x="56" y="78"/>
                  </a:lnTo>
                  <a:lnTo>
                    <a:pt x="67" y="74"/>
                  </a:lnTo>
                  <a:lnTo>
                    <a:pt x="77" y="68"/>
                  </a:lnTo>
                  <a:lnTo>
                    <a:pt x="87" y="61"/>
                  </a:lnTo>
                  <a:lnTo>
                    <a:pt x="94" y="51"/>
                  </a:lnTo>
                  <a:lnTo>
                    <a:pt x="100" y="41"/>
                  </a:lnTo>
                  <a:lnTo>
                    <a:pt x="105" y="29"/>
                  </a:lnTo>
                  <a:lnTo>
                    <a:pt x="106"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5" name="Freeform 1765"/>
            <p:cNvSpPr>
              <a:spLocks/>
            </p:cNvSpPr>
            <p:nvPr/>
          </p:nvSpPr>
          <p:spPr bwMode="auto">
            <a:xfrm>
              <a:off x="3945" y="2556"/>
              <a:ext cx="106" cy="79"/>
            </a:xfrm>
            <a:custGeom>
              <a:avLst/>
              <a:gdLst>
                <a:gd name="T0" fmla="*/ 106 w 106"/>
                <a:gd name="T1" fmla="*/ 17 h 79"/>
                <a:gd name="T2" fmla="*/ 105 w 106"/>
                <a:gd name="T3" fmla="*/ 4 h 79"/>
                <a:gd name="T4" fmla="*/ 103 w 106"/>
                <a:gd name="T5" fmla="*/ 1 h 79"/>
                <a:gd name="T6" fmla="*/ 103 w 106"/>
                <a:gd name="T7" fmla="*/ 1 h 79"/>
                <a:gd name="T8" fmla="*/ 103 w 106"/>
                <a:gd name="T9" fmla="*/ 1 h 79"/>
                <a:gd name="T10" fmla="*/ 103 w 106"/>
                <a:gd name="T11" fmla="*/ 1 h 79"/>
                <a:gd name="T12" fmla="*/ 103 w 106"/>
                <a:gd name="T13" fmla="*/ 1 h 79"/>
                <a:gd name="T14" fmla="*/ 103 w 106"/>
                <a:gd name="T15" fmla="*/ 1 h 79"/>
                <a:gd name="T16" fmla="*/ 103 w 106"/>
                <a:gd name="T17" fmla="*/ 1 h 79"/>
                <a:gd name="T18" fmla="*/ 103 w 106"/>
                <a:gd name="T19" fmla="*/ 1 h 79"/>
                <a:gd name="T20" fmla="*/ 103 w 106"/>
                <a:gd name="T21" fmla="*/ 0 h 79"/>
                <a:gd name="T22" fmla="*/ 103 w 106"/>
                <a:gd name="T23" fmla="*/ 4 h 79"/>
                <a:gd name="T24" fmla="*/ 105 w 106"/>
                <a:gd name="T25" fmla="*/ 17 h 79"/>
                <a:gd name="T26" fmla="*/ 106 w 106"/>
                <a:gd name="T27" fmla="*/ 17 h 79"/>
                <a:gd name="T28" fmla="*/ 105 w 106"/>
                <a:gd name="T29" fmla="*/ 30 h 79"/>
                <a:gd name="T30" fmla="*/ 100 w 106"/>
                <a:gd name="T31" fmla="*/ 42 h 79"/>
                <a:gd name="T32" fmla="*/ 94 w 106"/>
                <a:gd name="T33" fmla="*/ 52 h 79"/>
                <a:gd name="T34" fmla="*/ 87 w 106"/>
                <a:gd name="T35" fmla="*/ 62 h 79"/>
                <a:gd name="T36" fmla="*/ 77 w 106"/>
                <a:gd name="T37" fmla="*/ 69 h 79"/>
                <a:gd name="T38" fmla="*/ 67 w 106"/>
                <a:gd name="T39" fmla="*/ 75 h 79"/>
                <a:gd name="T40" fmla="*/ 56 w 106"/>
                <a:gd name="T41" fmla="*/ 79 h 79"/>
                <a:gd name="T42" fmla="*/ 43 w 106"/>
                <a:gd name="T43" fmla="*/ 79 h 79"/>
                <a:gd name="T44" fmla="*/ 30 w 106"/>
                <a:gd name="T45" fmla="*/ 79 h 79"/>
                <a:gd name="T46" fmla="*/ 18 w 106"/>
                <a:gd name="T47" fmla="*/ 75 h 79"/>
                <a:gd name="T48" fmla="*/ 8 w 106"/>
                <a:gd name="T49" fmla="*/ 69 h 79"/>
                <a:gd name="T50" fmla="*/ 0 w 106"/>
                <a:gd name="T51" fmla="*/ 63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8 w 106"/>
                <a:gd name="T69" fmla="*/ 69 h 79"/>
                <a:gd name="T70" fmla="*/ 18 w 106"/>
                <a:gd name="T71" fmla="*/ 75 h 79"/>
                <a:gd name="T72" fmla="*/ 30 w 106"/>
                <a:gd name="T73" fmla="*/ 78 h 79"/>
                <a:gd name="T74" fmla="*/ 43 w 106"/>
                <a:gd name="T75" fmla="*/ 79 h 79"/>
                <a:gd name="T76" fmla="*/ 56 w 106"/>
                <a:gd name="T77" fmla="*/ 78 h 79"/>
                <a:gd name="T78" fmla="*/ 67 w 106"/>
                <a:gd name="T79" fmla="*/ 75 h 79"/>
                <a:gd name="T80" fmla="*/ 77 w 106"/>
                <a:gd name="T81" fmla="*/ 69 h 79"/>
                <a:gd name="T82" fmla="*/ 87 w 106"/>
                <a:gd name="T83" fmla="*/ 60 h 79"/>
                <a:gd name="T84" fmla="*/ 94 w 106"/>
                <a:gd name="T85" fmla="*/ 52 h 79"/>
                <a:gd name="T86" fmla="*/ 100 w 106"/>
                <a:gd name="T87" fmla="*/ 42 h 79"/>
                <a:gd name="T88" fmla="*/ 103 w 106"/>
                <a:gd name="T89" fmla="*/ 29 h 79"/>
                <a:gd name="T90" fmla="*/ 105 w 106"/>
                <a:gd name="T91" fmla="*/ 17 h 79"/>
                <a:gd name="T92" fmla="*/ 106 w 106"/>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7"/>
                  </a:moveTo>
                  <a:lnTo>
                    <a:pt x="105" y="4"/>
                  </a:lnTo>
                  <a:lnTo>
                    <a:pt x="103" y="1"/>
                  </a:lnTo>
                  <a:lnTo>
                    <a:pt x="103" y="1"/>
                  </a:lnTo>
                  <a:lnTo>
                    <a:pt x="103" y="1"/>
                  </a:lnTo>
                  <a:lnTo>
                    <a:pt x="103" y="1"/>
                  </a:lnTo>
                  <a:lnTo>
                    <a:pt x="103" y="1"/>
                  </a:lnTo>
                  <a:lnTo>
                    <a:pt x="103" y="1"/>
                  </a:lnTo>
                  <a:lnTo>
                    <a:pt x="103" y="1"/>
                  </a:lnTo>
                  <a:lnTo>
                    <a:pt x="103" y="1"/>
                  </a:lnTo>
                  <a:lnTo>
                    <a:pt x="103" y="0"/>
                  </a:lnTo>
                  <a:lnTo>
                    <a:pt x="103" y="4"/>
                  </a:lnTo>
                  <a:lnTo>
                    <a:pt x="105" y="17"/>
                  </a:lnTo>
                  <a:lnTo>
                    <a:pt x="106" y="17"/>
                  </a:lnTo>
                  <a:lnTo>
                    <a:pt x="105" y="30"/>
                  </a:lnTo>
                  <a:lnTo>
                    <a:pt x="100" y="42"/>
                  </a:lnTo>
                  <a:lnTo>
                    <a:pt x="94" y="52"/>
                  </a:lnTo>
                  <a:lnTo>
                    <a:pt x="87" y="62"/>
                  </a:lnTo>
                  <a:lnTo>
                    <a:pt x="77" y="69"/>
                  </a:lnTo>
                  <a:lnTo>
                    <a:pt x="67" y="75"/>
                  </a:lnTo>
                  <a:lnTo>
                    <a:pt x="56" y="79"/>
                  </a:lnTo>
                  <a:lnTo>
                    <a:pt x="43" y="79"/>
                  </a:lnTo>
                  <a:lnTo>
                    <a:pt x="30" y="79"/>
                  </a:lnTo>
                  <a:lnTo>
                    <a:pt x="18" y="75"/>
                  </a:lnTo>
                  <a:lnTo>
                    <a:pt x="8" y="69"/>
                  </a:lnTo>
                  <a:lnTo>
                    <a:pt x="0" y="63"/>
                  </a:lnTo>
                  <a:lnTo>
                    <a:pt x="0" y="62"/>
                  </a:lnTo>
                  <a:lnTo>
                    <a:pt x="0" y="62"/>
                  </a:lnTo>
                  <a:lnTo>
                    <a:pt x="0" y="62"/>
                  </a:lnTo>
                  <a:lnTo>
                    <a:pt x="0" y="62"/>
                  </a:lnTo>
                  <a:lnTo>
                    <a:pt x="0" y="62"/>
                  </a:lnTo>
                  <a:lnTo>
                    <a:pt x="0" y="62"/>
                  </a:lnTo>
                  <a:lnTo>
                    <a:pt x="0" y="62"/>
                  </a:lnTo>
                  <a:lnTo>
                    <a:pt x="0" y="62"/>
                  </a:lnTo>
                  <a:lnTo>
                    <a:pt x="8" y="69"/>
                  </a:lnTo>
                  <a:lnTo>
                    <a:pt x="18" y="75"/>
                  </a:lnTo>
                  <a:lnTo>
                    <a:pt x="30" y="78"/>
                  </a:lnTo>
                  <a:lnTo>
                    <a:pt x="43" y="79"/>
                  </a:lnTo>
                  <a:lnTo>
                    <a:pt x="56" y="78"/>
                  </a:lnTo>
                  <a:lnTo>
                    <a:pt x="67" y="75"/>
                  </a:lnTo>
                  <a:lnTo>
                    <a:pt x="77" y="69"/>
                  </a:lnTo>
                  <a:lnTo>
                    <a:pt x="87" y="60"/>
                  </a:lnTo>
                  <a:lnTo>
                    <a:pt x="94" y="52"/>
                  </a:lnTo>
                  <a:lnTo>
                    <a:pt x="100" y="42"/>
                  </a:lnTo>
                  <a:lnTo>
                    <a:pt x="103" y="29"/>
                  </a:lnTo>
                  <a:lnTo>
                    <a:pt x="105" y="17"/>
                  </a:lnTo>
                  <a:lnTo>
                    <a:pt x="106" y="1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6" name="Freeform 1766"/>
            <p:cNvSpPr>
              <a:spLocks/>
            </p:cNvSpPr>
            <p:nvPr/>
          </p:nvSpPr>
          <p:spPr bwMode="auto">
            <a:xfrm>
              <a:off x="3945" y="2556"/>
              <a:ext cx="105" cy="79"/>
            </a:xfrm>
            <a:custGeom>
              <a:avLst/>
              <a:gdLst>
                <a:gd name="T0" fmla="*/ 105 w 105"/>
                <a:gd name="T1" fmla="*/ 17 h 79"/>
                <a:gd name="T2" fmla="*/ 103 w 105"/>
                <a:gd name="T3" fmla="*/ 4 h 79"/>
                <a:gd name="T4" fmla="*/ 103 w 105"/>
                <a:gd name="T5" fmla="*/ 0 h 79"/>
                <a:gd name="T6" fmla="*/ 103 w 105"/>
                <a:gd name="T7" fmla="*/ 0 h 79"/>
                <a:gd name="T8" fmla="*/ 103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7 h 79"/>
                <a:gd name="T26" fmla="*/ 105 w 105"/>
                <a:gd name="T27" fmla="*/ 17 h 79"/>
                <a:gd name="T28" fmla="*/ 103 w 105"/>
                <a:gd name="T29" fmla="*/ 29 h 79"/>
                <a:gd name="T30" fmla="*/ 100 w 105"/>
                <a:gd name="T31" fmla="*/ 42 h 79"/>
                <a:gd name="T32" fmla="*/ 94 w 105"/>
                <a:gd name="T33" fmla="*/ 52 h 79"/>
                <a:gd name="T34" fmla="*/ 87 w 105"/>
                <a:gd name="T35" fmla="*/ 60 h 79"/>
                <a:gd name="T36" fmla="*/ 77 w 105"/>
                <a:gd name="T37" fmla="*/ 69 h 79"/>
                <a:gd name="T38" fmla="*/ 67 w 105"/>
                <a:gd name="T39" fmla="*/ 75 h 79"/>
                <a:gd name="T40" fmla="*/ 56 w 105"/>
                <a:gd name="T41" fmla="*/ 78 h 79"/>
                <a:gd name="T42" fmla="*/ 43 w 105"/>
                <a:gd name="T43" fmla="*/ 79 h 79"/>
                <a:gd name="T44" fmla="*/ 30 w 105"/>
                <a:gd name="T45" fmla="*/ 78 h 79"/>
                <a:gd name="T46" fmla="*/ 18 w 105"/>
                <a:gd name="T47" fmla="*/ 75 h 79"/>
                <a:gd name="T48" fmla="*/ 8 w 105"/>
                <a:gd name="T49" fmla="*/ 69 h 79"/>
                <a:gd name="T50" fmla="*/ 0 w 105"/>
                <a:gd name="T51" fmla="*/ 62 h 79"/>
                <a:gd name="T52" fmla="*/ 0 w 105"/>
                <a:gd name="T53" fmla="*/ 62 h 79"/>
                <a:gd name="T54" fmla="*/ 0 w 105"/>
                <a:gd name="T55" fmla="*/ 62 h 79"/>
                <a:gd name="T56" fmla="*/ 0 w 105"/>
                <a:gd name="T57" fmla="*/ 62 h 79"/>
                <a:gd name="T58" fmla="*/ 0 w 105"/>
                <a:gd name="T59" fmla="*/ 62 h 79"/>
                <a:gd name="T60" fmla="*/ 0 w 105"/>
                <a:gd name="T61" fmla="*/ 62 h 79"/>
                <a:gd name="T62" fmla="*/ 0 w 105"/>
                <a:gd name="T63" fmla="*/ 62 h 79"/>
                <a:gd name="T64" fmla="*/ 0 w 105"/>
                <a:gd name="T65" fmla="*/ 62 h 79"/>
                <a:gd name="T66" fmla="*/ 0 w 105"/>
                <a:gd name="T67" fmla="*/ 60 h 79"/>
                <a:gd name="T68" fmla="*/ 8 w 105"/>
                <a:gd name="T69" fmla="*/ 68 h 79"/>
                <a:gd name="T70" fmla="*/ 18 w 105"/>
                <a:gd name="T71" fmla="*/ 73 h 79"/>
                <a:gd name="T72" fmla="*/ 30 w 105"/>
                <a:gd name="T73" fmla="*/ 78 h 79"/>
                <a:gd name="T74" fmla="*/ 43 w 105"/>
                <a:gd name="T75" fmla="*/ 79 h 79"/>
                <a:gd name="T76" fmla="*/ 56 w 105"/>
                <a:gd name="T77" fmla="*/ 78 h 79"/>
                <a:gd name="T78" fmla="*/ 67 w 105"/>
                <a:gd name="T79" fmla="*/ 73 h 79"/>
                <a:gd name="T80" fmla="*/ 77 w 105"/>
                <a:gd name="T81" fmla="*/ 68 h 79"/>
                <a:gd name="T82" fmla="*/ 86 w 105"/>
                <a:gd name="T83" fmla="*/ 60 h 79"/>
                <a:gd name="T84" fmla="*/ 94 w 105"/>
                <a:gd name="T85" fmla="*/ 52 h 79"/>
                <a:gd name="T86" fmla="*/ 100 w 105"/>
                <a:gd name="T87" fmla="*/ 40 h 79"/>
                <a:gd name="T88" fmla="*/ 103 w 105"/>
                <a:gd name="T89" fmla="*/ 29 h 79"/>
                <a:gd name="T90" fmla="*/ 105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3" y="4"/>
                  </a:lnTo>
                  <a:lnTo>
                    <a:pt x="103" y="0"/>
                  </a:lnTo>
                  <a:lnTo>
                    <a:pt x="103" y="0"/>
                  </a:lnTo>
                  <a:lnTo>
                    <a:pt x="103" y="0"/>
                  </a:lnTo>
                  <a:lnTo>
                    <a:pt x="102" y="0"/>
                  </a:lnTo>
                  <a:lnTo>
                    <a:pt x="102" y="0"/>
                  </a:lnTo>
                  <a:lnTo>
                    <a:pt x="102" y="0"/>
                  </a:lnTo>
                  <a:lnTo>
                    <a:pt x="102" y="0"/>
                  </a:lnTo>
                  <a:lnTo>
                    <a:pt x="102" y="0"/>
                  </a:lnTo>
                  <a:lnTo>
                    <a:pt x="102" y="0"/>
                  </a:lnTo>
                  <a:lnTo>
                    <a:pt x="103" y="4"/>
                  </a:lnTo>
                  <a:lnTo>
                    <a:pt x="105" y="17"/>
                  </a:lnTo>
                  <a:lnTo>
                    <a:pt x="105" y="17"/>
                  </a:lnTo>
                  <a:lnTo>
                    <a:pt x="103" y="29"/>
                  </a:lnTo>
                  <a:lnTo>
                    <a:pt x="100" y="42"/>
                  </a:lnTo>
                  <a:lnTo>
                    <a:pt x="94" y="52"/>
                  </a:lnTo>
                  <a:lnTo>
                    <a:pt x="87" y="60"/>
                  </a:lnTo>
                  <a:lnTo>
                    <a:pt x="77" y="69"/>
                  </a:lnTo>
                  <a:lnTo>
                    <a:pt x="67" y="75"/>
                  </a:lnTo>
                  <a:lnTo>
                    <a:pt x="56" y="78"/>
                  </a:lnTo>
                  <a:lnTo>
                    <a:pt x="43" y="79"/>
                  </a:lnTo>
                  <a:lnTo>
                    <a:pt x="30" y="78"/>
                  </a:lnTo>
                  <a:lnTo>
                    <a:pt x="18" y="75"/>
                  </a:lnTo>
                  <a:lnTo>
                    <a:pt x="8" y="69"/>
                  </a:lnTo>
                  <a:lnTo>
                    <a:pt x="0" y="62"/>
                  </a:lnTo>
                  <a:lnTo>
                    <a:pt x="0" y="62"/>
                  </a:lnTo>
                  <a:lnTo>
                    <a:pt x="0" y="62"/>
                  </a:lnTo>
                  <a:lnTo>
                    <a:pt x="0" y="62"/>
                  </a:lnTo>
                  <a:lnTo>
                    <a:pt x="0" y="62"/>
                  </a:lnTo>
                  <a:lnTo>
                    <a:pt x="0" y="62"/>
                  </a:lnTo>
                  <a:lnTo>
                    <a:pt x="0" y="62"/>
                  </a:lnTo>
                  <a:lnTo>
                    <a:pt x="0" y="62"/>
                  </a:lnTo>
                  <a:lnTo>
                    <a:pt x="0" y="60"/>
                  </a:lnTo>
                  <a:lnTo>
                    <a:pt x="8" y="68"/>
                  </a:lnTo>
                  <a:lnTo>
                    <a:pt x="18" y="73"/>
                  </a:lnTo>
                  <a:lnTo>
                    <a:pt x="30" y="78"/>
                  </a:lnTo>
                  <a:lnTo>
                    <a:pt x="43" y="79"/>
                  </a:lnTo>
                  <a:lnTo>
                    <a:pt x="56" y="78"/>
                  </a:lnTo>
                  <a:lnTo>
                    <a:pt x="67" y="73"/>
                  </a:lnTo>
                  <a:lnTo>
                    <a:pt x="77" y="68"/>
                  </a:lnTo>
                  <a:lnTo>
                    <a:pt x="86" y="60"/>
                  </a:lnTo>
                  <a:lnTo>
                    <a:pt x="94" y="52"/>
                  </a:lnTo>
                  <a:lnTo>
                    <a:pt x="100" y="40"/>
                  </a:lnTo>
                  <a:lnTo>
                    <a:pt x="103" y="29"/>
                  </a:lnTo>
                  <a:lnTo>
                    <a:pt x="105" y="17"/>
                  </a:lnTo>
                  <a:lnTo>
                    <a:pt x="105" y="17"/>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7" name="Freeform 1767"/>
            <p:cNvSpPr>
              <a:spLocks/>
            </p:cNvSpPr>
            <p:nvPr/>
          </p:nvSpPr>
          <p:spPr bwMode="auto">
            <a:xfrm>
              <a:off x="3945" y="2556"/>
              <a:ext cx="105" cy="79"/>
            </a:xfrm>
            <a:custGeom>
              <a:avLst/>
              <a:gdLst>
                <a:gd name="T0" fmla="*/ 105 w 105"/>
                <a:gd name="T1" fmla="*/ 17 h 79"/>
                <a:gd name="T2" fmla="*/ 103 w 105"/>
                <a:gd name="T3" fmla="*/ 4 h 79"/>
                <a:gd name="T4" fmla="*/ 102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7 h 79"/>
                <a:gd name="T26" fmla="*/ 105 w 105"/>
                <a:gd name="T27" fmla="*/ 17 h 79"/>
                <a:gd name="T28" fmla="*/ 103 w 105"/>
                <a:gd name="T29" fmla="*/ 29 h 79"/>
                <a:gd name="T30" fmla="*/ 100 w 105"/>
                <a:gd name="T31" fmla="*/ 40 h 79"/>
                <a:gd name="T32" fmla="*/ 94 w 105"/>
                <a:gd name="T33" fmla="*/ 52 h 79"/>
                <a:gd name="T34" fmla="*/ 86 w 105"/>
                <a:gd name="T35" fmla="*/ 60 h 79"/>
                <a:gd name="T36" fmla="*/ 77 w 105"/>
                <a:gd name="T37" fmla="*/ 68 h 79"/>
                <a:gd name="T38" fmla="*/ 67 w 105"/>
                <a:gd name="T39" fmla="*/ 73 h 79"/>
                <a:gd name="T40" fmla="*/ 56 w 105"/>
                <a:gd name="T41" fmla="*/ 78 h 79"/>
                <a:gd name="T42" fmla="*/ 43 w 105"/>
                <a:gd name="T43" fmla="*/ 79 h 79"/>
                <a:gd name="T44" fmla="*/ 30 w 105"/>
                <a:gd name="T45" fmla="*/ 78 h 79"/>
                <a:gd name="T46" fmla="*/ 18 w 105"/>
                <a:gd name="T47" fmla="*/ 73 h 79"/>
                <a:gd name="T48" fmla="*/ 8 w 105"/>
                <a:gd name="T49" fmla="*/ 68 h 79"/>
                <a:gd name="T50" fmla="*/ 0 w 105"/>
                <a:gd name="T51" fmla="*/ 60 h 79"/>
                <a:gd name="T52" fmla="*/ 0 w 105"/>
                <a:gd name="T53" fmla="*/ 60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8 w 105"/>
                <a:gd name="T69" fmla="*/ 68 h 79"/>
                <a:gd name="T70" fmla="*/ 18 w 105"/>
                <a:gd name="T71" fmla="*/ 73 h 79"/>
                <a:gd name="T72" fmla="*/ 30 w 105"/>
                <a:gd name="T73" fmla="*/ 78 h 79"/>
                <a:gd name="T74" fmla="*/ 43 w 105"/>
                <a:gd name="T75" fmla="*/ 78 h 79"/>
                <a:gd name="T76" fmla="*/ 56 w 105"/>
                <a:gd name="T77" fmla="*/ 78 h 79"/>
                <a:gd name="T78" fmla="*/ 67 w 105"/>
                <a:gd name="T79" fmla="*/ 73 h 79"/>
                <a:gd name="T80" fmla="*/ 77 w 105"/>
                <a:gd name="T81" fmla="*/ 68 h 79"/>
                <a:gd name="T82" fmla="*/ 86 w 105"/>
                <a:gd name="T83" fmla="*/ 60 h 79"/>
                <a:gd name="T84" fmla="*/ 93 w 105"/>
                <a:gd name="T85" fmla="*/ 52 h 79"/>
                <a:gd name="T86" fmla="*/ 99 w 105"/>
                <a:gd name="T87" fmla="*/ 40 h 79"/>
                <a:gd name="T88" fmla="*/ 103 w 105"/>
                <a:gd name="T89" fmla="*/ 29 h 79"/>
                <a:gd name="T90" fmla="*/ 105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3" y="4"/>
                  </a:lnTo>
                  <a:lnTo>
                    <a:pt x="102" y="0"/>
                  </a:lnTo>
                  <a:lnTo>
                    <a:pt x="102" y="0"/>
                  </a:lnTo>
                  <a:lnTo>
                    <a:pt x="102" y="0"/>
                  </a:lnTo>
                  <a:lnTo>
                    <a:pt x="102" y="0"/>
                  </a:lnTo>
                  <a:lnTo>
                    <a:pt x="102" y="0"/>
                  </a:lnTo>
                  <a:lnTo>
                    <a:pt x="102" y="0"/>
                  </a:lnTo>
                  <a:lnTo>
                    <a:pt x="102" y="0"/>
                  </a:lnTo>
                  <a:lnTo>
                    <a:pt x="102" y="0"/>
                  </a:lnTo>
                  <a:lnTo>
                    <a:pt x="102" y="0"/>
                  </a:lnTo>
                  <a:lnTo>
                    <a:pt x="103" y="4"/>
                  </a:lnTo>
                  <a:lnTo>
                    <a:pt x="105" y="17"/>
                  </a:lnTo>
                  <a:lnTo>
                    <a:pt x="105" y="17"/>
                  </a:lnTo>
                  <a:lnTo>
                    <a:pt x="103" y="29"/>
                  </a:lnTo>
                  <a:lnTo>
                    <a:pt x="100" y="40"/>
                  </a:lnTo>
                  <a:lnTo>
                    <a:pt x="94" y="52"/>
                  </a:lnTo>
                  <a:lnTo>
                    <a:pt x="86" y="60"/>
                  </a:lnTo>
                  <a:lnTo>
                    <a:pt x="77" y="68"/>
                  </a:lnTo>
                  <a:lnTo>
                    <a:pt x="67" y="73"/>
                  </a:lnTo>
                  <a:lnTo>
                    <a:pt x="56" y="78"/>
                  </a:lnTo>
                  <a:lnTo>
                    <a:pt x="43" y="79"/>
                  </a:lnTo>
                  <a:lnTo>
                    <a:pt x="30" y="78"/>
                  </a:lnTo>
                  <a:lnTo>
                    <a:pt x="18" y="73"/>
                  </a:lnTo>
                  <a:lnTo>
                    <a:pt x="8" y="68"/>
                  </a:lnTo>
                  <a:lnTo>
                    <a:pt x="0" y="60"/>
                  </a:lnTo>
                  <a:lnTo>
                    <a:pt x="0" y="60"/>
                  </a:lnTo>
                  <a:lnTo>
                    <a:pt x="0" y="60"/>
                  </a:lnTo>
                  <a:lnTo>
                    <a:pt x="0" y="60"/>
                  </a:lnTo>
                  <a:lnTo>
                    <a:pt x="0" y="60"/>
                  </a:lnTo>
                  <a:lnTo>
                    <a:pt x="0" y="60"/>
                  </a:lnTo>
                  <a:lnTo>
                    <a:pt x="0" y="60"/>
                  </a:lnTo>
                  <a:lnTo>
                    <a:pt x="0" y="60"/>
                  </a:lnTo>
                  <a:lnTo>
                    <a:pt x="0" y="60"/>
                  </a:lnTo>
                  <a:lnTo>
                    <a:pt x="8" y="68"/>
                  </a:lnTo>
                  <a:lnTo>
                    <a:pt x="18" y="73"/>
                  </a:lnTo>
                  <a:lnTo>
                    <a:pt x="30" y="78"/>
                  </a:lnTo>
                  <a:lnTo>
                    <a:pt x="43" y="78"/>
                  </a:lnTo>
                  <a:lnTo>
                    <a:pt x="56" y="78"/>
                  </a:lnTo>
                  <a:lnTo>
                    <a:pt x="67" y="73"/>
                  </a:lnTo>
                  <a:lnTo>
                    <a:pt x="77" y="68"/>
                  </a:lnTo>
                  <a:lnTo>
                    <a:pt x="86" y="60"/>
                  </a:lnTo>
                  <a:lnTo>
                    <a:pt x="93" y="52"/>
                  </a:lnTo>
                  <a:lnTo>
                    <a:pt x="99" y="40"/>
                  </a:lnTo>
                  <a:lnTo>
                    <a:pt x="103" y="29"/>
                  </a:lnTo>
                  <a:lnTo>
                    <a:pt x="105"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8" name="Freeform 1768"/>
            <p:cNvSpPr>
              <a:spLocks/>
            </p:cNvSpPr>
            <p:nvPr/>
          </p:nvSpPr>
          <p:spPr bwMode="auto">
            <a:xfrm>
              <a:off x="3945" y="2554"/>
              <a:ext cx="105" cy="80"/>
            </a:xfrm>
            <a:custGeom>
              <a:avLst/>
              <a:gdLst>
                <a:gd name="T0" fmla="*/ 105 w 105"/>
                <a:gd name="T1" fmla="*/ 19 h 80"/>
                <a:gd name="T2" fmla="*/ 103 w 105"/>
                <a:gd name="T3" fmla="*/ 6 h 80"/>
                <a:gd name="T4" fmla="*/ 102 w 105"/>
                <a:gd name="T5" fmla="*/ 2 h 80"/>
                <a:gd name="T6" fmla="*/ 102 w 105"/>
                <a:gd name="T7" fmla="*/ 2 h 80"/>
                <a:gd name="T8" fmla="*/ 102 w 105"/>
                <a:gd name="T9" fmla="*/ 2 h 80"/>
                <a:gd name="T10" fmla="*/ 102 w 105"/>
                <a:gd name="T11" fmla="*/ 2 h 80"/>
                <a:gd name="T12" fmla="*/ 100 w 105"/>
                <a:gd name="T13" fmla="*/ 2 h 80"/>
                <a:gd name="T14" fmla="*/ 100 w 105"/>
                <a:gd name="T15" fmla="*/ 2 h 80"/>
                <a:gd name="T16" fmla="*/ 100 w 105"/>
                <a:gd name="T17" fmla="*/ 0 h 80"/>
                <a:gd name="T18" fmla="*/ 100 w 105"/>
                <a:gd name="T19" fmla="*/ 0 h 80"/>
                <a:gd name="T20" fmla="*/ 100 w 105"/>
                <a:gd name="T21" fmla="*/ 0 h 80"/>
                <a:gd name="T22" fmla="*/ 102 w 105"/>
                <a:gd name="T23" fmla="*/ 6 h 80"/>
                <a:gd name="T24" fmla="*/ 103 w 105"/>
                <a:gd name="T25" fmla="*/ 19 h 80"/>
                <a:gd name="T26" fmla="*/ 105 w 105"/>
                <a:gd name="T27" fmla="*/ 19 h 80"/>
                <a:gd name="T28" fmla="*/ 103 w 105"/>
                <a:gd name="T29" fmla="*/ 31 h 80"/>
                <a:gd name="T30" fmla="*/ 99 w 105"/>
                <a:gd name="T31" fmla="*/ 42 h 80"/>
                <a:gd name="T32" fmla="*/ 93 w 105"/>
                <a:gd name="T33" fmla="*/ 54 h 80"/>
                <a:gd name="T34" fmla="*/ 86 w 105"/>
                <a:gd name="T35" fmla="*/ 62 h 80"/>
                <a:gd name="T36" fmla="*/ 77 w 105"/>
                <a:gd name="T37" fmla="*/ 70 h 80"/>
                <a:gd name="T38" fmla="*/ 67 w 105"/>
                <a:gd name="T39" fmla="*/ 75 h 80"/>
                <a:gd name="T40" fmla="*/ 56 w 105"/>
                <a:gd name="T41" fmla="*/ 80 h 80"/>
                <a:gd name="T42" fmla="*/ 43 w 105"/>
                <a:gd name="T43" fmla="*/ 80 h 80"/>
                <a:gd name="T44" fmla="*/ 30 w 105"/>
                <a:gd name="T45" fmla="*/ 80 h 80"/>
                <a:gd name="T46" fmla="*/ 18 w 105"/>
                <a:gd name="T47" fmla="*/ 75 h 80"/>
                <a:gd name="T48" fmla="*/ 8 w 105"/>
                <a:gd name="T49" fmla="*/ 70 h 80"/>
                <a:gd name="T50" fmla="*/ 0 w 105"/>
                <a:gd name="T51" fmla="*/ 62 h 80"/>
                <a:gd name="T52" fmla="*/ 0 w 105"/>
                <a:gd name="T53" fmla="*/ 62 h 80"/>
                <a:gd name="T54" fmla="*/ 0 w 105"/>
                <a:gd name="T55" fmla="*/ 62 h 80"/>
                <a:gd name="T56" fmla="*/ 0 w 105"/>
                <a:gd name="T57" fmla="*/ 62 h 80"/>
                <a:gd name="T58" fmla="*/ 0 w 105"/>
                <a:gd name="T59" fmla="*/ 62 h 80"/>
                <a:gd name="T60" fmla="*/ 0 w 105"/>
                <a:gd name="T61" fmla="*/ 62 h 80"/>
                <a:gd name="T62" fmla="*/ 0 w 105"/>
                <a:gd name="T63" fmla="*/ 61 h 80"/>
                <a:gd name="T64" fmla="*/ 0 w 105"/>
                <a:gd name="T65" fmla="*/ 61 h 80"/>
                <a:gd name="T66" fmla="*/ 0 w 105"/>
                <a:gd name="T67" fmla="*/ 61 h 80"/>
                <a:gd name="T68" fmla="*/ 0 w 105"/>
                <a:gd name="T69" fmla="*/ 62 h 80"/>
                <a:gd name="T70" fmla="*/ 8 w 105"/>
                <a:gd name="T71" fmla="*/ 70 h 80"/>
                <a:gd name="T72" fmla="*/ 20 w 105"/>
                <a:gd name="T73" fmla="*/ 75 h 80"/>
                <a:gd name="T74" fmla="*/ 31 w 105"/>
                <a:gd name="T75" fmla="*/ 78 h 80"/>
                <a:gd name="T76" fmla="*/ 43 w 105"/>
                <a:gd name="T77" fmla="*/ 80 h 80"/>
                <a:gd name="T78" fmla="*/ 56 w 105"/>
                <a:gd name="T79" fmla="*/ 78 h 80"/>
                <a:gd name="T80" fmla="*/ 66 w 105"/>
                <a:gd name="T81" fmla="*/ 75 h 80"/>
                <a:gd name="T82" fmla="*/ 77 w 105"/>
                <a:gd name="T83" fmla="*/ 70 h 80"/>
                <a:gd name="T84" fmla="*/ 86 w 105"/>
                <a:gd name="T85" fmla="*/ 62 h 80"/>
                <a:gd name="T86" fmla="*/ 93 w 105"/>
                <a:gd name="T87" fmla="*/ 52 h 80"/>
                <a:gd name="T88" fmla="*/ 99 w 105"/>
                <a:gd name="T89" fmla="*/ 42 h 80"/>
                <a:gd name="T90" fmla="*/ 102 w 105"/>
                <a:gd name="T91" fmla="*/ 31 h 80"/>
                <a:gd name="T92" fmla="*/ 103 w 105"/>
                <a:gd name="T93" fmla="*/ 19 h 80"/>
                <a:gd name="T94" fmla="*/ 105 w 105"/>
                <a:gd name="T95"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80">
                  <a:moveTo>
                    <a:pt x="105" y="19"/>
                  </a:moveTo>
                  <a:lnTo>
                    <a:pt x="103" y="6"/>
                  </a:lnTo>
                  <a:lnTo>
                    <a:pt x="102" y="2"/>
                  </a:lnTo>
                  <a:lnTo>
                    <a:pt x="102" y="2"/>
                  </a:lnTo>
                  <a:lnTo>
                    <a:pt x="102" y="2"/>
                  </a:lnTo>
                  <a:lnTo>
                    <a:pt x="102" y="2"/>
                  </a:lnTo>
                  <a:lnTo>
                    <a:pt x="100" y="2"/>
                  </a:lnTo>
                  <a:lnTo>
                    <a:pt x="100" y="2"/>
                  </a:lnTo>
                  <a:lnTo>
                    <a:pt x="100" y="0"/>
                  </a:lnTo>
                  <a:lnTo>
                    <a:pt x="100" y="0"/>
                  </a:lnTo>
                  <a:lnTo>
                    <a:pt x="100" y="0"/>
                  </a:lnTo>
                  <a:lnTo>
                    <a:pt x="102" y="6"/>
                  </a:lnTo>
                  <a:lnTo>
                    <a:pt x="103" y="19"/>
                  </a:lnTo>
                  <a:lnTo>
                    <a:pt x="105" y="19"/>
                  </a:lnTo>
                  <a:lnTo>
                    <a:pt x="103" y="31"/>
                  </a:lnTo>
                  <a:lnTo>
                    <a:pt x="99" y="42"/>
                  </a:lnTo>
                  <a:lnTo>
                    <a:pt x="93" y="54"/>
                  </a:lnTo>
                  <a:lnTo>
                    <a:pt x="86" y="62"/>
                  </a:lnTo>
                  <a:lnTo>
                    <a:pt x="77" y="70"/>
                  </a:lnTo>
                  <a:lnTo>
                    <a:pt x="67" y="75"/>
                  </a:lnTo>
                  <a:lnTo>
                    <a:pt x="56" y="80"/>
                  </a:lnTo>
                  <a:lnTo>
                    <a:pt x="43" y="80"/>
                  </a:lnTo>
                  <a:lnTo>
                    <a:pt x="30" y="80"/>
                  </a:lnTo>
                  <a:lnTo>
                    <a:pt x="18" y="75"/>
                  </a:lnTo>
                  <a:lnTo>
                    <a:pt x="8" y="70"/>
                  </a:lnTo>
                  <a:lnTo>
                    <a:pt x="0" y="62"/>
                  </a:lnTo>
                  <a:lnTo>
                    <a:pt x="0" y="62"/>
                  </a:lnTo>
                  <a:lnTo>
                    <a:pt x="0" y="62"/>
                  </a:lnTo>
                  <a:lnTo>
                    <a:pt x="0" y="62"/>
                  </a:lnTo>
                  <a:lnTo>
                    <a:pt x="0" y="62"/>
                  </a:lnTo>
                  <a:lnTo>
                    <a:pt x="0" y="62"/>
                  </a:lnTo>
                  <a:lnTo>
                    <a:pt x="0" y="61"/>
                  </a:lnTo>
                  <a:lnTo>
                    <a:pt x="0" y="61"/>
                  </a:lnTo>
                  <a:lnTo>
                    <a:pt x="0" y="61"/>
                  </a:lnTo>
                  <a:lnTo>
                    <a:pt x="0" y="62"/>
                  </a:lnTo>
                  <a:lnTo>
                    <a:pt x="8" y="70"/>
                  </a:lnTo>
                  <a:lnTo>
                    <a:pt x="20" y="75"/>
                  </a:lnTo>
                  <a:lnTo>
                    <a:pt x="31" y="78"/>
                  </a:lnTo>
                  <a:lnTo>
                    <a:pt x="43" y="80"/>
                  </a:lnTo>
                  <a:lnTo>
                    <a:pt x="56" y="78"/>
                  </a:lnTo>
                  <a:lnTo>
                    <a:pt x="66" y="75"/>
                  </a:lnTo>
                  <a:lnTo>
                    <a:pt x="77" y="70"/>
                  </a:lnTo>
                  <a:lnTo>
                    <a:pt x="86" y="62"/>
                  </a:lnTo>
                  <a:lnTo>
                    <a:pt x="93" y="52"/>
                  </a:lnTo>
                  <a:lnTo>
                    <a:pt x="99" y="42"/>
                  </a:lnTo>
                  <a:lnTo>
                    <a:pt x="102" y="31"/>
                  </a:lnTo>
                  <a:lnTo>
                    <a:pt x="103" y="19"/>
                  </a:lnTo>
                  <a:lnTo>
                    <a:pt x="105" y="19"/>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29" name="Freeform 1769"/>
            <p:cNvSpPr>
              <a:spLocks/>
            </p:cNvSpPr>
            <p:nvPr/>
          </p:nvSpPr>
          <p:spPr bwMode="auto">
            <a:xfrm>
              <a:off x="3945" y="2554"/>
              <a:ext cx="103" cy="80"/>
            </a:xfrm>
            <a:custGeom>
              <a:avLst/>
              <a:gdLst>
                <a:gd name="T0" fmla="*/ 103 w 103"/>
                <a:gd name="T1" fmla="*/ 19 h 80"/>
                <a:gd name="T2" fmla="*/ 102 w 103"/>
                <a:gd name="T3" fmla="*/ 6 h 80"/>
                <a:gd name="T4" fmla="*/ 100 w 103"/>
                <a:gd name="T5" fmla="*/ 0 h 80"/>
                <a:gd name="T6" fmla="*/ 100 w 103"/>
                <a:gd name="T7" fmla="*/ 0 h 80"/>
                <a:gd name="T8" fmla="*/ 100 w 103"/>
                <a:gd name="T9" fmla="*/ 0 h 80"/>
                <a:gd name="T10" fmla="*/ 100 w 103"/>
                <a:gd name="T11" fmla="*/ 0 h 80"/>
                <a:gd name="T12" fmla="*/ 100 w 103"/>
                <a:gd name="T13" fmla="*/ 0 h 80"/>
                <a:gd name="T14" fmla="*/ 100 w 103"/>
                <a:gd name="T15" fmla="*/ 0 h 80"/>
                <a:gd name="T16" fmla="*/ 100 w 103"/>
                <a:gd name="T17" fmla="*/ 0 h 80"/>
                <a:gd name="T18" fmla="*/ 100 w 103"/>
                <a:gd name="T19" fmla="*/ 0 h 80"/>
                <a:gd name="T20" fmla="*/ 100 w 103"/>
                <a:gd name="T21" fmla="*/ 0 h 80"/>
                <a:gd name="T22" fmla="*/ 102 w 103"/>
                <a:gd name="T23" fmla="*/ 6 h 80"/>
                <a:gd name="T24" fmla="*/ 103 w 103"/>
                <a:gd name="T25" fmla="*/ 19 h 80"/>
                <a:gd name="T26" fmla="*/ 103 w 103"/>
                <a:gd name="T27" fmla="*/ 19 h 80"/>
                <a:gd name="T28" fmla="*/ 102 w 103"/>
                <a:gd name="T29" fmla="*/ 31 h 80"/>
                <a:gd name="T30" fmla="*/ 99 w 103"/>
                <a:gd name="T31" fmla="*/ 42 h 80"/>
                <a:gd name="T32" fmla="*/ 93 w 103"/>
                <a:gd name="T33" fmla="*/ 52 h 80"/>
                <a:gd name="T34" fmla="*/ 86 w 103"/>
                <a:gd name="T35" fmla="*/ 62 h 80"/>
                <a:gd name="T36" fmla="*/ 77 w 103"/>
                <a:gd name="T37" fmla="*/ 70 h 80"/>
                <a:gd name="T38" fmla="*/ 66 w 103"/>
                <a:gd name="T39" fmla="*/ 75 h 80"/>
                <a:gd name="T40" fmla="*/ 56 w 103"/>
                <a:gd name="T41" fmla="*/ 78 h 80"/>
                <a:gd name="T42" fmla="*/ 43 w 103"/>
                <a:gd name="T43" fmla="*/ 80 h 80"/>
                <a:gd name="T44" fmla="*/ 31 w 103"/>
                <a:gd name="T45" fmla="*/ 78 h 80"/>
                <a:gd name="T46" fmla="*/ 20 w 103"/>
                <a:gd name="T47" fmla="*/ 75 h 80"/>
                <a:gd name="T48" fmla="*/ 8 w 103"/>
                <a:gd name="T49" fmla="*/ 70 h 80"/>
                <a:gd name="T50" fmla="*/ 0 w 103"/>
                <a:gd name="T51" fmla="*/ 62 h 80"/>
                <a:gd name="T52" fmla="*/ 0 w 103"/>
                <a:gd name="T53" fmla="*/ 61 h 80"/>
                <a:gd name="T54" fmla="*/ 0 w 103"/>
                <a:gd name="T55" fmla="*/ 61 h 80"/>
                <a:gd name="T56" fmla="*/ 0 w 103"/>
                <a:gd name="T57" fmla="*/ 61 h 80"/>
                <a:gd name="T58" fmla="*/ 0 w 103"/>
                <a:gd name="T59" fmla="*/ 61 h 80"/>
                <a:gd name="T60" fmla="*/ 0 w 103"/>
                <a:gd name="T61" fmla="*/ 61 h 80"/>
                <a:gd name="T62" fmla="*/ 0 w 103"/>
                <a:gd name="T63" fmla="*/ 61 h 80"/>
                <a:gd name="T64" fmla="*/ 0 w 103"/>
                <a:gd name="T65" fmla="*/ 61 h 80"/>
                <a:gd name="T66" fmla="*/ 0 w 103"/>
                <a:gd name="T67" fmla="*/ 61 h 80"/>
                <a:gd name="T68" fmla="*/ 0 w 103"/>
                <a:gd name="T69" fmla="*/ 61 h 80"/>
                <a:gd name="T70" fmla="*/ 0 w 103"/>
                <a:gd name="T71" fmla="*/ 61 h 80"/>
                <a:gd name="T72" fmla="*/ 10 w 103"/>
                <a:gd name="T73" fmla="*/ 70 h 80"/>
                <a:gd name="T74" fmla="*/ 20 w 103"/>
                <a:gd name="T75" fmla="*/ 74 h 80"/>
                <a:gd name="T76" fmla="*/ 31 w 103"/>
                <a:gd name="T77" fmla="*/ 78 h 80"/>
                <a:gd name="T78" fmla="*/ 43 w 103"/>
                <a:gd name="T79" fmla="*/ 80 h 80"/>
                <a:gd name="T80" fmla="*/ 54 w 103"/>
                <a:gd name="T81" fmla="*/ 78 h 80"/>
                <a:gd name="T82" fmla="*/ 66 w 103"/>
                <a:gd name="T83" fmla="*/ 74 h 80"/>
                <a:gd name="T84" fmla="*/ 76 w 103"/>
                <a:gd name="T85" fmla="*/ 70 h 80"/>
                <a:gd name="T86" fmla="*/ 86 w 103"/>
                <a:gd name="T87" fmla="*/ 61 h 80"/>
                <a:gd name="T88" fmla="*/ 93 w 103"/>
                <a:gd name="T89" fmla="*/ 52 h 80"/>
                <a:gd name="T90" fmla="*/ 99 w 103"/>
                <a:gd name="T91" fmla="*/ 42 h 80"/>
                <a:gd name="T92" fmla="*/ 102 w 103"/>
                <a:gd name="T93" fmla="*/ 31 h 80"/>
                <a:gd name="T94" fmla="*/ 103 w 103"/>
                <a:gd name="T95" fmla="*/ 19 h 80"/>
                <a:gd name="T96" fmla="*/ 103 w 103"/>
                <a:gd name="T97"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80">
                  <a:moveTo>
                    <a:pt x="103" y="19"/>
                  </a:moveTo>
                  <a:lnTo>
                    <a:pt x="102" y="6"/>
                  </a:lnTo>
                  <a:lnTo>
                    <a:pt x="100" y="0"/>
                  </a:lnTo>
                  <a:lnTo>
                    <a:pt x="100" y="0"/>
                  </a:lnTo>
                  <a:lnTo>
                    <a:pt x="100" y="0"/>
                  </a:lnTo>
                  <a:lnTo>
                    <a:pt x="100" y="0"/>
                  </a:lnTo>
                  <a:lnTo>
                    <a:pt x="100" y="0"/>
                  </a:lnTo>
                  <a:lnTo>
                    <a:pt x="100" y="0"/>
                  </a:lnTo>
                  <a:lnTo>
                    <a:pt x="100" y="0"/>
                  </a:lnTo>
                  <a:lnTo>
                    <a:pt x="100" y="0"/>
                  </a:lnTo>
                  <a:lnTo>
                    <a:pt x="100" y="0"/>
                  </a:lnTo>
                  <a:lnTo>
                    <a:pt x="102" y="6"/>
                  </a:lnTo>
                  <a:lnTo>
                    <a:pt x="103" y="19"/>
                  </a:lnTo>
                  <a:lnTo>
                    <a:pt x="103" y="19"/>
                  </a:lnTo>
                  <a:lnTo>
                    <a:pt x="102" y="31"/>
                  </a:lnTo>
                  <a:lnTo>
                    <a:pt x="99" y="42"/>
                  </a:lnTo>
                  <a:lnTo>
                    <a:pt x="93" y="52"/>
                  </a:lnTo>
                  <a:lnTo>
                    <a:pt x="86" y="62"/>
                  </a:lnTo>
                  <a:lnTo>
                    <a:pt x="77" y="70"/>
                  </a:lnTo>
                  <a:lnTo>
                    <a:pt x="66" y="75"/>
                  </a:lnTo>
                  <a:lnTo>
                    <a:pt x="56" y="78"/>
                  </a:lnTo>
                  <a:lnTo>
                    <a:pt x="43" y="80"/>
                  </a:lnTo>
                  <a:lnTo>
                    <a:pt x="31" y="78"/>
                  </a:lnTo>
                  <a:lnTo>
                    <a:pt x="20" y="75"/>
                  </a:lnTo>
                  <a:lnTo>
                    <a:pt x="8" y="70"/>
                  </a:lnTo>
                  <a:lnTo>
                    <a:pt x="0" y="62"/>
                  </a:lnTo>
                  <a:lnTo>
                    <a:pt x="0" y="61"/>
                  </a:lnTo>
                  <a:lnTo>
                    <a:pt x="0" y="61"/>
                  </a:lnTo>
                  <a:lnTo>
                    <a:pt x="0" y="61"/>
                  </a:lnTo>
                  <a:lnTo>
                    <a:pt x="0" y="61"/>
                  </a:lnTo>
                  <a:lnTo>
                    <a:pt x="0" y="61"/>
                  </a:lnTo>
                  <a:lnTo>
                    <a:pt x="0" y="61"/>
                  </a:lnTo>
                  <a:lnTo>
                    <a:pt x="0" y="61"/>
                  </a:lnTo>
                  <a:lnTo>
                    <a:pt x="0" y="61"/>
                  </a:lnTo>
                  <a:lnTo>
                    <a:pt x="0" y="61"/>
                  </a:lnTo>
                  <a:lnTo>
                    <a:pt x="0" y="61"/>
                  </a:lnTo>
                  <a:lnTo>
                    <a:pt x="10" y="70"/>
                  </a:lnTo>
                  <a:lnTo>
                    <a:pt x="20" y="74"/>
                  </a:lnTo>
                  <a:lnTo>
                    <a:pt x="31" y="78"/>
                  </a:lnTo>
                  <a:lnTo>
                    <a:pt x="43" y="80"/>
                  </a:lnTo>
                  <a:lnTo>
                    <a:pt x="54" y="78"/>
                  </a:lnTo>
                  <a:lnTo>
                    <a:pt x="66" y="74"/>
                  </a:lnTo>
                  <a:lnTo>
                    <a:pt x="76" y="70"/>
                  </a:lnTo>
                  <a:lnTo>
                    <a:pt x="86" y="61"/>
                  </a:lnTo>
                  <a:lnTo>
                    <a:pt x="93" y="52"/>
                  </a:lnTo>
                  <a:lnTo>
                    <a:pt x="99" y="42"/>
                  </a:lnTo>
                  <a:lnTo>
                    <a:pt x="102" y="31"/>
                  </a:lnTo>
                  <a:lnTo>
                    <a:pt x="103" y="19"/>
                  </a:lnTo>
                  <a:lnTo>
                    <a:pt x="103"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0" name="Freeform 1770"/>
            <p:cNvSpPr>
              <a:spLocks/>
            </p:cNvSpPr>
            <p:nvPr/>
          </p:nvSpPr>
          <p:spPr bwMode="auto">
            <a:xfrm>
              <a:off x="3945" y="2554"/>
              <a:ext cx="103" cy="80"/>
            </a:xfrm>
            <a:custGeom>
              <a:avLst/>
              <a:gdLst>
                <a:gd name="T0" fmla="*/ 103 w 103"/>
                <a:gd name="T1" fmla="*/ 19 h 80"/>
                <a:gd name="T2" fmla="*/ 102 w 103"/>
                <a:gd name="T3" fmla="*/ 6 h 80"/>
                <a:gd name="T4" fmla="*/ 100 w 103"/>
                <a:gd name="T5" fmla="*/ 0 h 80"/>
                <a:gd name="T6" fmla="*/ 100 w 103"/>
                <a:gd name="T7" fmla="*/ 0 h 80"/>
                <a:gd name="T8" fmla="*/ 100 w 103"/>
                <a:gd name="T9" fmla="*/ 0 h 80"/>
                <a:gd name="T10" fmla="*/ 100 w 103"/>
                <a:gd name="T11" fmla="*/ 0 h 80"/>
                <a:gd name="T12" fmla="*/ 100 w 103"/>
                <a:gd name="T13" fmla="*/ 0 h 80"/>
                <a:gd name="T14" fmla="*/ 99 w 103"/>
                <a:gd name="T15" fmla="*/ 0 h 80"/>
                <a:gd name="T16" fmla="*/ 99 w 103"/>
                <a:gd name="T17" fmla="*/ 0 h 80"/>
                <a:gd name="T18" fmla="*/ 99 w 103"/>
                <a:gd name="T19" fmla="*/ 0 h 80"/>
                <a:gd name="T20" fmla="*/ 99 w 103"/>
                <a:gd name="T21" fmla="*/ 0 h 80"/>
                <a:gd name="T22" fmla="*/ 102 w 103"/>
                <a:gd name="T23" fmla="*/ 6 h 80"/>
                <a:gd name="T24" fmla="*/ 103 w 103"/>
                <a:gd name="T25" fmla="*/ 19 h 80"/>
                <a:gd name="T26" fmla="*/ 103 w 103"/>
                <a:gd name="T27" fmla="*/ 19 h 80"/>
                <a:gd name="T28" fmla="*/ 102 w 103"/>
                <a:gd name="T29" fmla="*/ 31 h 80"/>
                <a:gd name="T30" fmla="*/ 99 w 103"/>
                <a:gd name="T31" fmla="*/ 42 h 80"/>
                <a:gd name="T32" fmla="*/ 93 w 103"/>
                <a:gd name="T33" fmla="*/ 52 h 80"/>
                <a:gd name="T34" fmla="*/ 86 w 103"/>
                <a:gd name="T35" fmla="*/ 61 h 80"/>
                <a:gd name="T36" fmla="*/ 76 w 103"/>
                <a:gd name="T37" fmla="*/ 70 h 80"/>
                <a:gd name="T38" fmla="*/ 66 w 103"/>
                <a:gd name="T39" fmla="*/ 74 h 80"/>
                <a:gd name="T40" fmla="*/ 54 w 103"/>
                <a:gd name="T41" fmla="*/ 78 h 80"/>
                <a:gd name="T42" fmla="*/ 43 w 103"/>
                <a:gd name="T43" fmla="*/ 80 h 80"/>
                <a:gd name="T44" fmla="*/ 31 w 103"/>
                <a:gd name="T45" fmla="*/ 78 h 80"/>
                <a:gd name="T46" fmla="*/ 20 w 103"/>
                <a:gd name="T47" fmla="*/ 74 h 80"/>
                <a:gd name="T48" fmla="*/ 10 w 103"/>
                <a:gd name="T49" fmla="*/ 70 h 80"/>
                <a:gd name="T50" fmla="*/ 0 w 103"/>
                <a:gd name="T51" fmla="*/ 61 h 80"/>
                <a:gd name="T52" fmla="*/ 0 w 103"/>
                <a:gd name="T53" fmla="*/ 61 h 80"/>
                <a:gd name="T54" fmla="*/ 0 w 103"/>
                <a:gd name="T55" fmla="*/ 61 h 80"/>
                <a:gd name="T56" fmla="*/ 0 w 103"/>
                <a:gd name="T57" fmla="*/ 61 h 80"/>
                <a:gd name="T58" fmla="*/ 0 w 103"/>
                <a:gd name="T59" fmla="*/ 59 h 80"/>
                <a:gd name="T60" fmla="*/ 0 w 103"/>
                <a:gd name="T61" fmla="*/ 59 h 80"/>
                <a:gd name="T62" fmla="*/ 0 w 103"/>
                <a:gd name="T63" fmla="*/ 59 h 80"/>
                <a:gd name="T64" fmla="*/ 0 w 103"/>
                <a:gd name="T65" fmla="*/ 59 h 80"/>
                <a:gd name="T66" fmla="*/ 0 w 103"/>
                <a:gd name="T67" fmla="*/ 59 h 80"/>
                <a:gd name="T68" fmla="*/ 0 w 103"/>
                <a:gd name="T69" fmla="*/ 59 h 80"/>
                <a:gd name="T70" fmla="*/ 1 w 103"/>
                <a:gd name="T71" fmla="*/ 61 h 80"/>
                <a:gd name="T72" fmla="*/ 10 w 103"/>
                <a:gd name="T73" fmla="*/ 68 h 80"/>
                <a:gd name="T74" fmla="*/ 20 w 103"/>
                <a:gd name="T75" fmla="*/ 74 h 80"/>
                <a:gd name="T76" fmla="*/ 31 w 103"/>
                <a:gd name="T77" fmla="*/ 77 h 80"/>
                <a:gd name="T78" fmla="*/ 43 w 103"/>
                <a:gd name="T79" fmla="*/ 78 h 80"/>
                <a:gd name="T80" fmla="*/ 54 w 103"/>
                <a:gd name="T81" fmla="*/ 77 h 80"/>
                <a:gd name="T82" fmla="*/ 66 w 103"/>
                <a:gd name="T83" fmla="*/ 74 h 80"/>
                <a:gd name="T84" fmla="*/ 76 w 103"/>
                <a:gd name="T85" fmla="*/ 68 h 80"/>
                <a:gd name="T86" fmla="*/ 84 w 103"/>
                <a:gd name="T87" fmla="*/ 61 h 80"/>
                <a:gd name="T88" fmla="*/ 92 w 103"/>
                <a:gd name="T89" fmla="*/ 52 h 80"/>
                <a:gd name="T90" fmla="*/ 97 w 103"/>
                <a:gd name="T91" fmla="*/ 42 h 80"/>
                <a:gd name="T92" fmla="*/ 102 w 103"/>
                <a:gd name="T93" fmla="*/ 31 h 80"/>
                <a:gd name="T94" fmla="*/ 103 w 103"/>
                <a:gd name="T95" fmla="*/ 19 h 80"/>
                <a:gd name="T96" fmla="*/ 103 w 103"/>
                <a:gd name="T97"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80">
                  <a:moveTo>
                    <a:pt x="103" y="19"/>
                  </a:moveTo>
                  <a:lnTo>
                    <a:pt x="102" y="6"/>
                  </a:lnTo>
                  <a:lnTo>
                    <a:pt x="100" y="0"/>
                  </a:lnTo>
                  <a:lnTo>
                    <a:pt x="100" y="0"/>
                  </a:lnTo>
                  <a:lnTo>
                    <a:pt x="100" y="0"/>
                  </a:lnTo>
                  <a:lnTo>
                    <a:pt x="100" y="0"/>
                  </a:lnTo>
                  <a:lnTo>
                    <a:pt x="100" y="0"/>
                  </a:lnTo>
                  <a:lnTo>
                    <a:pt x="99" y="0"/>
                  </a:lnTo>
                  <a:lnTo>
                    <a:pt x="99" y="0"/>
                  </a:lnTo>
                  <a:lnTo>
                    <a:pt x="99" y="0"/>
                  </a:lnTo>
                  <a:lnTo>
                    <a:pt x="99" y="0"/>
                  </a:lnTo>
                  <a:lnTo>
                    <a:pt x="102" y="6"/>
                  </a:lnTo>
                  <a:lnTo>
                    <a:pt x="103" y="19"/>
                  </a:lnTo>
                  <a:lnTo>
                    <a:pt x="103" y="19"/>
                  </a:lnTo>
                  <a:lnTo>
                    <a:pt x="102" y="31"/>
                  </a:lnTo>
                  <a:lnTo>
                    <a:pt x="99" y="42"/>
                  </a:lnTo>
                  <a:lnTo>
                    <a:pt x="93" y="52"/>
                  </a:lnTo>
                  <a:lnTo>
                    <a:pt x="86" y="61"/>
                  </a:lnTo>
                  <a:lnTo>
                    <a:pt x="76" y="70"/>
                  </a:lnTo>
                  <a:lnTo>
                    <a:pt x="66" y="74"/>
                  </a:lnTo>
                  <a:lnTo>
                    <a:pt x="54" y="78"/>
                  </a:lnTo>
                  <a:lnTo>
                    <a:pt x="43" y="80"/>
                  </a:lnTo>
                  <a:lnTo>
                    <a:pt x="31" y="78"/>
                  </a:lnTo>
                  <a:lnTo>
                    <a:pt x="20" y="74"/>
                  </a:lnTo>
                  <a:lnTo>
                    <a:pt x="10" y="70"/>
                  </a:lnTo>
                  <a:lnTo>
                    <a:pt x="0" y="61"/>
                  </a:lnTo>
                  <a:lnTo>
                    <a:pt x="0" y="61"/>
                  </a:lnTo>
                  <a:lnTo>
                    <a:pt x="0" y="61"/>
                  </a:lnTo>
                  <a:lnTo>
                    <a:pt x="0" y="61"/>
                  </a:lnTo>
                  <a:lnTo>
                    <a:pt x="0" y="59"/>
                  </a:lnTo>
                  <a:lnTo>
                    <a:pt x="0" y="59"/>
                  </a:lnTo>
                  <a:lnTo>
                    <a:pt x="0" y="59"/>
                  </a:lnTo>
                  <a:lnTo>
                    <a:pt x="0" y="59"/>
                  </a:lnTo>
                  <a:lnTo>
                    <a:pt x="0" y="59"/>
                  </a:lnTo>
                  <a:lnTo>
                    <a:pt x="0" y="59"/>
                  </a:lnTo>
                  <a:lnTo>
                    <a:pt x="1" y="61"/>
                  </a:lnTo>
                  <a:lnTo>
                    <a:pt x="10" y="68"/>
                  </a:lnTo>
                  <a:lnTo>
                    <a:pt x="20" y="74"/>
                  </a:lnTo>
                  <a:lnTo>
                    <a:pt x="31" y="77"/>
                  </a:lnTo>
                  <a:lnTo>
                    <a:pt x="43" y="78"/>
                  </a:lnTo>
                  <a:lnTo>
                    <a:pt x="54" y="77"/>
                  </a:lnTo>
                  <a:lnTo>
                    <a:pt x="66" y="74"/>
                  </a:lnTo>
                  <a:lnTo>
                    <a:pt x="76" y="68"/>
                  </a:lnTo>
                  <a:lnTo>
                    <a:pt x="84" y="61"/>
                  </a:lnTo>
                  <a:lnTo>
                    <a:pt x="92" y="52"/>
                  </a:lnTo>
                  <a:lnTo>
                    <a:pt x="97" y="42"/>
                  </a:lnTo>
                  <a:lnTo>
                    <a:pt x="102" y="31"/>
                  </a:lnTo>
                  <a:lnTo>
                    <a:pt x="103" y="19"/>
                  </a:lnTo>
                  <a:lnTo>
                    <a:pt x="103"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1" name="Freeform 1771"/>
            <p:cNvSpPr>
              <a:spLocks/>
            </p:cNvSpPr>
            <p:nvPr/>
          </p:nvSpPr>
          <p:spPr bwMode="auto">
            <a:xfrm>
              <a:off x="3945" y="2553"/>
              <a:ext cx="103" cy="79"/>
            </a:xfrm>
            <a:custGeom>
              <a:avLst/>
              <a:gdLst>
                <a:gd name="T0" fmla="*/ 103 w 103"/>
                <a:gd name="T1" fmla="*/ 20 h 79"/>
                <a:gd name="T2" fmla="*/ 102 w 103"/>
                <a:gd name="T3" fmla="*/ 7 h 79"/>
                <a:gd name="T4" fmla="*/ 99 w 103"/>
                <a:gd name="T5" fmla="*/ 1 h 79"/>
                <a:gd name="T6" fmla="*/ 99 w 103"/>
                <a:gd name="T7" fmla="*/ 1 h 79"/>
                <a:gd name="T8" fmla="*/ 99 w 103"/>
                <a:gd name="T9" fmla="*/ 1 h 79"/>
                <a:gd name="T10" fmla="*/ 99 w 103"/>
                <a:gd name="T11" fmla="*/ 1 h 79"/>
                <a:gd name="T12" fmla="*/ 99 w 103"/>
                <a:gd name="T13" fmla="*/ 1 h 79"/>
                <a:gd name="T14" fmla="*/ 99 w 103"/>
                <a:gd name="T15" fmla="*/ 1 h 79"/>
                <a:gd name="T16" fmla="*/ 99 w 103"/>
                <a:gd name="T17" fmla="*/ 1 h 79"/>
                <a:gd name="T18" fmla="*/ 99 w 103"/>
                <a:gd name="T19" fmla="*/ 0 h 79"/>
                <a:gd name="T20" fmla="*/ 99 w 103"/>
                <a:gd name="T21" fmla="*/ 0 h 79"/>
                <a:gd name="T22" fmla="*/ 100 w 103"/>
                <a:gd name="T23" fmla="*/ 7 h 79"/>
                <a:gd name="T24" fmla="*/ 102 w 103"/>
                <a:gd name="T25" fmla="*/ 20 h 79"/>
                <a:gd name="T26" fmla="*/ 103 w 103"/>
                <a:gd name="T27" fmla="*/ 20 h 79"/>
                <a:gd name="T28" fmla="*/ 102 w 103"/>
                <a:gd name="T29" fmla="*/ 32 h 79"/>
                <a:gd name="T30" fmla="*/ 97 w 103"/>
                <a:gd name="T31" fmla="*/ 43 h 79"/>
                <a:gd name="T32" fmla="*/ 92 w 103"/>
                <a:gd name="T33" fmla="*/ 53 h 79"/>
                <a:gd name="T34" fmla="*/ 84 w 103"/>
                <a:gd name="T35" fmla="*/ 62 h 79"/>
                <a:gd name="T36" fmla="*/ 76 w 103"/>
                <a:gd name="T37" fmla="*/ 69 h 79"/>
                <a:gd name="T38" fmla="*/ 66 w 103"/>
                <a:gd name="T39" fmla="*/ 75 h 79"/>
                <a:gd name="T40" fmla="*/ 54 w 103"/>
                <a:gd name="T41" fmla="*/ 78 h 79"/>
                <a:gd name="T42" fmla="*/ 43 w 103"/>
                <a:gd name="T43" fmla="*/ 79 h 79"/>
                <a:gd name="T44" fmla="*/ 31 w 103"/>
                <a:gd name="T45" fmla="*/ 78 h 79"/>
                <a:gd name="T46" fmla="*/ 20 w 103"/>
                <a:gd name="T47" fmla="*/ 75 h 79"/>
                <a:gd name="T48" fmla="*/ 10 w 103"/>
                <a:gd name="T49" fmla="*/ 69 h 79"/>
                <a:gd name="T50" fmla="*/ 1 w 103"/>
                <a:gd name="T51" fmla="*/ 62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60 h 79"/>
                <a:gd name="T64" fmla="*/ 0 w 103"/>
                <a:gd name="T65" fmla="*/ 60 h 79"/>
                <a:gd name="T66" fmla="*/ 0 w 103"/>
                <a:gd name="T67" fmla="*/ 59 h 79"/>
                <a:gd name="T68" fmla="*/ 0 w 103"/>
                <a:gd name="T69" fmla="*/ 59 h 79"/>
                <a:gd name="T70" fmla="*/ 1 w 103"/>
                <a:gd name="T71" fmla="*/ 62 h 79"/>
                <a:gd name="T72" fmla="*/ 10 w 103"/>
                <a:gd name="T73" fmla="*/ 69 h 79"/>
                <a:gd name="T74" fmla="*/ 20 w 103"/>
                <a:gd name="T75" fmla="*/ 75 h 79"/>
                <a:gd name="T76" fmla="*/ 31 w 103"/>
                <a:gd name="T77" fmla="*/ 78 h 79"/>
                <a:gd name="T78" fmla="*/ 43 w 103"/>
                <a:gd name="T79" fmla="*/ 79 h 79"/>
                <a:gd name="T80" fmla="*/ 54 w 103"/>
                <a:gd name="T81" fmla="*/ 78 h 79"/>
                <a:gd name="T82" fmla="*/ 66 w 103"/>
                <a:gd name="T83" fmla="*/ 75 h 79"/>
                <a:gd name="T84" fmla="*/ 76 w 103"/>
                <a:gd name="T85" fmla="*/ 69 h 79"/>
                <a:gd name="T86" fmla="*/ 84 w 103"/>
                <a:gd name="T87" fmla="*/ 62 h 79"/>
                <a:gd name="T88" fmla="*/ 92 w 103"/>
                <a:gd name="T89" fmla="*/ 53 h 79"/>
                <a:gd name="T90" fmla="*/ 97 w 103"/>
                <a:gd name="T91" fmla="*/ 43 h 79"/>
                <a:gd name="T92" fmla="*/ 100 w 103"/>
                <a:gd name="T93" fmla="*/ 32 h 79"/>
                <a:gd name="T94" fmla="*/ 102 w 103"/>
                <a:gd name="T95" fmla="*/ 20 h 79"/>
                <a:gd name="T96" fmla="*/ 103 w 103"/>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20"/>
                  </a:moveTo>
                  <a:lnTo>
                    <a:pt x="102" y="7"/>
                  </a:lnTo>
                  <a:lnTo>
                    <a:pt x="99" y="1"/>
                  </a:lnTo>
                  <a:lnTo>
                    <a:pt x="99" y="1"/>
                  </a:lnTo>
                  <a:lnTo>
                    <a:pt x="99" y="1"/>
                  </a:lnTo>
                  <a:lnTo>
                    <a:pt x="99" y="1"/>
                  </a:lnTo>
                  <a:lnTo>
                    <a:pt x="99" y="1"/>
                  </a:lnTo>
                  <a:lnTo>
                    <a:pt x="99" y="1"/>
                  </a:lnTo>
                  <a:lnTo>
                    <a:pt x="99" y="1"/>
                  </a:lnTo>
                  <a:lnTo>
                    <a:pt x="99" y="0"/>
                  </a:lnTo>
                  <a:lnTo>
                    <a:pt x="99" y="0"/>
                  </a:lnTo>
                  <a:lnTo>
                    <a:pt x="100" y="7"/>
                  </a:lnTo>
                  <a:lnTo>
                    <a:pt x="102" y="20"/>
                  </a:lnTo>
                  <a:lnTo>
                    <a:pt x="103" y="20"/>
                  </a:lnTo>
                  <a:lnTo>
                    <a:pt x="102" y="32"/>
                  </a:lnTo>
                  <a:lnTo>
                    <a:pt x="97" y="43"/>
                  </a:lnTo>
                  <a:lnTo>
                    <a:pt x="92" y="53"/>
                  </a:lnTo>
                  <a:lnTo>
                    <a:pt x="84" y="62"/>
                  </a:lnTo>
                  <a:lnTo>
                    <a:pt x="76" y="69"/>
                  </a:lnTo>
                  <a:lnTo>
                    <a:pt x="66" y="75"/>
                  </a:lnTo>
                  <a:lnTo>
                    <a:pt x="54" y="78"/>
                  </a:lnTo>
                  <a:lnTo>
                    <a:pt x="43" y="79"/>
                  </a:lnTo>
                  <a:lnTo>
                    <a:pt x="31" y="78"/>
                  </a:lnTo>
                  <a:lnTo>
                    <a:pt x="20" y="75"/>
                  </a:lnTo>
                  <a:lnTo>
                    <a:pt x="10" y="69"/>
                  </a:lnTo>
                  <a:lnTo>
                    <a:pt x="1" y="62"/>
                  </a:lnTo>
                  <a:lnTo>
                    <a:pt x="0" y="60"/>
                  </a:lnTo>
                  <a:lnTo>
                    <a:pt x="0" y="60"/>
                  </a:lnTo>
                  <a:lnTo>
                    <a:pt x="0" y="60"/>
                  </a:lnTo>
                  <a:lnTo>
                    <a:pt x="0" y="60"/>
                  </a:lnTo>
                  <a:lnTo>
                    <a:pt x="0" y="60"/>
                  </a:lnTo>
                  <a:lnTo>
                    <a:pt x="0" y="60"/>
                  </a:lnTo>
                  <a:lnTo>
                    <a:pt x="0" y="60"/>
                  </a:lnTo>
                  <a:lnTo>
                    <a:pt x="0" y="59"/>
                  </a:lnTo>
                  <a:lnTo>
                    <a:pt x="0" y="59"/>
                  </a:lnTo>
                  <a:lnTo>
                    <a:pt x="1" y="62"/>
                  </a:lnTo>
                  <a:lnTo>
                    <a:pt x="10" y="69"/>
                  </a:lnTo>
                  <a:lnTo>
                    <a:pt x="20" y="75"/>
                  </a:lnTo>
                  <a:lnTo>
                    <a:pt x="31" y="78"/>
                  </a:lnTo>
                  <a:lnTo>
                    <a:pt x="43" y="79"/>
                  </a:lnTo>
                  <a:lnTo>
                    <a:pt x="54" y="78"/>
                  </a:lnTo>
                  <a:lnTo>
                    <a:pt x="66" y="75"/>
                  </a:lnTo>
                  <a:lnTo>
                    <a:pt x="76" y="69"/>
                  </a:lnTo>
                  <a:lnTo>
                    <a:pt x="84" y="62"/>
                  </a:lnTo>
                  <a:lnTo>
                    <a:pt x="92" y="53"/>
                  </a:lnTo>
                  <a:lnTo>
                    <a:pt x="97" y="43"/>
                  </a:lnTo>
                  <a:lnTo>
                    <a:pt x="100" y="32"/>
                  </a:lnTo>
                  <a:lnTo>
                    <a:pt x="102" y="20"/>
                  </a:lnTo>
                  <a:lnTo>
                    <a:pt x="103" y="2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2" name="Freeform 1772"/>
            <p:cNvSpPr>
              <a:spLocks/>
            </p:cNvSpPr>
            <p:nvPr/>
          </p:nvSpPr>
          <p:spPr bwMode="auto">
            <a:xfrm>
              <a:off x="3945" y="2553"/>
              <a:ext cx="102" cy="79"/>
            </a:xfrm>
            <a:custGeom>
              <a:avLst/>
              <a:gdLst>
                <a:gd name="T0" fmla="*/ 102 w 102"/>
                <a:gd name="T1" fmla="*/ 20 h 79"/>
                <a:gd name="T2" fmla="*/ 100 w 102"/>
                <a:gd name="T3" fmla="*/ 7 h 79"/>
                <a:gd name="T4" fmla="*/ 99 w 102"/>
                <a:gd name="T5" fmla="*/ 0 h 79"/>
                <a:gd name="T6" fmla="*/ 99 w 102"/>
                <a:gd name="T7" fmla="*/ 0 h 79"/>
                <a:gd name="T8" fmla="*/ 99 w 102"/>
                <a:gd name="T9" fmla="*/ 0 h 79"/>
                <a:gd name="T10" fmla="*/ 99 w 102"/>
                <a:gd name="T11" fmla="*/ 0 h 79"/>
                <a:gd name="T12" fmla="*/ 99 w 102"/>
                <a:gd name="T13" fmla="*/ 0 h 79"/>
                <a:gd name="T14" fmla="*/ 99 w 102"/>
                <a:gd name="T15" fmla="*/ 0 h 79"/>
                <a:gd name="T16" fmla="*/ 97 w 102"/>
                <a:gd name="T17" fmla="*/ 0 h 79"/>
                <a:gd name="T18" fmla="*/ 97 w 102"/>
                <a:gd name="T19" fmla="*/ 0 h 79"/>
                <a:gd name="T20" fmla="*/ 97 w 102"/>
                <a:gd name="T21" fmla="*/ 0 h 79"/>
                <a:gd name="T22" fmla="*/ 100 w 102"/>
                <a:gd name="T23" fmla="*/ 9 h 79"/>
                <a:gd name="T24" fmla="*/ 102 w 102"/>
                <a:gd name="T25" fmla="*/ 20 h 79"/>
                <a:gd name="T26" fmla="*/ 102 w 102"/>
                <a:gd name="T27" fmla="*/ 20 h 79"/>
                <a:gd name="T28" fmla="*/ 100 w 102"/>
                <a:gd name="T29" fmla="*/ 32 h 79"/>
                <a:gd name="T30" fmla="*/ 97 w 102"/>
                <a:gd name="T31" fmla="*/ 43 h 79"/>
                <a:gd name="T32" fmla="*/ 92 w 102"/>
                <a:gd name="T33" fmla="*/ 53 h 79"/>
                <a:gd name="T34" fmla="*/ 84 w 102"/>
                <a:gd name="T35" fmla="*/ 62 h 79"/>
                <a:gd name="T36" fmla="*/ 76 w 102"/>
                <a:gd name="T37" fmla="*/ 69 h 79"/>
                <a:gd name="T38" fmla="*/ 66 w 102"/>
                <a:gd name="T39" fmla="*/ 75 h 79"/>
                <a:gd name="T40" fmla="*/ 54 w 102"/>
                <a:gd name="T41" fmla="*/ 78 h 79"/>
                <a:gd name="T42" fmla="*/ 43 w 102"/>
                <a:gd name="T43" fmla="*/ 79 h 79"/>
                <a:gd name="T44" fmla="*/ 31 w 102"/>
                <a:gd name="T45" fmla="*/ 78 h 79"/>
                <a:gd name="T46" fmla="*/ 20 w 102"/>
                <a:gd name="T47" fmla="*/ 75 h 79"/>
                <a:gd name="T48" fmla="*/ 10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9 h 79"/>
                <a:gd name="T66" fmla="*/ 0 w 102"/>
                <a:gd name="T67" fmla="*/ 59 h 79"/>
                <a:gd name="T68" fmla="*/ 0 w 102"/>
                <a:gd name="T69" fmla="*/ 59 h 79"/>
                <a:gd name="T70" fmla="*/ 1 w 102"/>
                <a:gd name="T71" fmla="*/ 62 h 79"/>
                <a:gd name="T72" fmla="*/ 10 w 102"/>
                <a:gd name="T73" fmla="*/ 69 h 79"/>
                <a:gd name="T74" fmla="*/ 20 w 102"/>
                <a:gd name="T75" fmla="*/ 73 h 79"/>
                <a:gd name="T76" fmla="*/ 31 w 102"/>
                <a:gd name="T77" fmla="*/ 78 h 79"/>
                <a:gd name="T78" fmla="*/ 43 w 102"/>
                <a:gd name="T79" fmla="*/ 79 h 79"/>
                <a:gd name="T80" fmla="*/ 54 w 102"/>
                <a:gd name="T81" fmla="*/ 78 h 79"/>
                <a:gd name="T82" fmla="*/ 66 w 102"/>
                <a:gd name="T83" fmla="*/ 73 h 79"/>
                <a:gd name="T84" fmla="*/ 76 w 102"/>
                <a:gd name="T85" fmla="*/ 69 h 79"/>
                <a:gd name="T86" fmla="*/ 84 w 102"/>
                <a:gd name="T87" fmla="*/ 62 h 79"/>
                <a:gd name="T88" fmla="*/ 92 w 102"/>
                <a:gd name="T89" fmla="*/ 53 h 79"/>
                <a:gd name="T90" fmla="*/ 97 w 102"/>
                <a:gd name="T91" fmla="*/ 43 h 79"/>
                <a:gd name="T92" fmla="*/ 100 w 102"/>
                <a:gd name="T93" fmla="*/ 32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7"/>
                  </a:lnTo>
                  <a:lnTo>
                    <a:pt x="99" y="0"/>
                  </a:lnTo>
                  <a:lnTo>
                    <a:pt x="99" y="0"/>
                  </a:lnTo>
                  <a:lnTo>
                    <a:pt x="99" y="0"/>
                  </a:lnTo>
                  <a:lnTo>
                    <a:pt x="99" y="0"/>
                  </a:lnTo>
                  <a:lnTo>
                    <a:pt x="99" y="0"/>
                  </a:lnTo>
                  <a:lnTo>
                    <a:pt x="99" y="0"/>
                  </a:lnTo>
                  <a:lnTo>
                    <a:pt x="97" y="0"/>
                  </a:lnTo>
                  <a:lnTo>
                    <a:pt x="97" y="0"/>
                  </a:lnTo>
                  <a:lnTo>
                    <a:pt x="97" y="0"/>
                  </a:lnTo>
                  <a:lnTo>
                    <a:pt x="100" y="9"/>
                  </a:lnTo>
                  <a:lnTo>
                    <a:pt x="102" y="20"/>
                  </a:lnTo>
                  <a:lnTo>
                    <a:pt x="102" y="20"/>
                  </a:lnTo>
                  <a:lnTo>
                    <a:pt x="100" y="32"/>
                  </a:lnTo>
                  <a:lnTo>
                    <a:pt x="97" y="43"/>
                  </a:lnTo>
                  <a:lnTo>
                    <a:pt x="92" y="53"/>
                  </a:lnTo>
                  <a:lnTo>
                    <a:pt x="84" y="62"/>
                  </a:lnTo>
                  <a:lnTo>
                    <a:pt x="76" y="69"/>
                  </a:lnTo>
                  <a:lnTo>
                    <a:pt x="66" y="75"/>
                  </a:lnTo>
                  <a:lnTo>
                    <a:pt x="54" y="78"/>
                  </a:lnTo>
                  <a:lnTo>
                    <a:pt x="43" y="79"/>
                  </a:lnTo>
                  <a:lnTo>
                    <a:pt x="31" y="78"/>
                  </a:lnTo>
                  <a:lnTo>
                    <a:pt x="20" y="75"/>
                  </a:lnTo>
                  <a:lnTo>
                    <a:pt x="10" y="69"/>
                  </a:lnTo>
                  <a:lnTo>
                    <a:pt x="1" y="62"/>
                  </a:lnTo>
                  <a:lnTo>
                    <a:pt x="0" y="59"/>
                  </a:lnTo>
                  <a:lnTo>
                    <a:pt x="0" y="59"/>
                  </a:lnTo>
                  <a:lnTo>
                    <a:pt x="0" y="59"/>
                  </a:lnTo>
                  <a:lnTo>
                    <a:pt x="0" y="59"/>
                  </a:lnTo>
                  <a:lnTo>
                    <a:pt x="0" y="59"/>
                  </a:lnTo>
                  <a:lnTo>
                    <a:pt x="0" y="59"/>
                  </a:lnTo>
                  <a:lnTo>
                    <a:pt x="0" y="59"/>
                  </a:lnTo>
                  <a:lnTo>
                    <a:pt x="0" y="59"/>
                  </a:lnTo>
                  <a:lnTo>
                    <a:pt x="0" y="59"/>
                  </a:lnTo>
                  <a:lnTo>
                    <a:pt x="1" y="62"/>
                  </a:lnTo>
                  <a:lnTo>
                    <a:pt x="10" y="69"/>
                  </a:lnTo>
                  <a:lnTo>
                    <a:pt x="20" y="73"/>
                  </a:lnTo>
                  <a:lnTo>
                    <a:pt x="31" y="78"/>
                  </a:lnTo>
                  <a:lnTo>
                    <a:pt x="43" y="79"/>
                  </a:lnTo>
                  <a:lnTo>
                    <a:pt x="54" y="78"/>
                  </a:lnTo>
                  <a:lnTo>
                    <a:pt x="66" y="73"/>
                  </a:lnTo>
                  <a:lnTo>
                    <a:pt x="76" y="69"/>
                  </a:lnTo>
                  <a:lnTo>
                    <a:pt x="84" y="62"/>
                  </a:lnTo>
                  <a:lnTo>
                    <a:pt x="92" y="53"/>
                  </a:lnTo>
                  <a:lnTo>
                    <a:pt x="97" y="43"/>
                  </a:lnTo>
                  <a:lnTo>
                    <a:pt x="100" y="32"/>
                  </a:lnTo>
                  <a:lnTo>
                    <a:pt x="102"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3" name="Freeform 1773"/>
            <p:cNvSpPr>
              <a:spLocks/>
            </p:cNvSpPr>
            <p:nvPr/>
          </p:nvSpPr>
          <p:spPr bwMode="auto">
            <a:xfrm>
              <a:off x="3945" y="2553"/>
              <a:ext cx="102" cy="79"/>
            </a:xfrm>
            <a:custGeom>
              <a:avLst/>
              <a:gdLst>
                <a:gd name="T0" fmla="*/ 102 w 102"/>
                <a:gd name="T1" fmla="*/ 20 h 79"/>
                <a:gd name="T2" fmla="*/ 100 w 102"/>
                <a:gd name="T3" fmla="*/ 9 h 79"/>
                <a:gd name="T4" fmla="*/ 97 w 102"/>
                <a:gd name="T5" fmla="*/ 0 h 79"/>
                <a:gd name="T6" fmla="*/ 97 w 102"/>
                <a:gd name="T7" fmla="*/ 0 h 79"/>
                <a:gd name="T8" fmla="*/ 97 w 102"/>
                <a:gd name="T9" fmla="*/ 0 h 79"/>
                <a:gd name="T10" fmla="*/ 97 w 102"/>
                <a:gd name="T11" fmla="*/ 0 h 79"/>
                <a:gd name="T12" fmla="*/ 97 w 102"/>
                <a:gd name="T13" fmla="*/ 0 h 79"/>
                <a:gd name="T14" fmla="*/ 97 w 102"/>
                <a:gd name="T15" fmla="*/ 0 h 79"/>
                <a:gd name="T16" fmla="*/ 97 w 102"/>
                <a:gd name="T17" fmla="*/ 0 h 79"/>
                <a:gd name="T18" fmla="*/ 97 w 102"/>
                <a:gd name="T19" fmla="*/ 0 h 79"/>
                <a:gd name="T20" fmla="*/ 97 w 102"/>
                <a:gd name="T21" fmla="*/ 0 h 79"/>
                <a:gd name="T22" fmla="*/ 100 w 102"/>
                <a:gd name="T23" fmla="*/ 9 h 79"/>
                <a:gd name="T24" fmla="*/ 100 w 102"/>
                <a:gd name="T25" fmla="*/ 20 h 79"/>
                <a:gd name="T26" fmla="*/ 102 w 102"/>
                <a:gd name="T27" fmla="*/ 20 h 79"/>
                <a:gd name="T28" fmla="*/ 100 w 102"/>
                <a:gd name="T29" fmla="*/ 32 h 79"/>
                <a:gd name="T30" fmla="*/ 97 w 102"/>
                <a:gd name="T31" fmla="*/ 43 h 79"/>
                <a:gd name="T32" fmla="*/ 92 w 102"/>
                <a:gd name="T33" fmla="*/ 53 h 79"/>
                <a:gd name="T34" fmla="*/ 84 w 102"/>
                <a:gd name="T35" fmla="*/ 62 h 79"/>
                <a:gd name="T36" fmla="*/ 76 w 102"/>
                <a:gd name="T37" fmla="*/ 69 h 79"/>
                <a:gd name="T38" fmla="*/ 66 w 102"/>
                <a:gd name="T39" fmla="*/ 73 h 79"/>
                <a:gd name="T40" fmla="*/ 54 w 102"/>
                <a:gd name="T41" fmla="*/ 78 h 79"/>
                <a:gd name="T42" fmla="*/ 43 w 102"/>
                <a:gd name="T43" fmla="*/ 79 h 79"/>
                <a:gd name="T44" fmla="*/ 31 w 102"/>
                <a:gd name="T45" fmla="*/ 78 h 79"/>
                <a:gd name="T46" fmla="*/ 20 w 102"/>
                <a:gd name="T47" fmla="*/ 73 h 79"/>
                <a:gd name="T48" fmla="*/ 10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8 h 79"/>
                <a:gd name="T64" fmla="*/ 0 w 102"/>
                <a:gd name="T65" fmla="*/ 58 h 79"/>
                <a:gd name="T66" fmla="*/ 0 w 102"/>
                <a:gd name="T67" fmla="*/ 58 h 79"/>
                <a:gd name="T68" fmla="*/ 0 w 102"/>
                <a:gd name="T69" fmla="*/ 58 h 79"/>
                <a:gd name="T70" fmla="*/ 1 w 102"/>
                <a:gd name="T71" fmla="*/ 60 h 79"/>
                <a:gd name="T72" fmla="*/ 10 w 102"/>
                <a:gd name="T73" fmla="*/ 68 h 79"/>
                <a:gd name="T74" fmla="*/ 20 w 102"/>
                <a:gd name="T75" fmla="*/ 73 h 79"/>
                <a:gd name="T76" fmla="*/ 31 w 102"/>
                <a:gd name="T77" fmla="*/ 76 h 79"/>
                <a:gd name="T78" fmla="*/ 43 w 102"/>
                <a:gd name="T79" fmla="*/ 78 h 79"/>
                <a:gd name="T80" fmla="*/ 54 w 102"/>
                <a:gd name="T81" fmla="*/ 76 h 79"/>
                <a:gd name="T82" fmla="*/ 66 w 102"/>
                <a:gd name="T83" fmla="*/ 73 h 79"/>
                <a:gd name="T84" fmla="*/ 76 w 102"/>
                <a:gd name="T85" fmla="*/ 68 h 79"/>
                <a:gd name="T86" fmla="*/ 84 w 102"/>
                <a:gd name="T87" fmla="*/ 60 h 79"/>
                <a:gd name="T88" fmla="*/ 92 w 102"/>
                <a:gd name="T89" fmla="*/ 52 h 79"/>
                <a:gd name="T90" fmla="*/ 96 w 102"/>
                <a:gd name="T91" fmla="*/ 43 h 79"/>
                <a:gd name="T92" fmla="*/ 100 w 102"/>
                <a:gd name="T93" fmla="*/ 32 h 79"/>
                <a:gd name="T94" fmla="*/ 100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9"/>
                  </a:lnTo>
                  <a:lnTo>
                    <a:pt x="97" y="0"/>
                  </a:lnTo>
                  <a:lnTo>
                    <a:pt x="97" y="0"/>
                  </a:lnTo>
                  <a:lnTo>
                    <a:pt x="97" y="0"/>
                  </a:lnTo>
                  <a:lnTo>
                    <a:pt x="97" y="0"/>
                  </a:lnTo>
                  <a:lnTo>
                    <a:pt x="97" y="0"/>
                  </a:lnTo>
                  <a:lnTo>
                    <a:pt x="97" y="0"/>
                  </a:lnTo>
                  <a:lnTo>
                    <a:pt x="97" y="0"/>
                  </a:lnTo>
                  <a:lnTo>
                    <a:pt x="97" y="0"/>
                  </a:lnTo>
                  <a:lnTo>
                    <a:pt x="97" y="0"/>
                  </a:lnTo>
                  <a:lnTo>
                    <a:pt x="100" y="9"/>
                  </a:lnTo>
                  <a:lnTo>
                    <a:pt x="100" y="20"/>
                  </a:lnTo>
                  <a:lnTo>
                    <a:pt x="102" y="20"/>
                  </a:lnTo>
                  <a:lnTo>
                    <a:pt x="100" y="32"/>
                  </a:lnTo>
                  <a:lnTo>
                    <a:pt x="97" y="43"/>
                  </a:lnTo>
                  <a:lnTo>
                    <a:pt x="92" y="53"/>
                  </a:lnTo>
                  <a:lnTo>
                    <a:pt x="84" y="62"/>
                  </a:lnTo>
                  <a:lnTo>
                    <a:pt x="76" y="69"/>
                  </a:lnTo>
                  <a:lnTo>
                    <a:pt x="66" y="73"/>
                  </a:lnTo>
                  <a:lnTo>
                    <a:pt x="54" y="78"/>
                  </a:lnTo>
                  <a:lnTo>
                    <a:pt x="43" y="79"/>
                  </a:lnTo>
                  <a:lnTo>
                    <a:pt x="31" y="78"/>
                  </a:lnTo>
                  <a:lnTo>
                    <a:pt x="20" y="73"/>
                  </a:lnTo>
                  <a:lnTo>
                    <a:pt x="10" y="69"/>
                  </a:lnTo>
                  <a:lnTo>
                    <a:pt x="1" y="62"/>
                  </a:lnTo>
                  <a:lnTo>
                    <a:pt x="0" y="59"/>
                  </a:lnTo>
                  <a:lnTo>
                    <a:pt x="0" y="59"/>
                  </a:lnTo>
                  <a:lnTo>
                    <a:pt x="0" y="59"/>
                  </a:lnTo>
                  <a:lnTo>
                    <a:pt x="0" y="59"/>
                  </a:lnTo>
                  <a:lnTo>
                    <a:pt x="0" y="59"/>
                  </a:lnTo>
                  <a:lnTo>
                    <a:pt x="0" y="58"/>
                  </a:lnTo>
                  <a:lnTo>
                    <a:pt x="0" y="58"/>
                  </a:lnTo>
                  <a:lnTo>
                    <a:pt x="0" y="58"/>
                  </a:lnTo>
                  <a:lnTo>
                    <a:pt x="0" y="58"/>
                  </a:lnTo>
                  <a:lnTo>
                    <a:pt x="1" y="60"/>
                  </a:lnTo>
                  <a:lnTo>
                    <a:pt x="10" y="68"/>
                  </a:lnTo>
                  <a:lnTo>
                    <a:pt x="20" y="73"/>
                  </a:lnTo>
                  <a:lnTo>
                    <a:pt x="31" y="76"/>
                  </a:lnTo>
                  <a:lnTo>
                    <a:pt x="43" y="78"/>
                  </a:lnTo>
                  <a:lnTo>
                    <a:pt x="54" y="76"/>
                  </a:lnTo>
                  <a:lnTo>
                    <a:pt x="66" y="73"/>
                  </a:lnTo>
                  <a:lnTo>
                    <a:pt x="76" y="68"/>
                  </a:lnTo>
                  <a:lnTo>
                    <a:pt x="84" y="60"/>
                  </a:lnTo>
                  <a:lnTo>
                    <a:pt x="92" y="52"/>
                  </a:lnTo>
                  <a:lnTo>
                    <a:pt x="96" y="43"/>
                  </a:lnTo>
                  <a:lnTo>
                    <a:pt x="100" y="32"/>
                  </a:lnTo>
                  <a:lnTo>
                    <a:pt x="100"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4" name="Freeform 1774"/>
            <p:cNvSpPr>
              <a:spLocks/>
            </p:cNvSpPr>
            <p:nvPr/>
          </p:nvSpPr>
          <p:spPr bwMode="auto">
            <a:xfrm>
              <a:off x="3945" y="2553"/>
              <a:ext cx="100" cy="78"/>
            </a:xfrm>
            <a:custGeom>
              <a:avLst/>
              <a:gdLst>
                <a:gd name="T0" fmla="*/ 100 w 100"/>
                <a:gd name="T1" fmla="*/ 20 h 78"/>
                <a:gd name="T2" fmla="*/ 100 w 100"/>
                <a:gd name="T3" fmla="*/ 9 h 78"/>
                <a:gd name="T4" fmla="*/ 97 w 100"/>
                <a:gd name="T5" fmla="*/ 0 h 78"/>
                <a:gd name="T6" fmla="*/ 97 w 100"/>
                <a:gd name="T7" fmla="*/ 0 h 78"/>
                <a:gd name="T8" fmla="*/ 97 w 100"/>
                <a:gd name="T9" fmla="*/ 0 h 78"/>
                <a:gd name="T10" fmla="*/ 97 w 100"/>
                <a:gd name="T11" fmla="*/ 0 h 78"/>
                <a:gd name="T12" fmla="*/ 97 w 100"/>
                <a:gd name="T13" fmla="*/ 0 h 78"/>
                <a:gd name="T14" fmla="*/ 97 w 100"/>
                <a:gd name="T15" fmla="*/ 0 h 78"/>
                <a:gd name="T16" fmla="*/ 97 w 100"/>
                <a:gd name="T17" fmla="*/ 0 h 78"/>
                <a:gd name="T18" fmla="*/ 96 w 100"/>
                <a:gd name="T19" fmla="*/ 0 h 78"/>
                <a:gd name="T20" fmla="*/ 96 w 100"/>
                <a:gd name="T21" fmla="*/ 0 h 78"/>
                <a:gd name="T22" fmla="*/ 99 w 100"/>
                <a:gd name="T23" fmla="*/ 9 h 78"/>
                <a:gd name="T24" fmla="*/ 100 w 100"/>
                <a:gd name="T25" fmla="*/ 20 h 78"/>
                <a:gd name="T26" fmla="*/ 100 w 100"/>
                <a:gd name="T27" fmla="*/ 20 h 78"/>
                <a:gd name="T28" fmla="*/ 100 w 100"/>
                <a:gd name="T29" fmla="*/ 32 h 78"/>
                <a:gd name="T30" fmla="*/ 96 w 100"/>
                <a:gd name="T31" fmla="*/ 43 h 78"/>
                <a:gd name="T32" fmla="*/ 92 w 100"/>
                <a:gd name="T33" fmla="*/ 52 h 78"/>
                <a:gd name="T34" fmla="*/ 84 w 100"/>
                <a:gd name="T35" fmla="*/ 60 h 78"/>
                <a:gd name="T36" fmla="*/ 76 w 100"/>
                <a:gd name="T37" fmla="*/ 68 h 78"/>
                <a:gd name="T38" fmla="*/ 66 w 100"/>
                <a:gd name="T39" fmla="*/ 73 h 78"/>
                <a:gd name="T40" fmla="*/ 54 w 100"/>
                <a:gd name="T41" fmla="*/ 76 h 78"/>
                <a:gd name="T42" fmla="*/ 43 w 100"/>
                <a:gd name="T43" fmla="*/ 78 h 78"/>
                <a:gd name="T44" fmla="*/ 31 w 100"/>
                <a:gd name="T45" fmla="*/ 76 h 78"/>
                <a:gd name="T46" fmla="*/ 20 w 100"/>
                <a:gd name="T47" fmla="*/ 73 h 78"/>
                <a:gd name="T48" fmla="*/ 10 w 100"/>
                <a:gd name="T49" fmla="*/ 68 h 78"/>
                <a:gd name="T50" fmla="*/ 1 w 100"/>
                <a:gd name="T51" fmla="*/ 60 h 78"/>
                <a:gd name="T52" fmla="*/ 0 w 100"/>
                <a:gd name="T53" fmla="*/ 58 h 78"/>
                <a:gd name="T54" fmla="*/ 0 w 100"/>
                <a:gd name="T55" fmla="*/ 58 h 78"/>
                <a:gd name="T56" fmla="*/ 0 w 100"/>
                <a:gd name="T57" fmla="*/ 58 h 78"/>
                <a:gd name="T58" fmla="*/ 0 w 100"/>
                <a:gd name="T59" fmla="*/ 58 h 78"/>
                <a:gd name="T60" fmla="*/ 0 w 100"/>
                <a:gd name="T61" fmla="*/ 58 h 78"/>
                <a:gd name="T62" fmla="*/ 0 w 100"/>
                <a:gd name="T63" fmla="*/ 58 h 78"/>
                <a:gd name="T64" fmla="*/ 0 w 100"/>
                <a:gd name="T65" fmla="*/ 58 h 78"/>
                <a:gd name="T66" fmla="*/ 0 w 100"/>
                <a:gd name="T67" fmla="*/ 58 h 78"/>
                <a:gd name="T68" fmla="*/ 0 w 100"/>
                <a:gd name="T69" fmla="*/ 58 h 78"/>
                <a:gd name="T70" fmla="*/ 2 w 100"/>
                <a:gd name="T71" fmla="*/ 60 h 78"/>
                <a:gd name="T72" fmla="*/ 11 w 100"/>
                <a:gd name="T73" fmla="*/ 68 h 78"/>
                <a:gd name="T74" fmla="*/ 20 w 100"/>
                <a:gd name="T75" fmla="*/ 73 h 78"/>
                <a:gd name="T76" fmla="*/ 31 w 100"/>
                <a:gd name="T77" fmla="*/ 76 h 78"/>
                <a:gd name="T78" fmla="*/ 43 w 100"/>
                <a:gd name="T79" fmla="*/ 78 h 78"/>
                <a:gd name="T80" fmla="*/ 54 w 100"/>
                <a:gd name="T81" fmla="*/ 76 h 78"/>
                <a:gd name="T82" fmla="*/ 66 w 100"/>
                <a:gd name="T83" fmla="*/ 73 h 78"/>
                <a:gd name="T84" fmla="*/ 74 w 100"/>
                <a:gd name="T85" fmla="*/ 68 h 78"/>
                <a:gd name="T86" fmla="*/ 83 w 100"/>
                <a:gd name="T87" fmla="*/ 60 h 78"/>
                <a:gd name="T88" fmla="*/ 90 w 100"/>
                <a:gd name="T89" fmla="*/ 52 h 78"/>
                <a:gd name="T90" fmla="*/ 96 w 100"/>
                <a:gd name="T91" fmla="*/ 42 h 78"/>
                <a:gd name="T92" fmla="*/ 99 w 100"/>
                <a:gd name="T93" fmla="*/ 32 h 78"/>
                <a:gd name="T94" fmla="*/ 100 w 100"/>
                <a:gd name="T95" fmla="*/ 20 h 78"/>
                <a:gd name="T96" fmla="*/ 100 w 100"/>
                <a:gd name="T97"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8">
                  <a:moveTo>
                    <a:pt x="100" y="20"/>
                  </a:moveTo>
                  <a:lnTo>
                    <a:pt x="100" y="9"/>
                  </a:lnTo>
                  <a:lnTo>
                    <a:pt x="97" y="0"/>
                  </a:lnTo>
                  <a:lnTo>
                    <a:pt x="97" y="0"/>
                  </a:lnTo>
                  <a:lnTo>
                    <a:pt x="97" y="0"/>
                  </a:lnTo>
                  <a:lnTo>
                    <a:pt x="97" y="0"/>
                  </a:lnTo>
                  <a:lnTo>
                    <a:pt x="97" y="0"/>
                  </a:lnTo>
                  <a:lnTo>
                    <a:pt x="97" y="0"/>
                  </a:lnTo>
                  <a:lnTo>
                    <a:pt x="97" y="0"/>
                  </a:lnTo>
                  <a:lnTo>
                    <a:pt x="96" y="0"/>
                  </a:lnTo>
                  <a:lnTo>
                    <a:pt x="96" y="0"/>
                  </a:lnTo>
                  <a:lnTo>
                    <a:pt x="99" y="9"/>
                  </a:lnTo>
                  <a:lnTo>
                    <a:pt x="100" y="20"/>
                  </a:lnTo>
                  <a:lnTo>
                    <a:pt x="100" y="20"/>
                  </a:lnTo>
                  <a:lnTo>
                    <a:pt x="100" y="32"/>
                  </a:lnTo>
                  <a:lnTo>
                    <a:pt x="96" y="43"/>
                  </a:lnTo>
                  <a:lnTo>
                    <a:pt x="92" y="52"/>
                  </a:lnTo>
                  <a:lnTo>
                    <a:pt x="84" y="60"/>
                  </a:lnTo>
                  <a:lnTo>
                    <a:pt x="76" y="68"/>
                  </a:lnTo>
                  <a:lnTo>
                    <a:pt x="66" y="73"/>
                  </a:lnTo>
                  <a:lnTo>
                    <a:pt x="54" y="76"/>
                  </a:lnTo>
                  <a:lnTo>
                    <a:pt x="43" y="78"/>
                  </a:lnTo>
                  <a:lnTo>
                    <a:pt x="31" y="76"/>
                  </a:lnTo>
                  <a:lnTo>
                    <a:pt x="20" y="73"/>
                  </a:lnTo>
                  <a:lnTo>
                    <a:pt x="10" y="68"/>
                  </a:lnTo>
                  <a:lnTo>
                    <a:pt x="1" y="60"/>
                  </a:lnTo>
                  <a:lnTo>
                    <a:pt x="0" y="58"/>
                  </a:lnTo>
                  <a:lnTo>
                    <a:pt x="0" y="58"/>
                  </a:lnTo>
                  <a:lnTo>
                    <a:pt x="0" y="58"/>
                  </a:lnTo>
                  <a:lnTo>
                    <a:pt x="0" y="58"/>
                  </a:lnTo>
                  <a:lnTo>
                    <a:pt x="0" y="58"/>
                  </a:lnTo>
                  <a:lnTo>
                    <a:pt x="0" y="58"/>
                  </a:lnTo>
                  <a:lnTo>
                    <a:pt x="0" y="58"/>
                  </a:lnTo>
                  <a:lnTo>
                    <a:pt x="0" y="58"/>
                  </a:lnTo>
                  <a:lnTo>
                    <a:pt x="0" y="58"/>
                  </a:lnTo>
                  <a:lnTo>
                    <a:pt x="2" y="60"/>
                  </a:lnTo>
                  <a:lnTo>
                    <a:pt x="11" y="68"/>
                  </a:lnTo>
                  <a:lnTo>
                    <a:pt x="20" y="73"/>
                  </a:lnTo>
                  <a:lnTo>
                    <a:pt x="31" y="76"/>
                  </a:lnTo>
                  <a:lnTo>
                    <a:pt x="43" y="78"/>
                  </a:lnTo>
                  <a:lnTo>
                    <a:pt x="54" y="76"/>
                  </a:lnTo>
                  <a:lnTo>
                    <a:pt x="66" y="73"/>
                  </a:lnTo>
                  <a:lnTo>
                    <a:pt x="74" y="68"/>
                  </a:lnTo>
                  <a:lnTo>
                    <a:pt x="83" y="60"/>
                  </a:lnTo>
                  <a:lnTo>
                    <a:pt x="90" y="52"/>
                  </a:lnTo>
                  <a:lnTo>
                    <a:pt x="96" y="42"/>
                  </a:lnTo>
                  <a:lnTo>
                    <a:pt x="99" y="32"/>
                  </a:lnTo>
                  <a:lnTo>
                    <a:pt x="100" y="20"/>
                  </a:lnTo>
                  <a:lnTo>
                    <a:pt x="100"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5" name="Freeform 1775"/>
            <p:cNvSpPr>
              <a:spLocks/>
            </p:cNvSpPr>
            <p:nvPr/>
          </p:nvSpPr>
          <p:spPr bwMode="auto">
            <a:xfrm>
              <a:off x="3945" y="2552"/>
              <a:ext cx="100" cy="79"/>
            </a:xfrm>
            <a:custGeom>
              <a:avLst/>
              <a:gdLst>
                <a:gd name="T0" fmla="*/ 100 w 100"/>
                <a:gd name="T1" fmla="*/ 21 h 79"/>
                <a:gd name="T2" fmla="*/ 99 w 100"/>
                <a:gd name="T3" fmla="*/ 10 h 79"/>
                <a:gd name="T4" fmla="*/ 96 w 100"/>
                <a:gd name="T5" fmla="*/ 1 h 79"/>
                <a:gd name="T6" fmla="*/ 96 w 100"/>
                <a:gd name="T7" fmla="*/ 1 h 79"/>
                <a:gd name="T8" fmla="*/ 96 w 100"/>
                <a:gd name="T9" fmla="*/ 0 h 79"/>
                <a:gd name="T10" fmla="*/ 96 w 100"/>
                <a:gd name="T11" fmla="*/ 0 h 79"/>
                <a:gd name="T12" fmla="*/ 96 w 100"/>
                <a:gd name="T13" fmla="*/ 0 h 79"/>
                <a:gd name="T14" fmla="*/ 96 w 100"/>
                <a:gd name="T15" fmla="*/ 0 h 79"/>
                <a:gd name="T16" fmla="*/ 96 w 100"/>
                <a:gd name="T17" fmla="*/ 0 h 79"/>
                <a:gd name="T18" fmla="*/ 96 w 100"/>
                <a:gd name="T19" fmla="*/ 0 h 79"/>
                <a:gd name="T20" fmla="*/ 96 w 100"/>
                <a:gd name="T21" fmla="*/ 0 h 79"/>
                <a:gd name="T22" fmla="*/ 99 w 100"/>
                <a:gd name="T23" fmla="*/ 10 h 79"/>
                <a:gd name="T24" fmla="*/ 100 w 100"/>
                <a:gd name="T25" fmla="*/ 21 h 79"/>
                <a:gd name="T26" fmla="*/ 100 w 100"/>
                <a:gd name="T27" fmla="*/ 21 h 79"/>
                <a:gd name="T28" fmla="*/ 99 w 100"/>
                <a:gd name="T29" fmla="*/ 33 h 79"/>
                <a:gd name="T30" fmla="*/ 96 w 100"/>
                <a:gd name="T31" fmla="*/ 43 h 79"/>
                <a:gd name="T32" fmla="*/ 90 w 100"/>
                <a:gd name="T33" fmla="*/ 53 h 79"/>
                <a:gd name="T34" fmla="*/ 83 w 100"/>
                <a:gd name="T35" fmla="*/ 61 h 79"/>
                <a:gd name="T36" fmla="*/ 74 w 100"/>
                <a:gd name="T37" fmla="*/ 69 h 79"/>
                <a:gd name="T38" fmla="*/ 66 w 100"/>
                <a:gd name="T39" fmla="*/ 74 h 79"/>
                <a:gd name="T40" fmla="*/ 54 w 100"/>
                <a:gd name="T41" fmla="*/ 77 h 79"/>
                <a:gd name="T42" fmla="*/ 43 w 100"/>
                <a:gd name="T43" fmla="*/ 79 h 79"/>
                <a:gd name="T44" fmla="*/ 31 w 100"/>
                <a:gd name="T45" fmla="*/ 77 h 79"/>
                <a:gd name="T46" fmla="*/ 20 w 100"/>
                <a:gd name="T47" fmla="*/ 74 h 79"/>
                <a:gd name="T48" fmla="*/ 11 w 100"/>
                <a:gd name="T49" fmla="*/ 69 h 79"/>
                <a:gd name="T50" fmla="*/ 2 w 100"/>
                <a:gd name="T51" fmla="*/ 61 h 79"/>
                <a:gd name="T52" fmla="*/ 0 w 100"/>
                <a:gd name="T53" fmla="*/ 59 h 79"/>
                <a:gd name="T54" fmla="*/ 0 w 100"/>
                <a:gd name="T55" fmla="*/ 59 h 79"/>
                <a:gd name="T56" fmla="*/ 0 w 100"/>
                <a:gd name="T57" fmla="*/ 57 h 79"/>
                <a:gd name="T58" fmla="*/ 0 w 100"/>
                <a:gd name="T59" fmla="*/ 57 h 79"/>
                <a:gd name="T60" fmla="*/ 0 w 100"/>
                <a:gd name="T61" fmla="*/ 57 h 79"/>
                <a:gd name="T62" fmla="*/ 0 w 100"/>
                <a:gd name="T63" fmla="*/ 57 h 79"/>
                <a:gd name="T64" fmla="*/ 0 w 100"/>
                <a:gd name="T65" fmla="*/ 57 h 79"/>
                <a:gd name="T66" fmla="*/ 0 w 100"/>
                <a:gd name="T67" fmla="*/ 57 h 79"/>
                <a:gd name="T68" fmla="*/ 0 w 100"/>
                <a:gd name="T69" fmla="*/ 57 h 79"/>
                <a:gd name="T70" fmla="*/ 2 w 100"/>
                <a:gd name="T71" fmla="*/ 61 h 79"/>
                <a:gd name="T72" fmla="*/ 11 w 100"/>
                <a:gd name="T73" fmla="*/ 69 h 79"/>
                <a:gd name="T74" fmla="*/ 21 w 100"/>
                <a:gd name="T75" fmla="*/ 73 h 79"/>
                <a:gd name="T76" fmla="*/ 31 w 100"/>
                <a:gd name="T77" fmla="*/ 77 h 79"/>
                <a:gd name="T78" fmla="*/ 43 w 100"/>
                <a:gd name="T79" fmla="*/ 79 h 79"/>
                <a:gd name="T80" fmla="*/ 54 w 100"/>
                <a:gd name="T81" fmla="*/ 77 h 79"/>
                <a:gd name="T82" fmla="*/ 64 w 100"/>
                <a:gd name="T83" fmla="*/ 73 h 79"/>
                <a:gd name="T84" fmla="*/ 74 w 100"/>
                <a:gd name="T85" fmla="*/ 69 h 79"/>
                <a:gd name="T86" fmla="*/ 83 w 100"/>
                <a:gd name="T87" fmla="*/ 61 h 79"/>
                <a:gd name="T88" fmla="*/ 90 w 100"/>
                <a:gd name="T89" fmla="*/ 53 h 79"/>
                <a:gd name="T90" fmla="*/ 96 w 100"/>
                <a:gd name="T91" fmla="*/ 43 h 79"/>
                <a:gd name="T92" fmla="*/ 99 w 100"/>
                <a:gd name="T93" fmla="*/ 33 h 79"/>
                <a:gd name="T94" fmla="*/ 100 w 100"/>
                <a:gd name="T95" fmla="*/ 21 h 79"/>
                <a:gd name="T96" fmla="*/ 100 w 100"/>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9">
                  <a:moveTo>
                    <a:pt x="100" y="21"/>
                  </a:moveTo>
                  <a:lnTo>
                    <a:pt x="99" y="10"/>
                  </a:lnTo>
                  <a:lnTo>
                    <a:pt x="96" y="1"/>
                  </a:lnTo>
                  <a:lnTo>
                    <a:pt x="96" y="1"/>
                  </a:lnTo>
                  <a:lnTo>
                    <a:pt x="96" y="0"/>
                  </a:lnTo>
                  <a:lnTo>
                    <a:pt x="96" y="0"/>
                  </a:lnTo>
                  <a:lnTo>
                    <a:pt x="96" y="0"/>
                  </a:lnTo>
                  <a:lnTo>
                    <a:pt x="96" y="0"/>
                  </a:lnTo>
                  <a:lnTo>
                    <a:pt x="96" y="0"/>
                  </a:lnTo>
                  <a:lnTo>
                    <a:pt x="96" y="0"/>
                  </a:lnTo>
                  <a:lnTo>
                    <a:pt x="96" y="0"/>
                  </a:lnTo>
                  <a:lnTo>
                    <a:pt x="99" y="10"/>
                  </a:lnTo>
                  <a:lnTo>
                    <a:pt x="100" y="21"/>
                  </a:lnTo>
                  <a:lnTo>
                    <a:pt x="100" y="21"/>
                  </a:lnTo>
                  <a:lnTo>
                    <a:pt x="99" y="33"/>
                  </a:lnTo>
                  <a:lnTo>
                    <a:pt x="96" y="43"/>
                  </a:lnTo>
                  <a:lnTo>
                    <a:pt x="90" y="53"/>
                  </a:lnTo>
                  <a:lnTo>
                    <a:pt x="83" y="61"/>
                  </a:lnTo>
                  <a:lnTo>
                    <a:pt x="74" y="69"/>
                  </a:lnTo>
                  <a:lnTo>
                    <a:pt x="66" y="74"/>
                  </a:lnTo>
                  <a:lnTo>
                    <a:pt x="54" y="77"/>
                  </a:lnTo>
                  <a:lnTo>
                    <a:pt x="43" y="79"/>
                  </a:lnTo>
                  <a:lnTo>
                    <a:pt x="31" y="77"/>
                  </a:lnTo>
                  <a:lnTo>
                    <a:pt x="20" y="74"/>
                  </a:lnTo>
                  <a:lnTo>
                    <a:pt x="11" y="69"/>
                  </a:lnTo>
                  <a:lnTo>
                    <a:pt x="2" y="61"/>
                  </a:lnTo>
                  <a:lnTo>
                    <a:pt x="0" y="59"/>
                  </a:lnTo>
                  <a:lnTo>
                    <a:pt x="0" y="59"/>
                  </a:lnTo>
                  <a:lnTo>
                    <a:pt x="0" y="57"/>
                  </a:lnTo>
                  <a:lnTo>
                    <a:pt x="0" y="57"/>
                  </a:lnTo>
                  <a:lnTo>
                    <a:pt x="0" y="57"/>
                  </a:lnTo>
                  <a:lnTo>
                    <a:pt x="0" y="57"/>
                  </a:lnTo>
                  <a:lnTo>
                    <a:pt x="0" y="57"/>
                  </a:lnTo>
                  <a:lnTo>
                    <a:pt x="0" y="57"/>
                  </a:lnTo>
                  <a:lnTo>
                    <a:pt x="0" y="57"/>
                  </a:lnTo>
                  <a:lnTo>
                    <a:pt x="2" y="61"/>
                  </a:lnTo>
                  <a:lnTo>
                    <a:pt x="11" y="69"/>
                  </a:lnTo>
                  <a:lnTo>
                    <a:pt x="21" y="73"/>
                  </a:lnTo>
                  <a:lnTo>
                    <a:pt x="31" y="77"/>
                  </a:lnTo>
                  <a:lnTo>
                    <a:pt x="43" y="79"/>
                  </a:lnTo>
                  <a:lnTo>
                    <a:pt x="54" y="77"/>
                  </a:lnTo>
                  <a:lnTo>
                    <a:pt x="64" y="73"/>
                  </a:lnTo>
                  <a:lnTo>
                    <a:pt x="74" y="69"/>
                  </a:lnTo>
                  <a:lnTo>
                    <a:pt x="83" y="61"/>
                  </a:lnTo>
                  <a:lnTo>
                    <a:pt x="90" y="53"/>
                  </a:lnTo>
                  <a:lnTo>
                    <a:pt x="96" y="43"/>
                  </a:lnTo>
                  <a:lnTo>
                    <a:pt x="99" y="33"/>
                  </a:lnTo>
                  <a:lnTo>
                    <a:pt x="100" y="21"/>
                  </a:lnTo>
                  <a:lnTo>
                    <a:pt x="100" y="21"/>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6" name="Freeform 1776"/>
            <p:cNvSpPr>
              <a:spLocks/>
            </p:cNvSpPr>
            <p:nvPr/>
          </p:nvSpPr>
          <p:spPr bwMode="auto">
            <a:xfrm>
              <a:off x="3945" y="2552"/>
              <a:ext cx="100" cy="79"/>
            </a:xfrm>
            <a:custGeom>
              <a:avLst/>
              <a:gdLst>
                <a:gd name="T0" fmla="*/ 100 w 100"/>
                <a:gd name="T1" fmla="*/ 21 h 79"/>
                <a:gd name="T2" fmla="*/ 99 w 100"/>
                <a:gd name="T3" fmla="*/ 10 h 79"/>
                <a:gd name="T4" fmla="*/ 96 w 100"/>
                <a:gd name="T5" fmla="*/ 0 h 79"/>
                <a:gd name="T6" fmla="*/ 96 w 100"/>
                <a:gd name="T7" fmla="*/ 0 h 79"/>
                <a:gd name="T8" fmla="*/ 96 w 100"/>
                <a:gd name="T9" fmla="*/ 0 h 79"/>
                <a:gd name="T10" fmla="*/ 96 w 100"/>
                <a:gd name="T11" fmla="*/ 0 h 79"/>
                <a:gd name="T12" fmla="*/ 96 w 100"/>
                <a:gd name="T13" fmla="*/ 0 h 79"/>
                <a:gd name="T14" fmla="*/ 96 w 100"/>
                <a:gd name="T15" fmla="*/ 0 h 79"/>
                <a:gd name="T16" fmla="*/ 96 w 100"/>
                <a:gd name="T17" fmla="*/ 0 h 79"/>
                <a:gd name="T18" fmla="*/ 96 w 100"/>
                <a:gd name="T19" fmla="*/ 0 h 79"/>
                <a:gd name="T20" fmla="*/ 96 w 100"/>
                <a:gd name="T21" fmla="*/ 0 h 79"/>
                <a:gd name="T22" fmla="*/ 99 w 100"/>
                <a:gd name="T23" fmla="*/ 10 h 79"/>
                <a:gd name="T24" fmla="*/ 99 w 100"/>
                <a:gd name="T25" fmla="*/ 21 h 79"/>
                <a:gd name="T26" fmla="*/ 100 w 100"/>
                <a:gd name="T27" fmla="*/ 21 h 79"/>
                <a:gd name="T28" fmla="*/ 99 w 100"/>
                <a:gd name="T29" fmla="*/ 33 h 79"/>
                <a:gd name="T30" fmla="*/ 96 w 100"/>
                <a:gd name="T31" fmla="*/ 43 h 79"/>
                <a:gd name="T32" fmla="*/ 90 w 100"/>
                <a:gd name="T33" fmla="*/ 53 h 79"/>
                <a:gd name="T34" fmla="*/ 83 w 100"/>
                <a:gd name="T35" fmla="*/ 61 h 79"/>
                <a:gd name="T36" fmla="*/ 74 w 100"/>
                <a:gd name="T37" fmla="*/ 69 h 79"/>
                <a:gd name="T38" fmla="*/ 64 w 100"/>
                <a:gd name="T39" fmla="*/ 73 h 79"/>
                <a:gd name="T40" fmla="*/ 54 w 100"/>
                <a:gd name="T41" fmla="*/ 77 h 79"/>
                <a:gd name="T42" fmla="*/ 43 w 100"/>
                <a:gd name="T43" fmla="*/ 79 h 79"/>
                <a:gd name="T44" fmla="*/ 31 w 100"/>
                <a:gd name="T45" fmla="*/ 77 h 79"/>
                <a:gd name="T46" fmla="*/ 21 w 100"/>
                <a:gd name="T47" fmla="*/ 73 h 79"/>
                <a:gd name="T48" fmla="*/ 11 w 100"/>
                <a:gd name="T49" fmla="*/ 69 h 79"/>
                <a:gd name="T50" fmla="*/ 2 w 100"/>
                <a:gd name="T51" fmla="*/ 61 h 79"/>
                <a:gd name="T52" fmla="*/ 0 w 100"/>
                <a:gd name="T53" fmla="*/ 57 h 79"/>
                <a:gd name="T54" fmla="*/ 0 w 100"/>
                <a:gd name="T55" fmla="*/ 57 h 79"/>
                <a:gd name="T56" fmla="*/ 0 w 100"/>
                <a:gd name="T57" fmla="*/ 57 h 79"/>
                <a:gd name="T58" fmla="*/ 0 w 100"/>
                <a:gd name="T59" fmla="*/ 57 h 79"/>
                <a:gd name="T60" fmla="*/ 0 w 100"/>
                <a:gd name="T61" fmla="*/ 57 h 79"/>
                <a:gd name="T62" fmla="*/ 0 w 100"/>
                <a:gd name="T63" fmla="*/ 57 h 79"/>
                <a:gd name="T64" fmla="*/ 0 w 100"/>
                <a:gd name="T65" fmla="*/ 57 h 79"/>
                <a:gd name="T66" fmla="*/ 0 w 100"/>
                <a:gd name="T67" fmla="*/ 57 h 79"/>
                <a:gd name="T68" fmla="*/ 0 w 100"/>
                <a:gd name="T69" fmla="*/ 56 h 79"/>
                <a:gd name="T70" fmla="*/ 2 w 100"/>
                <a:gd name="T71" fmla="*/ 61 h 79"/>
                <a:gd name="T72" fmla="*/ 11 w 100"/>
                <a:gd name="T73" fmla="*/ 67 h 79"/>
                <a:gd name="T74" fmla="*/ 21 w 100"/>
                <a:gd name="T75" fmla="*/ 73 h 79"/>
                <a:gd name="T76" fmla="*/ 31 w 100"/>
                <a:gd name="T77" fmla="*/ 76 h 79"/>
                <a:gd name="T78" fmla="*/ 43 w 100"/>
                <a:gd name="T79" fmla="*/ 77 h 79"/>
                <a:gd name="T80" fmla="*/ 54 w 100"/>
                <a:gd name="T81" fmla="*/ 76 h 79"/>
                <a:gd name="T82" fmla="*/ 64 w 100"/>
                <a:gd name="T83" fmla="*/ 73 h 79"/>
                <a:gd name="T84" fmla="*/ 74 w 100"/>
                <a:gd name="T85" fmla="*/ 67 h 79"/>
                <a:gd name="T86" fmla="*/ 83 w 100"/>
                <a:gd name="T87" fmla="*/ 61 h 79"/>
                <a:gd name="T88" fmla="*/ 90 w 100"/>
                <a:gd name="T89" fmla="*/ 53 h 79"/>
                <a:gd name="T90" fmla="*/ 94 w 100"/>
                <a:gd name="T91" fmla="*/ 43 h 79"/>
                <a:gd name="T92" fmla="*/ 99 w 100"/>
                <a:gd name="T93" fmla="*/ 33 h 79"/>
                <a:gd name="T94" fmla="*/ 99 w 100"/>
                <a:gd name="T95" fmla="*/ 21 h 79"/>
                <a:gd name="T96" fmla="*/ 100 w 100"/>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9">
                  <a:moveTo>
                    <a:pt x="100" y="21"/>
                  </a:moveTo>
                  <a:lnTo>
                    <a:pt x="99" y="10"/>
                  </a:lnTo>
                  <a:lnTo>
                    <a:pt x="96" y="0"/>
                  </a:lnTo>
                  <a:lnTo>
                    <a:pt x="96" y="0"/>
                  </a:lnTo>
                  <a:lnTo>
                    <a:pt x="96" y="0"/>
                  </a:lnTo>
                  <a:lnTo>
                    <a:pt x="96" y="0"/>
                  </a:lnTo>
                  <a:lnTo>
                    <a:pt x="96" y="0"/>
                  </a:lnTo>
                  <a:lnTo>
                    <a:pt x="96" y="0"/>
                  </a:lnTo>
                  <a:lnTo>
                    <a:pt x="96" y="0"/>
                  </a:lnTo>
                  <a:lnTo>
                    <a:pt x="96" y="0"/>
                  </a:lnTo>
                  <a:lnTo>
                    <a:pt x="96" y="0"/>
                  </a:lnTo>
                  <a:lnTo>
                    <a:pt x="99" y="10"/>
                  </a:lnTo>
                  <a:lnTo>
                    <a:pt x="99" y="21"/>
                  </a:lnTo>
                  <a:lnTo>
                    <a:pt x="100" y="21"/>
                  </a:lnTo>
                  <a:lnTo>
                    <a:pt x="99" y="33"/>
                  </a:lnTo>
                  <a:lnTo>
                    <a:pt x="96" y="43"/>
                  </a:lnTo>
                  <a:lnTo>
                    <a:pt x="90" y="53"/>
                  </a:lnTo>
                  <a:lnTo>
                    <a:pt x="83" y="61"/>
                  </a:lnTo>
                  <a:lnTo>
                    <a:pt x="74" y="69"/>
                  </a:lnTo>
                  <a:lnTo>
                    <a:pt x="64" y="73"/>
                  </a:lnTo>
                  <a:lnTo>
                    <a:pt x="54" y="77"/>
                  </a:lnTo>
                  <a:lnTo>
                    <a:pt x="43" y="79"/>
                  </a:lnTo>
                  <a:lnTo>
                    <a:pt x="31" y="77"/>
                  </a:lnTo>
                  <a:lnTo>
                    <a:pt x="21" y="73"/>
                  </a:lnTo>
                  <a:lnTo>
                    <a:pt x="11" y="69"/>
                  </a:lnTo>
                  <a:lnTo>
                    <a:pt x="2" y="61"/>
                  </a:lnTo>
                  <a:lnTo>
                    <a:pt x="0" y="57"/>
                  </a:lnTo>
                  <a:lnTo>
                    <a:pt x="0" y="57"/>
                  </a:lnTo>
                  <a:lnTo>
                    <a:pt x="0" y="57"/>
                  </a:lnTo>
                  <a:lnTo>
                    <a:pt x="0" y="57"/>
                  </a:lnTo>
                  <a:lnTo>
                    <a:pt x="0" y="57"/>
                  </a:lnTo>
                  <a:lnTo>
                    <a:pt x="0" y="57"/>
                  </a:lnTo>
                  <a:lnTo>
                    <a:pt x="0" y="57"/>
                  </a:lnTo>
                  <a:lnTo>
                    <a:pt x="0" y="57"/>
                  </a:lnTo>
                  <a:lnTo>
                    <a:pt x="0" y="56"/>
                  </a:lnTo>
                  <a:lnTo>
                    <a:pt x="2" y="61"/>
                  </a:lnTo>
                  <a:lnTo>
                    <a:pt x="11" y="67"/>
                  </a:lnTo>
                  <a:lnTo>
                    <a:pt x="21" y="73"/>
                  </a:lnTo>
                  <a:lnTo>
                    <a:pt x="31" y="76"/>
                  </a:lnTo>
                  <a:lnTo>
                    <a:pt x="43" y="77"/>
                  </a:lnTo>
                  <a:lnTo>
                    <a:pt x="54" y="76"/>
                  </a:lnTo>
                  <a:lnTo>
                    <a:pt x="64" y="73"/>
                  </a:lnTo>
                  <a:lnTo>
                    <a:pt x="74" y="67"/>
                  </a:lnTo>
                  <a:lnTo>
                    <a:pt x="83" y="61"/>
                  </a:lnTo>
                  <a:lnTo>
                    <a:pt x="90" y="53"/>
                  </a:lnTo>
                  <a:lnTo>
                    <a:pt x="94" y="43"/>
                  </a:lnTo>
                  <a:lnTo>
                    <a:pt x="99" y="33"/>
                  </a:lnTo>
                  <a:lnTo>
                    <a:pt x="99" y="21"/>
                  </a:lnTo>
                  <a:lnTo>
                    <a:pt x="100" y="2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7" name="Freeform 1777"/>
            <p:cNvSpPr>
              <a:spLocks/>
            </p:cNvSpPr>
            <p:nvPr/>
          </p:nvSpPr>
          <p:spPr bwMode="auto">
            <a:xfrm>
              <a:off x="3945" y="2552"/>
              <a:ext cx="99" cy="77"/>
            </a:xfrm>
            <a:custGeom>
              <a:avLst/>
              <a:gdLst>
                <a:gd name="T0" fmla="*/ 99 w 99"/>
                <a:gd name="T1" fmla="*/ 21 h 77"/>
                <a:gd name="T2" fmla="*/ 99 w 99"/>
                <a:gd name="T3" fmla="*/ 10 h 77"/>
                <a:gd name="T4" fmla="*/ 96 w 99"/>
                <a:gd name="T5" fmla="*/ 0 h 77"/>
                <a:gd name="T6" fmla="*/ 94 w 99"/>
                <a:gd name="T7" fmla="*/ 0 h 77"/>
                <a:gd name="T8" fmla="*/ 94 w 99"/>
                <a:gd name="T9" fmla="*/ 0 h 77"/>
                <a:gd name="T10" fmla="*/ 94 w 99"/>
                <a:gd name="T11" fmla="*/ 0 h 77"/>
                <a:gd name="T12" fmla="*/ 94 w 99"/>
                <a:gd name="T13" fmla="*/ 0 h 77"/>
                <a:gd name="T14" fmla="*/ 94 w 99"/>
                <a:gd name="T15" fmla="*/ 0 h 77"/>
                <a:gd name="T16" fmla="*/ 94 w 99"/>
                <a:gd name="T17" fmla="*/ 0 h 77"/>
                <a:gd name="T18" fmla="*/ 94 w 99"/>
                <a:gd name="T19" fmla="*/ 0 h 77"/>
                <a:gd name="T20" fmla="*/ 94 w 99"/>
                <a:gd name="T21" fmla="*/ 0 h 77"/>
                <a:gd name="T22" fmla="*/ 97 w 99"/>
                <a:gd name="T23" fmla="*/ 10 h 77"/>
                <a:gd name="T24" fmla="*/ 99 w 99"/>
                <a:gd name="T25" fmla="*/ 21 h 77"/>
                <a:gd name="T26" fmla="*/ 99 w 99"/>
                <a:gd name="T27" fmla="*/ 21 h 77"/>
                <a:gd name="T28" fmla="*/ 99 w 99"/>
                <a:gd name="T29" fmla="*/ 33 h 77"/>
                <a:gd name="T30" fmla="*/ 94 w 99"/>
                <a:gd name="T31" fmla="*/ 43 h 77"/>
                <a:gd name="T32" fmla="*/ 90 w 99"/>
                <a:gd name="T33" fmla="*/ 53 h 77"/>
                <a:gd name="T34" fmla="*/ 83 w 99"/>
                <a:gd name="T35" fmla="*/ 61 h 77"/>
                <a:gd name="T36" fmla="*/ 74 w 99"/>
                <a:gd name="T37" fmla="*/ 67 h 77"/>
                <a:gd name="T38" fmla="*/ 64 w 99"/>
                <a:gd name="T39" fmla="*/ 73 h 77"/>
                <a:gd name="T40" fmla="*/ 54 w 99"/>
                <a:gd name="T41" fmla="*/ 76 h 77"/>
                <a:gd name="T42" fmla="*/ 43 w 99"/>
                <a:gd name="T43" fmla="*/ 77 h 77"/>
                <a:gd name="T44" fmla="*/ 31 w 99"/>
                <a:gd name="T45" fmla="*/ 76 h 77"/>
                <a:gd name="T46" fmla="*/ 21 w 99"/>
                <a:gd name="T47" fmla="*/ 73 h 77"/>
                <a:gd name="T48" fmla="*/ 11 w 99"/>
                <a:gd name="T49" fmla="*/ 67 h 77"/>
                <a:gd name="T50" fmla="*/ 2 w 99"/>
                <a:gd name="T51" fmla="*/ 61 h 77"/>
                <a:gd name="T52" fmla="*/ 0 w 99"/>
                <a:gd name="T53" fmla="*/ 56 h 77"/>
                <a:gd name="T54" fmla="*/ 0 w 99"/>
                <a:gd name="T55" fmla="*/ 56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6 h 77"/>
                <a:gd name="T70" fmla="*/ 0 w 99"/>
                <a:gd name="T71" fmla="*/ 56 h 77"/>
                <a:gd name="T72" fmla="*/ 0 w 99"/>
                <a:gd name="T73" fmla="*/ 56 h 77"/>
                <a:gd name="T74" fmla="*/ 0 w 99"/>
                <a:gd name="T75" fmla="*/ 56 h 77"/>
                <a:gd name="T76" fmla="*/ 0 w 99"/>
                <a:gd name="T77" fmla="*/ 56 h 77"/>
                <a:gd name="T78" fmla="*/ 0 w 99"/>
                <a:gd name="T79" fmla="*/ 56 h 77"/>
                <a:gd name="T80" fmla="*/ 0 w 99"/>
                <a:gd name="T81" fmla="*/ 56 h 77"/>
                <a:gd name="T82" fmla="*/ 0 w 99"/>
                <a:gd name="T83" fmla="*/ 56 h 77"/>
                <a:gd name="T84" fmla="*/ 0 w 99"/>
                <a:gd name="T85" fmla="*/ 56 h 77"/>
                <a:gd name="T86" fmla="*/ 2 w 99"/>
                <a:gd name="T87" fmla="*/ 60 h 77"/>
                <a:gd name="T88" fmla="*/ 11 w 99"/>
                <a:gd name="T89" fmla="*/ 67 h 77"/>
                <a:gd name="T90" fmla="*/ 21 w 99"/>
                <a:gd name="T91" fmla="*/ 73 h 77"/>
                <a:gd name="T92" fmla="*/ 31 w 99"/>
                <a:gd name="T93" fmla="*/ 76 h 77"/>
                <a:gd name="T94" fmla="*/ 43 w 99"/>
                <a:gd name="T95" fmla="*/ 77 h 77"/>
                <a:gd name="T96" fmla="*/ 54 w 99"/>
                <a:gd name="T97" fmla="*/ 76 h 77"/>
                <a:gd name="T98" fmla="*/ 64 w 99"/>
                <a:gd name="T99" fmla="*/ 73 h 77"/>
                <a:gd name="T100" fmla="*/ 74 w 99"/>
                <a:gd name="T101" fmla="*/ 67 h 77"/>
                <a:gd name="T102" fmla="*/ 83 w 99"/>
                <a:gd name="T103" fmla="*/ 60 h 77"/>
                <a:gd name="T104" fmla="*/ 89 w 99"/>
                <a:gd name="T105" fmla="*/ 53 h 77"/>
                <a:gd name="T106" fmla="*/ 94 w 99"/>
                <a:gd name="T107" fmla="*/ 43 h 77"/>
                <a:gd name="T108" fmla="*/ 97 w 99"/>
                <a:gd name="T109" fmla="*/ 33 h 77"/>
                <a:gd name="T110" fmla="*/ 99 w 99"/>
                <a:gd name="T111" fmla="*/ 21 h 77"/>
                <a:gd name="T112" fmla="*/ 99 w 99"/>
                <a:gd name="T113"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77">
                  <a:moveTo>
                    <a:pt x="99" y="21"/>
                  </a:moveTo>
                  <a:lnTo>
                    <a:pt x="99" y="10"/>
                  </a:lnTo>
                  <a:lnTo>
                    <a:pt x="96" y="0"/>
                  </a:lnTo>
                  <a:lnTo>
                    <a:pt x="94" y="0"/>
                  </a:lnTo>
                  <a:lnTo>
                    <a:pt x="94" y="0"/>
                  </a:lnTo>
                  <a:lnTo>
                    <a:pt x="94" y="0"/>
                  </a:lnTo>
                  <a:lnTo>
                    <a:pt x="94" y="0"/>
                  </a:lnTo>
                  <a:lnTo>
                    <a:pt x="94" y="0"/>
                  </a:lnTo>
                  <a:lnTo>
                    <a:pt x="94" y="0"/>
                  </a:lnTo>
                  <a:lnTo>
                    <a:pt x="94" y="0"/>
                  </a:lnTo>
                  <a:lnTo>
                    <a:pt x="94" y="0"/>
                  </a:lnTo>
                  <a:lnTo>
                    <a:pt x="97" y="10"/>
                  </a:lnTo>
                  <a:lnTo>
                    <a:pt x="99" y="21"/>
                  </a:lnTo>
                  <a:lnTo>
                    <a:pt x="99" y="21"/>
                  </a:lnTo>
                  <a:lnTo>
                    <a:pt x="99" y="33"/>
                  </a:lnTo>
                  <a:lnTo>
                    <a:pt x="94" y="43"/>
                  </a:lnTo>
                  <a:lnTo>
                    <a:pt x="90" y="53"/>
                  </a:lnTo>
                  <a:lnTo>
                    <a:pt x="83" y="61"/>
                  </a:lnTo>
                  <a:lnTo>
                    <a:pt x="74" y="67"/>
                  </a:lnTo>
                  <a:lnTo>
                    <a:pt x="64" y="73"/>
                  </a:lnTo>
                  <a:lnTo>
                    <a:pt x="54" y="76"/>
                  </a:lnTo>
                  <a:lnTo>
                    <a:pt x="43" y="77"/>
                  </a:lnTo>
                  <a:lnTo>
                    <a:pt x="31" y="76"/>
                  </a:lnTo>
                  <a:lnTo>
                    <a:pt x="21" y="73"/>
                  </a:lnTo>
                  <a:lnTo>
                    <a:pt x="11" y="67"/>
                  </a:lnTo>
                  <a:lnTo>
                    <a:pt x="2" y="61"/>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2" y="60"/>
                  </a:lnTo>
                  <a:lnTo>
                    <a:pt x="11" y="67"/>
                  </a:lnTo>
                  <a:lnTo>
                    <a:pt x="21" y="73"/>
                  </a:lnTo>
                  <a:lnTo>
                    <a:pt x="31" y="76"/>
                  </a:lnTo>
                  <a:lnTo>
                    <a:pt x="43" y="77"/>
                  </a:lnTo>
                  <a:lnTo>
                    <a:pt x="54" y="76"/>
                  </a:lnTo>
                  <a:lnTo>
                    <a:pt x="64" y="73"/>
                  </a:lnTo>
                  <a:lnTo>
                    <a:pt x="74" y="67"/>
                  </a:lnTo>
                  <a:lnTo>
                    <a:pt x="83" y="60"/>
                  </a:lnTo>
                  <a:lnTo>
                    <a:pt x="89" y="53"/>
                  </a:lnTo>
                  <a:lnTo>
                    <a:pt x="94" y="43"/>
                  </a:lnTo>
                  <a:lnTo>
                    <a:pt x="97"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8" name="Freeform 1778"/>
            <p:cNvSpPr>
              <a:spLocks/>
            </p:cNvSpPr>
            <p:nvPr/>
          </p:nvSpPr>
          <p:spPr bwMode="auto">
            <a:xfrm>
              <a:off x="3945" y="2552"/>
              <a:ext cx="99" cy="77"/>
            </a:xfrm>
            <a:custGeom>
              <a:avLst/>
              <a:gdLst>
                <a:gd name="T0" fmla="*/ 99 w 99"/>
                <a:gd name="T1" fmla="*/ 21 h 77"/>
                <a:gd name="T2" fmla="*/ 97 w 99"/>
                <a:gd name="T3" fmla="*/ 10 h 77"/>
                <a:gd name="T4" fmla="*/ 94 w 99"/>
                <a:gd name="T5" fmla="*/ 0 h 77"/>
                <a:gd name="T6" fmla="*/ 94 w 99"/>
                <a:gd name="T7" fmla="*/ 0 h 77"/>
                <a:gd name="T8" fmla="*/ 94 w 99"/>
                <a:gd name="T9" fmla="*/ 0 h 77"/>
                <a:gd name="T10" fmla="*/ 94 w 99"/>
                <a:gd name="T11" fmla="*/ 0 h 77"/>
                <a:gd name="T12" fmla="*/ 94 w 99"/>
                <a:gd name="T13" fmla="*/ 0 h 77"/>
                <a:gd name="T14" fmla="*/ 94 w 99"/>
                <a:gd name="T15" fmla="*/ 0 h 77"/>
                <a:gd name="T16" fmla="*/ 94 w 99"/>
                <a:gd name="T17" fmla="*/ 0 h 77"/>
                <a:gd name="T18" fmla="*/ 94 w 99"/>
                <a:gd name="T19" fmla="*/ 0 h 77"/>
                <a:gd name="T20" fmla="*/ 94 w 99"/>
                <a:gd name="T21" fmla="*/ 0 h 77"/>
                <a:gd name="T22" fmla="*/ 94 w 99"/>
                <a:gd name="T23" fmla="*/ 0 h 77"/>
                <a:gd name="T24" fmla="*/ 97 w 99"/>
                <a:gd name="T25" fmla="*/ 10 h 77"/>
                <a:gd name="T26" fmla="*/ 99 w 99"/>
                <a:gd name="T27" fmla="*/ 21 h 77"/>
                <a:gd name="T28" fmla="*/ 99 w 99"/>
                <a:gd name="T29" fmla="*/ 21 h 77"/>
                <a:gd name="T30" fmla="*/ 97 w 99"/>
                <a:gd name="T31" fmla="*/ 33 h 77"/>
                <a:gd name="T32" fmla="*/ 94 w 99"/>
                <a:gd name="T33" fmla="*/ 43 h 77"/>
                <a:gd name="T34" fmla="*/ 89 w 99"/>
                <a:gd name="T35" fmla="*/ 53 h 77"/>
                <a:gd name="T36" fmla="*/ 83 w 99"/>
                <a:gd name="T37" fmla="*/ 60 h 77"/>
                <a:gd name="T38" fmla="*/ 74 w 99"/>
                <a:gd name="T39" fmla="*/ 67 h 77"/>
                <a:gd name="T40" fmla="*/ 64 w 99"/>
                <a:gd name="T41" fmla="*/ 73 h 77"/>
                <a:gd name="T42" fmla="*/ 54 w 99"/>
                <a:gd name="T43" fmla="*/ 76 h 77"/>
                <a:gd name="T44" fmla="*/ 43 w 99"/>
                <a:gd name="T45" fmla="*/ 77 h 77"/>
                <a:gd name="T46" fmla="*/ 31 w 99"/>
                <a:gd name="T47" fmla="*/ 76 h 77"/>
                <a:gd name="T48" fmla="*/ 21 w 99"/>
                <a:gd name="T49" fmla="*/ 73 h 77"/>
                <a:gd name="T50" fmla="*/ 11 w 99"/>
                <a:gd name="T51" fmla="*/ 67 h 77"/>
                <a:gd name="T52" fmla="*/ 2 w 99"/>
                <a:gd name="T53" fmla="*/ 60 h 77"/>
                <a:gd name="T54" fmla="*/ 0 w 99"/>
                <a:gd name="T55" fmla="*/ 56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4 h 77"/>
                <a:gd name="T70" fmla="*/ 0 w 99"/>
                <a:gd name="T71" fmla="*/ 54 h 77"/>
                <a:gd name="T72" fmla="*/ 4 w 99"/>
                <a:gd name="T73" fmla="*/ 60 h 77"/>
                <a:gd name="T74" fmla="*/ 11 w 99"/>
                <a:gd name="T75" fmla="*/ 67 h 77"/>
                <a:gd name="T76" fmla="*/ 21 w 99"/>
                <a:gd name="T77" fmla="*/ 72 h 77"/>
                <a:gd name="T78" fmla="*/ 31 w 99"/>
                <a:gd name="T79" fmla="*/ 76 h 77"/>
                <a:gd name="T80" fmla="*/ 43 w 99"/>
                <a:gd name="T81" fmla="*/ 76 h 77"/>
                <a:gd name="T82" fmla="*/ 54 w 99"/>
                <a:gd name="T83" fmla="*/ 76 h 77"/>
                <a:gd name="T84" fmla="*/ 64 w 99"/>
                <a:gd name="T85" fmla="*/ 72 h 77"/>
                <a:gd name="T86" fmla="*/ 74 w 99"/>
                <a:gd name="T87" fmla="*/ 67 h 77"/>
                <a:gd name="T88" fmla="*/ 82 w 99"/>
                <a:gd name="T89" fmla="*/ 60 h 77"/>
                <a:gd name="T90" fmla="*/ 89 w 99"/>
                <a:gd name="T91" fmla="*/ 51 h 77"/>
                <a:gd name="T92" fmla="*/ 94 w 99"/>
                <a:gd name="T93" fmla="*/ 43 h 77"/>
                <a:gd name="T94" fmla="*/ 97 w 99"/>
                <a:gd name="T95" fmla="*/ 33 h 77"/>
                <a:gd name="T96" fmla="*/ 99 w 99"/>
                <a:gd name="T97" fmla="*/ 21 h 77"/>
                <a:gd name="T98" fmla="*/ 99 w 99"/>
                <a:gd name="T99"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7">
                  <a:moveTo>
                    <a:pt x="99" y="21"/>
                  </a:moveTo>
                  <a:lnTo>
                    <a:pt x="97" y="10"/>
                  </a:lnTo>
                  <a:lnTo>
                    <a:pt x="94" y="0"/>
                  </a:lnTo>
                  <a:lnTo>
                    <a:pt x="94" y="0"/>
                  </a:lnTo>
                  <a:lnTo>
                    <a:pt x="94" y="0"/>
                  </a:lnTo>
                  <a:lnTo>
                    <a:pt x="94" y="0"/>
                  </a:lnTo>
                  <a:lnTo>
                    <a:pt x="94" y="0"/>
                  </a:lnTo>
                  <a:lnTo>
                    <a:pt x="94" y="0"/>
                  </a:lnTo>
                  <a:lnTo>
                    <a:pt x="94" y="0"/>
                  </a:lnTo>
                  <a:lnTo>
                    <a:pt x="94" y="0"/>
                  </a:lnTo>
                  <a:lnTo>
                    <a:pt x="94" y="0"/>
                  </a:lnTo>
                  <a:lnTo>
                    <a:pt x="94" y="0"/>
                  </a:lnTo>
                  <a:lnTo>
                    <a:pt x="97" y="10"/>
                  </a:lnTo>
                  <a:lnTo>
                    <a:pt x="99" y="21"/>
                  </a:lnTo>
                  <a:lnTo>
                    <a:pt x="99" y="21"/>
                  </a:lnTo>
                  <a:lnTo>
                    <a:pt x="97" y="33"/>
                  </a:lnTo>
                  <a:lnTo>
                    <a:pt x="94" y="43"/>
                  </a:lnTo>
                  <a:lnTo>
                    <a:pt x="89" y="53"/>
                  </a:lnTo>
                  <a:lnTo>
                    <a:pt x="83" y="60"/>
                  </a:lnTo>
                  <a:lnTo>
                    <a:pt x="74" y="67"/>
                  </a:lnTo>
                  <a:lnTo>
                    <a:pt x="64" y="73"/>
                  </a:lnTo>
                  <a:lnTo>
                    <a:pt x="54" y="76"/>
                  </a:lnTo>
                  <a:lnTo>
                    <a:pt x="43" y="77"/>
                  </a:lnTo>
                  <a:lnTo>
                    <a:pt x="31" y="76"/>
                  </a:lnTo>
                  <a:lnTo>
                    <a:pt x="21" y="73"/>
                  </a:lnTo>
                  <a:lnTo>
                    <a:pt x="11" y="67"/>
                  </a:lnTo>
                  <a:lnTo>
                    <a:pt x="2" y="60"/>
                  </a:lnTo>
                  <a:lnTo>
                    <a:pt x="0" y="56"/>
                  </a:lnTo>
                  <a:lnTo>
                    <a:pt x="0" y="56"/>
                  </a:lnTo>
                  <a:lnTo>
                    <a:pt x="0" y="56"/>
                  </a:lnTo>
                  <a:lnTo>
                    <a:pt x="0" y="56"/>
                  </a:lnTo>
                  <a:lnTo>
                    <a:pt x="0" y="56"/>
                  </a:lnTo>
                  <a:lnTo>
                    <a:pt x="0" y="56"/>
                  </a:lnTo>
                  <a:lnTo>
                    <a:pt x="0" y="56"/>
                  </a:lnTo>
                  <a:lnTo>
                    <a:pt x="0" y="54"/>
                  </a:lnTo>
                  <a:lnTo>
                    <a:pt x="0" y="54"/>
                  </a:lnTo>
                  <a:lnTo>
                    <a:pt x="4" y="60"/>
                  </a:lnTo>
                  <a:lnTo>
                    <a:pt x="11" y="67"/>
                  </a:lnTo>
                  <a:lnTo>
                    <a:pt x="21" y="72"/>
                  </a:lnTo>
                  <a:lnTo>
                    <a:pt x="31" y="76"/>
                  </a:lnTo>
                  <a:lnTo>
                    <a:pt x="43" y="76"/>
                  </a:lnTo>
                  <a:lnTo>
                    <a:pt x="54" y="76"/>
                  </a:lnTo>
                  <a:lnTo>
                    <a:pt x="64" y="72"/>
                  </a:lnTo>
                  <a:lnTo>
                    <a:pt x="74" y="67"/>
                  </a:lnTo>
                  <a:lnTo>
                    <a:pt x="82" y="60"/>
                  </a:lnTo>
                  <a:lnTo>
                    <a:pt x="89" y="51"/>
                  </a:lnTo>
                  <a:lnTo>
                    <a:pt x="94" y="43"/>
                  </a:lnTo>
                  <a:lnTo>
                    <a:pt x="97"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39" name="Freeform 1779"/>
            <p:cNvSpPr>
              <a:spLocks/>
            </p:cNvSpPr>
            <p:nvPr/>
          </p:nvSpPr>
          <p:spPr bwMode="auto">
            <a:xfrm>
              <a:off x="3945" y="2550"/>
              <a:ext cx="99" cy="78"/>
            </a:xfrm>
            <a:custGeom>
              <a:avLst/>
              <a:gdLst>
                <a:gd name="T0" fmla="*/ 99 w 99"/>
                <a:gd name="T1" fmla="*/ 23 h 78"/>
                <a:gd name="T2" fmla="*/ 97 w 99"/>
                <a:gd name="T3" fmla="*/ 12 h 78"/>
                <a:gd name="T4" fmla="*/ 94 w 99"/>
                <a:gd name="T5" fmla="*/ 2 h 78"/>
                <a:gd name="T6" fmla="*/ 94 w 99"/>
                <a:gd name="T7" fmla="*/ 2 h 78"/>
                <a:gd name="T8" fmla="*/ 94 w 99"/>
                <a:gd name="T9" fmla="*/ 0 h 78"/>
                <a:gd name="T10" fmla="*/ 93 w 99"/>
                <a:gd name="T11" fmla="*/ 0 h 78"/>
                <a:gd name="T12" fmla="*/ 93 w 99"/>
                <a:gd name="T13" fmla="*/ 0 h 78"/>
                <a:gd name="T14" fmla="*/ 93 w 99"/>
                <a:gd name="T15" fmla="*/ 0 h 78"/>
                <a:gd name="T16" fmla="*/ 93 w 99"/>
                <a:gd name="T17" fmla="*/ 0 h 78"/>
                <a:gd name="T18" fmla="*/ 93 w 99"/>
                <a:gd name="T19" fmla="*/ 0 h 78"/>
                <a:gd name="T20" fmla="*/ 93 w 99"/>
                <a:gd name="T21" fmla="*/ 0 h 78"/>
                <a:gd name="T22" fmla="*/ 93 w 99"/>
                <a:gd name="T23" fmla="*/ 0 h 78"/>
                <a:gd name="T24" fmla="*/ 93 w 99"/>
                <a:gd name="T25" fmla="*/ 2 h 78"/>
                <a:gd name="T26" fmla="*/ 97 w 99"/>
                <a:gd name="T27" fmla="*/ 12 h 78"/>
                <a:gd name="T28" fmla="*/ 97 w 99"/>
                <a:gd name="T29" fmla="*/ 23 h 78"/>
                <a:gd name="T30" fmla="*/ 99 w 99"/>
                <a:gd name="T31" fmla="*/ 23 h 78"/>
                <a:gd name="T32" fmla="*/ 97 w 99"/>
                <a:gd name="T33" fmla="*/ 35 h 78"/>
                <a:gd name="T34" fmla="*/ 94 w 99"/>
                <a:gd name="T35" fmla="*/ 45 h 78"/>
                <a:gd name="T36" fmla="*/ 89 w 99"/>
                <a:gd name="T37" fmla="*/ 53 h 78"/>
                <a:gd name="T38" fmla="*/ 82 w 99"/>
                <a:gd name="T39" fmla="*/ 62 h 78"/>
                <a:gd name="T40" fmla="*/ 74 w 99"/>
                <a:gd name="T41" fmla="*/ 69 h 78"/>
                <a:gd name="T42" fmla="*/ 64 w 99"/>
                <a:gd name="T43" fmla="*/ 74 h 78"/>
                <a:gd name="T44" fmla="*/ 54 w 99"/>
                <a:gd name="T45" fmla="*/ 78 h 78"/>
                <a:gd name="T46" fmla="*/ 43 w 99"/>
                <a:gd name="T47" fmla="*/ 78 h 78"/>
                <a:gd name="T48" fmla="*/ 31 w 99"/>
                <a:gd name="T49" fmla="*/ 78 h 78"/>
                <a:gd name="T50" fmla="*/ 21 w 99"/>
                <a:gd name="T51" fmla="*/ 74 h 78"/>
                <a:gd name="T52" fmla="*/ 11 w 99"/>
                <a:gd name="T53" fmla="*/ 69 h 78"/>
                <a:gd name="T54" fmla="*/ 4 w 99"/>
                <a:gd name="T55" fmla="*/ 62 h 78"/>
                <a:gd name="T56" fmla="*/ 0 w 99"/>
                <a:gd name="T57" fmla="*/ 56 h 78"/>
                <a:gd name="T58" fmla="*/ 0 w 99"/>
                <a:gd name="T59" fmla="*/ 56 h 78"/>
                <a:gd name="T60" fmla="*/ 0 w 99"/>
                <a:gd name="T61" fmla="*/ 56 h 78"/>
                <a:gd name="T62" fmla="*/ 0 w 99"/>
                <a:gd name="T63" fmla="*/ 56 h 78"/>
                <a:gd name="T64" fmla="*/ 0 w 99"/>
                <a:gd name="T65" fmla="*/ 56 h 78"/>
                <a:gd name="T66" fmla="*/ 0 w 99"/>
                <a:gd name="T67" fmla="*/ 56 h 78"/>
                <a:gd name="T68" fmla="*/ 0 w 99"/>
                <a:gd name="T69" fmla="*/ 56 h 78"/>
                <a:gd name="T70" fmla="*/ 0 w 99"/>
                <a:gd name="T71" fmla="*/ 56 h 78"/>
                <a:gd name="T72" fmla="*/ 0 w 99"/>
                <a:gd name="T73" fmla="*/ 56 h 78"/>
                <a:gd name="T74" fmla="*/ 4 w 99"/>
                <a:gd name="T75" fmla="*/ 62 h 78"/>
                <a:gd name="T76" fmla="*/ 12 w 99"/>
                <a:gd name="T77" fmla="*/ 69 h 78"/>
                <a:gd name="T78" fmla="*/ 21 w 99"/>
                <a:gd name="T79" fmla="*/ 74 h 78"/>
                <a:gd name="T80" fmla="*/ 31 w 99"/>
                <a:gd name="T81" fmla="*/ 76 h 78"/>
                <a:gd name="T82" fmla="*/ 43 w 99"/>
                <a:gd name="T83" fmla="*/ 78 h 78"/>
                <a:gd name="T84" fmla="*/ 54 w 99"/>
                <a:gd name="T85" fmla="*/ 76 h 78"/>
                <a:gd name="T86" fmla="*/ 64 w 99"/>
                <a:gd name="T87" fmla="*/ 74 h 78"/>
                <a:gd name="T88" fmla="*/ 73 w 99"/>
                <a:gd name="T89" fmla="*/ 69 h 78"/>
                <a:gd name="T90" fmla="*/ 82 w 99"/>
                <a:gd name="T91" fmla="*/ 62 h 78"/>
                <a:gd name="T92" fmla="*/ 89 w 99"/>
                <a:gd name="T93" fmla="*/ 53 h 78"/>
                <a:gd name="T94" fmla="*/ 93 w 99"/>
                <a:gd name="T95" fmla="*/ 45 h 78"/>
                <a:gd name="T96" fmla="*/ 97 w 99"/>
                <a:gd name="T97" fmla="*/ 33 h 78"/>
                <a:gd name="T98" fmla="*/ 97 w 99"/>
                <a:gd name="T99" fmla="*/ 23 h 78"/>
                <a:gd name="T100" fmla="*/ 99 w 99"/>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3"/>
                  </a:moveTo>
                  <a:lnTo>
                    <a:pt x="97" y="12"/>
                  </a:lnTo>
                  <a:lnTo>
                    <a:pt x="94" y="2"/>
                  </a:lnTo>
                  <a:lnTo>
                    <a:pt x="94" y="2"/>
                  </a:lnTo>
                  <a:lnTo>
                    <a:pt x="94" y="0"/>
                  </a:lnTo>
                  <a:lnTo>
                    <a:pt x="93" y="0"/>
                  </a:lnTo>
                  <a:lnTo>
                    <a:pt x="93" y="0"/>
                  </a:lnTo>
                  <a:lnTo>
                    <a:pt x="93" y="0"/>
                  </a:lnTo>
                  <a:lnTo>
                    <a:pt x="93" y="0"/>
                  </a:lnTo>
                  <a:lnTo>
                    <a:pt x="93" y="0"/>
                  </a:lnTo>
                  <a:lnTo>
                    <a:pt x="93" y="0"/>
                  </a:lnTo>
                  <a:lnTo>
                    <a:pt x="93" y="0"/>
                  </a:lnTo>
                  <a:lnTo>
                    <a:pt x="93" y="2"/>
                  </a:lnTo>
                  <a:lnTo>
                    <a:pt x="97" y="12"/>
                  </a:lnTo>
                  <a:lnTo>
                    <a:pt x="97" y="23"/>
                  </a:lnTo>
                  <a:lnTo>
                    <a:pt x="99" y="23"/>
                  </a:lnTo>
                  <a:lnTo>
                    <a:pt x="97" y="35"/>
                  </a:lnTo>
                  <a:lnTo>
                    <a:pt x="94" y="45"/>
                  </a:lnTo>
                  <a:lnTo>
                    <a:pt x="89" y="53"/>
                  </a:lnTo>
                  <a:lnTo>
                    <a:pt x="82" y="62"/>
                  </a:lnTo>
                  <a:lnTo>
                    <a:pt x="74" y="69"/>
                  </a:lnTo>
                  <a:lnTo>
                    <a:pt x="64" y="74"/>
                  </a:lnTo>
                  <a:lnTo>
                    <a:pt x="54" y="78"/>
                  </a:lnTo>
                  <a:lnTo>
                    <a:pt x="43" y="78"/>
                  </a:lnTo>
                  <a:lnTo>
                    <a:pt x="31" y="78"/>
                  </a:lnTo>
                  <a:lnTo>
                    <a:pt x="21" y="74"/>
                  </a:lnTo>
                  <a:lnTo>
                    <a:pt x="11" y="69"/>
                  </a:lnTo>
                  <a:lnTo>
                    <a:pt x="4" y="62"/>
                  </a:lnTo>
                  <a:lnTo>
                    <a:pt x="0" y="56"/>
                  </a:lnTo>
                  <a:lnTo>
                    <a:pt x="0" y="56"/>
                  </a:lnTo>
                  <a:lnTo>
                    <a:pt x="0" y="56"/>
                  </a:lnTo>
                  <a:lnTo>
                    <a:pt x="0" y="56"/>
                  </a:lnTo>
                  <a:lnTo>
                    <a:pt x="0" y="56"/>
                  </a:lnTo>
                  <a:lnTo>
                    <a:pt x="0" y="56"/>
                  </a:lnTo>
                  <a:lnTo>
                    <a:pt x="0" y="56"/>
                  </a:lnTo>
                  <a:lnTo>
                    <a:pt x="0" y="56"/>
                  </a:lnTo>
                  <a:lnTo>
                    <a:pt x="0" y="56"/>
                  </a:lnTo>
                  <a:lnTo>
                    <a:pt x="4" y="62"/>
                  </a:lnTo>
                  <a:lnTo>
                    <a:pt x="12" y="69"/>
                  </a:lnTo>
                  <a:lnTo>
                    <a:pt x="21" y="74"/>
                  </a:lnTo>
                  <a:lnTo>
                    <a:pt x="31" y="76"/>
                  </a:lnTo>
                  <a:lnTo>
                    <a:pt x="43" y="78"/>
                  </a:lnTo>
                  <a:lnTo>
                    <a:pt x="54" y="76"/>
                  </a:lnTo>
                  <a:lnTo>
                    <a:pt x="64" y="74"/>
                  </a:lnTo>
                  <a:lnTo>
                    <a:pt x="73" y="69"/>
                  </a:lnTo>
                  <a:lnTo>
                    <a:pt x="82" y="62"/>
                  </a:lnTo>
                  <a:lnTo>
                    <a:pt x="89" y="53"/>
                  </a:lnTo>
                  <a:lnTo>
                    <a:pt x="93" y="45"/>
                  </a:lnTo>
                  <a:lnTo>
                    <a:pt x="97" y="33"/>
                  </a:lnTo>
                  <a:lnTo>
                    <a:pt x="97" y="23"/>
                  </a:lnTo>
                  <a:lnTo>
                    <a:pt x="99"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0" name="Freeform 1780"/>
            <p:cNvSpPr>
              <a:spLocks/>
            </p:cNvSpPr>
            <p:nvPr/>
          </p:nvSpPr>
          <p:spPr bwMode="auto">
            <a:xfrm>
              <a:off x="3945" y="2550"/>
              <a:ext cx="97" cy="78"/>
            </a:xfrm>
            <a:custGeom>
              <a:avLst/>
              <a:gdLst>
                <a:gd name="T0" fmla="*/ 97 w 97"/>
                <a:gd name="T1" fmla="*/ 23 h 78"/>
                <a:gd name="T2" fmla="*/ 97 w 97"/>
                <a:gd name="T3" fmla="*/ 12 h 78"/>
                <a:gd name="T4" fmla="*/ 93 w 97"/>
                <a:gd name="T5" fmla="*/ 2 h 78"/>
                <a:gd name="T6" fmla="*/ 93 w 97"/>
                <a:gd name="T7" fmla="*/ 0 h 78"/>
                <a:gd name="T8" fmla="*/ 93 w 97"/>
                <a:gd name="T9" fmla="*/ 0 h 78"/>
                <a:gd name="T10" fmla="*/ 93 w 97"/>
                <a:gd name="T11" fmla="*/ 0 h 78"/>
                <a:gd name="T12" fmla="*/ 93 w 97"/>
                <a:gd name="T13" fmla="*/ 0 h 78"/>
                <a:gd name="T14" fmla="*/ 93 w 97"/>
                <a:gd name="T15" fmla="*/ 0 h 78"/>
                <a:gd name="T16" fmla="*/ 93 w 97"/>
                <a:gd name="T17" fmla="*/ 0 h 78"/>
                <a:gd name="T18" fmla="*/ 93 w 97"/>
                <a:gd name="T19" fmla="*/ 0 h 78"/>
                <a:gd name="T20" fmla="*/ 93 w 97"/>
                <a:gd name="T21" fmla="*/ 0 h 78"/>
                <a:gd name="T22" fmla="*/ 92 w 97"/>
                <a:gd name="T23" fmla="*/ 0 h 78"/>
                <a:gd name="T24" fmla="*/ 93 w 97"/>
                <a:gd name="T25" fmla="*/ 2 h 78"/>
                <a:gd name="T26" fmla="*/ 96 w 97"/>
                <a:gd name="T27" fmla="*/ 12 h 78"/>
                <a:gd name="T28" fmla="*/ 97 w 97"/>
                <a:gd name="T29" fmla="*/ 23 h 78"/>
                <a:gd name="T30" fmla="*/ 97 w 97"/>
                <a:gd name="T31" fmla="*/ 23 h 78"/>
                <a:gd name="T32" fmla="*/ 97 w 97"/>
                <a:gd name="T33" fmla="*/ 33 h 78"/>
                <a:gd name="T34" fmla="*/ 93 w 97"/>
                <a:gd name="T35" fmla="*/ 45 h 78"/>
                <a:gd name="T36" fmla="*/ 89 w 97"/>
                <a:gd name="T37" fmla="*/ 53 h 78"/>
                <a:gd name="T38" fmla="*/ 82 w 97"/>
                <a:gd name="T39" fmla="*/ 62 h 78"/>
                <a:gd name="T40" fmla="*/ 73 w 97"/>
                <a:gd name="T41" fmla="*/ 69 h 78"/>
                <a:gd name="T42" fmla="*/ 64 w 97"/>
                <a:gd name="T43" fmla="*/ 74 h 78"/>
                <a:gd name="T44" fmla="*/ 54 w 97"/>
                <a:gd name="T45" fmla="*/ 76 h 78"/>
                <a:gd name="T46" fmla="*/ 43 w 97"/>
                <a:gd name="T47" fmla="*/ 78 h 78"/>
                <a:gd name="T48" fmla="*/ 31 w 97"/>
                <a:gd name="T49" fmla="*/ 76 h 78"/>
                <a:gd name="T50" fmla="*/ 21 w 97"/>
                <a:gd name="T51" fmla="*/ 74 h 78"/>
                <a:gd name="T52" fmla="*/ 12 w 97"/>
                <a:gd name="T53" fmla="*/ 69 h 78"/>
                <a:gd name="T54" fmla="*/ 4 w 97"/>
                <a:gd name="T55" fmla="*/ 62 h 78"/>
                <a:gd name="T56" fmla="*/ 0 w 97"/>
                <a:gd name="T57" fmla="*/ 56 h 78"/>
                <a:gd name="T58" fmla="*/ 0 w 97"/>
                <a:gd name="T59" fmla="*/ 56 h 78"/>
                <a:gd name="T60" fmla="*/ 0 w 97"/>
                <a:gd name="T61" fmla="*/ 56 h 78"/>
                <a:gd name="T62" fmla="*/ 0 w 97"/>
                <a:gd name="T63" fmla="*/ 56 h 78"/>
                <a:gd name="T64" fmla="*/ 0 w 97"/>
                <a:gd name="T65" fmla="*/ 56 h 78"/>
                <a:gd name="T66" fmla="*/ 0 w 97"/>
                <a:gd name="T67" fmla="*/ 55 h 78"/>
                <a:gd name="T68" fmla="*/ 0 w 97"/>
                <a:gd name="T69" fmla="*/ 55 h 78"/>
                <a:gd name="T70" fmla="*/ 0 w 97"/>
                <a:gd name="T71" fmla="*/ 55 h 78"/>
                <a:gd name="T72" fmla="*/ 0 w 97"/>
                <a:gd name="T73" fmla="*/ 55 h 78"/>
                <a:gd name="T74" fmla="*/ 4 w 97"/>
                <a:gd name="T75" fmla="*/ 62 h 78"/>
                <a:gd name="T76" fmla="*/ 12 w 97"/>
                <a:gd name="T77" fmla="*/ 68 h 78"/>
                <a:gd name="T78" fmla="*/ 21 w 97"/>
                <a:gd name="T79" fmla="*/ 74 h 78"/>
                <a:gd name="T80" fmla="*/ 31 w 97"/>
                <a:gd name="T81" fmla="*/ 76 h 78"/>
                <a:gd name="T82" fmla="*/ 43 w 97"/>
                <a:gd name="T83" fmla="*/ 78 h 78"/>
                <a:gd name="T84" fmla="*/ 54 w 97"/>
                <a:gd name="T85" fmla="*/ 76 h 78"/>
                <a:gd name="T86" fmla="*/ 64 w 97"/>
                <a:gd name="T87" fmla="*/ 74 h 78"/>
                <a:gd name="T88" fmla="*/ 73 w 97"/>
                <a:gd name="T89" fmla="*/ 68 h 78"/>
                <a:gd name="T90" fmla="*/ 82 w 97"/>
                <a:gd name="T91" fmla="*/ 62 h 78"/>
                <a:gd name="T92" fmla="*/ 89 w 97"/>
                <a:gd name="T93" fmla="*/ 53 h 78"/>
                <a:gd name="T94" fmla="*/ 93 w 97"/>
                <a:gd name="T95" fmla="*/ 45 h 78"/>
                <a:gd name="T96" fmla="*/ 96 w 97"/>
                <a:gd name="T97" fmla="*/ 33 h 78"/>
                <a:gd name="T98" fmla="*/ 97 w 97"/>
                <a:gd name="T99" fmla="*/ 23 h 78"/>
                <a:gd name="T100" fmla="*/ 97 w 97"/>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8">
                  <a:moveTo>
                    <a:pt x="97" y="23"/>
                  </a:moveTo>
                  <a:lnTo>
                    <a:pt x="97" y="12"/>
                  </a:lnTo>
                  <a:lnTo>
                    <a:pt x="93" y="2"/>
                  </a:lnTo>
                  <a:lnTo>
                    <a:pt x="93" y="0"/>
                  </a:lnTo>
                  <a:lnTo>
                    <a:pt x="93" y="0"/>
                  </a:lnTo>
                  <a:lnTo>
                    <a:pt x="93" y="0"/>
                  </a:lnTo>
                  <a:lnTo>
                    <a:pt x="93" y="0"/>
                  </a:lnTo>
                  <a:lnTo>
                    <a:pt x="93" y="0"/>
                  </a:lnTo>
                  <a:lnTo>
                    <a:pt x="93" y="0"/>
                  </a:lnTo>
                  <a:lnTo>
                    <a:pt x="93" y="0"/>
                  </a:lnTo>
                  <a:lnTo>
                    <a:pt x="93" y="0"/>
                  </a:lnTo>
                  <a:lnTo>
                    <a:pt x="92" y="0"/>
                  </a:lnTo>
                  <a:lnTo>
                    <a:pt x="93" y="2"/>
                  </a:lnTo>
                  <a:lnTo>
                    <a:pt x="96" y="12"/>
                  </a:lnTo>
                  <a:lnTo>
                    <a:pt x="97" y="23"/>
                  </a:lnTo>
                  <a:lnTo>
                    <a:pt x="97" y="23"/>
                  </a:lnTo>
                  <a:lnTo>
                    <a:pt x="97" y="33"/>
                  </a:lnTo>
                  <a:lnTo>
                    <a:pt x="93" y="45"/>
                  </a:lnTo>
                  <a:lnTo>
                    <a:pt x="89" y="53"/>
                  </a:lnTo>
                  <a:lnTo>
                    <a:pt x="82" y="62"/>
                  </a:lnTo>
                  <a:lnTo>
                    <a:pt x="73" y="69"/>
                  </a:lnTo>
                  <a:lnTo>
                    <a:pt x="64" y="74"/>
                  </a:lnTo>
                  <a:lnTo>
                    <a:pt x="54" y="76"/>
                  </a:lnTo>
                  <a:lnTo>
                    <a:pt x="43" y="78"/>
                  </a:lnTo>
                  <a:lnTo>
                    <a:pt x="31" y="76"/>
                  </a:lnTo>
                  <a:lnTo>
                    <a:pt x="21" y="74"/>
                  </a:lnTo>
                  <a:lnTo>
                    <a:pt x="12" y="69"/>
                  </a:lnTo>
                  <a:lnTo>
                    <a:pt x="4" y="62"/>
                  </a:lnTo>
                  <a:lnTo>
                    <a:pt x="0" y="56"/>
                  </a:lnTo>
                  <a:lnTo>
                    <a:pt x="0" y="56"/>
                  </a:lnTo>
                  <a:lnTo>
                    <a:pt x="0" y="56"/>
                  </a:lnTo>
                  <a:lnTo>
                    <a:pt x="0" y="56"/>
                  </a:lnTo>
                  <a:lnTo>
                    <a:pt x="0" y="56"/>
                  </a:lnTo>
                  <a:lnTo>
                    <a:pt x="0" y="55"/>
                  </a:lnTo>
                  <a:lnTo>
                    <a:pt x="0" y="55"/>
                  </a:lnTo>
                  <a:lnTo>
                    <a:pt x="0" y="55"/>
                  </a:lnTo>
                  <a:lnTo>
                    <a:pt x="0" y="55"/>
                  </a:lnTo>
                  <a:lnTo>
                    <a:pt x="4" y="62"/>
                  </a:lnTo>
                  <a:lnTo>
                    <a:pt x="12" y="68"/>
                  </a:lnTo>
                  <a:lnTo>
                    <a:pt x="21" y="74"/>
                  </a:lnTo>
                  <a:lnTo>
                    <a:pt x="31" y="76"/>
                  </a:lnTo>
                  <a:lnTo>
                    <a:pt x="43" y="78"/>
                  </a:lnTo>
                  <a:lnTo>
                    <a:pt x="54" y="76"/>
                  </a:lnTo>
                  <a:lnTo>
                    <a:pt x="64" y="74"/>
                  </a:lnTo>
                  <a:lnTo>
                    <a:pt x="73" y="68"/>
                  </a:lnTo>
                  <a:lnTo>
                    <a:pt x="82" y="62"/>
                  </a:lnTo>
                  <a:lnTo>
                    <a:pt x="89" y="53"/>
                  </a:lnTo>
                  <a:lnTo>
                    <a:pt x="93" y="45"/>
                  </a:lnTo>
                  <a:lnTo>
                    <a:pt x="96" y="33"/>
                  </a:lnTo>
                  <a:lnTo>
                    <a:pt x="97" y="23"/>
                  </a:lnTo>
                  <a:lnTo>
                    <a:pt x="97"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1" name="Freeform 1781"/>
            <p:cNvSpPr>
              <a:spLocks/>
            </p:cNvSpPr>
            <p:nvPr/>
          </p:nvSpPr>
          <p:spPr bwMode="auto">
            <a:xfrm>
              <a:off x="3945" y="2550"/>
              <a:ext cx="97" cy="78"/>
            </a:xfrm>
            <a:custGeom>
              <a:avLst/>
              <a:gdLst>
                <a:gd name="T0" fmla="*/ 97 w 97"/>
                <a:gd name="T1" fmla="*/ 23 h 78"/>
                <a:gd name="T2" fmla="*/ 96 w 97"/>
                <a:gd name="T3" fmla="*/ 12 h 78"/>
                <a:gd name="T4" fmla="*/ 93 w 97"/>
                <a:gd name="T5" fmla="*/ 2 h 78"/>
                <a:gd name="T6" fmla="*/ 92 w 97"/>
                <a:gd name="T7" fmla="*/ 0 h 78"/>
                <a:gd name="T8" fmla="*/ 92 w 97"/>
                <a:gd name="T9" fmla="*/ 0 h 78"/>
                <a:gd name="T10" fmla="*/ 92 w 97"/>
                <a:gd name="T11" fmla="*/ 0 h 78"/>
                <a:gd name="T12" fmla="*/ 92 w 97"/>
                <a:gd name="T13" fmla="*/ 0 h 78"/>
                <a:gd name="T14" fmla="*/ 92 w 97"/>
                <a:gd name="T15" fmla="*/ 0 h 78"/>
                <a:gd name="T16" fmla="*/ 92 w 97"/>
                <a:gd name="T17" fmla="*/ 0 h 78"/>
                <a:gd name="T18" fmla="*/ 92 w 97"/>
                <a:gd name="T19" fmla="*/ 0 h 78"/>
                <a:gd name="T20" fmla="*/ 92 w 97"/>
                <a:gd name="T21" fmla="*/ 0 h 78"/>
                <a:gd name="T22" fmla="*/ 92 w 97"/>
                <a:gd name="T23" fmla="*/ 0 h 78"/>
                <a:gd name="T24" fmla="*/ 93 w 97"/>
                <a:gd name="T25" fmla="*/ 2 h 78"/>
                <a:gd name="T26" fmla="*/ 96 w 97"/>
                <a:gd name="T27" fmla="*/ 12 h 78"/>
                <a:gd name="T28" fmla="*/ 97 w 97"/>
                <a:gd name="T29" fmla="*/ 23 h 78"/>
                <a:gd name="T30" fmla="*/ 97 w 97"/>
                <a:gd name="T31" fmla="*/ 23 h 78"/>
                <a:gd name="T32" fmla="*/ 96 w 97"/>
                <a:gd name="T33" fmla="*/ 33 h 78"/>
                <a:gd name="T34" fmla="*/ 93 w 97"/>
                <a:gd name="T35" fmla="*/ 45 h 78"/>
                <a:gd name="T36" fmla="*/ 89 w 97"/>
                <a:gd name="T37" fmla="*/ 53 h 78"/>
                <a:gd name="T38" fmla="*/ 82 w 97"/>
                <a:gd name="T39" fmla="*/ 62 h 78"/>
                <a:gd name="T40" fmla="*/ 73 w 97"/>
                <a:gd name="T41" fmla="*/ 68 h 78"/>
                <a:gd name="T42" fmla="*/ 64 w 97"/>
                <a:gd name="T43" fmla="*/ 74 h 78"/>
                <a:gd name="T44" fmla="*/ 54 w 97"/>
                <a:gd name="T45" fmla="*/ 76 h 78"/>
                <a:gd name="T46" fmla="*/ 43 w 97"/>
                <a:gd name="T47" fmla="*/ 78 h 78"/>
                <a:gd name="T48" fmla="*/ 31 w 97"/>
                <a:gd name="T49" fmla="*/ 76 h 78"/>
                <a:gd name="T50" fmla="*/ 21 w 97"/>
                <a:gd name="T51" fmla="*/ 74 h 78"/>
                <a:gd name="T52" fmla="*/ 12 w 97"/>
                <a:gd name="T53" fmla="*/ 68 h 78"/>
                <a:gd name="T54" fmla="*/ 4 w 97"/>
                <a:gd name="T55" fmla="*/ 62 h 78"/>
                <a:gd name="T56" fmla="*/ 0 w 97"/>
                <a:gd name="T57" fmla="*/ 55 h 78"/>
                <a:gd name="T58" fmla="*/ 0 w 97"/>
                <a:gd name="T59" fmla="*/ 55 h 78"/>
                <a:gd name="T60" fmla="*/ 0 w 97"/>
                <a:gd name="T61" fmla="*/ 55 h 78"/>
                <a:gd name="T62" fmla="*/ 0 w 97"/>
                <a:gd name="T63" fmla="*/ 55 h 78"/>
                <a:gd name="T64" fmla="*/ 0 w 97"/>
                <a:gd name="T65" fmla="*/ 55 h 78"/>
                <a:gd name="T66" fmla="*/ 0 w 97"/>
                <a:gd name="T67" fmla="*/ 55 h 78"/>
                <a:gd name="T68" fmla="*/ 0 w 97"/>
                <a:gd name="T69" fmla="*/ 55 h 78"/>
                <a:gd name="T70" fmla="*/ 0 w 97"/>
                <a:gd name="T71" fmla="*/ 55 h 78"/>
                <a:gd name="T72" fmla="*/ 0 w 97"/>
                <a:gd name="T73" fmla="*/ 55 h 78"/>
                <a:gd name="T74" fmla="*/ 4 w 97"/>
                <a:gd name="T75" fmla="*/ 61 h 78"/>
                <a:gd name="T76" fmla="*/ 12 w 97"/>
                <a:gd name="T77" fmla="*/ 68 h 78"/>
                <a:gd name="T78" fmla="*/ 21 w 97"/>
                <a:gd name="T79" fmla="*/ 72 h 78"/>
                <a:gd name="T80" fmla="*/ 31 w 97"/>
                <a:gd name="T81" fmla="*/ 76 h 78"/>
                <a:gd name="T82" fmla="*/ 43 w 97"/>
                <a:gd name="T83" fmla="*/ 76 h 78"/>
                <a:gd name="T84" fmla="*/ 54 w 97"/>
                <a:gd name="T85" fmla="*/ 76 h 78"/>
                <a:gd name="T86" fmla="*/ 64 w 97"/>
                <a:gd name="T87" fmla="*/ 72 h 78"/>
                <a:gd name="T88" fmla="*/ 73 w 97"/>
                <a:gd name="T89" fmla="*/ 68 h 78"/>
                <a:gd name="T90" fmla="*/ 82 w 97"/>
                <a:gd name="T91" fmla="*/ 61 h 78"/>
                <a:gd name="T92" fmla="*/ 87 w 97"/>
                <a:gd name="T93" fmla="*/ 53 h 78"/>
                <a:gd name="T94" fmla="*/ 93 w 97"/>
                <a:gd name="T95" fmla="*/ 43 h 78"/>
                <a:gd name="T96" fmla="*/ 96 w 97"/>
                <a:gd name="T97" fmla="*/ 33 h 78"/>
                <a:gd name="T98" fmla="*/ 97 w 97"/>
                <a:gd name="T99" fmla="*/ 23 h 78"/>
                <a:gd name="T100" fmla="*/ 97 w 97"/>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8">
                  <a:moveTo>
                    <a:pt x="97" y="23"/>
                  </a:moveTo>
                  <a:lnTo>
                    <a:pt x="96" y="12"/>
                  </a:lnTo>
                  <a:lnTo>
                    <a:pt x="93" y="2"/>
                  </a:lnTo>
                  <a:lnTo>
                    <a:pt x="92" y="0"/>
                  </a:lnTo>
                  <a:lnTo>
                    <a:pt x="92" y="0"/>
                  </a:lnTo>
                  <a:lnTo>
                    <a:pt x="92" y="0"/>
                  </a:lnTo>
                  <a:lnTo>
                    <a:pt x="92" y="0"/>
                  </a:lnTo>
                  <a:lnTo>
                    <a:pt x="92" y="0"/>
                  </a:lnTo>
                  <a:lnTo>
                    <a:pt x="92" y="0"/>
                  </a:lnTo>
                  <a:lnTo>
                    <a:pt x="92" y="0"/>
                  </a:lnTo>
                  <a:lnTo>
                    <a:pt x="92" y="0"/>
                  </a:lnTo>
                  <a:lnTo>
                    <a:pt x="92" y="0"/>
                  </a:lnTo>
                  <a:lnTo>
                    <a:pt x="93" y="2"/>
                  </a:lnTo>
                  <a:lnTo>
                    <a:pt x="96" y="12"/>
                  </a:lnTo>
                  <a:lnTo>
                    <a:pt x="97" y="23"/>
                  </a:lnTo>
                  <a:lnTo>
                    <a:pt x="97" y="23"/>
                  </a:lnTo>
                  <a:lnTo>
                    <a:pt x="96" y="33"/>
                  </a:lnTo>
                  <a:lnTo>
                    <a:pt x="93" y="45"/>
                  </a:lnTo>
                  <a:lnTo>
                    <a:pt x="89" y="53"/>
                  </a:lnTo>
                  <a:lnTo>
                    <a:pt x="82" y="62"/>
                  </a:lnTo>
                  <a:lnTo>
                    <a:pt x="73" y="68"/>
                  </a:lnTo>
                  <a:lnTo>
                    <a:pt x="64" y="74"/>
                  </a:lnTo>
                  <a:lnTo>
                    <a:pt x="54" y="76"/>
                  </a:lnTo>
                  <a:lnTo>
                    <a:pt x="43" y="78"/>
                  </a:lnTo>
                  <a:lnTo>
                    <a:pt x="31" y="76"/>
                  </a:lnTo>
                  <a:lnTo>
                    <a:pt x="21" y="74"/>
                  </a:lnTo>
                  <a:lnTo>
                    <a:pt x="12" y="68"/>
                  </a:lnTo>
                  <a:lnTo>
                    <a:pt x="4" y="62"/>
                  </a:lnTo>
                  <a:lnTo>
                    <a:pt x="0" y="55"/>
                  </a:lnTo>
                  <a:lnTo>
                    <a:pt x="0" y="55"/>
                  </a:lnTo>
                  <a:lnTo>
                    <a:pt x="0" y="55"/>
                  </a:lnTo>
                  <a:lnTo>
                    <a:pt x="0" y="55"/>
                  </a:lnTo>
                  <a:lnTo>
                    <a:pt x="0" y="55"/>
                  </a:lnTo>
                  <a:lnTo>
                    <a:pt x="0" y="55"/>
                  </a:lnTo>
                  <a:lnTo>
                    <a:pt x="0" y="55"/>
                  </a:lnTo>
                  <a:lnTo>
                    <a:pt x="0" y="55"/>
                  </a:lnTo>
                  <a:lnTo>
                    <a:pt x="0" y="55"/>
                  </a:lnTo>
                  <a:lnTo>
                    <a:pt x="4" y="61"/>
                  </a:lnTo>
                  <a:lnTo>
                    <a:pt x="12" y="68"/>
                  </a:lnTo>
                  <a:lnTo>
                    <a:pt x="21" y="72"/>
                  </a:lnTo>
                  <a:lnTo>
                    <a:pt x="31" y="76"/>
                  </a:lnTo>
                  <a:lnTo>
                    <a:pt x="43" y="76"/>
                  </a:lnTo>
                  <a:lnTo>
                    <a:pt x="54" y="76"/>
                  </a:lnTo>
                  <a:lnTo>
                    <a:pt x="64" y="72"/>
                  </a:lnTo>
                  <a:lnTo>
                    <a:pt x="73" y="68"/>
                  </a:lnTo>
                  <a:lnTo>
                    <a:pt x="82" y="61"/>
                  </a:lnTo>
                  <a:lnTo>
                    <a:pt x="87" y="53"/>
                  </a:lnTo>
                  <a:lnTo>
                    <a:pt x="93" y="43"/>
                  </a:lnTo>
                  <a:lnTo>
                    <a:pt x="96" y="33"/>
                  </a:lnTo>
                  <a:lnTo>
                    <a:pt x="97" y="23"/>
                  </a:lnTo>
                  <a:lnTo>
                    <a:pt x="97"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2" name="Freeform 1782"/>
            <p:cNvSpPr>
              <a:spLocks/>
            </p:cNvSpPr>
            <p:nvPr/>
          </p:nvSpPr>
          <p:spPr bwMode="auto">
            <a:xfrm>
              <a:off x="3945" y="2549"/>
              <a:ext cx="97" cy="77"/>
            </a:xfrm>
            <a:custGeom>
              <a:avLst/>
              <a:gdLst>
                <a:gd name="T0" fmla="*/ 97 w 97"/>
                <a:gd name="T1" fmla="*/ 24 h 77"/>
                <a:gd name="T2" fmla="*/ 96 w 97"/>
                <a:gd name="T3" fmla="*/ 13 h 77"/>
                <a:gd name="T4" fmla="*/ 93 w 97"/>
                <a:gd name="T5" fmla="*/ 3 h 77"/>
                <a:gd name="T6" fmla="*/ 92 w 97"/>
                <a:gd name="T7" fmla="*/ 1 h 77"/>
                <a:gd name="T8" fmla="*/ 92 w 97"/>
                <a:gd name="T9" fmla="*/ 1 h 77"/>
                <a:gd name="T10" fmla="*/ 92 w 97"/>
                <a:gd name="T11" fmla="*/ 1 h 77"/>
                <a:gd name="T12" fmla="*/ 92 w 97"/>
                <a:gd name="T13" fmla="*/ 1 h 77"/>
                <a:gd name="T14" fmla="*/ 92 w 97"/>
                <a:gd name="T15" fmla="*/ 1 h 77"/>
                <a:gd name="T16" fmla="*/ 92 w 97"/>
                <a:gd name="T17" fmla="*/ 0 h 77"/>
                <a:gd name="T18" fmla="*/ 90 w 97"/>
                <a:gd name="T19" fmla="*/ 0 h 77"/>
                <a:gd name="T20" fmla="*/ 90 w 97"/>
                <a:gd name="T21" fmla="*/ 0 h 77"/>
                <a:gd name="T22" fmla="*/ 90 w 97"/>
                <a:gd name="T23" fmla="*/ 0 h 77"/>
                <a:gd name="T24" fmla="*/ 92 w 97"/>
                <a:gd name="T25" fmla="*/ 3 h 77"/>
                <a:gd name="T26" fmla="*/ 96 w 97"/>
                <a:gd name="T27" fmla="*/ 13 h 77"/>
                <a:gd name="T28" fmla="*/ 96 w 97"/>
                <a:gd name="T29" fmla="*/ 24 h 77"/>
                <a:gd name="T30" fmla="*/ 97 w 97"/>
                <a:gd name="T31" fmla="*/ 24 h 77"/>
                <a:gd name="T32" fmla="*/ 96 w 97"/>
                <a:gd name="T33" fmla="*/ 34 h 77"/>
                <a:gd name="T34" fmla="*/ 93 w 97"/>
                <a:gd name="T35" fmla="*/ 44 h 77"/>
                <a:gd name="T36" fmla="*/ 87 w 97"/>
                <a:gd name="T37" fmla="*/ 54 h 77"/>
                <a:gd name="T38" fmla="*/ 82 w 97"/>
                <a:gd name="T39" fmla="*/ 62 h 77"/>
                <a:gd name="T40" fmla="*/ 73 w 97"/>
                <a:gd name="T41" fmla="*/ 69 h 77"/>
                <a:gd name="T42" fmla="*/ 64 w 97"/>
                <a:gd name="T43" fmla="*/ 73 h 77"/>
                <a:gd name="T44" fmla="*/ 54 w 97"/>
                <a:gd name="T45" fmla="*/ 77 h 77"/>
                <a:gd name="T46" fmla="*/ 43 w 97"/>
                <a:gd name="T47" fmla="*/ 77 h 77"/>
                <a:gd name="T48" fmla="*/ 31 w 97"/>
                <a:gd name="T49" fmla="*/ 77 h 77"/>
                <a:gd name="T50" fmla="*/ 21 w 97"/>
                <a:gd name="T51" fmla="*/ 73 h 77"/>
                <a:gd name="T52" fmla="*/ 12 w 97"/>
                <a:gd name="T53" fmla="*/ 69 h 77"/>
                <a:gd name="T54" fmla="*/ 4 w 97"/>
                <a:gd name="T55" fmla="*/ 62 h 77"/>
                <a:gd name="T56" fmla="*/ 0 w 97"/>
                <a:gd name="T57" fmla="*/ 56 h 77"/>
                <a:gd name="T58" fmla="*/ 0 w 97"/>
                <a:gd name="T59" fmla="*/ 56 h 77"/>
                <a:gd name="T60" fmla="*/ 0 w 97"/>
                <a:gd name="T61" fmla="*/ 56 h 77"/>
                <a:gd name="T62" fmla="*/ 0 w 97"/>
                <a:gd name="T63" fmla="*/ 56 h 77"/>
                <a:gd name="T64" fmla="*/ 0 w 97"/>
                <a:gd name="T65" fmla="*/ 56 h 77"/>
                <a:gd name="T66" fmla="*/ 0 w 97"/>
                <a:gd name="T67" fmla="*/ 54 h 77"/>
                <a:gd name="T68" fmla="*/ 0 w 97"/>
                <a:gd name="T69" fmla="*/ 54 h 77"/>
                <a:gd name="T70" fmla="*/ 0 w 97"/>
                <a:gd name="T71" fmla="*/ 54 h 77"/>
                <a:gd name="T72" fmla="*/ 0 w 97"/>
                <a:gd name="T73" fmla="*/ 54 h 77"/>
                <a:gd name="T74" fmla="*/ 5 w 97"/>
                <a:gd name="T75" fmla="*/ 62 h 77"/>
                <a:gd name="T76" fmla="*/ 12 w 97"/>
                <a:gd name="T77" fmla="*/ 69 h 77"/>
                <a:gd name="T78" fmla="*/ 23 w 97"/>
                <a:gd name="T79" fmla="*/ 73 h 77"/>
                <a:gd name="T80" fmla="*/ 33 w 97"/>
                <a:gd name="T81" fmla="*/ 76 h 77"/>
                <a:gd name="T82" fmla="*/ 43 w 97"/>
                <a:gd name="T83" fmla="*/ 77 h 77"/>
                <a:gd name="T84" fmla="*/ 54 w 97"/>
                <a:gd name="T85" fmla="*/ 76 h 77"/>
                <a:gd name="T86" fmla="*/ 64 w 97"/>
                <a:gd name="T87" fmla="*/ 73 h 77"/>
                <a:gd name="T88" fmla="*/ 73 w 97"/>
                <a:gd name="T89" fmla="*/ 69 h 77"/>
                <a:gd name="T90" fmla="*/ 80 w 97"/>
                <a:gd name="T91" fmla="*/ 62 h 77"/>
                <a:gd name="T92" fmla="*/ 87 w 97"/>
                <a:gd name="T93" fmla="*/ 54 h 77"/>
                <a:gd name="T94" fmla="*/ 92 w 97"/>
                <a:gd name="T95" fmla="*/ 44 h 77"/>
                <a:gd name="T96" fmla="*/ 96 w 97"/>
                <a:gd name="T97" fmla="*/ 34 h 77"/>
                <a:gd name="T98" fmla="*/ 96 w 97"/>
                <a:gd name="T99" fmla="*/ 24 h 77"/>
                <a:gd name="T100" fmla="*/ 97 w 97"/>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7">
                  <a:moveTo>
                    <a:pt x="97" y="24"/>
                  </a:moveTo>
                  <a:lnTo>
                    <a:pt x="96" y="13"/>
                  </a:lnTo>
                  <a:lnTo>
                    <a:pt x="93" y="3"/>
                  </a:lnTo>
                  <a:lnTo>
                    <a:pt x="92" y="1"/>
                  </a:lnTo>
                  <a:lnTo>
                    <a:pt x="92" y="1"/>
                  </a:lnTo>
                  <a:lnTo>
                    <a:pt x="92" y="1"/>
                  </a:lnTo>
                  <a:lnTo>
                    <a:pt x="92" y="1"/>
                  </a:lnTo>
                  <a:lnTo>
                    <a:pt x="92" y="1"/>
                  </a:lnTo>
                  <a:lnTo>
                    <a:pt x="92" y="0"/>
                  </a:lnTo>
                  <a:lnTo>
                    <a:pt x="90" y="0"/>
                  </a:lnTo>
                  <a:lnTo>
                    <a:pt x="90" y="0"/>
                  </a:lnTo>
                  <a:lnTo>
                    <a:pt x="90" y="0"/>
                  </a:lnTo>
                  <a:lnTo>
                    <a:pt x="92" y="3"/>
                  </a:lnTo>
                  <a:lnTo>
                    <a:pt x="96" y="13"/>
                  </a:lnTo>
                  <a:lnTo>
                    <a:pt x="96" y="24"/>
                  </a:lnTo>
                  <a:lnTo>
                    <a:pt x="97" y="24"/>
                  </a:lnTo>
                  <a:lnTo>
                    <a:pt x="96" y="34"/>
                  </a:lnTo>
                  <a:lnTo>
                    <a:pt x="93" y="44"/>
                  </a:lnTo>
                  <a:lnTo>
                    <a:pt x="87" y="54"/>
                  </a:lnTo>
                  <a:lnTo>
                    <a:pt x="82" y="62"/>
                  </a:lnTo>
                  <a:lnTo>
                    <a:pt x="73" y="69"/>
                  </a:lnTo>
                  <a:lnTo>
                    <a:pt x="64" y="73"/>
                  </a:lnTo>
                  <a:lnTo>
                    <a:pt x="54" y="77"/>
                  </a:lnTo>
                  <a:lnTo>
                    <a:pt x="43" y="77"/>
                  </a:lnTo>
                  <a:lnTo>
                    <a:pt x="31" y="77"/>
                  </a:lnTo>
                  <a:lnTo>
                    <a:pt x="21" y="73"/>
                  </a:lnTo>
                  <a:lnTo>
                    <a:pt x="12" y="69"/>
                  </a:lnTo>
                  <a:lnTo>
                    <a:pt x="4" y="62"/>
                  </a:lnTo>
                  <a:lnTo>
                    <a:pt x="0" y="56"/>
                  </a:lnTo>
                  <a:lnTo>
                    <a:pt x="0" y="56"/>
                  </a:lnTo>
                  <a:lnTo>
                    <a:pt x="0" y="56"/>
                  </a:lnTo>
                  <a:lnTo>
                    <a:pt x="0" y="56"/>
                  </a:lnTo>
                  <a:lnTo>
                    <a:pt x="0" y="56"/>
                  </a:lnTo>
                  <a:lnTo>
                    <a:pt x="0" y="54"/>
                  </a:lnTo>
                  <a:lnTo>
                    <a:pt x="0" y="54"/>
                  </a:lnTo>
                  <a:lnTo>
                    <a:pt x="0" y="54"/>
                  </a:lnTo>
                  <a:lnTo>
                    <a:pt x="0" y="54"/>
                  </a:lnTo>
                  <a:lnTo>
                    <a:pt x="5" y="62"/>
                  </a:lnTo>
                  <a:lnTo>
                    <a:pt x="12" y="69"/>
                  </a:lnTo>
                  <a:lnTo>
                    <a:pt x="23" y="73"/>
                  </a:lnTo>
                  <a:lnTo>
                    <a:pt x="33" y="76"/>
                  </a:lnTo>
                  <a:lnTo>
                    <a:pt x="43" y="77"/>
                  </a:lnTo>
                  <a:lnTo>
                    <a:pt x="54" y="76"/>
                  </a:lnTo>
                  <a:lnTo>
                    <a:pt x="64" y="73"/>
                  </a:lnTo>
                  <a:lnTo>
                    <a:pt x="73" y="69"/>
                  </a:lnTo>
                  <a:lnTo>
                    <a:pt x="80" y="62"/>
                  </a:lnTo>
                  <a:lnTo>
                    <a:pt x="87" y="54"/>
                  </a:lnTo>
                  <a:lnTo>
                    <a:pt x="92" y="44"/>
                  </a:lnTo>
                  <a:lnTo>
                    <a:pt x="96" y="34"/>
                  </a:lnTo>
                  <a:lnTo>
                    <a:pt x="96" y="24"/>
                  </a:lnTo>
                  <a:lnTo>
                    <a:pt x="97"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3" name="Freeform 1783"/>
            <p:cNvSpPr>
              <a:spLocks/>
            </p:cNvSpPr>
            <p:nvPr/>
          </p:nvSpPr>
          <p:spPr bwMode="auto">
            <a:xfrm>
              <a:off x="3945" y="2549"/>
              <a:ext cx="96" cy="77"/>
            </a:xfrm>
            <a:custGeom>
              <a:avLst/>
              <a:gdLst>
                <a:gd name="T0" fmla="*/ 96 w 96"/>
                <a:gd name="T1" fmla="*/ 24 h 77"/>
                <a:gd name="T2" fmla="*/ 96 w 96"/>
                <a:gd name="T3" fmla="*/ 13 h 77"/>
                <a:gd name="T4" fmla="*/ 92 w 96"/>
                <a:gd name="T5" fmla="*/ 3 h 77"/>
                <a:gd name="T6" fmla="*/ 90 w 96"/>
                <a:gd name="T7" fmla="*/ 0 h 77"/>
                <a:gd name="T8" fmla="*/ 90 w 96"/>
                <a:gd name="T9" fmla="*/ 0 h 77"/>
                <a:gd name="T10" fmla="*/ 90 w 96"/>
                <a:gd name="T11" fmla="*/ 0 h 77"/>
                <a:gd name="T12" fmla="*/ 90 w 96"/>
                <a:gd name="T13" fmla="*/ 0 h 77"/>
                <a:gd name="T14" fmla="*/ 90 w 96"/>
                <a:gd name="T15" fmla="*/ 0 h 77"/>
                <a:gd name="T16" fmla="*/ 90 w 96"/>
                <a:gd name="T17" fmla="*/ 0 h 77"/>
                <a:gd name="T18" fmla="*/ 90 w 96"/>
                <a:gd name="T19" fmla="*/ 0 h 77"/>
                <a:gd name="T20" fmla="*/ 90 w 96"/>
                <a:gd name="T21" fmla="*/ 0 h 77"/>
                <a:gd name="T22" fmla="*/ 90 w 96"/>
                <a:gd name="T23" fmla="*/ 0 h 77"/>
                <a:gd name="T24" fmla="*/ 92 w 96"/>
                <a:gd name="T25" fmla="*/ 3 h 77"/>
                <a:gd name="T26" fmla="*/ 94 w 96"/>
                <a:gd name="T27" fmla="*/ 13 h 77"/>
                <a:gd name="T28" fmla="*/ 96 w 96"/>
                <a:gd name="T29" fmla="*/ 24 h 77"/>
                <a:gd name="T30" fmla="*/ 96 w 96"/>
                <a:gd name="T31" fmla="*/ 24 h 77"/>
                <a:gd name="T32" fmla="*/ 96 w 96"/>
                <a:gd name="T33" fmla="*/ 34 h 77"/>
                <a:gd name="T34" fmla="*/ 92 w 96"/>
                <a:gd name="T35" fmla="*/ 44 h 77"/>
                <a:gd name="T36" fmla="*/ 87 w 96"/>
                <a:gd name="T37" fmla="*/ 54 h 77"/>
                <a:gd name="T38" fmla="*/ 80 w 96"/>
                <a:gd name="T39" fmla="*/ 62 h 77"/>
                <a:gd name="T40" fmla="*/ 73 w 96"/>
                <a:gd name="T41" fmla="*/ 69 h 77"/>
                <a:gd name="T42" fmla="*/ 64 w 96"/>
                <a:gd name="T43" fmla="*/ 73 h 77"/>
                <a:gd name="T44" fmla="*/ 54 w 96"/>
                <a:gd name="T45" fmla="*/ 76 h 77"/>
                <a:gd name="T46" fmla="*/ 43 w 96"/>
                <a:gd name="T47" fmla="*/ 77 h 77"/>
                <a:gd name="T48" fmla="*/ 33 w 96"/>
                <a:gd name="T49" fmla="*/ 76 h 77"/>
                <a:gd name="T50" fmla="*/ 23 w 96"/>
                <a:gd name="T51" fmla="*/ 73 h 77"/>
                <a:gd name="T52" fmla="*/ 12 w 96"/>
                <a:gd name="T53" fmla="*/ 69 h 77"/>
                <a:gd name="T54" fmla="*/ 5 w 96"/>
                <a:gd name="T55" fmla="*/ 62 h 77"/>
                <a:gd name="T56" fmla="*/ 0 w 96"/>
                <a:gd name="T57" fmla="*/ 54 h 77"/>
                <a:gd name="T58" fmla="*/ 0 w 96"/>
                <a:gd name="T59" fmla="*/ 54 h 77"/>
                <a:gd name="T60" fmla="*/ 0 w 96"/>
                <a:gd name="T61" fmla="*/ 54 h 77"/>
                <a:gd name="T62" fmla="*/ 0 w 96"/>
                <a:gd name="T63" fmla="*/ 54 h 77"/>
                <a:gd name="T64" fmla="*/ 0 w 96"/>
                <a:gd name="T65" fmla="*/ 54 h 77"/>
                <a:gd name="T66" fmla="*/ 0 w 96"/>
                <a:gd name="T67" fmla="*/ 54 h 77"/>
                <a:gd name="T68" fmla="*/ 0 w 96"/>
                <a:gd name="T69" fmla="*/ 54 h 77"/>
                <a:gd name="T70" fmla="*/ 0 w 96"/>
                <a:gd name="T71" fmla="*/ 54 h 77"/>
                <a:gd name="T72" fmla="*/ 0 w 96"/>
                <a:gd name="T73" fmla="*/ 54 h 77"/>
                <a:gd name="T74" fmla="*/ 5 w 96"/>
                <a:gd name="T75" fmla="*/ 62 h 77"/>
                <a:gd name="T76" fmla="*/ 12 w 96"/>
                <a:gd name="T77" fmla="*/ 67 h 77"/>
                <a:gd name="T78" fmla="*/ 23 w 96"/>
                <a:gd name="T79" fmla="*/ 73 h 77"/>
                <a:gd name="T80" fmla="*/ 33 w 96"/>
                <a:gd name="T81" fmla="*/ 76 h 77"/>
                <a:gd name="T82" fmla="*/ 43 w 96"/>
                <a:gd name="T83" fmla="*/ 77 h 77"/>
                <a:gd name="T84" fmla="*/ 53 w 96"/>
                <a:gd name="T85" fmla="*/ 76 h 77"/>
                <a:gd name="T86" fmla="*/ 63 w 96"/>
                <a:gd name="T87" fmla="*/ 73 h 77"/>
                <a:gd name="T88" fmla="*/ 73 w 96"/>
                <a:gd name="T89" fmla="*/ 67 h 77"/>
                <a:gd name="T90" fmla="*/ 80 w 96"/>
                <a:gd name="T91" fmla="*/ 62 h 77"/>
                <a:gd name="T92" fmla="*/ 87 w 96"/>
                <a:gd name="T93" fmla="*/ 53 h 77"/>
                <a:gd name="T94" fmla="*/ 92 w 96"/>
                <a:gd name="T95" fmla="*/ 44 h 77"/>
                <a:gd name="T96" fmla="*/ 94 w 96"/>
                <a:gd name="T97" fmla="*/ 34 h 77"/>
                <a:gd name="T98" fmla="*/ 96 w 96"/>
                <a:gd name="T99" fmla="*/ 24 h 77"/>
                <a:gd name="T100" fmla="*/ 96 w 96"/>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7">
                  <a:moveTo>
                    <a:pt x="96" y="24"/>
                  </a:moveTo>
                  <a:lnTo>
                    <a:pt x="96" y="13"/>
                  </a:lnTo>
                  <a:lnTo>
                    <a:pt x="92" y="3"/>
                  </a:lnTo>
                  <a:lnTo>
                    <a:pt x="90" y="0"/>
                  </a:lnTo>
                  <a:lnTo>
                    <a:pt x="90" y="0"/>
                  </a:lnTo>
                  <a:lnTo>
                    <a:pt x="90" y="0"/>
                  </a:lnTo>
                  <a:lnTo>
                    <a:pt x="90" y="0"/>
                  </a:lnTo>
                  <a:lnTo>
                    <a:pt x="90" y="0"/>
                  </a:lnTo>
                  <a:lnTo>
                    <a:pt x="90" y="0"/>
                  </a:lnTo>
                  <a:lnTo>
                    <a:pt x="90" y="0"/>
                  </a:lnTo>
                  <a:lnTo>
                    <a:pt x="90" y="0"/>
                  </a:lnTo>
                  <a:lnTo>
                    <a:pt x="90" y="0"/>
                  </a:lnTo>
                  <a:lnTo>
                    <a:pt x="92" y="3"/>
                  </a:lnTo>
                  <a:lnTo>
                    <a:pt x="94" y="13"/>
                  </a:lnTo>
                  <a:lnTo>
                    <a:pt x="96" y="24"/>
                  </a:lnTo>
                  <a:lnTo>
                    <a:pt x="96" y="24"/>
                  </a:lnTo>
                  <a:lnTo>
                    <a:pt x="96" y="34"/>
                  </a:lnTo>
                  <a:lnTo>
                    <a:pt x="92" y="44"/>
                  </a:lnTo>
                  <a:lnTo>
                    <a:pt x="87" y="54"/>
                  </a:lnTo>
                  <a:lnTo>
                    <a:pt x="80" y="62"/>
                  </a:lnTo>
                  <a:lnTo>
                    <a:pt x="73" y="69"/>
                  </a:lnTo>
                  <a:lnTo>
                    <a:pt x="64" y="73"/>
                  </a:lnTo>
                  <a:lnTo>
                    <a:pt x="54" y="76"/>
                  </a:lnTo>
                  <a:lnTo>
                    <a:pt x="43" y="77"/>
                  </a:lnTo>
                  <a:lnTo>
                    <a:pt x="33" y="76"/>
                  </a:lnTo>
                  <a:lnTo>
                    <a:pt x="23" y="73"/>
                  </a:lnTo>
                  <a:lnTo>
                    <a:pt x="12" y="69"/>
                  </a:lnTo>
                  <a:lnTo>
                    <a:pt x="5" y="62"/>
                  </a:lnTo>
                  <a:lnTo>
                    <a:pt x="0" y="54"/>
                  </a:lnTo>
                  <a:lnTo>
                    <a:pt x="0" y="54"/>
                  </a:lnTo>
                  <a:lnTo>
                    <a:pt x="0" y="54"/>
                  </a:lnTo>
                  <a:lnTo>
                    <a:pt x="0" y="54"/>
                  </a:lnTo>
                  <a:lnTo>
                    <a:pt x="0" y="54"/>
                  </a:lnTo>
                  <a:lnTo>
                    <a:pt x="0" y="54"/>
                  </a:lnTo>
                  <a:lnTo>
                    <a:pt x="0" y="54"/>
                  </a:lnTo>
                  <a:lnTo>
                    <a:pt x="0" y="54"/>
                  </a:lnTo>
                  <a:lnTo>
                    <a:pt x="0" y="54"/>
                  </a:lnTo>
                  <a:lnTo>
                    <a:pt x="5" y="62"/>
                  </a:lnTo>
                  <a:lnTo>
                    <a:pt x="12" y="67"/>
                  </a:lnTo>
                  <a:lnTo>
                    <a:pt x="23" y="73"/>
                  </a:lnTo>
                  <a:lnTo>
                    <a:pt x="33" y="76"/>
                  </a:lnTo>
                  <a:lnTo>
                    <a:pt x="43" y="77"/>
                  </a:lnTo>
                  <a:lnTo>
                    <a:pt x="53" y="76"/>
                  </a:lnTo>
                  <a:lnTo>
                    <a:pt x="63" y="73"/>
                  </a:lnTo>
                  <a:lnTo>
                    <a:pt x="73" y="67"/>
                  </a:lnTo>
                  <a:lnTo>
                    <a:pt x="80" y="62"/>
                  </a:lnTo>
                  <a:lnTo>
                    <a:pt x="87" y="53"/>
                  </a:lnTo>
                  <a:lnTo>
                    <a:pt x="92" y="44"/>
                  </a:lnTo>
                  <a:lnTo>
                    <a:pt x="94" y="34"/>
                  </a:lnTo>
                  <a:lnTo>
                    <a:pt x="96" y="24"/>
                  </a:lnTo>
                  <a:lnTo>
                    <a:pt x="96"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4" name="Freeform 1784"/>
            <p:cNvSpPr>
              <a:spLocks/>
            </p:cNvSpPr>
            <p:nvPr/>
          </p:nvSpPr>
          <p:spPr bwMode="auto">
            <a:xfrm>
              <a:off x="3945" y="2549"/>
              <a:ext cx="96" cy="77"/>
            </a:xfrm>
            <a:custGeom>
              <a:avLst/>
              <a:gdLst>
                <a:gd name="T0" fmla="*/ 96 w 96"/>
                <a:gd name="T1" fmla="*/ 24 h 77"/>
                <a:gd name="T2" fmla="*/ 94 w 96"/>
                <a:gd name="T3" fmla="*/ 13 h 77"/>
                <a:gd name="T4" fmla="*/ 92 w 96"/>
                <a:gd name="T5" fmla="*/ 3 h 77"/>
                <a:gd name="T6" fmla="*/ 90 w 96"/>
                <a:gd name="T7" fmla="*/ 0 h 77"/>
                <a:gd name="T8" fmla="*/ 90 w 96"/>
                <a:gd name="T9" fmla="*/ 0 h 77"/>
                <a:gd name="T10" fmla="*/ 90 w 96"/>
                <a:gd name="T11" fmla="*/ 0 h 77"/>
                <a:gd name="T12" fmla="*/ 90 w 96"/>
                <a:gd name="T13" fmla="*/ 0 h 77"/>
                <a:gd name="T14" fmla="*/ 90 w 96"/>
                <a:gd name="T15" fmla="*/ 0 h 77"/>
                <a:gd name="T16" fmla="*/ 89 w 96"/>
                <a:gd name="T17" fmla="*/ 0 h 77"/>
                <a:gd name="T18" fmla="*/ 89 w 96"/>
                <a:gd name="T19" fmla="*/ 0 h 77"/>
                <a:gd name="T20" fmla="*/ 89 w 96"/>
                <a:gd name="T21" fmla="*/ 0 h 77"/>
                <a:gd name="T22" fmla="*/ 89 w 96"/>
                <a:gd name="T23" fmla="*/ 0 h 77"/>
                <a:gd name="T24" fmla="*/ 92 w 96"/>
                <a:gd name="T25" fmla="*/ 4 h 77"/>
                <a:gd name="T26" fmla="*/ 94 w 96"/>
                <a:gd name="T27" fmla="*/ 13 h 77"/>
                <a:gd name="T28" fmla="*/ 96 w 96"/>
                <a:gd name="T29" fmla="*/ 24 h 77"/>
                <a:gd name="T30" fmla="*/ 96 w 96"/>
                <a:gd name="T31" fmla="*/ 24 h 77"/>
                <a:gd name="T32" fmla="*/ 94 w 96"/>
                <a:gd name="T33" fmla="*/ 34 h 77"/>
                <a:gd name="T34" fmla="*/ 92 w 96"/>
                <a:gd name="T35" fmla="*/ 44 h 77"/>
                <a:gd name="T36" fmla="*/ 87 w 96"/>
                <a:gd name="T37" fmla="*/ 53 h 77"/>
                <a:gd name="T38" fmla="*/ 80 w 96"/>
                <a:gd name="T39" fmla="*/ 62 h 77"/>
                <a:gd name="T40" fmla="*/ 73 w 96"/>
                <a:gd name="T41" fmla="*/ 67 h 77"/>
                <a:gd name="T42" fmla="*/ 63 w 96"/>
                <a:gd name="T43" fmla="*/ 73 h 77"/>
                <a:gd name="T44" fmla="*/ 53 w 96"/>
                <a:gd name="T45" fmla="*/ 76 h 77"/>
                <a:gd name="T46" fmla="*/ 43 w 96"/>
                <a:gd name="T47" fmla="*/ 77 h 77"/>
                <a:gd name="T48" fmla="*/ 33 w 96"/>
                <a:gd name="T49" fmla="*/ 76 h 77"/>
                <a:gd name="T50" fmla="*/ 23 w 96"/>
                <a:gd name="T51" fmla="*/ 73 h 77"/>
                <a:gd name="T52" fmla="*/ 12 w 96"/>
                <a:gd name="T53" fmla="*/ 67 h 77"/>
                <a:gd name="T54" fmla="*/ 5 w 96"/>
                <a:gd name="T55" fmla="*/ 62 h 77"/>
                <a:gd name="T56" fmla="*/ 0 w 96"/>
                <a:gd name="T57" fmla="*/ 54 h 77"/>
                <a:gd name="T58" fmla="*/ 0 w 96"/>
                <a:gd name="T59" fmla="*/ 54 h 77"/>
                <a:gd name="T60" fmla="*/ 0 w 96"/>
                <a:gd name="T61" fmla="*/ 54 h 77"/>
                <a:gd name="T62" fmla="*/ 0 w 96"/>
                <a:gd name="T63" fmla="*/ 54 h 77"/>
                <a:gd name="T64" fmla="*/ 0 w 96"/>
                <a:gd name="T65" fmla="*/ 53 h 77"/>
                <a:gd name="T66" fmla="*/ 0 w 96"/>
                <a:gd name="T67" fmla="*/ 53 h 77"/>
                <a:gd name="T68" fmla="*/ 0 w 96"/>
                <a:gd name="T69" fmla="*/ 53 h 77"/>
                <a:gd name="T70" fmla="*/ 0 w 96"/>
                <a:gd name="T71" fmla="*/ 53 h 77"/>
                <a:gd name="T72" fmla="*/ 0 w 96"/>
                <a:gd name="T73" fmla="*/ 53 h 77"/>
                <a:gd name="T74" fmla="*/ 5 w 96"/>
                <a:gd name="T75" fmla="*/ 62 h 77"/>
                <a:gd name="T76" fmla="*/ 14 w 96"/>
                <a:gd name="T77" fmla="*/ 67 h 77"/>
                <a:gd name="T78" fmla="*/ 23 w 96"/>
                <a:gd name="T79" fmla="*/ 72 h 77"/>
                <a:gd name="T80" fmla="*/ 33 w 96"/>
                <a:gd name="T81" fmla="*/ 76 h 77"/>
                <a:gd name="T82" fmla="*/ 43 w 96"/>
                <a:gd name="T83" fmla="*/ 76 h 77"/>
                <a:gd name="T84" fmla="*/ 53 w 96"/>
                <a:gd name="T85" fmla="*/ 76 h 77"/>
                <a:gd name="T86" fmla="*/ 63 w 96"/>
                <a:gd name="T87" fmla="*/ 72 h 77"/>
                <a:gd name="T88" fmla="*/ 71 w 96"/>
                <a:gd name="T89" fmla="*/ 67 h 77"/>
                <a:gd name="T90" fmla="*/ 80 w 96"/>
                <a:gd name="T91" fmla="*/ 62 h 77"/>
                <a:gd name="T92" fmla="*/ 86 w 96"/>
                <a:gd name="T93" fmla="*/ 53 h 77"/>
                <a:gd name="T94" fmla="*/ 92 w 96"/>
                <a:gd name="T95" fmla="*/ 44 h 77"/>
                <a:gd name="T96" fmla="*/ 94 w 96"/>
                <a:gd name="T97" fmla="*/ 34 h 77"/>
                <a:gd name="T98" fmla="*/ 96 w 96"/>
                <a:gd name="T99" fmla="*/ 24 h 77"/>
                <a:gd name="T100" fmla="*/ 96 w 96"/>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7">
                  <a:moveTo>
                    <a:pt x="96" y="24"/>
                  </a:moveTo>
                  <a:lnTo>
                    <a:pt x="94" y="13"/>
                  </a:lnTo>
                  <a:lnTo>
                    <a:pt x="92" y="3"/>
                  </a:lnTo>
                  <a:lnTo>
                    <a:pt x="90" y="0"/>
                  </a:lnTo>
                  <a:lnTo>
                    <a:pt x="90" y="0"/>
                  </a:lnTo>
                  <a:lnTo>
                    <a:pt x="90" y="0"/>
                  </a:lnTo>
                  <a:lnTo>
                    <a:pt x="90" y="0"/>
                  </a:lnTo>
                  <a:lnTo>
                    <a:pt x="90" y="0"/>
                  </a:lnTo>
                  <a:lnTo>
                    <a:pt x="89" y="0"/>
                  </a:lnTo>
                  <a:lnTo>
                    <a:pt x="89" y="0"/>
                  </a:lnTo>
                  <a:lnTo>
                    <a:pt x="89" y="0"/>
                  </a:lnTo>
                  <a:lnTo>
                    <a:pt x="89" y="0"/>
                  </a:lnTo>
                  <a:lnTo>
                    <a:pt x="92" y="4"/>
                  </a:lnTo>
                  <a:lnTo>
                    <a:pt x="94" y="13"/>
                  </a:lnTo>
                  <a:lnTo>
                    <a:pt x="96" y="24"/>
                  </a:lnTo>
                  <a:lnTo>
                    <a:pt x="96" y="24"/>
                  </a:lnTo>
                  <a:lnTo>
                    <a:pt x="94" y="34"/>
                  </a:lnTo>
                  <a:lnTo>
                    <a:pt x="92" y="44"/>
                  </a:lnTo>
                  <a:lnTo>
                    <a:pt x="87" y="53"/>
                  </a:lnTo>
                  <a:lnTo>
                    <a:pt x="80" y="62"/>
                  </a:lnTo>
                  <a:lnTo>
                    <a:pt x="73" y="67"/>
                  </a:lnTo>
                  <a:lnTo>
                    <a:pt x="63" y="73"/>
                  </a:lnTo>
                  <a:lnTo>
                    <a:pt x="53" y="76"/>
                  </a:lnTo>
                  <a:lnTo>
                    <a:pt x="43" y="77"/>
                  </a:lnTo>
                  <a:lnTo>
                    <a:pt x="33" y="76"/>
                  </a:lnTo>
                  <a:lnTo>
                    <a:pt x="23" y="73"/>
                  </a:lnTo>
                  <a:lnTo>
                    <a:pt x="12" y="67"/>
                  </a:lnTo>
                  <a:lnTo>
                    <a:pt x="5" y="62"/>
                  </a:lnTo>
                  <a:lnTo>
                    <a:pt x="0" y="54"/>
                  </a:lnTo>
                  <a:lnTo>
                    <a:pt x="0" y="54"/>
                  </a:lnTo>
                  <a:lnTo>
                    <a:pt x="0" y="54"/>
                  </a:lnTo>
                  <a:lnTo>
                    <a:pt x="0" y="54"/>
                  </a:lnTo>
                  <a:lnTo>
                    <a:pt x="0" y="53"/>
                  </a:lnTo>
                  <a:lnTo>
                    <a:pt x="0" y="53"/>
                  </a:lnTo>
                  <a:lnTo>
                    <a:pt x="0" y="53"/>
                  </a:lnTo>
                  <a:lnTo>
                    <a:pt x="0" y="53"/>
                  </a:lnTo>
                  <a:lnTo>
                    <a:pt x="0" y="53"/>
                  </a:lnTo>
                  <a:lnTo>
                    <a:pt x="5" y="62"/>
                  </a:lnTo>
                  <a:lnTo>
                    <a:pt x="14" y="67"/>
                  </a:lnTo>
                  <a:lnTo>
                    <a:pt x="23" y="72"/>
                  </a:lnTo>
                  <a:lnTo>
                    <a:pt x="33" y="76"/>
                  </a:lnTo>
                  <a:lnTo>
                    <a:pt x="43" y="76"/>
                  </a:lnTo>
                  <a:lnTo>
                    <a:pt x="53" y="76"/>
                  </a:lnTo>
                  <a:lnTo>
                    <a:pt x="63" y="72"/>
                  </a:lnTo>
                  <a:lnTo>
                    <a:pt x="71" y="67"/>
                  </a:lnTo>
                  <a:lnTo>
                    <a:pt x="80" y="62"/>
                  </a:lnTo>
                  <a:lnTo>
                    <a:pt x="86" y="53"/>
                  </a:lnTo>
                  <a:lnTo>
                    <a:pt x="92" y="44"/>
                  </a:lnTo>
                  <a:lnTo>
                    <a:pt x="94" y="34"/>
                  </a:lnTo>
                  <a:lnTo>
                    <a:pt x="96"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5" name="Freeform 1785"/>
            <p:cNvSpPr>
              <a:spLocks/>
            </p:cNvSpPr>
            <p:nvPr/>
          </p:nvSpPr>
          <p:spPr bwMode="auto">
            <a:xfrm>
              <a:off x="3945" y="2549"/>
              <a:ext cx="96" cy="76"/>
            </a:xfrm>
            <a:custGeom>
              <a:avLst/>
              <a:gdLst>
                <a:gd name="T0" fmla="*/ 96 w 96"/>
                <a:gd name="T1" fmla="*/ 24 h 76"/>
                <a:gd name="T2" fmla="*/ 94 w 96"/>
                <a:gd name="T3" fmla="*/ 13 h 76"/>
                <a:gd name="T4" fmla="*/ 92 w 96"/>
                <a:gd name="T5" fmla="*/ 4 h 76"/>
                <a:gd name="T6" fmla="*/ 89 w 96"/>
                <a:gd name="T7" fmla="*/ 0 h 76"/>
                <a:gd name="T8" fmla="*/ 89 w 96"/>
                <a:gd name="T9" fmla="*/ 0 h 76"/>
                <a:gd name="T10" fmla="*/ 89 w 96"/>
                <a:gd name="T11" fmla="*/ 0 h 76"/>
                <a:gd name="T12" fmla="*/ 89 w 96"/>
                <a:gd name="T13" fmla="*/ 0 h 76"/>
                <a:gd name="T14" fmla="*/ 89 w 96"/>
                <a:gd name="T15" fmla="*/ 0 h 76"/>
                <a:gd name="T16" fmla="*/ 89 w 96"/>
                <a:gd name="T17" fmla="*/ 0 h 76"/>
                <a:gd name="T18" fmla="*/ 89 w 96"/>
                <a:gd name="T19" fmla="*/ 0 h 76"/>
                <a:gd name="T20" fmla="*/ 89 w 96"/>
                <a:gd name="T21" fmla="*/ 0 h 76"/>
                <a:gd name="T22" fmla="*/ 89 w 96"/>
                <a:gd name="T23" fmla="*/ 0 h 76"/>
                <a:gd name="T24" fmla="*/ 90 w 96"/>
                <a:gd name="T25" fmla="*/ 4 h 76"/>
                <a:gd name="T26" fmla="*/ 94 w 96"/>
                <a:gd name="T27" fmla="*/ 13 h 76"/>
                <a:gd name="T28" fmla="*/ 94 w 96"/>
                <a:gd name="T29" fmla="*/ 24 h 76"/>
                <a:gd name="T30" fmla="*/ 96 w 96"/>
                <a:gd name="T31" fmla="*/ 24 h 76"/>
                <a:gd name="T32" fmla="*/ 94 w 96"/>
                <a:gd name="T33" fmla="*/ 34 h 76"/>
                <a:gd name="T34" fmla="*/ 92 w 96"/>
                <a:gd name="T35" fmla="*/ 44 h 76"/>
                <a:gd name="T36" fmla="*/ 86 w 96"/>
                <a:gd name="T37" fmla="*/ 53 h 76"/>
                <a:gd name="T38" fmla="*/ 80 w 96"/>
                <a:gd name="T39" fmla="*/ 62 h 76"/>
                <a:gd name="T40" fmla="*/ 71 w 96"/>
                <a:gd name="T41" fmla="*/ 67 h 76"/>
                <a:gd name="T42" fmla="*/ 63 w 96"/>
                <a:gd name="T43" fmla="*/ 72 h 76"/>
                <a:gd name="T44" fmla="*/ 53 w 96"/>
                <a:gd name="T45" fmla="*/ 76 h 76"/>
                <a:gd name="T46" fmla="*/ 43 w 96"/>
                <a:gd name="T47" fmla="*/ 76 h 76"/>
                <a:gd name="T48" fmla="*/ 33 w 96"/>
                <a:gd name="T49" fmla="*/ 76 h 76"/>
                <a:gd name="T50" fmla="*/ 23 w 96"/>
                <a:gd name="T51" fmla="*/ 72 h 76"/>
                <a:gd name="T52" fmla="*/ 14 w 96"/>
                <a:gd name="T53" fmla="*/ 67 h 76"/>
                <a:gd name="T54" fmla="*/ 5 w 96"/>
                <a:gd name="T55" fmla="*/ 62 h 76"/>
                <a:gd name="T56" fmla="*/ 0 w 96"/>
                <a:gd name="T57" fmla="*/ 53 h 76"/>
                <a:gd name="T58" fmla="*/ 0 w 96"/>
                <a:gd name="T59" fmla="*/ 53 h 76"/>
                <a:gd name="T60" fmla="*/ 0 w 96"/>
                <a:gd name="T61" fmla="*/ 53 h 76"/>
                <a:gd name="T62" fmla="*/ 0 w 96"/>
                <a:gd name="T63" fmla="*/ 53 h 76"/>
                <a:gd name="T64" fmla="*/ 0 w 96"/>
                <a:gd name="T65" fmla="*/ 53 h 76"/>
                <a:gd name="T66" fmla="*/ 0 w 96"/>
                <a:gd name="T67" fmla="*/ 53 h 76"/>
                <a:gd name="T68" fmla="*/ 0 w 96"/>
                <a:gd name="T69" fmla="*/ 53 h 76"/>
                <a:gd name="T70" fmla="*/ 0 w 96"/>
                <a:gd name="T71" fmla="*/ 53 h 76"/>
                <a:gd name="T72" fmla="*/ 0 w 96"/>
                <a:gd name="T73" fmla="*/ 53 h 76"/>
                <a:gd name="T74" fmla="*/ 0 w 96"/>
                <a:gd name="T75" fmla="*/ 53 h 76"/>
                <a:gd name="T76" fmla="*/ 5 w 96"/>
                <a:gd name="T77" fmla="*/ 60 h 76"/>
                <a:gd name="T78" fmla="*/ 14 w 96"/>
                <a:gd name="T79" fmla="*/ 67 h 76"/>
                <a:gd name="T80" fmla="*/ 23 w 96"/>
                <a:gd name="T81" fmla="*/ 72 h 76"/>
                <a:gd name="T82" fmla="*/ 33 w 96"/>
                <a:gd name="T83" fmla="*/ 75 h 76"/>
                <a:gd name="T84" fmla="*/ 43 w 96"/>
                <a:gd name="T85" fmla="*/ 76 h 76"/>
                <a:gd name="T86" fmla="*/ 53 w 96"/>
                <a:gd name="T87" fmla="*/ 75 h 76"/>
                <a:gd name="T88" fmla="*/ 63 w 96"/>
                <a:gd name="T89" fmla="*/ 72 h 76"/>
                <a:gd name="T90" fmla="*/ 71 w 96"/>
                <a:gd name="T91" fmla="*/ 67 h 76"/>
                <a:gd name="T92" fmla="*/ 80 w 96"/>
                <a:gd name="T93" fmla="*/ 60 h 76"/>
                <a:gd name="T94" fmla="*/ 86 w 96"/>
                <a:gd name="T95" fmla="*/ 53 h 76"/>
                <a:gd name="T96" fmla="*/ 90 w 96"/>
                <a:gd name="T97" fmla="*/ 44 h 76"/>
                <a:gd name="T98" fmla="*/ 94 w 96"/>
                <a:gd name="T99" fmla="*/ 34 h 76"/>
                <a:gd name="T100" fmla="*/ 94 w 96"/>
                <a:gd name="T101" fmla="*/ 24 h 76"/>
                <a:gd name="T102" fmla="*/ 96 w 96"/>
                <a:gd name="T103"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6">
                  <a:moveTo>
                    <a:pt x="96" y="24"/>
                  </a:moveTo>
                  <a:lnTo>
                    <a:pt x="94" y="13"/>
                  </a:lnTo>
                  <a:lnTo>
                    <a:pt x="92" y="4"/>
                  </a:lnTo>
                  <a:lnTo>
                    <a:pt x="89" y="0"/>
                  </a:lnTo>
                  <a:lnTo>
                    <a:pt x="89" y="0"/>
                  </a:lnTo>
                  <a:lnTo>
                    <a:pt x="89" y="0"/>
                  </a:lnTo>
                  <a:lnTo>
                    <a:pt x="89" y="0"/>
                  </a:lnTo>
                  <a:lnTo>
                    <a:pt x="89" y="0"/>
                  </a:lnTo>
                  <a:lnTo>
                    <a:pt x="89" y="0"/>
                  </a:lnTo>
                  <a:lnTo>
                    <a:pt x="89" y="0"/>
                  </a:lnTo>
                  <a:lnTo>
                    <a:pt x="89" y="0"/>
                  </a:lnTo>
                  <a:lnTo>
                    <a:pt x="89" y="0"/>
                  </a:lnTo>
                  <a:lnTo>
                    <a:pt x="90" y="4"/>
                  </a:lnTo>
                  <a:lnTo>
                    <a:pt x="94" y="13"/>
                  </a:lnTo>
                  <a:lnTo>
                    <a:pt x="94" y="24"/>
                  </a:lnTo>
                  <a:lnTo>
                    <a:pt x="96" y="24"/>
                  </a:lnTo>
                  <a:lnTo>
                    <a:pt x="94" y="34"/>
                  </a:lnTo>
                  <a:lnTo>
                    <a:pt x="92" y="44"/>
                  </a:lnTo>
                  <a:lnTo>
                    <a:pt x="86" y="53"/>
                  </a:lnTo>
                  <a:lnTo>
                    <a:pt x="80" y="62"/>
                  </a:lnTo>
                  <a:lnTo>
                    <a:pt x="71" y="67"/>
                  </a:lnTo>
                  <a:lnTo>
                    <a:pt x="63" y="72"/>
                  </a:lnTo>
                  <a:lnTo>
                    <a:pt x="53" y="76"/>
                  </a:lnTo>
                  <a:lnTo>
                    <a:pt x="43" y="76"/>
                  </a:lnTo>
                  <a:lnTo>
                    <a:pt x="33" y="76"/>
                  </a:lnTo>
                  <a:lnTo>
                    <a:pt x="23" y="72"/>
                  </a:lnTo>
                  <a:lnTo>
                    <a:pt x="14" y="67"/>
                  </a:lnTo>
                  <a:lnTo>
                    <a:pt x="5" y="62"/>
                  </a:lnTo>
                  <a:lnTo>
                    <a:pt x="0" y="53"/>
                  </a:lnTo>
                  <a:lnTo>
                    <a:pt x="0" y="53"/>
                  </a:lnTo>
                  <a:lnTo>
                    <a:pt x="0" y="53"/>
                  </a:lnTo>
                  <a:lnTo>
                    <a:pt x="0" y="53"/>
                  </a:lnTo>
                  <a:lnTo>
                    <a:pt x="0" y="53"/>
                  </a:lnTo>
                  <a:lnTo>
                    <a:pt x="0" y="53"/>
                  </a:lnTo>
                  <a:lnTo>
                    <a:pt x="0" y="53"/>
                  </a:lnTo>
                  <a:lnTo>
                    <a:pt x="0" y="53"/>
                  </a:lnTo>
                  <a:lnTo>
                    <a:pt x="0" y="53"/>
                  </a:lnTo>
                  <a:lnTo>
                    <a:pt x="0" y="53"/>
                  </a:lnTo>
                  <a:lnTo>
                    <a:pt x="5" y="60"/>
                  </a:lnTo>
                  <a:lnTo>
                    <a:pt x="14" y="67"/>
                  </a:lnTo>
                  <a:lnTo>
                    <a:pt x="23" y="72"/>
                  </a:lnTo>
                  <a:lnTo>
                    <a:pt x="33" y="75"/>
                  </a:lnTo>
                  <a:lnTo>
                    <a:pt x="43" y="76"/>
                  </a:lnTo>
                  <a:lnTo>
                    <a:pt x="53" y="75"/>
                  </a:lnTo>
                  <a:lnTo>
                    <a:pt x="63" y="72"/>
                  </a:lnTo>
                  <a:lnTo>
                    <a:pt x="71" y="67"/>
                  </a:lnTo>
                  <a:lnTo>
                    <a:pt x="80" y="60"/>
                  </a:lnTo>
                  <a:lnTo>
                    <a:pt x="86" y="53"/>
                  </a:lnTo>
                  <a:lnTo>
                    <a:pt x="90" y="44"/>
                  </a:lnTo>
                  <a:lnTo>
                    <a:pt x="94" y="34"/>
                  </a:lnTo>
                  <a:lnTo>
                    <a:pt x="94"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6" name="Freeform 1786"/>
            <p:cNvSpPr>
              <a:spLocks/>
            </p:cNvSpPr>
            <p:nvPr/>
          </p:nvSpPr>
          <p:spPr bwMode="auto">
            <a:xfrm>
              <a:off x="3945" y="2547"/>
              <a:ext cx="94" cy="78"/>
            </a:xfrm>
            <a:custGeom>
              <a:avLst/>
              <a:gdLst>
                <a:gd name="T0" fmla="*/ 94 w 94"/>
                <a:gd name="T1" fmla="*/ 26 h 78"/>
                <a:gd name="T2" fmla="*/ 94 w 94"/>
                <a:gd name="T3" fmla="*/ 15 h 78"/>
                <a:gd name="T4" fmla="*/ 90 w 94"/>
                <a:gd name="T5" fmla="*/ 6 h 78"/>
                <a:gd name="T6" fmla="*/ 89 w 94"/>
                <a:gd name="T7" fmla="*/ 2 h 78"/>
                <a:gd name="T8" fmla="*/ 89 w 94"/>
                <a:gd name="T9" fmla="*/ 2 h 78"/>
                <a:gd name="T10" fmla="*/ 89 w 94"/>
                <a:gd name="T11" fmla="*/ 2 h 78"/>
                <a:gd name="T12" fmla="*/ 89 w 94"/>
                <a:gd name="T13" fmla="*/ 2 h 78"/>
                <a:gd name="T14" fmla="*/ 89 w 94"/>
                <a:gd name="T15" fmla="*/ 2 h 78"/>
                <a:gd name="T16" fmla="*/ 87 w 94"/>
                <a:gd name="T17" fmla="*/ 2 h 78"/>
                <a:gd name="T18" fmla="*/ 87 w 94"/>
                <a:gd name="T19" fmla="*/ 2 h 78"/>
                <a:gd name="T20" fmla="*/ 87 w 94"/>
                <a:gd name="T21" fmla="*/ 0 h 78"/>
                <a:gd name="T22" fmla="*/ 87 w 94"/>
                <a:gd name="T23" fmla="*/ 0 h 78"/>
                <a:gd name="T24" fmla="*/ 90 w 94"/>
                <a:gd name="T25" fmla="*/ 6 h 78"/>
                <a:gd name="T26" fmla="*/ 93 w 94"/>
                <a:gd name="T27" fmla="*/ 16 h 78"/>
                <a:gd name="T28" fmla="*/ 94 w 94"/>
                <a:gd name="T29" fmla="*/ 26 h 78"/>
                <a:gd name="T30" fmla="*/ 94 w 94"/>
                <a:gd name="T31" fmla="*/ 26 h 78"/>
                <a:gd name="T32" fmla="*/ 94 w 94"/>
                <a:gd name="T33" fmla="*/ 36 h 78"/>
                <a:gd name="T34" fmla="*/ 90 w 94"/>
                <a:gd name="T35" fmla="*/ 46 h 78"/>
                <a:gd name="T36" fmla="*/ 86 w 94"/>
                <a:gd name="T37" fmla="*/ 55 h 78"/>
                <a:gd name="T38" fmla="*/ 80 w 94"/>
                <a:gd name="T39" fmla="*/ 62 h 78"/>
                <a:gd name="T40" fmla="*/ 71 w 94"/>
                <a:gd name="T41" fmla="*/ 69 h 78"/>
                <a:gd name="T42" fmla="*/ 63 w 94"/>
                <a:gd name="T43" fmla="*/ 74 h 78"/>
                <a:gd name="T44" fmla="*/ 53 w 94"/>
                <a:gd name="T45" fmla="*/ 77 h 78"/>
                <a:gd name="T46" fmla="*/ 43 w 94"/>
                <a:gd name="T47" fmla="*/ 78 h 78"/>
                <a:gd name="T48" fmla="*/ 33 w 94"/>
                <a:gd name="T49" fmla="*/ 77 h 78"/>
                <a:gd name="T50" fmla="*/ 23 w 94"/>
                <a:gd name="T51" fmla="*/ 74 h 78"/>
                <a:gd name="T52" fmla="*/ 14 w 94"/>
                <a:gd name="T53" fmla="*/ 69 h 78"/>
                <a:gd name="T54" fmla="*/ 5 w 94"/>
                <a:gd name="T55" fmla="*/ 62 h 78"/>
                <a:gd name="T56" fmla="*/ 0 w 94"/>
                <a:gd name="T57" fmla="*/ 55 h 78"/>
                <a:gd name="T58" fmla="*/ 0 w 94"/>
                <a:gd name="T59" fmla="*/ 55 h 78"/>
                <a:gd name="T60" fmla="*/ 0 w 94"/>
                <a:gd name="T61" fmla="*/ 55 h 78"/>
                <a:gd name="T62" fmla="*/ 0 w 94"/>
                <a:gd name="T63" fmla="*/ 54 h 78"/>
                <a:gd name="T64" fmla="*/ 0 w 94"/>
                <a:gd name="T65" fmla="*/ 54 h 78"/>
                <a:gd name="T66" fmla="*/ 0 w 94"/>
                <a:gd name="T67" fmla="*/ 54 h 78"/>
                <a:gd name="T68" fmla="*/ 0 w 94"/>
                <a:gd name="T69" fmla="*/ 54 h 78"/>
                <a:gd name="T70" fmla="*/ 0 w 94"/>
                <a:gd name="T71" fmla="*/ 54 h 78"/>
                <a:gd name="T72" fmla="*/ 0 w 94"/>
                <a:gd name="T73" fmla="*/ 54 h 78"/>
                <a:gd name="T74" fmla="*/ 0 w 94"/>
                <a:gd name="T75" fmla="*/ 54 h 78"/>
                <a:gd name="T76" fmla="*/ 0 w 94"/>
                <a:gd name="T77" fmla="*/ 55 h 78"/>
                <a:gd name="T78" fmla="*/ 7 w 94"/>
                <a:gd name="T79" fmla="*/ 62 h 78"/>
                <a:gd name="T80" fmla="*/ 14 w 94"/>
                <a:gd name="T81" fmla="*/ 69 h 78"/>
                <a:gd name="T82" fmla="*/ 23 w 94"/>
                <a:gd name="T83" fmla="*/ 74 h 78"/>
                <a:gd name="T84" fmla="*/ 33 w 94"/>
                <a:gd name="T85" fmla="*/ 77 h 78"/>
                <a:gd name="T86" fmla="*/ 43 w 94"/>
                <a:gd name="T87" fmla="*/ 78 h 78"/>
                <a:gd name="T88" fmla="*/ 53 w 94"/>
                <a:gd name="T89" fmla="*/ 77 h 78"/>
                <a:gd name="T90" fmla="*/ 63 w 94"/>
                <a:gd name="T91" fmla="*/ 74 h 78"/>
                <a:gd name="T92" fmla="*/ 71 w 94"/>
                <a:gd name="T93" fmla="*/ 69 h 78"/>
                <a:gd name="T94" fmla="*/ 79 w 94"/>
                <a:gd name="T95" fmla="*/ 62 h 78"/>
                <a:gd name="T96" fmla="*/ 86 w 94"/>
                <a:gd name="T97" fmla="*/ 55 h 78"/>
                <a:gd name="T98" fmla="*/ 90 w 94"/>
                <a:gd name="T99" fmla="*/ 46 h 78"/>
                <a:gd name="T100" fmla="*/ 93 w 94"/>
                <a:gd name="T101" fmla="*/ 36 h 78"/>
                <a:gd name="T102" fmla="*/ 94 w 94"/>
                <a:gd name="T103" fmla="*/ 26 h 78"/>
                <a:gd name="T104" fmla="*/ 94 w 94"/>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8">
                  <a:moveTo>
                    <a:pt x="94" y="26"/>
                  </a:moveTo>
                  <a:lnTo>
                    <a:pt x="94" y="15"/>
                  </a:lnTo>
                  <a:lnTo>
                    <a:pt x="90" y="6"/>
                  </a:lnTo>
                  <a:lnTo>
                    <a:pt x="89" y="2"/>
                  </a:lnTo>
                  <a:lnTo>
                    <a:pt x="89" y="2"/>
                  </a:lnTo>
                  <a:lnTo>
                    <a:pt x="89" y="2"/>
                  </a:lnTo>
                  <a:lnTo>
                    <a:pt x="89" y="2"/>
                  </a:lnTo>
                  <a:lnTo>
                    <a:pt x="89" y="2"/>
                  </a:lnTo>
                  <a:lnTo>
                    <a:pt x="87" y="2"/>
                  </a:lnTo>
                  <a:lnTo>
                    <a:pt x="87" y="2"/>
                  </a:lnTo>
                  <a:lnTo>
                    <a:pt x="87" y="0"/>
                  </a:lnTo>
                  <a:lnTo>
                    <a:pt x="87" y="0"/>
                  </a:lnTo>
                  <a:lnTo>
                    <a:pt x="90" y="6"/>
                  </a:lnTo>
                  <a:lnTo>
                    <a:pt x="93" y="16"/>
                  </a:lnTo>
                  <a:lnTo>
                    <a:pt x="94" y="26"/>
                  </a:lnTo>
                  <a:lnTo>
                    <a:pt x="94" y="26"/>
                  </a:lnTo>
                  <a:lnTo>
                    <a:pt x="94" y="36"/>
                  </a:lnTo>
                  <a:lnTo>
                    <a:pt x="90" y="46"/>
                  </a:lnTo>
                  <a:lnTo>
                    <a:pt x="86" y="55"/>
                  </a:lnTo>
                  <a:lnTo>
                    <a:pt x="80" y="62"/>
                  </a:lnTo>
                  <a:lnTo>
                    <a:pt x="71" y="69"/>
                  </a:lnTo>
                  <a:lnTo>
                    <a:pt x="63" y="74"/>
                  </a:lnTo>
                  <a:lnTo>
                    <a:pt x="53" y="77"/>
                  </a:lnTo>
                  <a:lnTo>
                    <a:pt x="43" y="78"/>
                  </a:lnTo>
                  <a:lnTo>
                    <a:pt x="33" y="77"/>
                  </a:lnTo>
                  <a:lnTo>
                    <a:pt x="23" y="74"/>
                  </a:lnTo>
                  <a:lnTo>
                    <a:pt x="14" y="69"/>
                  </a:lnTo>
                  <a:lnTo>
                    <a:pt x="5" y="62"/>
                  </a:lnTo>
                  <a:lnTo>
                    <a:pt x="0" y="55"/>
                  </a:lnTo>
                  <a:lnTo>
                    <a:pt x="0" y="55"/>
                  </a:lnTo>
                  <a:lnTo>
                    <a:pt x="0" y="55"/>
                  </a:lnTo>
                  <a:lnTo>
                    <a:pt x="0" y="54"/>
                  </a:lnTo>
                  <a:lnTo>
                    <a:pt x="0" y="54"/>
                  </a:lnTo>
                  <a:lnTo>
                    <a:pt x="0" y="54"/>
                  </a:lnTo>
                  <a:lnTo>
                    <a:pt x="0" y="54"/>
                  </a:lnTo>
                  <a:lnTo>
                    <a:pt x="0" y="54"/>
                  </a:lnTo>
                  <a:lnTo>
                    <a:pt x="0" y="54"/>
                  </a:lnTo>
                  <a:lnTo>
                    <a:pt x="0" y="54"/>
                  </a:lnTo>
                  <a:lnTo>
                    <a:pt x="0" y="55"/>
                  </a:lnTo>
                  <a:lnTo>
                    <a:pt x="7" y="62"/>
                  </a:lnTo>
                  <a:lnTo>
                    <a:pt x="14" y="69"/>
                  </a:lnTo>
                  <a:lnTo>
                    <a:pt x="23" y="74"/>
                  </a:lnTo>
                  <a:lnTo>
                    <a:pt x="33" y="77"/>
                  </a:lnTo>
                  <a:lnTo>
                    <a:pt x="43" y="78"/>
                  </a:lnTo>
                  <a:lnTo>
                    <a:pt x="53" y="77"/>
                  </a:lnTo>
                  <a:lnTo>
                    <a:pt x="63" y="74"/>
                  </a:lnTo>
                  <a:lnTo>
                    <a:pt x="71" y="69"/>
                  </a:lnTo>
                  <a:lnTo>
                    <a:pt x="79" y="62"/>
                  </a:lnTo>
                  <a:lnTo>
                    <a:pt x="86" y="55"/>
                  </a:lnTo>
                  <a:lnTo>
                    <a:pt x="90" y="46"/>
                  </a:lnTo>
                  <a:lnTo>
                    <a:pt x="93" y="36"/>
                  </a:lnTo>
                  <a:lnTo>
                    <a:pt x="94" y="26"/>
                  </a:lnTo>
                  <a:lnTo>
                    <a:pt x="94" y="2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7" name="Freeform 1787"/>
            <p:cNvSpPr>
              <a:spLocks/>
            </p:cNvSpPr>
            <p:nvPr/>
          </p:nvSpPr>
          <p:spPr bwMode="auto">
            <a:xfrm>
              <a:off x="3945" y="2547"/>
              <a:ext cx="94" cy="78"/>
            </a:xfrm>
            <a:custGeom>
              <a:avLst/>
              <a:gdLst>
                <a:gd name="T0" fmla="*/ 94 w 94"/>
                <a:gd name="T1" fmla="*/ 26 h 78"/>
                <a:gd name="T2" fmla="*/ 93 w 94"/>
                <a:gd name="T3" fmla="*/ 16 h 78"/>
                <a:gd name="T4" fmla="*/ 90 w 94"/>
                <a:gd name="T5" fmla="*/ 6 h 78"/>
                <a:gd name="T6" fmla="*/ 87 w 94"/>
                <a:gd name="T7" fmla="*/ 0 h 78"/>
                <a:gd name="T8" fmla="*/ 87 w 94"/>
                <a:gd name="T9" fmla="*/ 0 h 78"/>
                <a:gd name="T10" fmla="*/ 87 w 94"/>
                <a:gd name="T11" fmla="*/ 0 h 78"/>
                <a:gd name="T12" fmla="*/ 87 w 94"/>
                <a:gd name="T13" fmla="*/ 0 h 78"/>
                <a:gd name="T14" fmla="*/ 87 w 94"/>
                <a:gd name="T15" fmla="*/ 0 h 78"/>
                <a:gd name="T16" fmla="*/ 87 w 94"/>
                <a:gd name="T17" fmla="*/ 0 h 78"/>
                <a:gd name="T18" fmla="*/ 87 w 94"/>
                <a:gd name="T19" fmla="*/ 0 h 78"/>
                <a:gd name="T20" fmla="*/ 87 w 94"/>
                <a:gd name="T21" fmla="*/ 0 h 78"/>
                <a:gd name="T22" fmla="*/ 87 w 94"/>
                <a:gd name="T23" fmla="*/ 0 h 78"/>
                <a:gd name="T24" fmla="*/ 90 w 94"/>
                <a:gd name="T25" fmla="*/ 6 h 78"/>
                <a:gd name="T26" fmla="*/ 93 w 94"/>
                <a:gd name="T27" fmla="*/ 16 h 78"/>
                <a:gd name="T28" fmla="*/ 94 w 94"/>
                <a:gd name="T29" fmla="*/ 26 h 78"/>
                <a:gd name="T30" fmla="*/ 94 w 94"/>
                <a:gd name="T31" fmla="*/ 26 h 78"/>
                <a:gd name="T32" fmla="*/ 93 w 94"/>
                <a:gd name="T33" fmla="*/ 36 h 78"/>
                <a:gd name="T34" fmla="*/ 90 w 94"/>
                <a:gd name="T35" fmla="*/ 46 h 78"/>
                <a:gd name="T36" fmla="*/ 86 w 94"/>
                <a:gd name="T37" fmla="*/ 55 h 78"/>
                <a:gd name="T38" fmla="*/ 79 w 94"/>
                <a:gd name="T39" fmla="*/ 62 h 78"/>
                <a:gd name="T40" fmla="*/ 71 w 94"/>
                <a:gd name="T41" fmla="*/ 69 h 78"/>
                <a:gd name="T42" fmla="*/ 63 w 94"/>
                <a:gd name="T43" fmla="*/ 74 h 78"/>
                <a:gd name="T44" fmla="*/ 53 w 94"/>
                <a:gd name="T45" fmla="*/ 77 h 78"/>
                <a:gd name="T46" fmla="*/ 43 w 94"/>
                <a:gd name="T47" fmla="*/ 78 h 78"/>
                <a:gd name="T48" fmla="*/ 33 w 94"/>
                <a:gd name="T49" fmla="*/ 77 h 78"/>
                <a:gd name="T50" fmla="*/ 23 w 94"/>
                <a:gd name="T51" fmla="*/ 74 h 78"/>
                <a:gd name="T52" fmla="*/ 14 w 94"/>
                <a:gd name="T53" fmla="*/ 69 h 78"/>
                <a:gd name="T54" fmla="*/ 7 w 94"/>
                <a:gd name="T55" fmla="*/ 62 h 78"/>
                <a:gd name="T56" fmla="*/ 0 w 94"/>
                <a:gd name="T57" fmla="*/ 55 h 78"/>
                <a:gd name="T58" fmla="*/ 0 w 94"/>
                <a:gd name="T59" fmla="*/ 54 h 78"/>
                <a:gd name="T60" fmla="*/ 0 w 94"/>
                <a:gd name="T61" fmla="*/ 54 h 78"/>
                <a:gd name="T62" fmla="*/ 0 w 94"/>
                <a:gd name="T63" fmla="*/ 54 h 78"/>
                <a:gd name="T64" fmla="*/ 0 w 94"/>
                <a:gd name="T65" fmla="*/ 54 h 78"/>
                <a:gd name="T66" fmla="*/ 0 w 94"/>
                <a:gd name="T67" fmla="*/ 54 h 78"/>
                <a:gd name="T68" fmla="*/ 0 w 94"/>
                <a:gd name="T69" fmla="*/ 54 h 78"/>
                <a:gd name="T70" fmla="*/ 0 w 94"/>
                <a:gd name="T71" fmla="*/ 54 h 78"/>
                <a:gd name="T72" fmla="*/ 0 w 94"/>
                <a:gd name="T73" fmla="*/ 52 h 78"/>
                <a:gd name="T74" fmla="*/ 0 w 94"/>
                <a:gd name="T75" fmla="*/ 52 h 78"/>
                <a:gd name="T76" fmla="*/ 1 w 94"/>
                <a:gd name="T77" fmla="*/ 55 h 78"/>
                <a:gd name="T78" fmla="*/ 7 w 94"/>
                <a:gd name="T79" fmla="*/ 62 h 78"/>
                <a:gd name="T80" fmla="*/ 14 w 94"/>
                <a:gd name="T81" fmla="*/ 68 h 78"/>
                <a:gd name="T82" fmla="*/ 23 w 94"/>
                <a:gd name="T83" fmla="*/ 72 h 78"/>
                <a:gd name="T84" fmla="*/ 33 w 94"/>
                <a:gd name="T85" fmla="*/ 77 h 78"/>
                <a:gd name="T86" fmla="*/ 43 w 94"/>
                <a:gd name="T87" fmla="*/ 77 h 78"/>
                <a:gd name="T88" fmla="*/ 53 w 94"/>
                <a:gd name="T89" fmla="*/ 77 h 78"/>
                <a:gd name="T90" fmla="*/ 63 w 94"/>
                <a:gd name="T91" fmla="*/ 72 h 78"/>
                <a:gd name="T92" fmla="*/ 71 w 94"/>
                <a:gd name="T93" fmla="*/ 68 h 78"/>
                <a:gd name="T94" fmla="*/ 79 w 94"/>
                <a:gd name="T95" fmla="*/ 62 h 78"/>
                <a:gd name="T96" fmla="*/ 84 w 94"/>
                <a:gd name="T97" fmla="*/ 55 h 78"/>
                <a:gd name="T98" fmla="*/ 90 w 94"/>
                <a:gd name="T99" fmla="*/ 46 h 78"/>
                <a:gd name="T100" fmla="*/ 93 w 94"/>
                <a:gd name="T101" fmla="*/ 36 h 78"/>
                <a:gd name="T102" fmla="*/ 94 w 94"/>
                <a:gd name="T103" fmla="*/ 26 h 78"/>
                <a:gd name="T104" fmla="*/ 94 w 94"/>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8">
                  <a:moveTo>
                    <a:pt x="94" y="26"/>
                  </a:moveTo>
                  <a:lnTo>
                    <a:pt x="93" y="16"/>
                  </a:lnTo>
                  <a:lnTo>
                    <a:pt x="90" y="6"/>
                  </a:lnTo>
                  <a:lnTo>
                    <a:pt x="87" y="0"/>
                  </a:lnTo>
                  <a:lnTo>
                    <a:pt x="87" y="0"/>
                  </a:lnTo>
                  <a:lnTo>
                    <a:pt x="87" y="0"/>
                  </a:lnTo>
                  <a:lnTo>
                    <a:pt x="87" y="0"/>
                  </a:lnTo>
                  <a:lnTo>
                    <a:pt x="87" y="0"/>
                  </a:lnTo>
                  <a:lnTo>
                    <a:pt x="87" y="0"/>
                  </a:lnTo>
                  <a:lnTo>
                    <a:pt x="87" y="0"/>
                  </a:lnTo>
                  <a:lnTo>
                    <a:pt x="87" y="0"/>
                  </a:lnTo>
                  <a:lnTo>
                    <a:pt x="87" y="0"/>
                  </a:lnTo>
                  <a:lnTo>
                    <a:pt x="90" y="6"/>
                  </a:lnTo>
                  <a:lnTo>
                    <a:pt x="93" y="16"/>
                  </a:lnTo>
                  <a:lnTo>
                    <a:pt x="94" y="26"/>
                  </a:lnTo>
                  <a:lnTo>
                    <a:pt x="94" y="26"/>
                  </a:lnTo>
                  <a:lnTo>
                    <a:pt x="93" y="36"/>
                  </a:lnTo>
                  <a:lnTo>
                    <a:pt x="90" y="46"/>
                  </a:lnTo>
                  <a:lnTo>
                    <a:pt x="86" y="55"/>
                  </a:lnTo>
                  <a:lnTo>
                    <a:pt x="79" y="62"/>
                  </a:lnTo>
                  <a:lnTo>
                    <a:pt x="71" y="69"/>
                  </a:lnTo>
                  <a:lnTo>
                    <a:pt x="63" y="74"/>
                  </a:lnTo>
                  <a:lnTo>
                    <a:pt x="53" y="77"/>
                  </a:lnTo>
                  <a:lnTo>
                    <a:pt x="43" y="78"/>
                  </a:lnTo>
                  <a:lnTo>
                    <a:pt x="33" y="77"/>
                  </a:lnTo>
                  <a:lnTo>
                    <a:pt x="23" y="74"/>
                  </a:lnTo>
                  <a:lnTo>
                    <a:pt x="14" y="69"/>
                  </a:lnTo>
                  <a:lnTo>
                    <a:pt x="7" y="62"/>
                  </a:lnTo>
                  <a:lnTo>
                    <a:pt x="0" y="55"/>
                  </a:lnTo>
                  <a:lnTo>
                    <a:pt x="0" y="54"/>
                  </a:lnTo>
                  <a:lnTo>
                    <a:pt x="0" y="54"/>
                  </a:lnTo>
                  <a:lnTo>
                    <a:pt x="0" y="54"/>
                  </a:lnTo>
                  <a:lnTo>
                    <a:pt x="0" y="54"/>
                  </a:lnTo>
                  <a:lnTo>
                    <a:pt x="0" y="54"/>
                  </a:lnTo>
                  <a:lnTo>
                    <a:pt x="0" y="54"/>
                  </a:lnTo>
                  <a:lnTo>
                    <a:pt x="0" y="54"/>
                  </a:lnTo>
                  <a:lnTo>
                    <a:pt x="0" y="52"/>
                  </a:lnTo>
                  <a:lnTo>
                    <a:pt x="0" y="52"/>
                  </a:lnTo>
                  <a:lnTo>
                    <a:pt x="1" y="55"/>
                  </a:lnTo>
                  <a:lnTo>
                    <a:pt x="7" y="62"/>
                  </a:lnTo>
                  <a:lnTo>
                    <a:pt x="14" y="68"/>
                  </a:lnTo>
                  <a:lnTo>
                    <a:pt x="23" y="72"/>
                  </a:lnTo>
                  <a:lnTo>
                    <a:pt x="33" y="77"/>
                  </a:lnTo>
                  <a:lnTo>
                    <a:pt x="43" y="77"/>
                  </a:lnTo>
                  <a:lnTo>
                    <a:pt x="53" y="77"/>
                  </a:lnTo>
                  <a:lnTo>
                    <a:pt x="63" y="72"/>
                  </a:lnTo>
                  <a:lnTo>
                    <a:pt x="71" y="68"/>
                  </a:lnTo>
                  <a:lnTo>
                    <a:pt x="79" y="62"/>
                  </a:lnTo>
                  <a:lnTo>
                    <a:pt x="84" y="55"/>
                  </a:lnTo>
                  <a:lnTo>
                    <a:pt x="90" y="46"/>
                  </a:lnTo>
                  <a:lnTo>
                    <a:pt x="93" y="36"/>
                  </a:lnTo>
                  <a:lnTo>
                    <a:pt x="94" y="26"/>
                  </a:lnTo>
                  <a:lnTo>
                    <a:pt x="94"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8" name="Freeform 1788"/>
            <p:cNvSpPr>
              <a:spLocks/>
            </p:cNvSpPr>
            <p:nvPr/>
          </p:nvSpPr>
          <p:spPr bwMode="auto">
            <a:xfrm>
              <a:off x="3945" y="2547"/>
              <a:ext cx="94" cy="77"/>
            </a:xfrm>
            <a:custGeom>
              <a:avLst/>
              <a:gdLst>
                <a:gd name="T0" fmla="*/ 94 w 94"/>
                <a:gd name="T1" fmla="*/ 26 h 77"/>
                <a:gd name="T2" fmla="*/ 93 w 94"/>
                <a:gd name="T3" fmla="*/ 16 h 77"/>
                <a:gd name="T4" fmla="*/ 90 w 94"/>
                <a:gd name="T5" fmla="*/ 6 h 77"/>
                <a:gd name="T6" fmla="*/ 87 w 94"/>
                <a:gd name="T7" fmla="*/ 0 h 77"/>
                <a:gd name="T8" fmla="*/ 87 w 94"/>
                <a:gd name="T9" fmla="*/ 0 h 77"/>
                <a:gd name="T10" fmla="*/ 87 w 94"/>
                <a:gd name="T11" fmla="*/ 0 h 77"/>
                <a:gd name="T12" fmla="*/ 87 w 94"/>
                <a:gd name="T13" fmla="*/ 0 h 77"/>
                <a:gd name="T14" fmla="*/ 86 w 94"/>
                <a:gd name="T15" fmla="*/ 0 h 77"/>
                <a:gd name="T16" fmla="*/ 86 w 94"/>
                <a:gd name="T17" fmla="*/ 0 h 77"/>
                <a:gd name="T18" fmla="*/ 86 w 94"/>
                <a:gd name="T19" fmla="*/ 0 h 77"/>
                <a:gd name="T20" fmla="*/ 86 w 94"/>
                <a:gd name="T21" fmla="*/ 0 h 77"/>
                <a:gd name="T22" fmla="*/ 86 w 94"/>
                <a:gd name="T23" fmla="*/ 0 h 77"/>
                <a:gd name="T24" fmla="*/ 89 w 94"/>
                <a:gd name="T25" fmla="*/ 6 h 77"/>
                <a:gd name="T26" fmla="*/ 92 w 94"/>
                <a:gd name="T27" fmla="*/ 16 h 77"/>
                <a:gd name="T28" fmla="*/ 93 w 94"/>
                <a:gd name="T29" fmla="*/ 26 h 77"/>
                <a:gd name="T30" fmla="*/ 94 w 94"/>
                <a:gd name="T31" fmla="*/ 26 h 77"/>
                <a:gd name="T32" fmla="*/ 93 w 94"/>
                <a:gd name="T33" fmla="*/ 36 h 77"/>
                <a:gd name="T34" fmla="*/ 90 w 94"/>
                <a:gd name="T35" fmla="*/ 46 h 77"/>
                <a:gd name="T36" fmla="*/ 84 w 94"/>
                <a:gd name="T37" fmla="*/ 55 h 77"/>
                <a:gd name="T38" fmla="*/ 79 w 94"/>
                <a:gd name="T39" fmla="*/ 62 h 77"/>
                <a:gd name="T40" fmla="*/ 71 w 94"/>
                <a:gd name="T41" fmla="*/ 68 h 77"/>
                <a:gd name="T42" fmla="*/ 63 w 94"/>
                <a:gd name="T43" fmla="*/ 72 h 77"/>
                <a:gd name="T44" fmla="*/ 53 w 94"/>
                <a:gd name="T45" fmla="*/ 77 h 77"/>
                <a:gd name="T46" fmla="*/ 43 w 94"/>
                <a:gd name="T47" fmla="*/ 77 h 77"/>
                <a:gd name="T48" fmla="*/ 33 w 94"/>
                <a:gd name="T49" fmla="*/ 77 h 77"/>
                <a:gd name="T50" fmla="*/ 23 w 94"/>
                <a:gd name="T51" fmla="*/ 72 h 77"/>
                <a:gd name="T52" fmla="*/ 14 w 94"/>
                <a:gd name="T53" fmla="*/ 68 h 77"/>
                <a:gd name="T54" fmla="*/ 7 w 94"/>
                <a:gd name="T55" fmla="*/ 62 h 77"/>
                <a:gd name="T56" fmla="*/ 1 w 94"/>
                <a:gd name="T57" fmla="*/ 55 h 77"/>
                <a:gd name="T58" fmla="*/ 0 w 94"/>
                <a:gd name="T59" fmla="*/ 52 h 77"/>
                <a:gd name="T60" fmla="*/ 0 w 94"/>
                <a:gd name="T61" fmla="*/ 52 h 77"/>
                <a:gd name="T62" fmla="*/ 0 w 94"/>
                <a:gd name="T63" fmla="*/ 52 h 77"/>
                <a:gd name="T64" fmla="*/ 0 w 94"/>
                <a:gd name="T65" fmla="*/ 52 h 77"/>
                <a:gd name="T66" fmla="*/ 0 w 94"/>
                <a:gd name="T67" fmla="*/ 52 h 77"/>
                <a:gd name="T68" fmla="*/ 0 w 94"/>
                <a:gd name="T69" fmla="*/ 52 h 77"/>
                <a:gd name="T70" fmla="*/ 0 w 94"/>
                <a:gd name="T71" fmla="*/ 52 h 77"/>
                <a:gd name="T72" fmla="*/ 0 w 94"/>
                <a:gd name="T73" fmla="*/ 52 h 77"/>
                <a:gd name="T74" fmla="*/ 0 w 94"/>
                <a:gd name="T75" fmla="*/ 52 h 77"/>
                <a:gd name="T76" fmla="*/ 1 w 94"/>
                <a:gd name="T77" fmla="*/ 54 h 77"/>
                <a:gd name="T78" fmla="*/ 7 w 94"/>
                <a:gd name="T79" fmla="*/ 62 h 77"/>
                <a:gd name="T80" fmla="*/ 14 w 94"/>
                <a:gd name="T81" fmla="*/ 68 h 77"/>
                <a:gd name="T82" fmla="*/ 23 w 94"/>
                <a:gd name="T83" fmla="*/ 72 h 77"/>
                <a:gd name="T84" fmla="*/ 33 w 94"/>
                <a:gd name="T85" fmla="*/ 75 h 77"/>
                <a:gd name="T86" fmla="*/ 43 w 94"/>
                <a:gd name="T87" fmla="*/ 77 h 77"/>
                <a:gd name="T88" fmla="*/ 53 w 94"/>
                <a:gd name="T89" fmla="*/ 75 h 77"/>
                <a:gd name="T90" fmla="*/ 63 w 94"/>
                <a:gd name="T91" fmla="*/ 72 h 77"/>
                <a:gd name="T92" fmla="*/ 71 w 94"/>
                <a:gd name="T93" fmla="*/ 68 h 77"/>
                <a:gd name="T94" fmla="*/ 79 w 94"/>
                <a:gd name="T95" fmla="*/ 62 h 77"/>
                <a:gd name="T96" fmla="*/ 84 w 94"/>
                <a:gd name="T97" fmla="*/ 54 h 77"/>
                <a:gd name="T98" fmla="*/ 89 w 94"/>
                <a:gd name="T99" fmla="*/ 45 h 77"/>
                <a:gd name="T100" fmla="*/ 92 w 94"/>
                <a:gd name="T101" fmla="*/ 36 h 77"/>
                <a:gd name="T102" fmla="*/ 93 w 94"/>
                <a:gd name="T103" fmla="*/ 26 h 77"/>
                <a:gd name="T104" fmla="*/ 94 w 94"/>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77">
                  <a:moveTo>
                    <a:pt x="94" y="26"/>
                  </a:moveTo>
                  <a:lnTo>
                    <a:pt x="93" y="16"/>
                  </a:lnTo>
                  <a:lnTo>
                    <a:pt x="90" y="6"/>
                  </a:lnTo>
                  <a:lnTo>
                    <a:pt x="87" y="0"/>
                  </a:lnTo>
                  <a:lnTo>
                    <a:pt x="87" y="0"/>
                  </a:lnTo>
                  <a:lnTo>
                    <a:pt x="87" y="0"/>
                  </a:lnTo>
                  <a:lnTo>
                    <a:pt x="87" y="0"/>
                  </a:lnTo>
                  <a:lnTo>
                    <a:pt x="86" y="0"/>
                  </a:lnTo>
                  <a:lnTo>
                    <a:pt x="86" y="0"/>
                  </a:lnTo>
                  <a:lnTo>
                    <a:pt x="86" y="0"/>
                  </a:lnTo>
                  <a:lnTo>
                    <a:pt x="86" y="0"/>
                  </a:lnTo>
                  <a:lnTo>
                    <a:pt x="86" y="0"/>
                  </a:lnTo>
                  <a:lnTo>
                    <a:pt x="89" y="6"/>
                  </a:lnTo>
                  <a:lnTo>
                    <a:pt x="92" y="16"/>
                  </a:lnTo>
                  <a:lnTo>
                    <a:pt x="93" y="26"/>
                  </a:lnTo>
                  <a:lnTo>
                    <a:pt x="94" y="26"/>
                  </a:lnTo>
                  <a:lnTo>
                    <a:pt x="93" y="36"/>
                  </a:lnTo>
                  <a:lnTo>
                    <a:pt x="90" y="46"/>
                  </a:lnTo>
                  <a:lnTo>
                    <a:pt x="84" y="55"/>
                  </a:lnTo>
                  <a:lnTo>
                    <a:pt x="79" y="62"/>
                  </a:lnTo>
                  <a:lnTo>
                    <a:pt x="71" y="68"/>
                  </a:lnTo>
                  <a:lnTo>
                    <a:pt x="63" y="72"/>
                  </a:lnTo>
                  <a:lnTo>
                    <a:pt x="53" y="77"/>
                  </a:lnTo>
                  <a:lnTo>
                    <a:pt x="43" y="77"/>
                  </a:lnTo>
                  <a:lnTo>
                    <a:pt x="33" y="77"/>
                  </a:lnTo>
                  <a:lnTo>
                    <a:pt x="23" y="72"/>
                  </a:lnTo>
                  <a:lnTo>
                    <a:pt x="14" y="68"/>
                  </a:lnTo>
                  <a:lnTo>
                    <a:pt x="7" y="62"/>
                  </a:lnTo>
                  <a:lnTo>
                    <a:pt x="1" y="55"/>
                  </a:lnTo>
                  <a:lnTo>
                    <a:pt x="0" y="52"/>
                  </a:lnTo>
                  <a:lnTo>
                    <a:pt x="0" y="52"/>
                  </a:lnTo>
                  <a:lnTo>
                    <a:pt x="0" y="52"/>
                  </a:lnTo>
                  <a:lnTo>
                    <a:pt x="0" y="52"/>
                  </a:lnTo>
                  <a:lnTo>
                    <a:pt x="0" y="52"/>
                  </a:lnTo>
                  <a:lnTo>
                    <a:pt x="0" y="52"/>
                  </a:lnTo>
                  <a:lnTo>
                    <a:pt x="0" y="52"/>
                  </a:lnTo>
                  <a:lnTo>
                    <a:pt x="0" y="52"/>
                  </a:lnTo>
                  <a:lnTo>
                    <a:pt x="0" y="52"/>
                  </a:lnTo>
                  <a:lnTo>
                    <a:pt x="1" y="54"/>
                  </a:lnTo>
                  <a:lnTo>
                    <a:pt x="7" y="62"/>
                  </a:lnTo>
                  <a:lnTo>
                    <a:pt x="14" y="68"/>
                  </a:lnTo>
                  <a:lnTo>
                    <a:pt x="23" y="72"/>
                  </a:lnTo>
                  <a:lnTo>
                    <a:pt x="33" y="75"/>
                  </a:lnTo>
                  <a:lnTo>
                    <a:pt x="43" y="77"/>
                  </a:lnTo>
                  <a:lnTo>
                    <a:pt x="53" y="75"/>
                  </a:lnTo>
                  <a:lnTo>
                    <a:pt x="63" y="72"/>
                  </a:lnTo>
                  <a:lnTo>
                    <a:pt x="71" y="68"/>
                  </a:lnTo>
                  <a:lnTo>
                    <a:pt x="79" y="62"/>
                  </a:lnTo>
                  <a:lnTo>
                    <a:pt x="84" y="54"/>
                  </a:lnTo>
                  <a:lnTo>
                    <a:pt x="89" y="45"/>
                  </a:lnTo>
                  <a:lnTo>
                    <a:pt x="92" y="36"/>
                  </a:lnTo>
                  <a:lnTo>
                    <a:pt x="93" y="26"/>
                  </a:lnTo>
                  <a:lnTo>
                    <a:pt x="94"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49" name="Freeform 1789"/>
            <p:cNvSpPr>
              <a:spLocks/>
            </p:cNvSpPr>
            <p:nvPr/>
          </p:nvSpPr>
          <p:spPr bwMode="auto">
            <a:xfrm>
              <a:off x="3945" y="2547"/>
              <a:ext cx="93" cy="77"/>
            </a:xfrm>
            <a:custGeom>
              <a:avLst/>
              <a:gdLst>
                <a:gd name="T0" fmla="*/ 93 w 93"/>
                <a:gd name="T1" fmla="*/ 26 h 77"/>
                <a:gd name="T2" fmla="*/ 92 w 93"/>
                <a:gd name="T3" fmla="*/ 16 h 77"/>
                <a:gd name="T4" fmla="*/ 89 w 93"/>
                <a:gd name="T5" fmla="*/ 6 h 77"/>
                <a:gd name="T6" fmla="*/ 86 w 93"/>
                <a:gd name="T7" fmla="*/ 0 h 77"/>
                <a:gd name="T8" fmla="*/ 86 w 93"/>
                <a:gd name="T9" fmla="*/ 0 h 77"/>
                <a:gd name="T10" fmla="*/ 86 w 93"/>
                <a:gd name="T11" fmla="*/ 0 h 77"/>
                <a:gd name="T12" fmla="*/ 86 w 93"/>
                <a:gd name="T13" fmla="*/ 0 h 77"/>
                <a:gd name="T14" fmla="*/ 86 w 93"/>
                <a:gd name="T15" fmla="*/ 0 h 77"/>
                <a:gd name="T16" fmla="*/ 86 w 93"/>
                <a:gd name="T17" fmla="*/ 0 h 77"/>
                <a:gd name="T18" fmla="*/ 86 w 93"/>
                <a:gd name="T19" fmla="*/ 0 h 77"/>
                <a:gd name="T20" fmla="*/ 86 w 93"/>
                <a:gd name="T21" fmla="*/ 0 h 77"/>
                <a:gd name="T22" fmla="*/ 86 w 93"/>
                <a:gd name="T23" fmla="*/ 0 h 77"/>
                <a:gd name="T24" fmla="*/ 89 w 93"/>
                <a:gd name="T25" fmla="*/ 6 h 77"/>
                <a:gd name="T26" fmla="*/ 92 w 93"/>
                <a:gd name="T27" fmla="*/ 16 h 77"/>
                <a:gd name="T28" fmla="*/ 93 w 93"/>
                <a:gd name="T29" fmla="*/ 26 h 77"/>
                <a:gd name="T30" fmla="*/ 93 w 93"/>
                <a:gd name="T31" fmla="*/ 26 h 77"/>
                <a:gd name="T32" fmla="*/ 92 w 93"/>
                <a:gd name="T33" fmla="*/ 36 h 77"/>
                <a:gd name="T34" fmla="*/ 89 w 93"/>
                <a:gd name="T35" fmla="*/ 45 h 77"/>
                <a:gd name="T36" fmla="*/ 84 w 93"/>
                <a:gd name="T37" fmla="*/ 54 h 77"/>
                <a:gd name="T38" fmla="*/ 79 w 93"/>
                <a:gd name="T39" fmla="*/ 62 h 77"/>
                <a:gd name="T40" fmla="*/ 71 w 93"/>
                <a:gd name="T41" fmla="*/ 68 h 77"/>
                <a:gd name="T42" fmla="*/ 63 w 93"/>
                <a:gd name="T43" fmla="*/ 72 h 77"/>
                <a:gd name="T44" fmla="*/ 53 w 93"/>
                <a:gd name="T45" fmla="*/ 75 h 77"/>
                <a:gd name="T46" fmla="*/ 43 w 93"/>
                <a:gd name="T47" fmla="*/ 77 h 77"/>
                <a:gd name="T48" fmla="*/ 33 w 93"/>
                <a:gd name="T49" fmla="*/ 75 h 77"/>
                <a:gd name="T50" fmla="*/ 23 w 93"/>
                <a:gd name="T51" fmla="*/ 72 h 77"/>
                <a:gd name="T52" fmla="*/ 14 w 93"/>
                <a:gd name="T53" fmla="*/ 68 h 77"/>
                <a:gd name="T54" fmla="*/ 7 w 93"/>
                <a:gd name="T55" fmla="*/ 62 h 77"/>
                <a:gd name="T56" fmla="*/ 1 w 93"/>
                <a:gd name="T57" fmla="*/ 54 h 77"/>
                <a:gd name="T58" fmla="*/ 0 w 93"/>
                <a:gd name="T59" fmla="*/ 52 h 77"/>
                <a:gd name="T60" fmla="*/ 0 w 93"/>
                <a:gd name="T61" fmla="*/ 52 h 77"/>
                <a:gd name="T62" fmla="*/ 0 w 93"/>
                <a:gd name="T63" fmla="*/ 52 h 77"/>
                <a:gd name="T64" fmla="*/ 0 w 93"/>
                <a:gd name="T65" fmla="*/ 52 h 77"/>
                <a:gd name="T66" fmla="*/ 0 w 93"/>
                <a:gd name="T67" fmla="*/ 51 h 77"/>
                <a:gd name="T68" fmla="*/ 0 w 93"/>
                <a:gd name="T69" fmla="*/ 51 h 77"/>
                <a:gd name="T70" fmla="*/ 0 w 93"/>
                <a:gd name="T71" fmla="*/ 51 h 77"/>
                <a:gd name="T72" fmla="*/ 0 w 93"/>
                <a:gd name="T73" fmla="*/ 51 h 77"/>
                <a:gd name="T74" fmla="*/ 0 w 93"/>
                <a:gd name="T75" fmla="*/ 51 h 77"/>
                <a:gd name="T76" fmla="*/ 1 w 93"/>
                <a:gd name="T77" fmla="*/ 54 h 77"/>
                <a:gd name="T78" fmla="*/ 7 w 93"/>
                <a:gd name="T79" fmla="*/ 61 h 77"/>
                <a:gd name="T80" fmla="*/ 15 w 93"/>
                <a:gd name="T81" fmla="*/ 68 h 77"/>
                <a:gd name="T82" fmla="*/ 23 w 93"/>
                <a:gd name="T83" fmla="*/ 72 h 77"/>
                <a:gd name="T84" fmla="*/ 33 w 93"/>
                <a:gd name="T85" fmla="*/ 75 h 77"/>
                <a:gd name="T86" fmla="*/ 43 w 93"/>
                <a:gd name="T87" fmla="*/ 77 h 77"/>
                <a:gd name="T88" fmla="*/ 53 w 93"/>
                <a:gd name="T89" fmla="*/ 75 h 77"/>
                <a:gd name="T90" fmla="*/ 63 w 93"/>
                <a:gd name="T91" fmla="*/ 72 h 77"/>
                <a:gd name="T92" fmla="*/ 70 w 93"/>
                <a:gd name="T93" fmla="*/ 68 h 77"/>
                <a:gd name="T94" fmla="*/ 79 w 93"/>
                <a:gd name="T95" fmla="*/ 61 h 77"/>
                <a:gd name="T96" fmla="*/ 84 w 93"/>
                <a:gd name="T97" fmla="*/ 54 h 77"/>
                <a:gd name="T98" fmla="*/ 89 w 93"/>
                <a:gd name="T99" fmla="*/ 45 h 77"/>
                <a:gd name="T100" fmla="*/ 92 w 93"/>
                <a:gd name="T101" fmla="*/ 36 h 77"/>
                <a:gd name="T102" fmla="*/ 93 w 93"/>
                <a:gd name="T103" fmla="*/ 26 h 77"/>
                <a:gd name="T104" fmla="*/ 93 w 93"/>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6"/>
                  </a:moveTo>
                  <a:lnTo>
                    <a:pt x="92" y="16"/>
                  </a:lnTo>
                  <a:lnTo>
                    <a:pt x="89" y="6"/>
                  </a:lnTo>
                  <a:lnTo>
                    <a:pt x="86" y="0"/>
                  </a:lnTo>
                  <a:lnTo>
                    <a:pt x="86" y="0"/>
                  </a:lnTo>
                  <a:lnTo>
                    <a:pt x="86" y="0"/>
                  </a:lnTo>
                  <a:lnTo>
                    <a:pt x="86" y="0"/>
                  </a:lnTo>
                  <a:lnTo>
                    <a:pt x="86" y="0"/>
                  </a:lnTo>
                  <a:lnTo>
                    <a:pt x="86" y="0"/>
                  </a:lnTo>
                  <a:lnTo>
                    <a:pt x="86" y="0"/>
                  </a:lnTo>
                  <a:lnTo>
                    <a:pt x="86" y="0"/>
                  </a:lnTo>
                  <a:lnTo>
                    <a:pt x="86" y="0"/>
                  </a:lnTo>
                  <a:lnTo>
                    <a:pt x="89" y="6"/>
                  </a:lnTo>
                  <a:lnTo>
                    <a:pt x="92" y="16"/>
                  </a:lnTo>
                  <a:lnTo>
                    <a:pt x="93" y="26"/>
                  </a:lnTo>
                  <a:lnTo>
                    <a:pt x="93" y="26"/>
                  </a:lnTo>
                  <a:lnTo>
                    <a:pt x="92" y="36"/>
                  </a:lnTo>
                  <a:lnTo>
                    <a:pt x="89" y="45"/>
                  </a:lnTo>
                  <a:lnTo>
                    <a:pt x="84" y="54"/>
                  </a:lnTo>
                  <a:lnTo>
                    <a:pt x="79" y="62"/>
                  </a:lnTo>
                  <a:lnTo>
                    <a:pt x="71" y="68"/>
                  </a:lnTo>
                  <a:lnTo>
                    <a:pt x="63" y="72"/>
                  </a:lnTo>
                  <a:lnTo>
                    <a:pt x="53" y="75"/>
                  </a:lnTo>
                  <a:lnTo>
                    <a:pt x="43" y="77"/>
                  </a:lnTo>
                  <a:lnTo>
                    <a:pt x="33" y="75"/>
                  </a:lnTo>
                  <a:lnTo>
                    <a:pt x="23" y="72"/>
                  </a:lnTo>
                  <a:lnTo>
                    <a:pt x="14" y="68"/>
                  </a:lnTo>
                  <a:lnTo>
                    <a:pt x="7" y="62"/>
                  </a:lnTo>
                  <a:lnTo>
                    <a:pt x="1" y="54"/>
                  </a:lnTo>
                  <a:lnTo>
                    <a:pt x="0" y="52"/>
                  </a:lnTo>
                  <a:lnTo>
                    <a:pt x="0" y="52"/>
                  </a:lnTo>
                  <a:lnTo>
                    <a:pt x="0" y="52"/>
                  </a:lnTo>
                  <a:lnTo>
                    <a:pt x="0" y="52"/>
                  </a:lnTo>
                  <a:lnTo>
                    <a:pt x="0" y="51"/>
                  </a:lnTo>
                  <a:lnTo>
                    <a:pt x="0" y="51"/>
                  </a:lnTo>
                  <a:lnTo>
                    <a:pt x="0" y="51"/>
                  </a:lnTo>
                  <a:lnTo>
                    <a:pt x="0" y="51"/>
                  </a:lnTo>
                  <a:lnTo>
                    <a:pt x="0" y="51"/>
                  </a:lnTo>
                  <a:lnTo>
                    <a:pt x="1" y="54"/>
                  </a:lnTo>
                  <a:lnTo>
                    <a:pt x="7" y="61"/>
                  </a:lnTo>
                  <a:lnTo>
                    <a:pt x="15" y="68"/>
                  </a:lnTo>
                  <a:lnTo>
                    <a:pt x="23" y="72"/>
                  </a:lnTo>
                  <a:lnTo>
                    <a:pt x="33" y="75"/>
                  </a:lnTo>
                  <a:lnTo>
                    <a:pt x="43" y="77"/>
                  </a:lnTo>
                  <a:lnTo>
                    <a:pt x="53" y="75"/>
                  </a:lnTo>
                  <a:lnTo>
                    <a:pt x="63" y="72"/>
                  </a:lnTo>
                  <a:lnTo>
                    <a:pt x="70" y="68"/>
                  </a:lnTo>
                  <a:lnTo>
                    <a:pt x="79" y="61"/>
                  </a:lnTo>
                  <a:lnTo>
                    <a:pt x="84" y="54"/>
                  </a:lnTo>
                  <a:lnTo>
                    <a:pt x="89" y="45"/>
                  </a:lnTo>
                  <a:lnTo>
                    <a:pt x="92" y="36"/>
                  </a:lnTo>
                  <a:lnTo>
                    <a:pt x="93"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0" name="Freeform 1790"/>
            <p:cNvSpPr>
              <a:spLocks/>
            </p:cNvSpPr>
            <p:nvPr/>
          </p:nvSpPr>
          <p:spPr bwMode="auto">
            <a:xfrm>
              <a:off x="3945" y="2547"/>
              <a:ext cx="93" cy="77"/>
            </a:xfrm>
            <a:custGeom>
              <a:avLst/>
              <a:gdLst>
                <a:gd name="T0" fmla="*/ 93 w 93"/>
                <a:gd name="T1" fmla="*/ 26 h 77"/>
                <a:gd name="T2" fmla="*/ 92 w 93"/>
                <a:gd name="T3" fmla="*/ 16 h 77"/>
                <a:gd name="T4" fmla="*/ 89 w 93"/>
                <a:gd name="T5" fmla="*/ 6 h 77"/>
                <a:gd name="T6" fmla="*/ 86 w 93"/>
                <a:gd name="T7" fmla="*/ 0 h 77"/>
                <a:gd name="T8" fmla="*/ 86 w 93"/>
                <a:gd name="T9" fmla="*/ 0 h 77"/>
                <a:gd name="T10" fmla="*/ 86 w 93"/>
                <a:gd name="T11" fmla="*/ 0 h 77"/>
                <a:gd name="T12" fmla="*/ 86 w 93"/>
                <a:gd name="T13" fmla="*/ 0 h 77"/>
                <a:gd name="T14" fmla="*/ 84 w 93"/>
                <a:gd name="T15" fmla="*/ 0 h 77"/>
                <a:gd name="T16" fmla="*/ 84 w 93"/>
                <a:gd name="T17" fmla="*/ 0 h 77"/>
                <a:gd name="T18" fmla="*/ 84 w 93"/>
                <a:gd name="T19" fmla="*/ 0 h 77"/>
                <a:gd name="T20" fmla="*/ 84 w 93"/>
                <a:gd name="T21" fmla="*/ 0 h 77"/>
                <a:gd name="T22" fmla="*/ 84 w 93"/>
                <a:gd name="T23" fmla="*/ 0 h 77"/>
                <a:gd name="T24" fmla="*/ 89 w 93"/>
                <a:gd name="T25" fmla="*/ 6 h 77"/>
                <a:gd name="T26" fmla="*/ 92 w 93"/>
                <a:gd name="T27" fmla="*/ 16 h 77"/>
                <a:gd name="T28" fmla="*/ 92 w 93"/>
                <a:gd name="T29" fmla="*/ 26 h 77"/>
                <a:gd name="T30" fmla="*/ 93 w 93"/>
                <a:gd name="T31" fmla="*/ 26 h 77"/>
                <a:gd name="T32" fmla="*/ 92 w 93"/>
                <a:gd name="T33" fmla="*/ 36 h 77"/>
                <a:gd name="T34" fmla="*/ 89 w 93"/>
                <a:gd name="T35" fmla="*/ 45 h 77"/>
                <a:gd name="T36" fmla="*/ 84 w 93"/>
                <a:gd name="T37" fmla="*/ 54 h 77"/>
                <a:gd name="T38" fmla="*/ 79 w 93"/>
                <a:gd name="T39" fmla="*/ 61 h 77"/>
                <a:gd name="T40" fmla="*/ 70 w 93"/>
                <a:gd name="T41" fmla="*/ 68 h 77"/>
                <a:gd name="T42" fmla="*/ 63 w 93"/>
                <a:gd name="T43" fmla="*/ 72 h 77"/>
                <a:gd name="T44" fmla="*/ 53 w 93"/>
                <a:gd name="T45" fmla="*/ 75 h 77"/>
                <a:gd name="T46" fmla="*/ 43 w 93"/>
                <a:gd name="T47" fmla="*/ 77 h 77"/>
                <a:gd name="T48" fmla="*/ 33 w 93"/>
                <a:gd name="T49" fmla="*/ 75 h 77"/>
                <a:gd name="T50" fmla="*/ 23 w 93"/>
                <a:gd name="T51" fmla="*/ 72 h 77"/>
                <a:gd name="T52" fmla="*/ 15 w 93"/>
                <a:gd name="T53" fmla="*/ 68 h 77"/>
                <a:gd name="T54" fmla="*/ 7 w 93"/>
                <a:gd name="T55" fmla="*/ 61 h 77"/>
                <a:gd name="T56" fmla="*/ 1 w 93"/>
                <a:gd name="T57" fmla="*/ 54 h 77"/>
                <a:gd name="T58" fmla="*/ 0 w 93"/>
                <a:gd name="T59" fmla="*/ 51 h 77"/>
                <a:gd name="T60" fmla="*/ 0 w 93"/>
                <a:gd name="T61" fmla="*/ 51 h 77"/>
                <a:gd name="T62" fmla="*/ 0 w 93"/>
                <a:gd name="T63" fmla="*/ 51 h 77"/>
                <a:gd name="T64" fmla="*/ 0 w 93"/>
                <a:gd name="T65" fmla="*/ 51 h 77"/>
                <a:gd name="T66" fmla="*/ 0 w 93"/>
                <a:gd name="T67" fmla="*/ 51 h 77"/>
                <a:gd name="T68" fmla="*/ 0 w 93"/>
                <a:gd name="T69" fmla="*/ 51 h 77"/>
                <a:gd name="T70" fmla="*/ 0 w 93"/>
                <a:gd name="T71" fmla="*/ 51 h 77"/>
                <a:gd name="T72" fmla="*/ 0 w 93"/>
                <a:gd name="T73" fmla="*/ 51 h 77"/>
                <a:gd name="T74" fmla="*/ 0 w 93"/>
                <a:gd name="T75" fmla="*/ 51 h 77"/>
                <a:gd name="T76" fmla="*/ 1 w 93"/>
                <a:gd name="T77" fmla="*/ 54 h 77"/>
                <a:gd name="T78" fmla="*/ 8 w 93"/>
                <a:gd name="T79" fmla="*/ 61 h 77"/>
                <a:gd name="T80" fmla="*/ 15 w 93"/>
                <a:gd name="T81" fmla="*/ 66 h 77"/>
                <a:gd name="T82" fmla="*/ 24 w 93"/>
                <a:gd name="T83" fmla="*/ 71 h 77"/>
                <a:gd name="T84" fmla="*/ 33 w 93"/>
                <a:gd name="T85" fmla="*/ 75 h 77"/>
                <a:gd name="T86" fmla="*/ 43 w 93"/>
                <a:gd name="T87" fmla="*/ 75 h 77"/>
                <a:gd name="T88" fmla="*/ 53 w 93"/>
                <a:gd name="T89" fmla="*/ 75 h 77"/>
                <a:gd name="T90" fmla="*/ 61 w 93"/>
                <a:gd name="T91" fmla="*/ 71 h 77"/>
                <a:gd name="T92" fmla="*/ 70 w 93"/>
                <a:gd name="T93" fmla="*/ 66 h 77"/>
                <a:gd name="T94" fmla="*/ 77 w 93"/>
                <a:gd name="T95" fmla="*/ 61 h 77"/>
                <a:gd name="T96" fmla="*/ 84 w 93"/>
                <a:gd name="T97" fmla="*/ 54 h 77"/>
                <a:gd name="T98" fmla="*/ 89 w 93"/>
                <a:gd name="T99" fmla="*/ 45 h 77"/>
                <a:gd name="T100" fmla="*/ 92 w 93"/>
                <a:gd name="T101" fmla="*/ 36 h 77"/>
                <a:gd name="T102" fmla="*/ 92 w 93"/>
                <a:gd name="T103" fmla="*/ 26 h 77"/>
                <a:gd name="T104" fmla="*/ 93 w 93"/>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6"/>
                  </a:moveTo>
                  <a:lnTo>
                    <a:pt x="92" y="16"/>
                  </a:lnTo>
                  <a:lnTo>
                    <a:pt x="89" y="6"/>
                  </a:lnTo>
                  <a:lnTo>
                    <a:pt x="86" y="0"/>
                  </a:lnTo>
                  <a:lnTo>
                    <a:pt x="86" y="0"/>
                  </a:lnTo>
                  <a:lnTo>
                    <a:pt x="86" y="0"/>
                  </a:lnTo>
                  <a:lnTo>
                    <a:pt x="86" y="0"/>
                  </a:lnTo>
                  <a:lnTo>
                    <a:pt x="84" y="0"/>
                  </a:lnTo>
                  <a:lnTo>
                    <a:pt x="84" y="0"/>
                  </a:lnTo>
                  <a:lnTo>
                    <a:pt x="84" y="0"/>
                  </a:lnTo>
                  <a:lnTo>
                    <a:pt x="84" y="0"/>
                  </a:lnTo>
                  <a:lnTo>
                    <a:pt x="84" y="0"/>
                  </a:lnTo>
                  <a:lnTo>
                    <a:pt x="89" y="6"/>
                  </a:lnTo>
                  <a:lnTo>
                    <a:pt x="92" y="16"/>
                  </a:lnTo>
                  <a:lnTo>
                    <a:pt x="92" y="26"/>
                  </a:lnTo>
                  <a:lnTo>
                    <a:pt x="93" y="26"/>
                  </a:lnTo>
                  <a:lnTo>
                    <a:pt x="92" y="36"/>
                  </a:lnTo>
                  <a:lnTo>
                    <a:pt x="89" y="45"/>
                  </a:lnTo>
                  <a:lnTo>
                    <a:pt x="84" y="54"/>
                  </a:lnTo>
                  <a:lnTo>
                    <a:pt x="79" y="61"/>
                  </a:lnTo>
                  <a:lnTo>
                    <a:pt x="70" y="68"/>
                  </a:lnTo>
                  <a:lnTo>
                    <a:pt x="63" y="72"/>
                  </a:lnTo>
                  <a:lnTo>
                    <a:pt x="53" y="75"/>
                  </a:lnTo>
                  <a:lnTo>
                    <a:pt x="43" y="77"/>
                  </a:lnTo>
                  <a:lnTo>
                    <a:pt x="33" y="75"/>
                  </a:lnTo>
                  <a:lnTo>
                    <a:pt x="23" y="72"/>
                  </a:lnTo>
                  <a:lnTo>
                    <a:pt x="15" y="68"/>
                  </a:lnTo>
                  <a:lnTo>
                    <a:pt x="7" y="61"/>
                  </a:lnTo>
                  <a:lnTo>
                    <a:pt x="1" y="54"/>
                  </a:lnTo>
                  <a:lnTo>
                    <a:pt x="0" y="51"/>
                  </a:lnTo>
                  <a:lnTo>
                    <a:pt x="0" y="51"/>
                  </a:lnTo>
                  <a:lnTo>
                    <a:pt x="0" y="51"/>
                  </a:lnTo>
                  <a:lnTo>
                    <a:pt x="0" y="51"/>
                  </a:lnTo>
                  <a:lnTo>
                    <a:pt x="0" y="51"/>
                  </a:lnTo>
                  <a:lnTo>
                    <a:pt x="0" y="51"/>
                  </a:lnTo>
                  <a:lnTo>
                    <a:pt x="0" y="51"/>
                  </a:lnTo>
                  <a:lnTo>
                    <a:pt x="0" y="51"/>
                  </a:lnTo>
                  <a:lnTo>
                    <a:pt x="0" y="51"/>
                  </a:lnTo>
                  <a:lnTo>
                    <a:pt x="1" y="54"/>
                  </a:lnTo>
                  <a:lnTo>
                    <a:pt x="8" y="61"/>
                  </a:lnTo>
                  <a:lnTo>
                    <a:pt x="15" y="66"/>
                  </a:lnTo>
                  <a:lnTo>
                    <a:pt x="24" y="71"/>
                  </a:lnTo>
                  <a:lnTo>
                    <a:pt x="33" y="75"/>
                  </a:lnTo>
                  <a:lnTo>
                    <a:pt x="43" y="75"/>
                  </a:lnTo>
                  <a:lnTo>
                    <a:pt x="53" y="75"/>
                  </a:lnTo>
                  <a:lnTo>
                    <a:pt x="61" y="71"/>
                  </a:lnTo>
                  <a:lnTo>
                    <a:pt x="70" y="66"/>
                  </a:lnTo>
                  <a:lnTo>
                    <a:pt x="77" y="61"/>
                  </a:lnTo>
                  <a:lnTo>
                    <a:pt x="84" y="54"/>
                  </a:lnTo>
                  <a:lnTo>
                    <a:pt x="89" y="45"/>
                  </a:lnTo>
                  <a:lnTo>
                    <a:pt x="92" y="36"/>
                  </a:lnTo>
                  <a:lnTo>
                    <a:pt x="92"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1" name="Freeform 1791"/>
            <p:cNvSpPr>
              <a:spLocks/>
            </p:cNvSpPr>
            <p:nvPr/>
          </p:nvSpPr>
          <p:spPr bwMode="auto">
            <a:xfrm>
              <a:off x="3945" y="2547"/>
              <a:ext cx="92" cy="75"/>
            </a:xfrm>
            <a:custGeom>
              <a:avLst/>
              <a:gdLst>
                <a:gd name="T0" fmla="*/ 92 w 92"/>
                <a:gd name="T1" fmla="*/ 26 h 75"/>
                <a:gd name="T2" fmla="*/ 92 w 92"/>
                <a:gd name="T3" fmla="*/ 16 h 75"/>
                <a:gd name="T4" fmla="*/ 89 w 92"/>
                <a:gd name="T5" fmla="*/ 6 h 75"/>
                <a:gd name="T6" fmla="*/ 84 w 92"/>
                <a:gd name="T7" fmla="*/ 0 h 75"/>
                <a:gd name="T8" fmla="*/ 84 w 92"/>
                <a:gd name="T9" fmla="*/ 0 h 75"/>
                <a:gd name="T10" fmla="*/ 84 w 92"/>
                <a:gd name="T11" fmla="*/ 0 h 75"/>
                <a:gd name="T12" fmla="*/ 84 w 92"/>
                <a:gd name="T13" fmla="*/ 0 h 75"/>
                <a:gd name="T14" fmla="*/ 84 w 92"/>
                <a:gd name="T15" fmla="*/ 0 h 75"/>
                <a:gd name="T16" fmla="*/ 84 w 92"/>
                <a:gd name="T17" fmla="*/ 0 h 75"/>
                <a:gd name="T18" fmla="*/ 84 w 92"/>
                <a:gd name="T19" fmla="*/ 0 h 75"/>
                <a:gd name="T20" fmla="*/ 84 w 92"/>
                <a:gd name="T21" fmla="*/ 0 h 75"/>
                <a:gd name="T22" fmla="*/ 84 w 92"/>
                <a:gd name="T23" fmla="*/ 0 h 75"/>
                <a:gd name="T24" fmla="*/ 87 w 92"/>
                <a:gd name="T25" fmla="*/ 6 h 75"/>
                <a:gd name="T26" fmla="*/ 90 w 92"/>
                <a:gd name="T27" fmla="*/ 16 h 75"/>
                <a:gd name="T28" fmla="*/ 92 w 92"/>
                <a:gd name="T29" fmla="*/ 26 h 75"/>
                <a:gd name="T30" fmla="*/ 92 w 92"/>
                <a:gd name="T31" fmla="*/ 26 h 75"/>
                <a:gd name="T32" fmla="*/ 92 w 92"/>
                <a:gd name="T33" fmla="*/ 36 h 75"/>
                <a:gd name="T34" fmla="*/ 89 w 92"/>
                <a:gd name="T35" fmla="*/ 45 h 75"/>
                <a:gd name="T36" fmla="*/ 84 w 92"/>
                <a:gd name="T37" fmla="*/ 54 h 75"/>
                <a:gd name="T38" fmla="*/ 77 w 92"/>
                <a:gd name="T39" fmla="*/ 61 h 75"/>
                <a:gd name="T40" fmla="*/ 70 w 92"/>
                <a:gd name="T41" fmla="*/ 66 h 75"/>
                <a:gd name="T42" fmla="*/ 61 w 92"/>
                <a:gd name="T43" fmla="*/ 71 h 75"/>
                <a:gd name="T44" fmla="*/ 53 w 92"/>
                <a:gd name="T45" fmla="*/ 75 h 75"/>
                <a:gd name="T46" fmla="*/ 43 w 92"/>
                <a:gd name="T47" fmla="*/ 75 h 75"/>
                <a:gd name="T48" fmla="*/ 33 w 92"/>
                <a:gd name="T49" fmla="*/ 75 h 75"/>
                <a:gd name="T50" fmla="*/ 24 w 92"/>
                <a:gd name="T51" fmla="*/ 71 h 75"/>
                <a:gd name="T52" fmla="*/ 15 w 92"/>
                <a:gd name="T53" fmla="*/ 66 h 75"/>
                <a:gd name="T54" fmla="*/ 8 w 92"/>
                <a:gd name="T55" fmla="*/ 61 h 75"/>
                <a:gd name="T56" fmla="*/ 1 w 92"/>
                <a:gd name="T57" fmla="*/ 54 h 75"/>
                <a:gd name="T58" fmla="*/ 0 w 92"/>
                <a:gd name="T59" fmla="*/ 51 h 75"/>
                <a:gd name="T60" fmla="*/ 0 w 92"/>
                <a:gd name="T61" fmla="*/ 51 h 75"/>
                <a:gd name="T62" fmla="*/ 0 w 92"/>
                <a:gd name="T63" fmla="*/ 49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9 h 75"/>
                <a:gd name="T76" fmla="*/ 2 w 92"/>
                <a:gd name="T77" fmla="*/ 54 h 75"/>
                <a:gd name="T78" fmla="*/ 8 w 92"/>
                <a:gd name="T79" fmla="*/ 61 h 75"/>
                <a:gd name="T80" fmla="*/ 15 w 92"/>
                <a:gd name="T81" fmla="*/ 66 h 75"/>
                <a:gd name="T82" fmla="*/ 24 w 92"/>
                <a:gd name="T83" fmla="*/ 71 h 75"/>
                <a:gd name="T84" fmla="*/ 33 w 92"/>
                <a:gd name="T85" fmla="*/ 74 h 75"/>
                <a:gd name="T86" fmla="*/ 43 w 92"/>
                <a:gd name="T87" fmla="*/ 75 h 75"/>
                <a:gd name="T88" fmla="*/ 53 w 92"/>
                <a:gd name="T89" fmla="*/ 74 h 75"/>
                <a:gd name="T90" fmla="*/ 61 w 92"/>
                <a:gd name="T91" fmla="*/ 71 h 75"/>
                <a:gd name="T92" fmla="*/ 70 w 92"/>
                <a:gd name="T93" fmla="*/ 66 h 75"/>
                <a:gd name="T94" fmla="*/ 77 w 92"/>
                <a:gd name="T95" fmla="*/ 61 h 75"/>
                <a:gd name="T96" fmla="*/ 83 w 92"/>
                <a:gd name="T97" fmla="*/ 54 h 75"/>
                <a:gd name="T98" fmla="*/ 87 w 92"/>
                <a:gd name="T99" fmla="*/ 45 h 75"/>
                <a:gd name="T100" fmla="*/ 90 w 92"/>
                <a:gd name="T101" fmla="*/ 36 h 75"/>
                <a:gd name="T102" fmla="*/ 92 w 92"/>
                <a:gd name="T103" fmla="*/ 26 h 75"/>
                <a:gd name="T104" fmla="*/ 92 w 92"/>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6"/>
                  </a:moveTo>
                  <a:lnTo>
                    <a:pt x="92" y="16"/>
                  </a:lnTo>
                  <a:lnTo>
                    <a:pt x="89" y="6"/>
                  </a:lnTo>
                  <a:lnTo>
                    <a:pt x="84" y="0"/>
                  </a:lnTo>
                  <a:lnTo>
                    <a:pt x="84" y="0"/>
                  </a:lnTo>
                  <a:lnTo>
                    <a:pt x="84" y="0"/>
                  </a:lnTo>
                  <a:lnTo>
                    <a:pt x="84" y="0"/>
                  </a:lnTo>
                  <a:lnTo>
                    <a:pt x="84" y="0"/>
                  </a:lnTo>
                  <a:lnTo>
                    <a:pt x="84" y="0"/>
                  </a:lnTo>
                  <a:lnTo>
                    <a:pt x="84" y="0"/>
                  </a:lnTo>
                  <a:lnTo>
                    <a:pt x="84" y="0"/>
                  </a:lnTo>
                  <a:lnTo>
                    <a:pt x="84" y="0"/>
                  </a:lnTo>
                  <a:lnTo>
                    <a:pt x="87" y="6"/>
                  </a:lnTo>
                  <a:lnTo>
                    <a:pt x="90" y="16"/>
                  </a:lnTo>
                  <a:lnTo>
                    <a:pt x="92" y="26"/>
                  </a:lnTo>
                  <a:lnTo>
                    <a:pt x="92" y="26"/>
                  </a:lnTo>
                  <a:lnTo>
                    <a:pt x="92" y="36"/>
                  </a:lnTo>
                  <a:lnTo>
                    <a:pt x="89" y="45"/>
                  </a:lnTo>
                  <a:lnTo>
                    <a:pt x="84" y="54"/>
                  </a:lnTo>
                  <a:lnTo>
                    <a:pt x="77" y="61"/>
                  </a:lnTo>
                  <a:lnTo>
                    <a:pt x="70" y="66"/>
                  </a:lnTo>
                  <a:lnTo>
                    <a:pt x="61" y="71"/>
                  </a:lnTo>
                  <a:lnTo>
                    <a:pt x="53" y="75"/>
                  </a:lnTo>
                  <a:lnTo>
                    <a:pt x="43" y="75"/>
                  </a:lnTo>
                  <a:lnTo>
                    <a:pt x="33" y="75"/>
                  </a:lnTo>
                  <a:lnTo>
                    <a:pt x="24" y="71"/>
                  </a:lnTo>
                  <a:lnTo>
                    <a:pt x="15" y="66"/>
                  </a:lnTo>
                  <a:lnTo>
                    <a:pt x="8" y="61"/>
                  </a:lnTo>
                  <a:lnTo>
                    <a:pt x="1" y="54"/>
                  </a:lnTo>
                  <a:lnTo>
                    <a:pt x="0" y="51"/>
                  </a:lnTo>
                  <a:lnTo>
                    <a:pt x="0" y="51"/>
                  </a:lnTo>
                  <a:lnTo>
                    <a:pt x="0" y="49"/>
                  </a:lnTo>
                  <a:lnTo>
                    <a:pt x="0" y="49"/>
                  </a:lnTo>
                  <a:lnTo>
                    <a:pt x="0" y="49"/>
                  </a:lnTo>
                  <a:lnTo>
                    <a:pt x="0" y="49"/>
                  </a:lnTo>
                  <a:lnTo>
                    <a:pt x="0" y="49"/>
                  </a:lnTo>
                  <a:lnTo>
                    <a:pt x="0" y="49"/>
                  </a:lnTo>
                  <a:lnTo>
                    <a:pt x="0" y="49"/>
                  </a:lnTo>
                  <a:lnTo>
                    <a:pt x="2" y="54"/>
                  </a:lnTo>
                  <a:lnTo>
                    <a:pt x="8" y="61"/>
                  </a:lnTo>
                  <a:lnTo>
                    <a:pt x="15" y="66"/>
                  </a:lnTo>
                  <a:lnTo>
                    <a:pt x="24" y="71"/>
                  </a:lnTo>
                  <a:lnTo>
                    <a:pt x="33" y="74"/>
                  </a:lnTo>
                  <a:lnTo>
                    <a:pt x="43" y="75"/>
                  </a:lnTo>
                  <a:lnTo>
                    <a:pt x="53" y="74"/>
                  </a:lnTo>
                  <a:lnTo>
                    <a:pt x="61" y="71"/>
                  </a:lnTo>
                  <a:lnTo>
                    <a:pt x="70" y="66"/>
                  </a:lnTo>
                  <a:lnTo>
                    <a:pt x="77" y="61"/>
                  </a:lnTo>
                  <a:lnTo>
                    <a:pt x="83" y="54"/>
                  </a:lnTo>
                  <a:lnTo>
                    <a:pt x="87" y="45"/>
                  </a:lnTo>
                  <a:lnTo>
                    <a:pt x="90" y="36"/>
                  </a:lnTo>
                  <a:lnTo>
                    <a:pt x="92" y="26"/>
                  </a:lnTo>
                  <a:lnTo>
                    <a:pt x="92"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2" name="Freeform 1792"/>
            <p:cNvSpPr>
              <a:spLocks/>
            </p:cNvSpPr>
            <p:nvPr/>
          </p:nvSpPr>
          <p:spPr bwMode="auto">
            <a:xfrm>
              <a:off x="3945" y="2546"/>
              <a:ext cx="92" cy="76"/>
            </a:xfrm>
            <a:custGeom>
              <a:avLst/>
              <a:gdLst>
                <a:gd name="T0" fmla="*/ 92 w 92"/>
                <a:gd name="T1" fmla="*/ 27 h 76"/>
                <a:gd name="T2" fmla="*/ 90 w 92"/>
                <a:gd name="T3" fmla="*/ 17 h 76"/>
                <a:gd name="T4" fmla="*/ 87 w 92"/>
                <a:gd name="T5" fmla="*/ 7 h 76"/>
                <a:gd name="T6" fmla="*/ 84 w 92"/>
                <a:gd name="T7" fmla="*/ 1 h 76"/>
                <a:gd name="T8" fmla="*/ 84 w 92"/>
                <a:gd name="T9" fmla="*/ 0 h 76"/>
                <a:gd name="T10" fmla="*/ 84 w 92"/>
                <a:gd name="T11" fmla="*/ 0 h 76"/>
                <a:gd name="T12" fmla="*/ 84 w 92"/>
                <a:gd name="T13" fmla="*/ 0 h 76"/>
                <a:gd name="T14" fmla="*/ 83 w 92"/>
                <a:gd name="T15" fmla="*/ 0 h 76"/>
                <a:gd name="T16" fmla="*/ 83 w 92"/>
                <a:gd name="T17" fmla="*/ 0 h 76"/>
                <a:gd name="T18" fmla="*/ 83 w 92"/>
                <a:gd name="T19" fmla="*/ 0 h 76"/>
                <a:gd name="T20" fmla="*/ 83 w 92"/>
                <a:gd name="T21" fmla="*/ 0 h 76"/>
                <a:gd name="T22" fmla="*/ 83 w 92"/>
                <a:gd name="T23" fmla="*/ 0 h 76"/>
                <a:gd name="T24" fmla="*/ 87 w 92"/>
                <a:gd name="T25" fmla="*/ 8 h 76"/>
                <a:gd name="T26" fmla="*/ 90 w 92"/>
                <a:gd name="T27" fmla="*/ 17 h 76"/>
                <a:gd name="T28" fmla="*/ 92 w 92"/>
                <a:gd name="T29" fmla="*/ 27 h 76"/>
                <a:gd name="T30" fmla="*/ 92 w 92"/>
                <a:gd name="T31" fmla="*/ 27 h 76"/>
                <a:gd name="T32" fmla="*/ 90 w 92"/>
                <a:gd name="T33" fmla="*/ 37 h 76"/>
                <a:gd name="T34" fmla="*/ 87 w 92"/>
                <a:gd name="T35" fmla="*/ 46 h 76"/>
                <a:gd name="T36" fmla="*/ 83 w 92"/>
                <a:gd name="T37" fmla="*/ 55 h 76"/>
                <a:gd name="T38" fmla="*/ 77 w 92"/>
                <a:gd name="T39" fmla="*/ 62 h 76"/>
                <a:gd name="T40" fmla="*/ 70 w 92"/>
                <a:gd name="T41" fmla="*/ 67 h 76"/>
                <a:gd name="T42" fmla="*/ 61 w 92"/>
                <a:gd name="T43" fmla="*/ 72 h 76"/>
                <a:gd name="T44" fmla="*/ 53 w 92"/>
                <a:gd name="T45" fmla="*/ 75 h 76"/>
                <a:gd name="T46" fmla="*/ 43 w 92"/>
                <a:gd name="T47" fmla="*/ 76 h 76"/>
                <a:gd name="T48" fmla="*/ 33 w 92"/>
                <a:gd name="T49" fmla="*/ 75 h 76"/>
                <a:gd name="T50" fmla="*/ 24 w 92"/>
                <a:gd name="T51" fmla="*/ 72 h 76"/>
                <a:gd name="T52" fmla="*/ 15 w 92"/>
                <a:gd name="T53" fmla="*/ 67 h 76"/>
                <a:gd name="T54" fmla="*/ 8 w 92"/>
                <a:gd name="T55" fmla="*/ 62 h 76"/>
                <a:gd name="T56" fmla="*/ 2 w 92"/>
                <a:gd name="T57" fmla="*/ 55 h 76"/>
                <a:gd name="T58" fmla="*/ 0 w 92"/>
                <a:gd name="T59" fmla="*/ 50 h 76"/>
                <a:gd name="T60" fmla="*/ 0 w 92"/>
                <a:gd name="T61" fmla="*/ 50 h 76"/>
                <a:gd name="T62" fmla="*/ 0 w 92"/>
                <a:gd name="T63" fmla="*/ 50 h 76"/>
                <a:gd name="T64" fmla="*/ 0 w 92"/>
                <a:gd name="T65" fmla="*/ 50 h 76"/>
                <a:gd name="T66" fmla="*/ 0 w 92"/>
                <a:gd name="T67" fmla="*/ 50 h 76"/>
                <a:gd name="T68" fmla="*/ 0 w 92"/>
                <a:gd name="T69" fmla="*/ 50 h 76"/>
                <a:gd name="T70" fmla="*/ 0 w 92"/>
                <a:gd name="T71" fmla="*/ 50 h 76"/>
                <a:gd name="T72" fmla="*/ 0 w 92"/>
                <a:gd name="T73" fmla="*/ 50 h 76"/>
                <a:gd name="T74" fmla="*/ 0 w 92"/>
                <a:gd name="T75" fmla="*/ 49 h 76"/>
                <a:gd name="T76" fmla="*/ 2 w 92"/>
                <a:gd name="T77" fmla="*/ 55 h 76"/>
                <a:gd name="T78" fmla="*/ 8 w 92"/>
                <a:gd name="T79" fmla="*/ 62 h 76"/>
                <a:gd name="T80" fmla="*/ 15 w 92"/>
                <a:gd name="T81" fmla="*/ 67 h 76"/>
                <a:gd name="T82" fmla="*/ 24 w 92"/>
                <a:gd name="T83" fmla="*/ 72 h 76"/>
                <a:gd name="T84" fmla="*/ 33 w 92"/>
                <a:gd name="T85" fmla="*/ 75 h 76"/>
                <a:gd name="T86" fmla="*/ 43 w 92"/>
                <a:gd name="T87" fmla="*/ 75 h 76"/>
                <a:gd name="T88" fmla="*/ 53 w 92"/>
                <a:gd name="T89" fmla="*/ 75 h 76"/>
                <a:gd name="T90" fmla="*/ 61 w 92"/>
                <a:gd name="T91" fmla="*/ 72 h 76"/>
                <a:gd name="T92" fmla="*/ 70 w 92"/>
                <a:gd name="T93" fmla="*/ 67 h 76"/>
                <a:gd name="T94" fmla="*/ 77 w 92"/>
                <a:gd name="T95" fmla="*/ 62 h 76"/>
                <a:gd name="T96" fmla="*/ 83 w 92"/>
                <a:gd name="T97" fmla="*/ 55 h 76"/>
                <a:gd name="T98" fmla="*/ 87 w 92"/>
                <a:gd name="T99" fmla="*/ 46 h 76"/>
                <a:gd name="T100" fmla="*/ 90 w 92"/>
                <a:gd name="T101" fmla="*/ 37 h 76"/>
                <a:gd name="T102" fmla="*/ 92 w 92"/>
                <a:gd name="T103" fmla="*/ 27 h 76"/>
                <a:gd name="T104" fmla="*/ 92 w 92"/>
                <a:gd name="T105"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7"/>
                  </a:moveTo>
                  <a:lnTo>
                    <a:pt x="90" y="17"/>
                  </a:lnTo>
                  <a:lnTo>
                    <a:pt x="87" y="7"/>
                  </a:lnTo>
                  <a:lnTo>
                    <a:pt x="84" y="1"/>
                  </a:lnTo>
                  <a:lnTo>
                    <a:pt x="84" y="0"/>
                  </a:lnTo>
                  <a:lnTo>
                    <a:pt x="84" y="0"/>
                  </a:lnTo>
                  <a:lnTo>
                    <a:pt x="84" y="0"/>
                  </a:lnTo>
                  <a:lnTo>
                    <a:pt x="83" y="0"/>
                  </a:lnTo>
                  <a:lnTo>
                    <a:pt x="83" y="0"/>
                  </a:lnTo>
                  <a:lnTo>
                    <a:pt x="83" y="0"/>
                  </a:lnTo>
                  <a:lnTo>
                    <a:pt x="83" y="0"/>
                  </a:lnTo>
                  <a:lnTo>
                    <a:pt x="83" y="0"/>
                  </a:lnTo>
                  <a:lnTo>
                    <a:pt x="87" y="8"/>
                  </a:lnTo>
                  <a:lnTo>
                    <a:pt x="90" y="17"/>
                  </a:lnTo>
                  <a:lnTo>
                    <a:pt x="92" y="27"/>
                  </a:lnTo>
                  <a:lnTo>
                    <a:pt x="92" y="27"/>
                  </a:lnTo>
                  <a:lnTo>
                    <a:pt x="90" y="37"/>
                  </a:lnTo>
                  <a:lnTo>
                    <a:pt x="87" y="46"/>
                  </a:lnTo>
                  <a:lnTo>
                    <a:pt x="83" y="55"/>
                  </a:lnTo>
                  <a:lnTo>
                    <a:pt x="77" y="62"/>
                  </a:lnTo>
                  <a:lnTo>
                    <a:pt x="70" y="67"/>
                  </a:lnTo>
                  <a:lnTo>
                    <a:pt x="61" y="72"/>
                  </a:lnTo>
                  <a:lnTo>
                    <a:pt x="53" y="75"/>
                  </a:lnTo>
                  <a:lnTo>
                    <a:pt x="43" y="76"/>
                  </a:lnTo>
                  <a:lnTo>
                    <a:pt x="33" y="75"/>
                  </a:lnTo>
                  <a:lnTo>
                    <a:pt x="24" y="72"/>
                  </a:lnTo>
                  <a:lnTo>
                    <a:pt x="15" y="67"/>
                  </a:lnTo>
                  <a:lnTo>
                    <a:pt x="8" y="62"/>
                  </a:lnTo>
                  <a:lnTo>
                    <a:pt x="2" y="55"/>
                  </a:lnTo>
                  <a:lnTo>
                    <a:pt x="0" y="50"/>
                  </a:lnTo>
                  <a:lnTo>
                    <a:pt x="0" y="50"/>
                  </a:lnTo>
                  <a:lnTo>
                    <a:pt x="0" y="50"/>
                  </a:lnTo>
                  <a:lnTo>
                    <a:pt x="0" y="50"/>
                  </a:lnTo>
                  <a:lnTo>
                    <a:pt x="0" y="50"/>
                  </a:lnTo>
                  <a:lnTo>
                    <a:pt x="0" y="50"/>
                  </a:lnTo>
                  <a:lnTo>
                    <a:pt x="0" y="50"/>
                  </a:lnTo>
                  <a:lnTo>
                    <a:pt x="0" y="50"/>
                  </a:lnTo>
                  <a:lnTo>
                    <a:pt x="0" y="49"/>
                  </a:lnTo>
                  <a:lnTo>
                    <a:pt x="2" y="55"/>
                  </a:lnTo>
                  <a:lnTo>
                    <a:pt x="8" y="62"/>
                  </a:lnTo>
                  <a:lnTo>
                    <a:pt x="15" y="67"/>
                  </a:lnTo>
                  <a:lnTo>
                    <a:pt x="24" y="72"/>
                  </a:lnTo>
                  <a:lnTo>
                    <a:pt x="33" y="75"/>
                  </a:lnTo>
                  <a:lnTo>
                    <a:pt x="43" y="75"/>
                  </a:lnTo>
                  <a:lnTo>
                    <a:pt x="53" y="75"/>
                  </a:lnTo>
                  <a:lnTo>
                    <a:pt x="61" y="72"/>
                  </a:lnTo>
                  <a:lnTo>
                    <a:pt x="70" y="67"/>
                  </a:lnTo>
                  <a:lnTo>
                    <a:pt x="77" y="62"/>
                  </a:lnTo>
                  <a:lnTo>
                    <a:pt x="83" y="55"/>
                  </a:lnTo>
                  <a:lnTo>
                    <a:pt x="87" y="46"/>
                  </a:lnTo>
                  <a:lnTo>
                    <a:pt x="90" y="37"/>
                  </a:lnTo>
                  <a:lnTo>
                    <a:pt x="92" y="27"/>
                  </a:lnTo>
                  <a:lnTo>
                    <a:pt x="92" y="2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3" name="Freeform 1793"/>
            <p:cNvSpPr>
              <a:spLocks/>
            </p:cNvSpPr>
            <p:nvPr/>
          </p:nvSpPr>
          <p:spPr bwMode="auto">
            <a:xfrm>
              <a:off x="3945" y="2546"/>
              <a:ext cx="92" cy="75"/>
            </a:xfrm>
            <a:custGeom>
              <a:avLst/>
              <a:gdLst>
                <a:gd name="T0" fmla="*/ 92 w 92"/>
                <a:gd name="T1" fmla="*/ 27 h 75"/>
                <a:gd name="T2" fmla="*/ 90 w 92"/>
                <a:gd name="T3" fmla="*/ 17 h 75"/>
                <a:gd name="T4" fmla="*/ 87 w 92"/>
                <a:gd name="T5" fmla="*/ 8 h 75"/>
                <a:gd name="T6" fmla="*/ 83 w 92"/>
                <a:gd name="T7" fmla="*/ 0 h 75"/>
                <a:gd name="T8" fmla="*/ 83 w 92"/>
                <a:gd name="T9" fmla="*/ 0 h 75"/>
                <a:gd name="T10" fmla="*/ 83 w 92"/>
                <a:gd name="T11" fmla="*/ 0 h 75"/>
                <a:gd name="T12" fmla="*/ 83 w 92"/>
                <a:gd name="T13" fmla="*/ 0 h 75"/>
                <a:gd name="T14" fmla="*/ 83 w 92"/>
                <a:gd name="T15" fmla="*/ 0 h 75"/>
                <a:gd name="T16" fmla="*/ 83 w 92"/>
                <a:gd name="T17" fmla="*/ 0 h 75"/>
                <a:gd name="T18" fmla="*/ 83 w 92"/>
                <a:gd name="T19" fmla="*/ 0 h 75"/>
                <a:gd name="T20" fmla="*/ 83 w 92"/>
                <a:gd name="T21" fmla="*/ 0 h 75"/>
                <a:gd name="T22" fmla="*/ 83 w 92"/>
                <a:gd name="T23" fmla="*/ 0 h 75"/>
                <a:gd name="T24" fmla="*/ 87 w 92"/>
                <a:gd name="T25" fmla="*/ 8 h 75"/>
                <a:gd name="T26" fmla="*/ 90 w 92"/>
                <a:gd name="T27" fmla="*/ 17 h 75"/>
                <a:gd name="T28" fmla="*/ 90 w 92"/>
                <a:gd name="T29" fmla="*/ 27 h 75"/>
                <a:gd name="T30" fmla="*/ 92 w 92"/>
                <a:gd name="T31" fmla="*/ 27 h 75"/>
                <a:gd name="T32" fmla="*/ 90 w 92"/>
                <a:gd name="T33" fmla="*/ 37 h 75"/>
                <a:gd name="T34" fmla="*/ 87 w 92"/>
                <a:gd name="T35" fmla="*/ 46 h 75"/>
                <a:gd name="T36" fmla="*/ 83 w 92"/>
                <a:gd name="T37" fmla="*/ 55 h 75"/>
                <a:gd name="T38" fmla="*/ 77 w 92"/>
                <a:gd name="T39" fmla="*/ 62 h 75"/>
                <a:gd name="T40" fmla="*/ 70 w 92"/>
                <a:gd name="T41" fmla="*/ 67 h 75"/>
                <a:gd name="T42" fmla="*/ 61 w 92"/>
                <a:gd name="T43" fmla="*/ 72 h 75"/>
                <a:gd name="T44" fmla="*/ 53 w 92"/>
                <a:gd name="T45" fmla="*/ 75 h 75"/>
                <a:gd name="T46" fmla="*/ 43 w 92"/>
                <a:gd name="T47" fmla="*/ 75 h 75"/>
                <a:gd name="T48" fmla="*/ 33 w 92"/>
                <a:gd name="T49" fmla="*/ 75 h 75"/>
                <a:gd name="T50" fmla="*/ 24 w 92"/>
                <a:gd name="T51" fmla="*/ 72 h 75"/>
                <a:gd name="T52" fmla="*/ 15 w 92"/>
                <a:gd name="T53" fmla="*/ 67 h 75"/>
                <a:gd name="T54" fmla="*/ 8 w 92"/>
                <a:gd name="T55" fmla="*/ 62 h 75"/>
                <a:gd name="T56" fmla="*/ 2 w 92"/>
                <a:gd name="T57" fmla="*/ 55 h 75"/>
                <a:gd name="T58" fmla="*/ 0 w 92"/>
                <a:gd name="T59" fmla="*/ 49 h 75"/>
                <a:gd name="T60" fmla="*/ 0 w 92"/>
                <a:gd name="T61" fmla="*/ 49 h 75"/>
                <a:gd name="T62" fmla="*/ 0 w 92"/>
                <a:gd name="T63" fmla="*/ 49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9 h 75"/>
                <a:gd name="T76" fmla="*/ 2 w 92"/>
                <a:gd name="T77" fmla="*/ 53 h 75"/>
                <a:gd name="T78" fmla="*/ 8 w 92"/>
                <a:gd name="T79" fmla="*/ 60 h 75"/>
                <a:gd name="T80" fmla="*/ 15 w 92"/>
                <a:gd name="T81" fmla="*/ 66 h 75"/>
                <a:gd name="T82" fmla="*/ 24 w 92"/>
                <a:gd name="T83" fmla="*/ 72 h 75"/>
                <a:gd name="T84" fmla="*/ 33 w 92"/>
                <a:gd name="T85" fmla="*/ 73 h 75"/>
                <a:gd name="T86" fmla="*/ 43 w 92"/>
                <a:gd name="T87" fmla="*/ 75 h 75"/>
                <a:gd name="T88" fmla="*/ 53 w 92"/>
                <a:gd name="T89" fmla="*/ 73 h 75"/>
                <a:gd name="T90" fmla="*/ 61 w 92"/>
                <a:gd name="T91" fmla="*/ 72 h 75"/>
                <a:gd name="T92" fmla="*/ 70 w 92"/>
                <a:gd name="T93" fmla="*/ 66 h 75"/>
                <a:gd name="T94" fmla="*/ 77 w 92"/>
                <a:gd name="T95" fmla="*/ 60 h 75"/>
                <a:gd name="T96" fmla="*/ 83 w 92"/>
                <a:gd name="T97" fmla="*/ 53 h 75"/>
                <a:gd name="T98" fmla="*/ 87 w 92"/>
                <a:gd name="T99" fmla="*/ 46 h 75"/>
                <a:gd name="T100" fmla="*/ 90 w 92"/>
                <a:gd name="T101" fmla="*/ 36 h 75"/>
                <a:gd name="T102" fmla="*/ 90 w 92"/>
                <a:gd name="T103" fmla="*/ 27 h 75"/>
                <a:gd name="T104" fmla="*/ 92 w 92"/>
                <a:gd name="T105"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7"/>
                  </a:moveTo>
                  <a:lnTo>
                    <a:pt x="90" y="17"/>
                  </a:lnTo>
                  <a:lnTo>
                    <a:pt x="87" y="8"/>
                  </a:lnTo>
                  <a:lnTo>
                    <a:pt x="83" y="0"/>
                  </a:lnTo>
                  <a:lnTo>
                    <a:pt x="83" y="0"/>
                  </a:lnTo>
                  <a:lnTo>
                    <a:pt x="83" y="0"/>
                  </a:lnTo>
                  <a:lnTo>
                    <a:pt x="83" y="0"/>
                  </a:lnTo>
                  <a:lnTo>
                    <a:pt x="83" y="0"/>
                  </a:lnTo>
                  <a:lnTo>
                    <a:pt x="83" y="0"/>
                  </a:lnTo>
                  <a:lnTo>
                    <a:pt x="83" y="0"/>
                  </a:lnTo>
                  <a:lnTo>
                    <a:pt x="83" y="0"/>
                  </a:lnTo>
                  <a:lnTo>
                    <a:pt x="83" y="0"/>
                  </a:lnTo>
                  <a:lnTo>
                    <a:pt x="87" y="8"/>
                  </a:lnTo>
                  <a:lnTo>
                    <a:pt x="90" y="17"/>
                  </a:lnTo>
                  <a:lnTo>
                    <a:pt x="90" y="27"/>
                  </a:lnTo>
                  <a:lnTo>
                    <a:pt x="92" y="27"/>
                  </a:lnTo>
                  <a:lnTo>
                    <a:pt x="90" y="37"/>
                  </a:lnTo>
                  <a:lnTo>
                    <a:pt x="87" y="46"/>
                  </a:lnTo>
                  <a:lnTo>
                    <a:pt x="83" y="55"/>
                  </a:lnTo>
                  <a:lnTo>
                    <a:pt x="77" y="62"/>
                  </a:lnTo>
                  <a:lnTo>
                    <a:pt x="70" y="67"/>
                  </a:lnTo>
                  <a:lnTo>
                    <a:pt x="61" y="72"/>
                  </a:lnTo>
                  <a:lnTo>
                    <a:pt x="53" y="75"/>
                  </a:lnTo>
                  <a:lnTo>
                    <a:pt x="43" y="75"/>
                  </a:lnTo>
                  <a:lnTo>
                    <a:pt x="33" y="75"/>
                  </a:lnTo>
                  <a:lnTo>
                    <a:pt x="24" y="72"/>
                  </a:lnTo>
                  <a:lnTo>
                    <a:pt x="15" y="67"/>
                  </a:lnTo>
                  <a:lnTo>
                    <a:pt x="8" y="62"/>
                  </a:lnTo>
                  <a:lnTo>
                    <a:pt x="2" y="55"/>
                  </a:lnTo>
                  <a:lnTo>
                    <a:pt x="0" y="49"/>
                  </a:lnTo>
                  <a:lnTo>
                    <a:pt x="0" y="49"/>
                  </a:lnTo>
                  <a:lnTo>
                    <a:pt x="0" y="49"/>
                  </a:lnTo>
                  <a:lnTo>
                    <a:pt x="0" y="49"/>
                  </a:lnTo>
                  <a:lnTo>
                    <a:pt x="0" y="49"/>
                  </a:lnTo>
                  <a:lnTo>
                    <a:pt x="0" y="49"/>
                  </a:lnTo>
                  <a:lnTo>
                    <a:pt x="0" y="49"/>
                  </a:lnTo>
                  <a:lnTo>
                    <a:pt x="0" y="49"/>
                  </a:lnTo>
                  <a:lnTo>
                    <a:pt x="0" y="49"/>
                  </a:lnTo>
                  <a:lnTo>
                    <a:pt x="2" y="53"/>
                  </a:lnTo>
                  <a:lnTo>
                    <a:pt x="8" y="60"/>
                  </a:lnTo>
                  <a:lnTo>
                    <a:pt x="15" y="66"/>
                  </a:lnTo>
                  <a:lnTo>
                    <a:pt x="24" y="72"/>
                  </a:lnTo>
                  <a:lnTo>
                    <a:pt x="33" y="73"/>
                  </a:lnTo>
                  <a:lnTo>
                    <a:pt x="43" y="75"/>
                  </a:lnTo>
                  <a:lnTo>
                    <a:pt x="53" y="73"/>
                  </a:lnTo>
                  <a:lnTo>
                    <a:pt x="61" y="72"/>
                  </a:lnTo>
                  <a:lnTo>
                    <a:pt x="70" y="66"/>
                  </a:lnTo>
                  <a:lnTo>
                    <a:pt x="77" y="60"/>
                  </a:lnTo>
                  <a:lnTo>
                    <a:pt x="83" y="53"/>
                  </a:lnTo>
                  <a:lnTo>
                    <a:pt x="87" y="46"/>
                  </a:lnTo>
                  <a:lnTo>
                    <a:pt x="90" y="36"/>
                  </a:lnTo>
                  <a:lnTo>
                    <a:pt x="90" y="27"/>
                  </a:lnTo>
                  <a:lnTo>
                    <a:pt x="92" y="2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4" name="Freeform 1794"/>
            <p:cNvSpPr>
              <a:spLocks/>
            </p:cNvSpPr>
            <p:nvPr/>
          </p:nvSpPr>
          <p:spPr bwMode="auto">
            <a:xfrm>
              <a:off x="3945" y="2546"/>
              <a:ext cx="90" cy="75"/>
            </a:xfrm>
            <a:custGeom>
              <a:avLst/>
              <a:gdLst>
                <a:gd name="T0" fmla="*/ 90 w 90"/>
                <a:gd name="T1" fmla="*/ 27 h 75"/>
                <a:gd name="T2" fmla="*/ 90 w 90"/>
                <a:gd name="T3" fmla="*/ 17 h 75"/>
                <a:gd name="T4" fmla="*/ 87 w 90"/>
                <a:gd name="T5" fmla="*/ 8 h 75"/>
                <a:gd name="T6" fmla="*/ 83 w 90"/>
                <a:gd name="T7" fmla="*/ 0 h 75"/>
                <a:gd name="T8" fmla="*/ 83 w 90"/>
                <a:gd name="T9" fmla="*/ 0 h 75"/>
                <a:gd name="T10" fmla="*/ 83 w 90"/>
                <a:gd name="T11" fmla="*/ 0 h 75"/>
                <a:gd name="T12" fmla="*/ 83 w 90"/>
                <a:gd name="T13" fmla="*/ 0 h 75"/>
                <a:gd name="T14" fmla="*/ 82 w 90"/>
                <a:gd name="T15" fmla="*/ 0 h 75"/>
                <a:gd name="T16" fmla="*/ 82 w 90"/>
                <a:gd name="T17" fmla="*/ 0 h 75"/>
                <a:gd name="T18" fmla="*/ 82 w 90"/>
                <a:gd name="T19" fmla="*/ 0 h 75"/>
                <a:gd name="T20" fmla="*/ 82 w 90"/>
                <a:gd name="T21" fmla="*/ 0 h 75"/>
                <a:gd name="T22" fmla="*/ 82 w 90"/>
                <a:gd name="T23" fmla="*/ 0 h 75"/>
                <a:gd name="T24" fmla="*/ 82 w 90"/>
                <a:gd name="T25" fmla="*/ 0 h 75"/>
                <a:gd name="T26" fmla="*/ 86 w 90"/>
                <a:gd name="T27" fmla="*/ 8 h 75"/>
                <a:gd name="T28" fmla="*/ 89 w 90"/>
                <a:gd name="T29" fmla="*/ 17 h 75"/>
                <a:gd name="T30" fmla="*/ 90 w 90"/>
                <a:gd name="T31" fmla="*/ 27 h 75"/>
                <a:gd name="T32" fmla="*/ 90 w 90"/>
                <a:gd name="T33" fmla="*/ 27 h 75"/>
                <a:gd name="T34" fmla="*/ 90 w 90"/>
                <a:gd name="T35" fmla="*/ 36 h 75"/>
                <a:gd name="T36" fmla="*/ 87 w 90"/>
                <a:gd name="T37" fmla="*/ 46 h 75"/>
                <a:gd name="T38" fmla="*/ 83 w 90"/>
                <a:gd name="T39" fmla="*/ 53 h 75"/>
                <a:gd name="T40" fmla="*/ 77 w 90"/>
                <a:gd name="T41" fmla="*/ 60 h 75"/>
                <a:gd name="T42" fmla="*/ 70 w 90"/>
                <a:gd name="T43" fmla="*/ 66 h 75"/>
                <a:gd name="T44" fmla="*/ 61 w 90"/>
                <a:gd name="T45" fmla="*/ 72 h 75"/>
                <a:gd name="T46" fmla="*/ 53 w 90"/>
                <a:gd name="T47" fmla="*/ 73 h 75"/>
                <a:gd name="T48" fmla="*/ 43 w 90"/>
                <a:gd name="T49" fmla="*/ 75 h 75"/>
                <a:gd name="T50" fmla="*/ 33 w 90"/>
                <a:gd name="T51" fmla="*/ 73 h 75"/>
                <a:gd name="T52" fmla="*/ 24 w 90"/>
                <a:gd name="T53" fmla="*/ 72 h 75"/>
                <a:gd name="T54" fmla="*/ 15 w 90"/>
                <a:gd name="T55" fmla="*/ 66 h 75"/>
                <a:gd name="T56" fmla="*/ 8 w 90"/>
                <a:gd name="T57" fmla="*/ 60 h 75"/>
                <a:gd name="T58" fmla="*/ 2 w 90"/>
                <a:gd name="T59" fmla="*/ 53 h 75"/>
                <a:gd name="T60" fmla="*/ 0 w 90"/>
                <a:gd name="T61" fmla="*/ 49 h 75"/>
                <a:gd name="T62" fmla="*/ 90 w 90"/>
                <a:gd name="T63" fmla="*/ 27 h 75"/>
                <a:gd name="T64" fmla="*/ 1 w 90"/>
                <a:gd name="T65" fmla="*/ 47 h 75"/>
                <a:gd name="T66" fmla="*/ 4 w 90"/>
                <a:gd name="T67" fmla="*/ 53 h 75"/>
                <a:gd name="T68" fmla="*/ 10 w 90"/>
                <a:gd name="T69" fmla="*/ 60 h 75"/>
                <a:gd name="T70" fmla="*/ 17 w 90"/>
                <a:gd name="T71" fmla="*/ 66 h 75"/>
                <a:gd name="T72" fmla="*/ 24 w 90"/>
                <a:gd name="T73" fmla="*/ 70 h 75"/>
                <a:gd name="T74" fmla="*/ 33 w 90"/>
                <a:gd name="T75" fmla="*/ 73 h 75"/>
                <a:gd name="T76" fmla="*/ 43 w 90"/>
                <a:gd name="T77" fmla="*/ 75 h 75"/>
                <a:gd name="T78" fmla="*/ 53 w 90"/>
                <a:gd name="T79" fmla="*/ 73 h 75"/>
                <a:gd name="T80" fmla="*/ 61 w 90"/>
                <a:gd name="T81" fmla="*/ 70 h 75"/>
                <a:gd name="T82" fmla="*/ 69 w 90"/>
                <a:gd name="T83" fmla="*/ 66 h 75"/>
                <a:gd name="T84" fmla="*/ 76 w 90"/>
                <a:gd name="T85" fmla="*/ 60 h 75"/>
                <a:gd name="T86" fmla="*/ 82 w 90"/>
                <a:gd name="T87" fmla="*/ 53 h 75"/>
                <a:gd name="T88" fmla="*/ 86 w 90"/>
                <a:gd name="T89" fmla="*/ 46 h 75"/>
                <a:gd name="T90" fmla="*/ 89 w 90"/>
                <a:gd name="T91" fmla="*/ 36 h 75"/>
                <a:gd name="T92" fmla="*/ 90 w 90"/>
                <a:gd name="T93" fmla="*/ 27 h 75"/>
                <a:gd name="T94" fmla="*/ 90 w 90"/>
                <a:gd name="T95" fmla="*/ 27 h 75"/>
                <a:gd name="T96" fmla="*/ 1 w 90"/>
                <a:gd name="T97" fmla="*/ 47 h 75"/>
                <a:gd name="T98" fmla="*/ 90 w 90"/>
                <a:gd name="T9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5">
                  <a:moveTo>
                    <a:pt x="90" y="27"/>
                  </a:moveTo>
                  <a:lnTo>
                    <a:pt x="90" y="17"/>
                  </a:lnTo>
                  <a:lnTo>
                    <a:pt x="87" y="8"/>
                  </a:lnTo>
                  <a:lnTo>
                    <a:pt x="83" y="0"/>
                  </a:lnTo>
                  <a:lnTo>
                    <a:pt x="83" y="0"/>
                  </a:lnTo>
                  <a:lnTo>
                    <a:pt x="83" y="0"/>
                  </a:lnTo>
                  <a:lnTo>
                    <a:pt x="83" y="0"/>
                  </a:lnTo>
                  <a:lnTo>
                    <a:pt x="82" y="0"/>
                  </a:lnTo>
                  <a:lnTo>
                    <a:pt x="82" y="0"/>
                  </a:lnTo>
                  <a:lnTo>
                    <a:pt x="82" y="0"/>
                  </a:lnTo>
                  <a:lnTo>
                    <a:pt x="82" y="0"/>
                  </a:lnTo>
                  <a:lnTo>
                    <a:pt x="82" y="0"/>
                  </a:lnTo>
                  <a:lnTo>
                    <a:pt x="82" y="0"/>
                  </a:lnTo>
                  <a:lnTo>
                    <a:pt x="86" y="8"/>
                  </a:lnTo>
                  <a:lnTo>
                    <a:pt x="89" y="17"/>
                  </a:lnTo>
                  <a:lnTo>
                    <a:pt x="90" y="27"/>
                  </a:lnTo>
                  <a:lnTo>
                    <a:pt x="90" y="27"/>
                  </a:lnTo>
                  <a:lnTo>
                    <a:pt x="90" y="36"/>
                  </a:lnTo>
                  <a:lnTo>
                    <a:pt x="87" y="46"/>
                  </a:lnTo>
                  <a:lnTo>
                    <a:pt x="83" y="53"/>
                  </a:lnTo>
                  <a:lnTo>
                    <a:pt x="77" y="60"/>
                  </a:lnTo>
                  <a:lnTo>
                    <a:pt x="70" y="66"/>
                  </a:lnTo>
                  <a:lnTo>
                    <a:pt x="61" y="72"/>
                  </a:lnTo>
                  <a:lnTo>
                    <a:pt x="53" y="73"/>
                  </a:lnTo>
                  <a:lnTo>
                    <a:pt x="43" y="75"/>
                  </a:lnTo>
                  <a:lnTo>
                    <a:pt x="33" y="73"/>
                  </a:lnTo>
                  <a:lnTo>
                    <a:pt x="24" y="72"/>
                  </a:lnTo>
                  <a:lnTo>
                    <a:pt x="15" y="66"/>
                  </a:lnTo>
                  <a:lnTo>
                    <a:pt x="8" y="60"/>
                  </a:lnTo>
                  <a:lnTo>
                    <a:pt x="2" y="53"/>
                  </a:lnTo>
                  <a:lnTo>
                    <a:pt x="0" y="49"/>
                  </a:lnTo>
                  <a:lnTo>
                    <a:pt x="90" y="27"/>
                  </a:lnTo>
                  <a:lnTo>
                    <a:pt x="1" y="47"/>
                  </a:lnTo>
                  <a:lnTo>
                    <a:pt x="4" y="53"/>
                  </a:lnTo>
                  <a:lnTo>
                    <a:pt x="10" y="60"/>
                  </a:lnTo>
                  <a:lnTo>
                    <a:pt x="17" y="66"/>
                  </a:lnTo>
                  <a:lnTo>
                    <a:pt x="24" y="70"/>
                  </a:lnTo>
                  <a:lnTo>
                    <a:pt x="33" y="73"/>
                  </a:lnTo>
                  <a:lnTo>
                    <a:pt x="43" y="75"/>
                  </a:lnTo>
                  <a:lnTo>
                    <a:pt x="53" y="73"/>
                  </a:lnTo>
                  <a:lnTo>
                    <a:pt x="61" y="70"/>
                  </a:lnTo>
                  <a:lnTo>
                    <a:pt x="69" y="66"/>
                  </a:lnTo>
                  <a:lnTo>
                    <a:pt x="76" y="60"/>
                  </a:lnTo>
                  <a:lnTo>
                    <a:pt x="82" y="53"/>
                  </a:lnTo>
                  <a:lnTo>
                    <a:pt x="86" y="46"/>
                  </a:lnTo>
                  <a:lnTo>
                    <a:pt x="89" y="36"/>
                  </a:lnTo>
                  <a:lnTo>
                    <a:pt x="90" y="27"/>
                  </a:lnTo>
                  <a:lnTo>
                    <a:pt x="90" y="27"/>
                  </a:lnTo>
                  <a:lnTo>
                    <a:pt x="1" y="47"/>
                  </a:lnTo>
                  <a:lnTo>
                    <a:pt x="90"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5" name="Freeform 1795"/>
            <p:cNvSpPr>
              <a:spLocks/>
            </p:cNvSpPr>
            <p:nvPr/>
          </p:nvSpPr>
          <p:spPr bwMode="auto">
            <a:xfrm>
              <a:off x="3946" y="2546"/>
              <a:ext cx="89" cy="75"/>
            </a:xfrm>
            <a:custGeom>
              <a:avLst/>
              <a:gdLst>
                <a:gd name="T0" fmla="*/ 89 w 89"/>
                <a:gd name="T1" fmla="*/ 27 h 75"/>
                <a:gd name="T2" fmla="*/ 88 w 89"/>
                <a:gd name="T3" fmla="*/ 17 h 75"/>
                <a:gd name="T4" fmla="*/ 85 w 89"/>
                <a:gd name="T5" fmla="*/ 8 h 75"/>
                <a:gd name="T6" fmla="*/ 81 w 89"/>
                <a:gd name="T7" fmla="*/ 0 h 75"/>
                <a:gd name="T8" fmla="*/ 81 w 89"/>
                <a:gd name="T9" fmla="*/ 0 h 75"/>
                <a:gd name="T10" fmla="*/ 81 w 89"/>
                <a:gd name="T11" fmla="*/ 0 h 75"/>
                <a:gd name="T12" fmla="*/ 81 w 89"/>
                <a:gd name="T13" fmla="*/ 0 h 75"/>
                <a:gd name="T14" fmla="*/ 81 w 89"/>
                <a:gd name="T15" fmla="*/ 0 h 75"/>
                <a:gd name="T16" fmla="*/ 81 w 89"/>
                <a:gd name="T17" fmla="*/ 0 h 75"/>
                <a:gd name="T18" fmla="*/ 81 w 89"/>
                <a:gd name="T19" fmla="*/ 0 h 75"/>
                <a:gd name="T20" fmla="*/ 81 w 89"/>
                <a:gd name="T21" fmla="*/ 0 h 75"/>
                <a:gd name="T22" fmla="*/ 81 w 89"/>
                <a:gd name="T23" fmla="*/ 0 h 75"/>
                <a:gd name="T24" fmla="*/ 81 w 89"/>
                <a:gd name="T25" fmla="*/ 0 h 75"/>
                <a:gd name="T26" fmla="*/ 81 w 89"/>
                <a:gd name="T27" fmla="*/ 0 h 75"/>
                <a:gd name="T28" fmla="*/ 85 w 89"/>
                <a:gd name="T29" fmla="*/ 8 h 75"/>
                <a:gd name="T30" fmla="*/ 88 w 89"/>
                <a:gd name="T31" fmla="*/ 17 h 75"/>
                <a:gd name="T32" fmla="*/ 89 w 89"/>
                <a:gd name="T33" fmla="*/ 27 h 75"/>
                <a:gd name="T34" fmla="*/ 89 w 89"/>
                <a:gd name="T35" fmla="*/ 27 h 75"/>
                <a:gd name="T36" fmla="*/ 88 w 89"/>
                <a:gd name="T37" fmla="*/ 36 h 75"/>
                <a:gd name="T38" fmla="*/ 85 w 89"/>
                <a:gd name="T39" fmla="*/ 46 h 75"/>
                <a:gd name="T40" fmla="*/ 81 w 89"/>
                <a:gd name="T41" fmla="*/ 53 h 75"/>
                <a:gd name="T42" fmla="*/ 75 w 89"/>
                <a:gd name="T43" fmla="*/ 60 h 75"/>
                <a:gd name="T44" fmla="*/ 68 w 89"/>
                <a:gd name="T45" fmla="*/ 66 h 75"/>
                <a:gd name="T46" fmla="*/ 60 w 89"/>
                <a:gd name="T47" fmla="*/ 70 h 75"/>
                <a:gd name="T48" fmla="*/ 52 w 89"/>
                <a:gd name="T49" fmla="*/ 73 h 75"/>
                <a:gd name="T50" fmla="*/ 42 w 89"/>
                <a:gd name="T51" fmla="*/ 75 h 75"/>
                <a:gd name="T52" fmla="*/ 32 w 89"/>
                <a:gd name="T53" fmla="*/ 73 h 75"/>
                <a:gd name="T54" fmla="*/ 23 w 89"/>
                <a:gd name="T55" fmla="*/ 70 h 75"/>
                <a:gd name="T56" fmla="*/ 16 w 89"/>
                <a:gd name="T57" fmla="*/ 66 h 75"/>
                <a:gd name="T58" fmla="*/ 9 w 89"/>
                <a:gd name="T59" fmla="*/ 60 h 75"/>
                <a:gd name="T60" fmla="*/ 3 w 89"/>
                <a:gd name="T61" fmla="*/ 53 h 75"/>
                <a:gd name="T62" fmla="*/ 0 w 89"/>
                <a:gd name="T63" fmla="*/ 47 h 75"/>
                <a:gd name="T64" fmla="*/ 0 w 89"/>
                <a:gd name="T65" fmla="*/ 47 h 75"/>
                <a:gd name="T66" fmla="*/ 0 w 89"/>
                <a:gd name="T67" fmla="*/ 47 h 75"/>
                <a:gd name="T68" fmla="*/ 0 w 89"/>
                <a:gd name="T69" fmla="*/ 47 h 75"/>
                <a:gd name="T70" fmla="*/ 0 w 89"/>
                <a:gd name="T71" fmla="*/ 47 h 75"/>
                <a:gd name="T72" fmla="*/ 0 w 89"/>
                <a:gd name="T73" fmla="*/ 47 h 75"/>
                <a:gd name="T74" fmla="*/ 0 w 89"/>
                <a:gd name="T75" fmla="*/ 47 h 75"/>
                <a:gd name="T76" fmla="*/ 0 w 89"/>
                <a:gd name="T77" fmla="*/ 47 h 75"/>
                <a:gd name="T78" fmla="*/ 0 w 89"/>
                <a:gd name="T79" fmla="*/ 47 h 75"/>
                <a:gd name="T80" fmla="*/ 3 w 89"/>
                <a:gd name="T81" fmla="*/ 53 h 75"/>
                <a:gd name="T82" fmla="*/ 9 w 89"/>
                <a:gd name="T83" fmla="*/ 60 h 75"/>
                <a:gd name="T84" fmla="*/ 16 w 89"/>
                <a:gd name="T85" fmla="*/ 66 h 75"/>
                <a:gd name="T86" fmla="*/ 23 w 89"/>
                <a:gd name="T87" fmla="*/ 70 h 75"/>
                <a:gd name="T88" fmla="*/ 32 w 89"/>
                <a:gd name="T89" fmla="*/ 73 h 75"/>
                <a:gd name="T90" fmla="*/ 42 w 89"/>
                <a:gd name="T91" fmla="*/ 73 h 75"/>
                <a:gd name="T92" fmla="*/ 52 w 89"/>
                <a:gd name="T93" fmla="*/ 73 h 75"/>
                <a:gd name="T94" fmla="*/ 60 w 89"/>
                <a:gd name="T95" fmla="*/ 70 h 75"/>
                <a:gd name="T96" fmla="*/ 68 w 89"/>
                <a:gd name="T97" fmla="*/ 66 h 75"/>
                <a:gd name="T98" fmla="*/ 75 w 89"/>
                <a:gd name="T99" fmla="*/ 60 h 75"/>
                <a:gd name="T100" fmla="*/ 81 w 89"/>
                <a:gd name="T101" fmla="*/ 53 h 75"/>
                <a:gd name="T102" fmla="*/ 85 w 89"/>
                <a:gd name="T103" fmla="*/ 44 h 75"/>
                <a:gd name="T104" fmla="*/ 88 w 89"/>
                <a:gd name="T105" fmla="*/ 36 h 75"/>
                <a:gd name="T106" fmla="*/ 89 w 89"/>
                <a:gd name="T107" fmla="*/ 27 h 75"/>
                <a:gd name="T108" fmla="*/ 89 w 89"/>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7"/>
                  </a:moveTo>
                  <a:lnTo>
                    <a:pt x="88" y="17"/>
                  </a:lnTo>
                  <a:lnTo>
                    <a:pt x="85" y="8"/>
                  </a:lnTo>
                  <a:lnTo>
                    <a:pt x="81" y="0"/>
                  </a:lnTo>
                  <a:lnTo>
                    <a:pt x="81" y="0"/>
                  </a:lnTo>
                  <a:lnTo>
                    <a:pt x="81" y="0"/>
                  </a:lnTo>
                  <a:lnTo>
                    <a:pt x="81" y="0"/>
                  </a:lnTo>
                  <a:lnTo>
                    <a:pt x="81" y="0"/>
                  </a:lnTo>
                  <a:lnTo>
                    <a:pt x="81" y="0"/>
                  </a:lnTo>
                  <a:lnTo>
                    <a:pt x="81" y="0"/>
                  </a:lnTo>
                  <a:lnTo>
                    <a:pt x="81" y="0"/>
                  </a:lnTo>
                  <a:lnTo>
                    <a:pt x="81" y="0"/>
                  </a:lnTo>
                  <a:lnTo>
                    <a:pt x="81" y="0"/>
                  </a:lnTo>
                  <a:lnTo>
                    <a:pt x="81" y="0"/>
                  </a:lnTo>
                  <a:lnTo>
                    <a:pt x="85" y="8"/>
                  </a:lnTo>
                  <a:lnTo>
                    <a:pt x="88" y="17"/>
                  </a:lnTo>
                  <a:lnTo>
                    <a:pt x="89" y="27"/>
                  </a:lnTo>
                  <a:lnTo>
                    <a:pt x="89" y="27"/>
                  </a:lnTo>
                  <a:lnTo>
                    <a:pt x="88" y="36"/>
                  </a:lnTo>
                  <a:lnTo>
                    <a:pt x="85" y="46"/>
                  </a:lnTo>
                  <a:lnTo>
                    <a:pt x="81" y="53"/>
                  </a:lnTo>
                  <a:lnTo>
                    <a:pt x="75" y="60"/>
                  </a:lnTo>
                  <a:lnTo>
                    <a:pt x="68" y="66"/>
                  </a:lnTo>
                  <a:lnTo>
                    <a:pt x="60" y="70"/>
                  </a:lnTo>
                  <a:lnTo>
                    <a:pt x="52" y="73"/>
                  </a:lnTo>
                  <a:lnTo>
                    <a:pt x="42" y="75"/>
                  </a:lnTo>
                  <a:lnTo>
                    <a:pt x="32" y="73"/>
                  </a:lnTo>
                  <a:lnTo>
                    <a:pt x="23" y="70"/>
                  </a:lnTo>
                  <a:lnTo>
                    <a:pt x="16" y="66"/>
                  </a:lnTo>
                  <a:lnTo>
                    <a:pt x="9" y="60"/>
                  </a:lnTo>
                  <a:lnTo>
                    <a:pt x="3" y="53"/>
                  </a:lnTo>
                  <a:lnTo>
                    <a:pt x="0" y="47"/>
                  </a:lnTo>
                  <a:lnTo>
                    <a:pt x="0" y="47"/>
                  </a:lnTo>
                  <a:lnTo>
                    <a:pt x="0" y="47"/>
                  </a:lnTo>
                  <a:lnTo>
                    <a:pt x="0" y="47"/>
                  </a:lnTo>
                  <a:lnTo>
                    <a:pt x="0" y="47"/>
                  </a:lnTo>
                  <a:lnTo>
                    <a:pt x="0" y="47"/>
                  </a:lnTo>
                  <a:lnTo>
                    <a:pt x="0" y="47"/>
                  </a:lnTo>
                  <a:lnTo>
                    <a:pt x="0" y="47"/>
                  </a:lnTo>
                  <a:lnTo>
                    <a:pt x="0" y="47"/>
                  </a:lnTo>
                  <a:lnTo>
                    <a:pt x="3" y="53"/>
                  </a:lnTo>
                  <a:lnTo>
                    <a:pt x="9" y="60"/>
                  </a:lnTo>
                  <a:lnTo>
                    <a:pt x="16" y="66"/>
                  </a:lnTo>
                  <a:lnTo>
                    <a:pt x="23" y="70"/>
                  </a:lnTo>
                  <a:lnTo>
                    <a:pt x="32" y="73"/>
                  </a:lnTo>
                  <a:lnTo>
                    <a:pt x="42" y="73"/>
                  </a:lnTo>
                  <a:lnTo>
                    <a:pt x="52" y="73"/>
                  </a:lnTo>
                  <a:lnTo>
                    <a:pt x="60" y="70"/>
                  </a:lnTo>
                  <a:lnTo>
                    <a:pt x="68" y="66"/>
                  </a:lnTo>
                  <a:lnTo>
                    <a:pt x="75" y="60"/>
                  </a:lnTo>
                  <a:lnTo>
                    <a:pt x="81" y="53"/>
                  </a:lnTo>
                  <a:lnTo>
                    <a:pt x="85" y="44"/>
                  </a:lnTo>
                  <a:lnTo>
                    <a:pt x="88" y="36"/>
                  </a:lnTo>
                  <a:lnTo>
                    <a:pt x="89" y="27"/>
                  </a:lnTo>
                  <a:lnTo>
                    <a:pt x="89"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6" name="Freeform 1796"/>
            <p:cNvSpPr>
              <a:spLocks/>
            </p:cNvSpPr>
            <p:nvPr/>
          </p:nvSpPr>
          <p:spPr bwMode="auto">
            <a:xfrm>
              <a:off x="3946" y="2546"/>
              <a:ext cx="89" cy="73"/>
            </a:xfrm>
            <a:custGeom>
              <a:avLst/>
              <a:gdLst>
                <a:gd name="T0" fmla="*/ 89 w 89"/>
                <a:gd name="T1" fmla="*/ 27 h 73"/>
                <a:gd name="T2" fmla="*/ 88 w 89"/>
                <a:gd name="T3" fmla="*/ 17 h 73"/>
                <a:gd name="T4" fmla="*/ 85 w 89"/>
                <a:gd name="T5" fmla="*/ 8 h 73"/>
                <a:gd name="T6" fmla="*/ 81 w 89"/>
                <a:gd name="T7" fmla="*/ 0 h 73"/>
                <a:gd name="T8" fmla="*/ 81 w 89"/>
                <a:gd name="T9" fmla="*/ 0 h 73"/>
                <a:gd name="T10" fmla="*/ 79 w 89"/>
                <a:gd name="T11" fmla="*/ 0 h 73"/>
                <a:gd name="T12" fmla="*/ 79 w 89"/>
                <a:gd name="T13" fmla="*/ 0 h 73"/>
                <a:gd name="T14" fmla="*/ 79 w 89"/>
                <a:gd name="T15" fmla="*/ 0 h 73"/>
                <a:gd name="T16" fmla="*/ 79 w 89"/>
                <a:gd name="T17" fmla="*/ 0 h 73"/>
                <a:gd name="T18" fmla="*/ 79 w 89"/>
                <a:gd name="T19" fmla="*/ 0 h 73"/>
                <a:gd name="T20" fmla="*/ 79 w 89"/>
                <a:gd name="T21" fmla="*/ 0 h 73"/>
                <a:gd name="T22" fmla="*/ 79 w 89"/>
                <a:gd name="T23" fmla="*/ 0 h 73"/>
                <a:gd name="T24" fmla="*/ 79 w 89"/>
                <a:gd name="T25" fmla="*/ 0 h 73"/>
                <a:gd name="T26" fmla="*/ 81 w 89"/>
                <a:gd name="T27" fmla="*/ 1 h 73"/>
                <a:gd name="T28" fmla="*/ 85 w 89"/>
                <a:gd name="T29" fmla="*/ 8 h 73"/>
                <a:gd name="T30" fmla="*/ 88 w 89"/>
                <a:gd name="T31" fmla="*/ 17 h 73"/>
                <a:gd name="T32" fmla="*/ 88 w 89"/>
                <a:gd name="T33" fmla="*/ 27 h 73"/>
                <a:gd name="T34" fmla="*/ 89 w 89"/>
                <a:gd name="T35" fmla="*/ 27 h 73"/>
                <a:gd name="T36" fmla="*/ 88 w 89"/>
                <a:gd name="T37" fmla="*/ 36 h 73"/>
                <a:gd name="T38" fmla="*/ 85 w 89"/>
                <a:gd name="T39" fmla="*/ 44 h 73"/>
                <a:gd name="T40" fmla="*/ 81 w 89"/>
                <a:gd name="T41" fmla="*/ 53 h 73"/>
                <a:gd name="T42" fmla="*/ 75 w 89"/>
                <a:gd name="T43" fmla="*/ 60 h 73"/>
                <a:gd name="T44" fmla="*/ 68 w 89"/>
                <a:gd name="T45" fmla="*/ 66 h 73"/>
                <a:gd name="T46" fmla="*/ 60 w 89"/>
                <a:gd name="T47" fmla="*/ 70 h 73"/>
                <a:gd name="T48" fmla="*/ 52 w 89"/>
                <a:gd name="T49" fmla="*/ 73 h 73"/>
                <a:gd name="T50" fmla="*/ 42 w 89"/>
                <a:gd name="T51" fmla="*/ 73 h 73"/>
                <a:gd name="T52" fmla="*/ 32 w 89"/>
                <a:gd name="T53" fmla="*/ 73 h 73"/>
                <a:gd name="T54" fmla="*/ 23 w 89"/>
                <a:gd name="T55" fmla="*/ 70 h 73"/>
                <a:gd name="T56" fmla="*/ 16 w 89"/>
                <a:gd name="T57" fmla="*/ 66 h 73"/>
                <a:gd name="T58" fmla="*/ 9 w 89"/>
                <a:gd name="T59" fmla="*/ 60 h 73"/>
                <a:gd name="T60" fmla="*/ 3 w 89"/>
                <a:gd name="T61" fmla="*/ 53 h 73"/>
                <a:gd name="T62" fmla="*/ 0 w 89"/>
                <a:gd name="T63" fmla="*/ 47 h 73"/>
                <a:gd name="T64" fmla="*/ 0 w 89"/>
                <a:gd name="T65" fmla="*/ 47 h 73"/>
                <a:gd name="T66" fmla="*/ 0 w 89"/>
                <a:gd name="T67" fmla="*/ 47 h 73"/>
                <a:gd name="T68" fmla="*/ 0 w 89"/>
                <a:gd name="T69" fmla="*/ 47 h 73"/>
                <a:gd name="T70" fmla="*/ 0 w 89"/>
                <a:gd name="T71" fmla="*/ 47 h 73"/>
                <a:gd name="T72" fmla="*/ 0 w 89"/>
                <a:gd name="T73" fmla="*/ 47 h 73"/>
                <a:gd name="T74" fmla="*/ 0 w 89"/>
                <a:gd name="T75" fmla="*/ 47 h 73"/>
                <a:gd name="T76" fmla="*/ 0 w 89"/>
                <a:gd name="T77" fmla="*/ 46 h 73"/>
                <a:gd name="T78" fmla="*/ 0 w 89"/>
                <a:gd name="T79" fmla="*/ 46 h 73"/>
                <a:gd name="T80" fmla="*/ 3 w 89"/>
                <a:gd name="T81" fmla="*/ 53 h 73"/>
                <a:gd name="T82" fmla="*/ 9 w 89"/>
                <a:gd name="T83" fmla="*/ 60 h 73"/>
                <a:gd name="T84" fmla="*/ 16 w 89"/>
                <a:gd name="T85" fmla="*/ 66 h 73"/>
                <a:gd name="T86" fmla="*/ 23 w 89"/>
                <a:gd name="T87" fmla="*/ 70 h 73"/>
                <a:gd name="T88" fmla="*/ 33 w 89"/>
                <a:gd name="T89" fmla="*/ 72 h 73"/>
                <a:gd name="T90" fmla="*/ 42 w 89"/>
                <a:gd name="T91" fmla="*/ 73 h 73"/>
                <a:gd name="T92" fmla="*/ 52 w 89"/>
                <a:gd name="T93" fmla="*/ 72 h 73"/>
                <a:gd name="T94" fmla="*/ 60 w 89"/>
                <a:gd name="T95" fmla="*/ 70 h 73"/>
                <a:gd name="T96" fmla="*/ 68 w 89"/>
                <a:gd name="T97" fmla="*/ 66 h 73"/>
                <a:gd name="T98" fmla="*/ 75 w 89"/>
                <a:gd name="T99" fmla="*/ 60 h 73"/>
                <a:gd name="T100" fmla="*/ 81 w 89"/>
                <a:gd name="T101" fmla="*/ 53 h 73"/>
                <a:gd name="T102" fmla="*/ 85 w 89"/>
                <a:gd name="T103" fmla="*/ 44 h 73"/>
                <a:gd name="T104" fmla="*/ 88 w 89"/>
                <a:gd name="T105" fmla="*/ 36 h 73"/>
                <a:gd name="T106" fmla="*/ 88 w 89"/>
                <a:gd name="T107" fmla="*/ 27 h 73"/>
                <a:gd name="T108" fmla="*/ 89 w 89"/>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3">
                  <a:moveTo>
                    <a:pt x="89" y="27"/>
                  </a:moveTo>
                  <a:lnTo>
                    <a:pt x="88" y="17"/>
                  </a:lnTo>
                  <a:lnTo>
                    <a:pt x="85" y="8"/>
                  </a:lnTo>
                  <a:lnTo>
                    <a:pt x="81" y="0"/>
                  </a:lnTo>
                  <a:lnTo>
                    <a:pt x="81" y="0"/>
                  </a:lnTo>
                  <a:lnTo>
                    <a:pt x="79" y="0"/>
                  </a:lnTo>
                  <a:lnTo>
                    <a:pt x="79" y="0"/>
                  </a:lnTo>
                  <a:lnTo>
                    <a:pt x="79" y="0"/>
                  </a:lnTo>
                  <a:lnTo>
                    <a:pt x="79" y="0"/>
                  </a:lnTo>
                  <a:lnTo>
                    <a:pt x="79" y="0"/>
                  </a:lnTo>
                  <a:lnTo>
                    <a:pt x="79" y="0"/>
                  </a:lnTo>
                  <a:lnTo>
                    <a:pt x="79" y="0"/>
                  </a:lnTo>
                  <a:lnTo>
                    <a:pt x="79" y="0"/>
                  </a:lnTo>
                  <a:lnTo>
                    <a:pt x="81" y="1"/>
                  </a:lnTo>
                  <a:lnTo>
                    <a:pt x="85" y="8"/>
                  </a:lnTo>
                  <a:lnTo>
                    <a:pt x="88" y="17"/>
                  </a:lnTo>
                  <a:lnTo>
                    <a:pt x="88" y="27"/>
                  </a:lnTo>
                  <a:lnTo>
                    <a:pt x="89" y="27"/>
                  </a:lnTo>
                  <a:lnTo>
                    <a:pt x="88" y="36"/>
                  </a:lnTo>
                  <a:lnTo>
                    <a:pt x="85" y="44"/>
                  </a:lnTo>
                  <a:lnTo>
                    <a:pt x="81" y="53"/>
                  </a:lnTo>
                  <a:lnTo>
                    <a:pt x="75" y="60"/>
                  </a:lnTo>
                  <a:lnTo>
                    <a:pt x="68" y="66"/>
                  </a:lnTo>
                  <a:lnTo>
                    <a:pt x="60" y="70"/>
                  </a:lnTo>
                  <a:lnTo>
                    <a:pt x="52" y="73"/>
                  </a:lnTo>
                  <a:lnTo>
                    <a:pt x="42" y="73"/>
                  </a:lnTo>
                  <a:lnTo>
                    <a:pt x="32" y="73"/>
                  </a:lnTo>
                  <a:lnTo>
                    <a:pt x="23" y="70"/>
                  </a:lnTo>
                  <a:lnTo>
                    <a:pt x="16" y="66"/>
                  </a:lnTo>
                  <a:lnTo>
                    <a:pt x="9" y="60"/>
                  </a:lnTo>
                  <a:lnTo>
                    <a:pt x="3" y="53"/>
                  </a:lnTo>
                  <a:lnTo>
                    <a:pt x="0" y="47"/>
                  </a:lnTo>
                  <a:lnTo>
                    <a:pt x="0" y="47"/>
                  </a:lnTo>
                  <a:lnTo>
                    <a:pt x="0" y="47"/>
                  </a:lnTo>
                  <a:lnTo>
                    <a:pt x="0" y="47"/>
                  </a:lnTo>
                  <a:lnTo>
                    <a:pt x="0" y="47"/>
                  </a:lnTo>
                  <a:lnTo>
                    <a:pt x="0" y="47"/>
                  </a:lnTo>
                  <a:lnTo>
                    <a:pt x="0" y="47"/>
                  </a:lnTo>
                  <a:lnTo>
                    <a:pt x="0" y="46"/>
                  </a:lnTo>
                  <a:lnTo>
                    <a:pt x="0" y="46"/>
                  </a:lnTo>
                  <a:lnTo>
                    <a:pt x="3" y="53"/>
                  </a:lnTo>
                  <a:lnTo>
                    <a:pt x="9" y="60"/>
                  </a:lnTo>
                  <a:lnTo>
                    <a:pt x="16" y="66"/>
                  </a:lnTo>
                  <a:lnTo>
                    <a:pt x="23" y="70"/>
                  </a:lnTo>
                  <a:lnTo>
                    <a:pt x="33" y="72"/>
                  </a:lnTo>
                  <a:lnTo>
                    <a:pt x="42" y="73"/>
                  </a:lnTo>
                  <a:lnTo>
                    <a:pt x="52" y="72"/>
                  </a:lnTo>
                  <a:lnTo>
                    <a:pt x="60" y="70"/>
                  </a:lnTo>
                  <a:lnTo>
                    <a:pt x="68" y="66"/>
                  </a:lnTo>
                  <a:lnTo>
                    <a:pt x="75" y="60"/>
                  </a:lnTo>
                  <a:lnTo>
                    <a:pt x="81" y="53"/>
                  </a:lnTo>
                  <a:lnTo>
                    <a:pt x="85" y="44"/>
                  </a:lnTo>
                  <a:lnTo>
                    <a:pt x="88" y="36"/>
                  </a:lnTo>
                  <a:lnTo>
                    <a:pt x="88" y="27"/>
                  </a:lnTo>
                  <a:lnTo>
                    <a:pt x="89"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7" name="Freeform 1797"/>
            <p:cNvSpPr>
              <a:spLocks/>
            </p:cNvSpPr>
            <p:nvPr/>
          </p:nvSpPr>
          <p:spPr bwMode="auto">
            <a:xfrm>
              <a:off x="3946" y="2546"/>
              <a:ext cx="88" cy="73"/>
            </a:xfrm>
            <a:custGeom>
              <a:avLst/>
              <a:gdLst>
                <a:gd name="T0" fmla="*/ 88 w 88"/>
                <a:gd name="T1" fmla="*/ 27 h 73"/>
                <a:gd name="T2" fmla="*/ 88 w 88"/>
                <a:gd name="T3" fmla="*/ 17 h 73"/>
                <a:gd name="T4" fmla="*/ 85 w 88"/>
                <a:gd name="T5" fmla="*/ 8 h 73"/>
                <a:gd name="T6" fmla="*/ 81 w 88"/>
                <a:gd name="T7" fmla="*/ 1 h 73"/>
                <a:gd name="T8" fmla="*/ 79 w 88"/>
                <a:gd name="T9" fmla="*/ 0 h 73"/>
                <a:gd name="T10" fmla="*/ 79 w 88"/>
                <a:gd name="T11" fmla="*/ 0 h 73"/>
                <a:gd name="T12" fmla="*/ 79 w 88"/>
                <a:gd name="T13" fmla="*/ 0 h 73"/>
                <a:gd name="T14" fmla="*/ 79 w 88"/>
                <a:gd name="T15" fmla="*/ 0 h 73"/>
                <a:gd name="T16" fmla="*/ 79 w 88"/>
                <a:gd name="T17" fmla="*/ 0 h 73"/>
                <a:gd name="T18" fmla="*/ 79 w 88"/>
                <a:gd name="T19" fmla="*/ 0 h 73"/>
                <a:gd name="T20" fmla="*/ 79 w 88"/>
                <a:gd name="T21" fmla="*/ 0 h 73"/>
                <a:gd name="T22" fmla="*/ 78 w 88"/>
                <a:gd name="T23" fmla="*/ 0 h 73"/>
                <a:gd name="T24" fmla="*/ 78 w 88"/>
                <a:gd name="T25" fmla="*/ 0 h 73"/>
                <a:gd name="T26" fmla="*/ 81 w 88"/>
                <a:gd name="T27" fmla="*/ 1 h 73"/>
                <a:gd name="T28" fmla="*/ 83 w 88"/>
                <a:gd name="T29" fmla="*/ 8 h 73"/>
                <a:gd name="T30" fmla="*/ 86 w 88"/>
                <a:gd name="T31" fmla="*/ 17 h 73"/>
                <a:gd name="T32" fmla="*/ 88 w 88"/>
                <a:gd name="T33" fmla="*/ 27 h 73"/>
                <a:gd name="T34" fmla="*/ 88 w 88"/>
                <a:gd name="T35" fmla="*/ 27 h 73"/>
                <a:gd name="T36" fmla="*/ 88 w 88"/>
                <a:gd name="T37" fmla="*/ 36 h 73"/>
                <a:gd name="T38" fmla="*/ 85 w 88"/>
                <a:gd name="T39" fmla="*/ 44 h 73"/>
                <a:gd name="T40" fmla="*/ 81 w 88"/>
                <a:gd name="T41" fmla="*/ 53 h 73"/>
                <a:gd name="T42" fmla="*/ 75 w 88"/>
                <a:gd name="T43" fmla="*/ 60 h 73"/>
                <a:gd name="T44" fmla="*/ 68 w 88"/>
                <a:gd name="T45" fmla="*/ 66 h 73"/>
                <a:gd name="T46" fmla="*/ 60 w 88"/>
                <a:gd name="T47" fmla="*/ 70 h 73"/>
                <a:gd name="T48" fmla="*/ 52 w 88"/>
                <a:gd name="T49" fmla="*/ 72 h 73"/>
                <a:gd name="T50" fmla="*/ 42 w 88"/>
                <a:gd name="T51" fmla="*/ 73 h 73"/>
                <a:gd name="T52" fmla="*/ 33 w 88"/>
                <a:gd name="T53" fmla="*/ 72 h 73"/>
                <a:gd name="T54" fmla="*/ 23 w 88"/>
                <a:gd name="T55" fmla="*/ 70 h 73"/>
                <a:gd name="T56" fmla="*/ 16 w 88"/>
                <a:gd name="T57" fmla="*/ 66 h 73"/>
                <a:gd name="T58" fmla="*/ 9 w 88"/>
                <a:gd name="T59" fmla="*/ 60 h 73"/>
                <a:gd name="T60" fmla="*/ 3 w 88"/>
                <a:gd name="T61" fmla="*/ 53 h 73"/>
                <a:gd name="T62" fmla="*/ 0 w 88"/>
                <a:gd name="T63" fmla="*/ 46 h 73"/>
                <a:gd name="T64" fmla="*/ 0 w 88"/>
                <a:gd name="T65" fmla="*/ 46 h 73"/>
                <a:gd name="T66" fmla="*/ 0 w 88"/>
                <a:gd name="T67" fmla="*/ 46 h 73"/>
                <a:gd name="T68" fmla="*/ 0 w 88"/>
                <a:gd name="T69" fmla="*/ 46 h 73"/>
                <a:gd name="T70" fmla="*/ 0 w 88"/>
                <a:gd name="T71" fmla="*/ 46 h 73"/>
                <a:gd name="T72" fmla="*/ 0 w 88"/>
                <a:gd name="T73" fmla="*/ 46 h 73"/>
                <a:gd name="T74" fmla="*/ 0 w 88"/>
                <a:gd name="T75" fmla="*/ 46 h 73"/>
                <a:gd name="T76" fmla="*/ 0 w 88"/>
                <a:gd name="T77" fmla="*/ 46 h 73"/>
                <a:gd name="T78" fmla="*/ 0 w 88"/>
                <a:gd name="T79" fmla="*/ 46 h 73"/>
                <a:gd name="T80" fmla="*/ 4 w 88"/>
                <a:gd name="T81" fmla="*/ 53 h 73"/>
                <a:gd name="T82" fmla="*/ 9 w 88"/>
                <a:gd name="T83" fmla="*/ 59 h 73"/>
                <a:gd name="T84" fmla="*/ 16 w 88"/>
                <a:gd name="T85" fmla="*/ 65 h 73"/>
                <a:gd name="T86" fmla="*/ 24 w 88"/>
                <a:gd name="T87" fmla="*/ 69 h 73"/>
                <a:gd name="T88" fmla="*/ 33 w 88"/>
                <a:gd name="T89" fmla="*/ 72 h 73"/>
                <a:gd name="T90" fmla="*/ 42 w 88"/>
                <a:gd name="T91" fmla="*/ 73 h 73"/>
                <a:gd name="T92" fmla="*/ 50 w 88"/>
                <a:gd name="T93" fmla="*/ 72 h 73"/>
                <a:gd name="T94" fmla="*/ 59 w 88"/>
                <a:gd name="T95" fmla="*/ 69 h 73"/>
                <a:gd name="T96" fmla="*/ 68 w 88"/>
                <a:gd name="T97" fmla="*/ 65 h 73"/>
                <a:gd name="T98" fmla="*/ 75 w 88"/>
                <a:gd name="T99" fmla="*/ 59 h 73"/>
                <a:gd name="T100" fmla="*/ 81 w 88"/>
                <a:gd name="T101" fmla="*/ 53 h 73"/>
                <a:gd name="T102" fmla="*/ 83 w 88"/>
                <a:gd name="T103" fmla="*/ 44 h 73"/>
                <a:gd name="T104" fmla="*/ 86 w 88"/>
                <a:gd name="T105" fmla="*/ 36 h 73"/>
                <a:gd name="T106" fmla="*/ 88 w 88"/>
                <a:gd name="T107" fmla="*/ 27 h 73"/>
                <a:gd name="T108" fmla="*/ 88 w 88"/>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3">
                  <a:moveTo>
                    <a:pt x="88" y="27"/>
                  </a:moveTo>
                  <a:lnTo>
                    <a:pt x="88" y="17"/>
                  </a:lnTo>
                  <a:lnTo>
                    <a:pt x="85" y="8"/>
                  </a:lnTo>
                  <a:lnTo>
                    <a:pt x="81" y="1"/>
                  </a:lnTo>
                  <a:lnTo>
                    <a:pt x="79" y="0"/>
                  </a:lnTo>
                  <a:lnTo>
                    <a:pt x="79" y="0"/>
                  </a:lnTo>
                  <a:lnTo>
                    <a:pt x="79" y="0"/>
                  </a:lnTo>
                  <a:lnTo>
                    <a:pt x="79" y="0"/>
                  </a:lnTo>
                  <a:lnTo>
                    <a:pt x="79" y="0"/>
                  </a:lnTo>
                  <a:lnTo>
                    <a:pt x="79" y="0"/>
                  </a:lnTo>
                  <a:lnTo>
                    <a:pt x="79" y="0"/>
                  </a:lnTo>
                  <a:lnTo>
                    <a:pt x="78" y="0"/>
                  </a:lnTo>
                  <a:lnTo>
                    <a:pt x="78" y="0"/>
                  </a:lnTo>
                  <a:lnTo>
                    <a:pt x="81" y="1"/>
                  </a:lnTo>
                  <a:lnTo>
                    <a:pt x="83" y="8"/>
                  </a:lnTo>
                  <a:lnTo>
                    <a:pt x="86" y="17"/>
                  </a:lnTo>
                  <a:lnTo>
                    <a:pt x="88" y="27"/>
                  </a:lnTo>
                  <a:lnTo>
                    <a:pt x="88" y="27"/>
                  </a:lnTo>
                  <a:lnTo>
                    <a:pt x="88" y="36"/>
                  </a:lnTo>
                  <a:lnTo>
                    <a:pt x="85" y="44"/>
                  </a:lnTo>
                  <a:lnTo>
                    <a:pt x="81" y="53"/>
                  </a:lnTo>
                  <a:lnTo>
                    <a:pt x="75" y="60"/>
                  </a:lnTo>
                  <a:lnTo>
                    <a:pt x="68" y="66"/>
                  </a:lnTo>
                  <a:lnTo>
                    <a:pt x="60" y="70"/>
                  </a:lnTo>
                  <a:lnTo>
                    <a:pt x="52" y="72"/>
                  </a:lnTo>
                  <a:lnTo>
                    <a:pt x="42" y="73"/>
                  </a:lnTo>
                  <a:lnTo>
                    <a:pt x="33" y="72"/>
                  </a:lnTo>
                  <a:lnTo>
                    <a:pt x="23" y="70"/>
                  </a:lnTo>
                  <a:lnTo>
                    <a:pt x="16" y="66"/>
                  </a:lnTo>
                  <a:lnTo>
                    <a:pt x="9" y="60"/>
                  </a:lnTo>
                  <a:lnTo>
                    <a:pt x="3" y="53"/>
                  </a:lnTo>
                  <a:lnTo>
                    <a:pt x="0" y="46"/>
                  </a:lnTo>
                  <a:lnTo>
                    <a:pt x="0" y="46"/>
                  </a:lnTo>
                  <a:lnTo>
                    <a:pt x="0" y="46"/>
                  </a:lnTo>
                  <a:lnTo>
                    <a:pt x="0" y="46"/>
                  </a:lnTo>
                  <a:lnTo>
                    <a:pt x="0" y="46"/>
                  </a:lnTo>
                  <a:lnTo>
                    <a:pt x="0" y="46"/>
                  </a:lnTo>
                  <a:lnTo>
                    <a:pt x="0" y="46"/>
                  </a:lnTo>
                  <a:lnTo>
                    <a:pt x="0" y="46"/>
                  </a:lnTo>
                  <a:lnTo>
                    <a:pt x="0" y="46"/>
                  </a:lnTo>
                  <a:lnTo>
                    <a:pt x="4" y="53"/>
                  </a:lnTo>
                  <a:lnTo>
                    <a:pt x="9" y="59"/>
                  </a:lnTo>
                  <a:lnTo>
                    <a:pt x="16" y="65"/>
                  </a:lnTo>
                  <a:lnTo>
                    <a:pt x="24" y="69"/>
                  </a:lnTo>
                  <a:lnTo>
                    <a:pt x="33" y="72"/>
                  </a:lnTo>
                  <a:lnTo>
                    <a:pt x="42" y="73"/>
                  </a:lnTo>
                  <a:lnTo>
                    <a:pt x="50" y="72"/>
                  </a:lnTo>
                  <a:lnTo>
                    <a:pt x="59" y="69"/>
                  </a:lnTo>
                  <a:lnTo>
                    <a:pt x="68" y="65"/>
                  </a:lnTo>
                  <a:lnTo>
                    <a:pt x="75" y="59"/>
                  </a:lnTo>
                  <a:lnTo>
                    <a:pt x="81" y="53"/>
                  </a:lnTo>
                  <a:lnTo>
                    <a:pt x="83" y="44"/>
                  </a:lnTo>
                  <a:lnTo>
                    <a:pt x="86" y="36"/>
                  </a:lnTo>
                  <a:lnTo>
                    <a:pt x="88" y="27"/>
                  </a:lnTo>
                  <a:lnTo>
                    <a:pt x="88"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8" name="Freeform 1798"/>
            <p:cNvSpPr>
              <a:spLocks/>
            </p:cNvSpPr>
            <p:nvPr/>
          </p:nvSpPr>
          <p:spPr bwMode="auto">
            <a:xfrm>
              <a:off x="3946" y="2544"/>
              <a:ext cx="88" cy="75"/>
            </a:xfrm>
            <a:custGeom>
              <a:avLst/>
              <a:gdLst>
                <a:gd name="T0" fmla="*/ 88 w 88"/>
                <a:gd name="T1" fmla="*/ 29 h 75"/>
                <a:gd name="T2" fmla="*/ 86 w 88"/>
                <a:gd name="T3" fmla="*/ 19 h 75"/>
                <a:gd name="T4" fmla="*/ 83 w 88"/>
                <a:gd name="T5" fmla="*/ 10 h 75"/>
                <a:gd name="T6" fmla="*/ 81 w 88"/>
                <a:gd name="T7" fmla="*/ 3 h 75"/>
                <a:gd name="T8" fmla="*/ 78 w 88"/>
                <a:gd name="T9" fmla="*/ 2 h 75"/>
                <a:gd name="T10" fmla="*/ 78 w 88"/>
                <a:gd name="T11" fmla="*/ 2 h 75"/>
                <a:gd name="T12" fmla="*/ 78 w 88"/>
                <a:gd name="T13" fmla="*/ 0 h 75"/>
                <a:gd name="T14" fmla="*/ 78 w 88"/>
                <a:gd name="T15" fmla="*/ 0 h 75"/>
                <a:gd name="T16" fmla="*/ 78 w 88"/>
                <a:gd name="T17" fmla="*/ 0 h 75"/>
                <a:gd name="T18" fmla="*/ 78 w 88"/>
                <a:gd name="T19" fmla="*/ 0 h 75"/>
                <a:gd name="T20" fmla="*/ 78 w 88"/>
                <a:gd name="T21" fmla="*/ 0 h 75"/>
                <a:gd name="T22" fmla="*/ 78 w 88"/>
                <a:gd name="T23" fmla="*/ 0 h 75"/>
                <a:gd name="T24" fmla="*/ 78 w 88"/>
                <a:gd name="T25" fmla="*/ 0 h 75"/>
                <a:gd name="T26" fmla="*/ 79 w 88"/>
                <a:gd name="T27" fmla="*/ 3 h 75"/>
                <a:gd name="T28" fmla="*/ 83 w 88"/>
                <a:gd name="T29" fmla="*/ 10 h 75"/>
                <a:gd name="T30" fmla="*/ 86 w 88"/>
                <a:gd name="T31" fmla="*/ 19 h 75"/>
                <a:gd name="T32" fmla="*/ 88 w 88"/>
                <a:gd name="T33" fmla="*/ 29 h 75"/>
                <a:gd name="T34" fmla="*/ 88 w 88"/>
                <a:gd name="T35" fmla="*/ 29 h 75"/>
                <a:gd name="T36" fmla="*/ 86 w 88"/>
                <a:gd name="T37" fmla="*/ 38 h 75"/>
                <a:gd name="T38" fmla="*/ 83 w 88"/>
                <a:gd name="T39" fmla="*/ 46 h 75"/>
                <a:gd name="T40" fmla="*/ 81 w 88"/>
                <a:gd name="T41" fmla="*/ 55 h 75"/>
                <a:gd name="T42" fmla="*/ 75 w 88"/>
                <a:gd name="T43" fmla="*/ 61 h 75"/>
                <a:gd name="T44" fmla="*/ 68 w 88"/>
                <a:gd name="T45" fmla="*/ 67 h 75"/>
                <a:gd name="T46" fmla="*/ 59 w 88"/>
                <a:gd name="T47" fmla="*/ 71 h 75"/>
                <a:gd name="T48" fmla="*/ 50 w 88"/>
                <a:gd name="T49" fmla="*/ 74 h 75"/>
                <a:gd name="T50" fmla="*/ 42 w 88"/>
                <a:gd name="T51" fmla="*/ 75 h 75"/>
                <a:gd name="T52" fmla="*/ 33 w 88"/>
                <a:gd name="T53" fmla="*/ 74 h 75"/>
                <a:gd name="T54" fmla="*/ 24 w 88"/>
                <a:gd name="T55" fmla="*/ 71 h 75"/>
                <a:gd name="T56" fmla="*/ 16 w 88"/>
                <a:gd name="T57" fmla="*/ 67 h 75"/>
                <a:gd name="T58" fmla="*/ 9 w 88"/>
                <a:gd name="T59" fmla="*/ 61 h 75"/>
                <a:gd name="T60" fmla="*/ 4 w 88"/>
                <a:gd name="T61" fmla="*/ 55 h 75"/>
                <a:gd name="T62" fmla="*/ 0 w 88"/>
                <a:gd name="T63" fmla="*/ 48 h 75"/>
                <a:gd name="T64" fmla="*/ 0 w 88"/>
                <a:gd name="T65" fmla="*/ 48 h 75"/>
                <a:gd name="T66" fmla="*/ 0 w 88"/>
                <a:gd name="T67" fmla="*/ 48 h 75"/>
                <a:gd name="T68" fmla="*/ 0 w 88"/>
                <a:gd name="T69" fmla="*/ 48 h 75"/>
                <a:gd name="T70" fmla="*/ 0 w 88"/>
                <a:gd name="T71" fmla="*/ 48 h 75"/>
                <a:gd name="T72" fmla="*/ 0 w 88"/>
                <a:gd name="T73" fmla="*/ 48 h 75"/>
                <a:gd name="T74" fmla="*/ 0 w 88"/>
                <a:gd name="T75" fmla="*/ 46 h 75"/>
                <a:gd name="T76" fmla="*/ 0 w 88"/>
                <a:gd name="T77" fmla="*/ 46 h 75"/>
                <a:gd name="T78" fmla="*/ 0 w 88"/>
                <a:gd name="T79" fmla="*/ 46 h 75"/>
                <a:gd name="T80" fmla="*/ 4 w 88"/>
                <a:gd name="T81" fmla="*/ 54 h 75"/>
                <a:gd name="T82" fmla="*/ 10 w 88"/>
                <a:gd name="T83" fmla="*/ 61 h 75"/>
                <a:gd name="T84" fmla="*/ 16 w 88"/>
                <a:gd name="T85" fmla="*/ 67 h 75"/>
                <a:gd name="T86" fmla="*/ 24 w 88"/>
                <a:gd name="T87" fmla="*/ 71 h 75"/>
                <a:gd name="T88" fmla="*/ 33 w 88"/>
                <a:gd name="T89" fmla="*/ 74 h 75"/>
                <a:gd name="T90" fmla="*/ 42 w 88"/>
                <a:gd name="T91" fmla="*/ 74 h 75"/>
                <a:gd name="T92" fmla="*/ 50 w 88"/>
                <a:gd name="T93" fmla="*/ 74 h 75"/>
                <a:gd name="T94" fmla="*/ 59 w 88"/>
                <a:gd name="T95" fmla="*/ 71 h 75"/>
                <a:gd name="T96" fmla="*/ 68 w 88"/>
                <a:gd name="T97" fmla="*/ 67 h 75"/>
                <a:gd name="T98" fmla="*/ 73 w 88"/>
                <a:gd name="T99" fmla="*/ 61 h 75"/>
                <a:gd name="T100" fmla="*/ 79 w 88"/>
                <a:gd name="T101" fmla="*/ 54 h 75"/>
                <a:gd name="T102" fmla="*/ 83 w 88"/>
                <a:gd name="T103" fmla="*/ 46 h 75"/>
                <a:gd name="T104" fmla="*/ 86 w 88"/>
                <a:gd name="T105" fmla="*/ 38 h 75"/>
                <a:gd name="T106" fmla="*/ 88 w 88"/>
                <a:gd name="T107" fmla="*/ 29 h 75"/>
                <a:gd name="T108" fmla="*/ 88 w 88"/>
                <a:gd name="T109"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5">
                  <a:moveTo>
                    <a:pt x="88" y="29"/>
                  </a:moveTo>
                  <a:lnTo>
                    <a:pt x="86" y="19"/>
                  </a:lnTo>
                  <a:lnTo>
                    <a:pt x="83" y="10"/>
                  </a:lnTo>
                  <a:lnTo>
                    <a:pt x="81" y="3"/>
                  </a:lnTo>
                  <a:lnTo>
                    <a:pt x="78" y="2"/>
                  </a:lnTo>
                  <a:lnTo>
                    <a:pt x="78" y="2"/>
                  </a:lnTo>
                  <a:lnTo>
                    <a:pt x="78" y="0"/>
                  </a:lnTo>
                  <a:lnTo>
                    <a:pt x="78" y="0"/>
                  </a:lnTo>
                  <a:lnTo>
                    <a:pt x="78" y="0"/>
                  </a:lnTo>
                  <a:lnTo>
                    <a:pt x="78" y="0"/>
                  </a:lnTo>
                  <a:lnTo>
                    <a:pt x="78" y="0"/>
                  </a:lnTo>
                  <a:lnTo>
                    <a:pt x="78" y="0"/>
                  </a:lnTo>
                  <a:lnTo>
                    <a:pt x="78" y="0"/>
                  </a:lnTo>
                  <a:lnTo>
                    <a:pt x="79" y="3"/>
                  </a:lnTo>
                  <a:lnTo>
                    <a:pt x="83" y="10"/>
                  </a:lnTo>
                  <a:lnTo>
                    <a:pt x="86" y="19"/>
                  </a:lnTo>
                  <a:lnTo>
                    <a:pt x="88" y="29"/>
                  </a:lnTo>
                  <a:lnTo>
                    <a:pt x="88" y="29"/>
                  </a:lnTo>
                  <a:lnTo>
                    <a:pt x="86" y="38"/>
                  </a:lnTo>
                  <a:lnTo>
                    <a:pt x="83" y="46"/>
                  </a:lnTo>
                  <a:lnTo>
                    <a:pt x="81" y="55"/>
                  </a:lnTo>
                  <a:lnTo>
                    <a:pt x="75" y="61"/>
                  </a:lnTo>
                  <a:lnTo>
                    <a:pt x="68" y="67"/>
                  </a:lnTo>
                  <a:lnTo>
                    <a:pt x="59" y="71"/>
                  </a:lnTo>
                  <a:lnTo>
                    <a:pt x="50" y="74"/>
                  </a:lnTo>
                  <a:lnTo>
                    <a:pt x="42" y="75"/>
                  </a:lnTo>
                  <a:lnTo>
                    <a:pt x="33" y="74"/>
                  </a:lnTo>
                  <a:lnTo>
                    <a:pt x="24" y="71"/>
                  </a:lnTo>
                  <a:lnTo>
                    <a:pt x="16" y="67"/>
                  </a:lnTo>
                  <a:lnTo>
                    <a:pt x="9" y="61"/>
                  </a:lnTo>
                  <a:lnTo>
                    <a:pt x="4" y="55"/>
                  </a:lnTo>
                  <a:lnTo>
                    <a:pt x="0" y="48"/>
                  </a:lnTo>
                  <a:lnTo>
                    <a:pt x="0" y="48"/>
                  </a:lnTo>
                  <a:lnTo>
                    <a:pt x="0" y="48"/>
                  </a:lnTo>
                  <a:lnTo>
                    <a:pt x="0" y="48"/>
                  </a:lnTo>
                  <a:lnTo>
                    <a:pt x="0" y="48"/>
                  </a:lnTo>
                  <a:lnTo>
                    <a:pt x="0" y="48"/>
                  </a:lnTo>
                  <a:lnTo>
                    <a:pt x="0" y="46"/>
                  </a:lnTo>
                  <a:lnTo>
                    <a:pt x="0" y="46"/>
                  </a:lnTo>
                  <a:lnTo>
                    <a:pt x="0" y="46"/>
                  </a:lnTo>
                  <a:lnTo>
                    <a:pt x="4" y="54"/>
                  </a:lnTo>
                  <a:lnTo>
                    <a:pt x="10" y="61"/>
                  </a:lnTo>
                  <a:lnTo>
                    <a:pt x="16" y="67"/>
                  </a:lnTo>
                  <a:lnTo>
                    <a:pt x="24" y="71"/>
                  </a:lnTo>
                  <a:lnTo>
                    <a:pt x="33" y="74"/>
                  </a:lnTo>
                  <a:lnTo>
                    <a:pt x="42" y="74"/>
                  </a:lnTo>
                  <a:lnTo>
                    <a:pt x="50" y="74"/>
                  </a:lnTo>
                  <a:lnTo>
                    <a:pt x="59" y="71"/>
                  </a:lnTo>
                  <a:lnTo>
                    <a:pt x="68" y="67"/>
                  </a:lnTo>
                  <a:lnTo>
                    <a:pt x="73" y="61"/>
                  </a:lnTo>
                  <a:lnTo>
                    <a:pt x="79" y="54"/>
                  </a:lnTo>
                  <a:lnTo>
                    <a:pt x="83" y="46"/>
                  </a:lnTo>
                  <a:lnTo>
                    <a:pt x="86" y="38"/>
                  </a:lnTo>
                  <a:lnTo>
                    <a:pt x="88" y="29"/>
                  </a:lnTo>
                  <a:lnTo>
                    <a:pt x="88" y="29"/>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59" name="Freeform 1799"/>
            <p:cNvSpPr>
              <a:spLocks/>
            </p:cNvSpPr>
            <p:nvPr/>
          </p:nvSpPr>
          <p:spPr bwMode="auto">
            <a:xfrm>
              <a:off x="3946" y="2544"/>
              <a:ext cx="88" cy="74"/>
            </a:xfrm>
            <a:custGeom>
              <a:avLst/>
              <a:gdLst>
                <a:gd name="T0" fmla="*/ 88 w 88"/>
                <a:gd name="T1" fmla="*/ 29 h 74"/>
                <a:gd name="T2" fmla="*/ 86 w 88"/>
                <a:gd name="T3" fmla="*/ 19 h 74"/>
                <a:gd name="T4" fmla="*/ 83 w 88"/>
                <a:gd name="T5" fmla="*/ 10 h 74"/>
                <a:gd name="T6" fmla="*/ 79 w 88"/>
                <a:gd name="T7" fmla="*/ 3 h 74"/>
                <a:gd name="T8" fmla="*/ 78 w 88"/>
                <a:gd name="T9" fmla="*/ 0 h 74"/>
                <a:gd name="T10" fmla="*/ 78 w 88"/>
                <a:gd name="T11" fmla="*/ 0 h 74"/>
                <a:gd name="T12" fmla="*/ 78 w 88"/>
                <a:gd name="T13" fmla="*/ 0 h 74"/>
                <a:gd name="T14" fmla="*/ 78 w 88"/>
                <a:gd name="T15" fmla="*/ 0 h 74"/>
                <a:gd name="T16" fmla="*/ 78 w 88"/>
                <a:gd name="T17" fmla="*/ 0 h 74"/>
                <a:gd name="T18" fmla="*/ 76 w 88"/>
                <a:gd name="T19" fmla="*/ 0 h 74"/>
                <a:gd name="T20" fmla="*/ 76 w 88"/>
                <a:gd name="T21" fmla="*/ 0 h 74"/>
                <a:gd name="T22" fmla="*/ 76 w 88"/>
                <a:gd name="T23" fmla="*/ 0 h 74"/>
                <a:gd name="T24" fmla="*/ 76 w 88"/>
                <a:gd name="T25" fmla="*/ 0 h 74"/>
                <a:gd name="T26" fmla="*/ 79 w 88"/>
                <a:gd name="T27" fmla="*/ 3 h 74"/>
                <a:gd name="T28" fmla="*/ 83 w 88"/>
                <a:gd name="T29" fmla="*/ 12 h 74"/>
                <a:gd name="T30" fmla="*/ 86 w 88"/>
                <a:gd name="T31" fmla="*/ 19 h 74"/>
                <a:gd name="T32" fmla="*/ 86 w 88"/>
                <a:gd name="T33" fmla="*/ 29 h 74"/>
                <a:gd name="T34" fmla="*/ 88 w 88"/>
                <a:gd name="T35" fmla="*/ 29 h 74"/>
                <a:gd name="T36" fmla="*/ 86 w 88"/>
                <a:gd name="T37" fmla="*/ 38 h 74"/>
                <a:gd name="T38" fmla="*/ 83 w 88"/>
                <a:gd name="T39" fmla="*/ 46 h 74"/>
                <a:gd name="T40" fmla="*/ 79 w 88"/>
                <a:gd name="T41" fmla="*/ 54 h 74"/>
                <a:gd name="T42" fmla="*/ 73 w 88"/>
                <a:gd name="T43" fmla="*/ 61 h 74"/>
                <a:gd name="T44" fmla="*/ 68 w 88"/>
                <a:gd name="T45" fmla="*/ 67 h 74"/>
                <a:gd name="T46" fmla="*/ 59 w 88"/>
                <a:gd name="T47" fmla="*/ 71 h 74"/>
                <a:gd name="T48" fmla="*/ 50 w 88"/>
                <a:gd name="T49" fmla="*/ 74 h 74"/>
                <a:gd name="T50" fmla="*/ 42 w 88"/>
                <a:gd name="T51" fmla="*/ 74 h 74"/>
                <a:gd name="T52" fmla="*/ 33 w 88"/>
                <a:gd name="T53" fmla="*/ 74 h 74"/>
                <a:gd name="T54" fmla="*/ 24 w 88"/>
                <a:gd name="T55" fmla="*/ 71 h 74"/>
                <a:gd name="T56" fmla="*/ 16 w 88"/>
                <a:gd name="T57" fmla="*/ 67 h 74"/>
                <a:gd name="T58" fmla="*/ 10 w 88"/>
                <a:gd name="T59" fmla="*/ 61 h 74"/>
                <a:gd name="T60" fmla="*/ 4 w 88"/>
                <a:gd name="T61" fmla="*/ 54 h 74"/>
                <a:gd name="T62" fmla="*/ 0 w 88"/>
                <a:gd name="T63" fmla="*/ 46 h 74"/>
                <a:gd name="T64" fmla="*/ 0 w 88"/>
                <a:gd name="T65" fmla="*/ 46 h 74"/>
                <a:gd name="T66" fmla="*/ 0 w 88"/>
                <a:gd name="T67" fmla="*/ 46 h 74"/>
                <a:gd name="T68" fmla="*/ 0 w 88"/>
                <a:gd name="T69" fmla="*/ 46 h 74"/>
                <a:gd name="T70" fmla="*/ 0 w 88"/>
                <a:gd name="T71" fmla="*/ 46 h 74"/>
                <a:gd name="T72" fmla="*/ 0 w 88"/>
                <a:gd name="T73" fmla="*/ 46 h 74"/>
                <a:gd name="T74" fmla="*/ 0 w 88"/>
                <a:gd name="T75" fmla="*/ 46 h 74"/>
                <a:gd name="T76" fmla="*/ 0 w 88"/>
                <a:gd name="T77" fmla="*/ 46 h 74"/>
                <a:gd name="T78" fmla="*/ 0 w 88"/>
                <a:gd name="T79" fmla="*/ 46 h 74"/>
                <a:gd name="T80" fmla="*/ 0 w 88"/>
                <a:gd name="T81" fmla="*/ 46 h 74"/>
                <a:gd name="T82" fmla="*/ 4 w 88"/>
                <a:gd name="T83" fmla="*/ 54 h 74"/>
                <a:gd name="T84" fmla="*/ 10 w 88"/>
                <a:gd name="T85" fmla="*/ 61 h 74"/>
                <a:gd name="T86" fmla="*/ 17 w 88"/>
                <a:gd name="T87" fmla="*/ 67 h 74"/>
                <a:gd name="T88" fmla="*/ 24 w 88"/>
                <a:gd name="T89" fmla="*/ 71 h 74"/>
                <a:gd name="T90" fmla="*/ 33 w 88"/>
                <a:gd name="T91" fmla="*/ 72 h 74"/>
                <a:gd name="T92" fmla="*/ 42 w 88"/>
                <a:gd name="T93" fmla="*/ 74 h 74"/>
                <a:gd name="T94" fmla="*/ 50 w 88"/>
                <a:gd name="T95" fmla="*/ 72 h 74"/>
                <a:gd name="T96" fmla="*/ 59 w 88"/>
                <a:gd name="T97" fmla="*/ 71 h 74"/>
                <a:gd name="T98" fmla="*/ 66 w 88"/>
                <a:gd name="T99" fmla="*/ 67 h 74"/>
                <a:gd name="T100" fmla="*/ 73 w 88"/>
                <a:gd name="T101" fmla="*/ 61 h 74"/>
                <a:gd name="T102" fmla="*/ 79 w 88"/>
                <a:gd name="T103" fmla="*/ 54 h 74"/>
                <a:gd name="T104" fmla="*/ 83 w 88"/>
                <a:gd name="T105" fmla="*/ 46 h 74"/>
                <a:gd name="T106" fmla="*/ 86 w 88"/>
                <a:gd name="T107" fmla="*/ 38 h 74"/>
                <a:gd name="T108" fmla="*/ 86 w 88"/>
                <a:gd name="T109" fmla="*/ 29 h 74"/>
                <a:gd name="T110" fmla="*/ 88 w 88"/>
                <a:gd name="T11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74">
                  <a:moveTo>
                    <a:pt x="88" y="29"/>
                  </a:moveTo>
                  <a:lnTo>
                    <a:pt x="86" y="19"/>
                  </a:lnTo>
                  <a:lnTo>
                    <a:pt x="83" y="10"/>
                  </a:lnTo>
                  <a:lnTo>
                    <a:pt x="79" y="3"/>
                  </a:lnTo>
                  <a:lnTo>
                    <a:pt x="78" y="0"/>
                  </a:lnTo>
                  <a:lnTo>
                    <a:pt x="78" y="0"/>
                  </a:lnTo>
                  <a:lnTo>
                    <a:pt x="78" y="0"/>
                  </a:lnTo>
                  <a:lnTo>
                    <a:pt x="78" y="0"/>
                  </a:lnTo>
                  <a:lnTo>
                    <a:pt x="78" y="0"/>
                  </a:lnTo>
                  <a:lnTo>
                    <a:pt x="76" y="0"/>
                  </a:lnTo>
                  <a:lnTo>
                    <a:pt x="76" y="0"/>
                  </a:lnTo>
                  <a:lnTo>
                    <a:pt x="76" y="0"/>
                  </a:lnTo>
                  <a:lnTo>
                    <a:pt x="76" y="0"/>
                  </a:lnTo>
                  <a:lnTo>
                    <a:pt x="79" y="3"/>
                  </a:lnTo>
                  <a:lnTo>
                    <a:pt x="83" y="12"/>
                  </a:lnTo>
                  <a:lnTo>
                    <a:pt x="86" y="19"/>
                  </a:lnTo>
                  <a:lnTo>
                    <a:pt x="86" y="29"/>
                  </a:lnTo>
                  <a:lnTo>
                    <a:pt x="88" y="29"/>
                  </a:lnTo>
                  <a:lnTo>
                    <a:pt x="86" y="38"/>
                  </a:lnTo>
                  <a:lnTo>
                    <a:pt x="83" y="46"/>
                  </a:lnTo>
                  <a:lnTo>
                    <a:pt x="79" y="54"/>
                  </a:lnTo>
                  <a:lnTo>
                    <a:pt x="73" y="61"/>
                  </a:lnTo>
                  <a:lnTo>
                    <a:pt x="68" y="67"/>
                  </a:lnTo>
                  <a:lnTo>
                    <a:pt x="59" y="71"/>
                  </a:lnTo>
                  <a:lnTo>
                    <a:pt x="50" y="74"/>
                  </a:lnTo>
                  <a:lnTo>
                    <a:pt x="42" y="74"/>
                  </a:lnTo>
                  <a:lnTo>
                    <a:pt x="33" y="74"/>
                  </a:lnTo>
                  <a:lnTo>
                    <a:pt x="24" y="71"/>
                  </a:lnTo>
                  <a:lnTo>
                    <a:pt x="16" y="67"/>
                  </a:lnTo>
                  <a:lnTo>
                    <a:pt x="10" y="61"/>
                  </a:lnTo>
                  <a:lnTo>
                    <a:pt x="4" y="54"/>
                  </a:lnTo>
                  <a:lnTo>
                    <a:pt x="0" y="46"/>
                  </a:lnTo>
                  <a:lnTo>
                    <a:pt x="0" y="46"/>
                  </a:lnTo>
                  <a:lnTo>
                    <a:pt x="0" y="46"/>
                  </a:lnTo>
                  <a:lnTo>
                    <a:pt x="0" y="46"/>
                  </a:lnTo>
                  <a:lnTo>
                    <a:pt x="0" y="46"/>
                  </a:lnTo>
                  <a:lnTo>
                    <a:pt x="0" y="46"/>
                  </a:lnTo>
                  <a:lnTo>
                    <a:pt x="0" y="46"/>
                  </a:lnTo>
                  <a:lnTo>
                    <a:pt x="0" y="46"/>
                  </a:lnTo>
                  <a:lnTo>
                    <a:pt x="0" y="46"/>
                  </a:lnTo>
                  <a:lnTo>
                    <a:pt x="0" y="46"/>
                  </a:lnTo>
                  <a:lnTo>
                    <a:pt x="4" y="54"/>
                  </a:lnTo>
                  <a:lnTo>
                    <a:pt x="10" y="61"/>
                  </a:lnTo>
                  <a:lnTo>
                    <a:pt x="17" y="67"/>
                  </a:lnTo>
                  <a:lnTo>
                    <a:pt x="24" y="71"/>
                  </a:lnTo>
                  <a:lnTo>
                    <a:pt x="33" y="72"/>
                  </a:lnTo>
                  <a:lnTo>
                    <a:pt x="42" y="74"/>
                  </a:lnTo>
                  <a:lnTo>
                    <a:pt x="50" y="72"/>
                  </a:lnTo>
                  <a:lnTo>
                    <a:pt x="59" y="71"/>
                  </a:lnTo>
                  <a:lnTo>
                    <a:pt x="66" y="67"/>
                  </a:lnTo>
                  <a:lnTo>
                    <a:pt x="73" y="61"/>
                  </a:lnTo>
                  <a:lnTo>
                    <a:pt x="79" y="54"/>
                  </a:lnTo>
                  <a:lnTo>
                    <a:pt x="83" y="46"/>
                  </a:lnTo>
                  <a:lnTo>
                    <a:pt x="86" y="38"/>
                  </a:lnTo>
                  <a:lnTo>
                    <a:pt x="86" y="29"/>
                  </a:lnTo>
                  <a:lnTo>
                    <a:pt x="88"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0" name="Freeform 1800"/>
            <p:cNvSpPr>
              <a:spLocks/>
            </p:cNvSpPr>
            <p:nvPr/>
          </p:nvSpPr>
          <p:spPr bwMode="auto">
            <a:xfrm>
              <a:off x="3946" y="2544"/>
              <a:ext cx="86" cy="74"/>
            </a:xfrm>
            <a:custGeom>
              <a:avLst/>
              <a:gdLst>
                <a:gd name="T0" fmla="*/ 86 w 86"/>
                <a:gd name="T1" fmla="*/ 29 h 74"/>
                <a:gd name="T2" fmla="*/ 86 w 86"/>
                <a:gd name="T3" fmla="*/ 19 h 74"/>
                <a:gd name="T4" fmla="*/ 83 w 86"/>
                <a:gd name="T5" fmla="*/ 12 h 74"/>
                <a:gd name="T6" fmla="*/ 79 w 86"/>
                <a:gd name="T7" fmla="*/ 3 h 74"/>
                <a:gd name="T8" fmla="*/ 76 w 86"/>
                <a:gd name="T9" fmla="*/ 0 h 74"/>
                <a:gd name="T10" fmla="*/ 76 w 86"/>
                <a:gd name="T11" fmla="*/ 0 h 74"/>
                <a:gd name="T12" fmla="*/ 76 w 86"/>
                <a:gd name="T13" fmla="*/ 0 h 74"/>
                <a:gd name="T14" fmla="*/ 76 w 86"/>
                <a:gd name="T15" fmla="*/ 0 h 74"/>
                <a:gd name="T16" fmla="*/ 76 w 86"/>
                <a:gd name="T17" fmla="*/ 0 h 74"/>
                <a:gd name="T18" fmla="*/ 76 w 86"/>
                <a:gd name="T19" fmla="*/ 0 h 74"/>
                <a:gd name="T20" fmla="*/ 76 w 86"/>
                <a:gd name="T21" fmla="*/ 0 h 74"/>
                <a:gd name="T22" fmla="*/ 76 w 86"/>
                <a:gd name="T23" fmla="*/ 0 h 74"/>
                <a:gd name="T24" fmla="*/ 76 w 86"/>
                <a:gd name="T25" fmla="*/ 0 h 74"/>
                <a:gd name="T26" fmla="*/ 79 w 86"/>
                <a:gd name="T27" fmla="*/ 3 h 74"/>
                <a:gd name="T28" fmla="*/ 82 w 86"/>
                <a:gd name="T29" fmla="*/ 12 h 74"/>
                <a:gd name="T30" fmla="*/ 85 w 86"/>
                <a:gd name="T31" fmla="*/ 21 h 74"/>
                <a:gd name="T32" fmla="*/ 86 w 86"/>
                <a:gd name="T33" fmla="*/ 29 h 74"/>
                <a:gd name="T34" fmla="*/ 86 w 86"/>
                <a:gd name="T35" fmla="*/ 29 h 74"/>
                <a:gd name="T36" fmla="*/ 86 w 86"/>
                <a:gd name="T37" fmla="*/ 38 h 74"/>
                <a:gd name="T38" fmla="*/ 83 w 86"/>
                <a:gd name="T39" fmla="*/ 46 h 74"/>
                <a:gd name="T40" fmla="*/ 79 w 86"/>
                <a:gd name="T41" fmla="*/ 54 h 74"/>
                <a:gd name="T42" fmla="*/ 73 w 86"/>
                <a:gd name="T43" fmla="*/ 61 h 74"/>
                <a:gd name="T44" fmla="*/ 66 w 86"/>
                <a:gd name="T45" fmla="*/ 67 h 74"/>
                <a:gd name="T46" fmla="*/ 59 w 86"/>
                <a:gd name="T47" fmla="*/ 71 h 74"/>
                <a:gd name="T48" fmla="*/ 50 w 86"/>
                <a:gd name="T49" fmla="*/ 72 h 74"/>
                <a:gd name="T50" fmla="*/ 42 w 86"/>
                <a:gd name="T51" fmla="*/ 74 h 74"/>
                <a:gd name="T52" fmla="*/ 33 w 86"/>
                <a:gd name="T53" fmla="*/ 72 h 74"/>
                <a:gd name="T54" fmla="*/ 24 w 86"/>
                <a:gd name="T55" fmla="*/ 71 h 74"/>
                <a:gd name="T56" fmla="*/ 17 w 86"/>
                <a:gd name="T57" fmla="*/ 67 h 74"/>
                <a:gd name="T58" fmla="*/ 10 w 86"/>
                <a:gd name="T59" fmla="*/ 61 h 74"/>
                <a:gd name="T60" fmla="*/ 4 w 86"/>
                <a:gd name="T61" fmla="*/ 54 h 74"/>
                <a:gd name="T62" fmla="*/ 0 w 86"/>
                <a:gd name="T63" fmla="*/ 46 h 74"/>
                <a:gd name="T64" fmla="*/ 0 w 86"/>
                <a:gd name="T65" fmla="*/ 46 h 74"/>
                <a:gd name="T66" fmla="*/ 0 w 86"/>
                <a:gd name="T67" fmla="*/ 46 h 74"/>
                <a:gd name="T68" fmla="*/ 0 w 86"/>
                <a:gd name="T69" fmla="*/ 46 h 74"/>
                <a:gd name="T70" fmla="*/ 0 w 86"/>
                <a:gd name="T71" fmla="*/ 46 h 74"/>
                <a:gd name="T72" fmla="*/ 0 w 86"/>
                <a:gd name="T73" fmla="*/ 46 h 74"/>
                <a:gd name="T74" fmla="*/ 0 w 86"/>
                <a:gd name="T75" fmla="*/ 45 h 74"/>
                <a:gd name="T76" fmla="*/ 0 w 86"/>
                <a:gd name="T77" fmla="*/ 45 h 74"/>
                <a:gd name="T78" fmla="*/ 0 w 86"/>
                <a:gd name="T79" fmla="*/ 45 h 74"/>
                <a:gd name="T80" fmla="*/ 0 w 86"/>
                <a:gd name="T81" fmla="*/ 45 h 74"/>
                <a:gd name="T82" fmla="*/ 1 w 86"/>
                <a:gd name="T83" fmla="*/ 46 h 74"/>
                <a:gd name="T84" fmla="*/ 4 w 86"/>
                <a:gd name="T85" fmla="*/ 54 h 74"/>
                <a:gd name="T86" fmla="*/ 10 w 86"/>
                <a:gd name="T87" fmla="*/ 61 h 74"/>
                <a:gd name="T88" fmla="*/ 17 w 86"/>
                <a:gd name="T89" fmla="*/ 65 h 74"/>
                <a:gd name="T90" fmla="*/ 24 w 86"/>
                <a:gd name="T91" fmla="*/ 69 h 74"/>
                <a:gd name="T92" fmla="*/ 33 w 86"/>
                <a:gd name="T93" fmla="*/ 72 h 74"/>
                <a:gd name="T94" fmla="*/ 42 w 86"/>
                <a:gd name="T95" fmla="*/ 74 h 74"/>
                <a:gd name="T96" fmla="*/ 50 w 86"/>
                <a:gd name="T97" fmla="*/ 72 h 74"/>
                <a:gd name="T98" fmla="*/ 59 w 86"/>
                <a:gd name="T99" fmla="*/ 69 h 74"/>
                <a:gd name="T100" fmla="*/ 66 w 86"/>
                <a:gd name="T101" fmla="*/ 65 h 74"/>
                <a:gd name="T102" fmla="*/ 73 w 86"/>
                <a:gd name="T103" fmla="*/ 61 h 74"/>
                <a:gd name="T104" fmla="*/ 79 w 86"/>
                <a:gd name="T105" fmla="*/ 54 h 74"/>
                <a:gd name="T106" fmla="*/ 82 w 86"/>
                <a:gd name="T107" fmla="*/ 46 h 74"/>
                <a:gd name="T108" fmla="*/ 85 w 86"/>
                <a:gd name="T109" fmla="*/ 38 h 74"/>
                <a:gd name="T110" fmla="*/ 86 w 86"/>
                <a:gd name="T111" fmla="*/ 29 h 74"/>
                <a:gd name="T112" fmla="*/ 86 w 86"/>
                <a:gd name="T113"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4">
                  <a:moveTo>
                    <a:pt x="86" y="29"/>
                  </a:moveTo>
                  <a:lnTo>
                    <a:pt x="86" y="19"/>
                  </a:lnTo>
                  <a:lnTo>
                    <a:pt x="83" y="12"/>
                  </a:lnTo>
                  <a:lnTo>
                    <a:pt x="79" y="3"/>
                  </a:lnTo>
                  <a:lnTo>
                    <a:pt x="76" y="0"/>
                  </a:lnTo>
                  <a:lnTo>
                    <a:pt x="76" y="0"/>
                  </a:lnTo>
                  <a:lnTo>
                    <a:pt x="76" y="0"/>
                  </a:lnTo>
                  <a:lnTo>
                    <a:pt x="76" y="0"/>
                  </a:lnTo>
                  <a:lnTo>
                    <a:pt x="76" y="0"/>
                  </a:lnTo>
                  <a:lnTo>
                    <a:pt x="76" y="0"/>
                  </a:lnTo>
                  <a:lnTo>
                    <a:pt x="76" y="0"/>
                  </a:lnTo>
                  <a:lnTo>
                    <a:pt x="76" y="0"/>
                  </a:lnTo>
                  <a:lnTo>
                    <a:pt x="76" y="0"/>
                  </a:lnTo>
                  <a:lnTo>
                    <a:pt x="79" y="3"/>
                  </a:lnTo>
                  <a:lnTo>
                    <a:pt x="82" y="12"/>
                  </a:lnTo>
                  <a:lnTo>
                    <a:pt x="85" y="21"/>
                  </a:lnTo>
                  <a:lnTo>
                    <a:pt x="86" y="29"/>
                  </a:lnTo>
                  <a:lnTo>
                    <a:pt x="86" y="29"/>
                  </a:lnTo>
                  <a:lnTo>
                    <a:pt x="86" y="38"/>
                  </a:lnTo>
                  <a:lnTo>
                    <a:pt x="83" y="46"/>
                  </a:lnTo>
                  <a:lnTo>
                    <a:pt x="79" y="54"/>
                  </a:lnTo>
                  <a:lnTo>
                    <a:pt x="73" y="61"/>
                  </a:lnTo>
                  <a:lnTo>
                    <a:pt x="66" y="67"/>
                  </a:lnTo>
                  <a:lnTo>
                    <a:pt x="59" y="71"/>
                  </a:lnTo>
                  <a:lnTo>
                    <a:pt x="50" y="72"/>
                  </a:lnTo>
                  <a:lnTo>
                    <a:pt x="42" y="74"/>
                  </a:lnTo>
                  <a:lnTo>
                    <a:pt x="33" y="72"/>
                  </a:lnTo>
                  <a:lnTo>
                    <a:pt x="24" y="71"/>
                  </a:lnTo>
                  <a:lnTo>
                    <a:pt x="17" y="67"/>
                  </a:lnTo>
                  <a:lnTo>
                    <a:pt x="10" y="61"/>
                  </a:lnTo>
                  <a:lnTo>
                    <a:pt x="4" y="54"/>
                  </a:lnTo>
                  <a:lnTo>
                    <a:pt x="0" y="46"/>
                  </a:lnTo>
                  <a:lnTo>
                    <a:pt x="0" y="46"/>
                  </a:lnTo>
                  <a:lnTo>
                    <a:pt x="0" y="46"/>
                  </a:lnTo>
                  <a:lnTo>
                    <a:pt x="0" y="46"/>
                  </a:lnTo>
                  <a:lnTo>
                    <a:pt x="0" y="46"/>
                  </a:lnTo>
                  <a:lnTo>
                    <a:pt x="0" y="46"/>
                  </a:lnTo>
                  <a:lnTo>
                    <a:pt x="0" y="45"/>
                  </a:lnTo>
                  <a:lnTo>
                    <a:pt x="0" y="45"/>
                  </a:lnTo>
                  <a:lnTo>
                    <a:pt x="0" y="45"/>
                  </a:lnTo>
                  <a:lnTo>
                    <a:pt x="0" y="45"/>
                  </a:lnTo>
                  <a:lnTo>
                    <a:pt x="1" y="46"/>
                  </a:lnTo>
                  <a:lnTo>
                    <a:pt x="4" y="54"/>
                  </a:lnTo>
                  <a:lnTo>
                    <a:pt x="10" y="61"/>
                  </a:lnTo>
                  <a:lnTo>
                    <a:pt x="17" y="65"/>
                  </a:lnTo>
                  <a:lnTo>
                    <a:pt x="24" y="69"/>
                  </a:lnTo>
                  <a:lnTo>
                    <a:pt x="33" y="72"/>
                  </a:lnTo>
                  <a:lnTo>
                    <a:pt x="42" y="74"/>
                  </a:lnTo>
                  <a:lnTo>
                    <a:pt x="50" y="72"/>
                  </a:lnTo>
                  <a:lnTo>
                    <a:pt x="59" y="69"/>
                  </a:lnTo>
                  <a:lnTo>
                    <a:pt x="66" y="65"/>
                  </a:lnTo>
                  <a:lnTo>
                    <a:pt x="73" y="61"/>
                  </a:lnTo>
                  <a:lnTo>
                    <a:pt x="79" y="54"/>
                  </a:lnTo>
                  <a:lnTo>
                    <a:pt x="82" y="46"/>
                  </a:lnTo>
                  <a:lnTo>
                    <a:pt x="85" y="38"/>
                  </a:lnTo>
                  <a:lnTo>
                    <a:pt x="86" y="29"/>
                  </a:lnTo>
                  <a:lnTo>
                    <a:pt x="86" y="29"/>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1" name="Freeform 1801"/>
            <p:cNvSpPr>
              <a:spLocks/>
            </p:cNvSpPr>
            <p:nvPr/>
          </p:nvSpPr>
          <p:spPr bwMode="auto">
            <a:xfrm>
              <a:off x="3946" y="2544"/>
              <a:ext cx="86" cy="74"/>
            </a:xfrm>
            <a:custGeom>
              <a:avLst/>
              <a:gdLst>
                <a:gd name="T0" fmla="*/ 86 w 86"/>
                <a:gd name="T1" fmla="*/ 29 h 74"/>
                <a:gd name="T2" fmla="*/ 85 w 86"/>
                <a:gd name="T3" fmla="*/ 21 h 74"/>
                <a:gd name="T4" fmla="*/ 82 w 86"/>
                <a:gd name="T5" fmla="*/ 12 h 74"/>
                <a:gd name="T6" fmla="*/ 79 w 86"/>
                <a:gd name="T7" fmla="*/ 3 h 74"/>
                <a:gd name="T8" fmla="*/ 76 w 86"/>
                <a:gd name="T9" fmla="*/ 0 h 74"/>
                <a:gd name="T10" fmla="*/ 76 w 86"/>
                <a:gd name="T11" fmla="*/ 0 h 74"/>
                <a:gd name="T12" fmla="*/ 76 w 86"/>
                <a:gd name="T13" fmla="*/ 0 h 74"/>
                <a:gd name="T14" fmla="*/ 75 w 86"/>
                <a:gd name="T15" fmla="*/ 0 h 74"/>
                <a:gd name="T16" fmla="*/ 75 w 86"/>
                <a:gd name="T17" fmla="*/ 0 h 74"/>
                <a:gd name="T18" fmla="*/ 75 w 86"/>
                <a:gd name="T19" fmla="*/ 0 h 74"/>
                <a:gd name="T20" fmla="*/ 75 w 86"/>
                <a:gd name="T21" fmla="*/ 0 h 74"/>
                <a:gd name="T22" fmla="*/ 75 w 86"/>
                <a:gd name="T23" fmla="*/ 0 h 74"/>
                <a:gd name="T24" fmla="*/ 75 w 86"/>
                <a:gd name="T25" fmla="*/ 0 h 74"/>
                <a:gd name="T26" fmla="*/ 78 w 86"/>
                <a:gd name="T27" fmla="*/ 5 h 74"/>
                <a:gd name="T28" fmla="*/ 82 w 86"/>
                <a:gd name="T29" fmla="*/ 12 h 74"/>
                <a:gd name="T30" fmla="*/ 85 w 86"/>
                <a:gd name="T31" fmla="*/ 21 h 74"/>
                <a:gd name="T32" fmla="*/ 86 w 86"/>
                <a:gd name="T33" fmla="*/ 29 h 74"/>
                <a:gd name="T34" fmla="*/ 86 w 86"/>
                <a:gd name="T35" fmla="*/ 29 h 74"/>
                <a:gd name="T36" fmla="*/ 85 w 86"/>
                <a:gd name="T37" fmla="*/ 38 h 74"/>
                <a:gd name="T38" fmla="*/ 82 w 86"/>
                <a:gd name="T39" fmla="*/ 46 h 74"/>
                <a:gd name="T40" fmla="*/ 79 w 86"/>
                <a:gd name="T41" fmla="*/ 54 h 74"/>
                <a:gd name="T42" fmla="*/ 73 w 86"/>
                <a:gd name="T43" fmla="*/ 61 h 74"/>
                <a:gd name="T44" fmla="*/ 66 w 86"/>
                <a:gd name="T45" fmla="*/ 65 h 74"/>
                <a:gd name="T46" fmla="*/ 59 w 86"/>
                <a:gd name="T47" fmla="*/ 69 h 74"/>
                <a:gd name="T48" fmla="*/ 50 w 86"/>
                <a:gd name="T49" fmla="*/ 72 h 74"/>
                <a:gd name="T50" fmla="*/ 42 w 86"/>
                <a:gd name="T51" fmla="*/ 74 h 74"/>
                <a:gd name="T52" fmla="*/ 33 w 86"/>
                <a:gd name="T53" fmla="*/ 72 h 74"/>
                <a:gd name="T54" fmla="*/ 24 w 86"/>
                <a:gd name="T55" fmla="*/ 69 h 74"/>
                <a:gd name="T56" fmla="*/ 17 w 86"/>
                <a:gd name="T57" fmla="*/ 65 h 74"/>
                <a:gd name="T58" fmla="*/ 10 w 86"/>
                <a:gd name="T59" fmla="*/ 61 h 74"/>
                <a:gd name="T60" fmla="*/ 4 w 86"/>
                <a:gd name="T61" fmla="*/ 54 h 74"/>
                <a:gd name="T62" fmla="*/ 1 w 86"/>
                <a:gd name="T63" fmla="*/ 46 h 74"/>
                <a:gd name="T64" fmla="*/ 0 w 86"/>
                <a:gd name="T65" fmla="*/ 45 h 74"/>
                <a:gd name="T66" fmla="*/ 0 w 86"/>
                <a:gd name="T67" fmla="*/ 45 h 74"/>
                <a:gd name="T68" fmla="*/ 0 w 86"/>
                <a:gd name="T69" fmla="*/ 45 h 74"/>
                <a:gd name="T70" fmla="*/ 0 w 86"/>
                <a:gd name="T71" fmla="*/ 45 h 74"/>
                <a:gd name="T72" fmla="*/ 0 w 86"/>
                <a:gd name="T73" fmla="*/ 45 h 74"/>
                <a:gd name="T74" fmla="*/ 0 w 86"/>
                <a:gd name="T75" fmla="*/ 45 h 74"/>
                <a:gd name="T76" fmla="*/ 1 w 86"/>
                <a:gd name="T77" fmla="*/ 45 h 74"/>
                <a:gd name="T78" fmla="*/ 1 w 86"/>
                <a:gd name="T79" fmla="*/ 45 h 74"/>
                <a:gd name="T80" fmla="*/ 1 w 86"/>
                <a:gd name="T81" fmla="*/ 45 h 74"/>
                <a:gd name="T82" fmla="*/ 1 w 86"/>
                <a:gd name="T83" fmla="*/ 46 h 74"/>
                <a:gd name="T84" fmla="*/ 6 w 86"/>
                <a:gd name="T85" fmla="*/ 54 h 74"/>
                <a:gd name="T86" fmla="*/ 10 w 86"/>
                <a:gd name="T87" fmla="*/ 59 h 74"/>
                <a:gd name="T88" fmla="*/ 17 w 86"/>
                <a:gd name="T89" fmla="*/ 65 h 74"/>
                <a:gd name="T90" fmla="*/ 24 w 86"/>
                <a:gd name="T91" fmla="*/ 69 h 74"/>
                <a:gd name="T92" fmla="*/ 33 w 86"/>
                <a:gd name="T93" fmla="*/ 72 h 74"/>
                <a:gd name="T94" fmla="*/ 42 w 86"/>
                <a:gd name="T95" fmla="*/ 72 h 74"/>
                <a:gd name="T96" fmla="*/ 50 w 86"/>
                <a:gd name="T97" fmla="*/ 72 h 74"/>
                <a:gd name="T98" fmla="*/ 59 w 86"/>
                <a:gd name="T99" fmla="*/ 69 h 74"/>
                <a:gd name="T100" fmla="*/ 66 w 86"/>
                <a:gd name="T101" fmla="*/ 65 h 74"/>
                <a:gd name="T102" fmla="*/ 73 w 86"/>
                <a:gd name="T103" fmla="*/ 59 h 74"/>
                <a:gd name="T104" fmla="*/ 78 w 86"/>
                <a:gd name="T105" fmla="*/ 54 h 74"/>
                <a:gd name="T106" fmla="*/ 82 w 86"/>
                <a:gd name="T107" fmla="*/ 46 h 74"/>
                <a:gd name="T108" fmla="*/ 85 w 86"/>
                <a:gd name="T109" fmla="*/ 38 h 74"/>
                <a:gd name="T110" fmla="*/ 86 w 86"/>
                <a:gd name="T111" fmla="*/ 29 h 74"/>
                <a:gd name="T112" fmla="*/ 86 w 86"/>
                <a:gd name="T113"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4">
                  <a:moveTo>
                    <a:pt x="86" y="29"/>
                  </a:moveTo>
                  <a:lnTo>
                    <a:pt x="85" y="21"/>
                  </a:lnTo>
                  <a:lnTo>
                    <a:pt x="82" y="12"/>
                  </a:lnTo>
                  <a:lnTo>
                    <a:pt x="79" y="3"/>
                  </a:lnTo>
                  <a:lnTo>
                    <a:pt x="76" y="0"/>
                  </a:lnTo>
                  <a:lnTo>
                    <a:pt x="76" y="0"/>
                  </a:lnTo>
                  <a:lnTo>
                    <a:pt x="76" y="0"/>
                  </a:lnTo>
                  <a:lnTo>
                    <a:pt x="75" y="0"/>
                  </a:lnTo>
                  <a:lnTo>
                    <a:pt x="75" y="0"/>
                  </a:lnTo>
                  <a:lnTo>
                    <a:pt x="75" y="0"/>
                  </a:lnTo>
                  <a:lnTo>
                    <a:pt x="75" y="0"/>
                  </a:lnTo>
                  <a:lnTo>
                    <a:pt x="75" y="0"/>
                  </a:lnTo>
                  <a:lnTo>
                    <a:pt x="75" y="0"/>
                  </a:lnTo>
                  <a:lnTo>
                    <a:pt x="78" y="5"/>
                  </a:lnTo>
                  <a:lnTo>
                    <a:pt x="82" y="12"/>
                  </a:lnTo>
                  <a:lnTo>
                    <a:pt x="85" y="21"/>
                  </a:lnTo>
                  <a:lnTo>
                    <a:pt x="86" y="29"/>
                  </a:lnTo>
                  <a:lnTo>
                    <a:pt x="86" y="29"/>
                  </a:lnTo>
                  <a:lnTo>
                    <a:pt x="85" y="38"/>
                  </a:lnTo>
                  <a:lnTo>
                    <a:pt x="82" y="46"/>
                  </a:lnTo>
                  <a:lnTo>
                    <a:pt x="79" y="54"/>
                  </a:lnTo>
                  <a:lnTo>
                    <a:pt x="73" y="61"/>
                  </a:lnTo>
                  <a:lnTo>
                    <a:pt x="66" y="65"/>
                  </a:lnTo>
                  <a:lnTo>
                    <a:pt x="59" y="69"/>
                  </a:lnTo>
                  <a:lnTo>
                    <a:pt x="50" y="72"/>
                  </a:lnTo>
                  <a:lnTo>
                    <a:pt x="42" y="74"/>
                  </a:lnTo>
                  <a:lnTo>
                    <a:pt x="33" y="72"/>
                  </a:lnTo>
                  <a:lnTo>
                    <a:pt x="24" y="69"/>
                  </a:lnTo>
                  <a:lnTo>
                    <a:pt x="17" y="65"/>
                  </a:lnTo>
                  <a:lnTo>
                    <a:pt x="10" y="61"/>
                  </a:lnTo>
                  <a:lnTo>
                    <a:pt x="4" y="54"/>
                  </a:lnTo>
                  <a:lnTo>
                    <a:pt x="1" y="46"/>
                  </a:lnTo>
                  <a:lnTo>
                    <a:pt x="0" y="45"/>
                  </a:lnTo>
                  <a:lnTo>
                    <a:pt x="0" y="45"/>
                  </a:lnTo>
                  <a:lnTo>
                    <a:pt x="0" y="45"/>
                  </a:lnTo>
                  <a:lnTo>
                    <a:pt x="0" y="45"/>
                  </a:lnTo>
                  <a:lnTo>
                    <a:pt x="0" y="45"/>
                  </a:lnTo>
                  <a:lnTo>
                    <a:pt x="0" y="45"/>
                  </a:lnTo>
                  <a:lnTo>
                    <a:pt x="1" y="45"/>
                  </a:lnTo>
                  <a:lnTo>
                    <a:pt x="1" y="45"/>
                  </a:lnTo>
                  <a:lnTo>
                    <a:pt x="1" y="45"/>
                  </a:lnTo>
                  <a:lnTo>
                    <a:pt x="1" y="46"/>
                  </a:lnTo>
                  <a:lnTo>
                    <a:pt x="6" y="54"/>
                  </a:lnTo>
                  <a:lnTo>
                    <a:pt x="10" y="59"/>
                  </a:lnTo>
                  <a:lnTo>
                    <a:pt x="17" y="65"/>
                  </a:lnTo>
                  <a:lnTo>
                    <a:pt x="24" y="69"/>
                  </a:lnTo>
                  <a:lnTo>
                    <a:pt x="33" y="72"/>
                  </a:lnTo>
                  <a:lnTo>
                    <a:pt x="42" y="72"/>
                  </a:lnTo>
                  <a:lnTo>
                    <a:pt x="50" y="72"/>
                  </a:lnTo>
                  <a:lnTo>
                    <a:pt x="59" y="69"/>
                  </a:lnTo>
                  <a:lnTo>
                    <a:pt x="66" y="65"/>
                  </a:lnTo>
                  <a:lnTo>
                    <a:pt x="73" y="59"/>
                  </a:lnTo>
                  <a:lnTo>
                    <a:pt x="78" y="54"/>
                  </a:lnTo>
                  <a:lnTo>
                    <a:pt x="82" y="46"/>
                  </a:lnTo>
                  <a:lnTo>
                    <a:pt x="85" y="38"/>
                  </a:lnTo>
                  <a:lnTo>
                    <a:pt x="86" y="29"/>
                  </a:lnTo>
                  <a:lnTo>
                    <a:pt x="86" y="29"/>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2" name="Freeform 1802"/>
            <p:cNvSpPr>
              <a:spLocks/>
            </p:cNvSpPr>
            <p:nvPr/>
          </p:nvSpPr>
          <p:spPr bwMode="auto">
            <a:xfrm>
              <a:off x="3947" y="2544"/>
              <a:ext cx="85" cy="72"/>
            </a:xfrm>
            <a:custGeom>
              <a:avLst/>
              <a:gdLst>
                <a:gd name="T0" fmla="*/ 85 w 85"/>
                <a:gd name="T1" fmla="*/ 29 h 72"/>
                <a:gd name="T2" fmla="*/ 84 w 85"/>
                <a:gd name="T3" fmla="*/ 21 h 72"/>
                <a:gd name="T4" fmla="*/ 81 w 85"/>
                <a:gd name="T5" fmla="*/ 12 h 72"/>
                <a:gd name="T6" fmla="*/ 77 w 85"/>
                <a:gd name="T7" fmla="*/ 5 h 72"/>
                <a:gd name="T8" fmla="*/ 74 w 85"/>
                <a:gd name="T9" fmla="*/ 0 h 72"/>
                <a:gd name="T10" fmla="*/ 74 w 85"/>
                <a:gd name="T11" fmla="*/ 0 h 72"/>
                <a:gd name="T12" fmla="*/ 74 w 85"/>
                <a:gd name="T13" fmla="*/ 0 h 72"/>
                <a:gd name="T14" fmla="*/ 74 w 85"/>
                <a:gd name="T15" fmla="*/ 0 h 72"/>
                <a:gd name="T16" fmla="*/ 74 w 85"/>
                <a:gd name="T17" fmla="*/ 0 h 72"/>
                <a:gd name="T18" fmla="*/ 74 w 85"/>
                <a:gd name="T19" fmla="*/ 0 h 72"/>
                <a:gd name="T20" fmla="*/ 74 w 85"/>
                <a:gd name="T21" fmla="*/ 0 h 72"/>
                <a:gd name="T22" fmla="*/ 74 w 85"/>
                <a:gd name="T23" fmla="*/ 0 h 72"/>
                <a:gd name="T24" fmla="*/ 74 w 85"/>
                <a:gd name="T25" fmla="*/ 0 h 72"/>
                <a:gd name="T26" fmla="*/ 77 w 85"/>
                <a:gd name="T27" fmla="*/ 5 h 72"/>
                <a:gd name="T28" fmla="*/ 81 w 85"/>
                <a:gd name="T29" fmla="*/ 12 h 72"/>
                <a:gd name="T30" fmla="*/ 84 w 85"/>
                <a:gd name="T31" fmla="*/ 21 h 72"/>
                <a:gd name="T32" fmla="*/ 84 w 85"/>
                <a:gd name="T33" fmla="*/ 29 h 72"/>
                <a:gd name="T34" fmla="*/ 85 w 85"/>
                <a:gd name="T35" fmla="*/ 29 h 72"/>
                <a:gd name="T36" fmla="*/ 84 w 85"/>
                <a:gd name="T37" fmla="*/ 38 h 72"/>
                <a:gd name="T38" fmla="*/ 81 w 85"/>
                <a:gd name="T39" fmla="*/ 46 h 72"/>
                <a:gd name="T40" fmla="*/ 77 w 85"/>
                <a:gd name="T41" fmla="*/ 54 h 72"/>
                <a:gd name="T42" fmla="*/ 72 w 85"/>
                <a:gd name="T43" fmla="*/ 59 h 72"/>
                <a:gd name="T44" fmla="*/ 65 w 85"/>
                <a:gd name="T45" fmla="*/ 65 h 72"/>
                <a:gd name="T46" fmla="*/ 58 w 85"/>
                <a:gd name="T47" fmla="*/ 69 h 72"/>
                <a:gd name="T48" fmla="*/ 49 w 85"/>
                <a:gd name="T49" fmla="*/ 72 h 72"/>
                <a:gd name="T50" fmla="*/ 41 w 85"/>
                <a:gd name="T51" fmla="*/ 72 h 72"/>
                <a:gd name="T52" fmla="*/ 32 w 85"/>
                <a:gd name="T53" fmla="*/ 72 h 72"/>
                <a:gd name="T54" fmla="*/ 23 w 85"/>
                <a:gd name="T55" fmla="*/ 69 h 72"/>
                <a:gd name="T56" fmla="*/ 16 w 85"/>
                <a:gd name="T57" fmla="*/ 65 h 72"/>
                <a:gd name="T58" fmla="*/ 9 w 85"/>
                <a:gd name="T59" fmla="*/ 59 h 72"/>
                <a:gd name="T60" fmla="*/ 5 w 85"/>
                <a:gd name="T61" fmla="*/ 54 h 72"/>
                <a:gd name="T62" fmla="*/ 0 w 85"/>
                <a:gd name="T63" fmla="*/ 46 h 72"/>
                <a:gd name="T64" fmla="*/ 0 w 85"/>
                <a:gd name="T65" fmla="*/ 45 h 72"/>
                <a:gd name="T66" fmla="*/ 0 w 85"/>
                <a:gd name="T67" fmla="*/ 45 h 72"/>
                <a:gd name="T68" fmla="*/ 0 w 85"/>
                <a:gd name="T69" fmla="*/ 44 h 72"/>
                <a:gd name="T70" fmla="*/ 0 w 85"/>
                <a:gd name="T71" fmla="*/ 44 h 72"/>
                <a:gd name="T72" fmla="*/ 0 w 85"/>
                <a:gd name="T73" fmla="*/ 44 h 72"/>
                <a:gd name="T74" fmla="*/ 0 w 85"/>
                <a:gd name="T75" fmla="*/ 44 h 72"/>
                <a:gd name="T76" fmla="*/ 0 w 85"/>
                <a:gd name="T77" fmla="*/ 44 h 72"/>
                <a:gd name="T78" fmla="*/ 0 w 85"/>
                <a:gd name="T79" fmla="*/ 44 h 72"/>
                <a:gd name="T80" fmla="*/ 0 w 85"/>
                <a:gd name="T81" fmla="*/ 44 h 72"/>
                <a:gd name="T82" fmla="*/ 0 w 85"/>
                <a:gd name="T83" fmla="*/ 46 h 72"/>
                <a:gd name="T84" fmla="*/ 5 w 85"/>
                <a:gd name="T85" fmla="*/ 54 h 72"/>
                <a:gd name="T86" fmla="*/ 10 w 85"/>
                <a:gd name="T87" fmla="*/ 59 h 72"/>
                <a:gd name="T88" fmla="*/ 16 w 85"/>
                <a:gd name="T89" fmla="*/ 65 h 72"/>
                <a:gd name="T90" fmla="*/ 23 w 85"/>
                <a:gd name="T91" fmla="*/ 69 h 72"/>
                <a:gd name="T92" fmla="*/ 32 w 85"/>
                <a:gd name="T93" fmla="*/ 71 h 72"/>
                <a:gd name="T94" fmla="*/ 41 w 85"/>
                <a:gd name="T95" fmla="*/ 72 h 72"/>
                <a:gd name="T96" fmla="*/ 49 w 85"/>
                <a:gd name="T97" fmla="*/ 71 h 72"/>
                <a:gd name="T98" fmla="*/ 58 w 85"/>
                <a:gd name="T99" fmla="*/ 69 h 72"/>
                <a:gd name="T100" fmla="*/ 65 w 85"/>
                <a:gd name="T101" fmla="*/ 65 h 72"/>
                <a:gd name="T102" fmla="*/ 71 w 85"/>
                <a:gd name="T103" fmla="*/ 59 h 72"/>
                <a:gd name="T104" fmla="*/ 77 w 85"/>
                <a:gd name="T105" fmla="*/ 54 h 72"/>
                <a:gd name="T106" fmla="*/ 81 w 85"/>
                <a:gd name="T107" fmla="*/ 46 h 72"/>
                <a:gd name="T108" fmla="*/ 84 w 85"/>
                <a:gd name="T109" fmla="*/ 38 h 72"/>
                <a:gd name="T110" fmla="*/ 84 w 85"/>
                <a:gd name="T111" fmla="*/ 29 h 72"/>
                <a:gd name="T112" fmla="*/ 85 w 85"/>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9"/>
                  </a:moveTo>
                  <a:lnTo>
                    <a:pt x="84" y="21"/>
                  </a:lnTo>
                  <a:lnTo>
                    <a:pt x="81" y="12"/>
                  </a:lnTo>
                  <a:lnTo>
                    <a:pt x="77" y="5"/>
                  </a:lnTo>
                  <a:lnTo>
                    <a:pt x="74" y="0"/>
                  </a:lnTo>
                  <a:lnTo>
                    <a:pt x="74" y="0"/>
                  </a:lnTo>
                  <a:lnTo>
                    <a:pt x="74" y="0"/>
                  </a:lnTo>
                  <a:lnTo>
                    <a:pt x="74" y="0"/>
                  </a:lnTo>
                  <a:lnTo>
                    <a:pt x="74" y="0"/>
                  </a:lnTo>
                  <a:lnTo>
                    <a:pt x="74" y="0"/>
                  </a:lnTo>
                  <a:lnTo>
                    <a:pt x="74" y="0"/>
                  </a:lnTo>
                  <a:lnTo>
                    <a:pt x="74" y="0"/>
                  </a:lnTo>
                  <a:lnTo>
                    <a:pt x="74" y="0"/>
                  </a:lnTo>
                  <a:lnTo>
                    <a:pt x="77" y="5"/>
                  </a:lnTo>
                  <a:lnTo>
                    <a:pt x="81" y="12"/>
                  </a:lnTo>
                  <a:lnTo>
                    <a:pt x="84" y="21"/>
                  </a:lnTo>
                  <a:lnTo>
                    <a:pt x="84" y="29"/>
                  </a:lnTo>
                  <a:lnTo>
                    <a:pt x="85" y="29"/>
                  </a:lnTo>
                  <a:lnTo>
                    <a:pt x="84" y="38"/>
                  </a:lnTo>
                  <a:lnTo>
                    <a:pt x="81" y="46"/>
                  </a:lnTo>
                  <a:lnTo>
                    <a:pt x="77" y="54"/>
                  </a:lnTo>
                  <a:lnTo>
                    <a:pt x="72" y="59"/>
                  </a:lnTo>
                  <a:lnTo>
                    <a:pt x="65" y="65"/>
                  </a:lnTo>
                  <a:lnTo>
                    <a:pt x="58" y="69"/>
                  </a:lnTo>
                  <a:lnTo>
                    <a:pt x="49" y="72"/>
                  </a:lnTo>
                  <a:lnTo>
                    <a:pt x="41" y="72"/>
                  </a:lnTo>
                  <a:lnTo>
                    <a:pt x="32" y="72"/>
                  </a:lnTo>
                  <a:lnTo>
                    <a:pt x="23" y="69"/>
                  </a:lnTo>
                  <a:lnTo>
                    <a:pt x="16" y="65"/>
                  </a:lnTo>
                  <a:lnTo>
                    <a:pt x="9" y="59"/>
                  </a:lnTo>
                  <a:lnTo>
                    <a:pt x="5" y="54"/>
                  </a:lnTo>
                  <a:lnTo>
                    <a:pt x="0" y="46"/>
                  </a:lnTo>
                  <a:lnTo>
                    <a:pt x="0" y="45"/>
                  </a:lnTo>
                  <a:lnTo>
                    <a:pt x="0" y="45"/>
                  </a:lnTo>
                  <a:lnTo>
                    <a:pt x="0" y="44"/>
                  </a:lnTo>
                  <a:lnTo>
                    <a:pt x="0" y="44"/>
                  </a:lnTo>
                  <a:lnTo>
                    <a:pt x="0" y="44"/>
                  </a:lnTo>
                  <a:lnTo>
                    <a:pt x="0" y="44"/>
                  </a:lnTo>
                  <a:lnTo>
                    <a:pt x="0" y="44"/>
                  </a:lnTo>
                  <a:lnTo>
                    <a:pt x="0" y="44"/>
                  </a:lnTo>
                  <a:lnTo>
                    <a:pt x="0" y="44"/>
                  </a:lnTo>
                  <a:lnTo>
                    <a:pt x="0" y="46"/>
                  </a:lnTo>
                  <a:lnTo>
                    <a:pt x="5" y="54"/>
                  </a:lnTo>
                  <a:lnTo>
                    <a:pt x="10" y="59"/>
                  </a:lnTo>
                  <a:lnTo>
                    <a:pt x="16" y="65"/>
                  </a:lnTo>
                  <a:lnTo>
                    <a:pt x="23" y="69"/>
                  </a:lnTo>
                  <a:lnTo>
                    <a:pt x="32" y="71"/>
                  </a:lnTo>
                  <a:lnTo>
                    <a:pt x="41" y="72"/>
                  </a:lnTo>
                  <a:lnTo>
                    <a:pt x="49" y="71"/>
                  </a:lnTo>
                  <a:lnTo>
                    <a:pt x="58" y="69"/>
                  </a:lnTo>
                  <a:lnTo>
                    <a:pt x="65" y="65"/>
                  </a:lnTo>
                  <a:lnTo>
                    <a:pt x="71" y="59"/>
                  </a:lnTo>
                  <a:lnTo>
                    <a:pt x="77" y="54"/>
                  </a:lnTo>
                  <a:lnTo>
                    <a:pt x="81" y="46"/>
                  </a:lnTo>
                  <a:lnTo>
                    <a:pt x="84" y="38"/>
                  </a:lnTo>
                  <a:lnTo>
                    <a:pt x="84" y="29"/>
                  </a:lnTo>
                  <a:lnTo>
                    <a:pt x="85"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3" name="Freeform 1803"/>
            <p:cNvSpPr>
              <a:spLocks/>
            </p:cNvSpPr>
            <p:nvPr/>
          </p:nvSpPr>
          <p:spPr bwMode="auto">
            <a:xfrm>
              <a:off x="3947" y="2544"/>
              <a:ext cx="84" cy="72"/>
            </a:xfrm>
            <a:custGeom>
              <a:avLst/>
              <a:gdLst>
                <a:gd name="T0" fmla="*/ 84 w 84"/>
                <a:gd name="T1" fmla="*/ 29 h 72"/>
                <a:gd name="T2" fmla="*/ 84 w 84"/>
                <a:gd name="T3" fmla="*/ 21 h 72"/>
                <a:gd name="T4" fmla="*/ 81 w 84"/>
                <a:gd name="T5" fmla="*/ 12 h 72"/>
                <a:gd name="T6" fmla="*/ 77 w 84"/>
                <a:gd name="T7" fmla="*/ 5 h 72"/>
                <a:gd name="T8" fmla="*/ 74 w 84"/>
                <a:gd name="T9" fmla="*/ 0 h 72"/>
                <a:gd name="T10" fmla="*/ 74 w 84"/>
                <a:gd name="T11" fmla="*/ 0 h 72"/>
                <a:gd name="T12" fmla="*/ 72 w 84"/>
                <a:gd name="T13" fmla="*/ 0 h 72"/>
                <a:gd name="T14" fmla="*/ 72 w 84"/>
                <a:gd name="T15" fmla="*/ 0 h 72"/>
                <a:gd name="T16" fmla="*/ 72 w 84"/>
                <a:gd name="T17" fmla="*/ 0 h 72"/>
                <a:gd name="T18" fmla="*/ 72 w 84"/>
                <a:gd name="T19" fmla="*/ 0 h 72"/>
                <a:gd name="T20" fmla="*/ 72 w 84"/>
                <a:gd name="T21" fmla="*/ 0 h 72"/>
                <a:gd name="T22" fmla="*/ 72 w 84"/>
                <a:gd name="T23" fmla="*/ 0 h 72"/>
                <a:gd name="T24" fmla="*/ 72 w 84"/>
                <a:gd name="T25" fmla="*/ 0 h 72"/>
                <a:gd name="T26" fmla="*/ 77 w 84"/>
                <a:gd name="T27" fmla="*/ 5 h 72"/>
                <a:gd name="T28" fmla="*/ 81 w 84"/>
                <a:gd name="T29" fmla="*/ 12 h 72"/>
                <a:gd name="T30" fmla="*/ 82 w 84"/>
                <a:gd name="T31" fmla="*/ 21 h 72"/>
                <a:gd name="T32" fmla="*/ 84 w 84"/>
                <a:gd name="T33" fmla="*/ 29 h 72"/>
                <a:gd name="T34" fmla="*/ 84 w 84"/>
                <a:gd name="T35" fmla="*/ 29 h 72"/>
                <a:gd name="T36" fmla="*/ 84 w 84"/>
                <a:gd name="T37" fmla="*/ 38 h 72"/>
                <a:gd name="T38" fmla="*/ 81 w 84"/>
                <a:gd name="T39" fmla="*/ 46 h 72"/>
                <a:gd name="T40" fmla="*/ 77 w 84"/>
                <a:gd name="T41" fmla="*/ 54 h 72"/>
                <a:gd name="T42" fmla="*/ 71 w 84"/>
                <a:gd name="T43" fmla="*/ 59 h 72"/>
                <a:gd name="T44" fmla="*/ 65 w 84"/>
                <a:gd name="T45" fmla="*/ 65 h 72"/>
                <a:gd name="T46" fmla="*/ 58 w 84"/>
                <a:gd name="T47" fmla="*/ 69 h 72"/>
                <a:gd name="T48" fmla="*/ 49 w 84"/>
                <a:gd name="T49" fmla="*/ 71 h 72"/>
                <a:gd name="T50" fmla="*/ 41 w 84"/>
                <a:gd name="T51" fmla="*/ 72 h 72"/>
                <a:gd name="T52" fmla="*/ 32 w 84"/>
                <a:gd name="T53" fmla="*/ 71 h 72"/>
                <a:gd name="T54" fmla="*/ 23 w 84"/>
                <a:gd name="T55" fmla="*/ 69 h 72"/>
                <a:gd name="T56" fmla="*/ 16 w 84"/>
                <a:gd name="T57" fmla="*/ 65 h 72"/>
                <a:gd name="T58" fmla="*/ 10 w 84"/>
                <a:gd name="T59" fmla="*/ 59 h 72"/>
                <a:gd name="T60" fmla="*/ 5 w 84"/>
                <a:gd name="T61" fmla="*/ 54 h 72"/>
                <a:gd name="T62" fmla="*/ 0 w 84"/>
                <a:gd name="T63" fmla="*/ 46 h 72"/>
                <a:gd name="T64" fmla="*/ 0 w 84"/>
                <a:gd name="T65" fmla="*/ 44 h 72"/>
                <a:gd name="T66" fmla="*/ 0 w 84"/>
                <a:gd name="T67" fmla="*/ 44 h 72"/>
                <a:gd name="T68" fmla="*/ 0 w 84"/>
                <a:gd name="T69" fmla="*/ 44 h 72"/>
                <a:gd name="T70" fmla="*/ 0 w 84"/>
                <a:gd name="T71" fmla="*/ 44 h 72"/>
                <a:gd name="T72" fmla="*/ 0 w 84"/>
                <a:gd name="T73" fmla="*/ 44 h 72"/>
                <a:gd name="T74" fmla="*/ 0 w 84"/>
                <a:gd name="T75" fmla="*/ 44 h 72"/>
                <a:gd name="T76" fmla="*/ 0 w 84"/>
                <a:gd name="T77" fmla="*/ 44 h 72"/>
                <a:gd name="T78" fmla="*/ 0 w 84"/>
                <a:gd name="T79" fmla="*/ 44 h 72"/>
                <a:gd name="T80" fmla="*/ 0 w 84"/>
                <a:gd name="T81" fmla="*/ 42 h 72"/>
                <a:gd name="T82" fmla="*/ 2 w 84"/>
                <a:gd name="T83" fmla="*/ 45 h 72"/>
                <a:gd name="T84" fmla="*/ 5 w 84"/>
                <a:gd name="T85" fmla="*/ 52 h 72"/>
                <a:gd name="T86" fmla="*/ 10 w 84"/>
                <a:gd name="T87" fmla="*/ 59 h 72"/>
                <a:gd name="T88" fmla="*/ 16 w 84"/>
                <a:gd name="T89" fmla="*/ 64 h 72"/>
                <a:gd name="T90" fmla="*/ 23 w 84"/>
                <a:gd name="T91" fmla="*/ 68 h 72"/>
                <a:gd name="T92" fmla="*/ 32 w 84"/>
                <a:gd name="T93" fmla="*/ 71 h 72"/>
                <a:gd name="T94" fmla="*/ 41 w 84"/>
                <a:gd name="T95" fmla="*/ 72 h 72"/>
                <a:gd name="T96" fmla="*/ 49 w 84"/>
                <a:gd name="T97" fmla="*/ 71 h 72"/>
                <a:gd name="T98" fmla="*/ 58 w 84"/>
                <a:gd name="T99" fmla="*/ 68 h 72"/>
                <a:gd name="T100" fmla="*/ 65 w 84"/>
                <a:gd name="T101" fmla="*/ 64 h 72"/>
                <a:gd name="T102" fmla="*/ 71 w 84"/>
                <a:gd name="T103" fmla="*/ 59 h 72"/>
                <a:gd name="T104" fmla="*/ 77 w 84"/>
                <a:gd name="T105" fmla="*/ 52 h 72"/>
                <a:gd name="T106" fmla="*/ 81 w 84"/>
                <a:gd name="T107" fmla="*/ 45 h 72"/>
                <a:gd name="T108" fmla="*/ 82 w 84"/>
                <a:gd name="T109" fmla="*/ 38 h 72"/>
                <a:gd name="T110" fmla="*/ 84 w 84"/>
                <a:gd name="T111" fmla="*/ 29 h 72"/>
                <a:gd name="T112" fmla="*/ 84 w 84"/>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2">
                  <a:moveTo>
                    <a:pt x="84" y="29"/>
                  </a:moveTo>
                  <a:lnTo>
                    <a:pt x="84" y="21"/>
                  </a:lnTo>
                  <a:lnTo>
                    <a:pt x="81" y="12"/>
                  </a:lnTo>
                  <a:lnTo>
                    <a:pt x="77" y="5"/>
                  </a:lnTo>
                  <a:lnTo>
                    <a:pt x="74" y="0"/>
                  </a:lnTo>
                  <a:lnTo>
                    <a:pt x="74" y="0"/>
                  </a:lnTo>
                  <a:lnTo>
                    <a:pt x="72" y="0"/>
                  </a:lnTo>
                  <a:lnTo>
                    <a:pt x="72" y="0"/>
                  </a:lnTo>
                  <a:lnTo>
                    <a:pt x="72" y="0"/>
                  </a:lnTo>
                  <a:lnTo>
                    <a:pt x="72" y="0"/>
                  </a:lnTo>
                  <a:lnTo>
                    <a:pt x="72" y="0"/>
                  </a:lnTo>
                  <a:lnTo>
                    <a:pt x="72" y="0"/>
                  </a:lnTo>
                  <a:lnTo>
                    <a:pt x="72" y="0"/>
                  </a:lnTo>
                  <a:lnTo>
                    <a:pt x="77" y="5"/>
                  </a:lnTo>
                  <a:lnTo>
                    <a:pt x="81" y="12"/>
                  </a:lnTo>
                  <a:lnTo>
                    <a:pt x="82" y="21"/>
                  </a:lnTo>
                  <a:lnTo>
                    <a:pt x="84" y="29"/>
                  </a:lnTo>
                  <a:lnTo>
                    <a:pt x="84" y="29"/>
                  </a:lnTo>
                  <a:lnTo>
                    <a:pt x="84" y="38"/>
                  </a:lnTo>
                  <a:lnTo>
                    <a:pt x="81" y="46"/>
                  </a:lnTo>
                  <a:lnTo>
                    <a:pt x="77" y="54"/>
                  </a:lnTo>
                  <a:lnTo>
                    <a:pt x="71" y="59"/>
                  </a:lnTo>
                  <a:lnTo>
                    <a:pt x="65" y="65"/>
                  </a:lnTo>
                  <a:lnTo>
                    <a:pt x="58" y="69"/>
                  </a:lnTo>
                  <a:lnTo>
                    <a:pt x="49" y="71"/>
                  </a:lnTo>
                  <a:lnTo>
                    <a:pt x="41" y="72"/>
                  </a:lnTo>
                  <a:lnTo>
                    <a:pt x="32" y="71"/>
                  </a:lnTo>
                  <a:lnTo>
                    <a:pt x="23" y="69"/>
                  </a:lnTo>
                  <a:lnTo>
                    <a:pt x="16" y="65"/>
                  </a:lnTo>
                  <a:lnTo>
                    <a:pt x="10" y="59"/>
                  </a:lnTo>
                  <a:lnTo>
                    <a:pt x="5" y="54"/>
                  </a:lnTo>
                  <a:lnTo>
                    <a:pt x="0" y="46"/>
                  </a:lnTo>
                  <a:lnTo>
                    <a:pt x="0" y="44"/>
                  </a:lnTo>
                  <a:lnTo>
                    <a:pt x="0" y="44"/>
                  </a:lnTo>
                  <a:lnTo>
                    <a:pt x="0" y="44"/>
                  </a:lnTo>
                  <a:lnTo>
                    <a:pt x="0" y="44"/>
                  </a:lnTo>
                  <a:lnTo>
                    <a:pt x="0" y="44"/>
                  </a:lnTo>
                  <a:lnTo>
                    <a:pt x="0" y="44"/>
                  </a:lnTo>
                  <a:lnTo>
                    <a:pt x="0" y="44"/>
                  </a:lnTo>
                  <a:lnTo>
                    <a:pt x="0" y="44"/>
                  </a:lnTo>
                  <a:lnTo>
                    <a:pt x="0" y="42"/>
                  </a:lnTo>
                  <a:lnTo>
                    <a:pt x="2" y="45"/>
                  </a:lnTo>
                  <a:lnTo>
                    <a:pt x="5" y="52"/>
                  </a:lnTo>
                  <a:lnTo>
                    <a:pt x="10" y="59"/>
                  </a:lnTo>
                  <a:lnTo>
                    <a:pt x="16" y="64"/>
                  </a:lnTo>
                  <a:lnTo>
                    <a:pt x="23" y="68"/>
                  </a:lnTo>
                  <a:lnTo>
                    <a:pt x="32" y="71"/>
                  </a:lnTo>
                  <a:lnTo>
                    <a:pt x="41" y="72"/>
                  </a:lnTo>
                  <a:lnTo>
                    <a:pt x="49" y="71"/>
                  </a:lnTo>
                  <a:lnTo>
                    <a:pt x="58" y="68"/>
                  </a:lnTo>
                  <a:lnTo>
                    <a:pt x="65" y="64"/>
                  </a:lnTo>
                  <a:lnTo>
                    <a:pt x="71" y="59"/>
                  </a:lnTo>
                  <a:lnTo>
                    <a:pt x="77" y="52"/>
                  </a:lnTo>
                  <a:lnTo>
                    <a:pt x="81" y="45"/>
                  </a:lnTo>
                  <a:lnTo>
                    <a:pt x="82" y="38"/>
                  </a:lnTo>
                  <a:lnTo>
                    <a:pt x="84" y="29"/>
                  </a:lnTo>
                  <a:lnTo>
                    <a:pt x="84"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4" name="Freeform 1804"/>
            <p:cNvSpPr>
              <a:spLocks/>
            </p:cNvSpPr>
            <p:nvPr/>
          </p:nvSpPr>
          <p:spPr bwMode="auto">
            <a:xfrm>
              <a:off x="3947" y="2544"/>
              <a:ext cx="84" cy="72"/>
            </a:xfrm>
            <a:custGeom>
              <a:avLst/>
              <a:gdLst>
                <a:gd name="T0" fmla="*/ 84 w 84"/>
                <a:gd name="T1" fmla="*/ 29 h 72"/>
                <a:gd name="T2" fmla="*/ 82 w 84"/>
                <a:gd name="T3" fmla="*/ 21 h 72"/>
                <a:gd name="T4" fmla="*/ 81 w 84"/>
                <a:gd name="T5" fmla="*/ 12 h 72"/>
                <a:gd name="T6" fmla="*/ 77 w 84"/>
                <a:gd name="T7" fmla="*/ 5 h 72"/>
                <a:gd name="T8" fmla="*/ 72 w 84"/>
                <a:gd name="T9" fmla="*/ 0 h 72"/>
                <a:gd name="T10" fmla="*/ 72 w 84"/>
                <a:gd name="T11" fmla="*/ 0 h 72"/>
                <a:gd name="T12" fmla="*/ 72 w 84"/>
                <a:gd name="T13" fmla="*/ 0 h 72"/>
                <a:gd name="T14" fmla="*/ 72 w 84"/>
                <a:gd name="T15" fmla="*/ 0 h 72"/>
                <a:gd name="T16" fmla="*/ 72 w 84"/>
                <a:gd name="T17" fmla="*/ 0 h 72"/>
                <a:gd name="T18" fmla="*/ 72 w 84"/>
                <a:gd name="T19" fmla="*/ 0 h 72"/>
                <a:gd name="T20" fmla="*/ 72 w 84"/>
                <a:gd name="T21" fmla="*/ 0 h 72"/>
                <a:gd name="T22" fmla="*/ 72 w 84"/>
                <a:gd name="T23" fmla="*/ 0 h 72"/>
                <a:gd name="T24" fmla="*/ 72 w 84"/>
                <a:gd name="T25" fmla="*/ 0 h 72"/>
                <a:gd name="T26" fmla="*/ 75 w 84"/>
                <a:gd name="T27" fmla="*/ 5 h 72"/>
                <a:gd name="T28" fmla="*/ 80 w 84"/>
                <a:gd name="T29" fmla="*/ 12 h 72"/>
                <a:gd name="T30" fmla="*/ 82 w 84"/>
                <a:gd name="T31" fmla="*/ 21 h 72"/>
                <a:gd name="T32" fmla="*/ 82 w 84"/>
                <a:gd name="T33" fmla="*/ 29 h 72"/>
                <a:gd name="T34" fmla="*/ 84 w 84"/>
                <a:gd name="T35" fmla="*/ 29 h 72"/>
                <a:gd name="T36" fmla="*/ 82 w 84"/>
                <a:gd name="T37" fmla="*/ 38 h 72"/>
                <a:gd name="T38" fmla="*/ 81 w 84"/>
                <a:gd name="T39" fmla="*/ 45 h 72"/>
                <a:gd name="T40" fmla="*/ 77 w 84"/>
                <a:gd name="T41" fmla="*/ 52 h 72"/>
                <a:gd name="T42" fmla="*/ 71 w 84"/>
                <a:gd name="T43" fmla="*/ 59 h 72"/>
                <a:gd name="T44" fmla="*/ 65 w 84"/>
                <a:gd name="T45" fmla="*/ 64 h 72"/>
                <a:gd name="T46" fmla="*/ 58 w 84"/>
                <a:gd name="T47" fmla="*/ 68 h 72"/>
                <a:gd name="T48" fmla="*/ 49 w 84"/>
                <a:gd name="T49" fmla="*/ 71 h 72"/>
                <a:gd name="T50" fmla="*/ 41 w 84"/>
                <a:gd name="T51" fmla="*/ 72 h 72"/>
                <a:gd name="T52" fmla="*/ 32 w 84"/>
                <a:gd name="T53" fmla="*/ 71 h 72"/>
                <a:gd name="T54" fmla="*/ 23 w 84"/>
                <a:gd name="T55" fmla="*/ 68 h 72"/>
                <a:gd name="T56" fmla="*/ 16 w 84"/>
                <a:gd name="T57" fmla="*/ 64 h 72"/>
                <a:gd name="T58" fmla="*/ 10 w 84"/>
                <a:gd name="T59" fmla="*/ 59 h 72"/>
                <a:gd name="T60" fmla="*/ 5 w 84"/>
                <a:gd name="T61" fmla="*/ 52 h 72"/>
                <a:gd name="T62" fmla="*/ 2 w 84"/>
                <a:gd name="T63" fmla="*/ 45 h 72"/>
                <a:gd name="T64" fmla="*/ 0 w 84"/>
                <a:gd name="T65" fmla="*/ 42 h 72"/>
                <a:gd name="T66" fmla="*/ 0 w 84"/>
                <a:gd name="T67" fmla="*/ 42 h 72"/>
                <a:gd name="T68" fmla="*/ 0 w 84"/>
                <a:gd name="T69" fmla="*/ 42 h 72"/>
                <a:gd name="T70" fmla="*/ 0 w 84"/>
                <a:gd name="T71" fmla="*/ 42 h 72"/>
                <a:gd name="T72" fmla="*/ 0 w 84"/>
                <a:gd name="T73" fmla="*/ 42 h 72"/>
                <a:gd name="T74" fmla="*/ 0 w 84"/>
                <a:gd name="T75" fmla="*/ 42 h 72"/>
                <a:gd name="T76" fmla="*/ 0 w 84"/>
                <a:gd name="T77" fmla="*/ 42 h 72"/>
                <a:gd name="T78" fmla="*/ 0 w 84"/>
                <a:gd name="T79" fmla="*/ 42 h 72"/>
                <a:gd name="T80" fmla="*/ 0 w 84"/>
                <a:gd name="T81" fmla="*/ 42 h 72"/>
                <a:gd name="T82" fmla="*/ 2 w 84"/>
                <a:gd name="T83" fmla="*/ 45 h 72"/>
                <a:gd name="T84" fmla="*/ 6 w 84"/>
                <a:gd name="T85" fmla="*/ 52 h 72"/>
                <a:gd name="T86" fmla="*/ 10 w 84"/>
                <a:gd name="T87" fmla="*/ 59 h 72"/>
                <a:gd name="T88" fmla="*/ 18 w 84"/>
                <a:gd name="T89" fmla="*/ 64 h 72"/>
                <a:gd name="T90" fmla="*/ 25 w 84"/>
                <a:gd name="T91" fmla="*/ 68 h 72"/>
                <a:gd name="T92" fmla="*/ 32 w 84"/>
                <a:gd name="T93" fmla="*/ 71 h 72"/>
                <a:gd name="T94" fmla="*/ 41 w 84"/>
                <a:gd name="T95" fmla="*/ 71 h 72"/>
                <a:gd name="T96" fmla="*/ 49 w 84"/>
                <a:gd name="T97" fmla="*/ 71 h 72"/>
                <a:gd name="T98" fmla="*/ 56 w 84"/>
                <a:gd name="T99" fmla="*/ 68 h 72"/>
                <a:gd name="T100" fmla="*/ 64 w 84"/>
                <a:gd name="T101" fmla="*/ 64 h 72"/>
                <a:gd name="T102" fmla="*/ 71 w 84"/>
                <a:gd name="T103" fmla="*/ 59 h 72"/>
                <a:gd name="T104" fmla="*/ 75 w 84"/>
                <a:gd name="T105" fmla="*/ 52 h 72"/>
                <a:gd name="T106" fmla="*/ 80 w 84"/>
                <a:gd name="T107" fmla="*/ 45 h 72"/>
                <a:gd name="T108" fmla="*/ 82 w 84"/>
                <a:gd name="T109" fmla="*/ 38 h 72"/>
                <a:gd name="T110" fmla="*/ 82 w 84"/>
                <a:gd name="T111" fmla="*/ 29 h 72"/>
                <a:gd name="T112" fmla="*/ 84 w 84"/>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2">
                  <a:moveTo>
                    <a:pt x="84" y="29"/>
                  </a:moveTo>
                  <a:lnTo>
                    <a:pt x="82" y="21"/>
                  </a:lnTo>
                  <a:lnTo>
                    <a:pt x="81" y="12"/>
                  </a:lnTo>
                  <a:lnTo>
                    <a:pt x="77" y="5"/>
                  </a:lnTo>
                  <a:lnTo>
                    <a:pt x="72" y="0"/>
                  </a:lnTo>
                  <a:lnTo>
                    <a:pt x="72" y="0"/>
                  </a:lnTo>
                  <a:lnTo>
                    <a:pt x="72" y="0"/>
                  </a:lnTo>
                  <a:lnTo>
                    <a:pt x="72" y="0"/>
                  </a:lnTo>
                  <a:lnTo>
                    <a:pt x="72" y="0"/>
                  </a:lnTo>
                  <a:lnTo>
                    <a:pt x="72" y="0"/>
                  </a:lnTo>
                  <a:lnTo>
                    <a:pt x="72" y="0"/>
                  </a:lnTo>
                  <a:lnTo>
                    <a:pt x="72" y="0"/>
                  </a:lnTo>
                  <a:lnTo>
                    <a:pt x="72" y="0"/>
                  </a:lnTo>
                  <a:lnTo>
                    <a:pt x="75" y="5"/>
                  </a:lnTo>
                  <a:lnTo>
                    <a:pt x="80" y="12"/>
                  </a:lnTo>
                  <a:lnTo>
                    <a:pt x="82" y="21"/>
                  </a:lnTo>
                  <a:lnTo>
                    <a:pt x="82" y="29"/>
                  </a:lnTo>
                  <a:lnTo>
                    <a:pt x="84" y="29"/>
                  </a:lnTo>
                  <a:lnTo>
                    <a:pt x="82" y="38"/>
                  </a:lnTo>
                  <a:lnTo>
                    <a:pt x="81" y="45"/>
                  </a:lnTo>
                  <a:lnTo>
                    <a:pt x="77" y="52"/>
                  </a:lnTo>
                  <a:lnTo>
                    <a:pt x="71" y="59"/>
                  </a:lnTo>
                  <a:lnTo>
                    <a:pt x="65" y="64"/>
                  </a:lnTo>
                  <a:lnTo>
                    <a:pt x="58" y="68"/>
                  </a:lnTo>
                  <a:lnTo>
                    <a:pt x="49" y="71"/>
                  </a:lnTo>
                  <a:lnTo>
                    <a:pt x="41" y="72"/>
                  </a:lnTo>
                  <a:lnTo>
                    <a:pt x="32" y="71"/>
                  </a:lnTo>
                  <a:lnTo>
                    <a:pt x="23" y="68"/>
                  </a:lnTo>
                  <a:lnTo>
                    <a:pt x="16" y="64"/>
                  </a:lnTo>
                  <a:lnTo>
                    <a:pt x="10" y="59"/>
                  </a:lnTo>
                  <a:lnTo>
                    <a:pt x="5" y="52"/>
                  </a:lnTo>
                  <a:lnTo>
                    <a:pt x="2" y="45"/>
                  </a:lnTo>
                  <a:lnTo>
                    <a:pt x="0" y="42"/>
                  </a:lnTo>
                  <a:lnTo>
                    <a:pt x="0" y="42"/>
                  </a:lnTo>
                  <a:lnTo>
                    <a:pt x="0" y="42"/>
                  </a:lnTo>
                  <a:lnTo>
                    <a:pt x="0" y="42"/>
                  </a:lnTo>
                  <a:lnTo>
                    <a:pt x="0" y="42"/>
                  </a:lnTo>
                  <a:lnTo>
                    <a:pt x="0" y="42"/>
                  </a:lnTo>
                  <a:lnTo>
                    <a:pt x="0" y="42"/>
                  </a:lnTo>
                  <a:lnTo>
                    <a:pt x="0" y="42"/>
                  </a:lnTo>
                  <a:lnTo>
                    <a:pt x="0" y="42"/>
                  </a:lnTo>
                  <a:lnTo>
                    <a:pt x="2" y="45"/>
                  </a:lnTo>
                  <a:lnTo>
                    <a:pt x="6" y="52"/>
                  </a:lnTo>
                  <a:lnTo>
                    <a:pt x="10" y="59"/>
                  </a:lnTo>
                  <a:lnTo>
                    <a:pt x="18" y="64"/>
                  </a:lnTo>
                  <a:lnTo>
                    <a:pt x="25" y="68"/>
                  </a:lnTo>
                  <a:lnTo>
                    <a:pt x="32" y="71"/>
                  </a:lnTo>
                  <a:lnTo>
                    <a:pt x="41" y="71"/>
                  </a:lnTo>
                  <a:lnTo>
                    <a:pt x="49" y="71"/>
                  </a:lnTo>
                  <a:lnTo>
                    <a:pt x="56" y="68"/>
                  </a:lnTo>
                  <a:lnTo>
                    <a:pt x="64" y="64"/>
                  </a:lnTo>
                  <a:lnTo>
                    <a:pt x="71" y="59"/>
                  </a:lnTo>
                  <a:lnTo>
                    <a:pt x="75" y="52"/>
                  </a:lnTo>
                  <a:lnTo>
                    <a:pt x="80" y="45"/>
                  </a:lnTo>
                  <a:lnTo>
                    <a:pt x="82" y="38"/>
                  </a:lnTo>
                  <a:lnTo>
                    <a:pt x="82" y="29"/>
                  </a:lnTo>
                  <a:lnTo>
                    <a:pt x="84"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5" name="Freeform 1805"/>
            <p:cNvSpPr>
              <a:spLocks/>
            </p:cNvSpPr>
            <p:nvPr/>
          </p:nvSpPr>
          <p:spPr bwMode="auto">
            <a:xfrm>
              <a:off x="3947" y="2544"/>
              <a:ext cx="82" cy="71"/>
            </a:xfrm>
            <a:custGeom>
              <a:avLst/>
              <a:gdLst>
                <a:gd name="T0" fmla="*/ 82 w 82"/>
                <a:gd name="T1" fmla="*/ 29 h 71"/>
                <a:gd name="T2" fmla="*/ 82 w 82"/>
                <a:gd name="T3" fmla="*/ 21 h 71"/>
                <a:gd name="T4" fmla="*/ 80 w 82"/>
                <a:gd name="T5" fmla="*/ 12 h 71"/>
                <a:gd name="T6" fmla="*/ 75 w 82"/>
                <a:gd name="T7" fmla="*/ 5 h 71"/>
                <a:gd name="T8" fmla="*/ 72 w 82"/>
                <a:gd name="T9" fmla="*/ 0 h 71"/>
                <a:gd name="T10" fmla="*/ 71 w 82"/>
                <a:gd name="T11" fmla="*/ 0 h 71"/>
                <a:gd name="T12" fmla="*/ 71 w 82"/>
                <a:gd name="T13" fmla="*/ 0 h 71"/>
                <a:gd name="T14" fmla="*/ 71 w 82"/>
                <a:gd name="T15" fmla="*/ 0 h 71"/>
                <a:gd name="T16" fmla="*/ 71 w 82"/>
                <a:gd name="T17" fmla="*/ 0 h 71"/>
                <a:gd name="T18" fmla="*/ 71 w 82"/>
                <a:gd name="T19" fmla="*/ 0 h 71"/>
                <a:gd name="T20" fmla="*/ 71 w 82"/>
                <a:gd name="T21" fmla="*/ 0 h 71"/>
                <a:gd name="T22" fmla="*/ 71 w 82"/>
                <a:gd name="T23" fmla="*/ 0 h 71"/>
                <a:gd name="T24" fmla="*/ 71 w 82"/>
                <a:gd name="T25" fmla="*/ 0 h 71"/>
                <a:gd name="T26" fmla="*/ 75 w 82"/>
                <a:gd name="T27" fmla="*/ 5 h 71"/>
                <a:gd name="T28" fmla="*/ 80 w 82"/>
                <a:gd name="T29" fmla="*/ 12 h 71"/>
                <a:gd name="T30" fmla="*/ 82 w 82"/>
                <a:gd name="T31" fmla="*/ 21 h 71"/>
                <a:gd name="T32" fmla="*/ 82 w 82"/>
                <a:gd name="T33" fmla="*/ 29 h 71"/>
                <a:gd name="T34" fmla="*/ 82 w 82"/>
                <a:gd name="T35" fmla="*/ 29 h 71"/>
                <a:gd name="T36" fmla="*/ 82 w 82"/>
                <a:gd name="T37" fmla="*/ 38 h 71"/>
                <a:gd name="T38" fmla="*/ 80 w 82"/>
                <a:gd name="T39" fmla="*/ 45 h 71"/>
                <a:gd name="T40" fmla="*/ 75 w 82"/>
                <a:gd name="T41" fmla="*/ 52 h 71"/>
                <a:gd name="T42" fmla="*/ 71 w 82"/>
                <a:gd name="T43" fmla="*/ 59 h 71"/>
                <a:gd name="T44" fmla="*/ 64 w 82"/>
                <a:gd name="T45" fmla="*/ 64 h 71"/>
                <a:gd name="T46" fmla="*/ 56 w 82"/>
                <a:gd name="T47" fmla="*/ 68 h 71"/>
                <a:gd name="T48" fmla="*/ 49 w 82"/>
                <a:gd name="T49" fmla="*/ 71 h 71"/>
                <a:gd name="T50" fmla="*/ 41 w 82"/>
                <a:gd name="T51" fmla="*/ 71 h 71"/>
                <a:gd name="T52" fmla="*/ 32 w 82"/>
                <a:gd name="T53" fmla="*/ 71 h 71"/>
                <a:gd name="T54" fmla="*/ 25 w 82"/>
                <a:gd name="T55" fmla="*/ 68 h 71"/>
                <a:gd name="T56" fmla="*/ 18 w 82"/>
                <a:gd name="T57" fmla="*/ 64 h 71"/>
                <a:gd name="T58" fmla="*/ 10 w 82"/>
                <a:gd name="T59" fmla="*/ 59 h 71"/>
                <a:gd name="T60" fmla="*/ 6 w 82"/>
                <a:gd name="T61" fmla="*/ 52 h 71"/>
                <a:gd name="T62" fmla="*/ 2 w 82"/>
                <a:gd name="T63" fmla="*/ 45 h 71"/>
                <a:gd name="T64" fmla="*/ 0 w 82"/>
                <a:gd name="T65" fmla="*/ 42 h 71"/>
                <a:gd name="T66" fmla="*/ 0 w 82"/>
                <a:gd name="T67" fmla="*/ 42 h 71"/>
                <a:gd name="T68" fmla="*/ 0 w 82"/>
                <a:gd name="T69" fmla="*/ 42 h 71"/>
                <a:gd name="T70" fmla="*/ 0 w 82"/>
                <a:gd name="T71" fmla="*/ 42 h 71"/>
                <a:gd name="T72" fmla="*/ 0 w 82"/>
                <a:gd name="T73" fmla="*/ 42 h 71"/>
                <a:gd name="T74" fmla="*/ 0 w 82"/>
                <a:gd name="T75" fmla="*/ 42 h 71"/>
                <a:gd name="T76" fmla="*/ 0 w 82"/>
                <a:gd name="T77" fmla="*/ 42 h 71"/>
                <a:gd name="T78" fmla="*/ 0 w 82"/>
                <a:gd name="T79" fmla="*/ 41 h 71"/>
                <a:gd name="T80" fmla="*/ 0 w 82"/>
                <a:gd name="T81" fmla="*/ 41 h 71"/>
                <a:gd name="T82" fmla="*/ 2 w 82"/>
                <a:gd name="T83" fmla="*/ 45 h 71"/>
                <a:gd name="T84" fmla="*/ 6 w 82"/>
                <a:gd name="T85" fmla="*/ 52 h 71"/>
                <a:gd name="T86" fmla="*/ 10 w 82"/>
                <a:gd name="T87" fmla="*/ 58 h 71"/>
                <a:gd name="T88" fmla="*/ 18 w 82"/>
                <a:gd name="T89" fmla="*/ 64 h 71"/>
                <a:gd name="T90" fmla="*/ 25 w 82"/>
                <a:gd name="T91" fmla="*/ 68 h 71"/>
                <a:gd name="T92" fmla="*/ 32 w 82"/>
                <a:gd name="T93" fmla="*/ 69 h 71"/>
                <a:gd name="T94" fmla="*/ 41 w 82"/>
                <a:gd name="T95" fmla="*/ 71 h 71"/>
                <a:gd name="T96" fmla="*/ 49 w 82"/>
                <a:gd name="T97" fmla="*/ 69 h 71"/>
                <a:gd name="T98" fmla="*/ 56 w 82"/>
                <a:gd name="T99" fmla="*/ 68 h 71"/>
                <a:gd name="T100" fmla="*/ 64 w 82"/>
                <a:gd name="T101" fmla="*/ 64 h 71"/>
                <a:gd name="T102" fmla="*/ 71 w 82"/>
                <a:gd name="T103" fmla="*/ 58 h 71"/>
                <a:gd name="T104" fmla="*/ 75 w 82"/>
                <a:gd name="T105" fmla="*/ 52 h 71"/>
                <a:gd name="T106" fmla="*/ 80 w 82"/>
                <a:gd name="T107" fmla="*/ 45 h 71"/>
                <a:gd name="T108" fmla="*/ 82 w 82"/>
                <a:gd name="T109" fmla="*/ 38 h 71"/>
                <a:gd name="T110" fmla="*/ 82 w 82"/>
                <a:gd name="T111" fmla="*/ 29 h 71"/>
                <a:gd name="T112" fmla="*/ 82 w 82"/>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1">
                  <a:moveTo>
                    <a:pt x="82" y="29"/>
                  </a:moveTo>
                  <a:lnTo>
                    <a:pt x="82" y="21"/>
                  </a:lnTo>
                  <a:lnTo>
                    <a:pt x="80" y="12"/>
                  </a:lnTo>
                  <a:lnTo>
                    <a:pt x="75" y="5"/>
                  </a:lnTo>
                  <a:lnTo>
                    <a:pt x="72" y="0"/>
                  </a:lnTo>
                  <a:lnTo>
                    <a:pt x="71" y="0"/>
                  </a:lnTo>
                  <a:lnTo>
                    <a:pt x="71" y="0"/>
                  </a:lnTo>
                  <a:lnTo>
                    <a:pt x="71" y="0"/>
                  </a:lnTo>
                  <a:lnTo>
                    <a:pt x="71" y="0"/>
                  </a:lnTo>
                  <a:lnTo>
                    <a:pt x="71" y="0"/>
                  </a:lnTo>
                  <a:lnTo>
                    <a:pt x="71" y="0"/>
                  </a:lnTo>
                  <a:lnTo>
                    <a:pt x="71" y="0"/>
                  </a:lnTo>
                  <a:lnTo>
                    <a:pt x="71" y="0"/>
                  </a:lnTo>
                  <a:lnTo>
                    <a:pt x="75" y="5"/>
                  </a:lnTo>
                  <a:lnTo>
                    <a:pt x="80" y="12"/>
                  </a:lnTo>
                  <a:lnTo>
                    <a:pt x="82" y="21"/>
                  </a:lnTo>
                  <a:lnTo>
                    <a:pt x="82" y="29"/>
                  </a:lnTo>
                  <a:lnTo>
                    <a:pt x="82" y="29"/>
                  </a:lnTo>
                  <a:lnTo>
                    <a:pt x="82" y="38"/>
                  </a:lnTo>
                  <a:lnTo>
                    <a:pt x="80" y="45"/>
                  </a:lnTo>
                  <a:lnTo>
                    <a:pt x="75" y="52"/>
                  </a:lnTo>
                  <a:lnTo>
                    <a:pt x="71" y="59"/>
                  </a:lnTo>
                  <a:lnTo>
                    <a:pt x="64" y="64"/>
                  </a:lnTo>
                  <a:lnTo>
                    <a:pt x="56" y="68"/>
                  </a:lnTo>
                  <a:lnTo>
                    <a:pt x="49" y="71"/>
                  </a:lnTo>
                  <a:lnTo>
                    <a:pt x="41" y="71"/>
                  </a:lnTo>
                  <a:lnTo>
                    <a:pt x="32" y="71"/>
                  </a:lnTo>
                  <a:lnTo>
                    <a:pt x="25" y="68"/>
                  </a:lnTo>
                  <a:lnTo>
                    <a:pt x="18" y="64"/>
                  </a:lnTo>
                  <a:lnTo>
                    <a:pt x="10" y="59"/>
                  </a:lnTo>
                  <a:lnTo>
                    <a:pt x="6" y="52"/>
                  </a:lnTo>
                  <a:lnTo>
                    <a:pt x="2" y="45"/>
                  </a:lnTo>
                  <a:lnTo>
                    <a:pt x="0" y="42"/>
                  </a:lnTo>
                  <a:lnTo>
                    <a:pt x="0" y="42"/>
                  </a:lnTo>
                  <a:lnTo>
                    <a:pt x="0" y="42"/>
                  </a:lnTo>
                  <a:lnTo>
                    <a:pt x="0" y="42"/>
                  </a:lnTo>
                  <a:lnTo>
                    <a:pt x="0" y="42"/>
                  </a:lnTo>
                  <a:lnTo>
                    <a:pt x="0" y="42"/>
                  </a:lnTo>
                  <a:lnTo>
                    <a:pt x="0" y="42"/>
                  </a:lnTo>
                  <a:lnTo>
                    <a:pt x="0" y="41"/>
                  </a:lnTo>
                  <a:lnTo>
                    <a:pt x="0" y="41"/>
                  </a:lnTo>
                  <a:lnTo>
                    <a:pt x="2" y="45"/>
                  </a:lnTo>
                  <a:lnTo>
                    <a:pt x="6" y="52"/>
                  </a:lnTo>
                  <a:lnTo>
                    <a:pt x="10" y="58"/>
                  </a:lnTo>
                  <a:lnTo>
                    <a:pt x="18" y="64"/>
                  </a:lnTo>
                  <a:lnTo>
                    <a:pt x="25" y="68"/>
                  </a:lnTo>
                  <a:lnTo>
                    <a:pt x="32" y="69"/>
                  </a:lnTo>
                  <a:lnTo>
                    <a:pt x="41" y="71"/>
                  </a:lnTo>
                  <a:lnTo>
                    <a:pt x="49" y="69"/>
                  </a:lnTo>
                  <a:lnTo>
                    <a:pt x="56" y="68"/>
                  </a:lnTo>
                  <a:lnTo>
                    <a:pt x="64" y="64"/>
                  </a:lnTo>
                  <a:lnTo>
                    <a:pt x="71" y="58"/>
                  </a:lnTo>
                  <a:lnTo>
                    <a:pt x="75" y="52"/>
                  </a:lnTo>
                  <a:lnTo>
                    <a:pt x="80" y="45"/>
                  </a:lnTo>
                  <a:lnTo>
                    <a:pt x="82" y="38"/>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6" name="Freeform 1806"/>
            <p:cNvSpPr>
              <a:spLocks/>
            </p:cNvSpPr>
            <p:nvPr/>
          </p:nvSpPr>
          <p:spPr bwMode="auto">
            <a:xfrm>
              <a:off x="3947" y="2544"/>
              <a:ext cx="82" cy="71"/>
            </a:xfrm>
            <a:custGeom>
              <a:avLst/>
              <a:gdLst>
                <a:gd name="T0" fmla="*/ 82 w 82"/>
                <a:gd name="T1" fmla="*/ 29 h 71"/>
                <a:gd name="T2" fmla="*/ 82 w 82"/>
                <a:gd name="T3" fmla="*/ 21 h 71"/>
                <a:gd name="T4" fmla="*/ 80 w 82"/>
                <a:gd name="T5" fmla="*/ 12 h 71"/>
                <a:gd name="T6" fmla="*/ 75 w 82"/>
                <a:gd name="T7" fmla="*/ 5 h 71"/>
                <a:gd name="T8" fmla="*/ 71 w 82"/>
                <a:gd name="T9" fmla="*/ 0 h 71"/>
                <a:gd name="T10" fmla="*/ 71 w 82"/>
                <a:gd name="T11" fmla="*/ 0 h 71"/>
                <a:gd name="T12" fmla="*/ 71 w 82"/>
                <a:gd name="T13" fmla="*/ 0 h 71"/>
                <a:gd name="T14" fmla="*/ 71 w 82"/>
                <a:gd name="T15" fmla="*/ 0 h 71"/>
                <a:gd name="T16" fmla="*/ 71 w 82"/>
                <a:gd name="T17" fmla="*/ 0 h 71"/>
                <a:gd name="T18" fmla="*/ 71 w 82"/>
                <a:gd name="T19" fmla="*/ 0 h 71"/>
                <a:gd name="T20" fmla="*/ 71 w 82"/>
                <a:gd name="T21" fmla="*/ 0 h 71"/>
                <a:gd name="T22" fmla="*/ 71 w 82"/>
                <a:gd name="T23" fmla="*/ 0 h 71"/>
                <a:gd name="T24" fmla="*/ 69 w 82"/>
                <a:gd name="T25" fmla="*/ 0 h 71"/>
                <a:gd name="T26" fmla="*/ 75 w 82"/>
                <a:gd name="T27" fmla="*/ 6 h 71"/>
                <a:gd name="T28" fmla="*/ 80 w 82"/>
                <a:gd name="T29" fmla="*/ 13 h 71"/>
                <a:gd name="T30" fmla="*/ 81 w 82"/>
                <a:gd name="T31" fmla="*/ 21 h 71"/>
                <a:gd name="T32" fmla="*/ 82 w 82"/>
                <a:gd name="T33" fmla="*/ 29 h 71"/>
                <a:gd name="T34" fmla="*/ 82 w 82"/>
                <a:gd name="T35" fmla="*/ 29 h 71"/>
                <a:gd name="T36" fmla="*/ 82 w 82"/>
                <a:gd name="T37" fmla="*/ 38 h 71"/>
                <a:gd name="T38" fmla="*/ 80 w 82"/>
                <a:gd name="T39" fmla="*/ 45 h 71"/>
                <a:gd name="T40" fmla="*/ 75 w 82"/>
                <a:gd name="T41" fmla="*/ 52 h 71"/>
                <a:gd name="T42" fmla="*/ 71 w 82"/>
                <a:gd name="T43" fmla="*/ 58 h 71"/>
                <a:gd name="T44" fmla="*/ 64 w 82"/>
                <a:gd name="T45" fmla="*/ 64 h 71"/>
                <a:gd name="T46" fmla="*/ 56 w 82"/>
                <a:gd name="T47" fmla="*/ 68 h 71"/>
                <a:gd name="T48" fmla="*/ 49 w 82"/>
                <a:gd name="T49" fmla="*/ 69 h 71"/>
                <a:gd name="T50" fmla="*/ 41 w 82"/>
                <a:gd name="T51" fmla="*/ 71 h 71"/>
                <a:gd name="T52" fmla="*/ 32 w 82"/>
                <a:gd name="T53" fmla="*/ 69 h 71"/>
                <a:gd name="T54" fmla="*/ 25 w 82"/>
                <a:gd name="T55" fmla="*/ 68 h 71"/>
                <a:gd name="T56" fmla="*/ 18 w 82"/>
                <a:gd name="T57" fmla="*/ 64 h 71"/>
                <a:gd name="T58" fmla="*/ 10 w 82"/>
                <a:gd name="T59" fmla="*/ 58 h 71"/>
                <a:gd name="T60" fmla="*/ 6 w 82"/>
                <a:gd name="T61" fmla="*/ 52 h 71"/>
                <a:gd name="T62" fmla="*/ 2 w 82"/>
                <a:gd name="T63" fmla="*/ 45 h 71"/>
                <a:gd name="T64" fmla="*/ 0 w 82"/>
                <a:gd name="T65" fmla="*/ 41 h 71"/>
                <a:gd name="T66" fmla="*/ 0 w 82"/>
                <a:gd name="T67" fmla="*/ 41 h 71"/>
                <a:gd name="T68" fmla="*/ 0 w 82"/>
                <a:gd name="T69" fmla="*/ 41 h 71"/>
                <a:gd name="T70" fmla="*/ 0 w 82"/>
                <a:gd name="T71" fmla="*/ 41 h 71"/>
                <a:gd name="T72" fmla="*/ 0 w 82"/>
                <a:gd name="T73" fmla="*/ 41 h 71"/>
                <a:gd name="T74" fmla="*/ 0 w 82"/>
                <a:gd name="T75" fmla="*/ 41 h 71"/>
                <a:gd name="T76" fmla="*/ 0 w 82"/>
                <a:gd name="T77" fmla="*/ 41 h 71"/>
                <a:gd name="T78" fmla="*/ 2 w 82"/>
                <a:gd name="T79" fmla="*/ 41 h 71"/>
                <a:gd name="T80" fmla="*/ 2 w 82"/>
                <a:gd name="T81" fmla="*/ 41 h 71"/>
                <a:gd name="T82" fmla="*/ 3 w 82"/>
                <a:gd name="T83" fmla="*/ 45 h 71"/>
                <a:gd name="T84" fmla="*/ 6 w 82"/>
                <a:gd name="T85" fmla="*/ 52 h 71"/>
                <a:gd name="T86" fmla="*/ 12 w 82"/>
                <a:gd name="T87" fmla="*/ 58 h 71"/>
                <a:gd name="T88" fmla="*/ 18 w 82"/>
                <a:gd name="T89" fmla="*/ 64 h 71"/>
                <a:gd name="T90" fmla="*/ 25 w 82"/>
                <a:gd name="T91" fmla="*/ 67 h 71"/>
                <a:gd name="T92" fmla="*/ 32 w 82"/>
                <a:gd name="T93" fmla="*/ 69 h 71"/>
                <a:gd name="T94" fmla="*/ 41 w 82"/>
                <a:gd name="T95" fmla="*/ 71 h 71"/>
                <a:gd name="T96" fmla="*/ 49 w 82"/>
                <a:gd name="T97" fmla="*/ 69 h 71"/>
                <a:gd name="T98" fmla="*/ 56 w 82"/>
                <a:gd name="T99" fmla="*/ 67 h 71"/>
                <a:gd name="T100" fmla="*/ 64 w 82"/>
                <a:gd name="T101" fmla="*/ 64 h 71"/>
                <a:gd name="T102" fmla="*/ 69 w 82"/>
                <a:gd name="T103" fmla="*/ 58 h 71"/>
                <a:gd name="T104" fmla="*/ 75 w 82"/>
                <a:gd name="T105" fmla="*/ 52 h 71"/>
                <a:gd name="T106" fmla="*/ 80 w 82"/>
                <a:gd name="T107" fmla="*/ 45 h 71"/>
                <a:gd name="T108" fmla="*/ 81 w 82"/>
                <a:gd name="T109" fmla="*/ 38 h 71"/>
                <a:gd name="T110" fmla="*/ 82 w 82"/>
                <a:gd name="T111" fmla="*/ 29 h 71"/>
                <a:gd name="T112" fmla="*/ 82 w 82"/>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1">
                  <a:moveTo>
                    <a:pt x="82" y="29"/>
                  </a:moveTo>
                  <a:lnTo>
                    <a:pt x="82" y="21"/>
                  </a:lnTo>
                  <a:lnTo>
                    <a:pt x="80" y="12"/>
                  </a:lnTo>
                  <a:lnTo>
                    <a:pt x="75" y="5"/>
                  </a:lnTo>
                  <a:lnTo>
                    <a:pt x="71" y="0"/>
                  </a:lnTo>
                  <a:lnTo>
                    <a:pt x="71" y="0"/>
                  </a:lnTo>
                  <a:lnTo>
                    <a:pt x="71" y="0"/>
                  </a:lnTo>
                  <a:lnTo>
                    <a:pt x="71" y="0"/>
                  </a:lnTo>
                  <a:lnTo>
                    <a:pt x="71" y="0"/>
                  </a:lnTo>
                  <a:lnTo>
                    <a:pt x="71" y="0"/>
                  </a:lnTo>
                  <a:lnTo>
                    <a:pt x="71" y="0"/>
                  </a:lnTo>
                  <a:lnTo>
                    <a:pt x="71" y="0"/>
                  </a:lnTo>
                  <a:lnTo>
                    <a:pt x="69" y="0"/>
                  </a:lnTo>
                  <a:lnTo>
                    <a:pt x="75" y="6"/>
                  </a:lnTo>
                  <a:lnTo>
                    <a:pt x="80" y="13"/>
                  </a:lnTo>
                  <a:lnTo>
                    <a:pt x="81" y="21"/>
                  </a:lnTo>
                  <a:lnTo>
                    <a:pt x="82" y="29"/>
                  </a:lnTo>
                  <a:lnTo>
                    <a:pt x="82" y="29"/>
                  </a:lnTo>
                  <a:lnTo>
                    <a:pt x="82" y="38"/>
                  </a:lnTo>
                  <a:lnTo>
                    <a:pt x="80" y="45"/>
                  </a:lnTo>
                  <a:lnTo>
                    <a:pt x="75" y="52"/>
                  </a:lnTo>
                  <a:lnTo>
                    <a:pt x="71" y="58"/>
                  </a:lnTo>
                  <a:lnTo>
                    <a:pt x="64" y="64"/>
                  </a:lnTo>
                  <a:lnTo>
                    <a:pt x="56" y="68"/>
                  </a:lnTo>
                  <a:lnTo>
                    <a:pt x="49" y="69"/>
                  </a:lnTo>
                  <a:lnTo>
                    <a:pt x="41" y="71"/>
                  </a:lnTo>
                  <a:lnTo>
                    <a:pt x="32" y="69"/>
                  </a:lnTo>
                  <a:lnTo>
                    <a:pt x="25" y="68"/>
                  </a:lnTo>
                  <a:lnTo>
                    <a:pt x="18" y="64"/>
                  </a:lnTo>
                  <a:lnTo>
                    <a:pt x="10" y="58"/>
                  </a:lnTo>
                  <a:lnTo>
                    <a:pt x="6" y="52"/>
                  </a:lnTo>
                  <a:lnTo>
                    <a:pt x="2" y="45"/>
                  </a:lnTo>
                  <a:lnTo>
                    <a:pt x="0" y="41"/>
                  </a:lnTo>
                  <a:lnTo>
                    <a:pt x="0" y="41"/>
                  </a:lnTo>
                  <a:lnTo>
                    <a:pt x="0" y="41"/>
                  </a:lnTo>
                  <a:lnTo>
                    <a:pt x="0" y="41"/>
                  </a:lnTo>
                  <a:lnTo>
                    <a:pt x="0" y="41"/>
                  </a:lnTo>
                  <a:lnTo>
                    <a:pt x="0" y="41"/>
                  </a:lnTo>
                  <a:lnTo>
                    <a:pt x="0" y="41"/>
                  </a:lnTo>
                  <a:lnTo>
                    <a:pt x="2" y="41"/>
                  </a:lnTo>
                  <a:lnTo>
                    <a:pt x="2" y="41"/>
                  </a:lnTo>
                  <a:lnTo>
                    <a:pt x="3" y="45"/>
                  </a:lnTo>
                  <a:lnTo>
                    <a:pt x="6" y="52"/>
                  </a:lnTo>
                  <a:lnTo>
                    <a:pt x="12" y="58"/>
                  </a:lnTo>
                  <a:lnTo>
                    <a:pt x="18" y="64"/>
                  </a:lnTo>
                  <a:lnTo>
                    <a:pt x="25" y="67"/>
                  </a:lnTo>
                  <a:lnTo>
                    <a:pt x="32" y="69"/>
                  </a:lnTo>
                  <a:lnTo>
                    <a:pt x="41" y="71"/>
                  </a:lnTo>
                  <a:lnTo>
                    <a:pt x="49" y="69"/>
                  </a:lnTo>
                  <a:lnTo>
                    <a:pt x="56" y="67"/>
                  </a:lnTo>
                  <a:lnTo>
                    <a:pt x="64" y="64"/>
                  </a:lnTo>
                  <a:lnTo>
                    <a:pt x="69" y="58"/>
                  </a:lnTo>
                  <a:lnTo>
                    <a:pt x="75" y="52"/>
                  </a:lnTo>
                  <a:lnTo>
                    <a:pt x="80" y="45"/>
                  </a:lnTo>
                  <a:lnTo>
                    <a:pt x="81" y="38"/>
                  </a:lnTo>
                  <a:lnTo>
                    <a:pt x="82" y="29"/>
                  </a:lnTo>
                  <a:lnTo>
                    <a:pt x="82"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7" name="Freeform 1807"/>
            <p:cNvSpPr>
              <a:spLocks/>
            </p:cNvSpPr>
            <p:nvPr/>
          </p:nvSpPr>
          <p:spPr bwMode="auto">
            <a:xfrm>
              <a:off x="3949" y="2543"/>
              <a:ext cx="80" cy="72"/>
            </a:xfrm>
            <a:custGeom>
              <a:avLst/>
              <a:gdLst>
                <a:gd name="T0" fmla="*/ 80 w 80"/>
                <a:gd name="T1" fmla="*/ 30 h 72"/>
                <a:gd name="T2" fmla="*/ 79 w 80"/>
                <a:gd name="T3" fmla="*/ 22 h 72"/>
                <a:gd name="T4" fmla="*/ 78 w 80"/>
                <a:gd name="T5" fmla="*/ 14 h 72"/>
                <a:gd name="T6" fmla="*/ 73 w 80"/>
                <a:gd name="T7" fmla="*/ 7 h 72"/>
                <a:gd name="T8" fmla="*/ 67 w 80"/>
                <a:gd name="T9" fmla="*/ 1 h 72"/>
                <a:gd name="T10" fmla="*/ 67 w 80"/>
                <a:gd name="T11" fmla="*/ 1 h 72"/>
                <a:gd name="T12" fmla="*/ 67 w 80"/>
                <a:gd name="T13" fmla="*/ 1 h 72"/>
                <a:gd name="T14" fmla="*/ 67 w 80"/>
                <a:gd name="T15" fmla="*/ 1 h 72"/>
                <a:gd name="T16" fmla="*/ 67 w 80"/>
                <a:gd name="T17" fmla="*/ 1 h 72"/>
                <a:gd name="T18" fmla="*/ 67 w 80"/>
                <a:gd name="T19" fmla="*/ 1 h 72"/>
                <a:gd name="T20" fmla="*/ 67 w 80"/>
                <a:gd name="T21" fmla="*/ 1 h 72"/>
                <a:gd name="T22" fmla="*/ 67 w 80"/>
                <a:gd name="T23" fmla="*/ 0 h 72"/>
                <a:gd name="T24" fmla="*/ 67 w 80"/>
                <a:gd name="T25" fmla="*/ 0 h 72"/>
                <a:gd name="T26" fmla="*/ 67 w 80"/>
                <a:gd name="T27" fmla="*/ 1 h 72"/>
                <a:gd name="T28" fmla="*/ 73 w 80"/>
                <a:gd name="T29" fmla="*/ 7 h 72"/>
                <a:gd name="T30" fmla="*/ 76 w 80"/>
                <a:gd name="T31" fmla="*/ 14 h 72"/>
                <a:gd name="T32" fmla="*/ 79 w 80"/>
                <a:gd name="T33" fmla="*/ 22 h 72"/>
                <a:gd name="T34" fmla="*/ 79 w 80"/>
                <a:gd name="T35" fmla="*/ 30 h 72"/>
                <a:gd name="T36" fmla="*/ 80 w 80"/>
                <a:gd name="T37" fmla="*/ 30 h 72"/>
                <a:gd name="T38" fmla="*/ 79 w 80"/>
                <a:gd name="T39" fmla="*/ 39 h 72"/>
                <a:gd name="T40" fmla="*/ 78 w 80"/>
                <a:gd name="T41" fmla="*/ 46 h 72"/>
                <a:gd name="T42" fmla="*/ 73 w 80"/>
                <a:gd name="T43" fmla="*/ 53 h 72"/>
                <a:gd name="T44" fmla="*/ 67 w 80"/>
                <a:gd name="T45" fmla="*/ 59 h 72"/>
                <a:gd name="T46" fmla="*/ 62 w 80"/>
                <a:gd name="T47" fmla="*/ 65 h 72"/>
                <a:gd name="T48" fmla="*/ 54 w 80"/>
                <a:gd name="T49" fmla="*/ 68 h 72"/>
                <a:gd name="T50" fmla="*/ 47 w 80"/>
                <a:gd name="T51" fmla="*/ 70 h 72"/>
                <a:gd name="T52" fmla="*/ 39 w 80"/>
                <a:gd name="T53" fmla="*/ 72 h 72"/>
                <a:gd name="T54" fmla="*/ 30 w 80"/>
                <a:gd name="T55" fmla="*/ 70 h 72"/>
                <a:gd name="T56" fmla="*/ 23 w 80"/>
                <a:gd name="T57" fmla="*/ 68 h 72"/>
                <a:gd name="T58" fmla="*/ 16 w 80"/>
                <a:gd name="T59" fmla="*/ 65 h 72"/>
                <a:gd name="T60" fmla="*/ 10 w 80"/>
                <a:gd name="T61" fmla="*/ 59 h 72"/>
                <a:gd name="T62" fmla="*/ 4 w 80"/>
                <a:gd name="T63" fmla="*/ 53 h 72"/>
                <a:gd name="T64" fmla="*/ 1 w 80"/>
                <a:gd name="T65" fmla="*/ 46 h 72"/>
                <a:gd name="T66" fmla="*/ 0 w 80"/>
                <a:gd name="T67" fmla="*/ 42 h 72"/>
                <a:gd name="T68" fmla="*/ 0 w 80"/>
                <a:gd name="T69" fmla="*/ 42 h 72"/>
                <a:gd name="T70" fmla="*/ 0 w 80"/>
                <a:gd name="T71" fmla="*/ 42 h 72"/>
                <a:gd name="T72" fmla="*/ 0 w 80"/>
                <a:gd name="T73" fmla="*/ 42 h 72"/>
                <a:gd name="T74" fmla="*/ 0 w 80"/>
                <a:gd name="T75" fmla="*/ 42 h 72"/>
                <a:gd name="T76" fmla="*/ 0 w 80"/>
                <a:gd name="T77" fmla="*/ 42 h 72"/>
                <a:gd name="T78" fmla="*/ 0 w 80"/>
                <a:gd name="T79" fmla="*/ 40 h 72"/>
                <a:gd name="T80" fmla="*/ 0 w 80"/>
                <a:gd name="T81" fmla="*/ 40 h 72"/>
                <a:gd name="T82" fmla="*/ 0 w 80"/>
                <a:gd name="T83" fmla="*/ 40 h 72"/>
                <a:gd name="T84" fmla="*/ 1 w 80"/>
                <a:gd name="T85" fmla="*/ 46 h 72"/>
                <a:gd name="T86" fmla="*/ 4 w 80"/>
                <a:gd name="T87" fmla="*/ 53 h 72"/>
                <a:gd name="T88" fmla="*/ 10 w 80"/>
                <a:gd name="T89" fmla="*/ 59 h 72"/>
                <a:gd name="T90" fmla="*/ 16 w 80"/>
                <a:gd name="T91" fmla="*/ 63 h 72"/>
                <a:gd name="T92" fmla="*/ 23 w 80"/>
                <a:gd name="T93" fmla="*/ 68 h 72"/>
                <a:gd name="T94" fmla="*/ 30 w 80"/>
                <a:gd name="T95" fmla="*/ 70 h 72"/>
                <a:gd name="T96" fmla="*/ 39 w 80"/>
                <a:gd name="T97" fmla="*/ 70 h 72"/>
                <a:gd name="T98" fmla="*/ 47 w 80"/>
                <a:gd name="T99" fmla="*/ 70 h 72"/>
                <a:gd name="T100" fmla="*/ 54 w 80"/>
                <a:gd name="T101" fmla="*/ 68 h 72"/>
                <a:gd name="T102" fmla="*/ 62 w 80"/>
                <a:gd name="T103" fmla="*/ 63 h 72"/>
                <a:gd name="T104" fmla="*/ 67 w 80"/>
                <a:gd name="T105" fmla="*/ 59 h 72"/>
                <a:gd name="T106" fmla="*/ 73 w 80"/>
                <a:gd name="T107" fmla="*/ 53 h 72"/>
                <a:gd name="T108" fmla="*/ 76 w 80"/>
                <a:gd name="T109" fmla="*/ 46 h 72"/>
                <a:gd name="T110" fmla="*/ 79 w 80"/>
                <a:gd name="T111" fmla="*/ 37 h 72"/>
                <a:gd name="T112" fmla="*/ 79 w 80"/>
                <a:gd name="T113" fmla="*/ 30 h 72"/>
                <a:gd name="T114" fmla="*/ 80 w 80"/>
                <a:gd name="T11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72">
                  <a:moveTo>
                    <a:pt x="80" y="30"/>
                  </a:moveTo>
                  <a:lnTo>
                    <a:pt x="79" y="22"/>
                  </a:lnTo>
                  <a:lnTo>
                    <a:pt x="78" y="14"/>
                  </a:lnTo>
                  <a:lnTo>
                    <a:pt x="73" y="7"/>
                  </a:lnTo>
                  <a:lnTo>
                    <a:pt x="67" y="1"/>
                  </a:lnTo>
                  <a:lnTo>
                    <a:pt x="67" y="1"/>
                  </a:lnTo>
                  <a:lnTo>
                    <a:pt x="67" y="1"/>
                  </a:lnTo>
                  <a:lnTo>
                    <a:pt x="67" y="1"/>
                  </a:lnTo>
                  <a:lnTo>
                    <a:pt x="67" y="1"/>
                  </a:lnTo>
                  <a:lnTo>
                    <a:pt x="67" y="1"/>
                  </a:lnTo>
                  <a:lnTo>
                    <a:pt x="67" y="1"/>
                  </a:lnTo>
                  <a:lnTo>
                    <a:pt x="67" y="0"/>
                  </a:lnTo>
                  <a:lnTo>
                    <a:pt x="67" y="0"/>
                  </a:lnTo>
                  <a:lnTo>
                    <a:pt x="67" y="1"/>
                  </a:lnTo>
                  <a:lnTo>
                    <a:pt x="73" y="7"/>
                  </a:lnTo>
                  <a:lnTo>
                    <a:pt x="76" y="14"/>
                  </a:lnTo>
                  <a:lnTo>
                    <a:pt x="79" y="22"/>
                  </a:lnTo>
                  <a:lnTo>
                    <a:pt x="79" y="30"/>
                  </a:lnTo>
                  <a:lnTo>
                    <a:pt x="80" y="30"/>
                  </a:lnTo>
                  <a:lnTo>
                    <a:pt x="79" y="39"/>
                  </a:lnTo>
                  <a:lnTo>
                    <a:pt x="78" y="46"/>
                  </a:lnTo>
                  <a:lnTo>
                    <a:pt x="73" y="53"/>
                  </a:lnTo>
                  <a:lnTo>
                    <a:pt x="67" y="59"/>
                  </a:lnTo>
                  <a:lnTo>
                    <a:pt x="62" y="65"/>
                  </a:lnTo>
                  <a:lnTo>
                    <a:pt x="54" y="68"/>
                  </a:lnTo>
                  <a:lnTo>
                    <a:pt x="47" y="70"/>
                  </a:lnTo>
                  <a:lnTo>
                    <a:pt x="39" y="72"/>
                  </a:lnTo>
                  <a:lnTo>
                    <a:pt x="30" y="70"/>
                  </a:lnTo>
                  <a:lnTo>
                    <a:pt x="23" y="68"/>
                  </a:lnTo>
                  <a:lnTo>
                    <a:pt x="16" y="65"/>
                  </a:lnTo>
                  <a:lnTo>
                    <a:pt x="10" y="59"/>
                  </a:lnTo>
                  <a:lnTo>
                    <a:pt x="4" y="53"/>
                  </a:lnTo>
                  <a:lnTo>
                    <a:pt x="1" y="46"/>
                  </a:lnTo>
                  <a:lnTo>
                    <a:pt x="0" y="42"/>
                  </a:lnTo>
                  <a:lnTo>
                    <a:pt x="0" y="42"/>
                  </a:lnTo>
                  <a:lnTo>
                    <a:pt x="0" y="42"/>
                  </a:lnTo>
                  <a:lnTo>
                    <a:pt x="0" y="42"/>
                  </a:lnTo>
                  <a:lnTo>
                    <a:pt x="0" y="42"/>
                  </a:lnTo>
                  <a:lnTo>
                    <a:pt x="0" y="42"/>
                  </a:lnTo>
                  <a:lnTo>
                    <a:pt x="0" y="40"/>
                  </a:lnTo>
                  <a:lnTo>
                    <a:pt x="0" y="40"/>
                  </a:lnTo>
                  <a:lnTo>
                    <a:pt x="0" y="40"/>
                  </a:lnTo>
                  <a:lnTo>
                    <a:pt x="1" y="46"/>
                  </a:lnTo>
                  <a:lnTo>
                    <a:pt x="4" y="53"/>
                  </a:lnTo>
                  <a:lnTo>
                    <a:pt x="10" y="59"/>
                  </a:lnTo>
                  <a:lnTo>
                    <a:pt x="16" y="63"/>
                  </a:lnTo>
                  <a:lnTo>
                    <a:pt x="23" y="68"/>
                  </a:lnTo>
                  <a:lnTo>
                    <a:pt x="30" y="70"/>
                  </a:lnTo>
                  <a:lnTo>
                    <a:pt x="39" y="70"/>
                  </a:lnTo>
                  <a:lnTo>
                    <a:pt x="47" y="70"/>
                  </a:lnTo>
                  <a:lnTo>
                    <a:pt x="54" y="68"/>
                  </a:lnTo>
                  <a:lnTo>
                    <a:pt x="62" y="63"/>
                  </a:lnTo>
                  <a:lnTo>
                    <a:pt x="67" y="59"/>
                  </a:lnTo>
                  <a:lnTo>
                    <a:pt x="73" y="53"/>
                  </a:lnTo>
                  <a:lnTo>
                    <a:pt x="76" y="46"/>
                  </a:lnTo>
                  <a:lnTo>
                    <a:pt x="79" y="37"/>
                  </a:lnTo>
                  <a:lnTo>
                    <a:pt x="79" y="30"/>
                  </a:lnTo>
                  <a:lnTo>
                    <a:pt x="80" y="3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8" name="Freeform 1808"/>
            <p:cNvSpPr>
              <a:spLocks/>
            </p:cNvSpPr>
            <p:nvPr/>
          </p:nvSpPr>
          <p:spPr bwMode="auto">
            <a:xfrm>
              <a:off x="3949" y="2543"/>
              <a:ext cx="79" cy="70"/>
            </a:xfrm>
            <a:custGeom>
              <a:avLst/>
              <a:gdLst>
                <a:gd name="T0" fmla="*/ 79 w 79"/>
                <a:gd name="T1" fmla="*/ 30 h 70"/>
                <a:gd name="T2" fmla="*/ 79 w 79"/>
                <a:gd name="T3" fmla="*/ 22 h 70"/>
                <a:gd name="T4" fmla="*/ 76 w 79"/>
                <a:gd name="T5" fmla="*/ 14 h 70"/>
                <a:gd name="T6" fmla="*/ 73 w 79"/>
                <a:gd name="T7" fmla="*/ 7 h 70"/>
                <a:gd name="T8" fmla="*/ 67 w 79"/>
                <a:gd name="T9" fmla="*/ 1 h 70"/>
                <a:gd name="T10" fmla="*/ 67 w 79"/>
                <a:gd name="T11" fmla="*/ 0 h 70"/>
                <a:gd name="T12" fmla="*/ 67 w 79"/>
                <a:gd name="T13" fmla="*/ 0 h 70"/>
                <a:gd name="T14" fmla="*/ 67 w 79"/>
                <a:gd name="T15" fmla="*/ 0 h 70"/>
                <a:gd name="T16" fmla="*/ 67 w 79"/>
                <a:gd name="T17" fmla="*/ 0 h 70"/>
                <a:gd name="T18" fmla="*/ 67 w 79"/>
                <a:gd name="T19" fmla="*/ 0 h 70"/>
                <a:gd name="T20" fmla="*/ 66 w 79"/>
                <a:gd name="T21" fmla="*/ 0 h 70"/>
                <a:gd name="T22" fmla="*/ 66 w 79"/>
                <a:gd name="T23" fmla="*/ 0 h 70"/>
                <a:gd name="T24" fmla="*/ 66 w 79"/>
                <a:gd name="T25" fmla="*/ 0 h 70"/>
                <a:gd name="T26" fmla="*/ 66 w 79"/>
                <a:gd name="T27" fmla="*/ 0 h 70"/>
                <a:gd name="T28" fmla="*/ 67 w 79"/>
                <a:gd name="T29" fmla="*/ 1 h 70"/>
                <a:gd name="T30" fmla="*/ 72 w 79"/>
                <a:gd name="T31" fmla="*/ 7 h 70"/>
                <a:gd name="T32" fmla="*/ 76 w 79"/>
                <a:gd name="T33" fmla="*/ 14 h 70"/>
                <a:gd name="T34" fmla="*/ 78 w 79"/>
                <a:gd name="T35" fmla="*/ 22 h 70"/>
                <a:gd name="T36" fmla="*/ 79 w 79"/>
                <a:gd name="T37" fmla="*/ 30 h 70"/>
                <a:gd name="T38" fmla="*/ 79 w 79"/>
                <a:gd name="T39" fmla="*/ 30 h 70"/>
                <a:gd name="T40" fmla="*/ 79 w 79"/>
                <a:gd name="T41" fmla="*/ 37 h 70"/>
                <a:gd name="T42" fmla="*/ 76 w 79"/>
                <a:gd name="T43" fmla="*/ 46 h 70"/>
                <a:gd name="T44" fmla="*/ 73 w 79"/>
                <a:gd name="T45" fmla="*/ 53 h 70"/>
                <a:gd name="T46" fmla="*/ 67 w 79"/>
                <a:gd name="T47" fmla="*/ 59 h 70"/>
                <a:gd name="T48" fmla="*/ 62 w 79"/>
                <a:gd name="T49" fmla="*/ 63 h 70"/>
                <a:gd name="T50" fmla="*/ 54 w 79"/>
                <a:gd name="T51" fmla="*/ 68 h 70"/>
                <a:gd name="T52" fmla="*/ 47 w 79"/>
                <a:gd name="T53" fmla="*/ 70 h 70"/>
                <a:gd name="T54" fmla="*/ 39 w 79"/>
                <a:gd name="T55" fmla="*/ 70 h 70"/>
                <a:gd name="T56" fmla="*/ 30 w 79"/>
                <a:gd name="T57" fmla="*/ 70 h 70"/>
                <a:gd name="T58" fmla="*/ 23 w 79"/>
                <a:gd name="T59" fmla="*/ 68 h 70"/>
                <a:gd name="T60" fmla="*/ 16 w 79"/>
                <a:gd name="T61" fmla="*/ 63 h 70"/>
                <a:gd name="T62" fmla="*/ 10 w 79"/>
                <a:gd name="T63" fmla="*/ 59 h 70"/>
                <a:gd name="T64" fmla="*/ 4 w 79"/>
                <a:gd name="T65" fmla="*/ 53 h 70"/>
                <a:gd name="T66" fmla="*/ 1 w 79"/>
                <a:gd name="T67" fmla="*/ 46 h 70"/>
                <a:gd name="T68" fmla="*/ 0 w 79"/>
                <a:gd name="T69" fmla="*/ 40 h 70"/>
                <a:gd name="T70" fmla="*/ 0 w 79"/>
                <a:gd name="T71" fmla="*/ 40 h 70"/>
                <a:gd name="T72" fmla="*/ 0 w 79"/>
                <a:gd name="T73" fmla="*/ 40 h 70"/>
                <a:gd name="T74" fmla="*/ 0 w 79"/>
                <a:gd name="T75" fmla="*/ 40 h 70"/>
                <a:gd name="T76" fmla="*/ 0 w 79"/>
                <a:gd name="T77" fmla="*/ 40 h 70"/>
                <a:gd name="T78" fmla="*/ 0 w 79"/>
                <a:gd name="T79" fmla="*/ 40 h 70"/>
                <a:gd name="T80" fmla="*/ 0 w 79"/>
                <a:gd name="T81" fmla="*/ 40 h 70"/>
                <a:gd name="T82" fmla="*/ 0 w 79"/>
                <a:gd name="T83" fmla="*/ 40 h 70"/>
                <a:gd name="T84" fmla="*/ 0 w 79"/>
                <a:gd name="T85" fmla="*/ 40 h 70"/>
                <a:gd name="T86" fmla="*/ 1 w 79"/>
                <a:gd name="T87" fmla="*/ 46 h 70"/>
                <a:gd name="T88" fmla="*/ 6 w 79"/>
                <a:gd name="T89" fmla="*/ 52 h 70"/>
                <a:gd name="T90" fmla="*/ 10 w 79"/>
                <a:gd name="T91" fmla="*/ 59 h 70"/>
                <a:gd name="T92" fmla="*/ 16 w 79"/>
                <a:gd name="T93" fmla="*/ 63 h 70"/>
                <a:gd name="T94" fmla="*/ 23 w 79"/>
                <a:gd name="T95" fmla="*/ 68 h 70"/>
                <a:gd name="T96" fmla="*/ 30 w 79"/>
                <a:gd name="T97" fmla="*/ 69 h 70"/>
                <a:gd name="T98" fmla="*/ 39 w 79"/>
                <a:gd name="T99" fmla="*/ 70 h 70"/>
                <a:gd name="T100" fmla="*/ 47 w 79"/>
                <a:gd name="T101" fmla="*/ 69 h 70"/>
                <a:gd name="T102" fmla="*/ 54 w 79"/>
                <a:gd name="T103" fmla="*/ 68 h 70"/>
                <a:gd name="T104" fmla="*/ 62 w 79"/>
                <a:gd name="T105" fmla="*/ 63 h 70"/>
                <a:gd name="T106" fmla="*/ 67 w 79"/>
                <a:gd name="T107" fmla="*/ 59 h 70"/>
                <a:gd name="T108" fmla="*/ 72 w 79"/>
                <a:gd name="T109" fmla="*/ 52 h 70"/>
                <a:gd name="T110" fmla="*/ 76 w 79"/>
                <a:gd name="T111" fmla="*/ 46 h 70"/>
                <a:gd name="T112" fmla="*/ 78 w 79"/>
                <a:gd name="T113" fmla="*/ 37 h 70"/>
                <a:gd name="T114" fmla="*/ 79 w 79"/>
                <a:gd name="T115" fmla="*/ 30 h 70"/>
                <a:gd name="T116" fmla="*/ 79 w 79"/>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0">
                  <a:moveTo>
                    <a:pt x="79" y="30"/>
                  </a:moveTo>
                  <a:lnTo>
                    <a:pt x="79" y="22"/>
                  </a:lnTo>
                  <a:lnTo>
                    <a:pt x="76" y="14"/>
                  </a:lnTo>
                  <a:lnTo>
                    <a:pt x="73" y="7"/>
                  </a:lnTo>
                  <a:lnTo>
                    <a:pt x="67" y="1"/>
                  </a:lnTo>
                  <a:lnTo>
                    <a:pt x="67" y="0"/>
                  </a:lnTo>
                  <a:lnTo>
                    <a:pt x="67" y="0"/>
                  </a:lnTo>
                  <a:lnTo>
                    <a:pt x="67" y="0"/>
                  </a:lnTo>
                  <a:lnTo>
                    <a:pt x="67" y="0"/>
                  </a:lnTo>
                  <a:lnTo>
                    <a:pt x="67" y="0"/>
                  </a:lnTo>
                  <a:lnTo>
                    <a:pt x="66" y="0"/>
                  </a:lnTo>
                  <a:lnTo>
                    <a:pt x="66" y="0"/>
                  </a:lnTo>
                  <a:lnTo>
                    <a:pt x="66" y="0"/>
                  </a:lnTo>
                  <a:lnTo>
                    <a:pt x="66" y="0"/>
                  </a:lnTo>
                  <a:lnTo>
                    <a:pt x="67" y="1"/>
                  </a:lnTo>
                  <a:lnTo>
                    <a:pt x="72" y="7"/>
                  </a:lnTo>
                  <a:lnTo>
                    <a:pt x="76" y="14"/>
                  </a:lnTo>
                  <a:lnTo>
                    <a:pt x="78" y="22"/>
                  </a:lnTo>
                  <a:lnTo>
                    <a:pt x="79" y="30"/>
                  </a:lnTo>
                  <a:lnTo>
                    <a:pt x="79" y="30"/>
                  </a:lnTo>
                  <a:lnTo>
                    <a:pt x="79" y="37"/>
                  </a:lnTo>
                  <a:lnTo>
                    <a:pt x="76" y="46"/>
                  </a:lnTo>
                  <a:lnTo>
                    <a:pt x="73" y="53"/>
                  </a:lnTo>
                  <a:lnTo>
                    <a:pt x="67" y="59"/>
                  </a:lnTo>
                  <a:lnTo>
                    <a:pt x="62" y="63"/>
                  </a:lnTo>
                  <a:lnTo>
                    <a:pt x="54" y="68"/>
                  </a:lnTo>
                  <a:lnTo>
                    <a:pt x="47" y="70"/>
                  </a:lnTo>
                  <a:lnTo>
                    <a:pt x="39" y="70"/>
                  </a:lnTo>
                  <a:lnTo>
                    <a:pt x="30" y="70"/>
                  </a:lnTo>
                  <a:lnTo>
                    <a:pt x="23" y="68"/>
                  </a:lnTo>
                  <a:lnTo>
                    <a:pt x="16" y="63"/>
                  </a:lnTo>
                  <a:lnTo>
                    <a:pt x="10" y="59"/>
                  </a:lnTo>
                  <a:lnTo>
                    <a:pt x="4" y="53"/>
                  </a:lnTo>
                  <a:lnTo>
                    <a:pt x="1" y="46"/>
                  </a:lnTo>
                  <a:lnTo>
                    <a:pt x="0" y="40"/>
                  </a:lnTo>
                  <a:lnTo>
                    <a:pt x="0" y="40"/>
                  </a:lnTo>
                  <a:lnTo>
                    <a:pt x="0" y="40"/>
                  </a:lnTo>
                  <a:lnTo>
                    <a:pt x="0" y="40"/>
                  </a:lnTo>
                  <a:lnTo>
                    <a:pt x="0" y="40"/>
                  </a:lnTo>
                  <a:lnTo>
                    <a:pt x="0" y="40"/>
                  </a:lnTo>
                  <a:lnTo>
                    <a:pt x="0" y="40"/>
                  </a:lnTo>
                  <a:lnTo>
                    <a:pt x="0" y="40"/>
                  </a:lnTo>
                  <a:lnTo>
                    <a:pt x="0" y="40"/>
                  </a:lnTo>
                  <a:lnTo>
                    <a:pt x="1" y="46"/>
                  </a:lnTo>
                  <a:lnTo>
                    <a:pt x="6" y="52"/>
                  </a:lnTo>
                  <a:lnTo>
                    <a:pt x="10" y="59"/>
                  </a:lnTo>
                  <a:lnTo>
                    <a:pt x="16" y="63"/>
                  </a:lnTo>
                  <a:lnTo>
                    <a:pt x="23" y="68"/>
                  </a:lnTo>
                  <a:lnTo>
                    <a:pt x="30" y="69"/>
                  </a:lnTo>
                  <a:lnTo>
                    <a:pt x="39" y="70"/>
                  </a:lnTo>
                  <a:lnTo>
                    <a:pt x="47" y="69"/>
                  </a:lnTo>
                  <a:lnTo>
                    <a:pt x="54" y="68"/>
                  </a:lnTo>
                  <a:lnTo>
                    <a:pt x="62" y="63"/>
                  </a:lnTo>
                  <a:lnTo>
                    <a:pt x="67" y="59"/>
                  </a:lnTo>
                  <a:lnTo>
                    <a:pt x="72" y="52"/>
                  </a:lnTo>
                  <a:lnTo>
                    <a:pt x="76" y="46"/>
                  </a:lnTo>
                  <a:lnTo>
                    <a:pt x="78" y="37"/>
                  </a:lnTo>
                  <a:lnTo>
                    <a:pt x="79" y="30"/>
                  </a:lnTo>
                  <a:lnTo>
                    <a:pt x="79" y="30"/>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69" name="Freeform 1809"/>
            <p:cNvSpPr>
              <a:spLocks/>
            </p:cNvSpPr>
            <p:nvPr/>
          </p:nvSpPr>
          <p:spPr bwMode="auto">
            <a:xfrm>
              <a:off x="3949" y="2543"/>
              <a:ext cx="79" cy="70"/>
            </a:xfrm>
            <a:custGeom>
              <a:avLst/>
              <a:gdLst>
                <a:gd name="T0" fmla="*/ 79 w 79"/>
                <a:gd name="T1" fmla="*/ 30 h 70"/>
                <a:gd name="T2" fmla="*/ 78 w 79"/>
                <a:gd name="T3" fmla="*/ 22 h 70"/>
                <a:gd name="T4" fmla="*/ 76 w 79"/>
                <a:gd name="T5" fmla="*/ 14 h 70"/>
                <a:gd name="T6" fmla="*/ 72 w 79"/>
                <a:gd name="T7" fmla="*/ 7 h 70"/>
                <a:gd name="T8" fmla="*/ 67 w 79"/>
                <a:gd name="T9" fmla="*/ 1 h 70"/>
                <a:gd name="T10" fmla="*/ 66 w 79"/>
                <a:gd name="T11" fmla="*/ 0 h 70"/>
                <a:gd name="T12" fmla="*/ 66 w 79"/>
                <a:gd name="T13" fmla="*/ 0 h 70"/>
                <a:gd name="T14" fmla="*/ 66 w 79"/>
                <a:gd name="T15" fmla="*/ 0 h 70"/>
                <a:gd name="T16" fmla="*/ 66 w 79"/>
                <a:gd name="T17" fmla="*/ 0 h 70"/>
                <a:gd name="T18" fmla="*/ 66 w 79"/>
                <a:gd name="T19" fmla="*/ 0 h 70"/>
                <a:gd name="T20" fmla="*/ 66 w 79"/>
                <a:gd name="T21" fmla="*/ 0 h 70"/>
                <a:gd name="T22" fmla="*/ 66 w 79"/>
                <a:gd name="T23" fmla="*/ 0 h 70"/>
                <a:gd name="T24" fmla="*/ 66 w 79"/>
                <a:gd name="T25" fmla="*/ 0 h 70"/>
                <a:gd name="T26" fmla="*/ 66 w 79"/>
                <a:gd name="T27" fmla="*/ 0 h 70"/>
                <a:gd name="T28" fmla="*/ 67 w 79"/>
                <a:gd name="T29" fmla="*/ 1 h 70"/>
                <a:gd name="T30" fmla="*/ 72 w 79"/>
                <a:gd name="T31" fmla="*/ 7 h 70"/>
                <a:gd name="T32" fmla="*/ 76 w 79"/>
                <a:gd name="T33" fmla="*/ 14 h 70"/>
                <a:gd name="T34" fmla="*/ 78 w 79"/>
                <a:gd name="T35" fmla="*/ 22 h 70"/>
                <a:gd name="T36" fmla="*/ 79 w 79"/>
                <a:gd name="T37" fmla="*/ 30 h 70"/>
                <a:gd name="T38" fmla="*/ 79 w 79"/>
                <a:gd name="T39" fmla="*/ 30 h 70"/>
                <a:gd name="T40" fmla="*/ 78 w 79"/>
                <a:gd name="T41" fmla="*/ 37 h 70"/>
                <a:gd name="T42" fmla="*/ 76 w 79"/>
                <a:gd name="T43" fmla="*/ 46 h 70"/>
                <a:gd name="T44" fmla="*/ 72 w 79"/>
                <a:gd name="T45" fmla="*/ 52 h 70"/>
                <a:gd name="T46" fmla="*/ 67 w 79"/>
                <a:gd name="T47" fmla="*/ 59 h 70"/>
                <a:gd name="T48" fmla="*/ 62 w 79"/>
                <a:gd name="T49" fmla="*/ 63 h 70"/>
                <a:gd name="T50" fmla="*/ 54 w 79"/>
                <a:gd name="T51" fmla="*/ 68 h 70"/>
                <a:gd name="T52" fmla="*/ 47 w 79"/>
                <a:gd name="T53" fmla="*/ 69 h 70"/>
                <a:gd name="T54" fmla="*/ 39 w 79"/>
                <a:gd name="T55" fmla="*/ 70 h 70"/>
                <a:gd name="T56" fmla="*/ 30 w 79"/>
                <a:gd name="T57" fmla="*/ 69 h 70"/>
                <a:gd name="T58" fmla="*/ 23 w 79"/>
                <a:gd name="T59" fmla="*/ 68 h 70"/>
                <a:gd name="T60" fmla="*/ 16 w 79"/>
                <a:gd name="T61" fmla="*/ 63 h 70"/>
                <a:gd name="T62" fmla="*/ 10 w 79"/>
                <a:gd name="T63" fmla="*/ 59 h 70"/>
                <a:gd name="T64" fmla="*/ 6 w 79"/>
                <a:gd name="T65" fmla="*/ 52 h 70"/>
                <a:gd name="T66" fmla="*/ 1 w 79"/>
                <a:gd name="T67" fmla="*/ 46 h 70"/>
                <a:gd name="T68" fmla="*/ 0 w 79"/>
                <a:gd name="T69" fmla="*/ 40 h 70"/>
                <a:gd name="T70" fmla="*/ 0 w 79"/>
                <a:gd name="T71" fmla="*/ 40 h 70"/>
                <a:gd name="T72" fmla="*/ 0 w 79"/>
                <a:gd name="T73" fmla="*/ 40 h 70"/>
                <a:gd name="T74" fmla="*/ 0 w 79"/>
                <a:gd name="T75" fmla="*/ 40 h 70"/>
                <a:gd name="T76" fmla="*/ 0 w 79"/>
                <a:gd name="T77" fmla="*/ 40 h 70"/>
                <a:gd name="T78" fmla="*/ 0 w 79"/>
                <a:gd name="T79" fmla="*/ 39 h 70"/>
                <a:gd name="T80" fmla="*/ 0 w 79"/>
                <a:gd name="T81" fmla="*/ 39 h 70"/>
                <a:gd name="T82" fmla="*/ 0 w 79"/>
                <a:gd name="T83" fmla="*/ 39 h 70"/>
                <a:gd name="T84" fmla="*/ 0 w 79"/>
                <a:gd name="T85" fmla="*/ 39 h 70"/>
                <a:gd name="T86" fmla="*/ 3 w 79"/>
                <a:gd name="T87" fmla="*/ 46 h 70"/>
                <a:gd name="T88" fmla="*/ 6 w 79"/>
                <a:gd name="T89" fmla="*/ 52 h 70"/>
                <a:gd name="T90" fmla="*/ 10 w 79"/>
                <a:gd name="T91" fmla="*/ 58 h 70"/>
                <a:gd name="T92" fmla="*/ 17 w 79"/>
                <a:gd name="T93" fmla="*/ 63 h 70"/>
                <a:gd name="T94" fmla="*/ 23 w 79"/>
                <a:gd name="T95" fmla="*/ 66 h 70"/>
                <a:gd name="T96" fmla="*/ 30 w 79"/>
                <a:gd name="T97" fmla="*/ 69 h 70"/>
                <a:gd name="T98" fmla="*/ 39 w 79"/>
                <a:gd name="T99" fmla="*/ 69 h 70"/>
                <a:gd name="T100" fmla="*/ 47 w 79"/>
                <a:gd name="T101" fmla="*/ 69 h 70"/>
                <a:gd name="T102" fmla="*/ 54 w 79"/>
                <a:gd name="T103" fmla="*/ 66 h 70"/>
                <a:gd name="T104" fmla="*/ 62 w 79"/>
                <a:gd name="T105" fmla="*/ 63 h 70"/>
                <a:gd name="T106" fmla="*/ 67 w 79"/>
                <a:gd name="T107" fmla="*/ 58 h 70"/>
                <a:gd name="T108" fmla="*/ 72 w 79"/>
                <a:gd name="T109" fmla="*/ 52 h 70"/>
                <a:gd name="T110" fmla="*/ 76 w 79"/>
                <a:gd name="T111" fmla="*/ 46 h 70"/>
                <a:gd name="T112" fmla="*/ 78 w 79"/>
                <a:gd name="T113" fmla="*/ 37 h 70"/>
                <a:gd name="T114" fmla="*/ 79 w 79"/>
                <a:gd name="T115" fmla="*/ 30 h 70"/>
                <a:gd name="T116" fmla="*/ 79 w 79"/>
                <a:gd name="T117"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0">
                  <a:moveTo>
                    <a:pt x="79" y="30"/>
                  </a:moveTo>
                  <a:lnTo>
                    <a:pt x="78" y="22"/>
                  </a:lnTo>
                  <a:lnTo>
                    <a:pt x="76" y="14"/>
                  </a:lnTo>
                  <a:lnTo>
                    <a:pt x="72" y="7"/>
                  </a:lnTo>
                  <a:lnTo>
                    <a:pt x="67" y="1"/>
                  </a:lnTo>
                  <a:lnTo>
                    <a:pt x="66" y="0"/>
                  </a:lnTo>
                  <a:lnTo>
                    <a:pt x="66" y="0"/>
                  </a:lnTo>
                  <a:lnTo>
                    <a:pt x="66" y="0"/>
                  </a:lnTo>
                  <a:lnTo>
                    <a:pt x="66" y="0"/>
                  </a:lnTo>
                  <a:lnTo>
                    <a:pt x="66" y="0"/>
                  </a:lnTo>
                  <a:lnTo>
                    <a:pt x="66" y="0"/>
                  </a:lnTo>
                  <a:lnTo>
                    <a:pt x="66" y="0"/>
                  </a:lnTo>
                  <a:lnTo>
                    <a:pt x="66" y="0"/>
                  </a:lnTo>
                  <a:lnTo>
                    <a:pt x="66" y="0"/>
                  </a:lnTo>
                  <a:lnTo>
                    <a:pt x="67" y="1"/>
                  </a:lnTo>
                  <a:lnTo>
                    <a:pt x="72" y="7"/>
                  </a:lnTo>
                  <a:lnTo>
                    <a:pt x="76" y="14"/>
                  </a:lnTo>
                  <a:lnTo>
                    <a:pt x="78" y="22"/>
                  </a:lnTo>
                  <a:lnTo>
                    <a:pt x="79" y="30"/>
                  </a:lnTo>
                  <a:lnTo>
                    <a:pt x="79" y="30"/>
                  </a:lnTo>
                  <a:lnTo>
                    <a:pt x="78" y="37"/>
                  </a:lnTo>
                  <a:lnTo>
                    <a:pt x="76" y="46"/>
                  </a:lnTo>
                  <a:lnTo>
                    <a:pt x="72" y="52"/>
                  </a:lnTo>
                  <a:lnTo>
                    <a:pt x="67" y="59"/>
                  </a:lnTo>
                  <a:lnTo>
                    <a:pt x="62" y="63"/>
                  </a:lnTo>
                  <a:lnTo>
                    <a:pt x="54" y="68"/>
                  </a:lnTo>
                  <a:lnTo>
                    <a:pt x="47" y="69"/>
                  </a:lnTo>
                  <a:lnTo>
                    <a:pt x="39" y="70"/>
                  </a:lnTo>
                  <a:lnTo>
                    <a:pt x="30" y="69"/>
                  </a:lnTo>
                  <a:lnTo>
                    <a:pt x="23" y="68"/>
                  </a:lnTo>
                  <a:lnTo>
                    <a:pt x="16" y="63"/>
                  </a:lnTo>
                  <a:lnTo>
                    <a:pt x="10" y="59"/>
                  </a:lnTo>
                  <a:lnTo>
                    <a:pt x="6" y="52"/>
                  </a:lnTo>
                  <a:lnTo>
                    <a:pt x="1" y="46"/>
                  </a:lnTo>
                  <a:lnTo>
                    <a:pt x="0" y="40"/>
                  </a:lnTo>
                  <a:lnTo>
                    <a:pt x="0" y="40"/>
                  </a:lnTo>
                  <a:lnTo>
                    <a:pt x="0" y="40"/>
                  </a:lnTo>
                  <a:lnTo>
                    <a:pt x="0" y="40"/>
                  </a:lnTo>
                  <a:lnTo>
                    <a:pt x="0" y="40"/>
                  </a:lnTo>
                  <a:lnTo>
                    <a:pt x="0" y="39"/>
                  </a:lnTo>
                  <a:lnTo>
                    <a:pt x="0" y="39"/>
                  </a:lnTo>
                  <a:lnTo>
                    <a:pt x="0" y="39"/>
                  </a:lnTo>
                  <a:lnTo>
                    <a:pt x="0" y="39"/>
                  </a:lnTo>
                  <a:lnTo>
                    <a:pt x="3" y="46"/>
                  </a:lnTo>
                  <a:lnTo>
                    <a:pt x="6" y="52"/>
                  </a:lnTo>
                  <a:lnTo>
                    <a:pt x="10" y="58"/>
                  </a:lnTo>
                  <a:lnTo>
                    <a:pt x="17" y="63"/>
                  </a:lnTo>
                  <a:lnTo>
                    <a:pt x="23" y="66"/>
                  </a:lnTo>
                  <a:lnTo>
                    <a:pt x="30" y="69"/>
                  </a:lnTo>
                  <a:lnTo>
                    <a:pt x="39" y="69"/>
                  </a:lnTo>
                  <a:lnTo>
                    <a:pt x="47" y="69"/>
                  </a:lnTo>
                  <a:lnTo>
                    <a:pt x="54" y="66"/>
                  </a:lnTo>
                  <a:lnTo>
                    <a:pt x="62" y="63"/>
                  </a:lnTo>
                  <a:lnTo>
                    <a:pt x="67" y="58"/>
                  </a:lnTo>
                  <a:lnTo>
                    <a:pt x="72" y="52"/>
                  </a:lnTo>
                  <a:lnTo>
                    <a:pt x="76" y="46"/>
                  </a:lnTo>
                  <a:lnTo>
                    <a:pt x="78" y="37"/>
                  </a:lnTo>
                  <a:lnTo>
                    <a:pt x="79"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0" name="Freeform 1810"/>
            <p:cNvSpPr>
              <a:spLocks/>
            </p:cNvSpPr>
            <p:nvPr/>
          </p:nvSpPr>
          <p:spPr bwMode="auto">
            <a:xfrm>
              <a:off x="3949" y="2543"/>
              <a:ext cx="79" cy="69"/>
            </a:xfrm>
            <a:custGeom>
              <a:avLst/>
              <a:gdLst>
                <a:gd name="T0" fmla="*/ 79 w 79"/>
                <a:gd name="T1" fmla="*/ 30 h 69"/>
                <a:gd name="T2" fmla="*/ 78 w 79"/>
                <a:gd name="T3" fmla="*/ 22 h 69"/>
                <a:gd name="T4" fmla="*/ 76 w 79"/>
                <a:gd name="T5" fmla="*/ 14 h 69"/>
                <a:gd name="T6" fmla="*/ 72 w 79"/>
                <a:gd name="T7" fmla="*/ 7 h 69"/>
                <a:gd name="T8" fmla="*/ 67 w 79"/>
                <a:gd name="T9" fmla="*/ 1 h 69"/>
                <a:gd name="T10" fmla="*/ 66 w 79"/>
                <a:gd name="T11" fmla="*/ 0 h 69"/>
                <a:gd name="T12" fmla="*/ 66 w 79"/>
                <a:gd name="T13" fmla="*/ 0 h 69"/>
                <a:gd name="T14" fmla="*/ 65 w 79"/>
                <a:gd name="T15" fmla="*/ 0 h 69"/>
                <a:gd name="T16" fmla="*/ 65 w 79"/>
                <a:gd name="T17" fmla="*/ 0 h 69"/>
                <a:gd name="T18" fmla="*/ 65 w 79"/>
                <a:gd name="T19" fmla="*/ 0 h 69"/>
                <a:gd name="T20" fmla="*/ 65 w 79"/>
                <a:gd name="T21" fmla="*/ 0 h 69"/>
                <a:gd name="T22" fmla="*/ 65 w 79"/>
                <a:gd name="T23" fmla="*/ 0 h 69"/>
                <a:gd name="T24" fmla="*/ 65 w 79"/>
                <a:gd name="T25" fmla="*/ 0 h 69"/>
                <a:gd name="T26" fmla="*/ 65 w 79"/>
                <a:gd name="T27" fmla="*/ 0 h 69"/>
                <a:gd name="T28" fmla="*/ 66 w 79"/>
                <a:gd name="T29" fmla="*/ 1 h 69"/>
                <a:gd name="T30" fmla="*/ 72 w 79"/>
                <a:gd name="T31" fmla="*/ 7 h 69"/>
                <a:gd name="T32" fmla="*/ 75 w 79"/>
                <a:gd name="T33" fmla="*/ 14 h 69"/>
                <a:gd name="T34" fmla="*/ 78 w 79"/>
                <a:gd name="T35" fmla="*/ 22 h 69"/>
                <a:gd name="T36" fmla="*/ 78 w 79"/>
                <a:gd name="T37" fmla="*/ 30 h 69"/>
                <a:gd name="T38" fmla="*/ 79 w 79"/>
                <a:gd name="T39" fmla="*/ 30 h 69"/>
                <a:gd name="T40" fmla="*/ 78 w 79"/>
                <a:gd name="T41" fmla="*/ 37 h 69"/>
                <a:gd name="T42" fmla="*/ 76 w 79"/>
                <a:gd name="T43" fmla="*/ 46 h 69"/>
                <a:gd name="T44" fmla="*/ 72 w 79"/>
                <a:gd name="T45" fmla="*/ 52 h 69"/>
                <a:gd name="T46" fmla="*/ 67 w 79"/>
                <a:gd name="T47" fmla="*/ 58 h 69"/>
                <a:gd name="T48" fmla="*/ 62 w 79"/>
                <a:gd name="T49" fmla="*/ 63 h 69"/>
                <a:gd name="T50" fmla="*/ 54 w 79"/>
                <a:gd name="T51" fmla="*/ 66 h 69"/>
                <a:gd name="T52" fmla="*/ 47 w 79"/>
                <a:gd name="T53" fmla="*/ 69 h 69"/>
                <a:gd name="T54" fmla="*/ 39 w 79"/>
                <a:gd name="T55" fmla="*/ 69 h 69"/>
                <a:gd name="T56" fmla="*/ 30 w 79"/>
                <a:gd name="T57" fmla="*/ 69 h 69"/>
                <a:gd name="T58" fmla="*/ 23 w 79"/>
                <a:gd name="T59" fmla="*/ 66 h 69"/>
                <a:gd name="T60" fmla="*/ 17 w 79"/>
                <a:gd name="T61" fmla="*/ 63 h 69"/>
                <a:gd name="T62" fmla="*/ 10 w 79"/>
                <a:gd name="T63" fmla="*/ 58 h 69"/>
                <a:gd name="T64" fmla="*/ 6 w 79"/>
                <a:gd name="T65" fmla="*/ 52 h 69"/>
                <a:gd name="T66" fmla="*/ 3 w 79"/>
                <a:gd name="T67" fmla="*/ 46 h 69"/>
                <a:gd name="T68" fmla="*/ 0 w 79"/>
                <a:gd name="T69" fmla="*/ 39 h 69"/>
                <a:gd name="T70" fmla="*/ 0 w 79"/>
                <a:gd name="T71" fmla="*/ 39 h 69"/>
                <a:gd name="T72" fmla="*/ 0 w 79"/>
                <a:gd name="T73" fmla="*/ 39 h 69"/>
                <a:gd name="T74" fmla="*/ 0 w 79"/>
                <a:gd name="T75" fmla="*/ 39 h 69"/>
                <a:gd name="T76" fmla="*/ 0 w 79"/>
                <a:gd name="T77" fmla="*/ 39 h 69"/>
                <a:gd name="T78" fmla="*/ 0 w 79"/>
                <a:gd name="T79" fmla="*/ 39 h 69"/>
                <a:gd name="T80" fmla="*/ 0 w 79"/>
                <a:gd name="T81" fmla="*/ 39 h 69"/>
                <a:gd name="T82" fmla="*/ 0 w 79"/>
                <a:gd name="T83" fmla="*/ 39 h 69"/>
                <a:gd name="T84" fmla="*/ 0 w 79"/>
                <a:gd name="T85" fmla="*/ 39 h 69"/>
                <a:gd name="T86" fmla="*/ 3 w 79"/>
                <a:gd name="T87" fmla="*/ 45 h 69"/>
                <a:gd name="T88" fmla="*/ 6 w 79"/>
                <a:gd name="T89" fmla="*/ 52 h 69"/>
                <a:gd name="T90" fmla="*/ 11 w 79"/>
                <a:gd name="T91" fmla="*/ 58 h 69"/>
                <a:gd name="T92" fmla="*/ 17 w 79"/>
                <a:gd name="T93" fmla="*/ 62 h 69"/>
                <a:gd name="T94" fmla="*/ 23 w 79"/>
                <a:gd name="T95" fmla="*/ 66 h 69"/>
                <a:gd name="T96" fmla="*/ 31 w 79"/>
                <a:gd name="T97" fmla="*/ 69 h 69"/>
                <a:gd name="T98" fmla="*/ 39 w 79"/>
                <a:gd name="T99" fmla="*/ 69 h 69"/>
                <a:gd name="T100" fmla="*/ 47 w 79"/>
                <a:gd name="T101" fmla="*/ 69 h 69"/>
                <a:gd name="T102" fmla="*/ 54 w 79"/>
                <a:gd name="T103" fmla="*/ 66 h 69"/>
                <a:gd name="T104" fmla="*/ 60 w 79"/>
                <a:gd name="T105" fmla="*/ 62 h 69"/>
                <a:gd name="T106" fmla="*/ 66 w 79"/>
                <a:gd name="T107" fmla="*/ 58 h 69"/>
                <a:gd name="T108" fmla="*/ 72 w 79"/>
                <a:gd name="T109" fmla="*/ 52 h 69"/>
                <a:gd name="T110" fmla="*/ 75 w 79"/>
                <a:gd name="T111" fmla="*/ 45 h 69"/>
                <a:gd name="T112" fmla="*/ 78 w 79"/>
                <a:gd name="T113" fmla="*/ 37 h 69"/>
                <a:gd name="T114" fmla="*/ 78 w 79"/>
                <a:gd name="T115" fmla="*/ 30 h 69"/>
                <a:gd name="T116" fmla="*/ 79 w 79"/>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30"/>
                  </a:moveTo>
                  <a:lnTo>
                    <a:pt x="78" y="22"/>
                  </a:lnTo>
                  <a:lnTo>
                    <a:pt x="76" y="14"/>
                  </a:lnTo>
                  <a:lnTo>
                    <a:pt x="72" y="7"/>
                  </a:lnTo>
                  <a:lnTo>
                    <a:pt x="67" y="1"/>
                  </a:lnTo>
                  <a:lnTo>
                    <a:pt x="66" y="0"/>
                  </a:lnTo>
                  <a:lnTo>
                    <a:pt x="66" y="0"/>
                  </a:lnTo>
                  <a:lnTo>
                    <a:pt x="65" y="0"/>
                  </a:lnTo>
                  <a:lnTo>
                    <a:pt x="65" y="0"/>
                  </a:lnTo>
                  <a:lnTo>
                    <a:pt x="65" y="0"/>
                  </a:lnTo>
                  <a:lnTo>
                    <a:pt x="65" y="0"/>
                  </a:lnTo>
                  <a:lnTo>
                    <a:pt x="65" y="0"/>
                  </a:lnTo>
                  <a:lnTo>
                    <a:pt x="65" y="0"/>
                  </a:lnTo>
                  <a:lnTo>
                    <a:pt x="65" y="0"/>
                  </a:lnTo>
                  <a:lnTo>
                    <a:pt x="66" y="1"/>
                  </a:lnTo>
                  <a:lnTo>
                    <a:pt x="72" y="7"/>
                  </a:lnTo>
                  <a:lnTo>
                    <a:pt x="75" y="14"/>
                  </a:lnTo>
                  <a:lnTo>
                    <a:pt x="78" y="22"/>
                  </a:lnTo>
                  <a:lnTo>
                    <a:pt x="78" y="30"/>
                  </a:lnTo>
                  <a:lnTo>
                    <a:pt x="79" y="30"/>
                  </a:lnTo>
                  <a:lnTo>
                    <a:pt x="78" y="37"/>
                  </a:lnTo>
                  <a:lnTo>
                    <a:pt x="76" y="46"/>
                  </a:lnTo>
                  <a:lnTo>
                    <a:pt x="72" y="52"/>
                  </a:lnTo>
                  <a:lnTo>
                    <a:pt x="67" y="58"/>
                  </a:lnTo>
                  <a:lnTo>
                    <a:pt x="62" y="63"/>
                  </a:lnTo>
                  <a:lnTo>
                    <a:pt x="54" y="66"/>
                  </a:lnTo>
                  <a:lnTo>
                    <a:pt x="47" y="69"/>
                  </a:lnTo>
                  <a:lnTo>
                    <a:pt x="39" y="69"/>
                  </a:lnTo>
                  <a:lnTo>
                    <a:pt x="30" y="69"/>
                  </a:lnTo>
                  <a:lnTo>
                    <a:pt x="23" y="66"/>
                  </a:lnTo>
                  <a:lnTo>
                    <a:pt x="17" y="63"/>
                  </a:lnTo>
                  <a:lnTo>
                    <a:pt x="10" y="58"/>
                  </a:lnTo>
                  <a:lnTo>
                    <a:pt x="6" y="52"/>
                  </a:lnTo>
                  <a:lnTo>
                    <a:pt x="3" y="46"/>
                  </a:lnTo>
                  <a:lnTo>
                    <a:pt x="0" y="39"/>
                  </a:lnTo>
                  <a:lnTo>
                    <a:pt x="0" y="39"/>
                  </a:lnTo>
                  <a:lnTo>
                    <a:pt x="0" y="39"/>
                  </a:lnTo>
                  <a:lnTo>
                    <a:pt x="0" y="39"/>
                  </a:lnTo>
                  <a:lnTo>
                    <a:pt x="0" y="39"/>
                  </a:lnTo>
                  <a:lnTo>
                    <a:pt x="0" y="39"/>
                  </a:lnTo>
                  <a:lnTo>
                    <a:pt x="0" y="39"/>
                  </a:lnTo>
                  <a:lnTo>
                    <a:pt x="0" y="39"/>
                  </a:lnTo>
                  <a:lnTo>
                    <a:pt x="0" y="39"/>
                  </a:lnTo>
                  <a:lnTo>
                    <a:pt x="3" y="45"/>
                  </a:lnTo>
                  <a:lnTo>
                    <a:pt x="6" y="52"/>
                  </a:lnTo>
                  <a:lnTo>
                    <a:pt x="11" y="58"/>
                  </a:lnTo>
                  <a:lnTo>
                    <a:pt x="17" y="62"/>
                  </a:lnTo>
                  <a:lnTo>
                    <a:pt x="23" y="66"/>
                  </a:lnTo>
                  <a:lnTo>
                    <a:pt x="31" y="69"/>
                  </a:lnTo>
                  <a:lnTo>
                    <a:pt x="39" y="69"/>
                  </a:lnTo>
                  <a:lnTo>
                    <a:pt x="47" y="69"/>
                  </a:lnTo>
                  <a:lnTo>
                    <a:pt x="54" y="66"/>
                  </a:lnTo>
                  <a:lnTo>
                    <a:pt x="60" y="62"/>
                  </a:lnTo>
                  <a:lnTo>
                    <a:pt x="66" y="58"/>
                  </a:lnTo>
                  <a:lnTo>
                    <a:pt x="72" y="52"/>
                  </a:lnTo>
                  <a:lnTo>
                    <a:pt x="75" y="45"/>
                  </a:lnTo>
                  <a:lnTo>
                    <a:pt x="78" y="37"/>
                  </a:lnTo>
                  <a:lnTo>
                    <a:pt x="78" y="30"/>
                  </a:lnTo>
                  <a:lnTo>
                    <a:pt x="79"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1" name="Freeform 1811"/>
            <p:cNvSpPr>
              <a:spLocks/>
            </p:cNvSpPr>
            <p:nvPr/>
          </p:nvSpPr>
          <p:spPr bwMode="auto">
            <a:xfrm>
              <a:off x="3949" y="2543"/>
              <a:ext cx="78" cy="69"/>
            </a:xfrm>
            <a:custGeom>
              <a:avLst/>
              <a:gdLst>
                <a:gd name="T0" fmla="*/ 78 w 78"/>
                <a:gd name="T1" fmla="*/ 30 h 69"/>
                <a:gd name="T2" fmla="*/ 78 w 78"/>
                <a:gd name="T3" fmla="*/ 22 h 69"/>
                <a:gd name="T4" fmla="*/ 75 w 78"/>
                <a:gd name="T5" fmla="*/ 14 h 69"/>
                <a:gd name="T6" fmla="*/ 72 w 78"/>
                <a:gd name="T7" fmla="*/ 7 h 69"/>
                <a:gd name="T8" fmla="*/ 66 w 78"/>
                <a:gd name="T9" fmla="*/ 1 h 69"/>
                <a:gd name="T10" fmla="*/ 65 w 78"/>
                <a:gd name="T11" fmla="*/ 0 h 69"/>
                <a:gd name="T12" fmla="*/ 65 w 78"/>
                <a:gd name="T13" fmla="*/ 0 h 69"/>
                <a:gd name="T14" fmla="*/ 65 w 78"/>
                <a:gd name="T15" fmla="*/ 0 h 69"/>
                <a:gd name="T16" fmla="*/ 65 w 78"/>
                <a:gd name="T17" fmla="*/ 0 h 69"/>
                <a:gd name="T18" fmla="*/ 65 w 78"/>
                <a:gd name="T19" fmla="*/ 0 h 69"/>
                <a:gd name="T20" fmla="*/ 65 w 78"/>
                <a:gd name="T21" fmla="*/ 0 h 69"/>
                <a:gd name="T22" fmla="*/ 65 w 78"/>
                <a:gd name="T23" fmla="*/ 0 h 69"/>
                <a:gd name="T24" fmla="*/ 63 w 78"/>
                <a:gd name="T25" fmla="*/ 0 h 69"/>
                <a:gd name="T26" fmla="*/ 63 w 78"/>
                <a:gd name="T27" fmla="*/ 0 h 69"/>
                <a:gd name="T28" fmla="*/ 66 w 78"/>
                <a:gd name="T29" fmla="*/ 3 h 69"/>
                <a:gd name="T30" fmla="*/ 70 w 78"/>
                <a:gd name="T31" fmla="*/ 9 h 69"/>
                <a:gd name="T32" fmla="*/ 75 w 78"/>
                <a:gd name="T33" fmla="*/ 14 h 69"/>
                <a:gd name="T34" fmla="*/ 76 w 78"/>
                <a:gd name="T35" fmla="*/ 22 h 69"/>
                <a:gd name="T36" fmla="*/ 78 w 78"/>
                <a:gd name="T37" fmla="*/ 30 h 69"/>
                <a:gd name="T38" fmla="*/ 78 w 78"/>
                <a:gd name="T39" fmla="*/ 30 h 69"/>
                <a:gd name="T40" fmla="*/ 78 w 78"/>
                <a:gd name="T41" fmla="*/ 37 h 69"/>
                <a:gd name="T42" fmla="*/ 75 w 78"/>
                <a:gd name="T43" fmla="*/ 45 h 69"/>
                <a:gd name="T44" fmla="*/ 72 w 78"/>
                <a:gd name="T45" fmla="*/ 52 h 69"/>
                <a:gd name="T46" fmla="*/ 66 w 78"/>
                <a:gd name="T47" fmla="*/ 58 h 69"/>
                <a:gd name="T48" fmla="*/ 60 w 78"/>
                <a:gd name="T49" fmla="*/ 62 h 69"/>
                <a:gd name="T50" fmla="*/ 54 w 78"/>
                <a:gd name="T51" fmla="*/ 66 h 69"/>
                <a:gd name="T52" fmla="*/ 47 w 78"/>
                <a:gd name="T53" fmla="*/ 69 h 69"/>
                <a:gd name="T54" fmla="*/ 39 w 78"/>
                <a:gd name="T55" fmla="*/ 69 h 69"/>
                <a:gd name="T56" fmla="*/ 31 w 78"/>
                <a:gd name="T57" fmla="*/ 69 h 69"/>
                <a:gd name="T58" fmla="*/ 23 w 78"/>
                <a:gd name="T59" fmla="*/ 66 h 69"/>
                <a:gd name="T60" fmla="*/ 17 w 78"/>
                <a:gd name="T61" fmla="*/ 62 h 69"/>
                <a:gd name="T62" fmla="*/ 11 w 78"/>
                <a:gd name="T63" fmla="*/ 58 h 69"/>
                <a:gd name="T64" fmla="*/ 6 w 78"/>
                <a:gd name="T65" fmla="*/ 52 h 69"/>
                <a:gd name="T66" fmla="*/ 3 w 78"/>
                <a:gd name="T67" fmla="*/ 45 h 69"/>
                <a:gd name="T68" fmla="*/ 0 w 78"/>
                <a:gd name="T69" fmla="*/ 39 h 69"/>
                <a:gd name="T70" fmla="*/ 0 w 78"/>
                <a:gd name="T71" fmla="*/ 39 h 69"/>
                <a:gd name="T72" fmla="*/ 0 w 78"/>
                <a:gd name="T73" fmla="*/ 39 h 69"/>
                <a:gd name="T74" fmla="*/ 0 w 78"/>
                <a:gd name="T75" fmla="*/ 39 h 69"/>
                <a:gd name="T76" fmla="*/ 1 w 78"/>
                <a:gd name="T77" fmla="*/ 39 h 69"/>
                <a:gd name="T78" fmla="*/ 1 w 78"/>
                <a:gd name="T79" fmla="*/ 39 h 69"/>
                <a:gd name="T80" fmla="*/ 1 w 78"/>
                <a:gd name="T81" fmla="*/ 37 h 69"/>
                <a:gd name="T82" fmla="*/ 1 w 78"/>
                <a:gd name="T83" fmla="*/ 37 h 69"/>
                <a:gd name="T84" fmla="*/ 1 w 78"/>
                <a:gd name="T85" fmla="*/ 37 h 69"/>
                <a:gd name="T86" fmla="*/ 3 w 78"/>
                <a:gd name="T87" fmla="*/ 45 h 69"/>
                <a:gd name="T88" fmla="*/ 7 w 78"/>
                <a:gd name="T89" fmla="*/ 52 h 69"/>
                <a:gd name="T90" fmla="*/ 11 w 78"/>
                <a:gd name="T91" fmla="*/ 58 h 69"/>
                <a:gd name="T92" fmla="*/ 17 w 78"/>
                <a:gd name="T93" fmla="*/ 62 h 69"/>
                <a:gd name="T94" fmla="*/ 24 w 78"/>
                <a:gd name="T95" fmla="*/ 66 h 69"/>
                <a:gd name="T96" fmla="*/ 31 w 78"/>
                <a:gd name="T97" fmla="*/ 68 h 69"/>
                <a:gd name="T98" fmla="*/ 39 w 78"/>
                <a:gd name="T99" fmla="*/ 69 h 69"/>
                <a:gd name="T100" fmla="*/ 46 w 78"/>
                <a:gd name="T101" fmla="*/ 68 h 69"/>
                <a:gd name="T102" fmla="*/ 54 w 78"/>
                <a:gd name="T103" fmla="*/ 66 h 69"/>
                <a:gd name="T104" fmla="*/ 60 w 78"/>
                <a:gd name="T105" fmla="*/ 62 h 69"/>
                <a:gd name="T106" fmla="*/ 66 w 78"/>
                <a:gd name="T107" fmla="*/ 58 h 69"/>
                <a:gd name="T108" fmla="*/ 70 w 78"/>
                <a:gd name="T109" fmla="*/ 52 h 69"/>
                <a:gd name="T110" fmla="*/ 75 w 78"/>
                <a:gd name="T111" fmla="*/ 45 h 69"/>
                <a:gd name="T112" fmla="*/ 76 w 78"/>
                <a:gd name="T113" fmla="*/ 37 h 69"/>
                <a:gd name="T114" fmla="*/ 78 w 78"/>
                <a:gd name="T115" fmla="*/ 30 h 69"/>
                <a:gd name="T116" fmla="*/ 78 w 78"/>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30"/>
                  </a:moveTo>
                  <a:lnTo>
                    <a:pt x="78" y="22"/>
                  </a:lnTo>
                  <a:lnTo>
                    <a:pt x="75" y="14"/>
                  </a:lnTo>
                  <a:lnTo>
                    <a:pt x="72" y="7"/>
                  </a:lnTo>
                  <a:lnTo>
                    <a:pt x="66" y="1"/>
                  </a:lnTo>
                  <a:lnTo>
                    <a:pt x="65" y="0"/>
                  </a:lnTo>
                  <a:lnTo>
                    <a:pt x="65" y="0"/>
                  </a:lnTo>
                  <a:lnTo>
                    <a:pt x="65" y="0"/>
                  </a:lnTo>
                  <a:lnTo>
                    <a:pt x="65" y="0"/>
                  </a:lnTo>
                  <a:lnTo>
                    <a:pt x="65" y="0"/>
                  </a:lnTo>
                  <a:lnTo>
                    <a:pt x="65" y="0"/>
                  </a:lnTo>
                  <a:lnTo>
                    <a:pt x="65" y="0"/>
                  </a:lnTo>
                  <a:lnTo>
                    <a:pt x="63" y="0"/>
                  </a:lnTo>
                  <a:lnTo>
                    <a:pt x="63" y="0"/>
                  </a:lnTo>
                  <a:lnTo>
                    <a:pt x="66" y="3"/>
                  </a:lnTo>
                  <a:lnTo>
                    <a:pt x="70" y="9"/>
                  </a:lnTo>
                  <a:lnTo>
                    <a:pt x="75" y="14"/>
                  </a:lnTo>
                  <a:lnTo>
                    <a:pt x="76" y="22"/>
                  </a:lnTo>
                  <a:lnTo>
                    <a:pt x="78" y="30"/>
                  </a:lnTo>
                  <a:lnTo>
                    <a:pt x="78" y="30"/>
                  </a:lnTo>
                  <a:lnTo>
                    <a:pt x="78" y="37"/>
                  </a:lnTo>
                  <a:lnTo>
                    <a:pt x="75" y="45"/>
                  </a:lnTo>
                  <a:lnTo>
                    <a:pt x="72" y="52"/>
                  </a:lnTo>
                  <a:lnTo>
                    <a:pt x="66" y="58"/>
                  </a:lnTo>
                  <a:lnTo>
                    <a:pt x="60" y="62"/>
                  </a:lnTo>
                  <a:lnTo>
                    <a:pt x="54" y="66"/>
                  </a:lnTo>
                  <a:lnTo>
                    <a:pt x="47" y="69"/>
                  </a:lnTo>
                  <a:lnTo>
                    <a:pt x="39" y="69"/>
                  </a:lnTo>
                  <a:lnTo>
                    <a:pt x="31" y="69"/>
                  </a:lnTo>
                  <a:lnTo>
                    <a:pt x="23" y="66"/>
                  </a:lnTo>
                  <a:lnTo>
                    <a:pt x="17" y="62"/>
                  </a:lnTo>
                  <a:lnTo>
                    <a:pt x="11" y="58"/>
                  </a:lnTo>
                  <a:lnTo>
                    <a:pt x="6" y="52"/>
                  </a:lnTo>
                  <a:lnTo>
                    <a:pt x="3" y="45"/>
                  </a:lnTo>
                  <a:lnTo>
                    <a:pt x="0" y="39"/>
                  </a:lnTo>
                  <a:lnTo>
                    <a:pt x="0" y="39"/>
                  </a:lnTo>
                  <a:lnTo>
                    <a:pt x="0" y="39"/>
                  </a:lnTo>
                  <a:lnTo>
                    <a:pt x="0" y="39"/>
                  </a:lnTo>
                  <a:lnTo>
                    <a:pt x="1" y="39"/>
                  </a:lnTo>
                  <a:lnTo>
                    <a:pt x="1" y="39"/>
                  </a:lnTo>
                  <a:lnTo>
                    <a:pt x="1" y="37"/>
                  </a:lnTo>
                  <a:lnTo>
                    <a:pt x="1" y="37"/>
                  </a:lnTo>
                  <a:lnTo>
                    <a:pt x="1" y="37"/>
                  </a:lnTo>
                  <a:lnTo>
                    <a:pt x="3" y="45"/>
                  </a:lnTo>
                  <a:lnTo>
                    <a:pt x="7" y="52"/>
                  </a:lnTo>
                  <a:lnTo>
                    <a:pt x="11" y="58"/>
                  </a:lnTo>
                  <a:lnTo>
                    <a:pt x="17" y="62"/>
                  </a:lnTo>
                  <a:lnTo>
                    <a:pt x="24" y="66"/>
                  </a:lnTo>
                  <a:lnTo>
                    <a:pt x="31" y="68"/>
                  </a:lnTo>
                  <a:lnTo>
                    <a:pt x="39" y="69"/>
                  </a:lnTo>
                  <a:lnTo>
                    <a:pt x="46" y="68"/>
                  </a:lnTo>
                  <a:lnTo>
                    <a:pt x="54" y="66"/>
                  </a:lnTo>
                  <a:lnTo>
                    <a:pt x="60" y="62"/>
                  </a:lnTo>
                  <a:lnTo>
                    <a:pt x="66" y="58"/>
                  </a:lnTo>
                  <a:lnTo>
                    <a:pt x="70" y="52"/>
                  </a:lnTo>
                  <a:lnTo>
                    <a:pt x="75" y="45"/>
                  </a:lnTo>
                  <a:lnTo>
                    <a:pt x="76" y="37"/>
                  </a:lnTo>
                  <a:lnTo>
                    <a:pt x="78" y="30"/>
                  </a:lnTo>
                  <a:lnTo>
                    <a:pt x="78" y="3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2" name="Freeform 1812"/>
            <p:cNvSpPr>
              <a:spLocks/>
            </p:cNvSpPr>
            <p:nvPr/>
          </p:nvSpPr>
          <p:spPr bwMode="auto">
            <a:xfrm>
              <a:off x="3950" y="2543"/>
              <a:ext cx="77" cy="69"/>
            </a:xfrm>
            <a:custGeom>
              <a:avLst/>
              <a:gdLst>
                <a:gd name="T0" fmla="*/ 77 w 77"/>
                <a:gd name="T1" fmla="*/ 30 h 69"/>
                <a:gd name="T2" fmla="*/ 75 w 77"/>
                <a:gd name="T3" fmla="*/ 22 h 69"/>
                <a:gd name="T4" fmla="*/ 74 w 77"/>
                <a:gd name="T5" fmla="*/ 14 h 69"/>
                <a:gd name="T6" fmla="*/ 69 w 77"/>
                <a:gd name="T7" fmla="*/ 9 h 69"/>
                <a:gd name="T8" fmla="*/ 65 w 77"/>
                <a:gd name="T9" fmla="*/ 3 h 69"/>
                <a:gd name="T10" fmla="*/ 62 w 77"/>
                <a:gd name="T11" fmla="*/ 0 h 69"/>
                <a:gd name="T12" fmla="*/ 62 w 77"/>
                <a:gd name="T13" fmla="*/ 0 h 69"/>
                <a:gd name="T14" fmla="*/ 62 w 77"/>
                <a:gd name="T15" fmla="*/ 0 h 69"/>
                <a:gd name="T16" fmla="*/ 62 w 77"/>
                <a:gd name="T17" fmla="*/ 0 h 69"/>
                <a:gd name="T18" fmla="*/ 62 w 77"/>
                <a:gd name="T19" fmla="*/ 0 h 69"/>
                <a:gd name="T20" fmla="*/ 62 w 77"/>
                <a:gd name="T21" fmla="*/ 0 h 69"/>
                <a:gd name="T22" fmla="*/ 62 w 77"/>
                <a:gd name="T23" fmla="*/ 0 h 69"/>
                <a:gd name="T24" fmla="*/ 62 w 77"/>
                <a:gd name="T25" fmla="*/ 0 h 69"/>
                <a:gd name="T26" fmla="*/ 62 w 77"/>
                <a:gd name="T27" fmla="*/ 0 h 69"/>
                <a:gd name="T28" fmla="*/ 65 w 77"/>
                <a:gd name="T29" fmla="*/ 3 h 69"/>
                <a:gd name="T30" fmla="*/ 69 w 77"/>
                <a:gd name="T31" fmla="*/ 9 h 69"/>
                <a:gd name="T32" fmla="*/ 74 w 77"/>
                <a:gd name="T33" fmla="*/ 14 h 69"/>
                <a:gd name="T34" fmla="*/ 75 w 77"/>
                <a:gd name="T35" fmla="*/ 22 h 69"/>
                <a:gd name="T36" fmla="*/ 77 w 77"/>
                <a:gd name="T37" fmla="*/ 30 h 69"/>
                <a:gd name="T38" fmla="*/ 77 w 77"/>
                <a:gd name="T39" fmla="*/ 30 h 69"/>
                <a:gd name="T40" fmla="*/ 75 w 77"/>
                <a:gd name="T41" fmla="*/ 37 h 69"/>
                <a:gd name="T42" fmla="*/ 74 w 77"/>
                <a:gd name="T43" fmla="*/ 45 h 69"/>
                <a:gd name="T44" fmla="*/ 69 w 77"/>
                <a:gd name="T45" fmla="*/ 52 h 69"/>
                <a:gd name="T46" fmla="*/ 65 w 77"/>
                <a:gd name="T47" fmla="*/ 58 h 69"/>
                <a:gd name="T48" fmla="*/ 59 w 77"/>
                <a:gd name="T49" fmla="*/ 62 h 69"/>
                <a:gd name="T50" fmla="*/ 53 w 77"/>
                <a:gd name="T51" fmla="*/ 66 h 69"/>
                <a:gd name="T52" fmla="*/ 45 w 77"/>
                <a:gd name="T53" fmla="*/ 68 h 69"/>
                <a:gd name="T54" fmla="*/ 38 w 77"/>
                <a:gd name="T55" fmla="*/ 69 h 69"/>
                <a:gd name="T56" fmla="*/ 30 w 77"/>
                <a:gd name="T57" fmla="*/ 68 h 69"/>
                <a:gd name="T58" fmla="*/ 23 w 77"/>
                <a:gd name="T59" fmla="*/ 66 h 69"/>
                <a:gd name="T60" fmla="*/ 16 w 77"/>
                <a:gd name="T61" fmla="*/ 62 h 69"/>
                <a:gd name="T62" fmla="*/ 10 w 77"/>
                <a:gd name="T63" fmla="*/ 58 h 69"/>
                <a:gd name="T64" fmla="*/ 6 w 77"/>
                <a:gd name="T65" fmla="*/ 52 h 69"/>
                <a:gd name="T66" fmla="*/ 2 w 77"/>
                <a:gd name="T67" fmla="*/ 45 h 69"/>
                <a:gd name="T68" fmla="*/ 0 w 77"/>
                <a:gd name="T69" fmla="*/ 37 h 69"/>
                <a:gd name="T70" fmla="*/ 0 w 77"/>
                <a:gd name="T71" fmla="*/ 37 h 69"/>
                <a:gd name="T72" fmla="*/ 0 w 77"/>
                <a:gd name="T73" fmla="*/ 37 h 69"/>
                <a:gd name="T74" fmla="*/ 0 w 77"/>
                <a:gd name="T75" fmla="*/ 37 h 69"/>
                <a:gd name="T76" fmla="*/ 0 w 77"/>
                <a:gd name="T77" fmla="*/ 37 h 69"/>
                <a:gd name="T78" fmla="*/ 0 w 77"/>
                <a:gd name="T79" fmla="*/ 37 h 69"/>
                <a:gd name="T80" fmla="*/ 0 w 77"/>
                <a:gd name="T81" fmla="*/ 37 h 69"/>
                <a:gd name="T82" fmla="*/ 0 w 77"/>
                <a:gd name="T83" fmla="*/ 37 h 69"/>
                <a:gd name="T84" fmla="*/ 0 w 77"/>
                <a:gd name="T85" fmla="*/ 37 h 69"/>
                <a:gd name="T86" fmla="*/ 0 w 77"/>
                <a:gd name="T87" fmla="*/ 37 h 69"/>
                <a:gd name="T88" fmla="*/ 2 w 77"/>
                <a:gd name="T89" fmla="*/ 45 h 69"/>
                <a:gd name="T90" fmla="*/ 6 w 77"/>
                <a:gd name="T91" fmla="*/ 52 h 69"/>
                <a:gd name="T92" fmla="*/ 10 w 77"/>
                <a:gd name="T93" fmla="*/ 58 h 69"/>
                <a:gd name="T94" fmla="*/ 16 w 77"/>
                <a:gd name="T95" fmla="*/ 62 h 69"/>
                <a:gd name="T96" fmla="*/ 23 w 77"/>
                <a:gd name="T97" fmla="*/ 65 h 69"/>
                <a:gd name="T98" fmla="*/ 30 w 77"/>
                <a:gd name="T99" fmla="*/ 68 h 69"/>
                <a:gd name="T100" fmla="*/ 38 w 77"/>
                <a:gd name="T101" fmla="*/ 68 h 69"/>
                <a:gd name="T102" fmla="*/ 45 w 77"/>
                <a:gd name="T103" fmla="*/ 68 h 69"/>
                <a:gd name="T104" fmla="*/ 52 w 77"/>
                <a:gd name="T105" fmla="*/ 65 h 69"/>
                <a:gd name="T106" fmla="*/ 59 w 77"/>
                <a:gd name="T107" fmla="*/ 62 h 69"/>
                <a:gd name="T108" fmla="*/ 65 w 77"/>
                <a:gd name="T109" fmla="*/ 58 h 69"/>
                <a:gd name="T110" fmla="*/ 69 w 77"/>
                <a:gd name="T111" fmla="*/ 52 h 69"/>
                <a:gd name="T112" fmla="*/ 74 w 77"/>
                <a:gd name="T113" fmla="*/ 45 h 69"/>
                <a:gd name="T114" fmla="*/ 75 w 77"/>
                <a:gd name="T115" fmla="*/ 37 h 69"/>
                <a:gd name="T116" fmla="*/ 77 w 77"/>
                <a:gd name="T117" fmla="*/ 30 h 69"/>
                <a:gd name="T118" fmla="*/ 77 w 77"/>
                <a:gd name="T11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69">
                  <a:moveTo>
                    <a:pt x="77" y="30"/>
                  </a:moveTo>
                  <a:lnTo>
                    <a:pt x="75" y="22"/>
                  </a:lnTo>
                  <a:lnTo>
                    <a:pt x="74" y="14"/>
                  </a:lnTo>
                  <a:lnTo>
                    <a:pt x="69" y="9"/>
                  </a:lnTo>
                  <a:lnTo>
                    <a:pt x="65" y="3"/>
                  </a:lnTo>
                  <a:lnTo>
                    <a:pt x="62" y="0"/>
                  </a:lnTo>
                  <a:lnTo>
                    <a:pt x="62" y="0"/>
                  </a:lnTo>
                  <a:lnTo>
                    <a:pt x="62" y="0"/>
                  </a:lnTo>
                  <a:lnTo>
                    <a:pt x="62" y="0"/>
                  </a:lnTo>
                  <a:lnTo>
                    <a:pt x="62" y="0"/>
                  </a:lnTo>
                  <a:lnTo>
                    <a:pt x="62" y="0"/>
                  </a:lnTo>
                  <a:lnTo>
                    <a:pt x="62" y="0"/>
                  </a:lnTo>
                  <a:lnTo>
                    <a:pt x="62" y="0"/>
                  </a:lnTo>
                  <a:lnTo>
                    <a:pt x="62" y="0"/>
                  </a:lnTo>
                  <a:lnTo>
                    <a:pt x="65" y="3"/>
                  </a:lnTo>
                  <a:lnTo>
                    <a:pt x="69" y="9"/>
                  </a:lnTo>
                  <a:lnTo>
                    <a:pt x="74" y="14"/>
                  </a:lnTo>
                  <a:lnTo>
                    <a:pt x="75" y="22"/>
                  </a:lnTo>
                  <a:lnTo>
                    <a:pt x="77" y="30"/>
                  </a:lnTo>
                  <a:lnTo>
                    <a:pt x="77" y="30"/>
                  </a:lnTo>
                  <a:lnTo>
                    <a:pt x="75" y="37"/>
                  </a:lnTo>
                  <a:lnTo>
                    <a:pt x="74" y="45"/>
                  </a:lnTo>
                  <a:lnTo>
                    <a:pt x="69" y="52"/>
                  </a:lnTo>
                  <a:lnTo>
                    <a:pt x="65" y="58"/>
                  </a:lnTo>
                  <a:lnTo>
                    <a:pt x="59" y="62"/>
                  </a:lnTo>
                  <a:lnTo>
                    <a:pt x="53" y="66"/>
                  </a:lnTo>
                  <a:lnTo>
                    <a:pt x="45" y="68"/>
                  </a:lnTo>
                  <a:lnTo>
                    <a:pt x="38" y="69"/>
                  </a:lnTo>
                  <a:lnTo>
                    <a:pt x="30" y="68"/>
                  </a:lnTo>
                  <a:lnTo>
                    <a:pt x="23" y="66"/>
                  </a:lnTo>
                  <a:lnTo>
                    <a:pt x="16" y="62"/>
                  </a:lnTo>
                  <a:lnTo>
                    <a:pt x="10" y="58"/>
                  </a:lnTo>
                  <a:lnTo>
                    <a:pt x="6" y="52"/>
                  </a:lnTo>
                  <a:lnTo>
                    <a:pt x="2" y="45"/>
                  </a:lnTo>
                  <a:lnTo>
                    <a:pt x="0" y="37"/>
                  </a:lnTo>
                  <a:lnTo>
                    <a:pt x="0" y="37"/>
                  </a:lnTo>
                  <a:lnTo>
                    <a:pt x="0" y="37"/>
                  </a:lnTo>
                  <a:lnTo>
                    <a:pt x="0" y="37"/>
                  </a:lnTo>
                  <a:lnTo>
                    <a:pt x="0" y="37"/>
                  </a:lnTo>
                  <a:lnTo>
                    <a:pt x="0" y="37"/>
                  </a:lnTo>
                  <a:lnTo>
                    <a:pt x="0" y="37"/>
                  </a:lnTo>
                  <a:lnTo>
                    <a:pt x="0" y="37"/>
                  </a:lnTo>
                  <a:lnTo>
                    <a:pt x="0" y="37"/>
                  </a:lnTo>
                  <a:lnTo>
                    <a:pt x="0" y="37"/>
                  </a:lnTo>
                  <a:lnTo>
                    <a:pt x="2" y="45"/>
                  </a:lnTo>
                  <a:lnTo>
                    <a:pt x="6" y="52"/>
                  </a:lnTo>
                  <a:lnTo>
                    <a:pt x="10" y="58"/>
                  </a:lnTo>
                  <a:lnTo>
                    <a:pt x="16" y="62"/>
                  </a:lnTo>
                  <a:lnTo>
                    <a:pt x="23" y="65"/>
                  </a:lnTo>
                  <a:lnTo>
                    <a:pt x="30" y="68"/>
                  </a:lnTo>
                  <a:lnTo>
                    <a:pt x="38" y="68"/>
                  </a:lnTo>
                  <a:lnTo>
                    <a:pt x="45" y="68"/>
                  </a:lnTo>
                  <a:lnTo>
                    <a:pt x="52" y="65"/>
                  </a:lnTo>
                  <a:lnTo>
                    <a:pt x="59" y="62"/>
                  </a:lnTo>
                  <a:lnTo>
                    <a:pt x="65" y="58"/>
                  </a:lnTo>
                  <a:lnTo>
                    <a:pt x="69" y="52"/>
                  </a:lnTo>
                  <a:lnTo>
                    <a:pt x="74" y="45"/>
                  </a:lnTo>
                  <a:lnTo>
                    <a:pt x="75" y="37"/>
                  </a:lnTo>
                  <a:lnTo>
                    <a:pt x="77" y="30"/>
                  </a:lnTo>
                  <a:lnTo>
                    <a:pt x="77"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3" name="Freeform 1813"/>
            <p:cNvSpPr>
              <a:spLocks/>
            </p:cNvSpPr>
            <p:nvPr/>
          </p:nvSpPr>
          <p:spPr bwMode="auto">
            <a:xfrm>
              <a:off x="3950" y="2543"/>
              <a:ext cx="77" cy="68"/>
            </a:xfrm>
            <a:custGeom>
              <a:avLst/>
              <a:gdLst>
                <a:gd name="T0" fmla="*/ 77 w 77"/>
                <a:gd name="T1" fmla="*/ 30 h 68"/>
                <a:gd name="T2" fmla="*/ 75 w 77"/>
                <a:gd name="T3" fmla="*/ 22 h 68"/>
                <a:gd name="T4" fmla="*/ 74 w 77"/>
                <a:gd name="T5" fmla="*/ 14 h 68"/>
                <a:gd name="T6" fmla="*/ 69 w 77"/>
                <a:gd name="T7" fmla="*/ 9 h 68"/>
                <a:gd name="T8" fmla="*/ 65 w 77"/>
                <a:gd name="T9" fmla="*/ 3 h 68"/>
                <a:gd name="T10" fmla="*/ 62 w 77"/>
                <a:gd name="T11" fmla="*/ 0 h 68"/>
                <a:gd name="T12" fmla="*/ 62 w 77"/>
                <a:gd name="T13" fmla="*/ 0 h 68"/>
                <a:gd name="T14" fmla="*/ 62 w 77"/>
                <a:gd name="T15" fmla="*/ 0 h 68"/>
                <a:gd name="T16" fmla="*/ 62 w 77"/>
                <a:gd name="T17" fmla="*/ 0 h 68"/>
                <a:gd name="T18" fmla="*/ 61 w 77"/>
                <a:gd name="T19" fmla="*/ 0 h 68"/>
                <a:gd name="T20" fmla="*/ 61 w 77"/>
                <a:gd name="T21" fmla="*/ 0 h 68"/>
                <a:gd name="T22" fmla="*/ 61 w 77"/>
                <a:gd name="T23" fmla="*/ 0 h 68"/>
                <a:gd name="T24" fmla="*/ 61 w 77"/>
                <a:gd name="T25" fmla="*/ 0 h 68"/>
                <a:gd name="T26" fmla="*/ 61 w 77"/>
                <a:gd name="T27" fmla="*/ 0 h 68"/>
                <a:gd name="T28" fmla="*/ 65 w 77"/>
                <a:gd name="T29" fmla="*/ 3 h 68"/>
                <a:gd name="T30" fmla="*/ 69 w 77"/>
                <a:gd name="T31" fmla="*/ 9 h 68"/>
                <a:gd name="T32" fmla="*/ 72 w 77"/>
                <a:gd name="T33" fmla="*/ 16 h 68"/>
                <a:gd name="T34" fmla="*/ 75 w 77"/>
                <a:gd name="T35" fmla="*/ 22 h 68"/>
                <a:gd name="T36" fmla="*/ 75 w 77"/>
                <a:gd name="T37" fmla="*/ 30 h 68"/>
                <a:gd name="T38" fmla="*/ 77 w 77"/>
                <a:gd name="T39" fmla="*/ 30 h 68"/>
                <a:gd name="T40" fmla="*/ 75 w 77"/>
                <a:gd name="T41" fmla="*/ 37 h 68"/>
                <a:gd name="T42" fmla="*/ 74 w 77"/>
                <a:gd name="T43" fmla="*/ 45 h 68"/>
                <a:gd name="T44" fmla="*/ 69 w 77"/>
                <a:gd name="T45" fmla="*/ 52 h 68"/>
                <a:gd name="T46" fmla="*/ 65 w 77"/>
                <a:gd name="T47" fmla="*/ 58 h 68"/>
                <a:gd name="T48" fmla="*/ 59 w 77"/>
                <a:gd name="T49" fmla="*/ 62 h 68"/>
                <a:gd name="T50" fmla="*/ 52 w 77"/>
                <a:gd name="T51" fmla="*/ 65 h 68"/>
                <a:gd name="T52" fmla="*/ 45 w 77"/>
                <a:gd name="T53" fmla="*/ 68 h 68"/>
                <a:gd name="T54" fmla="*/ 38 w 77"/>
                <a:gd name="T55" fmla="*/ 68 h 68"/>
                <a:gd name="T56" fmla="*/ 30 w 77"/>
                <a:gd name="T57" fmla="*/ 68 h 68"/>
                <a:gd name="T58" fmla="*/ 23 w 77"/>
                <a:gd name="T59" fmla="*/ 65 h 68"/>
                <a:gd name="T60" fmla="*/ 16 w 77"/>
                <a:gd name="T61" fmla="*/ 62 h 68"/>
                <a:gd name="T62" fmla="*/ 10 w 77"/>
                <a:gd name="T63" fmla="*/ 58 h 68"/>
                <a:gd name="T64" fmla="*/ 6 w 77"/>
                <a:gd name="T65" fmla="*/ 52 h 68"/>
                <a:gd name="T66" fmla="*/ 2 w 77"/>
                <a:gd name="T67" fmla="*/ 45 h 68"/>
                <a:gd name="T68" fmla="*/ 0 w 77"/>
                <a:gd name="T69" fmla="*/ 37 h 68"/>
                <a:gd name="T70" fmla="*/ 0 w 77"/>
                <a:gd name="T71" fmla="*/ 37 h 68"/>
                <a:gd name="T72" fmla="*/ 0 w 77"/>
                <a:gd name="T73" fmla="*/ 37 h 68"/>
                <a:gd name="T74" fmla="*/ 0 w 77"/>
                <a:gd name="T75" fmla="*/ 37 h 68"/>
                <a:gd name="T76" fmla="*/ 0 w 77"/>
                <a:gd name="T77" fmla="*/ 37 h 68"/>
                <a:gd name="T78" fmla="*/ 0 w 77"/>
                <a:gd name="T79" fmla="*/ 36 h 68"/>
                <a:gd name="T80" fmla="*/ 0 w 77"/>
                <a:gd name="T81" fmla="*/ 36 h 68"/>
                <a:gd name="T82" fmla="*/ 0 w 77"/>
                <a:gd name="T83" fmla="*/ 36 h 68"/>
                <a:gd name="T84" fmla="*/ 0 w 77"/>
                <a:gd name="T85" fmla="*/ 36 h 68"/>
                <a:gd name="T86" fmla="*/ 0 w 77"/>
                <a:gd name="T87" fmla="*/ 36 h 68"/>
                <a:gd name="T88" fmla="*/ 0 w 77"/>
                <a:gd name="T89" fmla="*/ 37 h 68"/>
                <a:gd name="T90" fmla="*/ 3 w 77"/>
                <a:gd name="T91" fmla="*/ 45 h 68"/>
                <a:gd name="T92" fmla="*/ 6 w 77"/>
                <a:gd name="T93" fmla="*/ 50 h 68"/>
                <a:gd name="T94" fmla="*/ 10 w 77"/>
                <a:gd name="T95" fmla="*/ 56 h 68"/>
                <a:gd name="T96" fmla="*/ 16 w 77"/>
                <a:gd name="T97" fmla="*/ 62 h 68"/>
                <a:gd name="T98" fmla="*/ 23 w 77"/>
                <a:gd name="T99" fmla="*/ 65 h 68"/>
                <a:gd name="T100" fmla="*/ 30 w 77"/>
                <a:gd name="T101" fmla="*/ 68 h 68"/>
                <a:gd name="T102" fmla="*/ 38 w 77"/>
                <a:gd name="T103" fmla="*/ 68 h 68"/>
                <a:gd name="T104" fmla="*/ 45 w 77"/>
                <a:gd name="T105" fmla="*/ 68 h 68"/>
                <a:gd name="T106" fmla="*/ 52 w 77"/>
                <a:gd name="T107" fmla="*/ 65 h 68"/>
                <a:gd name="T108" fmla="*/ 59 w 77"/>
                <a:gd name="T109" fmla="*/ 62 h 68"/>
                <a:gd name="T110" fmla="*/ 65 w 77"/>
                <a:gd name="T111" fmla="*/ 56 h 68"/>
                <a:gd name="T112" fmla="*/ 69 w 77"/>
                <a:gd name="T113" fmla="*/ 50 h 68"/>
                <a:gd name="T114" fmla="*/ 72 w 77"/>
                <a:gd name="T115" fmla="*/ 45 h 68"/>
                <a:gd name="T116" fmla="*/ 75 w 77"/>
                <a:gd name="T117" fmla="*/ 37 h 68"/>
                <a:gd name="T118" fmla="*/ 75 w 77"/>
                <a:gd name="T119" fmla="*/ 30 h 68"/>
                <a:gd name="T120" fmla="*/ 77 w 77"/>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 h="68">
                  <a:moveTo>
                    <a:pt x="77" y="30"/>
                  </a:moveTo>
                  <a:lnTo>
                    <a:pt x="75" y="22"/>
                  </a:lnTo>
                  <a:lnTo>
                    <a:pt x="74" y="14"/>
                  </a:lnTo>
                  <a:lnTo>
                    <a:pt x="69" y="9"/>
                  </a:lnTo>
                  <a:lnTo>
                    <a:pt x="65" y="3"/>
                  </a:lnTo>
                  <a:lnTo>
                    <a:pt x="62" y="0"/>
                  </a:lnTo>
                  <a:lnTo>
                    <a:pt x="62" y="0"/>
                  </a:lnTo>
                  <a:lnTo>
                    <a:pt x="62" y="0"/>
                  </a:lnTo>
                  <a:lnTo>
                    <a:pt x="62" y="0"/>
                  </a:lnTo>
                  <a:lnTo>
                    <a:pt x="61" y="0"/>
                  </a:lnTo>
                  <a:lnTo>
                    <a:pt x="61" y="0"/>
                  </a:lnTo>
                  <a:lnTo>
                    <a:pt x="61" y="0"/>
                  </a:lnTo>
                  <a:lnTo>
                    <a:pt x="61" y="0"/>
                  </a:lnTo>
                  <a:lnTo>
                    <a:pt x="61" y="0"/>
                  </a:lnTo>
                  <a:lnTo>
                    <a:pt x="65" y="3"/>
                  </a:lnTo>
                  <a:lnTo>
                    <a:pt x="69" y="9"/>
                  </a:lnTo>
                  <a:lnTo>
                    <a:pt x="72" y="16"/>
                  </a:lnTo>
                  <a:lnTo>
                    <a:pt x="75" y="22"/>
                  </a:lnTo>
                  <a:lnTo>
                    <a:pt x="75" y="30"/>
                  </a:lnTo>
                  <a:lnTo>
                    <a:pt x="77" y="30"/>
                  </a:lnTo>
                  <a:lnTo>
                    <a:pt x="75" y="37"/>
                  </a:lnTo>
                  <a:lnTo>
                    <a:pt x="74" y="45"/>
                  </a:lnTo>
                  <a:lnTo>
                    <a:pt x="69" y="52"/>
                  </a:lnTo>
                  <a:lnTo>
                    <a:pt x="65" y="58"/>
                  </a:lnTo>
                  <a:lnTo>
                    <a:pt x="59" y="62"/>
                  </a:lnTo>
                  <a:lnTo>
                    <a:pt x="52" y="65"/>
                  </a:lnTo>
                  <a:lnTo>
                    <a:pt x="45" y="68"/>
                  </a:lnTo>
                  <a:lnTo>
                    <a:pt x="38" y="68"/>
                  </a:lnTo>
                  <a:lnTo>
                    <a:pt x="30" y="68"/>
                  </a:lnTo>
                  <a:lnTo>
                    <a:pt x="23" y="65"/>
                  </a:lnTo>
                  <a:lnTo>
                    <a:pt x="16" y="62"/>
                  </a:lnTo>
                  <a:lnTo>
                    <a:pt x="10" y="58"/>
                  </a:lnTo>
                  <a:lnTo>
                    <a:pt x="6" y="52"/>
                  </a:lnTo>
                  <a:lnTo>
                    <a:pt x="2" y="45"/>
                  </a:lnTo>
                  <a:lnTo>
                    <a:pt x="0" y="37"/>
                  </a:lnTo>
                  <a:lnTo>
                    <a:pt x="0" y="37"/>
                  </a:lnTo>
                  <a:lnTo>
                    <a:pt x="0" y="37"/>
                  </a:lnTo>
                  <a:lnTo>
                    <a:pt x="0" y="37"/>
                  </a:lnTo>
                  <a:lnTo>
                    <a:pt x="0" y="37"/>
                  </a:lnTo>
                  <a:lnTo>
                    <a:pt x="0" y="36"/>
                  </a:lnTo>
                  <a:lnTo>
                    <a:pt x="0" y="36"/>
                  </a:lnTo>
                  <a:lnTo>
                    <a:pt x="0" y="36"/>
                  </a:lnTo>
                  <a:lnTo>
                    <a:pt x="0" y="36"/>
                  </a:lnTo>
                  <a:lnTo>
                    <a:pt x="0" y="36"/>
                  </a:lnTo>
                  <a:lnTo>
                    <a:pt x="0" y="37"/>
                  </a:lnTo>
                  <a:lnTo>
                    <a:pt x="3" y="45"/>
                  </a:lnTo>
                  <a:lnTo>
                    <a:pt x="6" y="50"/>
                  </a:lnTo>
                  <a:lnTo>
                    <a:pt x="10" y="56"/>
                  </a:lnTo>
                  <a:lnTo>
                    <a:pt x="16" y="62"/>
                  </a:lnTo>
                  <a:lnTo>
                    <a:pt x="23" y="65"/>
                  </a:lnTo>
                  <a:lnTo>
                    <a:pt x="30" y="68"/>
                  </a:lnTo>
                  <a:lnTo>
                    <a:pt x="38" y="68"/>
                  </a:lnTo>
                  <a:lnTo>
                    <a:pt x="45" y="68"/>
                  </a:lnTo>
                  <a:lnTo>
                    <a:pt x="52" y="65"/>
                  </a:lnTo>
                  <a:lnTo>
                    <a:pt x="59" y="62"/>
                  </a:lnTo>
                  <a:lnTo>
                    <a:pt x="65" y="56"/>
                  </a:lnTo>
                  <a:lnTo>
                    <a:pt x="69" y="50"/>
                  </a:lnTo>
                  <a:lnTo>
                    <a:pt x="72" y="45"/>
                  </a:lnTo>
                  <a:lnTo>
                    <a:pt x="75" y="37"/>
                  </a:lnTo>
                  <a:lnTo>
                    <a:pt x="75" y="30"/>
                  </a:lnTo>
                  <a:lnTo>
                    <a:pt x="77"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4" name="Freeform 1814"/>
            <p:cNvSpPr>
              <a:spLocks/>
            </p:cNvSpPr>
            <p:nvPr/>
          </p:nvSpPr>
          <p:spPr bwMode="auto">
            <a:xfrm>
              <a:off x="3950" y="2543"/>
              <a:ext cx="75" cy="68"/>
            </a:xfrm>
            <a:custGeom>
              <a:avLst/>
              <a:gdLst>
                <a:gd name="T0" fmla="*/ 75 w 75"/>
                <a:gd name="T1" fmla="*/ 30 h 68"/>
                <a:gd name="T2" fmla="*/ 75 w 75"/>
                <a:gd name="T3" fmla="*/ 22 h 68"/>
                <a:gd name="T4" fmla="*/ 72 w 75"/>
                <a:gd name="T5" fmla="*/ 16 h 68"/>
                <a:gd name="T6" fmla="*/ 69 w 75"/>
                <a:gd name="T7" fmla="*/ 9 h 68"/>
                <a:gd name="T8" fmla="*/ 65 w 75"/>
                <a:gd name="T9" fmla="*/ 3 h 68"/>
                <a:gd name="T10" fmla="*/ 61 w 75"/>
                <a:gd name="T11" fmla="*/ 0 h 68"/>
                <a:gd name="T12" fmla="*/ 61 w 75"/>
                <a:gd name="T13" fmla="*/ 0 h 68"/>
                <a:gd name="T14" fmla="*/ 61 w 75"/>
                <a:gd name="T15" fmla="*/ 0 h 68"/>
                <a:gd name="T16" fmla="*/ 61 w 75"/>
                <a:gd name="T17" fmla="*/ 0 h 68"/>
                <a:gd name="T18" fmla="*/ 61 w 75"/>
                <a:gd name="T19" fmla="*/ 0 h 68"/>
                <a:gd name="T20" fmla="*/ 61 w 75"/>
                <a:gd name="T21" fmla="*/ 0 h 68"/>
                <a:gd name="T22" fmla="*/ 61 w 75"/>
                <a:gd name="T23" fmla="*/ 0 h 68"/>
                <a:gd name="T24" fmla="*/ 61 w 75"/>
                <a:gd name="T25" fmla="*/ 0 h 68"/>
                <a:gd name="T26" fmla="*/ 61 w 75"/>
                <a:gd name="T27" fmla="*/ 0 h 68"/>
                <a:gd name="T28" fmla="*/ 64 w 75"/>
                <a:gd name="T29" fmla="*/ 3 h 68"/>
                <a:gd name="T30" fmla="*/ 69 w 75"/>
                <a:gd name="T31" fmla="*/ 9 h 68"/>
                <a:gd name="T32" fmla="*/ 72 w 75"/>
                <a:gd name="T33" fmla="*/ 16 h 68"/>
                <a:gd name="T34" fmla="*/ 74 w 75"/>
                <a:gd name="T35" fmla="*/ 23 h 68"/>
                <a:gd name="T36" fmla="*/ 75 w 75"/>
                <a:gd name="T37" fmla="*/ 30 h 68"/>
                <a:gd name="T38" fmla="*/ 75 w 75"/>
                <a:gd name="T39" fmla="*/ 30 h 68"/>
                <a:gd name="T40" fmla="*/ 75 w 75"/>
                <a:gd name="T41" fmla="*/ 37 h 68"/>
                <a:gd name="T42" fmla="*/ 72 w 75"/>
                <a:gd name="T43" fmla="*/ 45 h 68"/>
                <a:gd name="T44" fmla="*/ 69 w 75"/>
                <a:gd name="T45" fmla="*/ 50 h 68"/>
                <a:gd name="T46" fmla="*/ 65 w 75"/>
                <a:gd name="T47" fmla="*/ 56 h 68"/>
                <a:gd name="T48" fmla="*/ 59 w 75"/>
                <a:gd name="T49" fmla="*/ 62 h 68"/>
                <a:gd name="T50" fmla="*/ 52 w 75"/>
                <a:gd name="T51" fmla="*/ 65 h 68"/>
                <a:gd name="T52" fmla="*/ 45 w 75"/>
                <a:gd name="T53" fmla="*/ 68 h 68"/>
                <a:gd name="T54" fmla="*/ 38 w 75"/>
                <a:gd name="T55" fmla="*/ 68 h 68"/>
                <a:gd name="T56" fmla="*/ 30 w 75"/>
                <a:gd name="T57" fmla="*/ 68 h 68"/>
                <a:gd name="T58" fmla="*/ 23 w 75"/>
                <a:gd name="T59" fmla="*/ 65 h 68"/>
                <a:gd name="T60" fmla="*/ 16 w 75"/>
                <a:gd name="T61" fmla="*/ 62 h 68"/>
                <a:gd name="T62" fmla="*/ 10 w 75"/>
                <a:gd name="T63" fmla="*/ 56 h 68"/>
                <a:gd name="T64" fmla="*/ 6 w 75"/>
                <a:gd name="T65" fmla="*/ 50 h 68"/>
                <a:gd name="T66" fmla="*/ 3 w 75"/>
                <a:gd name="T67" fmla="*/ 45 h 68"/>
                <a:gd name="T68" fmla="*/ 0 w 75"/>
                <a:gd name="T69" fmla="*/ 37 h 68"/>
                <a:gd name="T70" fmla="*/ 0 w 75"/>
                <a:gd name="T71" fmla="*/ 36 h 68"/>
                <a:gd name="T72" fmla="*/ 0 w 75"/>
                <a:gd name="T73" fmla="*/ 36 h 68"/>
                <a:gd name="T74" fmla="*/ 0 w 75"/>
                <a:gd name="T75" fmla="*/ 36 h 68"/>
                <a:gd name="T76" fmla="*/ 0 w 75"/>
                <a:gd name="T77" fmla="*/ 36 h 68"/>
                <a:gd name="T78" fmla="*/ 0 w 75"/>
                <a:gd name="T79" fmla="*/ 36 h 68"/>
                <a:gd name="T80" fmla="*/ 0 w 75"/>
                <a:gd name="T81" fmla="*/ 36 h 68"/>
                <a:gd name="T82" fmla="*/ 0 w 75"/>
                <a:gd name="T83" fmla="*/ 36 h 68"/>
                <a:gd name="T84" fmla="*/ 0 w 75"/>
                <a:gd name="T85" fmla="*/ 36 h 68"/>
                <a:gd name="T86" fmla="*/ 0 w 75"/>
                <a:gd name="T87" fmla="*/ 36 h 68"/>
                <a:gd name="T88" fmla="*/ 2 w 75"/>
                <a:gd name="T89" fmla="*/ 37 h 68"/>
                <a:gd name="T90" fmla="*/ 3 w 75"/>
                <a:gd name="T91" fmla="*/ 45 h 68"/>
                <a:gd name="T92" fmla="*/ 7 w 75"/>
                <a:gd name="T93" fmla="*/ 50 h 68"/>
                <a:gd name="T94" fmla="*/ 12 w 75"/>
                <a:gd name="T95" fmla="*/ 56 h 68"/>
                <a:gd name="T96" fmla="*/ 18 w 75"/>
                <a:gd name="T97" fmla="*/ 60 h 68"/>
                <a:gd name="T98" fmla="*/ 23 w 75"/>
                <a:gd name="T99" fmla="*/ 65 h 68"/>
                <a:gd name="T100" fmla="*/ 30 w 75"/>
                <a:gd name="T101" fmla="*/ 66 h 68"/>
                <a:gd name="T102" fmla="*/ 38 w 75"/>
                <a:gd name="T103" fmla="*/ 68 h 68"/>
                <a:gd name="T104" fmla="*/ 45 w 75"/>
                <a:gd name="T105" fmla="*/ 66 h 68"/>
                <a:gd name="T106" fmla="*/ 52 w 75"/>
                <a:gd name="T107" fmla="*/ 65 h 68"/>
                <a:gd name="T108" fmla="*/ 59 w 75"/>
                <a:gd name="T109" fmla="*/ 60 h 68"/>
                <a:gd name="T110" fmla="*/ 64 w 75"/>
                <a:gd name="T111" fmla="*/ 56 h 68"/>
                <a:gd name="T112" fmla="*/ 69 w 75"/>
                <a:gd name="T113" fmla="*/ 50 h 68"/>
                <a:gd name="T114" fmla="*/ 72 w 75"/>
                <a:gd name="T115" fmla="*/ 45 h 68"/>
                <a:gd name="T116" fmla="*/ 74 w 75"/>
                <a:gd name="T117" fmla="*/ 37 h 68"/>
                <a:gd name="T118" fmla="*/ 75 w 75"/>
                <a:gd name="T119" fmla="*/ 30 h 68"/>
                <a:gd name="T120" fmla="*/ 75 w 75"/>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30"/>
                  </a:moveTo>
                  <a:lnTo>
                    <a:pt x="75" y="22"/>
                  </a:lnTo>
                  <a:lnTo>
                    <a:pt x="72" y="16"/>
                  </a:lnTo>
                  <a:lnTo>
                    <a:pt x="69" y="9"/>
                  </a:lnTo>
                  <a:lnTo>
                    <a:pt x="65" y="3"/>
                  </a:lnTo>
                  <a:lnTo>
                    <a:pt x="61" y="0"/>
                  </a:lnTo>
                  <a:lnTo>
                    <a:pt x="61" y="0"/>
                  </a:lnTo>
                  <a:lnTo>
                    <a:pt x="61" y="0"/>
                  </a:lnTo>
                  <a:lnTo>
                    <a:pt x="61" y="0"/>
                  </a:lnTo>
                  <a:lnTo>
                    <a:pt x="61" y="0"/>
                  </a:lnTo>
                  <a:lnTo>
                    <a:pt x="61" y="0"/>
                  </a:lnTo>
                  <a:lnTo>
                    <a:pt x="61" y="0"/>
                  </a:lnTo>
                  <a:lnTo>
                    <a:pt x="61" y="0"/>
                  </a:lnTo>
                  <a:lnTo>
                    <a:pt x="61" y="0"/>
                  </a:lnTo>
                  <a:lnTo>
                    <a:pt x="64" y="3"/>
                  </a:lnTo>
                  <a:lnTo>
                    <a:pt x="69" y="9"/>
                  </a:lnTo>
                  <a:lnTo>
                    <a:pt x="72" y="16"/>
                  </a:lnTo>
                  <a:lnTo>
                    <a:pt x="74" y="23"/>
                  </a:lnTo>
                  <a:lnTo>
                    <a:pt x="75" y="30"/>
                  </a:lnTo>
                  <a:lnTo>
                    <a:pt x="75" y="30"/>
                  </a:lnTo>
                  <a:lnTo>
                    <a:pt x="75" y="37"/>
                  </a:lnTo>
                  <a:lnTo>
                    <a:pt x="72" y="45"/>
                  </a:lnTo>
                  <a:lnTo>
                    <a:pt x="69" y="50"/>
                  </a:lnTo>
                  <a:lnTo>
                    <a:pt x="65" y="56"/>
                  </a:lnTo>
                  <a:lnTo>
                    <a:pt x="59" y="62"/>
                  </a:lnTo>
                  <a:lnTo>
                    <a:pt x="52" y="65"/>
                  </a:lnTo>
                  <a:lnTo>
                    <a:pt x="45" y="68"/>
                  </a:lnTo>
                  <a:lnTo>
                    <a:pt x="38" y="68"/>
                  </a:lnTo>
                  <a:lnTo>
                    <a:pt x="30" y="68"/>
                  </a:lnTo>
                  <a:lnTo>
                    <a:pt x="23" y="65"/>
                  </a:lnTo>
                  <a:lnTo>
                    <a:pt x="16" y="62"/>
                  </a:lnTo>
                  <a:lnTo>
                    <a:pt x="10" y="56"/>
                  </a:lnTo>
                  <a:lnTo>
                    <a:pt x="6" y="50"/>
                  </a:lnTo>
                  <a:lnTo>
                    <a:pt x="3" y="45"/>
                  </a:lnTo>
                  <a:lnTo>
                    <a:pt x="0" y="37"/>
                  </a:lnTo>
                  <a:lnTo>
                    <a:pt x="0" y="36"/>
                  </a:lnTo>
                  <a:lnTo>
                    <a:pt x="0" y="36"/>
                  </a:lnTo>
                  <a:lnTo>
                    <a:pt x="0" y="36"/>
                  </a:lnTo>
                  <a:lnTo>
                    <a:pt x="0" y="36"/>
                  </a:lnTo>
                  <a:lnTo>
                    <a:pt x="0" y="36"/>
                  </a:lnTo>
                  <a:lnTo>
                    <a:pt x="0" y="36"/>
                  </a:lnTo>
                  <a:lnTo>
                    <a:pt x="0" y="36"/>
                  </a:lnTo>
                  <a:lnTo>
                    <a:pt x="0" y="36"/>
                  </a:lnTo>
                  <a:lnTo>
                    <a:pt x="0" y="36"/>
                  </a:lnTo>
                  <a:lnTo>
                    <a:pt x="2" y="37"/>
                  </a:lnTo>
                  <a:lnTo>
                    <a:pt x="3" y="45"/>
                  </a:lnTo>
                  <a:lnTo>
                    <a:pt x="7" y="50"/>
                  </a:lnTo>
                  <a:lnTo>
                    <a:pt x="12" y="56"/>
                  </a:lnTo>
                  <a:lnTo>
                    <a:pt x="18" y="60"/>
                  </a:lnTo>
                  <a:lnTo>
                    <a:pt x="23" y="65"/>
                  </a:lnTo>
                  <a:lnTo>
                    <a:pt x="30" y="66"/>
                  </a:lnTo>
                  <a:lnTo>
                    <a:pt x="38" y="68"/>
                  </a:lnTo>
                  <a:lnTo>
                    <a:pt x="45" y="66"/>
                  </a:lnTo>
                  <a:lnTo>
                    <a:pt x="52" y="65"/>
                  </a:lnTo>
                  <a:lnTo>
                    <a:pt x="59" y="60"/>
                  </a:lnTo>
                  <a:lnTo>
                    <a:pt x="64" y="56"/>
                  </a:lnTo>
                  <a:lnTo>
                    <a:pt x="69" y="50"/>
                  </a:lnTo>
                  <a:lnTo>
                    <a:pt x="72" y="45"/>
                  </a:lnTo>
                  <a:lnTo>
                    <a:pt x="74" y="37"/>
                  </a:lnTo>
                  <a:lnTo>
                    <a:pt x="75" y="30"/>
                  </a:lnTo>
                  <a:lnTo>
                    <a:pt x="75"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5" name="Freeform 1815"/>
            <p:cNvSpPr>
              <a:spLocks/>
            </p:cNvSpPr>
            <p:nvPr/>
          </p:nvSpPr>
          <p:spPr bwMode="auto">
            <a:xfrm>
              <a:off x="3950" y="2543"/>
              <a:ext cx="75" cy="68"/>
            </a:xfrm>
            <a:custGeom>
              <a:avLst/>
              <a:gdLst>
                <a:gd name="T0" fmla="*/ 75 w 75"/>
                <a:gd name="T1" fmla="*/ 30 h 68"/>
                <a:gd name="T2" fmla="*/ 74 w 75"/>
                <a:gd name="T3" fmla="*/ 23 h 68"/>
                <a:gd name="T4" fmla="*/ 72 w 75"/>
                <a:gd name="T5" fmla="*/ 16 h 68"/>
                <a:gd name="T6" fmla="*/ 69 w 75"/>
                <a:gd name="T7" fmla="*/ 9 h 68"/>
                <a:gd name="T8" fmla="*/ 64 w 75"/>
                <a:gd name="T9" fmla="*/ 3 h 68"/>
                <a:gd name="T10" fmla="*/ 61 w 75"/>
                <a:gd name="T11" fmla="*/ 0 h 68"/>
                <a:gd name="T12" fmla="*/ 61 w 75"/>
                <a:gd name="T13" fmla="*/ 0 h 68"/>
                <a:gd name="T14" fmla="*/ 59 w 75"/>
                <a:gd name="T15" fmla="*/ 0 h 68"/>
                <a:gd name="T16" fmla="*/ 59 w 75"/>
                <a:gd name="T17" fmla="*/ 0 h 68"/>
                <a:gd name="T18" fmla="*/ 59 w 75"/>
                <a:gd name="T19" fmla="*/ 0 h 68"/>
                <a:gd name="T20" fmla="*/ 59 w 75"/>
                <a:gd name="T21" fmla="*/ 0 h 68"/>
                <a:gd name="T22" fmla="*/ 59 w 75"/>
                <a:gd name="T23" fmla="*/ 0 h 68"/>
                <a:gd name="T24" fmla="*/ 59 w 75"/>
                <a:gd name="T25" fmla="*/ 0 h 68"/>
                <a:gd name="T26" fmla="*/ 59 w 75"/>
                <a:gd name="T27" fmla="*/ 0 h 68"/>
                <a:gd name="T28" fmla="*/ 64 w 75"/>
                <a:gd name="T29" fmla="*/ 4 h 68"/>
                <a:gd name="T30" fmla="*/ 68 w 75"/>
                <a:gd name="T31" fmla="*/ 9 h 68"/>
                <a:gd name="T32" fmla="*/ 72 w 75"/>
                <a:gd name="T33" fmla="*/ 16 h 68"/>
                <a:gd name="T34" fmla="*/ 74 w 75"/>
                <a:gd name="T35" fmla="*/ 23 h 68"/>
                <a:gd name="T36" fmla="*/ 75 w 75"/>
                <a:gd name="T37" fmla="*/ 30 h 68"/>
                <a:gd name="T38" fmla="*/ 75 w 75"/>
                <a:gd name="T39" fmla="*/ 30 h 68"/>
                <a:gd name="T40" fmla="*/ 74 w 75"/>
                <a:gd name="T41" fmla="*/ 37 h 68"/>
                <a:gd name="T42" fmla="*/ 72 w 75"/>
                <a:gd name="T43" fmla="*/ 45 h 68"/>
                <a:gd name="T44" fmla="*/ 69 w 75"/>
                <a:gd name="T45" fmla="*/ 50 h 68"/>
                <a:gd name="T46" fmla="*/ 64 w 75"/>
                <a:gd name="T47" fmla="*/ 56 h 68"/>
                <a:gd name="T48" fmla="*/ 59 w 75"/>
                <a:gd name="T49" fmla="*/ 60 h 68"/>
                <a:gd name="T50" fmla="*/ 52 w 75"/>
                <a:gd name="T51" fmla="*/ 65 h 68"/>
                <a:gd name="T52" fmla="*/ 45 w 75"/>
                <a:gd name="T53" fmla="*/ 66 h 68"/>
                <a:gd name="T54" fmla="*/ 38 w 75"/>
                <a:gd name="T55" fmla="*/ 68 h 68"/>
                <a:gd name="T56" fmla="*/ 30 w 75"/>
                <a:gd name="T57" fmla="*/ 66 h 68"/>
                <a:gd name="T58" fmla="*/ 23 w 75"/>
                <a:gd name="T59" fmla="*/ 65 h 68"/>
                <a:gd name="T60" fmla="*/ 18 w 75"/>
                <a:gd name="T61" fmla="*/ 60 h 68"/>
                <a:gd name="T62" fmla="*/ 12 w 75"/>
                <a:gd name="T63" fmla="*/ 56 h 68"/>
                <a:gd name="T64" fmla="*/ 7 w 75"/>
                <a:gd name="T65" fmla="*/ 50 h 68"/>
                <a:gd name="T66" fmla="*/ 3 w 75"/>
                <a:gd name="T67" fmla="*/ 45 h 68"/>
                <a:gd name="T68" fmla="*/ 2 w 75"/>
                <a:gd name="T69" fmla="*/ 37 h 68"/>
                <a:gd name="T70" fmla="*/ 0 w 75"/>
                <a:gd name="T71" fmla="*/ 36 h 68"/>
                <a:gd name="T72" fmla="*/ 2 w 75"/>
                <a:gd name="T73" fmla="*/ 35 h 68"/>
                <a:gd name="T74" fmla="*/ 2 w 75"/>
                <a:gd name="T75" fmla="*/ 35 h 68"/>
                <a:gd name="T76" fmla="*/ 2 w 75"/>
                <a:gd name="T77" fmla="*/ 35 h 68"/>
                <a:gd name="T78" fmla="*/ 2 w 75"/>
                <a:gd name="T79" fmla="*/ 35 h 68"/>
                <a:gd name="T80" fmla="*/ 2 w 75"/>
                <a:gd name="T81" fmla="*/ 35 h 68"/>
                <a:gd name="T82" fmla="*/ 2 w 75"/>
                <a:gd name="T83" fmla="*/ 35 h 68"/>
                <a:gd name="T84" fmla="*/ 2 w 75"/>
                <a:gd name="T85" fmla="*/ 35 h 68"/>
                <a:gd name="T86" fmla="*/ 2 w 75"/>
                <a:gd name="T87" fmla="*/ 35 h 68"/>
                <a:gd name="T88" fmla="*/ 2 w 75"/>
                <a:gd name="T89" fmla="*/ 37 h 68"/>
                <a:gd name="T90" fmla="*/ 3 w 75"/>
                <a:gd name="T91" fmla="*/ 45 h 68"/>
                <a:gd name="T92" fmla="*/ 7 w 75"/>
                <a:gd name="T93" fmla="*/ 50 h 68"/>
                <a:gd name="T94" fmla="*/ 12 w 75"/>
                <a:gd name="T95" fmla="*/ 56 h 68"/>
                <a:gd name="T96" fmla="*/ 18 w 75"/>
                <a:gd name="T97" fmla="*/ 60 h 68"/>
                <a:gd name="T98" fmla="*/ 23 w 75"/>
                <a:gd name="T99" fmla="*/ 63 h 68"/>
                <a:gd name="T100" fmla="*/ 30 w 75"/>
                <a:gd name="T101" fmla="*/ 66 h 68"/>
                <a:gd name="T102" fmla="*/ 38 w 75"/>
                <a:gd name="T103" fmla="*/ 66 h 68"/>
                <a:gd name="T104" fmla="*/ 45 w 75"/>
                <a:gd name="T105" fmla="*/ 66 h 68"/>
                <a:gd name="T106" fmla="*/ 52 w 75"/>
                <a:gd name="T107" fmla="*/ 63 h 68"/>
                <a:gd name="T108" fmla="*/ 58 w 75"/>
                <a:gd name="T109" fmla="*/ 60 h 68"/>
                <a:gd name="T110" fmla="*/ 64 w 75"/>
                <a:gd name="T111" fmla="*/ 56 h 68"/>
                <a:gd name="T112" fmla="*/ 68 w 75"/>
                <a:gd name="T113" fmla="*/ 50 h 68"/>
                <a:gd name="T114" fmla="*/ 72 w 75"/>
                <a:gd name="T115" fmla="*/ 45 h 68"/>
                <a:gd name="T116" fmla="*/ 74 w 75"/>
                <a:gd name="T117" fmla="*/ 37 h 68"/>
                <a:gd name="T118" fmla="*/ 75 w 75"/>
                <a:gd name="T119" fmla="*/ 30 h 68"/>
                <a:gd name="T120" fmla="*/ 75 w 75"/>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30"/>
                  </a:moveTo>
                  <a:lnTo>
                    <a:pt x="74" y="23"/>
                  </a:lnTo>
                  <a:lnTo>
                    <a:pt x="72" y="16"/>
                  </a:lnTo>
                  <a:lnTo>
                    <a:pt x="69" y="9"/>
                  </a:lnTo>
                  <a:lnTo>
                    <a:pt x="64" y="3"/>
                  </a:lnTo>
                  <a:lnTo>
                    <a:pt x="61" y="0"/>
                  </a:lnTo>
                  <a:lnTo>
                    <a:pt x="61" y="0"/>
                  </a:lnTo>
                  <a:lnTo>
                    <a:pt x="59" y="0"/>
                  </a:lnTo>
                  <a:lnTo>
                    <a:pt x="59" y="0"/>
                  </a:lnTo>
                  <a:lnTo>
                    <a:pt x="59" y="0"/>
                  </a:lnTo>
                  <a:lnTo>
                    <a:pt x="59" y="0"/>
                  </a:lnTo>
                  <a:lnTo>
                    <a:pt x="59" y="0"/>
                  </a:lnTo>
                  <a:lnTo>
                    <a:pt x="59" y="0"/>
                  </a:lnTo>
                  <a:lnTo>
                    <a:pt x="59" y="0"/>
                  </a:lnTo>
                  <a:lnTo>
                    <a:pt x="64" y="4"/>
                  </a:lnTo>
                  <a:lnTo>
                    <a:pt x="68" y="9"/>
                  </a:lnTo>
                  <a:lnTo>
                    <a:pt x="72" y="16"/>
                  </a:lnTo>
                  <a:lnTo>
                    <a:pt x="74" y="23"/>
                  </a:lnTo>
                  <a:lnTo>
                    <a:pt x="75" y="30"/>
                  </a:lnTo>
                  <a:lnTo>
                    <a:pt x="75" y="30"/>
                  </a:lnTo>
                  <a:lnTo>
                    <a:pt x="74" y="37"/>
                  </a:lnTo>
                  <a:lnTo>
                    <a:pt x="72" y="45"/>
                  </a:lnTo>
                  <a:lnTo>
                    <a:pt x="69" y="50"/>
                  </a:lnTo>
                  <a:lnTo>
                    <a:pt x="64" y="56"/>
                  </a:lnTo>
                  <a:lnTo>
                    <a:pt x="59" y="60"/>
                  </a:lnTo>
                  <a:lnTo>
                    <a:pt x="52" y="65"/>
                  </a:lnTo>
                  <a:lnTo>
                    <a:pt x="45" y="66"/>
                  </a:lnTo>
                  <a:lnTo>
                    <a:pt x="38" y="68"/>
                  </a:lnTo>
                  <a:lnTo>
                    <a:pt x="30" y="66"/>
                  </a:lnTo>
                  <a:lnTo>
                    <a:pt x="23" y="65"/>
                  </a:lnTo>
                  <a:lnTo>
                    <a:pt x="18" y="60"/>
                  </a:lnTo>
                  <a:lnTo>
                    <a:pt x="12" y="56"/>
                  </a:lnTo>
                  <a:lnTo>
                    <a:pt x="7" y="50"/>
                  </a:lnTo>
                  <a:lnTo>
                    <a:pt x="3" y="45"/>
                  </a:lnTo>
                  <a:lnTo>
                    <a:pt x="2" y="37"/>
                  </a:lnTo>
                  <a:lnTo>
                    <a:pt x="0" y="36"/>
                  </a:lnTo>
                  <a:lnTo>
                    <a:pt x="2" y="35"/>
                  </a:lnTo>
                  <a:lnTo>
                    <a:pt x="2" y="35"/>
                  </a:lnTo>
                  <a:lnTo>
                    <a:pt x="2" y="35"/>
                  </a:lnTo>
                  <a:lnTo>
                    <a:pt x="2" y="35"/>
                  </a:lnTo>
                  <a:lnTo>
                    <a:pt x="2" y="35"/>
                  </a:lnTo>
                  <a:lnTo>
                    <a:pt x="2" y="35"/>
                  </a:lnTo>
                  <a:lnTo>
                    <a:pt x="2" y="35"/>
                  </a:lnTo>
                  <a:lnTo>
                    <a:pt x="2" y="35"/>
                  </a:lnTo>
                  <a:lnTo>
                    <a:pt x="2" y="37"/>
                  </a:lnTo>
                  <a:lnTo>
                    <a:pt x="3" y="45"/>
                  </a:lnTo>
                  <a:lnTo>
                    <a:pt x="7" y="50"/>
                  </a:lnTo>
                  <a:lnTo>
                    <a:pt x="12" y="56"/>
                  </a:lnTo>
                  <a:lnTo>
                    <a:pt x="18" y="60"/>
                  </a:lnTo>
                  <a:lnTo>
                    <a:pt x="23" y="63"/>
                  </a:lnTo>
                  <a:lnTo>
                    <a:pt x="30" y="66"/>
                  </a:lnTo>
                  <a:lnTo>
                    <a:pt x="38" y="66"/>
                  </a:lnTo>
                  <a:lnTo>
                    <a:pt x="45" y="66"/>
                  </a:lnTo>
                  <a:lnTo>
                    <a:pt x="52" y="63"/>
                  </a:lnTo>
                  <a:lnTo>
                    <a:pt x="58" y="60"/>
                  </a:lnTo>
                  <a:lnTo>
                    <a:pt x="64" y="56"/>
                  </a:lnTo>
                  <a:lnTo>
                    <a:pt x="68" y="50"/>
                  </a:lnTo>
                  <a:lnTo>
                    <a:pt x="72" y="45"/>
                  </a:lnTo>
                  <a:lnTo>
                    <a:pt x="74" y="37"/>
                  </a:lnTo>
                  <a:lnTo>
                    <a:pt x="75" y="30"/>
                  </a:lnTo>
                  <a:lnTo>
                    <a:pt x="75"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6" name="Freeform 1816"/>
            <p:cNvSpPr>
              <a:spLocks/>
            </p:cNvSpPr>
            <p:nvPr/>
          </p:nvSpPr>
          <p:spPr bwMode="auto">
            <a:xfrm>
              <a:off x="3952" y="2543"/>
              <a:ext cx="73" cy="66"/>
            </a:xfrm>
            <a:custGeom>
              <a:avLst/>
              <a:gdLst>
                <a:gd name="T0" fmla="*/ 73 w 73"/>
                <a:gd name="T1" fmla="*/ 30 h 66"/>
                <a:gd name="T2" fmla="*/ 72 w 73"/>
                <a:gd name="T3" fmla="*/ 23 h 66"/>
                <a:gd name="T4" fmla="*/ 70 w 73"/>
                <a:gd name="T5" fmla="*/ 16 h 66"/>
                <a:gd name="T6" fmla="*/ 66 w 73"/>
                <a:gd name="T7" fmla="*/ 9 h 66"/>
                <a:gd name="T8" fmla="*/ 62 w 73"/>
                <a:gd name="T9" fmla="*/ 4 h 66"/>
                <a:gd name="T10" fmla="*/ 57 w 73"/>
                <a:gd name="T11" fmla="*/ 0 h 66"/>
                <a:gd name="T12" fmla="*/ 57 w 73"/>
                <a:gd name="T13" fmla="*/ 0 h 66"/>
                <a:gd name="T14" fmla="*/ 57 w 73"/>
                <a:gd name="T15" fmla="*/ 0 h 66"/>
                <a:gd name="T16" fmla="*/ 57 w 73"/>
                <a:gd name="T17" fmla="*/ 0 h 66"/>
                <a:gd name="T18" fmla="*/ 57 w 73"/>
                <a:gd name="T19" fmla="*/ 0 h 66"/>
                <a:gd name="T20" fmla="*/ 57 w 73"/>
                <a:gd name="T21" fmla="*/ 0 h 66"/>
                <a:gd name="T22" fmla="*/ 57 w 73"/>
                <a:gd name="T23" fmla="*/ 0 h 66"/>
                <a:gd name="T24" fmla="*/ 57 w 73"/>
                <a:gd name="T25" fmla="*/ 0 h 66"/>
                <a:gd name="T26" fmla="*/ 56 w 73"/>
                <a:gd name="T27" fmla="*/ 0 h 66"/>
                <a:gd name="T28" fmla="*/ 62 w 73"/>
                <a:gd name="T29" fmla="*/ 4 h 66"/>
                <a:gd name="T30" fmla="*/ 66 w 73"/>
                <a:gd name="T31" fmla="*/ 10 h 66"/>
                <a:gd name="T32" fmla="*/ 69 w 73"/>
                <a:gd name="T33" fmla="*/ 16 h 66"/>
                <a:gd name="T34" fmla="*/ 72 w 73"/>
                <a:gd name="T35" fmla="*/ 23 h 66"/>
                <a:gd name="T36" fmla="*/ 72 w 73"/>
                <a:gd name="T37" fmla="*/ 30 h 66"/>
                <a:gd name="T38" fmla="*/ 73 w 73"/>
                <a:gd name="T39" fmla="*/ 30 h 66"/>
                <a:gd name="T40" fmla="*/ 72 w 73"/>
                <a:gd name="T41" fmla="*/ 37 h 66"/>
                <a:gd name="T42" fmla="*/ 70 w 73"/>
                <a:gd name="T43" fmla="*/ 45 h 66"/>
                <a:gd name="T44" fmla="*/ 66 w 73"/>
                <a:gd name="T45" fmla="*/ 50 h 66"/>
                <a:gd name="T46" fmla="*/ 62 w 73"/>
                <a:gd name="T47" fmla="*/ 56 h 66"/>
                <a:gd name="T48" fmla="*/ 56 w 73"/>
                <a:gd name="T49" fmla="*/ 60 h 66"/>
                <a:gd name="T50" fmla="*/ 50 w 73"/>
                <a:gd name="T51" fmla="*/ 63 h 66"/>
                <a:gd name="T52" fmla="*/ 43 w 73"/>
                <a:gd name="T53" fmla="*/ 66 h 66"/>
                <a:gd name="T54" fmla="*/ 36 w 73"/>
                <a:gd name="T55" fmla="*/ 66 h 66"/>
                <a:gd name="T56" fmla="*/ 28 w 73"/>
                <a:gd name="T57" fmla="*/ 66 h 66"/>
                <a:gd name="T58" fmla="*/ 21 w 73"/>
                <a:gd name="T59" fmla="*/ 63 h 66"/>
                <a:gd name="T60" fmla="*/ 16 w 73"/>
                <a:gd name="T61" fmla="*/ 60 h 66"/>
                <a:gd name="T62" fmla="*/ 10 w 73"/>
                <a:gd name="T63" fmla="*/ 56 h 66"/>
                <a:gd name="T64" fmla="*/ 5 w 73"/>
                <a:gd name="T65" fmla="*/ 50 h 66"/>
                <a:gd name="T66" fmla="*/ 1 w 73"/>
                <a:gd name="T67" fmla="*/ 45 h 66"/>
                <a:gd name="T68" fmla="*/ 0 w 73"/>
                <a:gd name="T69" fmla="*/ 37 h 66"/>
                <a:gd name="T70" fmla="*/ 0 w 73"/>
                <a:gd name="T71" fmla="*/ 35 h 66"/>
                <a:gd name="T72" fmla="*/ 0 w 73"/>
                <a:gd name="T73" fmla="*/ 35 h 66"/>
                <a:gd name="T74" fmla="*/ 0 w 73"/>
                <a:gd name="T75" fmla="*/ 35 h 66"/>
                <a:gd name="T76" fmla="*/ 0 w 73"/>
                <a:gd name="T77" fmla="*/ 35 h 66"/>
                <a:gd name="T78" fmla="*/ 0 w 73"/>
                <a:gd name="T79" fmla="*/ 35 h 66"/>
                <a:gd name="T80" fmla="*/ 0 w 73"/>
                <a:gd name="T81" fmla="*/ 35 h 66"/>
                <a:gd name="T82" fmla="*/ 0 w 73"/>
                <a:gd name="T83" fmla="*/ 35 h 66"/>
                <a:gd name="T84" fmla="*/ 0 w 73"/>
                <a:gd name="T85" fmla="*/ 33 h 66"/>
                <a:gd name="T86" fmla="*/ 0 w 73"/>
                <a:gd name="T87" fmla="*/ 33 h 66"/>
                <a:gd name="T88" fmla="*/ 0 w 73"/>
                <a:gd name="T89" fmla="*/ 37 h 66"/>
                <a:gd name="T90" fmla="*/ 3 w 73"/>
                <a:gd name="T91" fmla="*/ 45 h 66"/>
                <a:gd name="T92" fmla="*/ 5 w 73"/>
                <a:gd name="T93" fmla="*/ 50 h 66"/>
                <a:gd name="T94" fmla="*/ 10 w 73"/>
                <a:gd name="T95" fmla="*/ 56 h 66"/>
                <a:gd name="T96" fmla="*/ 16 w 73"/>
                <a:gd name="T97" fmla="*/ 60 h 66"/>
                <a:gd name="T98" fmla="*/ 21 w 73"/>
                <a:gd name="T99" fmla="*/ 63 h 66"/>
                <a:gd name="T100" fmla="*/ 28 w 73"/>
                <a:gd name="T101" fmla="*/ 65 h 66"/>
                <a:gd name="T102" fmla="*/ 36 w 73"/>
                <a:gd name="T103" fmla="*/ 66 h 66"/>
                <a:gd name="T104" fmla="*/ 43 w 73"/>
                <a:gd name="T105" fmla="*/ 65 h 66"/>
                <a:gd name="T106" fmla="*/ 50 w 73"/>
                <a:gd name="T107" fmla="*/ 63 h 66"/>
                <a:gd name="T108" fmla="*/ 56 w 73"/>
                <a:gd name="T109" fmla="*/ 60 h 66"/>
                <a:gd name="T110" fmla="*/ 62 w 73"/>
                <a:gd name="T111" fmla="*/ 56 h 66"/>
                <a:gd name="T112" fmla="*/ 66 w 73"/>
                <a:gd name="T113" fmla="*/ 50 h 66"/>
                <a:gd name="T114" fmla="*/ 69 w 73"/>
                <a:gd name="T115" fmla="*/ 45 h 66"/>
                <a:gd name="T116" fmla="*/ 72 w 73"/>
                <a:gd name="T117" fmla="*/ 37 h 66"/>
                <a:gd name="T118" fmla="*/ 72 w 73"/>
                <a:gd name="T119" fmla="*/ 30 h 66"/>
                <a:gd name="T120" fmla="*/ 73 w 73"/>
                <a:gd name="T121"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6">
                  <a:moveTo>
                    <a:pt x="73" y="30"/>
                  </a:moveTo>
                  <a:lnTo>
                    <a:pt x="72" y="23"/>
                  </a:lnTo>
                  <a:lnTo>
                    <a:pt x="70" y="16"/>
                  </a:lnTo>
                  <a:lnTo>
                    <a:pt x="66" y="9"/>
                  </a:lnTo>
                  <a:lnTo>
                    <a:pt x="62" y="4"/>
                  </a:lnTo>
                  <a:lnTo>
                    <a:pt x="57" y="0"/>
                  </a:lnTo>
                  <a:lnTo>
                    <a:pt x="57" y="0"/>
                  </a:lnTo>
                  <a:lnTo>
                    <a:pt x="57" y="0"/>
                  </a:lnTo>
                  <a:lnTo>
                    <a:pt x="57" y="0"/>
                  </a:lnTo>
                  <a:lnTo>
                    <a:pt x="57" y="0"/>
                  </a:lnTo>
                  <a:lnTo>
                    <a:pt x="57" y="0"/>
                  </a:lnTo>
                  <a:lnTo>
                    <a:pt x="57" y="0"/>
                  </a:lnTo>
                  <a:lnTo>
                    <a:pt x="57" y="0"/>
                  </a:lnTo>
                  <a:lnTo>
                    <a:pt x="56" y="0"/>
                  </a:lnTo>
                  <a:lnTo>
                    <a:pt x="62" y="4"/>
                  </a:lnTo>
                  <a:lnTo>
                    <a:pt x="66" y="10"/>
                  </a:lnTo>
                  <a:lnTo>
                    <a:pt x="69" y="16"/>
                  </a:lnTo>
                  <a:lnTo>
                    <a:pt x="72" y="23"/>
                  </a:lnTo>
                  <a:lnTo>
                    <a:pt x="72" y="30"/>
                  </a:lnTo>
                  <a:lnTo>
                    <a:pt x="73" y="30"/>
                  </a:lnTo>
                  <a:lnTo>
                    <a:pt x="72" y="37"/>
                  </a:lnTo>
                  <a:lnTo>
                    <a:pt x="70" y="45"/>
                  </a:lnTo>
                  <a:lnTo>
                    <a:pt x="66" y="50"/>
                  </a:lnTo>
                  <a:lnTo>
                    <a:pt x="62" y="56"/>
                  </a:lnTo>
                  <a:lnTo>
                    <a:pt x="56" y="60"/>
                  </a:lnTo>
                  <a:lnTo>
                    <a:pt x="50" y="63"/>
                  </a:lnTo>
                  <a:lnTo>
                    <a:pt x="43" y="66"/>
                  </a:lnTo>
                  <a:lnTo>
                    <a:pt x="36" y="66"/>
                  </a:lnTo>
                  <a:lnTo>
                    <a:pt x="28" y="66"/>
                  </a:lnTo>
                  <a:lnTo>
                    <a:pt x="21" y="63"/>
                  </a:lnTo>
                  <a:lnTo>
                    <a:pt x="16" y="60"/>
                  </a:lnTo>
                  <a:lnTo>
                    <a:pt x="10" y="56"/>
                  </a:lnTo>
                  <a:lnTo>
                    <a:pt x="5" y="50"/>
                  </a:lnTo>
                  <a:lnTo>
                    <a:pt x="1" y="45"/>
                  </a:lnTo>
                  <a:lnTo>
                    <a:pt x="0" y="37"/>
                  </a:lnTo>
                  <a:lnTo>
                    <a:pt x="0" y="35"/>
                  </a:lnTo>
                  <a:lnTo>
                    <a:pt x="0" y="35"/>
                  </a:lnTo>
                  <a:lnTo>
                    <a:pt x="0" y="35"/>
                  </a:lnTo>
                  <a:lnTo>
                    <a:pt x="0" y="35"/>
                  </a:lnTo>
                  <a:lnTo>
                    <a:pt x="0" y="35"/>
                  </a:lnTo>
                  <a:lnTo>
                    <a:pt x="0" y="35"/>
                  </a:lnTo>
                  <a:lnTo>
                    <a:pt x="0" y="35"/>
                  </a:lnTo>
                  <a:lnTo>
                    <a:pt x="0" y="33"/>
                  </a:lnTo>
                  <a:lnTo>
                    <a:pt x="0" y="33"/>
                  </a:lnTo>
                  <a:lnTo>
                    <a:pt x="0" y="37"/>
                  </a:lnTo>
                  <a:lnTo>
                    <a:pt x="3" y="45"/>
                  </a:lnTo>
                  <a:lnTo>
                    <a:pt x="5" y="50"/>
                  </a:lnTo>
                  <a:lnTo>
                    <a:pt x="10" y="56"/>
                  </a:lnTo>
                  <a:lnTo>
                    <a:pt x="16" y="60"/>
                  </a:lnTo>
                  <a:lnTo>
                    <a:pt x="21" y="63"/>
                  </a:lnTo>
                  <a:lnTo>
                    <a:pt x="28" y="65"/>
                  </a:lnTo>
                  <a:lnTo>
                    <a:pt x="36" y="66"/>
                  </a:lnTo>
                  <a:lnTo>
                    <a:pt x="43" y="65"/>
                  </a:lnTo>
                  <a:lnTo>
                    <a:pt x="50" y="63"/>
                  </a:lnTo>
                  <a:lnTo>
                    <a:pt x="56" y="60"/>
                  </a:lnTo>
                  <a:lnTo>
                    <a:pt x="62" y="56"/>
                  </a:lnTo>
                  <a:lnTo>
                    <a:pt x="66" y="50"/>
                  </a:lnTo>
                  <a:lnTo>
                    <a:pt x="69" y="45"/>
                  </a:lnTo>
                  <a:lnTo>
                    <a:pt x="72" y="37"/>
                  </a:lnTo>
                  <a:lnTo>
                    <a:pt x="72" y="30"/>
                  </a:lnTo>
                  <a:lnTo>
                    <a:pt x="73" y="3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7" name="Freeform 1817"/>
            <p:cNvSpPr>
              <a:spLocks/>
            </p:cNvSpPr>
            <p:nvPr/>
          </p:nvSpPr>
          <p:spPr bwMode="auto">
            <a:xfrm>
              <a:off x="3952" y="2543"/>
              <a:ext cx="72" cy="66"/>
            </a:xfrm>
            <a:custGeom>
              <a:avLst/>
              <a:gdLst>
                <a:gd name="T0" fmla="*/ 72 w 72"/>
                <a:gd name="T1" fmla="*/ 23 h 66"/>
                <a:gd name="T2" fmla="*/ 66 w 72"/>
                <a:gd name="T3" fmla="*/ 10 h 66"/>
                <a:gd name="T4" fmla="*/ 56 w 72"/>
                <a:gd name="T5" fmla="*/ 0 h 66"/>
                <a:gd name="T6" fmla="*/ 56 w 72"/>
                <a:gd name="T7" fmla="*/ 0 h 66"/>
                <a:gd name="T8" fmla="*/ 56 w 72"/>
                <a:gd name="T9" fmla="*/ 0 h 66"/>
                <a:gd name="T10" fmla="*/ 56 w 72"/>
                <a:gd name="T11" fmla="*/ 0 h 66"/>
                <a:gd name="T12" fmla="*/ 56 w 72"/>
                <a:gd name="T13" fmla="*/ 0 h 66"/>
                <a:gd name="T14" fmla="*/ 56 w 72"/>
                <a:gd name="T15" fmla="*/ 0 h 66"/>
                <a:gd name="T16" fmla="*/ 56 w 72"/>
                <a:gd name="T17" fmla="*/ 0 h 66"/>
                <a:gd name="T18" fmla="*/ 56 w 72"/>
                <a:gd name="T19" fmla="*/ 0 h 66"/>
                <a:gd name="T20" fmla="*/ 56 w 72"/>
                <a:gd name="T21" fmla="*/ 0 h 66"/>
                <a:gd name="T22" fmla="*/ 62 w 72"/>
                <a:gd name="T23" fmla="*/ 4 h 66"/>
                <a:gd name="T24" fmla="*/ 69 w 72"/>
                <a:gd name="T25" fmla="*/ 16 h 66"/>
                <a:gd name="T26" fmla="*/ 72 w 72"/>
                <a:gd name="T27" fmla="*/ 30 h 66"/>
                <a:gd name="T28" fmla="*/ 72 w 72"/>
                <a:gd name="T29" fmla="*/ 37 h 66"/>
                <a:gd name="T30" fmla="*/ 66 w 72"/>
                <a:gd name="T31" fmla="*/ 50 h 66"/>
                <a:gd name="T32" fmla="*/ 56 w 72"/>
                <a:gd name="T33" fmla="*/ 60 h 66"/>
                <a:gd name="T34" fmla="*/ 43 w 72"/>
                <a:gd name="T35" fmla="*/ 65 h 66"/>
                <a:gd name="T36" fmla="*/ 28 w 72"/>
                <a:gd name="T37" fmla="*/ 65 h 66"/>
                <a:gd name="T38" fmla="*/ 16 w 72"/>
                <a:gd name="T39" fmla="*/ 60 h 66"/>
                <a:gd name="T40" fmla="*/ 5 w 72"/>
                <a:gd name="T41" fmla="*/ 50 h 66"/>
                <a:gd name="T42" fmla="*/ 0 w 72"/>
                <a:gd name="T43" fmla="*/ 37 h 66"/>
                <a:gd name="T44" fmla="*/ 0 w 72"/>
                <a:gd name="T45" fmla="*/ 33 h 66"/>
                <a:gd name="T46" fmla="*/ 0 w 72"/>
                <a:gd name="T47" fmla="*/ 33 h 66"/>
                <a:gd name="T48" fmla="*/ 0 w 72"/>
                <a:gd name="T49" fmla="*/ 33 h 66"/>
                <a:gd name="T50" fmla="*/ 0 w 72"/>
                <a:gd name="T51" fmla="*/ 33 h 66"/>
                <a:gd name="T52" fmla="*/ 1 w 72"/>
                <a:gd name="T53" fmla="*/ 37 h 66"/>
                <a:gd name="T54" fmla="*/ 5 w 72"/>
                <a:gd name="T55" fmla="*/ 50 h 66"/>
                <a:gd name="T56" fmla="*/ 16 w 72"/>
                <a:gd name="T57" fmla="*/ 59 h 66"/>
                <a:gd name="T58" fmla="*/ 28 w 72"/>
                <a:gd name="T59" fmla="*/ 65 h 66"/>
                <a:gd name="T60" fmla="*/ 43 w 72"/>
                <a:gd name="T61" fmla="*/ 65 h 66"/>
                <a:gd name="T62" fmla="*/ 56 w 72"/>
                <a:gd name="T63" fmla="*/ 59 h 66"/>
                <a:gd name="T64" fmla="*/ 66 w 72"/>
                <a:gd name="T65" fmla="*/ 50 h 66"/>
                <a:gd name="T66" fmla="*/ 70 w 72"/>
                <a:gd name="T67" fmla="*/ 37 h 66"/>
                <a:gd name="T68" fmla="*/ 72 w 72"/>
                <a:gd name="T6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6">
                  <a:moveTo>
                    <a:pt x="72" y="30"/>
                  </a:moveTo>
                  <a:lnTo>
                    <a:pt x="72" y="23"/>
                  </a:lnTo>
                  <a:lnTo>
                    <a:pt x="69" y="16"/>
                  </a:lnTo>
                  <a:lnTo>
                    <a:pt x="66" y="10"/>
                  </a:lnTo>
                  <a:lnTo>
                    <a:pt x="62" y="4"/>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62" y="4"/>
                  </a:lnTo>
                  <a:lnTo>
                    <a:pt x="66" y="10"/>
                  </a:lnTo>
                  <a:lnTo>
                    <a:pt x="69" y="16"/>
                  </a:lnTo>
                  <a:lnTo>
                    <a:pt x="70" y="23"/>
                  </a:lnTo>
                  <a:lnTo>
                    <a:pt x="72" y="30"/>
                  </a:lnTo>
                  <a:lnTo>
                    <a:pt x="72" y="30"/>
                  </a:lnTo>
                  <a:lnTo>
                    <a:pt x="72" y="37"/>
                  </a:lnTo>
                  <a:lnTo>
                    <a:pt x="69" y="45"/>
                  </a:lnTo>
                  <a:lnTo>
                    <a:pt x="66" y="50"/>
                  </a:lnTo>
                  <a:lnTo>
                    <a:pt x="62" y="56"/>
                  </a:lnTo>
                  <a:lnTo>
                    <a:pt x="56" y="60"/>
                  </a:lnTo>
                  <a:lnTo>
                    <a:pt x="50" y="63"/>
                  </a:lnTo>
                  <a:lnTo>
                    <a:pt x="43" y="65"/>
                  </a:lnTo>
                  <a:lnTo>
                    <a:pt x="36" y="66"/>
                  </a:lnTo>
                  <a:lnTo>
                    <a:pt x="28" y="65"/>
                  </a:lnTo>
                  <a:lnTo>
                    <a:pt x="21" y="63"/>
                  </a:lnTo>
                  <a:lnTo>
                    <a:pt x="16" y="60"/>
                  </a:lnTo>
                  <a:lnTo>
                    <a:pt x="10" y="56"/>
                  </a:lnTo>
                  <a:lnTo>
                    <a:pt x="5" y="50"/>
                  </a:lnTo>
                  <a:lnTo>
                    <a:pt x="3" y="45"/>
                  </a:lnTo>
                  <a:lnTo>
                    <a:pt x="0" y="37"/>
                  </a:lnTo>
                  <a:lnTo>
                    <a:pt x="0" y="33"/>
                  </a:lnTo>
                  <a:lnTo>
                    <a:pt x="0" y="33"/>
                  </a:lnTo>
                  <a:lnTo>
                    <a:pt x="0" y="33"/>
                  </a:lnTo>
                  <a:lnTo>
                    <a:pt x="0" y="33"/>
                  </a:lnTo>
                  <a:lnTo>
                    <a:pt x="0" y="33"/>
                  </a:lnTo>
                  <a:lnTo>
                    <a:pt x="0" y="33"/>
                  </a:lnTo>
                  <a:lnTo>
                    <a:pt x="0" y="33"/>
                  </a:lnTo>
                  <a:lnTo>
                    <a:pt x="0" y="33"/>
                  </a:lnTo>
                  <a:lnTo>
                    <a:pt x="0" y="33"/>
                  </a:lnTo>
                  <a:lnTo>
                    <a:pt x="1" y="37"/>
                  </a:lnTo>
                  <a:lnTo>
                    <a:pt x="3" y="43"/>
                  </a:lnTo>
                  <a:lnTo>
                    <a:pt x="5" y="50"/>
                  </a:lnTo>
                  <a:lnTo>
                    <a:pt x="10" y="55"/>
                  </a:lnTo>
                  <a:lnTo>
                    <a:pt x="16" y="59"/>
                  </a:lnTo>
                  <a:lnTo>
                    <a:pt x="21" y="63"/>
                  </a:lnTo>
                  <a:lnTo>
                    <a:pt x="28" y="65"/>
                  </a:lnTo>
                  <a:lnTo>
                    <a:pt x="36" y="66"/>
                  </a:lnTo>
                  <a:lnTo>
                    <a:pt x="43" y="65"/>
                  </a:lnTo>
                  <a:lnTo>
                    <a:pt x="50" y="63"/>
                  </a:lnTo>
                  <a:lnTo>
                    <a:pt x="56" y="59"/>
                  </a:lnTo>
                  <a:lnTo>
                    <a:pt x="62" y="55"/>
                  </a:lnTo>
                  <a:lnTo>
                    <a:pt x="66" y="50"/>
                  </a:lnTo>
                  <a:lnTo>
                    <a:pt x="69" y="43"/>
                  </a:lnTo>
                  <a:lnTo>
                    <a:pt x="70" y="37"/>
                  </a:lnTo>
                  <a:lnTo>
                    <a:pt x="72" y="30"/>
                  </a:lnTo>
                  <a:lnTo>
                    <a:pt x="72"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8" name="Freeform 1818"/>
            <p:cNvSpPr>
              <a:spLocks/>
            </p:cNvSpPr>
            <p:nvPr/>
          </p:nvSpPr>
          <p:spPr bwMode="auto">
            <a:xfrm>
              <a:off x="3952" y="2543"/>
              <a:ext cx="72" cy="66"/>
            </a:xfrm>
            <a:custGeom>
              <a:avLst/>
              <a:gdLst>
                <a:gd name="T0" fmla="*/ 72 w 72"/>
                <a:gd name="T1" fmla="*/ 30 h 66"/>
                <a:gd name="T2" fmla="*/ 70 w 72"/>
                <a:gd name="T3" fmla="*/ 23 h 66"/>
                <a:gd name="T4" fmla="*/ 69 w 72"/>
                <a:gd name="T5" fmla="*/ 16 h 66"/>
                <a:gd name="T6" fmla="*/ 66 w 72"/>
                <a:gd name="T7" fmla="*/ 10 h 66"/>
                <a:gd name="T8" fmla="*/ 62 w 72"/>
                <a:gd name="T9" fmla="*/ 4 h 66"/>
                <a:gd name="T10" fmla="*/ 56 w 72"/>
                <a:gd name="T11" fmla="*/ 0 h 66"/>
                <a:gd name="T12" fmla="*/ 56 w 72"/>
                <a:gd name="T13" fmla="*/ 0 h 66"/>
                <a:gd name="T14" fmla="*/ 56 w 72"/>
                <a:gd name="T15" fmla="*/ 0 h 66"/>
                <a:gd name="T16" fmla="*/ 56 w 72"/>
                <a:gd name="T17" fmla="*/ 0 h 66"/>
                <a:gd name="T18" fmla="*/ 56 w 72"/>
                <a:gd name="T19" fmla="*/ 0 h 66"/>
                <a:gd name="T20" fmla="*/ 56 w 72"/>
                <a:gd name="T21" fmla="*/ 0 h 66"/>
                <a:gd name="T22" fmla="*/ 54 w 72"/>
                <a:gd name="T23" fmla="*/ 0 h 66"/>
                <a:gd name="T24" fmla="*/ 54 w 72"/>
                <a:gd name="T25" fmla="*/ 0 h 66"/>
                <a:gd name="T26" fmla="*/ 54 w 72"/>
                <a:gd name="T27" fmla="*/ 0 h 66"/>
                <a:gd name="T28" fmla="*/ 54 w 72"/>
                <a:gd name="T29" fmla="*/ 0 h 66"/>
                <a:gd name="T30" fmla="*/ 56 w 72"/>
                <a:gd name="T31" fmla="*/ 0 h 66"/>
                <a:gd name="T32" fmla="*/ 60 w 72"/>
                <a:gd name="T33" fmla="*/ 4 h 66"/>
                <a:gd name="T34" fmla="*/ 64 w 72"/>
                <a:gd name="T35" fmla="*/ 10 h 66"/>
                <a:gd name="T36" fmla="*/ 69 w 72"/>
                <a:gd name="T37" fmla="*/ 16 h 66"/>
                <a:gd name="T38" fmla="*/ 70 w 72"/>
                <a:gd name="T39" fmla="*/ 23 h 66"/>
                <a:gd name="T40" fmla="*/ 72 w 72"/>
                <a:gd name="T41" fmla="*/ 30 h 66"/>
                <a:gd name="T42" fmla="*/ 72 w 72"/>
                <a:gd name="T43" fmla="*/ 30 h 66"/>
                <a:gd name="T44" fmla="*/ 70 w 72"/>
                <a:gd name="T45" fmla="*/ 37 h 66"/>
                <a:gd name="T46" fmla="*/ 69 w 72"/>
                <a:gd name="T47" fmla="*/ 43 h 66"/>
                <a:gd name="T48" fmla="*/ 66 w 72"/>
                <a:gd name="T49" fmla="*/ 50 h 66"/>
                <a:gd name="T50" fmla="*/ 62 w 72"/>
                <a:gd name="T51" fmla="*/ 55 h 66"/>
                <a:gd name="T52" fmla="*/ 56 w 72"/>
                <a:gd name="T53" fmla="*/ 59 h 66"/>
                <a:gd name="T54" fmla="*/ 50 w 72"/>
                <a:gd name="T55" fmla="*/ 63 h 66"/>
                <a:gd name="T56" fmla="*/ 43 w 72"/>
                <a:gd name="T57" fmla="*/ 65 h 66"/>
                <a:gd name="T58" fmla="*/ 36 w 72"/>
                <a:gd name="T59" fmla="*/ 66 h 66"/>
                <a:gd name="T60" fmla="*/ 28 w 72"/>
                <a:gd name="T61" fmla="*/ 65 h 66"/>
                <a:gd name="T62" fmla="*/ 21 w 72"/>
                <a:gd name="T63" fmla="*/ 63 h 66"/>
                <a:gd name="T64" fmla="*/ 16 w 72"/>
                <a:gd name="T65" fmla="*/ 59 h 66"/>
                <a:gd name="T66" fmla="*/ 10 w 72"/>
                <a:gd name="T67" fmla="*/ 55 h 66"/>
                <a:gd name="T68" fmla="*/ 5 w 72"/>
                <a:gd name="T69" fmla="*/ 50 h 66"/>
                <a:gd name="T70" fmla="*/ 3 w 72"/>
                <a:gd name="T71" fmla="*/ 43 h 66"/>
                <a:gd name="T72" fmla="*/ 1 w 72"/>
                <a:gd name="T73" fmla="*/ 37 h 66"/>
                <a:gd name="T74" fmla="*/ 0 w 72"/>
                <a:gd name="T75" fmla="*/ 33 h 66"/>
                <a:gd name="T76" fmla="*/ 0 w 72"/>
                <a:gd name="T77" fmla="*/ 33 h 66"/>
                <a:gd name="T78" fmla="*/ 0 w 72"/>
                <a:gd name="T79" fmla="*/ 33 h 66"/>
                <a:gd name="T80" fmla="*/ 0 w 72"/>
                <a:gd name="T81" fmla="*/ 33 h 66"/>
                <a:gd name="T82" fmla="*/ 1 w 72"/>
                <a:gd name="T83" fmla="*/ 33 h 66"/>
                <a:gd name="T84" fmla="*/ 1 w 72"/>
                <a:gd name="T85" fmla="*/ 33 h 66"/>
                <a:gd name="T86" fmla="*/ 1 w 72"/>
                <a:gd name="T87" fmla="*/ 32 h 66"/>
                <a:gd name="T88" fmla="*/ 1 w 72"/>
                <a:gd name="T89" fmla="*/ 32 h 66"/>
                <a:gd name="T90" fmla="*/ 1 w 72"/>
                <a:gd name="T91" fmla="*/ 32 h 66"/>
                <a:gd name="T92" fmla="*/ 1 w 72"/>
                <a:gd name="T93" fmla="*/ 37 h 66"/>
                <a:gd name="T94" fmla="*/ 3 w 72"/>
                <a:gd name="T95" fmla="*/ 43 h 66"/>
                <a:gd name="T96" fmla="*/ 7 w 72"/>
                <a:gd name="T97" fmla="*/ 49 h 66"/>
                <a:gd name="T98" fmla="*/ 11 w 72"/>
                <a:gd name="T99" fmla="*/ 55 h 66"/>
                <a:gd name="T100" fmla="*/ 16 w 72"/>
                <a:gd name="T101" fmla="*/ 59 h 66"/>
                <a:gd name="T102" fmla="*/ 21 w 72"/>
                <a:gd name="T103" fmla="*/ 62 h 66"/>
                <a:gd name="T104" fmla="*/ 28 w 72"/>
                <a:gd name="T105" fmla="*/ 65 h 66"/>
                <a:gd name="T106" fmla="*/ 36 w 72"/>
                <a:gd name="T107" fmla="*/ 65 h 66"/>
                <a:gd name="T108" fmla="*/ 43 w 72"/>
                <a:gd name="T109" fmla="*/ 65 h 66"/>
                <a:gd name="T110" fmla="*/ 50 w 72"/>
                <a:gd name="T111" fmla="*/ 62 h 66"/>
                <a:gd name="T112" fmla="*/ 56 w 72"/>
                <a:gd name="T113" fmla="*/ 59 h 66"/>
                <a:gd name="T114" fmla="*/ 60 w 72"/>
                <a:gd name="T115" fmla="*/ 55 h 66"/>
                <a:gd name="T116" fmla="*/ 64 w 72"/>
                <a:gd name="T117" fmla="*/ 49 h 66"/>
                <a:gd name="T118" fmla="*/ 69 w 72"/>
                <a:gd name="T119" fmla="*/ 43 h 66"/>
                <a:gd name="T120" fmla="*/ 70 w 72"/>
                <a:gd name="T121" fmla="*/ 37 h 66"/>
                <a:gd name="T122" fmla="*/ 72 w 72"/>
                <a:gd name="T123" fmla="*/ 30 h 66"/>
                <a:gd name="T124" fmla="*/ 72 w 72"/>
                <a:gd name="T125"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66">
                  <a:moveTo>
                    <a:pt x="72" y="30"/>
                  </a:moveTo>
                  <a:lnTo>
                    <a:pt x="70" y="23"/>
                  </a:lnTo>
                  <a:lnTo>
                    <a:pt x="69" y="16"/>
                  </a:lnTo>
                  <a:lnTo>
                    <a:pt x="66" y="10"/>
                  </a:lnTo>
                  <a:lnTo>
                    <a:pt x="62" y="4"/>
                  </a:lnTo>
                  <a:lnTo>
                    <a:pt x="56" y="0"/>
                  </a:lnTo>
                  <a:lnTo>
                    <a:pt x="56" y="0"/>
                  </a:lnTo>
                  <a:lnTo>
                    <a:pt x="56" y="0"/>
                  </a:lnTo>
                  <a:lnTo>
                    <a:pt x="56" y="0"/>
                  </a:lnTo>
                  <a:lnTo>
                    <a:pt x="56" y="0"/>
                  </a:lnTo>
                  <a:lnTo>
                    <a:pt x="56" y="0"/>
                  </a:lnTo>
                  <a:lnTo>
                    <a:pt x="54" y="0"/>
                  </a:lnTo>
                  <a:lnTo>
                    <a:pt x="54" y="0"/>
                  </a:lnTo>
                  <a:lnTo>
                    <a:pt x="54" y="0"/>
                  </a:lnTo>
                  <a:lnTo>
                    <a:pt x="54" y="0"/>
                  </a:lnTo>
                  <a:lnTo>
                    <a:pt x="56" y="0"/>
                  </a:lnTo>
                  <a:lnTo>
                    <a:pt x="60" y="4"/>
                  </a:lnTo>
                  <a:lnTo>
                    <a:pt x="64" y="10"/>
                  </a:lnTo>
                  <a:lnTo>
                    <a:pt x="69" y="16"/>
                  </a:lnTo>
                  <a:lnTo>
                    <a:pt x="70" y="23"/>
                  </a:lnTo>
                  <a:lnTo>
                    <a:pt x="72" y="30"/>
                  </a:lnTo>
                  <a:lnTo>
                    <a:pt x="72" y="30"/>
                  </a:lnTo>
                  <a:lnTo>
                    <a:pt x="70" y="37"/>
                  </a:lnTo>
                  <a:lnTo>
                    <a:pt x="69" y="43"/>
                  </a:lnTo>
                  <a:lnTo>
                    <a:pt x="66" y="50"/>
                  </a:lnTo>
                  <a:lnTo>
                    <a:pt x="62" y="55"/>
                  </a:lnTo>
                  <a:lnTo>
                    <a:pt x="56" y="59"/>
                  </a:lnTo>
                  <a:lnTo>
                    <a:pt x="50" y="63"/>
                  </a:lnTo>
                  <a:lnTo>
                    <a:pt x="43" y="65"/>
                  </a:lnTo>
                  <a:lnTo>
                    <a:pt x="36" y="66"/>
                  </a:lnTo>
                  <a:lnTo>
                    <a:pt x="28" y="65"/>
                  </a:lnTo>
                  <a:lnTo>
                    <a:pt x="21" y="63"/>
                  </a:lnTo>
                  <a:lnTo>
                    <a:pt x="16" y="59"/>
                  </a:lnTo>
                  <a:lnTo>
                    <a:pt x="10" y="55"/>
                  </a:lnTo>
                  <a:lnTo>
                    <a:pt x="5" y="50"/>
                  </a:lnTo>
                  <a:lnTo>
                    <a:pt x="3" y="43"/>
                  </a:lnTo>
                  <a:lnTo>
                    <a:pt x="1" y="37"/>
                  </a:lnTo>
                  <a:lnTo>
                    <a:pt x="0" y="33"/>
                  </a:lnTo>
                  <a:lnTo>
                    <a:pt x="0" y="33"/>
                  </a:lnTo>
                  <a:lnTo>
                    <a:pt x="0" y="33"/>
                  </a:lnTo>
                  <a:lnTo>
                    <a:pt x="0" y="33"/>
                  </a:lnTo>
                  <a:lnTo>
                    <a:pt x="1" y="33"/>
                  </a:lnTo>
                  <a:lnTo>
                    <a:pt x="1" y="33"/>
                  </a:lnTo>
                  <a:lnTo>
                    <a:pt x="1" y="32"/>
                  </a:lnTo>
                  <a:lnTo>
                    <a:pt x="1" y="32"/>
                  </a:lnTo>
                  <a:lnTo>
                    <a:pt x="1" y="32"/>
                  </a:lnTo>
                  <a:lnTo>
                    <a:pt x="1" y="37"/>
                  </a:lnTo>
                  <a:lnTo>
                    <a:pt x="3" y="43"/>
                  </a:lnTo>
                  <a:lnTo>
                    <a:pt x="7" y="49"/>
                  </a:lnTo>
                  <a:lnTo>
                    <a:pt x="11" y="55"/>
                  </a:lnTo>
                  <a:lnTo>
                    <a:pt x="16" y="59"/>
                  </a:lnTo>
                  <a:lnTo>
                    <a:pt x="21" y="62"/>
                  </a:lnTo>
                  <a:lnTo>
                    <a:pt x="28" y="65"/>
                  </a:lnTo>
                  <a:lnTo>
                    <a:pt x="36" y="65"/>
                  </a:lnTo>
                  <a:lnTo>
                    <a:pt x="43" y="65"/>
                  </a:lnTo>
                  <a:lnTo>
                    <a:pt x="50" y="62"/>
                  </a:lnTo>
                  <a:lnTo>
                    <a:pt x="56" y="59"/>
                  </a:lnTo>
                  <a:lnTo>
                    <a:pt x="60" y="55"/>
                  </a:lnTo>
                  <a:lnTo>
                    <a:pt x="64" y="49"/>
                  </a:lnTo>
                  <a:lnTo>
                    <a:pt x="69" y="43"/>
                  </a:lnTo>
                  <a:lnTo>
                    <a:pt x="70" y="37"/>
                  </a:lnTo>
                  <a:lnTo>
                    <a:pt x="72" y="30"/>
                  </a:lnTo>
                  <a:lnTo>
                    <a:pt x="72"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79" name="Freeform 1819"/>
            <p:cNvSpPr>
              <a:spLocks/>
            </p:cNvSpPr>
            <p:nvPr/>
          </p:nvSpPr>
          <p:spPr bwMode="auto">
            <a:xfrm>
              <a:off x="3953" y="2543"/>
              <a:ext cx="71" cy="65"/>
            </a:xfrm>
            <a:custGeom>
              <a:avLst/>
              <a:gdLst>
                <a:gd name="T0" fmla="*/ 71 w 71"/>
                <a:gd name="T1" fmla="*/ 30 h 65"/>
                <a:gd name="T2" fmla="*/ 69 w 71"/>
                <a:gd name="T3" fmla="*/ 23 h 65"/>
                <a:gd name="T4" fmla="*/ 68 w 71"/>
                <a:gd name="T5" fmla="*/ 16 h 65"/>
                <a:gd name="T6" fmla="*/ 63 w 71"/>
                <a:gd name="T7" fmla="*/ 10 h 65"/>
                <a:gd name="T8" fmla="*/ 59 w 71"/>
                <a:gd name="T9" fmla="*/ 4 h 65"/>
                <a:gd name="T10" fmla="*/ 55 w 71"/>
                <a:gd name="T11" fmla="*/ 0 h 65"/>
                <a:gd name="T12" fmla="*/ 53 w 71"/>
                <a:gd name="T13" fmla="*/ 0 h 65"/>
                <a:gd name="T14" fmla="*/ 53 w 71"/>
                <a:gd name="T15" fmla="*/ 0 h 65"/>
                <a:gd name="T16" fmla="*/ 53 w 71"/>
                <a:gd name="T17" fmla="*/ 0 h 65"/>
                <a:gd name="T18" fmla="*/ 53 w 71"/>
                <a:gd name="T19" fmla="*/ 0 h 65"/>
                <a:gd name="T20" fmla="*/ 53 w 71"/>
                <a:gd name="T21" fmla="*/ 0 h 65"/>
                <a:gd name="T22" fmla="*/ 53 w 71"/>
                <a:gd name="T23" fmla="*/ 0 h 65"/>
                <a:gd name="T24" fmla="*/ 53 w 71"/>
                <a:gd name="T25" fmla="*/ 0 h 65"/>
                <a:gd name="T26" fmla="*/ 53 w 71"/>
                <a:gd name="T27" fmla="*/ 0 h 65"/>
                <a:gd name="T28" fmla="*/ 52 w 71"/>
                <a:gd name="T29" fmla="*/ 0 h 65"/>
                <a:gd name="T30" fmla="*/ 55 w 71"/>
                <a:gd name="T31" fmla="*/ 1 h 65"/>
                <a:gd name="T32" fmla="*/ 59 w 71"/>
                <a:gd name="T33" fmla="*/ 6 h 65"/>
                <a:gd name="T34" fmla="*/ 63 w 71"/>
                <a:gd name="T35" fmla="*/ 10 h 65"/>
                <a:gd name="T36" fmla="*/ 66 w 71"/>
                <a:gd name="T37" fmla="*/ 16 h 65"/>
                <a:gd name="T38" fmla="*/ 69 w 71"/>
                <a:gd name="T39" fmla="*/ 23 h 65"/>
                <a:gd name="T40" fmla="*/ 69 w 71"/>
                <a:gd name="T41" fmla="*/ 30 h 65"/>
                <a:gd name="T42" fmla="*/ 71 w 71"/>
                <a:gd name="T43" fmla="*/ 30 h 65"/>
                <a:gd name="T44" fmla="*/ 69 w 71"/>
                <a:gd name="T45" fmla="*/ 37 h 65"/>
                <a:gd name="T46" fmla="*/ 68 w 71"/>
                <a:gd name="T47" fmla="*/ 43 h 65"/>
                <a:gd name="T48" fmla="*/ 63 w 71"/>
                <a:gd name="T49" fmla="*/ 49 h 65"/>
                <a:gd name="T50" fmla="*/ 59 w 71"/>
                <a:gd name="T51" fmla="*/ 55 h 65"/>
                <a:gd name="T52" fmla="*/ 55 w 71"/>
                <a:gd name="T53" fmla="*/ 59 h 65"/>
                <a:gd name="T54" fmla="*/ 49 w 71"/>
                <a:gd name="T55" fmla="*/ 62 h 65"/>
                <a:gd name="T56" fmla="*/ 42 w 71"/>
                <a:gd name="T57" fmla="*/ 65 h 65"/>
                <a:gd name="T58" fmla="*/ 35 w 71"/>
                <a:gd name="T59" fmla="*/ 65 h 65"/>
                <a:gd name="T60" fmla="*/ 27 w 71"/>
                <a:gd name="T61" fmla="*/ 65 h 65"/>
                <a:gd name="T62" fmla="*/ 20 w 71"/>
                <a:gd name="T63" fmla="*/ 62 h 65"/>
                <a:gd name="T64" fmla="*/ 15 w 71"/>
                <a:gd name="T65" fmla="*/ 59 h 65"/>
                <a:gd name="T66" fmla="*/ 10 w 71"/>
                <a:gd name="T67" fmla="*/ 55 h 65"/>
                <a:gd name="T68" fmla="*/ 6 w 71"/>
                <a:gd name="T69" fmla="*/ 49 h 65"/>
                <a:gd name="T70" fmla="*/ 2 w 71"/>
                <a:gd name="T71" fmla="*/ 43 h 65"/>
                <a:gd name="T72" fmla="*/ 0 w 71"/>
                <a:gd name="T73" fmla="*/ 37 h 65"/>
                <a:gd name="T74" fmla="*/ 0 w 71"/>
                <a:gd name="T75" fmla="*/ 32 h 65"/>
                <a:gd name="T76" fmla="*/ 0 w 71"/>
                <a:gd name="T77" fmla="*/ 32 h 65"/>
                <a:gd name="T78" fmla="*/ 0 w 71"/>
                <a:gd name="T79" fmla="*/ 32 h 65"/>
                <a:gd name="T80" fmla="*/ 0 w 71"/>
                <a:gd name="T81" fmla="*/ 32 h 65"/>
                <a:gd name="T82" fmla="*/ 0 w 71"/>
                <a:gd name="T83" fmla="*/ 32 h 65"/>
                <a:gd name="T84" fmla="*/ 0 w 71"/>
                <a:gd name="T85" fmla="*/ 32 h 65"/>
                <a:gd name="T86" fmla="*/ 0 w 71"/>
                <a:gd name="T87" fmla="*/ 32 h 65"/>
                <a:gd name="T88" fmla="*/ 0 w 71"/>
                <a:gd name="T89" fmla="*/ 32 h 65"/>
                <a:gd name="T90" fmla="*/ 0 w 71"/>
                <a:gd name="T91" fmla="*/ 32 h 65"/>
                <a:gd name="T92" fmla="*/ 0 w 71"/>
                <a:gd name="T93" fmla="*/ 37 h 65"/>
                <a:gd name="T94" fmla="*/ 3 w 71"/>
                <a:gd name="T95" fmla="*/ 43 h 65"/>
                <a:gd name="T96" fmla="*/ 6 w 71"/>
                <a:gd name="T97" fmla="*/ 49 h 65"/>
                <a:gd name="T98" fmla="*/ 10 w 71"/>
                <a:gd name="T99" fmla="*/ 55 h 65"/>
                <a:gd name="T100" fmla="*/ 16 w 71"/>
                <a:gd name="T101" fmla="*/ 59 h 65"/>
                <a:gd name="T102" fmla="*/ 22 w 71"/>
                <a:gd name="T103" fmla="*/ 62 h 65"/>
                <a:gd name="T104" fmla="*/ 27 w 71"/>
                <a:gd name="T105" fmla="*/ 63 h 65"/>
                <a:gd name="T106" fmla="*/ 35 w 71"/>
                <a:gd name="T107" fmla="*/ 65 h 65"/>
                <a:gd name="T108" fmla="*/ 42 w 71"/>
                <a:gd name="T109" fmla="*/ 63 h 65"/>
                <a:gd name="T110" fmla="*/ 48 w 71"/>
                <a:gd name="T111" fmla="*/ 62 h 65"/>
                <a:gd name="T112" fmla="*/ 55 w 71"/>
                <a:gd name="T113" fmla="*/ 59 h 65"/>
                <a:gd name="T114" fmla="*/ 59 w 71"/>
                <a:gd name="T115" fmla="*/ 55 h 65"/>
                <a:gd name="T116" fmla="*/ 63 w 71"/>
                <a:gd name="T117" fmla="*/ 49 h 65"/>
                <a:gd name="T118" fmla="*/ 66 w 71"/>
                <a:gd name="T119" fmla="*/ 43 h 65"/>
                <a:gd name="T120" fmla="*/ 69 w 71"/>
                <a:gd name="T121" fmla="*/ 37 h 65"/>
                <a:gd name="T122" fmla="*/ 69 w 71"/>
                <a:gd name="T123" fmla="*/ 30 h 65"/>
                <a:gd name="T124" fmla="*/ 71 w 71"/>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30"/>
                  </a:moveTo>
                  <a:lnTo>
                    <a:pt x="69" y="23"/>
                  </a:lnTo>
                  <a:lnTo>
                    <a:pt x="68" y="16"/>
                  </a:lnTo>
                  <a:lnTo>
                    <a:pt x="63" y="10"/>
                  </a:lnTo>
                  <a:lnTo>
                    <a:pt x="59" y="4"/>
                  </a:lnTo>
                  <a:lnTo>
                    <a:pt x="55" y="0"/>
                  </a:lnTo>
                  <a:lnTo>
                    <a:pt x="53" y="0"/>
                  </a:lnTo>
                  <a:lnTo>
                    <a:pt x="53" y="0"/>
                  </a:lnTo>
                  <a:lnTo>
                    <a:pt x="53" y="0"/>
                  </a:lnTo>
                  <a:lnTo>
                    <a:pt x="53" y="0"/>
                  </a:lnTo>
                  <a:lnTo>
                    <a:pt x="53" y="0"/>
                  </a:lnTo>
                  <a:lnTo>
                    <a:pt x="53" y="0"/>
                  </a:lnTo>
                  <a:lnTo>
                    <a:pt x="53" y="0"/>
                  </a:lnTo>
                  <a:lnTo>
                    <a:pt x="53" y="0"/>
                  </a:lnTo>
                  <a:lnTo>
                    <a:pt x="52" y="0"/>
                  </a:lnTo>
                  <a:lnTo>
                    <a:pt x="55" y="1"/>
                  </a:lnTo>
                  <a:lnTo>
                    <a:pt x="59" y="6"/>
                  </a:lnTo>
                  <a:lnTo>
                    <a:pt x="63" y="10"/>
                  </a:lnTo>
                  <a:lnTo>
                    <a:pt x="66" y="16"/>
                  </a:lnTo>
                  <a:lnTo>
                    <a:pt x="69" y="23"/>
                  </a:lnTo>
                  <a:lnTo>
                    <a:pt x="69" y="30"/>
                  </a:lnTo>
                  <a:lnTo>
                    <a:pt x="71" y="30"/>
                  </a:lnTo>
                  <a:lnTo>
                    <a:pt x="69" y="37"/>
                  </a:lnTo>
                  <a:lnTo>
                    <a:pt x="68" y="43"/>
                  </a:lnTo>
                  <a:lnTo>
                    <a:pt x="63" y="49"/>
                  </a:lnTo>
                  <a:lnTo>
                    <a:pt x="59" y="55"/>
                  </a:lnTo>
                  <a:lnTo>
                    <a:pt x="55" y="59"/>
                  </a:lnTo>
                  <a:lnTo>
                    <a:pt x="49" y="62"/>
                  </a:lnTo>
                  <a:lnTo>
                    <a:pt x="42" y="65"/>
                  </a:lnTo>
                  <a:lnTo>
                    <a:pt x="35" y="65"/>
                  </a:lnTo>
                  <a:lnTo>
                    <a:pt x="27" y="65"/>
                  </a:lnTo>
                  <a:lnTo>
                    <a:pt x="20" y="62"/>
                  </a:lnTo>
                  <a:lnTo>
                    <a:pt x="15" y="59"/>
                  </a:lnTo>
                  <a:lnTo>
                    <a:pt x="10" y="55"/>
                  </a:lnTo>
                  <a:lnTo>
                    <a:pt x="6" y="49"/>
                  </a:lnTo>
                  <a:lnTo>
                    <a:pt x="2" y="43"/>
                  </a:lnTo>
                  <a:lnTo>
                    <a:pt x="0" y="37"/>
                  </a:lnTo>
                  <a:lnTo>
                    <a:pt x="0" y="32"/>
                  </a:lnTo>
                  <a:lnTo>
                    <a:pt x="0" y="32"/>
                  </a:lnTo>
                  <a:lnTo>
                    <a:pt x="0" y="32"/>
                  </a:lnTo>
                  <a:lnTo>
                    <a:pt x="0" y="32"/>
                  </a:lnTo>
                  <a:lnTo>
                    <a:pt x="0" y="32"/>
                  </a:lnTo>
                  <a:lnTo>
                    <a:pt x="0" y="32"/>
                  </a:lnTo>
                  <a:lnTo>
                    <a:pt x="0" y="32"/>
                  </a:lnTo>
                  <a:lnTo>
                    <a:pt x="0" y="32"/>
                  </a:lnTo>
                  <a:lnTo>
                    <a:pt x="0" y="32"/>
                  </a:lnTo>
                  <a:lnTo>
                    <a:pt x="0" y="37"/>
                  </a:lnTo>
                  <a:lnTo>
                    <a:pt x="3" y="43"/>
                  </a:lnTo>
                  <a:lnTo>
                    <a:pt x="6" y="49"/>
                  </a:lnTo>
                  <a:lnTo>
                    <a:pt x="10" y="55"/>
                  </a:lnTo>
                  <a:lnTo>
                    <a:pt x="16" y="59"/>
                  </a:lnTo>
                  <a:lnTo>
                    <a:pt x="22" y="62"/>
                  </a:lnTo>
                  <a:lnTo>
                    <a:pt x="27" y="63"/>
                  </a:lnTo>
                  <a:lnTo>
                    <a:pt x="35" y="65"/>
                  </a:lnTo>
                  <a:lnTo>
                    <a:pt x="42" y="63"/>
                  </a:lnTo>
                  <a:lnTo>
                    <a:pt x="48" y="62"/>
                  </a:lnTo>
                  <a:lnTo>
                    <a:pt x="55" y="59"/>
                  </a:lnTo>
                  <a:lnTo>
                    <a:pt x="59" y="55"/>
                  </a:lnTo>
                  <a:lnTo>
                    <a:pt x="63" y="49"/>
                  </a:lnTo>
                  <a:lnTo>
                    <a:pt x="66" y="43"/>
                  </a:lnTo>
                  <a:lnTo>
                    <a:pt x="69" y="37"/>
                  </a:lnTo>
                  <a:lnTo>
                    <a:pt x="69" y="30"/>
                  </a:lnTo>
                  <a:lnTo>
                    <a:pt x="71"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0" name="Freeform 1820"/>
            <p:cNvSpPr>
              <a:spLocks/>
            </p:cNvSpPr>
            <p:nvPr/>
          </p:nvSpPr>
          <p:spPr bwMode="auto">
            <a:xfrm>
              <a:off x="3953" y="2543"/>
              <a:ext cx="69" cy="65"/>
            </a:xfrm>
            <a:custGeom>
              <a:avLst/>
              <a:gdLst>
                <a:gd name="T0" fmla="*/ 69 w 69"/>
                <a:gd name="T1" fmla="*/ 30 h 65"/>
                <a:gd name="T2" fmla="*/ 69 w 69"/>
                <a:gd name="T3" fmla="*/ 23 h 65"/>
                <a:gd name="T4" fmla="*/ 66 w 69"/>
                <a:gd name="T5" fmla="*/ 16 h 65"/>
                <a:gd name="T6" fmla="*/ 63 w 69"/>
                <a:gd name="T7" fmla="*/ 10 h 65"/>
                <a:gd name="T8" fmla="*/ 59 w 69"/>
                <a:gd name="T9" fmla="*/ 6 h 65"/>
                <a:gd name="T10" fmla="*/ 55 w 69"/>
                <a:gd name="T11" fmla="*/ 1 h 65"/>
                <a:gd name="T12" fmla="*/ 52 w 69"/>
                <a:gd name="T13" fmla="*/ 0 h 65"/>
                <a:gd name="T14" fmla="*/ 52 w 69"/>
                <a:gd name="T15" fmla="*/ 0 h 65"/>
                <a:gd name="T16" fmla="*/ 52 w 69"/>
                <a:gd name="T17" fmla="*/ 0 h 65"/>
                <a:gd name="T18" fmla="*/ 52 w 69"/>
                <a:gd name="T19" fmla="*/ 0 h 65"/>
                <a:gd name="T20" fmla="*/ 52 w 69"/>
                <a:gd name="T21" fmla="*/ 0 h 65"/>
                <a:gd name="T22" fmla="*/ 52 w 69"/>
                <a:gd name="T23" fmla="*/ 0 h 65"/>
                <a:gd name="T24" fmla="*/ 52 w 69"/>
                <a:gd name="T25" fmla="*/ 0 h 65"/>
                <a:gd name="T26" fmla="*/ 52 w 69"/>
                <a:gd name="T27" fmla="*/ 0 h 65"/>
                <a:gd name="T28" fmla="*/ 52 w 69"/>
                <a:gd name="T29" fmla="*/ 0 h 65"/>
                <a:gd name="T30" fmla="*/ 53 w 69"/>
                <a:gd name="T31" fmla="*/ 1 h 65"/>
                <a:gd name="T32" fmla="*/ 59 w 69"/>
                <a:gd name="T33" fmla="*/ 6 h 65"/>
                <a:gd name="T34" fmla="*/ 63 w 69"/>
                <a:gd name="T35" fmla="*/ 10 h 65"/>
                <a:gd name="T36" fmla="*/ 66 w 69"/>
                <a:gd name="T37" fmla="*/ 17 h 65"/>
                <a:gd name="T38" fmla="*/ 68 w 69"/>
                <a:gd name="T39" fmla="*/ 23 h 65"/>
                <a:gd name="T40" fmla="*/ 69 w 69"/>
                <a:gd name="T41" fmla="*/ 30 h 65"/>
                <a:gd name="T42" fmla="*/ 69 w 69"/>
                <a:gd name="T43" fmla="*/ 30 h 65"/>
                <a:gd name="T44" fmla="*/ 69 w 69"/>
                <a:gd name="T45" fmla="*/ 37 h 65"/>
                <a:gd name="T46" fmla="*/ 66 w 69"/>
                <a:gd name="T47" fmla="*/ 43 h 65"/>
                <a:gd name="T48" fmla="*/ 63 w 69"/>
                <a:gd name="T49" fmla="*/ 49 h 65"/>
                <a:gd name="T50" fmla="*/ 59 w 69"/>
                <a:gd name="T51" fmla="*/ 55 h 65"/>
                <a:gd name="T52" fmla="*/ 55 w 69"/>
                <a:gd name="T53" fmla="*/ 59 h 65"/>
                <a:gd name="T54" fmla="*/ 48 w 69"/>
                <a:gd name="T55" fmla="*/ 62 h 65"/>
                <a:gd name="T56" fmla="*/ 42 w 69"/>
                <a:gd name="T57" fmla="*/ 63 h 65"/>
                <a:gd name="T58" fmla="*/ 35 w 69"/>
                <a:gd name="T59" fmla="*/ 65 h 65"/>
                <a:gd name="T60" fmla="*/ 27 w 69"/>
                <a:gd name="T61" fmla="*/ 63 h 65"/>
                <a:gd name="T62" fmla="*/ 22 w 69"/>
                <a:gd name="T63" fmla="*/ 62 h 65"/>
                <a:gd name="T64" fmla="*/ 16 w 69"/>
                <a:gd name="T65" fmla="*/ 59 h 65"/>
                <a:gd name="T66" fmla="*/ 10 w 69"/>
                <a:gd name="T67" fmla="*/ 55 h 65"/>
                <a:gd name="T68" fmla="*/ 6 w 69"/>
                <a:gd name="T69" fmla="*/ 49 h 65"/>
                <a:gd name="T70" fmla="*/ 3 w 69"/>
                <a:gd name="T71" fmla="*/ 43 h 65"/>
                <a:gd name="T72" fmla="*/ 0 w 69"/>
                <a:gd name="T73" fmla="*/ 37 h 65"/>
                <a:gd name="T74" fmla="*/ 0 w 69"/>
                <a:gd name="T75" fmla="*/ 32 h 65"/>
                <a:gd name="T76" fmla="*/ 0 w 69"/>
                <a:gd name="T77" fmla="*/ 32 h 65"/>
                <a:gd name="T78" fmla="*/ 0 w 69"/>
                <a:gd name="T79" fmla="*/ 32 h 65"/>
                <a:gd name="T80" fmla="*/ 0 w 69"/>
                <a:gd name="T81" fmla="*/ 32 h 65"/>
                <a:gd name="T82" fmla="*/ 0 w 69"/>
                <a:gd name="T83" fmla="*/ 32 h 65"/>
                <a:gd name="T84" fmla="*/ 0 w 69"/>
                <a:gd name="T85" fmla="*/ 32 h 65"/>
                <a:gd name="T86" fmla="*/ 0 w 69"/>
                <a:gd name="T87" fmla="*/ 30 h 65"/>
                <a:gd name="T88" fmla="*/ 0 w 69"/>
                <a:gd name="T89" fmla="*/ 30 h 65"/>
                <a:gd name="T90" fmla="*/ 0 w 69"/>
                <a:gd name="T91" fmla="*/ 30 h 65"/>
                <a:gd name="T92" fmla="*/ 2 w 69"/>
                <a:gd name="T93" fmla="*/ 37 h 65"/>
                <a:gd name="T94" fmla="*/ 3 w 69"/>
                <a:gd name="T95" fmla="*/ 43 h 65"/>
                <a:gd name="T96" fmla="*/ 6 w 69"/>
                <a:gd name="T97" fmla="*/ 49 h 65"/>
                <a:gd name="T98" fmla="*/ 10 w 69"/>
                <a:gd name="T99" fmla="*/ 55 h 65"/>
                <a:gd name="T100" fmla="*/ 16 w 69"/>
                <a:gd name="T101" fmla="*/ 58 h 65"/>
                <a:gd name="T102" fmla="*/ 22 w 69"/>
                <a:gd name="T103" fmla="*/ 62 h 65"/>
                <a:gd name="T104" fmla="*/ 27 w 69"/>
                <a:gd name="T105" fmla="*/ 63 h 65"/>
                <a:gd name="T106" fmla="*/ 35 w 69"/>
                <a:gd name="T107" fmla="*/ 65 h 65"/>
                <a:gd name="T108" fmla="*/ 42 w 69"/>
                <a:gd name="T109" fmla="*/ 63 h 65"/>
                <a:gd name="T110" fmla="*/ 48 w 69"/>
                <a:gd name="T111" fmla="*/ 62 h 65"/>
                <a:gd name="T112" fmla="*/ 53 w 69"/>
                <a:gd name="T113" fmla="*/ 58 h 65"/>
                <a:gd name="T114" fmla="*/ 59 w 69"/>
                <a:gd name="T115" fmla="*/ 55 h 65"/>
                <a:gd name="T116" fmla="*/ 63 w 69"/>
                <a:gd name="T117" fmla="*/ 49 h 65"/>
                <a:gd name="T118" fmla="*/ 66 w 69"/>
                <a:gd name="T119" fmla="*/ 43 h 65"/>
                <a:gd name="T120" fmla="*/ 68 w 69"/>
                <a:gd name="T121" fmla="*/ 37 h 65"/>
                <a:gd name="T122" fmla="*/ 69 w 69"/>
                <a:gd name="T123" fmla="*/ 30 h 65"/>
                <a:gd name="T124" fmla="*/ 69 w 69"/>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5">
                  <a:moveTo>
                    <a:pt x="69" y="30"/>
                  </a:moveTo>
                  <a:lnTo>
                    <a:pt x="69" y="23"/>
                  </a:lnTo>
                  <a:lnTo>
                    <a:pt x="66" y="16"/>
                  </a:lnTo>
                  <a:lnTo>
                    <a:pt x="63" y="10"/>
                  </a:lnTo>
                  <a:lnTo>
                    <a:pt x="59" y="6"/>
                  </a:lnTo>
                  <a:lnTo>
                    <a:pt x="55" y="1"/>
                  </a:lnTo>
                  <a:lnTo>
                    <a:pt x="52" y="0"/>
                  </a:lnTo>
                  <a:lnTo>
                    <a:pt x="52" y="0"/>
                  </a:lnTo>
                  <a:lnTo>
                    <a:pt x="52" y="0"/>
                  </a:lnTo>
                  <a:lnTo>
                    <a:pt x="52" y="0"/>
                  </a:lnTo>
                  <a:lnTo>
                    <a:pt x="52" y="0"/>
                  </a:lnTo>
                  <a:lnTo>
                    <a:pt x="52" y="0"/>
                  </a:lnTo>
                  <a:lnTo>
                    <a:pt x="52" y="0"/>
                  </a:lnTo>
                  <a:lnTo>
                    <a:pt x="52" y="0"/>
                  </a:lnTo>
                  <a:lnTo>
                    <a:pt x="52" y="0"/>
                  </a:lnTo>
                  <a:lnTo>
                    <a:pt x="53" y="1"/>
                  </a:lnTo>
                  <a:lnTo>
                    <a:pt x="59" y="6"/>
                  </a:lnTo>
                  <a:lnTo>
                    <a:pt x="63" y="10"/>
                  </a:lnTo>
                  <a:lnTo>
                    <a:pt x="66" y="17"/>
                  </a:lnTo>
                  <a:lnTo>
                    <a:pt x="68" y="23"/>
                  </a:lnTo>
                  <a:lnTo>
                    <a:pt x="69" y="30"/>
                  </a:lnTo>
                  <a:lnTo>
                    <a:pt x="69" y="30"/>
                  </a:lnTo>
                  <a:lnTo>
                    <a:pt x="69" y="37"/>
                  </a:lnTo>
                  <a:lnTo>
                    <a:pt x="66" y="43"/>
                  </a:lnTo>
                  <a:lnTo>
                    <a:pt x="63" y="49"/>
                  </a:lnTo>
                  <a:lnTo>
                    <a:pt x="59" y="55"/>
                  </a:lnTo>
                  <a:lnTo>
                    <a:pt x="55" y="59"/>
                  </a:lnTo>
                  <a:lnTo>
                    <a:pt x="48" y="62"/>
                  </a:lnTo>
                  <a:lnTo>
                    <a:pt x="42" y="63"/>
                  </a:lnTo>
                  <a:lnTo>
                    <a:pt x="35" y="65"/>
                  </a:lnTo>
                  <a:lnTo>
                    <a:pt x="27" y="63"/>
                  </a:lnTo>
                  <a:lnTo>
                    <a:pt x="22" y="62"/>
                  </a:lnTo>
                  <a:lnTo>
                    <a:pt x="16" y="59"/>
                  </a:lnTo>
                  <a:lnTo>
                    <a:pt x="10" y="55"/>
                  </a:lnTo>
                  <a:lnTo>
                    <a:pt x="6" y="49"/>
                  </a:lnTo>
                  <a:lnTo>
                    <a:pt x="3" y="43"/>
                  </a:lnTo>
                  <a:lnTo>
                    <a:pt x="0" y="37"/>
                  </a:lnTo>
                  <a:lnTo>
                    <a:pt x="0" y="32"/>
                  </a:lnTo>
                  <a:lnTo>
                    <a:pt x="0" y="32"/>
                  </a:lnTo>
                  <a:lnTo>
                    <a:pt x="0" y="32"/>
                  </a:lnTo>
                  <a:lnTo>
                    <a:pt x="0" y="32"/>
                  </a:lnTo>
                  <a:lnTo>
                    <a:pt x="0" y="32"/>
                  </a:lnTo>
                  <a:lnTo>
                    <a:pt x="0" y="32"/>
                  </a:lnTo>
                  <a:lnTo>
                    <a:pt x="0" y="30"/>
                  </a:lnTo>
                  <a:lnTo>
                    <a:pt x="0" y="30"/>
                  </a:lnTo>
                  <a:lnTo>
                    <a:pt x="0" y="30"/>
                  </a:lnTo>
                  <a:lnTo>
                    <a:pt x="2" y="37"/>
                  </a:lnTo>
                  <a:lnTo>
                    <a:pt x="3" y="43"/>
                  </a:lnTo>
                  <a:lnTo>
                    <a:pt x="6" y="49"/>
                  </a:lnTo>
                  <a:lnTo>
                    <a:pt x="10" y="55"/>
                  </a:lnTo>
                  <a:lnTo>
                    <a:pt x="16" y="58"/>
                  </a:lnTo>
                  <a:lnTo>
                    <a:pt x="22" y="62"/>
                  </a:lnTo>
                  <a:lnTo>
                    <a:pt x="27" y="63"/>
                  </a:lnTo>
                  <a:lnTo>
                    <a:pt x="35" y="65"/>
                  </a:lnTo>
                  <a:lnTo>
                    <a:pt x="42" y="63"/>
                  </a:lnTo>
                  <a:lnTo>
                    <a:pt x="48" y="62"/>
                  </a:lnTo>
                  <a:lnTo>
                    <a:pt x="53" y="58"/>
                  </a:lnTo>
                  <a:lnTo>
                    <a:pt x="59" y="55"/>
                  </a:lnTo>
                  <a:lnTo>
                    <a:pt x="63" y="49"/>
                  </a:lnTo>
                  <a:lnTo>
                    <a:pt x="66" y="43"/>
                  </a:lnTo>
                  <a:lnTo>
                    <a:pt x="68" y="37"/>
                  </a:lnTo>
                  <a:lnTo>
                    <a:pt x="69" y="30"/>
                  </a:lnTo>
                  <a:lnTo>
                    <a:pt x="69"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1" name="Freeform 1821"/>
            <p:cNvSpPr>
              <a:spLocks/>
            </p:cNvSpPr>
            <p:nvPr/>
          </p:nvSpPr>
          <p:spPr bwMode="auto">
            <a:xfrm>
              <a:off x="3953" y="2543"/>
              <a:ext cx="69" cy="65"/>
            </a:xfrm>
            <a:custGeom>
              <a:avLst/>
              <a:gdLst>
                <a:gd name="T0" fmla="*/ 69 w 69"/>
                <a:gd name="T1" fmla="*/ 30 h 65"/>
                <a:gd name="T2" fmla="*/ 68 w 69"/>
                <a:gd name="T3" fmla="*/ 23 h 65"/>
                <a:gd name="T4" fmla="*/ 66 w 69"/>
                <a:gd name="T5" fmla="*/ 17 h 65"/>
                <a:gd name="T6" fmla="*/ 63 w 69"/>
                <a:gd name="T7" fmla="*/ 10 h 65"/>
                <a:gd name="T8" fmla="*/ 59 w 69"/>
                <a:gd name="T9" fmla="*/ 6 h 65"/>
                <a:gd name="T10" fmla="*/ 53 w 69"/>
                <a:gd name="T11" fmla="*/ 1 h 65"/>
                <a:gd name="T12" fmla="*/ 52 w 69"/>
                <a:gd name="T13" fmla="*/ 0 h 65"/>
                <a:gd name="T14" fmla="*/ 52 w 69"/>
                <a:gd name="T15" fmla="*/ 0 h 65"/>
                <a:gd name="T16" fmla="*/ 52 w 69"/>
                <a:gd name="T17" fmla="*/ 0 h 65"/>
                <a:gd name="T18" fmla="*/ 52 w 69"/>
                <a:gd name="T19" fmla="*/ 0 h 65"/>
                <a:gd name="T20" fmla="*/ 50 w 69"/>
                <a:gd name="T21" fmla="*/ 0 h 65"/>
                <a:gd name="T22" fmla="*/ 50 w 69"/>
                <a:gd name="T23" fmla="*/ 0 h 65"/>
                <a:gd name="T24" fmla="*/ 50 w 69"/>
                <a:gd name="T25" fmla="*/ 0 h 65"/>
                <a:gd name="T26" fmla="*/ 50 w 69"/>
                <a:gd name="T27" fmla="*/ 0 h 65"/>
                <a:gd name="T28" fmla="*/ 50 w 69"/>
                <a:gd name="T29" fmla="*/ 0 h 65"/>
                <a:gd name="T30" fmla="*/ 53 w 69"/>
                <a:gd name="T31" fmla="*/ 1 h 65"/>
                <a:gd name="T32" fmla="*/ 59 w 69"/>
                <a:gd name="T33" fmla="*/ 6 h 65"/>
                <a:gd name="T34" fmla="*/ 62 w 69"/>
                <a:gd name="T35" fmla="*/ 11 h 65"/>
                <a:gd name="T36" fmla="*/ 66 w 69"/>
                <a:gd name="T37" fmla="*/ 17 h 65"/>
                <a:gd name="T38" fmla="*/ 68 w 69"/>
                <a:gd name="T39" fmla="*/ 23 h 65"/>
                <a:gd name="T40" fmla="*/ 68 w 69"/>
                <a:gd name="T41" fmla="*/ 30 h 65"/>
                <a:gd name="T42" fmla="*/ 69 w 69"/>
                <a:gd name="T43" fmla="*/ 30 h 65"/>
                <a:gd name="T44" fmla="*/ 68 w 69"/>
                <a:gd name="T45" fmla="*/ 37 h 65"/>
                <a:gd name="T46" fmla="*/ 66 w 69"/>
                <a:gd name="T47" fmla="*/ 43 h 65"/>
                <a:gd name="T48" fmla="*/ 63 w 69"/>
                <a:gd name="T49" fmla="*/ 49 h 65"/>
                <a:gd name="T50" fmla="*/ 59 w 69"/>
                <a:gd name="T51" fmla="*/ 55 h 65"/>
                <a:gd name="T52" fmla="*/ 53 w 69"/>
                <a:gd name="T53" fmla="*/ 58 h 65"/>
                <a:gd name="T54" fmla="*/ 48 w 69"/>
                <a:gd name="T55" fmla="*/ 62 h 65"/>
                <a:gd name="T56" fmla="*/ 42 w 69"/>
                <a:gd name="T57" fmla="*/ 63 h 65"/>
                <a:gd name="T58" fmla="*/ 35 w 69"/>
                <a:gd name="T59" fmla="*/ 65 h 65"/>
                <a:gd name="T60" fmla="*/ 27 w 69"/>
                <a:gd name="T61" fmla="*/ 63 h 65"/>
                <a:gd name="T62" fmla="*/ 22 w 69"/>
                <a:gd name="T63" fmla="*/ 62 h 65"/>
                <a:gd name="T64" fmla="*/ 16 w 69"/>
                <a:gd name="T65" fmla="*/ 58 h 65"/>
                <a:gd name="T66" fmla="*/ 10 w 69"/>
                <a:gd name="T67" fmla="*/ 55 h 65"/>
                <a:gd name="T68" fmla="*/ 6 w 69"/>
                <a:gd name="T69" fmla="*/ 49 h 65"/>
                <a:gd name="T70" fmla="*/ 3 w 69"/>
                <a:gd name="T71" fmla="*/ 43 h 65"/>
                <a:gd name="T72" fmla="*/ 2 w 69"/>
                <a:gd name="T73" fmla="*/ 37 h 65"/>
                <a:gd name="T74" fmla="*/ 0 w 69"/>
                <a:gd name="T75" fmla="*/ 30 h 65"/>
                <a:gd name="T76" fmla="*/ 0 w 69"/>
                <a:gd name="T77" fmla="*/ 30 h 65"/>
                <a:gd name="T78" fmla="*/ 0 w 69"/>
                <a:gd name="T79" fmla="*/ 30 h 65"/>
                <a:gd name="T80" fmla="*/ 0 w 69"/>
                <a:gd name="T81" fmla="*/ 30 h 65"/>
                <a:gd name="T82" fmla="*/ 0 w 69"/>
                <a:gd name="T83" fmla="*/ 30 h 65"/>
                <a:gd name="T84" fmla="*/ 0 w 69"/>
                <a:gd name="T85" fmla="*/ 30 h 65"/>
                <a:gd name="T86" fmla="*/ 2 w 69"/>
                <a:gd name="T87" fmla="*/ 30 h 65"/>
                <a:gd name="T88" fmla="*/ 2 w 69"/>
                <a:gd name="T89" fmla="*/ 30 h 65"/>
                <a:gd name="T90" fmla="*/ 2 w 69"/>
                <a:gd name="T91" fmla="*/ 30 h 65"/>
                <a:gd name="T92" fmla="*/ 2 w 69"/>
                <a:gd name="T93" fmla="*/ 36 h 65"/>
                <a:gd name="T94" fmla="*/ 3 w 69"/>
                <a:gd name="T95" fmla="*/ 43 h 65"/>
                <a:gd name="T96" fmla="*/ 7 w 69"/>
                <a:gd name="T97" fmla="*/ 49 h 65"/>
                <a:gd name="T98" fmla="*/ 10 w 69"/>
                <a:gd name="T99" fmla="*/ 53 h 65"/>
                <a:gd name="T100" fmla="*/ 16 w 69"/>
                <a:gd name="T101" fmla="*/ 58 h 65"/>
                <a:gd name="T102" fmla="*/ 22 w 69"/>
                <a:gd name="T103" fmla="*/ 60 h 65"/>
                <a:gd name="T104" fmla="*/ 27 w 69"/>
                <a:gd name="T105" fmla="*/ 63 h 65"/>
                <a:gd name="T106" fmla="*/ 35 w 69"/>
                <a:gd name="T107" fmla="*/ 63 h 65"/>
                <a:gd name="T108" fmla="*/ 42 w 69"/>
                <a:gd name="T109" fmla="*/ 63 h 65"/>
                <a:gd name="T110" fmla="*/ 48 w 69"/>
                <a:gd name="T111" fmla="*/ 60 h 65"/>
                <a:gd name="T112" fmla="*/ 53 w 69"/>
                <a:gd name="T113" fmla="*/ 58 h 65"/>
                <a:gd name="T114" fmla="*/ 59 w 69"/>
                <a:gd name="T115" fmla="*/ 53 h 65"/>
                <a:gd name="T116" fmla="*/ 62 w 69"/>
                <a:gd name="T117" fmla="*/ 49 h 65"/>
                <a:gd name="T118" fmla="*/ 66 w 69"/>
                <a:gd name="T119" fmla="*/ 43 h 65"/>
                <a:gd name="T120" fmla="*/ 68 w 69"/>
                <a:gd name="T121" fmla="*/ 36 h 65"/>
                <a:gd name="T122" fmla="*/ 68 w 69"/>
                <a:gd name="T123" fmla="*/ 30 h 65"/>
                <a:gd name="T124" fmla="*/ 69 w 69"/>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5">
                  <a:moveTo>
                    <a:pt x="69" y="30"/>
                  </a:moveTo>
                  <a:lnTo>
                    <a:pt x="68" y="23"/>
                  </a:lnTo>
                  <a:lnTo>
                    <a:pt x="66" y="17"/>
                  </a:lnTo>
                  <a:lnTo>
                    <a:pt x="63" y="10"/>
                  </a:lnTo>
                  <a:lnTo>
                    <a:pt x="59" y="6"/>
                  </a:lnTo>
                  <a:lnTo>
                    <a:pt x="53" y="1"/>
                  </a:lnTo>
                  <a:lnTo>
                    <a:pt x="52" y="0"/>
                  </a:lnTo>
                  <a:lnTo>
                    <a:pt x="52" y="0"/>
                  </a:lnTo>
                  <a:lnTo>
                    <a:pt x="52" y="0"/>
                  </a:lnTo>
                  <a:lnTo>
                    <a:pt x="52" y="0"/>
                  </a:lnTo>
                  <a:lnTo>
                    <a:pt x="50" y="0"/>
                  </a:lnTo>
                  <a:lnTo>
                    <a:pt x="50" y="0"/>
                  </a:lnTo>
                  <a:lnTo>
                    <a:pt x="50" y="0"/>
                  </a:lnTo>
                  <a:lnTo>
                    <a:pt x="50" y="0"/>
                  </a:lnTo>
                  <a:lnTo>
                    <a:pt x="50" y="0"/>
                  </a:lnTo>
                  <a:lnTo>
                    <a:pt x="53" y="1"/>
                  </a:lnTo>
                  <a:lnTo>
                    <a:pt x="59" y="6"/>
                  </a:lnTo>
                  <a:lnTo>
                    <a:pt x="62" y="11"/>
                  </a:lnTo>
                  <a:lnTo>
                    <a:pt x="66" y="17"/>
                  </a:lnTo>
                  <a:lnTo>
                    <a:pt x="68" y="23"/>
                  </a:lnTo>
                  <a:lnTo>
                    <a:pt x="68" y="30"/>
                  </a:lnTo>
                  <a:lnTo>
                    <a:pt x="69" y="30"/>
                  </a:lnTo>
                  <a:lnTo>
                    <a:pt x="68" y="37"/>
                  </a:lnTo>
                  <a:lnTo>
                    <a:pt x="66" y="43"/>
                  </a:lnTo>
                  <a:lnTo>
                    <a:pt x="63" y="49"/>
                  </a:lnTo>
                  <a:lnTo>
                    <a:pt x="59" y="55"/>
                  </a:lnTo>
                  <a:lnTo>
                    <a:pt x="53" y="58"/>
                  </a:lnTo>
                  <a:lnTo>
                    <a:pt x="48" y="62"/>
                  </a:lnTo>
                  <a:lnTo>
                    <a:pt x="42" y="63"/>
                  </a:lnTo>
                  <a:lnTo>
                    <a:pt x="35" y="65"/>
                  </a:lnTo>
                  <a:lnTo>
                    <a:pt x="27" y="63"/>
                  </a:lnTo>
                  <a:lnTo>
                    <a:pt x="22" y="62"/>
                  </a:lnTo>
                  <a:lnTo>
                    <a:pt x="16" y="58"/>
                  </a:lnTo>
                  <a:lnTo>
                    <a:pt x="10" y="55"/>
                  </a:lnTo>
                  <a:lnTo>
                    <a:pt x="6" y="49"/>
                  </a:lnTo>
                  <a:lnTo>
                    <a:pt x="3" y="43"/>
                  </a:lnTo>
                  <a:lnTo>
                    <a:pt x="2" y="37"/>
                  </a:lnTo>
                  <a:lnTo>
                    <a:pt x="0" y="30"/>
                  </a:lnTo>
                  <a:lnTo>
                    <a:pt x="0" y="30"/>
                  </a:lnTo>
                  <a:lnTo>
                    <a:pt x="0" y="30"/>
                  </a:lnTo>
                  <a:lnTo>
                    <a:pt x="0" y="30"/>
                  </a:lnTo>
                  <a:lnTo>
                    <a:pt x="0" y="30"/>
                  </a:lnTo>
                  <a:lnTo>
                    <a:pt x="0" y="30"/>
                  </a:lnTo>
                  <a:lnTo>
                    <a:pt x="2" y="30"/>
                  </a:lnTo>
                  <a:lnTo>
                    <a:pt x="2" y="30"/>
                  </a:lnTo>
                  <a:lnTo>
                    <a:pt x="2" y="30"/>
                  </a:lnTo>
                  <a:lnTo>
                    <a:pt x="2" y="36"/>
                  </a:lnTo>
                  <a:lnTo>
                    <a:pt x="3" y="43"/>
                  </a:lnTo>
                  <a:lnTo>
                    <a:pt x="7" y="49"/>
                  </a:lnTo>
                  <a:lnTo>
                    <a:pt x="10" y="53"/>
                  </a:lnTo>
                  <a:lnTo>
                    <a:pt x="16" y="58"/>
                  </a:lnTo>
                  <a:lnTo>
                    <a:pt x="22" y="60"/>
                  </a:lnTo>
                  <a:lnTo>
                    <a:pt x="27" y="63"/>
                  </a:lnTo>
                  <a:lnTo>
                    <a:pt x="35" y="63"/>
                  </a:lnTo>
                  <a:lnTo>
                    <a:pt x="42" y="63"/>
                  </a:lnTo>
                  <a:lnTo>
                    <a:pt x="48" y="60"/>
                  </a:lnTo>
                  <a:lnTo>
                    <a:pt x="53" y="58"/>
                  </a:lnTo>
                  <a:lnTo>
                    <a:pt x="59" y="53"/>
                  </a:lnTo>
                  <a:lnTo>
                    <a:pt x="62" y="49"/>
                  </a:lnTo>
                  <a:lnTo>
                    <a:pt x="66" y="43"/>
                  </a:lnTo>
                  <a:lnTo>
                    <a:pt x="68" y="36"/>
                  </a:lnTo>
                  <a:lnTo>
                    <a:pt x="68" y="30"/>
                  </a:lnTo>
                  <a:lnTo>
                    <a:pt x="69" y="30"/>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2" name="Freeform 1822"/>
            <p:cNvSpPr>
              <a:spLocks/>
            </p:cNvSpPr>
            <p:nvPr/>
          </p:nvSpPr>
          <p:spPr bwMode="auto">
            <a:xfrm>
              <a:off x="3955" y="2543"/>
              <a:ext cx="66" cy="63"/>
            </a:xfrm>
            <a:custGeom>
              <a:avLst/>
              <a:gdLst>
                <a:gd name="T0" fmla="*/ 66 w 66"/>
                <a:gd name="T1" fmla="*/ 23 h 63"/>
                <a:gd name="T2" fmla="*/ 60 w 66"/>
                <a:gd name="T3" fmla="*/ 11 h 63"/>
                <a:gd name="T4" fmla="*/ 51 w 66"/>
                <a:gd name="T5" fmla="*/ 1 h 63"/>
                <a:gd name="T6" fmla="*/ 48 w 66"/>
                <a:gd name="T7" fmla="*/ 0 h 63"/>
                <a:gd name="T8" fmla="*/ 48 w 66"/>
                <a:gd name="T9" fmla="*/ 0 h 63"/>
                <a:gd name="T10" fmla="*/ 48 w 66"/>
                <a:gd name="T11" fmla="*/ 0 h 63"/>
                <a:gd name="T12" fmla="*/ 48 w 66"/>
                <a:gd name="T13" fmla="*/ 0 h 63"/>
                <a:gd name="T14" fmla="*/ 51 w 66"/>
                <a:gd name="T15" fmla="*/ 3 h 63"/>
                <a:gd name="T16" fmla="*/ 60 w 66"/>
                <a:gd name="T17" fmla="*/ 11 h 63"/>
                <a:gd name="T18" fmla="*/ 66 w 66"/>
                <a:gd name="T19" fmla="*/ 23 h 63"/>
                <a:gd name="T20" fmla="*/ 66 w 66"/>
                <a:gd name="T21" fmla="*/ 30 h 63"/>
                <a:gd name="T22" fmla="*/ 64 w 66"/>
                <a:gd name="T23" fmla="*/ 43 h 63"/>
                <a:gd name="T24" fmla="*/ 57 w 66"/>
                <a:gd name="T25" fmla="*/ 53 h 63"/>
                <a:gd name="T26" fmla="*/ 46 w 66"/>
                <a:gd name="T27" fmla="*/ 60 h 63"/>
                <a:gd name="T28" fmla="*/ 33 w 66"/>
                <a:gd name="T29" fmla="*/ 63 h 63"/>
                <a:gd name="T30" fmla="*/ 20 w 66"/>
                <a:gd name="T31" fmla="*/ 60 h 63"/>
                <a:gd name="T32" fmla="*/ 8 w 66"/>
                <a:gd name="T33" fmla="*/ 53 h 63"/>
                <a:gd name="T34" fmla="*/ 1 w 66"/>
                <a:gd name="T35" fmla="*/ 43 h 63"/>
                <a:gd name="T36" fmla="*/ 0 w 66"/>
                <a:gd name="T37" fmla="*/ 30 h 63"/>
                <a:gd name="T38" fmla="*/ 0 w 66"/>
                <a:gd name="T39" fmla="*/ 30 h 63"/>
                <a:gd name="T40" fmla="*/ 0 w 66"/>
                <a:gd name="T41" fmla="*/ 30 h 63"/>
                <a:gd name="T42" fmla="*/ 0 w 66"/>
                <a:gd name="T43" fmla="*/ 29 h 63"/>
                <a:gd name="T44" fmla="*/ 0 w 66"/>
                <a:gd name="T45" fmla="*/ 29 h 63"/>
                <a:gd name="T46" fmla="*/ 0 w 66"/>
                <a:gd name="T47" fmla="*/ 36 h 63"/>
                <a:gd name="T48" fmla="*/ 5 w 66"/>
                <a:gd name="T49" fmla="*/ 49 h 63"/>
                <a:gd name="T50" fmla="*/ 14 w 66"/>
                <a:gd name="T51" fmla="*/ 58 h 63"/>
                <a:gd name="T52" fmla="*/ 25 w 66"/>
                <a:gd name="T53" fmla="*/ 62 h 63"/>
                <a:gd name="T54" fmla="*/ 40 w 66"/>
                <a:gd name="T55" fmla="*/ 62 h 63"/>
                <a:gd name="T56" fmla="*/ 51 w 66"/>
                <a:gd name="T57" fmla="*/ 58 h 63"/>
                <a:gd name="T58" fmla="*/ 60 w 66"/>
                <a:gd name="T59" fmla="*/ 49 h 63"/>
                <a:gd name="T60" fmla="*/ 66 w 66"/>
                <a:gd name="T61" fmla="*/ 36 h 63"/>
                <a:gd name="T62" fmla="*/ 66 w 66"/>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66" y="30"/>
                  </a:moveTo>
                  <a:lnTo>
                    <a:pt x="66" y="23"/>
                  </a:lnTo>
                  <a:lnTo>
                    <a:pt x="64" y="17"/>
                  </a:lnTo>
                  <a:lnTo>
                    <a:pt x="60" y="11"/>
                  </a:lnTo>
                  <a:lnTo>
                    <a:pt x="57" y="6"/>
                  </a:lnTo>
                  <a:lnTo>
                    <a:pt x="51" y="1"/>
                  </a:lnTo>
                  <a:lnTo>
                    <a:pt x="48" y="0"/>
                  </a:lnTo>
                  <a:lnTo>
                    <a:pt x="48" y="0"/>
                  </a:lnTo>
                  <a:lnTo>
                    <a:pt x="48" y="0"/>
                  </a:lnTo>
                  <a:lnTo>
                    <a:pt x="48" y="0"/>
                  </a:lnTo>
                  <a:lnTo>
                    <a:pt x="48" y="0"/>
                  </a:lnTo>
                  <a:lnTo>
                    <a:pt x="48" y="0"/>
                  </a:lnTo>
                  <a:lnTo>
                    <a:pt x="48" y="0"/>
                  </a:lnTo>
                  <a:lnTo>
                    <a:pt x="48" y="0"/>
                  </a:lnTo>
                  <a:lnTo>
                    <a:pt x="48" y="0"/>
                  </a:lnTo>
                  <a:lnTo>
                    <a:pt x="51" y="3"/>
                  </a:lnTo>
                  <a:lnTo>
                    <a:pt x="56" y="6"/>
                  </a:lnTo>
                  <a:lnTo>
                    <a:pt x="60" y="11"/>
                  </a:lnTo>
                  <a:lnTo>
                    <a:pt x="63" y="17"/>
                  </a:lnTo>
                  <a:lnTo>
                    <a:pt x="66" y="23"/>
                  </a:lnTo>
                  <a:lnTo>
                    <a:pt x="66" y="30"/>
                  </a:lnTo>
                  <a:lnTo>
                    <a:pt x="66" y="30"/>
                  </a:lnTo>
                  <a:lnTo>
                    <a:pt x="66" y="36"/>
                  </a:lnTo>
                  <a:lnTo>
                    <a:pt x="64" y="43"/>
                  </a:lnTo>
                  <a:lnTo>
                    <a:pt x="60" y="49"/>
                  </a:lnTo>
                  <a:lnTo>
                    <a:pt x="57" y="53"/>
                  </a:lnTo>
                  <a:lnTo>
                    <a:pt x="51" y="58"/>
                  </a:lnTo>
                  <a:lnTo>
                    <a:pt x="46" y="60"/>
                  </a:lnTo>
                  <a:lnTo>
                    <a:pt x="40" y="63"/>
                  </a:lnTo>
                  <a:lnTo>
                    <a:pt x="33" y="63"/>
                  </a:lnTo>
                  <a:lnTo>
                    <a:pt x="25" y="63"/>
                  </a:lnTo>
                  <a:lnTo>
                    <a:pt x="20" y="60"/>
                  </a:lnTo>
                  <a:lnTo>
                    <a:pt x="14" y="58"/>
                  </a:lnTo>
                  <a:lnTo>
                    <a:pt x="8" y="53"/>
                  </a:lnTo>
                  <a:lnTo>
                    <a:pt x="5" y="49"/>
                  </a:lnTo>
                  <a:lnTo>
                    <a:pt x="1" y="43"/>
                  </a:lnTo>
                  <a:lnTo>
                    <a:pt x="0" y="36"/>
                  </a:lnTo>
                  <a:lnTo>
                    <a:pt x="0" y="30"/>
                  </a:lnTo>
                  <a:lnTo>
                    <a:pt x="0" y="30"/>
                  </a:lnTo>
                  <a:lnTo>
                    <a:pt x="0" y="30"/>
                  </a:lnTo>
                  <a:lnTo>
                    <a:pt x="0" y="30"/>
                  </a:lnTo>
                  <a:lnTo>
                    <a:pt x="0" y="30"/>
                  </a:lnTo>
                  <a:lnTo>
                    <a:pt x="0" y="29"/>
                  </a:lnTo>
                  <a:lnTo>
                    <a:pt x="0" y="29"/>
                  </a:lnTo>
                  <a:lnTo>
                    <a:pt x="0" y="29"/>
                  </a:lnTo>
                  <a:lnTo>
                    <a:pt x="0" y="29"/>
                  </a:lnTo>
                  <a:lnTo>
                    <a:pt x="0" y="30"/>
                  </a:lnTo>
                  <a:lnTo>
                    <a:pt x="0" y="36"/>
                  </a:lnTo>
                  <a:lnTo>
                    <a:pt x="2" y="43"/>
                  </a:lnTo>
                  <a:lnTo>
                    <a:pt x="5" y="49"/>
                  </a:lnTo>
                  <a:lnTo>
                    <a:pt x="10" y="53"/>
                  </a:lnTo>
                  <a:lnTo>
                    <a:pt x="14" y="58"/>
                  </a:lnTo>
                  <a:lnTo>
                    <a:pt x="20" y="60"/>
                  </a:lnTo>
                  <a:lnTo>
                    <a:pt x="25" y="62"/>
                  </a:lnTo>
                  <a:lnTo>
                    <a:pt x="33" y="63"/>
                  </a:lnTo>
                  <a:lnTo>
                    <a:pt x="40" y="62"/>
                  </a:lnTo>
                  <a:lnTo>
                    <a:pt x="46" y="60"/>
                  </a:lnTo>
                  <a:lnTo>
                    <a:pt x="51" y="58"/>
                  </a:lnTo>
                  <a:lnTo>
                    <a:pt x="56" y="53"/>
                  </a:lnTo>
                  <a:lnTo>
                    <a:pt x="60" y="49"/>
                  </a:lnTo>
                  <a:lnTo>
                    <a:pt x="63" y="43"/>
                  </a:lnTo>
                  <a:lnTo>
                    <a:pt x="66" y="36"/>
                  </a:lnTo>
                  <a:lnTo>
                    <a:pt x="66" y="30"/>
                  </a:lnTo>
                  <a:lnTo>
                    <a:pt x="66"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3" name="Freeform 1823"/>
            <p:cNvSpPr>
              <a:spLocks/>
            </p:cNvSpPr>
            <p:nvPr/>
          </p:nvSpPr>
          <p:spPr bwMode="auto">
            <a:xfrm>
              <a:off x="3955" y="2543"/>
              <a:ext cx="66" cy="63"/>
            </a:xfrm>
            <a:custGeom>
              <a:avLst/>
              <a:gdLst>
                <a:gd name="T0" fmla="*/ 66 w 66"/>
                <a:gd name="T1" fmla="*/ 23 h 63"/>
                <a:gd name="T2" fmla="*/ 60 w 66"/>
                <a:gd name="T3" fmla="*/ 11 h 63"/>
                <a:gd name="T4" fmla="*/ 51 w 66"/>
                <a:gd name="T5" fmla="*/ 3 h 63"/>
                <a:gd name="T6" fmla="*/ 47 w 66"/>
                <a:gd name="T7" fmla="*/ 0 h 63"/>
                <a:gd name="T8" fmla="*/ 47 w 66"/>
                <a:gd name="T9" fmla="*/ 0 h 63"/>
                <a:gd name="T10" fmla="*/ 47 w 66"/>
                <a:gd name="T11" fmla="*/ 0 h 63"/>
                <a:gd name="T12" fmla="*/ 47 w 66"/>
                <a:gd name="T13" fmla="*/ 0 h 63"/>
                <a:gd name="T14" fmla="*/ 51 w 66"/>
                <a:gd name="T15" fmla="*/ 3 h 63"/>
                <a:gd name="T16" fmla="*/ 60 w 66"/>
                <a:gd name="T17" fmla="*/ 11 h 63"/>
                <a:gd name="T18" fmla="*/ 64 w 66"/>
                <a:gd name="T19" fmla="*/ 23 h 63"/>
                <a:gd name="T20" fmla="*/ 66 w 66"/>
                <a:gd name="T21" fmla="*/ 30 h 63"/>
                <a:gd name="T22" fmla="*/ 63 w 66"/>
                <a:gd name="T23" fmla="*/ 43 h 63"/>
                <a:gd name="T24" fmla="*/ 56 w 66"/>
                <a:gd name="T25" fmla="*/ 53 h 63"/>
                <a:gd name="T26" fmla="*/ 46 w 66"/>
                <a:gd name="T27" fmla="*/ 60 h 63"/>
                <a:gd name="T28" fmla="*/ 33 w 66"/>
                <a:gd name="T29" fmla="*/ 63 h 63"/>
                <a:gd name="T30" fmla="*/ 20 w 66"/>
                <a:gd name="T31" fmla="*/ 60 h 63"/>
                <a:gd name="T32" fmla="*/ 10 w 66"/>
                <a:gd name="T33" fmla="*/ 53 h 63"/>
                <a:gd name="T34" fmla="*/ 2 w 66"/>
                <a:gd name="T35" fmla="*/ 43 h 63"/>
                <a:gd name="T36" fmla="*/ 0 w 66"/>
                <a:gd name="T37" fmla="*/ 30 h 63"/>
                <a:gd name="T38" fmla="*/ 0 w 66"/>
                <a:gd name="T39" fmla="*/ 29 h 63"/>
                <a:gd name="T40" fmla="*/ 0 w 66"/>
                <a:gd name="T41" fmla="*/ 29 h 63"/>
                <a:gd name="T42" fmla="*/ 0 w 66"/>
                <a:gd name="T43" fmla="*/ 29 h 63"/>
                <a:gd name="T44" fmla="*/ 0 w 66"/>
                <a:gd name="T45" fmla="*/ 29 h 63"/>
                <a:gd name="T46" fmla="*/ 0 w 66"/>
                <a:gd name="T47" fmla="*/ 30 h 63"/>
                <a:gd name="T48" fmla="*/ 2 w 66"/>
                <a:gd name="T49" fmla="*/ 43 h 63"/>
                <a:gd name="T50" fmla="*/ 10 w 66"/>
                <a:gd name="T51" fmla="*/ 53 h 63"/>
                <a:gd name="T52" fmla="*/ 20 w 66"/>
                <a:gd name="T53" fmla="*/ 60 h 63"/>
                <a:gd name="T54" fmla="*/ 33 w 66"/>
                <a:gd name="T55" fmla="*/ 62 h 63"/>
                <a:gd name="T56" fmla="*/ 46 w 66"/>
                <a:gd name="T57" fmla="*/ 60 h 63"/>
                <a:gd name="T58" fmla="*/ 56 w 66"/>
                <a:gd name="T59" fmla="*/ 53 h 63"/>
                <a:gd name="T60" fmla="*/ 63 w 66"/>
                <a:gd name="T61" fmla="*/ 43 h 63"/>
                <a:gd name="T62" fmla="*/ 66 w 66"/>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3">
                  <a:moveTo>
                    <a:pt x="66" y="30"/>
                  </a:moveTo>
                  <a:lnTo>
                    <a:pt x="66" y="23"/>
                  </a:lnTo>
                  <a:lnTo>
                    <a:pt x="63" y="17"/>
                  </a:lnTo>
                  <a:lnTo>
                    <a:pt x="60" y="11"/>
                  </a:lnTo>
                  <a:lnTo>
                    <a:pt x="56" y="6"/>
                  </a:lnTo>
                  <a:lnTo>
                    <a:pt x="51" y="3"/>
                  </a:lnTo>
                  <a:lnTo>
                    <a:pt x="48" y="0"/>
                  </a:lnTo>
                  <a:lnTo>
                    <a:pt x="47" y="0"/>
                  </a:lnTo>
                  <a:lnTo>
                    <a:pt x="47" y="0"/>
                  </a:lnTo>
                  <a:lnTo>
                    <a:pt x="47" y="0"/>
                  </a:lnTo>
                  <a:lnTo>
                    <a:pt x="47" y="0"/>
                  </a:lnTo>
                  <a:lnTo>
                    <a:pt x="47" y="0"/>
                  </a:lnTo>
                  <a:lnTo>
                    <a:pt x="47" y="0"/>
                  </a:lnTo>
                  <a:lnTo>
                    <a:pt x="47" y="0"/>
                  </a:lnTo>
                  <a:lnTo>
                    <a:pt x="47" y="0"/>
                  </a:lnTo>
                  <a:lnTo>
                    <a:pt x="51" y="3"/>
                  </a:lnTo>
                  <a:lnTo>
                    <a:pt x="56" y="7"/>
                  </a:lnTo>
                  <a:lnTo>
                    <a:pt x="60" y="11"/>
                  </a:lnTo>
                  <a:lnTo>
                    <a:pt x="63" y="17"/>
                  </a:lnTo>
                  <a:lnTo>
                    <a:pt x="64" y="23"/>
                  </a:lnTo>
                  <a:lnTo>
                    <a:pt x="66" y="30"/>
                  </a:lnTo>
                  <a:lnTo>
                    <a:pt x="66" y="30"/>
                  </a:lnTo>
                  <a:lnTo>
                    <a:pt x="66" y="36"/>
                  </a:lnTo>
                  <a:lnTo>
                    <a:pt x="63" y="43"/>
                  </a:lnTo>
                  <a:lnTo>
                    <a:pt x="60" y="49"/>
                  </a:lnTo>
                  <a:lnTo>
                    <a:pt x="56" y="53"/>
                  </a:lnTo>
                  <a:lnTo>
                    <a:pt x="51" y="58"/>
                  </a:lnTo>
                  <a:lnTo>
                    <a:pt x="46" y="60"/>
                  </a:lnTo>
                  <a:lnTo>
                    <a:pt x="40" y="62"/>
                  </a:lnTo>
                  <a:lnTo>
                    <a:pt x="33" y="63"/>
                  </a:lnTo>
                  <a:lnTo>
                    <a:pt x="25" y="62"/>
                  </a:lnTo>
                  <a:lnTo>
                    <a:pt x="20" y="60"/>
                  </a:lnTo>
                  <a:lnTo>
                    <a:pt x="14" y="58"/>
                  </a:lnTo>
                  <a:lnTo>
                    <a:pt x="10" y="53"/>
                  </a:lnTo>
                  <a:lnTo>
                    <a:pt x="5" y="49"/>
                  </a:lnTo>
                  <a:lnTo>
                    <a:pt x="2" y="43"/>
                  </a:lnTo>
                  <a:lnTo>
                    <a:pt x="0" y="36"/>
                  </a:lnTo>
                  <a:lnTo>
                    <a:pt x="0" y="30"/>
                  </a:lnTo>
                  <a:lnTo>
                    <a:pt x="0" y="29"/>
                  </a:lnTo>
                  <a:lnTo>
                    <a:pt x="0" y="29"/>
                  </a:lnTo>
                  <a:lnTo>
                    <a:pt x="0" y="29"/>
                  </a:lnTo>
                  <a:lnTo>
                    <a:pt x="0" y="29"/>
                  </a:lnTo>
                  <a:lnTo>
                    <a:pt x="0" y="29"/>
                  </a:lnTo>
                  <a:lnTo>
                    <a:pt x="0" y="29"/>
                  </a:lnTo>
                  <a:lnTo>
                    <a:pt x="0" y="29"/>
                  </a:lnTo>
                  <a:lnTo>
                    <a:pt x="0" y="29"/>
                  </a:lnTo>
                  <a:lnTo>
                    <a:pt x="0" y="29"/>
                  </a:lnTo>
                  <a:lnTo>
                    <a:pt x="0" y="30"/>
                  </a:lnTo>
                  <a:lnTo>
                    <a:pt x="1" y="36"/>
                  </a:lnTo>
                  <a:lnTo>
                    <a:pt x="2" y="43"/>
                  </a:lnTo>
                  <a:lnTo>
                    <a:pt x="5" y="47"/>
                  </a:lnTo>
                  <a:lnTo>
                    <a:pt x="10" y="53"/>
                  </a:lnTo>
                  <a:lnTo>
                    <a:pt x="14" y="58"/>
                  </a:lnTo>
                  <a:lnTo>
                    <a:pt x="20" y="60"/>
                  </a:lnTo>
                  <a:lnTo>
                    <a:pt x="25" y="62"/>
                  </a:lnTo>
                  <a:lnTo>
                    <a:pt x="33" y="62"/>
                  </a:lnTo>
                  <a:lnTo>
                    <a:pt x="40" y="62"/>
                  </a:lnTo>
                  <a:lnTo>
                    <a:pt x="46" y="60"/>
                  </a:lnTo>
                  <a:lnTo>
                    <a:pt x="51" y="58"/>
                  </a:lnTo>
                  <a:lnTo>
                    <a:pt x="56" y="53"/>
                  </a:lnTo>
                  <a:lnTo>
                    <a:pt x="60" y="47"/>
                  </a:lnTo>
                  <a:lnTo>
                    <a:pt x="63" y="43"/>
                  </a:lnTo>
                  <a:lnTo>
                    <a:pt x="64" y="36"/>
                  </a:lnTo>
                  <a:lnTo>
                    <a:pt x="66" y="30"/>
                  </a:lnTo>
                  <a:lnTo>
                    <a:pt x="66"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4" name="Freeform 1824"/>
            <p:cNvSpPr>
              <a:spLocks/>
            </p:cNvSpPr>
            <p:nvPr/>
          </p:nvSpPr>
          <p:spPr bwMode="auto">
            <a:xfrm>
              <a:off x="3955" y="2543"/>
              <a:ext cx="66" cy="62"/>
            </a:xfrm>
            <a:custGeom>
              <a:avLst/>
              <a:gdLst>
                <a:gd name="T0" fmla="*/ 64 w 66"/>
                <a:gd name="T1" fmla="*/ 23 h 62"/>
                <a:gd name="T2" fmla="*/ 60 w 66"/>
                <a:gd name="T3" fmla="*/ 11 h 62"/>
                <a:gd name="T4" fmla="*/ 51 w 66"/>
                <a:gd name="T5" fmla="*/ 3 h 62"/>
                <a:gd name="T6" fmla="*/ 47 w 66"/>
                <a:gd name="T7" fmla="*/ 0 h 62"/>
                <a:gd name="T8" fmla="*/ 47 w 66"/>
                <a:gd name="T9" fmla="*/ 0 h 62"/>
                <a:gd name="T10" fmla="*/ 46 w 66"/>
                <a:gd name="T11" fmla="*/ 0 h 62"/>
                <a:gd name="T12" fmla="*/ 46 w 66"/>
                <a:gd name="T13" fmla="*/ 0 h 62"/>
                <a:gd name="T14" fmla="*/ 51 w 66"/>
                <a:gd name="T15" fmla="*/ 3 h 62"/>
                <a:gd name="T16" fmla="*/ 60 w 66"/>
                <a:gd name="T17" fmla="*/ 11 h 62"/>
                <a:gd name="T18" fmla="*/ 64 w 66"/>
                <a:gd name="T19" fmla="*/ 23 h 62"/>
                <a:gd name="T20" fmla="*/ 66 w 66"/>
                <a:gd name="T21" fmla="*/ 30 h 62"/>
                <a:gd name="T22" fmla="*/ 63 w 66"/>
                <a:gd name="T23" fmla="*/ 43 h 62"/>
                <a:gd name="T24" fmla="*/ 56 w 66"/>
                <a:gd name="T25" fmla="*/ 53 h 62"/>
                <a:gd name="T26" fmla="*/ 46 w 66"/>
                <a:gd name="T27" fmla="*/ 60 h 62"/>
                <a:gd name="T28" fmla="*/ 33 w 66"/>
                <a:gd name="T29" fmla="*/ 62 h 62"/>
                <a:gd name="T30" fmla="*/ 20 w 66"/>
                <a:gd name="T31" fmla="*/ 60 h 62"/>
                <a:gd name="T32" fmla="*/ 10 w 66"/>
                <a:gd name="T33" fmla="*/ 53 h 62"/>
                <a:gd name="T34" fmla="*/ 2 w 66"/>
                <a:gd name="T35" fmla="*/ 43 h 62"/>
                <a:gd name="T36" fmla="*/ 0 w 66"/>
                <a:gd name="T37" fmla="*/ 30 h 62"/>
                <a:gd name="T38" fmla="*/ 0 w 66"/>
                <a:gd name="T39" fmla="*/ 29 h 62"/>
                <a:gd name="T40" fmla="*/ 1 w 66"/>
                <a:gd name="T41" fmla="*/ 27 h 62"/>
                <a:gd name="T42" fmla="*/ 1 w 66"/>
                <a:gd name="T43" fmla="*/ 27 h 62"/>
                <a:gd name="T44" fmla="*/ 1 w 66"/>
                <a:gd name="T45" fmla="*/ 27 h 62"/>
                <a:gd name="T46" fmla="*/ 1 w 66"/>
                <a:gd name="T47" fmla="*/ 30 h 62"/>
                <a:gd name="T48" fmla="*/ 2 w 66"/>
                <a:gd name="T49" fmla="*/ 42 h 62"/>
                <a:gd name="T50" fmla="*/ 10 w 66"/>
                <a:gd name="T51" fmla="*/ 53 h 62"/>
                <a:gd name="T52" fmla="*/ 20 w 66"/>
                <a:gd name="T53" fmla="*/ 59 h 62"/>
                <a:gd name="T54" fmla="*/ 33 w 66"/>
                <a:gd name="T55" fmla="*/ 62 h 62"/>
                <a:gd name="T56" fmla="*/ 46 w 66"/>
                <a:gd name="T57" fmla="*/ 59 h 62"/>
                <a:gd name="T58" fmla="*/ 56 w 66"/>
                <a:gd name="T59" fmla="*/ 53 h 62"/>
                <a:gd name="T60" fmla="*/ 63 w 66"/>
                <a:gd name="T61" fmla="*/ 42 h 62"/>
                <a:gd name="T62" fmla="*/ 64 w 66"/>
                <a:gd name="T63"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2">
                  <a:moveTo>
                    <a:pt x="66" y="30"/>
                  </a:moveTo>
                  <a:lnTo>
                    <a:pt x="64" y="23"/>
                  </a:lnTo>
                  <a:lnTo>
                    <a:pt x="63" y="17"/>
                  </a:lnTo>
                  <a:lnTo>
                    <a:pt x="60" y="11"/>
                  </a:lnTo>
                  <a:lnTo>
                    <a:pt x="56" y="7"/>
                  </a:lnTo>
                  <a:lnTo>
                    <a:pt x="51" y="3"/>
                  </a:lnTo>
                  <a:lnTo>
                    <a:pt x="47" y="0"/>
                  </a:lnTo>
                  <a:lnTo>
                    <a:pt x="47" y="0"/>
                  </a:lnTo>
                  <a:lnTo>
                    <a:pt x="47" y="0"/>
                  </a:lnTo>
                  <a:lnTo>
                    <a:pt x="47" y="0"/>
                  </a:lnTo>
                  <a:lnTo>
                    <a:pt x="47" y="0"/>
                  </a:lnTo>
                  <a:lnTo>
                    <a:pt x="46" y="0"/>
                  </a:lnTo>
                  <a:lnTo>
                    <a:pt x="46" y="0"/>
                  </a:lnTo>
                  <a:lnTo>
                    <a:pt x="46" y="0"/>
                  </a:lnTo>
                  <a:lnTo>
                    <a:pt x="46" y="0"/>
                  </a:lnTo>
                  <a:lnTo>
                    <a:pt x="51" y="3"/>
                  </a:lnTo>
                  <a:lnTo>
                    <a:pt x="56" y="7"/>
                  </a:lnTo>
                  <a:lnTo>
                    <a:pt x="60" y="11"/>
                  </a:lnTo>
                  <a:lnTo>
                    <a:pt x="63" y="17"/>
                  </a:lnTo>
                  <a:lnTo>
                    <a:pt x="64" y="23"/>
                  </a:lnTo>
                  <a:lnTo>
                    <a:pt x="64" y="30"/>
                  </a:lnTo>
                  <a:lnTo>
                    <a:pt x="66" y="30"/>
                  </a:lnTo>
                  <a:lnTo>
                    <a:pt x="64" y="36"/>
                  </a:lnTo>
                  <a:lnTo>
                    <a:pt x="63" y="43"/>
                  </a:lnTo>
                  <a:lnTo>
                    <a:pt x="60" y="47"/>
                  </a:lnTo>
                  <a:lnTo>
                    <a:pt x="56" y="53"/>
                  </a:lnTo>
                  <a:lnTo>
                    <a:pt x="51" y="58"/>
                  </a:lnTo>
                  <a:lnTo>
                    <a:pt x="46" y="60"/>
                  </a:lnTo>
                  <a:lnTo>
                    <a:pt x="40" y="62"/>
                  </a:lnTo>
                  <a:lnTo>
                    <a:pt x="33" y="62"/>
                  </a:lnTo>
                  <a:lnTo>
                    <a:pt x="25" y="62"/>
                  </a:lnTo>
                  <a:lnTo>
                    <a:pt x="20" y="60"/>
                  </a:lnTo>
                  <a:lnTo>
                    <a:pt x="14" y="58"/>
                  </a:lnTo>
                  <a:lnTo>
                    <a:pt x="10" y="53"/>
                  </a:lnTo>
                  <a:lnTo>
                    <a:pt x="5" y="47"/>
                  </a:lnTo>
                  <a:lnTo>
                    <a:pt x="2" y="43"/>
                  </a:lnTo>
                  <a:lnTo>
                    <a:pt x="1" y="36"/>
                  </a:lnTo>
                  <a:lnTo>
                    <a:pt x="0" y="30"/>
                  </a:lnTo>
                  <a:lnTo>
                    <a:pt x="0" y="29"/>
                  </a:lnTo>
                  <a:lnTo>
                    <a:pt x="0" y="29"/>
                  </a:lnTo>
                  <a:lnTo>
                    <a:pt x="1" y="29"/>
                  </a:lnTo>
                  <a:lnTo>
                    <a:pt x="1" y="27"/>
                  </a:lnTo>
                  <a:lnTo>
                    <a:pt x="1" y="27"/>
                  </a:lnTo>
                  <a:lnTo>
                    <a:pt x="1" y="27"/>
                  </a:lnTo>
                  <a:lnTo>
                    <a:pt x="1" y="27"/>
                  </a:lnTo>
                  <a:lnTo>
                    <a:pt x="1" y="27"/>
                  </a:lnTo>
                  <a:lnTo>
                    <a:pt x="1" y="27"/>
                  </a:lnTo>
                  <a:lnTo>
                    <a:pt x="1" y="30"/>
                  </a:lnTo>
                  <a:lnTo>
                    <a:pt x="1" y="36"/>
                  </a:lnTo>
                  <a:lnTo>
                    <a:pt x="2" y="42"/>
                  </a:lnTo>
                  <a:lnTo>
                    <a:pt x="5" y="47"/>
                  </a:lnTo>
                  <a:lnTo>
                    <a:pt x="10" y="53"/>
                  </a:lnTo>
                  <a:lnTo>
                    <a:pt x="15" y="56"/>
                  </a:lnTo>
                  <a:lnTo>
                    <a:pt x="20" y="59"/>
                  </a:lnTo>
                  <a:lnTo>
                    <a:pt x="27" y="62"/>
                  </a:lnTo>
                  <a:lnTo>
                    <a:pt x="33" y="62"/>
                  </a:lnTo>
                  <a:lnTo>
                    <a:pt x="40" y="62"/>
                  </a:lnTo>
                  <a:lnTo>
                    <a:pt x="46" y="59"/>
                  </a:lnTo>
                  <a:lnTo>
                    <a:pt x="51" y="56"/>
                  </a:lnTo>
                  <a:lnTo>
                    <a:pt x="56" y="53"/>
                  </a:lnTo>
                  <a:lnTo>
                    <a:pt x="60" y="47"/>
                  </a:lnTo>
                  <a:lnTo>
                    <a:pt x="63" y="42"/>
                  </a:lnTo>
                  <a:lnTo>
                    <a:pt x="64" y="36"/>
                  </a:lnTo>
                  <a:lnTo>
                    <a:pt x="64" y="30"/>
                  </a:lnTo>
                  <a:lnTo>
                    <a:pt x="66"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5" name="Freeform 1825"/>
            <p:cNvSpPr>
              <a:spLocks/>
            </p:cNvSpPr>
            <p:nvPr/>
          </p:nvSpPr>
          <p:spPr bwMode="auto">
            <a:xfrm>
              <a:off x="3956" y="2543"/>
              <a:ext cx="63" cy="62"/>
            </a:xfrm>
            <a:custGeom>
              <a:avLst/>
              <a:gdLst>
                <a:gd name="T0" fmla="*/ 63 w 63"/>
                <a:gd name="T1" fmla="*/ 23 h 62"/>
                <a:gd name="T2" fmla="*/ 59 w 63"/>
                <a:gd name="T3" fmla="*/ 11 h 62"/>
                <a:gd name="T4" fmla="*/ 50 w 63"/>
                <a:gd name="T5" fmla="*/ 3 h 62"/>
                <a:gd name="T6" fmla="*/ 45 w 63"/>
                <a:gd name="T7" fmla="*/ 0 h 62"/>
                <a:gd name="T8" fmla="*/ 45 w 63"/>
                <a:gd name="T9" fmla="*/ 0 h 62"/>
                <a:gd name="T10" fmla="*/ 45 w 63"/>
                <a:gd name="T11" fmla="*/ 0 h 62"/>
                <a:gd name="T12" fmla="*/ 45 w 63"/>
                <a:gd name="T13" fmla="*/ 0 h 62"/>
                <a:gd name="T14" fmla="*/ 49 w 63"/>
                <a:gd name="T15" fmla="*/ 4 h 62"/>
                <a:gd name="T16" fmla="*/ 58 w 63"/>
                <a:gd name="T17" fmla="*/ 11 h 62"/>
                <a:gd name="T18" fmla="*/ 63 w 63"/>
                <a:gd name="T19" fmla="*/ 23 h 62"/>
                <a:gd name="T20" fmla="*/ 63 w 63"/>
                <a:gd name="T21" fmla="*/ 30 h 62"/>
                <a:gd name="T22" fmla="*/ 62 w 63"/>
                <a:gd name="T23" fmla="*/ 42 h 62"/>
                <a:gd name="T24" fmla="*/ 55 w 63"/>
                <a:gd name="T25" fmla="*/ 53 h 62"/>
                <a:gd name="T26" fmla="*/ 45 w 63"/>
                <a:gd name="T27" fmla="*/ 59 h 62"/>
                <a:gd name="T28" fmla="*/ 32 w 63"/>
                <a:gd name="T29" fmla="*/ 62 h 62"/>
                <a:gd name="T30" fmla="*/ 19 w 63"/>
                <a:gd name="T31" fmla="*/ 59 h 62"/>
                <a:gd name="T32" fmla="*/ 9 w 63"/>
                <a:gd name="T33" fmla="*/ 53 h 62"/>
                <a:gd name="T34" fmla="*/ 1 w 63"/>
                <a:gd name="T35" fmla="*/ 42 h 62"/>
                <a:gd name="T36" fmla="*/ 0 w 63"/>
                <a:gd name="T37" fmla="*/ 30 h 62"/>
                <a:gd name="T38" fmla="*/ 0 w 63"/>
                <a:gd name="T39" fmla="*/ 27 h 62"/>
                <a:gd name="T40" fmla="*/ 0 w 63"/>
                <a:gd name="T41" fmla="*/ 27 h 62"/>
                <a:gd name="T42" fmla="*/ 0 w 63"/>
                <a:gd name="T43" fmla="*/ 27 h 62"/>
                <a:gd name="T44" fmla="*/ 0 w 63"/>
                <a:gd name="T45" fmla="*/ 27 h 62"/>
                <a:gd name="T46" fmla="*/ 0 w 63"/>
                <a:gd name="T47" fmla="*/ 30 h 62"/>
                <a:gd name="T48" fmla="*/ 3 w 63"/>
                <a:gd name="T49" fmla="*/ 42 h 62"/>
                <a:gd name="T50" fmla="*/ 9 w 63"/>
                <a:gd name="T51" fmla="*/ 52 h 62"/>
                <a:gd name="T52" fmla="*/ 19 w 63"/>
                <a:gd name="T53" fmla="*/ 59 h 62"/>
                <a:gd name="T54" fmla="*/ 32 w 63"/>
                <a:gd name="T55" fmla="*/ 62 h 62"/>
                <a:gd name="T56" fmla="*/ 45 w 63"/>
                <a:gd name="T57" fmla="*/ 59 h 62"/>
                <a:gd name="T58" fmla="*/ 55 w 63"/>
                <a:gd name="T59" fmla="*/ 52 h 62"/>
                <a:gd name="T60" fmla="*/ 60 w 63"/>
                <a:gd name="T61" fmla="*/ 42 h 62"/>
                <a:gd name="T62" fmla="*/ 63 w 63"/>
                <a:gd name="T63"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2">
                  <a:moveTo>
                    <a:pt x="63" y="30"/>
                  </a:moveTo>
                  <a:lnTo>
                    <a:pt x="63" y="23"/>
                  </a:lnTo>
                  <a:lnTo>
                    <a:pt x="62" y="17"/>
                  </a:lnTo>
                  <a:lnTo>
                    <a:pt x="59" y="11"/>
                  </a:lnTo>
                  <a:lnTo>
                    <a:pt x="55" y="7"/>
                  </a:lnTo>
                  <a:lnTo>
                    <a:pt x="50" y="3"/>
                  </a:lnTo>
                  <a:lnTo>
                    <a:pt x="45" y="0"/>
                  </a:lnTo>
                  <a:lnTo>
                    <a:pt x="45" y="0"/>
                  </a:lnTo>
                  <a:lnTo>
                    <a:pt x="45" y="0"/>
                  </a:lnTo>
                  <a:lnTo>
                    <a:pt x="45" y="0"/>
                  </a:lnTo>
                  <a:lnTo>
                    <a:pt x="45" y="0"/>
                  </a:lnTo>
                  <a:lnTo>
                    <a:pt x="45" y="0"/>
                  </a:lnTo>
                  <a:lnTo>
                    <a:pt x="45" y="0"/>
                  </a:lnTo>
                  <a:lnTo>
                    <a:pt x="45" y="0"/>
                  </a:lnTo>
                  <a:lnTo>
                    <a:pt x="45" y="1"/>
                  </a:lnTo>
                  <a:lnTo>
                    <a:pt x="49" y="4"/>
                  </a:lnTo>
                  <a:lnTo>
                    <a:pt x="55" y="7"/>
                  </a:lnTo>
                  <a:lnTo>
                    <a:pt x="58" y="11"/>
                  </a:lnTo>
                  <a:lnTo>
                    <a:pt x="60" y="17"/>
                  </a:lnTo>
                  <a:lnTo>
                    <a:pt x="63" y="23"/>
                  </a:lnTo>
                  <a:lnTo>
                    <a:pt x="63" y="30"/>
                  </a:lnTo>
                  <a:lnTo>
                    <a:pt x="63" y="30"/>
                  </a:lnTo>
                  <a:lnTo>
                    <a:pt x="63" y="36"/>
                  </a:lnTo>
                  <a:lnTo>
                    <a:pt x="62" y="42"/>
                  </a:lnTo>
                  <a:lnTo>
                    <a:pt x="59" y="47"/>
                  </a:lnTo>
                  <a:lnTo>
                    <a:pt x="55" y="53"/>
                  </a:lnTo>
                  <a:lnTo>
                    <a:pt x="50" y="56"/>
                  </a:lnTo>
                  <a:lnTo>
                    <a:pt x="45" y="59"/>
                  </a:lnTo>
                  <a:lnTo>
                    <a:pt x="39" y="62"/>
                  </a:lnTo>
                  <a:lnTo>
                    <a:pt x="32" y="62"/>
                  </a:lnTo>
                  <a:lnTo>
                    <a:pt x="26" y="62"/>
                  </a:lnTo>
                  <a:lnTo>
                    <a:pt x="19" y="59"/>
                  </a:lnTo>
                  <a:lnTo>
                    <a:pt x="14" y="56"/>
                  </a:lnTo>
                  <a:lnTo>
                    <a:pt x="9" y="53"/>
                  </a:lnTo>
                  <a:lnTo>
                    <a:pt x="4" y="47"/>
                  </a:lnTo>
                  <a:lnTo>
                    <a:pt x="1" y="42"/>
                  </a:lnTo>
                  <a:lnTo>
                    <a:pt x="0" y="36"/>
                  </a:lnTo>
                  <a:lnTo>
                    <a:pt x="0" y="30"/>
                  </a:lnTo>
                  <a:lnTo>
                    <a:pt x="0" y="27"/>
                  </a:lnTo>
                  <a:lnTo>
                    <a:pt x="0" y="27"/>
                  </a:lnTo>
                  <a:lnTo>
                    <a:pt x="0" y="27"/>
                  </a:lnTo>
                  <a:lnTo>
                    <a:pt x="0" y="27"/>
                  </a:lnTo>
                  <a:lnTo>
                    <a:pt x="0" y="27"/>
                  </a:lnTo>
                  <a:lnTo>
                    <a:pt x="0" y="27"/>
                  </a:lnTo>
                  <a:lnTo>
                    <a:pt x="0" y="27"/>
                  </a:lnTo>
                  <a:lnTo>
                    <a:pt x="0" y="27"/>
                  </a:lnTo>
                  <a:lnTo>
                    <a:pt x="0" y="26"/>
                  </a:lnTo>
                  <a:lnTo>
                    <a:pt x="0" y="30"/>
                  </a:lnTo>
                  <a:lnTo>
                    <a:pt x="0" y="36"/>
                  </a:lnTo>
                  <a:lnTo>
                    <a:pt x="3" y="42"/>
                  </a:lnTo>
                  <a:lnTo>
                    <a:pt x="6" y="47"/>
                  </a:lnTo>
                  <a:lnTo>
                    <a:pt x="9" y="52"/>
                  </a:lnTo>
                  <a:lnTo>
                    <a:pt x="14" y="56"/>
                  </a:lnTo>
                  <a:lnTo>
                    <a:pt x="19" y="59"/>
                  </a:lnTo>
                  <a:lnTo>
                    <a:pt x="26" y="60"/>
                  </a:lnTo>
                  <a:lnTo>
                    <a:pt x="32" y="62"/>
                  </a:lnTo>
                  <a:lnTo>
                    <a:pt x="37" y="60"/>
                  </a:lnTo>
                  <a:lnTo>
                    <a:pt x="45" y="59"/>
                  </a:lnTo>
                  <a:lnTo>
                    <a:pt x="49" y="56"/>
                  </a:lnTo>
                  <a:lnTo>
                    <a:pt x="55" y="52"/>
                  </a:lnTo>
                  <a:lnTo>
                    <a:pt x="58" y="47"/>
                  </a:lnTo>
                  <a:lnTo>
                    <a:pt x="60" y="42"/>
                  </a:lnTo>
                  <a:lnTo>
                    <a:pt x="63" y="36"/>
                  </a:lnTo>
                  <a:lnTo>
                    <a:pt x="63" y="30"/>
                  </a:lnTo>
                  <a:lnTo>
                    <a:pt x="63"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6" name="Freeform 1826"/>
            <p:cNvSpPr>
              <a:spLocks/>
            </p:cNvSpPr>
            <p:nvPr/>
          </p:nvSpPr>
          <p:spPr bwMode="auto">
            <a:xfrm>
              <a:off x="3956" y="2544"/>
              <a:ext cx="63" cy="61"/>
            </a:xfrm>
            <a:custGeom>
              <a:avLst/>
              <a:gdLst>
                <a:gd name="T0" fmla="*/ 63 w 63"/>
                <a:gd name="T1" fmla="*/ 22 h 61"/>
                <a:gd name="T2" fmla="*/ 58 w 63"/>
                <a:gd name="T3" fmla="*/ 10 h 61"/>
                <a:gd name="T4" fmla="*/ 49 w 63"/>
                <a:gd name="T5" fmla="*/ 3 h 61"/>
                <a:gd name="T6" fmla="*/ 45 w 63"/>
                <a:gd name="T7" fmla="*/ 0 h 61"/>
                <a:gd name="T8" fmla="*/ 43 w 63"/>
                <a:gd name="T9" fmla="*/ 0 h 61"/>
                <a:gd name="T10" fmla="*/ 43 w 63"/>
                <a:gd name="T11" fmla="*/ 0 h 61"/>
                <a:gd name="T12" fmla="*/ 43 w 63"/>
                <a:gd name="T13" fmla="*/ 0 h 61"/>
                <a:gd name="T14" fmla="*/ 43 w 63"/>
                <a:gd name="T15" fmla="*/ 0 h 61"/>
                <a:gd name="T16" fmla="*/ 53 w 63"/>
                <a:gd name="T17" fmla="*/ 6 h 61"/>
                <a:gd name="T18" fmla="*/ 60 w 63"/>
                <a:gd name="T19" fmla="*/ 16 h 61"/>
                <a:gd name="T20" fmla="*/ 63 w 63"/>
                <a:gd name="T21" fmla="*/ 29 h 61"/>
                <a:gd name="T22" fmla="*/ 63 w 63"/>
                <a:gd name="T23" fmla="*/ 35 h 61"/>
                <a:gd name="T24" fmla="*/ 58 w 63"/>
                <a:gd name="T25" fmla="*/ 46 h 61"/>
                <a:gd name="T26" fmla="*/ 49 w 63"/>
                <a:gd name="T27" fmla="*/ 55 h 61"/>
                <a:gd name="T28" fmla="*/ 37 w 63"/>
                <a:gd name="T29" fmla="*/ 59 h 61"/>
                <a:gd name="T30" fmla="*/ 26 w 63"/>
                <a:gd name="T31" fmla="*/ 59 h 61"/>
                <a:gd name="T32" fmla="*/ 14 w 63"/>
                <a:gd name="T33" fmla="*/ 55 h 61"/>
                <a:gd name="T34" fmla="*/ 6 w 63"/>
                <a:gd name="T35" fmla="*/ 46 h 61"/>
                <a:gd name="T36" fmla="*/ 0 w 63"/>
                <a:gd name="T37" fmla="*/ 35 h 61"/>
                <a:gd name="T38" fmla="*/ 0 w 63"/>
                <a:gd name="T39" fmla="*/ 25 h 61"/>
                <a:gd name="T40" fmla="*/ 0 w 63"/>
                <a:gd name="T41" fmla="*/ 25 h 61"/>
                <a:gd name="T42" fmla="*/ 0 w 63"/>
                <a:gd name="T43" fmla="*/ 25 h 61"/>
                <a:gd name="T44" fmla="*/ 1 w 63"/>
                <a:gd name="T45" fmla="*/ 25 h 61"/>
                <a:gd name="T46" fmla="*/ 1 w 63"/>
                <a:gd name="T47" fmla="*/ 25 h 61"/>
                <a:gd name="T48" fmla="*/ 1 w 63"/>
                <a:gd name="T49" fmla="*/ 35 h 61"/>
                <a:gd name="T50" fmla="*/ 6 w 63"/>
                <a:gd name="T51" fmla="*/ 46 h 61"/>
                <a:gd name="T52" fmla="*/ 14 w 63"/>
                <a:gd name="T53" fmla="*/ 55 h 61"/>
                <a:gd name="T54" fmla="*/ 26 w 63"/>
                <a:gd name="T55" fmla="*/ 59 h 61"/>
                <a:gd name="T56" fmla="*/ 37 w 63"/>
                <a:gd name="T57" fmla="*/ 59 h 61"/>
                <a:gd name="T58" fmla="*/ 49 w 63"/>
                <a:gd name="T59" fmla="*/ 55 h 61"/>
                <a:gd name="T60" fmla="*/ 58 w 63"/>
                <a:gd name="T61" fmla="*/ 46 h 61"/>
                <a:gd name="T62" fmla="*/ 62 w 63"/>
                <a:gd name="T63" fmla="*/ 35 h 61"/>
                <a:gd name="T64" fmla="*/ 63 w 63"/>
                <a:gd name="T65"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1">
                  <a:moveTo>
                    <a:pt x="63" y="29"/>
                  </a:moveTo>
                  <a:lnTo>
                    <a:pt x="63" y="22"/>
                  </a:lnTo>
                  <a:lnTo>
                    <a:pt x="60" y="16"/>
                  </a:lnTo>
                  <a:lnTo>
                    <a:pt x="58" y="10"/>
                  </a:lnTo>
                  <a:lnTo>
                    <a:pt x="55" y="6"/>
                  </a:lnTo>
                  <a:lnTo>
                    <a:pt x="49" y="3"/>
                  </a:lnTo>
                  <a:lnTo>
                    <a:pt x="45" y="0"/>
                  </a:lnTo>
                  <a:lnTo>
                    <a:pt x="45" y="0"/>
                  </a:lnTo>
                  <a:lnTo>
                    <a:pt x="43" y="0"/>
                  </a:lnTo>
                  <a:lnTo>
                    <a:pt x="43" y="0"/>
                  </a:lnTo>
                  <a:lnTo>
                    <a:pt x="43" y="0"/>
                  </a:lnTo>
                  <a:lnTo>
                    <a:pt x="43" y="0"/>
                  </a:lnTo>
                  <a:lnTo>
                    <a:pt x="43" y="0"/>
                  </a:lnTo>
                  <a:lnTo>
                    <a:pt x="43" y="0"/>
                  </a:lnTo>
                  <a:lnTo>
                    <a:pt x="43" y="0"/>
                  </a:lnTo>
                  <a:lnTo>
                    <a:pt x="43" y="0"/>
                  </a:lnTo>
                  <a:lnTo>
                    <a:pt x="49" y="3"/>
                  </a:lnTo>
                  <a:lnTo>
                    <a:pt x="53" y="6"/>
                  </a:lnTo>
                  <a:lnTo>
                    <a:pt x="58" y="12"/>
                  </a:lnTo>
                  <a:lnTo>
                    <a:pt x="60" y="16"/>
                  </a:lnTo>
                  <a:lnTo>
                    <a:pt x="62" y="22"/>
                  </a:lnTo>
                  <a:lnTo>
                    <a:pt x="63" y="29"/>
                  </a:lnTo>
                  <a:lnTo>
                    <a:pt x="63" y="29"/>
                  </a:lnTo>
                  <a:lnTo>
                    <a:pt x="63" y="35"/>
                  </a:lnTo>
                  <a:lnTo>
                    <a:pt x="60" y="41"/>
                  </a:lnTo>
                  <a:lnTo>
                    <a:pt x="58" y="46"/>
                  </a:lnTo>
                  <a:lnTo>
                    <a:pt x="55" y="51"/>
                  </a:lnTo>
                  <a:lnTo>
                    <a:pt x="49" y="55"/>
                  </a:lnTo>
                  <a:lnTo>
                    <a:pt x="45" y="58"/>
                  </a:lnTo>
                  <a:lnTo>
                    <a:pt x="37" y="59"/>
                  </a:lnTo>
                  <a:lnTo>
                    <a:pt x="32" y="61"/>
                  </a:lnTo>
                  <a:lnTo>
                    <a:pt x="26" y="59"/>
                  </a:lnTo>
                  <a:lnTo>
                    <a:pt x="19" y="58"/>
                  </a:lnTo>
                  <a:lnTo>
                    <a:pt x="14" y="55"/>
                  </a:lnTo>
                  <a:lnTo>
                    <a:pt x="9" y="51"/>
                  </a:lnTo>
                  <a:lnTo>
                    <a:pt x="6" y="46"/>
                  </a:lnTo>
                  <a:lnTo>
                    <a:pt x="3" y="41"/>
                  </a:lnTo>
                  <a:lnTo>
                    <a:pt x="0" y="35"/>
                  </a:lnTo>
                  <a:lnTo>
                    <a:pt x="0" y="29"/>
                  </a:lnTo>
                  <a:lnTo>
                    <a:pt x="0" y="25"/>
                  </a:lnTo>
                  <a:lnTo>
                    <a:pt x="0" y="25"/>
                  </a:lnTo>
                  <a:lnTo>
                    <a:pt x="0" y="25"/>
                  </a:lnTo>
                  <a:lnTo>
                    <a:pt x="0" y="25"/>
                  </a:lnTo>
                  <a:lnTo>
                    <a:pt x="0" y="25"/>
                  </a:lnTo>
                  <a:lnTo>
                    <a:pt x="0" y="25"/>
                  </a:lnTo>
                  <a:lnTo>
                    <a:pt x="1" y="25"/>
                  </a:lnTo>
                  <a:lnTo>
                    <a:pt x="1" y="25"/>
                  </a:lnTo>
                  <a:lnTo>
                    <a:pt x="1" y="25"/>
                  </a:lnTo>
                  <a:lnTo>
                    <a:pt x="0" y="29"/>
                  </a:lnTo>
                  <a:lnTo>
                    <a:pt x="1" y="35"/>
                  </a:lnTo>
                  <a:lnTo>
                    <a:pt x="3" y="41"/>
                  </a:lnTo>
                  <a:lnTo>
                    <a:pt x="6" y="46"/>
                  </a:lnTo>
                  <a:lnTo>
                    <a:pt x="10" y="51"/>
                  </a:lnTo>
                  <a:lnTo>
                    <a:pt x="14" y="55"/>
                  </a:lnTo>
                  <a:lnTo>
                    <a:pt x="20" y="58"/>
                  </a:lnTo>
                  <a:lnTo>
                    <a:pt x="26" y="59"/>
                  </a:lnTo>
                  <a:lnTo>
                    <a:pt x="32" y="59"/>
                  </a:lnTo>
                  <a:lnTo>
                    <a:pt x="37" y="59"/>
                  </a:lnTo>
                  <a:lnTo>
                    <a:pt x="43" y="58"/>
                  </a:lnTo>
                  <a:lnTo>
                    <a:pt x="49" y="55"/>
                  </a:lnTo>
                  <a:lnTo>
                    <a:pt x="53" y="51"/>
                  </a:lnTo>
                  <a:lnTo>
                    <a:pt x="58" y="46"/>
                  </a:lnTo>
                  <a:lnTo>
                    <a:pt x="60" y="41"/>
                  </a:lnTo>
                  <a:lnTo>
                    <a:pt x="62" y="35"/>
                  </a:lnTo>
                  <a:lnTo>
                    <a:pt x="63" y="29"/>
                  </a:lnTo>
                  <a:lnTo>
                    <a:pt x="63"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7" name="Freeform 1827"/>
            <p:cNvSpPr>
              <a:spLocks/>
            </p:cNvSpPr>
            <p:nvPr/>
          </p:nvSpPr>
          <p:spPr bwMode="auto">
            <a:xfrm>
              <a:off x="3956" y="2544"/>
              <a:ext cx="63" cy="59"/>
            </a:xfrm>
            <a:custGeom>
              <a:avLst/>
              <a:gdLst>
                <a:gd name="T0" fmla="*/ 62 w 63"/>
                <a:gd name="T1" fmla="*/ 22 h 59"/>
                <a:gd name="T2" fmla="*/ 58 w 63"/>
                <a:gd name="T3" fmla="*/ 12 h 59"/>
                <a:gd name="T4" fmla="*/ 49 w 63"/>
                <a:gd name="T5" fmla="*/ 3 h 59"/>
                <a:gd name="T6" fmla="*/ 43 w 63"/>
                <a:gd name="T7" fmla="*/ 0 h 59"/>
                <a:gd name="T8" fmla="*/ 43 w 63"/>
                <a:gd name="T9" fmla="*/ 0 h 59"/>
                <a:gd name="T10" fmla="*/ 42 w 63"/>
                <a:gd name="T11" fmla="*/ 0 h 59"/>
                <a:gd name="T12" fmla="*/ 42 w 63"/>
                <a:gd name="T13" fmla="*/ 0 h 59"/>
                <a:gd name="T14" fmla="*/ 42 w 63"/>
                <a:gd name="T15" fmla="*/ 0 h 59"/>
                <a:gd name="T16" fmla="*/ 49 w 63"/>
                <a:gd name="T17" fmla="*/ 3 h 59"/>
                <a:gd name="T18" fmla="*/ 58 w 63"/>
                <a:gd name="T19" fmla="*/ 12 h 59"/>
                <a:gd name="T20" fmla="*/ 62 w 63"/>
                <a:gd name="T21" fmla="*/ 22 h 59"/>
                <a:gd name="T22" fmla="*/ 63 w 63"/>
                <a:gd name="T23" fmla="*/ 29 h 59"/>
                <a:gd name="T24" fmla="*/ 60 w 63"/>
                <a:gd name="T25" fmla="*/ 41 h 59"/>
                <a:gd name="T26" fmla="*/ 53 w 63"/>
                <a:gd name="T27" fmla="*/ 51 h 59"/>
                <a:gd name="T28" fmla="*/ 43 w 63"/>
                <a:gd name="T29" fmla="*/ 58 h 59"/>
                <a:gd name="T30" fmla="*/ 32 w 63"/>
                <a:gd name="T31" fmla="*/ 59 h 59"/>
                <a:gd name="T32" fmla="*/ 20 w 63"/>
                <a:gd name="T33" fmla="*/ 58 h 59"/>
                <a:gd name="T34" fmla="*/ 10 w 63"/>
                <a:gd name="T35" fmla="*/ 51 h 59"/>
                <a:gd name="T36" fmla="*/ 3 w 63"/>
                <a:gd name="T37" fmla="*/ 41 h 59"/>
                <a:gd name="T38" fmla="*/ 0 w 63"/>
                <a:gd name="T39" fmla="*/ 29 h 59"/>
                <a:gd name="T40" fmla="*/ 1 w 63"/>
                <a:gd name="T41" fmla="*/ 25 h 59"/>
                <a:gd name="T42" fmla="*/ 1 w 63"/>
                <a:gd name="T43" fmla="*/ 25 h 59"/>
                <a:gd name="T44" fmla="*/ 1 w 63"/>
                <a:gd name="T45" fmla="*/ 25 h 59"/>
                <a:gd name="T46" fmla="*/ 1 w 63"/>
                <a:gd name="T47" fmla="*/ 23 h 59"/>
                <a:gd name="T48" fmla="*/ 1 w 63"/>
                <a:gd name="T49" fmla="*/ 29 h 59"/>
                <a:gd name="T50" fmla="*/ 3 w 63"/>
                <a:gd name="T51" fmla="*/ 41 h 59"/>
                <a:gd name="T52" fmla="*/ 10 w 63"/>
                <a:gd name="T53" fmla="*/ 51 h 59"/>
                <a:gd name="T54" fmla="*/ 20 w 63"/>
                <a:gd name="T55" fmla="*/ 57 h 59"/>
                <a:gd name="T56" fmla="*/ 32 w 63"/>
                <a:gd name="T57" fmla="*/ 59 h 59"/>
                <a:gd name="T58" fmla="*/ 43 w 63"/>
                <a:gd name="T59" fmla="*/ 57 h 59"/>
                <a:gd name="T60" fmla="*/ 53 w 63"/>
                <a:gd name="T61" fmla="*/ 51 h 59"/>
                <a:gd name="T62" fmla="*/ 60 w 63"/>
                <a:gd name="T63" fmla="*/ 41 h 59"/>
                <a:gd name="T64" fmla="*/ 62 w 63"/>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59">
                  <a:moveTo>
                    <a:pt x="63" y="29"/>
                  </a:moveTo>
                  <a:lnTo>
                    <a:pt x="62" y="22"/>
                  </a:lnTo>
                  <a:lnTo>
                    <a:pt x="60" y="16"/>
                  </a:lnTo>
                  <a:lnTo>
                    <a:pt x="58" y="12"/>
                  </a:lnTo>
                  <a:lnTo>
                    <a:pt x="53" y="6"/>
                  </a:lnTo>
                  <a:lnTo>
                    <a:pt x="49" y="3"/>
                  </a:lnTo>
                  <a:lnTo>
                    <a:pt x="43" y="0"/>
                  </a:lnTo>
                  <a:lnTo>
                    <a:pt x="43" y="0"/>
                  </a:lnTo>
                  <a:lnTo>
                    <a:pt x="43" y="0"/>
                  </a:lnTo>
                  <a:lnTo>
                    <a:pt x="43" y="0"/>
                  </a:lnTo>
                  <a:lnTo>
                    <a:pt x="43" y="0"/>
                  </a:lnTo>
                  <a:lnTo>
                    <a:pt x="42" y="0"/>
                  </a:lnTo>
                  <a:lnTo>
                    <a:pt x="42" y="0"/>
                  </a:lnTo>
                  <a:lnTo>
                    <a:pt x="42" y="0"/>
                  </a:lnTo>
                  <a:lnTo>
                    <a:pt x="42" y="0"/>
                  </a:lnTo>
                  <a:lnTo>
                    <a:pt x="42" y="0"/>
                  </a:lnTo>
                  <a:lnTo>
                    <a:pt x="43" y="0"/>
                  </a:lnTo>
                  <a:lnTo>
                    <a:pt x="49" y="3"/>
                  </a:lnTo>
                  <a:lnTo>
                    <a:pt x="53" y="8"/>
                  </a:lnTo>
                  <a:lnTo>
                    <a:pt x="58" y="12"/>
                  </a:lnTo>
                  <a:lnTo>
                    <a:pt x="60" y="16"/>
                  </a:lnTo>
                  <a:lnTo>
                    <a:pt x="62" y="22"/>
                  </a:lnTo>
                  <a:lnTo>
                    <a:pt x="62" y="29"/>
                  </a:lnTo>
                  <a:lnTo>
                    <a:pt x="63" y="29"/>
                  </a:lnTo>
                  <a:lnTo>
                    <a:pt x="62" y="35"/>
                  </a:lnTo>
                  <a:lnTo>
                    <a:pt x="60" y="41"/>
                  </a:lnTo>
                  <a:lnTo>
                    <a:pt x="58" y="46"/>
                  </a:lnTo>
                  <a:lnTo>
                    <a:pt x="53" y="51"/>
                  </a:lnTo>
                  <a:lnTo>
                    <a:pt x="49" y="55"/>
                  </a:lnTo>
                  <a:lnTo>
                    <a:pt x="43" y="58"/>
                  </a:lnTo>
                  <a:lnTo>
                    <a:pt x="37" y="59"/>
                  </a:lnTo>
                  <a:lnTo>
                    <a:pt x="32" y="59"/>
                  </a:lnTo>
                  <a:lnTo>
                    <a:pt x="26" y="59"/>
                  </a:lnTo>
                  <a:lnTo>
                    <a:pt x="20" y="58"/>
                  </a:lnTo>
                  <a:lnTo>
                    <a:pt x="14" y="55"/>
                  </a:lnTo>
                  <a:lnTo>
                    <a:pt x="10" y="51"/>
                  </a:lnTo>
                  <a:lnTo>
                    <a:pt x="6" y="46"/>
                  </a:lnTo>
                  <a:lnTo>
                    <a:pt x="3" y="41"/>
                  </a:lnTo>
                  <a:lnTo>
                    <a:pt x="1" y="35"/>
                  </a:lnTo>
                  <a:lnTo>
                    <a:pt x="0" y="29"/>
                  </a:lnTo>
                  <a:lnTo>
                    <a:pt x="1" y="25"/>
                  </a:lnTo>
                  <a:lnTo>
                    <a:pt x="1" y="25"/>
                  </a:lnTo>
                  <a:lnTo>
                    <a:pt x="1" y="25"/>
                  </a:lnTo>
                  <a:lnTo>
                    <a:pt x="1" y="25"/>
                  </a:lnTo>
                  <a:lnTo>
                    <a:pt x="1" y="25"/>
                  </a:lnTo>
                  <a:lnTo>
                    <a:pt x="1" y="25"/>
                  </a:lnTo>
                  <a:lnTo>
                    <a:pt x="1" y="25"/>
                  </a:lnTo>
                  <a:lnTo>
                    <a:pt x="1" y="23"/>
                  </a:lnTo>
                  <a:lnTo>
                    <a:pt x="1" y="23"/>
                  </a:lnTo>
                  <a:lnTo>
                    <a:pt x="1" y="29"/>
                  </a:lnTo>
                  <a:lnTo>
                    <a:pt x="1" y="35"/>
                  </a:lnTo>
                  <a:lnTo>
                    <a:pt x="3" y="41"/>
                  </a:lnTo>
                  <a:lnTo>
                    <a:pt x="6" y="46"/>
                  </a:lnTo>
                  <a:lnTo>
                    <a:pt x="10" y="51"/>
                  </a:lnTo>
                  <a:lnTo>
                    <a:pt x="14" y="54"/>
                  </a:lnTo>
                  <a:lnTo>
                    <a:pt x="20" y="57"/>
                  </a:lnTo>
                  <a:lnTo>
                    <a:pt x="26" y="59"/>
                  </a:lnTo>
                  <a:lnTo>
                    <a:pt x="32" y="59"/>
                  </a:lnTo>
                  <a:lnTo>
                    <a:pt x="37" y="59"/>
                  </a:lnTo>
                  <a:lnTo>
                    <a:pt x="43" y="57"/>
                  </a:lnTo>
                  <a:lnTo>
                    <a:pt x="49" y="54"/>
                  </a:lnTo>
                  <a:lnTo>
                    <a:pt x="53" y="51"/>
                  </a:lnTo>
                  <a:lnTo>
                    <a:pt x="58" y="46"/>
                  </a:lnTo>
                  <a:lnTo>
                    <a:pt x="60" y="41"/>
                  </a:lnTo>
                  <a:lnTo>
                    <a:pt x="62" y="35"/>
                  </a:lnTo>
                  <a:lnTo>
                    <a:pt x="62" y="29"/>
                  </a:lnTo>
                  <a:lnTo>
                    <a:pt x="63"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8" name="Freeform 1828"/>
            <p:cNvSpPr>
              <a:spLocks/>
            </p:cNvSpPr>
            <p:nvPr/>
          </p:nvSpPr>
          <p:spPr bwMode="auto">
            <a:xfrm>
              <a:off x="3957" y="2544"/>
              <a:ext cx="61" cy="59"/>
            </a:xfrm>
            <a:custGeom>
              <a:avLst/>
              <a:gdLst>
                <a:gd name="T0" fmla="*/ 61 w 61"/>
                <a:gd name="T1" fmla="*/ 22 h 59"/>
                <a:gd name="T2" fmla="*/ 57 w 61"/>
                <a:gd name="T3" fmla="*/ 12 h 59"/>
                <a:gd name="T4" fmla="*/ 48 w 61"/>
                <a:gd name="T5" fmla="*/ 3 h 59"/>
                <a:gd name="T6" fmla="*/ 41 w 61"/>
                <a:gd name="T7" fmla="*/ 0 h 59"/>
                <a:gd name="T8" fmla="*/ 41 w 61"/>
                <a:gd name="T9" fmla="*/ 0 h 59"/>
                <a:gd name="T10" fmla="*/ 41 w 61"/>
                <a:gd name="T11" fmla="*/ 0 h 59"/>
                <a:gd name="T12" fmla="*/ 39 w 61"/>
                <a:gd name="T13" fmla="*/ 0 h 59"/>
                <a:gd name="T14" fmla="*/ 39 w 61"/>
                <a:gd name="T15" fmla="*/ 0 h 59"/>
                <a:gd name="T16" fmla="*/ 48 w 61"/>
                <a:gd name="T17" fmla="*/ 3 h 59"/>
                <a:gd name="T18" fmla="*/ 55 w 61"/>
                <a:gd name="T19" fmla="*/ 12 h 59"/>
                <a:gd name="T20" fmla="*/ 61 w 61"/>
                <a:gd name="T21" fmla="*/ 23 h 59"/>
                <a:gd name="T22" fmla="*/ 61 w 61"/>
                <a:gd name="T23" fmla="*/ 29 h 59"/>
                <a:gd name="T24" fmla="*/ 59 w 61"/>
                <a:gd name="T25" fmla="*/ 41 h 59"/>
                <a:gd name="T26" fmla="*/ 52 w 61"/>
                <a:gd name="T27" fmla="*/ 51 h 59"/>
                <a:gd name="T28" fmla="*/ 42 w 61"/>
                <a:gd name="T29" fmla="*/ 57 h 59"/>
                <a:gd name="T30" fmla="*/ 31 w 61"/>
                <a:gd name="T31" fmla="*/ 59 h 59"/>
                <a:gd name="T32" fmla="*/ 19 w 61"/>
                <a:gd name="T33" fmla="*/ 57 h 59"/>
                <a:gd name="T34" fmla="*/ 9 w 61"/>
                <a:gd name="T35" fmla="*/ 51 h 59"/>
                <a:gd name="T36" fmla="*/ 2 w 61"/>
                <a:gd name="T37" fmla="*/ 41 h 59"/>
                <a:gd name="T38" fmla="*/ 0 w 61"/>
                <a:gd name="T39" fmla="*/ 29 h 59"/>
                <a:gd name="T40" fmla="*/ 0 w 61"/>
                <a:gd name="T41" fmla="*/ 23 h 59"/>
                <a:gd name="T42" fmla="*/ 0 w 61"/>
                <a:gd name="T43" fmla="*/ 23 h 59"/>
                <a:gd name="T44" fmla="*/ 0 w 61"/>
                <a:gd name="T45" fmla="*/ 23 h 59"/>
                <a:gd name="T46" fmla="*/ 0 w 61"/>
                <a:gd name="T47" fmla="*/ 23 h 59"/>
                <a:gd name="T48" fmla="*/ 0 w 61"/>
                <a:gd name="T49" fmla="*/ 29 h 59"/>
                <a:gd name="T50" fmla="*/ 3 w 61"/>
                <a:gd name="T51" fmla="*/ 41 h 59"/>
                <a:gd name="T52" fmla="*/ 9 w 61"/>
                <a:gd name="T53" fmla="*/ 51 h 59"/>
                <a:gd name="T54" fmla="*/ 19 w 61"/>
                <a:gd name="T55" fmla="*/ 57 h 59"/>
                <a:gd name="T56" fmla="*/ 31 w 61"/>
                <a:gd name="T57" fmla="*/ 59 h 59"/>
                <a:gd name="T58" fmla="*/ 42 w 61"/>
                <a:gd name="T59" fmla="*/ 57 h 59"/>
                <a:gd name="T60" fmla="*/ 52 w 61"/>
                <a:gd name="T61" fmla="*/ 51 h 59"/>
                <a:gd name="T62" fmla="*/ 58 w 61"/>
                <a:gd name="T63" fmla="*/ 41 h 59"/>
                <a:gd name="T64" fmla="*/ 61 w 61"/>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9">
                  <a:moveTo>
                    <a:pt x="61" y="29"/>
                  </a:moveTo>
                  <a:lnTo>
                    <a:pt x="61" y="22"/>
                  </a:lnTo>
                  <a:lnTo>
                    <a:pt x="59" y="16"/>
                  </a:lnTo>
                  <a:lnTo>
                    <a:pt x="57" y="12"/>
                  </a:lnTo>
                  <a:lnTo>
                    <a:pt x="52" y="8"/>
                  </a:lnTo>
                  <a:lnTo>
                    <a:pt x="48" y="3"/>
                  </a:lnTo>
                  <a:lnTo>
                    <a:pt x="42" y="0"/>
                  </a:lnTo>
                  <a:lnTo>
                    <a:pt x="41" y="0"/>
                  </a:lnTo>
                  <a:lnTo>
                    <a:pt x="41" y="0"/>
                  </a:lnTo>
                  <a:lnTo>
                    <a:pt x="41" y="0"/>
                  </a:lnTo>
                  <a:lnTo>
                    <a:pt x="41" y="0"/>
                  </a:lnTo>
                  <a:lnTo>
                    <a:pt x="41" y="0"/>
                  </a:lnTo>
                  <a:lnTo>
                    <a:pt x="41" y="0"/>
                  </a:lnTo>
                  <a:lnTo>
                    <a:pt x="39" y="0"/>
                  </a:lnTo>
                  <a:lnTo>
                    <a:pt x="39" y="0"/>
                  </a:lnTo>
                  <a:lnTo>
                    <a:pt x="39" y="0"/>
                  </a:lnTo>
                  <a:lnTo>
                    <a:pt x="42" y="0"/>
                  </a:lnTo>
                  <a:lnTo>
                    <a:pt x="48" y="3"/>
                  </a:lnTo>
                  <a:lnTo>
                    <a:pt x="52" y="8"/>
                  </a:lnTo>
                  <a:lnTo>
                    <a:pt x="55" y="12"/>
                  </a:lnTo>
                  <a:lnTo>
                    <a:pt x="58" y="18"/>
                  </a:lnTo>
                  <a:lnTo>
                    <a:pt x="61" y="23"/>
                  </a:lnTo>
                  <a:lnTo>
                    <a:pt x="61" y="29"/>
                  </a:lnTo>
                  <a:lnTo>
                    <a:pt x="61" y="29"/>
                  </a:lnTo>
                  <a:lnTo>
                    <a:pt x="61" y="35"/>
                  </a:lnTo>
                  <a:lnTo>
                    <a:pt x="59" y="41"/>
                  </a:lnTo>
                  <a:lnTo>
                    <a:pt x="57" y="46"/>
                  </a:lnTo>
                  <a:lnTo>
                    <a:pt x="52" y="51"/>
                  </a:lnTo>
                  <a:lnTo>
                    <a:pt x="48" y="54"/>
                  </a:lnTo>
                  <a:lnTo>
                    <a:pt x="42" y="57"/>
                  </a:lnTo>
                  <a:lnTo>
                    <a:pt x="36" y="59"/>
                  </a:lnTo>
                  <a:lnTo>
                    <a:pt x="31" y="59"/>
                  </a:lnTo>
                  <a:lnTo>
                    <a:pt x="25" y="59"/>
                  </a:lnTo>
                  <a:lnTo>
                    <a:pt x="19" y="57"/>
                  </a:lnTo>
                  <a:lnTo>
                    <a:pt x="13" y="54"/>
                  </a:lnTo>
                  <a:lnTo>
                    <a:pt x="9" y="51"/>
                  </a:lnTo>
                  <a:lnTo>
                    <a:pt x="5" y="46"/>
                  </a:lnTo>
                  <a:lnTo>
                    <a:pt x="2" y="41"/>
                  </a:lnTo>
                  <a:lnTo>
                    <a:pt x="0" y="35"/>
                  </a:lnTo>
                  <a:lnTo>
                    <a:pt x="0" y="29"/>
                  </a:lnTo>
                  <a:lnTo>
                    <a:pt x="0" y="23"/>
                  </a:lnTo>
                  <a:lnTo>
                    <a:pt x="0" y="23"/>
                  </a:lnTo>
                  <a:lnTo>
                    <a:pt x="0" y="23"/>
                  </a:lnTo>
                  <a:lnTo>
                    <a:pt x="0" y="23"/>
                  </a:lnTo>
                  <a:lnTo>
                    <a:pt x="0" y="23"/>
                  </a:lnTo>
                  <a:lnTo>
                    <a:pt x="0" y="23"/>
                  </a:lnTo>
                  <a:lnTo>
                    <a:pt x="0" y="23"/>
                  </a:lnTo>
                  <a:lnTo>
                    <a:pt x="0" y="23"/>
                  </a:lnTo>
                  <a:lnTo>
                    <a:pt x="0" y="23"/>
                  </a:lnTo>
                  <a:lnTo>
                    <a:pt x="0" y="29"/>
                  </a:lnTo>
                  <a:lnTo>
                    <a:pt x="2" y="35"/>
                  </a:lnTo>
                  <a:lnTo>
                    <a:pt x="3" y="41"/>
                  </a:lnTo>
                  <a:lnTo>
                    <a:pt x="6" y="45"/>
                  </a:lnTo>
                  <a:lnTo>
                    <a:pt x="9" y="51"/>
                  </a:lnTo>
                  <a:lnTo>
                    <a:pt x="13" y="54"/>
                  </a:lnTo>
                  <a:lnTo>
                    <a:pt x="19" y="57"/>
                  </a:lnTo>
                  <a:lnTo>
                    <a:pt x="25" y="58"/>
                  </a:lnTo>
                  <a:lnTo>
                    <a:pt x="31" y="59"/>
                  </a:lnTo>
                  <a:lnTo>
                    <a:pt x="36" y="58"/>
                  </a:lnTo>
                  <a:lnTo>
                    <a:pt x="42" y="57"/>
                  </a:lnTo>
                  <a:lnTo>
                    <a:pt x="48" y="54"/>
                  </a:lnTo>
                  <a:lnTo>
                    <a:pt x="52" y="51"/>
                  </a:lnTo>
                  <a:lnTo>
                    <a:pt x="55" y="45"/>
                  </a:lnTo>
                  <a:lnTo>
                    <a:pt x="58" y="41"/>
                  </a:lnTo>
                  <a:lnTo>
                    <a:pt x="61" y="35"/>
                  </a:lnTo>
                  <a:lnTo>
                    <a:pt x="61" y="29"/>
                  </a:lnTo>
                  <a:lnTo>
                    <a:pt x="61"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89" name="Freeform 1829"/>
            <p:cNvSpPr>
              <a:spLocks/>
            </p:cNvSpPr>
            <p:nvPr/>
          </p:nvSpPr>
          <p:spPr bwMode="auto">
            <a:xfrm>
              <a:off x="3957" y="2544"/>
              <a:ext cx="61" cy="59"/>
            </a:xfrm>
            <a:custGeom>
              <a:avLst/>
              <a:gdLst>
                <a:gd name="T0" fmla="*/ 61 w 61"/>
                <a:gd name="T1" fmla="*/ 23 h 59"/>
                <a:gd name="T2" fmla="*/ 55 w 61"/>
                <a:gd name="T3" fmla="*/ 12 h 59"/>
                <a:gd name="T4" fmla="*/ 48 w 61"/>
                <a:gd name="T5" fmla="*/ 3 h 59"/>
                <a:gd name="T6" fmla="*/ 39 w 61"/>
                <a:gd name="T7" fmla="*/ 0 h 59"/>
                <a:gd name="T8" fmla="*/ 39 w 61"/>
                <a:gd name="T9" fmla="*/ 0 h 59"/>
                <a:gd name="T10" fmla="*/ 39 w 61"/>
                <a:gd name="T11" fmla="*/ 0 h 59"/>
                <a:gd name="T12" fmla="*/ 39 w 61"/>
                <a:gd name="T13" fmla="*/ 0 h 59"/>
                <a:gd name="T14" fmla="*/ 39 w 61"/>
                <a:gd name="T15" fmla="*/ 0 h 59"/>
                <a:gd name="T16" fmla="*/ 48 w 61"/>
                <a:gd name="T17" fmla="*/ 5 h 59"/>
                <a:gd name="T18" fmla="*/ 55 w 61"/>
                <a:gd name="T19" fmla="*/ 12 h 59"/>
                <a:gd name="T20" fmla="*/ 59 w 61"/>
                <a:gd name="T21" fmla="*/ 23 h 59"/>
                <a:gd name="T22" fmla="*/ 61 w 61"/>
                <a:gd name="T23" fmla="*/ 29 h 59"/>
                <a:gd name="T24" fmla="*/ 58 w 61"/>
                <a:gd name="T25" fmla="*/ 41 h 59"/>
                <a:gd name="T26" fmla="*/ 52 w 61"/>
                <a:gd name="T27" fmla="*/ 51 h 59"/>
                <a:gd name="T28" fmla="*/ 42 w 61"/>
                <a:gd name="T29" fmla="*/ 57 h 59"/>
                <a:gd name="T30" fmla="*/ 31 w 61"/>
                <a:gd name="T31" fmla="*/ 59 h 59"/>
                <a:gd name="T32" fmla="*/ 19 w 61"/>
                <a:gd name="T33" fmla="*/ 57 h 59"/>
                <a:gd name="T34" fmla="*/ 9 w 61"/>
                <a:gd name="T35" fmla="*/ 51 h 59"/>
                <a:gd name="T36" fmla="*/ 3 w 61"/>
                <a:gd name="T37" fmla="*/ 41 h 59"/>
                <a:gd name="T38" fmla="*/ 0 w 61"/>
                <a:gd name="T39" fmla="*/ 29 h 59"/>
                <a:gd name="T40" fmla="*/ 2 w 61"/>
                <a:gd name="T41" fmla="*/ 23 h 59"/>
                <a:gd name="T42" fmla="*/ 2 w 61"/>
                <a:gd name="T43" fmla="*/ 23 h 59"/>
                <a:gd name="T44" fmla="*/ 2 w 61"/>
                <a:gd name="T45" fmla="*/ 23 h 59"/>
                <a:gd name="T46" fmla="*/ 2 w 61"/>
                <a:gd name="T47" fmla="*/ 22 h 59"/>
                <a:gd name="T48" fmla="*/ 2 w 61"/>
                <a:gd name="T49" fmla="*/ 23 h 59"/>
                <a:gd name="T50" fmla="*/ 2 w 61"/>
                <a:gd name="T51" fmla="*/ 35 h 59"/>
                <a:gd name="T52" fmla="*/ 6 w 61"/>
                <a:gd name="T53" fmla="*/ 45 h 59"/>
                <a:gd name="T54" fmla="*/ 15 w 61"/>
                <a:gd name="T55" fmla="*/ 54 h 59"/>
                <a:gd name="T56" fmla="*/ 25 w 61"/>
                <a:gd name="T57" fmla="*/ 58 h 59"/>
                <a:gd name="T58" fmla="*/ 36 w 61"/>
                <a:gd name="T59" fmla="*/ 58 h 59"/>
                <a:gd name="T60" fmla="*/ 48 w 61"/>
                <a:gd name="T61" fmla="*/ 54 h 59"/>
                <a:gd name="T62" fmla="*/ 55 w 61"/>
                <a:gd name="T63" fmla="*/ 45 h 59"/>
                <a:gd name="T64" fmla="*/ 59 w 61"/>
                <a:gd name="T65" fmla="*/ 35 h 59"/>
                <a:gd name="T66" fmla="*/ 61 w 61"/>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59">
                  <a:moveTo>
                    <a:pt x="61" y="29"/>
                  </a:moveTo>
                  <a:lnTo>
                    <a:pt x="61" y="23"/>
                  </a:lnTo>
                  <a:lnTo>
                    <a:pt x="58" y="18"/>
                  </a:lnTo>
                  <a:lnTo>
                    <a:pt x="55" y="12"/>
                  </a:lnTo>
                  <a:lnTo>
                    <a:pt x="52" y="8"/>
                  </a:lnTo>
                  <a:lnTo>
                    <a:pt x="48" y="3"/>
                  </a:lnTo>
                  <a:lnTo>
                    <a:pt x="42" y="0"/>
                  </a:lnTo>
                  <a:lnTo>
                    <a:pt x="39" y="0"/>
                  </a:lnTo>
                  <a:lnTo>
                    <a:pt x="39" y="0"/>
                  </a:lnTo>
                  <a:lnTo>
                    <a:pt x="39" y="0"/>
                  </a:lnTo>
                  <a:lnTo>
                    <a:pt x="39" y="0"/>
                  </a:lnTo>
                  <a:lnTo>
                    <a:pt x="39" y="0"/>
                  </a:lnTo>
                  <a:lnTo>
                    <a:pt x="39" y="0"/>
                  </a:lnTo>
                  <a:lnTo>
                    <a:pt x="39" y="0"/>
                  </a:lnTo>
                  <a:lnTo>
                    <a:pt x="39" y="0"/>
                  </a:lnTo>
                  <a:lnTo>
                    <a:pt x="39" y="0"/>
                  </a:lnTo>
                  <a:lnTo>
                    <a:pt x="42" y="2"/>
                  </a:lnTo>
                  <a:lnTo>
                    <a:pt x="48" y="5"/>
                  </a:lnTo>
                  <a:lnTo>
                    <a:pt x="52" y="8"/>
                  </a:lnTo>
                  <a:lnTo>
                    <a:pt x="55" y="12"/>
                  </a:lnTo>
                  <a:lnTo>
                    <a:pt x="58" y="18"/>
                  </a:lnTo>
                  <a:lnTo>
                    <a:pt x="59" y="23"/>
                  </a:lnTo>
                  <a:lnTo>
                    <a:pt x="61" y="29"/>
                  </a:lnTo>
                  <a:lnTo>
                    <a:pt x="61" y="29"/>
                  </a:lnTo>
                  <a:lnTo>
                    <a:pt x="61" y="35"/>
                  </a:lnTo>
                  <a:lnTo>
                    <a:pt x="58" y="41"/>
                  </a:lnTo>
                  <a:lnTo>
                    <a:pt x="55" y="45"/>
                  </a:lnTo>
                  <a:lnTo>
                    <a:pt x="52" y="51"/>
                  </a:lnTo>
                  <a:lnTo>
                    <a:pt x="48" y="54"/>
                  </a:lnTo>
                  <a:lnTo>
                    <a:pt x="42" y="57"/>
                  </a:lnTo>
                  <a:lnTo>
                    <a:pt x="36" y="58"/>
                  </a:lnTo>
                  <a:lnTo>
                    <a:pt x="31" y="59"/>
                  </a:lnTo>
                  <a:lnTo>
                    <a:pt x="25" y="58"/>
                  </a:lnTo>
                  <a:lnTo>
                    <a:pt x="19" y="57"/>
                  </a:lnTo>
                  <a:lnTo>
                    <a:pt x="13" y="54"/>
                  </a:lnTo>
                  <a:lnTo>
                    <a:pt x="9" y="51"/>
                  </a:lnTo>
                  <a:lnTo>
                    <a:pt x="6" y="45"/>
                  </a:lnTo>
                  <a:lnTo>
                    <a:pt x="3" y="41"/>
                  </a:lnTo>
                  <a:lnTo>
                    <a:pt x="2" y="35"/>
                  </a:lnTo>
                  <a:lnTo>
                    <a:pt x="0" y="29"/>
                  </a:lnTo>
                  <a:lnTo>
                    <a:pt x="0" y="23"/>
                  </a:lnTo>
                  <a:lnTo>
                    <a:pt x="2" y="23"/>
                  </a:lnTo>
                  <a:lnTo>
                    <a:pt x="2" y="23"/>
                  </a:lnTo>
                  <a:lnTo>
                    <a:pt x="2" y="23"/>
                  </a:lnTo>
                  <a:lnTo>
                    <a:pt x="2" y="23"/>
                  </a:lnTo>
                  <a:lnTo>
                    <a:pt x="2" y="23"/>
                  </a:lnTo>
                  <a:lnTo>
                    <a:pt x="2" y="22"/>
                  </a:lnTo>
                  <a:lnTo>
                    <a:pt x="2" y="22"/>
                  </a:lnTo>
                  <a:lnTo>
                    <a:pt x="2" y="22"/>
                  </a:lnTo>
                  <a:lnTo>
                    <a:pt x="2" y="23"/>
                  </a:lnTo>
                  <a:lnTo>
                    <a:pt x="0" y="29"/>
                  </a:lnTo>
                  <a:lnTo>
                    <a:pt x="2" y="35"/>
                  </a:lnTo>
                  <a:lnTo>
                    <a:pt x="3" y="41"/>
                  </a:lnTo>
                  <a:lnTo>
                    <a:pt x="6" y="45"/>
                  </a:lnTo>
                  <a:lnTo>
                    <a:pt x="9" y="49"/>
                  </a:lnTo>
                  <a:lnTo>
                    <a:pt x="15" y="54"/>
                  </a:lnTo>
                  <a:lnTo>
                    <a:pt x="19" y="57"/>
                  </a:lnTo>
                  <a:lnTo>
                    <a:pt x="25" y="58"/>
                  </a:lnTo>
                  <a:lnTo>
                    <a:pt x="31" y="58"/>
                  </a:lnTo>
                  <a:lnTo>
                    <a:pt x="36" y="58"/>
                  </a:lnTo>
                  <a:lnTo>
                    <a:pt x="42" y="57"/>
                  </a:lnTo>
                  <a:lnTo>
                    <a:pt x="48" y="54"/>
                  </a:lnTo>
                  <a:lnTo>
                    <a:pt x="52" y="49"/>
                  </a:lnTo>
                  <a:lnTo>
                    <a:pt x="55" y="45"/>
                  </a:lnTo>
                  <a:lnTo>
                    <a:pt x="58" y="41"/>
                  </a:lnTo>
                  <a:lnTo>
                    <a:pt x="59" y="35"/>
                  </a:lnTo>
                  <a:lnTo>
                    <a:pt x="61" y="29"/>
                  </a:lnTo>
                  <a:lnTo>
                    <a:pt x="61"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0" name="Freeform 1830"/>
            <p:cNvSpPr>
              <a:spLocks/>
            </p:cNvSpPr>
            <p:nvPr/>
          </p:nvSpPr>
          <p:spPr bwMode="auto">
            <a:xfrm>
              <a:off x="3957" y="2544"/>
              <a:ext cx="61" cy="58"/>
            </a:xfrm>
            <a:custGeom>
              <a:avLst/>
              <a:gdLst>
                <a:gd name="T0" fmla="*/ 59 w 61"/>
                <a:gd name="T1" fmla="*/ 23 h 58"/>
                <a:gd name="T2" fmla="*/ 55 w 61"/>
                <a:gd name="T3" fmla="*/ 12 h 58"/>
                <a:gd name="T4" fmla="*/ 48 w 61"/>
                <a:gd name="T5" fmla="*/ 5 h 58"/>
                <a:gd name="T6" fmla="*/ 39 w 61"/>
                <a:gd name="T7" fmla="*/ 0 h 58"/>
                <a:gd name="T8" fmla="*/ 38 w 61"/>
                <a:gd name="T9" fmla="*/ 0 h 58"/>
                <a:gd name="T10" fmla="*/ 38 w 61"/>
                <a:gd name="T11" fmla="*/ 0 h 58"/>
                <a:gd name="T12" fmla="*/ 38 w 61"/>
                <a:gd name="T13" fmla="*/ 0 h 58"/>
                <a:gd name="T14" fmla="*/ 38 w 61"/>
                <a:gd name="T15" fmla="*/ 0 h 58"/>
                <a:gd name="T16" fmla="*/ 46 w 61"/>
                <a:gd name="T17" fmla="*/ 5 h 58"/>
                <a:gd name="T18" fmla="*/ 55 w 61"/>
                <a:gd name="T19" fmla="*/ 12 h 58"/>
                <a:gd name="T20" fmla="*/ 59 w 61"/>
                <a:gd name="T21" fmla="*/ 23 h 58"/>
                <a:gd name="T22" fmla="*/ 61 w 61"/>
                <a:gd name="T23" fmla="*/ 29 h 58"/>
                <a:gd name="T24" fmla="*/ 58 w 61"/>
                <a:gd name="T25" fmla="*/ 41 h 58"/>
                <a:gd name="T26" fmla="*/ 52 w 61"/>
                <a:gd name="T27" fmla="*/ 49 h 58"/>
                <a:gd name="T28" fmla="*/ 42 w 61"/>
                <a:gd name="T29" fmla="*/ 57 h 58"/>
                <a:gd name="T30" fmla="*/ 31 w 61"/>
                <a:gd name="T31" fmla="*/ 58 h 58"/>
                <a:gd name="T32" fmla="*/ 19 w 61"/>
                <a:gd name="T33" fmla="*/ 57 h 58"/>
                <a:gd name="T34" fmla="*/ 9 w 61"/>
                <a:gd name="T35" fmla="*/ 49 h 58"/>
                <a:gd name="T36" fmla="*/ 3 w 61"/>
                <a:gd name="T37" fmla="*/ 41 h 58"/>
                <a:gd name="T38" fmla="*/ 0 w 61"/>
                <a:gd name="T39" fmla="*/ 29 h 58"/>
                <a:gd name="T40" fmla="*/ 2 w 61"/>
                <a:gd name="T41" fmla="*/ 22 h 58"/>
                <a:gd name="T42" fmla="*/ 2 w 61"/>
                <a:gd name="T43" fmla="*/ 22 h 58"/>
                <a:gd name="T44" fmla="*/ 2 w 61"/>
                <a:gd name="T45" fmla="*/ 22 h 58"/>
                <a:gd name="T46" fmla="*/ 2 w 61"/>
                <a:gd name="T47" fmla="*/ 22 h 58"/>
                <a:gd name="T48" fmla="*/ 3 w 61"/>
                <a:gd name="T49" fmla="*/ 22 h 58"/>
                <a:gd name="T50" fmla="*/ 2 w 61"/>
                <a:gd name="T51" fmla="*/ 29 h 58"/>
                <a:gd name="T52" fmla="*/ 3 w 61"/>
                <a:gd name="T53" fmla="*/ 41 h 58"/>
                <a:gd name="T54" fmla="*/ 11 w 61"/>
                <a:gd name="T55" fmla="*/ 49 h 58"/>
                <a:gd name="T56" fmla="*/ 19 w 61"/>
                <a:gd name="T57" fmla="*/ 55 h 58"/>
                <a:gd name="T58" fmla="*/ 31 w 61"/>
                <a:gd name="T59" fmla="*/ 58 h 58"/>
                <a:gd name="T60" fmla="*/ 42 w 61"/>
                <a:gd name="T61" fmla="*/ 55 h 58"/>
                <a:gd name="T62" fmla="*/ 51 w 61"/>
                <a:gd name="T63" fmla="*/ 49 h 58"/>
                <a:gd name="T64" fmla="*/ 58 w 61"/>
                <a:gd name="T65" fmla="*/ 41 h 58"/>
                <a:gd name="T66" fmla="*/ 59 w 61"/>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58">
                  <a:moveTo>
                    <a:pt x="61" y="29"/>
                  </a:moveTo>
                  <a:lnTo>
                    <a:pt x="59" y="23"/>
                  </a:lnTo>
                  <a:lnTo>
                    <a:pt x="58" y="18"/>
                  </a:lnTo>
                  <a:lnTo>
                    <a:pt x="55" y="12"/>
                  </a:lnTo>
                  <a:lnTo>
                    <a:pt x="52" y="8"/>
                  </a:lnTo>
                  <a:lnTo>
                    <a:pt x="48" y="5"/>
                  </a:lnTo>
                  <a:lnTo>
                    <a:pt x="42" y="2"/>
                  </a:lnTo>
                  <a:lnTo>
                    <a:pt x="39" y="0"/>
                  </a:lnTo>
                  <a:lnTo>
                    <a:pt x="38" y="0"/>
                  </a:lnTo>
                  <a:lnTo>
                    <a:pt x="38" y="0"/>
                  </a:lnTo>
                  <a:lnTo>
                    <a:pt x="38" y="0"/>
                  </a:lnTo>
                  <a:lnTo>
                    <a:pt x="38" y="0"/>
                  </a:lnTo>
                  <a:lnTo>
                    <a:pt x="38" y="0"/>
                  </a:lnTo>
                  <a:lnTo>
                    <a:pt x="38" y="0"/>
                  </a:lnTo>
                  <a:lnTo>
                    <a:pt x="38" y="0"/>
                  </a:lnTo>
                  <a:lnTo>
                    <a:pt x="38" y="0"/>
                  </a:lnTo>
                  <a:lnTo>
                    <a:pt x="42" y="2"/>
                  </a:lnTo>
                  <a:lnTo>
                    <a:pt x="46" y="5"/>
                  </a:lnTo>
                  <a:lnTo>
                    <a:pt x="51" y="8"/>
                  </a:lnTo>
                  <a:lnTo>
                    <a:pt x="55" y="12"/>
                  </a:lnTo>
                  <a:lnTo>
                    <a:pt x="58" y="18"/>
                  </a:lnTo>
                  <a:lnTo>
                    <a:pt x="59" y="23"/>
                  </a:lnTo>
                  <a:lnTo>
                    <a:pt x="59" y="29"/>
                  </a:lnTo>
                  <a:lnTo>
                    <a:pt x="61" y="29"/>
                  </a:lnTo>
                  <a:lnTo>
                    <a:pt x="59" y="35"/>
                  </a:lnTo>
                  <a:lnTo>
                    <a:pt x="58" y="41"/>
                  </a:lnTo>
                  <a:lnTo>
                    <a:pt x="55" y="45"/>
                  </a:lnTo>
                  <a:lnTo>
                    <a:pt x="52" y="49"/>
                  </a:lnTo>
                  <a:lnTo>
                    <a:pt x="48" y="54"/>
                  </a:lnTo>
                  <a:lnTo>
                    <a:pt x="42" y="57"/>
                  </a:lnTo>
                  <a:lnTo>
                    <a:pt x="36" y="58"/>
                  </a:lnTo>
                  <a:lnTo>
                    <a:pt x="31" y="58"/>
                  </a:lnTo>
                  <a:lnTo>
                    <a:pt x="25" y="58"/>
                  </a:lnTo>
                  <a:lnTo>
                    <a:pt x="19" y="57"/>
                  </a:lnTo>
                  <a:lnTo>
                    <a:pt x="15" y="54"/>
                  </a:lnTo>
                  <a:lnTo>
                    <a:pt x="9" y="49"/>
                  </a:lnTo>
                  <a:lnTo>
                    <a:pt x="6" y="45"/>
                  </a:lnTo>
                  <a:lnTo>
                    <a:pt x="3" y="41"/>
                  </a:lnTo>
                  <a:lnTo>
                    <a:pt x="2" y="35"/>
                  </a:lnTo>
                  <a:lnTo>
                    <a:pt x="0" y="29"/>
                  </a:lnTo>
                  <a:lnTo>
                    <a:pt x="2" y="23"/>
                  </a:lnTo>
                  <a:lnTo>
                    <a:pt x="2" y="22"/>
                  </a:lnTo>
                  <a:lnTo>
                    <a:pt x="2" y="22"/>
                  </a:lnTo>
                  <a:lnTo>
                    <a:pt x="2" y="22"/>
                  </a:lnTo>
                  <a:lnTo>
                    <a:pt x="2" y="22"/>
                  </a:lnTo>
                  <a:lnTo>
                    <a:pt x="2" y="22"/>
                  </a:lnTo>
                  <a:lnTo>
                    <a:pt x="2" y="22"/>
                  </a:lnTo>
                  <a:lnTo>
                    <a:pt x="2" y="22"/>
                  </a:lnTo>
                  <a:lnTo>
                    <a:pt x="2" y="22"/>
                  </a:lnTo>
                  <a:lnTo>
                    <a:pt x="3" y="22"/>
                  </a:lnTo>
                  <a:lnTo>
                    <a:pt x="2" y="23"/>
                  </a:lnTo>
                  <a:lnTo>
                    <a:pt x="2" y="29"/>
                  </a:lnTo>
                  <a:lnTo>
                    <a:pt x="2" y="35"/>
                  </a:lnTo>
                  <a:lnTo>
                    <a:pt x="3" y="41"/>
                  </a:lnTo>
                  <a:lnTo>
                    <a:pt x="6" y="45"/>
                  </a:lnTo>
                  <a:lnTo>
                    <a:pt x="11" y="49"/>
                  </a:lnTo>
                  <a:lnTo>
                    <a:pt x="15" y="54"/>
                  </a:lnTo>
                  <a:lnTo>
                    <a:pt x="19" y="55"/>
                  </a:lnTo>
                  <a:lnTo>
                    <a:pt x="25" y="58"/>
                  </a:lnTo>
                  <a:lnTo>
                    <a:pt x="31" y="58"/>
                  </a:lnTo>
                  <a:lnTo>
                    <a:pt x="36" y="58"/>
                  </a:lnTo>
                  <a:lnTo>
                    <a:pt x="42" y="55"/>
                  </a:lnTo>
                  <a:lnTo>
                    <a:pt x="46" y="54"/>
                  </a:lnTo>
                  <a:lnTo>
                    <a:pt x="51" y="49"/>
                  </a:lnTo>
                  <a:lnTo>
                    <a:pt x="55" y="45"/>
                  </a:lnTo>
                  <a:lnTo>
                    <a:pt x="58" y="41"/>
                  </a:lnTo>
                  <a:lnTo>
                    <a:pt x="59" y="35"/>
                  </a:lnTo>
                  <a:lnTo>
                    <a:pt x="59" y="29"/>
                  </a:lnTo>
                  <a:lnTo>
                    <a:pt x="61"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0791" name="Group 1831"/>
          <p:cNvGrpSpPr>
            <a:grpSpLocks/>
          </p:cNvGrpSpPr>
          <p:nvPr/>
        </p:nvGrpSpPr>
        <p:grpSpPr bwMode="auto">
          <a:xfrm>
            <a:off x="6119446" y="4383088"/>
            <a:ext cx="411774" cy="209550"/>
            <a:chOff x="3814" y="2540"/>
            <a:chExt cx="259" cy="132"/>
          </a:xfrm>
        </p:grpSpPr>
        <p:sp>
          <p:nvSpPr>
            <p:cNvPr id="170792" name="Freeform 1832"/>
            <p:cNvSpPr>
              <a:spLocks/>
            </p:cNvSpPr>
            <p:nvPr/>
          </p:nvSpPr>
          <p:spPr bwMode="auto">
            <a:xfrm>
              <a:off x="3959" y="2544"/>
              <a:ext cx="57" cy="58"/>
            </a:xfrm>
            <a:custGeom>
              <a:avLst/>
              <a:gdLst>
                <a:gd name="T0" fmla="*/ 57 w 57"/>
                <a:gd name="T1" fmla="*/ 23 h 58"/>
                <a:gd name="T2" fmla="*/ 53 w 57"/>
                <a:gd name="T3" fmla="*/ 12 h 58"/>
                <a:gd name="T4" fmla="*/ 44 w 57"/>
                <a:gd name="T5" fmla="*/ 5 h 58"/>
                <a:gd name="T6" fmla="*/ 36 w 57"/>
                <a:gd name="T7" fmla="*/ 0 h 58"/>
                <a:gd name="T8" fmla="*/ 36 w 57"/>
                <a:gd name="T9" fmla="*/ 0 h 58"/>
                <a:gd name="T10" fmla="*/ 34 w 57"/>
                <a:gd name="T11" fmla="*/ 0 h 58"/>
                <a:gd name="T12" fmla="*/ 34 w 57"/>
                <a:gd name="T13" fmla="*/ 0 h 58"/>
                <a:gd name="T14" fmla="*/ 34 w 57"/>
                <a:gd name="T15" fmla="*/ 0 h 58"/>
                <a:gd name="T16" fmla="*/ 44 w 57"/>
                <a:gd name="T17" fmla="*/ 5 h 58"/>
                <a:gd name="T18" fmla="*/ 53 w 57"/>
                <a:gd name="T19" fmla="*/ 13 h 58"/>
                <a:gd name="T20" fmla="*/ 56 w 57"/>
                <a:gd name="T21" fmla="*/ 23 h 58"/>
                <a:gd name="T22" fmla="*/ 57 w 57"/>
                <a:gd name="T23" fmla="*/ 29 h 58"/>
                <a:gd name="T24" fmla="*/ 56 w 57"/>
                <a:gd name="T25" fmla="*/ 41 h 58"/>
                <a:gd name="T26" fmla="*/ 49 w 57"/>
                <a:gd name="T27" fmla="*/ 49 h 58"/>
                <a:gd name="T28" fmla="*/ 40 w 57"/>
                <a:gd name="T29" fmla="*/ 55 h 58"/>
                <a:gd name="T30" fmla="*/ 29 w 57"/>
                <a:gd name="T31" fmla="*/ 58 h 58"/>
                <a:gd name="T32" fmla="*/ 17 w 57"/>
                <a:gd name="T33" fmla="*/ 55 h 58"/>
                <a:gd name="T34" fmla="*/ 9 w 57"/>
                <a:gd name="T35" fmla="*/ 49 h 58"/>
                <a:gd name="T36" fmla="*/ 1 w 57"/>
                <a:gd name="T37" fmla="*/ 41 h 58"/>
                <a:gd name="T38" fmla="*/ 0 w 57"/>
                <a:gd name="T39" fmla="*/ 29 h 58"/>
                <a:gd name="T40" fmla="*/ 1 w 57"/>
                <a:gd name="T41" fmla="*/ 22 h 58"/>
                <a:gd name="T42" fmla="*/ 1 w 57"/>
                <a:gd name="T43" fmla="*/ 21 h 58"/>
                <a:gd name="T44" fmla="*/ 1 w 57"/>
                <a:gd name="T45" fmla="*/ 21 h 58"/>
                <a:gd name="T46" fmla="*/ 1 w 57"/>
                <a:gd name="T47" fmla="*/ 21 h 58"/>
                <a:gd name="T48" fmla="*/ 1 w 57"/>
                <a:gd name="T49" fmla="*/ 21 h 58"/>
                <a:gd name="T50" fmla="*/ 0 w 57"/>
                <a:gd name="T51" fmla="*/ 29 h 58"/>
                <a:gd name="T52" fmla="*/ 3 w 57"/>
                <a:gd name="T53" fmla="*/ 41 h 58"/>
                <a:gd name="T54" fmla="*/ 9 w 57"/>
                <a:gd name="T55" fmla="*/ 49 h 58"/>
                <a:gd name="T56" fmla="*/ 17 w 57"/>
                <a:gd name="T57" fmla="*/ 55 h 58"/>
                <a:gd name="T58" fmla="*/ 29 w 57"/>
                <a:gd name="T59" fmla="*/ 58 h 58"/>
                <a:gd name="T60" fmla="*/ 40 w 57"/>
                <a:gd name="T61" fmla="*/ 55 h 58"/>
                <a:gd name="T62" fmla="*/ 49 w 57"/>
                <a:gd name="T63" fmla="*/ 49 h 58"/>
                <a:gd name="T64" fmla="*/ 55 w 57"/>
                <a:gd name="T65" fmla="*/ 41 h 58"/>
                <a:gd name="T66" fmla="*/ 57 w 57"/>
                <a:gd name="T6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8">
                  <a:moveTo>
                    <a:pt x="57" y="29"/>
                  </a:moveTo>
                  <a:lnTo>
                    <a:pt x="57" y="23"/>
                  </a:lnTo>
                  <a:lnTo>
                    <a:pt x="56" y="18"/>
                  </a:lnTo>
                  <a:lnTo>
                    <a:pt x="53" y="12"/>
                  </a:lnTo>
                  <a:lnTo>
                    <a:pt x="49" y="8"/>
                  </a:lnTo>
                  <a:lnTo>
                    <a:pt x="44" y="5"/>
                  </a:lnTo>
                  <a:lnTo>
                    <a:pt x="40" y="2"/>
                  </a:lnTo>
                  <a:lnTo>
                    <a:pt x="36" y="0"/>
                  </a:lnTo>
                  <a:lnTo>
                    <a:pt x="36" y="0"/>
                  </a:lnTo>
                  <a:lnTo>
                    <a:pt x="36" y="0"/>
                  </a:lnTo>
                  <a:lnTo>
                    <a:pt x="36" y="0"/>
                  </a:lnTo>
                  <a:lnTo>
                    <a:pt x="34" y="0"/>
                  </a:lnTo>
                  <a:lnTo>
                    <a:pt x="34" y="0"/>
                  </a:lnTo>
                  <a:lnTo>
                    <a:pt x="34" y="0"/>
                  </a:lnTo>
                  <a:lnTo>
                    <a:pt x="34" y="0"/>
                  </a:lnTo>
                  <a:lnTo>
                    <a:pt x="34" y="0"/>
                  </a:lnTo>
                  <a:lnTo>
                    <a:pt x="40" y="2"/>
                  </a:lnTo>
                  <a:lnTo>
                    <a:pt x="44" y="5"/>
                  </a:lnTo>
                  <a:lnTo>
                    <a:pt x="49" y="9"/>
                  </a:lnTo>
                  <a:lnTo>
                    <a:pt x="53" y="13"/>
                  </a:lnTo>
                  <a:lnTo>
                    <a:pt x="55" y="18"/>
                  </a:lnTo>
                  <a:lnTo>
                    <a:pt x="56" y="23"/>
                  </a:lnTo>
                  <a:lnTo>
                    <a:pt x="57" y="29"/>
                  </a:lnTo>
                  <a:lnTo>
                    <a:pt x="57" y="29"/>
                  </a:lnTo>
                  <a:lnTo>
                    <a:pt x="57" y="35"/>
                  </a:lnTo>
                  <a:lnTo>
                    <a:pt x="56" y="41"/>
                  </a:lnTo>
                  <a:lnTo>
                    <a:pt x="53" y="45"/>
                  </a:lnTo>
                  <a:lnTo>
                    <a:pt x="49" y="49"/>
                  </a:lnTo>
                  <a:lnTo>
                    <a:pt x="44" y="54"/>
                  </a:lnTo>
                  <a:lnTo>
                    <a:pt x="40" y="55"/>
                  </a:lnTo>
                  <a:lnTo>
                    <a:pt x="34" y="58"/>
                  </a:lnTo>
                  <a:lnTo>
                    <a:pt x="29" y="58"/>
                  </a:lnTo>
                  <a:lnTo>
                    <a:pt x="23" y="58"/>
                  </a:lnTo>
                  <a:lnTo>
                    <a:pt x="17" y="55"/>
                  </a:lnTo>
                  <a:lnTo>
                    <a:pt x="13" y="54"/>
                  </a:lnTo>
                  <a:lnTo>
                    <a:pt x="9" y="49"/>
                  </a:lnTo>
                  <a:lnTo>
                    <a:pt x="4" y="45"/>
                  </a:lnTo>
                  <a:lnTo>
                    <a:pt x="1" y="41"/>
                  </a:lnTo>
                  <a:lnTo>
                    <a:pt x="0" y="35"/>
                  </a:lnTo>
                  <a:lnTo>
                    <a:pt x="0" y="29"/>
                  </a:lnTo>
                  <a:lnTo>
                    <a:pt x="0" y="23"/>
                  </a:lnTo>
                  <a:lnTo>
                    <a:pt x="1" y="22"/>
                  </a:lnTo>
                  <a:lnTo>
                    <a:pt x="1" y="22"/>
                  </a:lnTo>
                  <a:lnTo>
                    <a:pt x="1" y="21"/>
                  </a:lnTo>
                  <a:lnTo>
                    <a:pt x="1" y="21"/>
                  </a:lnTo>
                  <a:lnTo>
                    <a:pt x="1" y="21"/>
                  </a:lnTo>
                  <a:lnTo>
                    <a:pt x="1" y="21"/>
                  </a:lnTo>
                  <a:lnTo>
                    <a:pt x="1" y="21"/>
                  </a:lnTo>
                  <a:lnTo>
                    <a:pt x="1" y="21"/>
                  </a:lnTo>
                  <a:lnTo>
                    <a:pt x="1" y="21"/>
                  </a:lnTo>
                  <a:lnTo>
                    <a:pt x="1" y="23"/>
                  </a:lnTo>
                  <a:lnTo>
                    <a:pt x="0" y="29"/>
                  </a:lnTo>
                  <a:lnTo>
                    <a:pt x="1" y="35"/>
                  </a:lnTo>
                  <a:lnTo>
                    <a:pt x="3" y="41"/>
                  </a:lnTo>
                  <a:lnTo>
                    <a:pt x="6" y="45"/>
                  </a:lnTo>
                  <a:lnTo>
                    <a:pt x="9" y="49"/>
                  </a:lnTo>
                  <a:lnTo>
                    <a:pt x="13" y="52"/>
                  </a:lnTo>
                  <a:lnTo>
                    <a:pt x="17" y="55"/>
                  </a:lnTo>
                  <a:lnTo>
                    <a:pt x="23" y="57"/>
                  </a:lnTo>
                  <a:lnTo>
                    <a:pt x="29" y="58"/>
                  </a:lnTo>
                  <a:lnTo>
                    <a:pt x="34" y="57"/>
                  </a:lnTo>
                  <a:lnTo>
                    <a:pt x="40" y="55"/>
                  </a:lnTo>
                  <a:lnTo>
                    <a:pt x="44" y="52"/>
                  </a:lnTo>
                  <a:lnTo>
                    <a:pt x="49" y="49"/>
                  </a:lnTo>
                  <a:lnTo>
                    <a:pt x="53" y="45"/>
                  </a:lnTo>
                  <a:lnTo>
                    <a:pt x="55" y="41"/>
                  </a:lnTo>
                  <a:lnTo>
                    <a:pt x="56" y="35"/>
                  </a:lnTo>
                  <a:lnTo>
                    <a:pt x="57" y="29"/>
                  </a:lnTo>
                  <a:lnTo>
                    <a:pt x="57" y="2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3" name="Freeform 1833"/>
            <p:cNvSpPr>
              <a:spLocks/>
            </p:cNvSpPr>
            <p:nvPr/>
          </p:nvSpPr>
          <p:spPr bwMode="auto">
            <a:xfrm>
              <a:off x="3959" y="2544"/>
              <a:ext cx="57" cy="58"/>
            </a:xfrm>
            <a:custGeom>
              <a:avLst/>
              <a:gdLst>
                <a:gd name="T0" fmla="*/ 56 w 57"/>
                <a:gd name="T1" fmla="*/ 23 h 58"/>
                <a:gd name="T2" fmla="*/ 53 w 57"/>
                <a:gd name="T3" fmla="*/ 13 h 58"/>
                <a:gd name="T4" fmla="*/ 44 w 57"/>
                <a:gd name="T5" fmla="*/ 5 h 58"/>
                <a:gd name="T6" fmla="*/ 34 w 57"/>
                <a:gd name="T7" fmla="*/ 0 h 58"/>
                <a:gd name="T8" fmla="*/ 34 w 57"/>
                <a:gd name="T9" fmla="*/ 0 h 58"/>
                <a:gd name="T10" fmla="*/ 34 w 57"/>
                <a:gd name="T11" fmla="*/ 0 h 58"/>
                <a:gd name="T12" fmla="*/ 33 w 57"/>
                <a:gd name="T13" fmla="*/ 0 h 58"/>
                <a:gd name="T14" fmla="*/ 33 w 57"/>
                <a:gd name="T15" fmla="*/ 2 h 58"/>
                <a:gd name="T16" fmla="*/ 40 w 57"/>
                <a:gd name="T17" fmla="*/ 3 h 58"/>
                <a:gd name="T18" fmla="*/ 49 w 57"/>
                <a:gd name="T19" fmla="*/ 9 h 58"/>
                <a:gd name="T20" fmla="*/ 55 w 57"/>
                <a:gd name="T21" fmla="*/ 18 h 58"/>
                <a:gd name="T22" fmla="*/ 57 w 57"/>
                <a:gd name="T23" fmla="*/ 29 h 58"/>
                <a:gd name="T24" fmla="*/ 56 w 57"/>
                <a:gd name="T25" fmla="*/ 35 h 58"/>
                <a:gd name="T26" fmla="*/ 53 w 57"/>
                <a:gd name="T27" fmla="*/ 45 h 58"/>
                <a:gd name="T28" fmla="*/ 44 w 57"/>
                <a:gd name="T29" fmla="*/ 52 h 58"/>
                <a:gd name="T30" fmla="*/ 34 w 57"/>
                <a:gd name="T31" fmla="*/ 57 h 58"/>
                <a:gd name="T32" fmla="*/ 23 w 57"/>
                <a:gd name="T33" fmla="*/ 57 h 58"/>
                <a:gd name="T34" fmla="*/ 13 w 57"/>
                <a:gd name="T35" fmla="*/ 52 h 58"/>
                <a:gd name="T36" fmla="*/ 6 w 57"/>
                <a:gd name="T37" fmla="*/ 45 h 58"/>
                <a:gd name="T38" fmla="*/ 1 w 57"/>
                <a:gd name="T39" fmla="*/ 35 h 58"/>
                <a:gd name="T40" fmla="*/ 1 w 57"/>
                <a:gd name="T41" fmla="*/ 23 h 58"/>
                <a:gd name="T42" fmla="*/ 1 w 57"/>
                <a:gd name="T43" fmla="*/ 21 h 58"/>
                <a:gd name="T44" fmla="*/ 1 w 57"/>
                <a:gd name="T45" fmla="*/ 21 h 58"/>
                <a:gd name="T46" fmla="*/ 1 w 57"/>
                <a:gd name="T47" fmla="*/ 21 h 58"/>
                <a:gd name="T48" fmla="*/ 3 w 57"/>
                <a:gd name="T49" fmla="*/ 19 h 58"/>
                <a:gd name="T50" fmla="*/ 1 w 57"/>
                <a:gd name="T51" fmla="*/ 23 h 58"/>
                <a:gd name="T52" fmla="*/ 1 w 57"/>
                <a:gd name="T53" fmla="*/ 35 h 58"/>
                <a:gd name="T54" fmla="*/ 6 w 57"/>
                <a:gd name="T55" fmla="*/ 45 h 58"/>
                <a:gd name="T56" fmla="*/ 13 w 57"/>
                <a:gd name="T57" fmla="*/ 52 h 58"/>
                <a:gd name="T58" fmla="*/ 23 w 57"/>
                <a:gd name="T59" fmla="*/ 57 h 58"/>
                <a:gd name="T60" fmla="*/ 34 w 57"/>
                <a:gd name="T61" fmla="*/ 57 h 58"/>
                <a:gd name="T62" fmla="*/ 44 w 57"/>
                <a:gd name="T63" fmla="*/ 52 h 58"/>
                <a:gd name="T64" fmla="*/ 52 w 57"/>
                <a:gd name="T65" fmla="*/ 45 h 58"/>
                <a:gd name="T66" fmla="*/ 56 w 57"/>
                <a:gd name="T67" fmla="*/ 35 h 58"/>
                <a:gd name="T68" fmla="*/ 57 w 57"/>
                <a:gd name="T6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58">
                  <a:moveTo>
                    <a:pt x="57" y="29"/>
                  </a:moveTo>
                  <a:lnTo>
                    <a:pt x="56" y="23"/>
                  </a:lnTo>
                  <a:lnTo>
                    <a:pt x="55" y="18"/>
                  </a:lnTo>
                  <a:lnTo>
                    <a:pt x="53" y="13"/>
                  </a:lnTo>
                  <a:lnTo>
                    <a:pt x="49" y="9"/>
                  </a:lnTo>
                  <a:lnTo>
                    <a:pt x="44" y="5"/>
                  </a:lnTo>
                  <a:lnTo>
                    <a:pt x="40" y="2"/>
                  </a:lnTo>
                  <a:lnTo>
                    <a:pt x="34" y="0"/>
                  </a:lnTo>
                  <a:lnTo>
                    <a:pt x="34" y="0"/>
                  </a:lnTo>
                  <a:lnTo>
                    <a:pt x="34" y="0"/>
                  </a:lnTo>
                  <a:lnTo>
                    <a:pt x="34" y="0"/>
                  </a:lnTo>
                  <a:lnTo>
                    <a:pt x="34" y="0"/>
                  </a:lnTo>
                  <a:lnTo>
                    <a:pt x="34" y="0"/>
                  </a:lnTo>
                  <a:lnTo>
                    <a:pt x="33" y="0"/>
                  </a:lnTo>
                  <a:lnTo>
                    <a:pt x="33" y="2"/>
                  </a:lnTo>
                  <a:lnTo>
                    <a:pt x="33" y="2"/>
                  </a:lnTo>
                  <a:lnTo>
                    <a:pt x="34" y="2"/>
                  </a:lnTo>
                  <a:lnTo>
                    <a:pt x="40" y="3"/>
                  </a:lnTo>
                  <a:lnTo>
                    <a:pt x="44" y="6"/>
                  </a:lnTo>
                  <a:lnTo>
                    <a:pt x="49" y="9"/>
                  </a:lnTo>
                  <a:lnTo>
                    <a:pt x="52" y="13"/>
                  </a:lnTo>
                  <a:lnTo>
                    <a:pt x="55" y="18"/>
                  </a:lnTo>
                  <a:lnTo>
                    <a:pt x="56" y="23"/>
                  </a:lnTo>
                  <a:lnTo>
                    <a:pt x="57" y="29"/>
                  </a:lnTo>
                  <a:lnTo>
                    <a:pt x="57" y="29"/>
                  </a:lnTo>
                  <a:lnTo>
                    <a:pt x="56" y="35"/>
                  </a:lnTo>
                  <a:lnTo>
                    <a:pt x="55" y="41"/>
                  </a:lnTo>
                  <a:lnTo>
                    <a:pt x="53" y="45"/>
                  </a:lnTo>
                  <a:lnTo>
                    <a:pt x="49" y="49"/>
                  </a:lnTo>
                  <a:lnTo>
                    <a:pt x="44" y="52"/>
                  </a:lnTo>
                  <a:lnTo>
                    <a:pt x="40" y="55"/>
                  </a:lnTo>
                  <a:lnTo>
                    <a:pt x="34" y="57"/>
                  </a:lnTo>
                  <a:lnTo>
                    <a:pt x="29" y="58"/>
                  </a:lnTo>
                  <a:lnTo>
                    <a:pt x="23" y="57"/>
                  </a:lnTo>
                  <a:lnTo>
                    <a:pt x="17" y="55"/>
                  </a:lnTo>
                  <a:lnTo>
                    <a:pt x="13" y="52"/>
                  </a:lnTo>
                  <a:lnTo>
                    <a:pt x="9" y="49"/>
                  </a:lnTo>
                  <a:lnTo>
                    <a:pt x="6" y="45"/>
                  </a:lnTo>
                  <a:lnTo>
                    <a:pt x="3" y="41"/>
                  </a:lnTo>
                  <a:lnTo>
                    <a:pt x="1" y="35"/>
                  </a:lnTo>
                  <a:lnTo>
                    <a:pt x="0" y="29"/>
                  </a:lnTo>
                  <a:lnTo>
                    <a:pt x="1" y="23"/>
                  </a:lnTo>
                  <a:lnTo>
                    <a:pt x="1" y="21"/>
                  </a:lnTo>
                  <a:lnTo>
                    <a:pt x="1" y="21"/>
                  </a:lnTo>
                  <a:lnTo>
                    <a:pt x="1" y="21"/>
                  </a:lnTo>
                  <a:lnTo>
                    <a:pt x="1" y="21"/>
                  </a:lnTo>
                  <a:lnTo>
                    <a:pt x="1" y="21"/>
                  </a:lnTo>
                  <a:lnTo>
                    <a:pt x="1" y="21"/>
                  </a:lnTo>
                  <a:lnTo>
                    <a:pt x="3" y="21"/>
                  </a:lnTo>
                  <a:lnTo>
                    <a:pt x="3" y="19"/>
                  </a:lnTo>
                  <a:lnTo>
                    <a:pt x="3" y="19"/>
                  </a:lnTo>
                  <a:lnTo>
                    <a:pt x="1" y="23"/>
                  </a:lnTo>
                  <a:lnTo>
                    <a:pt x="0" y="29"/>
                  </a:lnTo>
                  <a:lnTo>
                    <a:pt x="1" y="35"/>
                  </a:lnTo>
                  <a:lnTo>
                    <a:pt x="3" y="39"/>
                  </a:lnTo>
                  <a:lnTo>
                    <a:pt x="6" y="45"/>
                  </a:lnTo>
                  <a:lnTo>
                    <a:pt x="9" y="49"/>
                  </a:lnTo>
                  <a:lnTo>
                    <a:pt x="13" y="52"/>
                  </a:lnTo>
                  <a:lnTo>
                    <a:pt x="17" y="55"/>
                  </a:lnTo>
                  <a:lnTo>
                    <a:pt x="23" y="57"/>
                  </a:lnTo>
                  <a:lnTo>
                    <a:pt x="29" y="57"/>
                  </a:lnTo>
                  <a:lnTo>
                    <a:pt x="34" y="57"/>
                  </a:lnTo>
                  <a:lnTo>
                    <a:pt x="40" y="55"/>
                  </a:lnTo>
                  <a:lnTo>
                    <a:pt x="44" y="52"/>
                  </a:lnTo>
                  <a:lnTo>
                    <a:pt x="49" y="49"/>
                  </a:lnTo>
                  <a:lnTo>
                    <a:pt x="52" y="45"/>
                  </a:lnTo>
                  <a:lnTo>
                    <a:pt x="55" y="39"/>
                  </a:lnTo>
                  <a:lnTo>
                    <a:pt x="56" y="35"/>
                  </a:lnTo>
                  <a:lnTo>
                    <a:pt x="57" y="29"/>
                  </a:lnTo>
                  <a:lnTo>
                    <a:pt x="57" y="29"/>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4" name="Freeform 1834"/>
            <p:cNvSpPr>
              <a:spLocks/>
            </p:cNvSpPr>
            <p:nvPr/>
          </p:nvSpPr>
          <p:spPr bwMode="auto">
            <a:xfrm>
              <a:off x="3959" y="2546"/>
              <a:ext cx="57" cy="55"/>
            </a:xfrm>
            <a:custGeom>
              <a:avLst/>
              <a:gdLst>
                <a:gd name="T0" fmla="*/ 56 w 57"/>
                <a:gd name="T1" fmla="*/ 21 h 55"/>
                <a:gd name="T2" fmla="*/ 52 w 57"/>
                <a:gd name="T3" fmla="*/ 11 h 55"/>
                <a:gd name="T4" fmla="*/ 44 w 57"/>
                <a:gd name="T5" fmla="*/ 4 h 55"/>
                <a:gd name="T6" fmla="*/ 34 w 57"/>
                <a:gd name="T7" fmla="*/ 0 h 55"/>
                <a:gd name="T8" fmla="*/ 33 w 57"/>
                <a:gd name="T9" fmla="*/ 0 h 55"/>
                <a:gd name="T10" fmla="*/ 33 w 57"/>
                <a:gd name="T11" fmla="*/ 0 h 55"/>
                <a:gd name="T12" fmla="*/ 33 w 57"/>
                <a:gd name="T13" fmla="*/ 0 h 55"/>
                <a:gd name="T14" fmla="*/ 32 w 57"/>
                <a:gd name="T15" fmla="*/ 0 h 55"/>
                <a:gd name="T16" fmla="*/ 34 w 57"/>
                <a:gd name="T17" fmla="*/ 0 h 55"/>
                <a:gd name="T18" fmla="*/ 44 w 57"/>
                <a:gd name="T19" fmla="*/ 4 h 55"/>
                <a:gd name="T20" fmla="*/ 52 w 57"/>
                <a:gd name="T21" fmla="*/ 11 h 55"/>
                <a:gd name="T22" fmla="*/ 56 w 57"/>
                <a:gd name="T23" fmla="*/ 21 h 55"/>
                <a:gd name="T24" fmla="*/ 57 w 57"/>
                <a:gd name="T25" fmla="*/ 27 h 55"/>
                <a:gd name="T26" fmla="*/ 55 w 57"/>
                <a:gd name="T27" fmla="*/ 37 h 55"/>
                <a:gd name="T28" fmla="*/ 49 w 57"/>
                <a:gd name="T29" fmla="*/ 47 h 55"/>
                <a:gd name="T30" fmla="*/ 40 w 57"/>
                <a:gd name="T31" fmla="*/ 53 h 55"/>
                <a:gd name="T32" fmla="*/ 29 w 57"/>
                <a:gd name="T33" fmla="*/ 55 h 55"/>
                <a:gd name="T34" fmla="*/ 17 w 57"/>
                <a:gd name="T35" fmla="*/ 53 h 55"/>
                <a:gd name="T36" fmla="*/ 9 w 57"/>
                <a:gd name="T37" fmla="*/ 47 h 55"/>
                <a:gd name="T38" fmla="*/ 3 w 57"/>
                <a:gd name="T39" fmla="*/ 37 h 55"/>
                <a:gd name="T40" fmla="*/ 0 w 57"/>
                <a:gd name="T41" fmla="*/ 27 h 55"/>
                <a:gd name="T42" fmla="*/ 3 w 57"/>
                <a:gd name="T43" fmla="*/ 17 h 55"/>
                <a:gd name="T44" fmla="*/ 3 w 57"/>
                <a:gd name="T45" fmla="*/ 17 h 55"/>
                <a:gd name="T46" fmla="*/ 3 w 57"/>
                <a:gd name="T47" fmla="*/ 17 h 55"/>
                <a:gd name="T48" fmla="*/ 3 w 57"/>
                <a:gd name="T49" fmla="*/ 17 h 55"/>
                <a:gd name="T50" fmla="*/ 3 w 57"/>
                <a:gd name="T51" fmla="*/ 17 h 55"/>
                <a:gd name="T52" fmla="*/ 1 w 57"/>
                <a:gd name="T53" fmla="*/ 27 h 55"/>
                <a:gd name="T54" fmla="*/ 3 w 57"/>
                <a:gd name="T55" fmla="*/ 37 h 55"/>
                <a:gd name="T56" fmla="*/ 9 w 57"/>
                <a:gd name="T57" fmla="*/ 46 h 55"/>
                <a:gd name="T58" fmla="*/ 19 w 57"/>
                <a:gd name="T59" fmla="*/ 52 h 55"/>
                <a:gd name="T60" fmla="*/ 29 w 57"/>
                <a:gd name="T61" fmla="*/ 55 h 55"/>
                <a:gd name="T62" fmla="*/ 39 w 57"/>
                <a:gd name="T63" fmla="*/ 52 h 55"/>
                <a:gd name="T64" fmla="*/ 49 w 57"/>
                <a:gd name="T65" fmla="*/ 46 h 55"/>
                <a:gd name="T66" fmla="*/ 55 w 57"/>
                <a:gd name="T67" fmla="*/ 37 h 55"/>
                <a:gd name="T68" fmla="*/ 56 w 57"/>
                <a:gd name="T6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55">
                  <a:moveTo>
                    <a:pt x="57" y="27"/>
                  </a:moveTo>
                  <a:lnTo>
                    <a:pt x="56" y="21"/>
                  </a:lnTo>
                  <a:lnTo>
                    <a:pt x="55" y="16"/>
                  </a:lnTo>
                  <a:lnTo>
                    <a:pt x="52" y="11"/>
                  </a:lnTo>
                  <a:lnTo>
                    <a:pt x="49" y="7"/>
                  </a:lnTo>
                  <a:lnTo>
                    <a:pt x="44" y="4"/>
                  </a:lnTo>
                  <a:lnTo>
                    <a:pt x="40" y="1"/>
                  </a:lnTo>
                  <a:lnTo>
                    <a:pt x="34" y="0"/>
                  </a:lnTo>
                  <a:lnTo>
                    <a:pt x="33" y="0"/>
                  </a:lnTo>
                  <a:lnTo>
                    <a:pt x="33" y="0"/>
                  </a:lnTo>
                  <a:lnTo>
                    <a:pt x="33" y="0"/>
                  </a:lnTo>
                  <a:lnTo>
                    <a:pt x="33" y="0"/>
                  </a:lnTo>
                  <a:lnTo>
                    <a:pt x="33" y="0"/>
                  </a:lnTo>
                  <a:lnTo>
                    <a:pt x="33" y="0"/>
                  </a:lnTo>
                  <a:lnTo>
                    <a:pt x="32" y="0"/>
                  </a:lnTo>
                  <a:lnTo>
                    <a:pt x="32" y="0"/>
                  </a:lnTo>
                  <a:lnTo>
                    <a:pt x="32" y="0"/>
                  </a:lnTo>
                  <a:lnTo>
                    <a:pt x="34" y="0"/>
                  </a:lnTo>
                  <a:lnTo>
                    <a:pt x="39" y="1"/>
                  </a:lnTo>
                  <a:lnTo>
                    <a:pt x="44" y="4"/>
                  </a:lnTo>
                  <a:lnTo>
                    <a:pt x="49" y="7"/>
                  </a:lnTo>
                  <a:lnTo>
                    <a:pt x="52" y="11"/>
                  </a:lnTo>
                  <a:lnTo>
                    <a:pt x="55" y="16"/>
                  </a:lnTo>
                  <a:lnTo>
                    <a:pt x="56" y="21"/>
                  </a:lnTo>
                  <a:lnTo>
                    <a:pt x="56" y="27"/>
                  </a:lnTo>
                  <a:lnTo>
                    <a:pt x="57" y="27"/>
                  </a:lnTo>
                  <a:lnTo>
                    <a:pt x="56" y="33"/>
                  </a:lnTo>
                  <a:lnTo>
                    <a:pt x="55" y="37"/>
                  </a:lnTo>
                  <a:lnTo>
                    <a:pt x="52" y="43"/>
                  </a:lnTo>
                  <a:lnTo>
                    <a:pt x="49" y="47"/>
                  </a:lnTo>
                  <a:lnTo>
                    <a:pt x="44" y="50"/>
                  </a:lnTo>
                  <a:lnTo>
                    <a:pt x="40" y="53"/>
                  </a:lnTo>
                  <a:lnTo>
                    <a:pt x="34" y="55"/>
                  </a:lnTo>
                  <a:lnTo>
                    <a:pt x="29" y="55"/>
                  </a:lnTo>
                  <a:lnTo>
                    <a:pt x="23" y="55"/>
                  </a:lnTo>
                  <a:lnTo>
                    <a:pt x="17" y="53"/>
                  </a:lnTo>
                  <a:lnTo>
                    <a:pt x="13" y="50"/>
                  </a:lnTo>
                  <a:lnTo>
                    <a:pt x="9" y="47"/>
                  </a:lnTo>
                  <a:lnTo>
                    <a:pt x="6" y="43"/>
                  </a:lnTo>
                  <a:lnTo>
                    <a:pt x="3" y="37"/>
                  </a:lnTo>
                  <a:lnTo>
                    <a:pt x="1" y="33"/>
                  </a:lnTo>
                  <a:lnTo>
                    <a:pt x="0" y="27"/>
                  </a:lnTo>
                  <a:lnTo>
                    <a:pt x="1" y="21"/>
                  </a:lnTo>
                  <a:lnTo>
                    <a:pt x="3" y="17"/>
                  </a:lnTo>
                  <a:lnTo>
                    <a:pt x="3" y="17"/>
                  </a:lnTo>
                  <a:lnTo>
                    <a:pt x="3" y="17"/>
                  </a:lnTo>
                  <a:lnTo>
                    <a:pt x="3" y="17"/>
                  </a:lnTo>
                  <a:lnTo>
                    <a:pt x="3" y="17"/>
                  </a:lnTo>
                  <a:lnTo>
                    <a:pt x="3" y="17"/>
                  </a:lnTo>
                  <a:lnTo>
                    <a:pt x="3" y="17"/>
                  </a:lnTo>
                  <a:lnTo>
                    <a:pt x="3" y="17"/>
                  </a:lnTo>
                  <a:lnTo>
                    <a:pt x="3" y="17"/>
                  </a:lnTo>
                  <a:lnTo>
                    <a:pt x="1" y="21"/>
                  </a:lnTo>
                  <a:lnTo>
                    <a:pt x="1" y="27"/>
                  </a:lnTo>
                  <a:lnTo>
                    <a:pt x="1" y="33"/>
                  </a:lnTo>
                  <a:lnTo>
                    <a:pt x="3" y="37"/>
                  </a:lnTo>
                  <a:lnTo>
                    <a:pt x="6" y="42"/>
                  </a:lnTo>
                  <a:lnTo>
                    <a:pt x="9" y="46"/>
                  </a:lnTo>
                  <a:lnTo>
                    <a:pt x="13" y="50"/>
                  </a:lnTo>
                  <a:lnTo>
                    <a:pt x="19" y="52"/>
                  </a:lnTo>
                  <a:lnTo>
                    <a:pt x="23" y="55"/>
                  </a:lnTo>
                  <a:lnTo>
                    <a:pt x="29" y="55"/>
                  </a:lnTo>
                  <a:lnTo>
                    <a:pt x="34" y="55"/>
                  </a:lnTo>
                  <a:lnTo>
                    <a:pt x="39" y="52"/>
                  </a:lnTo>
                  <a:lnTo>
                    <a:pt x="44" y="50"/>
                  </a:lnTo>
                  <a:lnTo>
                    <a:pt x="49" y="46"/>
                  </a:lnTo>
                  <a:lnTo>
                    <a:pt x="52" y="42"/>
                  </a:lnTo>
                  <a:lnTo>
                    <a:pt x="55" y="37"/>
                  </a:lnTo>
                  <a:lnTo>
                    <a:pt x="56" y="33"/>
                  </a:lnTo>
                  <a:lnTo>
                    <a:pt x="56" y="27"/>
                  </a:lnTo>
                  <a:lnTo>
                    <a:pt x="57"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5" name="Freeform 1835"/>
            <p:cNvSpPr>
              <a:spLocks/>
            </p:cNvSpPr>
            <p:nvPr/>
          </p:nvSpPr>
          <p:spPr bwMode="auto">
            <a:xfrm>
              <a:off x="3960" y="2546"/>
              <a:ext cx="55" cy="55"/>
            </a:xfrm>
            <a:custGeom>
              <a:avLst/>
              <a:gdLst>
                <a:gd name="T0" fmla="*/ 55 w 55"/>
                <a:gd name="T1" fmla="*/ 21 h 55"/>
                <a:gd name="T2" fmla="*/ 51 w 55"/>
                <a:gd name="T3" fmla="*/ 11 h 55"/>
                <a:gd name="T4" fmla="*/ 43 w 55"/>
                <a:gd name="T5" fmla="*/ 4 h 55"/>
                <a:gd name="T6" fmla="*/ 33 w 55"/>
                <a:gd name="T7" fmla="*/ 0 h 55"/>
                <a:gd name="T8" fmla="*/ 31 w 55"/>
                <a:gd name="T9" fmla="*/ 0 h 55"/>
                <a:gd name="T10" fmla="*/ 31 w 55"/>
                <a:gd name="T11" fmla="*/ 0 h 55"/>
                <a:gd name="T12" fmla="*/ 31 w 55"/>
                <a:gd name="T13" fmla="*/ 0 h 55"/>
                <a:gd name="T14" fmla="*/ 29 w 55"/>
                <a:gd name="T15" fmla="*/ 0 h 55"/>
                <a:gd name="T16" fmla="*/ 33 w 55"/>
                <a:gd name="T17" fmla="*/ 0 h 55"/>
                <a:gd name="T18" fmla="*/ 43 w 55"/>
                <a:gd name="T19" fmla="*/ 4 h 55"/>
                <a:gd name="T20" fmla="*/ 51 w 55"/>
                <a:gd name="T21" fmla="*/ 11 h 55"/>
                <a:gd name="T22" fmla="*/ 54 w 55"/>
                <a:gd name="T23" fmla="*/ 21 h 55"/>
                <a:gd name="T24" fmla="*/ 55 w 55"/>
                <a:gd name="T25" fmla="*/ 27 h 55"/>
                <a:gd name="T26" fmla="*/ 54 w 55"/>
                <a:gd name="T27" fmla="*/ 37 h 55"/>
                <a:gd name="T28" fmla="*/ 48 w 55"/>
                <a:gd name="T29" fmla="*/ 46 h 55"/>
                <a:gd name="T30" fmla="*/ 38 w 55"/>
                <a:gd name="T31" fmla="*/ 52 h 55"/>
                <a:gd name="T32" fmla="*/ 28 w 55"/>
                <a:gd name="T33" fmla="*/ 55 h 55"/>
                <a:gd name="T34" fmla="*/ 18 w 55"/>
                <a:gd name="T35" fmla="*/ 52 h 55"/>
                <a:gd name="T36" fmla="*/ 8 w 55"/>
                <a:gd name="T37" fmla="*/ 46 h 55"/>
                <a:gd name="T38" fmla="*/ 2 w 55"/>
                <a:gd name="T39" fmla="*/ 37 h 55"/>
                <a:gd name="T40" fmla="*/ 0 w 55"/>
                <a:gd name="T41" fmla="*/ 27 h 55"/>
                <a:gd name="T42" fmla="*/ 2 w 55"/>
                <a:gd name="T43" fmla="*/ 17 h 55"/>
                <a:gd name="T44" fmla="*/ 2 w 55"/>
                <a:gd name="T45" fmla="*/ 17 h 55"/>
                <a:gd name="T46" fmla="*/ 3 w 55"/>
                <a:gd name="T47" fmla="*/ 16 h 55"/>
                <a:gd name="T48" fmla="*/ 3 w 55"/>
                <a:gd name="T49" fmla="*/ 16 h 55"/>
                <a:gd name="T50" fmla="*/ 3 w 55"/>
                <a:gd name="T51" fmla="*/ 16 h 55"/>
                <a:gd name="T52" fmla="*/ 2 w 55"/>
                <a:gd name="T53" fmla="*/ 21 h 55"/>
                <a:gd name="T54" fmla="*/ 2 w 55"/>
                <a:gd name="T55" fmla="*/ 33 h 55"/>
                <a:gd name="T56" fmla="*/ 5 w 55"/>
                <a:gd name="T57" fmla="*/ 42 h 55"/>
                <a:gd name="T58" fmla="*/ 12 w 55"/>
                <a:gd name="T59" fmla="*/ 49 h 55"/>
                <a:gd name="T60" fmla="*/ 22 w 55"/>
                <a:gd name="T61" fmla="*/ 53 h 55"/>
                <a:gd name="T62" fmla="*/ 33 w 55"/>
                <a:gd name="T63" fmla="*/ 53 h 55"/>
                <a:gd name="T64" fmla="*/ 43 w 55"/>
                <a:gd name="T65" fmla="*/ 49 h 55"/>
                <a:gd name="T66" fmla="*/ 51 w 55"/>
                <a:gd name="T67" fmla="*/ 42 h 55"/>
                <a:gd name="T68" fmla="*/ 54 w 55"/>
                <a:gd name="T69" fmla="*/ 33 h 55"/>
                <a:gd name="T70" fmla="*/ 55 w 55"/>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5">
                  <a:moveTo>
                    <a:pt x="55" y="27"/>
                  </a:moveTo>
                  <a:lnTo>
                    <a:pt x="55" y="21"/>
                  </a:lnTo>
                  <a:lnTo>
                    <a:pt x="54" y="16"/>
                  </a:lnTo>
                  <a:lnTo>
                    <a:pt x="51" y="11"/>
                  </a:lnTo>
                  <a:lnTo>
                    <a:pt x="48" y="7"/>
                  </a:lnTo>
                  <a:lnTo>
                    <a:pt x="43" y="4"/>
                  </a:lnTo>
                  <a:lnTo>
                    <a:pt x="38" y="1"/>
                  </a:lnTo>
                  <a:lnTo>
                    <a:pt x="33" y="0"/>
                  </a:lnTo>
                  <a:lnTo>
                    <a:pt x="31" y="0"/>
                  </a:lnTo>
                  <a:lnTo>
                    <a:pt x="31" y="0"/>
                  </a:lnTo>
                  <a:lnTo>
                    <a:pt x="31" y="0"/>
                  </a:lnTo>
                  <a:lnTo>
                    <a:pt x="31" y="0"/>
                  </a:lnTo>
                  <a:lnTo>
                    <a:pt x="31" y="0"/>
                  </a:lnTo>
                  <a:lnTo>
                    <a:pt x="31" y="0"/>
                  </a:lnTo>
                  <a:lnTo>
                    <a:pt x="31" y="0"/>
                  </a:lnTo>
                  <a:lnTo>
                    <a:pt x="29" y="0"/>
                  </a:lnTo>
                  <a:lnTo>
                    <a:pt x="29" y="0"/>
                  </a:lnTo>
                  <a:lnTo>
                    <a:pt x="33" y="0"/>
                  </a:lnTo>
                  <a:lnTo>
                    <a:pt x="38" y="1"/>
                  </a:lnTo>
                  <a:lnTo>
                    <a:pt x="43" y="4"/>
                  </a:lnTo>
                  <a:lnTo>
                    <a:pt x="46" y="7"/>
                  </a:lnTo>
                  <a:lnTo>
                    <a:pt x="51" y="11"/>
                  </a:lnTo>
                  <a:lnTo>
                    <a:pt x="52" y="16"/>
                  </a:lnTo>
                  <a:lnTo>
                    <a:pt x="54" y="21"/>
                  </a:lnTo>
                  <a:lnTo>
                    <a:pt x="55" y="27"/>
                  </a:lnTo>
                  <a:lnTo>
                    <a:pt x="55" y="27"/>
                  </a:lnTo>
                  <a:lnTo>
                    <a:pt x="55" y="33"/>
                  </a:lnTo>
                  <a:lnTo>
                    <a:pt x="54" y="37"/>
                  </a:lnTo>
                  <a:lnTo>
                    <a:pt x="51" y="42"/>
                  </a:lnTo>
                  <a:lnTo>
                    <a:pt x="48" y="46"/>
                  </a:lnTo>
                  <a:lnTo>
                    <a:pt x="43" y="50"/>
                  </a:lnTo>
                  <a:lnTo>
                    <a:pt x="38" y="52"/>
                  </a:lnTo>
                  <a:lnTo>
                    <a:pt x="33" y="55"/>
                  </a:lnTo>
                  <a:lnTo>
                    <a:pt x="28" y="55"/>
                  </a:lnTo>
                  <a:lnTo>
                    <a:pt x="22" y="55"/>
                  </a:lnTo>
                  <a:lnTo>
                    <a:pt x="18" y="52"/>
                  </a:lnTo>
                  <a:lnTo>
                    <a:pt x="12" y="50"/>
                  </a:lnTo>
                  <a:lnTo>
                    <a:pt x="8" y="46"/>
                  </a:lnTo>
                  <a:lnTo>
                    <a:pt x="5" y="42"/>
                  </a:lnTo>
                  <a:lnTo>
                    <a:pt x="2" y="37"/>
                  </a:lnTo>
                  <a:lnTo>
                    <a:pt x="0" y="33"/>
                  </a:lnTo>
                  <a:lnTo>
                    <a:pt x="0" y="27"/>
                  </a:lnTo>
                  <a:lnTo>
                    <a:pt x="0" y="21"/>
                  </a:lnTo>
                  <a:lnTo>
                    <a:pt x="2" y="17"/>
                  </a:lnTo>
                  <a:lnTo>
                    <a:pt x="2" y="17"/>
                  </a:lnTo>
                  <a:lnTo>
                    <a:pt x="2" y="17"/>
                  </a:lnTo>
                  <a:lnTo>
                    <a:pt x="2" y="17"/>
                  </a:lnTo>
                  <a:lnTo>
                    <a:pt x="3" y="16"/>
                  </a:lnTo>
                  <a:lnTo>
                    <a:pt x="3" y="16"/>
                  </a:lnTo>
                  <a:lnTo>
                    <a:pt x="3" y="16"/>
                  </a:lnTo>
                  <a:lnTo>
                    <a:pt x="3" y="16"/>
                  </a:lnTo>
                  <a:lnTo>
                    <a:pt x="3" y="16"/>
                  </a:lnTo>
                  <a:lnTo>
                    <a:pt x="3" y="16"/>
                  </a:lnTo>
                  <a:lnTo>
                    <a:pt x="2" y="21"/>
                  </a:lnTo>
                  <a:lnTo>
                    <a:pt x="0" y="27"/>
                  </a:lnTo>
                  <a:lnTo>
                    <a:pt x="2" y="33"/>
                  </a:lnTo>
                  <a:lnTo>
                    <a:pt x="3" y="37"/>
                  </a:lnTo>
                  <a:lnTo>
                    <a:pt x="5" y="42"/>
                  </a:lnTo>
                  <a:lnTo>
                    <a:pt x="9" y="46"/>
                  </a:lnTo>
                  <a:lnTo>
                    <a:pt x="12" y="49"/>
                  </a:lnTo>
                  <a:lnTo>
                    <a:pt x="18" y="52"/>
                  </a:lnTo>
                  <a:lnTo>
                    <a:pt x="22" y="53"/>
                  </a:lnTo>
                  <a:lnTo>
                    <a:pt x="28" y="55"/>
                  </a:lnTo>
                  <a:lnTo>
                    <a:pt x="33" y="53"/>
                  </a:lnTo>
                  <a:lnTo>
                    <a:pt x="38" y="52"/>
                  </a:lnTo>
                  <a:lnTo>
                    <a:pt x="43" y="49"/>
                  </a:lnTo>
                  <a:lnTo>
                    <a:pt x="46" y="46"/>
                  </a:lnTo>
                  <a:lnTo>
                    <a:pt x="51" y="42"/>
                  </a:lnTo>
                  <a:lnTo>
                    <a:pt x="52" y="37"/>
                  </a:lnTo>
                  <a:lnTo>
                    <a:pt x="54" y="33"/>
                  </a:lnTo>
                  <a:lnTo>
                    <a:pt x="55" y="27"/>
                  </a:lnTo>
                  <a:lnTo>
                    <a:pt x="55"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6" name="Freeform 1836"/>
            <p:cNvSpPr>
              <a:spLocks/>
            </p:cNvSpPr>
            <p:nvPr/>
          </p:nvSpPr>
          <p:spPr bwMode="auto">
            <a:xfrm>
              <a:off x="3960" y="2546"/>
              <a:ext cx="55" cy="55"/>
            </a:xfrm>
            <a:custGeom>
              <a:avLst/>
              <a:gdLst>
                <a:gd name="T0" fmla="*/ 54 w 55"/>
                <a:gd name="T1" fmla="*/ 21 h 55"/>
                <a:gd name="T2" fmla="*/ 51 w 55"/>
                <a:gd name="T3" fmla="*/ 11 h 55"/>
                <a:gd name="T4" fmla="*/ 43 w 55"/>
                <a:gd name="T5" fmla="*/ 4 h 55"/>
                <a:gd name="T6" fmla="*/ 33 w 55"/>
                <a:gd name="T7" fmla="*/ 0 h 55"/>
                <a:gd name="T8" fmla="*/ 29 w 55"/>
                <a:gd name="T9" fmla="*/ 0 h 55"/>
                <a:gd name="T10" fmla="*/ 29 w 55"/>
                <a:gd name="T11" fmla="*/ 0 h 55"/>
                <a:gd name="T12" fmla="*/ 29 w 55"/>
                <a:gd name="T13" fmla="*/ 0 h 55"/>
                <a:gd name="T14" fmla="*/ 29 w 55"/>
                <a:gd name="T15" fmla="*/ 0 h 55"/>
                <a:gd name="T16" fmla="*/ 33 w 55"/>
                <a:gd name="T17" fmla="*/ 1 h 55"/>
                <a:gd name="T18" fmla="*/ 42 w 55"/>
                <a:gd name="T19" fmla="*/ 4 h 55"/>
                <a:gd name="T20" fmla="*/ 49 w 55"/>
                <a:gd name="T21" fmla="*/ 11 h 55"/>
                <a:gd name="T22" fmla="*/ 54 w 55"/>
                <a:gd name="T23" fmla="*/ 21 h 55"/>
                <a:gd name="T24" fmla="*/ 55 w 55"/>
                <a:gd name="T25" fmla="*/ 27 h 55"/>
                <a:gd name="T26" fmla="*/ 52 w 55"/>
                <a:gd name="T27" fmla="*/ 37 h 55"/>
                <a:gd name="T28" fmla="*/ 46 w 55"/>
                <a:gd name="T29" fmla="*/ 46 h 55"/>
                <a:gd name="T30" fmla="*/ 38 w 55"/>
                <a:gd name="T31" fmla="*/ 52 h 55"/>
                <a:gd name="T32" fmla="*/ 28 w 55"/>
                <a:gd name="T33" fmla="*/ 55 h 55"/>
                <a:gd name="T34" fmla="*/ 18 w 55"/>
                <a:gd name="T35" fmla="*/ 52 h 55"/>
                <a:gd name="T36" fmla="*/ 9 w 55"/>
                <a:gd name="T37" fmla="*/ 46 h 55"/>
                <a:gd name="T38" fmla="*/ 3 w 55"/>
                <a:gd name="T39" fmla="*/ 37 h 55"/>
                <a:gd name="T40" fmla="*/ 0 w 55"/>
                <a:gd name="T41" fmla="*/ 27 h 55"/>
                <a:gd name="T42" fmla="*/ 3 w 55"/>
                <a:gd name="T43" fmla="*/ 16 h 55"/>
                <a:gd name="T44" fmla="*/ 3 w 55"/>
                <a:gd name="T45" fmla="*/ 16 h 55"/>
                <a:gd name="T46" fmla="*/ 3 w 55"/>
                <a:gd name="T47" fmla="*/ 16 h 55"/>
                <a:gd name="T48" fmla="*/ 3 w 55"/>
                <a:gd name="T49" fmla="*/ 16 h 55"/>
                <a:gd name="T50" fmla="*/ 5 w 55"/>
                <a:gd name="T51" fmla="*/ 14 h 55"/>
                <a:gd name="T52" fmla="*/ 3 w 55"/>
                <a:gd name="T53" fmla="*/ 17 h 55"/>
                <a:gd name="T54" fmla="*/ 2 w 55"/>
                <a:gd name="T55" fmla="*/ 27 h 55"/>
                <a:gd name="T56" fmla="*/ 3 w 55"/>
                <a:gd name="T57" fmla="*/ 37 h 55"/>
                <a:gd name="T58" fmla="*/ 9 w 55"/>
                <a:gd name="T59" fmla="*/ 46 h 55"/>
                <a:gd name="T60" fmla="*/ 18 w 55"/>
                <a:gd name="T61" fmla="*/ 52 h 55"/>
                <a:gd name="T62" fmla="*/ 28 w 55"/>
                <a:gd name="T63" fmla="*/ 53 h 55"/>
                <a:gd name="T64" fmla="*/ 38 w 55"/>
                <a:gd name="T65" fmla="*/ 52 h 55"/>
                <a:gd name="T66" fmla="*/ 46 w 55"/>
                <a:gd name="T67" fmla="*/ 46 h 55"/>
                <a:gd name="T68" fmla="*/ 52 w 55"/>
                <a:gd name="T69" fmla="*/ 37 h 55"/>
                <a:gd name="T70" fmla="*/ 54 w 55"/>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5">
                  <a:moveTo>
                    <a:pt x="55" y="27"/>
                  </a:moveTo>
                  <a:lnTo>
                    <a:pt x="54" y="21"/>
                  </a:lnTo>
                  <a:lnTo>
                    <a:pt x="52" y="16"/>
                  </a:lnTo>
                  <a:lnTo>
                    <a:pt x="51" y="11"/>
                  </a:lnTo>
                  <a:lnTo>
                    <a:pt x="46" y="7"/>
                  </a:lnTo>
                  <a:lnTo>
                    <a:pt x="43" y="4"/>
                  </a:lnTo>
                  <a:lnTo>
                    <a:pt x="38" y="1"/>
                  </a:lnTo>
                  <a:lnTo>
                    <a:pt x="33" y="0"/>
                  </a:lnTo>
                  <a:lnTo>
                    <a:pt x="29" y="0"/>
                  </a:lnTo>
                  <a:lnTo>
                    <a:pt x="29" y="0"/>
                  </a:lnTo>
                  <a:lnTo>
                    <a:pt x="29" y="0"/>
                  </a:lnTo>
                  <a:lnTo>
                    <a:pt x="29" y="0"/>
                  </a:lnTo>
                  <a:lnTo>
                    <a:pt x="29" y="0"/>
                  </a:lnTo>
                  <a:lnTo>
                    <a:pt x="29" y="0"/>
                  </a:lnTo>
                  <a:lnTo>
                    <a:pt x="29" y="0"/>
                  </a:lnTo>
                  <a:lnTo>
                    <a:pt x="29" y="0"/>
                  </a:lnTo>
                  <a:lnTo>
                    <a:pt x="28" y="0"/>
                  </a:lnTo>
                  <a:lnTo>
                    <a:pt x="33" y="1"/>
                  </a:lnTo>
                  <a:lnTo>
                    <a:pt x="38" y="3"/>
                  </a:lnTo>
                  <a:lnTo>
                    <a:pt x="42" y="4"/>
                  </a:lnTo>
                  <a:lnTo>
                    <a:pt x="46" y="8"/>
                  </a:lnTo>
                  <a:lnTo>
                    <a:pt x="49" y="11"/>
                  </a:lnTo>
                  <a:lnTo>
                    <a:pt x="52" y="17"/>
                  </a:lnTo>
                  <a:lnTo>
                    <a:pt x="54" y="21"/>
                  </a:lnTo>
                  <a:lnTo>
                    <a:pt x="54" y="27"/>
                  </a:lnTo>
                  <a:lnTo>
                    <a:pt x="55" y="27"/>
                  </a:lnTo>
                  <a:lnTo>
                    <a:pt x="54" y="33"/>
                  </a:lnTo>
                  <a:lnTo>
                    <a:pt x="52" y="37"/>
                  </a:lnTo>
                  <a:lnTo>
                    <a:pt x="51" y="42"/>
                  </a:lnTo>
                  <a:lnTo>
                    <a:pt x="46" y="46"/>
                  </a:lnTo>
                  <a:lnTo>
                    <a:pt x="43" y="49"/>
                  </a:lnTo>
                  <a:lnTo>
                    <a:pt x="38" y="52"/>
                  </a:lnTo>
                  <a:lnTo>
                    <a:pt x="33" y="53"/>
                  </a:lnTo>
                  <a:lnTo>
                    <a:pt x="28" y="55"/>
                  </a:lnTo>
                  <a:lnTo>
                    <a:pt x="22" y="53"/>
                  </a:lnTo>
                  <a:lnTo>
                    <a:pt x="18" y="52"/>
                  </a:lnTo>
                  <a:lnTo>
                    <a:pt x="12" y="49"/>
                  </a:lnTo>
                  <a:lnTo>
                    <a:pt x="9" y="46"/>
                  </a:lnTo>
                  <a:lnTo>
                    <a:pt x="5" y="42"/>
                  </a:lnTo>
                  <a:lnTo>
                    <a:pt x="3" y="37"/>
                  </a:lnTo>
                  <a:lnTo>
                    <a:pt x="2" y="33"/>
                  </a:lnTo>
                  <a:lnTo>
                    <a:pt x="0" y="27"/>
                  </a:lnTo>
                  <a:lnTo>
                    <a:pt x="2" y="21"/>
                  </a:lnTo>
                  <a:lnTo>
                    <a:pt x="3" y="16"/>
                  </a:lnTo>
                  <a:lnTo>
                    <a:pt x="3" y="16"/>
                  </a:lnTo>
                  <a:lnTo>
                    <a:pt x="3" y="16"/>
                  </a:lnTo>
                  <a:lnTo>
                    <a:pt x="3" y="16"/>
                  </a:lnTo>
                  <a:lnTo>
                    <a:pt x="3" y="16"/>
                  </a:lnTo>
                  <a:lnTo>
                    <a:pt x="3" y="16"/>
                  </a:lnTo>
                  <a:lnTo>
                    <a:pt x="3" y="16"/>
                  </a:lnTo>
                  <a:lnTo>
                    <a:pt x="3" y="16"/>
                  </a:lnTo>
                  <a:lnTo>
                    <a:pt x="5" y="14"/>
                  </a:lnTo>
                  <a:lnTo>
                    <a:pt x="5" y="14"/>
                  </a:lnTo>
                  <a:lnTo>
                    <a:pt x="3" y="17"/>
                  </a:lnTo>
                  <a:lnTo>
                    <a:pt x="2" y="21"/>
                  </a:lnTo>
                  <a:lnTo>
                    <a:pt x="2" y="27"/>
                  </a:lnTo>
                  <a:lnTo>
                    <a:pt x="2" y="32"/>
                  </a:lnTo>
                  <a:lnTo>
                    <a:pt x="3" y="37"/>
                  </a:lnTo>
                  <a:lnTo>
                    <a:pt x="6" y="42"/>
                  </a:lnTo>
                  <a:lnTo>
                    <a:pt x="9" y="46"/>
                  </a:lnTo>
                  <a:lnTo>
                    <a:pt x="13" y="49"/>
                  </a:lnTo>
                  <a:lnTo>
                    <a:pt x="18" y="52"/>
                  </a:lnTo>
                  <a:lnTo>
                    <a:pt x="22" y="53"/>
                  </a:lnTo>
                  <a:lnTo>
                    <a:pt x="28" y="53"/>
                  </a:lnTo>
                  <a:lnTo>
                    <a:pt x="33" y="53"/>
                  </a:lnTo>
                  <a:lnTo>
                    <a:pt x="38" y="52"/>
                  </a:lnTo>
                  <a:lnTo>
                    <a:pt x="42" y="49"/>
                  </a:lnTo>
                  <a:lnTo>
                    <a:pt x="46" y="46"/>
                  </a:lnTo>
                  <a:lnTo>
                    <a:pt x="49" y="42"/>
                  </a:lnTo>
                  <a:lnTo>
                    <a:pt x="52" y="37"/>
                  </a:lnTo>
                  <a:lnTo>
                    <a:pt x="54" y="32"/>
                  </a:lnTo>
                  <a:lnTo>
                    <a:pt x="54" y="27"/>
                  </a:lnTo>
                  <a:lnTo>
                    <a:pt x="55"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7" name="Freeform 1837"/>
            <p:cNvSpPr>
              <a:spLocks/>
            </p:cNvSpPr>
            <p:nvPr/>
          </p:nvSpPr>
          <p:spPr bwMode="auto">
            <a:xfrm>
              <a:off x="3962" y="2546"/>
              <a:ext cx="52" cy="53"/>
            </a:xfrm>
            <a:custGeom>
              <a:avLst/>
              <a:gdLst>
                <a:gd name="T0" fmla="*/ 52 w 52"/>
                <a:gd name="T1" fmla="*/ 21 h 53"/>
                <a:gd name="T2" fmla="*/ 47 w 52"/>
                <a:gd name="T3" fmla="*/ 11 h 53"/>
                <a:gd name="T4" fmla="*/ 40 w 52"/>
                <a:gd name="T5" fmla="*/ 4 h 53"/>
                <a:gd name="T6" fmla="*/ 31 w 52"/>
                <a:gd name="T7" fmla="*/ 1 h 53"/>
                <a:gd name="T8" fmla="*/ 26 w 52"/>
                <a:gd name="T9" fmla="*/ 0 h 53"/>
                <a:gd name="T10" fmla="*/ 26 w 52"/>
                <a:gd name="T11" fmla="*/ 0 h 53"/>
                <a:gd name="T12" fmla="*/ 26 w 52"/>
                <a:gd name="T13" fmla="*/ 1 h 53"/>
                <a:gd name="T14" fmla="*/ 26 w 52"/>
                <a:gd name="T15" fmla="*/ 1 h 53"/>
                <a:gd name="T16" fmla="*/ 26 w 52"/>
                <a:gd name="T17" fmla="*/ 1 h 53"/>
                <a:gd name="T18" fmla="*/ 36 w 52"/>
                <a:gd name="T19" fmla="*/ 3 h 53"/>
                <a:gd name="T20" fmla="*/ 44 w 52"/>
                <a:gd name="T21" fmla="*/ 8 h 53"/>
                <a:gd name="T22" fmla="*/ 50 w 52"/>
                <a:gd name="T23" fmla="*/ 17 h 53"/>
                <a:gd name="T24" fmla="*/ 52 w 52"/>
                <a:gd name="T25" fmla="*/ 27 h 53"/>
                <a:gd name="T26" fmla="*/ 52 w 52"/>
                <a:gd name="T27" fmla="*/ 32 h 53"/>
                <a:gd name="T28" fmla="*/ 47 w 52"/>
                <a:gd name="T29" fmla="*/ 42 h 53"/>
                <a:gd name="T30" fmla="*/ 40 w 52"/>
                <a:gd name="T31" fmla="*/ 49 h 53"/>
                <a:gd name="T32" fmla="*/ 31 w 52"/>
                <a:gd name="T33" fmla="*/ 53 h 53"/>
                <a:gd name="T34" fmla="*/ 20 w 52"/>
                <a:gd name="T35" fmla="*/ 53 h 53"/>
                <a:gd name="T36" fmla="*/ 11 w 52"/>
                <a:gd name="T37" fmla="*/ 49 h 53"/>
                <a:gd name="T38" fmla="*/ 4 w 52"/>
                <a:gd name="T39" fmla="*/ 42 h 53"/>
                <a:gd name="T40" fmla="*/ 0 w 52"/>
                <a:gd name="T41" fmla="*/ 32 h 53"/>
                <a:gd name="T42" fmla="*/ 0 w 52"/>
                <a:gd name="T43" fmla="*/ 21 h 53"/>
                <a:gd name="T44" fmla="*/ 3 w 52"/>
                <a:gd name="T45" fmla="*/ 14 h 53"/>
                <a:gd name="T46" fmla="*/ 3 w 52"/>
                <a:gd name="T47" fmla="*/ 14 h 53"/>
                <a:gd name="T48" fmla="*/ 3 w 52"/>
                <a:gd name="T49" fmla="*/ 14 h 53"/>
                <a:gd name="T50" fmla="*/ 3 w 52"/>
                <a:gd name="T51" fmla="*/ 14 h 53"/>
                <a:gd name="T52" fmla="*/ 3 w 52"/>
                <a:gd name="T53" fmla="*/ 14 h 53"/>
                <a:gd name="T54" fmla="*/ 0 w 52"/>
                <a:gd name="T55" fmla="*/ 21 h 53"/>
                <a:gd name="T56" fmla="*/ 0 w 52"/>
                <a:gd name="T57" fmla="*/ 32 h 53"/>
                <a:gd name="T58" fmla="*/ 4 w 52"/>
                <a:gd name="T59" fmla="*/ 42 h 53"/>
                <a:gd name="T60" fmla="*/ 11 w 52"/>
                <a:gd name="T61" fmla="*/ 49 h 53"/>
                <a:gd name="T62" fmla="*/ 20 w 52"/>
                <a:gd name="T63" fmla="*/ 53 h 53"/>
                <a:gd name="T64" fmla="*/ 31 w 52"/>
                <a:gd name="T65" fmla="*/ 53 h 53"/>
                <a:gd name="T66" fmla="*/ 40 w 52"/>
                <a:gd name="T67" fmla="*/ 49 h 53"/>
                <a:gd name="T68" fmla="*/ 47 w 52"/>
                <a:gd name="T69" fmla="*/ 42 h 53"/>
                <a:gd name="T70" fmla="*/ 52 w 52"/>
                <a:gd name="T71" fmla="*/ 32 h 53"/>
                <a:gd name="T72" fmla="*/ 52 w 52"/>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3">
                  <a:moveTo>
                    <a:pt x="52" y="27"/>
                  </a:moveTo>
                  <a:lnTo>
                    <a:pt x="52" y="21"/>
                  </a:lnTo>
                  <a:lnTo>
                    <a:pt x="50" y="17"/>
                  </a:lnTo>
                  <a:lnTo>
                    <a:pt x="47" y="11"/>
                  </a:lnTo>
                  <a:lnTo>
                    <a:pt x="44" y="8"/>
                  </a:lnTo>
                  <a:lnTo>
                    <a:pt x="40" y="4"/>
                  </a:lnTo>
                  <a:lnTo>
                    <a:pt x="36" y="3"/>
                  </a:lnTo>
                  <a:lnTo>
                    <a:pt x="31" y="1"/>
                  </a:lnTo>
                  <a:lnTo>
                    <a:pt x="26" y="0"/>
                  </a:lnTo>
                  <a:lnTo>
                    <a:pt x="26" y="0"/>
                  </a:lnTo>
                  <a:lnTo>
                    <a:pt x="26" y="0"/>
                  </a:lnTo>
                  <a:lnTo>
                    <a:pt x="26" y="0"/>
                  </a:lnTo>
                  <a:lnTo>
                    <a:pt x="26" y="1"/>
                  </a:lnTo>
                  <a:lnTo>
                    <a:pt x="26" y="1"/>
                  </a:lnTo>
                  <a:lnTo>
                    <a:pt x="26" y="1"/>
                  </a:lnTo>
                  <a:lnTo>
                    <a:pt x="26" y="1"/>
                  </a:lnTo>
                  <a:lnTo>
                    <a:pt x="24" y="1"/>
                  </a:lnTo>
                  <a:lnTo>
                    <a:pt x="26" y="1"/>
                  </a:lnTo>
                  <a:lnTo>
                    <a:pt x="31" y="1"/>
                  </a:lnTo>
                  <a:lnTo>
                    <a:pt x="36" y="3"/>
                  </a:lnTo>
                  <a:lnTo>
                    <a:pt x="40" y="6"/>
                  </a:lnTo>
                  <a:lnTo>
                    <a:pt x="44" y="8"/>
                  </a:lnTo>
                  <a:lnTo>
                    <a:pt x="47" y="13"/>
                  </a:lnTo>
                  <a:lnTo>
                    <a:pt x="50" y="17"/>
                  </a:lnTo>
                  <a:lnTo>
                    <a:pt x="52" y="21"/>
                  </a:lnTo>
                  <a:lnTo>
                    <a:pt x="52" y="27"/>
                  </a:lnTo>
                  <a:lnTo>
                    <a:pt x="52" y="27"/>
                  </a:lnTo>
                  <a:lnTo>
                    <a:pt x="52" y="32"/>
                  </a:lnTo>
                  <a:lnTo>
                    <a:pt x="50" y="37"/>
                  </a:lnTo>
                  <a:lnTo>
                    <a:pt x="47" y="42"/>
                  </a:lnTo>
                  <a:lnTo>
                    <a:pt x="44" y="46"/>
                  </a:lnTo>
                  <a:lnTo>
                    <a:pt x="40" y="49"/>
                  </a:lnTo>
                  <a:lnTo>
                    <a:pt x="36" y="52"/>
                  </a:lnTo>
                  <a:lnTo>
                    <a:pt x="31" y="53"/>
                  </a:lnTo>
                  <a:lnTo>
                    <a:pt x="26" y="53"/>
                  </a:lnTo>
                  <a:lnTo>
                    <a:pt x="20" y="53"/>
                  </a:lnTo>
                  <a:lnTo>
                    <a:pt x="16" y="52"/>
                  </a:lnTo>
                  <a:lnTo>
                    <a:pt x="11" y="49"/>
                  </a:lnTo>
                  <a:lnTo>
                    <a:pt x="7" y="46"/>
                  </a:lnTo>
                  <a:lnTo>
                    <a:pt x="4" y="42"/>
                  </a:lnTo>
                  <a:lnTo>
                    <a:pt x="1" y="37"/>
                  </a:lnTo>
                  <a:lnTo>
                    <a:pt x="0" y="32"/>
                  </a:lnTo>
                  <a:lnTo>
                    <a:pt x="0" y="27"/>
                  </a:lnTo>
                  <a:lnTo>
                    <a:pt x="0" y="21"/>
                  </a:lnTo>
                  <a:lnTo>
                    <a:pt x="1" y="17"/>
                  </a:lnTo>
                  <a:lnTo>
                    <a:pt x="3" y="14"/>
                  </a:lnTo>
                  <a:lnTo>
                    <a:pt x="3" y="14"/>
                  </a:lnTo>
                  <a:lnTo>
                    <a:pt x="3" y="14"/>
                  </a:lnTo>
                  <a:lnTo>
                    <a:pt x="3" y="14"/>
                  </a:lnTo>
                  <a:lnTo>
                    <a:pt x="3" y="14"/>
                  </a:lnTo>
                  <a:lnTo>
                    <a:pt x="3" y="14"/>
                  </a:lnTo>
                  <a:lnTo>
                    <a:pt x="3" y="14"/>
                  </a:lnTo>
                  <a:lnTo>
                    <a:pt x="3" y="14"/>
                  </a:lnTo>
                  <a:lnTo>
                    <a:pt x="3" y="14"/>
                  </a:lnTo>
                  <a:lnTo>
                    <a:pt x="1" y="17"/>
                  </a:lnTo>
                  <a:lnTo>
                    <a:pt x="0" y="21"/>
                  </a:lnTo>
                  <a:lnTo>
                    <a:pt x="0" y="27"/>
                  </a:lnTo>
                  <a:lnTo>
                    <a:pt x="0" y="32"/>
                  </a:lnTo>
                  <a:lnTo>
                    <a:pt x="1" y="37"/>
                  </a:lnTo>
                  <a:lnTo>
                    <a:pt x="4" y="42"/>
                  </a:lnTo>
                  <a:lnTo>
                    <a:pt x="7" y="46"/>
                  </a:lnTo>
                  <a:lnTo>
                    <a:pt x="11" y="49"/>
                  </a:lnTo>
                  <a:lnTo>
                    <a:pt x="16" y="50"/>
                  </a:lnTo>
                  <a:lnTo>
                    <a:pt x="20" y="53"/>
                  </a:lnTo>
                  <a:lnTo>
                    <a:pt x="26" y="53"/>
                  </a:lnTo>
                  <a:lnTo>
                    <a:pt x="31" y="53"/>
                  </a:lnTo>
                  <a:lnTo>
                    <a:pt x="36" y="50"/>
                  </a:lnTo>
                  <a:lnTo>
                    <a:pt x="40" y="49"/>
                  </a:lnTo>
                  <a:lnTo>
                    <a:pt x="44" y="46"/>
                  </a:lnTo>
                  <a:lnTo>
                    <a:pt x="47" y="42"/>
                  </a:lnTo>
                  <a:lnTo>
                    <a:pt x="50" y="37"/>
                  </a:lnTo>
                  <a:lnTo>
                    <a:pt x="52" y="32"/>
                  </a:lnTo>
                  <a:lnTo>
                    <a:pt x="52" y="27"/>
                  </a:lnTo>
                  <a:lnTo>
                    <a:pt x="52" y="2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8" name="Freeform 1838"/>
            <p:cNvSpPr>
              <a:spLocks/>
            </p:cNvSpPr>
            <p:nvPr/>
          </p:nvSpPr>
          <p:spPr bwMode="auto">
            <a:xfrm>
              <a:off x="3962" y="2547"/>
              <a:ext cx="52" cy="52"/>
            </a:xfrm>
            <a:custGeom>
              <a:avLst/>
              <a:gdLst>
                <a:gd name="T0" fmla="*/ 52 w 52"/>
                <a:gd name="T1" fmla="*/ 20 h 52"/>
                <a:gd name="T2" fmla="*/ 47 w 52"/>
                <a:gd name="T3" fmla="*/ 12 h 52"/>
                <a:gd name="T4" fmla="*/ 40 w 52"/>
                <a:gd name="T5" fmla="*/ 5 h 52"/>
                <a:gd name="T6" fmla="*/ 31 w 52"/>
                <a:gd name="T7" fmla="*/ 0 h 52"/>
                <a:gd name="T8" fmla="*/ 24 w 52"/>
                <a:gd name="T9" fmla="*/ 0 h 52"/>
                <a:gd name="T10" fmla="*/ 24 w 52"/>
                <a:gd name="T11" fmla="*/ 0 h 52"/>
                <a:gd name="T12" fmla="*/ 24 w 52"/>
                <a:gd name="T13" fmla="*/ 0 h 52"/>
                <a:gd name="T14" fmla="*/ 23 w 52"/>
                <a:gd name="T15" fmla="*/ 0 h 52"/>
                <a:gd name="T16" fmla="*/ 23 w 52"/>
                <a:gd name="T17" fmla="*/ 0 h 52"/>
                <a:gd name="T18" fmla="*/ 31 w 52"/>
                <a:gd name="T19" fmla="*/ 0 h 52"/>
                <a:gd name="T20" fmla="*/ 40 w 52"/>
                <a:gd name="T21" fmla="*/ 5 h 52"/>
                <a:gd name="T22" fmla="*/ 47 w 52"/>
                <a:gd name="T23" fmla="*/ 12 h 52"/>
                <a:gd name="T24" fmla="*/ 50 w 52"/>
                <a:gd name="T25" fmla="*/ 20 h 52"/>
                <a:gd name="T26" fmla="*/ 52 w 52"/>
                <a:gd name="T27" fmla="*/ 26 h 52"/>
                <a:gd name="T28" fmla="*/ 50 w 52"/>
                <a:gd name="T29" fmla="*/ 36 h 52"/>
                <a:gd name="T30" fmla="*/ 44 w 52"/>
                <a:gd name="T31" fmla="*/ 45 h 52"/>
                <a:gd name="T32" fmla="*/ 36 w 52"/>
                <a:gd name="T33" fmla="*/ 49 h 52"/>
                <a:gd name="T34" fmla="*/ 26 w 52"/>
                <a:gd name="T35" fmla="*/ 52 h 52"/>
                <a:gd name="T36" fmla="*/ 16 w 52"/>
                <a:gd name="T37" fmla="*/ 49 h 52"/>
                <a:gd name="T38" fmla="*/ 7 w 52"/>
                <a:gd name="T39" fmla="*/ 45 h 52"/>
                <a:gd name="T40" fmla="*/ 1 w 52"/>
                <a:gd name="T41" fmla="*/ 36 h 52"/>
                <a:gd name="T42" fmla="*/ 0 w 52"/>
                <a:gd name="T43" fmla="*/ 26 h 52"/>
                <a:gd name="T44" fmla="*/ 1 w 52"/>
                <a:gd name="T45" fmla="*/ 16 h 52"/>
                <a:gd name="T46" fmla="*/ 4 w 52"/>
                <a:gd name="T47" fmla="*/ 13 h 52"/>
                <a:gd name="T48" fmla="*/ 4 w 52"/>
                <a:gd name="T49" fmla="*/ 12 h 52"/>
                <a:gd name="T50" fmla="*/ 4 w 52"/>
                <a:gd name="T51" fmla="*/ 12 h 52"/>
                <a:gd name="T52" fmla="*/ 4 w 52"/>
                <a:gd name="T53" fmla="*/ 12 h 52"/>
                <a:gd name="T54" fmla="*/ 3 w 52"/>
                <a:gd name="T55" fmla="*/ 16 h 52"/>
                <a:gd name="T56" fmla="*/ 0 w 52"/>
                <a:gd name="T57" fmla="*/ 26 h 52"/>
                <a:gd name="T58" fmla="*/ 3 w 52"/>
                <a:gd name="T59" fmla="*/ 36 h 52"/>
                <a:gd name="T60" fmla="*/ 7 w 52"/>
                <a:gd name="T61" fmla="*/ 43 h 52"/>
                <a:gd name="T62" fmla="*/ 16 w 52"/>
                <a:gd name="T63" fmla="*/ 49 h 52"/>
                <a:gd name="T64" fmla="*/ 26 w 52"/>
                <a:gd name="T65" fmla="*/ 52 h 52"/>
                <a:gd name="T66" fmla="*/ 36 w 52"/>
                <a:gd name="T67" fmla="*/ 49 h 52"/>
                <a:gd name="T68" fmla="*/ 44 w 52"/>
                <a:gd name="T69" fmla="*/ 43 h 52"/>
                <a:gd name="T70" fmla="*/ 49 w 52"/>
                <a:gd name="T71" fmla="*/ 36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0"/>
                  </a:lnTo>
                  <a:lnTo>
                    <a:pt x="50" y="16"/>
                  </a:lnTo>
                  <a:lnTo>
                    <a:pt x="47" y="12"/>
                  </a:lnTo>
                  <a:lnTo>
                    <a:pt x="44" y="7"/>
                  </a:lnTo>
                  <a:lnTo>
                    <a:pt x="40" y="5"/>
                  </a:lnTo>
                  <a:lnTo>
                    <a:pt x="36" y="2"/>
                  </a:lnTo>
                  <a:lnTo>
                    <a:pt x="31" y="0"/>
                  </a:lnTo>
                  <a:lnTo>
                    <a:pt x="26" y="0"/>
                  </a:lnTo>
                  <a:lnTo>
                    <a:pt x="24" y="0"/>
                  </a:lnTo>
                  <a:lnTo>
                    <a:pt x="24" y="0"/>
                  </a:lnTo>
                  <a:lnTo>
                    <a:pt x="24" y="0"/>
                  </a:lnTo>
                  <a:lnTo>
                    <a:pt x="24" y="0"/>
                  </a:lnTo>
                  <a:lnTo>
                    <a:pt x="24" y="0"/>
                  </a:lnTo>
                  <a:lnTo>
                    <a:pt x="24" y="0"/>
                  </a:lnTo>
                  <a:lnTo>
                    <a:pt x="23" y="0"/>
                  </a:lnTo>
                  <a:lnTo>
                    <a:pt x="23" y="0"/>
                  </a:lnTo>
                  <a:lnTo>
                    <a:pt x="23" y="0"/>
                  </a:lnTo>
                  <a:lnTo>
                    <a:pt x="26" y="0"/>
                  </a:lnTo>
                  <a:lnTo>
                    <a:pt x="31" y="0"/>
                  </a:lnTo>
                  <a:lnTo>
                    <a:pt x="36" y="2"/>
                  </a:lnTo>
                  <a:lnTo>
                    <a:pt x="40" y="5"/>
                  </a:lnTo>
                  <a:lnTo>
                    <a:pt x="44" y="7"/>
                  </a:lnTo>
                  <a:lnTo>
                    <a:pt x="47" y="12"/>
                  </a:lnTo>
                  <a:lnTo>
                    <a:pt x="49" y="16"/>
                  </a:lnTo>
                  <a:lnTo>
                    <a:pt x="50" y="20"/>
                  </a:lnTo>
                  <a:lnTo>
                    <a:pt x="52" y="26"/>
                  </a:lnTo>
                  <a:lnTo>
                    <a:pt x="52" y="26"/>
                  </a:lnTo>
                  <a:lnTo>
                    <a:pt x="52" y="31"/>
                  </a:lnTo>
                  <a:lnTo>
                    <a:pt x="50" y="36"/>
                  </a:lnTo>
                  <a:lnTo>
                    <a:pt x="47" y="41"/>
                  </a:lnTo>
                  <a:lnTo>
                    <a:pt x="44" y="45"/>
                  </a:lnTo>
                  <a:lnTo>
                    <a:pt x="40" y="48"/>
                  </a:lnTo>
                  <a:lnTo>
                    <a:pt x="36" y="49"/>
                  </a:lnTo>
                  <a:lnTo>
                    <a:pt x="31" y="52"/>
                  </a:lnTo>
                  <a:lnTo>
                    <a:pt x="26" y="52"/>
                  </a:lnTo>
                  <a:lnTo>
                    <a:pt x="20" y="52"/>
                  </a:lnTo>
                  <a:lnTo>
                    <a:pt x="16" y="49"/>
                  </a:lnTo>
                  <a:lnTo>
                    <a:pt x="11" y="48"/>
                  </a:lnTo>
                  <a:lnTo>
                    <a:pt x="7" y="45"/>
                  </a:lnTo>
                  <a:lnTo>
                    <a:pt x="4" y="41"/>
                  </a:lnTo>
                  <a:lnTo>
                    <a:pt x="1" y="36"/>
                  </a:lnTo>
                  <a:lnTo>
                    <a:pt x="0" y="31"/>
                  </a:lnTo>
                  <a:lnTo>
                    <a:pt x="0" y="26"/>
                  </a:lnTo>
                  <a:lnTo>
                    <a:pt x="0" y="20"/>
                  </a:lnTo>
                  <a:lnTo>
                    <a:pt x="1" y="16"/>
                  </a:lnTo>
                  <a:lnTo>
                    <a:pt x="3" y="13"/>
                  </a:lnTo>
                  <a:lnTo>
                    <a:pt x="4" y="13"/>
                  </a:lnTo>
                  <a:lnTo>
                    <a:pt x="4" y="12"/>
                  </a:lnTo>
                  <a:lnTo>
                    <a:pt x="4" y="12"/>
                  </a:lnTo>
                  <a:lnTo>
                    <a:pt x="4" y="12"/>
                  </a:lnTo>
                  <a:lnTo>
                    <a:pt x="4" y="12"/>
                  </a:lnTo>
                  <a:lnTo>
                    <a:pt x="4" y="12"/>
                  </a:lnTo>
                  <a:lnTo>
                    <a:pt x="4" y="12"/>
                  </a:lnTo>
                  <a:lnTo>
                    <a:pt x="4" y="12"/>
                  </a:lnTo>
                  <a:lnTo>
                    <a:pt x="3" y="16"/>
                  </a:lnTo>
                  <a:lnTo>
                    <a:pt x="1" y="20"/>
                  </a:lnTo>
                  <a:lnTo>
                    <a:pt x="0" y="26"/>
                  </a:lnTo>
                  <a:lnTo>
                    <a:pt x="1" y="31"/>
                  </a:lnTo>
                  <a:lnTo>
                    <a:pt x="3" y="36"/>
                  </a:lnTo>
                  <a:lnTo>
                    <a:pt x="4" y="41"/>
                  </a:lnTo>
                  <a:lnTo>
                    <a:pt x="7" y="43"/>
                  </a:lnTo>
                  <a:lnTo>
                    <a:pt x="11" y="46"/>
                  </a:lnTo>
                  <a:lnTo>
                    <a:pt x="16" y="49"/>
                  </a:lnTo>
                  <a:lnTo>
                    <a:pt x="20" y="51"/>
                  </a:lnTo>
                  <a:lnTo>
                    <a:pt x="26" y="52"/>
                  </a:lnTo>
                  <a:lnTo>
                    <a:pt x="31" y="51"/>
                  </a:lnTo>
                  <a:lnTo>
                    <a:pt x="36" y="49"/>
                  </a:lnTo>
                  <a:lnTo>
                    <a:pt x="40" y="46"/>
                  </a:lnTo>
                  <a:lnTo>
                    <a:pt x="44" y="43"/>
                  </a:lnTo>
                  <a:lnTo>
                    <a:pt x="47" y="41"/>
                  </a:lnTo>
                  <a:lnTo>
                    <a:pt x="49" y="36"/>
                  </a:lnTo>
                  <a:lnTo>
                    <a:pt x="50" y="31"/>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99" name="Freeform 1839"/>
            <p:cNvSpPr>
              <a:spLocks/>
            </p:cNvSpPr>
            <p:nvPr/>
          </p:nvSpPr>
          <p:spPr bwMode="auto">
            <a:xfrm>
              <a:off x="3962" y="2547"/>
              <a:ext cx="52" cy="52"/>
            </a:xfrm>
            <a:custGeom>
              <a:avLst/>
              <a:gdLst>
                <a:gd name="T0" fmla="*/ 50 w 52"/>
                <a:gd name="T1" fmla="*/ 20 h 52"/>
                <a:gd name="T2" fmla="*/ 47 w 52"/>
                <a:gd name="T3" fmla="*/ 12 h 52"/>
                <a:gd name="T4" fmla="*/ 40 w 52"/>
                <a:gd name="T5" fmla="*/ 5 h 52"/>
                <a:gd name="T6" fmla="*/ 31 w 52"/>
                <a:gd name="T7" fmla="*/ 0 h 52"/>
                <a:gd name="T8" fmla="*/ 23 w 52"/>
                <a:gd name="T9" fmla="*/ 0 h 52"/>
                <a:gd name="T10" fmla="*/ 23 w 52"/>
                <a:gd name="T11" fmla="*/ 0 h 52"/>
                <a:gd name="T12" fmla="*/ 23 w 52"/>
                <a:gd name="T13" fmla="*/ 0 h 52"/>
                <a:gd name="T14" fmla="*/ 21 w 52"/>
                <a:gd name="T15" fmla="*/ 2 h 52"/>
                <a:gd name="T16" fmla="*/ 21 w 52"/>
                <a:gd name="T17" fmla="*/ 2 h 52"/>
                <a:gd name="T18" fmla="*/ 31 w 52"/>
                <a:gd name="T19" fmla="*/ 2 h 52"/>
                <a:gd name="T20" fmla="*/ 40 w 52"/>
                <a:gd name="T21" fmla="*/ 5 h 52"/>
                <a:gd name="T22" fmla="*/ 46 w 52"/>
                <a:gd name="T23" fmla="*/ 12 h 52"/>
                <a:gd name="T24" fmla="*/ 50 w 52"/>
                <a:gd name="T25" fmla="*/ 20 h 52"/>
                <a:gd name="T26" fmla="*/ 52 w 52"/>
                <a:gd name="T27" fmla="*/ 26 h 52"/>
                <a:gd name="T28" fmla="*/ 49 w 52"/>
                <a:gd name="T29" fmla="*/ 36 h 52"/>
                <a:gd name="T30" fmla="*/ 44 w 52"/>
                <a:gd name="T31" fmla="*/ 43 h 52"/>
                <a:gd name="T32" fmla="*/ 36 w 52"/>
                <a:gd name="T33" fmla="*/ 49 h 52"/>
                <a:gd name="T34" fmla="*/ 26 w 52"/>
                <a:gd name="T35" fmla="*/ 52 h 52"/>
                <a:gd name="T36" fmla="*/ 16 w 52"/>
                <a:gd name="T37" fmla="*/ 49 h 52"/>
                <a:gd name="T38" fmla="*/ 7 w 52"/>
                <a:gd name="T39" fmla="*/ 43 h 52"/>
                <a:gd name="T40" fmla="*/ 3 w 52"/>
                <a:gd name="T41" fmla="*/ 36 h 52"/>
                <a:gd name="T42" fmla="*/ 0 w 52"/>
                <a:gd name="T43" fmla="*/ 26 h 52"/>
                <a:gd name="T44" fmla="*/ 3 w 52"/>
                <a:gd name="T45" fmla="*/ 16 h 52"/>
                <a:gd name="T46" fmla="*/ 4 w 52"/>
                <a:gd name="T47" fmla="*/ 12 h 52"/>
                <a:gd name="T48" fmla="*/ 6 w 52"/>
                <a:gd name="T49" fmla="*/ 12 h 52"/>
                <a:gd name="T50" fmla="*/ 6 w 52"/>
                <a:gd name="T51" fmla="*/ 10 h 52"/>
                <a:gd name="T52" fmla="*/ 6 w 52"/>
                <a:gd name="T53" fmla="*/ 10 h 52"/>
                <a:gd name="T54" fmla="*/ 6 w 52"/>
                <a:gd name="T55" fmla="*/ 12 h 52"/>
                <a:gd name="T56" fmla="*/ 1 w 52"/>
                <a:gd name="T57" fmla="*/ 20 h 52"/>
                <a:gd name="T58" fmla="*/ 1 w 52"/>
                <a:gd name="T59" fmla="*/ 31 h 52"/>
                <a:gd name="T60" fmla="*/ 6 w 52"/>
                <a:gd name="T61" fmla="*/ 39 h 52"/>
                <a:gd name="T62" fmla="*/ 11 w 52"/>
                <a:gd name="T63" fmla="*/ 46 h 52"/>
                <a:gd name="T64" fmla="*/ 21 w 52"/>
                <a:gd name="T65" fmla="*/ 51 h 52"/>
                <a:gd name="T66" fmla="*/ 31 w 52"/>
                <a:gd name="T67" fmla="*/ 51 h 52"/>
                <a:gd name="T68" fmla="*/ 40 w 52"/>
                <a:gd name="T69" fmla="*/ 46 h 52"/>
                <a:gd name="T70" fmla="*/ 46 w 52"/>
                <a:gd name="T71" fmla="*/ 39 h 52"/>
                <a:gd name="T72" fmla="*/ 50 w 52"/>
                <a:gd name="T73" fmla="*/ 31 h 52"/>
                <a:gd name="T74" fmla="*/ 52 w 52"/>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2">
                  <a:moveTo>
                    <a:pt x="52" y="26"/>
                  </a:moveTo>
                  <a:lnTo>
                    <a:pt x="50" y="20"/>
                  </a:lnTo>
                  <a:lnTo>
                    <a:pt x="49" y="16"/>
                  </a:lnTo>
                  <a:lnTo>
                    <a:pt x="47" y="12"/>
                  </a:lnTo>
                  <a:lnTo>
                    <a:pt x="44" y="7"/>
                  </a:lnTo>
                  <a:lnTo>
                    <a:pt x="40" y="5"/>
                  </a:lnTo>
                  <a:lnTo>
                    <a:pt x="36" y="2"/>
                  </a:lnTo>
                  <a:lnTo>
                    <a:pt x="31" y="0"/>
                  </a:lnTo>
                  <a:lnTo>
                    <a:pt x="26" y="0"/>
                  </a:lnTo>
                  <a:lnTo>
                    <a:pt x="23" y="0"/>
                  </a:lnTo>
                  <a:lnTo>
                    <a:pt x="23" y="0"/>
                  </a:lnTo>
                  <a:lnTo>
                    <a:pt x="23" y="0"/>
                  </a:lnTo>
                  <a:lnTo>
                    <a:pt x="23" y="0"/>
                  </a:lnTo>
                  <a:lnTo>
                    <a:pt x="23" y="0"/>
                  </a:lnTo>
                  <a:lnTo>
                    <a:pt x="21" y="0"/>
                  </a:lnTo>
                  <a:lnTo>
                    <a:pt x="21" y="2"/>
                  </a:lnTo>
                  <a:lnTo>
                    <a:pt x="21" y="2"/>
                  </a:lnTo>
                  <a:lnTo>
                    <a:pt x="21" y="2"/>
                  </a:lnTo>
                  <a:lnTo>
                    <a:pt x="26" y="0"/>
                  </a:lnTo>
                  <a:lnTo>
                    <a:pt x="31" y="2"/>
                  </a:lnTo>
                  <a:lnTo>
                    <a:pt x="36" y="3"/>
                  </a:lnTo>
                  <a:lnTo>
                    <a:pt x="40" y="5"/>
                  </a:lnTo>
                  <a:lnTo>
                    <a:pt x="43" y="7"/>
                  </a:lnTo>
                  <a:lnTo>
                    <a:pt x="46" y="12"/>
                  </a:lnTo>
                  <a:lnTo>
                    <a:pt x="49" y="16"/>
                  </a:lnTo>
                  <a:lnTo>
                    <a:pt x="50" y="20"/>
                  </a:lnTo>
                  <a:lnTo>
                    <a:pt x="50" y="26"/>
                  </a:lnTo>
                  <a:lnTo>
                    <a:pt x="52" y="26"/>
                  </a:lnTo>
                  <a:lnTo>
                    <a:pt x="50" y="31"/>
                  </a:lnTo>
                  <a:lnTo>
                    <a:pt x="49" y="36"/>
                  </a:lnTo>
                  <a:lnTo>
                    <a:pt x="47" y="41"/>
                  </a:lnTo>
                  <a:lnTo>
                    <a:pt x="44" y="43"/>
                  </a:lnTo>
                  <a:lnTo>
                    <a:pt x="40" y="46"/>
                  </a:lnTo>
                  <a:lnTo>
                    <a:pt x="36" y="49"/>
                  </a:lnTo>
                  <a:lnTo>
                    <a:pt x="31" y="51"/>
                  </a:lnTo>
                  <a:lnTo>
                    <a:pt x="26" y="52"/>
                  </a:lnTo>
                  <a:lnTo>
                    <a:pt x="20" y="51"/>
                  </a:lnTo>
                  <a:lnTo>
                    <a:pt x="16" y="49"/>
                  </a:lnTo>
                  <a:lnTo>
                    <a:pt x="11" y="46"/>
                  </a:lnTo>
                  <a:lnTo>
                    <a:pt x="7" y="43"/>
                  </a:lnTo>
                  <a:lnTo>
                    <a:pt x="4" y="41"/>
                  </a:lnTo>
                  <a:lnTo>
                    <a:pt x="3" y="36"/>
                  </a:lnTo>
                  <a:lnTo>
                    <a:pt x="1" y="31"/>
                  </a:lnTo>
                  <a:lnTo>
                    <a:pt x="0" y="26"/>
                  </a:lnTo>
                  <a:lnTo>
                    <a:pt x="1" y="20"/>
                  </a:lnTo>
                  <a:lnTo>
                    <a:pt x="3" y="16"/>
                  </a:lnTo>
                  <a:lnTo>
                    <a:pt x="4" y="12"/>
                  </a:lnTo>
                  <a:lnTo>
                    <a:pt x="4" y="12"/>
                  </a:lnTo>
                  <a:lnTo>
                    <a:pt x="6" y="12"/>
                  </a:lnTo>
                  <a:lnTo>
                    <a:pt x="6" y="12"/>
                  </a:lnTo>
                  <a:lnTo>
                    <a:pt x="6" y="10"/>
                  </a:lnTo>
                  <a:lnTo>
                    <a:pt x="6" y="10"/>
                  </a:lnTo>
                  <a:lnTo>
                    <a:pt x="6" y="10"/>
                  </a:lnTo>
                  <a:lnTo>
                    <a:pt x="6" y="10"/>
                  </a:lnTo>
                  <a:lnTo>
                    <a:pt x="7" y="10"/>
                  </a:lnTo>
                  <a:lnTo>
                    <a:pt x="6" y="12"/>
                  </a:lnTo>
                  <a:lnTo>
                    <a:pt x="3" y="16"/>
                  </a:lnTo>
                  <a:lnTo>
                    <a:pt x="1" y="20"/>
                  </a:lnTo>
                  <a:lnTo>
                    <a:pt x="1" y="26"/>
                  </a:lnTo>
                  <a:lnTo>
                    <a:pt x="1" y="31"/>
                  </a:lnTo>
                  <a:lnTo>
                    <a:pt x="3" y="36"/>
                  </a:lnTo>
                  <a:lnTo>
                    <a:pt x="6" y="39"/>
                  </a:lnTo>
                  <a:lnTo>
                    <a:pt x="8" y="43"/>
                  </a:lnTo>
                  <a:lnTo>
                    <a:pt x="11" y="46"/>
                  </a:lnTo>
                  <a:lnTo>
                    <a:pt x="16" y="49"/>
                  </a:lnTo>
                  <a:lnTo>
                    <a:pt x="21" y="51"/>
                  </a:lnTo>
                  <a:lnTo>
                    <a:pt x="26" y="51"/>
                  </a:lnTo>
                  <a:lnTo>
                    <a:pt x="31" y="51"/>
                  </a:lnTo>
                  <a:lnTo>
                    <a:pt x="36" y="49"/>
                  </a:lnTo>
                  <a:lnTo>
                    <a:pt x="40" y="46"/>
                  </a:lnTo>
                  <a:lnTo>
                    <a:pt x="43" y="43"/>
                  </a:lnTo>
                  <a:lnTo>
                    <a:pt x="46" y="39"/>
                  </a:lnTo>
                  <a:lnTo>
                    <a:pt x="49" y="36"/>
                  </a:lnTo>
                  <a:lnTo>
                    <a:pt x="50" y="31"/>
                  </a:lnTo>
                  <a:lnTo>
                    <a:pt x="50"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0" name="Freeform 1840"/>
            <p:cNvSpPr>
              <a:spLocks/>
            </p:cNvSpPr>
            <p:nvPr/>
          </p:nvSpPr>
          <p:spPr bwMode="auto">
            <a:xfrm>
              <a:off x="3963" y="2547"/>
              <a:ext cx="49" cy="51"/>
            </a:xfrm>
            <a:custGeom>
              <a:avLst/>
              <a:gdLst>
                <a:gd name="T0" fmla="*/ 49 w 49"/>
                <a:gd name="T1" fmla="*/ 20 h 51"/>
                <a:gd name="T2" fmla="*/ 45 w 49"/>
                <a:gd name="T3" fmla="*/ 12 h 51"/>
                <a:gd name="T4" fmla="*/ 39 w 49"/>
                <a:gd name="T5" fmla="*/ 5 h 51"/>
                <a:gd name="T6" fmla="*/ 30 w 49"/>
                <a:gd name="T7" fmla="*/ 2 h 51"/>
                <a:gd name="T8" fmla="*/ 20 w 49"/>
                <a:gd name="T9" fmla="*/ 2 h 51"/>
                <a:gd name="T10" fmla="*/ 19 w 49"/>
                <a:gd name="T11" fmla="*/ 2 h 51"/>
                <a:gd name="T12" fmla="*/ 19 w 49"/>
                <a:gd name="T13" fmla="*/ 2 h 51"/>
                <a:gd name="T14" fmla="*/ 17 w 49"/>
                <a:gd name="T15" fmla="*/ 2 h 51"/>
                <a:gd name="T16" fmla="*/ 17 w 49"/>
                <a:gd name="T17" fmla="*/ 3 h 51"/>
                <a:gd name="T18" fmla="*/ 25 w 49"/>
                <a:gd name="T19" fmla="*/ 2 h 51"/>
                <a:gd name="T20" fmla="*/ 35 w 49"/>
                <a:gd name="T21" fmla="*/ 3 h 51"/>
                <a:gd name="T22" fmla="*/ 42 w 49"/>
                <a:gd name="T23" fmla="*/ 9 h 51"/>
                <a:gd name="T24" fmla="*/ 48 w 49"/>
                <a:gd name="T25" fmla="*/ 16 h 51"/>
                <a:gd name="T26" fmla="*/ 49 w 49"/>
                <a:gd name="T27" fmla="*/ 26 h 51"/>
                <a:gd name="T28" fmla="*/ 49 w 49"/>
                <a:gd name="T29" fmla="*/ 31 h 51"/>
                <a:gd name="T30" fmla="*/ 45 w 49"/>
                <a:gd name="T31" fmla="*/ 39 h 51"/>
                <a:gd name="T32" fmla="*/ 39 w 49"/>
                <a:gd name="T33" fmla="*/ 46 h 51"/>
                <a:gd name="T34" fmla="*/ 30 w 49"/>
                <a:gd name="T35" fmla="*/ 51 h 51"/>
                <a:gd name="T36" fmla="*/ 20 w 49"/>
                <a:gd name="T37" fmla="*/ 51 h 51"/>
                <a:gd name="T38" fmla="*/ 10 w 49"/>
                <a:gd name="T39" fmla="*/ 46 h 51"/>
                <a:gd name="T40" fmla="*/ 5 w 49"/>
                <a:gd name="T41" fmla="*/ 39 h 51"/>
                <a:gd name="T42" fmla="*/ 0 w 49"/>
                <a:gd name="T43" fmla="*/ 31 h 51"/>
                <a:gd name="T44" fmla="*/ 0 w 49"/>
                <a:gd name="T45" fmla="*/ 20 h 51"/>
                <a:gd name="T46" fmla="*/ 5 w 49"/>
                <a:gd name="T47" fmla="*/ 12 h 51"/>
                <a:gd name="T48" fmla="*/ 6 w 49"/>
                <a:gd name="T49" fmla="*/ 10 h 51"/>
                <a:gd name="T50" fmla="*/ 6 w 49"/>
                <a:gd name="T51" fmla="*/ 9 h 51"/>
                <a:gd name="T52" fmla="*/ 6 w 49"/>
                <a:gd name="T53" fmla="*/ 9 h 51"/>
                <a:gd name="T54" fmla="*/ 7 w 49"/>
                <a:gd name="T55" fmla="*/ 9 h 51"/>
                <a:gd name="T56" fmla="*/ 5 w 49"/>
                <a:gd name="T57" fmla="*/ 12 h 51"/>
                <a:gd name="T58" fmla="*/ 0 w 49"/>
                <a:gd name="T59" fmla="*/ 20 h 51"/>
                <a:gd name="T60" fmla="*/ 0 w 49"/>
                <a:gd name="T61" fmla="*/ 31 h 51"/>
                <a:gd name="T62" fmla="*/ 5 w 49"/>
                <a:gd name="T63" fmla="*/ 39 h 51"/>
                <a:gd name="T64" fmla="*/ 10 w 49"/>
                <a:gd name="T65" fmla="*/ 46 h 51"/>
                <a:gd name="T66" fmla="*/ 20 w 49"/>
                <a:gd name="T67" fmla="*/ 49 h 51"/>
                <a:gd name="T68" fmla="*/ 29 w 49"/>
                <a:gd name="T69" fmla="*/ 49 h 51"/>
                <a:gd name="T70" fmla="*/ 39 w 49"/>
                <a:gd name="T71" fmla="*/ 46 h 51"/>
                <a:gd name="T72" fmla="*/ 45 w 49"/>
                <a:gd name="T73" fmla="*/ 39 h 51"/>
                <a:gd name="T74" fmla="*/ 49 w 49"/>
                <a:gd name="T75" fmla="*/ 31 h 51"/>
                <a:gd name="T76" fmla="*/ 49 w 49"/>
                <a:gd name="T77"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1">
                  <a:moveTo>
                    <a:pt x="49" y="26"/>
                  </a:moveTo>
                  <a:lnTo>
                    <a:pt x="49" y="20"/>
                  </a:lnTo>
                  <a:lnTo>
                    <a:pt x="48" y="16"/>
                  </a:lnTo>
                  <a:lnTo>
                    <a:pt x="45" y="12"/>
                  </a:lnTo>
                  <a:lnTo>
                    <a:pt x="42" y="7"/>
                  </a:lnTo>
                  <a:lnTo>
                    <a:pt x="39" y="5"/>
                  </a:lnTo>
                  <a:lnTo>
                    <a:pt x="35" y="3"/>
                  </a:lnTo>
                  <a:lnTo>
                    <a:pt x="30" y="2"/>
                  </a:lnTo>
                  <a:lnTo>
                    <a:pt x="25" y="0"/>
                  </a:lnTo>
                  <a:lnTo>
                    <a:pt x="20" y="2"/>
                  </a:lnTo>
                  <a:lnTo>
                    <a:pt x="20" y="2"/>
                  </a:lnTo>
                  <a:lnTo>
                    <a:pt x="19" y="2"/>
                  </a:lnTo>
                  <a:lnTo>
                    <a:pt x="19" y="2"/>
                  </a:lnTo>
                  <a:lnTo>
                    <a:pt x="19" y="2"/>
                  </a:lnTo>
                  <a:lnTo>
                    <a:pt x="19" y="2"/>
                  </a:lnTo>
                  <a:lnTo>
                    <a:pt x="17" y="2"/>
                  </a:lnTo>
                  <a:lnTo>
                    <a:pt x="17" y="2"/>
                  </a:lnTo>
                  <a:lnTo>
                    <a:pt x="17" y="3"/>
                  </a:lnTo>
                  <a:lnTo>
                    <a:pt x="20" y="2"/>
                  </a:lnTo>
                  <a:lnTo>
                    <a:pt x="25" y="2"/>
                  </a:lnTo>
                  <a:lnTo>
                    <a:pt x="29" y="2"/>
                  </a:lnTo>
                  <a:lnTo>
                    <a:pt x="35" y="3"/>
                  </a:lnTo>
                  <a:lnTo>
                    <a:pt x="39" y="6"/>
                  </a:lnTo>
                  <a:lnTo>
                    <a:pt x="42" y="9"/>
                  </a:lnTo>
                  <a:lnTo>
                    <a:pt x="45" y="12"/>
                  </a:lnTo>
                  <a:lnTo>
                    <a:pt x="48" y="16"/>
                  </a:lnTo>
                  <a:lnTo>
                    <a:pt x="49" y="20"/>
                  </a:lnTo>
                  <a:lnTo>
                    <a:pt x="49" y="26"/>
                  </a:lnTo>
                  <a:lnTo>
                    <a:pt x="49" y="26"/>
                  </a:lnTo>
                  <a:lnTo>
                    <a:pt x="49" y="31"/>
                  </a:lnTo>
                  <a:lnTo>
                    <a:pt x="48" y="36"/>
                  </a:lnTo>
                  <a:lnTo>
                    <a:pt x="45" y="39"/>
                  </a:lnTo>
                  <a:lnTo>
                    <a:pt x="42" y="43"/>
                  </a:lnTo>
                  <a:lnTo>
                    <a:pt x="39" y="46"/>
                  </a:lnTo>
                  <a:lnTo>
                    <a:pt x="35" y="49"/>
                  </a:lnTo>
                  <a:lnTo>
                    <a:pt x="30" y="51"/>
                  </a:lnTo>
                  <a:lnTo>
                    <a:pt x="25" y="51"/>
                  </a:lnTo>
                  <a:lnTo>
                    <a:pt x="20" y="51"/>
                  </a:lnTo>
                  <a:lnTo>
                    <a:pt x="15" y="49"/>
                  </a:lnTo>
                  <a:lnTo>
                    <a:pt x="10" y="46"/>
                  </a:lnTo>
                  <a:lnTo>
                    <a:pt x="7" y="43"/>
                  </a:lnTo>
                  <a:lnTo>
                    <a:pt x="5" y="39"/>
                  </a:lnTo>
                  <a:lnTo>
                    <a:pt x="2" y="36"/>
                  </a:lnTo>
                  <a:lnTo>
                    <a:pt x="0" y="31"/>
                  </a:lnTo>
                  <a:lnTo>
                    <a:pt x="0" y="26"/>
                  </a:lnTo>
                  <a:lnTo>
                    <a:pt x="0" y="20"/>
                  </a:lnTo>
                  <a:lnTo>
                    <a:pt x="2" y="16"/>
                  </a:lnTo>
                  <a:lnTo>
                    <a:pt x="5" y="12"/>
                  </a:lnTo>
                  <a:lnTo>
                    <a:pt x="6" y="10"/>
                  </a:lnTo>
                  <a:lnTo>
                    <a:pt x="6" y="10"/>
                  </a:lnTo>
                  <a:lnTo>
                    <a:pt x="6" y="10"/>
                  </a:lnTo>
                  <a:lnTo>
                    <a:pt x="6" y="9"/>
                  </a:lnTo>
                  <a:lnTo>
                    <a:pt x="6" y="9"/>
                  </a:lnTo>
                  <a:lnTo>
                    <a:pt x="6" y="9"/>
                  </a:lnTo>
                  <a:lnTo>
                    <a:pt x="7" y="9"/>
                  </a:lnTo>
                  <a:lnTo>
                    <a:pt x="7" y="9"/>
                  </a:lnTo>
                  <a:lnTo>
                    <a:pt x="7" y="9"/>
                  </a:lnTo>
                  <a:lnTo>
                    <a:pt x="5" y="12"/>
                  </a:lnTo>
                  <a:lnTo>
                    <a:pt x="2" y="16"/>
                  </a:lnTo>
                  <a:lnTo>
                    <a:pt x="0" y="20"/>
                  </a:lnTo>
                  <a:lnTo>
                    <a:pt x="0" y="26"/>
                  </a:lnTo>
                  <a:lnTo>
                    <a:pt x="0" y="31"/>
                  </a:lnTo>
                  <a:lnTo>
                    <a:pt x="2" y="35"/>
                  </a:lnTo>
                  <a:lnTo>
                    <a:pt x="5" y="39"/>
                  </a:lnTo>
                  <a:lnTo>
                    <a:pt x="7" y="43"/>
                  </a:lnTo>
                  <a:lnTo>
                    <a:pt x="10" y="46"/>
                  </a:lnTo>
                  <a:lnTo>
                    <a:pt x="15" y="48"/>
                  </a:lnTo>
                  <a:lnTo>
                    <a:pt x="20" y="49"/>
                  </a:lnTo>
                  <a:lnTo>
                    <a:pt x="25" y="51"/>
                  </a:lnTo>
                  <a:lnTo>
                    <a:pt x="29" y="49"/>
                  </a:lnTo>
                  <a:lnTo>
                    <a:pt x="35" y="48"/>
                  </a:lnTo>
                  <a:lnTo>
                    <a:pt x="39" y="46"/>
                  </a:lnTo>
                  <a:lnTo>
                    <a:pt x="42" y="43"/>
                  </a:lnTo>
                  <a:lnTo>
                    <a:pt x="45" y="39"/>
                  </a:lnTo>
                  <a:lnTo>
                    <a:pt x="48" y="35"/>
                  </a:lnTo>
                  <a:lnTo>
                    <a:pt x="49" y="31"/>
                  </a:lnTo>
                  <a:lnTo>
                    <a:pt x="49" y="26"/>
                  </a:lnTo>
                  <a:lnTo>
                    <a:pt x="49" y="26"/>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1" name="Freeform 1841"/>
            <p:cNvSpPr>
              <a:spLocks/>
            </p:cNvSpPr>
            <p:nvPr/>
          </p:nvSpPr>
          <p:spPr bwMode="auto">
            <a:xfrm>
              <a:off x="3963" y="2549"/>
              <a:ext cx="49" cy="49"/>
            </a:xfrm>
            <a:custGeom>
              <a:avLst/>
              <a:gdLst>
                <a:gd name="T0" fmla="*/ 49 w 49"/>
                <a:gd name="T1" fmla="*/ 18 h 49"/>
                <a:gd name="T2" fmla="*/ 45 w 49"/>
                <a:gd name="T3" fmla="*/ 10 h 49"/>
                <a:gd name="T4" fmla="*/ 39 w 49"/>
                <a:gd name="T5" fmla="*/ 4 h 49"/>
                <a:gd name="T6" fmla="*/ 29 w 49"/>
                <a:gd name="T7" fmla="*/ 0 h 49"/>
                <a:gd name="T8" fmla="*/ 20 w 49"/>
                <a:gd name="T9" fmla="*/ 0 h 49"/>
                <a:gd name="T10" fmla="*/ 16 w 49"/>
                <a:gd name="T11" fmla="*/ 1 h 49"/>
                <a:gd name="T12" fmla="*/ 15 w 49"/>
                <a:gd name="T13" fmla="*/ 1 h 49"/>
                <a:gd name="T14" fmla="*/ 13 w 49"/>
                <a:gd name="T15" fmla="*/ 3 h 49"/>
                <a:gd name="T16" fmla="*/ 12 w 49"/>
                <a:gd name="T17" fmla="*/ 4 h 49"/>
                <a:gd name="T18" fmla="*/ 16 w 49"/>
                <a:gd name="T19" fmla="*/ 1 h 49"/>
                <a:gd name="T20" fmla="*/ 25 w 49"/>
                <a:gd name="T21" fmla="*/ 0 h 49"/>
                <a:gd name="T22" fmla="*/ 35 w 49"/>
                <a:gd name="T23" fmla="*/ 1 h 49"/>
                <a:gd name="T24" fmla="*/ 42 w 49"/>
                <a:gd name="T25" fmla="*/ 7 h 49"/>
                <a:gd name="T26" fmla="*/ 46 w 49"/>
                <a:gd name="T27" fmla="*/ 14 h 49"/>
                <a:gd name="T28" fmla="*/ 49 w 49"/>
                <a:gd name="T29" fmla="*/ 24 h 49"/>
                <a:gd name="T30" fmla="*/ 49 w 49"/>
                <a:gd name="T31" fmla="*/ 29 h 49"/>
                <a:gd name="T32" fmla="*/ 45 w 49"/>
                <a:gd name="T33" fmla="*/ 37 h 49"/>
                <a:gd name="T34" fmla="*/ 39 w 49"/>
                <a:gd name="T35" fmla="*/ 44 h 49"/>
                <a:gd name="T36" fmla="*/ 29 w 49"/>
                <a:gd name="T37" fmla="*/ 47 h 49"/>
                <a:gd name="T38" fmla="*/ 20 w 49"/>
                <a:gd name="T39" fmla="*/ 47 h 49"/>
                <a:gd name="T40" fmla="*/ 10 w 49"/>
                <a:gd name="T41" fmla="*/ 44 h 49"/>
                <a:gd name="T42" fmla="*/ 5 w 49"/>
                <a:gd name="T43" fmla="*/ 37 h 49"/>
                <a:gd name="T44" fmla="*/ 0 w 49"/>
                <a:gd name="T45" fmla="*/ 29 h 49"/>
                <a:gd name="T46" fmla="*/ 0 w 49"/>
                <a:gd name="T47" fmla="*/ 18 h 49"/>
                <a:gd name="T48" fmla="*/ 5 w 49"/>
                <a:gd name="T49" fmla="*/ 10 h 49"/>
                <a:gd name="T50" fmla="*/ 7 w 49"/>
                <a:gd name="T51" fmla="*/ 7 h 49"/>
                <a:gd name="T52" fmla="*/ 9 w 49"/>
                <a:gd name="T53" fmla="*/ 5 h 49"/>
                <a:gd name="T54" fmla="*/ 10 w 49"/>
                <a:gd name="T55" fmla="*/ 5 h 49"/>
                <a:gd name="T56" fmla="*/ 10 w 49"/>
                <a:gd name="T57" fmla="*/ 4 h 49"/>
                <a:gd name="T58" fmla="*/ 7 w 49"/>
                <a:gd name="T59" fmla="*/ 7 h 49"/>
                <a:gd name="T60" fmla="*/ 3 w 49"/>
                <a:gd name="T61" fmla="*/ 14 h 49"/>
                <a:gd name="T62" fmla="*/ 0 w 49"/>
                <a:gd name="T63" fmla="*/ 24 h 49"/>
                <a:gd name="T64" fmla="*/ 3 w 49"/>
                <a:gd name="T65" fmla="*/ 33 h 49"/>
                <a:gd name="T66" fmla="*/ 7 w 49"/>
                <a:gd name="T67" fmla="*/ 41 h 49"/>
                <a:gd name="T68" fmla="*/ 16 w 49"/>
                <a:gd name="T69" fmla="*/ 46 h 49"/>
                <a:gd name="T70" fmla="*/ 25 w 49"/>
                <a:gd name="T71" fmla="*/ 47 h 49"/>
                <a:gd name="T72" fmla="*/ 35 w 49"/>
                <a:gd name="T73" fmla="*/ 46 h 49"/>
                <a:gd name="T74" fmla="*/ 42 w 49"/>
                <a:gd name="T75" fmla="*/ 41 h 49"/>
                <a:gd name="T76" fmla="*/ 46 w 49"/>
                <a:gd name="T77" fmla="*/ 33 h 49"/>
                <a:gd name="T78" fmla="*/ 49 w 49"/>
                <a:gd name="T7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4"/>
                  </a:moveTo>
                  <a:lnTo>
                    <a:pt x="49" y="18"/>
                  </a:lnTo>
                  <a:lnTo>
                    <a:pt x="48" y="14"/>
                  </a:lnTo>
                  <a:lnTo>
                    <a:pt x="45" y="10"/>
                  </a:lnTo>
                  <a:lnTo>
                    <a:pt x="42" y="7"/>
                  </a:lnTo>
                  <a:lnTo>
                    <a:pt x="39" y="4"/>
                  </a:lnTo>
                  <a:lnTo>
                    <a:pt x="35" y="1"/>
                  </a:lnTo>
                  <a:lnTo>
                    <a:pt x="29" y="0"/>
                  </a:lnTo>
                  <a:lnTo>
                    <a:pt x="25" y="0"/>
                  </a:lnTo>
                  <a:lnTo>
                    <a:pt x="20" y="0"/>
                  </a:lnTo>
                  <a:lnTo>
                    <a:pt x="17" y="1"/>
                  </a:lnTo>
                  <a:lnTo>
                    <a:pt x="16" y="1"/>
                  </a:lnTo>
                  <a:lnTo>
                    <a:pt x="16" y="1"/>
                  </a:lnTo>
                  <a:lnTo>
                    <a:pt x="15" y="1"/>
                  </a:lnTo>
                  <a:lnTo>
                    <a:pt x="15" y="3"/>
                  </a:lnTo>
                  <a:lnTo>
                    <a:pt x="13" y="3"/>
                  </a:lnTo>
                  <a:lnTo>
                    <a:pt x="13" y="3"/>
                  </a:lnTo>
                  <a:lnTo>
                    <a:pt x="12" y="4"/>
                  </a:lnTo>
                  <a:lnTo>
                    <a:pt x="12" y="4"/>
                  </a:lnTo>
                  <a:lnTo>
                    <a:pt x="16" y="1"/>
                  </a:lnTo>
                  <a:lnTo>
                    <a:pt x="20" y="0"/>
                  </a:lnTo>
                  <a:lnTo>
                    <a:pt x="25" y="0"/>
                  </a:lnTo>
                  <a:lnTo>
                    <a:pt x="29" y="0"/>
                  </a:lnTo>
                  <a:lnTo>
                    <a:pt x="35" y="1"/>
                  </a:lnTo>
                  <a:lnTo>
                    <a:pt x="38" y="4"/>
                  </a:lnTo>
                  <a:lnTo>
                    <a:pt x="42" y="7"/>
                  </a:lnTo>
                  <a:lnTo>
                    <a:pt x="45" y="10"/>
                  </a:lnTo>
                  <a:lnTo>
                    <a:pt x="46" y="14"/>
                  </a:lnTo>
                  <a:lnTo>
                    <a:pt x="48" y="18"/>
                  </a:lnTo>
                  <a:lnTo>
                    <a:pt x="49" y="24"/>
                  </a:lnTo>
                  <a:lnTo>
                    <a:pt x="49" y="24"/>
                  </a:lnTo>
                  <a:lnTo>
                    <a:pt x="49" y="29"/>
                  </a:lnTo>
                  <a:lnTo>
                    <a:pt x="48" y="33"/>
                  </a:lnTo>
                  <a:lnTo>
                    <a:pt x="45" y="37"/>
                  </a:lnTo>
                  <a:lnTo>
                    <a:pt x="42" y="41"/>
                  </a:lnTo>
                  <a:lnTo>
                    <a:pt x="39" y="44"/>
                  </a:lnTo>
                  <a:lnTo>
                    <a:pt x="35" y="46"/>
                  </a:lnTo>
                  <a:lnTo>
                    <a:pt x="29" y="47"/>
                  </a:lnTo>
                  <a:lnTo>
                    <a:pt x="25" y="49"/>
                  </a:lnTo>
                  <a:lnTo>
                    <a:pt x="20" y="47"/>
                  </a:lnTo>
                  <a:lnTo>
                    <a:pt x="15" y="46"/>
                  </a:lnTo>
                  <a:lnTo>
                    <a:pt x="10" y="44"/>
                  </a:lnTo>
                  <a:lnTo>
                    <a:pt x="7" y="41"/>
                  </a:lnTo>
                  <a:lnTo>
                    <a:pt x="5" y="37"/>
                  </a:lnTo>
                  <a:lnTo>
                    <a:pt x="2" y="33"/>
                  </a:lnTo>
                  <a:lnTo>
                    <a:pt x="0" y="29"/>
                  </a:lnTo>
                  <a:lnTo>
                    <a:pt x="0" y="24"/>
                  </a:lnTo>
                  <a:lnTo>
                    <a:pt x="0" y="18"/>
                  </a:lnTo>
                  <a:lnTo>
                    <a:pt x="2" y="14"/>
                  </a:lnTo>
                  <a:lnTo>
                    <a:pt x="5" y="10"/>
                  </a:lnTo>
                  <a:lnTo>
                    <a:pt x="7" y="7"/>
                  </a:lnTo>
                  <a:lnTo>
                    <a:pt x="7" y="7"/>
                  </a:lnTo>
                  <a:lnTo>
                    <a:pt x="9" y="5"/>
                  </a:lnTo>
                  <a:lnTo>
                    <a:pt x="9" y="5"/>
                  </a:lnTo>
                  <a:lnTo>
                    <a:pt x="9" y="5"/>
                  </a:lnTo>
                  <a:lnTo>
                    <a:pt x="10" y="5"/>
                  </a:lnTo>
                  <a:lnTo>
                    <a:pt x="10" y="4"/>
                  </a:lnTo>
                  <a:lnTo>
                    <a:pt x="10" y="4"/>
                  </a:lnTo>
                  <a:lnTo>
                    <a:pt x="12" y="4"/>
                  </a:lnTo>
                  <a:lnTo>
                    <a:pt x="7" y="7"/>
                  </a:lnTo>
                  <a:lnTo>
                    <a:pt x="5" y="10"/>
                  </a:lnTo>
                  <a:lnTo>
                    <a:pt x="3" y="14"/>
                  </a:lnTo>
                  <a:lnTo>
                    <a:pt x="2" y="18"/>
                  </a:lnTo>
                  <a:lnTo>
                    <a:pt x="0" y="24"/>
                  </a:lnTo>
                  <a:lnTo>
                    <a:pt x="2" y="29"/>
                  </a:lnTo>
                  <a:lnTo>
                    <a:pt x="3" y="33"/>
                  </a:lnTo>
                  <a:lnTo>
                    <a:pt x="5" y="37"/>
                  </a:lnTo>
                  <a:lnTo>
                    <a:pt x="7" y="41"/>
                  </a:lnTo>
                  <a:lnTo>
                    <a:pt x="12" y="44"/>
                  </a:lnTo>
                  <a:lnTo>
                    <a:pt x="16" y="46"/>
                  </a:lnTo>
                  <a:lnTo>
                    <a:pt x="20" y="47"/>
                  </a:lnTo>
                  <a:lnTo>
                    <a:pt x="25" y="47"/>
                  </a:lnTo>
                  <a:lnTo>
                    <a:pt x="29" y="47"/>
                  </a:lnTo>
                  <a:lnTo>
                    <a:pt x="35" y="46"/>
                  </a:lnTo>
                  <a:lnTo>
                    <a:pt x="38" y="44"/>
                  </a:lnTo>
                  <a:lnTo>
                    <a:pt x="42" y="41"/>
                  </a:lnTo>
                  <a:lnTo>
                    <a:pt x="45" y="37"/>
                  </a:lnTo>
                  <a:lnTo>
                    <a:pt x="46" y="33"/>
                  </a:lnTo>
                  <a:lnTo>
                    <a:pt x="48" y="29"/>
                  </a:lnTo>
                  <a:lnTo>
                    <a:pt x="49" y="24"/>
                  </a:lnTo>
                  <a:lnTo>
                    <a:pt x="49"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2" name="Freeform 1842"/>
            <p:cNvSpPr>
              <a:spLocks/>
            </p:cNvSpPr>
            <p:nvPr/>
          </p:nvSpPr>
          <p:spPr bwMode="auto">
            <a:xfrm>
              <a:off x="3963" y="2549"/>
              <a:ext cx="49" cy="47"/>
            </a:xfrm>
            <a:custGeom>
              <a:avLst/>
              <a:gdLst>
                <a:gd name="T0" fmla="*/ 48 w 49"/>
                <a:gd name="T1" fmla="*/ 18 h 47"/>
                <a:gd name="T2" fmla="*/ 45 w 49"/>
                <a:gd name="T3" fmla="*/ 10 h 47"/>
                <a:gd name="T4" fmla="*/ 38 w 49"/>
                <a:gd name="T5" fmla="*/ 4 h 47"/>
                <a:gd name="T6" fmla="*/ 29 w 49"/>
                <a:gd name="T7" fmla="*/ 0 h 47"/>
                <a:gd name="T8" fmla="*/ 20 w 49"/>
                <a:gd name="T9" fmla="*/ 0 h 47"/>
                <a:gd name="T10" fmla="*/ 12 w 49"/>
                <a:gd name="T11" fmla="*/ 4 h 47"/>
                <a:gd name="T12" fmla="*/ 12 w 49"/>
                <a:gd name="T13" fmla="*/ 4 h 47"/>
                <a:gd name="T14" fmla="*/ 12 w 49"/>
                <a:gd name="T15" fmla="*/ 4 h 47"/>
                <a:gd name="T16" fmla="*/ 12 w 49"/>
                <a:gd name="T17" fmla="*/ 4 h 47"/>
                <a:gd name="T18" fmla="*/ 12 w 49"/>
                <a:gd name="T19" fmla="*/ 4 h 47"/>
                <a:gd name="T20" fmla="*/ 5 w 49"/>
                <a:gd name="T21" fmla="*/ 10 h 47"/>
                <a:gd name="T22" fmla="*/ 2 w 49"/>
                <a:gd name="T23" fmla="*/ 18 h 47"/>
                <a:gd name="T24" fmla="*/ 2 w 49"/>
                <a:gd name="T25" fmla="*/ 29 h 47"/>
                <a:gd name="T26" fmla="*/ 5 w 49"/>
                <a:gd name="T27" fmla="*/ 37 h 47"/>
                <a:gd name="T28" fmla="*/ 12 w 49"/>
                <a:gd name="T29" fmla="*/ 44 h 47"/>
                <a:gd name="T30" fmla="*/ 20 w 49"/>
                <a:gd name="T31" fmla="*/ 47 h 47"/>
                <a:gd name="T32" fmla="*/ 29 w 49"/>
                <a:gd name="T33" fmla="*/ 47 h 47"/>
                <a:gd name="T34" fmla="*/ 38 w 49"/>
                <a:gd name="T35" fmla="*/ 44 h 47"/>
                <a:gd name="T36" fmla="*/ 45 w 49"/>
                <a:gd name="T37" fmla="*/ 37 h 47"/>
                <a:gd name="T38" fmla="*/ 48 w 49"/>
                <a:gd name="T39" fmla="*/ 29 h 47"/>
                <a:gd name="T40" fmla="*/ 48 w 49"/>
                <a:gd name="T41" fmla="*/ 24 h 47"/>
                <a:gd name="T42" fmla="*/ 46 w 49"/>
                <a:gd name="T43" fmla="*/ 14 h 47"/>
                <a:gd name="T44" fmla="*/ 42 w 49"/>
                <a:gd name="T45" fmla="*/ 7 h 47"/>
                <a:gd name="T46" fmla="*/ 33 w 49"/>
                <a:gd name="T47" fmla="*/ 3 h 47"/>
                <a:gd name="T48" fmla="*/ 25 w 49"/>
                <a:gd name="T49" fmla="*/ 0 h 47"/>
                <a:gd name="T50" fmla="*/ 16 w 49"/>
                <a:gd name="T51" fmla="*/ 3 h 47"/>
                <a:gd name="T52" fmla="*/ 7 w 49"/>
                <a:gd name="T53" fmla="*/ 7 h 47"/>
                <a:gd name="T54" fmla="*/ 3 w 49"/>
                <a:gd name="T55" fmla="*/ 14 h 47"/>
                <a:gd name="T56" fmla="*/ 2 w 49"/>
                <a:gd name="T57" fmla="*/ 24 h 47"/>
                <a:gd name="T58" fmla="*/ 3 w 49"/>
                <a:gd name="T59" fmla="*/ 33 h 47"/>
                <a:gd name="T60" fmla="*/ 7 w 49"/>
                <a:gd name="T61" fmla="*/ 40 h 47"/>
                <a:gd name="T62" fmla="*/ 16 w 49"/>
                <a:gd name="T63" fmla="*/ 46 h 47"/>
                <a:gd name="T64" fmla="*/ 25 w 49"/>
                <a:gd name="T65" fmla="*/ 47 h 47"/>
                <a:gd name="T66" fmla="*/ 33 w 49"/>
                <a:gd name="T67" fmla="*/ 46 h 47"/>
                <a:gd name="T68" fmla="*/ 42 w 49"/>
                <a:gd name="T69" fmla="*/ 40 h 47"/>
                <a:gd name="T70" fmla="*/ 46 w 49"/>
                <a:gd name="T71" fmla="*/ 33 h 47"/>
                <a:gd name="T72" fmla="*/ 48 w 49"/>
                <a:gd name="T7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7">
                  <a:moveTo>
                    <a:pt x="49" y="24"/>
                  </a:moveTo>
                  <a:lnTo>
                    <a:pt x="48" y="18"/>
                  </a:lnTo>
                  <a:lnTo>
                    <a:pt x="46" y="14"/>
                  </a:lnTo>
                  <a:lnTo>
                    <a:pt x="45" y="10"/>
                  </a:lnTo>
                  <a:lnTo>
                    <a:pt x="42" y="7"/>
                  </a:lnTo>
                  <a:lnTo>
                    <a:pt x="38" y="4"/>
                  </a:lnTo>
                  <a:lnTo>
                    <a:pt x="35" y="1"/>
                  </a:lnTo>
                  <a:lnTo>
                    <a:pt x="29" y="0"/>
                  </a:lnTo>
                  <a:lnTo>
                    <a:pt x="25" y="0"/>
                  </a:lnTo>
                  <a:lnTo>
                    <a:pt x="20" y="0"/>
                  </a:lnTo>
                  <a:lnTo>
                    <a:pt x="16" y="1"/>
                  </a:lnTo>
                  <a:lnTo>
                    <a:pt x="12" y="4"/>
                  </a:lnTo>
                  <a:lnTo>
                    <a:pt x="12" y="4"/>
                  </a:lnTo>
                  <a:lnTo>
                    <a:pt x="12" y="4"/>
                  </a:lnTo>
                  <a:lnTo>
                    <a:pt x="12" y="4"/>
                  </a:lnTo>
                  <a:lnTo>
                    <a:pt x="12" y="4"/>
                  </a:lnTo>
                  <a:lnTo>
                    <a:pt x="12" y="4"/>
                  </a:lnTo>
                  <a:lnTo>
                    <a:pt x="12" y="4"/>
                  </a:lnTo>
                  <a:lnTo>
                    <a:pt x="12" y="4"/>
                  </a:lnTo>
                  <a:lnTo>
                    <a:pt x="12" y="4"/>
                  </a:lnTo>
                  <a:lnTo>
                    <a:pt x="7" y="7"/>
                  </a:lnTo>
                  <a:lnTo>
                    <a:pt x="5" y="10"/>
                  </a:lnTo>
                  <a:lnTo>
                    <a:pt x="3" y="14"/>
                  </a:lnTo>
                  <a:lnTo>
                    <a:pt x="2" y="18"/>
                  </a:lnTo>
                  <a:lnTo>
                    <a:pt x="0" y="24"/>
                  </a:lnTo>
                  <a:lnTo>
                    <a:pt x="2" y="29"/>
                  </a:lnTo>
                  <a:lnTo>
                    <a:pt x="3" y="33"/>
                  </a:lnTo>
                  <a:lnTo>
                    <a:pt x="5" y="37"/>
                  </a:lnTo>
                  <a:lnTo>
                    <a:pt x="7" y="41"/>
                  </a:lnTo>
                  <a:lnTo>
                    <a:pt x="12" y="44"/>
                  </a:lnTo>
                  <a:lnTo>
                    <a:pt x="16" y="46"/>
                  </a:lnTo>
                  <a:lnTo>
                    <a:pt x="20" y="47"/>
                  </a:lnTo>
                  <a:lnTo>
                    <a:pt x="25" y="47"/>
                  </a:lnTo>
                  <a:lnTo>
                    <a:pt x="29" y="47"/>
                  </a:lnTo>
                  <a:lnTo>
                    <a:pt x="35" y="46"/>
                  </a:lnTo>
                  <a:lnTo>
                    <a:pt x="38" y="44"/>
                  </a:lnTo>
                  <a:lnTo>
                    <a:pt x="42" y="41"/>
                  </a:lnTo>
                  <a:lnTo>
                    <a:pt x="45" y="37"/>
                  </a:lnTo>
                  <a:lnTo>
                    <a:pt x="46" y="33"/>
                  </a:lnTo>
                  <a:lnTo>
                    <a:pt x="48" y="29"/>
                  </a:lnTo>
                  <a:lnTo>
                    <a:pt x="49" y="24"/>
                  </a:lnTo>
                  <a:lnTo>
                    <a:pt x="48" y="24"/>
                  </a:lnTo>
                  <a:lnTo>
                    <a:pt x="48" y="18"/>
                  </a:lnTo>
                  <a:lnTo>
                    <a:pt x="46" y="14"/>
                  </a:lnTo>
                  <a:lnTo>
                    <a:pt x="45" y="11"/>
                  </a:lnTo>
                  <a:lnTo>
                    <a:pt x="42" y="7"/>
                  </a:lnTo>
                  <a:lnTo>
                    <a:pt x="38" y="4"/>
                  </a:lnTo>
                  <a:lnTo>
                    <a:pt x="33" y="3"/>
                  </a:lnTo>
                  <a:lnTo>
                    <a:pt x="29" y="1"/>
                  </a:lnTo>
                  <a:lnTo>
                    <a:pt x="25" y="0"/>
                  </a:lnTo>
                  <a:lnTo>
                    <a:pt x="20" y="1"/>
                  </a:lnTo>
                  <a:lnTo>
                    <a:pt x="16" y="3"/>
                  </a:lnTo>
                  <a:lnTo>
                    <a:pt x="12" y="4"/>
                  </a:lnTo>
                  <a:lnTo>
                    <a:pt x="7" y="7"/>
                  </a:lnTo>
                  <a:lnTo>
                    <a:pt x="5" y="11"/>
                  </a:lnTo>
                  <a:lnTo>
                    <a:pt x="3" y="14"/>
                  </a:lnTo>
                  <a:lnTo>
                    <a:pt x="2" y="18"/>
                  </a:lnTo>
                  <a:lnTo>
                    <a:pt x="2" y="24"/>
                  </a:lnTo>
                  <a:lnTo>
                    <a:pt x="2" y="29"/>
                  </a:lnTo>
                  <a:lnTo>
                    <a:pt x="3" y="33"/>
                  </a:lnTo>
                  <a:lnTo>
                    <a:pt x="5" y="37"/>
                  </a:lnTo>
                  <a:lnTo>
                    <a:pt x="7" y="40"/>
                  </a:lnTo>
                  <a:lnTo>
                    <a:pt x="12" y="43"/>
                  </a:lnTo>
                  <a:lnTo>
                    <a:pt x="16" y="46"/>
                  </a:lnTo>
                  <a:lnTo>
                    <a:pt x="20" y="47"/>
                  </a:lnTo>
                  <a:lnTo>
                    <a:pt x="25" y="47"/>
                  </a:lnTo>
                  <a:lnTo>
                    <a:pt x="29" y="47"/>
                  </a:lnTo>
                  <a:lnTo>
                    <a:pt x="33" y="46"/>
                  </a:lnTo>
                  <a:lnTo>
                    <a:pt x="38" y="43"/>
                  </a:lnTo>
                  <a:lnTo>
                    <a:pt x="42" y="40"/>
                  </a:lnTo>
                  <a:lnTo>
                    <a:pt x="45" y="37"/>
                  </a:lnTo>
                  <a:lnTo>
                    <a:pt x="46" y="33"/>
                  </a:lnTo>
                  <a:lnTo>
                    <a:pt x="48" y="29"/>
                  </a:lnTo>
                  <a:lnTo>
                    <a:pt x="48" y="24"/>
                  </a:lnTo>
                  <a:lnTo>
                    <a:pt x="49" y="24"/>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3" name="Freeform 1843"/>
            <p:cNvSpPr>
              <a:spLocks/>
            </p:cNvSpPr>
            <p:nvPr/>
          </p:nvSpPr>
          <p:spPr bwMode="auto">
            <a:xfrm>
              <a:off x="3965" y="2549"/>
              <a:ext cx="46" cy="47"/>
            </a:xfrm>
            <a:custGeom>
              <a:avLst/>
              <a:gdLst>
                <a:gd name="T0" fmla="*/ 46 w 46"/>
                <a:gd name="T1" fmla="*/ 18 h 47"/>
                <a:gd name="T2" fmla="*/ 43 w 46"/>
                <a:gd name="T3" fmla="*/ 11 h 47"/>
                <a:gd name="T4" fmla="*/ 36 w 46"/>
                <a:gd name="T5" fmla="*/ 4 h 47"/>
                <a:gd name="T6" fmla="*/ 27 w 46"/>
                <a:gd name="T7" fmla="*/ 1 h 47"/>
                <a:gd name="T8" fmla="*/ 18 w 46"/>
                <a:gd name="T9" fmla="*/ 1 h 47"/>
                <a:gd name="T10" fmla="*/ 10 w 46"/>
                <a:gd name="T11" fmla="*/ 4 h 47"/>
                <a:gd name="T12" fmla="*/ 3 w 46"/>
                <a:gd name="T13" fmla="*/ 11 h 47"/>
                <a:gd name="T14" fmla="*/ 0 w 46"/>
                <a:gd name="T15" fmla="*/ 18 h 47"/>
                <a:gd name="T16" fmla="*/ 0 w 46"/>
                <a:gd name="T17" fmla="*/ 29 h 47"/>
                <a:gd name="T18" fmla="*/ 3 w 46"/>
                <a:gd name="T19" fmla="*/ 37 h 47"/>
                <a:gd name="T20" fmla="*/ 10 w 46"/>
                <a:gd name="T21" fmla="*/ 43 h 47"/>
                <a:gd name="T22" fmla="*/ 18 w 46"/>
                <a:gd name="T23" fmla="*/ 47 h 47"/>
                <a:gd name="T24" fmla="*/ 27 w 46"/>
                <a:gd name="T25" fmla="*/ 47 h 47"/>
                <a:gd name="T26" fmla="*/ 36 w 46"/>
                <a:gd name="T27" fmla="*/ 43 h 47"/>
                <a:gd name="T28" fmla="*/ 43 w 46"/>
                <a:gd name="T29" fmla="*/ 37 h 47"/>
                <a:gd name="T30" fmla="*/ 46 w 46"/>
                <a:gd name="T31" fmla="*/ 29 h 47"/>
                <a:gd name="T32" fmla="*/ 46 w 46"/>
                <a:gd name="T33" fmla="*/ 24 h 47"/>
                <a:gd name="T34" fmla="*/ 44 w 46"/>
                <a:gd name="T35" fmla="*/ 16 h 47"/>
                <a:gd name="T36" fmla="*/ 38 w 46"/>
                <a:gd name="T37" fmla="*/ 7 h 47"/>
                <a:gd name="T38" fmla="*/ 31 w 46"/>
                <a:gd name="T39" fmla="*/ 3 h 47"/>
                <a:gd name="T40" fmla="*/ 23 w 46"/>
                <a:gd name="T41" fmla="*/ 1 h 47"/>
                <a:gd name="T42" fmla="*/ 14 w 46"/>
                <a:gd name="T43" fmla="*/ 3 h 47"/>
                <a:gd name="T44" fmla="*/ 7 w 46"/>
                <a:gd name="T45" fmla="*/ 7 h 47"/>
                <a:gd name="T46" fmla="*/ 1 w 46"/>
                <a:gd name="T47" fmla="*/ 16 h 47"/>
                <a:gd name="T48" fmla="*/ 0 w 46"/>
                <a:gd name="T49" fmla="*/ 24 h 47"/>
                <a:gd name="T50" fmla="*/ 1 w 46"/>
                <a:gd name="T51" fmla="*/ 33 h 47"/>
                <a:gd name="T52" fmla="*/ 7 w 46"/>
                <a:gd name="T53" fmla="*/ 40 h 47"/>
                <a:gd name="T54" fmla="*/ 14 w 46"/>
                <a:gd name="T55" fmla="*/ 44 h 47"/>
                <a:gd name="T56" fmla="*/ 23 w 46"/>
                <a:gd name="T57" fmla="*/ 47 h 47"/>
                <a:gd name="T58" fmla="*/ 31 w 46"/>
                <a:gd name="T59" fmla="*/ 44 h 47"/>
                <a:gd name="T60" fmla="*/ 38 w 46"/>
                <a:gd name="T61" fmla="*/ 40 h 47"/>
                <a:gd name="T62" fmla="*/ 44 w 46"/>
                <a:gd name="T63" fmla="*/ 33 h 47"/>
                <a:gd name="T64" fmla="*/ 46 w 46"/>
                <a:gd name="T6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7">
                  <a:moveTo>
                    <a:pt x="46" y="24"/>
                  </a:moveTo>
                  <a:lnTo>
                    <a:pt x="46" y="18"/>
                  </a:lnTo>
                  <a:lnTo>
                    <a:pt x="44" y="14"/>
                  </a:lnTo>
                  <a:lnTo>
                    <a:pt x="43" y="11"/>
                  </a:lnTo>
                  <a:lnTo>
                    <a:pt x="40" y="7"/>
                  </a:lnTo>
                  <a:lnTo>
                    <a:pt x="36" y="4"/>
                  </a:lnTo>
                  <a:lnTo>
                    <a:pt x="31" y="3"/>
                  </a:lnTo>
                  <a:lnTo>
                    <a:pt x="27" y="1"/>
                  </a:lnTo>
                  <a:lnTo>
                    <a:pt x="23" y="0"/>
                  </a:lnTo>
                  <a:lnTo>
                    <a:pt x="18" y="1"/>
                  </a:lnTo>
                  <a:lnTo>
                    <a:pt x="14" y="3"/>
                  </a:lnTo>
                  <a:lnTo>
                    <a:pt x="10" y="4"/>
                  </a:lnTo>
                  <a:lnTo>
                    <a:pt x="5" y="7"/>
                  </a:lnTo>
                  <a:lnTo>
                    <a:pt x="3" y="11"/>
                  </a:lnTo>
                  <a:lnTo>
                    <a:pt x="1" y="14"/>
                  </a:lnTo>
                  <a:lnTo>
                    <a:pt x="0" y="18"/>
                  </a:lnTo>
                  <a:lnTo>
                    <a:pt x="0" y="24"/>
                  </a:lnTo>
                  <a:lnTo>
                    <a:pt x="0" y="29"/>
                  </a:lnTo>
                  <a:lnTo>
                    <a:pt x="1" y="33"/>
                  </a:lnTo>
                  <a:lnTo>
                    <a:pt x="3" y="37"/>
                  </a:lnTo>
                  <a:lnTo>
                    <a:pt x="5" y="40"/>
                  </a:lnTo>
                  <a:lnTo>
                    <a:pt x="10" y="43"/>
                  </a:lnTo>
                  <a:lnTo>
                    <a:pt x="14" y="46"/>
                  </a:lnTo>
                  <a:lnTo>
                    <a:pt x="18" y="47"/>
                  </a:lnTo>
                  <a:lnTo>
                    <a:pt x="23" y="47"/>
                  </a:lnTo>
                  <a:lnTo>
                    <a:pt x="27" y="47"/>
                  </a:lnTo>
                  <a:lnTo>
                    <a:pt x="31" y="46"/>
                  </a:lnTo>
                  <a:lnTo>
                    <a:pt x="36" y="43"/>
                  </a:lnTo>
                  <a:lnTo>
                    <a:pt x="40" y="40"/>
                  </a:lnTo>
                  <a:lnTo>
                    <a:pt x="43" y="37"/>
                  </a:lnTo>
                  <a:lnTo>
                    <a:pt x="44" y="33"/>
                  </a:lnTo>
                  <a:lnTo>
                    <a:pt x="46" y="29"/>
                  </a:lnTo>
                  <a:lnTo>
                    <a:pt x="46" y="24"/>
                  </a:lnTo>
                  <a:lnTo>
                    <a:pt x="46" y="24"/>
                  </a:lnTo>
                  <a:lnTo>
                    <a:pt x="46" y="20"/>
                  </a:lnTo>
                  <a:lnTo>
                    <a:pt x="44" y="16"/>
                  </a:lnTo>
                  <a:lnTo>
                    <a:pt x="41" y="11"/>
                  </a:lnTo>
                  <a:lnTo>
                    <a:pt x="38" y="7"/>
                  </a:lnTo>
                  <a:lnTo>
                    <a:pt x="36" y="5"/>
                  </a:lnTo>
                  <a:lnTo>
                    <a:pt x="31" y="3"/>
                  </a:lnTo>
                  <a:lnTo>
                    <a:pt x="27" y="1"/>
                  </a:lnTo>
                  <a:lnTo>
                    <a:pt x="23" y="1"/>
                  </a:lnTo>
                  <a:lnTo>
                    <a:pt x="18" y="1"/>
                  </a:lnTo>
                  <a:lnTo>
                    <a:pt x="14" y="3"/>
                  </a:lnTo>
                  <a:lnTo>
                    <a:pt x="10" y="5"/>
                  </a:lnTo>
                  <a:lnTo>
                    <a:pt x="7" y="7"/>
                  </a:lnTo>
                  <a:lnTo>
                    <a:pt x="4" y="11"/>
                  </a:lnTo>
                  <a:lnTo>
                    <a:pt x="1" y="16"/>
                  </a:lnTo>
                  <a:lnTo>
                    <a:pt x="0" y="20"/>
                  </a:lnTo>
                  <a:lnTo>
                    <a:pt x="0" y="24"/>
                  </a:lnTo>
                  <a:lnTo>
                    <a:pt x="0" y="29"/>
                  </a:lnTo>
                  <a:lnTo>
                    <a:pt x="1" y="33"/>
                  </a:lnTo>
                  <a:lnTo>
                    <a:pt x="4" y="37"/>
                  </a:lnTo>
                  <a:lnTo>
                    <a:pt x="7" y="40"/>
                  </a:lnTo>
                  <a:lnTo>
                    <a:pt x="10" y="43"/>
                  </a:lnTo>
                  <a:lnTo>
                    <a:pt x="14" y="44"/>
                  </a:lnTo>
                  <a:lnTo>
                    <a:pt x="18" y="46"/>
                  </a:lnTo>
                  <a:lnTo>
                    <a:pt x="23" y="47"/>
                  </a:lnTo>
                  <a:lnTo>
                    <a:pt x="27" y="46"/>
                  </a:lnTo>
                  <a:lnTo>
                    <a:pt x="31" y="44"/>
                  </a:lnTo>
                  <a:lnTo>
                    <a:pt x="36" y="43"/>
                  </a:lnTo>
                  <a:lnTo>
                    <a:pt x="38" y="40"/>
                  </a:lnTo>
                  <a:lnTo>
                    <a:pt x="41" y="37"/>
                  </a:lnTo>
                  <a:lnTo>
                    <a:pt x="44" y="33"/>
                  </a:lnTo>
                  <a:lnTo>
                    <a:pt x="46" y="29"/>
                  </a:lnTo>
                  <a:lnTo>
                    <a:pt x="46" y="24"/>
                  </a:lnTo>
                  <a:lnTo>
                    <a:pt x="46" y="24"/>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4" name="Freeform 1844"/>
            <p:cNvSpPr>
              <a:spLocks/>
            </p:cNvSpPr>
            <p:nvPr/>
          </p:nvSpPr>
          <p:spPr bwMode="auto">
            <a:xfrm>
              <a:off x="3965" y="2550"/>
              <a:ext cx="46" cy="46"/>
            </a:xfrm>
            <a:custGeom>
              <a:avLst/>
              <a:gdLst>
                <a:gd name="T0" fmla="*/ 46 w 46"/>
                <a:gd name="T1" fmla="*/ 19 h 46"/>
                <a:gd name="T2" fmla="*/ 41 w 46"/>
                <a:gd name="T3" fmla="*/ 10 h 46"/>
                <a:gd name="T4" fmla="*/ 36 w 46"/>
                <a:gd name="T5" fmla="*/ 4 h 46"/>
                <a:gd name="T6" fmla="*/ 27 w 46"/>
                <a:gd name="T7" fmla="*/ 0 h 46"/>
                <a:gd name="T8" fmla="*/ 18 w 46"/>
                <a:gd name="T9" fmla="*/ 0 h 46"/>
                <a:gd name="T10" fmla="*/ 10 w 46"/>
                <a:gd name="T11" fmla="*/ 4 h 46"/>
                <a:gd name="T12" fmla="*/ 4 w 46"/>
                <a:gd name="T13" fmla="*/ 10 h 46"/>
                <a:gd name="T14" fmla="*/ 0 w 46"/>
                <a:gd name="T15" fmla="*/ 19 h 46"/>
                <a:gd name="T16" fmla="*/ 0 w 46"/>
                <a:gd name="T17" fmla="*/ 28 h 46"/>
                <a:gd name="T18" fmla="*/ 4 w 46"/>
                <a:gd name="T19" fmla="*/ 36 h 46"/>
                <a:gd name="T20" fmla="*/ 10 w 46"/>
                <a:gd name="T21" fmla="*/ 42 h 46"/>
                <a:gd name="T22" fmla="*/ 18 w 46"/>
                <a:gd name="T23" fmla="*/ 45 h 46"/>
                <a:gd name="T24" fmla="*/ 27 w 46"/>
                <a:gd name="T25" fmla="*/ 45 h 46"/>
                <a:gd name="T26" fmla="*/ 36 w 46"/>
                <a:gd name="T27" fmla="*/ 42 h 46"/>
                <a:gd name="T28" fmla="*/ 41 w 46"/>
                <a:gd name="T29" fmla="*/ 36 h 46"/>
                <a:gd name="T30" fmla="*/ 46 w 46"/>
                <a:gd name="T31" fmla="*/ 28 h 46"/>
                <a:gd name="T32" fmla="*/ 46 w 46"/>
                <a:gd name="T33" fmla="*/ 23 h 46"/>
                <a:gd name="T34" fmla="*/ 43 w 46"/>
                <a:gd name="T35" fmla="*/ 15 h 46"/>
                <a:gd name="T36" fmla="*/ 38 w 46"/>
                <a:gd name="T37" fmla="*/ 7 h 46"/>
                <a:gd name="T38" fmla="*/ 31 w 46"/>
                <a:gd name="T39" fmla="*/ 2 h 46"/>
                <a:gd name="T40" fmla="*/ 23 w 46"/>
                <a:gd name="T41" fmla="*/ 0 h 46"/>
                <a:gd name="T42" fmla="*/ 14 w 46"/>
                <a:gd name="T43" fmla="*/ 2 h 46"/>
                <a:gd name="T44" fmla="*/ 7 w 46"/>
                <a:gd name="T45" fmla="*/ 7 h 46"/>
                <a:gd name="T46" fmla="*/ 3 w 46"/>
                <a:gd name="T47" fmla="*/ 15 h 46"/>
                <a:gd name="T48" fmla="*/ 0 w 46"/>
                <a:gd name="T49" fmla="*/ 23 h 46"/>
                <a:gd name="T50" fmla="*/ 3 w 46"/>
                <a:gd name="T51" fmla="*/ 32 h 46"/>
                <a:gd name="T52" fmla="*/ 7 w 46"/>
                <a:gd name="T53" fmla="*/ 39 h 46"/>
                <a:gd name="T54" fmla="*/ 14 w 46"/>
                <a:gd name="T55" fmla="*/ 43 h 46"/>
                <a:gd name="T56" fmla="*/ 23 w 46"/>
                <a:gd name="T57" fmla="*/ 45 h 46"/>
                <a:gd name="T58" fmla="*/ 31 w 46"/>
                <a:gd name="T59" fmla="*/ 43 h 46"/>
                <a:gd name="T60" fmla="*/ 38 w 46"/>
                <a:gd name="T61" fmla="*/ 39 h 46"/>
                <a:gd name="T62" fmla="*/ 43 w 46"/>
                <a:gd name="T63" fmla="*/ 32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9"/>
                  </a:lnTo>
                  <a:lnTo>
                    <a:pt x="44" y="15"/>
                  </a:lnTo>
                  <a:lnTo>
                    <a:pt x="41" y="10"/>
                  </a:lnTo>
                  <a:lnTo>
                    <a:pt x="38" y="6"/>
                  </a:lnTo>
                  <a:lnTo>
                    <a:pt x="36" y="4"/>
                  </a:lnTo>
                  <a:lnTo>
                    <a:pt x="31" y="2"/>
                  </a:lnTo>
                  <a:lnTo>
                    <a:pt x="27" y="0"/>
                  </a:lnTo>
                  <a:lnTo>
                    <a:pt x="23" y="0"/>
                  </a:lnTo>
                  <a:lnTo>
                    <a:pt x="18" y="0"/>
                  </a:lnTo>
                  <a:lnTo>
                    <a:pt x="14" y="2"/>
                  </a:lnTo>
                  <a:lnTo>
                    <a:pt x="10" y="4"/>
                  </a:lnTo>
                  <a:lnTo>
                    <a:pt x="7" y="6"/>
                  </a:lnTo>
                  <a:lnTo>
                    <a:pt x="4" y="10"/>
                  </a:lnTo>
                  <a:lnTo>
                    <a:pt x="1" y="15"/>
                  </a:lnTo>
                  <a:lnTo>
                    <a:pt x="0" y="19"/>
                  </a:lnTo>
                  <a:lnTo>
                    <a:pt x="0" y="23"/>
                  </a:lnTo>
                  <a:lnTo>
                    <a:pt x="0" y="28"/>
                  </a:lnTo>
                  <a:lnTo>
                    <a:pt x="1" y="32"/>
                  </a:lnTo>
                  <a:lnTo>
                    <a:pt x="4" y="36"/>
                  </a:lnTo>
                  <a:lnTo>
                    <a:pt x="7" y="39"/>
                  </a:lnTo>
                  <a:lnTo>
                    <a:pt x="10" y="42"/>
                  </a:lnTo>
                  <a:lnTo>
                    <a:pt x="14" y="43"/>
                  </a:lnTo>
                  <a:lnTo>
                    <a:pt x="18" y="45"/>
                  </a:lnTo>
                  <a:lnTo>
                    <a:pt x="23" y="46"/>
                  </a:lnTo>
                  <a:lnTo>
                    <a:pt x="27" y="45"/>
                  </a:lnTo>
                  <a:lnTo>
                    <a:pt x="31" y="43"/>
                  </a:lnTo>
                  <a:lnTo>
                    <a:pt x="36" y="42"/>
                  </a:lnTo>
                  <a:lnTo>
                    <a:pt x="38" y="39"/>
                  </a:lnTo>
                  <a:lnTo>
                    <a:pt x="41" y="36"/>
                  </a:lnTo>
                  <a:lnTo>
                    <a:pt x="44" y="32"/>
                  </a:lnTo>
                  <a:lnTo>
                    <a:pt x="46" y="28"/>
                  </a:lnTo>
                  <a:lnTo>
                    <a:pt x="46" y="23"/>
                  </a:lnTo>
                  <a:lnTo>
                    <a:pt x="46" y="23"/>
                  </a:lnTo>
                  <a:lnTo>
                    <a:pt x="44" y="19"/>
                  </a:lnTo>
                  <a:lnTo>
                    <a:pt x="43" y="15"/>
                  </a:lnTo>
                  <a:lnTo>
                    <a:pt x="41" y="10"/>
                  </a:lnTo>
                  <a:lnTo>
                    <a:pt x="38" y="7"/>
                  </a:lnTo>
                  <a:lnTo>
                    <a:pt x="36" y="4"/>
                  </a:lnTo>
                  <a:lnTo>
                    <a:pt x="31" y="2"/>
                  </a:lnTo>
                  <a:lnTo>
                    <a:pt x="27" y="0"/>
                  </a:lnTo>
                  <a:lnTo>
                    <a:pt x="23" y="0"/>
                  </a:lnTo>
                  <a:lnTo>
                    <a:pt x="18" y="0"/>
                  </a:lnTo>
                  <a:lnTo>
                    <a:pt x="14" y="2"/>
                  </a:lnTo>
                  <a:lnTo>
                    <a:pt x="10" y="4"/>
                  </a:lnTo>
                  <a:lnTo>
                    <a:pt x="7" y="7"/>
                  </a:lnTo>
                  <a:lnTo>
                    <a:pt x="4" y="10"/>
                  </a:lnTo>
                  <a:lnTo>
                    <a:pt x="3" y="15"/>
                  </a:lnTo>
                  <a:lnTo>
                    <a:pt x="1" y="19"/>
                  </a:lnTo>
                  <a:lnTo>
                    <a:pt x="0" y="23"/>
                  </a:lnTo>
                  <a:lnTo>
                    <a:pt x="1" y="28"/>
                  </a:lnTo>
                  <a:lnTo>
                    <a:pt x="3" y="32"/>
                  </a:lnTo>
                  <a:lnTo>
                    <a:pt x="4" y="35"/>
                  </a:lnTo>
                  <a:lnTo>
                    <a:pt x="7" y="39"/>
                  </a:lnTo>
                  <a:lnTo>
                    <a:pt x="10" y="42"/>
                  </a:lnTo>
                  <a:lnTo>
                    <a:pt x="14" y="43"/>
                  </a:lnTo>
                  <a:lnTo>
                    <a:pt x="18" y="45"/>
                  </a:lnTo>
                  <a:lnTo>
                    <a:pt x="23" y="45"/>
                  </a:lnTo>
                  <a:lnTo>
                    <a:pt x="27" y="45"/>
                  </a:lnTo>
                  <a:lnTo>
                    <a:pt x="31" y="43"/>
                  </a:lnTo>
                  <a:lnTo>
                    <a:pt x="36" y="42"/>
                  </a:lnTo>
                  <a:lnTo>
                    <a:pt x="38" y="39"/>
                  </a:lnTo>
                  <a:lnTo>
                    <a:pt x="41" y="35"/>
                  </a:lnTo>
                  <a:lnTo>
                    <a:pt x="43" y="32"/>
                  </a:lnTo>
                  <a:lnTo>
                    <a:pt x="44" y="28"/>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5" name="Freeform 1845"/>
            <p:cNvSpPr>
              <a:spLocks/>
            </p:cNvSpPr>
            <p:nvPr/>
          </p:nvSpPr>
          <p:spPr bwMode="auto">
            <a:xfrm>
              <a:off x="3965" y="2550"/>
              <a:ext cx="46" cy="45"/>
            </a:xfrm>
            <a:custGeom>
              <a:avLst/>
              <a:gdLst>
                <a:gd name="T0" fmla="*/ 44 w 46"/>
                <a:gd name="T1" fmla="*/ 19 h 45"/>
                <a:gd name="T2" fmla="*/ 41 w 46"/>
                <a:gd name="T3" fmla="*/ 10 h 45"/>
                <a:gd name="T4" fmla="*/ 36 w 46"/>
                <a:gd name="T5" fmla="*/ 4 h 45"/>
                <a:gd name="T6" fmla="*/ 27 w 46"/>
                <a:gd name="T7" fmla="*/ 0 h 45"/>
                <a:gd name="T8" fmla="*/ 18 w 46"/>
                <a:gd name="T9" fmla="*/ 0 h 45"/>
                <a:gd name="T10" fmla="*/ 10 w 46"/>
                <a:gd name="T11" fmla="*/ 4 h 45"/>
                <a:gd name="T12" fmla="*/ 4 w 46"/>
                <a:gd name="T13" fmla="*/ 10 h 45"/>
                <a:gd name="T14" fmla="*/ 1 w 46"/>
                <a:gd name="T15" fmla="*/ 19 h 45"/>
                <a:gd name="T16" fmla="*/ 1 w 46"/>
                <a:gd name="T17" fmla="*/ 28 h 45"/>
                <a:gd name="T18" fmla="*/ 4 w 46"/>
                <a:gd name="T19" fmla="*/ 35 h 45"/>
                <a:gd name="T20" fmla="*/ 10 w 46"/>
                <a:gd name="T21" fmla="*/ 42 h 45"/>
                <a:gd name="T22" fmla="*/ 18 w 46"/>
                <a:gd name="T23" fmla="*/ 45 h 45"/>
                <a:gd name="T24" fmla="*/ 27 w 46"/>
                <a:gd name="T25" fmla="*/ 45 h 45"/>
                <a:gd name="T26" fmla="*/ 36 w 46"/>
                <a:gd name="T27" fmla="*/ 42 h 45"/>
                <a:gd name="T28" fmla="*/ 41 w 46"/>
                <a:gd name="T29" fmla="*/ 35 h 45"/>
                <a:gd name="T30" fmla="*/ 44 w 46"/>
                <a:gd name="T31" fmla="*/ 28 h 45"/>
                <a:gd name="T32" fmla="*/ 44 w 46"/>
                <a:gd name="T33" fmla="*/ 23 h 45"/>
                <a:gd name="T34" fmla="*/ 43 w 46"/>
                <a:gd name="T35" fmla="*/ 15 h 45"/>
                <a:gd name="T36" fmla="*/ 38 w 46"/>
                <a:gd name="T37" fmla="*/ 7 h 45"/>
                <a:gd name="T38" fmla="*/ 31 w 46"/>
                <a:gd name="T39" fmla="*/ 3 h 45"/>
                <a:gd name="T40" fmla="*/ 23 w 46"/>
                <a:gd name="T41" fmla="*/ 0 h 45"/>
                <a:gd name="T42" fmla="*/ 14 w 46"/>
                <a:gd name="T43" fmla="*/ 3 h 45"/>
                <a:gd name="T44" fmla="*/ 7 w 46"/>
                <a:gd name="T45" fmla="*/ 7 h 45"/>
                <a:gd name="T46" fmla="*/ 3 w 46"/>
                <a:gd name="T47" fmla="*/ 15 h 45"/>
                <a:gd name="T48" fmla="*/ 1 w 46"/>
                <a:gd name="T49" fmla="*/ 23 h 45"/>
                <a:gd name="T50" fmla="*/ 3 w 46"/>
                <a:gd name="T51" fmla="*/ 32 h 45"/>
                <a:gd name="T52" fmla="*/ 7 w 46"/>
                <a:gd name="T53" fmla="*/ 39 h 45"/>
                <a:gd name="T54" fmla="*/ 14 w 46"/>
                <a:gd name="T55" fmla="*/ 43 h 45"/>
                <a:gd name="T56" fmla="*/ 23 w 46"/>
                <a:gd name="T57" fmla="*/ 45 h 45"/>
                <a:gd name="T58" fmla="*/ 31 w 46"/>
                <a:gd name="T59" fmla="*/ 43 h 45"/>
                <a:gd name="T60" fmla="*/ 38 w 46"/>
                <a:gd name="T61" fmla="*/ 39 h 45"/>
                <a:gd name="T62" fmla="*/ 43 w 46"/>
                <a:gd name="T63" fmla="*/ 32 h 45"/>
                <a:gd name="T64" fmla="*/ 44 w 4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5">
                  <a:moveTo>
                    <a:pt x="46" y="23"/>
                  </a:moveTo>
                  <a:lnTo>
                    <a:pt x="44" y="19"/>
                  </a:lnTo>
                  <a:lnTo>
                    <a:pt x="43" y="15"/>
                  </a:lnTo>
                  <a:lnTo>
                    <a:pt x="41" y="10"/>
                  </a:lnTo>
                  <a:lnTo>
                    <a:pt x="38" y="7"/>
                  </a:lnTo>
                  <a:lnTo>
                    <a:pt x="36" y="4"/>
                  </a:lnTo>
                  <a:lnTo>
                    <a:pt x="31" y="2"/>
                  </a:lnTo>
                  <a:lnTo>
                    <a:pt x="27" y="0"/>
                  </a:lnTo>
                  <a:lnTo>
                    <a:pt x="23" y="0"/>
                  </a:lnTo>
                  <a:lnTo>
                    <a:pt x="18" y="0"/>
                  </a:lnTo>
                  <a:lnTo>
                    <a:pt x="14" y="2"/>
                  </a:lnTo>
                  <a:lnTo>
                    <a:pt x="10" y="4"/>
                  </a:lnTo>
                  <a:lnTo>
                    <a:pt x="7" y="7"/>
                  </a:lnTo>
                  <a:lnTo>
                    <a:pt x="4" y="10"/>
                  </a:lnTo>
                  <a:lnTo>
                    <a:pt x="3" y="15"/>
                  </a:lnTo>
                  <a:lnTo>
                    <a:pt x="1" y="19"/>
                  </a:lnTo>
                  <a:lnTo>
                    <a:pt x="0" y="23"/>
                  </a:lnTo>
                  <a:lnTo>
                    <a:pt x="1" y="28"/>
                  </a:lnTo>
                  <a:lnTo>
                    <a:pt x="3" y="32"/>
                  </a:lnTo>
                  <a:lnTo>
                    <a:pt x="4" y="35"/>
                  </a:lnTo>
                  <a:lnTo>
                    <a:pt x="7" y="39"/>
                  </a:lnTo>
                  <a:lnTo>
                    <a:pt x="10" y="42"/>
                  </a:lnTo>
                  <a:lnTo>
                    <a:pt x="14" y="43"/>
                  </a:lnTo>
                  <a:lnTo>
                    <a:pt x="18" y="45"/>
                  </a:lnTo>
                  <a:lnTo>
                    <a:pt x="23" y="45"/>
                  </a:lnTo>
                  <a:lnTo>
                    <a:pt x="27" y="45"/>
                  </a:lnTo>
                  <a:lnTo>
                    <a:pt x="31" y="43"/>
                  </a:lnTo>
                  <a:lnTo>
                    <a:pt x="36" y="42"/>
                  </a:lnTo>
                  <a:lnTo>
                    <a:pt x="38" y="39"/>
                  </a:lnTo>
                  <a:lnTo>
                    <a:pt x="41" y="35"/>
                  </a:lnTo>
                  <a:lnTo>
                    <a:pt x="43" y="32"/>
                  </a:lnTo>
                  <a:lnTo>
                    <a:pt x="44" y="28"/>
                  </a:lnTo>
                  <a:lnTo>
                    <a:pt x="46" y="23"/>
                  </a:lnTo>
                  <a:lnTo>
                    <a:pt x="44" y="23"/>
                  </a:lnTo>
                  <a:lnTo>
                    <a:pt x="44" y="19"/>
                  </a:lnTo>
                  <a:lnTo>
                    <a:pt x="43" y="15"/>
                  </a:lnTo>
                  <a:lnTo>
                    <a:pt x="41" y="10"/>
                  </a:lnTo>
                  <a:lnTo>
                    <a:pt x="38" y="7"/>
                  </a:lnTo>
                  <a:lnTo>
                    <a:pt x="36" y="4"/>
                  </a:lnTo>
                  <a:lnTo>
                    <a:pt x="31" y="3"/>
                  </a:lnTo>
                  <a:lnTo>
                    <a:pt x="27" y="2"/>
                  </a:lnTo>
                  <a:lnTo>
                    <a:pt x="23" y="0"/>
                  </a:lnTo>
                  <a:lnTo>
                    <a:pt x="18" y="2"/>
                  </a:lnTo>
                  <a:lnTo>
                    <a:pt x="14" y="3"/>
                  </a:lnTo>
                  <a:lnTo>
                    <a:pt x="10" y="4"/>
                  </a:lnTo>
                  <a:lnTo>
                    <a:pt x="7" y="7"/>
                  </a:lnTo>
                  <a:lnTo>
                    <a:pt x="4" y="10"/>
                  </a:lnTo>
                  <a:lnTo>
                    <a:pt x="3" y="15"/>
                  </a:lnTo>
                  <a:lnTo>
                    <a:pt x="1" y="19"/>
                  </a:lnTo>
                  <a:lnTo>
                    <a:pt x="1" y="23"/>
                  </a:lnTo>
                  <a:lnTo>
                    <a:pt x="1" y="28"/>
                  </a:lnTo>
                  <a:lnTo>
                    <a:pt x="3" y="32"/>
                  </a:lnTo>
                  <a:lnTo>
                    <a:pt x="4" y="35"/>
                  </a:lnTo>
                  <a:lnTo>
                    <a:pt x="7" y="39"/>
                  </a:lnTo>
                  <a:lnTo>
                    <a:pt x="10" y="40"/>
                  </a:lnTo>
                  <a:lnTo>
                    <a:pt x="14" y="43"/>
                  </a:lnTo>
                  <a:lnTo>
                    <a:pt x="18" y="45"/>
                  </a:lnTo>
                  <a:lnTo>
                    <a:pt x="23" y="45"/>
                  </a:lnTo>
                  <a:lnTo>
                    <a:pt x="27" y="45"/>
                  </a:lnTo>
                  <a:lnTo>
                    <a:pt x="31" y="43"/>
                  </a:lnTo>
                  <a:lnTo>
                    <a:pt x="36" y="40"/>
                  </a:lnTo>
                  <a:lnTo>
                    <a:pt x="38" y="39"/>
                  </a:lnTo>
                  <a:lnTo>
                    <a:pt x="41" y="35"/>
                  </a:lnTo>
                  <a:lnTo>
                    <a:pt x="43" y="32"/>
                  </a:lnTo>
                  <a:lnTo>
                    <a:pt x="44" y="28"/>
                  </a:lnTo>
                  <a:lnTo>
                    <a:pt x="44" y="23"/>
                  </a:lnTo>
                  <a:lnTo>
                    <a:pt x="46"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6" name="Freeform 1846"/>
            <p:cNvSpPr>
              <a:spLocks/>
            </p:cNvSpPr>
            <p:nvPr/>
          </p:nvSpPr>
          <p:spPr bwMode="auto">
            <a:xfrm>
              <a:off x="3966" y="2550"/>
              <a:ext cx="43" cy="45"/>
            </a:xfrm>
            <a:custGeom>
              <a:avLst/>
              <a:gdLst>
                <a:gd name="T0" fmla="*/ 43 w 43"/>
                <a:gd name="T1" fmla="*/ 19 h 45"/>
                <a:gd name="T2" fmla="*/ 40 w 43"/>
                <a:gd name="T3" fmla="*/ 10 h 45"/>
                <a:gd name="T4" fmla="*/ 35 w 43"/>
                <a:gd name="T5" fmla="*/ 4 h 45"/>
                <a:gd name="T6" fmla="*/ 26 w 43"/>
                <a:gd name="T7" fmla="*/ 2 h 45"/>
                <a:gd name="T8" fmla="*/ 17 w 43"/>
                <a:gd name="T9" fmla="*/ 2 h 45"/>
                <a:gd name="T10" fmla="*/ 9 w 43"/>
                <a:gd name="T11" fmla="*/ 4 h 45"/>
                <a:gd name="T12" fmla="*/ 3 w 43"/>
                <a:gd name="T13" fmla="*/ 10 h 45"/>
                <a:gd name="T14" fmla="*/ 0 w 43"/>
                <a:gd name="T15" fmla="*/ 19 h 45"/>
                <a:gd name="T16" fmla="*/ 0 w 43"/>
                <a:gd name="T17" fmla="*/ 28 h 45"/>
                <a:gd name="T18" fmla="*/ 3 w 43"/>
                <a:gd name="T19" fmla="*/ 35 h 45"/>
                <a:gd name="T20" fmla="*/ 9 w 43"/>
                <a:gd name="T21" fmla="*/ 40 h 45"/>
                <a:gd name="T22" fmla="*/ 17 w 43"/>
                <a:gd name="T23" fmla="*/ 45 h 45"/>
                <a:gd name="T24" fmla="*/ 26 w 43"/>
                <a:gd name="T25" fmla="*/ 45 h 45"/>
                <a:gd name="T26" fmla="*/ 35 w 43"/>
                <a:gd name="T27" fmla="*/ 40 h 45"/>
                <a:gd name="T28" fmla="*/ 40 w 43"/>
                <a:gd name="T29" fmla="*/ 35 h 45"/>
                <a:gd name="T30" fmla="*/ 43 w 43"/>
                <a:gd name="T31" fmla="*/ 28 h 45"/>
                <a:gd name="T32" fmla="*/ 43 w 43"/>
                <a:gd name="T33" fmla="*/ 23 h 45"/>
                <a:gd name="T34" fmla="*/ 42 w 43"/>
                <a:gd name="T35" fmla="*/ 15 h 45"/>
                <a:gd name="T36" fmla="*/ 37 w 43"/>
                <a:gd name="T37" fmla="*/ 7 h 45"/>
                <a:gd name="T38" fmla="*/ 30 w 43"/>
                <a:gd name="T39" fmla="*/ 3 h 45"/>
                <a:gd name="T40" fmla="*/ 22 w 43"/>
                <a:gd name="T41" fmla="*/ 2 h 45"/>
                <a:gd name="T42" fmla="*/ 13 w 43"/>
                <a:gd name="T43" fmla="*/ 3 h 45"/>
                <a:gd name="T44" fmla="*/ 6 w 43"/>
                <a:gd name="T45" fmla="*/ 7 h 45"/>
                <a:gd name="T46" fmla="*/ 2 w 43"/>
                <a:gd name="T47" fmla="*/ 15 h 45"/>
                <a:gd name="T48" fmla="*/ 0 w 43"/>
                <a:gd name="T49" fmla="*/ 23 h 45"/>
                <a:gd name="T50" fmla="*/ 2 w 43"/>
                <a:gd name="T51" fmla="*/ 32 h 45"/>
                <a:gd name="T52" fmla="*/ 6 w 43"/>
                <a:gd name="T53" fmla="*/ 38 h 45"/>
                <a:gd name="T54" fmla="*/ 13 w 43"/>
                <a:gd name="T55" fmla="*/ 43 h 45"/>
                <a:gd name="T56" fmla="*/ 22 w 43"/>
                <a:gd name="T57" fmla="*/ 45 h 45"/>
                <a:gd name="T58" fmla="*/ 30 w 43"/>
                <a:gd name="T59" fmla="*/ 43 h 45"/>
                <a:gd name="T60" fmla="*/ 37 w 43"/>
                <a:gd name="T61" fmla="*/ 38 h 45"/>
                <a:gd name="T62" fmla="*/ 42 w 43"/>
                <a:gd name="T63" fmla="*/ 32 h 45"/>
                <a:gd name="T64" fmla="*/ 43 w 43"/>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5">
                  <a:moveTo>
                    <a:pt x="43" y="23"/>
                  </a:moveTo>
                  <a:lnTo>
                    <a:pt x="43" y="19"/>
                  </a:lnTo>
                  <a:lnTo>
                    <a:pt x="42" y="15"/>
                  </a:lnTo>
                  <a:lnTo>
                    <a:pt x="40" y="10"/>
                  </a:lnTo>
                  <a:lnTo>
                    <a:pt x="37" y="7"/>
                  </a:lnTo>
                  <a:lnTo>
                    <a:pt x="35" y="4"/>
                  </a:lnTo>
                  <a:lnTo>
                    <a:pt x="30" y="3"/>
                  </a:lnTo>
                  <a:lnTo>
                    <a:pt x="26" y="2"/>
                  </a:lnTo>
                  <a:lnTo>
                    <a:pt x="22" y="0"/>
                  </a:lnTo>
                  <a:lnTo>
                    <a:pt x="17" y="2"/>
                  </a:lnTo>
                  <a:lnTo>
                    <a:pt x="13" y="3"/>
                  </a:lnTo>
                  <a:lnTo>
                    <a:pt x="9" y="4"/>
                  </a:lnTo>
                  <a:lnTo>
                    <a:pt x="6" y="7"/>
                  </a:lnTo>
                  <a:lnTo>
                    <a:pt x="3" y="10"/>
                  </a:lnTo>
                  <a:lnTo>
                    <a:pt x="2" y="15"/>
                  </a:lnTo>
                  <a:lnTo>
                    <a:pt x="0" y="19"/>
                  </a:lnTo>
                  <a:lnTo>
                    <a:pt x="0" y="23"/>
                  </a:lnTo>
                  <a:lnTo>
                    <a:pt x="0" y="28"/>
                  </a:lnTo>
                  <a:lnTo>
                    <a:pt x="2" y="32"/>
                  </a:lnTo>
                  <a:lnTo>
                    <a:pt x="3" y="35"/>
                  </a:lnTo>
                  <a:lnTo>
                    <a:pt x="6" y="39"/>
                  </a:lnTo>
                  <a:lnTo>
                    <a:pt x="9" y="40"/>
                  </a:lnTo>
                  <a:lnTo>
                    <a:pt x="13" y="43"/>
                  </a:lnTo>
                  <a:lnTo>
                    <a:pt x="17" y="45"/>
                  </a:lnTo>
                  <a:lnTo>
                    <a:pt x="22" y="45"/>
                  </a:lnTo>
                  <a:lnTo>
                    <a:pt x="26" y="45"/>
                  </a:lnTo>
                  <a:lnTo>
                    <a:pt x="30" y="43"/>
                  </a:lnTo>
                  <a:lnTo>
                    <a:pt x="35" y="40"/>
                  </a:lnTo>
                  <a:lnTo>
                    <a:pt x="37" y="39"/>
                  </a:lnTo>
                  <a:lnTo>
                    <a:pt x="40" y="35"/>
                  </a:lnTo>
                  <a:lnTo>
                    <a:pt x="42" y="32"/>
                  </a:lnTo>
                  <a:lnTo>
                    <a:pt x="43" y="28"/>
                  </a:lnTo>
                  <a:lnTo>
                    <a:pt x="43" y="23"/>
                  </a:lnTo>
                  <a:lnTo>
                    <a:pt x="43" y="23"/>
                  </a:lnTo>
                  <a:lnTo>
                    <a:pt x="43" y="19"/>
                  </a:lnTo>
                  <a:lnTo>
                    <a:pt x="42" y="15"/>
                  </a:lnTo>
                  <a:lnTo>
                    <a:pt x="39" y="10"/>
                  </a:lnTo>
                  <a:lnTo>
                    <a:pt x="37" y="7"/>
                  </a:lnTo>
                  <a:lnTo>
                    <a:pt x="33" y="4"/>
                  </a:lnTo>
                  <a:lnTo>
                    <a:pt x="30" y="3"/>
                  </a:lnTo>
                  <a:lnTo>
                    <a:pt x="26" y="2"/>
                  </a:lnTo>
                  <a:lnTo>
                    <a:pt x="22" y="2"/>
                  </a:lnTo>
                  <a:lnTo>
                    <a:pt x="17" y="2"/>
                  </a:lnTo>
                  <a:lnTo>
                    <a:pt x="13" y="3"/>
                  </a:lnTo>
                  <a:lnTo>
                    <a:pt x="10" y="4"/>
                  </a:lnTo>
                  <a:lnTo>
                    <a:pt x="6" y="7"/>
                  </a:lnTo>
                  <a:lnTo>
                    <a:pt x="4" y="10"/>
                  </a:lnTo>
                  <a:lnTo>
                    <a:pt x="2" y="15"/>
                  </a:lnTo>
                  <a:lnTo>
                    <a:pt x="0" y="19"/>
                  </a:lnTo>
                  <a:lnTo>
                    <a:pt x="0" y="23"/>
                  </a:lnTo>
                  <a:lnTo>
                    <a:pt x="0" y="28"/>
                  </a:lnTo>
                  <a:lnTo>
                    <a:pt x="2" y="32"/>
                  </a:lnTo>
                  <a:lnTo>
                    <a:pt x="4" y="35"/>
                  </a:lnTo>
                  <a:lnTo>
                    <a:pt x="6" y="38"/>
                  </a:lnTo>
                  <a:lnTo>
                    <a:pt x="10" y="40"/>
                  </a:lnTo>
                  <a:lnTo>
                    <a:pt x="13" y="43"/>
                  </a:lnTo>
                  <a:lnTo>
                    <a:pt x="17" y="43"/>
                  </a:lnTo>
                  <a:lnTo>
                    <a:pt x="22" y="45"/>
                  </a:lnTo>
                  <a:lnTo>
                    <a:pt x="26" y="43"/>
                  </a:lnTo>
                  <a:lnTo>
                    <a:pt x="30" y="43"/>
                  </a:lnTo>
                  <a:lnTo>
                    <a:pt x="33" y="40"/>
                  </a:lnTo>
                  <a:lnTo>
                    <a:pt x="37" y="38"/>
                  </a:lnTo>
                  <a:lnTo>
                    <a:pt x="39" y="35"/>
                  </a:lnTo>
                  <a:lnTo>
                    <a:pt x="42" y="32"/>
                  </a:lnTo>
                  <a:lnTo>
                    <a:pt x="43" y="28"/>
                  </a:lnTo>
                  <a:lnTo>
                    <a:pt x="43" y="23"/>
                  </a:lnTo>
                  <a:lnTo>
                    <a:pt x="43"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7" name="Freeform 1847"/>
            <p:cNvSpPr>
              <a:spLocks/>
            </p:cNvSpPr>
            <p:nvPr/>
          </p:nvSpPr>
          <p:spPr bwMode="auto">
            <a:xfrm>
              <a:off x="3966" y="2552"/>
              <a:ext cx="43" cy="43"/>
            </a:xfrm>
            <a:custGeom>
              <a:avLst/>
              <a:gdLst>
                <a:gd name="T0" fmla="*/ 43 w 43"/>
                <a:gd name="T1" fmla="*/ 17 h 43"/>
                <a:gd name="T2" fmla="*/ 39 w 43"/>
                <a:gd name="T3" fmla="*/ 8 h 43"/>
                <a:gd name="T4" fmla="*/ 33 w 43"/>
                <a:gd name="T5" fmla="*/ 2 h 43"/>
                <a:gd name="T6" fmla="*/ 26 w 43"/>
                <a:gd name="T7" fmla="*/ 0 h 43"/>
                <a:gd name="T8" fmla="*/ 17 w 43"/>
                <a:gd name="T9" fmla="*/ 0 h 43"/>
                <a:gd name="T10" fmla="*/ 10 w 43"/>
                <a:gd name="T11" fmla="*/ 2 h 43"/>
                <a:gd name="T12" fmla="*/ 4 w 43"/>
                <a:gd name="T13" fmla="*/ 8 h 43"/>
                <a:gd name="T14" fmla="*/ 0 w 43"/>
                <a:gd name="T15" fmla="*/ 17 h 43"/>
                <a:gd name="T16" fmla="*/ 0 w 43"/>
                <a:gd name="T17" fmla="*/ 26 h 43"/>
                <a:gd name="T18" fmla="*/ 4 w 43"/>
                <a:gd name="T19" fmla="*/ 33 h 43"/>
                <a:gd name="T20" fmla="*/ 10 w 43"/>
                <a:gd name="T21" fmla="*/ 38 h 43"/>
                <a:gd name="T22" fmla="*/ 17 w 43"/>
                <a:gd name="T23" fmla="*/ 41 h 43"/>
                <a:gd name="T24" fmla="*/ 26 w 43"/>
                <a:gd name="T25" fmla="*/ 41 h 43"/>
                <a:gd name="T26" fmla="*/ 33 w 43"/>
                <a:gd name="T27" fmla="*/ 38 h 43"/>
                <a:gd name="T28" fmla="*/ 39 w 43"/>
                <a:gd name="T29" fmla="*/ 33 h 43"/>
                <a:gd name="T30" fmla="*/ 43 w 43"/>
                <a:gd name="T31" fmla="*/ 26 h 43"/>
                <a:gd name="T32" fmla="*/ 43 w 43"/>
                <a:gd name="T33" fmla="*/ 21 h 43"/>
                <a:gd name="T34" fmla="*/ 40 w 43"/>
                <a:gd name="T35" fmla="*/ 13 h 43"/>
                <a:gd name="T36" fmla="*/ 36 w 43"/>
                <a:gd name="T37" fmla="*/ 5 h 43"/>
                <a:gd name="T38" fmla="*/ 30 w 43"/>
                <a:gd name="T39" fmla="*/ 1 h 43"/>
                <a:gd name="T40" fmla="*/ 22 w 43"/>
                <a:gd name="T41" fmla="*/ 0 h 43"/>
                <a:gd name="T42" fmla="*/ 13 w 43"/>
                <a:gd name="T43" fmla="*/ 1 h 43"/>
                <a:gd name="T44" fmla="*/ 7 w 43"/>
                <a:gd name="T45" fmla="*/ 5 h 43"/>
                <a:gd name="T46" fmla="*/ 3 w 43"/>
                <a:gd name="T47" fmla="*/ 13 h 43"/>
                <a:gd name="T48" fmla="*/ 0 w 43"/>
                <a:gd name="T49" fmla="*/ 21 h 43"/>
                <a:gd name="T50" fmla="*/ 3 w 43"/>
                <a:gd name="T51" fmla="*/ 28 h 43"/>
                <a:gd name="T52" fmla="*/ 7 w 43"/>
                <a:gd name="T53" fmla="*/ 36 h 43"/>
                <a:gd name="T54" fmla="*/ 13 w 43"/>
                <a:gd name="T55" fmla="*/ 40 h 43"/>
                <a:gd name="T56" fmla="*/ 22 w 43"/>
                <a:gd name="T57" fmla="*/ 41 h 43"/>
                <a:gd name="T58" fmla="*/ 30 w 43"/>
                <a:gd name="T59" fmla="*/ 40 h 43"/>
                <a:gd name="T60" fmla="*/ 36 w 43"/>
                <a:gd name="T61" fmla="*/ 36 h 43"/>
                <a:gd name="T62" fmla="*/ 40 w 43"/>
                <a:gd name="T63" fmla="*/ 28 h 43"/>
                <a:gd name="T64" fmla="*/ 43 w 43"/>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3">
                  <a:moveTo>
                    <a:pt x="43" y="21"/>
                  </a:moveTo>
                  <a:lnTo>
                    <a:pt x="43" y="17"/>
                  </a:lnTo>
                  <a:lnTo>
                    <a:pt x="42" y="13"/>
                  </a:lnTo>
                  <a:lnTo>
                    <a:pt x="39" y="8"/>
                  </a:lnTo>
                  <a:lnTo>
                    <a:pt x="37" y="5"/>
                  </a:lnTo>
                  <a:lnTo>
                    <a:pt x="33" y="2"/>
                  </a:lnTo>
                  <a:lnTo>
                    <a:pt x="30" y="1"/>
                  </a:lnTo>
                  <a:lnTo>
                    <a:pt x="26" y="0"/>
                  </a:lnTo>
                  <a:lnTo>
                    <a:pt x="22" y="0"/>
                  </a:lnTo>
                  <a:lnTo>
                    <a:pt x="17" y="0"/>
                  </a:lnTo>
                  <a:lnTo>
                    <a:pt x="13" y="1"/>
                  </a:lnTo>
                  <a:lnTo>
                    <a:pt x="10" y="2"/>
                  </a:lnTo>
                  <a:lnTo>
                    <a:pt x="6" y="5"/>
                  </a:lnTo>
                  <a:lnTo>
                    <a:pt x="4" y="8"/>
                  </a:lnTo>
                  <a:lnTo>
                    <a:pt x="2" y="13"/>
                  </a:lnTo>
                  <a:lnTo>
                    <a:pt x="0" y="17"/>
                  </a:lnTo>
                  <a:lnTo>
                    <a:pt x="0" y="21"/>
                  </a:lnTo>
                  <a:lnTo>
                    <a:pt x="0" y="26"/>
                  </a:lnTo>
                  <a:lnTo>
                    <a:pt x="2" y="30"/>
                  </a:lnTo>
                  <a:lnTo>
                    <a:pt x="4" y="33"/>
                  </a:lnTo>
                  <a:lnTo>
                    <a:pt x="6" y="36"/>
                  </a:lnTo>
                  <a:lnTo>
                    <a:pt x="10" y="38"/>
                  </a:lnTo>
                  <a:lnTo>
                    <a:pt x="13" y="41"/>
                  </a:lnTo>
                  <a:lnTo>
                    <a:pt x="17" y="41"/>
                  </a:lnTo>
                  <a:lnTo>
                    <a:pt x="22" y="43"/>
                  </a:lnTo>
                  <a:lnTo>
                    <a:pt x="26" y="41"/>
                  </a:lnTo>
                  <a:lnTo>
                    <a:pt x="30" y="41"/>
                  </a:lnTo>
                  <a:lnTo>
                    <a:pt x="33" y="38"/>
                  </a:lnTo>
                  <a:lnTo>
                    <a:pt x="37" y="36"/>
                  </a:lnTo>
                  <a:lnTo>
                    <a:pt x="39" y="33"/>
                  </a:lnTo>
                  <a:lnTo>
                    <a:pt x="42" y="30"/>
                  </a:lnTo>
                  <a:lnTo>
                    <a:pt x="43" y="26"/>
                  </a:lnTo>
                  <a:lnTo>
                    <a:pt x="43" y="21"/>
                  </a:lnTo>
                  <a:lnTo>
                    <a:pt x="43" y="21"/>
                  </a:lnTo>
                  <a:lnTo>
                    <a:pt x="42" y="17"/>
                  </a:lnTo>
                  <a:lnTo>
                    <a:pt x="40" y="13"/>
                  </a:lnTo>
                  <a:lnTo>
                    <a:pt x="39" y="10"/>
                  </a:lnTo>
                  <a:lnTo>
                    <a:pt x="36" y="5"/>
                  </a:lnTo>
                  <a:lnTo>
                    <a:pt x="33" y="4"/>
                  </a:lnTo>
                  <a:lnTo>
                    <a:pt x="30" y="1"/>
                  </a:lnTo>
                  <a:lnTo>
                    <a:pt x="26" y="0"/>
                  </a:lnTo>
                  <a:lnTo>
                    <a:pt x="22" y="0"/>
                  </a:lnTo>
                  <a:lnTo>
                    <a:pt x="17" y="0"/>
                  </a:lnTo>
                  <a:lnTo>
                    <a:pt x="13" y="1"/>
                  </a:lnTo>
                  <a:lnTo>
                    <a:pt x="10" y="4"/>
                  </a:lnTo>
                  <a:lnTo>
                    <a:pt x="7" y="5"/>
                  </a:lnTo>
                  <a:lnTo>
                    <a:pt x="4" y="10"/>
                  </a:lnTo>
                  <a:lnTo>
                    <a:pt x="3" y="13"/>
                  </a:lnTo>
                  <a:lnTo>
                    <a:pt x="2" y="17"/>
                  </a:lnTo>
                  <a:lnTo>
                    <a:pt x="0" y="21"/>
                  </a:lnTo>
                  <a:lnTo>
                    <a:pt x="2" y="26"/>
                  </a:lnTo>
                  <a:lnTo>
                    <a:pt x="3" y="28"/>
                  </a:lnTo>
                  <a:lnTo>
                    <a:pt x="4" y="33"/>
                  </a:lnTo>
                  <a:lnTo>
                    <a:pt x="7" y="36"/>
                  </a:lnTo>
                  <a:lnTo>
                    <a:pt x="10" y="38"/>
                  </a:lnTo>
                  <a:lnTo>
                    <a:pt x="13" y="40"/>
                  </a:lnTo>
                  <a:lnTo>
                    <a:pt x="17" y="41"/>
                  </a:lnTo>
                  <a:lnTo>
                    <a:pt x="22" y="41"/>
                  </a:lnTo>
                  <a:lnTo>
                    <a:pt x="26" y="41"/>
                  </a:lnTo>
                  <a:lnTo>
                    <a:pt x="30" y="40"/>
                  </a:lnTo>
                  <a:lnTo>
                    <a:pt x="33" y="38"/>
                  </a:lnTo>
                  <a:lnTo>
                    <a:pt x="36" y="36"/>
                  </a:lnTo>
                  <a:lnTo>
                    <a:pt x="39" y="33"/>
                  </a:lnTo>
                  <a:lnTo>
                    <a:pt x="40" y="28"/>
                  </a:lnTo>
                  <a:lnTo>
                    <a:pt x="42" y="26"/>
                  </a:lnTo>
                  <a:lnTo>
                    <a:pt x="43" y="21"/>
                  </a:lnTo>
                  <a:lnTo>
                    <a:pt x="43"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8" name="Freeform 1848"/>
            <p:cNvSpPr>
              <a:spLocks/>
            </p:cNvSpPr>
            <p:nvPr/>
          </p:nvSpPr>
          <p:spPr bwMode="auto">
            <a:xfrm>
              <a:off x="3966" y="2552"/>
              <a:ext cx="43" cy="41"/>
            </a:xfrm>
            <a:custGeom>
              <a:avLst/>
              <a:gdLst>
                <a:gd name="T0" fmla="*/ 42 w 43"/>
                <a:gd name="T1" fmla="*/ 17 h 41"/>
                <a:gd name="T2" fmla="*/ 39 w 43"/>
                <a:gd name="T3" fmla="*/ 10 h 41"/>
                <a:gd name="T4" fmla="*/ 33 w 43"/>
                <a:gd name="T5" fmla="*/ 4 h 41"/>
                <a:gd name="T6" fmla="*/ 26 w 43"/>
                <a:gd name="T7" fmla="*/ 0 h 41"/>
                <a:gd name="T8" fmla="*/ 17 w 43"/>
                <a:gd name="T9" fmla="*/ 0 h 41"/>
                <a:gd name="T10" fmla="*/ 10 w 43"/>
                <a:gd name="T11" fmla="*/ 4 h 41"/>
                <a:gd name="T12" fmla="*/ 4 w 43"/>
                <a:gd name="T13" fmla="*/ 10 h 41"/>
                <a:gd name="T14" fmla="*/ 2 w 43"/>
                <a:gd name="T15" fmla="*/ 17 h 41"/>
                <a:gd name="T16" fmla="*/ 2 w 43"/>
                <a:gd name="T17" fmla="*/ 26 h 41"/>
                <a:gd name="T18" fmla="*/ 4 w 43"/>
                <a:gd name="T19" fmla="*/ 33 h 41"/>
                <a:gd name="T20" fmla="*/ 10 w 43"/>
                <a:gd name="T21" fmla="*/ 38 h 41"/>
                <a:gd name="T22" fmla="*/ 17 w 43"/>
                <a:gd name="T23" fmla="*/ 41 h 41"/>
                <a:gd name="T24" fmla="*/ 26 w 43"/>
                <a:gd name="T25" fmla="*/ 41 h 41"/>
                <a:gd name="T26" fmla="*/ 33 w 43"/>
                <a:gd name="T27" fmla="*/ 38 h 41"/>
                <a:gd name="T28" fmla="*/ 39 w 43"/>
                <a:gd name="T29" fmla="*/ 33 h 41"/>
                <a:gd name="T30" fmla="*/ 42 w 43"/>
                <a:gd name="T31" fmla="*/ 26 h 41"/>
                <a:gd name="T32" fmla="*/ 42 w 43"/>
                <a:gd name="T33" fmla="*/ 21 h 41"/>
                <a:gd name="T34" fmla="*/ 40 w 43"/>
                <a:gd name="T35" fmla="*/ 13 h 41"/>
                <a:gd name="T36" fmla="*/ 36 w 43"/>
                <a:gd name="T37" fmla="*/ 7 h 41"/>
                <a:gd name="T38" fmla="*/ 30 w 43"/>
                <a:gd name="T39" fmla="*/ 2 h 41"/>
                <a:gd name="T40" fmla="*/ 22 w 43"/>
                <a:gd name="T41" fmla="*/ 1 h 41"/>
                <a:gd name="T42" fmla="*/ 13 w 43"/>
                <a:gd name="T43" fmla="*/ 2 h 41"/>
                <a:gd name="T44" fmla="*/ 7 w 43"/>
                <a:gd name="T45" fmla="*/ 7 h 41"/>
                <a:gd name="T46" fmla="*/ 3 w 43"/>
                <a:gd name="T47" fmla="*/ 13 h 41"/>
                <a:gd name="T48" fmla="*/ 2 w 43"/>
                <a:gd name="T49" fmla="*/ 21 h 41"/>
                <a:gd name="T50" fmla="*/ 3 w 43"/>
                <a:gd name="T51" fmla="*/ 28 h 41"/>
                <a:gd name="T52" fmla="*/ 7 w 43"/>
                <a:gd name="T53" fmla="*/ 36 h 41"/>
                <a:gd name="T54" fmla="*/ 13 w 43"/>
                <a:gd name="T55" fmla="*/ 40 h 41"/>
                <a:gd name="T56" fmla="*/ 22 w 43"/>
                <a:gd name="T57" fmla="*/ 41 h 41"/>
                <a:gd name="T58" fmla="*/ 30 w 43"/>
                <a:gd name="T59" fmla="*/ 40 h 41"/>
                <a:gd name="T60" fmla="*/ 36 w 43"/>
                <a:gd name="T61" fmla="*/ 36 h 41"/>
                <a:gd name="T62" fmla="*/ 40 w 43"/>
                <a:gd name="T63" fmla="*/ 28 h 41"/>
                <a:gd name="T64" fmla="*/ 42 w 43"/>
                <a:gd name="T6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43" y="21"/>
                  </a:moveTo>
                  <a:lnTo>
                    <a:pt x="42" y="17"/>
                  </a:lnTo>
                  <a:lnTo>
                    <a:pt x="40" y="13"/>
                  </a:lnTo>
                  <a:lnTo>
                    <a:pt x="39" y="10"/>
                  </a:lnTo>
                  <a:lnTo>
                    <a:pt x="36" y="5"/>
                  </a:lnTo>
                  <a:lnTo>
                    <a:pt x="33" y="4"/>
                  </a:lnTo>
                  <a:lnTo>
                    <a:pt x="30" y="1"/>
                  </a:lnTo>
                  <a:lnTo>
                    <a:pt x="26" y="0"/>
                  </a:lnTo>
                  <a:lnTo>
                    <a:pt x="22" y="0"/>
                  </a:lnTo>
                  <a:lnTo>
                    <a:pt x="17" y="0"/>
                  </a:lnTo>
                  <a:lnTo>
                    <a:pt x="13" y="1"/>
                  </a:lnTo>
                  <a:lnTo>
                    <a:pt x="10" y="4"/>
                  </a:lnTo>
                  <a:lnTo>
                    <a:pt x="7" y="5"/>
                  </a:lnTo>
                  <a:lnTo>
                    <a:pt x="4" y="10"/>
                  </a:lnTo>
                  <a:lnTo>
                    <a:pt x="3" y="13"/>
                  </a:lnTo>
                  <a:lnTo>
                    <a:pt x="2" y="17"/>
                  </a:lnTo>
                  <a:lnTo>
                    <a:pt x="0" y="21"/>
                  </a:lnTo>
                  <a:lnTo>
                    <a:pt x="2" y="26"/>
                  </a:lnTo>
                  <a:lnTo>
                    <a:pt x="3" y="28"/>
                  </a:lnTo>
                  <a:lnTo>
                    <a:pt x="4" y="33"/>
                  </a:lnTo>
                  <a:lnTo>
                    <a:pt x="7" y="36"/>
                  </a:lnTo>
                  <a:lnTo>
                    <a:pt x="10" y="38"/>
                  </a:lnTo>
                  <a:lnTo>
                    <a:pt x="13" y="40"/>
                  </a:lnTo>
                  <a:lnTo>
                    <a:pt x="17" y="41"/>
                  </a:lnTo>
                  <a:lnTo>
                    <a:pt x="22" y="41"/>
                  </a:lnTo>
                  <a:lnTo>
                    <a:pt x="26" y="41"/>
                  </a:lnTo>
                  <a:lnTo>
                    <a:pt x="30" y="40"/>
                  </a:lnTo>
                  <a:lnTo>
                    <a:pt x="33" y="38"/>
                  </a:lnTo>
                  <a:lnTo>
                    <a:pt x="36" y="36"/>
                  </a:lnTo>
                  <a:lnTo>
                    <a:pt x="39" y="33"/>
                  </a:lnTo>
                  <a:lnTo>
                    <a:pt x="40" y="28"/>
                  </a:lnTo>
                  <a:lnTo>
                    <a:pt x="42" y="26"/>
                  </a:lnTo>
                  <a:lnTo>
                    <a:pt x="43" y="21"/>
                  </a:lnTo>
                  <a:lnTo>
                    <a:pt x="42" y="21"/>
                  </a:lnTo>
                  <a:lnTo>
                    <a:pt x="42" y="17"/>
                  </a:lnTo>
                  <a:lnTo>
                    <a:pt x="40" y="13"/>
                  </a:lnTo>
                  <a:lnTo>
                    <a:pt x="39" y="10"/>
                  </a:lnTo>
                  <a:lnTo>
                    <a:pt x="36" y="7"/>
                  </a:lnTo>
                  <a:lnTo>
                    <a:pt x="33" y="4"/>
                  </a:lnTo>
                  <a:lnTo>
                    <a:pt x="30" y="2"/>
                  </a:lnTo>
                  <a:lnTo>
                    <a:pt x="26" y="1"/>
                  </a:lnTo>
                  <a:lnTo>
                    <a:pt x="22" y="1"/>
                  </a:lnTo>
                  <a:lnTo>
                    <a:pt x="17" y="1"/>
                  </a:lnTo>
                  <a:lnTo>
                    <a:pt x="13" y="2"/>
                  </a:lnTo>
                  <a:lnTo>
                    <a:pt x="10" y="4"/>
                  </a:lnTo>
                  <a:lnTo>
                    <a:pt x="7" y="7"/>
                  </a:lnTo>
                  <a:lnTo>
                    <a:pt x="4" y="10"/>
                  </a:lnTo>
                  <a:lnTo>
                    <a:pt x="3" y="13"/>
                  </a:lnTo>
                  <a:lnTo>
                    <a:pt x="2" y="17"/>
                  </a:lnTo>
                  <a:lnTo>
                    <a:pt x="2" y="21"/>
                  </a:lnTo>
                  <a:lnTo>
                    <a:pt x="2" y="26"/>
                  </a:lnTo>
                  <a:lnTo>
                    <a:pt x="3" y="28"/>
                  </a:lnTo>
                  <a:lnTo>
                    <a:pt x="4" y="33"/>
                  </a:lnTo>
                  <a:lnTo>
                    <a:pt x="7" y="36"/>
                  </a:lnTo>
                  <a:lnTo>
                    <a:pt x="10" y="38"/>
                  </a:lnTo>
                  <a:lnTo>
                    <a:pt x="13" y="40"/>
                  </a:lnTo>
                  <a:lnTo>
                    <a:pt x="17" y="41"/>
                  </a:lnTo>
                  <a:lnTo>
                    <a:pt x="22" y="41"/>
                  </a:lnTo>
                  <a:lnTo>
                    <a:pt x="26" y="41"/>
                  </a:lnTo>
                  <a:lnTo>
                    <a:pt x="30" y="40"/>
                  </a:lnTo>
                  <a:lnTo>
                    <a:pt x="33" y="38"/>
                  </a:lnTo>
                  <a:lnTo>
                    <a:pt x="36" y="36"/>
                  </a:lnTo>
                  <a:lnTo>
                    <a:pt x="39" y="33"/>
                  </a:lnTo>
                  <a:lnTo>
                    <a:pt x="40" y="28"/>
                  </a:lnTo>
                  <a:lnTo>
                    <a:pt x="42" y="26"/>
                  </a:lnTo>
                  <a:lnTo>
                    <a:pt x="42" y="21"/>
                  </a:lnTo>
                  <a:lnTo>
                    <a:pt x="43" y="21"/>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09" name="Freeform 1849"/>
            <p:cNvSpPr>
              <a:spLocks/>
            </p:cNvSpPr>
            <p:nvPr/>
          </p:nvSpPr>
          <p:spPr bwMode="auto">
            <a:xfrm>
              <a:off x="3968" y="2553"/>
              <a:ext cx="40" cy="40"/>
            </a:xfrm>
            <a:custGeom>
              <a:avLst/>
              <a:gdLst>
                <a:gd name="T0" fmla="*/ 40 w 40"/>
                <a:gd name="T1" fmla="*/ 16 h 40"/>
                <a:gd name="T2" fmla="*/ 37 w 40"/>
                <a:gd name="T3" fmla="*/ 9 h 40"/>
                <a:gd name="T4" fmla="*/ 31 w 40"/>
                <a:gd name="T5" fmla="*/ 3 h 40"/>
                <a:gd name="T6" fmla="*/ 24 w 40"/>
                <a:gd name="T7" fmla="*/ 0 h 40"/>
                <a:gd name="T8" fmla="*/ 15 w 40"/>
                <a:gd name="T9" fmla="*/ 0 h 40"/>
                <a:gd name="T10" fmla="*/ 8 w 40"/>
                <a:gd name="T11" fmla="*/ 3 h 40"/>
                <a:gd name="T12" fmla="*/ 2 w 40"/>
                <a:gd name="T13" fmla="*/ 9 h 40"/>
                <a:gd name="T14" fmla="*/ 0 w 40"/>
                <a:gd name="T15" fmla="*/ 16 h 40"/>
                <a:gd name="T16" fmla="*/ 0 w 40"/>
                <a:gd name="T17" fmla="*/ 25 h 40"/>
                <a:gd name="T18" fmla="*/ 2 w 40"/>
                <a:gd name="T19" fmla="*/ 32 h 40"/>
                <a:gd name="T20" fmla="*/ 8 w 40"/>
                <a:gd name="T21" fmla="*/ 37 h 40"/>
                <a:gd name="T22" fmla="*/ 15 w 40"/>
                <a:gd name="T23" fmla="*/ 40 h 40"/>
                <a:gd name="T24" fmla="*/ 24 w 40"/>
                <a:gd name="T25" fmla="*/ 40 h 40"/>
                <a:gd name="T26" fmla="*/ 31 w 40"/>
                <a:gd name="T27" fmla="*/ 37 h 40"/>
                <a:gd name="T28" fmla="*/ 37 w 40"/>
                <a:gd name="T29" fmla="*/ 32 h 40"/>
                <a:gd name="T30" fmla="*/ 40 w 40"/>
                <a:gd name="T31" fmla="*/ 25 h 40"/>
                <a:gd name="T32" fmla="*/ 40 w 40"/>
                <a:gd name="T33" fmla="*/ 20 h 40"/>
                <a:gd name="T34" fmla="*/ 38 w 40"/>
                <a:gd name="T35" fmla="*/ 12 h 40"/>
                <a:gd name="T36" fmla="*/ 34 w 40"/>
                <a:gd name="T37" fmla="*/ 6 h 40"/>
                <a:gd name="T38" fmla="*/ 27 w 40"/>
                <a:gd name="T39" fmla="*/ 1 h 40"/>
                <a:gd name="T40" fmla="*/ 20 w 40"/>
                <a:gd name="T41" fmla="*/ 0 h 40"/>
                <a:gd name="T42" fmla="*/ 12 w 40"/>
                <a:gd name="T43" fmla="*/ 1 h 40"/>
                <a:gd name="T44" fmla="*/ 5 w 40"/>
                <a:gd name="T45" fmla="*/ 6 h 40"/>
                <a:gd name="T46" fmla="*/ 1 w 40"/>
                <a:gd name="T47" fmla="*/ 12 h 40"/>
                <a:gd name="T48" fmla="*/ 0 w 40"/>
                <a:gd name="T49" fmla="*/ 20 h 40"/>
                <a:gd name="T50" fmla="*/ 1 w 40"/>
                <a:gd name="T51" fmla="*/ 27 h 40"/>
                <a:gd name="T52" fmla="*/ 5 w 40"/>
                <a:gd name="T53" fmla="*/ 35 h 40"/>
                <a:gd name="T54" fmla="*/ 12 w 40"/>
                <a:gd name="T55" fmla="*/ 39 h 40"/>
                <a:gd name="T56" fmla="*/ 20 w 40"/>
                <a:gd name="T57" fmla="*/ 40 h 40"/>
                <a:gd name="T58" fmla="*/ 27 w 40"/>
                <a:gd name="T59" fmla="*/ 39 h 40"/>
                <a:gd name="T60" fmla="*/ 34 w 40"/>
                <a:gd name="T61" fmla="*/ 35 h 40"/>
                <a:gd name="T62" fmla="*/ 38 w 40"/>
                <a:gd name="T63" fmla="*/ 27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8" y="12"/>
                  </a:lnTo>
                  <a:lnTo>
                    <a:pt x="37" y="9"/>
                  </a:lnTo>
                  <a:lnTo>
                    <a:pt x="34" y="6"/>
                  </a:lnTo>
                  <a:lnTo>
                    <a:pt x="31" y="3"/>
                  </a:lnTo>
                  <a:lnTo>
                    <a:pt x="28" y="1"/>
                  </a:lnTo>
                  <a:lnTo>
                    <a:pt x="24" y="0"/>
                  </a:lnTo>
                  <a:lnTo>
                    <a:pt x="20" y="0"/>
                  </a:lnTo>
                  <a:lnTo>
                    <a:pt x="15" y="0"/>
                  </a:lnTo>
                  <a:lnTo>
                    <a:pt x="11" y="1"/>
                  </a:lnTo>
                  <a:lnTo>
                    <a:pt x="8" y="3"/>
                  </a:lnTo>
                  <a:lnTo>
                    <a:pt x="5" y="6"/>
                  </a:lnTo>
                  <a:lnTo>
                    <a:pt x="2" y="9"/>
                  </a:lnTo>
                  <a:lnTo>
                    <a:pt x="1" y="12"/>
                  </a:lnTo>
                  <a:lnTo>
                    <a:pt x="0" y="16"/>
                  </a:lnTo>
                  <a:lnTo>
                    <a:pt x="0" y="20"/>
                  </a:lnTo>
                  <a:lnTo>
                    <a:pt x="0" y="25"/>
                  </a:lnTo>
                  <a:lnTo>
                    <a:pt x="1" y="27"/>
                  </a:lnTo>
                  <a:lnTo>
                    <a:pt x="2" y="32"/>
                  </a:lnTo>
                  <a:lnTo>
                    <a:pt x="5" y="35"/>
                  </a:lnTo>
                  <a:lnTo>
                    <a:pt x="8" y="37"/>
                  </a:lnTo>
                  <a:lnTo>
                    <a:pt x="11" y="39"/>
                  </a:lnTo>
                  <a:lnTo>
                    <a:pt x="15" y="40"/>
                  </a:lnTo>
                  <a:lnTo>
                    <a:pt x="20" y="40"/>
                  </a:lnTo>
                  <a:lnTo>
                    <a:pt x="24" y="40"/>
                  </a:lnTo>
                  <a:lnTo>
                    <a:pt x="28" y="39"/>
                  </a:lnTo>
                  <a:lnTo>
                    <a:pt x="31" y="37"/>
                  </a:lnTo>
                  <a:lnTo>
                    <a:pt x="34" y="35"/>
                  </a:lnTo>
                  <a:lnTo>
                    <a:pt x="37" y="32"/>
                  </a:lnTo>
                  <a:lnTo>
                    <a:pt x="38" y="27"/>
                  </a:lnTo>
                  <a:lnTo>
                    <a:pt x="40" y="25"/>
                  </a:lnTo>
                  <a:lnTo>
                    <a:pt x="40" y="20"/>
                  </a:lnTo>
                  <a:lnTo>
                    <a:pt x="40" y="20"/>
                  </a:lnTo>
                  <a:lnTo>
                    <a:pt x="40" y="16"/>
                  </a:lnTo>
                  <a:lnTo>
                    <a:pt x="38" y="12"/>
                  </a:lnTo>
                  <a:lnTo>
                    <a:pt x="37" y="9"/>
                  </a:lnTo>
                  <a:lnTo>
                    <a:pt x="34" y="6"/>
                  </a:lnTo>
                  <a:lnTo>
                    <a:pt x="31" y="3"/>
                  </a:lnTo>
                  <a:lnTo>
                    <a:pt x="27" y="1"/>
                  </a:lnTo>
                  <a:lnTo>
                    <a:pt x="24" y="0"/>
                  </a:lnTo>
                  <a:lnTo>
                    <a:pt x="20" y="0"/>
                  </a:lnTo>
                  <a:lnTo>
                    <a:pt x="15" y="0"/>
                  </a:lnTo>
                  <a:lnTo>
                    <a:pt x="12" y="1"/>
                  </a:lnTo>
                  <a:lnTo>
                    <a:pt x="8" y="3"/>
                  </a:lnTo>
                  <a:lnTo>
                    <a:pt x="5" y="6"/>
                  </a:lnTo>
                  <a:lnTo>
                    <a:pt x="4" y="9"/>
                  </a:lnTo>
                  <a:lnTo>
                    <a:pt x="1" y="12"/>
                  </a:lnTo>
                  <a:lnTo>
                    <a:pt x="0" y="16"/>
                  </a:lnTo>
                  <a:lnTo>
                    <a:pt x="0" y="20"/>
                  </a:lnTo>
                  <a:lnTo>
                    <a:pt x="0" y="25"/>
                  </a:lnTo>
                  <a:lnTo>
                    <a:pt x="1" y="27"/>
                  </a:lnTo>
                  <a:lnTo>
                    <a:pt x="4" y="32"/>
                  </a:lnTo>
                  <a:lnTo>
                    <a:pt x="5" y="35"/>
                  </a:lnTo>
                  <a:lnTo>
                    <a:pt x="8" y="36"/>
                  </a:lnTo>
                  <a:lnTo>
                    <a:pt x="12" y="39"/>
                  </a:lnTo>
                  <a:lnTo>
                    <a:pt x="15" y="39"/>
                  </a:lnTo>
                  <a:lnTo>
                    <a:pt x="20" y="40"/>
                  </a:lnTo>
                  <a:lnTo>
                    <a:pt x="24" y="39"/>
                  </a:lnTo>
                  <a:lnTo>
                    <a:pt x="27" y="39"/>
                  </a:lnTo>
                  <a:lnTo>
                    <a:pt x="31" y="36"/>
                  </a:lnTo>
                  <a:lnTo>
                    <a:pt x="34" y="35"/>
                  </a:lnTo>
                  <a:lnTo>
                    <a:pt x="37" y="32"/>
                  </a:lnTo>
                  <a:lnTo>
                    <a:pt x="38" y="27"/>
                  </a:lnTo>
                  <a:lnTo>
                    <a:pt x="40" y="25"/>
                  </a:lnTo>
                  <a:lnTo>
                    <a:pt x="40" y="20"/>
                  </a:lnTo>
                  <a:lnTo>
                    <a:pt x="40"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0" name="Freeform 1850"/>
            <p:cNvSpPr>
              <a:spLocks/>
            </p:cNvSpPr>
            <p:nvPr/>
          </p:nvSpPr>
          <p:spPr bwMode="auto">
            <a:xfrm>
              <a:off x="3968" y="2553"/>
              <a:ext cx="40" cy="40"/>
            </a:xfrm>
            <a:custGeom>
              <a:avLst/>
              <a:gdLst>
                <a:gd name="T0" fmla="*/ 40 w 40"/>
                <a:gd name="T1" fmla="*/ 16 h 40"/>
                <a:gd name="T2" fmla="*/ 37 w 40"/>
                <a:gd name="T3" fmla="*/ 9 h 40"/>
                <a:gd name="T4" fmla="*/ 31 w 40"/>
                <a:gd name="T5" fmla="*/ 3 h 40"/>
                <a:gd name="T6" fmla="*/ 24 w 40"/>
                <a:gd name="T7" fmla="*/ 0 h 40"/>
                <a:gd name="T8" fmla="*/ 15 w 40"/>
                <a:gd name="T9" fmla="*/ 0 h 40"/>
                <a:gd name="T10" fmla="*/ 8 w 40"/>
                <a:gd name="T11" fmla="*/ 3 h 40"/>
                <a:gd name="T12" fmla="*/ 4 w 40"/>
                <a:gd name="T13" fmla="*/ 9 h 40"/>
                <a:gd name="T14" fmla="*/ 0 w 40"/>
                <a:gd name="T15" fmla="*/ 16 h 40"/>
                <a:gd name="T16" fmla="*/ 0 w 40"/>
                <a:gd name="T17" fmla="*/ 25 h 40"/>
                <a:gd name="T18" fmla="*/ 4 w 40"/>
                <a:gd name="T19" fmla="*/ 32 h 40"/>
                <a:gd name="T20" fmla="*/ 8 w 40"/>
                <a:gd name="T21" fmla="*/ 36 h 40"/>
                <a:gd name="T22" fmla="*/ 15 w 40"/>
                <a:gd name="T23" fmla="*/ 39 h 40"/>
                <a:gd name="T24" fmla="*/ 24 w 40"/>
                <a:gd name="T25" fmla="*/ 39 h 40"/>
                <a:gd name="T26" fmla="*/ 31 w 40"/>
                <a:gd name="T27" fmla="*/ 36 h 40"/>
                <a:gd name="T28" fmla="*/ 37 w 40"/>
                <a:gd name="T29" fmla="*/ 32 h 40"/>
                <a:gd name="T30" fmla="*/ 40 w 40"/>
                <a:gd name="T31" fmla="*/ 25 h 40"/>
                <a:gd name="T32" fmla="*/ 40 w 40"/>
                <a:gd name="T33" fmla="*/ 20 h 40"/>
                <a:gd name="T34" fmla="*/ 37 w 40"/>
                <a:gd name="T35" fmla="*/ 13 h 40"/>
                <a:gd name="T36" fmla="*/ 34 w 40"/>
                <a:gd name="T37" fmla="*/ 6 h 40"/>
                <a:gd name="T38" fmla="*/ 27 w 40"/>
                <a:gd name="T39" fmla="*/ 1 h 40"/>
                <a:gd name="T40" fmla="*/ 20 w 40"/>
                <a:gd name="T41" fmla="*/ 0 h 40"/>
                <a:gd name="T42" fmla="*/ 12 w 40"/>
                <a:gd name="T43" fmla="*/ 1 h 40"/>
                <a:gd name="T44" fmla="*/ 5 w 40"/>
                <a:gd name="T45" fmla="*/ 6 h 40"/>
                <a:gd name="T46" fmla="*/ 2 w 40"/>
                <a:gd name="T47" fmla="*/ 13 h 40"/>
                <a:gd name="T48" fmla="*/ 1 w 40"/>
                <a:gd name="T49" fmla="*/ 20 h 40"/>
                <a:gd name="T50" fmla="*/ 2 w 40"/>
                <a:gd name="T51" fmla="*/ 27 h 40"/>
                <a:gd name="T52" fmla="*/ 5 w 40"/>
                <a:gd name="T53" fmla="*/ 33 h 40"/>
                <a:gd name="T54" fmla="*/ 12 w 40"/>
                <a:gd name="T55" fmla="*/ 37 h 40"/>
                <a:gd name="T56" fmla="*/ 20 w 40"/>
                <a:gd name="T57" fmla="*/ 39 h 40"/>
                <a:gd name="T58" fmla="*/ 27 w 40"/>
                <a:gd name="T59" fmla="*/ 37 h 40"/>
                <a:gd name="T60" fmla="*/ 34 w 40"/>
                <a:gd name="T61" fmla="*/ 33 h 40"/>
                <a:gd name="T62" fmla="*/ 37 w 40"/>
                <a:gd name="T63" fmla="*/ 27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8" y="12"/>
                  </a:lnTo>
                  <a:lnTo>
                    <a:pt x="37" y="9"/>
                  </a:lnTo>
                  <a:lnTo>
                    <a:pt x="34" y="6"/>
                  </a:lnTo>
                  <a:lnTo>
                    <a:pt x="31" y="3"/>
                  </a:lnTo>
                  <a:lnTo>
                    <a:pt x="27" y="1"/>
                  </a:lnTo>
                  <a:lnTo>
                    <a:pt x="24" y="0"/>
                  </a:lnTo>
                  <a:lnTo>
                    <a:pt x="20" y="0"/>
                  </a:lnTo>
                  <a:lnTo>
                    <a:pt x="15" y="0"/>
                  </a:lnTo>
                  <a:lnTo>
                    <a:pt x="12" y="1"/>
                  </a:lnTo>
                  <a:lnTo>
                    <a:pt x="8" y="3"/>
                  </a:lnTo>
                  <a:lnTo>
                    <a:pt x="5" y="6"/>
                  </a:lnTo>
                  <a:lnTo>
                    <a:pt x="4" y="9"/>
                  </a:lnTo>
                  <a:lnTo>
                    <a:pt x="1" y="12"/>
                  </a:lnTo>
                  <a:lnTo>
                    <a:pt x="0" y="16"/>
                  </a:lnTo>
                  <a:lnTo>
                    <a:pt x="0" y="20"/>
                  </a:lnTo>
                  <a:lnTo>
                    <a:pt x="0" y="25"/>
                  </a:lnTo>
                  <a:lnTo>
                    <a:pt x="1" y="27"/>
                  </a:lnTo>
                  <a:lnTo>
                    <a:pt x="4" y="32"/>
                  </a:lnTo>
                  <a:lnTo>
                    <a:pt x="5" y="35"/>
                  </a:lnTo>
                  <a:lnTo>
                    <a:pt x="8" y="36"/>
                  </a:lnTo>
                  <a:lnTo>
                    <a:pt x="12" y="39"/>
                  </a:lnTo>
                  <a:lnTo>
                    <a:pt x="15" y="39"/>
                  </a:lnTo>
                  <a:lnTo>
                    <a:pt x="20" y="40"/>
                  </a:lnTo>
                  <a:lnTo>
                    <a:pt x="24" y="39"/>
                  </a:lnTo>
                  <a:lnTo>
                    <a:pt x="27" y="39"/>
                  </a:lnTo>
                  <a:lnTo>
                    <a:pt x="31" y="36"/>
                  </a:lnTo>
                  <a:lnTo>
                    <a:pt x="34" y="35"/>
                  </a:lnTo>
                  <a:lnTo>
                    <a:pt x="37" y="32"/>
                  </a:lnTo>
                  <a:lnTo>
                    <a:pt x="38" y="27"/>
                  </a:lnTo>
                  <a:lnTo>
                    <a:pt x="40" y="25"/>
                  </a:lnTo>
                  <a:lnTo>
                    <a:pt x="40" y="20"/>
                  </a:lnTo>
                  <a:lnTo>
                    <a:pt x="40" y="20"/>
                  </a:lnTo>
                  <a:lnTo>
                    <a:pt x="38" y="16"/>
                  </a:lnTo>
                  <a:lnTo>
                    <a:pt x="37" y="13"/>
                  </a:lnTo>
                  <a:lnTo>
                    <a:pt x="35" y="9"/>
                  </a:lnTo>
                  <a:lnTo>
                    <a:pt x="34" y="6"/>
                  </a:lnTo>
                  <a:lnTo>
                    <a:pt x="31" y="4"/>
                  </a:lnTo>
                  <a:lnTo>
                    <a:pt x="27" y="1"/>
                  </a:lnTo>
                  <a:lnTo>
                    <a:pt x="24" y="1"/>
                  </a:lnTo>
                  <a:lnTo>
                    <a:pt x="20" y="0"/>
                  </a:lnTo>
                  <a:lnTo>
                    <a:pt x="15" y="1"/>
                  </a:lnTo>
                  <a:lnTo>
                    <a:pt x="12" y="1"/>
                  </a:lnTo>
                  <a:lnTo>
                    <a:pt x="8" y="4"/>
                  </a:lnTo>
                  <a:lnTo>
                    <a:pt x="5" y="6"/>
                  </a:lnTo>
                  <a:lnTo>
                    <a:pt x="4" y="9"/>
                  </a:lnTo>
                  <a:lnTo>
                    <a:pt x="2" y="13"/>
                  </a:lnTo>
                  <a:lnTo>
                    <a:pt x="1" y="16"/>
                  </a:lnTo>
                  <a:lnTo>
                    <a:pt x="1" y="20"/>
                  </a:lnTo>
                  <a:lnTo>
                    <a:pt x="1" y="23"/>
                  </a:lnTo>
                  <a:lnTo>
                    <a:pt x="2" y="27"/>
                  </a:lnTo>
                  <a:lnTo>
                    <a:pt x="4" y="30"/>
                  </a:lnTo>
                  <a:lnTo>
                    <a:pt x="5" y="33"/>
                  </a:lnTo>
                  <a:lnTo>
                    <a:pt x="8" y="36"/>
                  </a:lnTo>
                  <a:lnTo>
                    <a:pt x="12" y="37"/>
                  </a:lnTo>
                  <a:lnTo>
                    <a:pt x="15" y="39"/>
                  </a:lnTo>
                  <a:lnTo>
                    <a:pt x="20" y="39"/>
                  </a:lnTo>
                  <a:lnTo>
                    <a:pt x="24" y="39"/>
                  </a:lnTo>
                  <a:lnTo>
                    <a:pt x="27" y="37"/>
                  </a:lnTo>
                  <a:lnTo>
                    <a:pt x="31" y="36"/>
                  </a:lnTo>
                  <a:lnTo>
                    <a:pt x="34" y="33"/>
                  </a:lnTo>
                  <a:lnTo>
                    <a:pt x="35" y="30"/>
                  </a:lnTo>
                  <a:lnTo>
                    <a:pt x="37" y="27"/>
                  </a:lnTo>
                  <a:lnTo>
                    <a:pt x="38" y="23"/>
                  </a:lnTo>
                  <a:lnTo>
                    <a:pt x="40" y="20"/>
                  </a:lnTo>
                  <a:lnTo>
                    <a:pt x="40"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1" name="Freeform 1851"/>
            <p:cNvSpPr>
              <a:spLocks/>
            </p:cNvSpPr>
            <p:nvPr/>
          </p:nvSpPr>
          <p:spPr bwMode="auto">
            <a:xfrm>
              <a:off x="3969" y="2553"/>
              <a:ext cx="39" cy="39"/>
            </a:xfrm>
            <a:custGeom>
              <a:avLst/>
              <a:gdLst>
                <a:gd name="T0" fmla="*/ 37 w 39"/>
                <a:gd name="T1" fmla="*/ 16 h 39"/>
                <a:gd name="T2" fmla="*/ 34 w 39"/>
                <a:gd name="T3" fmla="*/ 9 h 39"/>
                <a:gd name="T4" fmla="*/ 30 w 39"/>
                <a:gd name="T5" fmla="*/ 4 h 39"/>
                <a:gd name="T6" fmla="*/ 23 w 39"/>
                <a:gd name="T7" fmla="*/ 1 h 39"/>
                <a:gd name="T8" fmla="*/ 14 w 39"/>
                <a:gd name="T9" fmla="*/ 1 h 39"/>
                <a:gd name="T10" fmla="*/ 7 w 39"/>
                <a:gd name="T11" fmla="*/ 4 h 39"/>
                <a:gd name="T12" fmla="*/ 3 w 39"/>
                <a:gd name="T13" fmla="*/ 9 h 39"/>
                <a:gd name="T14" fmla="*/ 0 w 39"/>
                <a:gd name="T15" fmla="*/ 16 h 39"/>
                <a:gd name="T16" fmla="*/ 0 w 39"/>
                <a:gd name="T17" fmla="*/ 23 h 39"/>
                <a:gd name="T18" fmla="*/ 3 w 39"/>
                <a:gd name="T19" fmla="*/ 30 h 39"/>
                <a:gd name="T20" fmla="*/ 7 w 39"/>
                <a:gd name="T21" fmla="*/ 36 h 39"/>
                <a:gd name="T22" fmla="*/ 14 w 39"/>
                <a:gd name="T23" fmla="*/ 39 h 39"/>
                <a:gd name="T24" fmla="*/ 23 w 39"/>
                <a:gd name="T25" fmla="*/ 39 h 39"/>
                <a:gd name="T26" fmla="*/ 30 w 39"/>
                <a:gd name="T27" fmla="*/ 36 h 39"/>
                <a:gd name="T28" fmla="*/ 34 w 39"/>
                <a:gd name="T29" fmla="*/ 30 h 39"/>
                <a:gd name="T30" fmla="*/ 37 w 39"/>
                <a:gd name="T31" fmla="*/ 23 h 39"/>
                <a:gd name="T32" fmla="*/ 37 w 39"/>
                <a:gd name="T33" fmla="*/ 20 h 39"/>
                <a:gd name="T34" fmla="*/ 36 w 39"/>
                <a:gd name="T35" fmla="*/ 13 h 39"/>
                <a:gd name="T36" fmla="*/ 32 w 39"/>
                <a:gd name="T37" fmla="*/ 6 h 39"/>
                <a:gd name="T38" fmla="*/ 26 w 39"/>
                <a:gd name="T39" fmla="*/ 3 h 39"/>
                <a:gd name="T40" fmla="*/ 19 w 39"/>
                <a:gd name="T41" fmla="*/ 1 h 39"/>
                <a:gd name="T42" fmla="*/ 11 w 39"/>
                <a:gd name="T43" fmla="*/ 3 h 39"/>
                <a:gd name="T44" fmla="*/ 6 w 39"/>
                <a:gd name="T45" fmla="*/ 6 h 39"/>
                <a:gd name="T46" fmla="*/ 1 w 39"/>
                <a:gd name="T47" fmla="*/ 13 h 39"/>
                <a:gd name="T48" fmla="*/ 0 w 39"/>
                <a:gd name="T49" fmla="*/ 20 h 39"/>
                <a:gd name="T50" fmla="*/ 1 w 39"/>
                <a:gd name="T51" fmla="*/ 27 h 39"/>
                <a:gd name="T52" fmla="*/ 6 w 39"/>
                <a:gd name="T53" fmla="*/ 33 h 39"/>
                <a:gd name="T54" fmla="*/ 11 w 39"/>
                <a:gd name="T55" fmla="*/ 37 h 39"/>
                <a:gd name="T56" fmla="*/ 19 w 39"/>
                <a:gd name="T57" fmla="*/ 39 h 39"/>
                <a:gd name="T58" fmla="*/ 26 w 39"/>
                <a:gd name="T59" fmla="*/ 37 h 39"/>
                <a:gd name="T60" fmla="*/ 32 w 39"/>
                <a:gd name="T61" fmla="*/ 33 h 39"/>
                <a:gd name="T62" fmla="*/ 36 w 39"/>
                <a:gd name="T63" fmla="*/ 27 h 39"/>
                <a:gd name="T64" fmla="*/ 37 w 39"/>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20"/>
                  </a:moveTo>
                  <a:lnTo>
                    <a:pt x="37" y="16"/>
                  </a:lnTo>
                  <a:lnTo>
                    <a:pt x="36" y="13"/>
                  </a:lnTo>
                  <a:lnTo>
                    <a:pt x="34" y="9"/>
                  </a:lnTo>
                  <a:lnTo>
                    <a:pt x="33" y="6"/>
                  </a:lnTo>
                  <a:lnTo>
                    <a:pt x="30" y="4"/>
                  </a:lnTo>
                  <a:lnTo>
                    <a:pt x="26" y="1"/>
                  </a:lnTo>
                  <a:lnTo>
                    <a:pt x="23" y="1"/>
                  </a:lnTo>
                  <a:lnTo>
                    <a:pt x="19" y="0"/>
                  </a:lnTo>
                  <a:lnTo>
                    <a:pt x="14" y="1"/>
                  </a:lnTo>
                  <a:lnTo>
                    <a:pt x="11" y="1"/>
                  </a:lnTo>
                  <a:lnTo>
                    <a:pt x="7" y="4"/>
                  </a:lnTo>
                  <a:lnTo>
                    <a:pt x="4" y="6"/>
                  </a:lnTo>
                  <a:lnTo>
                    <a:pt x="3" y="9"/>
                  </a:lnTo>
                  <a:lnTo>
                    <a:pt x="1" y="13"/>
                  </a:lnTo>
                  <a:lnTo>
                    <a:pt x="0" y="16"/>
                  </a:lnTo>
                  <a:lnTo>
                    <a:pt x="0" y="20"/>
                  </a:lnTo>
                  <a:lnTo>
                    <a:pt x="0" y="23"/>
                  </a:lnTo>
                  <a:lnTo>
                    <a:pt x="1" y="27"/>
                  </a:lnTo>
                  <a:lnTo>
                    <a:pt x="3" y="30"/>
                  </a:lnTo>
                  <a:lnTo>
                    <a:pt x="4" y="33"/>
                  </a:lnTo>
                  <a:lnTo>
                    <a:pt x="7" y="36"/>
                  </a:lnTo>
                  <a:lnTo>
                    <a:pt x="11" y="37"/>
                  </a:lnTo>
                  <a:lnTo>
                    <a:pt x="14" y="39"/>
                  </a:lnTo>
                  <a:lnTo>
                    <a:pt x="19" y="39"/>
                  </a:lnTo>
                  <a:lnTo>
                    <a:pt x="23" y="39"/>
                  </a:lnTo>
                  <a:lnTo>
                    <a:pt x="26" y="37"/>
                  </a:lnTo>
                  <a:lnTo>
                    <a:pt x="30" y="36"/>
                  </a:lnTo>
                  <a:lnTo>
                    <a:pt x="33" y="33"/>
                  </a:lnTo>
                  <a:lnTo>
                    <a:pt x="34" y="30"/>
                  </a:lnTo>
                  <a:lnTo>
                    <a:pt x="36" y="27"/>
                  </a:lnTo>
                  <a:lnTo>
                    <a:pt x="37" y="23"/>
                  </a:lnTo>
                  <a:lnTo>
                    <a:pt x="39" y="20"/>
                  </a:lnTo>
                  <a:lnTo>
                    <a:pt x="37" y="20"/>
                  </a:lnTo>
                  <a:lnTo>
                    <a:pt x="37" y="16"/>
                  </a:lnTo>
                  <a:lnTo>
                    <a:pt x="36" y="13"/>
                  </a:lnTo>
                  <a:lnTo>
                    <a:pt x="34" y="9"/>
                  </a:lnTo>
                  <a:lnTo>
                    <a:pt x="32" y="6"/>
                  </a:lnTo>
                  <a:lnTo>
                    <a:pt x="29" y="4"/>
                  </a:lnTo>
                  <a:lnTo>
                    <a:pt x="26" y="3"/>
                  </a:lnTo>
                  <a:lnTo>
                    <a:pt x="23" y="1"/>
                  </a:lnTo>
                  <a:lnTo>
                    <a:pt x="19" y="1"/>
                  </a:lnTo>
                  <a:lnTo>
                    <a:pt x="14" y="1"/>
                  </a:lnTo>
                  <a:lnTo>
                    <a:pt x="11" y="3"/>
                  </a:lnTo>
                  <a:lnTo>
                    <a:pt x="9" y="4"/>
                  </a:lnTo>
                  <a:lnTo>
                    <a:pt x="6" y="6"/>
                  </a:lnTo>
                  <a:lnTo>
                    <a:pt x="3" y="9"/>
                  </a:lnTo>
                  <a:lnTo>
                    <a:pt x="1" y="13"/>
                  </a:lnTo>
                  <a:lnTo>
                    <a:pt x="0" y="16"/>
                  </a:lnTo>
                  <a:lnTo>
                    <a:pt x="0" y="20"/>
                  </a:lnTo>
                  <a:lnTo>
                    <a:pt x="0" y="23"/>
                  </a:lnTo>
                  <a:lnTo>
                    <a:pt x="1" y="27"/>
                  </a:lnTo>
                  <a:lnTo>
                    <a:pt x="3" y="30"/>
                  </a:lnTo>
                  <a:lnTo>
                    <a:pt x="6" y="33"/>
                  </a:lnTo>
                  <a:lnTo>
                    <a:pt x="9" y="36"/>
                  </a:lnTo>
                  <a:lnTo>
                    <a:pt x="11" y="37"/>
                  </a:lnTo>
                  <a:lnTo>
                    <a:pt x="14" y="39"/>
                  </a:lnTo>
                  <a:lnTo>
                    <a:pt x="19" y="39"/>
                  </a:lnTo>
                  <a:lnTo>
                    <a:pt x="23" y="39"/>
                  </a:lnTo>
                  <a:lnTo>
                    <a:pt x="26" y="37"/>
                  </a:lnTo>
                  <a:lnTo>
                    <a:pt x="29" y="36"/>
                  </a:lnTo>
                  <a:lnTo>
                    <a:pt x="32" y="33"/>
                  </a:lnTo>
                  <a:lnTo>
                    <a:pt x="34" y="30"/>
                  </a:lnTo>
                  <a:lnTo>
                    <a:pt x="36" y="27"/>
                  </a:lnTo>
                  <a:lnTo>
                    <a:pt x="37" y="23"/>
                  </a:lnTo>
                  <a:lnTo>
                    <a:pt x="37" y="20"/>
                  </a:lnTo>
                  <a:lnTo>
                    <a:pt x="39"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2" name="Freeform 1852"/>
            <p:cNvSpPr>
              <a:spLocks/>
            </p:cNvSpPr>
            <p:nvPr/>
          </p:nvSpPr>
          <p:spPr bwMode="auto">
            <a:xfrm>
              <a:off x="3969" y="2554"/>
              <a:ext cx="37" cy="38"/>
            </a:xfrm>
            <a:custGeom>
              <a:avLst/>
              <a:gdLst>
                <a:gd name="T0" fmla="*/ 37 w 37"/>
                <a:gd name="T1" fmla="*/ 15 h 38"/>
                <a:gd name="T2" fmla="*/ 34 w 37"/>
                <a:gd name="T3" fmla="*/ 8 h 38"/>
                <a:gd name="T4" fmla="*/ 29 w 37"/>
                <a:gd name="T5" fmla="*/ 3 h 38"/>
                <a:gd name="T6" fmla="*/ 23 w 37"/>
                <a:gd name="T7" fmla="*/ 0 h 38"/>
                <a:gd name="T8" fmla="*/ 14 w 37"/>
                <a:gd name="T9" fmla="*/ 0 h 38"/>
                <a:gd name="T10" fmla="*/ 9 w 37"/>
                <a:gd name="T11" fmla="*/ 3 h 38"/>
                <a:gd name="T12" fmla="*/ 3 w 37"/>
                <a:gd name="T13" fmla="*/ 8 h 38"/>
                <a:gd name="T14" fmla="*/ 0 w 37"/>
                <a:gd name="T15" fmla="*/ 15 h 38"/>
                <a:gd name="T16" fmla="*/ 0 w 37"/>
                <a:gd name="T17" fmla="*/ 22 h 38"/>
                <a:gd name="T18" fmla="*/ 3 w 37"/>
                <a:gd name="T19" fmla="*/ 29 h 38"/>
                <a:gd name="T20" fmla="*/ 9 w 37"/>
                <a:gd name="T21" fmla="*/ 35 h 38"/>
                <a:gd name="T22" fmla="*/ 14 w 37"/>
                <a:gd name="T23" fmla="*/ 38 h 38"/>
                <a:gd name="T24" fmla="*/ 23 w 37"/>
                <a:gd name="T25" fmla="*/ 38 h 38"/>
                <a:gd name="T26" fmla="*/ 29 w 37"/>
                <a:gd name="T27" fmla="*/ 35 h 38"/>
                <a:gd name="T28" fmla="*/ 34 w 37"/>
                <a:gd name="T29" fmla="*/ 29 h 38"/>
                <a:gd name="T30" fmla="*/ 37 w 37"/>
                <a:gd name="T31" fmla="*/ 22 h 38"/>
                <a:gd name="T32" fmla="*/ 37 w 37"/>
                <a:gd name="T33" fmla="*/ 19 h 38"/>
                <a:gd name="T34" fmla="*/ 36 w 37"/>
                <a:gd name="T35" fmla="*/ 12 h 38"/>
                <a:gd name="T36" fmla="*/ 32 w 37"/>
                <a:gd name="T37" fmla="*/ 6 h 38"/>
                <a:gd name="T38" fmla="*/ 26 w 37"/>
                <a:gd name="T39" fmla="*/ 2 h 38"/>
                <a:gd name="T40" fmla="*/ 19 w 37"/>
                <a:gd name="T41" fmla="*/ 0 h 38"/>
                <a:gd name="T42" fmla="*/ 11 w 37"/>
                <a:gd name="T43" fmla="*/ 2 h 38"/>
                <a:gd name="T44" fmla="*/ 6 w 37"/>
                <a:gd name="T45" fmla="*/ 6 h 38"/>
                <a:gd name="T46" fmla="*/ 1 w 37"/>
                <a:gd name="T47" fmla="*/ 12 h 38"/>
                <a:gd name="T48" fmla="*/ 0 w 37"/>
                <a:gd name="T49" fmla="*/ 19 h 38"/>
                <a:gd name="T50" fmla="*/ 1 w 37"/>
                <a:gd name="T51" fmla="*/ 26 h 38"/>
                <a:gd name="T52" fmla="*/ 6 w 37"/>
                <a:gd name="T53" fmla="*/ 32 h 38"/>
                <a:gd name="T54" fmla="*/ 11 w 37"/>
                <a:gd name="T55" fmla="*/ 36 h 38"/>
                <a:gd name="T56" fmla="*/ 19 w 37"/>
                <a:gd name="T57" fmla="*/ 38 h 38"/>
                <a:gd name="T58" fmla="*/ 26 w 37"/>
                <a:gd name="T59" fmla="*/ 36 h 38"/>
                <a:gd name="T60" fmla="*/ 32 w 37"/>
                <a:gd name="T61" fmla="*/ 32 h 38"/>
                <a:gd name="T62" fmla="*/ 36 w 37"/>
                <a:gd name="T63" fmla="*/ 26 h 38"/>
                <a:gd name="T64" fmla="*/ 37 w 37"/>
                <a:gd name="T6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8">
                  <a:moveTo>
                    <a:pt x="37" y="19"/>
                  </a:moveTo>
                  <a:lnTo>
                    <a:pt x="37" y="15"/>
                  </a:lnTo>
                  <a:lnTo>
                    <a:pt x="36" y="12"/>
                  </a:lnTo>
                  <a:lnTo>
                    <a:pt x="34" y="8"/>
                  </a:lnTo>
                  <a:lnTo>
                    <a:pt x="32" y="5"/>
                  </a:lnTo>
                  <a:lnTo>
                    <a:pt x="29" y="3"/>
                  </a:lnTo>
                  <a:lnTo>
                    <a:pt x="26" y="2"/>
                  </a:lnTo>
                  <a:lnTo>
                    <a:pt x="23" y="0"/>
                  </a:lnTo>
                  <a:lnTo>
                    <a:pt x="19" y="0"/>
                  </a:lnTo>
                  <a:lnTo>
                    <a:pt x="14" y="0"/>
                  </a:lnTo>
                  <a:lnTo>
                    <a:pt x="11" y="2"/>
                  </a:lnTo>
                  <a:lnTo>
                    <a:pt x="9" y="3"/>
                  </a:lnTo>
                  <a:lnTo>
                    <a:pt x="6" y="5"/>
                  </a:lnTo>
                  <a:lnTo>
                    <a:pt x="3" y="8"/>
                  </a:lnTo>
                  <a:lnTo>
                    <a:pt x="1" y="12"/>
                  </a:lnTo>
                  <a:lnTo>
                    <a:pt x="0" y="15"/>
                  </a:lnTo>
                  <a:lnTo>
                    <a:pt x="0" y="19"/>
                  </a:lnTo>
                  <a:lnTo>
                    <a:pt x="0" y="22"/>
                  </a:lnTo>
                  <a:lnTo>
                    <a:pt x="1" y="26"/>
                  </a:lnTo>
                  <a:lnTo>
                    <a:pt x="3" y="29"/>
                  </a:lnTo>
                  <a:lnTo>
                    <a:pt x="6" y="32"/>
                  </a:lnTo>
                  <a:lnTo>
                    <a:pt x="9" y="35"/>
                  </a:lnTo>
                  <a:lnTo>
                    <a:pt x="11" y="36"/>
                  </a:lnTo>
                  <a:lnTo>
                    <a:pt x="14" y="38"/>
                  </a:lnTo>
                  <a:lnTo>
                    <a:pt x="19" y="38"/>
                  </a:lnTo>
                  <a:lnTo>
                    <a:pt x="23" y="38"/>
                  </a:lnTo>
                  <a:lnTo>
                    <a:pt x="26" y="36"/>
                  </a:lnTo>
                  <a:lnTo>
                    <a:pt x="29" y="35"/>
                  </a:lnTo>
                  <a:lnTo>
                    <a:pt x="32" y="32"/>
                  </a:lnTo>
                  <a:lnTo>
                    <a:pt x="34" y="29"/>
                  </a:lnTo>
                  <a:lnTo>
                    <a:pt x="36" y="26"/>
                  </a:lnTo>
                  <a:lnTo>
                    <a:pt x="37" y="22"/>
                  </a:lnTo>
                  <a:lnTo>
                    <a:pt x="37" y="19"/>
                  </a:lnTo>
                  <a:lnTo>
                    <a:pt x="37" y="19"/>
                  </a:lnTo>
                  <a:lnTo>
                    <a:pt x="37" y="15"/>
                  </a:lnTo>
                  <a:lnTo>
                    <a:pt x="36" y="12"/>
                  </a:lnTo>
                  <a:lnTo>
                    <a:pt x="34" y="9"/>
                  </a:lnTo>
                  <a:lnTo>
                    <a:pt x="32" y="6"/>
                  </a:lnTo>
                  <a:lnTo>
                    <a:pt x="29" y="3"/>
                  </a:lnTo>
                  <a:lnTo>
                    <a:pt x="26" y="2"/>
                  </a:lnTo>
                  <a:lnTo>
                    <a:pt x="23" y="0"/>
                  </a:lnTo>
                  <a:lnTo>
                    <a:pt x="19" y="0"/>
                  </a:lnTo>
                  <a:lnTo>
                    <a:pt x="14" y="0"/>
                  </a:lnTo>
                  <a:lnTo>
                    <a:pt x="11" y="2"/>
                  </a:lnTo>
                  <a:lnTo>
                    <a:pt x="9" y="3"/>
                  </a:lnTo>
                  <a:lnTo>
                    <a:pt x="6" y="6"/>
                  </a:lnTo>
                  <a:lnTo>
                    <a:pt x="3" y="9"/>
                  </a:lnTo>
                  <a:lnTo>
                    <a:pt x="1" y="12"/>
                  </a:lnTo>
                  <a:lnTo>
                    <a:pt x="0" y="15"/>
                  </a:lnTo>
                  <a:lnTo>
                    <a:pt x="0" y="19"/>
                  </a:lnTo>
                  <a:lnTo>
                    <a:pt x="0" y="22"/>
                  </a:lnTo>
                  <a:lnTo>
                    <a:pt x="1" y="26"/>
                  </a:lnTo>
                  <a:lnTo>
                    <a:pt x="3" y="29"/>
                  </a:lnTo>
                  <a:lnTo>
                    <a:pt x="6" y="32"/>
                  </a:lnTo>
                  <a:lnTo>
                    <a:pt x="9" y="34"/>
                  </a:lnTo>
                  <a:lnTo>
                    <a:pt x="11" y="36"/>
                  </a:lnTo>
                  <a:lnTo>
                    <a:pt x="14" y="36"/>
                  </a:lnTo>
                  <a:lnTo>
                    <a:pt x="19" y="38"/>
                  </a:lnTo>
                  <a:lnTo>
                    <a:pt x="23" y="36"/>
                  </a:lnTo>
                  <a:lnTo>
                    <a:pt x="26" y="36"/>
                  </a:lnTo>
                  <a:lnTo>
                    <a:pt x="29" y="34"/>
                  </a:lnTo>
                  <a:lnTo>
                    <a:pt x="32" y="32"/>
                  </a:lnTo>
                  <a:lnTo>
                    <a:pt x="34" y="29"/>
                  </a:lnTo>
                  <a:lnTo>
                    <a:pt x="36" y="26"/>
                  </a:lnTo>
                  <a:lnTo>
                    <a:pt x="37" y="22"/>
                  </a:lnTo>
                  <a:lnTo>
                    <a:pt x="37" y="19"/>
                  </a:lnTo>
                  <a:lnTo>
                    <a:pt x="37" y="19"/>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3" name="Freeform 1853"/>
            <p:cNvSpPr>
              <a:spLocks/>
            </p:cNvSpPr>
            <p:nvPr/>
          </p:nvSpPr>
          <p:spPr bwMode="auto">
            <a:xfrm>
              <a:off x="3969" y="2554"/>
              <a:ext cx="37" cy="38"/>
            </a:xfrm>
            <a:custGeom>
              <a:avLst/>
              <a:gdLst>
                <a:gd name="T0" fmla="*/ 37 w 37"/>
                <a:gd name="T1" fmla="*/ 15 h 38"/>
                <a:gd name="T2" fmla="*/ 34 w 37"/>
                <a:gd name="T3" fmla="*/ 9 h 38"/>
                <a:gd name="T4" fmla="*/ 29 w 37"/>
                <a:gd name="T5" fmla="*/ 3 h 38"/>
                <a:gd name="T6" fmla="*/ 23 w 37"/>
                <a:gd name="T7" fmla="*/ 0 h 38"/>
                <a:gd name="T8" fmla="*/ 14 w 37"/>
                <a:gd name="T9" fmla="*/ 0 h 38"/>
                <a:gd name="T10" fmla="*/ 9 w 37"/>
                <a:gd name="T11" fmla="*/ 3 h 38"/>
                <a:gd name="T12" fmla="*/ 3 w 37"/>
                <a:gd name="T13" fmla="*/ 9 h 38"/>
                <a:gd name="T14" fmla="*/ 0 w 37"/>
                <a:gd name="T15" fmla="*/ 15 h 38"/>
                <a:gd name="T16" fmla="*/ 0 w 37"/>
                <a:gd name="T17" fmla="*/ 22 h 38"/>
                <a:gd name="T18" fmla="*/ 3 w 37"/>
                <a:gd name="T19" fmla="*/ 29 h 38"/>
                <a:gd name="T20" fmla="*/ 9 w 37"/>
                <a:gd name="T21" fmla="*/ 34 h 38"/>
                <a:gd name="T22" fmla="*/ 14 w 37"/>
                <a:gd name="T23" fmla="*/ 36 h 38"/>
                <a:gd name="T24" fmla="*/ 23 w 37"/>
                <a:gd name="T25" fmla="*/ 36 h 38"/>
                <a:gd name="T26" fmla="*/ 29 w 37"/>
                <a:gd name="T27" fmla="*/ 34 h 38"/>
                <a:gd name="T28" fmla="*/ 34 w 37"/>
                <a:gd name="T29" fmla="*/ 29 h 38"/>
                <a:gd name="T30" fmla="*/ 37 w 37"/>
                <a:gd name="T31" fmla="*/ 22 h 38"/>
                <a:gd name="T32" fmla="*/ 36 w 37"/>
                <a:gd name="T33" fmla="*/ 19 h 38"/>
                <a:gd name="T34" fmla="*/ 34 w 37"/>
                <a:gd name="T35" fmla="*/ 12 h 38"/>
                <a:gd name="T36" fmla="*/ 32 w 37"/>
                <a:gd name="T37" fmla="*/ 6 h 38"/>
                <a:gd name="T38" fmla="*/ 26 w 37"/>
                <a:gd name="T39" fmla="*/ 2 h 38"/>
                <a:gd name="T40" fmla="*/ 19 w 37"/>
                <a:gd name="T41" fmla="*/ 0 h 38"/>
                <a:gd name="T42" fmla="*/ 11 w 37"/>
                <a:gd name="T43" fmla="*/ 2 h 38"/>
                <a:gd name="T44" fmla="*/ 6 w 37"/>
                <a:gd name="T45" fmla="*/ 6 h 38"/>
                <a:gd name="T46" fmla="*/ 3 w 37"/>
                <a:gd name="T47" fmla="*/ 12 h 38"/>
                <a:gd name="T48" fmla="*/ 1 w 37"/>
                <a:gd name="T49" fmla="*/ 19 h 38"/>
                <a:gd name="T50" fmla="*/ 3 w 37"/>
                <a:gd name="T51" fmla="*/ 26 h 38"/>
                <a:gd name="T52" fmla="*/ 6 w 37"/>
                <a:gd name="T53" fmla="*/ 32 h 38"/>
                <a:gd name="T54" fmla="*/ 11 w 37"/>
                <a:gd name="T55" fmla="*/ 35 h 38"/>
                <a:gd name="T56" fmla="*/ 19 w 37"/>
                <a:gd name="T57" fmla="*/ 36 h 38"/>
                <a:gd name="T58" fmla="*/ 26 w 37"/>
                <a:gd name="T59" fmla="*/ 35 h 38"/>
                <a:gd name="T60" fmla="*/ 32 w 37"/>
                <a:gd name="T61" fmla="*/ 32 h 38"/>
                <a:gd name="T62" fmla="*/ 34 w 37"/>
                <a:gd name="T63" fmla="*/ 26 h 38"/>
                <a:gd name="T64" fmla="*/ 36 w 37"/>
                <a:gd name="T65"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8">
                  <a:moveTo>
                    <a:pt x="37" y="19"/>
                  </a:moveTo>
                  <a:lnTo>
                    <a:pt x="37" y="15"/>
                  </a:lnTo>
                  <a:lnTo>
                    <a:pt x="36" y="12"/>
                  </a:lnTo>
                  <a:lnTo>
                    <a:pt x="34" y="9"/>
                  </a:lnTo>
                  <a:lnTo>
                    <a:pt x="32" y="6"/>
                  </a:lnTo>
                  <a:lnTo>
                    <a:pt x="29" y="3"/>
                  </a:lnTo>
                  <a:lnTo>
                    <a:pt x="26" y="2"/>
                  </a:lnTo>
                  <a:lnTo>
                    <a:pt x="23" y="0"/>
                  </a:lnTo>
                  <a:lnTo>
                    <a:pt x="19" y="0"/>
                  </a:lnTo>
                  <a:lnTo>
                    <a:pt x="14" y="0"/>
                  </a:lnTo>
                  <a:lnTo>
                    <a:pt x="11" y="2"/>
                  </a:lnTo>
                  <a:lnTo>
                    <a:pt x="9" y="3"/>
                  </a:lnTo>
                  <a:lnTo>
                    <a:pt x="6" y="6"/>
                  </a:lnTo>
                  <a:lnTo>
                    <a:pt x="3" y="9"/>
                  </a:lnTo>
                  <a:lnTo>
                    <a:pt x="1" y="12"/>
                  </a:lnTo>
                  <a:lnTo>
                    <a:pt x="0" y="15"/>
                  </a:lnTo>
                  <a:lnTo>
                    <a:pt x="0" y="19"/>
                  </a:lnTo>
                  <a:lnTo>
                    <a:pt x="0" y="22"/>
                  </a:lnTo>
                  <a:lnTo>
                    <a:pt x="1" y="26"/>
                  </a:lnTo>
                  <a:lnTo>
                    <a:pt x="3" y="29"/>
                  </a:lnTo>
                  <a:lnTo>
                    <a:pt x="6" y="32"/>
                  </a:lnTo>
                  <a:lnTo>
                    <a:pt x="9" y="34"/>
                  </a:lnTo>
                  <a:lnTo>
                    <a:pt x="11" y="36"/>
                  </a:lnTo>
                  <a:lnTo>
                    <a:pt x="14" y="36"/>
                  </a:lnTo>
                  <a:lnTo>
                    <a:pt x="19" y="38"/>
                  </a:lnTo>
                  <a:lnTo>
                    <a:pt x="23" y="36"/>
                  </a:lnTo>
                  <a:lnTo>
                    <a:pt x="26" y="36"/>
                  </a:lnTo>
                  <a:lnTo>
                    <a:pt x="29" y="34"/>
                  </a:lnTo>
                  <a:lnTo>
                    <a:pt x="32" y="32"/>
                  </a:lnTo>
                  <a:lnTo>
                    <a:pt x="34" y="29"/>
                  </a:lnTo>
                  <a:lnTo>
                    <a:pt x="36" y="26"/>
                  </a:lnTo>
                  <a:lnTo>
                    <a:pt x="37" y="22"/>
                  </a:lnTo>
                  <a:lnTo>
                    <a:pt x="37" y="19"/>
                  </a:lnTo>
                  <a:lnTo>
                    <a:pt x="36" y="19"/>
                  </a:lnTo>
                  <a:lnTo>
                    <a:pt x="36" y="15"/>
                  </a:lnTo>
                  <a:lnTo>
                    <a:pt x="34" y="12"/>
                  </a:lnTo>
                  <a:lnTo>
                    <a:pt x="33" y="9"/>
                  </a:lnTo>
                  <a:lnTo>
                    <a:pt x="32" y="6"/>
                  </a:lnTo>
                  <a:lnTo>
                    <a:pt x="29" y="3"/>
                  </a:lnTo>
                  <a:lnTo>
                    <a:pt x="26" y="2"/>
                  </a:lnTo>
                  <a:lnTo>
                    <a:pt x="23" y="2"/>
                  </a:lnTo>
                  <a:lnTo>
                    <a:pt x="19" y="0"/>
                  </a:lnTo>
                  <a:lnTo>
                    <a:pt x="16" y="2"/>
                  </a:lnTo>
                  <a:lnTo>
                    <a:pt x="11" y="2"/>
                  </a:lnTo>
                  <a:lnTo>
                    <a:pt x="9" y="3"/>
                  </a:lnTo>
                  <a:lnTo>
                    <a:pt x="6" y="6"/>
                  </a:lnTo>
                  <a:lnTo>
                    <a:pt x="4" y="9"/>
                  </a:lnTo>
                  <a:lnTo>
                    <a:pt x="3" y="12"/>
                  </a:lnTo>
                  <a:lnTo>
                    <a:pt x="1" y="15"/>
                  </a:lnTo>
                  <a:lnTo>
                    <a:pt x="1" y="19"/>
                  </a:lnTo>
                  <a:lnTo>
                    <a:pt x="1" y="22"/>
                  </a:lnTo>
                  <a:lnTo>
                    <a:pt x="3" y="26"/>
                  </a:lnTo>
                  <a:lnTo>
                    <a:pt x="4" y="29"/>
                  </a:lnTo>
                  <a:lnTo>
                    <a:pt x="6" y="32"/>
                  </a:lnTo>
                  <a:lnTo>
                    <a:pt x="9" y="34"/>
                  </a:lnTo>
                  <a:lnTo>
                    <a:pt x="11" y="35"/>
                  </a:lnTo>
                  <a:lnTo>
                    <a:pt x="16" y="36"/>
                  </a:lnTo>
                  <a:lnTo>
                    <a:pt x="19" y="36"/>
                  </a:lnTo>
                  <a:lnTo>
                    <a:pt x="23" y="36"/>
                  </a:lnTo>
                  <a:lnTo>
                    <a:pt x="26" y="35"/>
                  </a:lnTo>
                  <a:lnTo>
                    <a:pt x="29" y="34"/>
                  </a:lnTo>
                  <a:lnTo>
                    <a:pt x="32" y="32"/>
                  </a:lnTo>
                  <a:lnTo>
                    <a:pt x="33" y="29"/>
                  </a:lnTo>
                  <a:lnTo>
                    <a:pt x="34" y="26"/>
                  </a:lnTo>
                  <a:lnTo>
                    <a:pt x="36" y="22"/>
                  </a:lnTo>
                  <a:lnTo>
                    <a:pt x="36" y="19"/>
                  </a:lnTo>
                  <a:lnTo>
                    <a:pt x="37"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4" name="Freeform 1854"/>
            <p:cNvSpPr>
              <a:spLocks/>
            </p:cNvSpPr>
            <p:nvPr/>
          </p:nvSpPr>
          <p:spPr bwMode="auto">
            <a:xfrm>
              <a:off x="3970" y="2554"/>
              <a:ext cx="35" cy="36"/>
            </a:xfrm>
            <a:custGeom>
              <a:avLst/>
              <a:gdLst>
                <a:gd name="T0" fmla="*/ 35 w 35"/>
                <a:gd name="T1" fmla="*/ 15 h 36"/>
                <a:gd name="T2" fmla="*/ 32 w 35"/>
                <a:gd name="T3" fmla="*/ 9 h 36"/>
                <a:gd name="T4" fmla="*/ 28 w 35"/>
                <a:gd name="T5" fmla="*/ 3 h 36"/>
                <a:gd name="T6" fmla="*/ 22 w 35"/>
                <a:gd name="T7" fmla="*/ 2 h 36"/>
                <a:gd name="T8" fmla="*/ 15 w 35"/>
                <a:gd name="T9" fmla="*/ 2 h 36"/>
                <a:gd name="T10" fmla="*/ 8 w 35"/>
                <a:gd name="T11" fmla="*/ 3 h 36"/>
                <a:gd name="T12" fmla="*/ 3 w 35"/>
                <a:gd name="T13" fmla="*/ 9 h 36"/>
                <a:gd name="T14" fmla="*/ 0 w 35"/>
                <a:gd name="T15" fmla="*/ 15 h 36"/>
                <a:gd name="T16" fmla="*/ 0 w 35"/>
                <a:gd name="T17" fmla="*/ 22 h 36"/>
                <a:gd name="T18" fmla="*/ 3 w 35"/>
                <a:gd name="T19" fmla="*/ 29 h 36"/>
                <a:gd name="T20" fmla="*/ 8 w 35"/>
                <a:gd name="T21" fmla="*/ 34 h 36"/>
                <a:gd name="T22" fmla="*/ 15 w 35"/>
                <a:gd name="T23" fmla="*/ 36 h 36"/>
                <a:gd name="T24" fmla="*/ 22 w 35"/>
                <a:gd name="T25" fmla="*/ 36 h 36"/>
                <a:gd name="T26" fmla="*/ 28 w 35"/>
                <a:gd name="T27" fmla="*/ 34 h 36"/>
                <a:gd name="T28" fmla="*/ 32 w 35"/>
                <a:gd name="T29" fmla="*/ 29 h 36"/>
                <a:gd name="T30" fmla="*/ 35 w 35"/>
                <a:gd name="T31" fmla="*/ 22 h 36"/>
                <a:gd name="T32" fmla="*/ 35 w 35"/>
                <a:gd name="T33" fmla="*/ 19 h 36"/>
                <a:gd name="T34" fmla="*/ 33 w 35"/>
                <a:gd name="T35" fmla="*/ 12 h 36"/>
                <a:gd name="T36" fmla="*/ 31 w 35"/>
                <a:gd name="T37" fmla="*/ 6 h 36"/>
                <a:gd name="T38" fmla="*/ 25 w 35"/>
                <a:gd name="T39" fmla="*/ 3 h 36"/>
                <a:gd name="T40" fmla="*/ 18 w 35"/>
                <a:gd name="T41" fmla="*/ 2 h 36"/>
                <a:gd name="T42" fmla="*/ 10 w 35"/>
                <a:gd name="T43" fmla="*/ 3 h 36"/>
                <a:gd name="T44" fmla="*/ 5 w 35"/>
                <a:gd name="T45" fmla="*/ 6 h 36"/>
                <a:gd name="T46" fmla="*/ 2 w 35"/>
                <a:gd name="T47" fmla="*/ 12 h 36"/>
                <a:gd name="T48" fmla="*/ 0 w 35"/>
                <a:gd name="T49" fmla="*/ 19 h 36"/>
                <a:gd name="T50" fmla="*/ 2 w 35"/>
                <a:gd name="T51" fmla="*/ 25 h 36"/>
                <a:gd name="T52" fmla="*/ 5 w 35"/>
                <a:gd name="T53" fmla="*/ 31 h 36"/>
                <a:gd name="T54" fmla="*/ 10 w 35"/>
                <a:gd name="T55" fmla="*/ 35 h 36"/>
                <a:gd name="T56" fmla="*/ 18 w 35"/>
                <a:gd name="T57" fmla="*/ 36 h 36"/>
                <a:gd name="T58" fmla="*/ 25 w 35"/>
                <a:gd name="T59" fmla="*/ 35 h 36"/>
                <a:gd name="T60" fmla="*/ 31 w 35"/>
                <a:gd name="T61" fmla="*/ 31 h 36"/>
                <a:gd name="T62" fmla="*/ 33 w 35"/>
                <a:gd name="T63" fmla="*/ 25 h 36"/>
                <a:gd name="T64" fmla="*/ 35 w 35"/>
                <a:gd name="T6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6">
                  <a:moveTo>
                    <a:pt x="35" y="19"/>
                  </a:moveTo>
                  <a:lnTo>
                    <a:pt x="35" y="15"/>
                  </a:lnTo>
                  <a:lnTo>
                    <a:pt x="33" y="12"/>
                  </a:lnTo>
                  <a:lnTo>
                    <a:pt x="32" y="9"/>
                  </a:lnTo>
                  <a:lnTo>
                    <a:pt x="31" y="6"/>
                  </a:lnTo>
                  <a:lnTo>
                    <a:pt x="28" y="3"/>
                  </a:lnTo>
                  <a:lnTo>
                    <a:pt x="25" y="2"/>
                  </a:lnTo>
                  <a:lnTo>
                    <a:pt x="22" y="2"/>
                  </a:lnTo>
                  <a:lnTo>
                    <a:pt x="18" y="0"/>
                  </a:lnTo>
                  <a:lnTo>
                    <a:pt x="15" y="2"/>
                  </a:lnTo>
                  <a:lnTo>
                    <a:pt x="10" y="2"/>
                  </a:lnTo>
                  <a:lnTo>
                    <a:pt x="8" y="3"/>
                  </a:lnTo>
                  <a:lnTo>
                    <a:pt x="5" y="6"/>
                  </a:lnTo>
                  <a:lnTo>
                    <a:pt x="3" y="9"/>
                  </a:lnTo>
                  <a:lnTo>
                    <a:pt x="2" y="12"/>
                  </a:lnTo>
                  <a:lnTo>
                    <a:pt x="0" y="15"/>
                  </a:lnTo>
                  <a:lnTo>
                    <a:pt x="0" y="19"/>
                  </a:lnTo>
                  <a:lnTo>
                    <a:pt x="0" y="22"/>
                  </a:lnTo>
                  <a:lnTo>
                    <a:pt x="2" y="26"/>
                  </a:lnTo>
                  <a:lnTo>
                    <a:pt x="3" y="29"/>
                  </a:lnTo>
                  <a:lnTo>
                    <a:pt x="5" y="32"/>
                  </a:lnTo>
                  <a:lnTo>
                    <a:pt x="8" y="34"/>
                  </a:lnTo>
                  <a:lnTo>
                    <a:pt x="10" y="35"/>
                  </a:lnTo>
                  <a:lnTo>
                    <a:pt x="15" y="36"/>
                  </a:lnTo>
                  <a:lnTo>
                    <a:pt x="18" y="36"/>
                  </a:lnTo>
                  <a:lnTo>
                    <a:pt x="22" y="36"/>
                  </a:lnTo>
                  <a:lnTo>
                    <a:pt x="25" y="35"/>
                  </a:lnTo>
                  <a:lnTo>
                    <a:pt x="28" y="34"/>
                  </a:lnTo>
                  <a:lnTo>
                    <a:pt x="31" y="32"/>
                  </a:lnTo>
                  <a:lnTo>
                    <a:pt x="32" y="29"/>
                  </a:lnTo>
                  <a:lnTo>
                    <a:pt x="33" y="26"/>
                  </a:lnTo>
                  <a:lnTo>
                    <a:pt x="35" y="22"/>
                  </a:lnTo>
                  <a:lnTo>
                    <a:pt x="35" y="19"/>
                  </a:lnTo>
                  <a:lnTo>
                    <a:pt x="35" y="19"/>
                  </a:lnTo>
                  <a:lnTo>
                    <a:pt x="35" y="15"/>
                  </a:lnTo>
                  <a:lnTo>
                    <a:pt x="33" y="12"/>
                  </a:lnTo>
                  <a:lnTo>
                    <a:pt x="32" y="9"/>
                  </a:lnTo>
                  <a:lnTo>
                    <a:pt x="31" y="6"/>
                  </a:lnTo>
                  <a:lnTo>
                    <a:pt x="28" y="5"/>
                  </a:lnTo>
                  <a:lnTo>
                    <a:pt x="25" y="3"/>
                  </a:lnTo>
                  <a:lnTo>
                    <a:pt x="21" y="2"/>
                  </a:lnTo>
                  <a:lnTo>
                    <a:pt x="18" y="2"/>
                  </a:lnTo>
                  <a:lnTo>
                    <a:pt x="15" y="2"/>
                  </a:lnTo>
                  <a:lnTo>
                    <a:pt x="10" y="3"/>
                  </a:lnTo>
                  <a:lnTo>
                    <a:pt x="8" y="5"/>
                  </a:lnTo>
                  <a:lnTo>
                    <a:pt x="5" y="6"/>
                  </a:lnTo>
                  <a:lnTo>
                    <a:pt x="3" y="9"/>
                  </a:lnTo>
                  <a:lnTo>
                    <a:pt x="2" y="12"/>
                  </a:lnTo>
                  <a:lnTo>
                    <a:pt x="0" y="15"/>
                  </a:lnTo>
                  <a:lnTo>
                    <a:pt x="0" y="19"/>
                  </a:lnTo>
                  <a:lnTo>
                    <a:pt x="0" y="22"/>
                  </a:lnTo>
                  <a:lnTo>
                    <a:pt x="2" y="25"/>
                  </a:lnTo>
                  <a:lnTo>
                    <a:pt x="3" y="29"/>
                  </a:lnTo>
                  <a:lnTo>
                    <a:pt x="5" y="31"/>
                  </a:lnTo>
                  <a:lnTo>
                    <a:pt x="8" y="34"/>
                  </a:lnTo>
                  <a:lnTo>
                    <a:pt x="10" y="35"/>
                  </a:lnTo>
                  <a:lnTo>
                    <a:pt x="15" y="36"/>
                  </a:lnTo>
                  <a:lnTo>
                    <a:pt x="18" y="36"/>
                  </a:lnTo>
                  <a:lnTo>
                    <a:pt x="21" y="36"/>
                  </a:lnTo>
                  <a:lnTo>
                    <a:pt x="25" y="35"/>
                  </a:lnTo>
                  <a:lnTo>
                    <a:pt x="28" y="34"/>
                  </a:lnTo>
                  <a:lnTo>
                    <a:pt x="31" y="31"/>
                  </a:lnTo>
                  <a:lnTo>
                    <a:pt x="32" y="29"/>
                  </a:lnTo>
                  <a:lnTo>
                    <a:pt x="33" y="25"/>
                  </a:lnTo>
                  <a:lnTo>
                    <a:pt x="35" y="22"/>
                  </a:lnTo>
                  <a:lnTo>
                    <a:pt x="35" y="19"/>
                  </a:lnTo>
                  <a:lnTo>
                    <a:pt x="35" y="19"/>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5" name="Freeform 1855"/>
            <p:cNvSpPr>
              <a:spLocks/>
            </p:cNvSpPr>
            <p:nvPr/>
          </p:nvSpPr>
          <p:spPr bwMode="auto">
            <a:xfrm>
              <a:off x="3970" y="2556"/>
              <a:ext cx="35" cy="34"/>
            </a:xfrm>
            <a:custGeom>
              <a:avLst/>
              <a:gdLst>
                <a:gd name="T0" fmla="*/ 35 w 35"/>
                <a:gd name="T1" fmla="*/ 13 h 34"/>
                <a:gd name="T2" fmla="*/ 32 w 35"/>
                <a:gd name="T3" fmla="*/ 7 h 34"/>
                <a:gd name="T4" fmla="*/ 28 w 35"/>
                <a:gd name="T5" fmla="*/ 3 h 34"/>
                <a:gd name="T6" fmla="*/ 21 w 35"/>
                <a:gd name="T7" fmla="*/ 0 h 34"/>
                <a:gd name="T8" fmla="*/ 15 w 35"/>
                <a:gd name="T9" fmla="*/ 0 h 34"/>
                <a:gd name="T10" fmla="*/ 8 w 35"/>
                <a:gd name="T11" fmla="*/ 3 h 34"/>
                <a:gd name="T12" fmla="*/ 3 w 35"/>
                <a:gd name="T13" fmla="*/ 7 h 34"/>
                <a:gd name="T14" fmla="*/ 0 w 35"/>
                <a:gd name="T15" fmla="*/ 13 h 34"/>
                <a:gd name="T16" fmla="*/ 0 w 35"/>
                <a:gd name="T17" fmla="*/ 20 h 34"/>
                <a:gd name="T18" fmla="*/ 3 w 35"/>
                <a:gd name="T19" fmla="*/ 27 h 34"/>
                <a:gd name="T20" fmla="*/ 8 w 35"/>
                <a:gd name="T21" fmla="*/ 32 h 34"/>
                <a:gd name="T22" fmla="*/ 15 w 35"/>
                <a:gd name="T23" fmla="*/ 34 h 34"/>
                <a:gd name="T24" fmla="*/ 21 w 35"/>
                <a:gd name="T25" fmla="*/ 34 h 34"/>
                <a:gd name="T26" fmla="*/ 28 w 35"/>
                <a:gd name="T27" fmla="*/ 32 h 34"/>
                <a:gd name="T28" fmla="*/ 32 w 35"/>
                <a:gd name="T29" fmla="*/ 27 h 34"/>
                <a:gd name="T30" fmla="*/ 35 w 35"/>
                <a:gd name="T31" fmla="*/ 20 h 34"/>
                <a:gd name="T32" fmla="*/ 35 w 35"/>
                <a:gd name="T33" fmla="*/ 17 h 34"/>
                <a:gd name="T34" fmla="*/ 33 w 35"/>
                <a:gd name="T35" fmla="*/ 10 h 34"/>
                <a:gd name="T36" fmla="*/ 29 w 35"/>
                <a:gd name="T37" fmla="*/ 4 h 34"/>
                <a:gd name="T38" fmla="*/ 25 w 35"/>
                <a:gd name="T39" fmla="*/ 1 h 34"/>
                <a:gd name="T40" fmla="*/ 18 w 35"/>
                <a:gd name="T41" fmla="*/ 0 h 34"/>
                <a:gd name="T42" fmla="*/ 10 w 35"/>
                <a:gd name="T43" fmla="*/ 1 h 34"/>
                <a:gd name="T44" fmla="*/ 6 w 35"/>
                <a:gd name="T45" fmla="*/ 4 h 34"/>
                <a:gd name="T46" fmla="*/ 2 w 35"/>
                <a:gd name="T47" fmla="*/ 10 h 34"/>
                <a:gd name="T48" fmla="*/ 0 w 35"/>
                <a:gd name="T49" fmla="*/ 17 h 34"/>
                <a:gd name="T50" fmla="*/ 2 w 35"/>
                <a:gd name="T51" fmla="*/ 23 h 34"/>
                <a:gd name="T52" fmla="*/ 6 w 35"/>
                <a:gd name="T53" fmla="*/ 29 h 34"/>
                <a:gd name="T54" fmla="*/ 10 w 35"/>
                <a:gd name="T55" fmla="*/ 33 h 34"/>
                <a:gd name="T56" fmla="*/ 18 w 35"/>
                <a:gd name="T57" fmla="*/ 33 h 34"/>
                <a:gd name="T58" fmla="*/ 25 w 35"/>
                <a:gd name="T59" fmla="*/ 33 h 34"/>
                <a:gd name="T60" fmla="*/ 29 w 35"/>
                <a:gd name="T61" fmla="*/ 29 h 34"/>
                <a:gd name="T62" fmla="*/ 33 w 35"/>
                <a:gd name="T63" fmla="*/ 23 h 34"/>
                <a:gd name="T64" fmla="*/ 35 w 35"/>
                <a:gd name="T6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4">
                  <a:moveTo>
                    <a:pt x="35" y="17"/>
                  </a:moveTo>
                  <a:lnTo>
                    <a:pt x="35" y="13"/>
                  </a:lnTo>
                  <a:lnTo>
                    <a:pt x="33" y="10"/>
                  </a:lnTo>
                  <a:lnTo>
                    <a:pt x="32" y="7"/>
                  </a:lnTo>
                  <a:lnTo>
                    <a:pt x="31" y="4"/>
                  </a:lnTo>
                  <a:lnTo>
                    <a:pt x="28" y="3"/>
                  </a:lnTo>
                  <a:lnTo>
                    <a:pt x="25" y="1"/>
                  </a:lnTo>
                  <a:lnTo>
                    <a:pt x="21" y="0"/>
                  </a:lnTo>
                  <a:lnTo>
                    <a:pt x="18" y="0"/>
                  </a:lnTo>
                  <a:lnTo>
                    <a:pt x="15" y="0"/>
                  </a:lnTo>
                  <a:lnTo>
                    <a:pt x="10" y="1"/>
                  </a:lnTo>
                  <a:lnTo>
                    <a:pt x="8" y="3"/>
                  </a:lnTo>
                  <a:lnTo>
                    <a:pt x="5" y="4"/>
                  </a:lnTo>
                  <a:lnTo>
                    <a:pt x="3" y="7"/>
                  </a:lnTo>
                  <a:lnTo>
                    <a:pt x="2" y="10"/>
                  </a:lnTo>
                  <a:lnTo>
                    <a:pt x="0" y="13"/>
                  </a:lnTo>
                  <a:lnTo>
                    <a:pt x="0" y="17"/>
                  </a:lnTo>
                  <a:lnTo>
                    <a:pt x="0" y="20"/>
                  </a:lnTo>
                  <a:lnTo>
                    <a:pt x="2" y="23"/>
                  </a:lnTo>
                  <a:lnTo>
                    <a:pt x="3" y="27"/>
                  </a:lnTo>
                  <a:lnTo>
                    <a:pt x="5" y="29"/>
                  </a:lnTo>
                  <a:lnTo>
                    <a:pt x="8" y="32"/>
                  </a:lnTo>
                  <a:lnTo>
                    <a:pt x="10" y="33"/>
                  </a:lnTo>
                  <a:lnTo>
                    <a:pt x="15" y="34"/>
                  </a:lnTo>
                  <a:lnTo>
                    <a:pt x="18" y="34"/>
                  </a:lnTo>
                  <a:lnTo>
                    <a:pt x="21" y="34"/>
                  </a:lnTo>
                  <a:lnTo>
                    <a:pt x="25" y="33"/>
                  </a:lnTo>
                  <a:lnTo>
                    <a:pt x="28" y="32"/>
                  </a:lnTo>
                  <a:lnTo>
                    <a:pt x="31" y="29"/>
                  </a:lnTo>
                  <a:lnTo>
                    <a:pt x="32" y="27"/>
                  </a:lnTo>
                  <a:lnTo>
                    <a:pt x="33" y="23"/>
                  </a:lnTo>
                  <a:lnTo>
                    <a:pt x="35" y="20"/>
                  </a:lnTo>
                  <a:lnTo>
                    <a:pt x="35" y="17"/>
                  </a:lnTo>
                  <a:lnTo>
                    <a:pt x="35" y="17"/>
                  </a:lnTo>
                  <a:lnTo>
                    <a:pt x="33" y="13"/>
                  </a:lnTo>
                  <a:lnTo>
                    <a:pt x="33" y="10"/>
                  </a:lnTo>
                  <a:lnTo>
                    <a:pt x="32" y="7"/>
                  </a:lnTo>
                  <a:lnTo>
                    <a:pt x="29" y="4"/>
                  </a:lnTo>
                  <a:lnTo>
                    <a:pt x="28" y="3"/>
                  </a:lnTo>
                  <a:lnTo>
                    <a:pt x="25" y="1"/>
                  </a:lnTo>
                  <a:lnTo>
                    <a:pt x="21" y="0"/>
                  </a:lnTo>
                  <a:lnTo>
                    <a:pt x="18" y="0"/>
                  </a:lnTo>
                  <a:lnTo>
                    <a:pt x="15" y="0"/>
                  </a:lnTo>
                  <a:lnTo>
                    <a:pt x="10" y="1"/>
                  </a:lnTo>
                  <a:lnTo>
                    <a:pt x="8" y="3"/>
                  </a:lnTo>
                  <a:lnTo>
                    <a:pt x="6" y="4"/>
                  </a:lnTo>
                  <a:lnTo>
                    <a:pt x="3" y="7"/>
                  </a:lnTo>
                  <a:lnTo>
                    <a:pt x="2" y="10"/>
                  </a:lnTo>
                  <a:lnTo>
                    <a:pt x="2" y="13"/>
                  </a:lnTo>
                  <a:lnTo>
                    <a:pt x="0" y="17"/>
                  </a:lnTo>
                  <a:lnTo>
                    <a:pt x="2" y="20"/>
                  </a:lnTo>
                  <a:lnTo>
                    <a:pt x="2" y="23"/>
                  </a:lnTo>
                  <a:lnTo>
                    <a:pt x="3" y="26"/>
                  </a:lnTo>
                  <a:lnTo>
                    <a:pt x="6" y="29"/>
                  </a:lnTo>
                  <a:lnTo>
                    <a:pt x="8" y="30"/>
                  </a:lnTo>
                  <a:lnTo>
                    <a:pt x="10" y="33"/>
                  </a:lnTo>
                  <a:lnTo>
                    <a:pt x="15" y="33"/>
                  </a:lnTo>
                  <a:lnTo>
                    <a:pt x="18" y="33"/>
                  </a:lnTo>
                  <a:lnTo>
                    <a:pt x="21" y="33"/>
                  </a:lnTo>
                  <a:lnTo>
                    <a:pt x="25" y="33"/>
                  </a:lnTo>
                  <a:lnTo>
                    <a:pt x="28" y="30"/>
                  </a:lnTo>
                  <a:lnTo>
                    <a:pt x="29" y="29"/>
                  </a:lnTo>
                  <a:lnTo>
                    <a:pt x="32" y="26"/>
                  </a:lnTo>
                  <a:lnTo>
                    <a:pt x="33" y="23"/>
                  </a:lnTo>
                  <a:lnTo>
                    <a:pt x="33" y="20"/>
                  </a:lnTo>
                  <a:lnTo>
                    <a:pt x="35" y="17"/>
                  </a:lnTo>
                  <a:lnTo>
                    <a:pt x="35"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6" name="Freeform 1856"/>
            <p:cNvSpPr>
              <a:spLocks/>
            </p:cNvSpPr>
            <p:nvPr/>
          </p:nvSpPr>
          <p:spPr bwMode="auto">
            <a:xfrm>
              <a:off x="3970" y="2556"/>
              <a:ext cx="35" cy="33"/>
            </a:xfrm>
            <a:custGeom>
              <a:avLst/>
              <a:gdLst>
                <a:gd name="T0" fmla="*/ 33 w 35"/>
                <a:gd name="T1" fmla="*/ 13 h 33"/>
                <a:gd name="T2" fmla="*/ 32 w 35"/>
                <a:gd name="T3" fmla="*/ 7 h 33"/>
                <a:gd name="T4" fmla="*/ 28 w 35"/>
                <a:gd name="T5" fmla="*/ 3 h 33"/>
                <a:gd name="T6" fmla="*/ 21 w 35"/>
                <a:gd name="T7" fmla="*/ 0 h 33"/>
                <a:gd name="T8" fmla="*/ 15 w 35"/>
                <a:gd name="T9" fmla="*/ 0 h 33"/>
                <a:gd name="T10" fmla="*/ 8 w 35"/>
                <a:gd name="T11" fmla="*/ 3 h 33"/>
                <a:gd name="T12" fmla="*/ 3 w 35"/>
                <a:gd name="T13" fmla="*/ 7 h 33"/>
                <a:gd name="T14" fmla="*/ 2 w 35"/>
                <a:gd name="T15" fmla="*/ 13 h 33"/>
                <a:gd name="T16" fmla="*/ 2 w 35"/>
                <a:gd name="T17" fmla="*/ 20 h 33"/>
                <a:gd name="T18" fmla="*/ 3 w 35"/>
                <a:gd name="T19" fmla="*/ 26 h 33"/>
                <a:gd name="T20" fmla="*/ 8 w 35"/>
                <a:gd name="T21" fmla="*/ 30 h 33"/>
                <a:gd name="T22" fmla="*/ 15 w 35"/>
                <a:gd name="T23" fmla="*/ 33 h 33"/>
                <a:gd name="T24" fmla="*/ 21 w 35"/>
                <a:gd name="T25" fmla="*/ 33 h 33"/>
                <a:gd name="T26" fmla="*/ 28 w 35"/>
                <a:gd name="T27" fmla="*/ 30 h 33"/>
                <a:gd name="T28" fmla="*/ 32 w 35"/>
                <a:gd name="T29" fmla="*/ 26 h 33"/>
                <a:gd name="T30" fmla="*/ 33 w 35"/>
                <a:gd name="T31" fmla="*/ 20 h 33"/>
                <a:gd name="T32" fmla="*/ 33 w 35"/>
                <a:gd name="T33" fmla="*/ 17 h 33"/>
                <a:gd name="T34" fmla="*/ 32 w 35"/>
                <a:gd name="T35" fmla="*/ 10 h 33"/>
                <a:gd name="T36" fmla="*/ 29 w 35"/>
                <a:gd name="T37" fmla="*/ 6 h 33"/>
                <a:gd name="T38" fmla="*/ 23 w 35"/>
                <a:gd name="T39" fmla="*/ 1 h 33"/>
                <a:gd name="T40" fmla="*/ 18 w 35"/>
                <a:gd name="T41" fmla="*/ 0 h 33"/>
                <a:gd name="T42" fmla="*/ 12 w 35"/>
                <a:gd name="T43" fmla="*/ 1 h 33"/>
                <a:gd name="T44" fmla="*/ 6 w 35"/>
                <a:gd name="T45" fmla="*/ 6 h 33"/>
                <a:gd name="T46" fmla="*/ 3 w 35"/>
                <a:gd name="T47" fmla="*/ 10 h 33"/>
                <a:gd name="T48" fmla="*/ 2 w 35"/>
                <a:gd name="T49" fmla="*/ 17 h 33"/>
                <a:gd name="T50" fmla="*/ 3 w 35"/>
                <a:gd name="T51" fmla="*/ 23 h 33"/>
                <a:gd name="T52" fmla="*/ 6 w 35"/>
                <a:gd name="T53" fmla="*/ 29 h 33"/>
                <a:gd name="T54" fmla="*/ 12 w 35"/>
                <a:gd name="T55" fmla="*/ 32 h 33"/>
                <a:gd name="T56" fmla="*/ 18 w 35"/>
                <a:gd name="T57" fmla="*/ 33 h 33"/>
                <a:gd name="T58" fmla="*/ 23 w 35"/>
                <a:gd name="T59" fmla="*/ 32 h 33"/>
                <a:gd name="T60" fmla="*/ 29 w 35"/>
                <a:gd name="T61" fmla="*/ 29 h 33"/>
                <a:gd name="T62" fmla="*/ 32 w 35"/>
                <a:gd name="T63" fmla="*/ 23 h 33"/>
                <a:gd name="T64" fmla="*/ 33 w 35"/>
                <a:gd name="T6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3">
                  <a:moveTo>
                    <a:pt x="35" y="17"/>
                  </a:moveTo>
                  <a:lnTo>
                    <a:pt x="33" y="13"/>
                  </a:lnTo>
                  <a:lnTo>
                    <a:pt x="33" y="10"/>
                  </a:lnTo>
                  <a:lnTo>
                    <a:pt x="32" y="7"/>
                  </a:lnTo>
                  <a:lnTo>
                    <a:pt x="29" y="4"/>
                  </a:lnTo>
                  <a:lnTo>
                    <a:pt x="28" y="3"/>
                  </a:lnTo>
                  <a:lnTo>
                    <a:pt x="25" y="1"/>
                  </a:lnTo>
                  <a:lnTo>
                    <a:pt x="21" y="0"/>
                  </a:lnTo>
                  <a:lnTo>
                    <a:pt x="18" y="0"/>
                  </a:lnTo>
                  <a:lnTo>
                    <a:pt x="15" y="0"/>
                  </a:lnTo>
                  <a:lnTo>
                    <a:pt x="10" y="1"/>
                  </a:lnTo>
                  <a:lnTo>
                    <a:pt x="8" y="3"/>
                  </a:lnTo>
                  <a:lnTo>
                    <a:pt x="6" y="4"/>
                  </a:lnTo>
                  <a:lnTo>
                    <a:pt x="3" y="7"/>
                  </a:lnTo>
                  <a:lnTo>
                    <a:pt x="2" y="10"/>
                  </a:lnTo>
                  <a:lnTo>
                    <a:pt x="2" y="13"/>
                  </a:lnTo>
                  <a:lnTo>
                    <a:pt x="0" y="17"/>
                  </a:lnTo>
                  <a:lnTo>
                    <a:pt x="2" y="20"/>
                  </a:lnTo>
                  <a:lnTo>
                    <a:pt x="2" y="23"/>
                  </a:lnTo>
                  <a:lnTo>
                    <a:pt x="3" y="26"/>
                  </a:lnTo>
                  <a:lnTo>
                    <a:pt x="6" y="29"/>
                  </a:lnTo>
                  <a:lnTo>
                    <a:pt x="8" y="30"/>
                  </a:lnTo>
                  <a:lnTo>
                    <a:pt x="10" y="33"/>
                  </a:lnTo>
                  <a:lnTo>
                    <a:pt x="15" y="33"/>
                  </a:lnTo>
                  <a:lnTo>
                    <a:pt x="18" y="33"/>
                  </a:lnTo>
                  <a:lnTo>
                    <a:pt x="21" y="33"/>
                  </a:lnTo>
                  <a:lnTo>
                    <a:pt x="25" y="33"/>
                  </a:lnTo>
                  <a:lnTo>
                    <a:pt x="28" y="30"/>
                  </a:lnTo>
                  <a:lnTo>
                    <a:pt x="29" y="29"/>
                  </a:lnTo>
                  <a:lnTo>
                    <a:pt x="32" y="26"/>
                  </a:lnTo>
                  <a:lnTo>
                    <a:pt x="33" y="23"/>
                  </a:lnTo>
                  <a:lnTo>
                    <a:pt x="33" y="20"/>
                  </a:lnTo>
                  <a:lnTo>
                    <a:pt x="35" y="17"/>
                  </a:lnTo>
                  <a:lnTo>
                    <a:pt x="33" y="17"/>
                  </a:lnTo>
                  <a:lnTo>
                    <a:pt x="33" y="13"/>
                  </a:lnTo>
                  <a:lnTo>
                    <a:pt x="32" y="10"/>
                  </a:lnTo>
                  <a:lnTo>
                    <a:pt x="31" y="7"/>
                  </a:lnTo>
                  <a:lnTo>
                    <a:pt x="29" y="6"/>
                  </a:lnTo>
                  <a:lnTo>
                    <a:pt x="26" y="3"/>
                  </a:lnTo>
                  <a:lnTo>
                    <a:pt x="23" y="1"/>
                  </a:lnTo>
                  <a:lnTo>
                    <a:pt x="21" y="1"/>
                  </a:lnTo>
                  <a:lnTo>
                    <a:pt x="18" y="0"/>
                  </a:lnTo>
                  <a:lnTo>
                    <a:pt x="15" y="1"/>
                  </a:lnTo>
                  <a:lnTo>
                    <a:pt x="12" y="1"/>
                  </a:lnTo>
                  <a:lnTo>
                    <a:pt x="9" y="3"/>
                  </a:lnTo>
                  <a:lnTo>
                    <a:pt x="6" y="6"/>
                  </a:lnTo>
                  <a:lnTo>
                    <a:pt x="5" y="7"/>
                  </a:lnTo>
                  <a:lnTo>
                    <a:pt x="3" y="10"/>
                  </a:lnTo>
                  <a:lnTo>
                    <a:pt x="2" y="13"/>
                  </a:lnTo>
                  <a:lnTo>
                    <a:pt x="2" y="17"/>
                  </a:lnTo>
                  <a:lnTo>
                    <a:pt x="2" y="20"/>
                  </a:lnTo>
                  <a:lnTo>
                    <a:pt x="3" y="23"/>
                  </a:lnTo>
                  <a:lnTo>
                    <a:pt x="5" y="26"/>
                  </a:lnTo>
                  <a:lnTo>
                    <a:pt x="6" y="29"/>
                  </a:lnTo>
                  <a:lnTo>
                    <a:pt x="9" y="30"/>
                  </a:lnTo>
                  <a:lnTo>
                    <a:pt x="12" y="32"/>
                  </a:lnTo>
                  <a:lnTo>
                    <a:pt x="15" y="33"/>
                  </a:lnTo>
                  <a:lnTo>
                    <a:pt x="18" y="33"/>
                  </a:lnTo>
                  <a:lnTo>
                    <a:pt x="21" y="33"/>
                  </a:lnTo>
                  <a:lnTo>
                    <a:pt x="23" y="32"/>
                  </a:lnTo>
                  <a:lnTo>
                    <a:pt x="26" y="30"/>
                  </a:lnTo>
                  <a:lnTo>
                    <a:pt x="29" y="29"/>
                  </a:lnTo>
                  <a:lnTo>
                    <a:pt x="31" y="26"/>
                  </a:lnTo>
                  <a:lnTo>
                    <a:pt x="32" y="23"/>
                  </a:lnTo>
                  <a:lnTo>
                    <a:pt x="33" y="20"/>
                  </a:lnTo>
                  <a:lnTo>
                    <a:pt x="33" y="17"/>
                  </a:lnTo>
                  <a:lnTo>
                    <a:pt x="35"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7" name="Freeform 1857"/>
            <p:cNvSpPr>
              <a:spLocks/>
            </p:cNvSpPr>
            <p:nvPr/>
          </p:nvSpPr>
          <p:spPr bwMode="auto">
            <a:xfrm>
              <a:off x="3972" y="2556"/>
              <a:ext cx="31" cy="33"/>
            </a:xfrm>
            <a:custGeom>
              <a:avLst/>
              <a:gdLst>
                <a:gd name="T0" fmla="*/ 31 w 31"/>
                <a:gd name="T1" fmla="*/ 13 h 33"/>
                <a:gd name="T2" fmla="*/ 29 w 31"/>
                <a:gd name="T3" fmla="*/ 7 h 33"/>
                <a:gd name="T4" fmla="*/ 24 w 31"/>
                <a:gd name="T5" fmla="*/ 3 h 33"/>
                <a:gd name="T6" fmla="*/ 19 w 31"/>
                <a:gd name="T7" fmla="*/ 1 h 33"/>
                <a:gd name="T8" fmla="*/ 13 w 31"/>
                <a:gd name="T9" fmla="*/ 1 h 33"/>
                <a:gd name="T10" fmla="*/ 7 w 31"/>
                <a:gd name="T11" fmla="*/ 3 h 33"/>
                <a:gd name="T12" fmla="*/ 3 w 31"/>
                <a:gd name="T13" fmla="*/ 7 h 33"/>
                <a:gd name="T14" fmla="*/ 0 w 31"/>
                <a:gd name="T15" fmla="*/ 13 h 33"/>
                <a:gd name="T16" fmla="*/ 0 w 31"/>
                <a:gd name="T17" fmla="*/ 20 h 33"/>
                <a:gd name="T18" fmla="*/ 3 w 31"/>
                <a:gd name="T19" fmla="*/ 26 h 33"/>
                <a:gd name="T20" fmla="*/ 7 w 31"/>
                <a:gd name="T21" fmla="*/ 30 h 33"/>
                <a:gd name="T22" fmla="*/ 13 w 31"/>
                <a:gd name="T23" fmla="*/ 33 h 33"/>
                <a:gd name="T24" fmla="*/ 19 w 31"/>
                <a:gd name="T25" fmla="*/ 33 h 33"/>
                <a:gd name="T26" fmla="*/ 24 w 31"/>
                <a:gd name="T27" fmla="*/ 30 h 33"/>
                <a:gd name="T28" fmla="*/ 29 w 31"/>
                <a:gd name="T29" fmla="*/ 26 h 33"/>
                <a:gd name="T30" fmla="*/ 31 w 31"/>
                <a:gd name="T31" fmla="*/ 20 h 33"/>
                <a:gd name="T32" fmla="*/ 31 w 31"/>
                <a:gd name="T33" fmla="*/ 17 h 33"/>
                <a:gd name="T34" fmla="*/ 30 w 31"/>
                <a:gd name="T35" fmla="*/ 10 h 33"/>
                <a:gd name="T36" fmla="*/ 27 w 31"/>
                <a:gd name="T37" fmla="*/ 6 h 33"/>
                <a:gd name="T38" fmla="*/ 21 w 31"/>
                <a:gd name="T39" fmla="*/ 3 h 33"/>
                <a:gd name="T40" fmla="*/ 16 w 31"/>
                <a:gd name="T41" fmla="*/ 1 h 33"/>
                <a:gd name="T42" fmla="*/ 10 w 31"/>
                <a:gd name="T43" fmla="*/ 3 h 33"/>
                <a:gd name="T44" fmla="*/ 4 w 31"/>
                <a:gd name="T45" fmla="*/ 6 h 33"/>
                <a:gd name="T46" fmla="*/ 1 w 31"/>
                <a:gd name="T47" fmla="*/ 10 h 33"/>
                <a:gd name="T48" fmla="*/ 0 w 31"/>
                <a:gd name="T49" fmla="*/ 17 h 33"/>
                <a:gd name="T50" fmla="*/ 1 w 31"/>
                <a:gd name="T51" fmla="*/ 23 h 33"/>
                <a:gd name="T52" fmla="*/ 4 w 31"/>
                <a:gd name="T53" fmla="*/ 29 h 33"/>
                <a:gd name="T54" fmla="*/ 10 w 31"/>
                <a:gd name="T55" fmla="*/ 32 h 33"/>
                <a:gd name="T56" fmla="*/ 16 w 31"/>
                <a:gd name="T57" fmla="*/ 33 h 33"/>
                <a:gd name="T58" fmla="*/ 21 w 31"/>
                <a:gd name="T59" fmla="*/ 32 h 33"/>
                <a:gd name="T60" fmla="*/ 27 w 31"/>
                <a:gd name="T61" fmla="*/ 29 h 33"/>
                <a:gd name="T62" fmla="*/ 30 w 31"/>
                <a:gd name="T63" fmla="*/ 23 h 33"/>
                <a:gd name="T64" fmla="*/ 31 w 31"/>
                <a:gd name="T6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3">
                  <a:moveTo>
                    <a:pt x="31" y="17"/>
                  </a:moveTo>
                  <a:lnTo>
                    <a:pt x="31" y="13"/>
                  </a:lnTo>
                  <a:lnTo>
                    <a:pt x="30" y="10"/>
                  </a:lnTo>
                  <a:lnTo>
                    <a:pt x="29" y="7"/>
                  </a:lnTo>
                  <a:lnTo>
                    <a:pt x="27" y="6"/>
                  </a:lnTo>
                  <a:lnTo>
                    <a:pt x="24" y="3"/>
                  </a:lnTo>
                  <a:lnTo>
                    <a:pt x="21" y="1"/>
                  </a:lnTo>
                  <a:lnTo>
                    <a:pt x="19" y="1"/>
                  </a:lnTo>
                  <a:lnTo>
                    <a:pt x="16" y="0"/>
                  </a:lnTo>
                  <a:lnTo>
                    <a:pt x="13" y="1"/>
                  </a:lnTo>
                  <a:lnTo>
                    <a:pt x="10" y="1"/>
                  </a:lnTo>
                  <a:lnTo>
                    <a:pt x="7" y="3"/>
                  </a:lnTo>
                  <a:lnTo>
                    <a:pt x="4" y="6"/>
                  </a:lnTo>
                  <a:lnTo>
                    <a:pt x="3" y="7"/>
                  </a:lnTo>
                  <a:lnTo>
                    <a:pt x="1" y="10"/>
                  </a:lnTo>
                  <a:lnTo>
                    <a:pt x="0" y="13"/>
                  </a:lnTo>
                  <a:lnTo>
                    <a:pt x="0" y="17"/>
                  </a:lnTo>
                  <a:lnTo>
                    <a:pt x="0" y="20"/>
                  </a:lnTo>
                  <a:lnTo>
                    <a:pt x="1" y="23"/>
                  </a:lnTo>
                  <a:lnTo>
                    <a:pt x="3" y="26"/>
                  </a:lnTo>
                  <a:lnTo>
                    <a:pt x="4" y="29"/>
                  </a:lnTo>
                  <a:lnTo>
                    <a:pt x="7" y="30"/>
                  </a:lnTo>
                  <a:lnTo>
                    <a:pt x="10" y="32"/>
                  </a:lnTo>
                  <a:lnTo>
                    <a:pt x="13" y="33"/>
                  </a:lnTo>
                  <a:lnTo>
                    <a:pt x="16" y="33"/>
                  </a:lnTo>
                  <a:lnTo>
                    <a:pt x="19" y="33"/>
                  </a:lnTo>
                  <a:lnTo>
                    <a:pt x="21" y="32"/>
                  </a:lnTo>
                  <a:lnTo>
                    <a:pt x="24" y="30"/>
                  </a:lnTo>
                  <a:lnTo>
                    <a:pt x="27" y="29"/>
                  </a:lnTo>
                  <a:lnTo>
                    <a:pt x="29" y="26"/>
                  </a:lnTo>
                  <a:lnTo>
                    <a:pt x="30" y="23"/>
                  </a:lnTo>
                  <a:lnTo>
                    <a:pt x="31" y="20"/>
                  </a:lnTo>
                  <a:lnTo>
                    <a:pt x="31" y="17"/>
                  </a:lnTo>
                  <a:lnTo>
                    <a:pt x="31" y="17"/>
                  </a:lnTo>
                  <a:lnTo>
                    <a:pt x="31" y="14"/>
                  </a:lnTo>
                  <a:lnTo>
                    <a:pt x="30" y="10"/>
                  </a:lnTo>
                  <a:lnTo>
                    <a:pt x="29" y="9"/>
                  </a:lnTo>
                  <a:lnTo>
                    <a:pt x="27" y="6"/>
                  </a:lnTo>
                  <a:lnTo>
                    <a:pt x="24" y="4"/>
                  </a:lnTo>
                  <a:lnTo>
                    <a:pt x="21" y="3"/>
                  </a:lnTo>
                  <a:lnTo>
                    <a:pt x="19" y="1"/>
                  </a:lnTo>
                  <a:lnTo>
                    <a:pt x="16" y="1"/>
                  </a:lnTo>
                  <a:lnTo>
                    <a:pt x="13" y="1"/>
                  </a:lnTo>
                  <a:lnTo>
                    <a:pt x="10" y="3"/>
                  </a:lnTo>
                  <a:lnTo>
                    <a:pt x="7" y="4"/>
                  </a:lnTo>
                  <a:lnTo>
                    <a:pt x="4" y="6"/>
                  </a:lnTo>
                  <a:lnTo>
                    <a:pt x="3" y="9"/>
                  </a:lnTo>
                  <a:lnTo>
                    <a:pt x="1" y="10"/>
                  </a:lnTo>
                  <a:lnTo>
                    <a:pt x="0" y="14"/>
                  </a:lnTo>
                  <a:lnTo>
                    <a:pt x="0" y="17"/>
                  </a:lnTo>
                  <a:lnTo>
                    <a:pt x="0" y="20"/>
                  </a:lnTo>
                  <a:lnTo>
                    <a:pt x="1" y="23"/>
                  </a:lnTo>
                  <a:lnTo>
                    <a:pt x="3" y="26"/>
                  </a:lnTo>
                  <a:lnTo>
                    <a:pt x="4" y="29"/>
                  </a:lnTo>
                  <a:lnTo>
                    <a:pt x="7" y="30"/>
                  </a:lnTo>
                  <a:lnTo>
                    <a:pt x="10" y="32"/>
                  </a:lnTo>
                  <a:lnTo>
                    <a:pt x="13" y="33"/>
                  </a:lnTo>
                  <a:lnTo>
                    <a:pt x="16" y="33"/>
                  </a:lnTo>
                  <a:lnTo>
                    <a:pt x="19" y="33"/>
                  </a:lnTo>
                  <a:lnTo>
                    <a:pt x="21" y="32"/>
                  </a:lnTo>
                  <a:lnTo>
                    <a:pt x="24" y="30"/>
                  </a:lnTo>
                  <a:lnTo>
                    <a:pt x="27" y="29"/>
                  </a:lnTo>
                  <a:lnTo>
                    <a:pt x="29" y="26"/>
                  </a:lnTo>
                  <a:lnTo>
                    <a:pt x="30" y="23"/>
                  </a:lnTo>
                  <a:lnTo>
                    <a:pt x="31" y="20"/>
                  </a:lnTo>
                  <a:lnTo>
                    <a:pt x="31" y="17"/>
                  </a:lnTo>
                  <a:lnTo>
                    <a:pt x="31" y="1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8" name="Freeform 1858"/>
            <p:cNvSpPr>
              <a:spLocks/>
            </p:cNvSpPr>
            <p:nvPr/>
          </p:nvSpPr>
          <p:spPr bwMode="auto">
            <a:xfrm>
              <a:off x="3972" y="2557"/>
              <a:ext cx="31" cy="32"/>
            </a:xfrm>
            <a:custGeom>
              <a:avLst/>
              <a:gdLst>
                <a:gd name="T0" fmla="*/ 31 w 31"/>
                <a:gd name="T1" fmla="*/ 13 h 32"/>
                <a:gd name="T2" fmla="*/ 29 w 31"/>
                <a:gd name="T3" fmla="*/ 8 h 32"/>
                <a:gd name="T4" fmla="*/ 24 w 31"/>
                <a:gd name="T5" fmla="*/ 3 h 32"/>
                <a:gd name="T6" fmla="*/ 19 w 31"/>
                <a:gd name="T7" fmla="*/ 0 h 32"/>
                <a:gd name="T8" fmla="*/ 13 w 31"/>
                <a:gd name="T9" fmla="*/ 0 h 32"/>
                <a:gd name="T10" fmla="*/ 7 w 31"/>
                <a:gd name="T11" fmla="*/ 3 h 32"/>
                <a:gd name="T12" fmla="*/ 3 w 31"/>
                <a:gd name="T13" fmla="*/ 8 h 32"/>
                <a:gd name="T14" fmla="*/ 0 w 31"/>
                <a:gd name="T15" fmla="*/ 13 h 32"/>
                <a:gd name="T16" fmla="*/ 0 w 31"/>
                <a:gd name="T17" fmla="*/ 19 h 32"/>
                <a:gd name="T18" fmla="*/ 3 w 31"/>
                <a:gd name="T19" fmla="*/ 25 h 32"/>
                <a:gd name="T20" fmla="*/ 7 w 31"/>
                <a:gd name="T21" fmla="*/ 29 h 32"/>
                <a:gd name="T22" fmla="*/ 13 w 31"/>
                <a:gd name="T23" fmla="*/ 32 h 32"/>
                <a:gd name="T24" fmla="*/ 19 w 31"/>
                <a:gd name="T25" fmla="*/ 32 h 32"/>
                <a:gd name="T26" fmla="*/ 24 w 31"/>
                <a:gd name="T27" fmla="*/ 29 h 32"/>
                <a:gd name="T28" fmla="*/ 29 w 31"/>
                <a:gd name="T29" fmla="*/ 25 h 32"/>
                <a:gd name="T30" fmla="*/ 31 w 31"/>
                <a:gd name="T31" fmla="*/ 19 h 32"/>
                <a:gd name="T32" fmla="*/ 31 w 31"/>
                <a:gd name="T33" fmla="*/ 16 h 32"/>
                <a:gd name="T34" fmla="*/ 30 w 31"/>
                <a:gd name="T35" fmla="*/ 10 h 32"/>
                <a:gd name="T36" fmla="*/ 27 w 31"/>
                <a:gd name="T37" fmla="*/ 5 h 32"/>
                <a:gd name="T38" fmla="*/ 21 w 31"/>
                <a:gd name="T39" fmla="*/ 2 h 32"/>
                <a:gd name="T40" fmla="*/ 16 w 31"/>
                <a:gd name="T41" fmla="*/ 0 h 32"/>
                <a:gd name="T42" fmla="*/ 10 w 31"/>
                <a:gd name="T43" fmla="*/ 2 h 32"/>
                <a:gd name="T44" fmla="*/ 4 w 31"/>
                <a:gd name="T45" fmla="*/ 5 h 32"/>
                <a:gd name="T46" fmla="*/ 1 w 31"/>
                <a:gd name="T47" fmla="*/ 10 h 32"/>
                <a:gd name="T48" fmla="*/ 0 w 31"/>
                <a:gd name="T49" fmla="*/ 16 h 32"/>
                <a:gd name="T50" fmla="*/ 1 w 31"/>
                <a:gd name="T51" fmla="*/ 22 h 32"/>
                <a:gd name="T52" fmla="*/ 4 w 31"/>
                <a:gd name="T53" fmla="*/ 26 h 32"/>
                <a:gd name="T54" fmla="*/ 10 w 31"/>
                <a:gd name="T55" fmla="*/ 31 h 32"/>
                <a:gd name="T56" fmla="*/ 16 w 31"/>
                <a:gd name="T57" fmla="*/ 31 h 32"/>
                <a:gd name="T58" fmla="*/ 21 w 31"/>
                <a:gd name="T59" fmla="*/ 31 h 32"/>
                <a:gd name="T60" fmla="*/ 27 w 31"/>
                <a:gd name="T61" fmla="*/ 26 h 32"/>
                <a:gd name="T62" fmla="*/ 30 w 31"/>
                <a:gd name="T63" fmla="*/ 22 h 32"/>
                <a:gd name="T64" fmla="*/ 31 w 31"/>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1" y="16"/>
                  </a:moveTo>
                  <a:lnTo>
                    <a:pt x="31" y="13"/>
                  </a:lnTo>
                  <a:lnTo>
                    <a:pt x="30" y="9"/>
                  </a:lnTo>
                  <a:lnTo>
                    <a:pt x="29" y="8"/>
                  </a:lnTo>
                  <a:lnTo>
                    <a:pt x="27" y="5"/>
                  </a:lnTo>
                  <a:lnTo>
                    <a:pt x="24" y="3"/>
                  </a:lnTo>
                  <a:lnTo>
                    <a:pt x="21" y="2"/>
                  </a:lnTo>
                  <a:lnTo>
                    <a:pt x="19" y="0"/>
                  </a:lnTo>
                  <a:lnTo>
                    <a:pt x="16" y="0"/>
                  </a:lnTo>
                  <a:lnTo>
                    <a:pt x="13" y="0"/>
                  </a:lnTo>
                  <a:lnTo>
                    <a:pt x="10" y="2"/>
                  </a:lnTo>
                  <a:lnTo>
                    <a:pt x="7" y="3"/>
                  </a:lnTo>
                  <a:lnTo>
                    <a:pt x="4" y="5"/>
                  </a:lnTo>
                  <a:lnTo>
                    <a:pt x="3" y="8"/>
                  </a:lnTo>
                  <a:lnTo>
                    <a:pt x="1" y="9"/>
                  </a:lnTo>
                  <a:lnTo>
                    <a:pt x="0" y="13"/>
                  </a:lnTo>
                  <a:lnTo>
                    <a:pt x="0" y="16"/>
                  </a:lnTo>
                  <a:lnTo>
                    <a:pt x="0" y="19"/>
                  </a:lnTo>
                  <a:lnTo>
                    <a:pt x="1" y="22"/>
                  </a:lnTo>
                  <a:lnTo>
                    <a:pt x="3" y="25"/>
                  </a:lnTo>
                  <a:lnTo>
                    <a:pt x="4" y="28"/>
                  </a:lnTo>
                  <a:lnTo>
                    <a:pt x="7" y="29"/>
                  </a:lnTo>
                  <a:lnTo>
                    <a:pt x="10" y="31"/>
                  </a:lnTo>
                  <a:lnTo>
                    <a:pt x="13" y="32"/>
                  </a:lnTo>
                  <a:lnTo>
                    <a:pt x="16" y="32"/>
                  </a:lnTo>
                  <a:lnTo>
                    <a:pt x="19" y="32"/>
                  </a:lnTo>
                  <a:lnTo>
                    <a:pt x="21" y="31"/>
                  </a:lnTo>
                  <a:lnTo>
                    <a:pt x="24" y="29"/>
                  </a:lnTo>
                  <a:lnTo>
                    <a:pt x="27" y="28"/>
                  </a:lnTo>
                  <a:lnTo>
                    <a:pt x="29" y="25"/>
                  </a:lnTo>
                  <a:lnTo>
                    <a:pt x="30" y="22"/>
                  </a:lnTo>
                  <a:lnTo>
                    <a:pt x="31" y="19"/>
                  </a:lnTo>
                  <a:lnTo>
                    <a:pt x="31" y="16"/>
                  </a:lnTo>
                  <a:lnTo>
                    <a:pt x="31" y="16"/>
                  </a:lnTo>
                  <a:lnTo>
                    <a:pt x="30" y="13"/>
                  </a:lnTo>
                  <a:lnTo>
                    <a:pt x="30" y="10"/>
                  </a:lnTo>
                  <a:lnTo>
                    <a:pt x="29" y="8"/>
                  </a:lnTo>
                  <a:lnTo>
                    <a:pt x="27" y="5"/>
                  </a:lnTo>
                  <a:lnTo>
                    <a:pt x="24" y="3"/>
                  </a:lnTo>
                  <a:lnTo>
                    <a:pt x="21" y="2"/>
                  </a:lnTo>
                  <a:lnTo>
                    <a:pt x="19" y="0"/>
                  </a:lnTo>
                  <a:lnTo>
                    <a:pt x="16" y="0"/>
                  </a:lnTo>
                  <a:lnTo>
                    <a:pt x="13" y="0"/>
                  </a:lnTo>
                  <a:lnTo>
                    <a:pt x="10" y="2"/>
                  </a:lnTo>
                  <a:lnTo>
                    <a:pt x="7" y="3"/>
                  </a:lnTo>
                  <a:lnTo>
                    <a:pt x="4" y="5"/>
                  </a:lnTo>
                  <a:lnTo>
                    <a:pt x="3" y="8"/>
                  </a:lnTo>
                  <a:lnTo>
                    <a:pt x="1" y="10"/>
                  </a:lnTo>
                  <a:lnTo>
                    <a:pt x="1" y="13"/>
                  </a:lnTo>
                  <a:lnTo>
                    <a:pt x="0" y="16"/>
                  </a:lnTo>
                  <a:lnTo>
                    <a:pt x="1" y="19"/>
                  </a:lnTo>
                  <a:lnTo>
                    <a:pt x="1" y="22"/>
                  </a:lnTo>
                  <a:lnTo>
                    <a:pt x="3" y="25"/>
                  </a:lnTo>
                  <a:lnTo>
                    <a:pt x="4" y="26"/>
                  </a:lnTo>
                  <a:lnTo>
                    <a:pt x="7" y="29"/>
                  </a:lnTo>
                  <a:lnTo>
                    <a:pt x="10" y="31"/>
                  </a:lnTo>
                  <a:lnTo>
                    <a:pt x="13" y="31"/>
                  </a:lnTo>
                  <a:lnTo>
                    <a:pt x="16" y="31"/>
                  </a:lnTo>
                  <a:lnTo>
                    <a:pt x="19" y="31"/>
                  </a:lnTo>
                  <a:lnTo>
                    <a:pt x="21" y="31"/>
                  </a:lnTo>
                  <a:lnTo>
                    <a:pt x="24" y="29"/>
                  </a:lnTo>
                  <a:lnTo>
                    <a:pt x="27" y="26"/>
                  </a:lnTo>
                  <a:lnTo>
                    <a:pt x="29" y="25"/>
                  </a:lnTo>
                  <a:lnTo>
                    <a:pt x="30" y="22"/>
                  </a:lnTo>
                  <a:lnTo>
                    <a:pt x="30" y="19"/>
                  </a:lnTo>
                  <a:lnTo>
                    <a:pt x="31" y="16"/>
                  </a:lnTo>
                  <a:lnTo>
                    <a:pt x="31"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19" name="Freeform 1859"/>
            <p:cNvSpPr>
              <a:spLocks/>
            </p:cNvSpPr>
            <p:nvPr/>
          </p:nvSpPr>
          <p:spPr bwMode="auto">
            <a:xfrm>
              <a:off x="3972" y="2557"/>
              <a:ext cx="31" cy="31"/>
            </a:xfrm>
            <a:custGeom>
              <a:avLst/>
              <a:gdLst>
                <a:gd name="T0" fmla="*/ 30 w 31"/>
                <a:gd name="T1" fmla="*/ 13 h 31"/>
                <a:gd name="T2" fmla="*/ 29 w 31"/>
                <a:gd name="T3" fmla="*/ 8 h 31"/>
                <a:gd name="T4" fmla="*/ 24 w 31"/>
                <a:gd name="T5" fmla="*/ 3 h 31"/>
                <a:gd name="T6" fmla="*/ 19 w 31"/>
                <a:gd name="T7" fmla="*/ 0 h 31"/>
                <a:gd name="T8" fmla="*/ 13 w 31"/>
                <a:gd name="T9" fmla="*/ 0 h 31"/>
                <a:gd name="T10" fmla="*/ 7 w 31"/>
                <a:gd name="T11" fmla="*/ 3 h 31"/>
                <a:gd name="T12" fmla="*/ 3 w 31"/>
                <a:gd name="T13" fmla="*/ 8 h 31"/>
                <a:gd name="T14" fmla="*/ 1 w 31"/>
                <a:gd name="T15" fmla="*/ 13 h 31"/>
                <a:gd name="T16" fmla="*/ 1 w 31"/>
                <a:gd name="T17" fmla="*/ 19 h 31"/>
                <a:gd name="T18" fmla="*/ 3 w 31"/>
                <a:gd name="T19" fmla="*/ 25 h 31"/>
                <a:gd name="T20" fmla="*/ 7 w 31"/>
                <a:gd name="T21" fmla="*/ 29 h 31"/>
                <a:gd name="T22" fmla="*/ 13 w 31"/>
                <a:gd name="T23" fmla="*/ 31 h 31"/>
                <a:gd name="T24" fmla="*/ 19 w 31"/>
                <a:gd name="T25" fmla="*/ 31 h 31"/>
                <a:gd name="T26" fmla="*/ 24 w 31"/>
                <a:gd name="T27" fmla="*/ 29 h 31"/>
                <a:gd name="T28" fmla="*/ 29 w 31"/>
                <a:gd name="T29" fmla="*/ 25 h 31"/>
                <a:gd name="T30" fmla="*/ 30 w 31"/>
                <a:gd name="T31" fmla="*/ 19 h 31"/>
                <a:gd name="T32" fmla="*/ 30 w 31"/>
                <a:gd name="T33" fmla="*/ 16 h 31"/>
                <a:gd name="T34" fmla="*/ 30 w 31"/>
                <a:gd name="T35" fmla="*/ 10 h 31"/>
                <a:gd name="T36" fmla="*/ 26 w 31"/>
                <a:gd name="T37" fmla="*/ 5 h 31"/>
                <a:gd name="T38" fmla="*/ 21 w 31"/>
                <a:gd name="T39" fmla="*/ 2 h 31"/>
                <a:gd name="T40" fmla="*/ 16 w 31"/>
                <a:gd name="T41" fmla="*/ 0 h 31"/>
                <a:gd name="T42" fmla="*/ 10 w 31"/>
                <a:gd name="T43" fmla="*/ 2 h 31"/>
                <a:gd name="T44" fmla="*/ 6 w 31"/>
                <a:gd name="T45" fmla="*/ 5 h 31"/>
                <a:gd name="T46" fmla="*/ 3 w 31"/>
                <a:gd name="T47" fmla="*/ 10 h 31"/>
                <a:gd name="T48" fmla="*/ 1 w 31"/>
                <a:gd name="T49" fmla="*/ 16 h 31"/>
                <a:gd name="T50" fmla="*/ 3 w 31"/>
                <a:gd name="T51" fmla="*/ 22 h 31"/>
                <a:gd name="T52" fmla="*/ 6 w 31"/>
                <a:gd name="T53" fmla="*/ 26 h 31"/>
                <a:gd name="T54" fmla="*/ 10 w 31"/>
                <a:gd name="T55" fmla="*/ 29 h 31"/>
                <a:gd name="T56" fmla="*/ 16 w 31"/>
                <a:gd name="T57" fmla="*/ 31 h 31"/>
                <a:gd name="T58" fmla="*/ 21 w 31"/>
                <a:gd name="T59" fmla="*/ 29 h 31"/>
                <a:gd name="T60" fmla="*/ 26 w 31"/>
                <a:gd name="T61" fmla="*/ 26 h 31"/>
                <a:gd name="T62" fmla="*/ 30 w 31"/>
                <a:gd name="T63" fmla="*/ 22 h 31"/>
                <a:gd name="T64" fmla="*/ 30 w 31"/>
                <a:gd name="T6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1">
                  <a:moveTo>
                    <a:pt x="31" y="16"/>
                  </a:moveTo>
                  <a:lnTo>
                    <a:pt x="30" y="13"/>
                  </a:lnTo>
                  <a:lnTo>
                    <a:pt x="30" y="10"/>
                  </a:lnTo>
                  <a:lnTo>
                    <a:pt x="29" y="8"/>
                  </a:lnTo>
                  <a:lnTo>
                    <a:pt x="27" y="5"/>
                  </a:lnTo>
                  <a:lnTo>
                    <a:pt x="24" y="3"/>
                  </a:lnTo>
                  <a:lnTo>
                    <a:pt x="21" y="2"/>
                  </a:lnTo>
                  <a:lnTo>
                    <a:pt x="19" y="0"/>
                  </a:lnTo>
                  <a:lnTo>
                    <a:pt x="16" y="0"/>
                  </a:lnTo>
                  <a:lnTo>
                    <a:pt x="13" y="0"/>
                  </a:lnTo>
                  <a:lnTo>
                    <a:pt x="10" y="2"/>
                  </a:lnTo>
                  <a:lnTo>
                    <a:pt x="7" y="3"/>
                  </a:lnTo>
                  <a:lnTo>
                    <a:pt x="4" y="5"/>
                  </a:lnTo>
                  <a:lnTo>
                    <a:pt x="3" y="8"/>
                  </a:lnTo>
                  <a:lnTo>
                    <a:pt x="1" y="10"/>
                  </a:lnTo>
                  <a:lnTo>
                    <a:pt x="1" y="13"/>
                  </a:lnTo>
                  <a:lnTo>
                    <a:pt x="0" y="16"/>
                  </a:lnTo>
                  <a:lnTo>
                    <a:pt x="1" y="19"/>
                  </a:lnTo>
                  <a:lnTo>
                    <a:pt x="1" y="22"/>
                  </a:lnTo>
                  <a:lnTo>
                    <a:pt x="3" y="25"/>
                  </a:lnTo>
                  <a:lnTo>
                    <a:pt x="4" y="26"/>
                  </a:lnTo>
                  <a:lnTo>
                    <a:pt x="7" y="29"/>
                  </a:lnTo>
                  <a:lnTo>
                    <a:pt x="10" y="31"/>
                  </a:lnTo>
                  <a:lnTo>
                    <a:pt x="13" y="31"/>
                  </a:lnTo>
                  <a:lnTo>
                    <a:pt x="16" y="31"/>
                  </a:lnTo>
                  <a:lnTo>
                    <a:pt x="19" y="31"/>
                  </a:lnTo>
                  <a:lnTo>
                    <a:pt x="21" y="31"/>
                  </a:lnTo>
                  <a:lnTo>
                    <a:pt x="24" y="29"/>
                  </a:lnTo>
                  <a:lnTo>
                    <a:pt x="27" y="26"/>
                  </a:lnTo>
                  <a:lnTo>
                    <a:pt x="29" y="25"/>
                  </a:lnTo>
                  <a:lnTo>
                    <a:pt x="30" y="22"/>
                  </a:lnTo>
                  <a:lnTo>
                    <a:pt x="30" y="19"/>
                  </a:lnTo>
                  <a:lnTo>
                    <a:pt x="31" y="16"/>
                  </a:lnTo>
                  <a:lnTo>
                    <a:pt x="30" y="16"/>
                  </a:lnTo>
                  <a:lnTo>
                    <a:pt x="30" y="13"/>
                  </a:lnTo>
                  <a:lnTo>
                    <a:pt x="30" y="10"/>
                  </a:lnTo>
                  <a:lnTo>
                    <a:pt x="29" y="8"/>
                  </a:lnTo>
                  <a:lnTo>
                    <a:pt x="26" y="5"/>
                  </a:lnTo>
                  <a:lnTo>
                    <a:pt x="24" y="3"/>
                  </a:lnTo>
                  <a:lnTo>
                    <a:pt x="21" y="2"/>
                  </a:lnTo>
                  <a:lnTo>
                    <a:pt x="19" y="2"/>
                  </a:lnTo>
                  <a:lnTo>
                    <a:pt x="16" y="0"/>
                  </a:lnTo>
                  <a:lnTo>
                    <a:pt x="13" y="2"/>
                  </a:lnTo>
                  <a:lnTo>
                    <a:pt x="10" y="2"/>
                  </a:lnTo>
                  <a:lnTo>
                    <a:pt x="7" y="3"/>
                  </a:lnTo>
                  <a:lnTo>
                    <a:pt x="6" y="5"/>
                  </a:lnTo>
                  <a:lnTo>
                    <a:pt x="3" y="8"/>
                  </a:lnTo>
                  <a:lnTo>
                    <a:pt x="3" y="10"/>
                  </a:lnTo>
                  <a:lnTo>
                    <a:pt x="1" y="13"/>
                  </a:lnTo>
                  <a:lnTo>
                    <a:pt x="1" y="16"/>
                  </a:lnTo>
                  <a:lnTo>
                    <a:pt x="1" y="19"/>
                  </a:lnTo>
                  <a:lnTo>
                    <a:pt x="3" y="22"/>
                  </a:lnTo>
                  <a:lnTo>
                    <a:pt x="3" y="25"/>
                  </a:lnTo>
                  <a:lnTo>
                    <a:pt x="6" y="26"/>
                  </a:lnTo>
                  <a:lnTo>
                    <a:pt x="7" y="28"/>
                  </a:lnTo>
                  <a:lnTo>
                    <a:pt x="10" y="29"/>
                  </a:lnTo>
                  <a:lnTo>
                    <a:pt x="13" y="31"/>
                  </a:lnTo>
                  <a:lnTo>
                    <a:pt x="16" y="31"/>
                  </a:lnTo>
                  <a:lnTo>
                    <a:pt x="19" y="31"/>
                  </a:lnTo>
                  <a:lnTo>
                    <a:pt x="21" y="29"/>
                  </a:lnTo>
                  <a:lnTo>
                    <a:pt x="24" y="28"/>
                  </a:lnTo>
                  <a:lnTo>
                    <a:pt x="26" y="26"/>
                  </a:lnTo>
                  <a:lnTo>
                    <a:pt x="29" y="25"/>
                  </a:lnTo>
                  <a:lnTo>
                    <a:pt x="30" y="22"/>
                  </a:lnTo>
                  <a:lnTo>
                    <a:pt x="30" y="19"/>
                  </a:lnTo>
                  <a:lnTo>
                    <a:pt x="30" y="16"/>
                  </a:lnTo>
                  <a:lnTo>
                    <a:pt x="31"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0" name="Freeform 1860"/>
            <p:cNvSpPr>
              <a:spLocks/>
            </p:cNvSpPr>
            <p:nvPr/>
          </p:nvSpPr>
          <p:spPr bwMode="auto">
            <a:xfrm>
              <a:off x="3973" y="2557"/>
              <a:ext cx="29" cy="31"/>
            </a:xfrm>
            <a:custGeom>
              <a:avLst/>
              <a:gdLst>
                <a:gd name="T0" fmla="*/ 29 w 29"/>
                <a:gd name="T1" fmla="*/ 13 h 31"/>
                <a:gd name="T2" fmla="*/ 28 w 29"/>
                <a:gd name="T3" fmla="*/ 8 h 31"/>
                <a:gd name="T4" fmla="*/ 23 w 29"/>
                <a:gd name="T5" fmla="*/ 3 h 31"/>
                <a:gd name="T6" fmla="*/ 18 w 29"/>
                <a:gd name="T7" fmla="*/ 2 h 31"/>
                <a:gd name="T8" fmla="*/ 12 w 29"/>
                <a:gd name="T9" fmla="*/ 2 h 31"/>
                <a:gd name="T10" fmla="*/ 6 w 29"/>
                <a:gd name="T11" fmla="*/ 3 h 31"/>
                <a:gd name="T12" fmla="*/ 2 w 29"/>
                <a:gd name="T13" fmla="*/ 8 h 31"/>
                <a:gd name="T14" fmla="*/ 0 w 29"/>
                <a:gd name="T15" fmla="*/ 13 h 31"/>
                <a:gd name="T16" fmla="*/ 0 w 29"/>
                <a:gd name="T17" fmla="*/ 19 h 31"/>
                <a:gd name="T18" fmla="*/ 2 w 29"/>
                <a:gd name="T19" fmla="*/ 25 h 31"/>
                <a:gd name="T20" fmla="*/ 6 w 29"/>
                <a:gd name="T21" fmla="*/ 28 h 31"/>
                <a:gd name="T22" fmla="*/ 12 w 29"/>
                <a:gd name="T23" fmla="*/ 31 h 31"/>
                <a:gd name="T24" fmla="*/ 18 w 29"/>
                <a:gd name="T25" fmla="*/ 31 h 31"/>
                <a:gd name="T26" fmla="*/ 23 w 29"/>
                <a:gd name="T27" fmla="*/ 28 h 31"/>
                <a:gd name="T28" fmla="*/ 28 w 29"/>
                <a:gd name="T29" fmla="*/ 25 h 31"/>
                <a:gd name="T30" fmla="*/ 29 w 29"/>
                <a:gd name="T31" fmla="*/ 19 h 31"/>
                <a:gd name="T32" fmla="*/ 29 w 29"/>
                <a:gd name="T33" fmla="*/ 16 h 31"/>
                <a:gd name="T34" fmla="*/ 28 w 29"/>
                <a:gd name="T35" fmla="*/ 10 h 31"/>
                <a:gd name="T36" fmla="*/ 25 w 29"/>
                <a:gd name="T37" fmla="*/ 6 h 31"/>
                <a:gd name="T38" fmla="*/ 20 w 29"/>
                <a:gd name="T39" fmla="*/ 3 h 31"/>
                <a:gd name="T40" fmla="*/ 15 w 29"/>
                <a:gd name="T41" fmla="*/ 2 h 31"/>
                <a:gd name="T42" fmla="*/ 9 w 29"/>
                <a:gd name="T43" fmla="*/ 3 h 31"/>
                <a:gd name="T44" fmla="*/ 5 w 29"/>
                <a:gd name="T45" fmla="*/ 6 h 31"/>
                <a:gd name="T46" fmla="*/ 2 w 29"/>
                <a:gd name="T47" fmla="*/ 10 h 31"/>
                <a:gd name="T48" fmla="*/ 0 w 29"/>
                <a:gd name="T49" fmla="*/ 16 h 31"/>
                <a:gd name="T50" fmla="*/ 2 w 29"/>
                <a:gd name="T51" fmla="*/ 22 h 31"/>
                <a:gd name="T52" fmla="*/ 5 w 29"/>
                <a:gd name="T53" fmla="*/ 26 h 31"/>
                <a:gd name="T54" fmla="*/ 9 w 29"/>
                <a:gd name="T55" fmla="*/ 29 h 31"/>
                <a:gd name="T56" fmla="*/ 15 w 29"/>
                <a:gd name="T57" fmla="*/ 31 h 31"/>
                <a:gd name="T58" fmla="*/ 20 w 29"/>
                <a:gd name="T59" fmla="*/ 29 h 31"/>
                <a:gd name="T60" fmla="*/ 25 w 29"/>
                <a:gd name="T61" fmla="*/ 26 h 31"/>
                <a:gd name="T62" fmla="*/ 28 w 29"/>
                <a:gd name="T63" fmla="*/ 22 h 31"/>
                <a:gd name="T64" fmla="*/ 29 w 29"/>
                <a:gd name="T65"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31">
                  <a:moveTo>
                    <a:pt x="29" y="16"/>
                  </a:moveTo>
                  <a:lnTo>
                    <a:pt x="29" y="13"/>
                  </a:lnTo>
                  <a:lnTo>
                    <a:pt x="29" y="10"/>
                  </a:lnTo>
                  <a:lnTo>
                    <a:pt x="28" y="8"/>
                  </a:lnTo>
                  <a:lnTo>
                    <a:pt x="25" y="5"/>
                  </a:lnTo>
                  <a:lnTo>
                    <a:pt x="23" y="3"/>
                  </a:lnTo>
                  <a:lnTo>
                    <a:pt x="20" y="2"/>
                  </a:lnTo>
                  <a:lnTo>
                    <a:pt x="18" y="2"/>
                  </a:lnTo>
                  <a:lnTo>
                    <a:pt x="15" y="0"/>
                  </a:lnTo>
                  <a:lnTo>
                    <a:pt x="12" y="2"/>
                  </a:lnTo>
                  <a:lnTo>
                    <a:pt x="9" y="2"/>
                  </a:lnTo>
                  <a:lnTo>
                    <a:pt x="6" y="3"/>
                  </a:lnTo>
                  <a:lnTo>
                    <a:pt x="5" y="5"/>
                  </a:lnTo>
                  <a:lnTo>
                    <a:pt x="2" y="8"/>
                  </a:lnTo>
                  <a:lnTo>
                    <a:pt x="2" y="10"/>
                  </a:lnTo>
                  <a:lnTo>
                    <a:pt x="0" y="13"/>
                  </a:lnTo>
                  <a:lnTo>
                    <a:pt x="0" y="16"/>
                  </a:lnTo>
                  <a:lnTo>
                    <a:pt x="0" y="19"/>
                  </a:lnTo>
                  <a:lnTo>
                    <a:pt x="2" y="22"/>
                  </a:lnTo>
                  <a:lnTo>
                    <a:pt x="2" y="25"/>
                  </a:lnTo>
                  <a:lnTo>
                    <a:pt x="5" y="26"/>
                  </a:lnTo>
                  <a:lnTo>
                    <a:pt x="6" y="28"/>
                  </a:lnTo>
                  <a:lnTo>
                    <a:pt x="9" y="29"/>
                  </a:lnTo>
                  <a:lnTo>
                    <a:pt x="12" y="31"/>
                  </a:lnTo>
                  <a:lnTo>
                    <a:pt x="15" y="31"/>
                  </a:lnTo>
                  <a:lnTo>
                    <a:pt x="18" y="31"/>
                  </a:lnTo>
                  <a:lnTo>
                    <a:pt x="20" y="29"/>
                  </a:lnTo>
                  <a:lnTo>
                    <a:pt x="23" y="28"/>
                  </a:lnTo>
                  <a:lnTo>
                    <a:pt x="25" y="26"/>
                  </a:lnTo>
                  <a:lnTo>
                    <a:pt x="28" y="25"/>
                  </a:lnTo>
                  <a:lnTo>
                    <a:pt x="29" y="22"/>
                  </a:lnTo>
                  <a:lnTo>
                    <a:pt x="29" y="19"/>
                  </a:lnTo>
                  <a:lnTo>
                    <a:pt x="29" y="16"/>
                  </a:lnTo>
                  <a:lnTo>
                    <a:pt x="29" y="16"/>
                  </a:lnTo>
                  <a:lnTo>
                    <a:pt x="29" y="13"/>
                  </a:lnTo>
                  <a:lnTo>
                    <a:pt x="28" y="10"/>
                  </a:lnTo>
                  <a:lnTo>
                    <a:pt x="26" y="8"/>
                  </a:lnTo>
                  <a:lnTo>
                    <a:pt x="25" y="6"/>
                  </a:lnTo>
                  <a:lnTo>
                    <a:pt x="23" y="5"/>
                  </a:lnTo>
                  <a:lnTo>
                    <a:pt x="20" y="3"/>
                  </a:lnTo>
                  <a:lnTo>
                    <a:pt x="18" y="2"/>
                  </a:lnTo>
                  <a:lnTo>
                    <a:pt x="15" y="2"/>
                  </a:lnTo>
                  <a:lnTo>
                    <a:pt x="12" y="2"/>
                  </a:lnTo>
                  <a:lnTo>
                    <a:pt x="9" y="3"/>
                  </a:lnTo>
                  <a:lnTo>
                    <a:pt x="6" y="5"/>
                  </a:lnTo>
                  <a:lnTo>
                    <a:pt x="5" y="6"/>
                  </a:lnTo>
                  <a:lnTo>
                    <a:pt x="3" y="8"/>
                  </a:lnTo>
                  <a:lnTo>
                    <a:pt x="2" y="10"/>
                  </a:lnTo>
                  <a:lnTo>
                    <a:pt x="0" y="13"/>
                  </a:lnTo>
                  <a:lnTo>
                    <a:pt x="0" y="16"/>
                  </a:lnTo>
                  <a:lnTo>
                    <a:pt x="0" y="19"/>
                  </a:lnTo>
                  <a:lnTo>
                    <a:pt x="2" y="22"/>
                  </a:lnTo>
                  <a:lnTo>
                    <a:pt x="3" y="23"/>
                  </a:lnTo>
                  <a:lnTo>
                    <a:pt x="5" y="26"/>
                  </a:lnTo>
                  <a:lnTo>
                    <a:pt x="6" y="28"/>
                  </a:lnTo>
                  <a:lnTo>
                    <a:pt x="9" y="29"/>
                  </a:lnTo>
                  <a:lnTo>
                    <a:pt x="12" y="31"/>
                  </a:lnTo>
                  <a:lnTo>
                    <a:pt x="15" y="31"/>
                  </a:lnTo>
                  <a:lnTo>
                    <a:pt x="18" y="31"/>
                  </a:lnTo>
                  <a:lnTo>
                    <a:pt x="20" y="29"/>
                  </a:lnTo>
                  <a:lnTo>
                    <a:pt x="23" y="28"/>
                  </a:lnTo>
                  <a:lnTo>
                    <a:pt x="25" y="26"/>
                  </a:lnTo>
                  <a:lnTo>
                    <a:pt x="26" y="23"/>
                  </a:lnTo>
                  <a:lnTo>
                    <a:pt x="28" y="22"/>
                  </a:lnTo>
                  <a:lnTo>
                    <a:pt x="29" y="19"/>
                  </a:lnTo>
                  <a:lnTo>
                    <a:pt x="29" y="16"/>
                  </a:lnTo>
                  <a:lnTo>
                    <a:pt x="29" y="16"/>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1" name="Freeform 1861"/>
            <p:cNvSpPr>
              <a:spLocks/>
            </p:cNvSpPr>
            <p:nvPr/>
          </p:nvSpPr>
          <p:spPr bwMode="auto">
            <a:xfrm>
              <a:off x="3973" y="2559"/>
              <a:ext cx="29" cy="29"/>
            </a:xfrm>
            <a:custGeom>
              <a:avLst/>
              <a:gdLst>
                <a:gd name="T0" fmla="*/ 29 w 29"/>
                <a:gd name="T1" fmla="*/ 11 h 29"/>
                <a:gd name="T2" fmla="*/ 26 w 29"/>
                <a:gd name="T3" fmla="*/ 6 h 29"/>
                <a:gd name="T4" fmla="*/ 23 w 29"/>
                <a:gd name="T5" fmla="*/ 3 h 29"/>
                <a:gd name="T6" fmla="*/ 18 w 29"/>
                <a:gd name="T7" fmla="*/ 0 h 29"/>
                <a:gd name="T8" fmla="*/ 12 w 29"/>
                <a:gd name="T9" fmla="*/ 0 h 29"/>
                <a:gd name="T10" fmla="*/ 6 w 29"/>
                <a:gd name="T11" fmla="*/ 3 h 29"/>
                <a:gd name="T12" fmla="*/ 3 w 29"/>
                <a:gd name="T13" fmla="*/ 6 h 29"/>
                <a:gd name="T14" fmla="*/ 0 w 29"/>
                <a:gd name="T15" fmla="*/ 11 h 29"/>
                <a:gd name="T16" fmla="*/ 0 w 29"/>
                <a:gd name="T17" fmla="*/ 17 h 29"/>
                <a:gd name="T18" fmla="*/ 3 w 29"/>
                <a:gd name="T19" fmla="*/ 21 h 29"/>
                <a:gd name="T20" fmla="*/ 6 w 29"/>
                <a:gd name="T21" fmla="*/ 26 h 29"/>
                <a:gd name="T22" fmla="*/ 12 w 29"/>
                <a:gd name="T23" fmla="*/ 29 h 29"/>
                <a:gd name="T24" fmla="*/ 18 w 29"/>
                <a:gd name="T25" fmla="*/ 29 h 29"/>
                <a:gd name="T26" fmla="*/ 23 w 29"/>
                <a:gd name="T27" fmla="*/ 26 h 29"/>
                <a:gd name="T28" fmla="*/ 26 w 29"/>
                <a:gd name="T29" fmla="*/ 21 h 29"/>
                <a:gd name="T30" fmla="*/ 29 w 29"/>
                <a:gd name="T31" fmla="*/ 17 h 29"/>
                <a:gd name="T32" fmla="*/ 29 w 29"/>
                <a:gd name="T33" fmla="*/ 14 h 29"/>
                <a:gd name="T34" fmla="*/ 28 w 29"/>
                <a:gd name="T35" fmla="*/ 8 h 29"/>
                <a:gd name="T36" fmla="*/ 25 w 29"/>
                <a:gd name="T37" fmla="*/ 4 h 29"/>
                <a:gd name="T38" fmla="*/ 20 w 29"/>
                <a:gd name="T39" fmla="*/ 1 h 29"/>
                <a:gd name="T40" fmla="*/ 15 w 29"/>
                <a:gd name="T41" fmla="*/ 0 h 29"/>
                <a:gd name="T42" fmla="*/ 9 w 29"/>
                <a:gd name="T43" fmla="*/ 1 h 29"/>
                <a:gd name="T44" fmla="*/ 5 w 29"/>
                <a:gd name="T45" fmla="*/ 4 h 29"/>
                <a:gd name="T46" fmla="*/ 2 w 29"/>
                <a:gd name="T47" fmla="*/ 8 h 29"/>
                <a:gd name="T48" fmla="*/ 0 w 29"/>
                <a:gd name="T49" fmla="*/ 14 h 29"/>
                <a:gd name="T50" fmla="*/ 2 w 29"/>
                <a:gd name="T51" fmla="*/ 19 h 29"/>
                <a:gd name="T52" fmla="*/ 5 w 29"/>
                <a:gd name="T53" fmla="*/ 24 h 29"/>
                <a:gd name="T54" fmla="*/ 9 w 29"/>
                <a:gd name="T55" fmla="*/ 27 h 29"/>
                <a:gd name="T56" fmla="*/ 15 w 29"/>
                <a:gd name="T57" fmla="*/ 27 h 29"/>
                <a:gd name="T58" fmla="*/ 20 w 29"/>
                <a:gd name="T59" fmla="*/ 27 h 29"/>
                <a:gd name="T60" fmla="*/ 25 w 29"/>
                <a:gd name="T61" fmla="*/ 24 h 29"/>
                <a:gd name="T62" fmla="*/ 28 w 29"/>
                <a:gd name="T63" fmla="*/ 19 h 29"/>
                <a:gd name="T64" fmla="*/ 29 w 29"/>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9">
                  <a:moveTo>
                    <a:pt x="29" y="14"/>
                  </a:moveTo>
                  <a:lnTo>
                    <a:pt x="29" y="11"/>
                  </a:lnTo>
                  <a:lnTo>
                    <a:pt x="28" y="8"/>
                  </a:lnTo>
                  <a:lnTo>
                    <a:pt x="26" y="6"/>
                  </a:lnTo>
                  <a:lnTo>
                    <a:pt x="25" y="4"/>
                  </a:lnTo>
                  <a:lnTo>
                    <a:pt x="23" y="3"/>
                  </a:lnTo>
                  <a:lnTo>
                    <a:pt x="20" y="1"/>
                  </a:lnTo>
                  <a:lnTo>
                    <a:pt x="18" y="0"/>
                  </a:lnTo>
                  <a:lnTo>
                    <a:pt x="15" y="0"/>
                  </a:lnTo>
                  <a:lnTo>
                    <a:pt x="12" y="0"/>
                  </a:lnTo>
                  <a:lnTo>
                    <a:pt x="9" y="1"/>
                  </a:lnTo>
                  <a:lnTo>
                    <a:pt x="6" y="3"/>
                  </a:lnTo>
                  <a:lnTo>
                    <a:pt x="5" y="4"/>
                  </a:lnTo>
                  <a:lnTo>
                    <a:pt x="3" y="6"/>
                  </a:lnTo>
                  <a:lnTo>
                    <a:pt x="2" y="8"/>
                  </a:lnTo>
                  <a:lnTo>
                    <a:pt x="0" y="11"/>
                  </a:lnTo>
                  <a:lnTo>
                    <a:pt x="0" y="14"/>
                  </a:lnTo>
                  <a:lnTo>
                    <a:pt x="0" y="17"/>
                  </a:lnTo>
                  <a:lnTo>
                    <a:pt x="2" y="20"/>
                  </a:lnTo>
                  <a:lnTo>
                    <a:pt x="3" y="21"/>
                  </a:lnTo>
                  <a:lnTo>
                    <a:pt x="5" y="24"/>
                  </a:lnTo>
                  <a:lnTo>
                    <a:pt x="6" y="26"/>
                  </a:lnTo>
                  <a:lnTo>
                    <a:pt x="9" y="27"/>
                  </a:lnTo>
                  <a:lnTo>
                    <a:pt x="12" y="29"/>
                  </a:lnTo>
                  <a:lnTo>
                    <a:pt x="15" y="29"/>
                  </a:lnTo>
                  <a:lnTo>
                    <a:pt x="18" y="29"/>
                  </a:lnTo>
                  <a:lnTo>
                    <a:pt x="20" y="27"/>
                  </a:lnTo>
                  <a:lnTo>
                    <a:pt x="23" y="26"/>
                  </a:lnTo>
                  <a:lnTo>
                    <a:pt x="25" y="24"/>
                  </a:lnTo>
                  <a:lnTo>
                    <a:pt x="26" y="21"/>
                  </a:lnTo>
                  <a:lnTo>
                    <a:pt x="28" y="20"/>
                  </a:lnTo>
                  <a:lnTo>
                    <a:pt x="29" y="17"/>
                  </a:lnTo>
                  <a:lnTo>
                    <a:pt x="29" y="14"/>
                  </a:lnTo>
                  <a:lnTo>
                    <a:pt x="29" y="14"/>
                  </a:lnTo>
                  <a:lnTo>
                    <a:pt x="28" y="11"/>
                  </a:lnTo>
                  <a:lnTo>
                    <a:pt x="28" y="8"/>
                  </a:lnTo>
                  <a:lnTo>
                    <a:pt x="26" y="6"/>
                  </a:lnTo>
                  <a:lnTo>
                    <a:pt x="25" y="4"/>
                  </a:lnTo>
                  <a:lnTo>
                    <a:pt x="22" y="3"/>
                  </a:lnTo>
                  <a:lnTo>
                    <a:pt x="20" y="1"/>
                  </a:lnTo>
                  <a:lnTo>
                    <a:pt x="18" y="0"/>
                  </a:lnTo>
                  <a:lnTo>
                    <a:pt x="15" y="0"/>
                  </a:lnTo>
                  <a:lnTo>
                    <a:pt x="12" y="0"/>
                  </a:lnTo>
                  <a:lnTo>
                    <a:pt x="9" y="1"/>
                  </a:lnTo>
                  <a:lnTo>
                    <a:pt x="7" y="3"/>
                  </a:lnTo>
                  <a:lnTo>
                    <a:pt x="5" y="4"/>
                  </a:lnTo>
                  <a:lnTo>
                    <a:pt x="3" y="6"/>
                  </a:lnTo>
                  <a:lnTo>
                    <a:pt x="2" y="8"/>
                  </a:lnTo>
                  <a:lnTo>
                    <a:pt x="2" y="11"/>
                  </a:lnTo>
                  <a:lnTo>
                    <a:pt x="0" y="14"/>
                  </a:lnTo>
                  <a:lnTo>
                    <a:pt x="2" y="17"/>
                  </a:lnTo>
                  <a:lnTo>
                    <a:pt x="2" y="19"/>
                  </a:lnTo>
                  <a:lnTo>
                    <a:pt x="3" y="21"/>
                  </a:lnTo>
                  <a:lnTo>
                    <a:pt x="5" y="24"/>
                  </a:lnTo>
                  <a:lnTo>
                    <a:pt x="7" y="26"/>
                  </a:lnTo>
                  <a:lnTo>
                    <a:pt x="9" y="27"/>
                  </a:lnTo>
                  <a:lnTo>
                    <a:pt x="12" y="27"/>
                  </a:lnTo>
                  <a:lnTo>
                    <a:pt x="15" y="27"/>
                  </a:lnTo>
                  <a:lnTo>
                    <a:pt x="18" y="27"/>
                  </a:lnTo>
                  <a:lnTo>
                    <a:pt x="20" y="27"/>
                  </a:lnTo>
                  <a:lnTo>
                    <a:pt x="22" y="26"/>
                  </a:lnTo>
                  <a:lnTo>
                    <a:pt x="25" y="24"/>
                  </a:lnTo>
                  <a:lnTo>
                    <a:pt x="26" y="21"/>
                  </a:lnTo>
                  <a:lnTo>
                    <a:pt x="28" y="19"/>
                  </a:lnTo>
                  <a:lnTo>
                    <a:pt x="28" y="17"/>
                  </a:lnTo>
                  <a:lnTo>
                    <a:pt x="29" y="14"/>
                  </a:lnTo>
                  <a:lnTo>
                    <a:pt x="29"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2" name="Freeform 1862"/>
            <p:cNvSpPr>
              <a:spLocks/>
            </p:cNvSpPr>
            <p:nvPr/>
          </p:nvSpPr>
          <p:spPr bwMode="auto">
            <a:xfrm>
              <a:off x="3973" y="2559"/>
              <a:ext cx="29" cy="27"/>
            </a:xfrm>
            <a:custGeom>
              <a:avLst/>
              <a:gdLst>
                <a:gd name="T0" fmla="*/ 28 w 29"/>
                <a:gd name="T1" fmla="*/ 11 h 27"/>
                <a:gd name="T2" fmla="*/ 26 w 29"/>
                <a:gd name="T3" fmla="*/ 6 h 27"/>
                <a:gd name="T4" fmla="*/ 22 w 29"/>
                <a:gd name="T5" fmla="*/ 3 h 27"/>
                <a:gd name="T6" fmla="*/ 18 w 29"/>
                <a:gd name="T7" fmla="*/ 0 h 27"/>
                <a:gd name="T8" fmla="*/ 12 w 29"/>
                <a:gd name="T9" fmla="*/ 0 h 27"/>
                <a:gd name="T10" fmla="*/ 7 w 29"/>
                <a:gd name="T11" fmla="*/ 3 h 27"/>
                <a:gd name="T12" fmla="*/ 3 w 29"/>
                <a:gd name="T13" fmla="*/ 6 h 27"/>
                <a:gd name="T14" fmla="*/ 2 w 29"/>
                <a:gd name="T15" fmla="*/ 11 h 27"/>
                <a:gd name="T16" fmla="*/ 2 w 29"/>
                <a:gd name="T17" fmla="*/ 17 h 27"/>
                <a:gd name="T18" fmla="*/ 3 w 29"/>
                <a:gd name="T19" fmla="*/ 21 h 27"/>
                <a:gd name="T20" fmla="*/ 7 w 29"/>
                <a:gd name="T21" fmla="*/ 26 h 27"/>
                <a:gd name="T22" fmla="*/ 12 w 29"/>
                <a:gd name="T23" fmla="*/ 27 h 27"/>
                <a:gd name="T24" fmla="*/ 18 w 29"/>
                <a:gd name="T25" fmla="*/ 27 h 27"/>
                <a:gd name="T26" fmla="*/ 22 w 29"/>
                <a:gd name="T27" fmla="*/ 26 h 27"/>
                <a:gd name="T28" fmla="*/ 26 w 29"/>
                <a:gd name="T29" fmla="*/ 21 h 27"/>
                <a:gd name="T30" fmla="*/ 28 w 29"/>
                <a:gd name="T31" fmla="*/ 17 h 27"/>
                <a:gd name="T32" fmla="*/ 28 w 29"/>
                <a:gd name="T33" fmla="*/ 14 h 27"/>
                <a:gd name="T34" fmla="*/ 28 w 29"/>
                <a:gd name="T35" fmla="*/ 8 h 27"/>
                <a:gd name="T36" fmla="*/ 25 w 29"/>
                <a:gd name="T37" fmla="*/ 4 h 27"/>
                <a:gd name="T38" fmla="*/ 20 w 29"/>
                <a:gd name="T39" fmla="*/ 1 h 27"/>
                <a:gd name="T40" fmla="*/ 15 w 29"/>
                <a:gd name="T41" fmla="*/ 1 h 27"/>
                <a:gd name="T42" fmla="*/ 9 w 29"/>
                <a:gd name="T43" fmla="*/ 1 h 27"/>
                <a:gd name="T44" fmla="*/ 5 w 29"/>
                <a:gd name="T45" fmla="*/ 4 h 27"/>
                <a:gd name="T46" fmla="*/ 3 w 29"/>
                <a:gd name="T47" fmla="*/ 8 h 27"/>
                <a:gd name="T48" fmla="*/ 2 w 29"/>
                <a:gd name="T49" fmla="*/ 14 h 27"/>
                <a:gd name="T50" fmla="*/ 3 w 29"/>
                <a:gd name="T51" fmla="*/ 19 h 27"/>
                <a:gd name="T52" fmla="*/ 5 w 29"/>
                <a:gd name="T53" fmla="*/ 23 h 27"/>
                <a:gd name="T54" fmla="*/ 9 w 29"/>
                <a:gd name="T55" fmla="*/ 26 h 27"/>
                <a:gd name="T56" fmla="*/ 15 w 29"/>
                <a:gd name="T57" fmla="*/ 27 h 27"/>
                <a:gd name="T58" fmla="*/ 20 w 29"/>
                <a:gd name="T59" fmla="*/ 26 h 27"/>
                <a:gd name="T60" fmla="*/ 25 w 29"/>
                <a:gd name="T61" fmla="*/ 23 h 27"/>
                <a:gd name="T62" fmla="*/ 28 w 29"/>
                <a:gd name="T63" fmla="*/ 19 h 27"/>
                <a:gd name="T64" fmla="*/ 28 w 29"/>
                <a:gd name="T6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7">
                  <a:moveTo>
                    <a:pt x="29" y="14"/>
                  </a:moveTo>
                  <a:lnTo>
                    <a:pt x="28" y="11"/>
                  </a:lnTo>
                  <a:lnTo>
                    <a:pt x="28" y="8"/>
                  </a:lnTo>
                  <a:lnTo>
                    <a:pt x="26" y="6"/>
                  </a:lnTo>
                  <a:lnTo>
                    <a:pt x="25" y="4"/>
                  </a:lnTo>
                  <a:lnTo>
                    <a:pt x="22" y="3"/>
                  </a:lnTo>
                  <a:lnTo>
                    <a:pt x="20" y="1"/>
                  </a:lnTo>
                  <a:lnTo>
                    <a:pt x="18" y="0"/>
                  </a:lnTo>
                  <a:lnTo>
                    <a:pt x="15" y="0"/>
                  </a:lnTo>
                  <a:lnTo>
                    <a:pt x="12" y="0"/>
                  </a:lnTo>
                  <a:lnTo>
                    <a:pt x="9" y="1"/>
                  </a:lnTo>
                  <a:lnTo>
                    <a:pt x="7" y="3"/>
                  </a:lnTo>
                  <a:lnTo>
                    <a:pt x="5" y="4"/>
                  </a:lnTo>
                  <a:lnTo>
                    <a:pt x="3" y="6"/>
                  </a:lnTo>
                  <a:lnTo>
                    <a:pt x="2" y="8"/>
                  </a:lnTo>
                  <a:lnTo>
                    <a:pt x="2" y="11"/>
                  </a:lnTo>
                  <a:lnTo>
                    <a:pt x="0" y="14"/>
                  </a:lnTo>
                  <a:lnTo>
                    <a:pt x="2" y="17"/>
                  </a:lnTo>
                  <a:lnTo>
                    <a:pt x="2" y="19"/>
                  </a:lnTo>
                  <a:lnTo>
                    <a:pt x="3" y="21"/>
                  </a:lnTo>
                  <a:lnTo>
                    <a:pt x="5" y="24"/>
                  </a:lnTo>
                  <a:lnTo>
                    <a:pt x="7" y="26"/>
                  </a:lnTo>
                  <a:lnTo>
                    <a:pt x="9" y="27"/>
                  </a:lnTo>
                  <a:lnTo>
                    <a:pt x="12" y="27"/>
                  </a:lnTo>
                  <a:lnTo>
                    <a:pt x="15" y="27"/>
                  </a:lnTo>
                  <a:lnTo>
                    <a:pt x="18" y="27"/>
                  </a:lnTo>
                  <a:lnTo>
                    <a:pt x="20" y="27"/>
                  </a:lnTo>
                  <a:lnTo>
                    <a:pt x="22" y="26"/>
                  </a:lnTo>
                  <a:lnTo>
                    <a:pt x="25" y="24"/>
                  </a:lnTo>
                  <a:lnTo>
                    <a:pt x="26" y="21"/>
                  </a:lnTo>
                  <a:lnTo>
                    <a:pt x="28" y="19"/>
                  </a:lnTo>
                  <a:lnTo>
                    <a:pt x="28" y="17"/>
                  </a:lnTo>
                  <a:lnTo>
                    <a:pt x="29" y="14"/>
                  </a:lnTo>
                  <a:lnTo>
                    <a:pt x="28" y="14"/>
                  </a:lnTo>
                  <a:lnTo>
                    <a:pt x="28" y="11"/>
                  </a:lnTo>
                  <a:lnTo>
                    <a:pt x="28" y="8"/>
                  </a:lnTo>
                  <a:lnTo>
                    <a:pt x="26" y="7"/>
                  </a:lnTo>
                  <a:lnTo>
                    <a:pt x="25" y="4"/>
                  </a:lnTo>
                  <a:lnTo>
                    <a:pt x="22" y="3"/>
                  </a:lnTo>
                  <a:lnTo>
                    <a:pt x="20" y="1"/>
                  </a:lnTo>
                  <a:lnTo>
                    <a:pt x="18" y="1"/>
                  </a:lnTo>
                  <a:lnTo>
                    <a:pt x="15" y="1"/>
                  </a:lnTo>
                  <a:lnTo>
                    <a:pt x="12" y="1"/>
                  </a:lnTo>
                  <a:lnTo>
                    <a:pt x="9" y="1"/>
                  </a:lnTo>
                  <a:lnTo>
                    <a:pt x="7" y="3"/>
                  </a:lnTo>
                  <a:lnTo>
                    <a:pt x="5" y="4"/>
                  </a:lnTo>
                  <a:lnTo>
                    <a:pt x="3" y="7"/>
                  </a:lnTo>
                  <a:lnTo>
                    <a:pt x="3" y="8"/>
                  </a:lnTo>
                  <a:lnTo>
                    <a:pt x="2" y="11"/>
                  </a:lnTo>
                  <a:lnTo>
                    <a:pt x="2" y="14"/>
                  </a:lnTo>
                  <a:lnTo>
                    <a:pt x="2" y="17"/>
                  </a:lnTo>
                  <a:lnTo>
                    <a:pt x="3" y="19"/>
                  </a:lnTo>
                  <a:lnTo>
                    <a:pt x="3" y="21"/>
                  </a:lnTo>
                  <a:lnTo>
                    <a:pt x="5" y="23"/>
                  </a:lnTo>
                  <a:lnTo>
                    <a:pt x="7" y="24"/>
                  </a:lnTo>
                  <a:lnTo>
                    <a:pt x="9" y="26"/>
                  </a:lnTo>
                  <a:lnTo>
                    <a:pt x="12" y="27"/>
                  </a:lnTo>
                  <a:lnTo>
                    <a:pt x="15" y="27"/>
                  </a:lnTo>
                  <a:lnTo>
                    <a:pt x="18" y="27"/>
                  </a:lnTo>
                  <a:lnTo>
                    <a:pt x="20" y="26"/>
                  </a:lnTo>
                  <a:lnTo>
                    <a:pt x="22" y="24"/>
                  </a:lnTo>
                  <a:lnTo>
                    <a:pt x="25" y="23"/>
                  </a:lnTo>
                  <a:lnTo>
                    <a:pt x="26" y="21"/>
                  </a:lnTo>
                  <a:lnTo>
                    <a:pt x="28" y="19"/>
                  </a:lnTo>
                  <a:lnTo>
                    <a:pt x="28" y="17"/>
                  </a:lnTo>
                  <a:lnTo>
                    <a:pt x="28" y="14"/>
                  </a:lnTo>
                  <a:lnTo>
                    <a:pt x="29" y="14"/>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3" name="Freeform 1863"/>
            <p:cNvSpPr>
              <a:spLocks/>
            </p:cNvSpPr>
            <p:nvPr/>
          </p:nvSpPr>
          <p:spPr bwMode="auto">
            <a:xfrm>
              <a:off x="3975" y="2560"/>
              <a:ext cx="26" cy="26"/>
            </a:xfrm>
            <a:custGeom>
              <a:avLst/>
              <a:gdLst>
                <a:gd name="T0" fmla="*/ 26 w 26"/>
                <a:gd name="T1" fmla="*/ 10 h 26"/>
                <a:gd name="T2" fmla="*/ 24 w 26"/>
                <a:gd name="T3" fmla="*/ 6 h 26"/>
                <a:gd name="T4" fmla="*/ 20 w 26"/>
                <a:gd name="T5" fmla="*/ 2 h 26"/>
                <a:gd name="T6" fmla="*/ 16 w 26"/>
                <a:gd name="T7" fmla="*/ 0 h 26"/>
                <a:gd name="T8" fmla="*/ 10 w 26"/>
                <a:gd name="T9" fmla="*/ 0 h 26"/>
                <a:gd name="T10" fmla="*/ 5 w 26"/>
                <a:gd name="T11" fmla="*/ 2 h 26"/>
                <a:gd name="T12" fmla="*/ 1 w 26"/>
                <a:gd name="T13" fmla="*/ 6 h 26"/>
                <a:gd name="T14" fmla="*/ 0 w 26"/>
                <a:gd name="T15" fmla="*/ 10 h 26"/>
                <a:gd name="T16" fmla="*/ 0 w 26"/>
                <a:gd name="T17" fmla="*/ 16 h 26"/>
                <a:gd name="T18" fmla="*/ 1 w 26"/>
                <a:gd name="T19" fmla="*/ 20 h 26"/>
                <a:gd name="T20" fmla="*/ 5 w 26"/>
                <a:gd name="T21" fmla="*/ 23 h 26"/>
                <a:gd name="T22" fmla="*/ 10 w 26"/>
                <a:gd name="T23" fmla="*/ 26 h 26"/>
                <a:gd name="T24" fmla="*/ 16 w 26"/>
                <a:gd name="T25" fmla="*/ 26 h 26"/>
                <a:gd name="T26" fmla="*/ 20 w 26"/>
                <a:gd name="T27" fmla="*/ 23 h 26"/>
                <a:gd name="T28" fmla="*/ 24 w 26"/>
                <a:gd name="T29" fmla="*/ 20 h 26"/>
                <a:gd name="T30" fmla="*/ 26 w 26"/>
                <a:gd name="T31" fmla="*/ 16 h 26"/>
                <a:gd name="T32" fmla="*/ 26 w 26"/>
                <a:gd name="T33" fmla="*/ 13 h 26"/>
                <a:gd name="T34" fmla="*/ 24 w 26"/>
                <a:gd name="T35" fmla="*/ 7 h 26"/>
                <a:gd name="T36" fmla="*/ 21 w 26"/>
                <a:gd name="T37" fmla="*/ 3 h 26"/>
                <a:gd name="T38" fmla="*/ 17 w 26"/>
                <a:gd name="T39" fmla="*/ 2 h 26"/>
                <a:gd name="T40" fmla="*/ 13 w 26"/>
                <a:gd name="T41" fmla="*/ 0 h 26"/>
                <a:gd name="T42" fmla="*/ 8 w 26"/>
                <a:gd name="T43" fmla="*/ 2 h 26"/>
                <a:gd name="T44" fmla="*/ 4 w 26"/>
                <a:gd name="T45" fmla="*/ 3 h 26"/>
                <a:gd name="T46" fmla="*/ 1 w 26"/>
                <a:gd name="T47" fmla="*/ 7 h 26"/>
                <a:gd name="T48" fmla="*/ 0 w 26"/>
                <a:gd name="T49" fmla="*/ 13 h 26"/>
                <a:gd name="T50" fmla="*/ 1 w 26"/>
                <a:gd name="T51" fmla="*/ 18 h 26"/>
                <a:gd name="T52" fmla="*/ 4 w 26"/>
                <a:gd name="T53" fmla="*/ 22 h 26"/>
                <a:gd name="T54" fmla="*/ 8 w 26"/>
                <a:gd name="T55" fmla="*/ 25 h 26"/>
                <a:gd name="T56" fmla="*/ 13 w 26"/>
                <a:gd name="T57" fmla="*/ 26 h 26"/>
                <a:gd name="T58" fmla="*/ 17 w 26"/>
                <a:gd name="T59" fmla="*/ 25 h 26"/>
                <a:gd name="T60" fmla="*/ 21 w 26"/>
                <a:gd name="T61" fmla="*/ 22 h 26"/>
                <a:gd name="T62" fmla="*/ 24 w 26"/>
                <a:gd name="T63" fmla="*/ 18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6" y="7"/>
                  </a:lnTo>
                  <a:lnTo>
                    <a:pt x="24" y="6"/>
                  </a:lnTo>
                  <a:lnTo>
                    <a:pt x="23" y="3"/>
                  </a:lnTo>
                  <a:lnTo>
                    <a:pt x="20" y="2"/>
                  </a:lnTo>
                  <a:lnTo>
                    <a:pt x="18" y="0"/>
                  </a:lnTo>
                  <a:lnTo>
                    <a:pt x="16" y="0"/>
                  </a:lnTo>
                  <a:lnTo>
                    <a:pt x="13" y="0"/>
                  </a:lnTo>
                  <a:lnTo>
                    <a:pt x="10" y="0"/>
                  </a:lnTo>
                  <a:lnTo>
                    <a:pt x="7" y="0"/>
                  </a:lnTo>
                  <a:lnTo>
                    <a:pt x="5" y="2"/>
                  </a:lnTo>
                  <a:lnTo>
                    <a:pt x="3" y="3"/>
                  </a:lnTo>
                  <a:lnTo>
                    <a:pt x="1" y="6"/>
                  </a:lnTo>
                  <a:lnTo>
                    <a:pt x="1" y="7"/>
                  </a:lnTo>
                  <a:lnTo>
                    <a:pt x="0" y="10"/>
                  </a:lnTo>
                  <a:lnTo>
                    <a:pt x="0" y="13"/>
                  </a:lnTo>
                  <a:lnTo>
                    <a:pt x="0" y="16"/>
                  </a:lnTo>
                  <a:lnTo>
                    <a:pt x="1" y="18"/>
                  </a:lnTo>
                  <a:lnTo>
                    <a:pt x="1" y="20"/>
                  </a:lnTo>
                  <a:lnTo>
                    <a:pt x="3" y="22"/>
                  </a:lnTo>
                  <a:lnTo>
                    <a:pt x="5" y="23"/>
                  </a:lnTo>
                  <a:lnTo>
                    <a:pt x="7" y="25"/>
                  </a:lnTo>
                  <a:lnTo>
                    <a:pt x="10" y="26"/>
                  </a:lnTo>
                  <a:lnTo>
                    <a:pt x="13" y="26"/>
                  </a:lnTo>
                  <a:lnTo>
                    <a:pt x="16" y="26"/>
                  </a:lnTo>
                  <a:lnTo>
                    <a:pt x="18" y="25"/>
                  </a:lnTo>
                  <a:lnTo>
                    <a:pt x="20" y="23"/>
                  </a:lnTo>
                  <a:lnTo>
                    <a:pt x="23" y="22"/>
                  </a:lnTo>
                  <a:lnTo>
                    <a:pt x="24" y="20"/>
                  </a:lnTo>
                  <a:lnTo>
                    <a:pt x="26" y="18"/>
                  </a:lnTo>
                  <a:lnTo>
                    <a:pt x="26" y="16"/>
                  </a:lnTo>
                  <a:lnTo>
                    <a:pt x="26" y="13"/>
                  </a:lnTo>
                  <a:lnTo>
                    <a:pt x="26" y="13"/>
                  </a:lnTo>
                  <a:lnTo>
                    <a:pt x="26" y="10"/>
                  </a:lnTo>
                  <a:lnTo>
                    <a:pt x="24" y="7"/>
                  </a:lnTo>
                  <a:lnTo>
                    <a:pt x="23" y="6"/>
                  </a:lnTo>
                  <a:lnTo>
                    <a:pt x="21" y="3"/>
                  </a:lnTo>
                  <a:lnTo>
                    <a:pt x="20" y="2"/>
                  </a:lnTo>
                  <a:lnTo>
                    <a:pt x="17" y="2"/>
                  </a:lnTo>
                  <a:lnTo>
                    <a:pt x="16" y="0"/>
                  </a:lnTo>
                  <a:lnTo>
                    <a:pt x="13" y="0"/>
                  </a:lnTo>
                  <a:lnTo>
                    <a:pt x="10" y="0"/>
                  </a:lnTo>
                  <a:lnTo>
                    <a:pt x="8" y="2"/>
                  </a:lnTo>
                  <a:lnTo>
                    <a:pt x="5" y="2"/>
                  </a:lnTo>
                  <a:lnTo>
                    <a:pt x="4" y="3"/>
                  </a:lnTo>
                  <a:lnTo>
                    <a:pt x="3" y="6"/>
                  </a:lnTo>
                  <a:lnTo>
                    <a:pt x="1" y="7"/>
                  </a:lnTo>
                  <a:lnTo>
                    <a:pt x="0" y="10"/>
                  </a:lnTo>
                  <a:lnTo>
                    <a:pt x="0" y="13"/>
                  </a:lnTo>
                  <a:lnTo>
                    <a:pt x="0" y="16"/>
                  </a:lnTo>
                  <a:lnTo>
                    <a:pt x="1" y="18"/>
                  </a:lnTo>
                  <a:lnTo>
                    <a:pt x="3" y="20"/>
                  </a:lnTo>
                  <a:lnTo>
                    <a:pt x="4" y="22"/>
                  </a:lnTo>
                  <a:lnTo>
                    <a:pt x="5" y="23"/>
                  </a:lnTo>
                  <a:lnTo>
                    <a:pt x="8" y="25"/>
                  </a:lnTo>
                  <a:lnTo>
                    <a:pt x="10" y="25"/>
                  </a:lnTo>
                  <a:lnTo>
                    <a:pt x="13" y="26"/>
                  </a:lnTo>
                  <a:lnTo>
                    <a:pt x="16" y="25"/>
                  </a:lnTo>
                  <a:lnTo>
                    <a:pt x="17" y="25"/>
                  </a:lnTo>
                  <a:lnTo>
                    <a:pt x="20" y="23"/>
                  </a:lnTo>
                  <a:lnTo>
                    <a:pt x="21" y="22"/>
                  </a:lnTo>
                  <a:lnTo>
                    <a:pt x="23" y="20"/>
                  </a:lnTo>
                  <a:lnTo>
                    <a:pt x="24" y="18"/>
                  </a:lnTo>
                  <a:lnTo>
                    <a:pt x="26"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4" name="Freeform 1864"/>
            <p:cNvSpPr>
              <a:spLocks/>
            </p:cNvSpPr>
            <p:nvPr/>
          </p:nvSpPr>
          <p:spPr bwMode="auto">
            <a:xfrm>
              <a:off x="3975" y="2560"/>
              <a:ext cx="26" cy="26"/>
            </a:xfrm>
            <a:custGeom>
              <a:avLst/>
              <a:gdLst>
                <a:gd name="T0" fmla="*/ 26 w 26"/>
                <a:gd name="T1" fmla="*/ 10 h 26"/>
                <a:gd name="T2" fmla="*/ 23 w 26"/>
                <a:gd name="T3" fmla="*/ 6 h 26"/>
                <a:gd name="T4" fmla="*/ 20 w 26"/>
                <a:gd name="T5" fmla="*/ 2 h 26"/>
                <a:gd name="T6" fmla="*/ 16 w 26"/>
                <a:gd name="T7" fmla="*/ 0 h 26"/>
                <a:gd name="T8" fmla="*/ 10 w 26"/>
                <a:gd name="T9" fmla="*/ 0 h 26"/>
                <a:gd name="T10" fmla="*/ 5 w 26"/>
                <a:gd name="T11" fmla="*/ 2 h 26"/>
                <a:gd name="T12" fmla="*/ 3 w 26"/>
                <a:gd name="T13" fmla="*/ 6 h 26"/>
                <a:gd name="T14" fmla="*/ 0 w 26"/>
                <a:gd name="T15" fmla="*/ 10 h 26"/>
                <a:gd name="T16" fmla="*/ 0 w 26"/>
                <a:gd name="T17" fmla="*/ 16 h 26"/>
                <a:gd name="T18" fmla="*/ 3 w 26"/>
                <a:gd name="T19" fmla="*/ 20 h 26"/>
                <a:gd name="T20" fmla="*/ 5 w 26"/>
                <a:gd name="T21" fmla="*/ 23 h 26"/>
                <a:gd name="T22" fmla="*/ 10 w 26"/>
                <a:gd name="T23" fmla="*/ 25 h 26"/>
                <a:gd name="T24" fmla="*/ 16 w 26"/>
                <a:gd name="T25" fmla="*/ 25 h 26"/>
                <a:gd name="T26" fmla="*/ 20 w 26"/>
                <a:gd name="T27" fmla="*/ 23 h 26"/>
                <a:gd name="T28" fmla="*/ 23 w 26"/>
                <a:gd name="T29" fmla="*/ 20 h 26"/>
                <a:gd name="T30" fmla="*/ 26 w 26"/>
                <a:gd name="T31" fmla="*/ 16 h 26"/>
                <a:gd name="T32" fmla="*/ 26 w 26"/>
                <a:gd name="T33" fmla="*/ 13 h 26"/>
                <a:gd name="T34" fmla="*/ 24 w 26"/>
                <a:gd name="T35" fmla="*/ 7 h 26"/>
                <a:gd name="T36" fmla="*/ 21 w 26"/>
                <a:gd name="T37" fmla="*/ 5 h 26"/>
                <a:gd name="T38" fmla="*/ 17 w 26"/>
                <a:gd name="T39" fmla="*/ 2 h 26"/>
                <a:gd name="T40" fmla="*/ 13 w 26"/>
                <a:gd name="T41" fmla="*/ 0 h 26"/>
                <a:gd name="T42" fmla="*/ 8 w 26"/>
                <a:gd name="T43" fmla="*/ 2 h 26"/>
                <a:gd name="T44" fmla="*/ 4 w 26"/>
                <a:gd name="T45" fmla="*/ 5 h 26"/>
                <a:gd name="T46" fmla="*/ 1 w 26"/>
                <a:gd name="T47" fmla="*/ 7 h 26"/>
                <a:gd name="T48" fmla="*/ 1 w 26"/>
                <a:gd name="T49" fmla="*/ 13 h 26"/>
                <a:gd name="T50" fmla="*/ 1 w 26"/>
                <a:gd name="T51" fmla="*/ 18 h 26"/>
                <a:gd name="T52" fmla="*/ 4 w 26"/>
                <a:gd name="T53" fmla="*/ 22 h 26"/>
                <a:gd name="T54" fmla="*/ 8 w 26"/>
                <a:gd name="T55" fmla="*/ 25 h 26"/>
                <a:gd name="T56" fmla="*/ 13 w 26"/>
                <a:gd name="T57" fmla="*/ 25 h 26"/>
                <a:gd name="T58" fmla="*/ 17 w 26"/>
                <a:gd name="T59" fmla="*/ 25 h 26"/>
                <a:gd name="T60" fmla="*/ 21 w 26"/>
                <a:gd name="T61" fmla="*/ 22 h 26"/>
                <a:gd name="T62" fmla="*/ 24 w 26"/>
                <a:gd name="T63" fmla="*/ 18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4" y="7"/>
                  </a:lnTo>
                  <a:lnTo>
                    <a:pt x="23" y="6"/>
                  </a:lnTo>
                  <a:lnTo>
                    <a:pt x="21" y="3"/>
                  </a:lnTo>
                  <a:lnTo>
                    <a:pt x="20" y="2"/>
                  </a:lnTo>
                  <a:lnTo>
                    <a:pt x="17" y="2"/>
                  </a:lnTo>
                  <a:lnTo>
                    <a:pt x="16" y="0"/>
                  </a:lnTo>
                  <a:lnTo>
                    <a:pt x="13" y="0"/>
                  </a:lnTo>
                  <a:lnTo>
                    <a:pt x="10" y="0"/>
                  </a:lnTo>
                  <a:lnTo>
                    <a:pt x="8" y="2"/>
                  </a:lnTo>
                  <a:lnTo>
                    <a:pt x="5" y="2"/>
                  </a:lnTo>
                  <a:lnTo>
                    <a:pt x="4" y="3"/>
                  </a:lnTo>
                  <a:lnTo>
                    <a:pt x="3" y="6"/>
                  </a:lnTo>
                  <a:lnTo>
                    <a:pt x="1" y="7"/>
                  </a:lnTo>
                  <a:lnTo>
                    <a:pt x="0" y="10"/>
                  </a:lnTo>
                  <a:lnTo>
                    <a:pt x="0" y="13"/>
                  </a:lnTo>
                  <a:lnTo>
                    <a:pt x="0" y="16"/>
                  </a:lnTo>
                  <a:lnTo>
                    <a:pt x="1" y="18"/>
                  </a:lnTo>
                  <a:lnTo>
                    <a:pt x="3" y="20"/>
                  </a:lnTo>
                  <a:lnTo>
                    <a:pt x="4" y="22"/>
                  </a:lnTo>
                  <a:lnTo>
                    <a:pt x="5" y="23"/>
                  </a:lnTo>
                  <a:lnTo>
                    <a:pt x="8" y="25"/>
                  </a:lnTo>
                  <a:lnTo>
                    <a:pt x="10" y="25"/>
                  </a:lnTo>
                  <a:lnTo>
                    <a:pt x="13" y="26"/>
                  </a:lnTo>
                  <a:lnTo>
                    <a:pt x="16" y="25"/>
                  </a:lnTo>
                  <a:lnTo>
                    <a:pt x="17" y="25"/>
                  </a:lnTo>
                  <a:lnTo>
                    <a:pt x="20" y="23"/>
                  </a:lnTo>
                  <a:lnTo>
                    <a:pt x="21" y="22"/>
                  </a:lnTo>
                  <a:lnTo>
                    <a:pt x="23" y="20"/>
                  </a:lnTo>
                  <a:lnTo>
                    <a:pt x="24" y="18"/>
                  </a:lnTo>
                  <a:lnTo>
                    <a:pt x="26" y="16"/>
                  </a:lnTo>
                  <a:lnTo>
                    <a:pt x="26" y="13"/>
                  </a:lnTo>
                  <a:lnTo>
                    <a:pt x="26" y="13"/>
                  </a:lnTo>
                  <a:lnTo>
                    <a:pt x="24" y="10"/>
                  </a:lnTo>
                  <a:lnTo>
                    <a:pt x="24" y="7"/>
                  </a:lnTo>
                  <a:lnTo>
                    <a:pt x="23" y="6"/>
                  </a:lnTo>
                  <a:lnTo>
                    <a:pt x="21" y="5"/>
                  </a:lnTo>
                  <a:lnTo>
                    <a:pt x="20" y="3"/>
                  </a:lnTo>
                  <a:lnTo>
                    <a:pt x="17" y="2"/>
                  </a:lnTo>
                  <a:lnTo>
                    <a:pt x="16" y="0"/>
                  </a:lnTo>
                  <a:lnTo>
                    <a:pt x="13" y="0"/>
                  </a:lnTo>
                  <a:lnTo>
                    <a:pt x="10" y="0"/>
                  </a:lnTo>
                  <a:lnTo>
                    <a:pt x="8" y="2"/>
                  </a:lnTo>
                  <a:lnTo>
                    <a:pt x="5" y="3"/>
                  </a:lnTo>
                  <a:lnTo>
                    <a:pt x="4" y="5"/>
                  </a:lnTo>
                  <a:lnTo>
                    <a:pt x="3" y="6"/>
                  </a:lnTo>
                  <a:lnTo>
                    <a:pt x="1" y="7"/>
                  </a:lnTo>
                  <a:lnTo>
                    <a:pt x="1" y="10"/>
                  </a:lnTo>
                  <a:lnTo>
                    <a:pt x="1" y="13"/>
                  </a:lnTo>
                  <a:lnTo>
                    <a:pt x="1" y="15"/>
                  </a:lnTo>
                  <a:lnTo>
                    <a:pt x="1" y="18"/>
                  </a:lnTo>
                  <a:lnTo>
                    <a:pt x="3" y="20"/>
                  </a:lnTo>
                  <a:lnTo>
                    <a:pt x="4" y="22"/>
                  </a:lnTo>
                  <a:lnTo>
                    <a:pt x="5" y="23"/>
                  </a:lnTo>
                  <a:lnTo>
                    <a:pt x="8" y="25"/>
                  </a:lnTo>
                  <a:lnTo>
                    <a:pt x="10" y="25"/>
                  </a:lnTo>
                  <a:lnTo>
                    <a:pt x="13" y="25"/>
                  </a:lnTo>
                  <a:lnTo>
                    <a:pt x="16" y="25"/>
                  </a:lnTo>
                  <a:lnTo>
                    <a:pt x="17" y="25"/>
                  </a:lnTo>
                  <a:lnTo>
                    <a:pt x="20" y="23"/>
                  </a:lnTo>
                  <a:lnTo>
                    <a:pt x="21" y="22"/>
                  </a:lnTo>
                  <a:lnTo>
                    <a:pt x="23" y="20"/>
                  </a:lnTo>
                  <a:lnTo>
                    <a:pt x="24" y="18"/>
                  </a:lnTo>
                  <a:lnTo>
                    <a:pt x="24" y="15"/>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5" name="Freeform 1865"/>
            <p:cNvSpPr>
              <a:spLocks/>
            </p:cNvSpPr>
            <p:nvPr/>
          </p:nvSpPr>
          <p:spPr bwMode="auto">
            <a:xfrm>
              <a:off x="3976" y="2560"/>
              <a:ext cx="25" cy="25"/>
            </a:xfrm>
            <a:custGeom>
              <a:avLst/>
              <a:gdLst>
                <a:gd name="T0" fmla="*/ 23 w 25"/>
                <a:gd name="T1" fmla="*/ 10 h 25"/>
                <a:gd name="T2" fmla="*/ 22 w 25"/>
                <a:gd name="T3" fmla="*/ 6 h 25"/>
                <a:gd name="T4" fmla="*/ 19 w 25"/>
                <a:gd name="T5" fmla="*/ 3 h 25"/>
                <a:gd name="T6" fmla="*/ 15 w 25"/>
                <a:gd name="T7" fmla="*/ 0 h 25"/>
                <a:gd name="T8" fmla="*/ 9 w 25"/>
                <a:gd name="T9" fmla="*/ 0 h 25"/>
                <a:gd name="T10" fmla="*/ 4 w 25"/>
                <a:gd name="T11" fmla="*/ 3 h 25"/>
                <a:gd name="T12" fmla="*/ 2 w 25"/>
                <a:gd name="T13" fmla="*/ 6 h 25"/>
                <a:gd name="T14" fmla="*/ 0 w 25"/>
                <a:gd name="T15" fmla="*/ 10 h 25"/>
                <a:gd name="T16" fmla="*/ 0 w 25"/>
                <a:gd name="T17" fmla="*/ 15 h 25"/>
                <a:gd name="T18" fmla="*/ 2 w 25"/>
                <a:gd name="T19" fmla="*/ 20 h 25"/>
                <a:gd name="T20" fmla="*/ 4 w 25"/>
                <a:gd name="T21" fmla="*/ 23 h 25"/>
                <a:gd name="T22" fmla="*/ 9 w 25"/>
                <a:gd name="T23" fmla="*/ 25 h 25"/>
                <a:gd name="T24" fmla="*/ 15 w 25"/>
                <a:gd name="T25" fmla="*/ 25 h 25"/>
                <a:gd name="T26" fmla="*/ 19 w 25"/>
                <a:gd name="T27" fmla="*/ 23 h 25"/>
                <a:gd name="T28" fmla="*/ 22 w 25"/>
                <a:gd name="T29" fmla="*/ 20 h 25"/>
                <a:gd name="T30" fmla="*/ 23 w 25"/>
                <a:gd name="T31" fmla="*/ 15 h 25"/>
                <a:gd name="T32" fmla="*/ 23 w 25"/>
                <a:gd name="T33" fmla="*/ 13 h 25"/>
                <a:gd name="T34" fmla="*/ 23 w 25"/>
                <a:gd name="T35" fmla="*/ 9 h 25"/>
                <a:gd name="T36" fmla="*/ 20 w 25"/>
                <a:gd name="T37" fmla="*/ 5 h 25"/>
                <a:gd name="T38" fmla="*/ 16 w 25"/>
                <a:gd name="T39" fmla="*/ 2 h 25"/>
                <a:gd name="T40" fmla="*/ 12 w 25"/>
                <a:gd name="T41" fmla="*/ 2 h 25"/>
                <a:gd name="T42" fmla="*/ 7 w 25"/>
                <a:gd name="T43" fmla="*/ 2 h 25"/>
                <a:gd name="T44" fmla="*/ 3 w 25"/>
                <a:gd name="T45" fmla="*/ 5 h 25"/>
                <a:gd name="T46" fmla="*/ 0 w 25"/>
                <a:gd name="T47" fmla="*/ 9 h 25"/>
                <a:gd name="T48" fmla="*/ 0 w 25"/>
                <a:gd name="T49" fmla="*/ 13 h 25"/>
                <a:gd name="T50" fmla="*/ 0 w 25"/>
                <a:gd name="T51" fmla="*/ 18 h 25"/>
                <a:gd name="T52" fmla="*/ 3 w 25"/>
                <a:gd name="T53" fmla="*/ 22 h 25"/>
                <a:gd name="T54" fmla="*/ 7 w 25"/>
                <a:gd name="T55" fmla="*/ 23 h 25"/>
                <a:gd name="T56" fmla="*/ 12 w 25"/>
                <a:gd name="T57" fmla="*/ 25 h 25"/>
                <a:gd name="T58" fmla="*/ 16 w 25"/>
                <a:gd name="T59" fmla="*/ 23 h 25"/>
                <a:gd name="T60" fmla="*/ 20 w 25"/>
                <a:gd name="T61" fmla="*/ 22 h 25"/>
                <a:gd name="T62" fmla="*/ 23 w 25"/>
                <a:gd name="T63" fmla="*/ 18 h 25"/>
                <a:gd name="T64" fmla="*/ 23 w 25"/>
                <a:gd name="T6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25" y="13"/>
                  </a:moveTo>
                  <a:lnTo>
                    <a:pt x="23" y="10"/>
                  </a:lnTo>
                  <a:lnTo>
                    <a:pt x="23" y="7"/>
                  </a:lnTo>
                  <a:lnTo>
                    <a:pt x="22" y="6"/>
                  </a:lnTo>
                  <a:lnTo>
                    <a:pt x="20" y="5"/>
                  </a:lnTo>
                  <a:lnTo>
                    <a:pt x="19" y="3"/>
                  </a:lnTo>
                  <a:lnTo>
                    <a:pt x="16" y="2"/>
                  </a:lnTo>
                  <a:lnTo>
                    <a:pt x="15" y="0"/>
                  </a:lnTo>
                  <a:lnTo>
                    <a:pt x="12" y="0"/>
                  </a:lnTo>
                  <a:lnTo>
                    <a:pt x="9" y="0"/>
                  </a:lnTo>
                  <a:lnTo>
                    <a:pt x="7" y="2"/>
                  </a:lnTo>
                  <a:lnTo>
                    <a:pt x="4" y="3"/>
                  </a:lnTo>
                  <a:lnTo>
                    <a:pt x="3" y="5"/>
                  </a:lnTo>
                  <a:lnTo>
                    <a:pt x="2" y="6"/>
                  </a:lnTo>
                  <a:lnTo>
                    <a:pt x="0" y="7"/>
                  </a:lnTo>
                  <a:lnTo>
                    <a:pt x="0" y="10"/>
                  </a:lnTo>
                  <a:lnTo>
                    <a:pt x="0" y="13"/>
                  </a:lnTo>
                  <a:lnTo>
                    <a:pt x="0" y="15"/>
                  </a:lnTo>
                  <a:lnTo>
                    <a:pt x="0" y="18"/>
                  </a:lnTo>
                  <a:lnTo>
                    <a:pt x="2" y="20"/>
                  </a:lnTo>
                  <a:lnTo>
                    <a:pt x="3" y="22"/>
                  </a:lnTo>
                  <a:lnTo>
                    <a:pt x="4" y="23"/>
                  </a:lnTo>
                  <a:lnTo>
                    <a:pt x="7" y="25"/>
                  </a:lnTo>
                  <a:lnTo>
                    <a:pt x="9" y="25"/>
                  </a:lnTo>
                  <a:lnTo>
                    <a:pt x="12" y="25"/>
                  </a:lnTo>
                  <a:lnTo>
                    <a:pt x="15" y="25"/>
                  </a:lnTo>
                  <a:lnTo>
                    <a:pt x="16" y="25"/>
                  </a:lnTo>
                  <a:lnTo>
                    <a:pt x="19" y="23"/>
                  </a:lnTo>
                  <a:lnTo>
                    <a:pt x="20" y="22"/>
                  </a:lnTo>
                  <a:lnTo>
                    <a:pt x="22" y="20"/>
                  </a:lnTo>
                  <a:lnTo>
                    <a:pt x="23" y="18"/>
                  </a:lnTo>
                  <a:lnTo>
                    <a:pt x="23" y="15"/>
                  </a:lnTo>
                  <a:lnTo>
                    <a:pt x="25" y="13"/>
                  </a:lnTo>
                  <a:lnTo>
                    <a:pt x="23" y="13"/>
                  </a:lnTo>
                  <a:lnTo>
                    <a:pt x="23" y="10"/>
                  </a:lnTo>
                  <a:lnTo>
                    <a:pt x="23" y="9"/>
                  </a:lnTo>
                  <a:lnTo>
                    <a:pt x="22" y="6"/>
                  </a:lnTo>
                  <a:lnTo>
                    <a:pt x="20" y="5"/>
                  </a:lnTo>
                  <a:lnTo>
                    <a:pt x="19" y="3"/>
                  </a:lnTo>
                  <a:lnTo>
                    <a:pt x="16" y="2"/>
                  </a:lnTo>
                  <a:lnTo>
                    <a:pt x="15" y="2"/>
                  </a:lnTo>
                  <a:lnTo>
                    <a:pt x="12" y="2"/>
                  </a:lnTo>
                  <a:lnTo>
                    <a:pt x="9" y="2"/>
                  </a:lnTo>
                  <a:lnTo>
                    <a:pt x="7" y="2"/>
                  </a:lnTo>
                  <a:lnTo>
                    <a:pt x="4" y="3"/>
                  </a:lnTo>
                  <a:lnTo>
                    <a:pt x="3" y="5"/>
                  </a:lnTo>
                  <a:lnTo>
                    <a:pt x="2" y="6"/>
                  </a:lnTo>
                  <a:lnTo>
                    <a:pt x="0" y="9"/>
                  </a:lnTo>
                  <a:lnTo>
                    <a:pt x="0" y="10"/>
                  </a:lnTo>
                  <a:lnTo>
                    <a:pt x="0" y="13"/>
                  </a:lnTo>
                  <a:lnTo>
                    <a:pt x="0" y="15"/>
                  </a:lnTo>
                  <a:lnTo>
                    <a:pt x="0" y="18"/>
                  </a:lnTo>
                  <a:lnTo>
                    <a:pt x="2" y="19"/>
                  </a:lnTo>
                  <a:lnTo>
                    <a:pt x="3" y="22"/>
                  </a:lnTo>
                  <a:lnTo>
                    <a:pt x="4" y="23"/>
                  </a:lnTo>
                  <a:lnTo>
                    <a:pt x="7" y="23"/>
                  </a:lnTo>
                  <a:lnTo>
                    <a:pt x="9" y="25"/>
                  </a:lnTo>
                  <a:lnTo>
                    <a:pt x="12" y="25"/>
                  </a:lnTo>
                  <a:lnTo>
                    <a:pt x="15" y="25"/>
                  </a:lnTo>
                  <a:lnTo>
                    <a:pt x="16" y="23"/>
                  </a:lnTo>
                  <a:lnTo>
                    <a:pt x="19" y="23"/>
                  </a:lnTo>
                  <a:lnTo>
                    <a:pt x="20" y="22"/>
                  </a:lnTo>
                  <a:lnTo>
                    <a:pt x="22" y="19"/>
                  </a:lnTo>
                  <a:lnTo>
                    <a:pt x="23" y="18"/>
                  </a:lnTo>
                  <a:lnTo>
                    <a:pt x="23" y="15"/>
                  </a:lnTo>
                  <a:lnTo>
                    <a:pt x="23" y="13"/>
                  </a:lnTo>
                  <a:lnTo>
                    <a:pt x="25" y="13"/>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6" name="Freeform 1866"/>
            <p:cNvSpPr>
              <a:spLocks/>
            </p:cNvSpPr>
            <p:nvPr/>
          </p:nvSpPr>
          <p:spPr bwMode="auto">
            <a:xfrm>
              <a:off x="3976" y="2562"/>
              <a:ext cx="23" cy="23"/>
            </a:xfrm>
            <a:custGeom>
              <a:avLst/>
              <a:gdLst>
                <a:gd name="T0" fmla="*/ 23 w 23"/>
                <a:gd name="T1" fmla="*/ 8 h 23"/>
                <a:gd name="T2" fmla="*/ 22 w 23"/>
                <a:gd name="T3" fmla="*/ 4 h 23"/>
                <a:gd name="T4" fmla="*/ 19 w 23"/>
                <a:gd name="T5" fmla="*/ 1 h 23"/>
                <a:gd name="T6" fmla="*/ 15 w 23"/>
                <a:gd name="T7" fmla="*/ 0 h 23"/>
                <a:gd name="T8" fmla="*/ 9 w 23"/>
                <a:gd name="T9" fmla="*/ 0 h 23"/>
                <a:gd name="T10" fmla="*/ 4 w 23"/>
                <a:gd name="T11" fmla="*/ 1 h 23"/>
                <a:gd name="T12" fmla="*/ 2 w 23"/>
                <a:gd name="T13" fmla="*/ 4 h 23"/>
                <a:gd name="T14" fmla="*/ 0 w 23"/>
                <a:gd name="T15" fmla="*/ 8 h 23"/>
                <a:gd name="T16" fmla="*/ 0 w 23"/>
                <a:gd name="T17" fmla="*/ 13 h 23"/>
                <a:gd name="T18" fmla="*/ 2 w 23"/>
                <a:gd name="T19" fmla="*/ 17 h 23"/>
                <a:gd name="T20" fmla="*/ 4 w 23"/>
                <a:gd name="T21" fmla="*/ 21 h 23"/>
                <a:gd name="T22" fmla="*/ 9 w 23"/>
                <a:gd name="T23" fmla="*/ 23 h 23"/>
                <a:gd name="T24" fmla="*/ 15 w 23"/>
                <a:gd name="T25" fmla="*/ 23 h 23"/>
                <a:gd name="T26" fmla="*/ 19 w 23"/>
                <a:gd name="T27" fmla="*/ 21 h 23"/>
                <a:gd name="T28" fmla="*/ 22 w 23"/>
                <a:gd name="T29" fmla="*/ 17 h 23"/>
                <a:gd name="T30" fmla="*/ 23 w 23"/>
                <a:gd name="T31" fmla="*/ 13 h 23"/>
                <a:gd name="T32" fmla="*/ 23 w 23"/>
                <a:gd name="T33" fmla="*/ 11 h 23"/>
                <a:gd name="T34" fmla="*/ 22 w 23"/>
                <a:gd name="T35" fmla="*/ 7 h 23"/>
                <a:gd name="T36" fmla="*/ 20 w 23"/>
                <a:gd name="T37" fmla="*/ 3 h 23"/>
                <a:gd name="T38" fmla="*/ 16 w 23"/>
                <a:gd name="T39" fmla="*/ 1 h 23"/>
                <a:gd name="T40" fmla="*/ 12 w 23"/>
                <a:gd name="T41" fmla="*/ 0 h 23"/>
                <a:gd name="T42" fmla="*/ 7 w 23"/>
                <a:gd name="T43" fmla="*/ 1 h 23"/>
                <a:gd name="T44" fmla="*/ 3 w 23"/>
                <a:gd name="T45" fmla="*/ 3 h 23"/>
                <a:gd name="T46" fmla="*/ 2 w 23"/>
                <a:gd name="T47" fmla="*/ 7 h 23"/>
                <a:gd name="T48" fmla="*/ 0 w 23"/>
                <a:gd name="T49" fmla="*/ 11 h 23"/>
                <a:gd name="T50" fmla="*/ 2 w 23"/>
                <a:gd name="T51" fmla="*/ 16 h 23"/>
                <a:gd name="T52" fmla="*/ 3 w 23"/>
                <a:gd name="T53" fmla="*/ 18 h 23"/>
                <a:gd name="T54" fmla="*/ 7 w 23"/>
                <a:gd name="T55" fmla="*/ 21 h 23"/>
                <a:gd name="T56" fmla="*/ 12 w 23"/>
                <a:gd name="T57" fmla="*/ 23 h 23"/>
                <a:gd name="T58" fmla="*/ 16 w 23"/>
                <a:gd name="T59" fmla="*/ 21 h 23"/>
                <a:gd name="T60" fmla="*/ 20 w 23"/>
                <a:gd name="T61" fmla="*/ 18 h 23"/>
                <a:gd name="T62" fmla="*/ 22 w 23"/>
                <a:gd name="T63" fmla="*/ 16 h 23"/>
                <a:gd name="T64" fmla="*/ 23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8"/>
                  </a:lnTo>
                  <a:lnTo>
                    <a:pt x="23" y="7"/>
                  </a:lnTo>
                  <a:lnTo>
                    <a:pt x="22" y="4"/>
                  </a:lnTo>
                  <a:lnTo>
                    <a:pt x="20" y="3"/>
                  </a:lnTo>
                  <a:lnTo>
                    <a:pt x="19" y="1"/>
                  </a:lnTo>
                  <a:lnTo>
                    <a:pt x="16" y="0"/>
                  </a:lnTo>
                  <a:lnTo>
                    <a:pt x="15" y="0"/>
                  </a:lnTo>
                  <a:lnTo>
                    <a:pt x="12" y="0"/>
                  </a:lnTo>
                  <a:lnTo>
                    <a:pt x="9" y="0"/>
                  </a:lnTo>
                  <a:lnTo>
                    <a:pt x="7" y="0"/>
                  </a:lnTo>
                  <a:lnTo>
                    <a:pt x="4" y="1"/>
                  </a:lnTo>
                  <a:lnTo>
                    <a:pt x="3" y="3"/>
                  </a:lnTo>
                  <a:lnTo>
                    <a:pt x="2" y="4"/>
                  </a:lnTo>
                  <a:lnTo>
                    <a:pt x="0" y="7"/>
                  </a:lnTo>
                  <a:lnTo>
                    <a:pt x="0" y="8"/>
                  </a:lnTo>
                  <a:lnTo>
                    <a:pt x="0" y="11"/>
                  </a:lnTo>
                  <a:lnTo>
                    <a:pt x="0" y="13"/>
                  </a:lnTo>
                  <a:lnTo>
                    <a:pt x="0" y="16"/>
                  </a:lnTo>
                  <a:lnTo>
                    <a:pt x="2" y="17"/>
                  </a:lnTo>
                  <a:lnTo>
                    <a:pt x="3" y="20"/>
                  </a:lnTo>
                  <a:lnTo>
                    <a:pt x="4" y="21"/>
                  </a:lnTo>
                  <a:lnTo>
                    <a:pt x="7" y="21"/>
                  </a:lnTo>
                  <a:lnTo>
                    <a:pt x="9" y="23"/>
                  </a:lnTo>
                  <a:lnTo>
                    <a:pt x="12" y="23"/>
                  </a:lnTo>
                  <a:lnTo>
                    <a:pt x="15" y="23"/>
                  </a:lnTo>
                  <a:lnTo>
                    <a:pt x="16" y="21"/>
                  </a:lnTo>
                  <a:lnTo>
                    <a:pt x="19" y="21"/>
                  </a:lnTo>
                  <a:lnTo>
                    <a:pt x="20" y="20"/>
                  </a:lnTo>
                  <a:lnTo>
                    <a:pt x="22" y="17"/>
                  </a:lnTo>
                  <a:lnTo>
                    <a:pt x="23" y="16"/>
                  </a:lnTo>
                  <a:lnTo>
                    <a:pt x="23" y="13"/>
                  </a:lnTo>
                  <a:lnTo>
                    <a:pt x="23" y="11"/>
                  </a:lnTo>
                  <a:lnTo>
                    <a:pt x="23" y="11"/>
                  </a:lnTo>
                  <a:lnTo>
                    <a:pt x="23" y="8"/>
                  </a:lnTo>
                  <a:lnTo>
                    <a:pt x="22" y="7"/>
                  </a:lnTo>
                  <a:lnTo>
                    <a:pt x="20" y="4"/>
                  </a:lnTo>
                  <a:lnTo>
                    <a:pt x="20" y="3"/>
                  </a:lnTo>
                  <a:lnTo>
                    <a:pt x="17" y="1"/>
                  </a:lnTo>
                  <a:lnTo>
                    <a:pt x="16" y="1"/>
                  </a:lnTo>
                  <a:lnTo>
                    <a:pt x="15" y="0"/>
                  </a:lnTo>
                  <a:lnTo>
                    <a:pt x="12" y="0"/>
                  </a:lnTo>
                  <a:lnTo>
                    <a:pt x="9" y="0"/>
                  </a:lnTo>
                  <a:lnTo>
                    <a:pt x="7" y="1"/>
                  </a:lnTo>
                  <a:lnTo>
                    <a:pt x="6" y="1"/>
                  </a:lnTo>
                  <a:lnTo>
                    <a:pt x="3" y="3"/>
                  </a:lnTo>
                  <a:lnTo>
                    <a:pt x="3" y="4"/>
                  </a:lnTo>
                  <a:lnTo>
                    <a:pt x="2" y="7"/>
                  </a:lnTo>
                  <a:lnTo>
                    <a:pt x="0" y="8"/>
                  </a:lnTo>
                  <a:lnTo>
                    <a:pt x="0" y="11"/>
                  </a:lnTo>
                  <a:lnTo>
                    <a:pt x="0" y="13"/>
                  </a:lnTo>
                  <a:lnTo>
                    <a:pt x="2" y="16"/>
                  </a:lnTo>
                  <a:lnTo>
                    <a:pt x="3" y="17"/>
                  </a:lnTo>
                  <a:lnTo>
                    <a:pt x="3" y="18"/>
                  </a:lnTo>
                  <a:lnTo>
                    <a:pt x="6" y="20"/>
                  </a:lnTo>
                  <a:lnTo>
                    <a:pt x="7" y="21"/>
                  </a:lnTo>
                  <a:lnTo>
                    <a:pt x="9" y="21"/>
                  </a:lnTo>
                  <a:lnTo>
                    <a:pt x="12" y="23"/>
                  </a:lnTo>
                  <a:lnTo>
                    <a:pt x="15" y="21"/>
                  </a:lnTo>
                  <a:lnTo>
                    <a:pt x="16" y="21"/>
                  </a:lnTo>
                  <a:lnTo>
                    <a:pt x="17" y="20"/>
                  </a:lnTo>
                  <a:lnTo>
                    <a:pt x="20" y="18"/>
                  </a:lnTo>
                  <a:lnTo>
                    <a:pt x="20" y="17"/>
                  </a:lnTo>
                  <a:lnTo>
                    <a:pt x="22" y="16"/>
                  </a:lnTo>
                  <a:lnTo>
                    <a:pt x="23" y="13"/>
                  </a:lnTo>
                  <a:lnTo>
                    <a:pt x="23" y="11"/>
                  </a:lnTo>
                  <a:lnTo>
                    <a:pt x="23" y="1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7" name="Freeform 1867"/>
            <p:cNvSpPr>
              <a:spLocks/>
            </p:cNvSpPr>
            <p:nvPr/>
          </p:nvSpPr>
          <p:spPr bwMode="auto">
            <a:xfrm>
              <a:off x="3976" y="2562"/>
              <a:ext cx="23" cy="23"/>
            </a:xfrm>
            <a:custGeom>
              <a:avLst/>
              <a:gdLst>
                <a:gd name="T0" fmla="*/ 23 w 23"/>
                <a:gd name="T1" fmla="*/ 8 h 23"/>
                <a:gd name="T2" fmla="*/ 20 w 23"/>
                <a:gd name="T3" fmla="*/ 4 h 23"/>
                <a:gd name="T4" fmla="*/ 17 w 23"/>
                <a:gd name="T5" fmla="*/ 1 h 23"/>
                <a:gd name="T6" fmla="*/ 15 w 23"/>
                <a:gd name="T7" fmla="*/ 0 h 23"/>
                <a:gd name="T8" fmla="*/ 9 w 23"/>
                <a:gd name="T9" fmla="*/ 0 h 23"/>
                <a:gd name="T10" fmla="*/ 6 w 23"/>
                <a:gd name="T11" fmla="*/ 1 h 23"/>
                <a:gd name="T12" fmla="*/ 3 w 23"/>
                <a:gd name="T13" fmla="*/ 4 h 23"/>
                <a:gd name="T14" fmla="*/ 0 w 23"/>
                <a:gd name="T15" fmla="*/ 8 h 23"/>
                <a:gd name="T16" fmla="*/ 0 w 23"/>
                <a:gd name="T17" fmla="*/ 13 h 23"/>
                <a:gd name="T18" fmla="*/ 3 w 23"/>
                <a:gd name="T19" fmla="*/ 17 h 23"/>
                <a:gd name="T20" fmla="*/ 6 w 23"/>
                <a:gd name="T21" fmla="*/ 20 h 23"/>
                <a:gd name="T22" fmla="*/ 9 w 23"/>
                <a:gd name="T23" fmla="*/ 21 h 23"/>
                <a:gd name="T24" fmla="*/ 15 w 23"/>
                <a:gd name="T25" fmla="*/ 21 h 23"/>
                <a:gd name="T26" fmla="*/ 17 w 23"/>
                <a:gd name="T27" fmla="*/ 20 h 23"/>
                <a:gd name="T28" fmla="*/ 20 w 23"/>
                <a:gd name="T29" fmla="*/ 17 h 23"/>
                <a:gd name="T30" fmla="*/ 23 w 23"/>
                <a:gd name="T31" fmla="*/ 13 h 23"/>
                <a:gd name="T32" fmla="*/ 22 w 23"/>
                <a:gd name="T33" fmla="*/ 11 h 23"/>
                <a:gd name="T34" fmla="*/ 22 w 23"/>
                <a:gd name="T35" fmla="*/ 7 h 23"/>
                <a:gd name="T36" fmla="*/ 19 w 23"/>
                <a:gd name="T37" fmla="*/ 3 h 23"/>
                <a:gd name="T38" fmla="*/ 16 w 23"/>
                <a:gd name="T39" fmla="*/ 1 h 23"/>
                <a:gd name="T40" fmla="*/ 12 w 23"/>
                <a:gd name="T41" fmla="*/ 0 h 23"/>
                <a:gd name="T42" fmla="*/ 7 w 23"/>
                <a:gd name="T43" fmla="*/ 1 h 23"/>
                <a:gd name="T44" fmla="*/ 4 w 23"/>
                <a:gd name="T45" fmla="*/ 3 h 23"/>
                <a:gd name="T46" fmla="*/ 2 w 23"/>
                <a:gd name="T47" fmla="*/ 7 h 23"/>
                <a:gd name="T48" fmla="*/ 2 w 23"/>
                <a:gd name="T49" fmla="*/ 11 h 23"/>
                <a:gd name="T50" fmla="*/ 2 w 23"/>
                <a:gd name="T51" fmla="*/ 16 h 23"/>
                <a:gd name="T52" fmla="*/ 4 w 23"/>
                <a:gd name="T53" fmla="*/ 18 h 23"/>
                <a:gd name="T54" fmla="*/ 7 w 23"/>
                <a:gd name="T55" fmla="*/ 21 h 23"/>
                <a:gd name="T56" fmla="*/ 12 w 23"/>
                <a:gd name="T57" fmla="*/ 21 h 23"/>
                <a:gd name="T58" fmla="*/ 16 w 23"/>
                <a:gd name="T59" fmla="*/ 21 h 23"/>
                <a:gd name="T60" fmla="*/ 19 w 23"/>
                <a:gd name="T61" fmla="*/ 18 h 23"/>
                <a:gd name="T62" fmla="*/ 22 w 23"/>
                <a:gd name="T63" fmla="*/ 16 h 23"/>
                <a:gd name="T64" fmla="*/ 22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8"/>
                  </a:lnTo>
                  <a:lnTo>
                    <a:pt x="22" y="7"/>
                  </a:lnTo>
                  <a:lnTo>
                    <a:pt x="20" y="4"/>
                  </a:lnTo>
                  <a:lnTo>
                    <a:pt x="20" y="3"/>
                  </a:lnTo>
                  <a:lnTo>
                    <a:pt x="17" y="1"/>
                  </a:lnTo>
                  <a:lnTo>
                    <a:pt x="16" y="1"/>
                  </a:lnTo>
                  <a:lnTo>
                    <a:pt x="15" y="0"/>
                  </a:lnTo>
                  <a:lnTo>
                    <a:pt x="12" y="0"/>
                  </a:lnTo>
                  <a:lnTo>
                    <a:pt x="9" y="0"/>
                  </a:lnTo>
                  <a:lnTo>
                    <a:pt x="7" y="1"/>
                  </a:lnTo>
                  <a:lnTo>
                    <a:pt x="6" y="1"/>
                  </a:lnTo>
                  <a:lnTo>
                    <a:pt x="3" y="3"/>
                  </a:lnTo>
                  <a:lnTo>
                    <a:pt x="3" y="4"/>
                  </a:lnTo>
                  <a:lnTo>
                    <a:pt x="2" y="7"/>
                  </a:lnTo>
                  <a:lnTo>
                    <a:pt x="0" y="8"/>
                  </a:lnTo>
                  <a:lnTo>
                    <a:pt x="0" y="11"/>
                  </a:lnTo>
                  <a:lnTo>
                    <a:pt x="0" y="13"/>
                  </a:lnTo>
                  <a:lnTo>
                    <a:pt x="2" y="16"/>
                  </a:lnTo>
                  <a:lnTo>
                    <a:pt x="3" y="17"/>
                  </a:lnTo>
                  <a:lnTo>
                    <a:pt x="3" y="18"/>
                  </a:lnTo>
                  <a:lnTo>
                    <a:pt x="6" y="20"/>
                  </a:lnTo>
                  <a:lnTo>
                    <a:pt x="7" y="21"/>
                  </a:lnTo>
                  <a:lnTo>
                    <a:pt x="9" y="21"/>
                  </a:lnTo>
                  <a:lnTo>
                    <a:pt x="12" y="23"/>
                  </a:lnTo>
                  <a:lnTo>
                    <a:pt x="15" y="21"/>
                  </a:lnTo>
                  <a:lnTo>
                    <a:pt x="16" y="21"/>
                  </a:lnTo>
                  <a:lnTo>
                    <a:pt x="17" y="20"/>
                  </a:lnTo>
                  <a:lnTo>
                    <a:pt x="20" y="18"/>
                  </a:lnTo>
                  <a:lnTo>
                    <a:pt x="20" y="17"/>
                  </a:lnTo>
                  <a:lnTo>
                    <a:pt x="22" y="16"/>
                  </a:lnTo>
                  <a:lnTo>
                    <a:pt x="23" y="13"/>
                  </a:lnTo>
                  <a:lnTo>
                    <a:pt x="23" y="11"/>
                  </a:lnTo>
                  <a:lnTo>
                    <a:pt x="22" y="11"/>
                  </a:lnTo>
                  <a:lnTo>
                    <a:pt x="22" y="8"/>
                  </a:lnTo>
                  <a:lnTo>
                    <a:pt x="22" y="7"/>
                  </a:lnTo>
                  <a:lnTo>
                    <a:pt x="20" y="5"/>
                  </a:lnTo>
                  <a:lnTo>
                    <a:pt x="19" y="3"/>
                  </a:lnTo>
                  <a:lnTo>
                    <a:pt x="17" y="3"/>
                  </a:lnTo>
                  <a:lnTo>
                    <a:pt x="16" y="1"/>
                  </a:lnTo>
                  <a:lnTo>
                    <a:pt x="15" y="0"/>
                  </a:lnTo>
                  <a:lnTo>
                    <a:pt x="12" y="0"/>
                  </a:lnTo>
                  <a:lnTo>
                    <a:pt x="10" y="0"/>
                  </a:lnTo>
                  <a:lnTo>
                    <a:pt x="7" y="1"/>
                  </a:lnTo>
                  <a:lnTo>
                    <a:pt x="6" y="3"/>
                  </a:lnTo>
                  <a:lnTo>
                    <a:pt x="4" y="3"/>
                  </a:lnTo>
                  <a:lnTo>
                    <a:pt x="3" y="5"/>
                  </a:lnTo>
                  <a:lnTo>
                    <a:pt x="2" y="7"/>
                  </a:lnTo>
                  <a:lnTo>
                    <a:pt x="2" y="8"/>
                  </a:lnTo>
                  <a:lnTo>
                    <a:pt x="2" y="11"/>
                  </a:lnTo>
                  <a:lnTo>
                    <a:pt x="2" y="13"/>
                  </a:lnTo>
                  <a:lnTo>
                    <a:pt x="2" y="16"/>
                  </a:lnTo>
                  <a:lnTo>
                    <a:pt x="3" y="17"/>
                  </a:lnTo>
                  <a:lnTo>
                    <a:pt x="4" y="18"/>
                  </a:lnTo>
                  <a:lnTo>
                    <a:pt x="6" y="20"/>
                  </a:lnTo>
                  <a:lnTo>
                    <a:pt x="7" y="21"/>
                  </a:lnTo>
                  <a:lnTo>
                    <a:pt x="10" y="21"/>
                  </a:lnTo>
                  <a:lnTo>
                    <a:pt x="12" y="21"/>
                  </a:lnTo>
                  <a:lnTo>
                    <a:pt x="15" y="21"/>
                  </a:lnTo>
                  <a:lnTo>
                    <a:pt x="16" y="21"/>
                  </a:lnTo>
                  <a:lnTo>
                    <a:pt x="17" y="20"/>
                  </a:lnTo>
                  <a:lnTo>
                    <a:pt x="19" y="18"/>
                  </a:lnTo>
                  <a:lnTo>
                    <a:pt x="20" y="17"/>
                  </a:lnTo>
                  <a:lnTo>
                    <a:pt x="22" y="16"/>
                  </a:lnTo>
                  <a:lnTo>
                    <a:pt x="22" y="13"/>
                  </a:lnTo>
                  <a:lnTo>
                    <a:pt x="22" y="11"/>
                  </a:lnTo>
                  <a:lnTo>
                    <a:pt x="23"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8" name="Freeform 1868"/>
            <p:cNvSpPr>
              <a:spLocks/>
            </p:cNvSpPr>
            <p:nvPr/>
          </p:nvSpPr>
          <p:spPr bwMode="auto">
            <a:xfrm>
              <a:off x="3978" y="2562"/>
              <a:ext cx="20" cy="21"/>
            </a:xfrm>
            <a:custGeom>
              <a:avLst/>
              <a:gdLst>
                <a:gd name="T0" fmla="*/ 20 w 20"/>
                <a:gd name="T1" fmla="*/ 8 h 21"/>
                <a:gd name="T2" fmla="*/ 18 w 20"/>
                <a:gd name="T3" fmla="*/ 5 h 21"/>
                <a:gd name="T4" fmla="*/ 15 w 20"/>
                <a:gd name="T5" fmla="*/ 3 h 21"/>
                <a:gd name="T6" fmla="*/ 13 w 20"/>
                <a:gd name="T7" fmla="*/ 0 h 21"/>
                <a:gd name="T8" fmla="*/ 8 w 20"/>
                <a:gd name="T9" fmla="*/ 0 h 21"/>
                <a:gd name="T10" fmla="*/ 4 w 20"/>
                <a:gd name="T11" fmla="*/ 3 h 21"/>
                <a:gd name="T12" fmla="*/ 1 w 20"/>
                <a:gd name="T13" fmla="*/ 5 h 21"/>
                <a:gd name="T14" fmla="*/ 0 w 20"/>
                <a:gd name="T15" fmla="*/ 8 h 21"/>
                <a:gd name="T16" fmla="*/ 0 w 20"/>
                <a:gd name="T17" fmla="*/ 13 h 21"/>
                <a:gd name="T18" fmla="*/ 1 w 20"/>
                <a:gd name="T19" fmla="*/ 17 h 21"/>
                <a:gd name="T20" fmla="*/ 4 w 20"/>
                <a:gd name="T21" fmla="*/ 20 h 21"/>
                <a:gd name="T22" fmla="*/ 8 w 20"/>
                <a:gd name="T23" fmla="*/ 21 h 21"/>
                <a:gd name="T24" fmla="*/ 13 w 20"/>
                <a:gd name="T25" fmla="*/ 21 h 21"/>
                <a:gd name="T26" fmla="*/ 15 w 20"/>
                <a:gd name="T27" fmla="*/ 20 h 21"/>
                <a:gd name="T28" fmla="*/ 18 w 20"/>
                <a:gd name="T29" fmla="*/ 17 h 21"/>
                <a:gd name="T30" fmla="*/ 20 w 20"/>
                <a:gd name="T31" fmla="*/ 13 h 21"/>
                <a:gd name="T32" fmla="*/ 20 w 20"/>
                <a:gd name="T33" fmla="*/ 11 h 21"/>
                <a:gd name="T34" fmla="*/ 20 w 20"/>
                <a:gd name="T35" fmla="*/ 7 h 21"/>
                <a:gd name="T36" fmla="*/ 17 w 20"/>
                <a:gd name="T37" fmla="*/ 4 h 21"/>
                <a:gd name="T38" fmla="*/ 14 w 20"/>
                <a:gd name="T39" fmla="*/ 1 h 21"/>
                <a:gd name="T40" fmla="*/ 10 w 20"/>
                <a:gd name="T41" fmla="*/ 1 h 21"/>
                <a:gd name="T42" fmla="*/ 5 w 20"/>
                <a:gd name="T43" fmla="*/ 1 h 21"/>
                <a:gd name="T44" fmla="*/ 2 w 20"/>
                <a:gd name="T45" fmla="*/ 4 h 21"/>
                <a:gd name="T46" fmla="*/ 0 w 20"/>
                <a:gd name="T47" fmla="*/ 7 h 21"/>
                <a:gd name="T48" fmla="*/ 0 w 20"/>
                <a:gd name="T49" fmla="*/ 11 h 21"/>
                <a:gd name="T50" fmla="*/ 0 w 20"/>
                <a:gd name="T51" fmla="*/ 16 h 21"/>
                <a:gd name="T52" fmla="*/ 2 w 20"/>
                <a:gd name="T53" fmla="*/ 18 h 21"/>
                <a:gd name="T54" fmla="*/ 5 w 20"/>
                <a:gd name="T55" fmla="*/ 20 h 21"/>
                <a:gd name="T56" fmla="*/ 10 w 20"/>
                <a:gd name="T57" fmla="*/ 21 h 21"/>
                <a:gd name="T58" fmla="*/ 14 w 20"/>
                <a:gd name="T59" fmla="*/ 20 h 21"/>
                <a:gd name="T60" fmla="*/ 17 w 20"/>
                <a:gd name="T61" fmla="*/ 18 h 21"/>
                <a:gd name="T62" fmla="*/ 20 w 20"/>
                <a:gd name="T63" fmla="*/ 16 h 21"/>
                <a:gd name="T64" fmla="*/ 20 w 20"/>
                <a:gd name="T6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1">
                  <a:moveTo>
                    <a:pt x="20" y="11"/>
                  </a:moveTo>
                  <a:lnTo>
                    <a:pt x="20" y="8"/>
                  </a:lnTo>
                  <a:lnTo>
                    <a:pt x="20" y="7"/>
                  </a:lnTo>
                  <a:lnTo>
                    <a:pt x="18" y="5"/>
                  </a:lnTo>
                  <a:lnTo>
                    <a:pt x="17" y="3"/>
                  </a:lnTo>
                  <a:lnTo>
                    <a:pt x="15" y="3"/>
                  </a:lnTo>
                  <a:lnTo>
                    <a:pt x="14" y="1"/>
                  </a:lnTo>
                  <a:lnTo>
                    <a:pt x="13" y="0"/>
                  </a:lnTo>
                  <a:lnTo>
                    <a:pt x="10" y="0"/>
                  </a:lnTo>
                  <a:lnTo>
                    <a:pt x="8" y="0"/>
                  </a:lnTo>
                  <a:lnTo>
                    <a:pt x="5" y="1"/>
                  </a:lnTo>
                  <a:lnTo>
                    <a:pt x="4" y="3"/>
                  </a:lnTo>
                  <a:lnTo>
                    <a:pt x="2" y="3"/>
                  </a:lnTo>
                  <a:lnTo>
                    <a:pt x="1" y="5"/>
                  </a:lnTo>
                  <a:lnTo>
                    <a:pt x="0" y="7"/>
                  </a:lnTo>
                  <a:lnTo>
                    <a:pt x="0" y="8"/>
                  </a:lnTo>
                  <a:lnTo>
                    <a:pt x="0" y="11"/>
                  </a:lnTo>
                  <a:lnTo>
                    <a:pt x="0" y="13"/>
                  </a:lnTo>
                  <a:lnTo>
                    <a:pt x="0" y="16"/>
                  </a:lnTo>
                  <a:lnTo>
                    <a:pt x="1" y="17"/>
                  </a:lnTo>
                  <a:lnTo>
                    <a:pt x="2" y="18"/>
                  </a:lnTo>
                  <a:lnTo>
                    <a:pt x="4" y="20"/>
                  </a:lnTo>
                  <a:lnTo>
                    <a:pt x="5" y="21"/>
                  </a:lnTo>
                  <a:lnTo>
                    <a:pt x="8" y="21"/>
                  </a:lnTo>
                  <a:lnTo>
                    <a:pt x="10" y="21"/>
                  </a:lnTo>
                  <a:lnTo>
                    <a:pt x="13" y="21"/>
                  </a:lnTo>
                  <a:lnTo>
                    <a:pt x="14" y="21"/>
                  </a:lnTo>
                  <a:lnTo>
                    <a:pt x="15" y="20"/>
                  </a:lnTo>
                  <a:lnTo>
                    <a:pt x="17" y="18"/>
                  </a:lnTo>
                  <a:lnTo>
                    <a:pt x="18" y="17"/>
                  </a:lnTo>
                  <a:lnTo>
                    <a:pt x="20" y="16"/>
                  </a:lnTo>
                  <a:lnTo>
                    <a:pt x="20" y="13"/>
                  </a:lnTo>
                  <a:lnTo>
                    <a:pt x="20" y="11"/>
                  </a:lnTo>
                  <a:lnTo>
                    <a:pt x="20" y="11"/>
                  </a:lnTo>
                  <a:lnTo>
                    <a:pt x="20" y="8"/>
                  </a:lnTo>
                  <a:lnTo>
                    <a:pt x="20" y="7"/>
                  </a:lnTo>
                  <a:lnTo>
                    <a:pt x="18" y="5"/>
                  </a:lnTo>
                  <a:lnTo>
                    <a:pt x="17" y="4"/>
                  </a:lnTo>
                  <a:lnTo>
                    <a:pt x="15" y="3"/>
                  </a:lnTo>
                  <a:lnTo>
                    <a:pt x="14" y="1"/>
                  </a:lnTo>
                  <a:lnTo>
                    <a:pt x="11" y="1"/>
                  </a:lnTo>
                  <a:lnTo>
                    <a:pt x="10" y="1"/>
                  </a:lnTo>
                  <a:lnTo>
                    <a:pt x="8" y="1"/>
                  </a:lnTo>
                  <a:lnTo>
                    <a:pt x="5" y="1"/>
                  </a:lnTo>
                  <a:lnTo>
                    <a:pt x="4" y="3"/>
                  </a:lnTo>
                  <a:lnTo>
                    <a:pt x="2" y="4"/>
                  </a:lnTo>
                  <a:lnTo>
                    <a:pt x="1" y="5"/>
                  </a:lnTo>
                  <a:lnTo>
                    <a:pt x="0" y="7"/>
                  </a:lnTo>
                  <a:lnTo>
                    <a:pt x="0" y="8"/>
                  </a:lnTo>
                  <a:lnTo>
                    <a:pt x="0" y="11"/>
                  </a:lnTo>
                  <a:lnTo>
                    <a:pt x="0" y="13"/>
                  </a:lnTo>
                  <a:lnTo>
                    <a:pt x="0" y="16"/>
                  </a:lnTo>
                  <a:lnTo>
                    <a:pt x="1" y="17"/>
                  </a:lnTo>
                  <a:lnTo>
                    <a:pt x="2" y="18"/>
                  </a:lnTo>
                  <a:lnTo>
                    <a:pt x="4" y="20"/>
                  </a:lnTo>
                  <a:lnTo>
                    <a:pt x="5" y="20"/>
                  </a:lnTo>
                  <a:lnTo>
                    <a:pt x="8" y="21"/>
                  </a:lnTo>
                  <a:lnTo>
                    <a:pt x="10" y="21"/>
                  </a:lnTo>
                  <a:lnTo>
                    <a:pt x="11" y="21"/>
                  </a:lnTo>
                  <a:lnTo>
                    <a:pt x="14" y="20"/>
                  </a:lnTo>
                  <a:lnTo>
                    <a:pt x="15" y="20"/>
                  </a:lnTo>
                  <a:lnTo>
                    <a:pt x="17" y="18"/>
                  </a:lnTo>
                  <a:lnTo>
                    <a:pt x="18" y="17"/>
                  </a:lnTo>
                  <a:lnTo>
                    <a:pt x="20" y="16"/>
                  </a:lnTo>
                  <a:lnTo>
                    <a:pt x="20" y="13"/>
                  </a:lnTo>
                  <a:lnTo>
                    <a:pt x="20" y="11"/>
                  </a:lnTo>
                  <a:lnTo>
                    <a:pt x="20" y="11"/>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29" name="Freeform 1869"/>
            <p:cNvSpPr>
              <a:spLocks/>
            </p:cNvSpPr>
            <p:nvPr/>
          </p:nvSpPr>
          <p:spPr bwMode="auto">
            <a:xfrm>
              <a:off x="3978" y="2563"/>
              <a:ext cx="20" cy="20"/>
            </a:xfrm>
            <a:custGeom>
              <a:avLst/>
              <a:gdLst>
                <a:gd name="T0" fmla="*/ 20 w 20"/>
                <a:gd name="T1" fmla="*/ 7 h 20"/>
                <a:gd name="T2" fmla="*/ 18 w 20"/>
                <a:gd name="T3" fmla="*/ 4 h 20"/>
                <a:gd name="T4" fmla="*/ 15 w 20"/>
                <a:gd name="T5" fmla="*/ 2 h 20"/>
                <a:gd name="T6" fmla="*/ 11 w 20"/>
                <a:gd name="T7" fmla="*/ 0 h 20"/>
                <a:gd name="T8" fmla="*/ 8 w 20"/>
                <a:gd name="T9" fmla="*/ 0 h 20"/>
                <a:gd name="T10" fmla="*/ 4 w 20"/>
                <a:gd name="T11" fmla="*/ 2 h 20"/>
                <a:gd name="T12" fmla="*/ 1 w 20"/>
                <a:gd name="T13" fmla="*/ 4 h 20"/>
                <a:gd name="T14" fmla="*/ 0 w 20"/>
                <a:gd name="T15" fmla="*/ 7 h 20"/>
                <a:gd name="T16" fmla="*/ 0 w 20"/>
                <a:gd name="T17" fmla="*/ 12 h 20"/>
                <a:gd name="T18" fmla="*/ 1 w 20"/>
                <a:gd name="T19" fmla="*/ 16 h 20"/>
                <a:gd name="T20" fmla="*/ 4 w 20"/>
                <a:gd name="T21" fmla="*/ 19 h 20"/>
                <a:gd name="T22" fmla="*/ 8 w 20"/>
                <a:gd name="T23" fmla="*/ 20 h 20"/>
                <a:gd name="T24" fmla="*/ 11 w 20"/>
                <a:gd name="T25" fmla="*/ 20 h 20"/>
                <a:gd name="T26" fmla="*/ 15 w 20"/>
                <a:gd name="T27" fmla="*/ 19 h 20"/>
                <a:gd name="T28" fmla="*/ 18 w 20"/>
                <a:gd name="T29" fmla="*/ 16 h 20"/>
                <a:gd name="T30" fmla="*/ 20 w 20"/>
                <a:gd name="T31" fmla="*/ 12 h 20"/>
                <a:gd name="T32" fmla="*/ 20 w 20"/>
                <a:gd name="T33" fmla="*/ 10 h 20"/>
                <a:gd name="T34" fmla="*/ 18 w 20"/>
                <a:gd name="T35" fmla="*/ 6 h 20"/>
                <a:gd name="T36" fmla="*/ 17 w 20"/>
                <a:gd name="T37" fmla="*/ 3 h 20"/>
                <a:gd name="T38" fmla="*/ 14 w 20"/>
                <a:gd name="T39" fmla="*/ 2 h 20"/>
                <a:gd name="T40" fmla="*/ 10 w 20"/>
                <a:gd name="T41" fmla="*/ 0 h 20"/>
                <a:gd name="T42" fmla="*/ 5 w 20"/>
                <a:gd name="T43" fmla="*/ 2 h 20"/>
                <a:gd name="T44" fmla="*/ 2 w 20"/>
                <a:gd name="T45" fmla="*/ 3 h 20"/>
                <a:gd name="T46" fmla="*/ 1 w 20"/>
                <a:gd name="T47" fmla="*/ 6 h 20"/>
                <a:gd name="T48" fmla="*/ 0 w 20"/>
                <a:gd name="T49" fmla="*/ 10 h 20"/>
                <a:gd name="T50" fmla="*/ 1 w 20"/>
                <a:gd name="T51" fmla="*/ 13 h 20"/>
                <a:gd name="T52" fmla="*/ 2 w 20"/>
                <a:gd name="T53" fmla="*/ 17 h 20"/>
                <a:gd name="T54" fmla="*/ 5 w 20"/>
                <a:gd name="T55" fmla="*/ 19 h 20"/>
                <a:gd name="T56" fmla="*/ 10 w 20"/>
                <a:gd name="T57" fmla="*/ 20 h 20"/>
                <a:gd name="T58" fmla="*/ 14 w 20"/>
                <a:gd name="T59" fmla="*/ 19 h 20"/>
                <a:gd name="T60" fmla="*/ 17 w 20"/>
                <a:gd name="T61" fmla="*/ 17 h 20"/>
                <a:gd name="T62" fmla="*/ 18 w 20"/>
                <a:gd name="T63" fmla="*/ 13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7"/>
                  </a:lnTo>
                  <a:lnTo>
                    <a:pt x="20" y="6"/>
                  </a:lnTo>
                  <a:lnTo>
                    <a:pt x="18" y="4"/>
                  </a:lnTo>
                  <a:lnTo>
                    <a:pt x="17" y="3"/>
                  </a:lnTo>
                  <a:lnTo>
                    <a:pt x="15" y="2"/>
                  </a:lnTo>
                  <a:lnTo>
                    <a:pt x="14" y="0"/>
                  </a:lnTo>
                  <a:lnTo>
                    <a:pt x="11" y="0"/>
                  </a:lnTo>
                  <a:lnTo>
                    <a:pt x="10" y="0"/>
                  </a:lnTo>
                  <a:lnTo>
                    <a:pt x="8" y="0"/>
                  </a:lnTo>
                  <a:lnTo>
                    <a:pt x="5" y="0"/>
                  </a:lnTo>
                  <a:lnTo>
                    <a:pt x="4" y="2"/>
                  </a:lnTo>
                  <a:lnTo>
                    <a:pt x="2" y="3"/>
                  </a:lnTo>
                  <a:lnTo>
                    <a:pt x="1" y="4"/>
                  </a:lnTo>
                  <a:lnTo>
                    <a:pt x="0" y="6"/>
                  </a:lnTo>
                  <a:lnTo>
                    <a:pt x="0" y="7"/>
                  </a:lnTo>
                  <a:lnTo>
                    <a:pt x="0" y="10"/>
                  </a:lnTo>
                  <a:lnTo>
                    <a:pt x="0" y="12"/>
                  </a:lnTo>
                  <a:lnTo>
                    <a:pt x="0" y="15"/>
                  </a:lnTo>
                  <a:lnTo>
                    <a:pt x="1" y="16"/>
                  </a:lnTo>
                  <a:lnTo>
                    <a:pt x="2" y="17"/>
                  </a:lnTo>
                  <a:lnTo>
                    <a:pt x="4" y="19"/>
                  </a:lnTo>
                  <a:lnTo>
                    <a:pt x="5" y="19"/>
                  </a:lnTo>
                  <a:lnTo>
                    <a:pt x="8" y="20"/>
                  </a:lnTo>
                  <a:lnTo>
                    <a:pt x="10" y="20"/>
                  </a:lnTo>
                  <a:lnTo>
                    <a:pt x="11" y="20"/>
                  </a:lnTo>
                  <a:lnTo>
                    <a:pt x="14" y="19"/>
                  </a:lnTo>
                  <a:lnTo>
                    <a:pt x="15" y="19"/>
                  </a:lnTo>
                  <a:lnTo>
                    <a:pt x="17" y="17"/>
                  </a:lnTo>
                  <a:lnTo>
                    <a:pt x="18" y="16"/>
                  </a:lnTo>
                  <a:lnTo>
                    <a:pt x="20" y="15"/>
                  </a:lnTo>
                  <a:lnTo>
                    <a:pt x="20" y="12"/>
                  </a:lnTo>
                  <a:lnTo>
                    <a:pt x="20" y="10"/>
                  </a:lnTo>
                  <a:lnTo>
                    <a:pt x="20" y="10"/>
                  </a:lnTo>
                  <a:lnTo>
                    <a:pt x="20" y="7"/>
                  </a:lnTo>
                  <a:lnTo>
                    <a:pt x="18" y="6"/>
                  </a:lnTo>
                  <a:lnTo>
                    <a:pt x="18" y="4"/>
                  </a:lnTo>
                  <a:lnTo>
                    <a:pt x="17" y="3"/>
                  </a:lnTo>
                  <a:lnTo>
                    <a:pt x="15" y="2"/>
                  </a:lnTo>
                  <a:lnTo>
                    <a:pt x="14" y="2"/>
                  </a:lnTo>
                  <a:lnTo>
                    <a:pt x="11" y="0"/>
                  </a:lnTo>
                  <a:lnTo>
                    <a:pt x="10" y="0"/>
                  </a:lnTo>
                  <a:lnTo>
                    <a:pt x="8" y="0"/>
                  </a:lnTo>
                  <a:lnTo>
                    <a:pt x="5" y="2"/>
                  </a:lnTo>
                  <a:lnTo>
                    <a:pt x="4" y="2"/>
                  </a:lnTo>
                  <a:lnTo>
                    <a:pt x="2" y="3"/>
                  </a:lnTo>
                  <a:lnTo>
                    <a:pt x="1" y="4"/>
                  </a:lnTo>
                  <a:lnTo>
                    <a:pt x="1" y="6"/>
                  </a:lnTo>
                  <a:lnTo>
                    <a:pt x="0" y="7"/>
                  </a:lnTo>
                  <a:lnTo>
                    <a:pt x="0" y="10"/>
                  </a:lnTo>
                  <a:lnTo>
                    <a:pt x="0" y="12"/>
                  </a:lnTo>
                  <a:lnTo>
                    <a:pt x="1" y="13"/>
                  </a:lnTo>
                  <a:lnTo>
                    <a:pt x="1" y="16"/>
                  </a:lnTo>
                  <a:lnTo>
                    <a:pt x="2" y="17"/>
                  </a:lnTo>
                  <a:lnTo>
                    <a:pt x="4" y="17"/>
                  </a:lnTo>
                  <a:lnTo>
                    <a:pt x="5" y="19"/>
                  </a:lnTo>
                  <a:lnTo>
                    <a:pt x="8" y="19"/>
                  </a:lnTo>
                  <a:lnTo>
                    <a:pt x="10" y="20"/>
                  </a:lnTo>
                  <a:lnTo>
                    <a:pt x="11" y="19"/>
                  </a:lnTo>
                  <a:lnTo>
                    <a:pt x="14" y="19"/>
                  </a:lnTo>
                  <a:lnTo>
                    <a:pt x="15" y="17"/>
                  </a:lnTo>
                  <a:lnTo>
                    <a:pt x="17" y="17"/>
                  </a:lnTo>
                  <a:lnTo>
                    <a:pt x="18" y="16"/>
                  </a:lnTo>
                  <a:lnTo>
                    <a:pt x="18" y="13"/>
                  </a:lnTo>
                  <a:lnTo>
                    <a:pt x="20" y="12"/>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0" name="Freeform 1870"/>
            <p:cNvSpPr>
              <a:spLocks/>
            </p:cNvSpPr>
            <p:nvPr/>
          </p:nvSpPr>
          <p:spPr bwMode="auto">
            <a:xfrm>
              <a:off x="3978" y="2563"/>
              <a:ext cx="20" cy="20"/>
            </a:xfrm>
            <a:custGeom>
              <a:avLst/>
              <a:gdLst>
                <a:gd name="T0" fmla="*/ 20 w 20"/>
                <a:gd name="T1" fmla="*/ 7 h 20"/>
                <a:gd name="T2" fmla="*/ 18 w 20"/>
                <a:gd name="T3" fmla="*/ 4 h 20"/>
                <a:gd name="T4" fmla="*/ 15 w 20"/>
                <a:gd name="T5" fmla="*/ 2 h 20"/>
                <a:gd name="T6" fmla="*/ 11 w 20"/>
                <a:gd name="T7" fmla="*/ 0 h 20"/>
                <a:gd name="T8" fmla="*/ 8 w 20"/>
                <a:gd name="T9" fmla="*/ 0 h 20"/>
                <a:gd name="T10" fmla="*/ 4 w 20"/>
                <a:gd name="T11" fmla="*/ 2 h 20"/>
                <a:gd name="T12" fmla="*/ 1 w 20"/>
                <a:gd name="T13" fmla="*/ 4 h 20"/>
                <a:gd name="T14" fmla="*/ 0 w 20"/>
                <a:gd name="T15" fmla="*/ 7 h 20"/>
                <a:gd name="T16" fmla="*/ 0 w 20"/>
                <a:gd name="T17" fmla="*/ 12 h 20"/>
                <a:gd name="T18" fmla="*/ 1 w 20"/>
                <a:gd name="T19" fmla="*/ 16 h 20"/>
                <a:gd name="T20" fmla="*/ 4 w 20"/>
                <a:gd name="T21" fmla="*/ 17 h 20"/>
                <a:gd name="T22" fmla="*/ 8 w 20"/>
                <a:gd name="T23" fmla="*/ 19 h 20"/>
                <a:gd name="T24" fmla="*/ 11 w 20"/>
                <a:gd name="T25" fmla="*/ 19 h 20"/>
                <a:gd name="T26" fmla="*/ 15 w 20"/>
                <a:gd name="T27" fmla="*/ 17 h 20"/>
                <a:gd name="T28" fmla="*/ 18 w 20"/>
                <a:gd name="T29" fmla="*/ 16 h 20"/>
                <a:gd name="T30" fmla="*/ 20 w 20"/>
                <a:gd name="T31" fmla="*/ 12 h 20"/>
                <a:gd name="T32" fmla="*/ 18 w 20"/>
                <a:gd name="T33" fmla="*/ 10 h 20"/>
                <a:gd name="T34" fmla="*/ 18 w 20"/>
                <a:gd name="T35" fmla="*/ 6 h 20"/>
                <a:gd name="T36" fmla="*/ 17 w 20"/>
                <a:gd name="T37" fmla="*/ 3 h 20"/>
                <a:gd name="T38" fmla="*/ 14 w 20"/>
                <a:gd name="T39" fmla="*/ 2 h 20"/>
                <a:gd name="T40" fmla="*/ 10 w 20"/>
                <a:gd name="T41" fmla="*/ 0 h 20"/>
                <a:gd name="T42" fmla="*/ 7 w 20"/>
                <a:gd name="T43" fmla="*/ 2 h 20"/>
                <a:gd name="T44" fmla="*/ 4 w 20"/>
                <a:gd name="T45" fmla="*/ 3 h 20"/>
                <a:gd name="T46" fmla="*/ 1 w 20"/>
                <a:gd name="T47" fmla="*/ 6 h 20"/>
                <a:gd name="T48" fmla="*/ 1 w 20"/>
                <a:gd name="T49" fmla="*/ 10 h 20"/>
                <a:gd name="T50" fmla="*/ 1 w 20"/>
                <a:gd name="T51" fmla="*/ 13 h 20"/>
                <a:gd name="T52" fmla="*/ 4 w 20"/>
                <a:gd name="T53" fmla="*/ 16 h 20"/>
                <a:gd name="T54" fmla="*/ 7 w 20"/>
                <a:gd name="T55" fmla="*/ 19 h 20"/>
                <a:gd name="T56" fmla="*/ 10 w 20"/>
                <a:gd name="T57" fmla="*/ 19 h 20"/>
                <a:gd name="T58" fmla="*/ 14 w 20"/>
                <a:gd name="T59" fmla="*/ 19 h 20"/>
                <a:gd name="T60" fmla="*/ 17 w 20"/>
                <a:gd name="T61" fmla="*/ 16 h 20"/>
                <a:gd name="T62" fmla="*/ 18 w 20"/>
                <a:gd name="T63" fmla="*/ 13 h 20"/>
                <a:gd name="T64" fmla="*/ 18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7"/>
                  </a:lnTo>
                  <a:lnTo>
                    <a:pt x="18" y="6"/>
                  </a:lnTo>
                  <a:lnTo>
                    <a:pt x="18" y="4"/>
                  </a:lnTo>
                  <a:lnTo>
                    <a:pt x="17" y="3"/>
                  </a:lnTo>
                  <a:lnTo>
                    <a:pt x="15" y="2"/>
                  </a:lnTo>
                  <a:lnTo>
                    <a:pt x="14" y="2"/>
                  </a:lnTo>
                  <a:lnTo>
                    <a:pt x="11" y="0"/>
                  </a:lnTo>
                  <a:lnTo>
                    <a:pt x="10" y="0"/>
                  </a:lnTo>
                  <a:lnTo>
                    <a:pt x="8" y="0"/>
                  </a:lnTo>
                  <a:lnTo>
                    <a:pt x="5" y="2"/>
                  </a:lnTo>
                  <a:lnTo>
                    <a:pt x="4" y="2"/>
                  </a:lnTo>
                  <a:lnTo>
                    <a:pt x="2" y="3"/>
                  </a:lnTo>
                  <a:lnTo>
                    <a:pt x="1" y="4"/>
                  </a:lnTo>
                  <a:lnTo>
                    <a:pt x="1" y="6"/>
                  </a:lnTo>
                  <a:lnTo>
                    <a:pt x="0" y="7"/>
                  </a:lnTo>
                  <a:lnTo>
                    <a:pt x="0" y="10"/>
                  </a:lnTo>
                  <a:lnTo>
                    <a:pt x="0" y="12"/>
                  </a:lnTo>
                  <a:lnTo>
                    <a:pt x="1" y="13"/>
                  </a:lnTo>
                  <a:lnTo>
                    <a:pt x="1" y="16"/>
                  </a:lnTo>
                  <a:lnTo>
                    <a:pt x="2" y="17"/>
                  </a:lnTo>
                  <a:lnTo>
                    <a:pt x="4" y="17"/>
                  </a:lnTo>
                  <a:lnTo>
                    <a:pt x="5" y="19"/>
                  </a:lnTo>
                  <a:lnTo>
                    <a:pt x="8" y="19"/>
                  </a:lnTo>
                  <a:lnTo>
                    <a:pt x="10" y="20"/>
                  </a:lnTo>
                  <a:lnTo>
                    <a:pt x="11" y="19"/>
                  </a:lnTo>
                  <a:lnTo>
                    <a:pt x="14" y="19"/>
                  </a:lnTo>
                  <a:lnTo>
                    <a:pt x="15" y="17"/>
                  </a:lnTo>
                  <a:lnTo>
                    <a:pt x="17" y="17"/>
                  </a:lnTo>
                  <a:lnTo>
                    <a:pt x="18" y="16"/>
                  </a:lnTo>
                  <a:lnTo>
                    <a:pt x="18" y="13"/>
                  </a:lnTo>
                  <a:lnTo>
                    <a:pt x="20" y="12"/>
                  </a:lnTo>
                  <a:lnTo>
                    <a:pt x="20" y="10"/>
                  </a:lnTo>
                  <a:lnTo>
                    <a:pt x="18" y="10"/>
                  </a:lnTo>
                  <a:lnTo>
                    <a:pt x="18" y="7"/>
                  </a:lnTo>
                  <a:lnTo>
                    <a:pt x="18" y="6"/>
                  </a:lnTo>
                  <a:lnTo>
                    <a:pt x="17" y="4"/>
                  </a:lnTo>
                  <a:lnTo>
                    <a:pt x="17" y="3"/>
                  </a:lnTo>
                  <a:lnTo>
                    <a:pt x="15" y="2"/>
                  </a:lnTo>
                  <a:lnTo>
                    <a:pt x="14" y="2"/>
                  </a:lnTo>
                  <a:lnTo>
                    <a:pt x="11" y="2"/>
                  </a:lnTo>
                  <a:lnTo>
                    <a:pt x="10" y="0"/>
                  </a:lnTo>
                  <a:lnTo>
                    <a:pt x="8" y="2"/>
                  </a:lnTo>
                  <a:lnTo>
                    <a:pt x="7" y="2"/>
                  </a:lnTo>
                  <a:lnTo>
                    <a:pt x="4" y="2"/>
                  </a:lnTo>
                  <a:lnTo>
                    <a:pt x="4" y="3"/>
                  </a:lnTo>
                  <a:lnTo>
                    <a:pt x="2" y="4"/>
                  </a:lnTo>
                  <a:lnTo>
                    <a:pt x="1" y="6"/>
                  </a:lnTo>
                  <a:lnTo>
                    <a:pt x="1" y="7"/>
                  </a:lnTo>
                  <a:lnTo>
                    <a:pt x="1" y="10"/>
                  </a:lnTo>
                  <a:lnTo>
                    <a:pt x="1" y="12"/>
                  </a:lnTo>
                  <a:lnTo>
                    <a:pt x="1" y="13"/>
                  </a:lnTo>
                  <a:lnTo>
                    <a:pt x="2" y="15"/>
                  </a:lnTo>
                  <a:lnTo>
                    <a:pt x="4" y="16"/>
                  </a:lnTo>
                  <a:lnTo>
                    <a:pt x="4" y="17"/>
                  </a:lnTo>
                  <a:lnTo>
                    <a:pt x="7" y="19"/>
                  </a:lnTo>
                  <a:lnTo>
                    <a:pt x="8" y="19"/>
                  </a:lnTo>
                  <a:lnTo>
                    <a:pt x="10" y="19"/>
                  </a:lnTo>
                  <a:lnTo>
                    <a:pt x="11" y="19"/>
                  </a:lnTo>
                  <a:lnTo>
                    <a:pt x="14" y="19"/>
                  </a:lnTo>
                  <a:lnTo>
                    <a:pt x="15" y="17"/>
                  </a:lnTo>
                  <a:lnTo>
                    <a:pt x="17" y="16"/>
                  </a:lnTo>
                  <a:lnTo>
                    <a:pt x="17" y="15"/>
                  </a:lnTo>
                  <a:lnTo>
                    <a:pt x="18" y="13"/>
                  </a:lnTo>
                  <a:lnTo>
                    <a:pt x="18" y="12"/>
                  </a:lnTo>
                  <a:lnTo>
                    <a:pt x="18" y="10"/>
                  </a:lnTo>
                  <a:lnTo>
                    <a:pt x="20"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1" name="Freeform 1871"/>
            <p:cNvSpPr>
              <a:spLocks/>
            </p:cNvSpPr>
            <p:nvPr/>
          </p:nvSpPr>
          <p:spPr bwMode="auto">
            <a:xfrm>
              <a:off x="3979" y="2563"/>
              <a:ext cx="17" cy="19"/>
            </a:xfrm>
            <a:custGeom>
              <a:avLst/>
              <a:gdLst>
                <a:gd name="T0" fmla="*/ 17 w 17"/>
                <a:gd name="T1" fmla="*/ 7 h 19"/>
                <a:gd name="T2" fmla="*/ 16 w 17"/>
                <a:gd name="T3" fmla="*/ 4 h 19"/>
                <a:gd name="T4" fmla="*/ 14 w 17"/>
                <a:gd name="T5" fmla="*/ 2 h 19"/>
                <a:gd name="T6" fmla="*/ 10 w 17"/>
                <a:gd name="T7" fmla="*/ 2 h 19"/>
                <a:gd name="T8" fmla="*/ 7 w 17"/>
                <a:gd name="T9" fmla="*/ 2 h 19"/>
                <a:gd name="T10" fmla="*/ 3 w 17"/>
                <a:gd name="T11" fmla="*/ 2 h 19"/>
                <a:gd name="T12" fmla="*/ 1 w 17"/>
                <a:gd name="T13" fmla="*/ 4 h 19"/>
                <a:gd name="T14" fmla="*/ 0 w 17"/>
                <a:gd name="T15" fmla="*/ 7 h 19"/>
                <a:gd name="T16" fmla="*/ 0 w 17"/>
                <a:gd name="T17" fmla="*/ 12 h 19"/>
                <a:gd name="T18" fmla="*/ 1 w 17"/>
                <a:gd name="T19" fmla="*/ 15 h 19"/>
                <a:gd name="T20" fmla="*/ 3 w 17"/>
                <a:gd name="T21" fmla="*/ 17 h 19"/>
                <a:gd name="T22" fmla="*/ 7 w 17"/>
                <a:gd name="T23" fmla="*/ 19 h 19"/>
                <a:gd name="T24" fmla="*/ 10 w 17"/>
                <a:gd name="T25" fmla="*/ 19 h 19"/>
                <a:gd name="T26" fmla="*/ 14 w 17"/>
                <a:gd name="T27" fmla="*/ 17 h 19"/>
                <a:gd name="T28" fmla="*/ 16 w 17"/>
                <a:gd name="T29" fmla="*/ 15 h 19"/>
                <a:gd name="T30" fmla="*/ 17 w 17"/>
                <a:gd name="T31" fmla="*/ 12 h 19"/>
                <a:gd name="T32" fmla="*/ 17 w 17"/>
                <a:gd name="T33" fmla="*/ 10 h 19"/>
                <a:gd name="T34" fmla="*/ 17 w 17"/>
                <a:gd name="T35" fmla="*/ 6 h 19"/>
                <a:gd name="T36" fmla="*/ 14 w 17"/>
                <a:gd name="T37" fmla="*/ 3 h 19"/>
                <a:gd name="T38" fmla="*/ 12 w 17"/>
                <a:gd name="T39" fmla="*/ 2 h 19"/>
                <a:gd name="T40" fmla="*/ 9 w 17"/>
                <a:gd name="T41" fmla="*/ 2 h 19"/>
                <a:gd name="T42" fmla="*/ 6 w 17"/>
                <a:gd name="T43" fmla="*/ 2 h 19"/>
                <a:gd name="T44" fmla="*/ 3 w 17"/>
                <a:gd name="T45" fmla="*/ 3 h 19"/>
                <a:gd name="T46" fmla="*/ 0 w 17"/>
                <a:gd name="T47" fmla="*/ 6 h 19"/>
                <a:gd name="T48" fmla="*/ 0 w 17"/>
                <a:gd name="T49" fmla="*/ 10 h 19"/>
                <a:gd name="T50" fmla="*/ 0 w 17"/>
                <a:gd name="T51" fmla="*/ 13 h 19"/>
                <a:gd name="T52" fmla="*/ 3 w 17"/>
                <a:gd name="T53" fmla="*/ 16 h 19"/>
                <a:gd name="T54" fmla="*/ 6 w 17"/>
                <a:gd name="T55" fmla="*/ 17 h 19"/>
                <a:gd name="T56" fmla="*/ 9 w 17"/>
                <a:gd name="T57" fmla="*/ 19 h 19"/>
                <a:gd name="T58" fmla="*/ 12 w 17"/>
                <a:gd name="T59" fmla="*/ 17 h 19"/>
                <a:gd name="T60" fmla="*/ 14 w 17"/>
                <a:gd name="T61" fmla="*/ 16 h 19"/>
                <a:gd name="T62" fmla="*/ 17 w 17"/>
                <a:gd name="T63" fmla="*/ 13 h 19"/>
                <a:gd name="T64" fmla="*/ 17 w 17"/>
                <a:gd name="T6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9">
                  <a:moveTo>
                    <a:pt x="17" y="10"/>
                  </a:moveTo>
                  <a:lnTo>
                    <a:pt x="17" y="7"/>
                  </a:lnTo>
                  <a:lnTo>
                    <a:pt x="17" y="6"/>
                  </a:lnTo>
                  <a:lnTo>
                    <a:pt x="16" y="4"/>
                  </a:lnTo>
                  <a:lnTo>
                    <a:pt x="16" y="3"/>
                  </a:lnTo>
                  <a:lnTo>
                    <a:pt x="14" y="2"/>
                  </a:lnTo>
                  <a:lnTo>
                    <a:pt x="13" y="2"/>
                  </a:lnTo>
                  <a:lnTo>
                    <a:pt x="10" y="2"/>
                  </a:lnTo>
                  <a:lnTo>
                    <a:pt x="9" y="0"/>
                  </a:lnTo>
                  <a:lnTo>
                    <a:pt x="7" y="2"/>
                  </a:lnTo>
                  <a:lnTo>
                    <a:pt x="6" y="2"/>
                  </a:lnTo>
                  <a:lnTo>
                    <a:pt x="3" y="2"/>
                  </a:lnTo>
                  <a:lnTo>
                    <a:pt x="3" y="3"/>
                  </a:lnTo>
                  <a:lnTo>
                    <a:pt x="1" y="4"/>
                  </a:lnTo>
                  <a:lnTo>
                    <a:pt x="0" y="6"/>
                  </a:lnTo>
                  <a:lnTo>
                    <a:pt x="0" y="7"/>
                  </a:lnTo>
                  <a:lnTo>
                    <a:pt x="0" y="10"/>
                  </a:lnTo>
                  <a:lnTo>
                    <a:pt x="0" y="12"/>
                  </a:lnTo>
                  <a:lnTo>
                    <a:pt x="0" y="13"/>
                  </a:lnTo>
                  <a:lnTo>
                    <a:pt x="1" y="15"/>
                  </a:lnTo>
                  <a:lnTo>
                    <a:pt x="3" y="16"/>
                  </a:lnTo>
                  <a:lnTo>
                    <a:pt x="3" y="17"/>
                  </a:lnTo>
                  <a:lnTo>
                    <a:pt x="6" y="19"/>
                  </a:lnTo>
                  <a:lnTo>
                    <a:pt x="7" y="19"/>
                  </a:lnTo>
                  <a:lnTo>
                    <a:pt x="9" y="19"/>
                  </a:lnTo>
                  <a:lnTo>
                    <a:pt x="10" y="19"/>
                  </a:lnTo>
                  <a:lnTo>
                    <a:pt x="13" y="19"/>
                  </a:lnTo>
                  <a:lnTo>
                    <a:pt x="14" y="17"/>
                  </a:lnTo>
                  <a:lnTo>
                    <a:pt x="16" y="16"/>
                  </a:lnTo>
                  <a:lnTo>
                    <a:pt x="16" y="15"/>
                  </a:lnTo>
                  <a:lnTo>
                    <a:pt x="17" y="13"/>
                  </a:lnTo>
                  <a:lnTo>
                    <a:pt x="17" y="12"/>
                  </a:lnTo>
                  <a:lnTo>
                    <a:pt x="17" y="10"/>
                  </a:lnTo>
                  <a:lnTo>
                    <a:pt x="17" y="10"/>
                  </a:lnTo>
                  <a:lnTo>
                    <a:pt x="17" y="9"/>
                  </a:lnTo>
                  <a:lnTo>
                    <a:pt x="17" y="6"/>
                  </a:lnTo>
                  <a:lnTo>
                    <a:pt x="16" y="4"/>
                  </a:lnTo>
                  <a:lnTo>
                    <a:pt x="14" y="3"/>
                  </a:lnTo>
                  <a:lnTo>
                    <a:pt x="13" y="3"/>
                  </a:lnTo>
                  <a:lnTo>
                    <a:pt x="12" y="2"/>
                  </a:lnTo>
                  <a:lnTo>
                    <a:pt x="10" y="2"/>
                  </a:lnTo>
                  <a:lnTo>
                    <a:pt x="9" y="2"/>
                  </a:lnTo>
                  <a:lnTo>
                    <a:pt x="7" y="2"/>
                  </a:lnTo>
                  <a:lnTo>
                    <a:pt x="6" y="2"/>
                  </a:lnTo>
                  <a:lnTo>
                    <a:pt x="4" y="3"/>
                  </a:lnTo>
                  <a:lnTo>
                    <a:pt x="3" y="3"/>
                  </a:lnTo>
                  <a:lnTo>
                    <a:pt x="1" y="4"/>
                  </a:lnTo>
                  <a:lnTo>
                    <a:pt x="0" y="6"/>
                  </a:lnTo>
                  <a:lnTo>
                    <a:pt x="0" y="9"/>
                  </a:lnTo>
                  <a:lnTo>
                    <a:pt x="0" y="10"/>
                  </a:lnTo>
                  <a:lnTo>
                    <a:pt x="0" y="12"/>
                  </a:lnTo>
                  <a:lnTo>
                    <a:pt x="0" y="13"/>
                  </a:lnTo>
                  <a:lnTo>
                    <a:pt x="1" y="15"/>
                  </a:lnTo>
                  <a:lnTo>
                    <a:pt x="3" y="16"/>
                  </a:lnTo>
                  <a:lnTo>
                    <a:pt x="4" y="17"/>
                  </a:lnTo>
                  <a:lnTo>
                    <a:pt x="6" y="17"/>
                  </a:lnTo>
                  <a:lnTo>
                    <a:pt x="7" y="19"/>
                  </a:lnTo>
                  <a:lnTo>
                    <a:pt x="9" y="19"/>
                  </a:lnTo>
                  <a:lnTo>
                    <a:pt x="10" y="19"/>
                  </a:lnTo>
                  <a:lnTo>
                    <a:pt x="12" y="17"/>
                  </a:lnTo>
                  <a:lnTo>
                    <a:pt x="13" y="17"/>
                  </a:lnTo>
                  <a:lnTo>
                    <a:pt x="14" y="16"/>
                  </a:lnTo>
                  <a:lnTo>
                    <a:pt x="16" y="15"/>
                  </a:lnTo>
                  <a:lnTo>
                    <a:pt x="17" y="13"/>
                  </a:lnTo>
                  <a:lnTo>
                    <a:pt x="17" y="12"/>
                  </a:lnTo>
                  <a:lnTo>
                    <a:pt x="17" y="10"/>
                  </a:lnTo>
                  <a:lnTo>
                    <a:pt x="17"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2" name="Freeform 1872"/>
            <p:cNvSpPr>
              <a:spLocks/>
            </p:cNvSpPr>
            <p:nvPr/>
          </p:nvSpPr>
          <p:spPr bwMode="auto">
            <a:xfrm>
              <a:off x="3979" y="2565"/>
              <a:ext cx="17" cy="17"/>
            </a:xfrm>
            <a:custGeom>
              <a:avLst/>
              <a:gdLst>
                <a:gd name="T0" fmla="*/ 17 w 17"/>
                <a:gd name="T1" fmla="*/ 7 h 17"/>
                <a:gd name="T2" fmla="*/ 16 w 17"/>
                <a:gd name="T3" fmla="*/ 2 h 17"/>
                <a:gd name="T4" fmla="*/ 13 w 17"/>
                <a:gd name="T5" fmla="*/ 1 h 17"/>
                <a:gd name="T6" fmla="*/ 10 w 17"/>
                <a:gd name="T7" fmla="*/ 0 h 17"/>
                <a:gd name="T8" fmla="*/ 7 w 17"/>
                <a:gd name="T9" fmla="*/ 0 h 17"/>
                <a:gd name="T10" fmla="*/ 4 w 17"/>
                <a:gd name="T11" fmla="*/ 1 h 17"/>
                <a:gd name="T12" fmla="*/ 1 w 17"/>
                <a:gd name="T13" fmla="*/ 2 h 17"/>
                <a:gd name="T14" fmla="*/ 0 w 17"/>
                <a:gd name="T15" fmla="*/ 7 h 17"/>
                <a:gd name="T16" fmla="*/ 0 w 17"/>
                <a:gd name="T17" fmla="*/ 10 h 17"/>
                <a:gd name="T18" fmla="*/ 1 w 17"/>
                <a:gd name="T19" fmla="*/ 13 h 17"/>
                <a:gd name="T20" fmla="*/ 4 w 17"/>
                <a:gd name="T21" fmla="*/ 15 h 17"/>
                <a:gd name="T22" fmla="*/ 7 w 17"/>
                <a:gd name="T23" fmla="*/ 17 h 17"/>
                <a:gd name="T24" fmla="*/ 10 w 17"/>
                <a:gd name="T25" fmla="*/ 17 h 17"/>
                <a:gd name="T26" fmla="*/ 13 w 17"/>
                <a:gd name="T27" fmla="*/ 15 h 17"/>
                <a:gd name="T28" fmla="*/ 16 w 17"/>
                <a:gd name="T29" fmla="*/ 13 h 17"/>
                <a:gd name="T30" fmla="*/ 17 w 17"/>
                <a:gd name="T31" fmla="*/ 10 h 17"/>
                <a:gd name="T32" fmla="*/ 17 w 17"/>
                <a:gd name="T33" fmla="*/ 8 h 17"/>
                <a:gd name="T34" fmla="*/ 16 w 17"/>
                <a:gd name="T35" fmla="*/ 5 h 17"/>
                <a:gd name="T36" fmla="*/ 14 w 17"/>
                <a:gd name="T37" fmla="*/ 2 h 17"/>
                <a:gd name="T38" fmla="*/ 12 w 17"/>
                <a:gd name="T39" fmla="*/ 1 h 17"/>
                <a:gd name="T40" fmla="*/ 9 w 17"/>
                <a:gd name="T41" fmla="*/ 0 h 17"/>
                <a:gd name="T42" fmla="*/ 6 w 17"/>
                <a:gd name="T43" fmla="*/ 1 h 17"/>
                <a:gd name="T44" fmla="*/ 3 w 17"/>
                <a:gd name="T45" fmla="*/ 2 h 17"/>
                <a:gd name="T46" fmla="*/ 1 w 17"/>
                <a:gd name="T47" fmla="*/ 5 h 17"/>
                <a:gd name="T48" fmla="*/ 0 w 17"/>
                <a:gd name="T49" fmla="*/ 8 h 17"/>
                <a:gd name="T50" fmla="*/ 1 w 17"/>
                <a:gd name="T51" fmla="*/ 11 h 17"/>
                <a:gd name="T52" fmla="*/ 3 w 17"/>
                <a:gd name="T53" fmla="*/ 14 h 17"/>
                <a:gd name="T54" fmla="*/ 6 w 17"/>
                <a:gd name="T55" fmla="*/ 15 h 17"/>
                <a:gd name="T56" fmla="*/ 9 w 17"/>
                <a:gd name="T57" fmla="*/ 15 h 17"/>
                <a:gd name="T58" fmla="*/ 12 w 17"/>
                <a:gd name="T59" fmla="*/ 15 h 17"/>
                <a:gd name="T60" fmla="*/ 14 w 17"/>
                <a:gd name="T61" fmla="*/ 14 h 17"/>
                <a:gd name="T62" fmla="*/ 16 w 17"/>
                <a:gd name="T63" fmla="*/ 11 h 17"/>
                <a:gd name="T64" fmla="*/ 17 w 17"/>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7" y="8"/>
                  </a:moveTo>
                  <a:lnTo>
                    <a:pt x="17" y="7"/>
                  </a:lnTo>
                  <a:lnTo>
                    <a:pt x="17" y="4"/>
                  </a:lnTo>
                  <a:lnTo>
                    <a:pt x="16" y="2"/>
                  </a:lnTo>
                  <a:lnTo>
                    <a:pt x="14" y="1"/>
                  </a:lnTo>
                  <a:lnTo>
                    <a:pt x="13" y="1"/>
                  </a:lnTo>
                  <a:lnTo>
                    <a:pt x="12" y="0"/>
                  </a:lnTo>
                  <a:lnTo>
                    <a:pt x="10" y="0"/>
                  </a:lnTo>
                  <a:lnTo>
                    <a:pt x="9" y="0"/>
                  </a:lnTo>
                  <a:lnTo>
                    <a:pt x="7" y="0"/>
                  </a:lnTo>
                  <a:lnTo>
                    <a:pt x="6" y="0"/>
                  </a:lnTo>
                  <a:lnTo>
                    <a:pt x="4" y="1"/>
                  </a:lnTo>
                  <a:lnTo>
                    <a:pt x="3" y="1"/>
                  </a:lnTo>
                  <a:lnTo>
                    <a:pt x="1" y="2"/>
                  </a:lnTo>
                  <a:lnTo>
                    <a:pt x="0" y="4"/>
                  </a:lnTo>
                  <a:lnTo>
                    <a:pt x="0" y="7"/>
                  </a:lnTo>
                  <a:lnTo>
                    <a:pt x="0" y="8"/>
                  </a:lnTo>
                  <a:lnTo>
                    <a:pt x="0" y="10"/>
                  </a:lnTo>
                  <a:lnTo>
                    <a:pt x="0" y="11"/>
                  </a:lnTo>
                  <a:lnTo>
                    <a:pt x="1" y="13"/>
                  </a:lnTo>
                  <a:lnTo>
                    <a:pt x="3" y="14"/>
                  </a:lnTo>
                  <a:lnTo>
                    <a:pt x="4" y="15"/>
                  </a:lnTo>
                  <a:lnTo>
                    <a:pt x="6" y="15"/>
                  </a:lnTo>
                  <a:lnTo>
                    <a:pt x="7" y="17"/>
                  </a:lnTo>
                  <a:lnTo>
                    <a:pt x="9" y="17"/>
                  </a:lnTo>
                  <a:lnTo>
                    <a:pt x="10" y="17"/>
                  </a:lnTo>
                  <a:lnTo>
                    <a:pt x="12" y="15"/>
                  </a:lnTo>
                  <a:lnTo>
                    <a:pt x="13" y="15"/>
                  </a:lnTo>
                  <a:lnTo>
                    <a:pt x="14" y="14"/>
                  </a:lnTo>
                  <a:lnTo>
                    <a:pt x="16" y="13"/>
                  </a:lnTo>
                  <a:lnTo>
                    <a:pt x="17" y="11"/>
                  </a:lnTo>
                  <a:lnTo>
                    <a:pt x="17" y="10"/>
                  </a:lnTo>
                  <a:lnTo>
                    <a:pt x="17" y="8"/>
                  </a:lnTo>
                  <a:lnTo>
                    <a:pt x="17" y="8"/>
                  </a:lnTo>
                  <a:lnTo>
                    <a:pt x="17" y="7"/>
                  </a:lnTo>
                  <a:lnTo>
                    <a:pt x="16" y="5"/>
                  </a:lnTo>
                  <a:lnTo>
                    <a:pt x="16" y="4"/>
                  </a:lnTo>
                  <a:lnTo>
                    <a:pt x="14" y="2"/>
                  </a:lnTo>
                  <a:lnTo>
                    <a:pt x="13" y="1"/>
                  </a:lnTo>
                  <a:lnTo>
                    <a:pt x="12" y="1"/>
                  </a:lnTo>
                  <a:lnTo>
                    <a:pt x="10" y="0"/>
                  </a:lnTo>
                  <a:lnTo>
                    <a:pt x="9" y="0"/>
                  </a:lnTo>
                  <a:lnTo>
                    <a:pt x="7" y="0"/>
                  </a:lnTo>
                  <a:lnTo>
                    <a:pt x="6" y="1"/>
                  </a:lnTo>
                  <a:lnTo>
                    <a:pt x="4" y="1"/>
                  </a:lnTo>
                  <a:lnTo>
                    <a:pt x="3" y="2"/>
                  </a:lnTo>
                  <a:lnTo>
                    <a:pt x="1" y="4"/>
                  </a:lnTo>
                  <a:lnTo>
                    <a:pt x="1" y="5"/>
                  </a:lnTo>
                  <a:lnTo>
                    <a:pt x="0" y="7"/>
                  </a:lnTo>
                  <a:lnTo>
                    <a:pt x="0" y="8"/>
                  </a:lnTo>
                  <a:lnTo>
                    <a:pt x="0" y="10"/>
                  </a:lnTo>
                  <a:lnTo>
                    <a:pt x="1" y="11"/>
                  </a:lnTo>
                  <a:lnTo>
                    <a:pt x="1" y="13"/>
                  </a:lnTo>
                  <a:lnTo>
                    <a:pt x="3" y="14"/>
                  </a:lnTo>
                  <a:lnTo>
                    <a:pt x="4" y="14"/>
                  </a:lnTo>
                  <a:lnTo>
                    <a:pt x="6" y="15"/>
                  </a:lnTo>
                  <a:lnTo>
                    <a:pt x="7" y="15"/>
                  </a:lnTo>
                  <a:lnTo>
                    <a:pt x="9" y="15"/>
                  </a:lnTo>
                  <a:lnTo>
                    <a:pt x="10" y="15"/>
                  </a:lnTo>
                  <a:lnTo>
                    <a:pt x="12" y="15"/>
                  </a:lnTo>
                  <a:lnTo>
                    <a:pt x="13" y="14"/>
                  </a:lnTo>
                  <a:lnTo>
                    <a:pt x="14" y="14"/>
                  </a:lnTo>
                  <a:lnTo>
                    <a:pt x="16" y="13"/>
                  </a:lnTo>
                  <a:lnTo>
                    <a:pt x="16" y="11"/>
                  </a:lnTo>
                  <a:lnTo>
                    <a:pt x="17" y="10"/>
                  </a:lnTo>
                  <a:lnTo>
                    <a:pt x="17" y="8"/>
                  </a:lnTo>
                  <a:lnTo>
                    <a:pt x="17" y="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3" name="Freeform 1873"/>
            <p:cNvSpPr>
              <a:spLocks/>
            </p:cNvSpPr>
            <p:nvPr/>
          </p:nvSpPr>
          <p:spPr bwMode="auto">
            <a:xfrm>
              <a:off x="3979" y="2565"/>
              <a:ext cx="17" cy="15"/>
            </a:xfrm>
            <a:custGeom>
              <a:avLst/>
              <a:gdLst>
                <a:gd name="T0" fmla="*/ 17 w 17"/>
                <a:gd name="T1" fmla="*/ 7 h 15"/>
                <a:gd name="T2" fmla="*/ 16 w 17"/>
                <a:gd name="T3" fmla="*/ 4 h 15"/>
                <a:gd name="T4" fmla="*/ 13 w 17"/>
                <a:gd name="T5" fmla="*/ 1 h 15"/>
                <a:gd name="T6" fmla="*/ 10 w 17"/>
                <a:gd name="T7" fmla="*/ 0 h 15"/>
                <a:gd name="T8" fmla="*/ 7 w 17"/>
                <a:gd name="T9" fmla="*/ 0 h 15"/>
                <a:gd name="T10" fmla="*/ 4 w 17"/>
                <a:gd name="T11" fmla="*/ 1 h 15"/>
                <a:gd name="T12" fmla="*/ 1 w 17"/>
                <a:gd name="T13" fmla="*/ 4 h 15"/>
                <a:gd name="T14" fmla="*/ 0 w 17"/>
                <a:gd name="T15" fmla="*/ 7 h 15"/>
                <a:gd name="T16" fmla="*/ 0 w 17"/>
                <a:gd name="T17" fmla="*/ 10 h 15"/>
                <a:gd name="T18" fmla="*/ 1 w 17"/>
                <a:gd name="T19" fmla="*/ 13 h 15"/>
                <a:gd name="T20" fmla="*/ 4 w 17"/>
                <a:gd name="T21" fmla="*/ 14 h 15"/>
                <a:gd name="T22" fmla="*/ 7 w 17"/>
                <a:gd name="T23" fmla="*/ 15 h 15"/>
                <a:gd name="T24" fmla="*/ 10 w 17"/>
                <a:gd name="T25" fmla="*/ 15 h 15"/>
                <a:gd name="T26" fmla="*/ 13 w 17"/>
                <a:gd name="T27" fmla="*/ 14 h 15"/>
                <a:gd name="T28" fmla="*/ 16 w 17"/>
                <a:gd name="T29" fmla="*/ 13 h 15"/>
                <a:gd name="T30" fmla="*/ 17 w 17"/>
                <a:gd name="T31" fmla="*/ 10 h 15"/>
                <a:gd name="T32" fmla="*/ 16 w 17"/>
                <a:gd name="T33" fmla="*/ 8 h 15"/>
                <a:gd name="T34" fmla="*/ 16 w 17"/>
                <a:gd name="T35" fmla="*/ 5 h 15"/>
                <a:gd name="T36" fmla="*/ 14 w 17"/>
                <a:gd name="T37" fmla="*/ 2 h 15"/>
                <a:gd name="T38" fmla="*/ 12 w 17"/>
                <a:gd name="T39" fmla="*/ 1 h 15"/>
                <a:gd name="T40" fmla="*/ 9 w 17"/>
                <a:gd name="T41" fmla="*/ 0 h 15"/>
                <a:gd name="T42" fmla="*/ 6 w 17"/>
                <a:gd name="T43" fmla="*/ 1 h 15"/>
                <a:gd name="T44" fmla="*/ 3 w 17"/>
                <a:gd name="T45" fmla="*/ 2 h 15"/>
                <a:gd name="T46" fmla="*/ 1 w 17"/>
                <a:gd name="T47" fmla="*/ 5 h 15"/>
                <a:gd name="T48" fmla="*/ 1 w 17"/>
                <a:gd name="T49" fmla="*/ 8 h 15"/>
                <a:gd name="T50" fmla="*/ 1 w 17"/>
                <a:gd name="T51" fmla="*/ 11 h 15"/>
                <a:gd name="T52" fmla="*/ 3 w 17"/>
                <a:gd name="T53" fmla="*/ 14 h 15"/>
                <a:gd name="T54" fmla="*/ 6 w 17"/>
                <a:gd name="T55" fmla="*/ 15 h 15"/>
                <a:gd name="T56" fmla="*/ 9 w 17"/>
                <a:gd name="T57" fmla="*/ 15 h 15"/>
                <a:gd name="T58" fmla="*/ 12 w 17"/>
                <a:gd name="T59" fmla="*/ 15 h 15"/>
                <a:gd name="T60" fmla="*/ 14 w 17"/>
                <a:gd name="T61" fmla="*/ 14 h 15"/>
                <a:gd name="T62" fmla="*/ 16 w 17"/>
                <a:gd name="T63" fmla="*/ 11 h 15"/>
                <a:gd name="T64" fmla="*/ 16 w 17"/>
                <a:gd name="T6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5">
                  <a:moveTo>
                    <a:pt x="17" y="8"/>
                  </a:moveTo>
                  <a:lnTo>
                    <a:pt x="17" y="7"/>
                  </a:lnTo>
                  <a:lnTo>
                    <a:pt x="16" y="5"/>
                  </a:lnTo>
                  <a:lnTo>
                    <a:pt x="16" y="4"/>
                  </a:lnTo>
                  <a:lnTo>
                    <a:pt x="14" y="2"/>
                  </a:lnTo>
                  <a:lnTo>
                    <a:pt x="13" y="1"/>
                  </a:lnTo>
                  <a:lnTo>
                    <a:pt x="12" y="1"/>
                  </a:lnTo>
                  <a:lnTo>
                    <a:pt x="10" y="0"/>
                  </a:lnTo>
                  <a:lnTo>
                    <a:pt x="9" y="0"/>
                  </a:lnTo>
                  <a:lnTo>
                    <a:pt x="7" y="0"/>
                  </a:lnTo>
                  <a:lnTo>
                    <a:pt x="6" y="1"/>
                  </a:lnTo>
                  <a:lnTo>
                    <a:pt x="4" y="1"/>
                  </a:lnTo>
                  <a:lnTo>
                    <a:pt x="3" y="2"/>
                  </a:lnTo>
                  <a:lnTo>
                    <a:pt x="1" y="4"/>
                  </a:lnTo>
                  <a:lnTo>
                    <a:pt x="1" y="5"/>
                  </a:lnTo>
                  <a:lnTo>
                    <a:pt x="0" y="7"/>
                  </a:lnTo>
                  <a:lnTo>
                    <a:pt x="0" y="8"/>
                  </a:lnTo>
                  <a:lnTo>
                    <a:pt x="0" y="10"/>
                  </a:lnTo>
                  <a:lnTo>
                    <a:pt x="1" y="11"/>
                  </a:lnTo>
                  <a:lnTo>
                    <a:pt x="1" y="13"/>
                  </a:lnTo>
                  <a:lnTo>
                    <a:pt x="3" y="14"/>
                  </a:lnTo>
                  <a:lnTo>
                    <a:pt x="4" y="14"/>
                  </a:lnTo>
                  <a:lnTo>
                    <a:pt x="6" y="15"/>
                  </a:lnTo>
                  <a:lnTo>
                    <a:pt x="7" y="15"/>
                  </a:lnTo>
                  <a:lnTo>
                    <a:pt x="9" y="15"/>
                  </a:lnTo>
                  <a:lnTo>
                    <a:pt x="10" y="15"/>
                  </a:lnTo>
                  <a:lnTo>
                    <a:pt x="12" y="15"/>
                  </a:lnTo>
                  <a:lnTo>
                    <a:pt x="13" y="14"/>
                  </a:lnTo>
                  <a:lnTo>
                    <a:pt x="14" y="14"/>
                  </a:lnTo>
                  <a:lnTo>
                    <a:pt x="16" y="13"/>
                  </a:lnTo>
                  <a:lnTo>
                    <a:pt x="16" y="11"/>
                  </a:lnTo>
                  <a:lnTo>
                    <a:pt x="17" y="10"/>
                  </a:lnTo>
                  <a:lnTo>
                    <a:pt x="17" y="8"/>
                  </a:lnTo>
                  <a:lnTo>
                    <a:pt x="16" y="8"/>
                  </a:lnTo>
                  <a:lnTo>
                    <a:pt x="16" y="7"/>
                  </a:lnTo>
                  <a:lnTo>
                    <a:pt x="16" y="5"/>
                  </a:lnTo>
                  <a:lnTo>
                    <a:pt x="14" y="4"/>
                  </a:lnTo>
                  <a:lnTo>
                    <a:pt x="14" y="2"/>
                  </a:lnTo>
                  <a:lnTo>
                    <a:pt x="13" y="1"/>
                  </a:lnTo>
                  <a:lnTo>
                    <a:pt x="12" y="1"/>
                  </a:lnTo>
                  <a:lnTo>
                    <a:pt x="10" y="1"/>
                  </a:lnTo>
                  <a:lnTo>
                    <a:pt x="9" y="0"/>
                  </a:lnTo>
                  <a:lnTo>
                    <a:pt x="7" y="1"/>
                  </a:lnTo>
                  <a:lnTo>
                    <a:pt x="6" y="1"/>
                  </a:lnTo>
                  <a:lnTo>
                    <a:pt x="4" y="1"/>
                  </a:lnTo>
                  <a:lnTo>
                    <a:pt x="3" y="2"/>
                  </a:lnTo>
                  <a:lnTo>
                    <a:pt x="3" y="4"/>
                  </a:lnTo>
                  <a:lnTo>
                    <a:pt x="1" y="5"/>
                  </a:lnTo>
                  <a:lnTo>
                    <a:pt x="1" y="7"/>
                  </a:lnTo>
                  <a:lnTo>
                    <a:pt x="1" y="8"/>
                  </a:lnTo>
                  <a:lnTo>
                    <a:pt x="1" y="10"/>
                  </a:lnTo>
                  <a:lnTo>
                    <a:pt x="1" y="11"/>
                  </a:lnTo>
                  <a:lnTo>
                    <a:pt x="3" y="13"/>
                  </a:lnTo>
                  <a:lnTo>
                    <a:pt x="3" y="14"/>
                  </a:lnTo>
                  <a:lnTo>
                    <a:pt x="4" y="14"/>
                  </a:lnTo>
                  <a:lnTo>
                    <a:pt x="6" y="15"/>
                  </a:lnTo>
                  <a:lnTo>
                    <a:pt x="7" y="15"/>
                  </a:lnTo>
                  <a:lnTo>
                    <a:pt x="9" y="15"/>
                  </a:lnTo>
                  <a:lnTo>
                    <a:pt x="10" y="15"/>
                  </a:lnTo>
                  <a:lnTo>
                    <a:pt x="12" y="15"/>
                  </a:lnTo>
                  <a:lnTo>
                    <a:pt x="13" y="14"/>
                  </a:lnTo>
                  <a:lnTo>
                    <a:pt x="14" y="14"/>
                  </a:lnTo>
                  <a:lnTo>
                    <a:pt x="14" y="13"/>
                  </a:lnTo>
                  <a:lnTo>
                    <a:pt x="16" y="11"/>
                  </a:lnTo>
                  <a:lnTo>
                    <a:pt x="16" y="10"/>
                  </a:lnTo>
                  <a:lnTo>
                    <a:pt x="16" y="8"/>
                  </a:lnTo>
                  <a:lnTo>
                    <a:pt x="17" y="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4" name="Freeform 1874"/>
            <p:cNvSpPr>
              <a:spLocks/>
            </p:cNvSpPr>
            <p:nvPr/>
          </p:nvSpPr>
          <p:spPr bwMode="auto">
            <a:xfrm>
              <a:off x="3980" y="2565"/>
              <a:ext cx="15" cy="15"/>
            </a:xfrm>
            <a:custGeom>
              <a:avLst/>
              <a:gdLst>
                <a:gd name="T0" fmla="*/ 15 w 15"/>
                <a:gd name="T1" fmla="*/ 7 h 15"/>
                <a:gd name="T2" fmla="*/ 13 w 15"/>
                <a:gd name="T3" fmla="*/ 4 h 15"/>
                <a:gd name="T4" fmla="*/ 12 w 15"/>
                <a:gd name="T5" fmla="*/ 1 h 15"/>
                <a:gd name="T6" fmla="*/ 9 w 15"/>
                <a:gd name="T7" fmla="*/ 1 h 15"/>
                <a:gd name="T8" fmla="*/ 6 w 15"/>
                <a:gd name="T9" fmla="*/ 1 h 15"/>
                <a:gd name="T10" fmla="*/ 3 w 15"/>
                <a:gd name="T11" fmla="*/ 1 h 15"/>
                <a:gd name="T12" fmla="*/ 2 w 15"/>
                <a:gd name="T13" fmla="*/ 4 h 15"/>
                <a:gd name="T14" fmla="*/ 0 w 15"/>
                <a:gd name="T15" fmla="*/ 7 h 15"/>
                <a:gd name="T16" fmla="*/ 0 w 15"/>
                <a:gd name="T17" fmla="*/ 10 h 15"/>
                <a:gd name="T18" fmla="*/ 2 w 15"/>
                <a:gd name="T19" fmla="*/ 13 h 15"/>
                <a:gd name="T20" fmla="*/ 3 w 15"/>
                <a:gd name="T21" fmla="*/ 14 h 15"/>
                <a:gd name="T22" fmla="*/ 6 w 15"/>
                <a:gd name="T23" fmla="*/ 15 h 15"/>
                <a:gd name="T24" fmla="*/ 9 w 15"/>
                <a:gd name="T25" fmla="*/ 15 h 15"/>
                <a:gd name="T26" fmla="*/ 12 w 15"/>
                <a:gd name="T27" fmla="*/ 14 h 15"/>
                <a:gd name="T28" fmla="*/ 13 w 15"/>
                <a:gd name="T29" fmla="*/ 13 h 15"/>
                <a:gd name="T30" fmla="*/ 15 w 15"/>
                <a:gd name="T31" fmla="*/ 10 h 15"/>
                <a:gd name="T32" fmla="*/ 15 w 15"/>
                <a:gd name="T33" fmla="*/ 8 h 15"/>
                <a:gd name="T34" fmla="*/ 15 w 15"/>
                <a:gd name="T35" fmla="*/ 5 h 15"/>
                <a:gd name="T36" fmla="*/ 13 w 15"/>
                <a:gd name="T37" fmla="*/ 2 h 15"/>
                <a:gd name="T38" fmla="*/ 11 w 15"/>
                <a:gd name="T39" fmla="*/ 1 h 15"/>
                <a:gd name="T40" fmla="*/ 8 w 15"/>
                <a:gd name="T41" fmla="*/ 1 h 15"/>
                <a:gd name="T42" fmla="*/ 5 w 15"/>
                <a:gd name="T43" fmla="*/ 1 h 15"/>
                <a:gd name="T44" fmla="*/ 3 w 15"/>
                <a:gd name="T45" fmla="*/ 2 h 15"/>
                <a:gd name="T46" fmla="*/ 0 w 15"/>
                <a:gd name="T47" fmla="*/ 5 h 15"/>
                <a:gd name="T48" fmla="*/ 0 w 15"/>
                <a:gd name="T49" fmla="*/ 8 h 15"/>
                <a:gd name="T50" fmla="*/ 0 w 15"/>
                <a:gd name="T51" fmla="*/ 11 h 15"/>
                <a:gd name="T52" fmla="*/ 3 w 15"/>
                <a:gd name="T53" fmla="*/ 13 h 15"/>
                <a:gd name="T54" fmla="*/ 5 w 15"/>
                <a:gd name="T55" fmla="*/ 14 h 15"/>
                <a:gd name="T56" fmla="*/ 8 w 15"/>
                <a:gd name="T57" fmla="*/ 15 h 15"/>
                <a:gd name="T58" fmla="*/ 11 w 15"/>
                <a:gd name="T59" fmla="*/ 14 h 15"/>
                <a:gd name="T60" fmla="*/ 13 w 15"/>
                <a:gd name="T61" fmla="*/ 13 h 15"/>
                <a:gd name="T62" fmla="*/ 15 w 15"/>
                <a:gd name="T63" fmla="*/ 11 h 15"/>
                <a:gd name="T64" fmla="*/ 15 w 15"/>
                <a:gd name="T6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5">
                  <a:moveTo>
                    <a:pt x="15" y="8"/>
                  </a:moveTo>
                  <a:lnTo>
                    <a:pt x="15" y="7"/>
                  </a:lnTo>
                  <a:lnTo>
                    <a:pt x="15" y="5"/>
                  </a:lnTo>
                  <a:lnTo>
                    <a:pt x="13" y="4"/>
                  </a:lnTo>
                  <a:lnTo>
                    <a:pt x="13" y="2"/>
                  </a:lnTo>
                  <a:lnTo>
                    <a:pt x="12" y="1"/>
                  </a:lnTo>
                  <a:lnTo>
                    <a:pt x="11" y="1"/>
                  </a:lnTo>
                  <a:lnTo>
                    <a:pt x="9" y="1"/>
                  </a:lnTo>
                  <a:lnTo>
                    <a:pt x="8" y="0"/>
                  </a:lnTo>
                  <a:lnTo>
                    <a:pt x="6" y="1"/>
                  </a:lnTo>
                  <a:lnTo>
                    <a:pt x="5" y="1"/>
                  </a:lnTo>
                  <a:lnTo>
                    <a:pt x="3" y="1"/>
                  </a:lnTo>
                  <a:lnTo>
                    <a:pt x="2" y="2"/>
                  </a:lnTo>
                  <a:lnTo>
                    <a:pt x="2" y="4"/>
                  </a:lnTo>
                  <a:lnTo>
                    <a:pt x="0" y="5"/>
                  </a:lnTo>
                  <a:lnTo>
                    <a:pt x="0" y="7"/>
                  </a:lnTo>
                  <a:lnTo>
                    <a:pt x="0" y="8"/>
                  </a:lnTo>
                  <a:lnTo>
                    <a:pt x="0" y="10"/>
                  </a:lnTo>
                  <a:lnTo>
                    <a:pt x="0" y="11"/>
                  </a:lnTo>
                  <a:lnTo>
                    <a:pt x="2" y="13"/>
                  </a:lnTo>
                  <a:lnTo>
                    <a:pt x="2" y="14"/>
                  </a:lnTo>
                  <a:lnTo>
                    <a:pt x="3" y="14"/>
                  </a:lnTo>
                  <a:lnTo>
                    <a:pt x="5" y="15"/>
                  </a:lnTo>
                  <a:lnTo>
                    <a:pt x="6" y="15"/>
                  </a:lnTo>
                  <a:lnTo>
                    <a:pt x="8" y="15"/>
                  </a:lnTo>
                  <a:lnTo>
                    <a:pt x="9" y="15"/>
                  </a:lnTo>
                  <a:lnTo>
                    <a:pt x="11" y="15"/>
                  </a:lnTo>
                  <a:lnTo>
                    <a:pt x="12" y="14"/>
                  </a:lnTo>
                  <a:lnTo>
                    <a:pt x="13" y="14"/>
                  </a:lnTo>
                  <a:lnTo>
                    <a:pt x="13" y="13"/>
                  </a:lnTo>
                  <a:lnTo>
                    <a:pt x="15" y="11"/>
                  </a:lnTo>
                  <a:lnTo>
                    <a:pt x="15" y="10"/>
                  </a:lnTo>
                  <a:lnTo>
                    <a:pt x="15" y="8"/>
                  </a:lnTo>
                  <a:lnTo>
                    <a:pt x="15" y="8"/>
                  </a:lnTo>
                  <a:lnTo>
                    <a:pt x="15" y="7"/>
                  </a:lnTo>
                  <a:lnTo>
                    <a:pt x="15" y="5"/>
                  </a:lnTo>
                  <a:lnTo>
                    <a:pt x="13" y="4"/>
                  </a:lnTo>
                  <a:lnTo>
                    <a:pt x="13" y="2"/>
                  </a:lnTo>
                  <a:lnTo>
                    <a:pt x="12" y="2"/>
                  </a:lnTo>
                  <a:lnTo>
                    <a:pt x="11" y="1"/>
                  </a:lnTo>
                  <a:lnTo>
                    <a:pt x="9" y="1"/>
                  </a:lnTo>
                  <a:lnTo>
                    <a:pt x="8" y="1"/>
                  </a:lnTo>
                  <a:lnTo>
                    <a:pt x="6" y="1"/>
                  </a:lnTo>
                  <a:lnTo>
                    <a:pt x="5" y="1"/>
                  </a:lnTo>
                  <a:lnTo>
                    <a:pt x="3" y="2"/>
                  </a:lnTo>
                  <a:lnTo>
                    <a:pt x="3" y="2"/>
                  </a:lnTo>
                  <a:lnTo>
                    <a:pt x="2" y="4"/>
                  </a:lnTo>
                  <a:lnTo>
                    <a:pt x="0" y="5"/>
                  </a:lnTo>
                  <a:lnTo>
                    <a:pt x="0" y="7"/>
                  </a:lnTo>
                  <a:lnTo>
                    <a:pt x="0" y="8"/>
                  </a:lnTo>
                  <a:lnTo>
                    <a:pt x="0" y="10"/>
                  </a:lnTo>
                  <a:lnTo>
                    <a:pt x="0" y="11"/>
                  </a:lnTo>
                  <a:lnTo>
                    <a:pt x="2" y="13"/>
                  </a:lnTo>
                  <a:lnTo>
                    <a:pt x="3" y="13"/>
                  </a:lnTo>
                  <a:lnTo>
                    <a:pt x="3" y="14"/>
                  </a:lnTo>
                  <a:lnTo>
                    <a:pt x="5" y="14"/>
                  </a:lnTo>
                  <a:lnTo>
                    <a:pt x="6" y="15"/>
                  </a:lnTo>
                  <a:lnTo>
                    <a:pt x="8" y="15"/>
                  </a:lnTo>
                  <a:lnTo>
                    <a:pt x="9" y="15"/>
                  </a:lnTo>
                  <a:lnTo>
                    <a:pt x="11" y="14"/>
                  </a:lnTo>
                  <a:lnTo>
                    <a:pt x="12" y="14"/>
                  </a:lnTo>
                  <a:lnTo>
                    <a:pt x="13" y="13"/>
                  </a:lnTo>
                  <a:lnTo>
                    <a:pt x="13" y="13"/>
                  </a:lnTo>
                  <a:lnTo>
                    <a:pt x="15" y="11"/>
                  </a:lnTo>
                  <a:lnTo>
                    <a:pt x="15" y="10"/>
                  </a:lnTo>
                  <a:lnTo>
                    <a:pt x="15" y="8"/>
                  </a:lnTo>
                  <a:lnTo>
                    <a:pt x="15" y="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5" name="Freeform 1875"/>
            <p:cNvSpPr>
              <a:spLocks/>
            </p:cNvSpPr>
            <p:nvPr/>
          </p:nvSpPr>
          <p:spPr bwMode="auto">
            <a:xfrm>
              <a:off x="3980" y="2566"/>
              <a:ext cx="15" cy="14"/>
            </a:xfrm>
            <a:custGeom>
              <a:avLst/>
              <a:gdLst>
                <a:gd name="T0" fmla="*/ 15 w 15"/>
                <a:gd name="T1" fmla="*/ 6 h 14"/>
                <a:gd name="T2" fmla="*/ 13 w 15"/>
                <a:gd name="T3" fmla="*/ 3 h 14"/>
                <a:gd name="T4" fmla="*/ 12 w 15"/>
                <a:gd name="T5" fmla="*/ 1 h 14"/>
                <a:gd name="T6" fmla="*/ 9 w 15"/>
                <a:gd name="T7" fmla="*/ 0 h 14"/>
                <a:gd name="T8" fmla="*/ 6 w 15"/>
                <a:gd name="T9" fmla="*/ 0 h 14"/>
                <a:gd name="T10" fmla="*/ 3 w 15"/>
                <a:gd name="T11" fmla="*/ 1 h 14"/>
                <a:gd name="T12" fmla="*/ 2 w 15"/>
                <a:gd name="T13" fmla="*/ 3 h 14"/>
                <a:gd name="T14" fmla="*/ 0 w 15"/>
                <a:gd name="T15" fmla="*/ 6 h 14"/>
                <a:gd name="T16" fmla="*/ 0 w 15"/>
                <a:gd name="T17" fmla="*/ 9 h 14"/>
                <a:gd name="T18" fmla="*/ 2 w 15"/>
                <a:gd name="T19" fmla="*/ 12 h 14"/>
                <a:gd name="T20" fmla="*/ 3 w 15"/>
                <a:gd name="T21" fmla="*/ 13 h 14"/>
                <a:gd name="T22" fmla="*/ 6 w 15"/>
                <a:gd name="T23" fmla="*/ 14 h 14"/>
                <a:gd name="T24" fmla="*/ 9 w 15"/>
                <a:gd name="T25" fmla="*/ 14 h 14"/>
                <a:gd name="T26" fmla="*/ 12 w 15"/>
                <a:gd name="T27" fmla="*/ 13 h 14"/>
                <a:gd name="T28" fmla="*/ 13 w 15"/>
                <a:gd name="T29" fmla="*/ 12 h 14"/>
                <a:gd name="T30" fmla="*/ 15 w 15"/>
                <a:gd name="T31" fmla="*/ 9 h 14"/>
                <a:gd name="T32" fmla="*/ 15 w 15"/>
                <a:gd name="T33" fmla="*/ 7 h 14"/>
                <a:gd name="T34" fmla="*/ 13 w 15"/>
                <a:gd name="T35" fmla="*/ 4 h 14"/>
                <a:gd name="T36" fmla="*/ 12 w 15"/>
                <a:gd name="T37" fmla="*/ 1 h 14"/>
                <a:gd name="T38" fmla="*/ 11 w 15"/>
                <a:gd name="T39" fmla="*/ 1 h 14"/>
                <a:gd name="T40" fmla="*/ 8 w 15"/>
                <a:gd name="T41" fmla="*/ 0 h 14"/>
                <a:gd name="T42" fmla="*/ 5 w 15"/>
                <a:gd name="T43" fmla="*/ 1 h 14"/>
                <a:gd name="T44" fmla="*/ 3 w 15"/>
                <a:gd name="T45" fmla="*/ 1 h 14"/>
                <a:gd name="T46" fmla="*/ 2 w 15"/>
                <a:gd name="T47" fmla="*/ 4 h 14"/>
                <a:gd name="T48" fmla="*/ 0 w 15"/>
                <a:gd name="T49" fmla="*/ 7 h 14"/>
                <a:gd name="T50" fmla="*/ 2 w 15"/>
                <a:gd name="T51" fmla="*/ 10 h 14"/>
                <a:gd name="T52" fmla="*/ 3 w 15"/>
                <a:gd name="T53" fmla="*/ 12 h 14"/>
                <a:gd name="T54" fmla="*/ 5 w 15"/>
                <a:gd name="T55" fmla="*/ 13 h 14"/>
                <a:gd name="T56" fmla="*/ 8 w 15"/>
                <a:gd name="T57" fmla="*/ 13 h 14"/>
                <a:gd name="T58" fmla="*/ 11 w 15"/>
                <a:gd name="T59" fmla="*/ 13 h 14"/>
                <a:gd name="T60" fmla="*/ 12 w 15"/>
                <a:gd name="T61" fmla="*/ 12 h 14"/>
                <a:gd name="T62" fmla="*/ 13 w 15"/>
                <a:gd name="T63" fmla="*/ 10 h 14"/>
                <a:gd name="T64" fmla="*/ 15 w 15"/>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4">
                  <a:moveTo>
                    <a:pt x="15" y="7"/>
                  </a:moveTo>
                  <a:lnTo>
                    <a:pt x="15" y="6"/>
                  </a:lnTo>
                  <a:lnTo>
                    <a:pt x="15" y="4"/>
                  </a:lnTo>
                  <a:lnTo>
                    <a:pt x="13" y="3"/>
                  </a:lnTo>
                  <a:lnTo>
                    <a:pt x="13" y="1"/>
                  </a:lnTo>
                  <a:lnTo>
                    <a:pt x="12" y="1"/>
                  </a:lnTo>
                  <a:lnTo>
                    <a:pt x="11" y="0"/>
                  </a:lnTo>
                  <a:lnTo>
                    <a:pt x="9" y="0"/>
                  </a:lnTo>
                  <a:lnTo>
                    <a:pt x="8" y="0"/>
                  </a:lnTo>
                  <a:lnTo>
                    <a:pt x="6" y="0"/>
                  </a:lnTo>
                  <a:lnTo>
                    <a:pt x="5" y="0"/>
                  </a:lnTo>
                  <a:lnTo>
                    <a:pt x="3" y="1"/>
                  </a:lnTo>
                  <a:lnTo>
                    <a:pt x="3" y="1"/>
                  </a:lnTo>
                  <a:lnTo>
                    <a:pt x="2" y="3"/>
                  </a:lnTo>
                  <a:lnTo>
                    <a:pt x="0" y="4"/>
                  </a:lnTo>
                  <a:lnTo>
                    <a:pt x="0" y="6"/>
                  </a:lnTo>
                  <a:lnTo>
                    <a:pt x="0" y="7"/>
                  </a:lnTo>
                  <a:lnTo>
                    <a:pt x="0" y="9"/>
                  </a:lnTo>
                  <a:lnTo>
                    <a:pt x="0" y="10"/>
                  </a:lnTo>
                  <a:lnTo>
                    <a:pt x="2" y="12"/>
                  </a:lnTo>
                  <a:lnTo>
                    <a:pt x="3" y="12"/>
                  </a:lnTo>
                  <a:lnTo>
                    <a:pt x="3" y="13"/>
                  </a:lnTo>
                  <a:lnTo>
                    <a:pt x="5" y="13"/>
                  </a:lnTo>
                  <a:lnTo>
                    <a:pt x="6" y="14"/>
                  </a:lnTo>
                  <a:lnTo>
                    <a:pt x="8" y="14"/>
                  </a:lnTo>
                  <a:lnTo>
                    <a:pt x="9" y="14"/>
                  </a:lnTo>
                  <a:lnTo>
                    <a:pt x="11" y="13"/>
                  </a:lnTo>
                  <a:lnTo>
                    <a:pt x="12" y="13"/>
                  </a:lnTo>
                  <a:lnTo>
                    <a:pt x="13" y="12"/>
                  </a:lnTo>
                  <a:lnTo>
                    <a:pt x="13" y="12"/>
                  </a:lnTo>
                  <a:lnTo>
                    <a:pt x="15" y="10"/>
                  </a:lnTo>
                  <a:lnTo>
                    <a:pt x="15" y="9"/>
                  </a:lnTo>
                  <a:lnTo>
                    <a:pt x="15" y="7"/>
                  </a:lnTo>
                  <a:lnTo>
                    <a:pt x="15" y="7"/>
                  </a:lnTo>
                  <a:lnTo>
                    <a:pt x="15" y="6"/>
                  </a:lnTo>
                  <a:lnTo>
                    <a:pt x="13" y="4"/>
                  </a:lnTo>
                  <a:lnTo>
                    <a:pt x="13" y="3"/>
                  </a:lnTo>
                  <a:lnTo>
                    <a:pt x="12" y="1"/>
                  </a:lnTo>
                  <a:lnTo>
                    <a:pt x="12" y="1"/>
                  </a:lnTo>
                  <a:lnTo>
                    <a:pt x="11" y="1"/>
                  </a:lnTo>
                  <a:lnTo>
                    <a:pt x="9" y="0"/>
                  </a:lnTo>
                  <a:lnTo>
                    <a:pt x="8" y="0"/>
                  </a:lnTo>
                  <a:lnTo>
                    <a:pt x="6" y="0"/>
                  </a:lnTo>
                  <a:lnTo>
                    <a:pt x="5" y="1"/>
                  </a:lnTo>
                  <a:lnTo>
                    <a:pt x="3" y="1"/>
                  </a:lnTo>
                  <a:lnTo>
                    <a:pt x="3" y="1"/>
                  </a:lnTo>
                  <a:lnTo>
                    <a:pt x="2" y="3"/>
                  </a:lnTo>
                  <a:lnTo>
                    <a:pt x="2" y="4"/>
                  </a:lnTo>
                  <a:lnTo>
                    <a:pt x="0" y="6"/>
                  </a:lnTo>
                  <a:lnTo>
                    <a:pt x="0" y="7"/>
                  </a:lnTo>
                  <a:lnTo>
                    <a:pt x="0" y="9"/>
                  </a:lnTo>
                  <a:lnTo>
                    <a:pt x="2" y="10"/>
                  </a:lnTo>
                  <a:lnTo>
                    <a:pt x="2" y="10"/>
                  </a:lnTo>
                  <a:lnTo>
                    <a:pt x="3" y="12"/>
                  </a:lnTo>
                  <a:lnTo>
                    <a:pt x="3" y="13"/>
                  </a:lnTo>
                  <a:lnTo>
                    <a:pt x="5" y="13"/>
                  </a:lnTo>
                  <a:lnTo>
                    <a:pt x="6" y="13"/>
                  </a:lnTo>
                  <a:lnTo>
                    <a:pt x="8" y="13"/>
                  </a:lnTo>
                  <a:lnTo>
                    <a:pt x="9" y="13"/>
                  </a:lnTo>
                  <a:lnTo>
                    <a:pt x="11" y="13"/>
                  </a:lnTo>
                  <a:lnTo>
                    <a:pt x="12" y="13"/>
                  </a:lnTo>
                  <a:lnTo>
                    <a:pt x="12" y="12"/>
                  </a:lnTo>
                  <a:lnTo>
                    <a:pt x="13" y="10"/>
                  </a:lnTo>
                  <a:lnTo>
                    <a:pt x="13" y="10"/>
                  </a:lnTo>
                  <a:lnTo>
                    <a:pt x="15" y="9"/>
                  </a:lnTo>
                  <a:lnTo>
                    <a:pt x="15" y="7"/>
                  </a:lnTo>
                  <a:lnTo>
                    <a:pt x="15"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6" name="Freeform 1876"/>
            <p:cNvSpPr>
              <a:spLocks/>
            </p:cNvSpPr>
            <p:nvPr/>
          </p:nvSpPr>
          <p:spPr bwMode="auto">
            <a:xfrm>
              <a:off x="3980" y="2566"/>
              <a:ext cx="15" cy="13"/>
            </a:xfrm>
            <a:custGeom>
              <a:avLst/>
              <a:gdLst>
                <a:gd name="T0" fmla="*/ 15 w 15"/>
                <a:gd name="T1" fmla="*/ 6 h 13"/>
                <a:gd name="T2" fmla="*/ 13 w 15"/>
                <a:gd name="T3" fmla="*/ 3 h 13"/>
                <a:gd name="T4" fmla="*/ 12 w 15"/>
                <a:gd name="T5" fmla="*/ 1 h 13"/>
                <a:gd name="T6" fmla="*/ 9 w 15"/>
                <a:gd name="T7" fmla="*/ 0 h 13"/>
                <a:gd name="T8" fmla="*/ 6 w 15"/>
                <a:gd name="T9" fmla="*/ 0 h 13"/>
                <a:gd name="T10" fmla="*/ 3 w 15"/>
                <a:gd name="T11" fmla="*/ 1 h 13"/>
                <a:gd name="T12" fmla="*/ 2 w 15"/>
                <a:gd name="T13" fmla="*/ 3 h 13"/>
                <a:gd name="T14" fmla="*/ 0 w 15"/>
                <a:gd name="T15" fmla="*/ 6 h 13"/>
                <a:gd name="T16" fmla="*/ 0 w 15"/>
                <a:gd name="T17" fmla="*/ 9 h 13"/>
                <a:gd name="T18" fmla="*/ 2 w 15"/>
                <a:gd name="T19" fmla="*/ 10 h 13"/>
                <a:gd name="T20" fmla="*/ 3 w 15"/>
                <a:gd name="T21" fmla="*/ 13 h 13"/>
                <a:gd name="T22" fmla="*/ 6 w 15"/>
                <a:gd name="T23" fmla="*/ 13 h 13"/>
                <a:gd name="T24" fmla="*/ 9 w 15"/>
                <a:gd name="T25" fmla="*/ 13 h 13"/>
                <a:gd name="T26" fmla="*/ 12 w 15"/>
                <a:gd name="T27" fmla="*/ 13 h 13"/>
                <a:gd name="T28" fmla="*/ 13 w 15"/>
                <a:gd name="T29" fmla="*/ 10 h 13"/>
                <a:gd name="T30" fmla="*/ 15 w 15"/>
                <a:gd name="T31" fmla="*/ 9 h 13"/>
                <a:gd name="T32" fmla="*/ 13 w 15"/>
                <a:gd name="T33" fmla="*/ 7 h 13"/>
                <a:gd name="T34" fmla="*/ 13 w 15"/>
                <a:gd name="T35" fmla="*/ 4 h 13"/>
                <a:gd name="T36" fmla="*/ 12 w 15"/>
                <a:gd name="T37" fmla="*/ 3 h 13"/>
                <a:gd name="T38" fmla="*/ 11 w 15"/>
                <a:gd name="T39" fmla="*/ 1 h 13"/>
                <a:gd name="T40" fmla="*/ 8 w 15"/>
                <a:gd name="T41" fmla="*/ 1 h 13"/>
                <a:gd name="T42" fmla="*/ 5 w 15"/>
                <a:gd name="T43" fmla="*/ 1 h 13"/>
                <a:gd name="T44" fmla="*/ 3 w 15"/>
                <a:gd name="T45" fmla="*/ 3 h 13"/>
                <a:gd name="T46" fmla="*/ 2 w 15"/>
                <a:gd name="T47" fmla="*/ 4 h 13"/>
                <a:gd name="T48" fmla="*/ 2 w 15"/>
                <a:gd name="T49" fmla="*/ 7 h 13"/>
                <a:gd name="T50" fmla="*/ 2 w 15"/>
                <a:gd name="T51" fmla="*/ 9 h 13"/>
                <a:gd name="T52" fmla="*/ 3 w 15"/>
                <a:gd name="T53" fmla="*/ 12 h 13"/>
                <a:gd name="T54" fmla="*/ 5 w 15"/>
                <a:gd name="T55" fmla="*/ 13 h 13"/>
                <a:gd name="T56" fmla="*/ 8 w 15"/>
                <a:gd name="T57" fmla="*/ 13 h 13"/>
                <a:gd name="T58" fmla="*/ 11 w 15"/>
                <a:gd name="T59" fmla="*/ 13 h 13"/>
                <a:gd name="T60" fmla="*/ 12 w 15"/>
                <a:gd name="T61" fmla="*/ 12 h 13"/>
                <a:gd name="T62" fmla="*/ 13 w 15"/>
                <a:gd name="T63" fmla="*/ 9 h 13"/>
                <a:gd name="T64" fmla="*/ 13 w 15"/>
                <a:gd name="T6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3">
                  <a:moveTo>
                    <a:pt x="15" y="7"/>
                  </a:moveTo>
                  <a:lnTo>
                    <a:pt x="15" y="6"/>
                  </a:lnTo>
                  <a:lnTo>
                    <a:pt x="13" y="4"/>
                  </a:lnTo>
                  <a:lnTo>
                    <a:pt x="13" y="3"/>
                  </a:lnTo>
                  <a:lnTo>
                    <a:pt x="12" y="1"/>
                  </a:lnTo>
                  <a:lnTo>
                    <a:pt x="12" y="1"/>
                  </a:lnTo>
                  <a:lnTo>
                    <a:pt x="11" y="1"/>
                  </a:lnTo>
                  <a:lnTo>
                    <a:pt x="9" y="0"/>
                  </a:lnTo>
                  <a:lnTo>
                    <a:pt x="8" y="0"/>
                  </a:lnTo>
                  <a:lnTo>
                    <a:pt x="6" y="0"/>
                  </a:lnTo>
                  <a:lnTo>
                    <a:pt x="5" y="1"/>
                  </a:lnTo>
                  <a:lnTo>
                    <a:pt x="3" y="1"/>
                  </a:lnTo>
                  <a:lnTo>
                    <a:pt x="3" y="1"/>
                  </a:lnTo>
                  <a:lnTo>
                    <a:pt x="2" y="3"/>
                  </a:lnTo>
                  <a:lnTo>
                    <a:pt x="2" y="4"/>
                  </a:lnTo>
                  <a:lnTo>
                    <a:pt x="0" y="6"/>
                  </a:lnTo>
                  <a:lnTo>
                    <a:pt x="0" y="7"/>
                  </a:lnTo>
                  <a:lnTo>
                    <a:pt x="0" y="9"/>
                  </a:lnTo>
                  <a:lnTo>
                    <a:pt x="2" y="10"/>
                  </a:lnTo>
                  <a:lnTo>
                    <a:pt x="2" y="10"/>
                  </a:lnTo>
                  <a:lnTo>
                    <a:pt x="3" y="12"/>
                  </a:lnTo>
                  <a:lnTo>
                    <a:pt x="3" y="13"/>
                  </a:lnTo>
                  <a:lnTo>
                    <a:pt x="5" y="13"/>
                  </a:lnTo>
                  <a:lnTo>
                    <a:pt x="6" y="13"/>
                  </a:lnTo>
                  <a:lnTo>
                    <a:pt x="8" y="13"/>
                  </a:lnTo>
                  <a:lnTo>
                    <a:pt x="9" y="13"/>
                  </a:lnTo>
                  <a:lnTo>
                    <a:pt x="11" y="13"/>
                  </a:lnTo>
                  <a:lnTo>
                    <a:pt x="12" y="13"/>
                  </a:lnTo>
                  <a:lnTo>
                    <a:pt x="12" y="12"/>
                  </a:lnTo>
                  <a:lnTo>
                    <a:pt x="13" y="10"/>
                  </a:lnTo>
                  <a:lnTo>
                    <a:pt x="13" y="10"/>
                  </a:lnTo>
                  <a:lnTo>
                    <a:pt x="15" y="9"/>
                  </a:lnTo>
                  <a:lnTo>
                    <a:pt x="15" y="7"/>
                  </a:lnTo>
                  <a:lnTo>
                    <a:pt x="13" y="7"/>
                  </a:lnTo>
                  <a:lnTo>
                    <a:pt x="13" y="6"/>
                  </a:lnTo>
                  <a:lnTo>
                    <a:pt x="13" y="4"/>
                  </a:lnTo>
                  <a:lnTo>
                    <a:pt x="13" y="3"/>
                  </a:lnTo>
                  <a:lnTo>
                    <a:pt x="12" y="3"/>
                  </a:lnTo>
                  <a:lnTo>
                    <a:pt x="11" y="1"/>
                  </a:lnTo>
                  <a:lnTo>
                    <a:pt x="11" y="1"/>
                  </a:lnTo>
                  <a:lnTo>
                    <a:pt x="9" y="1"/>
                  </a:lnTo>
                  <a:lnTo>
                    <a:pt x="8" y="1"/>
                  </a:lnTo>
                  <a:lnTo>
                    <a:pt x="6" y="1"/>
                  </a:lnTo>
                  <a:lnTo>
                    <a:pt x="5" y="1"/>
                  </a:lnTo>
                  <a:lnTo>
                    <a:pt x="5" y="1"/>
                  </a:lnTo>
                  <a:lnTo>
                    <a:pt x="3" y="3"/>
                  </a:lnTo>
                  <a:lnTo>
                    <a:pt x="2" y="3"/>
                  </a:lnTo>
                  <a:lnTo>
                    <a:pt x="2" y="4"/>
                  </a:lnTo>
                  <a:lnTo>
                    <a:pt x="2" y="6"/>
                  </a:lnTo>
                  <a:lnTo>
                    <a:pt x="2" y="7"/>
                  </a:lnTo>
                  <a:lnTo>
                    <a:pt x="2" y="9"/>
                  </a:lnTo>
                  <a:lnTo>
                    <a:pt x="2" y="9"/>
                  </a:lnTo>
                  <a:lnTo>
                    <a:pt x="2" y="10"/>
                  </a:lnTo>
                  <a:lnTo>
                    <a:pt x="3" y="12"/>
                  </a:lnTo>
                  <a:lnTo>
                    <a:pt x="5" y="12"/>
                  </a:lnTo>
                  <a:lnTo>
                    <a:pt x="5" y="13"/>
                  </a:lnTo>
                  <a:lnTo>
                    <a:pt x="6" y="13"/>
                  </a:lnTo>
                  <a:lnTo>
                    <a:pt x="8" y="13"/>
                  </a:lnTo>
                  <a:lnTo>
                    <a:pt x="9" y="13"/>
                  </a:lnTo>
                  <a:lnTo>
                    <a:pt x="11" y="13"/>
                  </a:lnTo>
                  <a:lnTo>
                    <a:pt x="11" y="12"/>
                  </a:lnTo>
                  <a:lnTo>
                    <a:pt x="12" y="12"/>
                  </a:lnTo>
                  <a:lnTo>
                    <a:pt x="13" y="10"/>
                  </a:lnTo>
                  <a:lnTo>
                    <a:pt x="13" y="9"/>
                  </a:lnTo>
                  <a:lnTo>
                    <a:pt x="13" y="9"/>
                  </a:lnTo>
                  <a:lnTo>
                    <a:pt x="13" y="7"/>
                  </a:lnTo>
                  <a:lnTo>
                    <a:pt x="15"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7" name="Freeform 1877"/>
            <p:cNvSpPr>
              <a:spLocks/>
            </p:cNvSpPr>
            <p:nvPr/>
          </p:nvSpPr>
          <p:spPr bwMode="auto">
            <a:xfrm>
              <a:off x="3982" y="2567"/>
              <a:ext cx="11" cy="12"/>
            </a:xfrm>
            <a:custGeom>
              <a:avLst/>
              <a:gdLst>
                <a:gd name="T0" fmla="*/ 11 w 11"/>
                <a:gd name="T1" fmla="*/ 5 h 12"/>
                <a:gd name="T2" fmla="*/ 11 w 11"/>
                <a:gd name="T3" fmla="*/ 2 h 12"/>
                <a:gd name="T4" fmla="*/ 9 w 11"/>
                <a:gd name="T5" fmla="*/ 0 h 12"/>
                <a:gd name="T6" fmla="*/ 7 w 11"/>
                <a:gd name="T7" fmla="*/ 0 h 12"/>
                <a:gd name="T8" fmla="*/ 4 w 11"/>
                <a:gd name="T9" fmla="*/ 0 h 12"/>
                <a:gd name="T10" fmla="*/ 3 w 11"/>
                <a:gd name="T11" fmla="*/ 0 h 12"/>
                <a:gd name="T12" fmla="*/ 0 w 11"/>
                <a:gd name="T13" fmla="*/ 2 h 12"/>
                <a:gd name="T14" fmla="*/ 0 w 11"/>
                <a:gd name="T15" fmla="*/ 5 h 12"/>
                <a:gd name="T16" fmla="*/ 0 w 11"/>
                <a:gd name="T17" fmla="*/ 8 h 12"/>
                <a:gd name="T18" fmla="*/ 0 w 11"/>
                <a:gd name="T19" fmla="*/ 9 h 12"/>
                <a:gd name="T20" fmla="*/ 3 w 11"/>
                <a:gd name="T21" fmla="*/ 11 h 12"/>
                <a:gd name="T22" fmla="*/ 4 w 11"/>
                <a:gd name="T23" fmla="*/ 12 h 12"/>
                <a:gd name="T24" fmla="*/ 7 w 11"/>
                <a:gd name="T25" fmla="*/ 12 h 12"/>
                <a:gd name="T26" fmla="*/ 9 w 11"/>
                <a:gd name="T27" fmla="*/ 11 h 12"/>
                <a:gd name="T28" fmla="*/ 11 w 11"/>
                <a:gd name="T29" fmla="*/ 9 h 12"/>
                <a:gd name="T30" fmla="*/ 11 w 11"/>
                <a:gd name="T31" fmla="*/ 8 h 12"/>
                <a:gd name="T32" fmla="*/ 11 w 11"/>
                <a:gd name="T33" fmla="*/ 6 h 12"/>
                <a:gd name="T34" fmla="*/ 11 w 11"/>
                <a:gd name="T35" fmla="*/ 3 h 12"/>
                <a:gd name="T36" fmla="*/ 10 w 11"/>
                <a:gd name="T37" fmla="*/ 2 h 12"/>
                <a:gd name="T38" fmla="*/ 9 w 11"/>
                <a:gd name="T39" fmla="*/ 0 h 12"/>
                <a:gd name="T40" fmla="*/ 6 w 11"/>
                <a:gd name="T41" fmla="*/ 0 h 12"/>
                <a:gd name="T42" fmla="*/ 4 w 11"/>
                <a:gd name="T43" fmla="*/ 0 h 12"/>
                <a:gd name="T44" fmla="*/ 1 w 11"/>
                <a:gd name="T45" fmla="*/ 2 h 12"/>
                <a:gd name="T46" fmla="*/ 0 w 11"/>
                <a:gd name="T47" fmla="*/ 3 h 12"/>
                <a:gd name="T48" fmla="*/ 0 w 11"/>
                <a:gd name="T49" fmla="*/ 6 h 12"/>
                <a:gd name="T50" fmla="*/ 0 w 11"/>
                <a:gd name="T51" fmla="*/ 8 h 12"/>
                <a:gd name="T52" fmla="*/ 1 w 11"/>
                <a:gd name="T53" fmla="*/ 11 h 12"/>
                <a:gd name="T54" fmla="*/ 4 w 11"/>
                <a:gd name="T55" fmla="*/ 11 h 12"/>
                <a:gd name="T56" fmla="*/ 6 w 11"/>
                <a:gd name="T57" fmla="*/ 12 h 12"/>
                <a:gd name="T58" fmla="*/ 9 w 11"/>
                <a:gd name="T59" fmla="*/ 11 h 12"/>
                <a:gd name="T60" fmla="*/ 10 w 11"/>
                <a:gd name="T61" fmla="*/ 11 h 12"/>
                <a:gd name="T62" fmla="*/ 11 w 11"/>
                <a:gd name="T63" fmla="*/ 8 h 12"/>
                <a:gd name="T64" fmla="*/ 11 w 11"/>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11" y="6"/>
                  </a:moveTo>
                  <a:lnTo>
                    <a:pt x="11" y="5"/>
                  </a:lnTo>
                  <a:lnTo>
                    <a:pt x="11" y="3"/>
                  </a:lnTo>
                  <a:lnTo>
                    <a:pt x="11" y="2"/>
                  </a:lnTo>
                  <a:lnTo>
                    <a:pt x="10" y="2"/>
                  </a:lnTo>
                  <a:lnTo>
                    <a:pt x="9" y="0"/>
                  </a:lnTo>
                  <a:lnTo>
                    <a:pt x="9" y="0"/>
                  </a:lnTo>
                  <a:lnTo>
                    <a:pt x="7" y="0"/>
                  </a:lnTo>
                  <a:lnTo>
                    <a:pt x="6" y="0"/>
                  </a:lnTo>
                  <a:lnTo>
                    <a:pt x="4" y="0"/>
                  </a:lnTo>
                  <a:lnTo>
                    <a:pt x="3" y="0"/>
                  </a:lnTo>
                  <a:lnTo>
                    <a:pt x="3" y="0"/>
                  </a:lnTo>
                  <a:lnTo>
                    <a:pt x="1" y="2"/>
                  </a:lnTo>
                  <a:lnTo>
                    <a:pt x="0" y="2"/>
                  </a:lnTo>
                  <a:lnTo>
                    <a:pt x="0" y="3"/>
                  </a:lnTo>
                  <a:lnTo>
                    <a:pt x="0" y="5"/>
                  </a:lnTo>
                  <a:lnTo>
                    <a:pt x="0" y="6"/>
                  </a:lnTo>
                  <a:lnTo>
                    <a:pt x="0" y="8"/>
                  </a:lnTo>
                  <a:lnTo>
                    <a:pt x="0" y="8"/>
                  </a:lnTo>
                  <a:lnTo>
                    <a:pt x="0" y="9"/>
                  </a:lnTo>
                  <a:lnTo>
                    <a:pt x="1" y="11"/>
                  </a:lnTo>
                  <a:lnTo>
                    <a:pt x="3" y="11"/>
                  </a:lnTo>
                  <a:lnTo>
                    <a:pt x="3" y="12"/>
                  </a:lnTo>
                  <a:lnTo>
                    <a:pt x="4" y="12"/>
                  </a:lnTo>
                  <a:lnTo>
                    <a:pt x="6" y="12"/>
                  </a:lnTo>
                  <a:lnTo>
                    <a:pt x="7" y="12"/>
                  </a:lnTo>
                  <a:lnTo>
                    <a:pt x="9" y="12"/>
                  </a:lnTo>
                  <a:lnTo>
                    <a:pt x="9" y="11"/>
                  </a:lnTo>
                  <a:lnTo>
                    <a:pt x="10" y="11"/>
                  </a:lnTo>
                  <a:lnTo>
                    <a:pt x="11" y="9"/>
                  </a:lnTo>
                  <a:lnTo>
                    <a:pt x="11" y="8"/>
                  </a:lnTo>
                  <a:lnTo>
                    <a:pt x="11" y="8"/>
                  </a:lnTo>
                  <a:lnTo>
                    <a:pt x="11" y="6"/>
                  </a:lnTo>
                  <a:lnTo>
                    <a:pt x="11" y="6"/>
                  </a:lnTo>
                  <a:lnTo>
                    <a:pt x="11" y="5"/>
                  </a:lnTo>
                  <a:lnTo>
                    <a:pt x="11" y="3"/>
                  </a:lnTo>
                  <a:lnTo>
                    <a:pt x="10" y="3"/>
                  </a:lnTo>
                  <a:lnTo>
                    <a:pt x="10" y="2"/>
                  </a:lnTo>
                  <a:lnTo>
                    <a:pt x="9" y="2"/>
                  </a:lnTo>
                  <a:lnTo>
                    <a:pt x="9" y="0"/>
                  </a:lnTo>
                  <a:lnTo>
                    <a:pt x="7" y="0"/>
                  </a:lnTo>
                  <a:lnTo>
                    <a:pt x="6" y="0"/>
                  </a:lnTo>
                  <a:lnTo>
                    <a:pt x="4" y="0"/>
                  </a:lnTo>
                  <a:lnTo>
                    <a:pt x="4" y="0"/>
                  </a:lnTo>
                  <a:lnTo>
                    <a:pt x="3" y="2"/>
                  </a:lnTo>
                  <a:lnTo>
                    <a:pt x="1" y="2"/>
                  </a:lnTo>
                  <a:lnTo>
                    <a:pt x="1" y="3"/>
                  </a:lnTo>
                  <a:lnTo>
                    <a:pt x="0" y="3"/>
                  </a:lnTo>
                  <a:lnTo>
                    <a:pt x="0" y="5"/>
                  </a:lnTo>
                  <a:lnTo>
                    <a:pt x="0" y="6"/>
                  </a:lnTo>
                  <a:lnTo>
                    <a:pt x="0" y="8"/>
                  </a:lnTo>
                  <a:lnTo>
                    <a:pt x="0" y="8"/>
                  </a:lnTo>
                  <a:lnTo>
                    <a:pt x="1" y="9"/>
                  </a:lnTo>
                  <a:lnTo>
                    <a:pt x="1" y="11"/>
                  </a:lnTo>
                  <a:lnTo>
                    <a:pt x="3" y="11"/>
                  </a:lnTo>
                  <a:lnTo>
                    <a:pt x="4" y="11"/>
                  </a:lnTo>
                  <a:lnTo>
                    <a:pt x="4" y="12"/>
                  </a:lnTo>
                  <a:lnTo>
                    <a:pt x="6" y="12"/>
                  </a:lnTo>
                  <a:lnTo>
                    <a:pt x="7" y="12"/>
                  </a:lnTo>
                  <a:lnTo>
                    <a:pt x="9" y="11"/>
                  </a:lnTo>
                  <a:lnTo>
                    <a:pt x="9" y="11"/>
                  </a:lnTo>
                  <a:lnTo>
                    <a:pt x="10" y="11"/>
                  </a:lnTo>
                  <a:lnTo>
                    <a:pt x="10" y="9"/>
                  </a:lnTo>
                  <a:lnTo>
                    <a:pt x="11" y="8"/>
                  </a:lnTo>
                  <a:lnTo>
                    <a:pt x="11" y="8"/>
                  </a:lnTo>
                  <a:lnTo>
                    <a:pt x="11" y="6"/>
                  </a:lnTo>
                  <a:lnTo>
                    <a:pt x="11"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8" name="Freeform 1878"/>
            <p:cNvSpPr>
              <a:spLocks/>
            </p:cNvSpPr>
            <p:nvPr/>
          </p:nvSpPr>
          <p:spPr bwMode="auto">
            <a:xfrm>
              <a:off x="3982" y="2567"/>
              <a:ext cx="11" cy="12"/>
            </a:xfrm>
            <a:custGeom>
              <a:avLst/>
              <a:gdLst>
                <a:gd name="T0" fmla="*/ 11 w 11"/>
                <a:gd name="T1" fmla="*/ 5 h 12"/>
                <a:gd name="T2" fmla="*/ 10 w 11"/>
                <a:gd name="T3" fmla="*/ 3 h 12"/>
                <a:gd name="T4" fmla="*/ 9 w 11"/>
                <a:gd name="T5" fmla="*/ 2 h 12"/>
                <a:gd name="T6" fmla="*/ 7 w 11"/>
                <a:gd name="T7" fmla="*/ 0 h 12"/>
                <a:gd name="T8" fmla="*/ 4 w 11"/>
                <a:gd name="T9" fmla="*/ 0 h 12"/>
                <a:gd name="T10" fmla="*/ 3 w 11"/>
                <a:gd name="T11" fmla="*/ 2 h 12"/>
                <a:gd name="T12" fmla="*/ 1 w 11"/>
                <a:gd name="T13" fmla="*/ 3 h 12"/>
                <a:gd name="T14" fmla="*/ 0 w 11"/>
                <a:gd name="T15" fmla="*/ 5 h 12"/>
                <a:gd name="T16" fmla="*/ 0 w 11"/>
                <a:gd name="T17" fmla="*/ 8 h 12"/>
                <a:gd name="T18" fmla="*/ 1 w 11"/>
                <a:gd name="T19" fmla="*/ 9 h 12"/>
                <a:gd name="T20" fmla="*/ 3 w 11"/>
                <a:gd name="T21" fmla="*/ 11 h 12"/>
                <a:gd name="T22" fmla="*/ 4 w 11"/>
                <a:gd name="T23" fmla="*/ 12 h 12"/>
                <a:gd name="T24" fmla="*/ 7 w 11"/>
                <a:gd name="T25" fmla="*/ 12 h 12"/>
                <a:gd name="T26" fmla="*/ 9 w 11"/>
                <a:gd name="T27" fmla="*/ 11 h 12"/>
                <a:gd name="T28" fmla="*/ 10 w 11"/>
                <a:gd name="T29" fmla="*/ 9 h 12"/>
                <a:gd name="T30" fmla="*/ 11 w 11"/>
                <a:gd name="T31" fmla="*/ 8 h 12"/>
                <a:gd name="T32" fmla="*/ 11 w 11"/>
                <a:gd name="T33" fmla="*/ 6 h 12"/>
                <a:gd name="T34" fmla="*/ 10 w 11"/>
                <a:gd name="T35" fmla="*/ 3 h 12"/>
                <a:gd name="T36" fmla="*/ 10 w 11"/>
                <a:gd name="T37" fmla="*/ 2 h 12"/>
                <a:gd name="T38" fmla="*/ 7 w 11"/>
                <a:gd name="T39" fmla="*/ 0 h 12"/>
                <a:gd name="T40" fmla="*/ 6 w 11"/>
                <a:gd name="T41" fmla="*/ 0 h 12"/>
                <a:gd name="T42" fmla="*/ 4 w 11"/>
                <a:gd name="T43" fmla="*/ 0 h 12"/>
                <a:gd name="T44" fmla="*/ 3 w 11"/>
                <a:gd name="T45" fmla="*/ 2 h 12"/>
                <a:gd name="T46" fmla="*/ 1 w 11"/>
                <a:gd name="T47" fmla="*/ 3 h 12"/>
                <a:gd name="T48" fmla="*/ 0 w 11"/>
                <a:gd name="T49" fmla="*/ 6 h 12"/>
                <a:gd name="T50" fmla="*/ 1 w 11"/>
                <a:gd name="T51" fmla="*/ 8 h 12"/>
                <a:gd name="T52" fmla="*/ 3 w 11"/>
                <a:gd name="T53" fmla="*/ 9 h 12"/>
                <a:gd name="T54" fmla="*/ 4 w 11"/>
                <a:gd name="T55" fmla="*/ 11 h 12"/>
                <a:gd name="T56" fmla="*/ 6 w 11"/>
                <a:gd name="T57" fmla="*/ 11 h 12"/>
                <a:gd name="T58" fmla="*/ 7 w 11"/>
                <a:gd name="T59" fmla="*/ 11 h 12"/>
                <a:gd name="T60" fmla="*/ 10 w 11"/>
                <a:gd name="T61" fmla="*/ 9 h 12"/>
                <a:gd name="T62" fmla="*/ 10 w 11"/>
                <a:gd name="T63" fmla="*/ 8 h 12"/>
                <a:gd name="T64" fmla="*/ 11 w 11"/>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2">
                  <a:moveTo>
                    <a:pt x="11" y="6"/>
                  </a:moveTo>
                  <a:lnTo>
                    <a:pt x="11" y="5"/>
                  </a:lnTo>
                  <a:lnTo>
                    <a:pt x="11" y="3"/>
                  </a:lnTo>
                  <a:lnTo>
                    <a:pt x="10" y="3"/>
                  </a:lnTo>
                  <a:lnTo>
                    <a:pt x="10" y="2"/>
                  </a:lnTo>
                  <a:lnTo>
                    <a:pt x="9" y="2"/>
                  </a:lnTo>
                  <a:lnTo>
                    <a:pt x="9" y="0"/>
                  </a:lnTo>
                  <a:lnTo>
                    <a:pt x="7" y="0"/>
                  </a:lnTo>
                  <a:lnTo>
                    <a:pt x="6" y="0"/>
                  </a:lnTo>
                  <a:lnTo>
                    <a:pt x="4" y="0"/>
                  </a:lnTo>
                  <a:lnTo>
                    <a:pt x="4" y="0"/>
                  </a:lnTo>
                  <a:lnTo>
                    <a:pt x="3" y="2"/>
                  </a:lnTo>
                  <a:lnTo>
                    <a:pt x="1" y="2"/>
                  </a:lnTo>
                  <a:lnTo>
                    <a:pt x="1" y="3"/>
                  </a:lnTo>
                  <a:lnTo>
                    <a:pt x="0" y="3"/>
                  </a:lnTo>
                  <a:lnTo>
                    <a:pt x="0" y="5"/>
                  </a:lnTo>
                  <a:lnTo>
                    <a:pt x="0" y="6"/>
                  </a:lnTo>
                  <a:lnTo>
                    <a:pt x="0" y="8"/>
                  </a:lnTo>
                  <a:lnTo>
                    <a:pt x="0" y="8"/>
                  </a:lnTo>
                  <a:lnTo>
                    <a:pt x="1" y="9"/>
                  </a:lnTo>
                  <a:lnTo>
                    <a:pt x="1" y="11"/>
                  </a:lnTo>
                  <a:lnTo>
                    <a:pt x="3" y="11"/>
                  </a:lnTo>
                  <a:lnTo>
                    <a:pt x="4" y="11"/>
                  </a:lnTo>
                  <a:lnTo>
                    <a:pt x="4" y="12"/>
                  </a:lnTo>
                  <a:lnTo>
                    <a:pt x="6" y="12"/>
                  </a:lnTo>
                  <a:lnTo>
                    <a:pt x="7" y="12"/>
                  </a:lnTo>
                  <a:lnTo>
                    <a:pt x="9" y="11"/>
                  </a:lnTo>
                  <a:lnTo>
                    <a:pt x="9" y="11"/>
                  </a:lnTo>
                  <a:lnTo>
                    <a:pt x="10" y="11"/>
                  </a:lnTo>
                  <a:lnTo>
                    <a:pt x="10" y="9"/>
                  </a:lnTo>
                  <a:lnTo>
                    <a:pt x="11" y="8"/>
                  </a:lnTo>
                  <a:lnTo>
                    <a:pt x="11" y="8"/>
                  </a:lnTo>
                  <a:lnTo>
                    <a:pt x="11" y="6"/>
                  </a:lnTo>
                  <a:lnTo>
                    <a:pt x="11" y="6"/>
                  </a:lnTo>
                  <a:lnTo>
                    <a:pt x="10" y="5"/>
                  </a:lnTo>
                  <a:lnTo>
                    <a:pt x="10" y="3"/>
                  </a:lnTo>
                  <a:lnTo>
                    <a:pt x="10" y="3"/>
                  </a:lnTo>
                  <a:lnTo>
                    <a:pt x="10" y="2"/>
                  </a:lnTo>
                  <a:lnTo>
                    <a:pt x="9" y="2"/>
                  </a:lnTo>
                  <a:lnTo>
                    <a:pt x="7" y="0"/>
                  </a:lnTo>
                  <a:lnTo>
                    <a:pt x="7" y="0"/>
                  </a:lnTo>
                  <a:lnTo>
                    <a:pt x="6" y="0"/>
                  </a:lnTo>
                  <a:lnTo>
                    <a:pt x="4" y="0"/>
                  </a:lnTo>
                  <a:lnTo>
                    <a:pt x="4" y="0"/>
                  </a:lnTo>
                  <a:lnTo>
                    <a:pt x="3" y="2"/>
                  </a:lnTo>
                  <a:lnTo>
                    <a:pt x="3" y="2"/>
                  </a:lnTo>
                  <a:lnTo>
                    <a:pt x="1" y="3"/>
                  </a:lnTo>
                  <a:lnTo>
                    <a:pt x="1" y="3"/>
                  </a:lnTo>
                  <a:lnTo>
                    <a:pt x="1" y="5"/>
                  </a:lnTo>
                  <a:lnTo>
                    <a:pt x="0" y="6"/>
                  </a:lnTo>
                  <a:lnTo>
                    <a:pt x="1" y="6"/>
                  </a:lnTo>
                  <a:lnTo>
                    <a:pt x="1" y="8"/>
                  </a:lnTo>
                  <a:lnTo>
                    <a:pt x="1" y="9"/>
                  </a:lnTo>
                  <a:lnTo>
                    <a:pt x="3" y="9"/>
                  </a:lnTo>
                  <a:lnTo>
                    <a:pt x="3" y="11"/>
                  </a:lnTo>
                  <a:lnTo>
                    <a:pt x="4" y="11"/>
                  </a:lnTo>
                  <a:lnTo>
                    <a:pt x="4" y="11"/>
                  </a:lnTo>
                  <a:lnTo>
                    <a:pt x="6" y="11"/>
                  </a:lnTo>
                  <a:lnTo>
                    <a:pt x="7" y="11"/>
                  </a:lnTo>
                  <a:lnTo>
                    <a:pt x="7" y="11"/>
                  </a:lnTo>
                  <a:lnTo>
                    <a:pt x="9" y="11"/>
                  </a:lnTo>
                  <a:lnTo>
                    <a:pt x="10" y="9"/>
                  </a:lnTo>
                  <a:lnTo>
                    <a:pt x="10" y="9"/>
                  </a:lnTo>
                  <a:lnTo>
                    <a:pt x="10" y="8"/>
                  </a:lnTo>
                  <a:lnTo>
                    <a:pt x="10" y="6"/>
                  </a:lnTo>
                  <a:lnTo>
                    <a:pt x="11" y="6"/>
                  </a:lnTo>
                  <a:lnTo>
                    <a:pt x="11"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39" name="Freeform 1879"/>
            <p:cNvSpPr>
              <a:spLocks/>
            </p:cNvSpPr>
            <p:nvPr/>
          </p:nvSpPr>
          <p:spPr bwMode="auto">
            <a:xfrm>
              <a:off x="3982" y="2567"/>
              <a:ext cx="11" cy="11"/>
            </a:xfrm>
            <a:custGeom>
              <a:avLst/>
              <a:gdLst>
                <a:gd name="T0" fmla="*/ 10 w 11"/>
                <a:gd name="T1" fmla="*/ 5 h 11"/>
                <a:gd name="T2" fmla="*/ 10 w 11"/>
                <a:gd name="T3" fmla="*/ 3 h 11"/>
                <a:gd name="T4" fmla="*/ 9 w 11"/>
                <a:gd name="T5" fmla="*/ 2 h 11"/>
                <a:gd name="T6" fmla="*/ 7 w 11"/>
                <a:gd name="T7" fmla="*/ 0 h 11"/>
                <a:gd name="T8" fmla="*/ 4 w 11"/>
                <a:gd name="T9" fmla="*/ 0 h 11"/>
                <a:gd name="T10" fmla="*/ 3 w 11"/>
                <a:gd name="T11" fmla="*/ 2 h 11"/>
                <a:gd name="T12" fmla="*/ 1 w 11"/>
                <a:gd name="T13" fmla="*/ 3 h 11"/>
                <a:gd name="T14" fmla="*/ 1 w 11"/>
                <a:gd name="T15" fmla="*/ 5 h 11"/>
                <a:gd name="T16" fmla="*/ 1 w 11"/>
                <a:gd name="T17" fmla="*/ 6 h 11"/>
                <a:gd name="T18" fmla="*/ 1 w 11"/>
                <a:gd name="T19" fmla="*/ 9 h 11"/>
                <a:gd name="T20" fmla="*/ 3 w 11"/>
                <a:gd name="T21" fmla="*/ 11 h 11"/>
                <a:gd name="T22" fmla="*/ 4 w 11"/>
                <a:gd name="T23" fmla="*/ 11 h 11"/>
                <a:gd name="T24" fmla="*/ 7 w 11"/>
                <a:gd name="T25" fmla="*/ 11 h 11"/>
                <a:gd name="T26" fmla="*/ 9 w 11"/>
                <a:gd name="T27" fmla="*/ 11 h 11"/>
                <a:gd name="T28" fmla="*/ 10 w 11"/>
                <a:gd name="T29" fmla="*/ 9 h 11"/>
                <a:gd name="T30" fmla="*/ 10 w 11"/>
                <a:gd name="T31" fmla="*/ 6 h 11"/>
                <a:gd name="T32" fmla="*/ 10 w 11"/>
                <a:gd name="T33" fmla="*/ 6 h 11"/>
                <a:gd name="T34" fmla="*/ 10 w 11"/>
                <a:gd name="T35" fmla="*/ 5 h 11"/>
                <a:gd name="T36" fmla="*/ 9 w 11"/>
                <a:gd name="T37" fmla="*/ 3 h 11"/>
                <a:gd name="T38" fmla="*/ 7 w 11"/>
                <a:gd name="T39" fmla="*/ 2 h 11"/>
                <a:gd name="T40" fmla="*/ 6 w 11"/>
                <a:gd name="T41" fmla="*/ 2 h 11"/>
                <a:gd name="T42" fmla="*/ 4 w 11"/>
                <a:gd name="T43" fmla="*/ 2 h 11"/>
                <a:gd name="T44" fmla="*/ 3 w 11"/>
                <a:gd name="T45" fmla="*/ 3 h 11"/>
                <a:gd name="T46" fmla="*/ 1 w 11"/>
                <a:gd name="T47" fmla="*/ 5 h 11"/>
                <a:gd name="T48" fmla="*/ 1 w 11"/>
                <a:gd name="T49" fmla="*/ 6 h 11"/>
                <a:gd name="T50" fmla="*/ 1 w 11"/>
                <a:gd name="T51" fmla="*/ 8 h 11"/>
                <a:gd name="T52" fmla="*/ 3 w 11"/>
                <a:gd name="T53" fmla="*/ 9 h 11"/>
                <a:gd name="T54" fmla="*/ 4 w 11"/>
                <a:gd name="T55" fmla="*/ 11 h 11"/>
                <a:gd name="T56" fmla="*/ 6 w 11"/>
                <a:gd name="T57" fmla="*/ 11 h 11"/>
                <a:gd name="T58" fmla="*/ 7 w 11"/>
                <a:gd name="T59" fmla="*/ 11 h 11"/>
                <a:gd name="T60" fmla="*/ 9 w 11"/>
                <a:gd name="T61" fmla="*/ 9 h 11"/>
                <a:gd name="T62" fmla="*/ 10 w 11"/>
                <a:gd name="T63" fmla="*/ 8 h 11"/>
                <a:gd name="T64" fmla="*/ 10 w 11"/>
                <a:gd name="T6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1" y="6"/>
                  </a:moveTo>
                  <a:lnTo>
                    <a:pt x="10" y="5"/>
                  </a:lnTo>
                  <a:lnTo>
                    <a:pt x="10" y="3"/>
                  </a:lnTo>
                  <a:lnTo>
                    <a:pt x="10" y="3"/>
                  </a:lnTo>
                  <a:lnTo>
                    <a:pt x="10" y="2"/>
                  </a:lnTo>
                  <a:lnTo>
                    <a:pt x="9" y="2"/>
                  </a:lnTo>
                  <a:lnTo>
                    <a:pt x="7" y="0"/>
                  </a:lnTo>
                  <a:lnTo>
                    <a:pt x="7" y="0"/>
                  </a:lnTo>
                  <a:lnTo>
                    <a:pt x="6" y="0"/>
                  </a:lnTo>
                  <a:lnTo>
                    <a:pt x="4" y="0"/>
                  </a:lnTo>
                  <a:lnTo>
                    <a:pt x="4" y="0"/>
                  </a:lnTo>
                  <a:lnTo>
                    <a:pt x="3" y="2"/>
                  </a:lnTo>
                  <a:lnTo>
                    <a:pt x="3" y="2"/>
                  </a:lnTo>
                  <a:lnTo>
                    <a:pt x="1" y="3"/>
                  </a:lnTo>
                  <a:lnTo>
                    <a:pt x="1" y="3"/>
                  </a:lnTo>
                  <a:lnTo>
                    <a:pt x="1" y="5"/>
                  </a:lnTo>
                  <a:lnTo>
                    <a:pt x="0" y="6"/>
                  </a:lnTo>
                  <a:lnTo>
                    <a:pt x="1" y="6"/>
                  </a:lnTo>
                  <a:lnTo>
                    <a:pt x="1" y="8"/>
                  </a:lnTo>
                  <a:lnTo>
                    <a:pt x="1" y="9"/>
                  </a:lnTo>
                  <a:lnTo>
                    <a:pt x="3" y="9"/>
                  </a:lnTo>
                  <a:lnTo>
                    <a:pt x="3" y="11"/>
                  </a:lnTo>
                  <a:lnTo>
                    <a:pt x="4" y="11"/>
                  </a:lnTo>
                  <a:lnTo>
                    <a:pt x="4" y="11"/>
                  </a:lnTo>
                  <a:lnTo>
                    <a:pt x="6" y="11"/>
                  </a:lnTo>
                  <a:lnTo>
                    <a:pt x="7" y="11"/>
                  </a:lnTo>
                  <a:lnTo>
                    <a:pt x="7" y="11"/>
                  </a:lnTo>
                  <a:lnTo>
                    <a:pt x="9" y="11"/>
                  </a:lnTo>
                  <a:lnTo>
                    <a:pt x="10" y="9"/>
                  </a:lnTo>
                  <a:lnTo>
                    <a:pt x="10" y="9"/>
                  </a:lnTo>
                  <a:lnTo>
                    <a:pt x="10" y="8"/>
                  </a:lnTo>
                  <a:lnTo>
                    <a:pt x="10" y="6"/>
                  </a:lnTo>
                  <a:lnTo>
                    <a:pt x="11" y="6"/>
                  </a:lnTo>
                  <a:lnTo>
                    <a:pt x="10" y="6"/>
                  </a:lnTo>
                  <a:lnTo>
                    <a:pt x="10" y="5"/>
                  </a:lnTo>
                  <a:lnTo>
                    <a:pt x="10" y="5"/>
                  </a:lnTo>
                  <a:lnTo>
                    <a:pt x="10" y="3"/>
                  </a:lnTo>
                  <a:lnTo>
                    <a:pt x="9" y="3"/>
                  </a:lnTo>
                  <a:lnTo>
                    <a:pt x="9" y="2"/>
                  </a:lnTo>
                  <a:lnTo>
                    <a:pt x="7" y="2"/>
                  </a:lnTo>
                  <a:lnTo>
                    <a:pt x="7" y="2"/>
                  </a:lnTo>
                  <a:lnTo>
                    <a:pt x="6" y="2"/>
                  </a:lnTo>
                  <a:lnTo>
                    <a:pt x="4" y="2"/>
                  </a:lnTo>
                  <a:lnTo>
                    <a:pt x="4" y="2"/>
                  </a:lnTo>
                  <a:lnTo>
                    <a:pt x="3" y="2"/>
                  </a:lnTo>
                  <a:lnTo>
                    <a:pt x="3" y="3"/>
                  </a:lnTo>
                  <a:lnTo>
                    <a:pt x="1" y="3"/>
                  </a:lnTo>
                  <a:lnTo>
                    <a:pt x="1" y="5"/>
                  </a:lnTo>
                  <a:lnTo>
                    <a:pt x="1" y="5"/>
                  </a:lnTo>
                  <a:lnTo>
                    <a:pt x="1" y="6"/>
                  </a:lnTo>
                  <a:lnTo>
                    <a:pt x="1" y="6"/>
                  </a:lnTo>
                  <a:lnTo>
                    <a:pt x="1" y="8"/>
                  </a:lnTo>
                  <a:lnTo>
                    <a:pt x="1" y="9"/>
                  </a:lnTo>
                  <a:lnTo>
                    <a:pt x="3" y="9"/>
                  </a:lnTo>
                  <a:lnTo>
                    <a:pt x="3" y="9"/>
                  </a:lnTo>
                  <a:lnTo>
                    <a:pt x="4" y="11"/>
                  </a:lnTo>
                  <a:lnTo>
                    <a:pt x="4" y="11"/>
                  </a:lnTo>
                  <a:lnTo>
                    <a:pt x="6" y="11"/>
                  </a:lnTo>
                  <a:lnTo>
                    <a:pt x="7" y="11"/>
                  </a:lnTo>
                  <a:lnTo>
                    <a:pt x="7" y="11"/>
                  </a:lnTo>
                  <a:lnTo>
                    <a:pt x="9" y="9"/>
                  </a:lnTo>
                  <a:lnTo>
                    <a:pt x="9" y="9"/>
                  </a:lnTo>
                  <a:lnTo>
                    <a:pt x="10" y="9"/>
                  </a:lnTo>
                  <a:lnTo>
                    <a:pt x="10" y="8"/>
                  </a:lnTo>
                  <a:lnTo>
                    <a:pt x="10" y="6"/>
                  </a:lnTo>
                  <a:lnTo>
                    <a:pt x="10" y="6"/>
                  </a:lnTo>
                  <a:lnTo>
                    <a:pt x="11"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0" name="Freeform 1880"/>
            <p:cNvSpPr>
              <a:spLocks/>
            </p:cNvSpPr>
            <p:nvPr/>
          </p:nvSpPr>
          <p:spPr bwMode="auto">
            <a:xfrm>
              <a:off x="3983" y="2569"/>
              <a:ext cx="9" cy="9"/>
            </a:xfrm>
            <a:custGeom>
              <a:avLst/>
              <a:gdLst>
                <a:gd name="T0" fmla="*/ 9 w 9"/>
                <a:gd name="T1" fmla="*/ 3 h 9"/>
                <a:gd name="T2" fmla="*/ 9 w 9"/>
                <a:gd name="T3" fmla="*/ 1 h 9"/>
                <a:gd name="T4" fmla="*/ 8 w 9"/>
                <a:gd name="T5" fmla="*/ 0 h 9"/>
                <a:gd name="T6" fmla="*/ 6 w 9"/>
                <a:gd name="T7" fmla="*/ 0 h 9"/>
                <a:gd name="T8" fmla="*/ 3 w 9"/>
                <a:gd name="T9" fmla="*/ 0 h 9"/>
                <a:gd name="T10" fmla="*/ 2 w 9"/>
                <a:gd name="T11" fmla="*/ 0 h 9"/>
                <a:gd name="T12" fmla="*/ 0 w 9"/>
                <a:gd name="T13" fmla="*/ 1 h 9"/>
                <a:gd name="T14" fmla="*/ 0 w 9"/>
                <a:gd name="T15" fmla="*/ 3 h 9"/>
                <a:gd name="T16" fmla="*/ 0 w 9"/>
                <a:gd name="T17" fmla="*/ 4 h 9"/>
                <a:gd name="T18" fmla="*/ 0 w 9"/>
                <a:gd name="T19" fmla="*/ 7 h 9"/>
                <a:gd name="T20" fmla="*/ 2 w 9"/>
                <a:gd name="T21" fmla="*/ 7 h 9"/>
                <a:gd name="T22" fmla="*/ 3 w 9"/>
                <a:gd name="T23" fmla="*/ 9 h 9"/>
                <a:gd name="T24" fmla="*/ 6 w 9"/>
                <a:gd name="T25" fmla="*/ 9 h 9"/>
                <a:gd name="T26" fmla="*/ 8 w 9"/>
                <a:gd name="T27" fmla="*/ 7 h 9"/>
                <a:gd name="T28" fmla="*/ 9 w 9"/>
                <a:gd name="T29" fmla="*/ 7 h 9"/>
                <a:gd name="T30" fmla="*/ 9 w 9"/>
                <a:gd name="T31" fmla="*/ 4 h 9"/>
                <a:gd name="T32" fmla="*/ 9 w 9"/>
                <a:gd name="T33" fmla="*/ 4 h 9"/>
                <a:gd name="T34" fmla="*/ 9 w 9"/>
                <a:gd name="T35" fmla="*/ 3 h 9"/>
                <a:gd name="T36" fmla="*/ 8 w 9"/>
                <a:gd name="T37" fmla="*/ 1 h 9"/>
                <a:gd name="T38" fmla="*/ 6 w 9"/>
                <a:gd name="T39" fmla="*/ 0 h 9"/>
                <a:gd name="T40" fmla="*/ 5 w 9"/>
                <a:gd name="T41" fmla="*/ 0 h 9"/>
                <a:gd name="T42" fmla="*/ 3 w 9"/>
                <a:gd name="T43" fmla="*/ 0 h 9"/>
                <a:gd name="T44" fmla="*/ 2 w 9"/>
                <a:gd name="T45" fmla="*/ 1 h 9"/>
                <a:gd name="T46" fmla="*/ 0 w 9"/>
                <a:gd name="T47" fmla="*/ 3 h 9"/>
                <a:gd name="T48" fmla="*/ 0 w 9"/>
                <a:gd name="T49" fmla="*/ 4 h 9"/>
                <a:gd name="T50" fmla="*/ 0 w 9"/>
                <a:gd name="T51" fmla="*/ 6 h 9"/>
                <a:gd name="T52" fmla="*/ 2 w 9"/>
                <a:gd name="T53" fmla="*/ 7 h 9"/>
                <a:gd name="T54" fmla="*/ 3 w 9"/>
                <a:gd name="T55" fmla="*/ 7 h 9"/>
                <a:gd name="T56" fmla="*/ 5 w 9"/>
                <a:gd name="T57" fmla="*/ 9 h 9"/>
                <a:gd name="T58" fmla="*/ 6 w 9"/>
                <a:gd name="T59" fmla="*/ 7 h 9"/>
                <a:gd name="T60" fmla="*/ 8 w 9"/>
                <a:gd name="T61" fmla="*/ 7 h 9"/>
                <a:gd name="T62" fmla="*/ 9 w 9"/>
                <a:gd name="T63" fmla="*/ 6 h 9"/>
                <a:gd name="T64" fmla="*/ 9 w 9"/>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9">
                  <a:moveTo>
                    <a:pt x="9" y="4"/>
                  </a:moveTo>
                  <a:lnTo>
                    <a:pt x="9" y="3"/>
                  </a:lnTo>
                  <a:lnTo>
                    <a:pt x="9" y="3"/>
                  </a:lnTo>
                  <a:lnTo>
                    <a:pt x="9" y="1"/>
                  </a:lnTo>
                  <a:lnTo>
                    <a:pt x="8" y="1"/>
                  </a:lnTo>
                  <a:lnTo>
                    <a:pt x="8" y="0"/>
                  </a:lnTo>
                  <a:lnTo>
                    <a:pt x="6" y="0"/>
                  </a:lnTo>
                  <a:lnTo>
                    <a:pt x="6" y="0"/>
                  </a:lnTo>
                  <a:lnTo>
                    <a:pt x="5" y="0"/>
                  </a:lnTo>
                  <a:lnTo>
                    <a:pt x="3" y="0"/>
                  </a:lnTo>
                  <a:lnTo>
                    <a:pt x="3" y="0"/>
                  </a:lnTo>
                  <a:lnTo>
                    <a:pt x="2" y="0"/>
                  </a:lnTo>
                  <a:lnTo>
                    <a:pt x="2" y="1"/>
                  </a:lnTo>
                  <a:lnTo>
                    <a:pt x="0" y="1"/>
                  </a:lnTo>
                  <a:lnTo>
                    <a:pt x="0" y="3"/>
                  </a:lnTo>
                  <a:lnTo>
                    <a:pt x="0" y="3"/>
                  </a:lnTo>
                  <a:lnTo>
                    <a:pt x="0" y="4"/>
                  </a:lnTo>
                  <a:lnTo>
                    <a:pt x="0" y="4"/>
                  </a:lnTo>
                  <a:lnTo>
                    <a:pt x="0" y="6"/>
                  </a:lnTo>
                  <a:lnTo>
                    <a:pt x="0" y="7"/>
                  </a:lnTo>
                  <a:lnTo>
                    <a:pt x="2" y="7"/>
                  </a:lnTo>
                  <a:lnTo>
                    <a:pt x="2" y="7"/>
                  </a:lnTo>
                  <a:lnTo>
                    <a:pt x="3" y="9"/>
                  </a:lnTo>
                  <a:lnTo>
                    <a:pt x="3" y="9"/>
                  </a:lnTo>
                  <a:lnTo>
                    <a:pt x="5" y="9"/>
                  </a:lnTo>
                  <a:lnTo>
                    <a:pt x="6" y="9"/>
                  </a:lnTo>
                  <a:lnTo>
                    <a:pt x="6" y="9"/>
                  </a:lnTo>
                  <a:lnTo>
                    <a:pt x="8" y="7"/>
                  </a:lnTo>
                  <a:lnTo>
                    <a:pt x="8" y="7"/>
                  </a:lnTo>
                  <a:lnTo>
                    <a:pt x="9" y="7"/>
                  </a:lnTo>
                  <a:lnTo>
                    <a:pt x="9" y="6"/>
                  </a:lnTo>
                  <a:lnTo>
                    <a:pt x="9" y="4"/>
                  </a:lnTo>
                  <a:lnTo>
                    <a:pt x="9" y="4"/>
                  </a:lnTo>
                  <a:lnTo>
                    <a:pt x="9" y="4"/>
                  </a:lnTo>
                  <a:lnTo>
                    <a:pt x="9" y="3"/>
                  </a:lnTo>
                  <a:lnTo>
                    <a:pt x="9" y="3"/>
                  </a:lnTo>
                  <a:lnTo>
                    <a:pt x="8" y="1"/>
                  </a:lnTo>
                  <a:lnTo>
                    <a:pt x="8" y="1"/>
                  </a:lnTo>
                  <a:lnTo>
                    <a:pt x="8" y="0"/>
                  </a:lnTo>
                  <a:lnTo>
                    <a:pt x="6" y="0"/>
                  </a:lnTo>
                  <a:lnTo>
                    <a:pt x="6" y="0"/>
                  </a:lnTo>
                  <a:lnTo>
                    <a:pt x="5" y="0"/>
                  </a:lnTo>
                  <a:lnTo>
                    <a:pt x="3" y="0"/>
                  </a:lnTo>
                  <a:lnTo>
                    <a:pt x="3" y="0"/>
                  </a:lnTo>
                  <a:lnTo>
                    <a:pt x="2" y="0"/>
                  </a:lnTo>
                  <a:lnTo>
                    <a:pt x="2" y="1"/>
                  </a:lnTo>
                  <a:lnTo>
                    <a:pt x="2" y="1"/>
                  </a:lnTo>
                  <a:lnTo>
                    <a:pt x="0" y="3"/>
                  </a:lnTo>
                  <a:lnTo>
                    <a:pt x="0" y="3"/>
                  </a:lnTo>
                  <a:lnTo>
                    <a:pt x="0" y="4"/>
                  </a:lnTo>
                  <a:lnTo>
                    <a:pt x="0" y="4"/>
                  </a:lnTo>
                  <a:lnTo>
                    <a:pt x="0" y="6"/>
                  </a:lnTo>
                  <a:lnTo>
                    <a:pt x="2" y="6"/>
                  </a:lnTo>
                  <a:lnTo>
                    <a:pt x="2" y="7"/>
                  </a:lnTo>
                  <a:lnTo>
                    <a:pt x="2" y="7"/>
                  </a:lnTo>
                  <a:lnTo>
                    <a:pt x="3" y="7"/>
                  </a:lnTo>
                  <a:lnTo>
                    <a:pt x="3" y="9"/>
                  </a:lnTo>
                  <a:lnTo>
                    <a:pt x="5" y="9"/>
                  </a:lnTo>
                  <a:lnTo>
                    <a:pt x="6" y="9"/>
                  </a:lnTo>
                  <a:lnTo>
                    <a:pt x="6" y="7"/>
                  </a:lnTo>
                  <a:lnTo>
                    <a:pt x="8" y="7"/>
                  </a:lnTo>
                  <a:lnTo>
                    <a:pt x="8" y="7"/>
                  </a:lnTo>
                  <a:lnTo>
                    <a:pt x="8" y="6"/>
                  </a:lnTo>
                  <a:lnTo>
                    <a:pt x="9" y="6"/>
                  </a:lnTo>
                  <a:lnTo>
                    <a:pt x="9" y="4"/>
                  </a:lnTo>
                  <a:lnTo>
                    <a:pt x="9" y="4"/>
                  </a:lnTo>
                  <a:lnTo>
                    <a:pt x="9"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1" name="Freeform 1881"/>
            <p:cNvSpPr>
              <a:spLocks/>
            </p:cNvSpPr>
            <p:nvPr/>
          </p:nvSpPr>
          <p:spPr bwMode="auto">
            <a:xfrm>
              <a:off x="3983" y="2569"/>
              <a:ext cx="9" cy="9"/>
            </a:xfrm>
            <a:custGeom>
              <a:avLst/>
              <a:gdLst>
                <a:gd name="T0" fmla="*/ 9 w 9"/>
                <a:gd name="T1" fmla="*/ 3 h 9"/>
                <a:gd name="T2" fmla="*/ 8 w 9"/>
                <a:gd name="T3" fmla="*/ 1 h 9"/>
                <a:gd name="T4" fmla="*/ 8 w 9"/>
                <a:gd name="T5" fmla="*/ 0 h 9"/>
                <a:gd name="T6" fmla="*/ 6 w 9"/>
                <a:gd name="T7" fmla="*/ 0 h 9"/>
                <a:gd name="T8" fmla="*/ 3 w 9"/>
                <a:gd name="T9" fmla="*/ 0 h 9"/>
                <a:gd name="T10" fmla="*/ 2 w 9"/>
                <a:gd name="T11" fmla="*/ 0 h 9"/>
                <a:gd name="T12" fmla="*/ 2 w 9"/>
                <a:gd name="T13" fmla="*/ 1 h 9"/>
                <a:gd name="T14" fmla="*/ 0 w 9"/>
                <a:gd name="T15" fmla="*/ 3 h 9"/>
                <a:gd name="T16" fmla="*/ 0 w 9"/>
                <a:gd name="T17" fmla="*/ 4 h 9"/>
                <a:gd name="T18" fmla="*/ 2 w 9"/>
                <a:gd name="T19" fmla="*/ 6 h 9"/>
                <a:gd name="T20" fmla="*/ 2 w 9"/>
                <a:gd name="T21" fmla="*/ 7 h 9"/>
                <a:gd name="T22" fmla="*/ 3 w 9"/>
                <a:gd name="T23" fmla="*/ 9 h 9"/>
                <a:gd name="T24" fmla="*/ 6 w 9"/>
                <a:gd name="T25" fmla="*/ 9 h 9"/>
                <a:gd name="T26" fmla="*/ 8 w 9"/>
                <a:gd name="T27" fmla="*/ 7 h 9"/>
                <a:gd name="T28" fmla="*/ 8 w 9"/>
                <a:gd name="T29" fmla="*/ 6 h 9"/>
                <a:gd name="T30" fmla="*/ 9 w 9"/>
                <a:gd name="T31" fmla="*/ 4 h 9"/>
                <a:gd name="T32" fmla="*/ 9 w 9"/>
                <a:gd name="T33" fmla="*/ 4 h 9"/>
                <a:gd name="T34" fmla="*/ 8 w 9"/>
                <a:gd name="T35" fmla="*/ 3 h 9"/>
                <a:gd name="T36" fmla="*/ 8 w 9"/>
                <a:gd name="T37" fmla="*/ 1 h 9"/>
                <a:gd name="T38" fmla="*/ 6 w 9"/>
                <a:gd name="T39" fmla="*/ 0 h 9"/>
                <a:gd name="T40" fmla="*/ 5 w 9"/>
                <a:gd name="T41" fmla="*/ 0 h 9"/>
                <a:gd name="T42" fmla="*/ 3 w 9"/>
                <a:gd name="T43" fmla="*/ 0 h 9"/>
                <a:gd name="T44" fmla="*/ 2 w 9"/>
                <a:gd name="T45" fmla="*/ 1 h 9"/>
                <a:gd name="T46" fmla="*/ 2 w 9"/>
                <a:gd name="T47" fmla="*/ 3 h 9"/>
                <a:gd name="T48" fmla="*/ 2 w 9"/>
                <a:gd name="T49" fmla="*/ 4 h 9"/>
                <a:gd name="T50" fmla="*/ 2 w 9"/>
                <a:gd name="T51" fmla="*/ 6 h 9"/>
                <a:gd name="T52" fmla="*/ 2 w 9"/>
                <a:gd name="T53" fmla="*/ 7 h 9"/>
                <a:gd name="T54" fmla="*/ 3 w 9"/>
                <a:gd name="T55" fmla="*/ 7 h 9"/>
                <a:gd name="T56" fmla="*/ 5 w 9"/>
                <a:gd name="T57" fmla="*/ 7 h 9"/>
                <a:gd name="T58" fmla="*/ 6 w 9"/>
                <a:gd name="T59" fmla="*/ 7 h 9"/>
                <a:gd name="T60" fmla="*/ 8 w 9"/>
                <a:gd name="T61" fmla="*/ 7 h 9"/>
                <a:gd name="T62" fmla="*/ 8 w 9"/>
                <a:gd name="T63" fmla="*/ 6 h 9"/>
                <a:gd name="T64" fmla="*/ 9 w 9"/>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9">
                  <a:moveTo>
                    <a:pt x="9" y="4"/>
                  </a:moveTo>
                  <a:lnTo>
                    <a:pt x="9" y="3"/>
                  </a:lnTo>
                  <a:lnTo>
                    <a:pt x="9" y="3"/>
                  </a:lnTo>
                  <a:lnTo>
                    <a:pt x="8" y="1"/>
                  </a:lnTo>
                  <a:lnTo>
                    <a:pt x="8" y="1"/>
                  </a:lnTo>
                  <a:lnTo>
                    <a:pt x="8" y="0"/>
                  </a:lnTo>
                  <a:lnTo>
                    <a:pt x="6" y="0"/>
                  </a:lnTo>
                  <a:lnTo>
                    <a:pt x="6" y="0"/>
                  </a:lnTo>
                  <a:lnTo>
                    <a:pt x="5" y="0"/>
                  </a:lnTo>
                  <a:lnTo>
                    <a:pt x="3" y="0"/>
                  </a:lnTo>
                  <a:lnTo>
                    <a:pt x="3" y="0"/>
                  </a:lnTo>
                  <a:lnTo>
                    <a:pt x="2" y="0"/>
                  </a:lnTo>
                  <a:lnTo>
                    <a:pt x="2" y="1"/>
                  </a:lnTo>
                  <a:lnTo>
                    <a:pt x="2" y="1"/>
                  </a:lnTo>
                  <a:lnTo>
                    <a:pt x="0" y="3"/>
                  </a:lnTo>
                  <a:lnTo>
                    <a:pt x="0" y="3"/>
                  </a:lnTo>
                  <a:lnTo>
                    <a:pt x="0" y="4"/>
                  </a:lnTo>
                  <a:lnTo>
                    <a:pt x="0" y="4"/>
                  </a:lnTo>
                  <a:lnTo>
                    <a:pt x="0" y="6"/>
                  </a:lnTo>
                  <a:lnTo>
                    <a:pt x="2" y="6"/>
                  </a:lnTo>
                  <a:lnTo>
                    <a:pt x="2" y="7"/>
                  </a:lnTo>
                  <a:lnTo>
                    <a:pt x="2" y="7"/>
                  </a:lnTo>
                  <a:lnTo>
                    <a:pt x="3" y="7"/>
                  </a:lnTo>
                  <a:lnTo>
                    <a:pt x="3" y="9"/>
                  </a:lnTo>
                  <a:lnTo>
                    <a:pt x="5" y="9"/>
                  </a:lnTo>
                  <a:lnTo>
                    <a:pt x="6" y="9"/>
                  </a:lnTo>
                  <a:lnTo>
                    <a:pt x="6" y="7"/>
                  </a:lnTo>
                  <a:lnTo>
                    <a:pt x="8" y="7"/>
                  </a:lnTo>
                  <a:lnTo>
                    <a:pt x="8" y="7"/>
                  </a:lnTo>
                  <a:lnTo>
                    <a:pt x="8" y="6"/>
                  </a:lnTo>
                  <a:lnTo>
                    <a:pt x="9" y="6"/>
                  </a:lnTo>
                  <a:lnTo>
                    <a:pt x="9" y="4"/>
                  </a:lnTo>
                  <a:lnTo>
                    <a:pt x="9" y="4"/>
                  </a:lnTo>
                  <a:lnTo>
                    <a:pt x="9" y="4"/>
                  </a:lnTo>
                  <a:lnTo>
                    <a:pt x="8" y="3"/>
                  </a:lnTo>
                  <a:lnTo>
                    <a:pt x="8" y="3"/>
                  </a:lnTo>
                  <a:lnTo>
                    <a:pt x="8" y="1"/>
                  </a:lnTo>
                  <a:lnTo>
                    <a:pt x="8" y="1"/>
                  </a:lnTo>
                  <a:lnTo>
                    <a:pt x="6" y="1"/>
                  </a:lnTo>
                  <a:lnTo>
                    <a:pt x="6" y="0"/>
                  </a:lnTo>
                  <a:lnTo>
                    <a:pt x="6" y="0"/>
                  </a:lnTo>
                  <a:lnTo>
                    <a:pt x="5" y="0"/>
                  </a:lnTo>
                  <a:lnTo>
                    <a:pt x="5" y="0"/>
                  </a:lnTo>
                  <a:lnTo>
                    <a:pt x="3" y="0"/>
                  </a:lnTo>
                  <a:lnTo>
                    <a:pt x="3" y="1"/>
                  </a:lnTo>
                  <a:lnTo>
                    <a:pt x="2" y="1"/>
                  </a:lnTo>
                  <a:lnTo>
                    <a:pt x="2" y="1"/>
                  </a:lnTo>
                  <a:lnTo>
                    <a:pt x="2" y="3"/>
                  </a:lnTo>
                  <a:lnTo>
                    <a:pt x="2" y="3"/>
                  </a:lnTo>
                  <a:lnTo>
                    <a:pt x="2" y="4"/>
                  </a:lnTo>
                  <a:lnTo>
                    <a:pt x="2" y="4"/>
                  </a:lnTo>
                  <a:lnTo>
                    <a:pt x="2" y="6"/>
                  </a:lnTo>
                  <a:lnTo>
                    <a:pt x="2" y="6"/>
                  </a:lnTo>
                  <a:lnTo>
                    <a:pt x="2" y="7"/>
                  </a:lnTo>
                  <a:lnTo>
                    <a:pt x="3" y="7"/>
                  </a:lnTo>
                  <a:lnTo>
                    <a:pt x="3" y="7"/>
                  </a:lnTo>
                  <a:lnTo>
                    <a:pt x="5" y="7"/>
                  </a:lnTo>
                  <a:lnTo>
                    <a:pt x="5" y="7"/>
                  </a:lnTo>
                  <a:lnTo>
                    <a:pt x="6" y="7"/>
                  </a:lnTo>
                  <a:lnTo>
                    <a:pt x="6" y="7"/>
                  </a:lnTo>
                  <a:lnTo>
                    <a:pt x="6" y="7"/>
                  </a:lnTo>
                  <a:lnTo>
                    <a:pt x="8" y="7"/>
                  </a:lnTo>
                  <a:lnTo>
                    <a:pt x="8" y="6"/>
                  </a:lnTo>
                  <a:lnTo>
                    <a:pt x="8" y="6"/>
                  </a:lnTo>
                  <a:lnTo>
                    <a:pt x="8" y="4"/>
                  </a:lnTo>
                  <a:lnTo>
                    <a:pt x="9" y="4"/>
                  </a:lnTo>
                  <a:lnTo>
                    <a:pt x="9"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2" name="Freeform 1882"/>
            <p:cNvSpPr>
              <a:spLocks/>
            </p:cNvSpPr>
            <p:nvPr/>
          </p:nvSpPr>
          <p:spPr bwMode="auto">
            <a:xfrm>
              <a:off x="3985" y="2569"/>
              <a:ext cx="7" cy="7"/>
            </a:xfrm>
            <a:custGeom>
              <a:avLst/>
              <a:gdLst>
                <a:gd name="T0" fmla="*/ 6 w 7"/>
                <a:gd name="T1" fmla="*/ 3 h 7"/>
                <a:gd name="T2" fmla="*/ 6 w 7"/>
                <a:gd name="T3" fmla="*/ 1 h 7"/>
                <a:gd name="T4" fmla="*/ 4 w 7"/>
                <a:gd name="T5" fmla="*/ 1 h 7"/>
                <a:gd name="T6" fmla="*/ 4 w 7"/>
                <a:gd name="T7" fmla="*/ 0 h 7"/>
                <a:gd name="T8" fmla="*/ 3 w 7"/>
                <a:gd name="T9" fmla="*/ 0 h 7"/>
                <a:gd name="T10" fmla="*/ 1 w 7"/>
                <a:gd name="T11" fmla="*/ 1 h 7"/>
                <a:gd name="T12" fmla="*/ 0 w 7"/>
                <a:gd name="T13" fmla="*/ 1 h 7"/>
                <a:gd name="T14" fmla="*/ 0 w 7"/>
                <a:gd name="T15" fmla="*/ 3 h 7"/>
                <a:gd name="T16" fmla="*/ 0 w 7"/>
                <a:gd name="T17" fmla="*/ 4 h 7"/>
                <a:gd name="T18" fmla="*/ 0 w 7"/>
                <a:gd name="T19" fmla="*/ 6 h 7"/>
                <a:gd name="T20" fmla="*/ 1 w 7"/>
                <a:gd name="T21" fmla="*/ 7 h 7"/>
                <a:gd name="T22" fmla="*/ 3 w 7"/>
                <a:gd name="T23" fmla="*/ 7 h 7"/>
                <a:gd name="T24" fmla="*/ 4 w 7"/>
                <a:gd name="T25" fmla="*/ 7 h 7"/>
                <a:gd name="T26" fmla="*/ 4 w 7"/>
                <a:gd name="T27" fmla="*/ 7 h 7"/>
                <a:gd name="T28" fmla="*/ 6 w 7"/>
                <a:gd name="T29" fmla="*/ 6 h 7"/>
                <a:gd name="T30" fmla="*/ 6 w 7"/>
                <a:gd name="T31" fmla="*/ 4 h 7"/>
                <a:gd name="T32" fmla="*/ 6 w 7"/>
                <a:gd name="T33" fmla="*/ 4 h 7"/>
                <a:gd name="T34" fmla="*/ 6 w 7"/>
                <a:gd name="T35" fmla="*/ 3 h 7"/>
                <a:gd name="T36" fmla="*/ 6 w 7"/>
                <a:gd name="T37" fmla="*/ 1 h 7"/>
                <a:gd name="T38" fmla="*/ 4 w 7"/>
                <a:gd name="T39" fmla="*/ 1 h 7"/>
                <a:gd name="T40" fmla="*/ 3 w 7"/>
                <a:gd name="T41" fmla="*/ 1 h 7"/>
                <a:gd name="T42" fmla="*/ 1 w 7"/>
                <a:gd name="T43" fmla="*/ 1 h 7"/>
                <a:gd name="T44" fmla="*/ 1 w 7"/>
                <a:gd name="T45" fmla="*/ 1 h 7"/>
                <a:gd name="T46" fmla="*/ 0 w 7"/>
                <a:gd name="T47" fmla="*/ 3 h 7"/>
                <a:gd name="T48" fmla="*/ 0 w 7"/>
                <a:gd name="T49" fmla="*/ 4 h 7"/>
                <a:gd name="T50" fmla="*/ 0 w 7"/>
                <a:gd name="T51" fmla="*/ 6 h 7"/>
                <a:gd name="T52" fmla="*/ 1 w 7"/>
                <a:gd name="T53" fmla="*/ 6 h 7"/>
                <a:gd name="T54" fmla="*/ 1 w 7"/>
                <a:gd name="T55" fmla="*/ 7 h 7"/>
                <a:gd name="T56" fmla="*/ 3 w 7"/>
                <a:gd name="T57" fmla="*/ 7 h 7"/>
                <a:gd name="T58" fmla="*/ 4 w 7"/>
                <a:gd name="T59" fmla="*/ 7 h 7"/>
                <a:gd name="T60" fmla="*/ 6 w 7"/>
                <a:gd name="T61" fmla="*/ 6 h 7"/>
                <a:gd name="T62" fmla="*/ 6 w 7"/>
                <a:gd name="T63" fmla="*/ 6 h 7"/>
                <a:gd name="T64" fmla="*/ 6 w 7"/>
                <a:gd name="T6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4"/>
                  </a:moveTo>
                  <a:lnTo>
                    <a:pt x="6" y="3"/>
                  </a:lnTo>
                  <a:lnTo>
                    <a:pt x="6" y="3"/>
                  </a:lnTo>
                  <a:lnTo>
                    <a:pt x="6" y="1"/>
                  </a:lnTo>
                  <a:lnTo>
                    <a:pt x="6" y="1"/>
                  </a:lnTo>
                  <a:lnTo>
                    <a:pt x="4" y="1"/>
                  </a:lnTo>
                  <a:lnTo>
                    <a:pt x="4" y="0"/>
                  </a:lnTo>
                  <a:lnTo>
                    <a:pt x="4" y="0"/>
                  </a:lnTo>
                  <a:lnTo>
                    <a:pt x="3" y="0"/>
                  </a:lnTo>
                  <a:lnTo>
                    <a:pt x="3" y="0"/>
                  </a:lnTo>
                  <a:lnTo>
                    <a:pt x="1" y="0"/>
                  </a:lnTo>
                  <a:lnTo>
                    <a:pt x="1" y="1"/>
                  </a:lnTo>
                  <a:lnTo>
                    <a:pt x="0" y="1"/>
                  </a:lnTo>
                  <a:lnTo>
                    <a:pt x="0" y="1"/>
                  </a:lnTo>
                  <a:lnTo>
                    <a:pt x="0" y="3"/>
                  </a:lnTo>
                  <a:lnTo>
                    <a:pt x="0" y="3"/>
                  </a:lnTo>
                  <a:lnTo>
                    <a:pt x="0" y="4"/>
                  </a:lnTo>
                  <a:lnTo>
                    <a:pt x="0" y="4"/>
                  </a:lnTo>
                  <a:lnTo>
                    <a:pt x="0" y="6"/>
                  </a:lnTo>
                  <a:lnTo>
                    <a:pt x="0" y="6"/>
                  </a:lnTo>
                  <a:lnTo>
                    <a:pt x="0" y="7"/>
                  </a:lnTo>
                  <a:lnTo>
                    <a:pt x="1" y="7"/>
                  </a:lnTo>
                  <a:lnTo>
                    <a:pt x="1" y="7"/>
                  </a:lnTo>
                  <a:lnTo>
                    <a:pt x="3" y="7"/>
                  </a:lnTo>
                  <a:lnTo>
                    <a:pt x="3" y="7"/>
                  </a:lnTo>
                  <a:lnTo>
                    <a:pt x="4" y="7"/>
                  </a:lnTo>
                  <a:lnTo>
                    <a:pt x="4" y="7"/>
                  </a:lnTo>
                  <a:lnTo>
                    <a:pt x="4" y="7"/>
                  </a:lnTo>
                  <a:lnTo>
                    <a:pt x="6" y="7"/>
                  </a:lnTo>
                  <a:lnTo>
                    <a:pt x="6" y="6"/>
                  </a:lnTo>
                  <a:lnTo>
                    <a:pt x="6" y="6"/>
                  </a:lnTo>
                  <a:lnTo>
                    <a:pt x="6" y="4"/>
                  </a:lnTo>
                  <a:lnTo>
                    <a:pt x="7" y="4"/>
                  </a:lnTo>
                  <a:lnTo>
                    <a:pt x="6" y="4"/>
                  </a:lnTo>
                  <a:lnTo>
                    <a:pt x="6" y="3"/>
                  </a:lnTo>
                  <a:lnTo>
                    <a:pt x="6" y="3"/>
                  </a:lnTo>
                  <a:lnTo>
                    <a:pt x="6" y="3"/>
                  </a:lnTo>
                  <a:lnTo>
                    <a:pt x="6" y="1"/>
                  </a:lnTo>
                  <a:lnTo>
                    <a:pt x="4" y="1"/>
                  </a:lnTo>
                  <a:lnTo>
                    <a:pt x="4" y="1"/>
                  </a:lnTo>
                  <a:lnTo>
                    <a:pt x="3" y="1"/>
                  </a:lnTo>
                  <a:lnTo>
                    <a:pt x="3" y="1"/>
                  </a:lnTo>
                  <a:lnTo>
                    <a:pt x="3" y="1"/>
                  </a:lnTo>
                  <a:lnTo>
                    <a:pt x="1" y="1"/>
                  </a:lnTo>
                  <a:lnTo>
                    <a:pt x="1" y="1"/>
                  </a:lnTo>
                  <a:lnTo>
                    <a:pt x="1" y="1"/>
                  </a:lnTo>
                  <a:lnTo>
                    <a:pt x="0" y="3"/>
                  </a:lnTo>
                  <a:lnTo>
                    <a:pt x="0" y="3"/>
                  </a:lnTo>
                  <a:lnTo>
                    <a:pt x="0" y="3"/>
                  </a:lnTo>
                  <a:lnTo>
                    <a:pt x="0" y="4"/>
                  </a:lnTo>
                  <a:lnTo>
                    <a:pt x="0" y="4"/>
                  </a:lnTo>
                  <a:lnTo>
                    <a:pt x="0" y="6"/>
                  </a:lnTo>
                  <a:lnTo>
                    <a:pt x="0" y="6"/>
                  </a:lnTo>
                  <a:lnTo>
                    <a:pt x="1" y="6"/>
                  </a:lnTo>
                  <a:lnTo>
                    <a:pt x="1" y="7"/>
                  </a:lnTo>
                  <a:lnTo>
                    <a:pt x="1" y="7"/>
                  </a:lnTo>
                  <a:lnTo>
                    <a:pt x="3" y="7"/>
                  </a:lnTo>
                  <a:lnTo>
                    <a:pt x="3" y="7"/>
                  </a:lnTo>
                  <a:lnTo>
                    <a:pt x="3" y="7"/>
                  </a:lnTo>
                  <a:lnTo>
                    <a:pt x="4" y="7"/>
                  </a:lnTo>
                  <a:lnTo>
                    <a:pt x="4" y="7"/>
                  </a:lnTo>
                  <a:lnTo>
                    <a:pt x="6" y="6"/>
                  </a:lnTo>
                  <a:lnTo>
                    <a:pt x="6" y="6"/>
                  </a:lnTo>
                  <a:lnTo>
                    <a:pt x="6" y="6"/>
                  </a:lnTo>
                  <a:lnTo>
                    <a:pt x="6" y="4"/>
                  </a:lnTo>
                  <a:lnTo>
                    <a:pt x="6" y="4"/>
                  </a:lnTo>
                  <a:lnTo>
                    <a:pt x="7" y="4"/>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3" name="Freeform 1883"/>
            <p:cNvSpPr>
              <a:spLocks/>
            </p:cNvSpPr>
            <p:nvPr/>
          </p:nvSpPr>
          <p:spPr bwMode="auto">
            <a:xfrm>
              <a:off x="3985" y="2570"/>
              <a:ext cx="6" cy="6"/>
            </a:xfrm>
            <a:custGeom>
              <a:avLst/>
              <a:gdLst>
                <a:gd name="T0" fmla="*/ 6 w 6"/>
                <a:gd name="T1" fmla="*/ 2 h 6"/>
                <a:gd name="T2" fmla="*/ 6 w 6"/>
                <a:gd name="T3" fmla="*/ 2 h 6"/>
                <a:gd name="T4" fmla="*/ 4 w 6"/>
                <a:gd name="T5" fmla="*/ 0 h 6"/>
                <a:gd name="T6" fmla="*/ 3 w 6"/>
                <a:gd name="T7" fmla="*/ 0 h 6"/>
                <a:gd name="T8" fmla="*/ 3 w 6"/>
                <a:gd name="T9" fmla="*/ 0 h 6"/>
                <a:gd name="T10" fmla="*/ 1 w 6"/>
                <a:gd name="T11" fmla="*/ 0 h 6"/>
                <a:gd name="T12" fmla="*/ 0 w 6"/>
                <a:gd name="T13" fmla="*/ 2 h 6"/>
                <a:gd name="T14" fmla="*/ 0 w 6"/>
                <a:gd name="T15" fmla="*/ 2 h 6"/>
                <a:gd name="T16" fmla="*/ 0 w 6"/>
                <a:gd name="T17" fmla="*/ 3 h 6"/>
                <a:gd name="T18" fmla="*/ 0 w 6"/>
                <a:gd name="T19" fmla="*/ 5 h 6"/>
                <a:gd name="T20" fmla="*/ 1 w 6"/>
                <a:gd name="T21" fmla="*/ 6 h 6"/>
                <a:gd name="T22" fmla="*/ 3 w 6"/>
                <a:gd name="T23" fmla="*/ 6 h 6"/>
                <a:gd name="T24" fmla="*/ 3 w 6"/>
                <a:gd name="T25" fmla="*/ 6 h 6"/>
                <a:gd name="T26" fmla="*/ 4 w 6"/>
                <a:gd name="T27" fmla="*/ 6 h 6"/>
                <a:gd name="T28" fmla="*/ 6 w 6"/>
                <a:gd name="T29" fmla="*/ 5 h 6"/>
                <a:gd name="T30" fmla="*/ 6 w 6"/>
                <a:gd name="T31" fmla="*/ 3 h 6"/>
                <a:gd name="T32" fmla="*/ 6 w 6"/>
                <a:gd name="T33" fmla="*/ 3 h 6"/>
                <a:gd name="T34" fmla="*/ 6 w 6"/>
                <a:gd name="T35" fmla="*/ 2 h 6"/>
                <a:gd name="T36" fmla="*/ 4 w 6"/>
                <a:gd name="T37" fmla="*/ 2 h 6"/>
                <a:gd name="T38" fmla="*/ 4 w 6"/>
                <a:gd name="T39" fmla="*/ 0 h 6"/>
                <a:gd name="T40" fmla="*/ 3 w 6"/>
                <a:gd name="T41" fmla="*/ 0 h 6"/>
                <a:gd name="T42" fmla="*/ 1 w 6"/>
                <a:gd name="T43" fmla="*/ 0 h 6"/>
                <a:gd name="T44" fmla="*/ 1 w 6"/>
                <a:gd name="T45" fmla="*/ 2 h 6"/>
                <a:gd name="T46" fmla="*/ 0 w 6"/>
                <a:gd name="T47" fmla="*/ 2 h 6"/>
                <a:gd name="T48" fmla="*/ 0 w 6"/>
                <a:gd name="T49" fmla="*/ 3 h 6"/>
                <a:gd name="T50" fmla="*/ 0 w 6"/>
                <a:gd name="T51" fmla="*/ 3 h 6"/>
                <a:gd name="T52" fmla="*/ 1 w 6"/>
                <a:gd name="T53" fmla="*/ 5 h 6"/>
                <a:gd name="T54" fmla="*/ 1 w 6"/>
                <a:gd name="T55" fmla="*/ 5 h 6"/>
                <a:gd name="T56" fmla="*/ 3 w 6"/>
                <a:gd name="T57" fmla="*/ 6 h 6"/>
                <a:gd name="T58" fmla="*/ 4 w 6"/>
                <a:gd name="T59" fmla="*/ 5 h 6"/>
                <a:gd name="T60" fmla="*/ 4 w 6"/>
                <a:gd name="T61" fmla="*/ 5 h 6"/>
                <a:gd name="T62" fmla="*/ 6 w 6"/>
                <a:gd name="T63" fmla="*/ 3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2"/>
                  </a:lnTo>
                  <a:lnTo>
                    <a:pt x="6" y="2"/>
                  </a:lnTo>
                  <a:lnTo>
                    <a:pt x="6" y="2"/>
                  </a:lnTo>
                  <a:lnTo>
                    <a:pt x="6" y="0"/>
                  </a:lnTo>
                  <a:lnTo>
                    <a:pt x="4" y="0"/>
                  </a:lnTo>
                  <a:lnTo>
                    <a:pt x="4" y="0"/>
                  </a:lnTo>
                  <a:lnTo>
                    <a:pt x="3" y="0"/>
                  </a:lnTo>
                  <a:lnTo>
                    <a:pt x="3" y="0"/>
                  </a:lnTo>
                  <a:lnTo>
                    <a:pt x="3" y="0"/>
                  </a:lnTo>
                  <a:lnTo>
                    <a:pt x="1" y="0"/>
                  </a:lnTo>
                  <a:lnTo>
                    <a:pt x="1" y="0"/>
                  </a:lnTo>
                  <a:lnTo>
                    <a:pt x="1" y="0"/>
                  </a:lnTo>
                  <a:lnTo>
                    <a:pt x="0" y="2"/>
                  </a:lnTo>
                  <a:lnTo>
                    <a:pt x="0" y="2"/>
                  </a:lnTo>
                  <a:lnTo>
                    <a:pt x="0" y="2"/>
                  </a:lnTo>
                  <a:lnTo>
                    <a:pt x="0" y="3"/>
                  </a:lnTo>
                  <a:lnTo>
                    <a:pt x="0" y="3"/>
                  </a:lnTo>
                  <a:lnTo>
                    <a:pt x="0" y="5"/>
                  </a:lnTo>
                  <a:lnTo>
                    <a:pt x="0" y="5"/>
                  </a:lnTo>
                  <a:lnTo>
                    <a:pt x="1" y="5"/>
                  </a:lnTo>
                  <a:lnTo>
                    <a:pt x="1" y="6"/>
                  </a:lnTo>
                  <a:lnTo>
                    <a:pt x="1" y="6"/>
                  </a:lnTo>
                  <a:lnTo>
                    <a:pt x="3" y="6"/>
                  </a:lnTo>
                  <a:lnTo>
                    <a:pt x="3" y="6"/>
                  </a:lnTo>
                  <a:lnTo>
                    <a:pt x="3" y="6"/>
                  </a:lnTo>
                  <a:lnTo>
                    <a:pt x="4" y="6"/>
                  </a:lnTo>
                  <a:lnTo>
                    <a:pt x="4" y="6"/>
                  </a:lnTo>
                  <a:lnTo>
                    <a:pt x="6" y="5"/>
                  </a:lnTo>
                  <a:lnTo>
                    <a:pt x="6" y="5"/>
                  </a:lnTo>
                  <a:lnTo>
                    <a:pt x="6" y="5"/>
                  </a:lnTo>
                  <a:lnTo>
                    <a:pt x="6" y="3"/>
                  </a:lnTo>
                  <a:lnTo>
                    <a:pt x="6" y="3"/>
                  </a:lnTo>
                  <a:lnTo>
                    <a:pt x="6" y="3"/>
                  </a:lnTo>
                  <a:lnTo>
                    <a:pt x="6" y="2"/>
                  </a:lnTo>
                  <a:lnTo>
                    <a:pt x="6" y="2"/>
                  </a:lnTo>
                  <a:lnTo>
                    <a:pt x="4" y="2"/>
                  </a:lnTo>
                  <a:lnTo>
                    <a:pt x="4" y="2"/>
                  </a:lnTo>
                  <a:lnTo>
                    <a:pt x="4" y="0"/>
                  </a:lnTo>
                  <a:lnTo>
                    <a:pt x="4" y="0"/>
                  </a:lnTo>
                  <a:lnTo>
                    <a:pt x="3" y="0"/>
                  </a:lnTo>
                  <a:lnTo>
                    <a:pt x="3" y="0"/>
                  </a:lnTo>
                  <a:lnTo>
                    <a:pt x="3" y="0"/>
                  </a:lnTo>
                  <a:lnTo>
                    <a:pt x="1" y="0"/>
                  </a:lnTo>
                  <a:lnTo>
                    <a:pt x="1" y="0"/>
                  </a:lnTo>
                  <a:lnTo>
                    <a:pt x="1" y="2"/>
                  </a:lnTo>
                  <a:lnTo>
                    <a:pt x="1" y="2"/>
                  </a:lnTo>
                  <a:lnTo>
                    <a:pt x="0" y="2"/>
                  </a:lnTo>
                  <a:lnTo>
                    <a:pt x="0" y="2"/>
                  </a:lnTo>
                  <a:lnTo>
                    <a:pt x="0" y="3"/>
                  </a:lnTo>
                  <a:lnTo>
                    <a:pt x="0" y="3"/>
                  </a:lnTo>
                  <a:lnTo>
                    <a:pt x="0" y="3"/>
                  </a:lnTo>
                  <a:lnTo>
                    <a:pt x="1" y="5"/>
                  </a:lnTo>
                  <a:lnTo>
                    <a:pt x="1" y="5"/>
                  </a:lnTo>
                  <a:lnTo>
                    <a:pt x="1" y="5"/>
                  </a:lnTo>
                  <a:lnTo>
                    <a:pt x="1" y="5"/>
                  </a:lnTo>
                  <a:lnTo>
                    <a:pt x="3" y="6"/>
                  </a:lnTo>
                  <a:lnTo>
                    <a:pt x="3" y="6"/>
                  </a:lnTo>
                  <a:lnTo>
                    <a:pt x="3" y="6"/>
                  </a:lnTo>
                  <a:lnTo>
                    <a:pt x="4" y="5"/>
                  </a:lnTo>
                  <a:lnTo>
                    <a:pt x="4" y="5"/>
                  </a:lnTo>
                  <a:lnTo>
                    <a:pt x="4" y="5"/>
                  </a:lnTo>
                  <a:lnTo>
                    <a:pt x="4" y="5"/>
                  </a:lnTo>
                  <a:lnTo>
                    <a:pt x="6" y="3"/>
                  </a:lnTo>
                  <a:lnTo>
                    <a:pt x="6" y="3"/>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4" name="Freeform 1884"/>
            <p:cNvSpPr>
              <a:spLocks/>
            </p:cNvSpPr>
            <p:nvPr/>
          </p:nvSpPr>
          <p:spPr bwMode="auto">
            <a:xfrm>
              <a:off x="3985" y="2570"/>
              <a:ext cx="6" cy="6"/>
            </a:xfrm>
            <a:custGeom>
              <a:avLst/>
              <a:gdLst>
                <a:gd name="T0" fmla="*/ 6 w 6"/>
                <a:gd name="T1" fmla="*/ 2 h 6"/>
                <a:gd name="T2" fmla="*/ 4 w 6"/>
                <a:gd name="T3" fmla="*/ 2 h 6"/>
                <a:gd name="T4" fmla="*/ 4 w 6"/>
                <a:gd name="T5" fmla="*/ 0 h 6"/>
                <a:gd name="T6" fmla="*/ 3 w 6"/>
                <a:gd name="T7" fmla="*/ 0 h 6"/>
                <a:gd name="T8" fmla="*/ 3 w 6"/>
                <a:gd name="T9" fmla="*/ 0 h 6"/>
                <a:gd name="T10" fmla="*/ 1 w 6"/>
                <a:gd name="T11" fmla="*/ 0 h 6"/>
                <a:gd name="T12" fmla="*/ 1 w 6"/>
                <a:gd name="T13" fmla="*/ 2 h 6"/>
                <a:gd name="T14" fmla="*/ 0 w 6"/>
                <a:gd name="T15" fmla="*/ 2 h 6"/>
                <a:gd name="T16" fmla="*/ 0 w 6"/>
                <a:gd name="T17" fmla="*/ 3 h 6"/>
                <a:gd name="T18" fmla="*/ 1 w 6"/>
                <a:gd name="T19" fmla="*/ 5 h 6"/>
                <a:gd name="T20" fmla="*/ 1 w 6"/>
                <a:gd name="T21" fmla="*/ 5 h 6"/>
                <a:gd name="T22" fmla="*/ 3 w 6"/>
                <a:gd name="T23" fmla="*/ 6 h 6"/>
                <a:gd name="T24" fmla="*/ 3 w 6"/>
                <a:gd name="T25" fmla="*/ 6 h 6"/>
                <a:gd name="T26" fmla="*/ 4 w 6"/>
                <a:gd name="T27" fmla="*/ 5 h 6"/>
                <a:gd name="T28" fmla="*/ 4 w 6"/>
                <a:gd name="T29" fmla="*/ 5 h 6"/>
                <a:gd name="T30" fmla="*/ 6 w 6"/>
                <a:gd name="T31" fmla="*/ 3 h 6"/>
                <a:gd name="T32" fmla="*/ 4 w 6"/>
                <a:gd name="T33" fmla="*/ 3 h 6"/>
                <a:gd name="T34" fmla="*/ 4 w 6"/>
                <a:gd name="T35" fmla="*/ 2 h 6"/>
                <a:gd name="T36" fmla="*/ 4 w 6"/>
                <a:gd name="T37" fmla="*/ 2 h 6"/>
                <a:gd name="T38" fmla="*/ 4 w 6"/>
                <a:gd name="T39" fmla="*/ 0 h 6"/>
                <a:gd name="T40" fmla="*/ 3 w 6"/>
                <a:gd name="T41" fmla="*/ 0 h 6"/>
                <a:gd name="T42" fmla="*/ 1 w 6"/>
                <a:gd name="T43" fmla="*/ 0 h 6"/>
                <a:gd name="T44" fmla="*/ 1 w 6"/>
                <a:gd name="T45" fmla="*/ 2 h 6"/>
                <a:gd name="T46" fmla="*/ 1 w 6"/>
                <a:gd name="T47" fmla="*/ 2 h 6"/>
                <a:gd name="T48" fmla="*/ 1 w 6"/>
                <a:gd name="T49" fmla="*/ 3 h 6"/>
                <a:gd name="T50" fmla="*/ 1 w 6"/>
                <a:gd name="T51" fmla="*/ 3 h 6"/>
                <a:gd name="T52" fmla="*/ 1 w 6"/>
                <a:gd name="T53" fmla="*/ 5 h 6"/>
                <a:gd name="T54" fmla="*/ 1 w 6"/>
                <a:gd name="T55" fmla="*/ 5 h 6"/>
                <a:gd name="T56" fmla="*/ 3 w 6"/>
                <a:gd name="T57" fmla="*/ 5 h 6"/>
                <a:gd name="T58" fmla="*/ 4 w 6"/>
                <a:gd name="T59" fmla="*/ 5 h 6"/>
                <a:gd name="T60" fmla="*/ 4 w 6"/>
                <a:gd name="T61" fmla="*/ 5 h 6"/>
                <a:gd name="T62" fmla="*/ 4 w 6"/>
                <a:gd name="T63" fmla="*/ 3 h 6"/>
                <a:gd name="T64" fmla="*/ 4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2"/>
                  </a:lnTo>
                  <a:lnTo>
                    <a:pt x="6" y="2"/>
                  </a:lnTo>
                  <a:lnTo>
                    <a:pt x="4" y="2"/>
                  </a:lnTo>
                  <a:lnTo>
                    <a:pt x="4" y="2"/>
                  </a:lnTo>
                  <a:lnTo>
                    <a:pt x="4" y="0"/>
                  </a:lnTo>
                  <a:lnTo>
                    <a:pt x="4" y="0"/>
                  </a:lnTo>
                  <a:lnTo>
                    <a:pt x="3" y="0"/>
                  </a:lnTo>
                  <a:lnTo>
                    <a:pt x="3" y="0"/>
                  </a:lnTo>
                  <a:lnTo>
                    <a:pt x="3" y="0"/>
                  </a:lnTo>
                  <a:lnTo>
                    <a:pt x="1" y="0"/>
                  </a:lnTo>
                  <a:lnTo>
                    <a:pt x="1" y="0"/>
                  </a:lnTo>
                  <a:lnTo>
                    <a:pt x="1" y="2"/>
                  </a:lnTo>
                  <a:lnTo>
                    <a:pt x="1" y="2"/>
                  </a:lnTo>
                  <a:lnTo>
                    <a:pt x="0" y="2"/>
                  </a:lnTo>
                  <a:lnTo>
                    <a:pt x="0" y="2"/>
                  </a:lnTo>
                  <a:lnTo>
                    <a:pt x="0" y="3"/>
                  </a:lnTo>
                  <a:lnTo>
                    <a:pt x="0" y="3"/>
                  </a:lnTo>
                  <a:lnTo>
                    <a:pt x="0" y="3"/>
                  </a:lnTo>
                  <a:lnTo>
                    <a:pt x="1" y="5"/>
                  </a:lnTo>
                  <a:lnTo>
                    <a:pt x="1" y="5"/>
                  </a:lnTo>
                  <a:lnTo>
                    <a:pt x="1" y="5"/>
                  </a:lnTo>
                  <a:lnTo>
                    <a:pt x="1" y="5"/>
                  </a:lnTo>
                  <a:lnTo>
                    <a:pt x="3" y="6"/>
                  </a:lnTo>
                  <a:lnTo>
                    <a:pt x="3" y="6"/>
                  </a:lnTo>
                  <a:lnTo>
                    <a:pt x="3" y="6"/>
                  </a:lnTo>
                  <a:lnTo>
                    <a:pt x="4" y="5"/>
                  </a:lnTo>
                  <a:lnTo>
                    <a:pt x="4" y="5"/>
                  </a:lnTo>
                  <a:lnTo>
                    <a:pt x="4" y="5"/>
                  </a:lnTo>
                  <a:lnTo>
                    <a:pt x="4" y="5"/>
                  </a:lnTo>
                  <a:lnTo>
                    <a:pt x="6" y="3"/>
                  </a:lnTo>
                  <a:lnTo>
                    <a:pt x="6" y="3"/>
                  </a:lnTo>
                  <a:lnTo>
                    <a:pt x="6" y="3"/>
                  </a:lnTo>
                  <a:lnTo>
                    <a:pt x="4" y="3"/>
                  </a:lnTo>
                  <a:lnTo>
                    <a:pt x="4" y="2"/>
                  </a:lnTo>
                  <a:lnTo>
                    <a:pt x="4" y="2"/>
                  </a:lnTo>
                  <a:lnTo>
                    <a:pt x="4" y="2"/>
                  </a:lnTo>
                  <a:lnTo>
                    <a:pt x="4" y="2"/>
                  </a:lnTo>
                  <a:lnTo>
                    <a:pt x="4" y="2"/>
                  </a:lnTo>
                  <a:lnTo>
                    <a:pt x="4" y="0"/>
                  </a:lnTo>
                  <a:lnTo>
                    <a:pt x="3" y="0"/>
                  </a:lnTo>
                  <a:lnTo>
                    <a:pt x="3" y="0"/>
                  </a:lnTo>
                  <a:lnTo>
                    <a:pt x="3" y="0"/>
                  </a:lnTo>
                  <a:lnTo>
                    <a:pt x="1" y="0"/>
                  </a:lnTo>
                  <a:lnTo>
                    <a:pt x="1" y="2"/>
                  </a:lnTo>
                  <a:lnTo>
                    <a:pt x="1" y="2"/>
                  </a:lnTo>
                  <a:lnTo>
                    <a:pt x="1" y="2"/>
                  </a:lnTo>
                  <a:lnTo>
                    <a:pt x="1" y="2"/>
                  </a:lnTo>
                  <a:lnTo>
                    <a:pt x="1" y="2"/>
                  </a:lnTo>
                  <a:lnTo>
                    <a:pt x="1" y="3"/>
                  </a:lnTo>
                  <a:lnTo>
                    <a:pt x="1" y="3"/>
                  </a:lnTo>
                  <a:lnTo>
                    <a:pt x="1" y="3"/>
                  </a:lnTo>
                  <a:lnTo>
                    <a:pt x="1" y="5"/>
                  </a:lnTo>
                  <a:lnTo>
                    <a:pt x="1" y="5"/>
                  </a:lnTo>
                  <a:lnTo>
                    <a:pt x="1" y="5"/>
                  </a:lnTo>
                  <a:lnTo>
                    <a:pt x="1" y="5"/>
                  </a:lnTo>
                  <a:lnTo>
                    <a:pt x="3" y="5"/>
                  </a:lnTo>
                  <a:lnTo>
                    <a:pt x="3" y="5"/>
                  </a:lnTo>
                  <a:lnTo>
                    <a:pt x="3" y="5"/>
                  </a:lnTo>
                  <a:lnTo>
                    <a:pt x="4" y="5"/>
                  </a:lnTo>
                  <a:lnTo>
                    <a:pt x="4" y="5"/>
                  </a:lnTo>
                  <a:lnTo>
                    <a:pt x="4" y="5"/>
                  </a:lnTo>
                  <a:lnTo>
                    <a:pt x="4" y="5"/>
                  </a:lnTo>
                  <a:lnTo>
                    <a:pt x="4" y="3"/>
                  </a:lnTo>
                  <a:lnTo>
                    <a:pt x="4" y="3"/>
                  </a:lnTo>
                  <a:lnTo>
                    <a:pt x="4"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5" name="Freeform 1885"/>
            <p:cNvSpPr>
              <a:spLocks/>
            </p:cNvSpPr>
            <p:nvPr/>
          </p:nvSpPr>
          <p:spPr bwMode="auto">
            <a:xfrm>
              <a:off x="3986" y="2570"/>
              <a:ext cx="3" cy="5"/>
            </a:xfrm>
            <a:custGeom>
              <a:avLst/>
              <a:gdLst>
                <a:gd name="T0" fmla="*/ 3 w 3"/>
                <a:gd name="T1" fmla="*/ 2 h 5"/>
                <a:gd name="T2" fmla="*/ 3 w 3"/>
                <a:gd name="T3" fmla="*/ 2 h 5"/>
                <a:gd name="T4" fmla="*/ 3 w 3"/>
                <a:gd name="T5" fmla="*/ 2 h 5"/>
                <a:gd name="T6" fmla="*/ 2 w 3"/>
                <a:gd name="T7" fmla="*/ 0 h 5"/>
                <a:gd name="T8" fmla="*/ 2 w 3"/>
                <a:gd name="T9" fmla="*/ 0 h 5"/>
                <a:gd name="T10" fmla="*/ 0 w 3"/>
                <a:gd name="T11" fmla="*/ 2 h 5"/>
                <a:gd name="T12" fmla="*/ 0 w 3"/>
                <a:gd name="T13" fmla="*/ 2 h 5"/>
                <a:gd name="T14" fmla="*/ 0 w 3"/>
                <a:gd name="T15" fmla="*/ 2 h 5"/>
                <a:gd name="T16" fmla="*/ 0 w 3"/>
                <a:gd name="T17" fmla="*/ 3 h 5"/>
                <a:gd name="T18" fmla="*/ 0 w 3"/>
                <a:gd name="T19" fmla="*/ 5 h 5"/>
                <a:gd name="T20" fmla="*/ 0 w 3"/>
                <a:gd name="T21" fmla="*/ 5 h 5"/>
                <a:gd name="T22" fmla="*/ 2 w 3"/>
                <a:gd name="T23" fmla="*/ 5 h 5"/>
                <a:gd name="T24" fmla="*/ 2 w 3"/>
                <a:gd name="T25" fmla="*/ 5 h 5"/>
                <a:gd name="T26" fmla="*/ 3 w 3"/>
                <a:gd name="T27" fmla="*/ 5 h 5"/>
                <a:gd name="T28" fmla="*/ 3 w 3"/>
                <a:gd name="T29" fmla="*/ 5 h 5"/>
                <a:gd name="T30" fmla="*/ 3 w 3"/>
                <a:gd name="T31" fmla="*/ 3 h 5"/>
                <a:gd name="T32" fmla="*/ 3 w 3"/>
                <a:gd name="T33" fmla="*/ 3 h 5"/>
                <a:gd name="T34" fmla="*/ 3 w 3"/>
                <a:gd name="T35" fmla="*/ 2 h 5"/>
                <a:gd name="T36" fmla="*/ 3 w 3"/>
                <a:gd name="T37" fmla="*/ 2 h 5"/>
                <a:gd name="T38" fmla="*/ 2 w 3"/>
                <a:gd name="T39" fmla="*/ 2 h 5"/>
                <a:gd name="T40" fmla="*/ 2 w 3"/>
                <a:gd name="T41" fmla="*/ 2 h 5"/>
                <a:gd name="T42" fmla="*/ 2 w 3"/>
                <a:gd name="T43" fmla="*/ 2 h 5"/>
                <a:gd name="T44" fmla="*/ 0 w 3"/>
                <a:gd name="T45" fmla="*/ 2 h 5"/>
                <a:gd name="T46" fmla="*/ 0 w 3"/>
                <a:gd name="T47" fmla="*/ 2 h 5"/>
                <a:gd name="T48" fmla="*/ 0 w 3"/>
                <a:gd name="T49" fmla="*/ 3 h 5"/>
                <a:gd name="T50" fmla="*/ 0 w 3"/>
                <a:gd name="T51" fmla="*/ 3 h 5"/>
                <a:gd name="T52" fmla="*/ 0 w 3"/>
                <a:gd name="T53" fmla="*/ 5 h 5"/>
                <a:gd name="T54" fmla="*/ 2 w 3"/>
                <a:gd name="T55" fmla="*/ 5 h 5"/>
                <a:gd name="T56" fmla="*/ 2 w 3"/>
                <a:gd name="T57" fmla="*/ 5 h 5"/>
                <a:gd name="T58" fmla="*/ 2 w 3"/>
                <a:gd name="T59" fmla="*/ 5 h 5"/>
                <a:gd name="T60" fmla="*/ 3 w 3"/>
                <a:gd name="T61" fmla="*/ 5 h 5"/>
                <a:gd name="T62" fmla="*/ 3 w 3"/>
                <a:gd name="T63" fmla="*/ 3 h 5"/>
                <a:gd name="T64" fmla="*/ 3 w 3"/>
                <a:gd name="T6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5">
                  <a:moveTo>
                    <a:pt x="3" y="3"/>
                  </a:moveTo>
                  <a:lnTo>
                    <a:pt x="3" y="2"/>
                  </a:lnTo>
                  <a:lnTo>
                    <a:pt x="3" y="2"/>
                  </a:lnTo>
                  <a:lnTo>
                    <a:pt x="3" y="2"/>
                  </a:lnTo>
                  <a:lnTo>
                    <a:pt x="3" y="2"/>
                  </a:lnTo>
                  <a:lnTo>
                    <a:pt x="3" y="2"/>
                  </a:lnTo>
                  <a:lnTo>
                    <a:pt x="3" y="0"/>
                  </a:lnTo>
                  <a:lnTo>
                    <a:pt x="2" y="0"/>
                  </a:lnTo>
                  <a:lnTo>
                    <a:pt x="2" y="0"/>
                  </a:lnTo>
                  <a:lnTo>
                    <a:pt x="2" y="0"/>
                  </a:lnTo>
                  <a:lnTo>
                    <a:pt x="0" y="0"/>
                  </a:lnTo>
                  <a:lnTo>
                    <a:pt x="0" y="2"/>
                  </a:lnTo>
                  <a:lnTo>
                    <a:pt x="0" y="2"/>
                  </a:lnTo>
                  <a:lnTo>
                    <a:pt x="0" y="2"/>
                  </a:lnTo>
                  <a:lnTo>
                    <a:pt x="0" y="2"/>
                  </a:lnTo>
                  <a:lnTo>
                    <a:pt x="0" y="2"/>
                  </a:lnTo>
                  <a:lnTo>
                    <a:pt x="0" y="3"/>
                  </a:lnTo>
                  <a:lnTo>
                    <a:pt x="0" y="3"/>
                  </a:lnTo>
                  <a:lnTo>
                    <a:pt x="0" y="3"/>
                  </a:lnTo>
                  <a:lnTo>
                    <a:pt x="0" y="5"/>
                  </a:lnTo>
                  <a:lnTo>
                    <a:pt x="0" y="5"/>
                  </a:lnTo>
                  <a:lnTo>
                    <a:pt x="0" y="5"/>
                  </a:lnTo>
                  <a:lnTo>
                    <a:pt x="0" y="5"/>
                  </a:lnTo>
                  <a:lnTo>
                    <a:pt x="2" y="5"/>
                  </a:lnTo>
                  <a:lnTo>
                    <a:pt x="2" y="5"/>
                  </a:lnTo>
                  <a:lnTo>
                    <a:pt x="2" y="5"/>
                  </a:lnTo>
                  <a:lnTo>
                    <a:pt x="3" y="5"/>
                  </a:lnTo>
                  <a:lnTo>
                    <a:pt x="3" y="5"/>
                  </a:lnTo>
                  <a:lnTo>
                    <a:pt x="3" y="5"/>
                  </a:lnTo>
                  <a:lnTo>
                    <a:pt x="3" y="5"/>
                  </a:lnTo>
                  <a:lnTo>
                    <a:pt x="3" y="3"/>
                  </a:lnTo>
                  <a:lnTo>
                    <a:pt x="3" y="3"/>
                  </a:lnTo>
                  <a:lnTo>
                    <a:pt x="3" y="3"/>
                  </a:lnTo>
                  <a:lnTo>
                    <a:pt x="3" y="3"/>
                  </a:lnTo>
                  <a:lnTo>
                    <a:pt x="3" y="3"/>
                  </a:lnTo>
                  <a:lnTo>
                    <a:pt x="3" y="2"/>
                  </a:lnTo>
                  <a:lnTo>
                    <a:pt x="3" y="2"/>
                  </a:lnTo>
                  <a:lnTo>
                    <a:pt x="3" y="2"/>
                  </a:lnTo>
                  <a:lnTo>
                    <a:pt x="3" y="2"/>
                  </a:lnTo>
                  <a:lnTo>
                    <a:pt x="2" y="2"/>
                  </a:lnTo>
                  <a:lnTo>
                    <a:pt x="2" y="2"/>
                  </a:lnTo>
                  <a:lnTo>
                    <a:pt x="2" y="2"/>
                  </a:lnTo>
                  <a:lnTo>
                    <a:pt x="2" y="2"/>
                  </a:lnTo>
                  <a:lnTo>
                    <a:pt x="2" y="2"/>
                  </a:lnTo>
                  <a:lnTo>
                    <a:pt x="0" y="2"/>
                  </a:lnTo>
                  <a:lnTo>
                    <a:pt x="0" y="2"/>
                  </a:lnTo>
                  <a:lnTo>
                    <a:pt x="0" y="2"/>
                  </a:lnTo>
                  <a:lnTo>
                    <a:pt x="0" y="2"/>
                  </a:lnTo>
                  <a:lnTo>
                    <a:pt x="0" y="3"/>
                  </a:lnTo>
                  <a:lnTo>
                    <a:pt x="0" y="3"/>
                  </a:lnTo>
                  <a:lnTo>
                    <a:pt x="0" y="3"/>
                  </a:lnTo>
                  <a:lnTo>
                    <a:pt x="0" y="3"/>
                  </a:lnTo>
                  <a:lnTo>
                    <a:pt x="0" y="3"/>
                  </a:lnTo>
                  <a:lnTo>
                    <a:pt x="0" y="5"/>
                  </a:lnTo>
                  <a:lnTo>
                    <a:pt x="0" y="5"/>
                  </a:lnTo>
                  <a:lnTo>
                    <a:pt x="2" y="5"/>
                  </a:lnTo>
                  <a:lnTo>
                    <a:pt x="2" y="5"/>
                  </a:lnTo>
                  <a:lnTo>
                    <a:pt x="2" y="5"/>
                  </a:lnTo>
                  <a:lnTo>
                    <a:pt x="2" y="5"/>
                  </a:lnTo>
                  <a:lnTo>
                    <a:pt x="2" y="5"/>
                  </a:lnTo>
                  <a:lnTo>
                    <a:pt x="3" y="5"/>
                  </a:lnTo>
                  <a:lnTo>
                    <a:pt x="3" y="5"/>
                  </a:lnTo>
                  <a:lnTo>
                    <a:pt x="3" y="3"/>
                  </a:lnTo>
                  <a:lnTo>
                    <a:pt x="3" y="3"/>
                  </a:lnTo>
                  <a:lnTo>
                    <a:pt x="3" y="3"/>
                  </a:lnTo>
                  <a:lnTo>
                    <a:pt x="3" y="3"/>
                  </a:lnTo>
                  <a:lnTo>
                    <a:pt x="3" y="3"/>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6" name="Freeform 1886"/>
            <p:cNvSpPr>
              <a:spLocks/>
            </p:cNvSpPr>
            <p:nvPr/>
          </p:nvSpPr>
          <p:spPr bwMode="auto">
            <a:xfrm>
              <a:off x="3986" y="2572"/>
              <a:ext cx="3" cy="3"/>
            </a:xfrm>
            <a:custGeom>
              <a:avLst/>
              <a:gdLst>
                <a:gd name="T0" fmla="*/ 3 w 3"/>
                <a:gd name="T1" fmla="*/ 1 h 3"/>
                <a:gd name="T2" fmla="*/ 3 w 3"/>
                <a:gd name="T3" fmla="*/ 0 h 3"/>
                <a:gd name="T4" fmla="*/ 3 w 3"/>
                <a:gd name="T5" fmla="*/ 0 h 3"/>
                <a:gd name="T6" fmla="*/ 2 w 3"/>
                <a:gd name="T7" fmla="*/ 0 h 3"/>
                <a:gd name="T8" fmla="*/ 2 w 3"/>
                <a:gd name="T9" fmla="*/ 0 h 3"/>
                <a:gd name="T10" fmla="*/ 0 w 3"/>
                <a:gd name="T11" fmla="*/ 0 h 3"/>
                <a:gd name="T12" fmla="*/ 0 w 3"/>
                <a:gd name="T13" fmla="*/ 0 h 3"/>
                <a:gd name="T14" fmla="*/ 0 w 3"/>
                <a:gd name="T15" fmla="*/ 1 h 3"/>
                <a:gd name="T16" fmla="*/ 0 w 3"/>
                <a:gd name="T17" fmla="*/ 1 h 3"/>
                <a:gd name="T18" fmla="*/ 0 w 3"/>
                <a:gd name="T19" fmla="*/ 1 h 3"/>
                <a:gd name="T20" fmla="*/ 0 w 3"/>
                <a:gd name="T21" fmla="*/ 3 h 3"/>
                <a:gd name="T22" fmla="*/ 2 w 3"/>
                <a:gd name="T23" fmla="*/ 3 h 3"/>
                <a:gd name="T24" fmla="*/ 2 w 3"/>
                <a:gd name="T25" fmla="*/ 3 h 3"/>
                <a:gd name="T26" fmla="*/ 3 w 3"/>
                <a:gd name="T27" fmla="*/ 3 h 3"/>
                <a:gd name="T28" fmla="*/ 3 w 3"/>
                <a:gd name="T29" fmla="*/ 1 h 3"/>
                <a:gd name="T30" fmla="*/ 3 w 3"/>
                <a:gd name="T31" fmla="*/ 1 h 3"/>
                <a:gd name="T32" fmla="*/ 3 w 3"/>
                <a:gd name="T33" fmla="*/ 1 h 3"/>
                <a:gd name="T34" fmla="*/ 3 w 3"/>
                <a:gd name="T35" fmla="*/ 0 h 3"/>
                <a:gd name="T36" fmla="*/ 3 w 3"/>
                <a:gd name="T37" fmla="*/ 0 h 3"/>
                <a:gd name="T38" fmla="*/ 2 w 3"/>
                <a:gd name="T39" fmla="*/ 0 h 3"/>
                <a:gd name="T40" fmla="*/ 2 w 3"/>
                <a:gd name="T41" fmla="*/ 0 h 3"/>
                <a:gd name="T42" fmla="*/ 2 w 3"/>
                <a:gd name="T43" fmla="*/ 0 h 3"/>
                <a:gd name="T44" fmla="*/ 2 w 3"/>
                <a:gd name="T45" fmla="*/ 0 h 3"/>
                <a:gd name="T46" fmla="*/ 0 w 3"/>
                <a:gd name="T47" fmla="*/ 0 h 3"/>
                <a:gd name="T48" fmla="*/ 0 w 3"/>
                <a:gd name="T49" fmla="*/ 1 h 3"/>
                <a:gd name="T50" fmla="*/ 0 w 3"/>
                <a:gd name="T51" fmla="*/ 1 h 3"/>
                <a:gd name="T52" fmla="*/ 2 w 3"/>
                <a:gd name="T53" fmla="*/ 1 h 3"/>
                <a:gd name="T54" fmla="*/ 2 w 3"/>
                <a:gd name="T55" fmla="*/ 1 h 3"/>
                <a:gd name="T56" fmla="*/ 2 w 3"/>
                <a:gd name="T57" fmla="*/ 1 h 3"/>
                <a:gd name="T58" fmla="*/ 2 w 3"/>
                <a:gd name="T59" fmla="*/ 1 h 3"/>
                <a:gd name="T60" fmla="*/ 3 w 3"/>
                <a:gd name="T61" fmla="*/ 1 h 3"/>
                <a:gd name="T62" fmla="*/ 3 w 3"/>
                <a:gd name="T63" fmla="*/ 1 h 3"/>
                <a:gd name="T64" fmla="*/ 3 w 3"/>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1"/>
                  </a:moveTo>
                  <a:lnTo>
                    <a:pt x="3" y="1"/>
                  </a:lnTo>
                  <a:lnTo>
                    <a:pt x="3" y="0"/>
                  </a:lnTo>
                  <a:lnTo>
                    <a:pt x="3" y="0"/>
                  </a:lnTo>
                  <a:lnTo>
                    <a:pt x="3" y="0"/>
                  </a:lnTo>
                  <a:lnTo>
                    <a:pt x="3" y="0"/>
                  </a:lnTo>
                  <a:lnTo>
                    <a:pt x="2" y="0"/>
                  </a:lnTo>
                  <a:lnTo>
                    <a:pt x="2" y="0"/>
                  </a:lnTo>
                  <a:lnTo>
                    <a:pt x="2" y="0"/>
                  </a:lnTo>
                  <a:lnTo>
                    <a:pt x="2" y="0"/>
                  </a:lnTo>
                  <a:lnTo>
                    <a:pt x="2" y="0"/>
                  </a:lnTo>
                  <a:lnTo>
                    <a:pt x="0" y="0"/>
                  </a:lnTo>
                  <a:lnTo>
                    <a:pt x="0" y="0"/>
                  </a:lnTo>
                  <a:lnTo>
                    <a:pt x="0" y="0"/>
                  </a:lnTo>
                  <a:lnTo>
                    <a:pt x="0" y="0"/>
                  </a:lnTo>
                  <a:lnTo>
                    <a:pt x="0" y="1"/>
                  </a:lnTo>
                  <a:lnTo>
                    <a:pt x="0" y="1"/>
                  </a:lnTo>
                  <a:lnTo>
                    <a:pt x="0" y="1"/>
                  </a:lnTo>
                  <a:lnTo>
                    <a:pt x="0" y="1"/>
                  </a:lnTo>
                  <a:lnTo>
                    <a:pt x="0" y="1"/>
                  </a:lnTo>
                  <a:lnTo>
                    <a:pt x="0" y="3"/>
                  </a:lnTo>
                  <a:lnTo>
                    <a:pt x="0" y="3"/>
                  </a:lnTo>
                  <a:lnTo>
                    <a:pt x="2" y="3"/>
                  </a:lnTo>
                  <a:lnTo>
                    <a:pt x="2" y="3"/>
                  </a:lnTo>
                  <a:lnTo>
                    <a:pt x="2" y="3"/>
                  </a:lnTo>
                  <a:lnTo>
                    <a:pt x="2" y="3"/>
                  </a:lnTo>
                  <a:lnTo>
                    <a:pt x="2" y="3"/>
                  </a:lnTo>
                  <a:lnTo>
                    <a:pt x="3" y="3"/>
                  </a:lnTo>
                  <a:lnTo>
                    <a:pt x="3" y="3"/>
                  </a:lnTo>
                  <a:lnTo>
                    <a:pt x="3" y="1"/>
                  </a:lnTo>
                  <a:lnTo>
                    <a:pt x="3" y="1"/>
                  </a:lnTo>
                  <a:lnTo>
                    <a:pt x="3" y="1"/>
                  </a:lnTo>
                  <a:lnTo>
                    <a:pt x="3" y="1"/>
                  </a:lnTo>
                  <a:lnTo>
                    <a:pt x="3" y="1"/>
                  </a:lnTo>
                  <a:lnTo>
                    <a:pt x="3" y="1"/>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7" name="Freeform 1887"/>
            <p:cNvSpPr>
              <a:spLocks/>
            </p:cNvSpPr>
            <p:nvPr/>
          </p:nvSpPr>
          <p:spPr bwMode="auto">
            <a:xfrm>
              <a:off x="3986" y="2572"/>
              <a:ext cx="3" cy="1"/>
            </a:xfrm>
            <a:custGeom>
              <a:avLst/>
              <a:gdLst>
                <a:gd name="T0" fmla="*/ 3 w 3"/>
                <a:gd name="T1" fmla="*/ 1 h 1"/>
                <a:gd name="T2" fmla="*/ 3 w 3"/>
                <a:gd name="T3" fmla="*/ 1 h 1"/>
                <a:gd name="T4" fmla="*/ 3 w 3"/>
                <a:gd name="T5" fmla="*/ 0 h 1"/>
                <a:gd name="T6" fmla="*/ 3 w 3"/>
                <a:gd name="T7" fmla="*/ 0 h 1"/>
                <a:gd name="T8" fmla="*/ 3 w 3"/>
                <a:gd name="T9" fmla="*/ 0 h 1"/>
                <a:gd name="T10" fmla="*/ 2 w 3"/>
                <a:gd name="T11" fmla="*/ 0 h 1"/>
                <a:gd name="T12" fmla="*/ 2 w 3"/>
                <a:gd name="T13" fmla="*/ 0 h 1"/>
                <a:gd name="T14" fmla="*/ 2 w 3"/>
                <a:gd name="T15" fmla="*/ 0 h 1"/>
                <a:gd name="T16" fmla="*/ 2 w 3"/>
                <a:gd name="T17" fmla="*/ 0 h 1"/>
                <a:gd name="T18" fmla="*/ 2 w 3"/>
                <a:gd name="T19" fmla="*/ 0 h 1"/>
                <a:gd name="T20" fmla="*/ 2 w 3"/>
                <a:gd name="T21" fmla="*/ 0 h 1"/>
                <a:gd name="T22" fmla="*/ 2 w 3"/>
                <a:gd name="T23" fmla="*/ 0 h 1"/>
                <a:gd name="T24" fmla="*/ 2 w 3"/>
                <a:gd name="T25" fmla="*/ 0 h 1"/>
                <a:gd name="T26" fmla="*/ 0 w 3"/>
                <a:gd name="T27" fmla="*/ 0 h 1"/>
                <a:gd name="T28" fmla="*/ 0 w 3"/>
                <a:gd name="T29" fmla="*/ 0 h 1"/>
                <a:gd name="T30" fmla="*/ 0 w 3"/>
                <a:gd name="T31" fmla="*/ 1 h 1"/>
                <a:gd name="T32" fmla="*/ 0 w 3"/>
                <a:gd name="T33" fmla="*/ 1 h 1"/>
                <a:gd name="T34" fmla="*/ 0 w 3"/>
                <a:gd name="T35" fmla="*/ 1 h 1"/>
                <a:gd name="T36" fmla="*/ 0 w 3"/>
                <a:gd name="T37" fmla="*/ 1 h 1"/>
                <a:gd name="T38" fmla="*/ 0 w 3"/>
                <a:gd name="T39" fmla="*/ 1 h 1"/>
                <a:gd name="T40" fmla="*/ 2 w 3"/>
                <a:gd name="T41" fmla="*/ 1 h 1"/>
                <a:gd name="T42" fmla="*/ 2 w 3"/>
                <a:gd name="T43" fmla="*/ 1 h 1"/>
                <a:gd name="T44" fmla="*/ 2 w 3"/>
                <a:gd name="T45" fmla="*/ 1 h 1"/>
                <a:gd name="T46" fmla="*/ 2 w 3"/>
                <a:gd name="T47" fmla="*/ 1 h 1"/>
                <a:gd name="T48" fmla="*/ 2 w 3"/>
                <a:gd name="T49" fmla="*/ 1 h 1"/>
                <a:gd name="T50" fmla="*/ 2 w 3"/>
                <a:gd name="T51" fmla="*/ 1 h 1"/>
                <a:gd name="T52" fmla="*/ 2 w 3"/>
                <a:gd name="T53" fmla="*/ 1 h 1"/>
                <a:gd name="T54" fmla="*/ 2 w 3"/>
                <a:gd name="T55" fmla="*/ 1 h 1"/>
                <a:gd name="T56" fmla="*/ 3 w 3"/>
                <a:gd name="T57" fmla="*/ 1 h 1"/>
                <a:gd name="T58" fmla="*/ 3 w 3"/>
                <a:gd name="T59" fmla="*/ 1 h 1"/>
                <a:gd name="T60" fmla="*/ 3 w 3"/>
                <a:gd name="T61" fmla="*/ 1 h 1"/>
                <a:gd name="T62" fmla="*/ 3 w 3"/>
                <a:gd name="T63" fmla="*/ 1 h 1"/>
                <a:gd name="T64" fmla="*/ 3 w 3"/>
                <a:gd name="T6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1">
                  <a:moveTo>
                    <a:pt x="3" y="1"/>
                  </a:moveTo>
                  <a:lnTo>
                    <a:pt x="3" y="1"/>
                  </a:lnTo>
                  <a:lnTo>
                    <a:pt x="3" y="0"/>
                  </a:lnTo>
                  <a:lnTo>
                    <a:pt x="3" y="0"/>
                  </a:lnTo>
                  <a:lnTo>
                    <a:pt x="3" y="0"/>
                  </a:lnTo>
                  <a:lnTo>
                    <a:pt x="2" y="0"/>
                  </a:lnTo>
                  <a:lnTo>
                    <a:pt x="2" y="0"/>
                  </a:lnTo>
                  <a:lnTo>
                    <a:pt x="2" y="0"/>
                  </a:lnTo>
                  <a:lnTo>
                    <a:pt x="2" y="0"/>
                  </a:lnTo>
                  <a:lnTo>
                    <a:pt x="2" y="0"/>
                  </a:lnTo>
                  <a:lnTo>
                    <a:pt x="2" y="0"/>
                  </a:lnTo>
                  <a:lnTo>
                    <a:pt x="2" y="0"/>
                  </a:lnTo>
                  <a:lnTo>
                    <a:pt x="2"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8" name="Freeform 1888"/>
            <p:cNvSpPr>
              <a:spLocks/>
            </p:cNvSpPr>
            <p:nvPr/>
          </p:nvSpPr>
          <p:spPr bwMode="auto">
            <a:xfrm>
              <a:off x="3988" y="2572"/>
              <a:ext cx="1" cy="1"/>
            </a:xfrm>
            <a:custGeom>
              <a:avLst/>
              <a:gdLst>
                <a:gd name="T0" fmla="*/ 1 h 1"/>
                <a:gd name="T1" fmla="*/ 1 h 1"/>
                <a:gd name="T2" fmla="*/ 1 h 1"/>
                <a:gd name="T3" fmla="*/ 1 h 1"/>
                <a:gd name="T4" fmla="*/ 1 h 1"/>
                <a:gd name="T5" fmla="*/ 0 h 1"/>
                <a:gd name="T6" fmla="*/ 0 h 1"/>
                <a:gd name="T7" fmla="*/ 0 h 1"/>
                <a:gd name="T8" fmla="*/ 0 h 1"/>
                <a:gd name="T9" fmla="*/ 0 h 1"/>
                <a:gd name="T10" fmla="*/ 0 h 1"/>
                <a:gd name="T11" fmla="*/ 0 h 1"/>
                <a:gd name="T12" fmla="*/ 1 h 1"/>
                <a:gd name="T13" fmla="*/ 1 h 1"/>
                <a:gd name="T14" fmla="*/ 1 h 1"/>
                <a:gd name="T15" fmla="*/ 1 h 1"/>
                <a:gd name="T16" fmla="*/ 1 h 1"/>
                <a:gd name="T17" fmla="*/ 1 h 1"/>
                <a:gd name="T18" fmla="*/ 1 h 1"/>
                <a:gd name="T19" fmla="*/ 1 h 1"/>
                <a:gd name="T20" fmla="*/ 1 h 1"/>
                <a:gd name="T21" fmla="*/ 1 h 1"/>
                <a:gd name="T22" fmla="*/ 1 h 1"/>
                <a:gd name="T23" fmla="*/ 1 h 1"/>
                <a:gd name="T24" fmla="*/ 1 h 1"/>
                <a:gd name="T25" fmla="*/ 1 h 1"/>
                <a:gd name="T26" fmla="*/ 1 h 1"/>
                <a:gd name="T27" fmla="*/ 1 h 1"/>
                <a:gd name="T28" fmla="*/ 1 h 1"/>
                <a:gd name="T29" fmla="*/ 1 h 1"/>
                <a:gd name="T30" fmla="*/ 1 h 1"/>
                <a:gd name="T31" fmla="*/ 1 h 1"/>
                <a:gd name="T32"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1">
                  <a:moveTo>
                    <a:pt x="0" y="1"/>
                  </a:moveTo>
                  <a:lnTo>
                    <a:pt x="0" y="1"/>
                  </a:lnTo>
                  <a:lnTo>
                    <a:pt x="0" y="1"/>
                  </a:lnTo>
                  <a:lnTo>
                    <a:pt x="0" y="1"/>
                  </a:lnTo>
                  <a:lnTo>
                    <a:pt x="0" y="1"/>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49" name="Freeform 1889"/>
            <p:cNvSpPr>
              <a:spLocks/>
            </p:cNvSpPr>
            <p:nvPr/>
          </p:nvSpPr>
          <p:spPr bwMode="auto">
            <a:xfrm>
              <a:off x="3945" y="2543"/>
              <a:ext cx="128" cy="129"/>
            </a:xfrm>
            <a:custGeom>
              <a:avLst/>
              <a:gdLst>
                <a:gd name="T0" fmla="*/ 63 w 128"/>
                <a:gd name="T1" fmla="*/ 0 h 129"/>
                <a:gd name="T2" fmla="*/ 76 w 128"/>
                <a:gd name="T3" fmla="*/ 1 h 129"/>
                <a:gd name="T4" fmla="*/ 89 w 128"/>
                <a:gd name="T5" fmla="*/ 6 h 129"/>
                <a:gd name="T6" fmla="*/ 99 w 128"/>
                <a:gd name="T7" fmla="*/ 11 h 129"/>
                <a:gd name="T8" fmla="*/ 109 w 128"/>
                <a:gd name="T9" fmla="*/ 19 h 129"/>
                <a:gd name="T10" fmla="*/ 117 w 128"/>
                <a:gd name="T11" fmla="*/ 29 h 129"/>
                <a:gd name="T12" fmla="*/ 123 w 128"/>
                <a:gd name="T13" fmla="*/ 40 h 129"/>
                <a:gd name="T14" fmla="*/ 126 w 128"/>
                <a:gd name="T15" fmla="*/ 52 h 129"/>
                <a:gd name="T16" fmla="*/ 128 w 128"/>
                <a:gd name="T17" fmla="*/ 65 h 129"/>
                <a:gd name="T18" fmla="*/ 126 w 128"/>
                <a:gd name="T19" fmla="*/ 78 h 129"/>
                <a:gd name="T20" fmla="*/ 123 w 128"/>
                <a:gd name="T21" fmla="*/ 89 h 129"/>
                <a:gd name="T22" fmla="*/ 117 w 128"/>
                <a:gd name="T23" fmla="*/ 101 h 129"/>
                <a:gd name="T24" fmla="*/ 109 w 128"/>
                <a:gd name="T25" fmla="*/ 111 h 129"/>
                <a:gd name="T26" fmla="*/ 99 w 128"/>
                <a:gd name="T27" fmla="*/ 118 h 129"/>
                <a:gd name="T28" fmla="*/ 89 w 128"/>
                <a:gd name="T29" fmla="*/ 124 h 129"/>
                <a:gd name="T30" fmla="*/ 76 w 128"/>
                <a:gd name="T31" fmla="*/ 128 h 129"/>
                <a:gd name="T32" fmla="*/ 63 w 128"/>
                <a:gd name="T33" fmla="*/ 129 h 129"/>
                <a:gd name="T34" fmla="*/ 50 w 128"/>
                <a:gd name="T35" fmla="*/ 128 h 129"/>
                <a:gd name="T36" fmla="*/ 38 w 128"/>
                <a:gd name="T37" fmla="*/ 124 h 129"/>
                <a:gd name="T38" fmla="*/ 27 w 128"/>
                <a:gd name="T39" fmla="*/ 118 h 129"/>
                <a:gd name="T40" fmla="*/ 18 w 128"/>
                <a:gd name="T41" fmla="*/ 111 h 129"/>
                <a:gd name="T42" fmla="*/ 10 w 128"/>
                <a:gd name="T43" fmla="*/ 101 h 129"/>
                <a:gd name="T44" fmla="*/ 4 w 128"/>
                <a:gd name="T45" fmla="*/ 89 h 129"/>
                <a:gd name="T46" fmla="*/ 0 w 128"/>
                <a:gd name="T47" fmla="*/ 78 h 129"/>
                <a:gd name="T48" fmla="*/ 0 w 128"/>
                <a:gd name="T49" fmla="*/ 65 h 129"/>
                <a:gd name="T50" fmla="*/ 0 w 128"/>
                <a:gd name="T51" fmla="*/ 52 h 129"/>
                <a:gd name="T52" fmla="*/ 4 w 128"/>
                <a:gd name="T53" fmla="*/ 40 h 129"/>
                <a:gd name="T54" fmla="*/ 10 w 128"/>
                <a:gd name="T55" fmla="*/ 29 h 129"/>
                <a:gd name="T56" fmla="*/ 18 w 128"/>
                <a:gd name="T57" fmla="*/ 19 h 129"/>
                <a:gd name="T58" fmla="*/ 27 w 128"/>
                <a:gd name="T59" fmla="*/ 11 h 129"/>
                <a:gd name="T60" fmla="*/ 38 w 128"/>
                <a:gd name="T61" fmla="*/ 6 h 129"/>
                <a:gd name="T62" fmla="*/ 50 w 128"/>
                <a:gd name="T63" fmla="*/ 1 h 129"/>
                <a:gd name="T64" fmla="*/ 63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3" y="0"/>
                  </a:moveTo>
                  <a:lnTo>
                    <a:pt x="76" y="1"/>
                  </a:lnTo>
                  <a:lnTo>
                    <a:pt x="89" y="6"/>
                  </a:lnTo>
                  <a:lnTo>
                    <a:pt x="99" y="11"/>
                  </a:lnTo>
                  <a:lnTo>
                    <a:pt x="109" y="19"/>
                  </a:lnTo>
                  <a:lnTo>
                    <a:pt x="117" y="29"/>
                  </a:lnTo>
                  <a:lnTo>
                    <a:pt x="123" y="40"/>
                  </a:lnTo>
                  <a:lnTo>
                    <a:pt x="126" y="52"/>
                  </a:lnTo>
                  <a:lnTo>
                    <a:pt x="128" y="65"/>
                  </a:lnTo>
                  <a:lnTo>
                    <a:pt x="126" y="78"/>
                  </a:lnTo>
                  <a:lnTo>
                    <a:pt x="123" y="89"/>
                  </a:lnTo>
                  <a:lnTo>
                    <a:pt x="117" y="101"/>
                  </a:lnTo>
                  <a:lnTo>
                    <a:pt x="109" y="111"/>
                  </a:lnTo>
                  <a:lnTo>
                    <a:pt x="99" y="118"/>
                  </a:lnTo>
                  <a:lnTo>
                    <a:pt x="89" y="124"/>
                  </a:lnTo>
                  <a:lnTo>
                    <a:pt x="76" y="128"/>
                  </a:lnTo>
                  <a:lnTo>
                    <a:pt x="63" y="129"/>
                  </a:lnTo>
                  <a:lnTo>
                    <a:pt x="50" y="128"/>
                  </a:lnTo>
                  <a:lnTo>
                    <a:pt x="38" y="124"/>
                  </a:lnTo>
                  <a:lnTo>
                    <a:pt x="27" y="118"/>
                  </a:lnTo>
                  <a:lnTo>
                    <a:pt x="18" y="111"/>
                  </a:lnTo>
                  <a:lnTo>
                    <a:pt x="10" y="101"/>
                  </a:lnTo>
                  <a:lnTo>
                    <a:pt x="4" y="89"/>
                  </a:lnTo>
                  <a:lnTo>
                    <a:pt x="0" y="78"/>
                  </a:lnTo>
                  <a:lnTo>
                    <a:pt x="0" y="65"/>
                  </a:lnTo>
                  <a:lnTo>
                    <a:pt x="0" y="52"/>
                  </a:lnTo>
                  <a:lnTo>
                    <a:pt x="4" y="40"/>
                  </a:lnTo>
                  <a:lnTo>
                    <a:pt x="10" y="29"/>
                  </a:lnTo>
                  <a:lnTo>
                    <a:pt x="18" y="19"/>
                  </a:lnTo>
                  <a:lnTo>
                    <a:pt x="27" y="11"/>
                  </a:lnTo>
                  <a:lnTo>
                    <a:pt x="38" y="6"/>
                  </a:lnTo>
                  <a:lnTo>
                    <a:pt x="50" y="1"/>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0850" name="Freeform 1890"/>
            <p:cNvSpPr>
              <a:spLocks/>
            </p:cNvSpPr>
            <p:nvPr/>
          </p:nvSpPr>
          <p:spPr bwMode="auto">
            <a:xfrm>
              <a:off x="3960" y="2556"/>
              <a:ext cx="49" cy="33"/>
            </a:xfrm>
            <a:custGeom>
              <a:avLst/>
              <a:gdLst>
                <a:gd name="T0" fmla="*/ 49 w 49"/>
                <a:gd name="T1" fmla="*/ 22 h 33"/>
                <a:gd name="T2" fmla="*/ 42 w 49"/>
                <a:gd name="T3" fmla="*/ 19 h 33"/>
                <a:gd name="T4" fmla="*/ 36 w 49"/>
                <a:gd name="T5" fmla="*/ 17 h 33"/>
                <a:gd name="T6" fmla="*/ 31 w 49"/>
                <a:gd name="T7" fmla="*/ 14 h 33"/>
                <a:gd name="T8" fmla="*/ 26 w 49"/>
                <a:gd name="T9" fmla="*/ 11 h 33"/>
                <a:gd name="T10" fmla="*/ 20 w 49"/>
                <a:gd name="T11" fmla="*/ 9 h 33"/>
                <a:gd name="T12" fmla="*/ 16 w 49"/>
                <a:gd name="T13" fmla="*/ 6 h 33"/>
                <a:gd name="T14" fmla="*/ 13 w 49"/>
                <a:gd name="T15" fmla="*/ 3 h 33"/>
                <a:gd name="T16" fmla="*/ 9 w 49"/>
                <a:gd name="T17" fmla="*/ 0 h 33"/>
                <a:gd name="T18" fmla="*/ 0 w 49"/>
                <a:gd name="T19" fmla="*/ 9 h 33"/>
                <a:gd name="T20" fmla="*/ 5 w 49"/>
                <a:gd name="T21" fmla="*/ 11 h 33"/>
                <a:gd name="T22" fmla="*/ 9 w 49"/>
                <a:gd name="T23" fmla="*/ 16 h 33"/>
                <a:gd name="T24" fmla="*/ 15 w 49"/>
                <a:gd name="T25" fmla="*/ 19 h 33"/>
                <a:gd name="T26" fmla="*/ 20 w 49"/>
                <a:gd name="T27" fmla="*/ 22 h 33"/>
                <a:gd name="T28" fmla="*/ 26 w 49"/>
                <a:gd name="T29" fmla="*/ 24 h 33"/>
                <a:gd name="T30" fmla="*/ 32 w 49"/>
                <a:gd name="T31" fmla="*/ 27 h 33"/>
                <a:gd name="T32" fmla="*/ 38 w 49"/>
                <a:gd name="T33" fmla="*/ 30 h 33"/>
                <a:gd name="T34" fmla="*/ 45 w 49"/>
                <a:gd name="T35" fmla="*/ 33 h 33"/>
                <a:gd name="T36" fmla="*/ 49 w 49"/>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2"/>
                  </a:moveTo>
                  <a:lnTo>
                    <a:pt x="42" y="19"/>
                  </a:lnTo>
                  <a:lnTo>
                    <a:pt x="36" y="17"/>
                  </a:lnTo>
                  <a:lnTo>
                    <a:pt x="31" y="14"/>
                  </a:lnTo>
                  <a:lnTo>
                    <a:pt x="26" y="11"/>
                  </a:lnTo>
                  <a:lnTo>
                    <a:pt x="20" y="9"/>
                  </a:lnTo>
                  <a:lnTo>
                    <a:pt x="16" y="6"/>
                  </a:lnTo>
                  <a:lnTo>
                    <a:pt x="13" y="3"/>
                  </a:lnTo>
                  <a:lnTo>
                    <a:pt x="9" y="0"/>
                  </a:lnTo>
                  <a:lnTo>
                    <a:pt x="0" y="9"/>
                  </a:lnTo>
                  <a:lnTo>
                    <a:pt x="5" y="11"/>
                  </a:lnTo>
                  <a:lnTo>
                    <a:pt x="9" y="16"/>
                  </a:lnTo>
                  <a:lnTo>
                    <a:pt x="15" y="19"/>
                  </a:lnTo>
                  <a:lnTo>
                    <a:pt x="20" y="22"/>
                  </a:lnTo>
                  <a:lnTo>
                    <a:pt x="26" y="24"/>
                  </a:lnTo>
                  <a:lnTo>
                    <a:pt x="32" y="27"/>
                  </a:lnTo>
                  <a:lnTo>
                    <a:pt x="38" y="30"/>
                  </a:lnTo>
                  <a:lnTo>
                    <a:pt x="45" y="33"/>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1" name="Freeform 1891"/>
            <p:cNvSpPr>
              <a:spLocks/>
            </p:cNvSpPr>
            <p:nvPr/>
          </p:nvSpPr>
          <p:spPr bwMode="auto">
            <a:xfrm>
              <a:off x="4005" y="2578"/>
              <a:ext cx="68" cy="24"/>
            </a:xfrm>
            <a:custGeom>
              <a:avLst/>
              <a:gdLst>
                <a:gd name="T0" fmla="*/ 66 w 68"/>
                <a:gd name="T1" fmla="*/ 12 h 24"/>
                <a:gd name="T2" fmla="*/ 59 w 68"/>
                <a:gd name="T3" fmla="*/ 12 h 24"/>
                <a:gd name="T4" fmla="*/ 50 w 68"/>
                <a:gd name="T5" fmla="*/ 11 h 24"/>
                <a:gd name="T6" fmla="*/ 43 w 68"/>
                <a:gd name="T7" fmla="*/ 11 h 24"/>
                <a:gd name="T8" fmla="*/ 34 w 68"/>
                <a:gd name="T9" fmla="*/ 10 h 24"/>
                <a:gd name="T10" fmla="*/ 27 w 68"/>
                <a:gd name="T11" fmla="*/ 7 h 24"/>
                <a:gd name="T12" fmla="*/ 19 w 68"/>
                <a:gd name="T13" fmla="*/ 5 h 24"/>
                <a:gd name="T14" fmla="*/ 11 w 68"/>
                <a:gd name="T15" fmla="*/ 2 h 24"/>
                <a:gd name="T16" fmla="*/ 4 w 68"/>
                <a:gd name="T17" fmla="*/ 0 h 24"/>
                <a:gd name="T18" fmla="*/ 0 w 68"/>
                <a:gd name="T19" fmla="*/ 11 h 24"/>
                <a:gd name="T20" fmla="*/ 7 w 68"/>
                <a:gd name="T21" fmla="*/ 14 h 24"/>
                <a:gd name="T22" fmla="*/ 16 w 68"/>
                <a:gd name="T23" fmla="*/ 17 h 24"/>
                <a:gd name="T24" fmla="*/ 24 w 68"/>
                <a:gd name="T25" fmla="*/ 18 h 24"/>
                <a:gd name="T26" fmla="*/ 32 w 68"/>
                <a:gd name="T27" fmla="*/ 21 h 24"/>
                <a:gd name="T28" fmla="*/ 40 w 68"/>
                <a:gd name="T29" fmla="*/ 23 h 24"/>
                <a:gd name="T30" fmla="*/ 49 w 68"/>
                <a:gd name="T31" fmla="*/ 24 h 24"/>
                <a:gd name="T32" fmla="*/ 57 w 68"/>
                <a:gd name="T33" fmla="*/ 24 h 24"/>
                <a:gd name="T34" fmla="*/ 68 w 68"/>
                <a:gd name="T35" fmla="*/ 24 h 24"/>
                <a:gd name="T36" fmla="*/ 66 w 68"/>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6" y="12"/>
                  </a:moveTo>
                  <a:lnTo>
                    <a:pt x="59" y="12"/>
                  </a:lnTo>
                  <a:lnTo>
                    <a:pt x="50" y="11"/>
                  </a:lnTo>
                  <a:lnTo>
                    <a:pt x="43" y="11"/>
                  </a:lnTo>
                  <a:lnTo>
                    <a:pt x="34" y="10"/>
                  </a:lnTo>
                  <a:lnTo>
                    <a:pt x="27" y="7"/>
                  </a:lnTo>
                  <a:lnTo>
                    <a:pt x="19" y="5"/>
                  </a:lnTo>
                  <a:lnTo>
                    <a:pt x="11" y="2"/>
                  </a:lnTo>
                  <a:lnTo>
                    <a:pt x="4" y="0"/>
                  </a:lnTo>
                  <a:lnTo>
                    <a:pt x="0" y="11"/>
                  </a:lnTo>
                  <a:lnTo>
                    <a:pt x="7" y="14"/>
                  </a:lnTo>
                  <a:lnTo>
                    <a:pt x="16" y="17"/>
                  </a:lnTo>
                  <a:lnTo>
                    <a:pt x="24" y="18"/>
                  </a:lnTo>
                  <a:lnTo>
                    <a:pt x="32" y="21"/>
                  </a:lnTo>
                  <a:lnTo>
                    <a:pt x="40" y="23"/>
                  </a:lnTo>
                  <a:lnTo>
                    <a:pt x="49" y="24"/>
                  </a:lnTo>
                  <a:lnTo>
                    <a:pt x="57" y="24"/>
                  </a:lnTo>
                  <a:lnTo>
                    <a:pt x="68" y="2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2" name="Freeform 1892"/>
            <p:cNvSpPr>
              <a:spLocks/>
            </p:cNvSpPr>
            <p:nvPr/>
          </p:nvSpPr>
          <p:spPr bwMode="auto">
            <a:xfrm>
              <a:off x="3940" y="2605"/>
              <a:ext cx="16" cy="17"/>
            </a:xfrm>
            <a:custGeom>
              <a:avLst/>
              <a:gdLst>
                <a:gd name="T0" fmla="*/ 16 w 16"/>
                <a:gd name="T1" fmla="*/ 7 h 17"/>
                <a:gd name="T2" fmla="*/ 15 w 16"/>
                <a:gd name="T3" fmla="*/ 6 h 17"/>
                <a:gd name="T4" fmla="*/ 13 w 16"/>
                <a:gd name="T5" fmla="*/ 4 h 17"/>
                <a:gd name="T6" fmla="*/ 12 w 16"/>
                <a:gd name="T7" fmla="*/ 3 h 17"/>
                <a:gd name="T8" fmla="*/ 10 w 16"/>
                <a:gd name="T9" fmla="*/ 1 h 17"/>
                <a:gd name="T10" fmla="*/ 9 w 16"/>
                <a:gd name="T11" fmla="*/ 1 h 17"/>
                <a:gd name="T12" fmla="*/ 9 w 16"/>
                <a:gd name="T13" fmla="*/ 0 h 17"/>
                <a:gd name="T14" fmla="*/ 0 w 16"/>
                <a:gd name="T15" fmla="*/ 8 h 17"/>
                <a:gd name="T16" fmla="*/ 0 w 16"/>
                <a:gd name="T17" fmla="*/ 10 h 17"/>
                <a:gd name="T18" fmla="*/ 2 w 16"/>
                <a:gd name="T19" fmla="*/ 10 h 17"/>
                <a:gd name="T20" fmla="*/ 3 w 16"/>
                <a:gd name="T21" fmla="*/ 11 h 17"/>
                <a:gd name="T22" fmla="*/ 5 w 16"/>
                <a:gd name="T23" fmla="*/ 13 h 17"/>
                <a:gd name="T24" fmla="*/ 6 w 16"/>
                <a:gd name="T25" fmla="*/ 13 h 17"/>
                <a:gd name="T26" fmla="*/ 6 w 16"/>
                <a:gd name="T27" fmla="*/ 14 h 17"/>
                <a:gd name="T28" fmla="*/ 7 w 16"/>
                <a:gd name="T29" fmla="*/ 16 h 17"/>
                <a:gd name="T30" fmla="*/ 9 w 16"/>
                <a:gd name="T31" fmla="*/ 17 h 17"/>
                <a:gd name="T32" fmla="*/ 16 w 16"/>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7">
                  <a:moveTo>
                    <a:pt x="16" y="7"/>
                  </a:moveTo>
                  <a:lnTo>
                    <a:pt x="15" y="6"/>
                  </a:lnTo>
                  <a:lnTo>
                    <a:pt x="13" y="4"/>
                  </a:lnTo>
                  <a:lnTo>
                    <a:pt x="12" y="3"/>
                  </a:lnTo>
                  <a:lnTo>
                    <a:pt x="10" y="1"/>
                  </a:lnTo>
                  <a:lnTo>
                    <a:pt x="9" y="1"/>
                  </a:lnTo>
                  <a:lnTo>
                    <a:pt x="9" y="0"/>
                  </a:lnTo>
                  <a:lnTo>
                    <a:pt x="0" y="8"/>
                  </a:lnTo>
                  <a:lnTo>
                    <a:pt x="0" y="10"/>
                  </a:lnTo>
                  <a:lnTo>
                    <a:pt x="2" y="10"/>
                  </a:lnTo>
                  <a:lnTo>
                    <a:pt x="3" y="11"/>
                  </a:lnTo>
                  <a:lnTo>
                    <a:pt x="5" y="13"/>
                  </a:lnTo>
                  <a:lnTo>
                    <a:pt x="6" y="13"/>
                  </a:lnTo>
                  <a:lnTo>
                    <a:pt x="6" y="14"/>
                  </a:lnTo>
                  <a:lnTo>
                    <a:pt x="7" y="16"/>
                  </a:lnTo>
                  <a:lnTo>
                    <a:pt x="9" y="1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3" name="Freeform 1893"/>
            <p:cNvSpPr>
              <a:spLocks/>
            </p:cNvSpPr>
            <p:nvPr/>
          </p:nvSpPr>
          <p:spPr bwMode="auto">
            <a:xfrm>
              <a:off x="3949" y="2612"/>
              <a:ext cx="17" cy="17"/>
            </a:xfrm>
            <a:custGeom>
              <a:avLst/>
              <a:gdLst>
                <a:gd name="T0" fmla="*/ 17 w 17"/>
                <a:gd name="T1" fmla="*/ 7 h 17"/>
                <a:gd name="T2" fmla="*/ 16 w 17"/>
                <a:gd name="T3" fmla="*/ 6 h 17"/>
                <a:gd name="T4" fmla="*/ 14 w 17"/>
                <a:gd name="T5" fmla="*/ 4 h 17"/>
                <a:gd name="T6" fmla="*/ 13 w 17"/>
                <a:gd name="T7" fmla="*/ 3 h 17"/>
                <a:gd name="T8" fmla="*/ 11 w 17"/>
                <a:gd name="T9" fmla="*/ 3 h 17"/>
                <a:gd name="T10" fmla="*/ 10 w 17"/>
                <a:gd name="T11" fmla="*/ 1 h 17"/>
                <a:gd name="T12" fmla="*/ 8 w 17"/>
                <a:gd name="T13" fmla="*/ 0 h 17"/>
                <a:gd name="T14" fmla="*/ 7 w 17"/>
                <a:gd name="T15" fmla="*/ 0 h 17"/>
                <a:gd name="T16" fmla="*/ 0 w 17"/>
                <a:gd name="T17" fmla="*/ 10 h 17"/>
                <a:gd name="T18" fmla="*/ 1 w 17"/>
                <a:gd name="T19" fmla="*/ 10 h 17"/>
                <a:gd name="T20" fmla="*/ 3 w 17"/>
                <a:gd name="T21" fmla="*/ 12 h 17"/>
                <a:gd name="T22" fmla="*/ 4 w 17"/>
                <a:gd name="T23" fmla="*/ 13 h 17"/>
                <a:gd name="T24" fmla="*/ 6 w 17"/>
                <a:gd name="T25" fmla="*/ 13 h 17"/>
                <a:gd name="T26" fmla="*/ 7 w 17"/>
                <a:gd name="T27" fmla="*/ 14 h 17"/>
                <a:gd name="T28" fmla="*/ 8 w 17"/>
                <a:gd name="T29" fmla="*/ 14 h 17"/>
                <a:gd name="T30" fmla="*/ 10 w 17"/>
                <a:gd name="T31" fmla="*/ 16 h 17"/>
                <a:gd name="T32" fmla="*/ 11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4" y="4"/>
                  </a:lnTo>
                  <a:lnTo>
                    <a:pt x="13" y="3"/>
                  </a:lnTo>
                  <a:lnTo>
                    <a:pt x="11" y="3"/>
                  </a:lnTo>
                  <a:lnTo>
                    <a:pt x="10" y="1"/>
                  </a:lnTo>
                  <a:lnTo>
                    <a:pt x="8" y="0"/>
                  </a:lnTo>
                  <a:lnTo>
                    <a:pt x="7" y="0"/>
                  </a:lnTo>
                  <a:lnTo>
                    <a:pt x="0" y="10"/>
                  </a:lnTo>
                  <a:lnTo>
                    <a:pt x="1" y="10"/>
                  </a:lnTo>
                  <a:lnTo>
                    <a:pt x="3" y="12"/>
                  </a:lnTo>
                  <a:lnTo>
                    <a:pt x="4" y="13"/>
                  </a:lnTo>
                  <a:lnTo>
                    <a:pt x="6" y="13"/>
                  </a:lnTo>
                  <a:lnTo>
                    <a:pt x="7" y="14"/>
                  </a:lnTo>
                  <a:lnTo>
                    <a:pt x="8" y="14"/>
                  </a:lnTo>
                  <a:lnTo>
                    <a:pt x="10" y="16"/>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4" name="Freeform 1894"/>
            <p:cNvSpPr>
              <a:spLocks/>
            </p:cNvSpPr>
            <p:nvPr/>
          </p:nvSpPr>
          <p:spPr bwMode="auto">
            <a:xfrm>
              <a:off x="3960" y="2619"/>
              <a:ext cx="18" cy="17"/>
            </a:xfrm>
            <a:custGeom>
              <a:avLst/>
              <a:gdLst>
                <a:gd name="T0" fmla="*/ 18 w 18"/>
                <a:gd name="T1" fmla="*/ 6 h 17"/>
                <a:gd name="T2" fmla="*/ 16 w 18"/>
                <a:gd name="T3" fmla="*/ 6 h 17"/>
                <a:gd name="T4" fmla="*/ 15 w 18"/>
                <a:gd name="T5" fmla="*/ 5 h 17"/>
                <a:gd name="T6" fmla="*/ 13 w 18"/>
                <a:gd name="T7" fmla="*/ 3 h 17"/>
                <a:gd name="T8" fmla="*/ 12 w 18"/>
                <a:gd name="T9" fmla="*/ 3 h 17"/>
                <a:gd name="T10" fmla="*/ 10 w 18"/>
                <a:gd name="T11" fmla="*/ 2 h 17"/>
                <a:gd name="T12" fmla="*/ 9 w 18"/>
                <a:gd name="T13" fmla="*/ 2 h 17"/>
                <a:gd name="T14" fmla="*/ 8 w 18"/>
                <a:gd name="T15" fmla="*/ 0 h 17"/>
                <a:gd name="T16" fmla="*/ 6 w 18"/>
                <a:gd name="T17" fmla="*/ 0 h 17"/>
                <a:gd name="T18" fmla="*/ 0 w 18"/>
                <a:gd name="T19" fmla="*/ 10 h 17"/>
                <a:gd name="T20" fmla="*/ 2 w 18"/>
                <a:gd name="T21" fmla="*/ 10 h 17"/>
                <a:gd name="T22" fmla="*/ 3 w 18"/>
                <a:gd name="T23" fmla="*/ 12 h 17"/>
                <a:gd name="T24" fmla="*/ 5 w 18"/>
                <a:gd name="T25" fmla="*/ 13 h 17"/>
                <a:gd name="T26" fmla="*/ 6 w 18"/>
                <a:gd name="T27" fmla="*/ 13 h 17"/>
                <a:gd name="T28" fmla="*/ 8 w 18"/>
                <a:gd name="T29" fmla="*/ 15 h 17"/>
                <a:gd name="T30" fmla="*/ 9 w 18"/>
                <a:gd name="T31" fmla="*/ 15 h 17"/>
                <a:gd name="T32" fmla="*/ 10 w 18"/>
                <a:gd name="T33" fmla="*/ 16 h 17"/>
                <a:gd name="T34" fmla="*/ 12 w 18"/>
                <a:gd name="T35" fmla="*/ 17 h 17"/>
                <a:gd name="T36" fmla="*/ 18 w 18"/>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6"/>
                  </a:moveTo>
                  <a:lnTo>
                    <a:pt x="16" y="6"/>
                  </a:lnTo>
                  <a:lnTo>
                    <a:pt x="15" y="5"/>
                  </a:lnTo>
                  <a:lnTo>
                    <a:pt x="13" y="3"/>
                  </a:lnTo>
                  <a:lnTo>
                    <a:pt x="12" y="3"/>
                  </a:lnTo>
                  <a:lnTo>
                    <a:pt x="10" y="2"/>
                  </a:lnTo>
                  <a:lnTo>
                    <a:pt x="9" y="2"/>
                  </a:lnTo>
                  <a:lnTo>
                    <a:pt x="8" y="0"/>
                  </a:lnTo>
                  <a:lnTo>
                    <a:pt x="6" y="0"/>
                  </a:lnTo>
                  <a:lnTo>
                    <a:pt x="0" y="10"/>
                  </a:lnTo>
                  <a:lnTo>
                    <a:pt x="2" y="10"/>
                  </a:lnTo>
                  <a:lnTo>
                    <a:pt x="3" y="12"/>
                  </a:lnTo>
                  <a:lnTo>
                    <a:pt x="5" y="13"/>
                  </a:lnTo>
                  <a:lnTo>
                    <a:pt x="6" y="13"/>
                  </a:lnTo>
                  <a:lnTo>
                    <a:pt x="8" y="15"/>
                  </a:lnTo>
                  <a:lnTo>
                    <a:pt x="9" y="15"/>
                  </a:lnTo>
                  <a:lnTo>
                    <a:pt x="10" y="16"/>
                  </a:lnTo>
                  <a:lnTo>
                    <a:pt x="12" y="17"/>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5" name="Freeform 1895"/>
            <p:cNvSpPr>
              <a:spLocks/>
            </p:cNvSpPr>
            <p:nvPr/>
          </p:nvSpPr>
          <p:spPr bwMode="auto">
            <a:xfrm>
              <a:off x="3972" y="2625"/>
              <a:ext cx="19" cy="17"/>
            </a:xfrm>
            <a:custGeom>
              <a:avLst/>
              <a:gdLst>
                <a:gd name="T0" fmla="*/ 19 w 19"/>
                <a:gd name="T1" fmla="*/ 6 h 17"/>
                <a:gd name="T2" fmla="*/ 17 w 19"/>
                <a:gd name="T3" fmla="*/ 4 h 17"/>
                <a:gd name="T4" fmla="*/ 16 w 19"/>
                <a:gd name="T5" fmla="*/ 4 h 17"/>
                <a:gd name="T6" fmla="*/ 13 w 19"/>
                <a:gd name="T7" fmla="*/ 4 h 17"/>
                <a:gd name="T8" fmla="*/ 11 w 19"/>
                <a:gd name="T9" fmla="*/ 3 h 17"/>
                <a:gd name="T10" fmla="*/ 10 w 19"/>
                <a:gd name="T11" fmla="*/ 3 h 17"/>
                <a:gd name="T12" fmla="*/ 8 w 19"/>
                <a:gd name="T13" fmla="*/ 1 h 17"/>
                <a:gd name="T14" fmla="*/ 7 w 19"/>
                <a:gd name="T15" fmla="*/ 1 h 17"/>
                <a:gd name="T16" fmla="*/ 6 w 19"/>
                <a:gd name="T17" fmla="*/ 0 h 17"/>
                <a:gd name="T18" fmla="*/ 0 w 19"/>
                <a:gd name="T19" fmla="*/ 11 h 17"/>
                <a:gd name="T20" fmla="*/ 3 w 19"/>
                <a:gd name="T21" fmla="*/ 11 h 17"/>
                <a:gd name="T22" fmla="*/ 4 w 19"/>
                <a:gd name="T23" fmla="*/ 13 h 17"/>
                <a:gd name="T24" fmla="*/ 6 w 19"/>
                <a:gd name="T25" fmla="*/ 13 h 17"/>
                <a:gd name="T26" fmla="*/ 7 w 19"/>
                <a:gd name="T27" fmla="*/ 14 h 17"/>
                <a:gd name="T28" fmla="*/ 8 w 19"/>
                <a:gd name="T29" fmla="*/ 14 h 17"/>
                <a:gd name="T30" fmla="*/ 10 w 19"/>
                <a:gd name="T31" fmla="*/ 16 h 17"/>
                <a:gd name="T32" fmla="*/ 11 w 19"/>
                <a:gd name="T33" fmla="*/ 16 h 17"/>
                <a:gd name="T34" fmla="*/ 14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7" y="4"/>
                  </a:lnTo>
                  <a:lnTo>
                    <a:pt x="16" y="4"/>
                  </a:lnTo>
                  <a:lnTo>
                    <a:pt x="13" y="4"/>
                  </a:lnTo>
                  <a:lnTo>
                    <a:pt x="11" y="3"/>
                  </a:lnTo>
                  <a:lnTo>
                    <a:pt x="10" y="3"/>
                  </a:lnTo>
                  <a:lnTo>
                    <a:pt x="8" y="1"/>
                  </a:lnTo>
                  <a:lnTo>
                    <a:pt x="7" y="1"/>
                  </a:lnTo>
                  <a:lnTo>
                    <a:pt x="6" y="0"/>
                  </a:lnTo>
                  <a:lnTo>
                    <a:pt x="0" y="11"/>
                  </a:lnTo>
                  <a:lnTo>
                    <a:pt x="3" y="11"/>
                  </a:lnTo>
                  <a:lnTo>
                    <a:pt x="4" y="13"/>
                  </a:lnTo>
                  <a:lnTo>
                    <a:pt x="6" y="13"/>
                  </a:lnTo>
                  <a:lnTo>
                    <a:pt x="7" y="14"/>
                  </a:lnTo>
                  <a:lnTo>
                    <a:pt x="8" y="14"/>
                  </a:lnTo>
                  <a:lnTo>
                    <a:pt x="10" y="16"/>
                  </a:lnTo>
                  <a:lnTo>
                    <a:pt x="11" y="16"/>
                  </a:lnTo>
                  <a:lnTo>
                    <a:pt x="14"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6" name="Freeform 1896"/>
            <p:cNvSpPr>
              <a:spLocks/>
            </p:cNvSpPr>
            <p:nvPr/>
          </p:nvSpPr>
          <p:spPr bwMode="auto">
            <a:xfrm>
              <a:off x="3986" y="2631"/>
              <a:ext cx="20" cy="17"/>
            </a:xfrm>
            <a:custGeom>
              <a:avLst/>
              <a:gdLst>
                <a:gd name="T0" fmla="*/ 20 w 20"/>
                <a:gd name="T1" fmla="*/ 5 h 17"/>
                <a:gd name="T2" fmla="*/ 17 w 20"/>
                <a:gd name="T3" fmla="*/ 4 h 17"/>
                <a:gd name="T4" fmla="*/ 16 w 20"/>
                <a:gd name="T5" fmla="*/ 4 h 17"/>
                <a:gd name="T6" fmla="*/ 13 w 20"/>
                <a:gd name="T7" fmla="*/ 3 h 17"/>
                <a:gd name="T8" fmla="*/ 12 w 20"/>
                <a:gd name="T9" fmla="*/ 3 h 17"/>
                <a:gd name="T10" fmla="*/ 10 w 20"/>
                <a:gd name="T11" fmla="*/ 1 h 17"/>
                <a:gd name="T12" fmla="*/ 7 w 20"/>
                <a:gd name="T13" fmla="*/ 1 h 17"/>
                <a:gd name="T14" fmla="*/ 6 w 20"/>
                <a:gd name="T15" fmla="*/ 0 h 17"/>
                <a:gd name="T16" fmla="*/ 5 w 20"/>
                <a:gd name="T17" fmla="*/ 0 h 17"/>
                <a:gd name="T18" fmla="*/ 0 w 20"/>
                <a:gd name="T19" fmla="*/ 11 h 17"/>
                <a:gd name="T20" fmla="*/ 2 w 20"/>
                <a:gd name="T21" fmla="*/ 11 h 17"/>
                <a:gd name="T22" fmla="*/ 3 w 20"/>
                <a:gd name="T23" fmla="*/ 13 h 17"/>
                <a:gd name="T24" fmla="*/ 6 w 20"/>
                <a:gd name="T25" fmla="*/ 13 h 17"/>
                <a:gd name="T26" fmla="*/ 7 w 20"/>
                <a:gd name="T27" fmla="*/ 14 h 17"/>
                <a:gd name="T28" fmla="*/ 10 w 20"/>
                <a:gd name="T29" fmla="*/ 14 h 17"/>
                <a:gd name="T30" fmla="*/ 12 w 20"/>
                <a:gd name="T31" fmla="*/ 16 h 17"/>
                <a:gd name="T32" fmla="*/ 15 w 20"/>
                <a:gd name="T33" fmla="*/ 16 h 17"/>
                <a:gd name="T34" fmla="*/ 16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7" y="4"/>
                  </a:lnTo>
                  <a:lnTo>
                    <a:pt x="16" y="4"/>
                  </a:lnTo>
                  <a:lnTo>
                    <a:pt x="13" y="3"/>
                  </a:lnTo>
                  <a:lnTo>
                    <a:pt x="12" y="3"/>
                  </a:lnTo>
                  <a:lnTo>
                    <a:pt x="10" y="1"/>
                  </a:lnTo>
                  <a:lnTo>
                    <a:pt x="7" y="1"/>
                  </a:lnTo>
                  <a:lnTo>
                    <a:pt x="6" y="0"/>
                  </a:lnTo>
                  <a:lnTo>
                    <a:pt x="5" y="0"/>
                  </a:lnTo>
                  <a:lnTo>
                    <a:pt x="0" y="11"/>
                  </a:lnTo>
                  <a:lnTo>
                    <a:pt x="2" y="11"/>
                  </a:lnTo>
                  <a:lnTo>
                    <a:pt x="3" y="13"/>
                  </a:lnTo>
                  <a:lnTo>
                    <a:pt x="6" y="13"/>
                  </a:lnTo>
                  <a:lnTo>
                    <a:pt x="7" y="14"/>
                  </a:lnTo>
                  <a:lnTo>
                    <a:pt x="10" y="14"/>
                  </a:lnTo>
                  <a:lnTo>
                    <a:pt x="12" y="16"/>
                  </a:lnTo>
                  <a:lnTo>
                    <a:pt x="15" y="16"/>
                  </a:lnTo>
                  <a:lnTo>
                    <a:pt x="16"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7" name="Freeform 1897"/>
            <p:cNvSpPr>
              <a:spLocks/>
            </p:cNvSpPr>
            <p:nvPr/>
          </p:nvSpPr>
          <p:spPr bwMode="auto">
            <a:xfrm>
              <a:off x="4002" y="2636"/>
              <a:ext cx="20" cy="16"/>
            </a:xfrm>
            <a:custGeom>
              <a:avLst/>
              <a:gdLst>
                <a:gd name="T0" fmla="*/ 20 w 20"/>
                <a:gd name="T1" fmla="*/ 3 h 16"/>
                <a:gd name="T2" fmla="*/ 19 w 20"/>
                <a:gd name="T3" fmla="*/ 3 h 16"/>
                <a:gd name="T4" fmla="*/ 16 w 20"/>
                <a:gd name="T5" fmla="*/ 3 h 16"/>
                <a:gd name="T6" fmla="*/ 14 w 20"/>
                <a:gd name="T7" fmla="*/ 2 h 16"/>
                <a:gd name="T8" fmla="*/ 12 w 20"/>
                <a:gd name="T9" fmla="*/ 2 h 16"/>
                <a:gd name="T10" fmla="*/ 10 w 20"/>
                <a:gd name="T11" fmla="*/ 2 h 16"/>
                <a:gd name="T12" fmla="*/ 7 w 20"/>
                <a:gd name="T13" fmla="*/ 0 h 16"/>
                <a:gd name="T14" fmla="*/ 6 w 20"/>
                <a:gd name="T15" fmla="*/ 0 h 16"/>
                <a:gd name="T16" fmla="*/ 4 w 20"/>
                <a:gd name="T17" fmla="*/ 0 h 16"/>
                <a:gd name="T18" fmla="*/ 0 w 20"/>
                <a:gd name="T19" fmla="*/ 12 h 16"/>
                <a:gd name="T20" fmla="*/ 3 w 20"/>
                <a:gd name="T21" fmla="*/ 12 h 16"/>
                <a:gd name="T22" fmla="*/ 4 w 20"/>
                <a:gd name="T23" fmla="*/ 13 h 16"/>
                <a:gd name="T24" fmla="*/ 7 w 20"/>
                <a:gd name="T25" fmla="*/ 13 h 16"/>
                <a:gd name="T26" fmla="*/ 9 w 20"/>
                <a:gd name="T27" fmla="*/ 13 h 16"/>
                <a:gd name="T28" fmla="*/ 12 w 20"/>
                <a:gd name="T29" fmla="*/ 15 h 16"/>
                <a:gd name="T30" fmla="*/ 14 w 20"/>
                <a:gd name="T31" fmla="*/ 15 h 16"/>
                <a:gd name="T32" fmla="*/ 16 w 20"/>
                <a:gd name="T33" fmla="*/ 15 h 16"/>
                <a:gd name="T34" fmla="*/ 19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9" y="3"/>
                  </a:lnTo>
                  <a:lnTo>
                    <a:pt x="16" y="3"/>
                  </a:lnTo>
                  <a:lnTo>
                    <a:pt x="14" y="2"/>
                  </a:lnTo>
                  <a:lnTo>
                    <a:pt x="12" y="2"/>
                  </a:lnTo>
                  <a:lnTo>
                    <a:pt x="10" y="2"/>
                  </a:lnTo>
                  <a:lnTo>
                    <a:pt x="7" y="0"/>
                  </a:lnTo>
                  <a:lnTo>
                    <a:pt x="6" y="0"/>
                  </a:lnTo>
                  <a:lnTo>
                    <a:pt x="4" y="0"/>
                  </a:lnTo>
                  <a:lnTo>
                    <a:pt x="0" y="12"/>
                  </a:lnTo>
                  <a:lnTo>
                    <a:pt x="3" y="12"/>
                  </a:lnTo>
                  <a:lnTo>
                    <a:pt x="4" y="13"/>
                  </a:lnTo>
                  <a:lnTo>
                    <a:pt x="7" y="13"/>
                  </a:lnTo>
                  <a:lnTo>
                    <a:pt x="9" y="13"/>
                  </a:lnTo>
                  <a:lnTo>
                    <a:pt x="12" y="15"/>
                  </a:lnTo>
                  <a:lnTo>
                    <a:pt x="14" y="15"/>
                  </a:lnTo>
                  <a:lnTo>
                    <a:pt x="16" y="15"/>
                  </a:lnTo>
                  <a:lnTo>
                    <a:pt x="19"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8" name="Freeform 1898"/>
            <p:cNvSpPr>
              <a:spLocks/>
            </p:cNvSpPr>
            <p:nvPr/>
          </p:nvSpPr>
          <p:spPr bwMode="auto">
            <a:xfrm>
              <a:off x="4021" y="2639"/>
              <a:ext cx="20" cy="15"/>
            </a:xfrm>
            <a:custGeom>
              <a:avLst/>
              <a:gdLst>
                <a:gd name="T0" fmla="*/ 20 w 20"/>
                <a:gd name="T1" fmla="*/ 2 h 15"/>
                <a:gd name="T2" fmla="*/ 17 w 20"/>
                <a:gd name="T3" fmla="*/ 2 h 15"/>
                <a:gd name="T4" fmla="*/ 16 w 20"/>
                <a:gd name="T5" fmla="*/ 2 h 15"/>
                <a:gd name="T6" fmla="*/ 13 w 20"/>
                <a:gd name="T7" fmla="*/ 2 h 15"/>
                <a:gd name="T8" fmla="*/ 10 w 20"/>
                <a:gd name="T9" fmla="*/ 2 h 15"/>
                <a:gd name="T10" fmla="*/ 8 w 20"/>
                <a:gd name="T11" fmla="*/ 2 h 15"/>
                <a:gd name="T12" fmla="*/ 6 w 20"/>
                <a:gd name="T13" fmla="*/ 2 h 15"/>
                <a:gd name="T14" fmla="*/ 4 w 20"/>
                <a:gd name="T15" fmla="*/ 0 h 15"/>
                <a:gd name="T16" fmla="*/ 1 w 20"/>
                <a:gd name="T17" fmla="*/ 0 h 15"/>
                <a:gd name="T18" fmla="*/ 0 w 20"/>
                <a:gd name="T19" fmla="*/ 13 h 15"/>
                <a:gd name="T20" fmla="*/ 3 w 20"/>
                <a:gd name="T21" fmla="*/ 13 h 15"/>
                <a:gd name="T22" fmla="*/ 4 w 20"/>
                <a:gd name="T23" fmla="*/ 13 h 15"/>
                <a:gd name="T24" fmla="*/ 7 w 20"/>
                <a:gd name="T25" fmla="*/ 13 h 15"/>
                <a:gd name="T26" fmla="*/ 10 w 20"/>
                <a:gd name="T27" fmla="*/ 13 h 15"/>
                <a:gd name="T28" fmla="*/ 11 w 20"/>
                <a:gd name="T29" fmla="*/ 15 h 15"/>
                <a:gd name="T30" fmla="*/ 14 w 20"/>
                <a:gd name="T31" fmla="*/ 15 h 15"/>
                <a:gd name="T32" fmla="*/ 17 w 20"/>
                <a:gd name="T33" fmla="*/ 15 h 15"/>
                <a:gd name="T34" fmla="*/ 18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7" y="2"/>
                  </a:lnTo>
                  <a:lnTo>
                    <a:pt x="16" y="2"/>
                  </a:lnTo>
                  <a:lnTo>
                    <a:pt x="13" y="2"/>
                  </a:lnTo>
                  <a:lnTo>
                    <a:pt x="10" y="2"/>
                  </a:lnTo>
                  <a:lnTo>
                    <a:pt x="8" y="2"/>
                  </a:lnTo>
                  <a:lnTo>
                    <a:pt x="6" y="2"/>
                  </a:lnTo>
                  <a:lnTo>
                    <a:pt x="4" y="0"/>
                  </a:lnTo>
                  <a:lnTo>
                    <a:pt x="1" y="0"/>
                  </a:lnTo>
                  <a:lnTo>
                    <a:pt x="0" y="13"/>
                  </a:lnTo>
                  <a:lnTo>
                    <a:pt x="3" y="13"/>
                  </a:lnTo>
                  <a:lnTo>
                    <a:pt x="4" y="13"/>
                  </a:lnTo>
                  <a:lnTo>
                    <a:pt x="7" y="13"/>
                  </a:lnTo>
                  <a:lnTo>
                    <a:pt x="10" y="13"/>
                  </a:lnTo>
                  <a:lnTo>
                    <a:pt x="11" y="15"/>
                  </a:lnTo>
                  <a:lnTo>
                    <a:pt x="14" y="15"/>
                  </a:lnTo>
                  <a:lnTo>
                    <a:pt x="17" y="15"/>
                  </a:lnTo>
                  <a:lnTo>
                    <a:pt x="18"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59" name="Freeform 1899"/>
            <p:cNvSpPr>
              <a:spLocks/>
            </p:cNvSpPr>
            <p:nvPr/>
          </p:nvSpPr>
          <p:spPr bwMode="auto">
            <a:xfrm>
              <a:off x="4039" y="2641"/>
              <a:ext cx="21" cy="13"/>
            </a:xfrm>
            <a:custGeom>
              <a:avLst/>
              <a:gdLst>
                <a:gd name="T0" fmla="*/ 19 w 21"/>
                <a:gd name="T1" fmla="*/ 0 h 13"/>
                <a:gd name="T2" fmla="*/ 18 w 21"/>
                <a:gd name="T3" fmla="*/ 0 h 13"/>
                <a:gd name="T4" fmla="*/ 15 w 21"/>
                <a:gd name="T5" fmla="*/ 0 h 13"/>
                <a:gd name="T6" fmla="*/ 13 w 21"/>
                <a:gd name="T7" fmla="*/ 0 h 13"/>
                <a:gd name="T8" fmla="*/ 11 w 21"/>
                <a:gd name="T9" fmla="*/ 1 h 13"/>
                <a:gd name="T10" fmla="*/ 8 w 21"/>
                <a:gd name="T11" fmla="*/ 1 h 13"/>
                <a:gd name="T12" fmla="*/ 6 w 21"/>
                <a:gd name="T13" fmla="*/ 1 h 13"/>
                <a:gd name="T14" fmla="*/ 3 w 21"/>
                <a:gd name="T15" fmla="*/ 0 h 13"/>
                <a:gd name="T16" fmla="*/ 2 w 21"/>
                <a:gd name="T17" fmla="*/ 0 h 13"/>
                <a:gd name="T18" fmla="*/ 0 w 21"/>
                <a:gd name="T19" fmla="*/ 13 h 13"/>
                <a:gd name="T20" fmla="*/ 3 w 21"/>
                <a:gd name="T21" fmla="*/ 13 h 13"/>
                <a:gd name="T22" fmla="*/ 6 w 21"/>
                <a:gd name="T23" fmla="*/ 13 h 13"/>
                <a:gd name="T24" fmla="*/ 8 w 21"/>
                <a:gd name="T25" fmla="*/ 13 h 13"/>
                <a:gd name="T26" fmla="*/ 11 w 21"/>
                <a:gd name="T27" fmla="*/ 13 h 13"/>
                <a:gd name="T28" fmla="*/ 13 w 21"/>
                <a:gd name="T29" fmla="*/ 13 h 13"/>
                <a:gd name="T30" fmla="*/ 16 w 21"/>
                <a:gd name="T31" fmla="*/ 13 h 13"/>
                <a:gd name="T32" fmla="*/ 18 w 21"/>
                <a:gd name="T33" fmla="*/ 13 h 13"/>
                <a:gd name="T34" fmla="*/ 21 w 21"/>
                <a:gd name="T35" fmla="*/ 13 h 13"/>
                <a:gd name="T36" fmla="*/ 19 w 2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19" y="0"/>
                  </a:moveTo>
                  <a:lnTo>
                    <a:pt x="18" y="0"/>
                  </a:lnTo>
                  <a:lnTo>
                    <a:pt x="15" y="0"/>
                  </a:lnTo>
                  <a:lnTo>
                    <a:pt x="13" y="0"/>
                  </a:lnTo>
                  <a:lnTo>
                    <a:pt x="11" y="1"/>
                  </a:lnTo>
                  <a:lnTo>
                    <a:pt x="8" y="1"/>
                  </a:lnTo>
                  <a:lnTo>
                    <a:pt x="6" y="1"/>
                  </a:lnTo>
                  <a:lnTo>
                    <a:pt x="3" y="0"/>
                  </a:lnTo>
                  <a:lnTo>
                    <a:pt x="2" y="0"/>
                  </a:lnTo>
                  <a:lnTo>
                    <a:pt x="0" y="13"/>
                  </a:lnTo>
                  <a:lnTo>
                    <a:pt x="3" y="13"/>
                  </a:lnTo>
                  <a:lnTo>
                    <a:pt x="6" y="13"/>
                  </a:lnTo>
                  <a:lnTo>
                    <a:pt x="8" y="13"/>
                  </a:lnTo>
                  <a:lnTo>
                    <a:pt x="11" y="13"/>
                  </a:lnTo>
                  <a:lnTo>
                    <a:pt x="13" y="13"/>
                  </a:lnTo>
                  <a:lnTo>
                    <a:pt x="16" y="13"/>
                  </a:lnTo>
                  <a:lnTo>
                    <a:pt x="18" y="13"/>
                  </a:lnTo>
                  <a:lnTo>
                    <a:pt x="21"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0" name="Freeform 1900"/>
            <p:cNvSpPr>
              <a:spLocks/>
            </p:cNvSpPr>
            <p:nvPr/>
          </p:nvSpPr>
          <p:spPr bwMode="auto">
            <a:xfrm>
              <a:off x="3901" y="2655"/>
              <a:ext cx="18" cy="10"/>
            </a:xfrm>
            <a:custGeom>
              <a:avLst/>
              <a:gdLst>
                <a:gd name="T0" fmla="*/ 0 w 18"/>
                <a:gd name="T1" fmla="*/ 10 h 10"/>
                <a:gd name="T2" fmla="*/ 6 w 18"/>
                <a:gd name="T3" fmla="*/ 7 h 10"/>
                <a:gd name="T4" fmla="*/ 15 w 18"/>
                <a:gd name="T5" fmla="*/ 2 h 10"/>
                <a:gd name="T6" fmla="*/ 18 w 18"/>
                <a:gd name="T7" fmla="*/ 0 h 10"/>
                <a:gd name="T8" fmla="*/ 16 w 18"/>
                <a:gd name="T9" fmla="*/ 2 h 10"/>
                <a:gd name="T10" fmla="*/ 13 w 18"/>
                <a:gd name="T11" fmla="*/ 3 h 10"/>
                <a:gd name="T12" fmla="*/ 12 w 18"/>
                <a:gd name="T13" fmla="*/ 4 h 10"/>
                <a:gd name="T14" fmla="*/ 9 w 18"/>
                <a:gd name="T15" fmla="*/ 6 h 10"/>
                <a:gd name="T16" fmla="*/ 8 w 18"/>
                <a:gd name="T17" fmla="*/ 7 h 10"/>
                <a:gd name="T18" fmla="*/ 5 w 18"/>
                <a:gd name="T19" fmla="*/ 7 h 10"/>
                <a:gd name="T20" fmla="*/ 3 w 18"/>
                <a:gd name="T21" fmla="*/ 9 h 10"/>
                <a:gd name="T22" fmla="*/ 0 w 18"/>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10"/>
                  </a:moveTo>
                  <a:lnTo>
                    <a:pt x="6" y="7"/>
                  </a:lnTo>
                  <a:lnTo>
                    <a:pt x="15" y="2"/>
                  </a:lnTo>
                  <a:lnTo>
                    <a:pt x="18" y="0"/>
                  </a:lnTo>
                  <a:lnTo>
                    <a:pt x="16" y="2"/>
                  </a:lnTo>
                  <a:lnTo>
                    <a:pt x="13" y="3"/>
                  </a:lnTo>
                  <a:lnTo>
                    <a:pt x="12" y="4"/>
                  </a:lnTo>
                  <a:lnTo>
                    <a:pt x="9" y="6"/>
                  </a:lnTo>
                  <a:lnTo>
                    <a:pt x="8" y="7"/>
                  </a:lnTo>
                  <a:lnTo>
                    <a:pt x="5" y="7"/>
                  </a:lnTo>
                  <a:lnTo>
                    <a:pt x="3" y="9"/>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1" name="Freeform 1901"/>
            <p:cNvSpPr>
              <a:spLocks/>
            </p:cNvSpPr>
            <p:nvPr/>
          </p:nvSpPr>
          <p:spPr bwMode="auto">
            <a:xfrm>
              <a:off x="3896" y="2651"/>
              <a:ext cx="27" cy="16"/>
            </a:xfrm>
            <a:custGeom>
              <a:avLst/>
              <a:gdLst>
                <a:gd name="T0" fmla="*/ 5 w 27"/>
                <a:gd name="T1" fmla="*/ 14 h 16"/>
                <a:gd name="T2" fmla="*/ 11 w 27"/>
                <a:gd name="T3" fmla="*/ 11 h 16"/>
                <a:gd name="T4" fmla="*/ 20 w 27"/>
                <a:gd name="T5" fmla="*/ 6 h 16"/>
                <a:gd name="T6" fmla="*/ 23 w 27"/>
                <a:gd name="T7" fmla="*/ 4 h 16"/>
                <a:gd name="T8" fmla="*/ 23 w 27"/>
                <a:gd name="T9" fmla="*/ 4 h 16"/>
                <a:gd name="T10" fmla="*/ 24 w 27"/>
                <a:gd name="T11" fmla="*/ 3 h 16"/>
                <a:gd name="T12" fmla="*/ 24 w 27"/>
                <a:gd name="T13" fmla="*/ 3 h 16"/>
                <a:gd name="T14" fmla="*/ 24 w 27"/>
                <a:gd name="T15" fmla="*/ 3 h 16"/>
                <a:gd name="T16" fmla="*/ 25 w 27"/>
                <a:gd name="T17" fmla="*/ 1 h 16"/>
                <a:gd name="T18" fmla="*/ 25 w 27"/>
                <a:gd name="T19" fmla="*/ 1 h 16"/>
                <a:gd name="T20" fmla="*/ 27 w 27"/>
                <a:gd name="T21" fmla="*/ 1 h 16"/>
                <a:gd name="T22" fmla="*/ 27 w 27"/>
                <a:gd name="T23" fmla="*/ 0 h 16"/>
                <a:gd name="T24" fmla="*/ 20 w 27"/>
                <a:gd name="T25" fmla="*/ 6 h 16"/>
                <a:gd name="T26" fmla="*/ 11 w 27"/>
                <a:gd name="T27" fmla="*/ 11 h 16"/>
                <a:gd name="T28" fmla="*/ 2 w 27"/>
                <a:gd name="T29" fmla="*/ 16 h 16"/>
                <a:gd name="T30" fmla="*/ 0 w 27"/>
                <a:gd name="T31" fmla="*/ 16 h 16"/>
                <a:gd name="T32" fmla="*/ 1 w 27"/>
                <a:gd name="T33" fmla="*/ 16 h 16"/>
                <a:gd name="T34" fmla="*/ 1 w 27"/>
                <a:gd name="T35" fmla="*/ 16 h 16"/>
                <a:gd name="T36" fmla="*/ 2 w 27"/>
                <a:gd name="T37" fmla="*/ 16 h 16"/>
                <a:gd name="T38" fmla="*/ 2 w 27"/>
                <a:gd name="T39" fmla="*/ 16 h 16"/>
                <a:gd name="T40" fmla="*/ 4 w 27"/>
                <a:gd name="T41" fmla="*/ 14 h 16"/>
                <a:gd name="T42" fmla="*/ 4 w 27"/>
                <a:gd name="T43" fmla="*/ 14 h 16"/>
                <a:gd name="T44" fmla="*/ 5 w 27"/>
                <a:gd name="T45" fmla="*/ 14 h 16"/>
                <a:gd name="T46" fmla="*/ 5 w 27"/>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5" y="14"/>
                  </a:moveTo>
                  <a:lnTo>
                    <a:pt x="11" y="11"/>
                  </a:lnTo>
                  <a:lnTo>
                    <a:pt x="20" y="6"/>
                  </a:lnTo>
                  <a:lnTo>
                    <a:pt x="23" y="4"/>
                  </a:lnTo>
                  <a:lnTo>
                    <a:pt x="23" y="4"/>
                  </a:lnTo>
                  <a:lnTo>
                    <a:pt x="24" y="3"/>
                  </a:lnTo>
                  <a:lnTo>
                    <a:pt x="24" y="3"/>
                  </a:lnTo>
                  <a:lnTo>
                    <a:pt x="24" y="3"/>
                  </a:lnTo>
                  <a:lnTo>
                    <a:pt x="25" y="1"/>
                  </a:lnTo>
                  <a:lnTo>
                    <a:pt x="25" y="1"/>
                  </a:lnTo>
                  <a:lnTo>
                    <a:pt x="27" y="1"/>
                  </a:lnTo>
                  <a:lnTo>
                    <a:pt x="27" y="0"/>
                  </a:lnTo>
                  <a:lnTo>
                    <a:pt x="20" y="6"/>
                  </a:lnTo>
                  <a:lnTo>
                    <a:pt x="11" y="11"/>
                  </a:lnTo>
                  <a:lnTo>
                    <a:pt x="2" y="16"/>
                  </a:lnTo>
                  <a:lnTo>
                    <a:pt x="0" y="16"/>
                  </a:lnTo>
                  <a:lnTo>
                    <a:pt x="1" y="16"/>
                  </a:lnTo>
                  <a:lnTo>
                    <a:pt x="1" y="16"/>
                  </a:lnTo>
                  <a:lnTo>
                    <a:pt x="2" y="16"/>
                  </a:lnTo>
                  <a:lnTo>
                    <a:pt x="2" y="16"/>
                  </a:lnTo>
                  <a:lnTo>
                    <a:pt x="4" y="14"/>
                  </a:lnTo>
                  <a:lnTo>
                    <a:pt x="4" y="14"/>
                  </a:lnTo>
                  <a:lnTo>
                    <a:pt x="5" y="14"/>
                  </a:lnTo>
                  <a:lnTo>
                    <a:pt x="5" y="14"/>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2" name="Freeform 1902"/>
            <p:cNvSpPr>
              <a:spLocks/>
            </p:cNvSpPr>
            <p:nvPr/>
          </p:nvSpPr>
          <p:spPr bwMode="auto">
            <a:xfrm>
              <a:off x="3891" y="2647"/>
              <a:ext cx="36" cy="21"/>
            </a:xfrm>
            <a:custGeom>
              <a:avLst/>
              <a:gdLst>
                <a:gd name="T0" fmla="*/ 5 w 36"/>
                <a:gd name="T1" fmla="*/ 20 h 21"/>
                <a:gd name="T2" fmla="*/ 7 w 36"/>
                <a:gd name="T3" fmla="*/ 20 h 21"/>
                <a:gd name="T4" fmla="*/ 16 w 36"/>
                <a:gd name="T5" fmla="*/ 15 h 21"/>
                <a:gd name="T6" fmla="*/ 25 w 36"/>
                <a:gd name="T7" fmla="*/ 10 h 21"/>
                <a:gd name="T8" fmla="*/ 32 w 36"/>
                <a:gd name="T9" fmla="*/ 4 h 21"/>
                <a:gd name="T10" fmla="*/ 32 w 36"/>
                <a:gd name="T11" fmla="*/ 4 h 21"/>
                <a:gd name="T12" fmla="*/ 33 w 36"/>
                <a:gd name="T13" fmla="*/ 4 h 21"/>
                <a:gd name="T14" fmla="*/ 33 w 36"/>
                <a:gd name="T15" fmla="*/ 2 h 21"/>
                <a:gd name="T16" fmla="*/ 33 w 36"/>
                <a:gd name="T17" fmla="*/ 2 h 21"/>
                <a:gd name="T18" fmla="*/ 35 w 36"/>
                <a:gd name="T19" fmla="*/ 1 h 21"/>
                <a:gd name="T20" fmla="*/ 35 w 36"/>
                <a:gd name="T21" fmla="*/ 1 h 21"/>
                <a:gd name="T22" fmla="*/ 35 w 36"/>
                <a:gd name="T23" fmla="*/ 1 h 21"/>
                <a:gd name="T24" fmla="*/ 36 w 36"/>
                <a:gd name="T25" fmla="*/ 0 h 21"/>
                <a:gd name="T26" fmla="*/ 32 w 36"/>
                <a:gd name="T27" fmla="*/ 4 h 21"/>
                <a:gd name="T28" fmla="*/ 25 w 36"/>
                <a:gd name="T29" fmla="*/ 10 h 21"/>
                <a:gd name="T30" fmla="*/ 16 w 36"/>
                <a:gd name="T31" fmla="*/ 14 h 21"/>
                <a:gd name="T32" fmla="*/ 6 w 36"/>
                <a:gd name="T33" fmla="*/ 18 h 21"/>
                <a:gd name="T34" fmla="*/ 0 w 36"/>
                <a:gd name="T35" fmla="*/ 21 h 21"/>
                <a:gd name="T36" fmla="*/ 0 w 36"/>
                <a:gd name="T37" fmla="*/ 21 h 21"/>
                <a:gd name="T38" fmla="*/ 2 w 36"/>
                <a:gd name="T39" fmla="*/ 21 h 21"/>
                <a:gd name="T40" fmla="*/ 2 w 36"/>
                <a:gd name="T41" fmla="*/ 21 h 21"/>
                <a:gd name="T42" fmla="*/ 3 w 36"/>
                <a:gd name="T43" fmla="*/ 21 h 21"/>
                <a:gd name="T44" fmla="*/ 3 w 36"/>
                <a:gd name="T45" fmla="*/ 21 h 21"/>
                <a:gd name="T46" fmla="*/ 3 w 36"/>
                <a:gd name="T47" fmla="*/ 20 h 21"/>
                <a:gd name="T48" fmla="*/ 5 w 36"/>
                <a:gd name="T49" fmla="*/ 20 h 21"/>
                <a:gd name="T50" fmla="*/ 5 w 36"/>
                <a:gd name="T5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1">
                  <a:moveTo>
                    <a:pt x="5" y="20"/>
                  </a:moveTo>
                  <a:lnTo>
                    <a:pt x="7" y="20"/>
                  </a:lnTo>
                  <a:lnTo>
                    <a:pt x="16" y="15"/>
                  </a:lnTo>
                  <a:lnTo>
                    <a:pt x="25" y="10"/>
                  </a:lnTo>
                  <a:lnTo>
                    <a:pt x="32" y="4"/>
                  </a:lnTo>
                  <a:lnTo>
                    <a:pt x="32" y="4"/>
                  </a:lnTo>
                  <a:lnTo>
                    <a:pt x="33" y="4"/>
                  </a:lnTo>
                  <a:lnTo>
                    <a:pt x="33" y="2"/>
                  </a:lnTo>
                  <a:lnTo>
                    <a:pt x="33" y="2"/>
                  </a:lnTo>
                  <a:lnTo>
                    <a:pt x="35" y="1"/>
                  </a:lnTo>
                  <a:lnTo>
                    <a:pt x="35" y="1"/>
                  </a:lnTo>
                  <a:lnTo>
                    <a:pt x="35" y="1"/>
                  </a:lnTo>
                  <a:lnTo>
                    <a:pt x="36" y="0"/>
                  </a:lnTo>
                  <a:lnTo>
                    <a:pt x="32" y="4"/>
                  </a:lnTo>
                  <a:lnTo>
                    <a:pt x="25" y="10"/>
                  </a:lnTo>
                  <a:lnTo>
                    <a:pt x="16" y="14"/>
                  </a:lnTo>
                  <a:lnTo>
                    <a:pt x="6" y="18"/>
                  </a:lnTo>
                  <a:lnTo>
                    <a:pt x="0" y="21"/>
                  </a:lnTo>
                  <a:lnTo>
                    <a:pt x="0" y="21"/>
                  </a:lnTo>
                  <a:lnTo>
                    <a:pt x="2" y="21"/>
                  </a:lnTo>
                  <a:lnTo>
                    <a:pt x="2" y="21"/>
                  </a:lnTo>
                  <a:lnTo>
                    <a:pt x="3" y="21"/>
                  </a:lnTo>
                  <a:lnTo>
                    <a:pt x="3" y="21"/>
                  </a:lnTo>
                  <a:lnTo>
                    <a:pt x="3" y="20"/>
                  </a:lnTo>
                  <a:lnTo>
                    <a:pt x="5" y="20"/>
                  </a:lnTo>
                  <a:lnTo>
                    <a:pt x="5" y="2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3" name="Freeform 1903"/>
            <p:cNvSpPr>
              <a:spLocks/>
            </p:cNvSpPr>
            <p:nvPr/>
          </p:nvSpPr>
          <p:spPr bwMode="auto">
            <a:xfrm>
              <a:off x="3888" y="2645"/>
              <a:ext cx="41" cy="23"/>
            </a:xfrm>
            <a:custGeom>
              <a:avLst/>
              <a:gdLst>
                <a:gd name="T0" fmla="*/ 3 w 41"/>
                <a:gd name="T1" fmla="*/ 23 h 23"/>
                <a:gd name="T2" fmla="*/ 9 w 41"/>
                <a:gd name="T3" fmla="*/ 20 h 23"/>
                <a:gd name="T4" fmla="*/ 19 w 41"/>
                <a:gd name="T5" fmla="*/ 16 h 23"/>
                <a:gd name="T6" fmla="*/ 28 w 41"/>
                <a:gd name="T7" fmla="*/ 12 h 23"/>
                <a:gd name="T8" fmla="*/ 35 w 41"/>
                <a:gd name="T9" fmla="*/ 6 h 23"/>
                <a:gd name="T10" fmla="*/ 39 w 41"/>
                <a:gd name="T11" fmla="*/ 2 h 23"/>
                <a:gd name="T12" fmla="*/ 39 w 41"/>
                <a:gd name="T13" fmla="*/ 2 h 23"/>
                <a:gd name="T14" fmla="*/ 39 w 41"/>
                <a:gd name="T15" fmla="*/ 2 h 23"/>
                <a:gd name="T16" fmla="*/ 39 w 41"/>
                <a:gd name="T17" fmla="*/ 2 h 23"/>
                <a:gd name="T18" fmla="*/ 39 w 41"/>
                <a:gd name="T19" fmla="*/ 0 h 23"/>
                <a:gd name="T20" fmla="*/ 41 w 41"/>
                <a:gd name="T21" fmla="*/ 0 h 23"/>
                <a:gd name="T22" fmla="*/ 41 w 41"/>
                <a:gd name="T23" fmla="*/ 0 h 23"/>
                <a:gd name="T24" fmla="*/ 41 w 41"/>
                <a:gd name="T25" fmla="*/ 0 h 23"/>
                <a:gd name="T26" fmla="*/ 41 w 41"/>
                <a:gd name="T27" fmla="*/ 0 h 23"/>
                <a:gd name="T28" fmla="*/ 35 w 41"/>
                <a:gd name="T29" fmla="*/ 4 h 23"/>
                <a:gd name="T30" fmla="*/ 26 w 41"/>
                <a:gd name="T31" fmla="*/ 10 h 23"/>
                <a:gd name="T32" fmla="*/ 19 w 41"/>
                <a:gd name="T33" fmla="*/ 16 h 23"/>
                <a:gd name="T34" fmla="*/ 9 w 41"/>
                <a:gd name="T35" fmla="*/ 20 h 23"/>
                <a:gd name="T36" fmla="*/ 0 w 41"/>
                <a:gd name="T37" fmla="*/ 23 h 23"/>
                <a:gd name="T38" fmla="*/ 0 w 41"/>
                <a:gd name="T39" fmla="*/ 23 h 23"/>
                <a:gd name="T40" fmla="*/ 0 w 41"/>
                <a:gd name="T41" fmla="*/ 23 h 23"/>
                <a:gd name="T42" fmla="*/ 2 w 41"/>
                <a:gd name="T43" fmla="*/ 23 h 23"/>
                <a:gd name="T44" fmla="*/ 2 w 41"/>
                <a:gd name="T45" fmla="*/ 23 h 23"/>
                <a:gd name="T46" fmla="*/ 2 w 41"/>
                <a:gd name="T47" fmla="*/ 23 h 23"/>
                <a:gd name="T48" fmla="*/ 2 w 41"/>
                <a:gd name="T49" fmla="*/ 23 h 23"/>
                <a:gd name="T50" fmla="*/ 3 w 41"/>
                <a:gd name="T51" fmla="*/ 23 h 23"/>
                <a:gd name="T52" fmla="*/ 3 w 41"/>
                <a:gd name="T5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23">
                  <a:moveTo>
                    <a:pt x="3" y="23"/>
                  </a:moveTo>
                  <a:lnTo>
                    <a:pt x="9" y="20"/>
                  </a:lnTo>
                  <a:lnTo>
                    <a:pt x="19" y="16"/>
                  </a:lnTo>
                  <a:lnTo>
                    <a:pt x="28" y="12"/>
                  </a:lnTo>
                  <a:lnTo>
                    <a:pt x="35" y="6"/>
                  </a:lnTo>
                  <a:lnTo>
                    <a:pt x="39" y="2"/>
                  </a:lnTo>
                  <a:lnTo>
                    <a:pt x="39" y="2"/>
                  </a:lnTo>
                  <a:lnTo>
                    <a:pt x="39" y="2"/>
                  </a:lnTo>
                  <a:lnTo>
                    <a:pt x="39" y="2"/>
                  </a:lnTo>
                  <a:lnTo>
                    <a:pt x="39" y="0"/>
                  </a:lnTo>
                  <a:lnTo>
                    <a:pt x="41" y="0"/>
                  </a:lnTo>
                  <a:lnTo>
                    <a:pt x="41" y="0"/>
                  </a:lnTo>
                  <a:lnTo>
                    <a:pt x="41" y="0"/>
                  </a:lnTo>
                  <a:lnTo>
                    <a:pt x="41" y="0"/>
                  </a:lnTo>
                  <a:lnTo>
                    <a:pt x="35" y="4"/>
                  </a:lnTo>
                  <a:lnTo>
                    <a:pt x="26" y="10"/>
                  </a:lnTo>
                  <a:lnTo>
                    <a:pt x="19" y="16"/>
                  </a:lnTo>
                  <a:lnTo>
                    <a:pt x="9" y="20"/>
                  </a:lnTo>
                  <a:lnTo>
                    <a:pt x="0" y="23"/>
                  </a:lnTo>
                  <a:lnTo>
                    <a:pt x="0" y="23"/>
                  </a:lnTo>
                  <a:lnTo>
                    <a:pt x="0" y="23"/>
                  </a:lnTo>
                  <a:lnTo>
                    <a:pt x="2" y="23"/>
                  </a:lnTo>
                  <a:lnTo>
                    <a:pt x="2" y="23"/>
                  </a:lnTo>
                  <a:lnTo>
                    <a:pt x="2" y="23"/>
                  </a:lnTo>
                  <a:lnTo>
                    <a:pt x="2" y="23"/>
                  </a:lnTo>
                  <a:lnTo>
                    <a:pt x="3" y="23"/>
                  </a:lnTo>
                  <a:lnTo>
                    <a:pt x="3" y="23"/>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4" name="Freeform 1904"/>
            <p:cNvSpPr>
              <a:spLocks/>
            </p:cNvSpPr>
            <p:nvPr/>
          </p:nvSpPr>
          <p:spPr bwMode="auto">
            <a:xfrm>
              <a:off x="3884" y="2642"/>
              <a:ext cx="46" cy="28"/>
            </a:xfrm>
            <a:custGeom>
              <a:avLst/>
              <a:gdLst>
                <a:gd name="T0" fmla="*/ 4 w 46"/>
                <a:gd name="T1" fmla="*/ 26 h 28"/>
                <a:gd name="T2" fmla="*/ 13 w 46"/>
                <a:gd name="T3" fmla="*/ 23 h 28"/>
                <a:gd name="T4" fmla="*/ 23 w 46"/>
                <a:gd name="T5" fmla="*/ 19 h 28"/>
                <a:gd name="T6" fmla="*/ 30 w 46"/>
                <a:gd name="T7" fmla="*/ 13 h 28"/>
                <a:gd name="T8" fmla="*/ 39 w 46"/>
                <a:gd name="T9" fmla="*/ 7 h 28"/>
                <a:gd name="T10" fmla="*/ 45 w 46"/>
                <a:gd name="T11" fmla="*/ 3 h 28"/>
                <a:gd name="T12" fmla="*/ 45 w 46"/>
                <a:gd name="T13" fmla="*/ 2 h 28"/>
                <a:gd name="T14" fmla="*/ 45 w 46"/>
                <a:gd name="T15" fmla="*/ 2 h 28"/>
                <a:gd name="T16" fmla="*/ 46 w 46"/>
                <a:gd name="T17" fmla="*/ 2 h 28"/>
                <a:gd name="T18" fmla="*/ 46 w 46"/>
                <a:gd name="T19" fmla="*/ 2 h 28"/>
                <a:gd name="T20" fmla="*/ 46 w 46"/>
                <a:gd name="T21" fmla="*/ 0 h 28"/>
                <a:gd name="T22" fmla="*/ 46 w 46"/>
                <a:gd name="T23" fmla="*/ 0 h 28"/>
                <a:gd name="T24" fmla="*/ 46 w 46"/>
                <a:gd name="T25" fmla="*/ 0 h 28"/>
                <a:gd name="T26" fmla="*/ 46 w 46"/>
                <a:gd name="T27" fmla="*/ 0 h 28"/>
                <a:gd name="T28" fmla="*/ 46 w 46"/>
                <a:gd name="T29" fmla="*/ 0 h 28"/>
                <a:gd name="T30" fmla="*/ 39 w 46"/>
                <a:gd name="T31" fmla="*/ 7 h 28"/>
                <a:gd name="T32" fmla="*/ 30 w 46"/>
                <a:gd name="T33" fmla="*/ 13 h 28"/>
                <a:gd name="T34" fmla="*/ 22 w 46"/>
                <a:gd name="T35" fmla="*/ 19 h 28"/>
                <a:gd name="T36" fmla="*/ 13 w 46"/>
                <a:gd name="T37" fmla="*/ 23 h 28"/>
                <a:gd name="T38" fmla="*/ 4 w 46"/>
                <a:gd name="T39" fmla="*/ 26 h 28"/>
                <a:gd name="T40" fmla="*/ 0 w 46"/>
                <a:gd name="T41" fmla="*/ 28 h 28"/>
                <a:gd name="T42" fmla="*/ 0 w 46"/>
                <a:gd name="T43" fmla="*/ 28 h 28"/>
                <a:gd name="T44" fmla="*/ 2 w 46"/>
                <a:gd name="T45" fmla="*/ 28 h 28"/>
                <a:gd name="T46" fmla="*/ 2 w 46"/>
                <a:gd name="T47" fmla="*/ 28 h 28"/>
                <a:gd name="T48" fmla="*/ 3 w 46"/>
                <a:gd name="T49" fmla="*/ 28 h 28"/>
                <a:gd name="T50" fmla="*/ 3 w 46"/>
                <a:gd name="T51" fmla="*/ 28 h 28"/>
                <a:gd name="T52" fmla="*/ 3 w 46"/>
                <a:gd name="T53" fmla="*/ 28 h 28"/>
                <a:gd name="T54" fmla="*/ 4 w 46"/>
                <a:gd name="T55" fmla="*/ 26 h 28"/>
                <a:gd name="T56" fmla="*/ 4 w 46"/>
                <a:gd name="T5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28">
                  <a:moveTo>
                    <a:pt x="4" y="26"/>
                  </a:moveTo>
                  <a:lnTo>
                    <a:pt x="13" y="23"/>
                  </a:lnTo>
                  <a:lnTo>
                    <a:pt x="23" y="19"/>
                  </a:lnTo>
                  <a:lnTo>
                    <a:pt x="30" y="13"/>
                  </a:lnTo>
                  <a:lnTo>
                    <a:pt x="39" y="7"/>
                  </a:lnTo>
                  <a:lnTo>
                    <a:pt x="45" y="3"/>
                  </a:lnTo>
                  <a:lnTo>
                    <a:pt x="45" y="2"/>
                  </a:lnTo>
                  <a:lnTo>
                    <a:pt x="45" y="2"/>
                  </a:lnTo>
                  <a:lnTo>
                    <a:pt x="46" y="2"/>
                  </a:lnTo>
                  <a:lnTo>
                    <a:pt x="46" y="2"/>
                  </a:lnTo>
                  <a:lnTo>
                    <a:pt x="46" y="0"/>
                  </a:lnTo>
                  <a:lnTo>
                    <a:pt x="46" y="0"/>
                  </a:lnTo>
                  <a:lnTo>
                    <a:pt x="46" y="0"/>
                  </a:lnTo>
                  <a:lnTo>
                    <a:pt x="46" y="0"/>
                  </a:lnTo>
                  <a:lnTo>
                    <a:pt x="46" y="0"/>
                  </a:lnTo>
                  <a:lnTo>
                    <a:pt x="39" y="7"/>
                  </a:lnTo>
                  <a:lnTo>
                    <a:pt x="30" y="13"/>
                  </a:lnTo>
                  <a:lnTo>
                    <a:pt x="22" y="19"/>
                  </a:lnTo>
                  <a:lnTo>
                    <a:pt x="13" y="23"/>
                  </a:lnTo>
                  <a:lnTo>
                    <a:pt x="4" y="26"/>
                  </a:lnTo>
                  <a:lnTo>
                    <a:pt x="0" y="28"/>
                  </a:lnTo>
                  <a:lnTo>
                    <a:pt x="0" y="28"/>
                  </a:lnTo>
                  <a:lnTo>
                    <a:pt x="2" y="28"/>
                  </a:lnTo>
                  <a:lnTo>
                    <a:pt x="2" y="28"/>
                  </a:lnTo>
                  <a:lnTo>
                    <a:pt x="3" y="28"/>
                  </a:lnTo>
                  <a:lnTo>
                    <a:pt x="3" y="28"/>
                  </a:lnTo>
                  <a:lnTo>
                    <a:pt x="3" y="28"/>
                  </a:lnTo>
                  <a:lnTo>
                    <a:pt x="4" y="26"/>
                  </a:lnTo>
                  <a:lnTo>
                    <a:pt x="4" y="26"/>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5" name="Freeform 1905"/>
            <p:cNvSpPr>
              <a:spLocks/>
            </p:cNvSpPr>
            <p:nvPr/>
          </p:nvSpPr>
          <p:spPr bwMode="auto">
            <a:xfrm>
              <a:off x="3881" y="2639"/>
              <a:ext cx="52" cy="31"/>
            </a:xfrm>
            <a:custGeom>
              <a:avLst/>
              <a:gdLst>
                <a:gd name="T0" fmla="*/ 3 w 52"/>
                <a:gd name="T1" fmla="*/ 31 h 31"/>
                <a:gd name="T2" fmla="*/ 7 w 52"/>
                <a:gd name="T3" fmla="*/ 29 h 31"/>
                <a:gd name="T4" fmla="*/ 16 w 52"/>
                <a:gd name="T5" fmla="*/ 26 h 31"/>
                <a:gd name="T6" fmla="*/ 25 w 52"/>
                <a:gd name="T7" fmla="*/ 22 h 31"/>
                <a:gd name="T8" fmla="*/ 33 w 52"/>
                <a:gd name="T9" fmla="*/ 16 h 31"/>
                <a:gd name="T10" fmla="*/ 42 w 52"/>
                <a:gd name="T11" fmla="*/ 10 h 31"/>
                <a:gd name="T12" fmla="*/ 49 w 52"/>
                <a:gd name="T13" fmla="*/ 3 h 31"/>
                <a:gd name="T14" fmla="*/ 49 w 52"/>
                <a:gd name="T15" fmla="*/ 3 h 31"/>
                <a:gd name="T16" fmla="*/ 51 w 52"/>
                <a:gd name="T17" fmla="*/ 2 h 31"/>
                <a:gd name="T18" fmla="*/ 51 w 52"/>
                <a:gd name="T19" fmla="*/ 2 h 31"/>
                <a:gd name="T20" fmla="*/ 51 w 52"/>
                <a:gd name="T21" fmla="*/ 2 h 31"/>
                <a:gd name="T22" fmla="*/ 51 w 52"/>
                <a:gd name="T23" fmla="*/ 2 h 31"/>
                <a:gd name="T24" fmla="*/ 51 w 52"/>
                <a:gd name="T25" fmla="*/ 2 h 31"/>
                <a:gd name="T26" fmla="*/ 51 w 52"/>
                <a:gd name="T27" fmla="*/ 0 h 31"/>
                <a:gd name="T28" fmla="*/ 52 w 52"/>
                <a:gd name="T29" fmla="*/ 0 h 31"/>
                <a:gd name="T30" fmla="*/ 52 w 52"/>
                <a:gd name="T31" fmla="*/ 0 h 31"/>
                <a:gd name="T32" fmla="*/ 49 w 52"/>
                <a:gd name="T33" fmla="*/ 3 h 31"/>
                <a:gd name="T34" fmla="*/ 42 w 52"/>
                <a:gd name="T35" fmla="*/ 10 h 31"/>
                <a:gd name="T36" fmla="*/ 33 w 52"/>
                <a:gd name="T37" fmla="*/ 16 h 31"/>
                <a:gd name="T38" fmla="*/ 25 w 52"/>
                <a:gd name="T39" fmla="*/ 20 h 31"/>
                <a:gd name="T40" fmla="*/ 16 w 52"/>
                <a:gd name="T41" fmla="*/ 25 h 31"/>
                <a:gd name="T42" fmla="*/ 6 w 52"/>
                <a:gd name="T43" fmla="*/ 29 h 31"/>
                <a:gd name="T44" fmla="*/ 0 w 52"/>
                <a:gd name="T45" fmla="*/ 31 h 31"/>
                <a:gd name="T46" fmla="*/ 0 w 52"/>
                <a:gd name="T47" fmla="*/ 31 h 31"/>
                <a:gd name="T48" fmla="*/ 2 w 52"/>
                <a:gd name="T49" fmla="*/ 31 h 31"/>
                <a:gd name="T50" fmla="*/ 2 w 52"/>
                <a:gd name="T51" fmla="*/ 31 h 31"/>
                <a:gd name="T52" fmla="*/ 2 w 52"/>
                <a:gd name="T53" fmla="*/ 31 h 31"/>
                <a:gd name="T54" fmla="*/ 2 w 52"/>
                <a:gd name="T55" fmla="*/ 31 h 31"/>
                <a:gd name="T56" fmla="*/ 3 w 52"/>
                <a:gd name="T57" fmla="*/ 31 h 31"/>
                <a:gd name="T58" fmla="*/ 3 w 52"/>
                <a:gd name="T59" fmla="*/ 31 h 31"/>
                <a:gd name="T60" fmla="*/ 3 w 52"/>
                <a:gd name="T6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31">
                  <a:moveTo>
                    <a:pt x="3" y="31"/>
                  </a:moveTo>
                  <a:lnTo>
                    <a:pt x="7" y="29"/>
                  </a:lnTo>
                  <a:lnTo>
                    <a:pt x="16" y="26"/>
                  </a:lnTo>
                  <a:lnTo>
                    <a:pt x="25" y="22"/>
                  </a:lnTo>
                  <a:lnTo>
                    <a:pt x="33" y="16"/>
                  </a:lnTo>
                  <a:lnTo>
                    <a:pt x="42" y="10"/>
                  </a:lnTo>
                  <a:lnTo>
                    <a:pt x="49" y="3"/>
                  </a:lnTo>
                  <a:lnTo>
                    <a:pt x="49" y="3"/>
                  </a:lnTo>
                  <a:lnTo>
                    <a:pt x="51" y="2"/>
                  </a:lnTo>
                  <a:lnTo>
                    <a:pt x="51" y="2"/>
                  </a:lnTo>
                  <a:lnTo>
                    <a:pt x="51" y="2"/>
                  </a:lnTo>
                  <a:lnTo>
                    <a:pt x="51" y="2"/>
                  </a:lnTo>
                  <a:lnTo>
                    <a:pt x="51" y="2"/>
                  </a:lnTo>
                  <a:lnTo>
                    <a:pt x="51" y="0"/>
                  </a:lnTo>
                  <a:lnTo>
                    <a:pt x="52" y="0"/>
                  </a:lnTo>
                  <a:lnTo>
                    <a:pt x="52" y="0"/>
                  </a:lnTo>
                  <a:lnTo>
                    <a:pt x="49" y="3"/>
                  </a:lnTo>
                  <a:lnTo>
                    <a:pt x="42" y="10"/>
                  </a:lnTo>
                  <a:lnTo>
                    <a:pt x="33" y="16"/>
                  </a:lnTo>
                  <a:lnTo>
                    <a:pt x="25" y="20"/>
                  </a:lnTo>
                  <a:lnTo>
                    <a:pt x="16" y="25"/>
                  </a:lnTo>
                  <a:lnTo>
                    <a:pt x="6" y="29"/>
                  </a:lnTo>
                  <a:lnTo>
                    <a:pt x="0" y="31"/>
                  </a:lnTo>
                  <a:lnTo>
                    <a:pt x="0" y="31"/>
                  </a:lnTo>
                  <a:lnTo>
                    <a:pt x="2" y="31"/>
                  </a:lnTo>
                  <a:lnTo>
                    <a:pt x="2" y="31"/>
                  </a:lnTo>
                  <a:lnTo>
                    <a:pt x="2" y="31"/>
                  </a:lnTo>
                  <a:lnTo>
                    <a:pt x="2" y="31"/>
                  </a:lnTo>
                  <a:lnTo>
                    <a:pt x="3" y="31"/>
                  </a:lnTo>
                  <a:lnTo>
                    <a:pt x="3" y="31"/>
                  </a:lnTo>
                  <a:lnTo>
                    <a:pt x="3" y="31"/>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6" name="Freeform 1906"/>
            <p:cNvSpPr>
              <a:spLocks/>
            </p:cNvSpPr>
            <p:nvPr/>
          </p:nvSpPr>
          <p:spPr bwMode="auto">
            <a:xfrm>
              <a:off x="3878" y="2636"/>
              <a:ext cx="56" cy="34"/>
            </a:xfrm>
            <a:custGeom>
              <a:avLst/>
              <a:gdLst>
                <a:gd name="T0" fmla="*/ 3 w 56"/>
                <a:gd name="T1" fmla="*/ 34 h 34"/>
                <a:gd name="T2" fmla="*/ 9 w 56"/>
                <a:gd name="T3" fmla="*/ 32 h 34"/>
                <a:gd name="T4" fmla="*/ 19 w 56"/>
                <a:gd name="T5" fmla="*/ 28 h 34"/>
                <a:gd name="T6" fmla="*/ 28 w 56"/>
                <a:gd name="T7" fmla="*/ 23 h 34"/>
                <a:gd name="T8" fmla="*/ 36 w 56"/>
                <a:gd name="T9" fmla="*/ 19 h 34"/>
                <a:gd name="T10" fmla="*/ 45 w 56"/>
                <a:gd name="T11" fmla="*/ 13 h 34"/>
                <a:gd name="T12" fmla="*/ 52 w 56"/>
                <a:gd name="T13" fmla="*/ 6 h 34"/>
                <a:gd name="T14" fmla="*/ 55 w 56"/>
                <a:gd name="T15" fmla="*/ 3 h 34"/>
                <a:gd name="T16" fmla="*/ 55 w 56"/>
                <a:gd name="T17" fmla="*/ 3 h 34"/>
                <a:gd name="T18" fmla="*/ 55 w 56"/>
                <a:gd name="T19" fmla="*/ 2 h 34"/>
                <a:gd name="T20" fmla="*/ 55 w 56"/>
                <a:gd name="T21" fmla="*/ 2 h 34"/>
                <a:gd name="T22" fmla="*/ 55 w 56"/>
                <a:gd name="T23" fmla="*/ 2 h 34"/>
                <a:gd name="T24" fmla="*/ 55 w 56"/>
                <a:gd name="T25" fmla="*/ 2 h 34"/>
                <a:gd name="T26" fmla="*/ 55 w 56"/>
                <a:gd name="T27" fmla="*/ 2 h 34"/>
                <a:gd name="T28" fmla="*/ 56 w 56"/>
                <a:gd name="T29" fmla="*/ 0 h 34"/>
                <a:gd name="T30" fmla="*/ 56 w 56"/>
                <a:gd name="T31" fmla="*/ 0 h 34"/>
                <a:gd name="T32" fmla="*/ 51 w 56"/>
                <a:gd name="T33" fmla="*/ 6 h 34"/>
                <a:gd name="T34" fmla="*/ 43 w 56"/>
                <a:gd name="T35" fmla="*/ 12 h 34"/>
                <a:gd name="T36" fmla="*/ 36 w 56"/>
                <a:gd name="T37" fmla="*/ 19 h 34"/>
                <a:gd name="T38" fmla="*/ 28 w 56"/>
                <a:gd name="T39" fmla="*/ 23 h 34"/>
                <a:gd name="T40" fmla="*/ 19 w 56"/>
                <a:gd name="T41" fmla="*/ 28 h 34"/>
                <a:gd name="T42" fmla="*/ 9 w 56"/>
                <a:gd name="T43" fmla="*/ 31 h 34"/>
                <a:gd name="T44" fmla="*/ 0 w 56"/>
                <a:gd name="T45" fmla="*/ 34 h 34"/>
                <a:gd name="T46" fmla="*/ 2 w 56"/>
                <a:gd name="T47" fmla="*/ 34 h 34"/>
                <a:gd name="T48" fmla="*/ 2 w 56"/>
                <a:gd name="T49" fmla="*/ 34 h 34"/>
                <a:gd name="T50" fmla="*/ 2 w 56"/>
                <a:gd name="T51" fmla="*/ 34 h 34"/>
                <a:gd name="T52" fmla="*/ 2 w 56"/>
                <a:gd name="T53" fmla="*/ 34 h 34"/>
                <a:gd name="T54" fmla="*/ 2 w 56"/>
                <a:gd name="T55" fmla="*/ 34 h 34"/>
                <a:gd name="T56" fmla="*/ 3 w 56"/>
                <a:gd name="T57" fmla="*/ 34 h 34"/>
                <a:gd name="T58" fmla="*/ 3 w 56"/>
                <a:gd name="T59" fmla="*/ 34 h 34"/>
                <a:gd name="T60" fmla="*/ 3 w 56"/>
                <a:gd name="T6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34">
                  <a:moveTo>
                    <a:pt x="3" y="34"/>
                  </a:moveTo>
                  <a:lnTo>
                    <a:pt x="9" y="32"/>
                  </a:lnTo>
                  <a:lnTo>
                    <a:pt x="19" y="28"/>
                  </a:lnTo>
                  <a:lnTo>
                    <a:pt x="28" y="23"/>
                  </a:lnTo>
                  <a:lnTo>
                    <a:pt x="36" y="19"/>
                  </a:lnTo>
                  <a:lnTo>
                    <a:pt x="45" y="13"/>
                  </a:lnTo>
                  <a:lnTo>
                    <a:pt x="52" y="6"/>
                  </a:lnTo>
                  <a:lnTo>
                    <a:pt x="55" y="3"/>
                  </a:lnTo>
                  <a:lnTo>
                    <a:pt x="55" y="3"/>
                  </a:lnTo>
                  <a:lnTo>
                    <a:pt x="55" y="2"/>
                  </a:lnTo>
                  <a:lnTo>
                    <a:pt x="55" y="2"/>
                  </a:lnTo>
                  <a:lnTo>
                    <a:pt x="55" y="2"/>
                  </a:lnTo>
                  <a:lnTo>
                    <a:pt x="55" y="2"/>
                  </a:lnTo>
                  <a:lnTo>
                    <a:pt x="55" y="2"/>
                  </a:lnTo>
                  <a:lnTo>
                    <a:pt x="56" y="0"/>
                  </a:lnTo>
                  <a:lnTo>
                    <a:pt x="56" y="0"/>
                  </a:lnTo>
                  <a:lnTo>
                    <a:pt x="51" y="6"/>
                  </a:lnTo>
                  <a:lnTo>
                    <a:pt x="43" y="12"/>
                  </a:lnTo>
                  <a:lnTo>
                    <a:pt x="36" y="19"/>
                  </a:lnTo>
                  <a:lnTo>
                    <a:pt x="28" y="23"/>
                  </a:lnTo>
                  <a:lnTo>
                    <a:pt x="19" y="28"/>
                  </a:lnTo>
                  <a:lnTo>
                    <a:pt x="9" y="31"/>
                  </a:lnTo>
                  <a:lnTo>
                    <a:pt x="0" y="34"/>
                  </a:lnTo>
                  <a:lnTo>
                    <a:pt x="2" y="34"/>
                  </a:lnTo>
                  <a:lnTo>
                    <a:pt x="2" y="34"/>
                  </a:lnTo>
                  <a:lnTo>
                    <a:pt x="2" y="34"/>
                  </a:lnTo>
                  <a:lnTo>
                    <a:pt x="2" y="34"/>
                  </a:lnTo>
                  <a:lnTo>
                    <a:pt x="2" y="34"/>
                  </a:lnTo>
                  <a:lnTo>
                    <a:pt x="3" y="34"/>
                  </a:lnTo>
                  <a:lnTo>
                    <a:pt x="3" y="34"/>
                  </a:lnTo>
                  <a:lnTo>
                    <a:pt x="3" y="34"/>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7" name="Freeform 1907"/>
            <p:cNvSpPr>
              <a:spLocks/>
            </p:cNvSpPr>
            <p:nvPr/>
          </p:nvSpPr>
          <p:spPr bwMode="auto">
            <a:xfrm>
              <a:off x="3877" y="2635"/>
              <a:ext cx="57" cy="35"/>
            </a:xfrm>
            <a:custGeom>
              <a:avLst/>
              <a:gdLst>
                <a:gd name="T0" fmla="*/ 1 w 57"/>
                <a:gd name="T1" fmla="*/ 35 h 35"/>
                <a:gd name="T2" fmla="*/ 10 w 57"/>
                <a:gd name="T3" fmla="*/ 32 h 35"/>
                <a:gd name="T4" fmla="*/ 20 w 57"/>
                <a:gd name="T5" fmla="*/ 29 h 35"/>
                <a:gd name="T6" fmla="*/ 29 w 57"/>
                <a:gd name="T7" fmla="*/ 24 h 35"/>
                <a:gd name="T8" fmla="*/ 37 w 57"/>
                <a:gd name="T9" fmla="*/ 20 h 35"/>
                <a:gd name="T10" fmla="*/ 44 w 57"/>
                <a:gd name="T11" fmla="*/ 13 h 35"/>
                <a:gd name="T12" fmla="*/ 52 w 57"/>
                <a:gd name="T13" fmla="*/ 7 h 35"/>
                <a:gd name="T14" fmla="*/ 57 w 57"/>
                <a:gd name="T15" fmla="*/ 1 h 35"/>
                <a:gd name="T16" fmla="*/ 57 w 57"/>
                <a:gd name="T17" fmla="*/ 1 h 35"/>
                <a:gd name="T18" fmla="*/ 57 w 57"/>
                <a:gd name="T19" fmla="*/ 1 h 35"/>
                <a:gd name="T20" fmla="*/ 57 w 57"/>
                <a:gd name="T21" fmla="*/ 1 h 35"/>
                <a:gd name="T22" fmla="*/ 57 w 57"/>
                <a:gd name="T23" fmla="*/ 1 h 35"/>
                <a:gd name="T24" fmla="*/ 57 w 57"/>
                <a:gd name="T25" fmla="*/ 0 h 35"/>
                <a:gd name="T26" fmla="*/ 57 w 57"/>
                <a:gd name="T27" fmla="*/ 0 h 35"/>
                <a:gd name="T28" fmla="*/ 57 w 57"/>
                <a:gd name="T29" fmla="*/ 0 h 35"/>
                <a:gd name="T30" fmla="*/ 57 w 57"/>
                <a:gd name="T31" fmla="*/ 0 h 35"/>
                <a:gd name="T32" fmla="*/ 52 w 57"/>
                <a:gd name="T33" fmla="*/ 7 h 35"/>
                <a:gd name="T34" fmla="*/ 44 w 57"/>
                <a:gd name="T35" fmla="*/ 13 h 35"/>
                <a:gd name="T36" fmla="*/ 37 w 57"/>
                <a:gd name="T37" fmla="*/ 19 h 35"/>
                <a:gd name="T38" fmla="*/ 29 w 57"/>
                <a:gd name="T39" fmla="*/ 24 h 35"/>
                <a:gd name="T40" fmla="*/ 20 w 57"/>
                <a:gd name="T41" fmla="*/ 29 h 35"/>
                <a:gd name="T42" fmla="*/ 10 w 57"/>
                <a:gd name="T43" fmla="*/ 32 h 35"/>
                <a:gd name="T44" fmla="*/ 1 w 57"/>
                <a:gd name="T45" fmla="*/ 35 h 35"/>
                <a:gd name="T46" fmla="*/ 0 w 57"/>
                <a:gd name="T47" fmla="*/ 35 h 35"/>
                <a:gd name="T48" fmla="*/ 0 w 57"/>
                <a:gd name="T49" fmla="*/ 35 h 35"/>
                <a:gd name="T50" fmla="*/ 0 w 57"/>
                <a:gd name="T51" fmla="*/ 35 h 35"/>
                <a:gd name="T52" fmla="*/ 0 w 57"/>
                <a:gd name="T53" fmla="*/ 35 h 35"/>
                <a:gd name="T54" fmla="*/ 0 w 57"/>
                <a:gd name="T55" fmla="*/ 35 h 35"/>
                <a:gd name="T56" fmla="*/ 0 w 57"/>
                <a:gd name="T57" fmla="*/ 35 h 35"/>
                <a:gd name="T58" fmla="*/ 0 w 57"/>
                <a:gd name="T59" fmla="*/ 35 h 35"/>
                <a:gd name="T60" fmla="*/ 1 w 57"/>
                <a:gd name="T61" fmla="*/ 35 h 35"/>
                <a:gd name="T62" fmla="*/ 1 w 57"/>
                <a:gd name="T63" fmla="*/ 35 h 35"/>
                <a:gd name="T64" fmla="*/ 1 w 57"/>
                <a:gd name="T65" fmla="*/ 35 h 35"/>
                <a:gd name="T66" fmla="*/ 1 w 57"/>
                <a:gd name="T67" fmla="*/ 35 h 35"/>
                <a:gd name="T68" fmla="*/ 1 w 57"/>
                <a:gd name="T69" fmla="*/ 35 h 35"/>
                <a:gd name="T70" fmla="*/ 1 w 57"/>
                <a:gd name="T71" fmla="*/ 35 h 35"/>
                <a:gd name="T72" fmla="*/ 1 w 57"/>
                <a:gd name="T73" fmla="*/ 35 h 35"/>
                <a:gd name="T74" fmla="*/ 1 w 57"/>
                <a:gd name="T75" fmla="*/ 35 h 35"/>
                <a:gd name="T76" fmla="*/ 1 w 57"/>
                <a:gd name="T77" fmla="*/ 35 h 35"/>
                <a:gd name="T78" fmla="*/ 1 w 57"/>
                <a:gd name="T7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35">
                  <a:moveTo>
                    <a:pt x="1" y="35"/>
                  </a:moveTo>
                  <a:lnTo>
                    <a:pt x="10" y="32"/>
                  </a:lnTo>
                  <a:lnTo>
                    <a:pt x="20" y="29"/>
                  </a:lnTo>
                  <a:lnTo>
                    <a:pt x="29" y="24"/>
                  </a:lnTo>
                  <a:lnTo>
                    <a:pt x="37" y="20"/>
                  </a:lnTo>
                  <a:lnTo>
                    <a:pt x="44" y="13"/>
                  </a:lnTo>
                  <a:lnTo>
                    <a:pt x="52" y="7"/>
                  </a:lnTo>
                  <a:lnTo>
                    <a:pt x="57" y="1"/>
                  </a:lnTo>
                  <a:lnTo>
                    <a:pt x="57" y="1"/>
                  </a:lnTo>
                  <a:lnTo>
                    <a:pt x="57" y="1"/>
                  </a:lnTo>
                  <a:lnTo>
                    <a:pt x="57" y="1"/>
                  </a:lnTo>
                  <a:lnTo>
                    <a:pt x="57" y="1"/>
                  </a:lnTo>
                  <a:lnTo>
                    <a:pt x="57" y="0"/>
                  </a:lnTo>
                  <a:lnTo>
                    <a:pt x="57" y="0"/>
                  </a:lnTo>
                  <a:lnTo>
                    <a:pt x="57" y="0"/>
                  </a:lnTo>
                  <a:lnTo>
                    <a:pt x="57" y="0"/>
                  </a:lnTo>
                  <a:lnTo>
                    <a:pt x="52" y="7"/>
                  </a:lnTo>
                  <a:lnTo>
                    <a:pt x="44" y="13"/>
                  </a:lnTo>
                  <a:lnTo>
                    <a:pt x="37" y="19"/>
                  </a:lnTo>
                  <a:lnTo>
                    <a:pt x="29" y="24"/>
                  </a:lnTo>
                  <a:lnTo>
                    <a:pt x="20" y="29"/>
                  </a:lnTo>
                  <a:lnTo>
                    <a:pt x="10" y="32"/>
                  </a:lnTo>
                  <a:lnTo>
                    <a:pt x="1" y="35"/>
                  </a:lnTo>
                  <a:lnTo>
                    <a:pt x="0" y="35"/>
                  </a:lnTo>
                  <a:lnTo>
                    <a:pt x="0" y="35"/>
                  </a:lnTo>
                  <a:lnTo>
                    <a:pt x="0" y="35"/>
                  </a:lnTo>
                  <a:lnTo>
                    <a:pt x="0" y="35"/>
                  </a:lnTo>
                  <a:lnTo>
                    <a:pt x="0" y="35"/>
                  </a:lnTo>
                  <a:lnTo>
                    <a:pt x="0" y="35"/>
                  </a:lnTo>
                  <a:lnTo>
                    <a:pt x="0" y="35"/>
                  </a:lnTo>
                  <a:lnTo>
                    <a:pt x="1" y="35"/>
                  </a:lnTo>
                  <a:lnTo>
                    <a:pt x="1" y="35"/>
                  </a:lnTo>
                  <a:lnTo>
                    <a:pt x="1" y="35"/>
                  </a:lnTo>
                  <a:lnTo>
                    <a:pt x="1" y="35"/>
                  </a:lnTo>
                  <a:lnTo>
                    <a:pt x="1" y="35"/>
                  </a:lnTo>
                  <a:lnTo>
                    <a:pt x="1" y="35"/>
                  </a:lnTo>
                  <a:lnTo>
                    <a:pt x="1" y="35"/>
                  </a:lnTo>
                  <a:lnTo>
                    <a:pt x="1" y="35"/>
                  </a:lnTo>
                  <a:lnTo>
                    <a:pt x="1" y="35"/>
                  </a:lnTo>
                  <a:lnTo>
                    <a:pt x="1" y="35"/>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8" name="Freeform 1908"/>
            <p:cNvSpPr>
              <a:spLocks/>
            </p:cNvSpPr>
            <p:nvPr/>
          </p:nvSpPr>
          <p:spPr bwMode="auto">
            <a:xfrm>
              <a:off x="3874" y="2632"/>
              <a:ext cx="62" cy="38"/>
            </a:xfrm>
            <a:custGeom>
              <a:avLst/>
              <a:gdLst>
                <a:gd name="T0" fmla="*/ 3 w 62"/>
                <a:gd name="T1" fmla="*/ 38 h 38"/>
                <a:gd name="T2" fmla="*/ 4 w 62"/>
                <a:gd name="T3" fmla="*/ 38 h 38"/>
                <a:gd name="T4" fmla="*/ 13 w 62"/>
                <a:gd name="T5" fmla="*/ 35 h 38"/>
                <a:gd name="T6" fmla="*/ 23 w 62"/>
                <a:gd name="T7" fmla="*/ 32 h 38"/>
                <a:gd name="T8" fmla="*/ 32 w 62"/>
                <a:gd name="T9" fmla="*/ 27 h 38"/>
                <a:gd name="T10" fmla="*/ 40 w 62"/>
                <a:gd name="T11" fmla="*/ 22 h 38"/>
                <a:gd name="T12" fmla="*/ 47 w 62"/>
                <a:gd name="T13" fmla="*/ 16 h 38"/>
                <a:gd name="T14" fmla="*/ 55 w 62"/>
                <a:gd name="T15" fmla="*/ 10 h 38"/>
                <a:gd name="T16" fmla="*/ 60 w 62"/>
                <a:gd name="T17" fmla="*/ 3 h 38"/>
                <a:gd name="T18" fmla="*/ 60 w 62"/>
                <a:gd name="T19" fmla="*/ 3 h 38"/>
                <a:gd name="T20" fmla="*/ 62 w 62"/>
                <a:gd name="T21" fmla="*/ 3 h 38"/>
                <a:gd name="T22" fmla="*/ 62 w 62"/>
                <a:gd name="T23" fmla="*/ 2 h 38"/>
                <a:gd name="T24" fmla="*/ 62 w 62"/>
                <a:gd name="T25" fmla="*/ 2 h 38"/>
                <a:gd name="T26" fmla="*/ 62 w 62"/>
                <a:gd name="T27" fmla="*/ 2 h 38"/>
                <a:gd name="T28" fmla="*/ 62 w 62"/>
                <a:gd name="T29" fmla="*/ 2 h 38"/>
                <a:gd name="T30" fmla="*/ 62 w 62"/>
                <a:gd name="T31" fmla="*/ 0 h 38"/>
                <a:gd name="T32" fmla="*/ 62 w 62"/>
                <a:gd name="T33" fmla="*/ 0 h 38"/>
                <a:gd name="T34" fmla="*/ 60 w 62"/>
                <a:gd name="T35" fmla="*/ 2 h 38"/>
                <a:gd name="T36" fmla="*/ 55 w 62"/>
                <a:gd name="T37" fmla="*/ 9 h 38"/>
                <a:gd name="T38" fmla="*/ 47 w 62"/>
                <a:gd name="T39" fmla="*/ 16 h 38"/>
                <a:gd name="T40" fmla="*/ 39 w 62"/>
                <a:gd name="T41" fmla="*/ 22 h 38"/>
                <a:gd name="T42" fmla="*/ 32 w 62"/>
                <a:gd name="T43" fmla="*/ 26 h 38"/>
                <a:gd name="T44" fmla="*/ 23 w 62"/>
                <a:gd name="T45" fmla="*/ 30 h 38"/>
                <a:gd name="T46" fmla="*/ 13 w 62"/>
                <a:gd name="T47" fmla="*/ 35 h 38"/>
                <a:gd name="T48" fmla="*/ 3 w 62"/>
                <a:gd name="T49" fmla="*/ 36 h 38"/>
                <a:gd name="T50" fmla="*/ 0 w 62"/>
                <a:gd name="T51" fmla="*/ 38 h 38"/>
                <a:gd name="T52" fmla="*/ 0 w 62"/>
                <a:gd name="T53" fmla="*/ 38 h 38"/>
                <a:gd name="T54" fmla="*/ 0 w 62"/>
                <a:gd name="T55" fmla="*/ 38 h 38"/>
                <a:gd name="T56" fmla="*/ 1 w 62"/>
                <a:gd name="T57" fmla="*/ 38 h 38"/>
                <a:gd name="T58" fmla="*/ 1 w 62"/>
                <a:gd name="T59" fmla="*/ 38 h 38"/>
                <a:gd name="T60" fmla="*/ 1 w 62"/>
                <a:gd name="T61" fmla="*/ 38 h 38"/>
                <a:gd name="T62" fmla="*/ 1 w 62"/>
                <a:gd name="T63" fmla="*/ 38 h 38"/>
                <a:gd name="T64" fmla="*/ 1 w 62"/>
                <a:gd name="T65" fmla="*/ 38 h 38"/>
                <a:gd name="T66" fmla="*/ 3 w 62"/>
                <a:gd name="T6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8">
                  <a:moveTo>
                    <a:pt x="3" y="38"/>
                  </a:moveTo>
                  <a:lnTo>
                    <a:pt x="4" y="38"/>
                  </a:lnTo>
                  <a:lnTo>
                    <a:pt x="13" y="35"/>
                  </a:lnTo>
                  <a:lnTo>
                    <a:pt x="23" y="32"/>
                  </a:lnTo>
                  <a:lnTo>
                    <a:pt x="32" y="27"/>
                  </a:lnTo>
                  <a:lnTo>
                    <a:pt x="40" y="22"/>
                  </a:lnTo>
                  <a:lnTo>
                    <a:pt x="47" y="16"/>
                  </a:lnTo>
                  <a:lnTo>
                    <a:pt x="55" y="10"/>
                  </a:lnTo>
                  <a:lnTo>
                    <a:pt x="60" y="3"/>
                  </a:lnTo>
                  <a:lnTo>
                    <a:pt x="60" y="3"/>
                  </a:lnTo>
                  <a:lnTo>
                    <a:pt x="62" y="3"/>
                  </a:lnTo>
                  <a:lnTo>
                    <a:pt x="62" y="2"/>
                  </a:lnTo>
                  <a:lnTo>
                    <a:pt x="62" y="2"/>
                  </a:lnTo>
                  <a:lnTo>
                    <a:pt x="62" y="2"/>
                  </a:lnTo>
                  <a:lnTo>
                    <a:pt x="62" y="2"/>
                  </a:lnTo>
                  <a:lnTo>
                    <a:pt x="62" y="0"/>
                  </a:lnTo>
                  <a:lnTo>
                    <a:pt x="62" y="0"/>
                  </a:lnTo>
                  <a:lnTo>
                    <a:pt x="60" y="2"/>
                  </a:lnTo>
                  <a:lnTo>
                    <a:pt x="55" y="9"/>
                  </a:lnTo>
                  <a:lnTo>
                    <a:pt x="47" y="16"/>
                  </a:lnTo>
                  <a:lnTo>
                    <a:pt x="39" y="22"/>
                  </a:lnTo>
                  <a:lnTo>
                    <a:pt x="32" y="26"/>
                  </a:lnTo>
                  <a:lnTo>
                    <a:pt x="23" y="30"/>
                  </a:lnTo>
                  <a:lnTo>
                    <a:pt x="13" y="35"/>
                  </a:lnTo>
                  <a:lnTo>
                    <a:pt x="3" y="36"/>
                  </a:lnTo>
                  <a:lnTo>
                    <a:pt x="0" y="38"/>
                  </a:lnTo>
                  <a:lnTo>
                    <a:pt x="0" y="38"/>
                  </a:lnTo>
                  <a:lnTo>
                    <a:pt x="0" y="38"/>
                  </a:lnTo>
                  <a:lnTo>
                    <a:pt x="1" y="38"/>
                  </a:lnTo>
                  <a:lnTo>
                    <a:pt x="1" y="38"/>
                  </a:lnTo>
                  <a:lnTo>
                    <a:pt x="1" y="38"/>
                  </a:lnTo>
                  <a:lnTo>
                    <a:pt x="1" y="38"/>
                  </a:lnTo>
                  <a:lnTo>
                    <a:pt x="1" y="38"/>
                  </a:lnTo>
                  <a:lnTo>
                    <a:pt x="3" y="38"/>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69" name="Freeform 1909"/>
            <p:cNvSpPr>
              <a:spLocks/>
            </p:cNvSpPr>
            <p:nvPr/>
          </p:nvSpPr>
          <p:spPr bwMode="auto">
            <a:xfrm>
              <a:off x="3871" y="2631"/>
              <a:ext cx="66" cy="39"/>
            </a:xfrm>
            <a:custGeom>
              <a:avLst/>
              <a:gdLst>
                <a:gd name="T0" fmla="*/ 3 w 66"/>
                <a:gd name="T1" fmla="*/ 39 h 39"/>
                <a:gd name="T2" fmla="*/ 6 w 66"/>
                <a:gd name="T3" fmla="*/ 37 h 39"/>
                <a:gd name="T4" fmla="*/ 16 w 66"/>
                <a:gd name="T5" fmla="*/ 36 h 39"/>
                <a:gd name="T6" fmla="*/ 26 w 66"/>
                <a:gd name="T7" fmla="*/ 31 h 39"/>
                <a:gd name="T8" fmla="*/ 35 w 66"/>
                <a:gd name="T9" fmla="*/ 27 h 39"/>
                <a:gd name="T10" fmla="*/ 42 w 66"/>
                <a:gd name="T11" fmla="*/ 23 h 39"/>
                <a:gd name="T12" fmla="*/ 50 w 66"/>
                <a:gd name="T13" fmla="*/ 17 h 39"/>
                <a:gd name="T14" fmla="*/ 58 w 66"/>
                <a:gd name="T15" fmla="*/ 10 h 39"/>
                <a:gd name="T16" fmla="*/ 63 w 66"/>
                <a:gd name="T17" fmla="*/ 3 h 39"/>
                <a:gd name="T18" fmla="*/ 65 w 66"/>
                <a:gd name="T19" fmla="*/ 1 h 39"/>
                <a:gd name="T20" fmla="*/ 65 w 66"/>
                <a:gd name="T21" fmla="*/ 1 h 39"/>
                <a:gd name="T22" fmla="*/ 65 w 66"/>
                <a:gd name="T23" fmla="*/ 1 h 39"/>
                <a:gd name="T24" fmla="*/ 65 w 66"/>
                <a:gd name="T25" fmla="*/ 1 h 39"/>
                <a:gd name="T26" fmla="*/ 66 w 66"/>
                <a:gd name="T27" fmla="*/ 1 h 39"/>
                <a:gd name="T28" fmla="*/ 66 w 66"/>
                <a:gd name="T29" fmla="*/ 0 h 39"/>
                <a:gd name="T30" fmla="*/ 66 w 66"/>
                <a:gd name="T31" fmla="*/ 0 h 39"/>
                <a:gd name="T32" fmla="*/ 66 w 66"/>
                <a:gd name="T33" fmla="*/ 0 h 39"/>
                <a:gd name="T34" fmla="*/ 66 w 66"/>
                <a:gd name="T35" fmla="*/ 0 h 39"/>
                <a:gd name="T36" fmla="*/ 63 w 66"/>
                <a:gd name="T37" fmla="*/ 3 h 39"/>
                <a:gd name="T38" fmla="*/ 58 w 66"/>
                <a:gd name="T39" fmla="*/ 10 h 39"/>
                <a:gd name="T40" fmla="*/ 50 w 66"/>
                <a:gd name="T41" fmla="*/ 17 h 39"/>
                <a:gd name="T42" fmla="*/ 42 w 66"/>
                <a:gd name="T43" fmla="*/ 23 h 39"/>
                <a:gd name="T44" fmla="*/ 35 w 66"/>
                <a:gd name="T45" fmla="*/ 27 h 39"/>
                <a:gd name="T46" fmla="*/ 25 w 66"/>
                <a:gd name="T47" fmla="*/ 31 h 39"/>
                <a:gd name="T48" fmla="*/ 16 w 66"/>
                <a:gd name="T49" fmla="*/ 34 h 39"/>
                <a:gd name="T50" fmla="*/ 6 w 66"/>
                <a:gd name="T51" fmla="*/ 37 h 39"/>
                <a:gd name="T52" fmla="*/ 0 w 66"/>
                <a:gd name="T53" fmla="*/ 39 h 39"/>
                <a:gd name="T54" fmla="*/ 2 w 66"/>
                <a:gd name="T55" fmla="*/ 39 h 39"/>
                <a:gd name="T56" fmla="*/ 2 w 66"/>
                <a:gd name="T57" fmla="*/ 39 h 39"/>
                <a:gd name="T58" fmla="*/ 2 w 66"/>
                <a:gd name="T59" fmla="*/ 39 h 39"/>
                <a:gd name="T60" fmla="*/ 2 w 66"/>
                <a:gd name="T61" fmla="*/ 39 h 39"/>
                <a:gd name="T62" fmla="*/ 2 w 66"/>
                <a:gd name="T63" fmla="*/ 39 h 39"/>
                <a:gd name="T64" fmla="*/ 2 w 66"/>
                <a:gd name="T65" fmla="*/ 39 h 39"/>
                <a:gd name="T66" fmla="*/ 3 w 66"/>
                <a:gd name="T67" fmla="*/ 39 h 39"/>
                <a:gd name="T68" fmla="*/ 3 w 66"/>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9">
                  <a:moveTo>
                    <a:pt x="3" y="39"/>
                  </a:moveTo>
                  <a:lnTo>
                    <a:pt x="6" y="37"/>
                  </a:lnTo>
                  <a:lnTo>
                    <a:pt x="16" y="36"/>
                  </a:lnTo>
                  <a:lnTo>
                    <a:pt x="26" y="31"/>
                  </a:lnTo>
                  <a:lnTo>
                    <a:pt x="35" y="27"/>
                  </a:lnTo>
                  <a:lnTo>
                    <a:pt x="42" y="23"/>
                  </a:lnTo>
                  <a:lnTo>
                    <a:pt x="50" y="17"/>
                  </a:lnTo>
                  <a:lnTo>
                    <a:pt x="58" y="10"/>
                  </a:lnTo>
                  <a:lnTo>
                    <a:pt x="63" y="3"/>
                  </a:lnTo>
                  <a:lnTo>
                    <a:pt x="65" y="1"/>
                  </a:lnTo>
                  <a:lnTo>
                    <a:pt x="65" y="1"/>
                  </a:lnTo>
                  <a:lnTo>
                    <a:pt x="65" y="1"/>
                  </a:lnTo>
                  <a:lnTo>
                    <a:pt x="65" y="1"/>
                  </a:lnTo>
                  <a:lnTo>
                    <a:pt x="66" y="1"/>
                  </a:lnTo>
                  <a:lnTo>
                    <a:pt x="66" y="0"/>
                  </a:lnTo>
                  <a:lnTo>
                    <a:pt x="66" y="0"/>
                  </a:lnTo>
                  <a:lnTo>
                    <a:pt x="66" y="0"/>
                  </a:lnTo>
                  <a:lnTo>
                    <a:pt x="66" y="0"/>
                  </a:lnTo>
                  <a:lnTo>
                    <a:pt x="63" y="3"/>
                  </a:lnTo>
                  <a:lnTo>
                    <a:pt x="58" y="10"/>
                  </a:lnTo>
                  <a:lnTo>
                    <a:pt x="50" y="17"/>
                  </a:lnTo>
                  <a:lnTo>
                    <a:pt x="42" y="23"/>
                  </a:lnTo>
                  <a:lnTo>
                    <a:pt x="35" y="27"/>
                  </a:lnTo>
                  <a:lnTo>
                    <a:pt x="25" y="31"/>
                  </a:lnTo>
                  <a:lnTo>
                    <a:pt x="16" y="34"/>
                  </a:lnTo>
                  <a:lnTo>
                    <a:pt x="6" y="37"/>
                  </a:lnTo>
                  <a:lnTo>
                    <a:pt x="0" y="39"/>
                  </a:lnTo>
                  <a:lnTo>
                    <a:pt x="2" y="39"/>
                  </a:lnTo>
                  <a:lnTo>
                    <a:pt x="2" y="39"/>
                  </a:lnTo>
                  <a:lnTo>
                    <a:pt x="2" y="39"/>
                  </a:lnTo>
                  <a:lnTo>
                    <a:pt x="2" y="39"/>
                  </a:lnTo>
                  <a:lnTo>
                    <a:pt x="2" y="39"/>
                  </a:lnTo>
                  <a:lnTo>
                    <a:pt x="2" y="39"/>
                  </a:lnTo>
                  <a:lnTo>
                    <a:pt x="3" y="39"/>
                  </a:lnTo>
                  <a:lnTo>
                    <a:pt x="3" y="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0" name="Freeform 1910"/>
            <p:cNvSpPr>
              <a:spLocks/>
            </p:cNvSpPr>
            <p:nvPr/>
          </p:nvSpPr>
          <p:spPr bwMode="auto">
            <a:xfrm>
              <a:off x="3870" y="2628"/>
              <a:ext cx="67" cy="42"/>
            </a:xfrm>
            <a:custGeom>
              <a:avLst/>
              <a:gdLst>
                <a:gd name="T0" fmla="*/ 1 w 67"/>
                <a:gd name="T1" fmla="*/ 42 h 42"/>
                <a:gd name="T2" fmla="*/ 7 w 67"/>
                <a:gd name="T3" fmla="*/ 40 h 42"/>
                <a:gd name="T4" fmla="*/ 17 w 67"/>
                <a:gd name="T5" fmla="*/ 37 h 42"/>
                <a:gd name="T6" fmla="*/ 26 w 67"/>
                <a:gd name="T7" fmla="*/ 34 h 42"/>
                <a:gd name="T8" fmla="*/ 36 w 67"/>
                <a:gd name="T9" fmla="*/ 30 h 42"/>
                <a:gd name="T10" fmla="*/ 43 w 67"/>
                <a:gd name="T11" fmla="*/ 26 h 42"/>
                <a:gd name="T12" fmla="*/ 51 w 67"/>
                <a:gd name="T13" fmla="*/ 20 h 42"/>
                <a:gd name="T14" fmla="*/ 59 w 67"/>
                <a:gd name="T15" fmla="*/ 13 h 42"/>
                <a:gd name="T16" fmla="*/ 64 w 67"/>
                <a:gd name="T17" fmla="*/ 6 h 42"/>
                <a:gd name="T18" fmla="*/ 67 w 67"/>
                <a:gd name="T19" fmla="*/ 3 h 42"/>
                <a:gd name="T20" fmla="*/ 67 w 67"/>
                <a:gd name="T21" fmla="*/ 3 h 42"/>
                <a:gd name="T22" fmla="*/ 67 w 67"/>
                <a:gd name="T23" fmla="*/ 1 h 42"/>
                <a:gd name="T24" fmla="*/ 67 w 67"/>
                <a:gd name="T25" fmla="*/ 1 h 42"/>
                <a:gd name="T26" fmla="*/ 67 w 67"/>
                <a:gd name="T27" fmla="*/ 1 h 42"/>
                <a:gd name="T28" fmla="*/ 67 w 67"/>
                <a:gd name="T29" fmla="*/ 1 h 42"/>
                <a:gd name="T30" fmla="*/ 67 w 67"/>
                <a:gd name="T31" fmla="*/ 1 h 42"/>
                <a:gd name="T32" fmla="*/ 67 w 67"/>
                <a:gd name="T33" fmla="*/ 1 h 42"/>
                <a:gd name="T34" fmla="*/ 67 w 67"/>
                <a:gd name="T35" fmla="*/ 0 h 42"/>
                <a:gd name="T36" fmla="*/ 64 w 67"/>
                <a:gd name="T37" fmla="*/ 6 h 42"/>
                <a:gd name="T38" fmla="*/ 57 w 67"/>
                <a:gd name="T39" fmla="*/ 13 h 42"/>
                <a:gd name="T40" fmla="*/ 50 w 67"/>
                <a:gd name="T41" fmla="*/ 19 h 42"/>
                <a:gd name="T42" fmla="*/ 43 w 67"/>
                <a:gd name="T43" fmla="*/ 24 h 42"/>
                <a:gd name="T44" fmla="*/ 34 w 67"/>
                <a:gd name="T45" fmla="*/ 30 h 42"/>
                <a:gd name="T46" fmla="*/ 26 w 67"/>
                <a:gd name="T47" fmla="*/ 34 h 42"/>
                <a:gd name="T48" fmla="*/ 17 w 67"/>
                <a:gd name="T49" fmla="*/ 37 h 42"/>
                <a:gd name="T50" fmla="*/ 7 w 67"/>
                <a:gd name="T51" fmla="*/ 40 h 42"/>
                <a:gd name="T52" fmla="*/ 0 w 67"/>
                <a:gd name="T53" fmla="*/ 42 h 42"/>
                <a:gd name="T54" fmla="*/ 0 w 67"/>
                <a:gd name="T55" fmla="*/ 42 h 42"/>
                <a:gd name="T56" fmla="*/ 0 w 67"/>
                <a:gd name="T57" fmla="*/ 42 h 42"/>
                <a:gd name="T58" fmla="*/ 0 w 67"/>
                <a:gd name="T59" fmla="*/ 42 h 42"/>
                <a:gd name="T60" fmla="*/ 1 w 67"/>
                <a:gd name="T61" fmla="*/ 42 h 42"/>
                <a:gd name="T62" fmla="*/ 1 w 67"/>
                <a:gd name="T63" fmla="*/ 42 h 42"/>
                <a:gd name="T64" fmla="*/ 1 w 67"/>
                <a:gd name="T65" fmla="*/ 42 h 42"/>
                <a:gd name="T66" fmla="*/ 1 w 67"/>
                <a:gd name="T67" fmla="*/ 42 h 42"/>
                <a:gd name="T68" fmla="*/ 1 w 67"/>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42">
                  <a:moveTo>
                    <a:pt x="1" y="42"/>
                  </a:moveTo>
                  <a:lnTo>
                    <a:pt x="7" y="40"/>
                  </a:lnTo>
                  <a:lnTo>
                    <a:pt x="17" y="37"/>
                  </a:lnTo>
                  <a:lnTo>
                    <a:pt x="26" y="34"/>
                  </a:lnTo>
                  <a:lnTo>
                    <a:pt x="36" y="30"/>
                  </a:lnTo>
                  <a:lnTo>
                    <a:pt x="43" y="26"/>
                  </a:lnTo>
                  <a:lnTo>
                    <a:pt x="51" y="20"/>
                  </a:lnTo>
                  <a:lnTo>
                    <a:pt x="59" y="13"/>
                  </a:lnTo>
                  <a:lnTo>
                    <a:pt x="64" y="6"/>
                  </a:lnTo>
                  <a:lnTo>
                    <a:pt x="67" y="3"/>
                  </a:lnTo>
                  <a:lnTo>
                    <a:pt x="67" y="3"/>
                  </a:lnTo>
                  <a:lnTo>
                    <a:pt x="67" y="1"/>
                  </a:lnTo>
                  <a:lnTo>
                    <a:pt x="67" y="1"/>
                  </a:lnTo>
                  <a:lnTo>
                    <a:pt x="67" y="1"/>
                  </a:lnTo>
                  <a:lnTo>
                    <a:pt x="67" y="1"/>
                  </a:lnTo>
                  <a:lnTo>
                    <a:pt x="67" y="1"/>
                  </a:lnTo>
                  <a:lnTo>
                    <a:pt x="67" y="1"/>
                  </a:lnTo>
                  <a:lnTo>
                    <a:pt x="67" y="0"/>
                  </a:lnTo>
                  <a:lnTo>
                    <a:pt x="64" y="6"/>
                  </a:lnTo>
                  <a:lnTo>
                    <a:pt x="57" y="13"/>
                  </a:lnTo>
                  <a:lnTo>
                    <a:pt x="50" y="19"/>
                  </a:lnTo>
                  <a:lnTo>
                    <a:pt x="43" y="24"/>
                  </a:lnTo>
                  <a:lnTo>
                    <a:pt x="34" y="30"/>
                  </a:lnTo>
                  <a:lnTo>
                    <a:pt x="26" y="34"/>
                  </a:lnTo>
                  <a:lnTo>
                    <a:pt x="17" y="37"/>
                  </a:lnTo>
                  <a:lnTo>
                    <a:pt x="7" y="40"/>
                  </a:lnTo>
                  <a:lnTo>
                    <a:pt x="0" y="42"/>
                  </a:lnTo>
                  <a:lnTo>
                    <a:pt x="0" y="42"/>
                  </a:lnTo>
                  <a:lnTo>
                    <a:pt x="0" y="42"/>
                  </a:lnTo>
                  <a:lnTo>
                    <a:pt x="0" y="42"/>
                  </a:lnTo>
                  <a:lnTo>
                    <a:pt x="1" y="42"/>
                  </a:lnTo>
                  <a:lnTo>
                    <a:pt x="1" y="42"/>
                  </a:lnTo>
                  <a:lnTo>
                    <a:pt x="1" y="42"/>
                  </a:lnTo>
                  <a:lnTo>
                    <a:pt x="1" y="42"/>
                  </a:lnTo>
                  <a:lnTo>
                    <a:pt x="1"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1" name="Freeform 1911"/>
            <p:cNvSpPr>
              <a:spLocks/>
            </p:cNvSpPr>
            <p:nvPr/>
          </p:nvSpPr>
          <p:spPr bwMode="auto">
            <a:xfrm>
              <a:off x="3868" y="2626"/>
              <a:ext cx="71" cy="44"/>
            </a:xfrm>
            <a:custGeom>
              <a:avLst/>
              <a:gdLst>
                <a:gd name="T0" fmla="*/ 2 w 71"/>
                <a:gd name="T1" fmla="*/ 44 h 44"/>
                <a:gd name="T2" fmla="*/ 9 w 71"/>
                <a:gd name="T3" fmla="*/ 42 h 44"/>
                <a:gd name="T4" fmla="*/ 19 w 71"/>
                <a:gd name="T5" fmla="*/ 39 h 44"/>
                <a:gd name="T6" fmla="*/ 28 w 71"/>
                <a:gd name="T7" fmla="*/ 36 h 44"/>
                <a:gd name="T8" fmla="*/ 36 w 71"/>
                <a:gd name="T9" fmla="*/ 32 h 44"/>
                <a:gd name="T10" fmla="*/ 45 w 71"/>
                <a:gd name="T11" fmla="*/ 26 h 44"/>
                <a:gd name="T12" fmla="*/ 52 w 71"/>
                <a:gd name="T13" fmla="*/ 21 h 44"/>
                <a:gd name="T14" fmla="*/ 59 w 71"/>
                <a:gd name="T15" fmla="*/ 15 h 44"/>
                <a:gd name="T16" fmla="*/ 66 w 71"/>
                <a:gd name="T17" fmla="*/ 8 h 44"/>
                <a:gd name="T18" fmla="*/ 69 w 71"/>
                <a:gd name="T19" fmla="*/ 2 h 44"/>
                <a:gd name="T20" fmla="*/ 69 w 71"/>
                <a:gd name="T21" fmla="*/ 2 h 44"/>
                <a:gd name="T22" fmla="*/ 71 w 71"/>
                <a:gd name="T23" fmla="*/ 2 h 44"/>
                <a:gd name="T24" fmla="*/ 71 w 71"/>
                <a:gd name="T25" fmla="*/ 2 h 44"/>
                <a:gd name="T26" fmla="*/ 71 w 71"/>
                <a:gd name="T27" fmla="*/ 2 h 44"/>
                <a:gd name="T28" fmla="*/ 71 w 71"/>
                <a:gd name="T29" fmla="*/ 2 h 44"/>
                <a:gd name="T30" fmla="*/ 71 w 71"/>
                <a:gd name="T31" fmla="*/ 2 h 44"/>
                <a:gd name="T32" fmla="*/ 71 w 71"/>
                <a:gd name="T33" fmla="*/ 0 h 44"/>
                <a:gd name="T34" fmla="*/ 71 w 71"/>
                <a:gd name="T35" fmla="*/ 0 h 44"/>
                <a:gd name="T36" fmla="*/ 66 w 71"/>
                <a:gd name="T37" fmla="*/ 8 h 44"/>
                <a:gd name="T38" fmla="*/ 59 w 71"/>
                <a:gd name="T39" fmla="*/ 15 h 44"/>
                <a:gd name="T40" fmla="*/ 52 w 71"/>
                <a:gd name="T41" fmla="*/ 21 h 44"/>
                <a:gd name="T42" fmla="*/ 45 w 71"/>
                <a:gd name="T43" fmla="*/ 26 h 44"/>
                <a:gd name="T44" fmla="*/ 36 w 71"/>
                <a:gd name="T45" fmla="*/ 32 h 44"/>
                <a:gd name="T46" fmla="*/ 28 w 71"/>
                <a:gd name="T47" fmla="*/ 35 h 44"/>
                <a:gd name="T48" fmla="*/ 19 w 71"/>
                <a:gd name="T49" fmla="*/ 39 h 44"/>
                <a:gd name="T50" fmla="*/ 9 w 71"/>
                <a:gd name="T51" fmla="*/ 41 h 44"/>
                <a:gd name="T52" fmla="*/ 0 w 71"/>
                <a:gd name="T53" fmla="*/ 42 h 44"/>
                <a:gd name="T54" fmla="*/ 0 w 71"/>
                <a:gd name="T55" fmla="*/ 42 h 44"/>
                <a:gd name="T56" fmla="*/ 0 w 71"/>
                <a:gd name="T57" fmla="*/ 42 h 44"/>
                <a:gd name="T58" fmla="*/ 0 w 71"/>
                <a:gd name="T59" fmla="*/ 44 h 44"/>
                <a:gd name="T60" fmla="*/ 0 w 71"/>
                <a:gd name="T61" fmla="*/ 44 h 44"/>
                <a:gd name="T62" fmla="*/ 2 w 71"/>
                <a:gd name="T63" fmla="*/ 44 h 44"/>
                <a:gd name="T64" fmla="*/ 2 w 71"/>
                <a:gd name="T65" fmla="*/ 44 h 44"/>
                <a:gd name="T66" fmla="*/ 2 w 71"/>
                <a:gd name="T67" fmla="*/ 44 h 44"/>
                <a:gd name="T68" fmla="*/ 2 w 71"/>
                <a:gd name="T6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4">
                  <a:moveTo>
                    <a:pt x="2" y="44"/>
                  </a:moveTo>
                  <a:lnTo>
                    <a:pt x="9" y="42"/>
                  </a:lnTo>
                  <a:lnTo>
                    <a:pt x="19" y="39"/>
                  </a:lnTo>
                  <a:lnTo>
                    <a:pt x="28" y="36"/>
                  </a:lnTo>
                  <a:lnTo>
                    <a:pt x="36" y="32"/>
                  </a:lnTo>
                  <a:lnTo>
                    <a:pt x="45" y="26"/>
                  </a:lnTo>
                  <a:lnTo>
                    <a:pt x="52" y="21"/>
                  </a:lnTo>
                  <a:lnTo>
                    <a:pt x="59" y="15"/>
                  </a:lnTo>
                  <a:lnTo>
                    <a:pt x="66" y="8"/>
                  </a:lnTo>
                  <a:lnTo>
                    <a:pt x="69" y="2"/>
                  </a:lnTo>
                  <a:lnTo>
                    <a:pt x="69" y="2"/>
                  </a:lnTo>
                  <a:lnTo>
                    <a:pt x="71" y="2"/>
                  </a:lnTo>
                  <a:lnTo>
                    <a:pt x="71" y="2"/>
                  </a:lnTo>
                  <a:lnTo>
                    <a:pt x="71" y="2"/>
                  </a:lnTo>
                  <a:lnTo>
                    <a:pt x="71" y="2"/>
                  </a:lnTo>
                  <a:lnTo>
                    <a:pt x="71" y="2"/>
                  </a:lnTo>
                  <a:lnTo>
                    <a:pt x="71" y="0"/>
                  </a:lnTo>
                  <a:lnTo>
                    <a:pt x="71" y="0"/>
                  </a:lnTo>
                  <a:lnTo>
                    <a:pt x="66" y="8"/>
                  </a:lnTo>
                  <a:lnTo>
                    <a:pt x="59" y="15"/>
                  </a:lnTo>
                  <a:lnTo>
                    <a:pt x="52" y="21"/>
                  </a:lnTo>
                  <a:lnTo>
                    <a:pt x="45" y="26"/>
                  </a:lnTo>
                  <a:lnTo>
                    <a:pt x="36" y="32"/>
                  </a:lnTo>
                  <a:lnTo>
                    <a:pt x="28" y="35"/>
                  </a:lnTo>
                  <a:lnTo>
                    <a:pt x="19" y="39"/>
                  </a:lnTo>
                  <a:lnTo>
                    <a:pt x="9" y="41"/>
                  </a:lnTo>
                  <a:lnTo>
                    <a:pt x="0" y="42"/>
                  </a:lnTo>
                  <a:lnTo>
                    <a:pt x="0" y="42"/>
                  </a:lnTo>
                  <a:lnTo>
                    <a:pt x="0" y="42"/>
                  </a:lnTo>
                  <a:lnTo>
                    <a:pt x="0" y="44"/>
                  </a:lnTo>
                  <a:lnTo>
                    <a:pt x="0" y="44"/>
                  </a:lnTo>
                  <a:lnTo>
                    <a:pt x="2" y="44"/>
                  </a:lnTo>
                  <a:lnTo>
                    <a:pt x="2" y="44"/>
                  </a:lnTo>
                  <a:lnTo>
                    <a:pt x="2" y="44"/>
                  </a:lnTo>
                  <a:lnTo>
                    <a:pt x="2" y="44"/>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2" name="Freeform 1912"/>
            <p:cNvSpPr>
              <a:spLocks/>
            </p:cNvSpPr>
            <p:nvPr/>
          </p:nvSpPr>
          <p:spPr bwMode="auto">
            <a:xfrm>
              <a:off x="3865" y="2625"/>
              <a:ext cx="74" cy="43"/>
            </a:xfrm>
            <a:custGeom>
              <a:avLst/>
              <a:gdLst>
                <a:gd name="T0" fmla="*/ 3 w 74"/>
                <a:gd name="T1" fmla="*/ 43 h 43"/>
                <a:gd name="T2" fmla="*/ 12 w 74"/>
                <a:gd name="T3" fmla="*/ 42 h 43"/>
                <a:gd name="T4" fmla="*/ 22 w 74"/>
                <a:gd name="T5" fmla="*/ 40 h 43"/>
                <a:gd name="T6" fmla="*/ 31 w 74"/>
                <a:gd name="T7" fmla="*/ 36 h 43"/>
                <a:gd name="T8" fmla="*/ 39 w 74"/>
                <a:gd name="T9" fmla="*/ 33 h 43"/>
                <a:gd name="T10" fmla="*/ 48 w 74"/>
                <a:gd name="T11" fmla="*/ 27 h 43"/>
                <a:gd name="T12" fmla="*/ 55 w 74"/>
                <a:gd name="T13" fmla="*/ 22 h 43"/>
                <a:gd name="T14" fmla="*/ 62 w 74"/>
                <a:gd name="T15" fmla="*/ 16 h 43"/>
                <a:gd name="T16" fmla="*/ 69 w 74"/>
                <a:gd name="T17" fmla="*/ 9 h 43"/>
                <a:gd name="T18" fmla="*/ 74 w 74"/>
                <a:gd name="T19" fmla="*/ 1 h 43"/>
                <a:gd name="T20" fmla="*/ 74 w 74"/>
                <a:gd name="T21" fmla="*/ 1 h 43"/>
                <a:gd name="T22" fmla="*/ 74 w 74"/>
                <a:gd name="T23" fmla="*/ 1 h 43"/>
                <a:gd name="T24" fmla="*/ 74 w 74"/>
                <a:gd name="T25" fmla="*/ 1 h 43"/>
                <a:gd name="T26" fmla="*/ 74 w 74"/>
                <a:gd name="T27" fmla="*/ 1 h 43"/>
                <a:gd name="T28" fmla="*/ 74 w 74"/>
                <a:gd name="T29" fmla="*/ 1 h 43"/>
                <a:gd name="T30" fmla="*/ 74 w 74"/>
                <a:gd name="T31" fmla="*/ 0 h 43"/>
                <a:gd name="T32" fmla="*/ 74 w 74"/>
                <a:gd name="T33" fmla="*/ 0 h 43"/>
                <a:gd name="T34" fmla="*/ 74 w 74"/>
                <a:gd name="T35" fmla="*/ 0 h 43"/>
                <a:gd name="T36" fmla="*/ 74 w 74"/>
                <a:gd name="T37" fmla="*/ 0 h 43"/>
                <a:gd name="T38" fmla="*/ 68 w 74"/>
                <a:gd name="T39" fmla="*/ 9 h 43"/>
                <a:gd name="T40" fmla="*/ 62 w 74"/>
                <a:gd name="T41" fmla="*/ 14 h 43"/>
                <a:gd name="T42" fmla="*/ 55 w 74"/>
                <a:gd name="T43" fmla="*/ 22 h 43"/>
                <a:gd name="T44" fmla="*/ 48 w 74"/>
                <a:gd name="T45" fmla="*/ 27 h 43"/>
                <a:gd name="T46" fmla="*/ 39 w 74"/>
                <a:gd name="T47" fmla="*/ 32 h 43"/>
                <a:gd name="T48" fmla="*/ 31 w 74"/>
                <a:gd name="T49" fmla="*/ 36 h 43"/>
                <a:gd name="T50" fmla="*/ 22 w 74"/>
                <a:gd name="T51" fmla="*/ 39 h 43"/>
                <a:gd name="T52" fmla="*/ 12 w 74"/>
                <a:gd name="T53" fmla="*/ 42 h 43"/>
                <a:gd name="T54" fmla="*/ 2 w 74"/>
                <a:gd name="T55" fmla="*/ 43 h 43"/>
                <a:gd name="T56" fmla="*/ 0 w 74"/>
                <a:gd name="T57" fmla="*/ 43 h 43"/>
                <a:gd name="T58" fmla="*/ 2 w 74"/>
                <a:gd name="T59" fmla="*/ 43 h 43"/>
                <a:gd name="T60" fmla="*/ 2 w 74"/>
                <a:gd name="T61" fmla="*/ 43 h 43"/>
                <a:gd name="T62" fmla="*/ 2 w 74"/>
                <a:gd name="T63" fmla="*/ 43 h 43"/>
                <a:gd name="T64" fmla="*/ 2 w 74"/>
                <a:gd name="T65" fmla="*/ 43 h 43"/>
                <a:gd name="T66" fmla="*/ 2 w 74"/>
                <a:gd name="T67" fmla="*/ 43 h 43"/>
                <a:gd name="T68" fmla="*/ 2 w 74"/>
                <a:gd name="T69" fmla="*/ 43 h 43"/>
                <a:gd name="T70" fmla="*/ 3 w 74"/>
                <a:gd name="T71" fmla="*/ 43 h 43"/>
                <a:gd name="T72" fmla="*/ 3 w 74"/>
                <a:gd name="T7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43">
                  <a:moveTo>
                    <a:pt x="3" y="43"/>
                  </a:moveTo>
                  <a:lnTo>
                    <a:pt x="12" y="42"/>
                  </a:lnTo>
                  <a:lnTo>
                    <a:pt x="22" y="40"/>
                  </a:lnTo>
                  <a:lnTo>
                    <a:pt x="31" y="36"/>
                  </a:lnTo>
                  <a:lnTo>
                    <a:pt x="39" y="33"/>
                  </a:lnTo>
                  <a:lnTo>
                    <a:pt x="48" y="27"/>
                  </a:lnTo>
                  <a:lnTo>
                    <a:pt x="55" y="22"/>
                  </a:lnTo>
                  <a:lnTo>
                    <a:pt x="62" y="16"/>
                  </a:lnTo>
                  <a:lnTo>
                    <a:pt x="69" y="9"/>
                  </a:lnTo>
                  <a:lnTo>
                    <a:pt x="74" y="1"/>
                  </a:lnTo>
                  <a:lnTo>
                    <a:pt x="74" y="1"/>
                  </a:lnTo>
                  <a:lnTo>
                    <a:pt x="74" y="1"/>
                  </a:lnTo>
                  <a:lnTo>
                    <a:pt x="74" y="1"/>
                  </a:lnTo>
                  <a:lnTo>
                    <a:pt x="74" y="1"/>
                  </a:lnTo>
                  <a:lnTo>
                    <a:pt x="74" y="1"/>
                  </a:lnTo>
                  <a:lnTo>
                    <a:pt x="74" y="0"/>
                  </a:lnTo>
                  <a:lnTo>
                    <a:pt x="74" y="0"/>
                  </a:lnTo>
                  <a:lnTo>
                    <a:pt x="74" y="0"/>
                  </a:lnTo>
                  <a:lnTo>
                    <a:pt x="74" y="0"/>
                  </a:lnTo>
                  <a:lnTo>
                    <a:pt x="68" y="9"/>
                  </a:lnTo>
                  <a:lnTo>
                    <a:pt x="62" y="14"/>
                  </a:lnTo>
                  <a:lnTo>
                    <a:pt x="55" y="22"/>
                  </a:lnTo>
                  <a:lnTo>
                    <a:pt x="48" y="27"/>
                  </a:lnTo>
                  <a:lnTo>
                    <a:pt x="39" y="32"/>
                  </a:lnTo>
                  <a:lnTo>
                    <a:pt x="31" y="36"/>
                  </a:lnTo>
                  <a:lnTo>
                    <a:pt x="22" y="39"/>
                  </a:lnTo>
                  <a:lnTo>
                    <a:pt x="12" y="42"/>
                  </a:lnTo>
                  <a:lnTo>
                    <a:pt x="2" y="43"/>
                  </a:lnTo>
                  <a:lnTo>
                    <a:pt x="0" y="43"/>
                  </a:lnTo>
                  <a:lnTo>
                    <a:pt x="2" y="43"/>
                  </a:lnTo>
                  <a:lnTo>
                    <a:pt x="2" y="43"/>
                  </a:lnTo>
                  <a:lnTo>
                    <a:pt x="2" y="43"/>
                  </a:lnTo>
                  <a:lnTo>
                    <a:pt x="2" y="43"/>
                  </a:lnTo>
                  <a:lnTo>
                    <a:pt x="2" y="43"/>
                  </a:lnTo>
                  <a:lnTo>
                    <a:pt x="2" y="43"/>
                  </a:lnTo>
                  <a:lnTo>
                    <a:pt x="3" y="43"/>
                  </a:lnTo>
                  <a:lnTo>
                    <a:pt x="3" y="43"/>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3" name="Freeform 1913"/>
            <p:cNvSpPr>
              <a:spLocks/>
            </p:cNvSpPr>
            <p:nvPr/>
          </p:nvSpPr>
          <p:spPr bwMode="auto">
            <a:xfrm>
              <a:off x="3864" y="2624"/>
              <a:ext cx="76" cy="44"/>
            </a:xfrm>
            <a:custGeom>
              <a:avLst/>
              <a:gdLst>
                <a:gd name="T0" fmla="*/ 1 w 76"/>
                <a:gd name="T1" fmla="*/ 44 h 44"/>
                <a:gd name="T2" fmla="*/ 3 w 76"/>
                <a:gd name="T3" fmla="*/ 44 h 44"/>
                <a:gd name="T4" fmla="*/ 13 w 76"/>
                <a:gd name="T5" fmla="*/ 43 h 44"/>
                <a:gd name="T6" fmla="*/ 23 w 76"/>
                <a:gd name="T7" fmla="*/ 40 h 44"/>
                <a:gd name="T8" fmla="*/ 32 w 76"/>
                <a:gd name="T9" fmla="*/ 37 h 44"/>
                <a:gd name="T10" fmla="*/ 40 w 76"/>
                <a:gd name="T11" fmla="*/ 33 h 44"/>
                <a:gd name="T12" fmla="*/ 49 w 76"/>
                <a:gd name="T13" fmla="*/ 28 h 44"/>
                <a:gd name="T14" fmla="*/ 56 w 76"/>
                <a:gd name="T15" fmla="*/ 23 h 44"/>
                <a:gd name="T16" fmla="*/ 63 w 76"/>
                <a:gd name="T17" fmla="*/ 15 h 44"/>
                <a:gd name="T18" fmla="*/ 69 w 76"/>
                <a:gd name="T19" fmla="*/ 10 h 44"/>
                <a:gd name="T20" fmla="*/ 75 w 76"/>
                <a:gd name="T21" fmla="*/ 1 h 44"/>
                <a:gd name="T22" fmla="*/ 75 w 76"/>
                <a:gd name="T23" fmla="*/ 1 h 44"/>
                <a:gd name="T24" fmla="*/ 75 w 76"/>
                <a:gd name="T25" fmla="*/ 1 h 44"/>
                <a:gd name="T26" fmla="*/ 75 w 76"/>
                <a:gd name="T27" fmla="*/ 1 h 44"/>
                <a:gd name="T28" fmla="*/ 75 w 76"/>
                <a:gd name="T29" fmla="*/ 1 h 44"/>
                <a:gd name="T30" fmla="*/ 76 w 76"/>
                <a:gd name="T31" fmla="*/ 0 h 44"/>
                <a:gd name="T32" fmla="*/ 76 w 76"/>
                <a:gd name="T33" fmla="*/ 0 h 44"/>
                <a:gd name="T34" fmla="*/ 76 w 76"/>
                <a:gd name="T35" fmla="*/ 0 h 44"/>
                <a:gd name="T36" fmla="*/ 76 w 76"/>
                <a:gd name="T37" fmla="*/ 0 h 44"/>
                <a:gd name="T38" fmla="*/ 76 w 76"/>
                <a:gd name="T39" fmla="*/ 0 h 44"/>
                <a:gd name="T40" fmla="*/ 75 w 76"/>
                <a:gd name="T41" fmla="*/ 1 h 44"/>
                <a:gd name="T42" fmla="*/ 69 w 76"/>
                <a:gd name="T43" fmla="*/ 8 h 44"/>
                <a:gd name="T44" fmla="*/ 63 w 76"/>
                <a:gd name="T45" fmla="*/ 15 h 44"/>
                <a:gd name="T46" fmla="*/ 56 w 76"/>
                <a:gd name="T47" fmla="*/ 23 h 44"/>
                <a:gd name="T48" fmla="*/ 47 w 76"/>
                <a:gd name="T49" fmla="*/ 27 h 44"/>
                <a:gd name="T50" fmla="*/ 40 w 76"/>
                <a:gd name="T51" fmla="*/ 33 h 44"/>
                <a:gd name="T52" fmla="*/ 32 w 76"/>
                <a:gd name="T53" fmla="*/ 37 h 44"/>
                <a:gd name="T54" fmla="*/ 23 w 76"/>
                <a:gd name="T55" fmla="*/ 40 h 44"/>
                <a:gd name="T56" fmla="*/ 13 w 76"/>
                <a:gd name="T57" fmla="*/ 43 h 44"/>
                <a:gd name="T58" fmla="*/ 3 w 76"/>
                <a:gd name="T59" fmla="*/ 44 h 44"/>
                <a:gd name="T60" fmla="*/ 0 w 76"/>
                <a:gd name="T61" fmla="*/ 44 h 44"/>
                <a:gd name="T62" fmla="*/ 0 w 76"/>
                <a:gd name="T63" fmla="*/ 44 h 44"/>
                <a:gd name="T64" fmla="*/ 0 w 76"/>
                <a:gd name="T65" fmla="*/ 44 h 44"/>
                <a:gd name="T66" fmla="*/ 0 w 76"/>
                <a:gd name="T67" fmla="*/ 44 h 44"/>
                <a:gd name="T68" fmla="*/ 1 w 76"/>
                <a:gd name="T69" fmla="*/ 44 h 44"/>
                <a:gd name="T70" fmla="*/ 1 w 76"/>
                <a:gd name="T71" fmla="*/ 44 h 44"/>
                <a:gd name="T72" fmla="*/ 1 w 76"/>
                <a:gd name="T73" fmla="*/ 44 h 44"/>
                <a:gd name="T74" fmla="*/ 1 w 76"/>
                <a:gd name="T75" fmla="*/ 44 h 44"/>
                <a:gd name="T76" fmla="*/ 1 w 76"/>
                <a:gd name="T7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44">
                  <a:moveTo>
                    <a:pt x="1" y="44"/>
                  </a:moveTo>
                  <a:lnTo>
                    <a:pt x="3" y="44"/>
                  </a:lnTo>
                  <a:lnTo>
                    <a:pt x="13" y="43"/>
                  </a:lnTo>
                  <a:lnTo>
                    <a:pt x="23" y="40"/>
                  </a:lnTo>
                  <a:lnTo>
                    <a:pt x="32" y="37"/>
                  </a:lnTo>
                  <a:lnTo>
                    <a:pt x="40" y="33"/>
                  </a:lnTo>
                  <a:lnTo>
                    <a:pt x="49" y="28"/>
                  </a:lnTo>
                  <a:lnTo>
                    <a:pt x="56" y="23"/>
                  </a:lnTo>
                  <a:lnTo>
                    <a:pt x="63" y="15"/>
                  </a:lnTo>
                  <a:lnTo>
                    <a:pt x="69" y="10"/>
                  </a:lnTo>
                  <a:lnTo>
                    <a:pt x="75" y="1"/>
                  </a:lnTo>
                  <a:lnTo>
                    <a:pt x="75" y="1"/>
                  </a:lnTo>
                  <a:lnTo>
                    <a:pt x="75" y="1"/>
                  </a:lnTo>
                  <a:lnTo>
                    <a:pt x="75" y="1"/>
                  </a:lnTo>
                  <a:lnTo>
                    <a:pt x="75" y="1"/>
                  </a:lnTo>
                  <a:lnTo>
                    <a:pt x="76" y="0"/>
                  </a:lnTo>
                  <a:lnTo>
                    <a:pt x="76" y="0"/>
                  </a:lnTo>
                  <a:lnTo>
                    <a:pt x="76" y="0"/>
                  </a:lnTo>
                  <a:lnTo>
                    <a:pt x="76" y="0"/>
                  </a:lnTo>
                  <a:lnTo>
                    <a:pt x="76" y="0"/>
                  </a:lnTo>
                  <a:lnTo>
                    <a:pt x="75" y="1"/>
                  </a:lnTo>
                  <a:lnTo>
                    <a:pt x="69" y="8"/>
                  </a:lnTo>
                  <a:lnTo>
                    <a:pt x="63" y="15"/>
                  </a:lnTo>
                  <a:lnTo>
                    <a:pt x="56" y="23"/>
                  </a:lnTo>
                  <a:lnTo>
                    <a:pt x="47" y="27"/>
                  </a:lnTo>
                  <a:lnTo>
                    <a:pt x="40" y="33"/>
                  </a:lnTo>
                  <a:lnTo>
                    <a:pt x="32" y="37"/>
                  </a:lnTo>
                  <a:lnTo>
                    <a:pt x="23" y="40"/>
                  </a:lnTo>
                  <a:lnTo>
                    <a:pt x="13" y="43"/>
                  </a:lnTo>
                  <a:lnTo>
                    <a:pt x="3" y="44"/>
                  </a:lnTo>
                  <a:lnTo>
                    <a:pt x="0" y="44"/>
                  </a:lnTo>
                  <a:lnTo>
                    <a:pt x="0" y="44"/>
                  </a:lnTo>
                  <a:lnTo>
                    <a:pt x="0" y="44"/>
                  </a:lnTo>
                  <a:lnTo>
                    <a:pt x="0" y="44"/>
                  </a:lnTo>
                  <a:lnTo>
                    <a:pt x="1" y="44"/>
                  </a:lnTo>
                  <a:lnTo>
                    <a:pt x="1" y="44"/>
                  </a:lnTo>
                  <a:lnTo>
                    <a:pt x="1" y="44"/>
                  </a:lnTo>
                  <a:lnTo>
                    <a:pt x="1" y="44"/>
                  </a:lnTo>
                  <a:lnTo>
                    <a:pt x="1" y="44"/>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4" name="Freeform 1914"/>
            <p:cNvSpPr>
              <a:spLocks/>
            </p:cNvSpPr>
            <p:nvPr/>
          </p:nvSpPr>
          <p:spPr bwMode="auto">
            <a:xfrm>
              <a:off x="3863" y="2621"/>
              <a:ext cx="77" cy="47"/>
            </a:xfrm>
            <a:custGeom>
              <a:avLst/>
              <a:gdLst>
                <a:gd name="T0" fmla="*/ 1 w 77"/>
                <a:gd name="T1" fmla="*/ 47 h 47"/>
                <a:gd name="T2" fmla="*/ 4 w 77"/>
                <a:gd name="T3" fmla="*/ 47 h 47"/>
                <a:gd name="T4" fmla="*/ 14 w 77"/>
                <a:gd name="T5" fmla="*/ 46 h 47"/>
                <a:gd name="T6" fmla="*/ 24 w 77"/>
                <a:gd name="T7" fmla="*/ 43 h 47"/>
                <a:gd name="T8" fmla="*/ 33 w 77"/>
                <a:gd name="T9" fmla="*/ 40 h 47"/>
                <a:gd name="T10" fmla="*/ 41 w 77"/>
                <a:gd name="T11" fmla="*/ 36 h 47"/>
                <a:gd name="T12" fmla="*/ 48 w 77"/>
                <a:gd name="T13" fmla="*/ 30 h 47"/>
                <a:gd name="T14" fmla="*/ 57 w 77"/>
                <a:gd name="T15" fmla="*/ 26 h 47"/>
                <a:gd name="T16" fmla="*/ 64 w 77"/>
                <a:gd name="T17" fmla="*/ 18 h 47"/>
                <a:gd name="T18" fmla="*/ 70 w 77"/>
                <a:gd name="T19" fmla="*/ 11 h 47"/>
                <a:gd name="T20" fmla="*/ 76 w 77"/>
                <a:gd name="T21" fmla="*/ 4 h 47"/>
                <a:gd name="T22" fmla="*/ 77 w 77"/>
                <a:gd name="T23" fmla="*/ 3 h 47"/>
                <a:gd name="T24" fmla="*/ 77 w 77"/>
                <a:gd name="T25" fmla="*/ 3 h 47"/>
                <a:gd name="T26" fmla="*/ 77 w 77"/>
                <a:gd name="T27" fmla="*/ 1 h 47"/>
                <a:gd name="T28" fmla="*/ 77 w 77"/>
                <a:gd name="T29" fmla="*/ 1 h 47"/>
                <a:gd name="T30" fmla="*/ 77 w 77"/>
                <a:gd name="T31" fmla="*/ 1 h 47"/>
                <a:gd name="T32" fmla="*/ 77 w 77"/>
                <a:gd name="T33" fmla="*/ 1 h 47"/>
                <a:gd name="T34" fmla="*/ 77 w 77"/>
                <a:gd name="T35" fmla="*/ 1 h 47"/>
                <a:gd name="T36" fmla="*/ 77 w 77"/>
                <a:gd name="T37" fmla="*/ 1 h 47"/>
                <a:gd name="T38" fmla="*/ 77 w 77"/>
                <a:gd name="T39" fmla="*/ 0 h 47"/>
                <a:gd name="T40" fmla="*/ 76 w 77"/>
                <a:gd name="T41" fmla="*/ 4 h 47"/>
                <a:gd name="T42" fmla="*/ 70 w 77"/>
                <a:gd name="T43" fmla="*/ 11 h 47"/>
                <a:gd name="T44" fmla="*/ 63 w 77"/>
                <a:gd name="T45" fmla="*/ 18 h 47"/>
                <a:gd name="T46" fmla="*/ 56 w 77"/>
                <a:gd name="T47" fmla="*/ 24 h 47"/>
                <a:gd name="T48" fmla="*/ 48 w 77"/>
                <a:gd name="T49" fmla="*/ 30 h 47"/>
                <a:gd name="T50" fmla="*/ 41 w 77"/>
                <a:gd name="T51" fmla="*/ 36 h 47"/>
                <a:gd name="T52" fmla="*/ 33 w 77"/>
                <a:gd name="T53" fmla="*/ 38 h 47"/>
                <a:gd name="T54" fmla="*/ 24 w 77"/>
                <a:gd name="T55" fmla="*/ 43 h 47"/>
                <a:gd name="T56" fmla="*/ 14 w 77"/>
                <a:gd name="T57" fmla="*/ 44 h 47"/>
                <a:gd name="T58" fmla="*/ 4 w 77"/>
                <a:gd name="T59" fmla="*/ 46 h 47"/>
                <a:gd name="T60" fmla="*/ 0 w 77"/>
                <a:gd name="T61" fmla="*/ 47 h 47"/>
                <a:gd name="T62" fmla="*/ 0 w 77"/>
                <a:gd name="T63" fmla="*/ 47 h 47"/>
                <a:gd name="T64" fmla="*/ 0 w 77"/>
                <a:gd name="T65" fmla="*/ 47 h 47"/>
                <a:gd name="T66" fmla="*/ 0 w 77"/>
                <a:gd name="T67" fmla="*/ 47 h 47"/>
                <a:gd name="T68" fmla="*/ 0 w 77"/>
                <a:gd name="T69" fmla="*/ 47 h 47"/>
                <a:gd name="T70" fmla="*/ 0 w 77"/>
                <a:gd name="T71" fmla="*/ 47 h 47"/>
                <a:gd name="T72" fmla="*/ 1 w 77"/>
                <a:gd name="T73" fmla="*/ 47 h 47"/>
                <a:gd name="T74" fmla="*/ 1 w 77"/>
                <a:gd name="T75" fmla="*/ 47 h 47"/>
                <a:gd name="T76" fmla="*/ 1 w 77"/>
                <a:gd name="T7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47">
                  <a:moveTo>
                    <a:pt x="1" y="47"/>
                  </a:moveTo>
                  <a:lnTo>
                    <a:pt x="4" y="47"/>
                  </a:lnTo>
                  <a:lnTo>
                    <a:pt x="14" y="46"/>
                  </a:lnTo>
                  <a:lnTo>
                    <a:pt x="24" y="43"/>
                  </a:lnTo>
                  <a:lnTo>
                    <a:pt x="33" y="40"/>
                  </a:lnTo>
                  <a:lnTo>
                    <a:pt x="41" y="36"/>
                  </a:lnTo>
                  <a:lnTo>
                    <a:pt x="48" y="30"/>
                  </a:lnTo>
                  <a:lnTo>
                    <a:pt x="57" y="26"/>
                  </a:lnTo>
                  <a:lnTo>
                    <a:pt x="64" y="18"/>
                  </a:lnTo>
                  <a:lnTo>
                    <a:pt x="70" y="11"/>
                  </a:lnTo>
                  <a:lnTo>
                    <a:pt x="76" y="4"/>
                  </a:lnTo>
                  <a:lnTo>
                    <a:pt x="77" y="3"/>
                  </a:lnTo>
                  <a:lnTo>
                    <a:pt x="77" y="3"/>
                  </a:lnTo>
                  <a:lnTo>
                    <a:pt x="77" y="1"/>
                  </a:lnTo>
                  <a:lnTo>
                    <a:pt x="77" y="1"/>
                  </a:lnTo>
                  <a:lnTo>
                    <a:pt x="77" y="1"/>
                  </a:lnTo>
                  <a:lnTo>
                    <a:pt x="77" y="1"/>
                  </a:lnTo>
                  <a:lnTo>
                    <a:pt x="77" y="1"/>
                  </a:lnTo>
                  <a:lnTo>
                    <a:pt x="77" y="1"/>
                  </a:lnTo>
                  <a:lnTo>
                    <a:pt x="77" y="0"/>
                  </a:lnTo>
                  <a:lnTo>
                    <a:pt x="76" y="4"/>
                  </a:lnTo>
                  <a:lnTo>
                    <a:pt x="70" y="11"/>
                  </a:lnTo>
                  <a:lnTo>
                    <a:pt x="63" y="18"/>
                  </a:lnTo>
                  <a:lnTo>
                    <a:pt x="56" y="24"/>
                  </a:lnTo>
                  <a:lnTo>
                    <a:pt x="48" y="30"/>
                  </a:lnTo>
                  <a:lnTo>
                    <a:pt x="41" y="36"/>
                  </a:lnTo>
                  <a:lnTo>
                    <a:pt x="33" y="38"/>
                  </a:lnTo>
                  <a:lnTo>
                    <a:pt x="24" y="43"/>
                  </a:lnTo>
                  <a:lnTo>
                    <a:pt x="14" y="44"/>
                  </a:lnTo>
                  <a:lnTo>
                    <a:pt x="4" y="46"/>
                  </a:lnTo>
                  <a:lnTo>
                    <a:pt x="0" y="47"/>
                  </a:lnTo>
                  <a:lnTo>
                    <a:pt x="0" y="47"/>
                  </a:lnTo>
                  <a:lnTo>
                    <a:pt x="0" y="47"/>
                  </a:lnTo>
                  <a:lnTo>
                    <a:pt x="0" y="47"/>
                  </a:lnTo>
                  <a:lnTo>
                    <a:pt x="0" y="47"/>
                  </a:lnTo>
                  <a:lnTo>
                    <a:pt x="0" y="47"/>
                  </a:lnTo>
                  <a:lnTo>
                    <a:pt x="1" y="47"/>
                  </a:lnTo>
                  <a:lnTo>
                    <a:pt x="1" y="47"/>
                  </a:lnTo>
                  <a:lnTo>
                    <a:pt x="1" y="4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5" name="Freeform 1915"/>
            <p:cNvSpPr>
              <a:spLocks/>
            </p:cNvSpPr>
            <p:nvPr/>
          </p:nvSpPr>
          <p:spPr bwMode="auto">
            <a:xfrm>
              <a:off x="3861" y="2619"/>
              <a:ext cx="79" cy="49"/>
            </a:xfrm>
            <a:custGeom>
              <a:avLst/>
              <a:gdLst>
                <a:gd name="T0" fmla="*/ 2 w 79"/>
                <a:gd name="T1" fmla="*/ 49 h 49"/>
                <a:gd name="T2" fmla="*/ 6 w 79"/>
                <a:gd name="T3" fmla="*/ 48 h 49"/>
                <a:gd name="T4" fmla="*/ 16 w 79"/>
                <a:gd name="T5" fmla="*/ 46 h 49"/>
                <a:gd name="T6" fmla="*/ 26 w 79"/>
                <a:gd name="T7" fmla="*/ 45 h 49"/>
                <a:gd name="T8" fmla="*/ 35 w 79"/>
                <a:gd name="T9" fmla="*/ 40 h 49"/>
                <a:gd name="T10" fmla="*/ 43 w 79"/>
                <a:gd name="T11" fmla="*/ 38 h 49"/>
                <a:gd name="T12" fmla="*/ 50 w 79"/>
                <a:gd name="T13" fmla="*/ 32 h 49"/>
                <a:gd name="T14" fmla="*/ 58 w 79"/>
                <a:gd name="T15" fmla="*/ 26 h 49"/>
                <a:gd name="T16" fmla="*/ 65 w 79"/>
                <a:gd name="T17" fmla="*/ 20 h 49"/>
                <a:gd name="T18" fmla="*/ 72 w 79"/>
                <a:gd name="T19" fmla="*/ 13 h 49"/>
                <a:gd name="T20" fmla="*/ 78 w 79"/>
                <a:gd name="T21" fmla="*/ 6 h 49"/>
                <a:gd name="T22" fmla="*/ 79 w 79"/>
                <a:gd name="T23" fmla="*/ 2 h 49"/>
                <a:gd name="T24" fmla="*/ 79 w 79"/>
                <a:gd name="T25" fmla="*/ 2 h 49"/>
                <a:gd name="T26" fmla="*/ 79 w 79"/>
                <a:gd name="T27" fmla="*/ 2 h 49"/>
                <a:gd name="T28" fmla="*/ 79 w 79"/>
                <a:gd name="T29" fmla="*/ 2 h 49"/>
                <a:gd name="T30" fmla="*/ 79 w 79"/>
                <a:gd name="T31" fmla="*/ 2 h 49"/>
                <a:gd name="T32" fmla="*/ 79 w 79"/>
                <a:gd name="T33" fmla="*/ 2 h 49"/>
                <a:gd name="T34" fmla="*/ 79 w 79"/>
                <a:gd name="T35" fmla="*/ 2 h 49"/>
                <a:gd name="T36" fmla="*/ 79 w 79"/>
                <a:gd name="T37" fmla="*/ 0 h 49"/>
                <a:gd name="T38" fmla="*/ 79 w 79"/>
                <a:gd name="T39" fmla="*/ 0 h 49"/>
                <a:gd name="T40" fmla="*/ 76 w 79"/>
                <a:gd name="T41" fmla="*/ 6 h 49"/>
                <a:gd name="T42" fmla="*/ 71 w 79"/>
                <a:gd name="T43" fmla="*/ 13 h 49"/>
                <a:gd name="T44" fmla="*/ 65 w 79"/>
                <a:gd name="T45" fmla="*/ 20 h 49"/>
                <a:gd name="T46" fmla="*/ 58 w 79"/>
                <a:gd name="T47" fmla="*/ 26 h 49"/>
                <a:gd name="T48" fmla="*/ 50 w 79"/>
                <a:gd name="T49" fmla="*/ 32 h 49"/>
                <a:gd name="T50" fmla="*/ 43 w 79"/>
                <a:gd name="T51" fmla="*/ 36 h 49"/>
                <a:gd name="T52" fmla="*/ 35 w 79"/>
                <a:gd name="T53" fmla="*/ 40 h 49"/>
                <a:gd name="T54" fmla="*/ 25 w 79"/>
                <a:gd name="T55" fmla="*/ 43 h 49"/>
                <a:gd name="T56" fmla="*/ 16 w 79"/>
                <a:gd name="T57" fmla="*/ 46 h 49"/>
                <a:gd name="T58" fmla="*/ 6 w 79"/>
                <a:gd name="T59" fmla="*/ 48 h 49"/>
                <a:gd name="T60" fmla="*/ 0 w 79"/>
                <a:gd name="T61" fmla="*/ 48 h 49"/>
                <a:gd name="T62" fmla="*/ 0 w 79"/>
                <a:gd name="T63" fmla="*/ 48 h 49"/>
                <a:gd name="T64" fmla="*/ 0 w 79"/>
                <a:gd name="T65" fmla="*/ 48 h 49"/>
                <a:gd name="T66" fmla="*/ 0 w 79"/>
                <a:gd name="T67" fmla="*/ 48 h 49"/>
                <a:gd name="T68" fmla="*/ 0 w 79"/>
                <a:gd name="T69" fmla="*/ 48 h 49"/>
                <a:gd name="T70" fmla="*/ 0 w 79"/>
                <a:gd name="T71" fmla="*/ 49 h 49"/>
                <a:gd name="T72" fmla="*/ 0 w 79"/>
                <a:gd name="T73" fmla="*/ 49 h 49"/>
                <a:gd name="T74" fmla="*/ 2 w 79"/>
                <a:gd name="T75" fmla="*/ 49 h 49"/>
                <a:gd name="T76" fmla="*/ 2 w 79"/>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49">
                  <a:moveTo>
                    <a:pt x="2" y="49"/>
                  </a:moveTo>
                  <a:lnTo>
                    <a:pt x="6" y="48"/>
                  </a:lnTo>
                  <a:lnTo>
                    <a:pt x="16" y="46"/>
                  </a:lnTo>
                  <a:lnTo>
                    <a:pt x="26" y="45"/>
                  </a:lnTo>
                  <a:lnTo>
                    <a:pt x="35" y="40"/>
                  </a:lnTo>
                  <a:lnTo>
                    <a:pt x="43" y="38"/>
                  </a:lnTo>
                  <a:lnTo>
                    <a:pt x="50" y="32"/>
                  </a:lnTo>
                  <a:lnTo>
                    <a:pt x="58" y="26"/>
                  </a:lnTo>
                  <a:lnTo>
                    <a:pt x="65" y="20"/>
                  </a:lnTo>
                  <a:lnTo>
                    <a:pt x="72" y="13"/>
                  </a:lnTo>
                  <a:lnTo>
                    <a:pt x="78" y="6"/>
                  </a:lnTo>
                  <a:lnTo>
                    <a:pt x="79" y="2"/>
                  </a:lnTo>
                  <a:lnTo>
                    <a:pt x="79" y="2"/>
                  </a:lnTo>
                  <a:lnTo>
                    <a:pt x="79" y="2"/>
                  </a:lnTo>
                  <a:lnTo>
                    <a:pt x="79" y="2"/>
                  </a:lnTo>
                  <a:lnTo>
                    <a:pt x="79" y="2"/>
                  </a:lnTo>
                  <a:lnTo>
                    <a:pt x="79" y="2"/>
                  </a:lnTo>
                  <a:lnTo>
                    <a:pt x="79" y="2"/>
                  </a:lnTo>
                  <a:lnTo>
                    <a:pt x="79" y="0"/>
                  </a:lnTo>
                  <a:lnTo>
                    <a:pt x="79" y="0"/>
                  </a:lnTo>
                  <a:lnTo>
                    <a:pt x="76" y="6"/>
                  </a:lnTo>
                  <a:lnTo>
                    <a:pt x="71" y="13"/>
                  </a:lnTo>
                  <a:lnTo>
                    <a:pt x="65" y="20"/>
                  </a:lnTo>
                  <a:lnTo>
                    <a:pt x="58" y="26"/>
                  </a:lnTo>
                  <a:lnTo>
                    <a:pt x="50" y="32"/>
                  </a:lnTo>
                  <a:lnTo>
                    <a:pt x="43" y="36"/>
                  </a:lnTo>
                  <a:lnTo>
                    <a:pt x="35" y="40"/>
                  </a:lnTo>
                  <a:lnTo>
                    <a:pt x="25" y="43"/>
                  </a:lnTo>
                  <a:lnTo>
                    <a:pt x="16" y="46"/>
                  </a:lnTo>
                  <a:lnTo>
                    <a:pt x="6" y="48"/>
                  </a:lnTo>
                  <a:lnTo>
                    <a:pt x="0" y="48"/>
                  </a:lnTo>
                  <a:lnTo>
                    <a:pt x="0" y="48"/>
                  </a:lnTo>
                  <a:lnTo>
                    <a:pt x="0" y="48"/>
                  </a:lnTo>
                  <a:lnTo>
                    <a:pt x="0" y="48"/>
                  </a:lnTo>
                  <a:lnTo>
                    <a:pt x="0" y="48"/>
                  </a:lnTo>
                  <a:lnTo>
                    <a:pt x="0" y="49"/>
                  </a:lnTo>
                  <a:lnTo>
                    <a:pt x="0" y="49"/>
                  </a:lnTo>
                  <a:lnTo>
                    <a:pt x="2" y="49"/>
                  </a:lnTo>
                  <a:lnTo>
                    <a:pt x="2"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6" name="Freeform 1916"/>
            <p:cNvSpPr>
              <a:spLocks/>
            </p:cNvSpPr>
            <p:nvPr/>
          </p:nvSpPr>
          <p:spPr bwMode="auto">
            <a:xfrm>
              <a:off x="3860" y="2618"/>
              <a:ext cx="82" cy="49"/>
            </a:xfrm>
            <a:custGeom>
              <a:avLst/>
              <a:gdLst>
                <a:gd name="T0" fmla="*/ 1 w 82"/>
                <a:gd name="T1" fmla="*/ 49 h 49"/>
                <a:gd name="T2" fmla="*/ 7 w 82"/>
                <a:gd name="T3" fmla="*/ 49 h 49"/>
                <a:gd name="T4" fmla="*/ 17 w 82"/>
                <a:gd name="T5" fmla="*/ 47 h 49"/>
                <a:gd name="T6" fmla="*/ 26 w 82"/>
                <a:gd name="T7" fmla="*/ 44 h 49"/>
                <a:gd name="T8" fmla="*/ 36 w 82"/>
                <a:gd name="T9" fmla="*/ 41 h 49"/>
                <a:gd name="T10" fmla="*/ 44 w 82"/>
                <a:gd name="T11" fmla="*/ 37 h 49"/>
                <a:gd name="T12" fmla="*/ 51 w 82"/>
                <a:gd name="T13" fmla="*/ 33 h 49"/>
                <a:gd name="T14" fmla="*/ 59 w 82"/>
                <a:gd name="T15" fmla="*/ 27 h 49"/>
                <a:gd name="T16" fmla="*/ 66 w 82"/>
                <a:gd name="T17" fmla="*/ 21 h 49"/>
                <a:gd name="T18" fmla="*/ 72 w 82"/>
                <a:gd name="T19" fmla="*/ 14 h 49"/>
                <a:gd name="T20" fmla="*/ 77 w 82"/>
                <a:gd name="T21" fmla="*/ 7 h 49"/>
                <a:gd name="T22" fmla="*/ 80 w 82"/>
                <a:gd name="T23" fmla="*/ 1 h 49"/>
                <a:gd name="T24" fmla="*/ 80 w 82"/>
                <a:gd name="T25" fmla="*/ 1 h 49"/>
                <a:gd name="T26" fmla="*/ 80 w 82"/>
                <a:gd name="T27" fmla="*/ 1 h 49"/>
                <a:gd name="T28" fmla="*/ 80 w 82"/>
                <a:gd name="T29" fmla="*/ 1 h 49"/>
                <a:gd name="T30" fmla="*/ 80 w 82"/>
                <a:gd name="T31" fmla="*/ 1 h 49"/>
                <a:gd name="T32" fmla="*/ 82 w 82"/>
                <a:gd name="T33" fmla="*/ 1 h 49"/>
                <a:gd name="T34" fmla="*/ 82 w 82"/>
                <a:gd name="T35" fmla="*/ 1 h 49"/>
                <a:gd name="T36" fmla="*/ 82 w 82"/>
                <a:gd name="T37" fmla="*/ 0 h 49"/>
                <a:gd name="T38" fmla="*/ 82 w 82"/>
                <a:gd name="T39" fmla="*/ 0 h 49"/>
                <a:gd name="T40" fmla="*/ 77 w 82"/>
                <a:gd name="T41" fmla="*/ 6 h 49"/>
                <a:gd name="T42" fmla="*/ 72 w 82"/>
                <a:gd name="T43" fmla="*/ 14 h 49"/>
                <a:gd name="T44" fmla="*/ 66 w 82"/>
                <a:gd name="T45" fmla="*/ 20 h 49"/>
                <a:gd name="T46" fmla="*/ 59 w 82"/>
                <a:gd name="T47" fmla="*/ 27 h 49"/>
                <a:gd name="T48" fmla="*/ 51 w 82"/>
                <a:gd name="T49" fmla="*/ 33 h 49"/>
                <a:gd name="T50" fmla="*/ 43 w 82"/>
                <a:gd name="T51" fmla="*/ 37 h 49"/>
                <a:gd name="T52" fmla="*/ 34 w 82"/>
                <a:gd name="T53" fmla="*/ 41 h 49"/>
                <a:gd name="T54" fmla="*/ 26 w 82"/>
                <a:gd name="T55" fmla="*/ 44 h 49"/>
                <a:gd name="T56" fmla="*/ 17 w 82"/>
                <a:gd name="T57" fmla="*/ 47 h 49"/>
                <a:gd name="T58" fmla="*/ 7 w 82"/>
                <a:gd name="T59" fmla="*/ 49 h 49"/>
                <a:gd name="T60" fmla="*/ 0 w 82"/>
                <a:gd name="T61" fmla="*/ 49 h 49"/>
                <a:gd name="T62" fmla="*/ 0 w 82"/>
                <a:gd name="T63" fmla="*/ 49 h 49"/>
                <a:gd name="T64" fmla="*/ 0 w 82"/>
                <a:gd name="T65" fmla="*/ 49 h 49"/>
                <a:gd name="T66" fmla="*/ 0 w 82"/>
                <a:gd name="T67" fmla="*/ 49 h 49"/>
                <a:gd name="T68" fmla="*/ 0 w 82"/>
                <a:gd name="T69" fmla="*/ 49 h 49"/>
                <a:gd name="T70" fmla="*/ 0 w 82"/>
                <a:gd name="T71" fmla="*/ 49 h 49"/>
                <a:gd name="T72" fmla="*/ 0 w 82"/>
                <a:gd name="T73" fmla="*/ 49 h 49"/>
                <a:gd name="T74" fmla="*/ 0 w 82"/>
                <a:gd name="T75" fmla="*/ 49 h 49"/>
                <a:gd name="T76" fmla="*/ 1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1" y="49"/>
                  </a:moveTo>
                  <a:lnTo>
                    <a:pt x="7" y="49"/>
                  </a:lnTo>
                  <a:lnTo>
                    <a:pt x="17" y="47"/>
                  </a:lnTo>
                  <a:lnTo>
                    <a:pt x="26" y="44"/>
                  </a:lnTo>
                  <a:lnTo>
                    <a:pt x="36" y="41"/>
                  </a:lnTo>
                  <a:lnTo>
                    <a:pt x="44" y="37"/>
                  </a:lnTo>
                  <a:lnTo>
                    <a:pt x="51" y="33"/>
                  </a:lnTo>
                  <a:lnTo>
                    <a:pt x="59" y="27"/>
                  </a:lnTo>
                  <a:lnTo>
                    <a:pt x="66" y="21"/>
                  </a:lnTo>
                  <a:lnTo>
                    <a:pt x="72" y="14"/>
                  </a:lnTo>
                  <a:lnTo>
                    <a:pt x="77" y="7"/>
                  </a:lnTo>
                  <a:lnTo>
                    <a:pt x="80" y="1"/>
                  </a:lnTo>
                  <a:lnTo>
                    <a:pt x="80" y="1"/>
                  </a:lnTo>
                  <a:lnTo>
                    <a:pt x="80" y="1"/>
                  </a:lnTo>
                  <a:lnTo>
                    <a:pt x="80" y="1"/>
                  </a:lnTo>
                  <a:lnTo>
                    <a:pt x="80" y="1"/>
                  </a:lnTo>
                  <a:lnTo>
                    <a:pt x="82" y="1"/>
                  </a:lnTo>
                  <a:lnTo>
                    <a:pt x="82" y="1"/>
                  </a:lnTo>
                  <a:lnTo>
                    <a:pt x="82" y="0"/>
                  </a:lnTo>
                  <a:lnTo>
                    <a:pt x="82" y="0"/>
                  </a:lnTo>
                  <a:lnTo>
                    <a:pt x="77" y="6"/>
                  </a:lnTo>
                  <a:lnTo>
                    <a:pt x="72" y="14"/>
                  </a:lnTo>
                  <a:lnTo>
                    <a:pt x="66" y="20"/>
                  </a:lnTo>
                  <a:lnTo>
                    <a:pt x="59" y="27"/>
                  </a:lnTo>
                  <a:lnTo>
                    <a:pt x="51" y="33"/>
                  </a:lnTo>
                  <a:lnTo>
                    <a:pt x="43" y="37"/>
                  </a:lnTo>
                  <a:lnTo>
                    <a:pt x="34" y="41"/>
                  </a:lnTo>
                  <a:lnTo>
                    <a:pt x="26" y="44"/>
                  </a:lnTo>
                  <a:lnTo>
                    <a:pt x="17" y="47"/>
                  </a:lnTo>
                  <a:lnTo>
                    <a:pt x="7" y="49"/>
                  </a:lnTo>
                  <a:lnTo>
                    <a:pt x="0" y="49"/>
                  </a:lnTo>
                  <a:lnTo>
                    <a:pt x="0" y="49"/>
                  </a:lnTo>
                  <a:lnTo>
                    <a:pt x="0" y="49"/>
                  </a:lnTo>
                  <a:lnTo>
                    <a:pt x="0" y="49"/>
                  </a:lnTo>
                  <a:lnTo>
                    <a:pt x="0" y="49"/>
                  </a:lnTo>
                  <a:lnTo>
                    <a:pt x="0" y="49"/>
                  </a:lnTo>
                  <a:lnTo>
                    <a:pt x="0" y="49"/>
                  </a:lnTo>
                  <a:lnTo>
                    <a:pt x="0" y="49"/>
                  </a:lnTo>
                  <a:lnTo>
                    <a:pt x="1"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7" name="Freeform 1917"/>
            <p:cNvSpPr>
              <a:spLocks/>
            </p:cNvSpPr>
            <p:nvPr/>
          </p:nvSpPr>
          <p:spPr bwMode="auto">
            <a:xfrm>
              <a:off x="3858" y="2616"/>
              <a:ext cx="84" cy="51"/>
            </a:xfrm>
            <a:custGeom>
              <a:avLst/>
              <a:gdLst>
                <a:gd name="T0" fmla="*/ 2 w 84"/>
                <a:gd name="T1" fmla="*/ 51 h 51"/>
                <a:gd name="T2" fmla="*/ 9 w 84"/>
                <a:gd name="T3" fmla="*/ 51 h 51"/>
                <a:gd name="T4" fmla="*/ 19 w 84"/>
                <a:gd name="T5" fmla="*/ 49 h 51"/>
                <a:gd name="T6" fmla="*/ 28 w 84"/>
                <a:gd name="T7" fmla="*/ 46 h 51"/>
                <a:gd name="T8" fmla="*/ 36 w 84"/>
                <a:gd name="T9" fmla="*/ 43 h 51"/>
                <a:gd name="T10" fmla="*/ 45 w 84"/>
                <a:gd name="T11" fmla="*/ 39 h 51"/>
                <a:gd name="T12" fmla="*/ 53 w 84"/>
                <a:gd name="T13" fmla="*/ 35 h 51"/>
                <a:gd name="T14" fmla="*/ 61 w 84"/>
                <a:gd name="T15" fmla="*/ 29 h 51"/>
                <a:gd name="T16" fmla="*/ 68 w 84"/>
                <a:gd name="T17" fmla="*/ 22 h 51"/>
                <a:gd name="T18" fmla="*/ 74 w 84"/>
                <a:gd name="T19" fmla="*/ 16 h 51"/>
                <a:gd name="T20" fmla="*/ 79 w 84"/>
                <a:gd name="T21" fmla="*/ 8 h 51"/>
                <a:gd name="T22" fmla="*/ 84 w 84"/>
                <a:gd name="T23" fmla="*/ 2 h 51"/>
                <a:gd name="T24" fmla="*/ 84 w 84"/>
                <a:gd name="T25" fmla="*/ 2 h 51"/>
                <a:gd name="T26" fmla="*/ 84 w 84"/>
                <a:gd name="T27" fmla="*/ 2 h 51"/>
                <a:gd name="T28" fmla="*/ 84 w 84"/>
                <a:gd name="T29" fmla="*/ 2 h 51"/>
                <a:gd name="T30" fmla="*/ 84 w 84"/>
                <a:gd name="T31" fmla="*/ 2 h 51"/>
                <a:gd name="T32" fmla="*/ 84 w 84"/>
                <a:gd name="T33" fmla="*/ 2 h 51"/>
                <a:gd name="T34" fmla="*/ 84 w 84"/>
                <a:gd name="T35" fmla="*/ 0 h 51"/>
                <a:gd name="T36" fmla="*/ 84 w 84"/>
                <a:gd name="T37" fmla="*/ 0 h 51"/>
                <a:gd name="T38" fmla="*/ 84 w 84"/>
                <a:gd name="T39" fmla="*/ 0 h 51"/>
                <a:gd name="T40" fmla="*/ 79 w 84"/>
                <a:gd name="T41" fmla="*/ 8 h 51"/>
                <a:gd name="T42" fmla="*/ 74 w 84"/>
                <a:gd name="T43" fmla="*/ 15 h 51"/>
                <a:gd name="T44" fmla="*/ 68 w 84"/>
                <a:gd name="T45" fmla="*/ 22 h 51"/>
                <a:gd name="T46" fmla="*/ 61 w 84"/>
                <a:gd name="T47" fmla="*/ 28 h 51"/>
                <a:gd name="T48" fmla="*/ 53 w 84"/>
                <a:gd name="T49" fmla="*/ 33 h 51"/>
                <a:gd name="T50" fmla="*/ 45 w 84"/>
                <a:gd name="T51" fmla="*/ 39 h 51"/>
                <a:gd name="T52" fmla="*/ 36 w 84"/>
                <a:gd name="T53" fmla="*/ 42 h 51"/>
                <a:gd name="T54" fmla="*/ 28 w 84"/>
                <a:gd name="T55" fmla="*/ 46 h 51"/>
                <a:gd name="T56" fmla="*/ 19 w 84"/>
                <a:gd name="T57" fmla="*/ 48 h 51"/>
                <a:gd name="T58" fmla="*/ 9 w 84"/>
                <a:gd name="T59" fmla="*/ 49 h 51"/>
                <a:gd name="T60" fmla="*/ 0 w 84"/>
                <a:gd name="T61" fmla="*/ 51 h 51"/>
                <a:gd name="T62" fmla="*/ 0 w 84"/>
                <a:gd name="T63" fmla="*/ 51 h 51"/>
                <a:gd name="T64" fmla="*/ 0 w 84"/>
                <a:gd name="T65" fmla="*/ 51 h 51"/>
                <a:gd name="T66" fmla="*/ 0 w 84"/>
                <a:gd name="T67" fmla="*/ 51 h 51"/>
                <a:gd name="T68" fmla="*/ 0 w 84"/>
                <a:gd name="T69" fmla="*/ 51 h 51"/>
                <a:gd name="T70" fmla="*/ 0 w 84"/>
                <a:gd name="T71" fmla="*/ 51 h 51"/>
                <a:gd name="T72" fmla="*/ 0 w 84"/>
                <a:gd name="T73" fmla="*/ 51 h 51"/>
                <a:gd name="T74" fmla="*/ 0 w 84"/>
                <a:gd name="T75" fmla="*/ 51 h 51"/>
                <a:gd name="T76" fmla="*/ 2 w 84"/>
                <a:gd name="T7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51">
                  <a:moveTo>
                    <a:pt x="2" y="51"/>
                  </a:moveTo>
                  <a:lnTo>
                    <a:pt x="9" y="51"/>
                  </a:lnTo>
                  <a:lnTo>
                    <a:pt x="19" y="49"/>
                  </a:lnTo>
                  <a:lnTo>
                    <a:pt x="28" y="46"/>
                  </a:lnTo>
                  <a:lnTo>
                    <a:pt x="36" y="43"/>
                  </a:lnTo>
                  <a:lnTo>
                    <a:pt x="45" y="39"/>
                  </a:lnTo>
                  <a:lnTo>
                    <a:pt x="53" y="35"/>
                  </a:lnTo>
                  <a:lnTo>
                    <a:pt x="61" y="29"/>
                  </a:lnTo>
                  <a:lnTo>
                    <a:pt x="68" y="22"/>
                  </a:lnTo>
                  <a:lnTo>
                    <a:pt x="74" y="16"/>
                  </a:lnTo>
                  <a:lnTo>
                    <a:pt x="79" y="8"/>
                  </a:lnTo>
                  <a:lnTo>
                    <a:pt x="84" y="2"/>
                  </a:lnTo>
                  <a:lnTo>
                    <a:pt x="84" y="2"/>
                  </a:lnTo>
                  <a:lnTo>
                    <a:pt x="84" y="2"/>
                  </a:lnTo>
                  <a:lnTo>
                    <a:pt x="84" y="2"/>
                  </a:lnTo>
                  <a:lnTo>
                    <a:pt x="84" y="2"/>
                  </a:lnTo>
                  <a:lnTo>
                    <a:pt x="84" y="2"/>
                  </a:lnTo>
                  <a:lnTo>
                    <a:pt x="84" y="0"/>
                  </a:lnTo>
                  <a:lnTo>
                    <a:pt x="84" y="0"/>
                  </a:lnTo>
                  <a:lnTo>
                    <a:pt x="84" y="0"/>
                  </a:lnTo>
                  <a:lnTo>
                    <a:pt x="79" y="8"/>
                  </a:lnTo>
                  <a:lnTo>
                    <a:pt x="74" y="15"/>
                  </a:lnTo>
                  <a:lnTo>
                    <a:pt x="68" y="22"/>
                  </a:lnTo>
                  <a:lnTo>
                    <a:pt x="61" y="28"/>
                  </a:lnTo>
                  <a:lnTo>
                    <a:pt x="53" y="33"/>
                  </a:lnTo>
                  <a:lnTo>
                    <a:pt x="45" y="39"/>
                  </a:lnTo>
                  <a:lnTo>
                    <a:pt x="36" y="42"/>
                  </a:lnTo>
                  <a:lnTo>
                    <a:pt x="28" y="46"/>
                  </a:lnTo>
                  <a:lnTo>
                    <a:pt x="19" y="48"/>
                  </a:lnTo>
                  <a:lnTo>
                    <a:pt x="9" y="49"/>
                  </a:lnTo>
                  <a:lnTo>
                    <a:pt x="0" y="51"/>
                  </a:lnTo>
                  <a:lnTo>
                    <a:pt x="0" y="51"/>
                  </a:lnTo>
                  <a:lnTo>
                    <a:pt x="0" y="51"/>
                  </a:lnTo>
                  <a:lnTo>
                    <a:pt x="0" y="51"/>
                  </a:lnTo>
                  <a:lnTo>
                    <a:pt x="0" y="51"/>
                  </a:lnTo>
                  <a:lnTo>
                    <a:pt x="0" y="51"/>
                  </a:lnTo>
                  <a:lnTo>
                    <a:pt x="0" y="51"/>
                  </a:lnTo>
                  <a:lnTo>
                    <a:pt x="0" y="51"/>
                  </a:lnTo>
                  <a:lnTo>
                    <a:pt x="2" y="51"/>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8" name="Freeform 1918"/>
            <p:cNvSpPr>
              <a:spLocks/>
            </p:cNvSpPr>
            <p:nvPr/>
          </p:nvSpPr>
          <p:spPr bwMode="auto">
            <a:xfrm>
              <a:off x="3857" y="2615"/>
              <a:ext cx="85" cy="52"/>
            </a:xfrm>
            <a:custGeom>
              <a:avLst/>
              <a:gdLst>
                <a:gd name="T0" fmla="*/ 1 w 85"/>
                <a:gd name="T1" fmla="*/ 52 h 52"/>
                <a:gd name="T2" fmla="*/ 10 w 85"/>
                <a:gd name="T3" fmla="*/ 50 h 52"/>
                <a:gd name="T4" fmla="*/ 20 w 85"/>
                <a:gd name="T5" fmla="*/ 49 h 52"/>
                <a:gd name="T6" fmla="*/ 29 w 85"/>
                <a:gd name="T7" fmla="*/ 47 h 52"/>
                <a:gd name="T8" fmla="*/ 37 w 85"/>
                <a:gd name="T9" fmla="*/ 43 h 52"/>
                <a:gd name="T10" fmla="*/ 46 w 85"/>
                <a:gd name="T11" fmla="*/ 40 h 52"/>
                <a:gd name="T12" fmla="*/ 54 w 85"/>
                <a:gd name="T13" fmla="*/ 34 h 52"/>
                <a:gd name="T14" fmla="*/ 62 w 85"/>
                <a:gd name="T15" fmla="*/ 29 h 52"/>
                <a:gd name="T16" fmla="*/ 69 w 85"/>
                <a:gd name="T17" fmla="*/ 23 h 52"/>
                <a:gd name="T18" fmla="*/ 75 w 85"/>
                <a:gd name="T19" fmla="*/ 16 h 52"/>
                <a:gd name="T20" fmla="*/ 80 w 85"/>
                <a:gd name="T21" fmla="*/ 9 h 52"/>
                <a:gd name="T22" fmla="*/ 85 w 85"/>
                <a:gd name="T23" fmla="*/ 1 h 52"/>
                <a:gd name="T24" fmla="*/ 85 w 85"/>
                <a:gd name="T25" fmla="*/ 1 h 52"/>
                <a:gd name="T26" fmla="*/ 85 w 85"/>
                <a:gd name="T27" fmla="*/ 1 h 52"/>
                <a:gd name="T28" fmla="*/ 85 w 85"/>
                <a:gd name="T29" fmla="*/ 1 h 52"/>
                <a:gd name="T30" fmla="*/ 85 w 85"/>
                <a:gd name="T31" fmla="*/ 1 h 52"/>
                <a:gd name="T32" fmla="*/ 85 w 85"/>
                <a:gd name="T33" fmla="*/ 1 h 52"/>
                <a:gd name="T34" fmla="*/ 85 w 85"/>
                <a:gd name="T35" fmla="*/ 0 h 52"/>
                <a:gd name="T36" fmla="*/ 85 w 85"/>
                <a:gd name="T37" fmla="*/ 0 h 52"/>
                <a:gd name="T38" fmla="*/ 85 w 85"/>
                <a:gd name="T39" fmla="*/ 0 h 52"/>
                <a:gd name="T40" fmla="*/ 85 w 85"/>
                <a:gd name="T41" fmla="*/ 1 h 52"/>
                <a:gd name="T42" fmla="*/ 79 w 85"/>
                <a:gd name="T43" fmla="*/ 9 h 52"/>
                <a:gd name="T44" fmla="*/ 75 w 85"/>
                <a:gd name="T45" fmla="*/ 16 h 52"/>
                <a:gd name="T46" fmla="*/ 67 w 85"/>
                <a:gd name="T47" fmla="*/ 23 h 52"/>
                <a:gd name="T48" fmla="*/ 62 w 85"/>
                <a:gd name="T49" fmla="*/ 29 h 52"/>
                <a:gd name="T50" fmla="*/ 53 w 85"/>
                <a:gd name="T51" fmla="*/ 34 h 52"/>
                <a:gd name="T52" fmla="*/ 46 w 85"/>
                <a:gd name="T53" fmla="*/ 39 h 52"/>
                <a:gd name="T54" fmla="*/ 37 w 85"/>
                <a:gd name="T55" fmla="*/ 43 h 52"/>
                <a:gd name="T56" fmla="*/ 29 w 85"/>
                <a:gd name="T57" fmla="*/ 46 h 52"/>
                <a:gd name="T58" fmla="*/ 20 w 85"/>
                <a:gd name="T59" fmla="*/ 49 h 52"/>
                <a:gd name="T60" fmla="*/ 10 w 85"/>
                <a:gd name="T61" fmla="*/ 50 h 52"/>
                <a:gd name="T62" fmla="*/ 0 w 85"/>
                <a:gd name="T63" fmla="*/ 50 h 52"/>
                <a:gd name="T64" fmla="*/ 0 w 85"/>
                <a:gd name="T65" fmla="*/ 50 h 52"/>
                <a:gd name="T66" fmla="*/ 0 w 85"/>
                <a:gd name="T67" fmla="*/ 50 h 52"/>
                <a:gd name="T68" fmla="*/ 0 w 85"/>
                <a:gd name="T69" fmla="*/ 50 h 52"/>
                <a:gd name="T70" fmla="*/ 0 w 85"/>
                <a:gd name="T71" fmla="*/ 50 h 52"/>
                <a:gd name="T72" fmla="*/ 0 w 85"/>
                <a:gd name="T73" fmla="*/ 52 h 52"/>
                <a:gd name="T74" fmla="*/ 0 w 85"/>
                <a:gd name="T75" fmla="*/ 52 h 52"/>
                <a:gd name="T76" fmla="*/ 0 w 85"/>
                <a:gd name="T77" fmla="*/ 52 h 52"/>
                <a:gd name="T78" fmla="*/ 0 w 85"/>
                <a:gd name="T79" fmla="*/ 52 h 52"/>
                <a:gd name="T80" fmla="*/ 1 w 85"/>
                <a:gd name="T8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52">
                  <a:moveTo>
                    <a:pt x="1" y="52"/>
                  </a:moveTo>
                  <a:lnTo>
                    <a:pt x="10" y="50"/>
                  </a:lnTo>
                  <a:lnTo>
                    <a:pt x="20" y="49"/>
                  </a:lnTo>
                  <a:lnTo>
                    <a:pt x="29" y="47"/>
                  </a:lnTo>
                  <a:lnTo>
                    <a:pt x="37" y="43"/>
                  </a:lnTo>
                  <a:lnTo>
                    <a:pt x="46" y="40"/>
                  </a:lnTo>
                  <a:lnTo>
                    <a:pt x="54" y="34"/>
                  </a:lnTo>
                  <a:lnTo>
                    <a:pt x="62" y="29"/>
                  </a:lnTo>
                  <a:lnTo>
                    <a:pt x="69" y="23"/>
                  </a:lnTo>
                  <a:lnTo>
                    <a:pt x="75" y="16"/>
                  </a:lnTo>
                  <a:lnTo>
                    <a:pt x="80" y="9"/>
                  </a:lnTo>
                  <a:lnTo>
                    <a:pt x="85" y="1"/>
                  </a:lnTo>
                  <a:lnTo>
                    <a:pt x="85" y="1"/>
                  </a:lnTo>
                  <a:lnTo>
                    <a:pt x="85" y="1"/>
                  </a:lnTo>
                  <a:lnTo>
                    <a:pt x="85" y="1"/>
                  </a:lnTo>
                  <a:lnTo>
                    <a:pt x="85" y="1"/>
                  </a:lnTo>
                  <a:lnTo>
                    <a:pt x="85" y="1"/>
                  </a:lnTo>
                  <a:lnTo>
                    <a:pt x="85" y="0"/>
                  </a:lnTo>
                  <a:lnTo>
                    <a:pt x="85" y="0"/>
                  </a:lnTo>
                  <a:lnTo>
                    <a:pt x="85" y="0"/>
                  </a:lnTo>
                  <a:lnTo>
                    <a:pt x="85" y="1"/>
                  </a:lnTo>
                  <a:lnTo>
                    <a:pt x="79" y="9"/>
                  </a:lnTo>
                  <a:lnTo>
                    <a:pt x="75" y="16"/>
                  </a:lnTo>
                  <a:lnTo>
                    <a:pt x="67" y="23"/>
                  </a:lnTo>
                  <a:lnTo>
                    <a:pt x="62" y="29"/>
                  </a:lnTo>
                  <a:lnTo>
                    <a:pt x="53" y="34"/>
                  </a:lnTo>
                  <a:lnTo>
                    <a:pt x="46" y="39"/>
                  </a:lnTo>
                  <a:lnTo>
                    <a:pt x="37" y="43"/>
                  </a:lnTo>
                  <a:lnTo>
                    <a:pt x="29" y="46"/>
                  </a:lnTo>
                  <a:lnTo>
                    <a:pt x="20" y="49"/>
                  </a:lnTo>
                  <a:lnTo>
                    <a:pt x="10" y="50"/>
                  </a:lnTo>
                  <a:lnTo>
                    <a:pt x="0" y="50"/>
                  </a:lnTo>
                  <a:lnTo>
                    <a:pt x="0" y="50"/>
                  </a:lnTo>
                  <a:lnTo>
                    <a:pt x="0" y="50"/>
                  </a:lnTo>
                  <a:lnTo>
                    <a:pt x="0" y="50"/>
                  </a:lnTo>
                  <a:lnTo>
                    <a:pt x="0" y="50"/>
                  </a:lnTo>
                  <a:lnTo>
                    <a:pt x="0" y="52"/>
                  </a:lnTo>
                  <a:lnTo>
                    <a:pt x="0" y="52"/>
                  </a:lnTo>
                  <a:lnTo>
                    <a:pt x="0" y="52"/>
                  </a:lnTo>
                  <a:lnTo>
                    <a:pt x="0" y="52"/>
                  </a:lnTo>
                  <a:lnTo>
                    <a:pt x="1" y="5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79" name="Freeform 1919"/>
            <p:cNvSpPr>
              <a:spLocks/>
            </p:cNvSpPr>
            <p:nvPr/>
          </p:nvSpPr>
          <p:spPr bwMode="auto">
            <a:xfrm>
              <a:off x="3854" y="2613"/>
              <a:ext cx="88" cy="52"/>
            </a:xfrm>
            <a:custGeom>
              <a:avLst/>
              <a:gdLst>
                <a:gd name="T0" fmla="*/ 3 w 88"/>
                <a:gd name="T1" fmla="*/ 52 h 52"/>
                <a:gd name="T2" fmla="*/ 3 w 88"/>
                <a:gd name="T3" fmla="*/ 52 h 52"/>
                <a:gd name="T4" fmla="*/ 13 w 88"/>
                <a:gd name="T5" fmla="*/ 52 h 52"/>
                <a:gd name="T6" fmla="*/ 23 w 88"/>
                <a:gd name="T7" fmla="*/ 51 h 52"/>
                <a:gd name="T8" fmla="*/ 32 w 88"/>
                <a:gd name="T9" fmla="*/ 48 h 52"/>
                <a:gd name="T10" fmla="*/ 40 w 88"/>
                <a:gd name="T11" fmla="*/ 45 h 52"/>
                <a:gd name="T12" fmla="*/ 49 w 88"/>
                <a:gd name="T13" fmla="*/ 41 h 52"/>
                <a:gd name="T14" fmla="*/ 56 w 88"/>
                <a:gd name="T15" fmla="*/ 36 h 52"/>
                <a:gd name="T16" fmla="*/ 65 w 88"/>
                <a:gd name="T17" fmla="*/ 31 h 52"/>
                <a:gd name="T18" fmla="*/ 70 w 88"/>
                <a:gd name="T19" fmla="*/ 25 h 52"/>
                <a:gd name="T20" fmla="*/ 78 w 88"/>
                <a:gd name="T21" fmla="*/ 18 h 52"/>
                <a:gd name="T22" fmla="*/ 82 w 88"/>
                <a:gd name="T23" fmla="*/ 11 h 52"/>
                <a:gd name="T24" fmla="*/ 88 w 88"/>
                <a:gd name="T25" fmla="*/ 3 h 52"/>
                <a:gd name="T26" fmla="*/ 88 w 88"/>
                <a:gd name="T27" fmla="*/ 2 h 52"/>
                <a:gd name="T28" fmla="*/ 88 w 88"/>
                <a:gd name="T29" fmla="*/ 2 h 52"/>
                <a:gd name="T30" fmla="*/ 88 w 88"/>
                <a:gd name="T31" fmla="*/ 2 h 52"/>
                <a:gd name="T32" fmla="*/ 88 w 88"/>
                <a:gd name="T33" fmla="*/ 2 h 52"/>
                <a:gd name="T34" fmla="*/ 88 w 88"/>
                <a:gd name="T35" fmla="*/ 2 h 52"/>
                <a:gd name="T36" fmla="*/ 88 w 88"/>
                <a:gd name="T37" fmla="*/ 0 h 52"/>
                <a:gd name="T38" fmla="*/ 88 w 88"/>
                <a:gd name="T39" fmla="*/ 0 h 52"/>
                <a:gd name="T40" fmla="*/ 88 w 88"/>
                <a:gd name="T41" fmla="*/ 0 h 52"/>
                <a:gd name="T42" fmla="*/ 88 w 88"/>
                <a:gd name="T43" fmla="*/ 0 h 52"/>
                <a:gd name="T44" fmla="*/ 86 w 88"/>
                <a:gd name="T45" fmla="*/ 2 h 52"/>
                <a:gd name="T46" fmla="*/ 82 w 88"/>
                <a:gd name="T47" fmla="*/ 11 h 52"/>
                <a:gd name="T48" fmla="*/ 76 w 88"/>
                <a:gd name="T49" fmla="*/ 18 h 52"/>
                <a:gd name="T50" fmla="*/ 70 w 88"/>
                <a:gd name="T51" fmla="*/ 25 h 52"/>
                <a:gd name="T52" fmla="*/ 63 w 88"/>
                <a:gd name="T53" fmla="*/ 31 h 52"/>
                <a:gd name="T54" fmla="*/ 56 w 88"/>
                <a:gd name="T55" fmla="*/ 36 h 52"/>
                <a:gd name="T56" fmla="*/ 49 w 88"/>
                <a:gd name="T57" fmla="*/ 41 h 52"/>
                <a:gd name="T58" fmla="*/ 40 w 88"/>
                <a:gd name="T59" fmla="*/ 45 h 52"/>
                <a:gd name="T60" fmla="*/ 32 w 88"/>
                <a:gd name="T61" fmla="*/ 48 h 52"/>
                <a:gd name="T62" fmla="*/ 23 w 88"/>
                <a:gd name="T63" fmla="*/ 51 h 52"/>
                <a:gd name="T64" fmla="*/ 13 w 88"/>
                <a:gd name="T65" fmla="*/ 52 h 52"/>
                <a:gd name="T66" fmla="*/ 3 w 88"/>
                <a:gd name="T67" fmla="*/ 52 h 52"/>
                <a:gd name="T68" fmla="*/ 0 w 88"/>
                <a:gd name="T69" fmla="*/ 52 h 52"/>
                <a:gd name="T70" fmla="*/ 1 w 88"/>
                <a:gd name="T71" fmla="*/ 52 h 52"/>
                <a:gd name="T72" fmla="*/ 1 w 88"/>
                <a:gd name="T73" fmla="*/ 52 h 52"/>
                <a:gd name="T74" fmla="*/ 1 w 88"/>
                <a:gd name="T75" fmla="*/ 52 h 52"/>
                <a:gd name="T76" fmla="*/ 1 w 88"/>
                <a:gd name="T77" fmla="*/ 52 h 52"/>
                <a:gd name="T78" fmla="*/ 1 w 88"/>
                <a:gd name="T79" fmla="*/ 52 h 52"/>
                <a:gd name="T80" fmla="*/ 1 w 88"/>
                <a:gd name="T81" fmla="*/ 52 h 52"/>
                <a:gd name="T82" fmla="*/ 1 w 88"/>
                <a:gd name="T83" fmla="*/ 52 h 52"/>
                <a:gd name="T84" fmla="*/ 3 w 88"/>
                <a:gd name="T8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2">
                  <a:moveTo>
                    <a:pt x="3" y="52"/>
                  </a:moveTo>
                  <a:lnTo>
                    <a:pt x="3" y="52"/>
                  </a:lnTo>
                  <a:lnTo>
                    <a:pt x="13" y="52"/>
                  </a:lnTo>
                  <a:lnTo>
                    <a:pt x="23" y="51"/>
                  </a:lnTo>
                  <a:lnTo>
                    <a:pt x="32" y="48"/>
                  </a:lnTo>
                  <a:lnTo>
                    <a:pt x="40" y="45"/>
                  </a:lnTo>
                  <a:lnTo>
                    <a:pt x="49" y="41"/>
                  </a:lnTo>
                  <a:lnTo>
                    <a:pt x="56" y="36"/>
                  </a:lnTo>
                  <a:lnTo>
                    <a:pt x="65" y="31"/>
                  </a:lnTo>
                  <a:lnTo>
                    <a:pt x="70" y="25"/>
                  </a:lnTo>
                  <a:lnTo>
                    <a:pt x="78" y="18"/>
                  </a:lnTo>
                  <a:lnTo>
                    <a:pt x="82" y="11"/>
                  </a:lnTo>
                  <a:lnTo>
                    <a:pt x="88" y="3"/>
                  </a:lnTo>
                  <a:lnTo>
                    <a:pt x="88" y="2"/>
                  </a:lnTo>
                  <a:lnTo>
                    <a:pt x="88" y="2"/>
                  </a:lnTo>
                  <a:lnTo>
                    <a:pt x="88" y="2"/>
                  </a:lnTo>
                  <a:lnTo>
                    <a:pt x="88" y="2"/>
                  </a:lnTo>
                  <a:lnTo>
                    <a:pt x="88" y="2"/>
                  </a:lnTo>
                  <a:lnTo>
                    <a:pt x="88" y="0"/>
                  </a:lnTo>
                  <a:lnTo>
                    <a:pt x="88" y="0"/>
                  </a:lnTo>
                  <a:lnTo>
                    <a:pt x="88" y="0"/>
                  </a:lnTo>
                  <a:lnTo>
                    <a:pt x="88" y="0"/>
                  </a:lnTo>
                  <a:lnTo>
                    <a:pt x="86" y="2"/>
                  </a:lnTo>
                  <a:lnTo>
                    <a:pt x="82" y="11"/>
                  </a:lnTo>
                  <a:lnTo>
                    <a:pt x="76" y="18"/>
                  </a:lnTo>
                  <a:lnTo>
                    <a:pt x="70" y="25"/>
                  </a:lnTo>
                  <a:lnTo>
                    <a:pt x="63" y="31"/>
                  </a:lnTo>
                  <a:lnTo>
                    <a:pt x="56" y="36"/>
                  </a:lnTo>
                  <a:lnTo>
                    <a:pt x="49" y="41"/>
                  </a:lnTo>
                  <a:lnTo>
                    <a:pt x="40" y="45"/>
                  </a:lnTo>
                  <a:lnTo>
                    <a:pt x="32" y="48"/>
                  </a:lnTo>
                  <a:lnTo>
                    <a:pt x="23" y="51"/>
                  </a:lnTo>
                  <a:lnTo>
                    <a:pt x="13" y="52"/>
                  </a:lnTo>
                  <a:lnTo>
                    <a:pt x="3" y="52"/>
                  </a:lnTo>
                  <a:lnTo>
                    <a:pt x="0" y="52"/>
                  </a:lnTo>
                  <a:lnTo>
                    <a:pt x="1" y="52"/>
                  </a:lnTo>
                  <a:lnTo>
                    <a:pt x="1" y="52"/>
                  </a:lnTo>
                  <a:lnTo>
                    <a:pt x="1" y="52"/>
                  </a:lnTo>
                  <a:lnTo>
                    <a:pt x="1" y="52"/>
                  </a:lnTo>
                  <a:lnTo>
                    <a:pt x="1" y="52"/>
                  </a:lnTo>
                  <a:lnTo>
                    <a:pt x="1" y="52"/>
                  </a:lnTo>
                  <a:lnTo>
                    <a:pt x="1" y="52"/>
                  </a:lnTo>
                  <a:lnTo>
                    <a:pt x="3" y="5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0" name="Freeform 1920"/>
            <p:cNvSpPr>
              <a:spLocks/>
            </p:cNvSpPr>
            <p:nvPr/>
          </p:nvSpPr>
          <p:spPr bwMode="auto">
            <a:xfrm>
              <a:off x="3852" y="2612"/>
              <a:ext cx="90" cy="53"/>
            </a:xfrm>
            <a:custGeom>
              <a:avLst/>
              <a:gdLst>
                <a:gd name="T0" fmla="*/ 2 w 90"/>
                <a:gd name="T1" fmla="*/ 53 h 53"/>
                <a:gd name="T2" fmla="*/ 5 w 90"/>
                <a:gd name="T3" fmla="*/ 53 h 53"/>
                <a:gd name="T4" fmla="*/ 15 w 90"/>
                <a:gd name="T5" fmla="*/ 53 h 53"/>
                <a:gd name="T6" fmla="*/ 25 w 90"/>
                <a:gd name="T7" fmla="*/ 52 h 53"/>
                <a:gd name="T8" fmla="*/ 34 w 90"/>
                <a:gd name="T9" fmla="*/ 49 h 53"/>
                <a:gd name="T10" fmla="*/ 42 w 90"/>
                <a:gd name="T11" fmla="*/ 46 h 53"/>
                <a:gd name="T12" fmla="*/ 51 w 90"/>
                <a:gd name="T13" fmla="*/ 42 h 53"/>
                <a:gd name="T14" fmla="*/ 58 w 90"/>
                <a:gd name="T15" fmla="*/ 37 h 53"/>
                <a:gd name="T16" fmla="*/ 65 w 90"/>
                <a:gd name="T17" fmla="*/ 32 h 53"/>
                <a:gd name="T18" fmla="*/ 72 w 90"/>
                <a:gd name="T19" fmla="*/ 26 h 53"/>
                <a:gd name="T20" fmla="*/ 78 w 90"/>
                <a:gd name="T21" fmla="*/ 19 h 53"/>
                <a:gd name="T22" fmla="*/ 84 w 90"/>
                <a:gd name="T23" fmla="*/ 12 h 53"/>
                <a:gd name="T24" fmla="*/ 88 w 90"/>
                <a:gd name="T25" fmla="*/ 3 h 53"/>
                <a:gd name="T26" fmla="*/ 90 w 90"/>
                <a:gd name="T27" fmla="*/ 1 h 53"/>
                <a:gd name="T28" fmla="*/ 90 w 90"/>
                <a:gd name="T29" fmla="*/ 1 h 53"/>
                <a:gd name="T30" fmla="*/ 90 w 90"/>
                <a:gd name="T31" fmla="*/ 1 h 53"/>
                <a:gd name="T32" fmla="*/ 90 w 90"/>
                <a:gd name="T33" fmla="*/ 1 h 53"/>
                <a:gd name="T34" fmla="*/ 90 w 90"/>
                <a:gd name="T35" fmla="*/ 0 h 53"/>
                <a:gd name="T36" fmla="*/ 90 w 90"/>
                <a:gd name="T37" fmla="*/ 0 h 53"/>
                <a:gd name="T38" fmla="*/ 90 w 90"/>
                <a:gd name="T39" fmla="*/ 0 h 53"/>
                <a:gd name="T40" fmla="*/ 90 w 90"/>
                <a:gd name="T41" fmla="*/ 0 h 53"/>
                <a:gd name="T42" fmla="*/ 90 w 90"/>
                <a:gd name="T43" fmla="*/ 0 h 53"/>
                <a:gd name="T44" fmla="*/ 88 w 90"/>
                <a:gd name="T45" fmla="*/ 3 h 53"/>
                <a:gd name="T46" fmla="*/ 84 w 90"/>
                <a:gd name="T47" fmla="*/ 12 h 53"/>
                <a:gd name="T48" fmla="*/ 78 w 90"/>
                <a:gd name="T49" fmla="*/ 19 h 53"/>
                <a:gd name="T50" fmla="*/ 72 w 90"/>
                <a:gd name="T51" fmla="*/ 24 h 53"/>
                <a:gd name="T52" fmla="*/ 65 w 90"/>
                <a:gd name="T53" fmla="*/ 32 h 53"/>
                <a:gd name="T54" fmla="*/ 58 w 90"/>
                <a:gd name="T55" fmla="*/ 36 h 53"/>
                <a:gd name="T56" fmla="*/ 51 w 90"/>
                <a:gd name="T57" fmla="*/ 42 h 53"/>
                <a:gd name="T58" fmla="*/ 42 w 90"/>
                <a:gd name="T59" fmla="*/ 45 h 53"/>
                <a:gd name="T60" fmla="*/ 34 w 90"/>
                <a:gd name="T61" fmla="*/ 49 h 53"/>
                <a:gd name="T62" fmla="*/ 25 w 90"/>
                <a:gd name="T63" fmla="*/ 50 h 53"/>
                <a:gd name="T64" fmla="*/ 15 w 90"/>
                <a:gd name="T65" fmla="*/ 52 h 53"/>
                <a:gd name="T66" fmla="*/ 5 w 90"/>
                <a:gd name="T67" fmla="*/ 53 h 53"/>
                <a:gd name="T68" fmla="*/ 0 w 90"/>
                <a:gd name="T69" fmla="*/ 53 h 53"/>
                <a:gd name="T70" fmla="*/ 2 w 90"/>
                <a:gd name="T71" fmla="*/ 53 h 53"/>
                <a:gd name="T72" fmla="*/ 2 w 90"/>
                <a:gd name="T73" fmla="*/ 53 h 53"/>
                <a:gd name="T74" fmla="*/ 2 w 90"/>
                <a:gd name="T75" fmla="*/ 53 h 53"/>
                <a:gd name="T76" fmla="*/ 2 w 90"/>
                <a:gd name="T77" fmla="*/ 53 h 53"/>
                <a:gd name="T78" fmla="*/ 2 w 90"/>
                <a:gd name="T79" fmla="*/ 53 h 53"/>
                <a:gd name="T80" fmla="*/ 2 w 90"/>
                <a:gd name="T81" fmla="*/ 53 h 53"/>
                <a:gd name="T82" fmla="*/ 2 w 90"/>
                <a:gd name="T83" fmla="*/ 53 h 53"/>
                <a:gd name="T84" fmla="*/ 2 w 90"/>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53">
                  <a:moveTo>
                    <a:pt x="2" y="53"/>
                  </a:moveTo>
                  <a:lnTo>
                    <a:pt x="5" y="53"/>
                  </a:lnTo>
                  <a:lnTo>
                    <a:pt x="15" y="53"/>
                  </a:lnTo>
                  <a:lnTo>
                    <a:pt x="25" y="52"/>
                  </a:lnTo>
                  <a:lnTo>
                    <a:pt x="34" y="49"/>
                  </a:lnTo>
                  <a:lnTo>
                    <a:pt x="42" y="46"/>
                  </a:lnTo>
                  <a:lnTo>
                    <a:pt x="51" y="42"/>
                  </a:lnTo>
                  <a:lnTo>
                    <a:pt x="58" y="37"/>
                  </a:lnTo>
                  <a:lnTo>
                    <a:pt x="65" y="32"/>
                  </a:lnTo>
                  <a:lnTo>
                    <a:pt x="72" y="26"/>
                  </a:lnTo>
                  <a:lnTo>
                    <a:pt x="78" y="19"/>
                  </a:lnTo>
                  <a:lnTo>
                    <a:pt x="84" y="12"/>
                  </a:lnTo>
                  <a:lnTo>
                    <a:pt x="88" y="3"/>
                  </a:lnTo>
                  <a:lnTo>
                    <a:pt x="90" y="1"/>
                  </a:lnTo>
                  <a:lnTo>
                    <a:pt x="90" y="1"/>
                  </a:lnTo>
                  <a:lnTo>
                    <a:pt x="90" y="1"/>
                  </a:lnTo>
                  <a:lnTo>
                    <a:pt x="90" y="1"/>
                  </a:lnTo>
                  <a:lnTo>
                    <a:pt x="90" y="0"/>
                  </a:lnTo>
                  <a:lnTo>
                    <a:pt x="90" y="0"/>
                  </a:lnTo>
                  <a:lnTo>
                    <a:pt x="90" y="0"/>
                  </a:lnTo>
                  <a:lnTo>
                    <a:pt x="90" y="0"/>
                  </a:lnTo>
                  <a:lnTo>
                    <a:pt x="90" y="0"/>
                  </a:lnTo>
                  <a:lnTo>
                    <a:pt x="88" y="3"/>
                  </a:lnTo>
                  <a:lnTo>
                    <a:pt x="84" y="12"/>
                  </a:lnTo>
                  <a:lnTo>
                    <a:pt x="78" y="19"/>
                  </a:lnTo>
                  <a:lnTo>
                    <a:pt x="72" y="24"/>
                  </a:lnTo>
                  <a:lnTo>
                    <a:pt x="65" y="32"/>
                  </a:lnTo>
                  <a:lnTo>
                    <a:pt x="58" y="36"/>
                  </a:lnTo>
                  <a:lnTo>
                    <a:pt x="51" y="42"/>
                  </a:lnTo>
                  <a:lnTo>
                    <a:pt x="42" y="45"/>
                  </a:lnTo>
                  <a:lnTo>
                    <a:pt x="34" y="49"/>
                  </a:lnTo>
                  <a:lnTo>
                    <a:pt x="25" y="50"/>
                  </a:lnTo>
                  <a:lnTo>
                    <a:pt x="15" y="52"/>
                  </a:lnTo>
                  <a:lnTo>
                    <a:pt x="5" y="53"/>
                  </a:lnTo>
                  <a:lnTo>
                    <a:pt x="0" y="53"/>
                  </a:lnTo>
                  <a:lnTo>
                    <a:pt x="2" y="53"/>
                  </a:lnTo>
                  <a:lnTo>
                    <a:pt x="2" y="53"/>
                  </a:lnTo>
                  <a:lnTo>
                    <a:pt x="2" y="53"/>
                  </a:lnTo>
                  <a:lnTo>
                    <a:pt x="2" y="53"/>
                  </a:lnTo>
                  <a:lnTo>
                    <a:pt x="2" y="53"/>
                  </a:lnTo>
                  <a:lnTo>
                    <a:pt x="2" y="53"/>
                  </a:lnTo>
                  <a:lnTo>
                    <a:pt x="2" y="53"/>
                  </a:lnTo>
                  <a:lnTo>
                    <a:pt x="2" y="53"/>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1" name="Freeform 1921"/>
            <p:cNvSpPr>
              <a:spLocks/>
            </p:cNvSpPr>
            <p:nvPr/>
          </p:nvSpPr>
          <p:spPr bwMode="auto">
            <a:xfrm>
              <a:off x="3852" y="2611"/>
              <a:ext cx="90" cy="54"/>
            </a:xfrm>
            <a:custGeom>
              <a:avLst/>
              <a:gdLst>
                <a:gd name="T0" fmla="*/ 0 w 90"/>
                <a:gd name="T1" fmla="*/ 54 h 54"/>
                <a:gd name="T2" fmla="*/ 5 w 90"/>
                <a:gd name="T3" fmla="*/ 54 h 54"/>
                <a:gd name="T4" fmla="*/ 15 w 90"/>
                <a:gd name="T5" fmla="*/ 53 h 54"/>
                <a:gd name="T6" fmla="*/ 25 w 90"/>
                <a:gd name="T7" fmla="*/ 51 h 54"/>
                <a:gd name="T8" fmla="*/ 34 w 90"/>
                <a:gd name="T9" fmla="*/ 50 h 54"/>
                <a:gd name="T10" fmla="*/ 42 w 90"/>
                <a:gd name="T11" fmla="*/ 46 h 54"/>
                <a:gd name="T12" fmla="*/ 51 w 90"/>
                <a:gd name="T13" fmla="*/ 43 h 54"/>
                <a:gd name="T14" fmla="*/ 58 w 90"/>
                <a:gd name="T15" fmla="*/ 37 h 54"/>
                <a:gd name="T16" fmla="*/ 65 w 90"/>
                <a:gd name="T17" fmla="*/ 33 h 54"/>
                <a:gd name="T18" fmla="*/ 72 w 90"/>
                <a:gd name="T19" fmla="*/ 25 h 54"/>
                <a:gd name="T20" fmla="*/ 78 w 90"/>
                <a:gd name="T21" fmla="*/ 20 h 54"/>
                <a:gd name="T22" fmla="*/ 84 w 90"/>
                <a:gd name="T23" fmla="*/ 13 h 54"/>
                <a:gd name="T24" fmla="*/ 88 w 90"/>
                <a:gd name="T25" fmla="*/ 4 h 54"/>
                <a:gd name="T26" fmla="*/ 90 w 90"/>
                <a:gd name="T27" fmla="*/ 1 h 54"/>
                <a:gd name="T28" fmla="*/ 90 w 90"/>
                <a:gd name="T29" fmla="*/ 1 h 54"/>
                <a:gd name="T30" fmla="*/ 90 w 90"/>
                <a:gd name="T31" fmla="*/ 1 h 54"/>
                <a:gd name="T32" fmla="*/ 90 w 90"/>
                <a:gd name="T33" fmla="*/ 1 h 54"/>
                <a:gd name="T34" fmla="*/ 90 w 90"/>
                <a:gd name="T35" fmla="*/ 0 h 54"/>
                <a:gd name="T36" fmla="*/ 90 w 90"/>
                <a:gd name="T37" fmla="*/ 0 h 54"/>
                <a:gd name="T38" fmla="*/ 90 w 90"/>
                <a:gd name="T39" fmla="*/ 0 h 54"/>
                <a:gd name="T40" fmla="*/ 90 w 90"/>
                <a:gd name="T41" fmla="*/ 0 h 54"/>
                <a:gd name="T42" fmla="*/ 90 w 90"/>
                <a:gd name="T43" fmla="*/ 0 h 54"/>
                <a:gd name="T44" fmla="*/ 88 w 90"/>
                <a:gd name="T45" fmla="*/ 4 h 54"/>
                <a:gd name="T46" fmla="*/ 84 w 90"/>
                <a:gd name="T47" fmla="*/ 11 h 54"/>
                <a:gd name="T48" fmla="*/ 78 w 90"/>
                <a:gd name="T49" fmla="*/ 20 h 54"/>
                <a:gd name="T50" fmla="*/ 72 w 90"/>
                <a:gd name="T51" fmla="*/ 25 h 54"/>
                <a:gd name="T52" fmla="*/ 65 w 90"/>
                <a:gd name="T53" fmla="*/ 31 h 54"/>
                <a:gd name="T54" fmla="*/ 58 w 90"/>
                <a:gd name="T55" fmla="*/ 37 h 54"/>
                <a:gd name="T56" fmla="*/ 49 w 90"/>
                <a:gd name="T57" fmla="*/ 41 h 54"/>
                <a:gd name="T58" fmla="*/ 42 w 90"/>
                <a:gd name="T59" fmla="*/ 46 h 54"/>
                <a:gd name="T60" fmla="*/ 34 w 90"/>
                <a:gd name="T61" fmla="*/ 48 h 54"/>
                <a:gd name="T62" fmla="*/ 25 w 90"/>
                <a:gd name="T63" fmla="*/ 51 h 54"/>
                <a:gd name="T64" fmla="*/ 15 w 90"/>
                <a:gd name="T65" fmla="*/ 53 h 54"/>
                <a:gd name="T66" fmla="*/ 5 w 90"/>
                <a:gd name="T67" fmla="*/ 53 h 54"/>
                <a:gd name="T68" fmla="*/ 0 w 90"/>
                <a:gd name="T69" fmla="*/ 53 h 54"/>
                <a:gd name="T70" fmla="*/ 0 w 90"/>
                <a:gd name="T71" fmla="*/ 53 h 54"/>
                <a:gd name="T72" fmla="*/ 0 w 90"/>
                <a:gd name="T73" fmla="*/ 53 h 54"/>
                <a:gd name="T74" fmla="*/ 0 w 90"/>
                <a:gd name="T75" fmla="*/ 53 h 54"/>
                <a:gd name="T76" fmla="*/ 0 w 90"/>
                <a:gd name="T77" fmla="*/ 53 h 54"/>
                <a:gd name="T78" fmla="*/ 0 w 90"/>
                <a:gd name="T79" fmla="*/ 53 h 54"/>
                <a:gd name="T80" fmla="*/ 0 w 90"/>
                <a:gd name="T81" fmla="*/ 53 h 54"/>
                <a:gd name="T82" fmla="*/ 0 w 90"/>
                <a:gd name="T83" fmla="*/ 53 h 54"/>
                <a:gd name="T84" fmla="*/ 0 w 90"/>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54">
                  <a:moveTo>
                    <a:pt x="0" y="54"/>
                  </a:moveTo>
                  <a:lnTo>
                    <a:pt x="5" y="54"/>
                  </a:lnTo>
                  <a:lnTo>
                    <a:pt x="15" y="53"/>
                  </a:lnTo>
                  <a:lnTo>
                    <a:pt x="25" y="51"/>
                  </a:lnTo>
                  <a:lnTo>
                    <a:pt x="34" y="50"/>
                  </a:lnTo>
                  <a:lnTo>
                    <a:pt x="42" y="46"/>
                  </a:lnTo>
                  <a:lnTo>
                    <a:pt x="51" y="43"/>
                  </a:lnTo>
                  <a:lnTo>
                    <a:pt x="58" y="37"/>
                  </a:lnTo>
                  <a:lnTo>
                    <a:pt x="65" y="33"/>
                  </a:lnTo>
                  <a:lnTo>
                    <a:pt x="72" y="25"/>
                  </a:lnTo>
                  <a:lnTo>
                    <a:pt x="78" y="20"/>
                  </a:lnTo>
                  <a:lnTo>
                    <a:pt x="84" y="13"/>
                  </a:lnTo>
                  <a:lnTo>
                    <a:pt x="88" y="4"/>
                  </a:lnTo>
                  <a:lnTo>
                    <a:pt x="90" y="1"/>
                  </a:lnTo>
                  <a:lnTo>
                    <a:pt x="90" y="1"/>
                  </a:lnTo>
                  <a:lnTo>
                    <a:pt x="90" y="1"/>
                  </a:lnTo>
                  <a:lnTo>
                    <a:pt x="90" y="1"/>
                  </a:lnTo>
                  <a:lnTo>
                    <a:pt x="90" y="0"/>
                  </a:lnTo>
                  <a:lnTo>
                    <a:pt x="90" y="0"/>
                  </a:lnTo>
                  <a:lnTo>
                    <a:pt x="90" y="0"/>
                  </a:lnTo>
                  <a:lnTo>
                    <a:pt x="90" y="0"/>
                  </a:lnTo>
                  <a:lnTo>
                    <a:pt x="90" y="0"/>
                  </a:lnTo>
                  <a:lnTo>
                    <a:pt x="88" y="4"/>
                  </a:lnTo>
                  <a:lnTo>
                    <a:pt x="84" y="11"/>
                  </a:lnTo>
                  <a:lnTo>
                    <a:pt x="78" y="20"/>
                  </a:lnTo>
                  <a:lnTo>
                    <a:pt x="72" y="25"/>
                  </a:lnTo>
                  <a:lnTo>
                    <a:pt x="65" y="31"/>
                  </a:lnTo>
                  <a:lnTo>
                    <a:pt x="58" y="37"/>
                  </a:lnTo>
                  <a:lnTo>
                    <a:pt x="49" y="41"/>
                  </a:lnTo>
                  <a:lnTo>
                    <a:pt x="42" y="46"/>
                  </a:lnTo>
                  <a:lnTo>
                    <a:pt x="34" y="48"/>
                  </a:lnTo>
                  <a:lnTo>
                    <a:pt x="25" y="51"/>
                  </a:lnTo>
                  <a:lnTo>
                    <a:pt x="15" y="53"/>
                  </a:lnTo>
                  <a:lnTo>
                    <a:pt x="5" y="53"/>
                  </a:lnTo>
                  <a:lnTo>
                    <a:pt x="0" y="53"/>
                  </a:lnTo>
                  <a:lnTo>
                    <a:pt x="0" y="53"/>
                  </a:lnTo>
                  <a:lnTo>
                    <a:pt x="0" y="53"/>
                  </a:lnTo>
                  <a:lnTo>
                    <a:pt x="0" y="53"/>
                  </a:lnTo>
                  <a:lnTo>
                    <a:pt x="0" y="53"/>
                  </a:lnTo>
                  <a:lnTo>
                    <a:pt x="0" y="53"/>
                  </a:lnTo>
                  <a:lnTo>
                    <a:pt x="0" y="53"/>
                  </a:lnTo>
                  <a:lnTo>
                    <a:pt x="0" y="53"/>
                  </a:lnTo>
                  <a:lnTo>
                    <a:pt x="0"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2" name="Freeform 1922"/>
            <p:cNvSpPr>
              <a:spLocks/>
            </p:cNvSpPr>
            <p:nvPr/>
          </p:nvSpPr>
          <p:spPr bwMode="auto">
            <a:xfrm>
              <a:off x="3851" y="2609"/>
              <a:ext cx="91" cy="55"/>
            </a:xfrm>
            <a:custGeom>
              <a:avLst/>
              <a:gdLst>
                <a:gd name="T0" fmla="*/ 1 w 91"/>
                <a:gd name="T1" fmla="*/ 55 h 55"/>
                <a:gd name="T2" fmla="*/ 6 w 91"/>
                <a:gd name="T3" fmla="*/ 55 h 55"/>
                <a:gd name="T4" fmla="*/ 16 w 91"/>
                <a:gd name="T5" fmla="*/ 55 h 55"/>
                <a:gd name="T6" fmla="*/ 26 w 91"/>
                <a:gd name="T7" fmla="*/ 53 h 55"/>
                <a:gd name="T8" fmla="*/ 35 w 91"/>
                <a:gd name="T9" fmla="*/ 50 h 55"/>
                <a:gd name="T10" fmla="*/ 43 w 91"/>
                <a:gd name="T11" fmla="*/ 48 h 55"/>
                <a:gd name="T12" fmla="*/ 50 w 91"/>
                <a:gd name="T13" fmla="*/ 43 h 55"/>
                <a:gd name="T14" fmla="*/ 59 w 91"/>
                <a:gd name="T15" fmla="*/ 39 h 55"/>
                <a:gd name="T16" fmla="*/ 66 w 91"/>
                <a:gd name="T17" fmla="*/ 33 h 55"/>
                <a:gd name="T18" fmla="*/ 73 w 91"/>
                <a:gd name="T19" fmla="*/ 27 h 55"/>
                <a:gd name="T20" fmla="*/ 79 w 91"/>
                <a:gd name="T21" fmla="*/ 22 h 55"/>
                <a:gd name="T22" fmla="*/ 85 w 91"/>
                <a:gd name="T23" fmla="*/ 13 h 55"/>
                <a:gd name="T24" fmla="*/ 89 w 91"/>
                <a:gd name="T25" fmla="*/ 6 h 55"/>
                <a:gd name="T26" fmla="*/ 91 w 91"/>
                <a:gd name="T27" fmla="*/ 2 h 55"/>
                <a:gd name="T28" fmla="*/ 91 w 91"/>
                <a:gd name="T29" fmla="*/ 2 h 55"/>
                <a:gd name="T30" fmla="*/ 91 w 91"/>
                <a:gd name="T31" fmla="*/ 2 h 55"/>
                <a:gd name="T32" fmla="*/ 91 w 91"/>
                <a:gd name="T33" fmla="*/ 2 h 55"/>
                <a:gd name="T34" fmla="*/ 91 w 91"/>
                <a:gd name="T35" fmla="*/ 0 h 55"/>
                <a:gd name="T36" fmla="*/ 91 w 91"/>
                <a:gd name="T37" fmla="*/ 0 h 55"/>
                <a:gd name="T38" fmla="*/ 91 w 91"/>
                <a:gd name="T39" fmla="*/ 0 h 55"/>
                <a:gd name="T40" fmla="*/ 91 w 91"/>
                <a:gd name="T41" fmla="*/ 0 h 55"/>
                <a:gd name="T42" fmla="*/ 91 w 91"/>
                <a:gd name="T43" fmla="*/ 0 h 55"/>
                <a:gd name="T44" fmla="*/ 88 w 91"/>
                <a:gd name="T45" fmla="*/ 6 h 55"/>
                <a:gd name="T46" fmla="*/ 83 w 91"/>
                <a:gd name="T47" fmla="*/ 13 h 55"/>
                <a:gd name="T48" fmla="*/ 78 w 91"/>
                <a:gd name="T49" fmla="*/ 20 h 55"/>
                <a:gd name="T50" fmla="*/ 72 w 91"/>
                <a:gd name="T51" fmla="*/ 27 h 55"/>
                <a:gd name="T52" fmla="*/ 66 w 91"/>
                <a:gd name="T53" fmla="*/ 33 h 55"/>
                <a:gd name="T54" fmla="*/ 59 w 91"/>
                <a:gd name="T55" fmla="*/ 39 h 55"/>
                <a:gd name="T56" fmla="*/ 50 w 91"/>
                <a:gd name="T57" fmla="*/ 43 h 55"/>
                <a:gd name="T58" fmla="*/ 43 w 91"/>
                <a:gd name="T59" fmla="*/ 48 h 55"/>
                <a:gd name="T60" fmla="*/ 35 w 91"/>
                <a:gd name="T61" fmla="*/ 50 h 55"/>
                <a:gd name="T62" fmla="*/ 24 w 91"/>
                <a:gd name="T63" fmla="*/ 53 h 55"/>
                <a:gd name="T64" fmla="*/ 16 w 91"/>
                <a:gd name="T65" fmla="*/ 55 h 55"/>
                <a:gd name="T66" fmla="*/ 6 w 91"/>
                <a:gd name="T67" fmla="*/ 55 h 55"/>
                <a:gd name="T68" fmla="*/ 0 w 91"/>
                <a:gd name="T69" fmla="*/ 55 h 55"/>
                <a:gd name="T70" fmla="*/ 0 w 91"/>
                <a:gd name="T71" fmla="*/ 55 h 55"/>
                <a:gd name="T72" fmla="*/ 0 w 91"/>
                <a:gd name="T73" fmla="*/ 55 h 55"/>
                <a:gd name="T74" fmla="*/ 0 w 91"/>
                <a:gd name="T75" fmla="*/ 55 h 55"/>
                <a:gd name="T76" fmla="*/ 0 w 91"/>
                <a:gd name="T77" fmla="*/ 55 h 55"/>
                <a:gd name="T78" fmla="*/ 0 w 91"/>
                <a:gd name="T79" fmla="*/ 55 h 55"/>
                <a:gd name="T80" fmla="*/ 0 w 91"/>
                <a:gd name="T81" fmla="*/ 55 h 55"/>
                <a:gd name="T82" fmla="*/ 0 w 91"/>
                <a:gd name="T83" fmla="*/ 55 h 55"/>
                <a:gd name="T84" fmla="*/ 1 w 91"/>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5">
                  <a:moveTo>
                    <a:pt x="1" y="55"/>
                  </a:moveTo>
                  <a:lnTo>
                    <a:pt x="6" y="55"/>
                  </a:lnTo>
                  <a:lnTo>
                    <a:pt x="16" y="55"/>
                  </a:lnTo>
                  <a:lnTo>
                    <a:pt x="26" y="53"/>
                  </a:lnTo>
                  <a:lnTo>
                    <a:pt x="35" y="50"/>
                  </a:lnTo>
                  <a:lnTo>
                    <a:pt x="43" y="48"/>
                  </a:lnTo>
                  <a:lnTo>
                    <a:pt x="50" y="43"/>
                  </a:lnTo>
                  <a:lnTo>
                    <a:pt x="59" y="39"/>
                  </a:lnTo>
                  <a:lnTo>
                    <a:pt x="66" y="33"/>
                  </a:lnTo>
                  <a:lnTo>
                    <a:pt x="73" y="27"/>
                  </a:lnTo>
                  <a:lnTo>
                    <a:pt x="79" y="22"/>
                  </a:lnTo>
                  <a:lnTo>
                    <a:pt x="85" y="13"/>
                  </a:lnTo>
                  <a:lnTo>
                    <a:pt x="89" y="6"/>
                  </a:lnTo>
                  <a:lnTo>
                    <a:pt x="91" y="2"/>
                  </a:lnTo>
                  <a:lnTo>
                    <a:pt x="91" y="2"/>
                  </a:lnTo>
                  <a:lnTo>
                    <a:pt x="91" y="2"/>
                  </a:lnTo>
                  <a:lnTo>
                    <a:pt x="91" y="2"/>
                  </a:lnTo>
                  <a:lnTo>
                    <a:pt x="91" y="0"/>
                  </a:lnTo>
                  <a:lnTo>
                    <a:pt x="91" y="0"/>
                  </a:lnTo>
                  <a:lnTo>
                    <a:pt x="91" y="0"/>
                  </a:lnTo>
                  <a:lnTo>
                    <a:pt x="91" y="0"/>
                  </a:lnTo>
                  <a:lnTo>
                    <a:pt x="91" y="0"/>
                  </a:lnTo>
                  <a:lnTo>
                    <a:pt x="88" y="6"/>
                  </a:lnTo>
                  <a:lnTo>
                    <a:pt x="83" y="13"/>
                  </a:lnTo>
                  <a:lnTo>
                    <a:pt x="78" y="20"/>
                  </a:lnTo>
                  <a:lnTo>
                    <a:pt x="72" y="27"/>
                  </a:lnTo>
                  <a:lnTo>
                    <a:pt x="66" y="33"/>
                  </a:lnTo>
                  <a:lnTo>
                    <a:pt x="59" y="39"/>
                  </a:lnTo>
                  <a:lnTo>
                    <a:pt x="50" y="43"/>
                  </a:lnTo>
                  <a:lnTo>
                    <a:pt x="43" y="48"/>
                  </a:lnTo>
                  <a:lnTo>
                    <a:pt x="35" y="50"/>
                  </a:lnTo>
                  <a:lnTo>
                    <a:pt x="24" y="53"/>
                  </a:lnTo>
                  <a:lnTo>
                    <a:pt x="16" y="55"/>
                  </a:lnTo>
                  <a:lnTo>
                    <a:pt x="6" y="55"/>
                  </a:lnTo>
                  <a:lnTo>
                    <a:pt x="0" y="55"/>
                  </a:lnTo>
                  <a:lnTo>
                    <a:pt x="0" y="55"/>
                  </a:lnTo>
                  <a:lnTo>
                    <a:pt x="0" y="55"/>
                  </a:lnTo>
                  <a:lnTo>
                    <a:pt x="0" y="55"/>
                  </a:lnTo>
                  <a:lnTo>
                    <a:pt x="0" y="55"/>
                  </a:lnTo>
                  <a:lnTo>
                    <a:pt x="0" y="55"/>
                  </a:lnTo>
                  <a:lnTo>
                    <a:pt x="0" y="55"/>
                  </a:lnTo>
                  <a:lnTo>
                    <a:pt x="0" y="55"/>
                  </a:lnTo>
                  <a:lnTo>
                    <a:pt x="1" y="55"/>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3" name="Freeform 1923"/>
            <p:cNvSpPr>
              <a:spLocks/>
            </p:cNvSpPr>
            <p:nvPr/>
          </p:nvSpPr>
          <p:spPr bwMode="auto">
            <a:xfrm>
              <a:off x="3850" y="2608"/>
              <a:ext cx="92" cy="56"/>
            </a:xfrm>
            <a:custGeom>
              <a:avLst/>
              <a:gdLst>
                <a:gd name="T0" fmla="*/ 1 w 92"/>
                <a:gd name="T1" fmla="*/ 56 h 56"/>
                <a:gd name="T2" fmla="*/ 7 w 92"/>
                <a:gd name="T3" fmla="*/ 56 h 56"/>
                <a:gd name="T4" fmla="*/ 17 w 92"/>
                <a:gd name="T5" fmla="*/ 56 h 56"/>
                <a:gd name="T6" fmla="*/ 25 w 92"/>
                <a:gd name="T7" fmla="*/ 54 h 56"/>
                <a:gd name="T8" fmla="*/ 36 w 92"/>
                <a:gd name="T9" fmla="*/ 51 h 56"/>
                <a:gd name="T10" fmla="*/ 44 w 92"/>
                <a:gd name="T11" fmla="*/ 49 h 56"/>
                <a:gd name="T12" fmla="*/ 51 w 92"/>
                <a:gd name="T13" fmla="*/ 44 h 56"/>
                <a:gd name="T14" fmla="*/ 60 w 92"/>
                <a:gd name="T15" fmla="*/ 40 h 56"/>
                <a:gd name="T16" fmla="*/ 67 w 92"/>
                <a:gd name="T17" fmla="*/ 34 h 56"/>
                <a:gd name="T18" fmla="*/ 73 w 92"/>
                <a:gd name="T19" fmla="*/ 28 h 56"/>
                <a:gd name="T20" fmla="*/ 79 w 92"/>
                <a:gd name="T21" fmla="*/ 21 h 56"/>
                <a:gd name="T22" fmla="*/ 84 w 92"/>
                <a:gd name="T23" fmla="*/ 14 h 56"/>
                <a:gd name="T24" fmla="*/ 89 w 92"/>
                <a:gd name="T25" fmla="*/ 7 h 56"/>
                <a:gd name="T26" fmla="*/ 92 w 92"/>
                <a:gd name="T27" fmla="*/ 1 h 56"/>
                <a:gd name="T28" fmla="*/ 92 w 92"/>
                <a:gd name="T29" fmla="*/ 1 h 56"/>
                <a:gd name="T30" fmla="*/ 92 w 92"/>
                <a:gd name="T31" fmla="*/ 1 h 56"/>
                <a:gd name="T32" fmla="*/ 92 w 92"/>
                <a:gd name="T33" fmla="*/ 1 h 56"/>
                <a:gd name="T34" fmla="*/ 92 w 92"/>
                <a:gd name="T35" fmla="*/ 0 h 56"/>
                <a:gd name="T36" fmla="*/ 92 w 92"/>
                <a:gd name="T37" fmla="*/ 0 h 56"/>
                <a:gd name="T38" fmla="*/ 92 w 92"/>
                <a:gd name="T39" fmla="*/ 0 h 56"/>
                <a:gd name="T40" fmla="*/ 92 w 92"/>
                <a:gd name="T41" fmla="*/ 0 h 56"/>
                <a:gd name="T42" fmla="*/ 92 w 92"/>
                <a:gd name="T43" fmla="*/ 0 h 56"/>
                <a:gd name="T44" fmla="*/ 89 w 92"/>
                <a:gd name="T45" fmla="*/ 7 h 56"/>
                <a:gd name="T46" fmla="*/ 84 w 92"/>
                <a:gd name="T47" fmla="*/ 14 h 56"/>
                <a:gd name="T48" fmla="*/ 79 w 92"/>
                <a:gd name="T49" fmla="*/ 21 h 56"/>
                <a:gd name="T50" fmla="*/ 73 w 92"/>
                <a:gd name="T51" fmla="*/ 28 h 56"/>
                <a:gd name="T52" fmla="*/ 66 w 92"/>
                <a:gd name="T53" fmla="*/ 34 h 56"/>
                <a:gd name="T54" fmla="*/ 59 w 92"/>
                <a:gd name="T55" fmla="*/ 40 h 56"/>
                <a:gd name="T56" fmla="*/ 51 w 92"/>
                <a:gd name="T57" fmla="*/ 44 h 56"/>
                <a:gd name="T58" fmla="*/ 44 w 92"/>
                <a:gd name="T59" fmla="*/ 49 h 56"/>
                <a:gd name="T60" fmla="*/ 36 w 92"/>
                <a:gd name="T61" fmla="*/ 51 h 56"/>
                <a:gd name="T62" fmla="*/ 25 w 92"/>
                <a:gd name="T63" fmla="*/ 53 h 56"/>
                <a:gd name="T64" fmla="*/ 17 w 92"/>
                <a:gd name="T65" fmla="*/ 54 h 56"/>
                <a:gd name="T66" fmla="*/ 7 w 92"/>
                <a:gd name="T67" fmla="*/ 56 h 56"/>
                <a:gd name="T68" fmla="*/ 0 w 92"/>
                <a:gd name="T69" fmla="*/ 54 h 56"/>
                <a:gd name="T70" fmla="*/ 0 w 92"/>
                <a:gd name="T71" fmla="*/ 54 h 56"/>
                <a:gd name="T72" fmla="*/ 0 w 92"/>
                <a:gd name="T73" fmla="*/ 54 h 56"/>
                <a:gd name="T74" fmla="*/ 0 w 92"/>
                <a:gd name="T75" fmla="*/ 54 h 56"/>
                <a:gd name="T76" fmla="*/ 0 w 92"/>
                <a:gd name="T77" fmla="*/ 56 h 56"/>
                <a:gd name="T78" fmla="*/ 0 w 92"/>
                <a:gd name="T79" fmla="*/ 56 h 56"/>
                <a:gd name="T80" fmla="*/ 0 w 92"/>
                <a:gd name="T81" fmla="*/ 56 h 56"/>
                <a:gd name="T82" fmla="*/ 1 w 92"/>
                <a:gd name="T83" fmla="*/ 56 h 56"/>
                <a:gd name="T84" fmla="*/ 1 w 92"/>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6">
                  <a:moveTo>
                    <a:pt x="1" y="56"/>
                  </a:moveTo>
                  <a:lnTo>
                    <a:pt x="7" y="56"/>
                  </a:lnTo>
                  <a:lnTo>
                    <a:pt x="17" y="56"/>
                  </a:lnTo>
                  <a:lnTo>
                    <a:pt x="25" y="54"/>
                  </a:lnTo>
                  <a:lnTo>
                    <a:pt x="36" y="51"/>
                  </a:lnTo>
                  <a:lnTo>
                    <a:pt x="44" y="49"/>
                  </a:lnTo>
                  <a:lnTo>
                    <a:pt x="51" y="44"/>
                  </a:lnTo>
                  <a:lnTo>
                    <a:pt x="60" y="40"/>
                  </a:lnTo>
                  <a:lnTo>
                    <a:pt x="67" y="34"/>
                  </a:lnTo>
                  <a:lnTo>
                    <a:pt x="73" y="28"/>
                  </a:lnTo>
                  <a:lnTo>
                    <a:pt x="79" y="21"/>
                  </a:lnTo>
                  <a:lnTo>
                    <a:pt x="84" y="14"/>
                  </a:lnTo>
                  <a:lnTo>
                    <a:pt x="89" y="7"/>
                  </a:lnTo>
                  <a:lnTo>
                    <a:pt x="92" y="1"/>
                  </a:lnTo>
                  <a:lnTo>
                    <a:pt x="92" y="1"/>
                  </a:lnTo>
                  <a:lnTo>
                    <a:pt x="92" y="1"/>
                  </a:lnTo>
                  <a:lnTo>
                    <a:pt x="92" y="1"/>
                  </a:lnTo>
                  <a:lnTo>
                    <a:pt x="92" y="0"/>
                  </a:lnTo>
                  <a:lnTo>
                    <a:pt x="92" y="0"/>
                  </a:lnTo>
                  <a:lnTo>
                    <a:pt x="92" y="0"/>
                  </a:lnTo>
                  <a:lnTo>
                    <a:pt x="92" y="0"/>
                  </a:lnTo>
                  <a:lnTo>
                    <a:pt x="92" y="0"/>
                  </a:lnTo>
                  <a:lnTo>
                    <a:pt x="89" y="7"/>
                  </a:lnTo>
                  <a:lnTo>
                    <a:pt x="84" y="14"/>
                  </a:lnTo>
                  <a:lnTo>
                    <a:pt x="79" y="21"/>
                  </a:lnTo>
                  <a:lnTo>
                    <a:pt x="73" y="28"/>
                  </a:lnTo>
                  <a:lnTo>
                    <a:pt x="66" y="34"/>
                  </a:lnTo>
                  <a:lnTo>
                    <a:pt x="59" y="40"/>
                  </a:lnTo>
                  <a:lnTo>
                    <a:pt x="51" y="44"/>
                  </a:lnTo>
                  <a:lnTo>
                    <a:pt x="44" y="49"/>
                  </a:lnTo>
                  <a:lnTo>
                    <a:pt x="36" y="51"/>
                  </a:lnTo>
                  <a:lnTo>
                    <a:pt x="25" y="53"/>
                  </a:lnTo>
                  <a:lnTo>
                    <a:pt x="17" y="54"/>
                  </a:lnTo>
                  <a:lnTo>
                    <a:pt x="7" y="56"/>
                  </a:lnTo>
                  <a:lnTo>
                    <a:pt x="0" y="54"/>
                  </a:lnTo>
                  <a:lnTo>
                    <a:pt x="0" y="54"/>
                  </a:lnTo>
                  <a:lnTo>
                    <a:pt x="0" y="54"/>
                  </a:lnTo>
                  <a:lnTo>
                    <a:pt x="0" y="54"/>
                  </a:lnTo>
                  <a:lnTo>
                    <a:pt x="0" y="56"/>
                  </a:lnTo>
                  <a:lnTo>
                    <a:pt x="0" y="56"/>
                  </a:lnTo>
                  <a:lnTo>
                    <a:pt x="0" y="56"/>
                  </a:lnTo>
                  <a:lnTo>
                    <a:pt x="1" y="56"/>
                  </a:lnTo>
                  <a:lnTo>
                    <a:pt x="1"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4" name="Freeform 1924"/>
            <p:cNvSpPr>
              <a:spLocks/>
            </p:cNvSpPr>
            <p:nvPr/>
          </p:nvSpPr>
          <p:spPr bwMode="auto">
            <a:xfrm>
              <a:off x="3848" y="2606"/>
              <a:ext cx="95" cy="58"/>
            </a:xfrm>
            <a:custGeom>
              <a:avLst/>
              <a:gdLst>
                <a:gd name="T0" fmla="*/ 2 w 95"/>
                <a:gd name="T1" fmla="*/ 56 h 58"/>
                <a:gd name="T2" fmla="*/ 9 w 95"/>
                <a:gd name="T3" fmla="*/ 58 h 58"/>
                <a:gd name="T4" fmla="*/ 19 w 95"/>
                <a:gd name="T5" fmla="*/ 56 h 58"/>
                <a:gd name="T6" fmla="*/ 27 w 95"/>
                <a:gd name="T7" fmla="*/ 55 h 58"/>
                <a:gd name="T8" fmla="*/ 38 w 95"/>
                <a:gd name="T9" fmla="*/ 53 h 58"/>
                <a:gd name="T10" fmla="*/ 46 w 95"/>
                <a:gd name="T11" fmla="*/ 51 h 58"/>
                <a:gd name="T12" fmla="*/ 53 w 95"/>
                <a:gd name="T13" fmla="*/ 46 h 58"/>
                <a:gd name="T14" fmla="*/ 61 w 95"/>
                <a:gd name="T15" fmla="*/ 42 h 58"/>
                <a:gd name="T16" fmla="*/ 68 w 95"/>
                <a:gd name="T17" fmla="*/ 36 h 58"/>
                <a:gd name="T18" fmla="*/ 75 w 95"/>
                <a:gd name="T19" fmla="*/ 30 h 58"/>
                <a:gd name="T20" fmla="*/ 81 w 95"/>
                <a:gd name="T21" fmla="*/ 23 h 58"/>
                <a:gd name="T22" fmla="*/ 86 w 95"/>
                <a:gd name="T23" fmla="*/ 16 h 58"/>
                <a:gd name="T24" fmla="*/ 91 w 95"/>
                <a:gd name="T25" fmla="*/ 9 h 58"/>
                <a:gd name="T26" fmla="*/ 94 w 95"/>
                <a:gd name="T27" fmla="*/ 2 h 58"/>
                <a:gd name="T28" fmla="*/ 94 w 95"/>
                <a:gd name="T29" fmla="*/ 2 h 58"/>
                <a:gd name="T30" fmla="*/ 94 w 95"/>
                <a:gd name="T31" fmla="*/ 2 h 58"/>
                <a:gd name="T32" fmla="*/ 94 w 95"/>
                <a:gd name="T33" fmla="*/ 2 h 58"/>
                <a:gd name="T34" fmla="*/ 94 w 95"/>
                <a:gd name="T35" fmla="*/ 2 h 58"/>
                <a:gd name="T36" fmla="*/ 94 w 95"/>
                <a:gd name="T37" fmla="*/ 0 h 58"/>
                <a:gd name="T38" fmla="*/ 94 w 95"/>
                <a:gd name="T39" fmla="*/ 0 h 58"/>
                <a:gd name="T40" fmla="*/ 94 w 95"/>
                <a:gd name="T41" fmla="*/ 0 h 58"/>
                <a:gd name="T42" fmla="*/ 95 w 95"/>
                <a:gd name="T43" fmla="*/ 0 h 58"/>
                <a:gd name="T44" fmla="*/ 91 w 95"/>
                <a:gd name="T45" fmla="*/ 9 h 58"/>
                <a:gd name="T46" fmla="*/ 86 w 95"/>
                <a:gd name="T47" fmla="*/ 16 h 58"/>
                <a:gd name="T48" fmla="*/ 81 w 95"/>
                <a:gd name="T49" fmla="*/ 23 h 58"/>
                <a:gd name="T50" fmla="*/ 75 w 95"/>
                <a:gd name="T51" fmla="*/ 29 h 58"/>
                <a:gd name="T52" fmla="*/ 68 w 95"/>
                <a:gd name="T53" fmla="*/ 36 h 58"/>
                <a:gd name="T54" fmla="*/ 61 w 95"/>
                <a:gd name="T55" fmla="*/ 41 h 58"/>
                <a:gd name="T56" fmla="*/ 53 w 95"/>
                <a:gd name="T57" fmla="*/ 45 h 58"/>
                <a:gd name="T58" fmla="*/ 45 w 95"/>
                <a:gd name="T59" fmla="*/ 49 h 58"/>
                <a:gd name="T60" fmla="*/ 36 w 95"/>
                <a:gd name="T61" fmla="*/ 52 h 58"/>
                <a:gd name="T62" fmla="*/ 27 w 95"/>
                <a:gd name="T63" fmla="*/ 55 h 58"/>
                <a:gd name="T64" fmla="*/ 19 w 95"/>
                <a:gd name="T65" fmla="*/ 56 h 58"/>
                <a:gd name="T66" fmla="*/ 9 w 95"/>
                <a:gd name="T67" fmla="*/ 56 h 58"/>
                <a:gd name="T68" fmla="*/ 0 w 95"/>
                <a:gd name="T69" fmla="*/ 56 h 58"/>
                <a:gd name="T70" fmla="*/ 0 w 95"/>
                <a:gd name="T71" fmla="*/ 56 h 58"/>
                <a:gd name="T72" fmla="*/ 0 w 95"/>
                <a:gd name="T73" fmla="*/ 56 h 58"/>
                <a:gd name="T74" fmla="*/ 0 w 95"/>
                <a:gd name="T75" fmla="*/ 56 h 58"/>
                <a:gd name="T76" fmla="*/ 0 w 95"/>
                <a:gd name="T77" fmla="*/ 56 h 58"/>
                <a:gd name="T78" fmla="*/ 2 w 95"/>
                <a:gd name="T79" fmla="*/ 56 h 58"/>
                <a:gd name="T80" fmla="*/ 2 w 95"/>
                <a:gd name="T81" fmla="*/ 56 h 58"/>
                <a:gd name="T82" fmla="*/ 2 w 95"/>
                <a:gd name="T83" fmla="*/ 56 h 58"/>
                <a:gd name="T84" fmla="*/ 2 w 95"/>
                <a:gd name="T85"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58">
                  <a:moveTo>
                    <a:pt x="2" y="56"/>
                  </a:moveTo>
                  <a:lnTo>
                    <a:pt x="9" y="58"/>
                  </a:lnTo>
                  <a:lnTo>
                    <a:pt x="19" y="56"/>
                  </a:lnTo>
                  <a:lnTo>
                    <a:pt x="27" y="55"/>
                  </a:lnTo>
                  <a:lnTo>
                    <a:pt x="38" y="53"/>
                  </a:lnTo>
                  <a:lnTo>
                    <a:pt x="46" y="51"/>
                  </a:lnTo>
                  <a:lnTo>
                    <a:pt x="53" y="46"/>
                  </a:lnTo>
                  <a:lnTo>
                    <a:pt x="61" y="42"/>
                  </a:lnTo>
                  <a:lnTo>
                    <a:pt x="68" y="36"/>
                  </a:lnTo>
                  <a:lnTo>
                    <a:pt x="75" y="30"/>
                  </a:lnTo>
                  <a:lnTo>
                    <a:pt x="81" y="23"/>
                  </a:lnTo>
                  <a:lnTo>
                    <a:pt x="86" y="16"/>
                  </a:lnTo>
                  <a:lnTo>
                    <a:pt x="91" y="9"/>
                  </a:lnTo>
                  <a:lnTo>
                    <a:pt x="94" y="2"/>
                  </a:lnTo>
                  <a:lnTo>
                    <a:pt x="94" y="2"/>
                  </a:lnTo>
                  <a:lnTo>
                    <a:pt x="94" y="2"/>
                  </a:lnTo>
                  <a:lnTo>
                    <a:pt x="94" y="2"/>
                  </a:lnTo>
                  <a:lnTo>
                    <a:pt x="94" y="2"/>
                  </a:lnTo>
                  <a:lnTo>
                    <a:pt x="94" y="0"/>
                  </a:lnTo>
                  <a:lnTo>
                    <a:pt x="94" y="0"/>
                  </a:lnTo>
                  <a:lnTo>
                    <a:pt x="94" y="0"/>
                  </a:lnTo>
                  <a:lnTo>
                    <a:pt x="95" y="0"/>
                  </a:lnTo>
                  <a:lnTo>
                    <a:pt x="91" y="9"/>
                  </a:lnTo>
                  <a:lnTo>
                    <a:pt x="86" y="16"/>
                  </a:lnTo>
                  <a:lnTo>
                    <a:pt x="81" y="23"/>
                  </a:lnTo>
                  <a:lnTo>
                    <a:pt x="75" y="29"/>
                  </a:lnTo>
                  <a:lnTo>
                    <a:pt x="68" y="36"/>
                  </a:lnTo>
                  <a:lnTo>
                    <a:pt x="61" y="41"/>
                  </a:lnTo>
                  <a:lnTo>
                    <a:pt x="53" y="45"/>
                  </a:lnTo>
                  <a:lnTo>
                    <a:pt x="45" y="49"/>
                  </a:lnTo>
                  <a:lnTo>
                    <a:pt x="36" y="52"/>
                  </a:lnTo>
                  <a:lnTo>
                    <a:pt x="27" y="55"/>
                  </a:lnTo>
                  <a:lnTo>
                    <a:pt x="19" y="56"/>
                  </a:lnTo>
                  <a:lnTo>
                    <a:pt x="9" y="56"/>
                  </a:lnTo>
                  <a:lnTo>
                    <a:pt x="0" y="56"/>
                  </a:lnTo>
                  <a:lnTo>
                    <a:pt x="0" y="56"/>
                  </a:lnTo>
                  <a:lnTo>
                    <a:pt x="0" y="56"/>
                  </a:lnTo>
                  <a:lnTo>
                    <a:pt x="0" y="56"/>
                  </a:lnTo>
                  <a:lnTo>
                    <a:pt x="0" y="56"/>
                  </a:lnTo>
                  <a:lnTo>
                    <a:pt x="2" y="56"/>
                  </a:lnTo>
                  <a:lnTo>
                    <a:pt x="2" y="56"/>
                  </a:lnTo>
                  <a:lnTo>
                    <a:pt x="2" y="56"/>
                  </a:lnTo>
                  <a:lnTo>
                    <a:pt x="2"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5" name="Freeform 1925"/>
            <p:cNvSpPr>
              <a:spLocks/>
            </p:cNvSpPr>
            <p:nvPr/>
          </p:nvSpPr>
          <p:spPr bwMode="auto">
            <a:xfrm>
              <a:off x="3847" y="2605"/>
              <a:ext cx="96" cy="57"/>
            </a:xfrm>
            <a:custGeom>
              <a:avLst/>
              <a:gdLst>
                <a:gd name="T0" fmla="*/ 1 w 96"/>
                <a:gd name="T1" fmla="*/ 57 h 57"/>
                <a:gd name="T2" fmla="*/ 10 w 96"/>
                <a:gd name="T3" fmla="*/ 57 h 57"/>
                <a:gd name="T4" fmla="*/ 20 w 96"/>
                <a:gd name="T5" fmla="*/ 57 h 57"/>
                <a:gd name="T6" fmla="*/ 28 w 96"/>
                <a:gd name="T7" fmla="*/ 56 h 57"/>
                <a:gd name="T8" fmla="*/ 37 w 96"/>
                <a:gd name="T9" fmla="*/ 53 h 57"/>
                <a:gd name="T10" fmla="*/ 46 w 96"/>
                <a:gd name="T11" fmla="*/ 50 h 57"/>
                <a:gd name="T12" fmla="*/ 54 w 96"/>
                <a:gd name="T13" fmla="*/ 46 h 57"/>
                <a:gd name="T14" fmla="*/ 62 w 96"/>
                <a:gd name="T15" fmla="*/ 42 h 57"/>
                <a:gd name="T16" fmla="*/ 69 w 96"/>
                <a:gd name="T17" fmla="*/ 37 h 57"/>
                <a:gd name="T18" fmla="*/ 76 w 96"/>
                <a:gd name="T19" fmla="*/ 30 h 57"/>
                <a:gd name="T20" fmla="*/ 82 w 96"/>
                <a:gd name="T21" fmla="*/ 24 h 57"/>
                <a:gd name="T22" fmla="*/ 87 w 96"/>
                <a:gd name="T23" fmla="*/ 17 h 57"/>
                <a:gd name="T24" fmla="*/ 92 w 96"/>
                <a:gd name="T25" fmla="*/ 10 h 57"/>
                <a:gd name="T26" fmla="*/ 96 w 96"/>
                <a:gd name="T27" fmla="*/ 1 h 57"/>
                <a:gd name="T28" fmla="*/ 96 w 96"/>
                <a:gd name="T29" fmla="*/ 1 h 57"/>
                <a:gd name="T30" fmla="*/ 96 w 96"/>
                <a:gd name="T31" fmla="*/ 1 h 57"/>
                <a:gd name="T32" fmla="*/ 96 w 96"/>
                <a:gd name="T33" fmla="*/ 1 h 57"/>
                <a:gd name="T34" fmla="*/ 96 w 96"/>
                <a:gd name="T35" fmla="*/ 1 h 57"/>
                <a:gd name="T36" fmla="*/ 96 w 96"/>
                <a:gd name="T37" fmla="*/ 1 h 57"/>
                <a:gd name="T38" fmla="*/ 96 w 96"/>
                <a:gd name="T39" fmla="*/ 0 h 57"/>
                <a:gd name="T40" fmla="*/ 96 w 96"/>
                <a:gd name="T41" fmla="*/ 0 h 57"/>
                <a:gd name="T42" fmla="*/ 96 w 96"/>
                <a:gd name="T43" fmla="*/ 0 h 57"/>
                <a:gd name="T44" fmla="*/ 96 w 96"/>
                <a:gd name="T45" fmla="*/ 0 h 57"/>
                <a:gd name="T46" fmla="*/ 96 w 96"/>
                <a:gd name="T47" fmla="*/ 0 h 57"/>
                <a:gd name="T48" fmla="*/ 96 w 96"/>
                <a:gd name="T49" fmla="*/ 0 h 57"/>
                <a:gd name="T50" fmla="*/ 96 w 96"/>
                <a:gd name="T51" fmla="*/ 0 h 57"/>
                <a:gd name="T52" fmla="*/ 96 w 96"/>
                <a:gd name="T53" fmla="*/ 0 h 57"/>
                <a:gd name="T54" fmla="*/ 96 w 96"/>
                <a:gd name="T55" fmla="*/ 0 h 57"/>
                <a:gd name="T56" fmla="*/ 96 w 96"/>
                <a:gd name="T57" fmla="*/ 0 h 57"/>
                <a:gd name="T58" fmla="*/ 96 w 96"/>
                <a:gd name="T59" fmla="*/ 0 h 57"/>
                <a:gd name="T60" fmla="*/ 95 w 96"/>
                <a:gd name="T61" fmla="*/ 1 h 57"/>
                <a:gd name="T62" fmla="*/ 92 w 96"/>
                <a:gd name="T63" fmla="*/ 8 h 57"/>
                <a:gd name="T64" fmla="*/ 86 w 96"/>
                <a:gd name="T65" fmla="*/ 17 h 57"/>
                <a:gd name="T66" fmla="*/ 82 w 96"/>
                <a:gd name="T67" fmla="*/ 24 h 57"/>
                <a:gd name="T68" fmla="*/ 76 w 96"/>
                <a:gd name="T69" fmla="*/ 30 h 57"/>
                <a:gd name="T70" fmla="*/ 69 w 96"/>
                <a:gd name="T71" fmla="*/ 36 h 57"/>
                <a:gd name="T72" fmla="*/ 62 w 96"/>
                <a:gd name="T73" fmla="*/ 42 h 57"/>
                <a:gd name="T74" fmla="*/ 54 w 96"/>
                <a:gd name="T75" fmla="*/ 46 h 57"/>
                <a:gd name="T76" fmla="*/ 46 w 96"/>
                <a:gd name="T77" fmla="*/ 50 h 57"/>
                <a:gd name="T78" fmla="*/ 37 w 96"/>
                <a:gd name="T79" fmla="*/ 53 h 57"/>
                <a:gd name="T80" fmla="*/ 28 w 96"/>
                <a:gd name="T81" fmla="*/ 56 h 57"/>
                <a:gd name="T82" fmla="*/ 20 w 96"/>
                <a:gd name="T83" fmla="*/ 57 h 57"/>
                <a:gd name="T84" fmla="*/ 10 w 96"/>
                <a:gd name="T85" fmla="*/ 57 h 57"/>
                <a:gd name="T86" fmla="*/ 1 w 96"/>
                <a:gd name="T87" fmla="*/ 57 h 57"/>
                <a:gd name="T88" fmla="*/ 0 w 96"/>
                <a:gd name="T89" fmla="*/ 56 h 57"/>
                <a:gd name="T90" fmla="*/ 0 w 96"/>
                <a:gd name="T91" fmla="*/ 57 h 57"/>
                <a:gd name="T92" fmla="*/ 0 w 96"/>
                <a:gd name="T93" fmla="*/ 57 h 57"/>
                <a:gd name="T94" fmla="*/ 1 w 96"/>
                <a:gd name="T95" fmla="*/ 57 h 57"/>
                <a:gd name="T96" fmla="*/ 1 w 96"/>
                <a:gd name="T97" fmla="*/ 57 h 57"/>
                <a:gd name="T98" fmla="*/ 1 w 96"/>
                <a:gd name="T99" fmla="*/ 57 h 57"/>
                <a:gd name="T100" fmla="*/ 1 w 96"/>
                <a:gd name="T101" fmla="*/ 57 h 57"/>
                <a:gd name="T102" fmla="*/ 1 w 96"/>
                <a:gd name="T103" fmla="*/ 57 h 57"/>
                <a:gd name="T104" fmla="*/ 1 w 96"/>
                <a:gd name="T10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57">
                  <a:moveTo>
                    <a:pt x="1" y="57"/>
                  </a:moveTo>
                  <a:lnTo>
                    <a:pt x="10" y="57"/>
                  </a:lnTo>
                  <a:lnTo>
                    <a:pt x="20" y="57"/>
                  </a:lnTo>
                  <a:lnTo>
                    <a:pt x="28" y="56"/>
                  </a:lnTo>
                  <a:lnTo>
                    <a:pt x="37" y="53"/>
                  </a:lnTo>
                  <a:lnTo>
                    <a:pt x="46" y="50"/>
                  </a:lnTo>
                  <a:lnTo>
                    <a:pt x="54" y="46"/>
                  </a:lnTo>
                  <a:lnTo>
                    <a:pt x="62" y="42"/>
                  </a:lnTo>
                  <a:lnTo>
                    <a:pt x="69" y="37"/>
                  </a:lnTo>
                  <a:lnTo>
                    <a:pt x="76" y="30"/>
                  </a:lnTo>
                  <a:lnTo>
                    <a:pt x="82" y="24"/>
                  </a:lnTo>
                  <a:lnTo>
                    <a:pt x="87" y="17"/>
                  </a:lnTo>
                  <a:lnTo>
                    <a:pt x="92" y="10"/>
                  </a:lnTo>
                  <a:lnTo>
                    <a:pt x="96" y="1"/>
                  </a:lnTo>
                  <a:lnTo>
                    <a:pt x="96" y="1"/>
                  </a:lnTo>
                  <a:lnTo>
                    <a:pt x="96" y="1"/>
                  </a:lnTo>
                  <a:lnTo>
                    <a:pt x="96" y="1"/>
                  </a:lnTo>
                  <a:lnTo>
                    <a:pt x="96" y="1"/>
                  </a:lnTo>
                  <a:lnTo>
                    <a:pt x="96" y="1"/>
                  </a:lnTo>
                  <a:lnTo>
                    <a:pt x="96" y="0"/>
                  </a:lnTo>
                  <a:lnTo>
                    <a:pt x="96" y="0"/>
                  </a:lnTo>
                  <a:lnTo>
                    <a:pt x="96" y="0"/>
                  </a:lnTo>
                  <a:lnTo>
                    <a:pt x="96" y="0"/>
                  </a:lnTo>
                  <a:lnTo>
                    <a:pt x="96" y="0"/>
                  </a:lnTo>
                  <a:lnTo>
                    <a:pt x="96" y="0"/>
                  </a:lnTo>
                  <a:lnTo>
                    <a:pt x="96" y="0"/>
                  </a:lnTo>
                  <a:lnTo>
                    <a:pt x="96" y="0"/>
                  </a:lnTo>
                  <a:lnTo>
                    <a:pt x="96" y="0"/>
                  </a:lnTo>
                  <a:lnTo>
                    <a:pt x="96" y="0"/>
                  </a:lnTo>
                  <a:lnTo>
                    <a:pt x="96" y="0"/>
                  </a:lnTo>
                  <a:lnTo>
                    <a:pt x="95" y="1"/>
                  </a:lnTo>
                  <a:lnTo>
                    <a:pt x="92" y="8"/>
                  </a:lnTo>
                  <a:lnTo>
                    <a:pt x="86" y="17"/>
                  </a:lnTo>
                  <a:lnTo>
                    <a:pt x="82" y="24"/>
                  </a:lnTo>
                  <a:lnTo>
                    <a:pt x="76" y="30"/>
                  </a:lnTo>
                  <a:lnTo>
                    <a:pt x="69" y="36"/>
                  </a:lnTo>
                  <a:lnTo>
                    <a:pt x="62" y="42"/>
                  </a:lnTo>
                  <a:lnTo>
                    <a:pt x="54" y="46"/>
                  </a:lnTo>
                  <a:lnTo>
                    <a:pt x="46" y="50"/>
                  </a:lnTo>
                  <a:lnTo>
                    <a:pt x="37" y="53"/>
                  </a:lnTo>
                  <a:lnTo>
                    <a:pt x="28" y="56"/>
                  </a:lnTo>
                  <a:lnTo>
                    <a:pt x="20" y="57"/>
                  </a:lnTo>
                  <a:lnTo>
                    <a:pt x="10" y="57"/>
                  </a:lnTo>
                  <a:lnTo>
                    <a:pt x="1" y="57"/>
                  </a:lnTo>
                  <a:lnTo>
                    <a:pt x="0" y="56"/>
                  </a:lnTo>
                  <a:lnTo>
                    <a:pt x="0" y="57"/>
                  </a:lnTo>
                  <a:lnTo>
                    <a:pt x="0" y="57"/>
                  </a:lnTo>
                  <a:lnTo>
                    <a:pt x="1" y="57"/>
                  </a:lnTo>
                  <a:lnTo>
                    <a:pt x="1" y="57"/>
                  </a:lnTo>
                  <a:lnTo>
                    <a:pt x="1" y="57"/>
                  </a:lnTo>
                  <a:lnTo>
                    <a:pt x="1" y="57"/>
                  </a:lnTo>
                  <a:lnTo>
                    <a:pt x="1" y="57"/>
                  </a:lnTo>
                  <a:lnTo>
                    <a:pt x="1" y="5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6" name="Freeform 1926"/>
            <p:cNvSpPr>
              <a:spLocks/>
            </p:cNvSpPr>
            <p:nvPr/>
          </p:nvSpPr>
          <p:spPr bwMode="auto">
            <a:xfrm>
              <a:off x="3845" y="2603"/>
              <a:ext cx="98" cy="59"/>
            </a:xfrm>
            <a:custGeom>
              <a:avLst/>
              <a:gdLst>
                <a:gd name="T0" fmla="*/ 2 w 98"/>
                <a:gd name="T1" fmla="*/ 58 h 59"/>
                <a:gd name="T2" fmla="*/ 3 w 98"/>
                <a:gd name="T3" fmla="*/ 59 h 59"/>
                <a:gd name="T4" fmla="*/ 12 w 98"/>
                <a:gd name="T5" fmla="*/ 59 h 59"/>
                <a:gd name="T6" fmla="*/ 22 w 98"/>
                <a:gd name="T7" fmla="*/ 59 h 59"/>
                <a:gd name="T8" fmla="*/ 30 w 98"/>
                <a:gd name="T9" fmla="*/ 58 h 59"/>
                <a:gd name="T10" fmla="*/ 39 w 98"/>
                <a:gd name="T11" fmla="*/ 55 h 59"/>
                <a:gd name="T12" fmla="*/ 48 w 98"/>
                <a:gd name="T13" fmla="*/ 52 h 59"/>
                <a:gd name="T14" fmla="*/ 56 w 98"/>
                <a:gd name="T15" fmla="*/ 48 h 59"/>
                <a:gd name="T16" fmla="*/ 64 w 98"/>
                <a:gd name="T17" fmla="*/ 44 h 59"/>
                <a:gd name="T18" fmla="*/ 71 w 98"/>
                <a:gd name="T19" fmla="*/ 38 h 59"/>
                <a:gd name="T20" fmla="*/ 78 w 98"/>
                <a:gd name="T21" fmla="*/ 32 h 59"/>
                <a:gd name="T22" fmla="*/ 84 w 98"/>
                <a:gd name="T23" fmla="*/ 26 h 59"/>
                <a:gd name="T24" fmla="*/ 88 w 98"/>
                <a:gd name="T25" fmla="*/ 19 h 59"/>
                <a:gd name="T26" fmla="*/ 94 w 98"/>
                <a:gd name="T27" fmla="*/ 10 h 59"/>
                <a:gd name="T28" fmla="*/ 97 w 98"/>
                <a:gd name="T29" fmla="*/ 3 h 59"/>
                <a:gd name="T30" fmla="*/ 98 w 98"/>
                <a:gd name="T31" fmla="*/ 2 h 59"/>
                <a:gd name="T32" fmla="*/ 98 w 98"/>
                <a:gd name="T33" fmla="*/ 2 h 59"/>
                <a:gd name="T34" fmla="*/ 98 w 98"/>
                <a:gd name="T35" fmla="*/ 2 h 59"/>
                <a:gd name="T36" fmla="*/ 98 w 98"/>
                <a:gd name="T37" fmla="*/ 2 h 59"/>
                <a:gd name="T38" fmla="*/ 98 w 98"/>
                <a:gd name="T39" fmla="*/ 2 h 59"/>
                <a:gd name="T40" fmla="*/ 98 w 98"/>
                <a:gd name="T41" fmla="*/ 0 h 59"/>
                <a:gd name="T42" fmla="*/ 98 w 98"/>
                <a:gd name="T43" fmla="*/ 0 h 59"/>
                <a:gd name="T44" fmla="*/ 98 w 98"/>
                <a:gd name="T45" fmla="*/ 0 h 59"/>
                <a:gd name="T46" fmla="*/ 98 w 98"/>
                <a:gd name="T47" fmla="*/ 0 h 59"/>
                <a:gd name="T48" fmla="*/ 97 w 98"/>
                <a:gd name="T49" fmla="*/ 3 h 59"/>
                <a:gd name="T50" fmla="*/ 92 w 98"/>
                <a:gd name="T51" fmla="*/ 10 h 59"/>
                <a:gd name="T52" fmla="*/ 88 w 98"/>
                <a:gd name="T53" fmla="*/ 18 h 59"/>
                <a:gd name="T54" fmla="*/ 82 w 98"/>
                <a:gd name="T55" fmla="*/ 25 h 59"/>
                <a:gd name="T56" fmla="*/ 76 w 98"/>
                <a:gd name="T57" fmla="*/ 32 h 59"/>
                <a:gd name="T58" fmla="*/ 71 w 98"/>
                <a:gd name="T59" fmla="*/ 38 h 59"/>
                <a:gd name="T60" fmla="*/ 64 w 98"/>
                <a:gd name="T61" fmla="*/ 44 h 59"/>
                <a:gd name="T62" fmla="*/ 56 w 98"/>
                <a:gd name="T63" fmla="*/ 48 h 59"/>
                <a:gd name="T64" fmla="*/ 48 w 98"/>
                <a:gd name="T65" fmla="*/ 52 h 59"/>
                <a:gd name="T66" fmla="*/ 39 w 98"/>
                <a:gd name="T67" fmla="*/ 55 h 59"/>
                <a:gd name="T68" fmla="*/ 30 w 98"/>
                <a:gd name="T69" fmla="*/ 56 h 59"/>
                <a:gd name="T70" fmla="*/ 22 w 98"/>
                <a:gd name="T71" fmla="*/ 58 h 59"/>
                <a:gd name="T72" fmla="*/ 12 w 98"/>
                <a:gd name="T73" fmla="*/ 59 h 59"/>
                <a:gd name="T74" fmla="*/ 3 w 98"/>
                <a:gd name="T75" fmla="*/ 58 h 59"/>
                <a:gd name="T76" fmla="*/ 0 w 98"/>
                <a:gd name="T77" fmla="*/ 58 h 59"/>
                <a:gd name="T78" fmla="*/ 0 w 98"/>
                <a:gd name="T79" fmla="*/ 58 h 59"/>
                <a:gd name="T80" fmla="*/ 2 w 98"/>
                <a:gd name="T81" fmla="*/ 58 h 59"/>
                <a:gd name="T82" fmla="*/ 2 w 98"/>
                <a:gd name="T83" fmla="*/ 58 h 59"/>
                <a:gd name="T84" fmla="*/ 2 w 98"/>
                <a:gd name="T85" fmla="*/ 58 h 59"/>
                <a:gd name="T86" fmla="*/ 2 w 98"/>
                <a:gd name="T87" fmla="*/ 58 h 59"/>
                <a:gd name="T88" fmla="*/ 2 w 98"/>
                <a:gd name="T89" fmla="*/ 58 h 59"/>
                <a:gd name="T90" fmla="*/ 2 w 98"/>
                <a:gd name="T91" fmla="*/ 58 h 59"/>
                <a:gd name="T92" fmla="*/ 2 w 98"/>
                <a:gd name="T93"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2" y="58"/>
                  </a:moveTo>
                  <a:lnTo>
                    <a:pt x="3" y="59"/>
                  </a:lnTo>
                  <a:lnTo>
                    <a:pt x="12" y="59"/>
                  </a:lnTo>
                  <a:lnTo>
                    <a:pt x="22" y="59"/>
                  </a:lnTo>
                  <a:lnTo>
                    <a:pt x="30" y="58"/>
                  </a:lnTo>
                  <a:lnTo>
                    <a:pt x="39" y="55"/>
                  </a:lnTo>
                  <a:lnTo>
                    <a:pt x="48" y="52"/>
                  </a:lnTo>
                  <a:lnTo>
                    <a:pt x="56" y="48"/>
                  </a:lnTo>
                  <a:lnTo>
                    <a:pt x="64" y="44"/>
                  </a:lnTo>
                  <a:lnTo>
                    <a:pt x="71" y="38"/>
                  </a:lnTo>
                  <a:lnTo>
                    <a:pt x="78" y="32"/>
                  </a:lnTo>
                  <a:lnTo>
                    <a:pt x="84" y="26"/>
                  </a:lnTo>
                  <a:lnTo>
                    <a:pt x="88" y="19"/>
                  </a:lnTo>
                  <a:lnTo>
                    <a:pt x="94" y="10"/>
                  </a:lnTo>
                  <a:lnTo>
                    <a:pt x="97" y="3"/>
                  </a:lnTo>
                  <a:lnTo>
                    <a:pt x="98" y="2"/>
                  </a:lnTo>
                  <a:lnTo>
                    <a:pt x="98" y="2"/>
                  </a:lnTo>
                  <a:lnTo>
                    <a:pt x="98" y="2"/>
                  </a:lnTo>
                  <a:lnTo>
                    <a:pt x="98" y="2"/>
                  </a:lnTo>
                  <a:lnTo>
                    <a:pt x="98" y="2"/>
                  </a:lnTo>
                  <a:lnTo>
                    <a:pt x="98" y="0"/>
                  </a:lnTo>
                  <a:lnTo>
                    <a:pt x="98" y="0"/>
                  </a:lnTo>
                  <a:lnTo>
                    <a:pt x="98" y="0"/>
                  </a:lnTo>
                  <a:lnTo>
                    <a:pt x="98" y="0"/>
                  </a:lnTo>
                  <a:lnTo>
                    <a:pt x="97" y="3"/>
                  </a:lnTo>
                  <a:lnTo>
                    <a:pt x="92" y="10"/>
                  </a:lnTo>
                  <a:lnTo>
                    <a:pt x="88" y="18"/>
                  </a:lnTo>
                  <a:lnTo>
                    <a:pt x="82" y="25"/>
                  </a:lnTo>
                  <a:lnTo>
                    <a:pt x="76" y="32"/>
                  </a:lnTo>
                  <a:lnTo>
                    <a:pt x="71" y="38"/>
                  </a:lnTo>
                  <a:lnTo>
                    <a:pt x="64" y="44"/>
                  </a:lnTo>
                  <a:lnTo>
                    <a:pt x="56" y="48"/>
                  </a:lnTo>
                  <a:lnTo>
                    <a:pt x="48" y="52"/>
                  </a:lnTo>
                  <a:lnTo>
                    <a:pt x="39" y="55"/>
                  </a:lnTo>
                  <a:lnTo>
                    <a:pt x="30" y="56"/>
                  </a:lnTo>
                  <a:lnTo>
                    <a:pt x="22" y="58"/>
                  </a:lnTo>
                  <a:lnTo>
                    <a:pt x="12" y="59"/>
                  </a:lnTo>
                  <a:lnTo>
                    <a:pt x="3" y="58"/>
                  </a:lnTo>
                  <a:lnTo>
                    <a:pt x="0" y="58"/>
                  </a:lnTo>
                  <a:lnTo>
                    <a:pt x="0" y="58"/>
                  </a:lnTo>
                  <a:lnTo>
                    <a:pt x="2" y="58"/>
                  </a:lnTo>
                  <a:lnTo>
                    <a:pt x="2" y="58"/>
                  </a:lnTo>
                  <a:lnTo>
                    <a:pt x="2" y="58"/>
                  </a:lnTo>
                  <a:lnTo>
                    <a:pt x="2" y="58"/>
                  </a:lnTo>
                  <a:lnTo>
                    <a:pt x="2" y="58"/>
                  </a:lnTo>
                  <a:lnTo>
                    <a:pt x="2" y="58"/>
                  </a:lnTo>
                  <a:lnTo>
                    <a:pt x="2"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7" name="Freeform 1927"/>
            <p:cNvSpPr>
              <a:spLocks/>
            </p:cNvSpPr>
            <p:nvPr/>
          </p:nvSpPr>
          <p:spPr bwMode="auto">
            <a:xfrm>
              <a:off x="3844" y="2602"/>
              <a:ext cx="99" cy="60"/>
            </a:xfrm>
            <a:custGeom>
              <a:avLst/>
              <a:gdLst>
                <a:gd name="T0" fmla="*/ 1 w 99"/>
                <a:gd name="T1" fmla="*/ 59 h 60"/>
                <a:gd name="T2" fmla="*/ 4 w 99"/>
                <a:gd name="T3" fmla="*/ 59 h 60"/>
                <a:gd name="T4" fmla="*/ 13 w 99"/>
                <a:gd name="T5" fmla="*/ 60 h 60"/>
                <a:gd name="T6" fmla="*/ 23 w 99"/>
                <a:gd name="T7" fmla="*/ 59 h 60"/>
                <a:gd name="T8" fmla="*/ 31 w 99"/>
                <a:gd name="T9" fmla="*/ 57 h 60"/>
                <a:gd name="T10" fmla="*/ 40 w 99"/>
                <a:gd name="T11" fmla="*/ 56 h 60"/>
                <a:gd name="T12" fmla="*/ 49 w 99"/>
                <a:gd name="T13" fmla="*/ 53 h 60"/>
                <a:gd name="T14" fmla="*/ 57 w 99"/>
                <a:gd name="T15" fmla="*/ 49 h 60"/>
                <a:gd name="T16" fmla="*/ 65 w 99"/>
                <a:gd name="T17" fmla="*/ 45 h 60"/>
                <a:gd name="T18" fmla="*/ 72 w 99"/>
                <a:gd name="T19" fmla="*/ 39 h 60"/>
                <a:gd name="T20" fmla="*/ 77 w 99"/>
                <a:gd name="T21" fmla="*/ 33 h 60"/>
                <a:gd name="T22" fmla="*/ 83 w 99"/>
                <a:gd name="T23" fmla="*/ 26 h 60"/>
                <a:gd name="T24" fmla="*/ 89 w 99"/>
                <a:gd name="T25" fmla="*/ 19 h 60"/>
                <a:gd name="T26" fmla="*/ 93 w 99"/>
                <a:gd name="T27" fmla="*/ 11 h 60"/>
                <a:gd name="T28" fmla="*/ 98 w 99"/>
                <a:gd name="T29" fmla="*/ 4 h 60"/>
                <a:gd name="T30" fmla="*/ 99 w 99"/>
                <a:gd name="T31" fmla="*/ 1 h 60"/>
                <a:gd name="T32" fmla="*/ 98 w 99"/>
                <a:gd name="T33" fmla="*/ 1 h 60"/>
                <a:gd name="T34" fmla="*/ 98 w 99"/>
                <a:gd name="T35" fmla="*/ 1 h 60"/>
                <a:gd name="T36" fmla="*/ 98 w 99"/>
                <a:gd name="T37" fmla="*/ 1 h 60"/>
                <a:gd name="T38" fmla="*/ 98 w 99"/>
                <a:gd name="T39" fmla="*/ 1 h 60"/>
                <a:gd name="T40" fmla="*/ 98 w 99"/>
                <a:gd name="T41" fmla="*/ 1 h 60"/>
                <a:gd name="T42" fmla="*/ 98 w 99"/>
                <a:gd name="T43" fmla="*/ 0 h 60"/>
                <a:gd name="T44" fmla="*/ 98 w 99"/>
                <a:gd name="T45" fmla="*/ 0 h 60"/>
                <a:gd name="T46" fmla="*/ 98 w 99"/>
                <a:gd name="T47" fmla="*/ 0 h 60"/>
                <a:gd name="T48" fmla="*/ 98 w 99"/>
                <a:gd name="T49" fmla="*/ 4 h 60"/>
                <a:gd name="T50" fmla="*/ 93 w 99"/>
                <a:gd name="T51" fmla="*/ 11 h 60"/>
                <a:gd name="T52" fmla="*/ 89 w 99"/>
                <a:gd name="T53" fmla="*/ 19 h 60"/>
                <a:gd name="T54" fmla="*/ 83 w 99"/>
                <a:gd name="T55" fmla="*/ 26 h 60"/>
                <a:gd name="T56" fmla="*/ 77 w 99"/>
                <a:gd name="T57" fmla="*/ 33 h 60"/>
                <a:gd name="T58" fmla="*/ 72 w 99"/>
                <a:gd name="T59" fmla="*/ 39 h 60"/>
                <a:gd name="T60" fmla="*/ 65 w 99"/>
                <a:gd name="T61" fmla="*/ 43 h 60"/>
                <a:gd name="T62" fmla="*/ 56 w 99"/>
                <a:gd name="T63" fmla="*/ 49 h 60"/>
                <a:gd name="T64" fmla="*/ 49 w 99"/>
                <a:gd name="T65" fmla="*/ 52 h 60"/>
                <a:gd name="T66" fmla="*/ 40 w 99"/>
                <a:gd name="T67" fmla="*/ 55 h 60"/>
                <a:gd name="T68" fmla="*/ 31 w 99"/>
                <a:gd name="T69" fmla="*/ 57 h 60"/>
                <a:gd name="T70" fmla="*/ 23 w 99"/>
                <a:gd name="T71" fmla="*/ 59 h 60"/>
                <a:gd name="T72" fmla="*/ 13 w 99"/>
                <a:gd name="T73" fmla="*/ 59 h 60"/>
                <a:gd name="T74" fmla="*/ 4 w 99"/>
                <a:gd name="T75" fmla="*/ 59 h 60"/>
                <a:gd name="T76" fmla="*/ 0 w 99"/>
                <a:gd name="T77" fmla="*/ 57 h 60"/>
                <a:gd name="T78" fmla="*/ 1 w 99"/>
                <a:gd name="T79" fmla="*/ 59 h 60"/>
                <a:gd name="T80" fmla="*/ 1 w 99"/>
                <a:gd name="T81" fmla="*/ 59 h 60"/>
                <a:gd name="T82" fmla="*/ 1 w 99"/>
                <a:gd name="T83" fmla="*/ 59 h 60"/>
                <a:gd name="T84" fmla="*/ 1 w 99"/>
                <a:gd name="T85" fmla="*/ 59 h 60"/>
                <a:gd name="T86" fmla="*/ 1 w 99"/>
                <a:gd name="T87" fmla="*/ 59 h 60"/>
                <a:gd name="T88" fmla="*/ 1 w 99"/>
                <a:gd name="T89" fmla="*/ 59 h 60"/>
                <a:gd name="T90" fmla="*/ 1 w 99"/>
                <a:gd name="T91" fmla="*/ 59 h 60"/>
                <a:gd name="T92" fmla="*/ 1 w 99"/>
                <a:gd name="T93"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0">
                  <a:moveTo>
                    <a:pt x="1" y="59"/>
                  </a:moveTo>
                  <a:lnTo>
                    <a:pt x="4" y="59"/>
                  </a:lnTo>
                  <a:lnTo>
                    <a:pt x="13" y="60"/>
                  </a:lnTo>
                  <a:lnTo>
                    <a:pt x="23" y="59"/>
                  </a:lnTo>
                  <a:lnTo>
                    <a:pt x="31" y="57"/>
                  </a:lnTo>
                  <a:lnTo>
                    <a:pt x="40" y="56"/>
                  </a:lnTo>
                  <a:lnTo>
                    <a:pt x="49" y="53"/>
                  </a:lnTo>
                  <a:lnTo>
                    <a:pt x="57" y="49"/>
                  </a:lnTo>
                  <a:lnTo>
                    <a:pt x="65" y="45"/>
                  </a:lnTo>
                  <a:lnTo>
                    <a:pt x="72" y="39"/>
                  </a:lnTo>
                  <a:lnTo>
                    <a:pt x="77" y="33"/>
                  </a:lnTo>
                  <a:lnTo>
                    <a:pt x="83" y="26"/>
                  </a:lnTo>
                  <a:lnTo>
                    <a:pt x="89" y="19"/>
                  </a:lnTo>
                  <a:lnTo>
                    <a:pt x="93" y="11"/>
                  </a:lnTo>
                  <a:lnTo>
                    <a:pt x="98" y="4"/>
                  </a:lnTo>
                  <a:lnTo>
                    <a:pt x="99" y="1"/>
                  </a:lnTo>
                  <a:lnTo>
                    <a:pt x="98" y="1"/>
                  </a:lnTo>
                  <a:lnTo>
                    <a:pt x="98" y="1"/>
                  </a:lnTo>
                  <a:lnTo>
                    <a:pt x="98" y="1"/>
                  </a:lnTo>
                  <a:lnTo>
                    <a:pt x="98" y="1"/>
                  </a:lnTo>
                  <a:lnTo>
                    <a:pt x="98" y="1"/>
                  </a:lnTo>
                  <a:lnTo>
                    <a:pt x="98" y="0"/>
                  </a:lnTo>
                  <a:lnTo>
                    <a:pt x="98" y="0"/>
                  </a:lnTo>
                  <a:lnTo>
                    <a:pt x="98" y="0"/>
                  </a:lnTo>
                  <a:lnTo>
                    <a:pt x="98" y="4"/>
                  </a:lnTo>
                  <a:lnTo>
                    <a:pt x="93" y="11"/>
                  </a:lnTo>
                  <a:lnTo>
                    <a:pt x="89" y="19"/>
                  </a:lnTo>
                  <a:lnTo>
                    <a:pt x="83" y="26"/>
                  </a:lnTo>
                  <a:lnTo>
                    <a:pt x="77" y="33"/>
                  </a:lnTo>
                  <a:lnTo>
                    <a:pt x="72" y="39"/>
                  </a:lnTo>
                  <a:lnTo>
                    <a:pt x="65" y="43"/>
                  </a:lnTo>
                  <a:lnTo>
                    <a:pt x="56" y="49"/>
                  </a:lnTo>
                  <a:lnTo>
                    <a:pt x="49" y="52"/>
                  </a:lnTo>
                  <a:lnTo>
                    <a:pt x="40" y="55"/>
                  </a:lnTo>
                  <a:lnTo>
                    <a:pt x="31" y="57"/>
                  </a:lnTo>
                  <a:lnTo>
                    <a:pt x="23" y="59"/>
                  </a:lnTo>
                  <a:lnTo>
                    <a:pt x="13" y="59"/>
                  </a:lnTo>
                  <a:lnTo>
                    <a:pt x="4" y="59"/>
                  </a:lnTo>
                  <a:lnTo>
                    <a:pt x="0" y="57"/>
                  </a:lnTo>
                  <a:lnTo>
                    <a:pt x="1" y="59"/>
                  </a:lnTo>
                  <a:lnTo>
                    <a:pt x="1" y="59"/>
                  </a:lnTo>
                  <a:lnTo>
                    <a:pt x="1" y="59"/>
                  </a:lnTo>
                  <a:lnTo>
                    <a:pt x="1" y="59"/>
                  </a:lnTo>
                  <a:lnTo>
                    <a:pt x="1" y="59"/>
                  </a:lnTo>
                  <a:lnTo>
                    <a:pt x="1"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8" name="Freeform 1928"/>
            <p:cNvSpPr>
              <a:spLocks/>
            </p:cNvSpPr>
            <p:nvPr/>
          </p:nvSpPr>
          <p:spPr bwMode="auto">
            <a:xfrm>
              <a:off x="3844" y="2601"/>
              <a:ext cx="98" cy="60"/>
            </a:xfrm>
            <a:custGeom>
              <a:avLst/>
              <a:gdLst>
                <a:gd name="T0" fmla="*/ 0 w 98"/>
                <a:gd name="T1" fmla="*/ 58 h 60"/>
                <a:gd name="T2" fmla="*/ 4 w 98"/>
                <a:gd name="T3" fmla="*/ 60 h 60"/>
                <a:gd name="T4" fmla="*/ 13 w 98"/>
                <a:gd name="T5" fmla="*/ 60 h 60"/>
                <a:gd name="T6" fmla="*/ 23 w 98"/>
                <a:gd name="T7" fmla="*/ 60 h 60"/>
                <a:gd name="T8" fmla="*/ 31 w 98"/>
                <a:gd name="T9" fmla="*/ 58 h 60"/>
                <a:gd name="T10" fmla="*/ 40 w 98"/>
                <a:gd name="T11" fmla="*/ 56 h 60"/>
                <a:gd name="T12" fmla="*/ 49 w 98"/>
                <a:gd name="T13" fmla="*/ 53 h 60"/>
                <a:gd name="T14" fmla="*/ 56 w 98"/>
                <a:gd name="T15" fmla="*/ 50 h 60"/>
                <a:gd name="T16" fmla="*/ 65 w 98"/>
                <a:gd name="T17" fmla="*/ 44 h 60"/>
                <a:gd name="T18" fmla="*/ 72 w 98"/>
                <a:gd name="T19" fmla="*/ 40 h 60"/>
                <a:gd name="T20" fmla="*/ 77 w 98"/>
                <a:gd name="T21" fmla="*/ 34 h 60"/>
                <a:gd name="T22" fmla="*/ 83 w 98"/>
                <a:gd name="T23" fmla="*/ 27 h 60"/>
                <a:gd name="T24" fmla="*/ 89 w 98"/>
                <a:gd name="T25" fmla="*/ 20 h 60"/>
                <a:gd name="T26" fmla="*/ 93 w 98"/>
                <a:gd name="T27" fmla="*/ 12 h 60"/>
                <a:gd name="T28" fmla="*/ 98 w 98"/>
                <a:gd name="T29" fmla="*/ 5 h 60"/>
                <a:gd name="T30" fmla="*/ 98 w 98"/>
                <a:gd name="T31" fmla="*/ 1 h 60"/>
                <a:gd name="T32" fmla="*/ 98 w 98"/>
                <a:gd name="T33" fmla="*/ 1 h 60"/>
                <a:gd name="T34" fmla="*/ 98 w 98"/>
                <a:gd name="T35" fmla="*/ 1 h 60"/>
                <a:gd name="T36" fmla="*/ 98 w 98"/>
                <a:gd name="T37" fmla="*/ 1 h 60"/>
                <a:gd name="T38" fmla="*/ 98 w 98"/>
                <a:gd name="T39" fmla="*/ 1 h 60"/>
                <a:gd name="T40" fmla="*/ 98 w 98"/>
                <a:gd name="T41" fmla="*/ 1 h 60"/>
                <a:gd name="T42" fmla="*/ 98 w 98"/>
                <a:gd name="T43" fmla="*/ 1 h 60"/>
                <a:gd name="T44" fmla="*/ 98 w 98"/>
                <a:gd name="T45" fmla="*/ 0 h 60"/>
                <a:gd name="T46" fmla="*/ 98 w 98"/>
                <a:gd name="T47" fmla="*/ 0 h 60"/>
                <a:gd name="T48" fmla="*/ 96 w 98"/>
                <a:gd name="T49" fmla="*/ 4 h 60"/>
                <a:gd name="T50" fmla="*/ 93 w 98"/>
                <a:gd name="T51" fmla="*/ 12 h 60"/>
                <a:gd name="T52" fmla="*/ 88 w 98"/>
                <a:gd name="T53" fmla="*/ 20 h 60"/>
                <a:gd name="T54" fmla="*/ 83 w 98"/>
                <a:gd name="T55" fmla="*/ 27 h 60"/>
                <a:gd name="T56" fmla="*/ 77 w 98"/>
                <a:gd name="T57" fmla="*/ 33 h 60"/>
                <a:gd name="T58" fmla="*/ 70 w 98"/>
                <a:gd name="T59" fmla="*/ 38 h 60"/>
                <a:gd name="T60" fmla="*/ 63 w 98"/>
                <a:gd name="T61" fmla="*/ 44 h 60"/>
                <a:gd name="T62" fmla="*/ 56 w 98"/>
                <a:gd name="T63" fmla="*/ 48 h 60"/>
                <a:gd name="T64" fmla="*/ 49 w 98"/>
                <a:gd name="T65" fmla="*/ 53 h 60"/>
                <a:gd name="T66" fmla="*/ 40 w 98"/>
                <a:gd name="T67" fmla="*/ 56 h 60"/>
                <a:gd name="T68" fmla="*/ 31 w 98"/>
                <a:gd name="T69" fmla="*/ 58 h 60"/>
                <a:gd name="T70" fmla="*/ 23 w 98"/>
                <a:gd name="T71" fmla="*/ 58 h 60"/>
                <a:gd name="T72" fmla="*/ 13 w 98"/>
                <a:gd name="T73" fmla="*/ 60 h 60"/>
                <a:gd name="T74" fmla="*/ 4 w 98"/>
                <a:gd name="T75" fmla="*/ 58 h 60"/>
                <a:gd name="T76" fmla="*/ 0 w 98"/>
                <a:gd name="T77" fmla="*/ 58 h 60"/>
                <a:gd name="T78" fmla="*/ 0 w 98"/>
                <a:gd name="T79" fmla="*/ 58 h 60"/>
                <a:gd name="T80" fmla="*/ 0 w 98"/>
                <a:gd name="T81" fmla="*/ 58 h 60"/>
                <a:gd name="T82" fmla="*/ 0 w 98"/>
                <a:gd name="T83" fmla="*/ 58 h 60"/>
                <a:gd name="T84" fmla="*/ 0 w 98"/>
                <a:gd name="T85" fmla="*/ 58 h 60"/>
                <a:gd name="T86" fmla="*/ 0 w 98"/>
                <a:gd name="T87" fmla="*/ 58 h 60"/>
                <a:gd name="T88" fmla="*/ 0 w 98"/>
                <a:gd name="T89" fmla="*/ 58 h 60"/>
                <a:gd name="T90" fmla="*/ 0 w 98"/>
                <a:gd name="T91" fmla="*/ 58 h 60"/>
                <a:gd name="T92" fmla="*/ 0 w 98"/>
                <a:gd name="T9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60">
                  <a:moveTo>
                    <a:pt x="0" y="58"/>
                  </a:moveTo>
                  <a:lnTo>
                    <a:pt x="4" y="60"/>
                  </a:lnTo>
                  <a:lnTo>
                    <a:pt x="13" y="60"/>
                  </a:lnTo>
                  <a:lnTo>
                    <a:pt x="23" y="60"/>
                  </a:lnTo>
                  <a:lnTo>
                    <a:pt x="31" y="58"/>
                  </a:lnTo>
                  <a:lnTo>
                    <a:pt x="40" y="56"/>
                  </a:lnTo>
                  <a:lnTo>
                    <a:pt x="49" y="53"/>
                  </a:lnTo>
                  <a:lnTo>
                    <a:pt x="56" y="50"/>
                  </a:lnTo>
                  <a:lnTo>
                    <a:pt x="65" y="44"/>
                  </a:lnTo>
                  <a:lnTo>
                    <a:pt x="72" y="40"/>
                  </a:lnTo>
                  <a:lnTo>
                    <a:pt x="77" y="34"/>
                  </a:lnTo>
                  <a:lnTo>
                    <a:pt x="83" y="27"/>
                  </a:lnTo>
                  <a:lnTo>
                    <a:pt x="89" y="20"/>
                  </a:lnTo>
                  <a:lnTo>
                    <a:pt x="93" y="12"/>
                  </a:lnTo>
                  <a:lnTo>
                    <a:pt x="98" y="5"/>
                  </a:lnTo>
                  <a:lnTo>
                    <a:pt x="98" y="1"/>
                  </a:lnTo>
                  <a:lnTo>
                    <a:pt x="98" y="1"/>
                  </a:lnTo>
                  <a:lnTo>
                    <a:pt x="98" y="1"/>
                  </a:lnTo>
                  <a:lnTo>
                    <a:pt x="98" y="1"/>
                  </a:lnTo>
                  <a:lnTo>
                    <a:pt x="98" y="1"/>
                  </a:lnTo>
                  <a:lnTo>
                    <a:pt x="98" y="1"/>
                  </a:lnTo>
                  <a:lnTo>
                    <a:pt x="98" y="1"/>
                  </a:lnTo>
                  <a:lnTo>
                    <a:pt x="98" y="0"/>
                  </a:lnTo>
                  <a:lnTo>
                    <a:pt x="98" y="0"/>
                  </a:lnTo>
                  <a:lnTo>
                    <a:pt x="96" y="4"/>
                  </a:lnTo>
                  <a:lnTo>
                    <a:pt x="93" y="12"/>
                  </a:lnTo>
                  <a:lnTo>
                    <a:pt x="88" y="20"/>
                  </a:lnTo>
                  <a:lnTo>
                    <a:pt x="83" y="27"/>
                  </a:lnTo>
                  <a:lnTo>
                    <a:pt x="77" y="33"/>
                  </a:lnTo>
                  <a:lnTo>
                    <a:pt x="70" y="38"/>
                  </a:lnTo>
                  <a:lnTo>
                    <a:pt x="63" y="44"/>
                  </a:lnTo>
                  <a:lnTo>
                    <a:pt x="56" y="48"/>
                  </a:lnTo>
                  <a:lnTo>
                    <a:pt x="49" y="53"/>
                  </a:lnTo>
                  <a:lnTo>
                    <a:pt x="40" y="56"/>
                  </a:lnTo>
                  <a:lnTo>
                    <a:pt x="31" y="58"/>
                  </a:lnTo>
                  <a:lnTo>
                    <a:pt x="23" y="58"/>
                  </a:lnTo>
                  <a:lnTo>
                    <a:pt x="13" y="60"/>
                  </a:lnTo>
                  <a:lnTo>
                    <a:pt x="4" y="58"/>
                  </a:lnTo>
                  <a:lnTo>
                    <a:pt x="0" y="58"/>
                  </a:lnTo>
                  <a:lnTo>
                    <a:pt x="0" y="58"/>
                  </a:lnTo>
                  <a:lnTo>
                    <a:pt x="0" y="58"/>
                  </a:lnTo>
                  <a:lnTo>
                    <a:pt x="0" y="58"/>
                  </a:lnTo>
                  <a:lnTo>
                    <a:pt x="0" y="58"/>
                  </a:lnTo>
                  <a:lnTo>
                    <a:pt x="0" y="58"/>
                  </a:lnTo>
                  <a:lnTo>
                    <a:pt x="0" y="58"/>
                  </a:lnTo>
                  <a:lnTo>
                    <a:pt x="0" y="58"/>
                  </a:lnTo>
                  <a:lnTo>
                    <a:pt x="0" y="58"/>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89" name="Freeform 1929"/>
            <p:cNvSpPr>
              <a:spLocks/>
            </p:cNvSpPr>
            <p:nvPr/>
          </p:nvSpPr>
          <p:spPr bwMode="auto">
            <a:xfrm>
              <a:off x="3842" y="2599"/>
              <a:ext cx="100" cy="62"/>
            </a:xfrm>
            <a:custGeom>
              <a:avLst/>
              <a:gdLst>
                <a:gd name="T0" fmla="*/ 2 w 100"/>
                <a:gd name="T1" fmla="*/ 60 h 62"/>
                <a:gd name="T2" fmla="*/ 6 w 100"/>
                <a:gd name="T3" fmla="*/ 60 h 62"/>
                <a:gd name="T4" fmla="*/ 15 w 100"/>
                <a:gd name="T5" fmla="*/ 62 h 62"/>
                <a:gd name="T6" fmla="*/ 25 w 100"/>
                <a:gd name="T7" fmla="*/ 60 h 62"/>
                <a:gd name="T8" fmla="*/ 33 w 100"/>
                <a:gd name="T9" fmla="*/ 60 h 62"/>
                <a:gd name="T10" fmla="*/ 42 w 100"/>
                <a:gd name="T11" fmla="*/ 58 h 62"/>
                <a:gd name="T12" fmla="*/ 51 w 100"/>
                <a:gd name="T13" fmla="*/ 55 h 62"/>
                <a:gd name="T14" fmla="*/ 58 w 100"/>
                <a:gd name="T15" fmla="*/ 50 h 62"/>
                <a:gd name="T16" fmla="*/ 65 w 100"/>
                <a:gd name="T17" fmla="*/ 46 h 62"/>
                <a:gd name="T18" fmla="*/ 72 w 100"/>
                <a:gd name="T19" fmla="*/ 40 h 62"/>
                <a:gd name="T20" fmla="*/ 79 w 100"/>
                <a:gd name="T21" fmla="*/ 35 h 62"/>
                <a:gd name="T22" fmla="*/ 85 w 100"/>
                <a:gd name="T23" fmla="*/ 29 h 62"/>
                <a:gd name="T24" fmla="*/ 90 w 100"/>
                <a:gd name="T25" fmla="*/ 22 h 62"/>
                <a:gd name="T26" fmla="*/ 95 w 100"/>
                <a:gd name="T27" fmla="*/ 14 h 62"/>
                <a:gd name="T28" fmla="*/ 98 w 100"/>
                <a:gd name="T29" fmla="*/ 6 h 62"/>
                <a:gd name="T30" fmla="*/ 100 w 100"/>
                <a:gd name="T31" fmla="*/ 2 h 62"/>
                <a:gd name="T32" fmla="*/ 100 w 100"/>
                <a:gd name="T33" fmla="*/ 2 h 62"/>
                <a:gd name="T34" fmla="*/ 100 w 100"/>
                <a:gd name="T35" fmla="*/ 2 h 62"/>
                <a:gd name="T36" fmla="*/ 100 w 100"/>
                <a:gd name="T37" fmla="*/ 2 h 62"/>
                <a:gd name="T38" fmla="*/ 100 w 100"/>
                <a:gd name="T39" fmla="*/ 2 h 62"/>
                <a:gd name="T40" fmla="*/ 100 w 100"/>
                <a:gd name="T41" fmla="*/ 2 h 62"/>
                <a:gd name="T42" fmla="*/ 100 w 100"/>
                <a:gd name="T43" fmla="*/ 2 h 62"/>
                <a:gd name="T44" fmla="*/ 100 w 100"/>
                <a:gd name="T45" fmla="*/ 2 h 62"/>
                <a:gd name="T46" fmla="*/ 100 w 100"/>
                <a:gd name="T47" fmla="*/ 0 h 62"/>
                <a:gd name="T48" fmla="*/ 98 w 100"/>
                <a:gd name="T49" fmla="*/ 6 h 62"/>
                <a:gd name="T50" fmla="*/ 94 w 100"/>
                <a:gd name="T51" fmla="*/ 14 h 62"/>
                <a:gd name="T52" fmla="*/ 90 w 100"/>
                <a:gd name="T53" fmla="*/ 22 h 62"/>
                <a:gd name="T54" fmla="*/ 85 w 100"/>
                <a:gd name="T55" fmla="*/ 29 h 62"/>
                <a:gd name="T56" fmla="*/ 79 w 100"/>
                <a:gd name="T57" fmla="*/ 35 h 62"/>
                <a:gd name="T58" fmla="*/ 72 w 100"/>
                <a:gd name="T59" fmla="*/ 40 h 62"/>
                <a:gd name="T60" fmla="*/ 65 w 100"/>
                <a:gd name="T61" fmla="*/ 46 h 62"/>
                <a:gd name="T62" fmla="*/ 58 w 100"/>
                <a:gd name="T63" fmla="*/ 50 h 62"/>
                <a:gd name="T64" fmla="*/ 51 w 100"/>
                <a:gd name="T65" fmla="*/ 55 h 62"/>
                <a:gd name="T66" fmla="*/ 42 w 100"/>
                <a:gd name="T67" fmla="*/ 58 h 62"/>
                <a:gd name="T68" fmla="*/ 33 w 100"/>
                <a:gd name="T69" fmla="*/ 59 h 62"/>
                <a:gd name="T70" fmla="*/ 25 w 100"/>
                <a:gd name="T71" fmla="*/ 60 h 62"/>
                <a:gd name="T72" fmla="*/ 15 w 100"/>
                <a:gd name="T73" fmla="*/ 60 h 62"/>
                <a:gd name="T74" fmla="*/ 6 w 100"/>
                <a:gd name="T75" fmla="*/ 60 h 62"/>
                <a:gd name="T76" fmla="*/ 0 w 100"/>
                <a:gd name="T77" fmla="*/ 60 h 62"/>
                <a:gd name="T78" fmla="*/ 0 w 100"/>
                <a:gd name="T79" fmla="*/ 60 h 62"/>
                <a:gd name="T80" fmla="*/ 0 w 100"/>
                <a:gd name="T81" fmla="*/ 60 h 62"/>
                <a:gd name="T82" fmla="*/ 0 w 100"/>
                <a:gd name="T83" fmla="*/ 60 h 62"/>
                <a:gd name="T84" fmla="*/ 0 w 100"/>
                <a:gd name="T85" fmla="*/ 60 h 62"/>
                <a:gd name="T86" fmla="*/ 0 w 100"/>
                <a:gd name="T87" fmla="*/ 60 h 62"/>
                <a:gd name="T88" fmla="*/ 2 w 100"/>
                <a:gd name="T89" fmla="*/ 60 h 62"/>
                <a:gd name="T90" fmla="*/ 2 w 100"/>
                <a:gd name="T91" fmla="*/ 60 h 62"/>
                <a:gd name="T92" fmla="*/ 2 w 100"/>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62">
                  <a:moveTo>
                    <a:pt x="2" y="60"/>
                  </a:moveTo>
                  <a:lnTo>
                    <a:pt x="6" y="60"/>
                  </a:lnTo>
                  <a:lnTo>
                    <a:pt x="15" y="62"/>
                  </a:lnTo>
                  <a:lnTo>
                    <a:pt x="25" y="60"/>
                  </a:lnTo>
                  <a:lnTo>
                    <a:pt x="33" y="60"/>
                  </a:lnTo>
                  <a:lnTo>
                    <a:pt x="42" y="58"/>
                  </a:lnTo>
                  <a:lnTo>
                    <a:pt x="51" y="55"/>
                  </a:lnTo>
                  <a:lnTo>
                    <a:pt x="58" y="50"/>
                  </a:lnTo>
                  <a:lnTo>
                    <a:pt x="65" y="46"/>
                  </a:lnTo>
                  <a:lnTo>
                    <a:pt x="72" y="40"/>
                  </a:lnTo>
                  <a:lnTo>
                    <a:pt x="79" y="35"/>
                  </a:lnTo>
                  <a:lnTo>
                    <a:pt x="85" y="29"/>
                  </a:lnTo>
                  <a:lnTo>
                    <a:pt x="90" y="22"/>
                  </a:lnTo>
                  <a:lnTo>
                    <a:pt x="95" y="14"/>
                  </a:lnTo>
                  <a:lnTo>
                    <a:pt x="98" y="6"/>
                  </a:lnTo>
                  <a:lnTo>
                    <a:pt x="100" y="2"/>
                  </a:lnTo>
                  <a:lnTo>
                    <a:pt x="100" y="2"/>
                  </a:lnTo>
                  <a:lnTo>
                    <a:pt x="100" y="2"/>
                  </a:lnTo>
                  <a:lnTo>
                    <a:pt x="100" y="2"/>
                  </a:lnTo>
                  <a:lnTo>
                    <a:pt x="100" y="2"/>
                  </a:lnTo>
                  <a:lnTo>
                    <a:pt x="100" y="2"/>
                  </a:lnTo>
                  <a:lnTo>
                    <a:pt x="100" y="2"/>
                  </a:lnTo>
                  <a:lnTo>
                    <a:pt x="100" y="2"/>
                  </a:lnTo>
                  <a:lnTo>
                    <a:pt x="100" y="0"/>
                  </a:lnTo>
                  <a:lnTo>
                    <a:pt x="98" y="6"/>
                  </a:lnTo>
                  <a:lnTo>
                    <a:pt x="94" y="14"/>
                  </a:lnTo>
                  <a:lnTo>
                    <a:pt x="90" y="22"/>
                  </a:lnTo>
                  <a:lnTo>
                    <a:pt x="85" y="29"/>
                  </a:lnTo>
                  <a:lnTo>
                    <a:pt x="79" y="35"/>
                  </a:lnTo>
                  <a:lnTo>
                    <a:pt x="72" y="40"/>
                  </a:lnTo>
                  <a:lnTo>
                    <a:pt x="65" y="46"/>
                  </a:lnTo>
                  <a:lnTo>
                    <a:pt x="58" y="50"/>
                  </a:lnTo>
                  <a:lnTo>
                    <a:pt x="51" y="55"/>
                  </a:lnTo>
                  <a:lnTo>
                    <a:pt x="42" y="58"/>
                  </a:lnTo>
                  <a:lnTo>
                    <a:pt x="33" y="59"/>
                  </a:lnTo>
                  <a:lnTo>
                    <a:pt x="25" y="60"/>
                  </a:lnTo>
                  <a:lnTo>
                    <a:pt x="15" y="60"/>
                  </a:lnTo>
                  <a:lnTo>
                    <a:pt x="6" y="60"/>
                  </a:lnTo>
                  <a:lnTo>
                    <a:pt x="0" y="60"/>
                  </a:lnTo>
                  <a:lnTo>
                    <a:pt x="0" y="60"/>
                  </a:lnTo>
                  <a:lnTo>
                    <a:pt x="0" y="60"/>
                  </a:lnTo>
                  <a:lnTo>
                    <a:pt x="0" y="60"/>
                  </a:lnTo>
                  <a:lnTo>
                    <a:pt x="0" y="60"/>
                  </a:lnTo>
                  <a:lnTo>
                    <a:pt x="0" y="60"/>
                  </a:lnTo>
                  <a:lnTo>
                    <a:pt x="2" y="60"/>
                  </a:lnTo>
                  <a:lnTo>
                    <a:pt x="2" y="60"/>
                  </a:lnTo>
                  <a:lnTo>
                    <a:pt x="2" y="60"/>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0" name="Freeform 1930"/>
            <p:cNvSpPr>
              <a:spLocks/>
            </p:cNvSpPr>
            <p:nvPr/>
          </p:nvSpPr>
          <p:spPr bwMode="auto">
            <a:xfrm>
              <a:off x="3841" y="2599"/>
              <a:ext cx="101" cy="60"/>
            </a:xfrm>
            <a:custGeom>
              <a:avLst/>
              <a:gdLst>
                <a:gd name="T0" fmla="*/ 1 w 101"/>
                <a:gd name="T1" fmla="*/ 60 h 60"/>
                <a:gd name="T2" fmla="*/ 7 w 101"/>
                <a:gd name="T3" fmla="*/ 60 h 60"/>
                <a:gd name="T4" fmla="*/ 16 w 101"/>
                <a:gd name="T5" fmla="*/ 60 h 60"/>
                <a:gd name="T6" fmla="*/ 26 w 101"/>
                <a:gd name="T7" fmla="*/ 60 h 60"/>
                <a:gd name="T8" fmla="*/ 34 w 101"/>
                <a:gd name="T9" fmla="*/ 59 h 60"/>
                <a:gd name="T10" fmla="*/ 43 w 101"/>
                <a:gd name="T11" fmla="*/ 58 h 60"/>
                <a:gd name="T12" fmla="*/ 52 w 101"/>
                <a:gd name="T13" fmla="*/ 55 h 60"/>
                <a:gd name="T14" fmla="*/ 59 w 101"/>
                <a:gd name="T15" fmla="*/ 50 h 60"/>
                <a:gd name="T16" fmla="*/ 66 w 101"/>
                <a:gd name="T17" fmla="*/ 46 h 60"/>
                <a:gd name="T18" fmla="*/ 73 w 101"/>
                <a:gd name="T19" fmla="*/ 40 h 60"/>
                <a:gd name="T20" fmla="*/ 80 w 101"/>
                <a:gd name="T21" fmla="*/ 35 h 60"/>
                <a:gd name="T22" fmla="*/ 86 w 101"/>
                <a:gd name="T23" fmla="*/ 29 h 60"/>
                <a:gd name="T24" fmla="*/ 91 w 101"/>
                <a:gd name="T25" fmla="*/ 22 h 60"/>
                <a:gd name="T26" fmla="*/ 95 w 101"/>
                <a:gd name="T27" fmla="*/ 14 h 60"/>
                <a:gd name="T28" fmla="*/ 99 w 101"/>
                <a:gd name="T29" fmla="*/ 6 h 60"/>
                <a:gd name="T30" fmla="*/ 101 w 101"/>
                <a:gd name="T31" fmla="*/ 0 h 60"/>
                <a:gd name="T32" fmla="*/ 101 w 101"/>
                <a:gd name="T33" fmla="*/ 0 h 60"/>
                <a:gd name="T34" fmla="*/ 101 w 101"/>
                <a:gd name="T35" fmla="*/ 0 h 60"/>
                <a:gd name="T36" fmla="*/ 101 w 101"/>
                <a:gd name="T37" fmla="*/ 0 h 60"/>
                <a:gd name="T38" fmla="*/ 101 w 101"/>
                <a:gd name="T39" fmla="*/ 0 h 60"/>
                <a:gd name="T40" fmla="*/ 101 w 101"/>
                <a:gd name="T41" fmla="*/ 0 h 60"/>
                <a:gd name="T42" fmla="*/ 101 w 101"/>
                <a:gd name="T43" fmla="*/ 0 h 60"/>
                <a:gd name="T44" fmla="*/ 101 w 101"/>
                <a:gd name="T45" fmla="*/ 0 h 60"/>
                <a:gd name="T46" fmla="*/ 101 w 101"/>
                <a:gd name="T47" fmla="*/ 0 h 60"/>
                <a:gd name="T48" fmla="*/ 99 w 101"/>
                <a:gd name="T49" fmla="*/ 6 h 60"/>
                <a:gd name="T50" fmla="*/ 95 w 101"/>
                <a:gd name="T51" fmla="*/ 14 h 60"/>
                <a:gd name="T52" fmla="*/ 91 w 101"/>
                <a:gd name="T53" fmla="*/ 22 h 60"/>
                <a:gd name="T54" fmla="*/ 85 w 101"/>
                <a:gd name="T55" fmla="*/ 27 h 60"/>
                <a:gd name="T56" fmla="*/ 79 w 101"/>
                <a:gd name="T57" fmla="*/ 35 h 60"/>
                <a:gd name="T58" fmla="*/ 73 w 101"/>
                <a:gd name="T59" fmla="*/ 40 h 60"/>
                <a:gd name="T60" fmla="*/ 66 w 101"/>
                <a:gd name="T61" fmla="*/ 45 h 60"/>
                <a:gd name="T62" fmla="*/ 59 w 101"/>
                <a:gd name="T63" fmla="*/ 50 h 60"/>
                <a:gd name="T64" fmla="*/ 52 w 101"/>
                <a:gd name="T65" fmla="*/ 53 h 60"/>
                <a:gd name="T66" fmla="*/ 43 w 101"/>
                <a:gd name="T67" fmla="*/ 56 h 60"/>
                <a:gd name="T68" fmla="*/ 34 w 101"/>
                <a:gd name="T69" fmla="*/ 59 h 60"/>
                <a:gd name="T70" fmla="*/ 26 w 101"/>
                <a:gd name="T71" fmla="*/ 60 h 60"/>
                <a:gd name="T72" fmla="*/ 16 w 101"/>
                <a:gd name="T73" fmla="*/ 60 h 60"/>
                <a:gd name="T74" fmla="*/ 7 w 101"/>
                <a:gd name="T75" fmla="*/ 60 h 60"/>
                <a:gd name="T76" fmla="*/ 0 w 101"/>
                <a:gd name="T77" fmla="*/ 59 h 60"/>
                <a:gd name="T78" fmla="*/ 0 w 101"/>
                <a:gd name="T79" fmla="*/ 59 h 60"/>
                <a:gd name="T80" fmla="*/ 0 w 101"/>
                <a:gd name="T81" fmla="*/ 59 h 60"/>
                <a:gd name="T82" fmla="*/ 1 w 101"/>
                <a:gd name="T83" fmla="*/ 59 h 60"/>
                <a:gd name="T84" fmla="*/ 1 w 101"/>
                <a:gd name="T85" fmla="*/ 59 h 60"/>
                <a:gd name="T86" fmla="*/ 1 w 101"/>
                <a:gd name="T87" fmla="*/ 59 h 60"/>
                <a:gd name="T88" fmla="*/ 1 w 101"/>
                <a:gd name="T89" fmla="*/ 59 h 60"/>
                <a:gd name="T90" fmla="*/ 1 w 101"/>
                <a:gd name="T91" fmla="*/ 59 h 60"/>
                <a:gd name="T92" fmla="*/ 1 w 101"/>
                <a:gd name="T9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0">
                  <a:moveTo>
                    <a:pt x="1" y="60"/>
                  </a:moveTo>
                  <a:lnTo>
                    <a:pt x="7" y="60"/>
                  </a:lnTo>
                  <a:lnTo>
                    <a:pt x="16" y="60"/>
                  </a:lnTo>
                  <a:lnTo>
                    <a:pt x="26" y="60"/>
                  </a:lnTo>
                  <a:lnTo>
                    <a:pt x="34" y="59"/>
                  </a:lnTo>
                  <a:lnTo>
                    <a:pt x="43" y="58"/>
                  </a:lnTo>
                  <a:lnTo>
                    <a:pt x="52" y="55"/>
                  </a:lnTo>
                  <a:lnTo>
                    <a:pt x="59" y="50"/>
                  </a:lnTo>
                  <a:lnTo>
                    <a:pt x="66" y="46"/>
                  </a:lnTo>
                  <a:lnTo>
                    <a:pt x="73" y="40"/>
                  </a:lnTo>
                  <a:lnTo>
                    <a:pt x="80" y="35"/>
                  </a:lnTo>
                  <a:lnTo>
                    <a:pt x="86" y="29"/>
                  </a:lnTo>
                  <a:lnTo>
                    <a:pt x="91" y="22"/>
                  </a:lnTo>
                  <a:lnTo>
                    <a:pt x="95" y="14"/>
                  </a:lnTo>
                  <a:lnTo>
                    <a:pt x="99" y="6"/>
                  </a:lnTo>
                  <a:lnTo>
                    <a:pt x="101" y="0"/>
                  </a:lnTo>
                  <a:lnTo>
                    <a:pt x="101" y="0"/>
                  </a:lnTo>
                  <a:lnTo>
                    <a:pt x="101" y="0"/>
                  </a:lnTo>
                  <a:lnTo>
                    <a:pt x="101" y="0"/>
                  </a:lnTo>
                  <a:lnTo>
                    <a:pt x="101" y="0"/>
                  </a:lnTo>
                  <a:lnTo>
                    <a:pt x="101" y="0"/>
                  </a:lnTo>
                  <a:lnTo>
                    <a:pt x="101" y="0"/>
                  </a:lnTo>
                  <a:lnTo>
                    <a:pt x="101" y="0"/>
                  </a:lnTo>
                  <a:lnTo>
                    <a:pt x="101" y="0"/>
                  </a:lnTo>
                  <a:lnTo>
                    <a:pt x="99" y="6"/>
                  </a:lnTo>
                  <a:lnTo>
                    <a:pt x="95" y="14"/>
                  </a:lnTo>
                  <a:lnTo>
                    <a:pt x="91" y="22"/>
                  </a:lnTo>
                  <a:lnTo>
                    <a:pt x="85" y="27"/>
                  </a:lnTo>
                  <a:lnTo>
                    <a:pt x="79" y="35"/>
                  </a:lnTo>
                  <a:lnTo>
                    <a:pt x="73" y="40"/>
                  </a:lnTo>
                  <a:lnTo>
                    <a:pt x="66" y="45"/>
                  </a:lnTo>
                  <a:lnTo>
                    <a:pt x="59" y="50"/>
                  </a:lnTo>
                  <a:lnTo>
                    <a:pt x="52" y="53"/>
                  </a:lnTo>
                  <a:lnTo>
                    <a:pt x="43" y="56"/>
                  </a:lnTo>
                  <a:lnTo>
                    <a:pt x="34" y="59"/>
                  </a:lnTo>
                  <a:lnTo>
                    <a:pt x="26" y="60"/>
                  </a:lnTo>
                  <a:lnTo>
                    <a:pt x="16" y="60"/>
                  </a:lnTo>
                  <a:lnTo>
                    <a:pt x="7" y="60"/>
                  </a:lnTo>
                  <a:lnTo>
                    <a:pt x="0" y="59"/>
                  </a:lnTo>
                  <a:lnTo>
                    <a:pt x="0" y="59"/>
                  </a:lnTo>
                  <a:lnTo>
                    <a:pt x="0" y="59"/>
                  </a:lnTo>
                  <a:lnTo>
                    <a:pt x="1" y="59"/>
                  </a:lnTo>
                  <a:lnTo>
                    <a:pt x="1" y="59"/>
                  </a:lnTo>
                  <a:lnTo>
                    <a:pt x="1" y="59"/>
                  </a:lnTo>
                  <a:lnTo>
                    <a:pt x="1" y="59"/>
                  </a:lnTo>
                  <a:lnTo>
                    <a:pt x="1" y="59"/>
                  </a:lnTo>
                  <a:lnTo>
                    <a:pt x="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1" name="Freeform 1931"/>
            <p:cNvSpPr>
              <a:spLocks/>
            </p:cNvSpPr>
            <p:nvPr/>
          </p:nvSpPr>
          <p:spPr bwMode="auto">
            <a:xfrm>
              <a:off x="3841" y="2598"/>
              <a:ext cx="101" cy="61"/>
            </a:xfrm>
            <a:custGeom>
              <a:avLst/>
              <a:gdLst>
                <a:gd name="T0" fmla="*/ 0 w 101"/>
                <a:gd name="T1" fmla="*/ 60 h 61"/>
                <a:gd name="T2" fmla="*/ 7 w 101"/>
                <a:gd name="T3" fmla="*/ 61 h 61"/>
                <a:gd name="T4" fmla="*/ 16 w 101"/>
                <a:gd name="T5" fmla="*/ 61 h 61"/>
                <a:gd name="T6" fmla="*/ 26 w 101"/>
                <a:gd name="T7" fmla="*/ 61 h 61"/>
                <a:gd name="T8" fmla="*/ 34 w 101"/>
                <a:gd name="T9" fmla="*/ 60 h 61"/>
                <a:gd name="T10" fmla="*/ 43 w 101"/>
                <a:gd name="T11" fmla="*/ 57 h 61"/>
                <a:gd name="T12" fmla="*/ 52 w 101"/>
                <a:gd name="T13" fmla="*/ 54 h 61"/>
                <a:gd name="T14" fmla="*/ 59 w 101"/>
                <a:gd name="T15" fmla="*/ 51 h 61"/>
                <a:gd name="T16" fmla="*/ 66 w 101"/>
                <a:gd name="T17" fmla="*/ 46 h 61"/>
                <a:gd name="T18" fmla="*/ 73 w 101"/>
                <a:gd name="T19" fmla="*/ 41 h 61"/>
                <a:gd name="T20" fmla="*/ 79 w 101"/>
                <a:gd name="T21" fmla="*/ 36 h 61"/>
                <a:gd name="T22" fmla="*/ 85 w 101"/>
                <a:gd name="T23" fmla="*/ 28 h 61"/>
                <a:gd name="T24" fmla="*/ 91 w 101"/>
                <a:gd name="T25" fmla="*/ 23 h 61"/>
                <a:gd name="T26" fmla="*/ 95 w 101"/>
                <a:gd name="T27" fmla="*/ 15 h 61"/>
                <a:gd name="T28" fmla="*/ 99 w 101"/>
                <a:gd name="T29" fmla="*/ 7 h 61"/>
                <a:gd name="T30" fmla="*/ 101 w 101"/>
                <a:gd name="T31" fmla="*/ 1 h 61"/>
                <a:gd name="T32" fmla="*/ 101 w 101"/>
                <a:gd name="T33" fmla="*/ 0 h 61"/>
                <a:gd name="T34" fmla="*/ 101 w 101"/>
                <a:gd name="T35" fmla="*/ 0 h 61"/>
                <a:gd name="T36" fmla="*/ 101 w 101"/>
                <a:gd name="T37" fmla="*/ 0 h 61"/>
                <a:gd name="T38" fmla="*/ 101 w 101"/>
                <a:gd name="T39" fmla="*/ 0 h 61"/>
                <a:gd name="T40" fmla="*/ 101 w 101"/>
                <a:gd name="T41" fmla="*/ 0 h 61"/>
                <a:gd name="T42" fmla="*/ 101 w 101"/>
                <a:gd name="T43" fmla="*/ 0 h 61"/>
                <a:gd name="T44" fmla="*/ 101 w 101"/>
                <a:gd name="T45" fmla="*/ 0 h 61"/>
                <a:gd name="T46" fmla="*/ 101 w 101"/>
                <a:gd name="T47" fmla="*/ 0 h 61"/>
                <a:gd name="T48" fmla="*/ 98 w 101"/>
                <a:gd name="T49" fmla="*/ 7 h 61"/>
                <a:gd name="T50" fmla="*/ 95 w 101"/>
                <a:gd name="T51" fmla="*/ 14 h 61"/>
                <a:gd name="T52" fmla="*/ 91 w 101"/>
                <a:gd name="T53" fmla="*/ 23 h 61"/>
                <a:gd name="T54" fmla="*/ 85 w 101"/>
                <a:gd name="T55" fmla="*/ 28 h 61"/>
                <a:gd name="T56" fmla="*/ 79 w 101"/>
                <a:gd name="T57" fmla="*/ 36 h 61"/>
                <a:gd name="T58" fmla="*/ 73 w 101"/>
                <a:gd name="T59" fmla="*/ 41 h 61"/>
                <a:gd name="T60" fmla="*/ 66 w 101"/>
                <a:gd name="T61" fmla="*/ 46 h 61"/>
                <a:gd name="T62" fmla="*/ 59 w 101"/>
                <a:gd name="T63" fmla="*/ 50 h 61"/>
                <a:gd name="T64" fmla="*/ 50 w 101"/>
                <a:gd name="T65" fmla="*/ 54 h 61"/>
                <a:gd name="T66" fmla="*/ 43 w 101"/>
                <a:gd name="T67" fmla="*/ 57 h 61"/>
                <a:gd name="T68" fmla="*/ 34 w 101"/>
                <a:gd name="T69" fmla="*/ 59 h 61"/>
                <a:gd name="T70" fmla="*/ 26 w 101"/>
                <a:gd name="T71" fmla="*/ 60 h 61"/>
                <a:gd name="T72" fmla="*/ 16 w 101"/>
                <a:gd name="T73" fmla="*/ 61 h 61"/>
                <a:gd name="T74" fmla="*/ 7 w 101"/>
                <a:gd name="T75" fmla="*/ 60 h 61"/>
                <a:gd name="T76" fmla="*/ 0 w 101"/>
                <a:gd name="T77" fmla="*/ 60 h 61"/>
                <a:gd name="T78" fmla="*/ 0 w 101"/>
                <a:gd name="T79" fmla="*/ 60 h 61"/>
                <a:gd name="T80" fmla="*/ 0 w 101"/>
                <a:gd name="T81" fmla="*/ 60 h 61"/>
                <a:gd name="T82" fmla="*/ 0 w 101"/>
                <a:gd name="T83" fmla="*/ 60 h 61"/>
                <a:gd name="T84" fmla="*/ 0 w 101"/>
                <a:gd name="T85" fmla="*/ 60 h 61"/>
                <a:gd name="T86" fmla="*/ 0 w 101"/>
                <a:gd name="T87" fmla="*/ 60 h 61"/>
                <a:gd name="T88" fmla="*/ 0 w 101"/>
                <a:gd name="T89" fmla="*/ 60 h 61"/>
                <a:gd name="T90" fmla="*/ 0 w 101"/>
                <a:gd name="T91" fmla="*/ 60 h 61"/>
                <a:gd name="T92" fmla="*/ 0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0" y="60"/>
                  </a:moveTo>
                  <a:lnTo>
                    <a:pt x="7" y="61"/>
                  </a:lnTo>
                  <a:lnTo>
                    <a:pt x="16" y="61"/>
                  </a:lnTo>
                  <a:lnTo>
                    <a:pt x="26" y="61"/>
                  </a:lnTo>
                  <a:lnTo>
                    <a:pt x="34" y="60"/>
                  </a:lnTo>
                  <a:lnTo>
                    <a:pt x="43" y="57"/>
                  </a:lnTo>
                  <a:lnTo>
                    <a:pt x="52" y="54"/>
                  </a:lnTo>
                  <a:lnTo>
                    <a:pt x="59" y="51"/>
                  </a:lnTo>
                  <a:lnTo>
                    <a:pt x="66" y="46"/>
                  </a:lnTo>
                  <a:lnTo>
                    <a:pt x="73" y="41"/>
                  </a:lnTo>
                  <a:lnTo>
                    <a:pt x="79" y="36"/>
                  </a:lnTo>
                  <a:lnTo>
                    <a:pt x="85" y="28"/>
                  </a:lnTo>
                  <a:lnTo>
                    <a:pt x="91" y="23"/>
                  </a:lnTo>
                  <a:lnTo>
                    <a:pt x="95" y="15"/>
                  </a:lnTo>
                  <a:lnTo>
                    <a:pt x="99" y="7"/>
                  </a:lnTo>
                  <a:lnTo>
                    <a:pt x="101" y="1"/>
                  </a:lnTo>
                  <a:lnTo>
                    <a:pt x="101" y="0"/>
                  </a:lnTo>
                  <a:lnTo>
                    <a:pt x="101" y="0"/>
                  </a:lnTo>
                  <a:lnTo>
                    <a:pt x="101" y="0"/>
                  </a:lnTo>
                  <a:lnTo>
                    <a:pt x="101" y="0"/>
                  </a:lnTo>
                  <a:lnTo>
                    <a:pt x="101" y="0"/>
                  </a:lnTo>
                  <a:lnTo>
                    <a:pt x="101" y="0"/>
                  </a:lnTo>
                  <a:lnTo>
                    <a:pt x="101" y="0"/>
                  </a:lnTo>
                  <a:lnTo>
                    <a:pt x="101" y="0"/>
                  </a:lnTo>
                  <a:lnTo>
                    <a:pt x="98" y="7"/>
                  </a:lnTo>
                  <a:lnTo>
                    <a:pt x="95" y="14"/>
                  </a:lnTo>
                  <a:lnTo>
                    <a:pt x="91" y="23"/>
                  </a:lnTo>
                  <a:lnTo>
                    <a:pt x="85" y="28"/>
                  </a:lnTo>
                  <a:lnTo>
                    <a:pt x="79" y="36"/>
                  </a:lnTo>
                  <a:lnTo>
                    <a:pt x="73" y="41"/>
                  </a:lnTo>
                  <a:lnTo>
                    <a:pt x="66" y="46"/>
                  </a:lnTo>
                  <a:lnTo>
                    <a:pt x="59" y="50"/>
                  </a:lnTo>
                  <a:lnTo>
                    <a:pt x="50" y="54"/>
                  </a:lnTo>
                  <a:lnTo>
                    <a:pt x="43" y="57"/>
                  </a:lnTo>
                  <a:lnTo>
                    <a:pt x="34" y="59"/>
                  </a:lnTo>
                  <a:lnTo>
                    <a:pt x="26" y="60"/>
                  </a:lnTo>
                  <a:lnTo>
                    <a:pt x="16" y="61"/>
                  </a:lnTo>
                  <a:lnTo>
                    <a:pt x="7" y="60"/>
                  </a:lnTo>
                  <a:lnTo>
                    <a:pt x="0" y="60"/>
                  </a:lnTo>
                  <a:lnTo>
                    <a:pt x="0" y="60"/>
                  </a:lnTo>
                  <a:lnTo>
                    <a:pt x="0" y="60"/>
                  </a:lnTo>
                  <a:lnTo>
                    <a:pt x="0" y="60"/>
                  </a:lnTo>
                  <a:lnTo>
                    <a:pt x="0" y="60"/>
                  </a:lnTo>
                  <a:lnTo>
                    <a:pt x="0" y="60"/>
                  </a:lnTo>
                  <a:lnTo>
                    <a:pt x="0" y="60"/>
                  </a:lnTo>
                  <a:lnTo>
                    <a:pt x="0" y="6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2" name="Freeform 1932"/>
            <p:cNvSpPr>
              <a:spLocks/>
            </p:cNvSpPr>
            <p:nvPr/>
          </p:nvSpPr>
          <p:spPr bwMode="auto">
            <a:xfrm>
              <a:off x="3840" y="2596"/>
              <a:ext cx="102" cy="63"/>
            </a:xfrm>
            <a:custGeom>
              <a:avLst/>
              <a:gdLst>
                <a:gd name="T0" fmla="*/ 1 w 102"/>
                <a:gd name="T1" fmla="*/ 62 h 63"/>
                <a:gd name="T2" fmla="*/ 8 w 102"/>
                <a:gd name="T3" fmla="*/ 62 h 63"/>
                <a:gd name="T4" fmla="*/ 17 w 102"/>
                <a:gd name="T5" fmla="*/ 63 h 63"/>
                <a:gd name="T6" fmla="*/ 27 w 102"/>
                <a:gd name="T7" fmla="*/ 62 h 63"/>
                <a:gd name="T8" fmla="*/ 35 w 102"/>
                <a:gd name="T9" fmla="*/ 61 h 63"/>
                <a:gd name="T10" fmla="*/ 44 w 102"/>
                <a:gd name="T11" fmla="*/ 59 h 63"/>
                <a:gd name="T12" fmla="*/ 51 w 102"/>
                <a:gd name="T13" fmla="*/ 56 h 63"/>
                <a:gd name="T14" fmla="*/ 60 w 102"/>
                <a:gd name="T15" fmla="*/ 52 h 63"/>
                <a:gd name="T16" fmla="*/ 67 w 102"/>
                <a:gd name="T17" fmla="*/ 48 h 63"/>
                <a:gd name="T18" fmla="*/ 74 w 102"/>
                <a:gd name="T19" fmla="*/ 43 h 63"/>
                <a:gd name="T20" fmla="*/ 80 w 102"/>
                <a:gd name="T21" fmla="*/ 38 h 63"/>
                <a:gd name="T22" fmla="*/ 86 w 102"/>
                <a:gd name="T23" fmla="*/ 30 h 63"/>
                <a:gd name="T24" fmla="*/ 92 w 102"/>
                <a:gd name="T25" fmla="*/ 25 h 63"/>
                <a:gd name="T26" fmla="*/ 96 w 102"/>
                <a:gd name="T27" fmla="*/ 16 h 63"/>
                <a:gd name="T28" fmla="*/ 99 w 102"/>
                <a:gd name="T29" fmla="*/ 9 h 63"/>
                <a:gd name="T30" fmla="*/ 102 w 102"/>
                <a:gd name="T31" fmla="*/ 2 h 63"/>
                <a:gd name="T32" fmla="*/ 102 w 102"/>
                <a:gd name="T33" fmla="*/ 2 h 63"/>
                <a:gd name="T34" fmla="*/ 102 w 102"/>
                <a:gd name="T35" fmla="*/ 2 h 63"/>
                <a:gd name="T36" fmla="*/ 102 w 102"/>
                <a:gd name="T37" fmla="*/ 0 h 63"/>
                <a:gd name="T38" fmla="*/ 102 w 102"/>
                <a:gd name="T39" fmla="*/ 0 h 63"/>
                <a:gd name="T40" fmla="*/ 102 w 102"/>
                <a:gd name="T41" fmla="*/ 0 h 63"/>
                <a:gd name="T42" fmla="*/ 102 w 102"/>
                <a:gd name="T43" fmla="*/ 0 h 63"/>
                <a:gd name="T44" fmla="*/ 102 w 102"/>
                <a:gd name="T45" fmla="*/ 0 h 63"/>
                <a:gd name="T46" fmla="*/ 102 w 102"/>
                <a:gd name="T47" fmla="*/ 0 h 63"/>
                <a:gd name="T48" fmla="*/ 102 w 102"/>
                <a:gd name="T49" fmla="*/ 0 h 63"/>
                <a:gd name="T50" fmla="*/ 99 w 102"/>
                <a:gd name="T51" fmla="*/ 9 h 63"/>
                <a:gd name="T52" fmla="*/ 94 w 102"/>
                <a:gd name="T53" fmla="*/ 16 h 63"/>
                <a:gd name="T54" fmla="*/ 90 w 102"/>
                <a:gd name="T55" fmla="*/ 23 h 63"/>
                <a:gd name="T56" fmla="*/ 86 w 102"/>
                <a:gd name="T57" fmla="*/ 30 h 63"/>
                <a:gd name="T58" fmla="*/ 80 w 102"/>
                <a:gd name="T59" fmla="*/ 36 h 63"/>
                <a:gd name="T60" fmla="*/ 73 w 102"/>
                <a:gd name="T61" fmla="*/ 42 h 63"/>
                <a:gd name="T62" fmla="*/ 67 w 102"/>
                <a:gd name="T63" fmla="*/ 48 h 63"/>
                <a:gd name="T64" fmla="*/ 60 w 102"/>
                <a:gd name="T65" fmla="*/ 52 h 63"/>
                <a:gd name="T66" fmla="*/ 51 w 102"/>
                <a:gd name="T67" fmla="*/ 56 h 63"/>
                <a:gd name="T68" fmla="*/ 44 w 102"/>
                <a:gd name="T69" fmla="*/ 59 h 63"/>
                <a:gd name="T70" fmla="*/ 35 w 102"/>
                <a:gd name="T71" fmla="*/ 61 h 63"/>
                <a:gd name="T72" fmla="*/ 27 w 102"/>
                <a:gd name="T73" fmla="*/ 62 h 63"/>
                <a:gd name="T74" fmla="*/ 17 w 102"/>
                <a:gd name="T75" fmla="*/ 62 h 63"/>
                <a:gd name="T76" fmla="*/ 8 w 102"/>
                <a:gd name="T77" fmla="*/ 62 h 63"/>
                <a:gd name="T78" fmla="*/ 0 w 102"/>
                <a:gd name="T79" fmla="*/ 61 h 63"/>
                <a:gd name="T80" fmla="*/ 0 w 102"/>
                <a:gd name="T81" fmla="*/ 61 h 63"/>
                <a:gd name="T82" fmla="*/ 0 w 102"/>
                <a:gd name="T83" fmla="*/ 61 h 63"/>
                <a:gd name="T84" fmla="*/ 0 w 102"/>
                <a:gd name="T85" fmla="*/ 61 h 63"/>
                <a:gd name="T86" fmla="*/ 0 w 102"/>
                <a:gd name="T87" fmla="*/ 61 h 63"/>
                <a:gd name="T88" fmla="*/ 0 w 102"/>
                <a:gd name="T89" fmla="*/ 61 h 63"/>
                <a:gd name="T90" fmla="*/ 1 w 102"/>
                <a:gd name="T91" fmla="*/ 61 h 63"/>
                <a:gd name="T92" fmla="*/ 1 w 102"/>
                <a:gd name="T93" fmla="*/ 62 h 63"/>
                <a:gd name="T94" fmla="*/ 1 w 102"/>
                <a:gd name="T9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63">
                  <a:moveTo>
                    <a:pt x="1" y="62"/>
                  </a:moveTo>
                  <a:lnTo>
                    <a:pt x="8" y="62"/>
                  </a:lnTo>
                  <a:lnTo>
                    <a:pt x="17" y="63"/>
                  </a:lnTo>
                  <a:lnTo>
                    <a:pt x="27" y="62"/>
                  </a:lnTo>
                  <a:lnTo>
                    <a:pt x="35" y="61"/>
                  </a:lnTo>
                  <a:lnTo>
                    <a:pt x="44" y="59"/>
                  </a:lnTo>
                  <a:lnTo>
                    <a:pt x="51" y="56"/>
                  </a:lnTo>
                  <a:lnTo>
                    <a:pt x="60" y="52"/>
                  </a:lnTo>
                  <a:lnTo>
                    <a:pt x="67" y="48"/>
                  </a:lnTo>
                  <a:lnTo>
                    <a:pt x="74" y="43"/>
                  </a:lnTo>
                  <a:lnTo>
                    <a:pt x="80" y="38"/>
                  </a:lnTo>
                  <a:lnTo>
                    <a:pt x="86" y="30"/>
                  </a:lnTo>
                  <a:lnTo>
                    <a:pt x="92" y="25"/>
                  </a:lnTo>
                  <a:lnTo>
                    <a:pt x="96" y="16"/>
                  </a:lnTo>
                  <a:lnTo>
                    <a:pt x="99" y="9"/>
                  </a:lnTo>
                  <a:lnTo>
                    <a:pt x="102" y="2"/>
                  </a:lnTo>
                  <a:lnTo>
                    <a:pt x="102" y="2"/>
                  </a:lnTo>
                  <a:lnTo>
                    <a:pt x="102" y="2"/>
                  </a:lnTo>
                  <a:lnTo>
                    <a:pt x="102" y="0"/>
                  </a:lnTo>
                  <a:lnTo>
                    <a:pt x="102" y="0"/>
                  </a:lnTo>
                  <a:lnTo>
                    <a:pt x="102" y="0"/>
                  </a:lnTo>
                  <a:lnTo>
                    <a:pt x="102" y="0"/>
                  </a:lnTo>
                  <a:lnTo>
                    <a:pt x="102" y="0"/>
                  </a:lnTo>
                  <a:lnTo>
                    <a:pt x="102" y="0"/>
                  </a:lnTo>
                  <a:lnTo>
                    <a:pt x="102" y="0"/>
                  </a:lnTo>
                  <a:lnTo>
                    <a:pt x="99" y="9"/>
                  </a:lnTo>
                  <a:lnTo>
                    <a:pt x="94" y="16"/>
                  </a:lnTo>
                  <a:lnTo>
                    <a:pt x="90" y="23"/>
                  </a:lnTo>
                  <a:lnTo>
                    <a:pt x="86" y="30"/>
                  </a:lnTo>
                  <a:lnTo>
                    <a:pt x="80" y="36"/>
                  </a:lnTo>
                  <a:lnTo>
                    <a:pt x="73" y="42"/>
                  </a:lnTo>
                  <a:lnTo>
                    <a:pt x="67" y="48"/>
                  </a:lnTo>
                  <a:lnTo>
                    <a:pt x="60" y="52"/>
                  </a:lnTo>
                  <a:lnTo>
                    <a:pt x="51" y="56"/>
                  </a:lnTo>
                  <a:lnTo>
                    <a:pt x="44" y="59"/>
                  </a:lnTo>
                  <a:lnTo>
                    <a:pt x="35" y="61"/>
                  </a:lnTo>
                  <a:lnTo>
                    <a:pt x="27" y="62"/>
                  </a:lnTo>
                  <a:lnTo>
                    <a:pt x="17" y="62"/>
                  </a:lnTo>
                  <a:lnTo>
                    <a:pt x="8" y="62"/>
                  </a:lnTo>
                  <a:lnTo>
                    <a:pt x="0" y="61"/>
                  </a:lnTo>
                  <a:lnTo>
                    <a:pt x="0" y="61"/>
                  </a:lnTo>
                  <a:lnTo>
                    <a:pt x="0" y="61"/>
                  </a:lnTo>
                  <a:lnTo>
                    <a:pt x="0" y="61"/>
                  </a:lnTo>
                  <a:lnTo>
                    <a:pt x="0" y="61"/>
                  </a:lnTo>
                  <a:lnTo>
                    <a:pt x="0" y="61"/>
                  </a:lnTo>
                  <a:lnTo>
                    <a:pt x="1" y="61"/>
                  </a:lnTo>
                  <a:lnTo>
                    <a:pt x="1" y="62"/>
                  </a:lnTo>
                  <a:lnTo>
                    <a:pt x="1"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3" name="Freeform 1933"/>
            <p:cNvSpPr>
              <a:spLocks/>
            </p:cNvSpPr>
            <p:nvPr/>
          </p:nvSpPr>
          <p:spPr bwMode="auto">
            <a:xfrm>
              <a:off x="3838" y="2595"/>
              <a:ext cx="104" cy="63"/>
            </a:xfrm>
            <a:custGeom>
              <a:avLst/>
              <a:gdLst>
                <a:gd name="T0" fmla="*/ 2 w 104"/>
                <a:gd name="T1" fmla="*/ 62 h 63"/>
                <a:gd name="T2" fmla="*/ 10 w 104"/>
                <a:gd name="T3" fmla="*/ 63 h 63"/>
                <a:gd name="T4" fmla="*/ 19 w 104"/>
                <a:gd name="T5" fmla="*/ 63 h 63"/>
                <a:gd name="T6" fmla="*/ 29 w 104"/>
                <a:gd name="T7" fmla="*/ 63 h 63"/>
                <a:gd name="T8" fmla="*/ 37 w 104"/>
                <a:gd name="T9" fmla="*/ 62 h 63"/>
                <a:gd name="T10" fmla="*/ 46 w 104"/>
                <a:gd name="T11" fmla="*/ 60 h 63"/>
                <a:gd name="T12" fmla="*/ 53 w 104"/>
                <a:gd name="T13" fmla="*/ 57 h 63"/>
                <a:gd name="T14" fmla="*/ 62 w 104"/>
                <a:gd name="T15" fmla="*/ 53 h 63"/>
                <a:gd name="T16" fmla="*/ 69 w 104"/>
                <a:gd name="T17" fmla="*/ 49 h 63"/>
                <a:gd name="T18" fmla="*/ 75 w 104"/>
                <a:gd name="T19" fmla="*/ 43 h 63"/>
                <a:gd name="T20" fmla="*/ 82 w 104"/>
                <a:gd name="T21" fmla="*/ 37 h 63"/>
                <a:gd name="T22" fmla="*/ 88 w 104"/>
                <a:gd name="T23" fmla="*/ 31 h 63"/>
                <a:gd name="T24" fmla="*/ 92 w 104"/>
                <a:gd name="T25" fmla="*/ 24 h 63"/>
                <a:gd name="T26" fmla="*/ 96 w 104"/>
                <a:gd name="T27" fmla="*/ 17 h 63"/>
                <a:gd name="T28" fmla="*/ 101 w 104"/>
                <a:gd name="T29" fmla="*/ 10 h 63"/>
                <a:gd name="T30" fmla="*/ 104 w 104"/>
                <a:gd name="T31" fmla="*/ 1 h 63"/>
                <a:gd name="T32" fmla="*/ 104 w 104"/>
                <a:gd name="T33" fmla="*/ 1 h 63"/>
                <a:gd name="T34" fmla="*/ 104 w 104"/>
                <a:gd name="T35" fmla="*/ 1 h 63"/>
                <a:gd name="T36" fmla="*/ 104 w 104"/>
                <a:gd name="T37" fmla="*/ 1 h 63"/>
                <a:gd name="T38" fmla="*/ 104 w 104"/>
                <a:gd name="T39" fmla="*/ 1 h 63"/>
                <a:gd name="T40" fmla="*/ 104 w 104"/>
                <a:gd name="T41" fmla="*/ 1 h 63"/>
                <a:gd name="T42" fmla="*/ 104 w 104"/>
                <a:gd name="T43" fmla="*/ 0 h 63"/>
                <a:gd name="T44" fmla="*/ 104 w 104"/>
                <a:gd name="T45" fmla="*/ 0 h 63"/>
                <a:gd name="T46" fmla="*/ 104 w 104"/>
                <a:gd name="T47" fmla="*/ 0 h 63"/>
                <a:gd name="T48" fmla="*/ 104 w 104"/>
                <a:gd name="T49" fmla="*/ 0 h 63"/>
                <a:gd name="T50" fmla="*/ 104 w 104"/>
                <a:gd name="T51" fmla="*/ 1 h 63"/>
                <a:gd name="T52" fmla="*/ 101 w 104"/>
                <a:gd name="T53" fmla="*/ 10 h 63"/>
                <a:gd name="T54" fmla="*/ 96 w 104"/>
                <a:gd name="T55" fmla="*/ 17 h 63"/>
                <a:gd name="T56" fmla="*/ 92 w 104"/>
                <a:gd name="T57" fmla="*/ 24 h 63"/>
                <a:gd name="T58" fmla="*/ 86 w 104"/>
                <a:gd name="T59" fmla="*/ 31 h 63"/>
                <a:gd name="T60" fmla="*/ 82 w 104"/>
                <a:gd name="T61" fmla="*/ 37 h 63"/>
                <a:gd name="T62" fmla="*/ 75 w 104"/>
                <a:gd name="T63" fmla="*/ 43 h 63"/>
                <a:gd name="T64" fmla="*/ 69 w 104"/>
                <a:gd name="T65" fmla="*/ 49 h 63"/>
                <a:gd name="T66" fmla="*/ 60 w 104"/>
                <a:gd name="T67" fmla="*/ 53 h 63"/>
                <a:gd name="T68" fmla="*/ 53 w 104"/>
                <a:gd name="T69" fmla="*/ 56 h 63"/>
                <a:gd name="T70" fmla="*/ 46 w 104"/>
                <a:gd name="T71" fmla="*/ 59 h 63"/>
                <a:gd name="T72" fmla="*/ 37 w 104"/>
                <a:gd name="T73" fmla="*/ 62 h 63"/>
                <a:gd name="T74" fmla="*/ 29 w 104"/>
                <a:gd name="T75" fmla="*/ 63 h 63"/>
                <a:gd name="T76" fmla="*/ 19 w 104"/>
                <a:gd name="T77" fmla="*/ 63 h 63"/>
                <a:gd name="T78" fmla="*/ 10 w 104"/>
                <a:gd name="T79" fmla="*/ 63 h 63"/>
                <a:gd name="T80" fmla="*/ 2 w 104"/>
                <a:gd name="T81" fmla="*/ 62 h 63"/>
                <a:gd name="T82" fmla="*/ 0 w 104"/>
                <a:gd name="T83" fmla="*/ 62 h 63"/>
                <a:gd name="T84" fmla="*/ 0 w 104"/>
                <a:gd name="T85" fmla="*/ 62 h 63"/>
                <a:gd name="T86" fmla="*/ 2 w 104"/>
                <a:gd name="T87" fmla="*/ 62 h 63"/>
                <a:gd name="T88" fmla="*/ 2 w 104"/>
                <a:gd name="T89" fmla="*/ 62 h 63"/>
                <a:gd name="T90" fmla="*/ 2 w 104"/>
                <a:gd name="T91" fmla="*/ 62 h 63"/>
                <a:gd name="T92" fmla="*/ 2 w 104"/>
                <a:gd name="T93" fmla="*/ 62 h 63"/>
                <a:gd name="T94" fmla="*/ 2 w 104"/>
                <a:gd name="T95" fmla="*/ 62 h 63"/>
                <a:gd name="T96" fmla="*/ 2 w 104"/>
                <a:gd name="T97" fmla="*/ 62 h 63"/>
                <a:gd name="T98" fmla="*/ 2 w 104"/>
                <a:gd name="T99"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3">
                  <a:moveTo>
                    <a:pt x="2" y="62"/>
                  </a:moveTo>
                  <a:lnTo>
                    <a:pt x="10" y="63"/>
                  </a:lnTo>
                  <a:lnTo>
                    <a:pt x="19" y="63"/>
                  </a:lnTo>
                  <a:lnTo>
                    <a:pt x="29" y="63"/>
                  </a:lnTo>
                  <a:lnTo>
                    <a:pt x="37" y="62"/>
                  </a:lnTo>
                  <a:lnTo>
                    <a:pt x="46" y="60"/>
                  </a:lnTo>
                  <a:lnTo>
                    <a:pt x="53" y="57"/>
                  </a:lnTo>
                  <a:lnTo>
                    <a:pt x="62" y="53"/>
                  </a:lnTo>
                  <a:lnTo>
                    <a:pt x="69" y="49"/>
                  </a:lnTo>
                  <a:lnTo>
                    <a:pt x="75" y="43"/>
                  </a:lnTo>
                  <a:lnTo>
                    <a:pt x="82" y="37"/>
                  </a:lnTo>
                  <a:lnTo>
                    <a:pt x="88" y="31"/>
                  </a:lnTo>
                  <a:lnTo>
                    <a:pt x="92" y="24"/>
                  </a:lnTo>
                  <a:lnTo>
                    <a:pt x="96" y="17"/>
                  </a:lnTo>
                  <a:lnTo>
                    <a:pt x="101" y="10"/>
                  </a:lnTo>
                  <a:lnTo>
                    <a:pt x="104" y="1"/>
                  </a:lnTo>
                  <a:lnTo>
                    <a:pt x="104" y="1"/>
                  </a:lnTo>
                  <a:lnTo>
                    <a:pt x="104" y="1"/>
                  </a:lnTo>
                  <a:lnTo>
                    <a:pt x="104" y="1"/>
                  </a:lnTo>
                  <a:lnTo>
                    <a:pt x="104" y="1"/>
                  </a:lnTo>
                  <a:lnTo>
                    <a:pt x="104" y="1"/>
                  </a:lnTo>
                  <a:lnTo>
                    <a:pt x="104" y="0"/>
                  </a:lnTo>
                  <a:lnTo>
                    <a:pt x="104" y="0"/>
                  </a:lnTo>
                  <a:lnTo>
                    <a:pt x="104" y="0"/>
                  </a:lnTo>
                  <a:lnTo>
                    <a:pt x="104" y="0"/>
                  </a:lnTo>
                  <a:lnTo>
                    <a:pt x="104" y="1"/>
                  </a:lnTo>
                  <a:lnTo>
                    <a:pt x="101" y="10"/>
                  </a:lnTo>
                  <a:lnTo>
                    <a:pt x="96" y="17"/>
                  </a:lnTo>
                  <a:lnTo>
                    <a:pt x="92" y="24"/>
                  </a:lnTo>
                  <a:lnTo>
                    <a:pt x="86" y="31"/>
                  </a:lnTo>
                  <a:lnTo>
                    <a:pt x="82" y="37"/>
                  </a:lnTo>
                  <a:lnTo>
                    <a:pt x="75" y="43"/>
                  </a:lnTo>
                  <a:lnTo>
                    <a:pt x="69" y="49"/>
                  </a:lnTo>
                  <a:lnTo>
                    <a:pt x="60" y="53"/>
                  </a:lnTo>
                  <a:lnTo>
                    <a:pt x="53" y="56"/>
                  </a:lnTo>
                  <a:lnTo>
                    <a:pt x="46" y="59"/>
                  </a:lnTo>
                  <a:lnTo>
                    <a:pt x="37" y="62"/>
                  </a:lnTo>
                  <a:lnTo>
                    <a:pt x="29" y="63"/>
                  </a:lnTo>
                  <a:lnTo>
                    <a:pt x="19" y="63"/>
                  </a:lnTo>
                  <a:lnTo>
                    <a:pt x="10" y="63"/>
                  </a:lnTo>
                  <a:lnTo>
                    <a:pt x="2" y="62"/>
                  </a:lnTo>
                  <a:lnTo>
                    <a:pt x="0" y="62"/>
                  </a:lnTo>
                  <a:lnTo>
                    <a:pt x="0" y="62"/>
                  </a:lnTo>
                  <a:lnTo>
                    <a:pt x="2" y="62"/>
                  </a:lnTo>
                  <a:lnTo>
                    <a:pt x="2" y="62"/>
                  </a:lnTo>
                  <a:lnTo>
                    <a:pt x="2" y="62"/>
                  </a:lnTo>
                  <a:lnTo>
                    <a:pt x="2" y="62"/>
                  </a:lnTo>
                  <a:lnTo>
                    <a:pt x="2" y="62"/>
                  </a:lnTo>
                  <a:lnTo>
                    <a:pt x="2" y="62"/>
                  </a:lnTo>
                  <a:lnTo>
                    <a:pt x="2"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4" name="Freeform 1934"/>
            <p:cNvSpPr>
              <a:spLocks/>
            </p:cNvSpPr>
            <p:nvPr/>
          </p:nvSpPr>
          <p:spPr bwMode="auto">
            <a:xfrm>
              <a:off x="3838" y="2593"/>
              <a:ext cx="104" cy="65"/>
            </a:xfrm>
            <a:custGeom>
              <a:avLst/>
              <a:gdLst>
                <a:gd name="T0" fmla="*/ 0 w 104"/>
                <a:gd name="T1" fmla="*/ 64 h 65"/>
                <a:gd name="T2" fmla="*/ 2 w 104"/>
                <a:gd name="T3" fmla="*/ 64 h 65"/>
                <a:gd name="T4" fmla="*/ 10 w 104"/>
                <a:gd name="T5" fmla="*/ 65 h 65"/>
                <a:gd name="T6" fmla="*/ 19 w 104"/>
                <a:gd name="T7" fmla="*/ 65 h 65"/>
                <a:gd name="T8" fmla="*/ 29 w 104"/>
                <a:gd name="T9" fmla="*/ 65 h 65"/>
                <a:gd name="T10" fmla="*/ 37 w 104"/>
                <a:gd name="T11" fmla="*/ 64 h 65"/>
                <a:gd name="T12" fmla="*/ 46 w 104"/>
                <a:gd name="T13" fmla="*/ 61 h 65"/>
                <a:gd name="T14" fmla="*/ 53 w 104"/>
                <a:gd name="T15" fmla="*/ 58 h 65"/>
                <a:gd name="T16" fmla="*/ 60 w 104"/>
                <a:gd name="T17" fmla="*/ 55 h 65"/>
                <a:gd name="T18" fmla="*/ 69 w 104"/>
                <a:gd name="T19" fmla="*/ 51 h 65"/>
                <a:gd name="T20" fmla="*/ 75 w 104"/>
                <a:gd name="T21" fmla="*/ 45 h 65"/>
                <a:gd name="T22" fmla="*/ 82 w 104"/>
                <a:gd name="T23" fmla="*/ 39 h 65"/>
                <a:gd name="T24" fmla="*/ 86 w 104"/>
                <a:gd name="T25" fmla="*/ 33 h 65"/>
                <a:gd name="T26" fmla="*/ 92 w 104"/>
                <a:gd name="T27" fmla="*/ 26 h 65"/>
                <a:gd name="T28" fmla="*/ 96 w 104"/>
                <a:gd name="T29" fmla="*/ 19 h 65"/>
                <a:gd name="T30" fmla="*/ 101 w 104"/>
                <a:gd name="T31" fmla="*/ 12 h 65"/>
                <a:gd name="T32" fmla="*/ 104 w 104"/>
                <a:gd name="T33" fmla="*/ 3 h 65"/>
                <a:gd name="T34" fmla="*/ 104 w 104"/>
                <a:gd name="T35" fmla="*/ 2 h 65"/>
                <a:gd name="T36" fmla="*/ 104 w 104"/>
                <a:gd name="T37" fmla="*/ 2 h 65"/>
                <a:gd name="T38" fmla="*/ 104 w 104"/>
                <a:gd name="T39" fmla="*/ 2 h 65"/>
                <a:gd name="T40" fmla="*/ 104 w 104"/>
                <a:gd name="T41" fmla="*/ 2 h 65"/>
                <a:gd name="T42" fmla="*/ 104 w 104"/>
                <a:gd name="T43" fmla="*/ 2 h 65"/>
                <a:gd name="T44" fmla="*/ 104 w 104"/>
                <a:gd name="T45" fmla="*/ 2 h 65"/>
                <a:gd name="T46" fmla="*/ 104 w 104"/>
                <a:gd name="T47" fmla="*/ 0 h 65"/>
                <a:gd name="T48" fmla="*/ 104 w 104"/>
                <a:gd name="T49" fmla="*/ 0 h 65"/>
                <a:gd name="T50" fmla="*/ 104 w 104"/>
                <a:gd name="T51" fmla="*/ 0 h 65"/>
                <a:gd name="T52" fmla="*/ 102 w 104"/>
                <a:gd name="T53" fmla="*/ 3 h 65"/>
                <a:gd name="T54" fmla="*/ 99 w 104"/>
                <a:gd name="T55" fmla="*/ 12 h 65"/>
                <a:gd name="T56" fmla="*/ 96 w 104"/>
                <a:gd name="T57" fmla="*/ 19 h 65"/>
                <a:gd name="T58" fmla="*/ 92 w 104"/>
                <a:gd name="T59" fmla="*/ 26 h 65"/>
                <a:gd name="T60" fmla="*/ 86 w 104"/>
                <a:gd name="T61" fmla="*/ 33 h 65"/>
                <a:gd name="T62" fmla="*/ 81 w 104"/>
                <a:gd name="T63" fmla="*/ 39 h 65"/>
                <a:gd name="T64" fmla="*/ 75 w 104"/>
                <a:gd name="T65" fmla="*/ 45 h 65"/>
                <a:gd name="T66" fmla="*/ 68 w 104"/>
                <a:gd name="T67" fmla="*/ 49 h 65"/>
                <a:gd name="T68" fmla="*/ 60 w 104"/>
                <a:gd name="T69" fmla="*/ 54 h 65"/>
                <a:gd name="T70" fmla="*/ 53 w 104"/>
                <a:gd name="T71" fmla="*/ 58 h 65"/>
                <a:gd name="T72" fmla="*/ 45 w 104"/>
                <a:gd name="T73" fmla="*/ 61 h 65"/>
                <a:gd name="T74" fmla="*/ 37 w 104"/>
                <a:gd name="T75" fmla="*/ 62 h 65"/>
                <a:gd name="T76" fmla="*/ 29 w 104"/>
                <a:gd name="T77" fmla="*/ 64 h 65"/>
                <a:gd name="T78" fmla="*/ 19 w 104"/>
                <a:gd name="T79" fmla="*/ 65 h 65"/>
                <a:gd name="T80" fmla="*/ 10 w 104"/>
                <a:gd name="T81" fmla="*/ 64 h 65"/>
                <a:gd name="T82" fmla="*/ 2 w 104"/>
                <a:gd name="T83" fmla="*/ 62 h 65"/>
                <a:gd name="T84" fmla="*/ 0 w 104"/>
                <a:gd name="T85" fmla="*/ 62 h 65"/>
                <a:gd name="T86" fmla="*/ 0 w 104"/>
                <a:gd name="T87" fmla="*/ 62 h 65"/>
                <a:gd name="T88" fmla="*/ 0 w 104"/>
                <a:gd name="T89" fmla="*/ 62 h 65"/>
                <a:gd name="T90" fmla="*/ 0 w 104"/>
                <a:gd name="T91" fmla="*/ 62 h 65"/>
                <a:gd name="T92" fmla="*/ 0 w 104"/>
                <a:gd name="T93" fmla="*/ 62 h 65"/>
                <a:gd name="T94" fmla="*/ 0 w 104"/>
                <a:gd name="T95" fmla="*/ 62 h 65"/>
                <a:gd name="T96" fmla="*/ 0 w 104"/>
                <a:gd name="T97" fmla="*/ 62 h 65"/>
                <a:gd name="T98" fmla="*/ 0 w 104"/>
                <a:gd name="T99" fmla="*/ 64 h 65"/>
                <a:gd name="T100" fmla="*/ 0 w 104"/>
                <a:gd name="T10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65">
                  <a:moveTo>
                    <a:pt x="0" y="64"/>
                  </a:moveTo>
                  <a:lnTo>
                    <a:pt x="2" y="64"/>
                  </a:lnTo>
                  <a:lnTo>
                    <a:pt x="10" y="65"/>
                  </a:lnTo>
                  <a:lnTo>
                    <a:pt x="19" y="65"/>
                  </a:lnTo>
                  <a:lnTo>
                    <a:pt x="29" y="65"/>
                  </a:lnTo>
                  <a:lnTo>
                    <a:pt x="37" y="64"/>
                  </a:lnTo>
                  <a:lnTo>
                    <a:pt x="46" y="61"/>
                  </a:lnTo>
                  <a:lnTo>
                    <a:pt x="53" y="58"/>
                  </a:lnTo>
                  <a:lnTo>
                    <a:pt x="60" y="55"/>
                  </a:lnTo>
                  <a:lnTo>
                    <a:pt x="69" y="51"/>
                  </a:lnTo>
                  <a:lnTo>
                    <a:pt x="75" y="45"/>
                  </a:lnTo>
                  <a:lnTo>
                    <a:pt x="82" y="39"/>
                  </a:lnTo>
                  <a:lnTo>
                    <a:pt x="86" y="33"/>
                  </a:lnTo>
                  <a:lnTo>
                    <a:pt x="92" y="26"/>
                  </a:lnTo>
                  <a:lnTo>
                    <a:pt x="96" y="19"/>
                  </a:lnTo>
                  <a:lnTo>
                    <a:pt x="101" y="12"/>
                  </a:lnTo>
                  <a:lnTo>
                    <a:pt x="104" y="3"/>
                  </a:lnTo>
                  <a:lnTo>
                    <a:pt x="104" y="2"/>
                  </a:lnTo>
                  <a:lnTo>
                    <a:pt x="104" y="2"/>
                  </a:lnTo>
                  <a:lnTo>
                    <a:pt x="104" y="2"/>
                  </a:lnTo>
                  <a:lnTo>
                    <a:pt x="104" y="2"/>
                  </a:lnTo>
                  <a:lnTo>
                    <a:pt x="104" y="2"/>
                  </a:lnTo>
                  <a:lnTo>
                    <a:pt x="104" y="2"/>
                  </a:lnTo>
                  <a:lnTo>
                    <a:pt x="104" y="0"/>
                  </a:lnTo>
                  <a:lnTo>
                    <a:pt x="104" y="0"/>
                  </a:lnTo>
                  <a:lnTo>
                    <a:pt x="104" y="0"/>
                  </a:lnTo>
                  <a:lnTo>
                    <a:pt x="102" y="3"/>
                  </a:lnTo>
                  <a:lnTo>
                    <a:pt x="99" y="12"/>
                  </a:lnTo>
                  <a:lnTo>
                    <a:pt x="96" y="19"/>
                  </a:lnTo>
                  <a:lnTo>
                    <a:pt x="92" y="26"/>
                  </a:lnTo>
                  <a:lnTo>
                    <a:pt x="86" y="33"/>
                  </a:lnTo>
                  <a:lnTo>
                    <a:pt x="81" y="39"/>
                  </a:lnTo>
                  <a:lnTo>
                    <a:pt x="75" y="45"/>
                  </a:lnTo>
                  <a:lnTo>
                    <a:pt x="68" y="49"/>
                  </a:lnTo>
                  <a:lnTo>
                    <a:pt x="60" y="54"/>
                  </a:lnTo>
                  <a:lnTo>
                    <a:pt x="53" y="58"/>
                  </a:lnTo>
                  <a:lnTo>
                    <a:pt x="45" y="61"/>
                  </a:lnTo>
                  <a:lnTo>
                    <a:pt x="37" y="62"/>
                  </a:lnTo>
                  <a:lnTo>
                    <a:pt x="29" y="64"/>
                  </a:lnTo>
                  <a:lnTo>
                    <a:pt x="19" y="65"/>
                  </a:lnTo>
                  <a:lnTo>
                    <a:pt x="10" y="64"/>
                  </a:lnTo>
                  <a:lnTo>
                    <a:pt x="2" y="62"/>
                  </a:lnTo>
                  <a:lnTo>
                    <a:pt x="0" y="62"/>
                  </a:lnTo>
                  <a:lnTo>
                    <a:pt x="0" y="62"/>
                  </a:lnTo>
                  <a:lnTo>
                    <a:pt x="0" y="62"/>
                  </a:lnTo>
                  <a:lnTo>
                    <a:pt x="0" y="62"/>
                  </a:lnTo>
                  <a:lnTo>
                    <a:pt x="0" y="62"/>
                  </a:lnTo>
                  <a:lnTo>
                    <a:pt x="0" y="62"/>
                  </a:lnTo>
                  <a:lnTo>
                    <a:pt x="0" y="62"/>
                  </a:lnTo>
                  <a:lnTo>
                    <a:pt x="0" y="64"/>
                  </a:lnTo>
                  <a:lnTo>
                    <a:pt x="0" y="64"/>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5" name="Freeform 1935"/>
            <p:cNvSpPr>
              <a:spLocks/>
            </p:cNvSpPr>
            <p:nvPr/>
          </p:nvSpPr>
          <p:spPr bwMode="auto">
            <a:xfrm>
              <a:off x="3837" y="2592"/>
              <a:ext cx="105" cy="66"/>
            </a:xfrm>
            <a:custGeom>
              <a:avLst/>
              <a:gdLst>
                <a:gd name="T0" fmla="*/ 1 w 105"/>
                <a:gd name="T1" fmla="*/ 63 h 66"/>
                <a:gd name="T2" fmla="*/ 3 w 105"/>
                <a:gd name="T3" fmla="*/ 63 h 66"/>
                <a:gd name="T4" fmla="*/ 11 w 105"/>
                <a:gd name="T5" fmla="*/ 65 h 66"/>
                <a:gd name="T6" fmla="*/ 20 w 105"/>
                <a:gd name="T7" fmla="*/ 66 h 66"/>
                <a:gd name="T8" fmla="*/ 30 w 105"/>
                <a:gd name="T9" fmla="*/ 65 h 66"/>
                <a:gd name="T10" fmla="*/ 38 w 105"/>
                <a:gd name="T11" fmla="*/ 63 h 66"/>
                <a:gd name="T12" fmla="*/ 46 w 105"/>
                <a:gd name="T13" fmla="*/ 62 h 66"/>
                <a:gd name="T14" fmla="*/ 54 w 105"/>
                <a:gd name="T15" fmla="*/ 59 h 66"/>
                <a:gd name="T16" fmla="*/ 61 w 105"/>
                <a:gd name="T17" fmla="*/ 55 h 66"/>
                <a:gd name="T18" fmla="*/ 69 w 105"/>
                <a:gd name="T19" fmla="*/ 50 h 66"/>
                <a:gd name="T20" fmla="*/ 76 w 105"/>
                <a:gd name="T21" fmla="*/ 46 h 66"/>
                <a:gd name="T22" fmla="*/ 82 w 105"/>
                <a:gd name="T23" fmla="*/ 40 h 66"/>
                <a:gd name="T24" fmla="*/ 87 w 105"/>
                <a:gd name="T25" fmla="*/ 34 h 66"/>
                <a:gd name="T26" fmla="*/ 93 w 105"/>
                <a:gd name="T27" fmla="*/ 27 h 66"/>
                <a:gd name="T28" fmla="*/ 97 w 105"/>
                <a:gd name="T29" fmla="*/ 20 h 66"/>
                <a:gd name="T30" fmla="*/ 100 w 105"/>
                <a:gd name="T31" fmla="*/ 13 h 66"/>
                <a:gd name="T32" fmla="*/ 103 w 105"/>
                <a:gd name="T33" fmla="*/ 4 h 66"/>
                <a:gd name="T34" fmla="*/ 105 w 105"/>
                <a:gd name="T35" fmla="*/ 1 h 66"/>
                <a:gd name="T36" fmla="*/ 105 w 105"/>
                <a:gd name="T37" fmla="*/ 1 h 66"/>
                <a:gd name="T38" fmla="*/ 105 w 105"/>
                <a:gd name="T39" fmla="*/ 1 h 66"/>
                <a:gd name="T40" fmla="*/ 105 w 105"/>
                <a:gd name="T41" fmla="*/ 1 h 66"/>
                <a:gd name="T42" fmla="*/ 105 w 105"/>
                <a:gd name="T43" fmla="*/ 1 h 66"/>
                <a:gd name="T44" fmla="*/ 105 w 105"/>
                <a:gd name="T45" fmla="*/ 1 h 66"/>
                <a:gd name="T46" fmla="*/ 105 w 105"/>
                <a:gd name="T47" fmla="*/ 1 h 66"/>
                <a:gd name="T48" fmla="*/ 105 w 105"/>
                <a:gd name="T49" fmla="*/ 1 h 66"/>
                <a:gd name="T50" fmla="*/ 105 w 105"/>
                <a:gd name="T51" fmla="*/ 0 h 66"/>
                <a:gd name="T52" fmla="*/ 103 w 105"/>
                <a:gd name="T53" fmla="*/ 4 h 66"/>
                <a:gd name="T54" fmla="*/ 100 w 105"/>
                <a:gd name="T55" fmla="*/ 11 h 66"/>
                <a:gd name="T56" fmla="*/ 96 w 105"/>
                <a:gd name="T57" fmla="*/ 20 h 66"/>
                <a:gd name="T58" fmla="*/ 92 w 105"/>
                <a:gd name="T59" fmla="*/ 27 h 66"/>
                <a:gd name="T60" fmla="*/ 87 w 105"/>
                <a:gd name="T61" fmla="*/ 33 h 66"/>
                <a:gd name="T62" fmla="*/ 82 w 105"/>
                <a:gd name="T63" fmla="*/ 40 h 66"/>
                <a:gd name="T64" fmla="*/ 76 w 105"/>
                <a:gd name="T65" fmla="*/ 46 h 66"/>
                <a:gd name="T66" fmla="*/ 69 w 105"/>
                <a:gd name="T67" fmla="*/ 50 h 66"/>
                <a:gd name="T68" fmla="*/ 61 w 105"/>
                <a:gd name="T69" fmla="*/ 55 h 66"/>
                <a:gd name="T70" fmla="*/ 54 w 105"/>
                <a:gd name="T71" fmla="*/ 59 h 66"/>
                <a:gd name="T72" fmla="*/ 46 w 105"/>
                <a:gd name="T73" fmla="*/ 62 h 66"/>
                <a:gd name="T74" fmla="*/ 38 w 105"/>
                <a:gd name="T75" fmla="*/ 63 h 66"/>
                <a:gd name="T76" fmla="*/ 30 w 105"/>
                <a:gd name="T77" fmla="*/ 65 h 66"/>
                <a:gd name="T78" fmla="*/ 20 w 105"/>
                <a:gd name="T79" fmla="*/ 65 h 66"/>
                <a:gd name="T80" fmla="*/ 11 w 105"/>
                <a:gd name="T81" fmla="*/ 65 h 66"/>
                <a:gd name="T82" fmla="*/ 3 w 105"/>
                <a:gd name="T83" fmla="*/ 63 h 66"/>
                <a:gd name="T84" fmla="*/ 0 w 105"/>
                <a:gd name="T85" fmla="*/ 63 h 66"/>
                <a:gd name="T86" fmla="*/ 0 w 105"/>
                <a:gd name="T87" fmla="*/ 63 h 66"/>
                <a:gd name="T88" fmla="*/ 0 w 105"/>
                <a:gd name="T89" fmla="*/ 63 h 66"/>
                <a:gd name="T90" fmla="*/ 0 w 105"/>
                <a:gd name="T91" fmla="*/ 63 h 66"/>
                <a:gd name="T92" fmla="*/ 0 w 105"/>
                <a:gd name="T93" fmla="*/ 63 h 66"/>
                <a:gd name="T94" fmla="*/ 0 w 105"/>
                <a:gd name="T95" fmla="*/ 63 h 66"/>
                <a:gd name="T96" fmla="*/ 0 w 105"/>
                <a:gd name="T97" fmla="*/ 63 h 66"/>
                <a:gd name="T98" fmla="*/ 1 w 105"/>
                <a:gd name="T99" fmla="*/ 63 h 66"/>
                <a:gd name="T100" fmla="*/ 1 w 105"/>
                <a:gd name="T101"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6">
                  <a:moveTo>
                    <a:pt x="1" y="63"/>
                  </a:moveTo>
                  <a:lnTo>
                    <a:pt x="3" y="63"/>
                  </a:lnTo>
                  <a:lnTo>
                    <a:pt x="11" y="65"/>
                  </a:lnTo>
                  <a:lnTo>
                    <a:pt x="20" y="66"/>
                  </a:lnTo>
                  <a:lnTo>
                    <a:pt x="30" y="65"/>
                  </a:lnTo>
                  <a:lnTo>
                    <a:pt x="38" y="63"/>
                  </a:lnTo>
                  <a:lnTo>
                    <a:pt x="46" y="62"/>
                  </a:lnTo>
                  <a:lnTo>
                    <a:pt x="54" y="59"/>
                  </a:lnTo>
                  <a:lnTo>
                    <a:pt x="61" y="55"/>
                  </a:lnTo>
                  <a:lnTo>
                    <a:pt x="69" y="50"/>
                  </a:lnTo>
                  <a:lnTo>
                    <a:pt x="76" y="46"/>
                  </a:lnTo>
                  <a:lnTo>
                    <a:pt x="82" y="40"/>
                  </a:lnTo>
                  <a:lnTo>
                    <a:pt x="87" y="34"/>
                  </a:lnTo>
                  <a:lnTo>
                    <a:pt x="93" y="27"/>
                  </a:lnTo>
                  <a:lnTo>
                    <a:pt x="97" y="20"/>
                  </a:lnTo>
                  <a:lnTo>
                    <a:pt x="100" y="13"/>
                  </a:lnTo>
                  <a:lnTo>
                    <a:pt x="103" y="4"/>
                  </a:lnTo>
                  <a:lnTo>
                    <a:pt x="105" y="1"/>
                  </a:lnTo>
                  <a:lnTo>
                    <a:pt x="105" y="1"/>
                  </a:lnTo>
                  <a:lnTo>
                    <a:pt x="105" y="1"/>
                  </a:lnTo>
                  <a:lnTo>
                    <a:pt x="105" y="1"/>
                  </a:lnTo>
                  <a:lnTo>
                    <a:pt x="105" y="1"/>
                  </a:lnTo>
                  <a:lnTo>
                    <a:pt x="105" y="1"/>
                  </a:lnTo>
                  <a:lnTo>
                    <a:pt x="105" y="1"/>
                  </a:lnTo>
                  <a:lnTo>
                    <a:pt x="105" y="1"/>
                  </a:lnTo>
                  <a:lnTo>
                    <a:pt x="105" y="0"/>
                  </a:lnTo>
                  <a:lnTo>
                    <a:pt x="103" y="4"/>
                  </a:lnTo>
                  <a:lnTo>
                    <a:pt x="100" y="11"/>
                  </a:lnTo>
                  <a:lnTo>
                    <a:pt x="96" y="20"/>
                  </a:lnTo>
                  <a:lnTo>
                    <a:pt x="92" y="27"/>
                  </a:lnTo>
                  <a:lnTo>
                    <a:pt x="87" y="33"/>
                  </a:lnTo>
                  <a:lnTo>
                    <a:pt x="82" y="40"/>
                  </a:lnTo>
                  <a:lnTo>
                    <a:pt x="76" y="46"/>
                  </a:lnTo>
                  <a:lnTo>
                    <a:pt x="69" y="50"/>
                  </a:lnTo>
                  <a:lnTo>
                    <a:pt x="61" y="55"/>
                  </a:lnTo>
                  <a:lnTo>
                    <a:pt x="54" y="59"/>
                  </a:lnTo>
                  <a:lnTo>
                    <a:pt x="46" y="62"/>
                  </a:lnTo>
                  <a:lnTo>
                    <a:pt x="38" y="63"/>
                  </a:lnTo>
                  <a:lnTo>
                    <a:pt x="30" y="65"/>
                  </a:lnTo>
                  <a:lnTo>
                    <a:pt x="20" y="65"/>
                  </a:lnTo>
                  <a:lnTo>
                    <a:pt x="11" y="65"/>
                  </a:lnTo>
                  <a:lnTo>
                    <a:pt x="3" y="63"/>
                  </a:lnTo>
                  <a:lnTo>
                    <a:pt x="0" y="63"/>
                  </a:lnTo>
                  <a:lnTo>
                    <a:pt x="0" y="63"/>
                  </a:lnTo>
                  <a:lnTo>
                    <a:pt x="0" y="63"/>
                  </a:lnTo>
                  <a:lnTo>
                    <a:pt x="0" y="63"/>
                  </a:lnTo>
                  <a:lnTo>
                    <a:pt x="0" y="63"/>
                  </a:lnTo>
                  <a:lnTo>
                    <a:pt x="0" y="63"/>
                  </a:lnTo>
                  <a:lnTo>
                    <a:pt x="0" y="63"/>
                  </a:lnTo>
                  <a:lnTo>
                    <a:pt x="1" y="63"/>
                  </a:lnTo>
                  <a:lnTo>
                    <a:pt x="1"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6" name="Freeform 1936"/>
            <p:cNvSpPr>
              <a:spLocks/>
            </p:cNvSpPr>
            <p:nvPr/>
          </p:nvSpPr>
          <p:spPr bwMode="auto">
            <a:xfrm>
              <a:off x="3835" y="2592"/>
              <a:ext cx="107" cy="65"/>
            </a:xfrm>
            <a:custGeom>
              <a:avLst/>
              <a:gdLst>
                <a:gd name="T0" fmla="*/ 2 w 107"/>
                <a:gd name="T1" fmla="*/ 63 h 65"/>
                <a:gd name="T2" fmla="*/ 5 w 107"/>
                <a:gd name="T3" fmla="*/ 63 h 65"/>
                <a:gd name="T4" fmla="*/ 13 w 107"/>
                <a:gd name="T5" fmla="*/ 65 h 65"/>
                <a:gd name="T6" fmla="*/ 22 w 107"/>
                <a:gd name="T7" fmla="*/ 65 h 65"/>
                <a:gd name="T8" fmla="*/ 32 w 107"/>
                <a:gd name="T9" fmla="*/ 65 h 65"/>
                <a:gd name="T10" fmla="*/ 40 w 107"/>
                <a:gd name="T11" fmla="*/ 63 h 65"/>
                <a:gd name="T12" fmla="*/ 48 w 107"/>
                <a:gd name="T13" fmla="*/ 62 h 65"/>
                <a:gd name="T14" fmla="*/ 56 w 107"/>
                <a:gd name="T15" fmla="*/ 59 h 65"/>
                <a:gd name="T16" fmla="*/ 63 w 107"/>
                <a:gd name="T17" fmla="*/ 55 h 65"/>
                <a:gd name="T18" fmla="*/ 71 w 107"/>
                <a:gd name="T19" fmla="*/ 50 h 65"/>
                <a:gd name="T20" fmla="*/ 78 w 107"/>
                <a:gd name="T21" fmla="*/ 46 h 65"/>
                <a:gd name="T22" fmla="*/ 84 w 107"/>
                <a:gd name="T23" fmla="*/ 40 h 65"/>
                <a:gd name="T24" fmla="*/ 89 w 107"/>
                <a:gd name="T25" fmla="*/ 33 h 65"/>
                <a:gd name="T26" fmla="*/ 94 w 107"/>
                <a:gd name="T27" fmla="*/ 27 h 65"/>
                <a:gd name="T28" fmla="*/ 98 w 107"/>
                <a:gd name="T29" fmla="*/ 20 h 65"/>
                <a:gd name="T30" fmla="*/ 102 w 107"/>
                <a:gd name="T31" fmla="*/ 11 h 65"/>
                <a:gd name="T32" fmla="*/ 105 w 107"/>
                <a:gd name="T33" fmla="*/ 4 h 65"/>
                <a:gd name="T34" fmla="*/ 107 w 107"/>
                <a:gd name="T35" fmla="*/ 0 h 65"/>
                <a:gd name="T36" fmla="*/ 107 w 107"/>
                <a:gd name="T37" fmla="*/ 0 h 65"/>
                <a:gd name="T38" fmla="*/ 107 w 107"/>
                <a:gd name="T39" fmla="*/ 0 h 65"/>
                <a:gd name="T40" fmla="*/ 107 w 107"/>
                <a:gd name="T41" fmla="*/ 0 h 65"/>
                <a:gd name="T42" fmla="*/ 107 w 107"/>
                <a:gd name="T43" fmla="*/ 0 h 65"/>
                <a:gd name="T44" fmla="*/ 107 w 107"/>
                <a:gd name="T45" fmla="*/ 0 h 65"/>
                <a:gd name="T46" fmla="*/ 107 w 107"/>
                <a:gd name="T47" fmla="*/ 0 h 65"/>
                <a:gd name="T48" fmla="*/ 107 w 107"/>
                <a:gd name="T49" fmla="*/ 0 h 65"/>
                <a:gd name="T50" fmla="*/ 105 w 107"/>
                <a:gd name="T51" fmla="*/ 0 h 65"/>
                <a:gd name="T52" fmla="*/ 105 w 107"/>
                <a:gd name="T53" fmla="*/ 4 h 65"/>
                <a:gd name="T54" fmla="*/ 102 w 107"/>
                <a:gd name="T55" fmla="*/ 11 h 65"/>
                <a:gd name="T56" fmla="*/ 98 w 107"/>
                <a:gd name="T57" fmla="*/ 20 h 65"/>
                <a:gd name="T58" fmla="*/ 94 w 107"/>
                <a:gd name="T59" fmla="*/ 27 h 65"/>
                <a:gd name="T60" fmla="*/ 89 w 107"/>
                <a:gd name="T61" fmla="*/ 33 h 65"/>
                <a:gd name="T62" fmla="*/ 84 w 107"/>
                <a:gd name="T63" fmla="*/ 39 h 65"/>
                <a:gd name="T64" fmla="*/ 78 w 107"/>
                <a:gd name="T65" fmla="*/ 44 h 65"/>
                <a:gd name="T66" fmla="*/ 71 w 107"/>
                <a:gd name="T67" fmla="*/ 50 h 65"/>
                <a:gd name="T68" fmla="*/ 63 w 107"/>
                <a:gd name="T69" fmla="*/ 55 h 65"/>
                <a:gd name="T70" fmla="*/ 56 w 107"/>
                <a:gd name="T71" fmla="*/ 57 h 65"/>
                <a:gd name="T72" fmla="*/ 48 w 107"/>
                <a:gd name="T73" fmla="*/ 60 h 65"/>
                <a:gd name="T74" fmla="*/ 39 w 107"/>
                <a:gd name="T75" fmla="*/ 63 h 65"/>
                <a:gd name="T76" fmla="*/ 30 w 107"/>
                <a:gd name="T77" fmla="*/ 65 h 65"/>
                <a:gd name="T78" fmla="*/ 22 w 107"/>
                <a:gd name="T79" fmla="*/ 65 h 65"/>
                <a:gd name="T80" fmla="*/ 13 w 107"/>
                <a:gd name="T81" fmla="*/ 65 h 65"/>
                <a:gd name="T82" fmla="*/ 5 w 107"/>
                <a:gd name="T83" fmla="*/ 63 h 65"/>
                <a:gd name="T84" fmla="*/ 0 w 107"/>
                <a:gd name="T85" fmla="*/ 62 h 65"/>
                <a:gd name="T86" fmla="*/ 0 w 107"/>
                <a:gd name="T87" fmla="*/ 62 h 65"/>
                <a:gd name="T88" fmla="*/ 2 w 107"/>
                <a:gd name="T89" fmla="*/ 62 h 65"/>
                <a:gd name="T90" fmla="*/ 2 w 107"/>
                <a:gd name="T91" fmla="*/ 62 h 65"/>
                <a:gd name="T92" fmla="*/ 2 w 107"/>
                <a:gd name="T93" fmla="*/ 62 h 65"/>
                <a:gd name="T94" fmla="*/ 2 w 107"/>
                <a:gd name="T95" fmla="*/ 62 h 65"/>
                <a:gd name="T96" fmla="*/ 2 w 107"/>
                <a:gd name="T97" fmla="*/ 62 h 65"/>
                <a:gd name="T98" fmla="*/ 2 w 107"/>
                <a:gd name="T99" fmla="*/ 62 h 65"/>
                <a:gd name="T100" fmla="*/ 2 w 107"/>
                <a:gd name="T10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65">
                  <a:moveTo>
                    <a:pt x="2" y="63"/>
                  </a:moveTo>
                  <a:lnTo>
                    <a:pt x="5" y="63"/>
                  </a:lnTo>
                  <a:lnTo>
                    <a:pt x="13" y="65"/>
                  </a:lnTo>
                  <a:lnTo>
                    <a:pt x="22" y="65"/>
                  </a:lnTo>
                  <a:lnTo>
                    <a:pt x="32" y="65"/>
                  </a:lnTo>
                  <a:lnTo>
                    <a:pt x="40" y="63"/>
                  </a:lnTo>
                  <a:lnTo>
                    <a:pt x="48" y="62"/>
                  </a:lnTo>
                  <a:lnTo>
                    <a:pt x="56" y="59"/>
                  </a:lnTo>
                  <a:lnTo>
                    <a:pt x="63" y="55"/>
                  </a:lnTo>
                  <a:lnTo>
                    <a:pt x="71" y="50"/>
                  </a:lnTo>
                  <a:lnTo>
                    <a:pt x="78" y="46"/>
                  </a:lnTo>
                  <a:lnTo>
                    <a:pt x="84" y="40"/>
                  </a:lnTo>
                  <a:lnTo>
                    <a:pt x="89" y="33"/>
                  </a:lnTo>
                  <a:lnTo>
                    <a:pt x="94" y="27"/>
                  </a:lnTo>
                  <a:lnTo>
                    <a:pt x="98" y="20"/>
                  </a:lnTo>
                  <a:lnTo>
                    <a:pt x="102" y="11"/>
                  </a:lnTo>
                  <a:lnTo>
                    <a:pt x="105" y="4"/>
                  </a:lnTo>
                  <a:lnTo>
                    <a:pt x="107" y="0"/>
                  </a:lnTo>
                  <a:lnTo>
                    <a:pt x="107" y="0"/>
                  </a:lnTo>
                  <a:lnTo>
                    <a:pt x="107" y="0"/>
                  </a:lnTo>
                  <a:lnTo>
                    <a:pt x="107" y="0"/>
                  </a:lnTo>
                  <a:lnTo>
                    <a:pt x="107" y="0"/>
                  </a:lnTo>
                  <a:lnTo>
                    <a:pt x="107" y="0"/>
                  </a:lnTo>
                  <a:lnTo>
                    <a:pt x="107" y="0"/>
                  </a:lnTo>
                  <a:lnTo>
                    <a:pt x="107" y="0"/>
                  </a:lnTo>
                  <a:lnTo>
                    <a:pt x="105" y="0"/>
                  </a:lnTo>
                  <a:lnTo>
                    <a:pt x="105" y="4"/>
                  </a:lnTo>
                  <a:lnTo>
                    <a:pt x="102" y="11"/>
                  </a:lnTo>
                  <a:lnTo>
                    <a:pt x="98" y="20"/>
                  </a:lnTo>
                  <a:lnTo>
                    <a:pt x="94" y="27"/>
                  </a:lnTo>
                  <a:lnTo>
                    <a:pt x="89" y="33"/>
                  </a:lnTo>
                  <a:lnTo>
                    <a:pt x="84" y="39"/>
                  </a:lnTo>
                  <a:lnTo>
                    <a:pt x="78" y="44"/>
                  </a:lnTo>
                  <a:lnTo>
                    <a:pt x="71" y="50"/>
                  </a:lnTo>
                  <a:lnTo>
                    <a:pt x="63" y="55"/>
                  </a:lnTo>
                  <a:lnTo>
                    <a:pt x="56" y="57"/>
                  </a:lnTo>
                  <a:lnTo>
                    <a:pt x="48" y="60"/>
                  </a:lnTo>
                  <a:lnTo>
                    <a:pt x="39" y="63"/>
                  </a:lnTo>
                  <a:lnTo>
                    <a:pt x="30" y="65"/>
                  </a:lnTo>
                  <a:lnTo>
                    <a:pt x="22" y="65"/>
                  </a:lnTo>
                  <a:lnTo>
                    <a:pt x="13" y="65"/>
                  </a:lnTo>
                  <a:lnTo>
                    <a:pt x="5" y="63"/>
                  </a:lnTo>
                  <a:lnTo>
                    <a:pt x="0" y="62"/>
                  </a:lnTo>
                  <a:lnTo>
                    <a:pt x="0" y="62"/>
                  </a:lnTo>
                  <a:lnTo>
                    <a:pt x="2" y="62"/>
                  </a:lnTo>
                  <a:lnTo>
                    <a:pt x="2" y="62"/>
                  </a:lnTo>
                  <a:lnTo>
                    <a:pt x="2" y="62"/>
                  </a:lnTo>
                  <a:lnTo>
                    <a:pt x="2" y="62"/>
                  </a:lnTo>
                  <a:lnTo>
                    <a:pt x="2" y="62"/>
                  </a:lnTo>
                  <a:lnTo>
                    <a:pt x="2" y="62"/>
                  </a:lnTo>
                  <a:lnTo>
                    <a:pt x="2"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7" name="Freeform 1937"/>
            <p:cNvSpPr>
              <a:spLocks/>
            </p:cNvSpPr>
            <p:nvPr/>
          </p:nvSpPr>
          <p:spPr bwMode="auto">
            <a:xfrm>
              <a:off x="3835" y="2590"/>
              <a:ext cx="105" cy="67"/>
            </a:xfrm>
            <a:custGeom>
              <a:avLst/>
              <a:gdLst>
                <a:gd name="T0" fmla="*/ 0 w 105"/>
                <a:gd name="T1" fmla="*/ 64 h 67"/>
                <a:gd name="T2" fmla="*/ 5 w 105"/>
                <a:gd name="T3" fmla="*/ 65 h 67"/>
                <a:gd name="T4" fmla="*/ 13 w 105"/>
                <a:gd name="T5" fmla="*/ 67 h 67"/>
                <a:gd name="T6" fmla="*/ 22 w 105"/>
                <a:gd name="T7" fmla="*/ 67 h 67"/>
                <a:gd name="T8" fmla="*/ 30 w 105"/>
                <a:gd name="T9" fmla="*/ 67 h 67"/>
                <a:gd name="T10" fmla="*/ 39 w 105"/>
                <a:gd name="T11" fmla="*/ 65 h 67"/>
                <a:gd name="T12" fmla="*/ 48 w 105"/>
                <a:gd name="T13" fmla="*/ 62 h 67"/>
                <a:gd name="T14" fmla="*/ 56 w 105"/>
                <a:gd name="T15" fmla="*/ 59 h 67"/>
                <a:gd name="T16" fmla="*/ 63 w 105"/>
                <a:gd name="T17" fmla="*/ 57 h 67"/>
                <a:gd name="T18" fmla="*/ 71 w 105"/>
                <a:gd name="T19" fmla="*/ 52 h 67"/>
                <a:gd name="T20" fmla="*/ 78 w 105"/>
                <a:gd name="T21" fmla="*/ 46 h 67"/>
                <a:gd name="T22" fmla="*/ 84 w 105"/>
                <a:gd name="T23" fmla="*/ 41 h 67"/>
                <a:gd name="T24" fmla="*/ 89 w 105"/>
                <a:gd name="T25" fmla="*/ 35 h 67"/>
                <a:gd name="T26" fmla="*/ 94 w 105"/>
                <a:gd name="T27" fmla="*/ 29 h 67"/>
                <a:gd name="T28" fmla="*/ 98 w 105"/>
                <a:gd name="T29" fmla="*/ 22 h 67"/>
                <a:gd name="T30" fmla="*/ 102 w 105"/>
                <a:gd name="T31" fmla="*/ 13 h 67"/>
                <a:gd name="T32" fmla="*/ 105 w 105"/>
                <a:gd name="T33" fmla="*/ 6 h 67"/>
                <a:gd name="T34" fmla="*/ 105 w 105"/>
                <a:gd name="T35" fmla="*/ 2 h 67"/>
                <a:gd name="T36" fmla="*/ 105 w 105"/>
                <a:gd name="T37" fmla="*/ 2 h 67"/>
                <a:gd name="T38" fmla="*/ 105 w 105"/>
                <a:gd name="T39" fmla="*/ 0 h 67"/>
                <a:gd name="T40" fmla="*/ 105 w 105"/>
                <a:gd name="T41" fmla="*/ 0 h 67"/>
                <a:gd name="T42" fmla="*/ 105 w 105"/>
                <a:gd name="T43" fmla="*/ 0 h 67"/>
                <a:gd name="T44" fmla="*/ 105 w 105"/>
                <a:gd name="T45" fmla="*/ 0 h 67"/>
                <a:gd name="T46" fmla="*/ 105 w 105"/>
                <a:gd name="T47" fmla="*/ 0 h 67"/>
                <a:gd name="T48" fmla="*/ 105 w 105"/>
                <a:gd name="T49" fmla="*/ 0 h 67"/>
                <a:gd name="T50" fmla="*/ 105 w 105"/>
                <a:gd name="T51" fmla="*/ 0 h 67"/>
                <a:gd name="T52" fmla="*/ 104 w 105"/>
                <a:gd name="T53" fmla="*/ 6 h 67"/>
                <a:gd name="T54" fmla="*/ 101 w 105"/>
                <a:gd name="T55" fmla="*/ 13 h 67"/>
                <a:gd name="T56" fmla="*/ 94 w 105"/>
                <a:gd name="T57" fmla="*/ 28 h 67"/>
                <a:gd name="T58" fmla="*/ 84 w 105"/>
                <a:gd name="T59" fmla="*/ 41 h 67"/>
                <a:gd name="T60" fmla="*/ 71 w 105"/>
                <a:gd name="T61" fmla="*/ 51 h 67"/>
                <a:gd name="T62" fmla="*/ 56 w 105"/>
                <a:gd name="T63" fmla="*/ 59 h 67"/>
                <a:gd name="T64" fmla="*/ 48 w 105"/>
                <a:gd name="T65" fmla="*/ 62 h 67"/>
                <a:gd name="T66" fmla="*/ 39 w 105"/>
                <a:gd name="T67" fmla="*/ 64 h 67"/>
                <a:gd name="T68" fmla="*/ 30 w 105"/>
                <a:gd name="T69" fmla="*/ 65 h 67"/>
                <a:gd name="T70" fmla="*/ 22 w 105"/>
                <a:gd name="T71" fmla="*/ 67 h 67"/>
                <a:gd name="T72" fmla="*/ 13 w 105"/>
                <a:gd name="T73" fmla="*/ 65 h 67"/>
                <a:gd name="T74" fmla="*/ 5 w 105"/>
                <a:gd name="T75" fmla="*/ 64 h 67"/>
                <a:gd name="T76" fmla="*/ 0 w 105"/>
                <a:gd name="T77" fmla="*/ 62 h 67"/>
                <a:gd name="T78" fmla="*/ 0 w 105"/>
                <a:gd name="T79" fmla="*/ 64 h 67"/>
                <a:gd name="T80" fmla="*/ 0 w 105"/>
                <a:gd name="T81" fmla="*/ 64 h 67"/>
                <a:gd name="T82" fmla="*/ 0 w 105"/>
                <a:gd name="T83" fmla="*/ 64 h 67"/>
                <a:gd name="T84" fmla="*/ 0 w 105"/>
                <a:gd name="T85" fmla="*/ 64 h 67"/>
                <a:gd name="T86" fmla="*/ 0 w 105"/>
                <a:gd name="T87" fmla="*/ 64 h 67"/>
                <a:gd name="T88" fmla="*/ 0 w 105"/>
                <a:gd name="T89" fmla="*/ 64 h 67"/>
                <a:gd name="T90" fmla="*/ 0 w 105"/>
                <a:gd name="T91" fmla="*/ 64 h 67"/>
                <a:gd name="T92" fmla="*/ 0 w 105"/>
                <a:gd name="T93"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67">
                  <a:moveTo>
                    <a:pt x="0" y="64"/>
                  </a:moveTo>
                  <a:lnTo>
                    <a:pt x="5" y="65"/>
                  </a:lnTo>
                  <a:lnTo>
                    <a:pt x="13" y="67"/>
                  </a:lnTo>
                  <a:lnTo>
                    <a:pt x="22" y="67"/>
                  </a:lnTo>
                  <a:lnTo>
                    <a:pt x="30" y="67"/>
                  </a:lnTo>
                  <a:lnTo>
                    <a:pt x="39" y="65"/>
                  </a:lnTo>
                  <a:lnTo>
                    <a:pt x="48" y="62"/>
                  </a:lnTo>
                  <a:lnTo>
                    <a:pt x="56" y="59"/>
                  </a:lnTo>
                  <a:lnTo>
                    <a:pt x="63" y="57"/>
                  </a:lnTo>
                  <a:lnTo>
                    <a:pt x="71" y="52"/>
                  </a:lnTo>
                  <a:lnTo>
                    <a:pt x="78" y="46"/>
                  </a:lnTo>
                  <a:lnTo>
                    <a:pt x="84" y="41"/>
                  </a:lnTo>
                  <a:lnTo>
                    <a:pt x="89" y="35"/>
                  </a:lnTo>
                  <a:lnTo>
                    <a:pt x="94" y="29"/>
                  </a:lnTo>
                  <a:lnTo>
                    <a:pt x="98" y="22"/>
                  </a:lnTo>
                  <a:lnTo>
                    <a:pt x="102" y="13"/>
                  </a:lnTo>
                  <a:lnTo>
                    <a:pt x="105" y="6"/>
                  </a:lnTo>
                  <a:lnTo>
                    <a:pt x="105" y="2"/>
                  </a:lnTo>
                  <a:lnTo>
                    <a:pt x="105" y="2"/>
                  </a:lnTo>
                  <a:lnTo>
                    <a:pt x="105" y="0"/>
                  </a:lnTo>
                  <a:lnTo>
                    <a:pt x="105" y="0"/>
                  </a:lnTo>
                  <a:lnTo>
                    <a:pt x="105" y="0"/>
                  </a:lnTo>
                  <a:lnTo>
                    <a:pt x="105" y="0"/>
                  </a:lnTo>
                  <a:lnTo>
                    <a:pt x="105" y="0"/>
                  </a:lnTo>
                  <a:lnTo>
                    <a:pt x="105" y="0"/>
                  </a:lnTo>
                  <a:lnTo>
                    <a:pt x="105" y="0"/>
                  </a:lnTo>
                  <a:lnTo>
                    <a:pt x="104" y="6"/>
                  </a:lnTo>
                  <a:lnTo>
                    <a:pt x="101" y="13"/>
                  </a:lnTo>
                  <a:lnTo>
                    <a:pt x="94" y="28"/>
                  </a:lnTo>
                  <a:lnTo>
                    <a:pt x="84" y="41"/>
                  </a:lnTo>
                  <a:lnTo>
                    <a:pt x="71" y="51"/>
                  </a:lnTo>
                  <a:lnTo>
                    <a:pt x="56" y="59"/>
                  </a:lnTo>
                  <a:lnTo>
                    <a:pt x="48" y="62"/>
                  </a:lnTo>
                  <a:lnTo>
                    <a:pt x="39" y="64"/>
                  </a:lnTo>
                  <a:lnTo>
                    <a:pt x="30" y="65"/>
                  </a:lnTo>
                  <a:lnTo>
                    <a:pt x="22" y="67"/>
                  </a:lnTo>
                  <a:lnTo>
                    <a:pt x="13" y="65"/>
                  </a:lnTo>
                  <a:lnTo>
                    <a:pt x="5" y="64"/>
                  </a:lnTo>
                  <a:lnTo>
                    <a:pt x="0" y="62"/>
                  </a:lnTo>
                  <a:lnTo>
                    <a:pt x="0" y="64"/>
                  </a:lnTo>
                  <a:lnTo>
                    <a:pt x="0" y="64"/>
                  </a:lnTo>
                  <a:lnTo>
                    <a:pt x="0" y="64"/>
                  </a:lnTo>
                  <a:lnTo>
                    <a:pt x="0" y="64"/>
                  </a:lnTo>
                  <a:lnTo>
                    <a:pt x="0" y="64"/>
                  </a:lnTo>
                  <a:lnTo>
                    <a:pt x="0" y="64"/>
                  </a:lnTo>
                  <a:lnTo>
                    <a:pt x="0" y="64"/>
                  </a:lnTo>
                  <a:lnTo>
                    <a:pt x="0"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8" name="Freeform 1938"/>
            <p:cNvSpPr>
              <a:spLocks/>
            </p:cNvSpPr>
            <p:nvPr/>
          </p:nvSpPr>
          <p:spPr bwMode="auto">
            <a:xfrm>
              <a:off x="3834" y="2589"/>
              <a:ext cx="106" cy="68"/>
            </a:xfrm>
            <a:custGeom>
              <a:avLst/>
              <a:gdLst>
                <a:gd name="T0" fmla="*/ 1 w 106"/>
                <a:gd name="T1" fmla="*/ 63 h 68"/>
                <a:gd name="T2" fmla="*/ 6 w 106"/>
                <a:gd name="T3" fmla="*/ 65 h 68"/>
                <a:gd name="T4" fmla="*/ 14 w 106"/>
                <a:gd name="T5" fmla="*/ 66 h 68"/>
                <a:gd name="T6" fmla="*/ 23 w 106"/>
                <a:gd name="T7" fmla="*/ 68 h 68"/>
                <a:gd name="T8" fmla="*/ 31 w 106"/>
                <a:gd name="T9" fmla="*/ 66 h 68"/>
                <a:gd name="T10" fmla="*/ 40 w 106"/>
                <a:gd name="T11" fmla="*/ 65 h 68"/>
                <a:gd name="T12" fmla="*/ 49 w 106"/>
                <a:gd name="T13" fmla="*/ 63 h 68"/>
                <a:gd name="T14" fmla="*/ 57 w 106"/>
                <a:gd name="T15" fmla="*/ 60 h 68"/>
                <a:gd name="T16" fmla="*/ 72 w 106"/>
                <a:gd name="T17" fmla="*/ 52 h 68"/>
                <a:gd name="T18" fmla="*/ 85 w 106"/>
                <a:gd name="T19" fmla="*/ 42 h 68"/>
                <a:gd name="T20" fmla="*/ 95 w 106"/>
                <a:gd name="T21" fmla="*/ 29 h 68"/>
                <a:gd name="T22" fmla="*/ 102 w 106"/>
                <a:gd name="T23" fmla="*/ 14 h 68"/>
                <a:gd name="T24" fmla="*/ 105 w 106"/>
                <a:gd name="T25" fmla="*/ 7 h 68"/>
                <a:gd name="T26" fmla="*/ 106 w 106"/>
                <a:gd name="T27" fmla="*/ 1 h 68"/>
                <a:gd name="T28" fmla="*/ 106 w 106"/>
                <a:gd name="T29" fmla="*/ 1 h 68"/>
                <a:gd name="T30" fmla="*/ 106 w 106"/>
                <a:gd name="T31" fmla="*/ 1 h 68"/>
                <a:gd name="T32" fmla="*/ 106 w 106"/>
                <a:gd name="T33" fmla="*/ 1 h 68"/>
                <a:gd name="T34" fmla="*/ 106 w 106"/>
                <a:gd name="T35" fmla="*/ 0 h 68"/>
                <a:gd name="T36" fmla="*/ 106 w 106"/>
                <a:gd name="T37" fmla="*/ 0 h 68"/>
                <a:gd name="T38" fmla="*/ 106 w 106"/>
                <a:gd name="T39" fmla="*/ 0 h 68"/>
                <a:gd name="T40" fmla="*/ 106 w 106"/>
                <a:gd name="T41" fmla="*/ 0 h 68"/>
                <a:gd name="T42" fmla="*/ 106 w 106"/>
                <a:gd name="T43" fmla="*/ 0 h 68"/>
                <a:gd name="T44" fmla="*/ 105 w 106"/>
                <a:gd name="T45" fmla="*/ 7 h 68"/>
                <a:gd name="T46" fmla="*/ 102 w 106"/>
                <a:gd name="T47" fmla="*/ 14 h 68"/>
                <a:gd name="T48" fmla="*/ 95 w 106"/>
                <a:gd name="T49" fmla="*/ 29 h 68"/>
                <a:gd name="T50" fmla="*/ 83 w 106"/>
                <a:gd name="T51" fmla="*/ 42 h 68"/>
                <a:gd name="T52" fmla="*/ 72 w 106"/>
                <a:gd name="T53" fmla="*/ 52 h 68"/>
                <a:gd name="T54" fmla="*/ 56 w 106"/>
                <a:gd name="T55" fmla="*/ 60 h 68"/>
                <a:gd name="T56" fmla="*/ 49 w 106"/>
                <a:gd name="T57" fmla="*/ 63 h 68"/>
                <a:gd name="T58" fmla="*/ 40 w 106"/>
                <a:gd name="T59" fmla="*/ 65 h 68"/>
                <a:gd name="T60" fmla="*/ 31 w 106"/>
                <a:gd name="T61" fmla="*/ 66 h 68"/>
                <a:gd name="T62" fmla="*/ 23 w 106"/>
                <a:gd name="T63" fmla="*/ 66 h 68"/>
                <a:gd name="T64" fmla="*/ 14 w 106"/>
                <a:gd name="T65" fmla="*/ 66 h 68"/>
                <a:gd name="T66" fmla="*/ 6 w 106"/>
                <a:gd name="T67" fmla="*/ 65 h 68"/>
                <a:gd name="T68" fmla="*/ 0 w 106"/>
                <a:gd name="T69" fmla="*/ 63 h 68"/>
                <a:gd name="T70" fmla="*/ 0 w 106"/>
                <a:gd name="T71" fmla="*/ 63 h 68"/>
                <a:gd name="T72" fmla="*/ 0 w 106"/>
                <a:gd name="T73" fmla="*/ 63 h 68"/>
                <a:gd name="T74" fmla="*/ 0 w 106"/>
                <a:gd name="T75" fmla="*/ 63 h 68"/>
                <a:gd name="T76" fmla="*/ 1 w 106"/>
                <a:gd name="T77" fmla="*/ 63 h 68"/>
                <a:gd name="T78" fmla="*/ 1 w 106"/>
                <a:gd name="T79" fmla="*/ 63 h 68"/>
                <a:gd name="T80" fmla="*/ 1 w 106"/>
                <a:gd name="T81" fmla="*/ 63 h 68"/>
                <a:gd name="T82" fmla="*/ 1 w 106"/>
                <a:gd name="T83" fmla="*/ 63 h 68"/>
                <a:gd name="T84" fmla="*/ 1 w 106"/>
                <a:gd name="T8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8">
                  <a:moveTo>
                    <a:pt x="1" y="63"/>
                  </a:moveTo>
                  <a:lnTo>
                    <a:pt x="6" y="65"/>
                  </a:lnTo>
                  <a:lnTo>
                    <a:pt x="14" y="66"/>
                  </a:lnTo>
                  <a:lnTo>
                    <a:pt x="23" y="68"/>
                  </a:lnTo>
                  <a:lnTo>
                    <a:pt x="31" y="66"/>
                  </a:lnTo>
                  <a:lnTo>
                    <a:pt x="40" y="65"/>
                  </a:lnTo>
                  <a:lnTo>
                    <a:pt x="49" y="63"/>
                  </a:lnTo>
                  <a:lnTo>
                    <a:pt x="57" y="60"/>
                  </a:lnTo>
                  <a:lnTo>
                    <a:pt x="72" y="52"/>
                  </a:lnTo>
                  <a:lnTo>
                    <a:pt x="85" y="42"/>
                  </a:lnTo>
                  <a:lnTo>
                    <a:pt x="95" y="29"/>
                  </a:lnTo>
                  <a:lnTo>
                    <a:pt x="102" y="14"/>
                  </a:lnTo>
                  <a:lnTo>
                    <a:pt x="105" y="7"/>
                  </a:lnTo>
                  <a:lnTo>
                    <a:pt x="106" y="1"/>
                  </a:lnTo>
                  <a:lnTo>
                    <a:pt x="106" y="1"/>
                  </a:lnTo>
                  <a:lnTo>
                    <a:pt x="106" y="1"/>
                  </a:lnTo>
                  <a:lnTo>
                    <a:pt x="106" y="1"/>
                  </a:lnTo>
                  <a:lnTo>
                    <a:pt x="106" y="0"/>
                  </a:lnTo>
                  <a:lnTo>
                    <a:pt x="106" y="0"/>
                  </a:lnTo>
                  <a:lnTo>
                    <a:pt x="106" y="0"/>
                  </a:lnTo>
                  <a:lnTo>
                    <a:pt x="106" y="0"/>
                  </a:lnTo>
                  <a:lnTo>
                    <a:pt x="106" y="0"/>
                  </a:lnTo>
                  <a:lnTo>
                    <a:pt x="105" y="7"/>
                  </a:lnTo>
                  <a:lnTo>
                    <a:pt x="102" y="14"/>
                  </a:lnTo>
                  <a:lnTo>
                    <a:pt x="95" y="29"/>
                  </a:lnTo>
                  <a:lnTo>
                    <a:pt x="83" y="42"/>
                  </a:lnTo>
                  <a:lnTo>
                    <a:pt x="72" y="52"/>
                  </a:lnTo>
                  <a:lnTo>
                    <a:pt x="56" y="60"/>
                  </a:lnTo>
                  <a:lnTo>
                    <a:pt x="49" y="63"/>
                  </a:lnTo>
                  <a:lnTo>
                    <a:pt x="40" y="65"/>
                  </a:lnTo>
                  <a:lnTo>
                    <a:pt x="31" y="66"/>
                  </a:lnTo>
                  <a:lnTo>
                    <a:pt x="23" y="66"/>
                  </a:lnTo>
                  <a:lnTo>
                    <a:pt x="14" y="66"/>
                  </a:lnTo>
                  <a:lnTo>
                    <a:pt x="6" y="65"/>
                  </a:lnTo>
                  <a:lnTo>
                    <a:pt x="0" y="63"/>
                  </a:lnTo>
                  <a:lnTo>
                    <a:pt x="0" y="63"/>
                  </a:lnTo>
                  <a:lnTo>
                    <a:pt x="0" y="63"/>
                  </a:lnTo>
                  <a:lnTo>
                    <a:pt x="0" y="63"/>
                  </a:lnTo>
                  <a:lnTo>
                    <a:pt x="1" y="63"/>
                  </a:lnTo>
                  <a:lnTo>
                    <a:pt x="1" y="63"/>
                  </a:lnTo>
                  <a:lnTo>
                    <a:pt x="1" y="63"/>
                  </a:lnTo>
                  <a:lnTo>
                    <a:pt x="1" y="63"/>
                  </a:lnTo>
                  <a:lnTo>
                    <a:pt x="1"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99" name="Freeform 1939"/>
            <p:cNvSpPr>
              <a:spLocks/>
            </p:cNvSpPr>
            <p:nvPr/>
          </p:nvSpPr>
          <p:spPr bwMode="auto">
            <a:xfrm>
              <a:off x="3834" y="2588"/>
              <a:ext cx="106" cy="67"/>
            </a:xfrm>
            <a:custGeom>
              <a:avLst/>
              <a:gdLst>
                <a:gd name="T0" fmla="*/ 0 w 106"/>
                <a:gd name="T1" fmla="*/ 64 h 67"/>
                <a:gd name="T2" fmla="*/ 6 w 106"/>
                <a:gd name="T3" fmla="*/ 66 h 67"/>
                <a:gd name="T4" fmla="*/ 14 w 106"/>
                <a:gd name="T5" fmla="*/ 67 h 67"/>
                <a:gd name="T6" fmla="*/ 23 w 106"/>
                <a:gd name="T7" fmla="*/ 67 h 67"/>
                <a:gd name="T8" fmla="*/ 31 w 106"/>
                <a:gd name="T9" fmla="*/ 67 h 67"/>
                <a:gd name="T10" fmla="*/ 40 w 106"/>
                <a:gd name="T11" fmla="*/ 66 h 67"/>
                <a:gd name="T12" fmla="*/ 49 w 106"/>
                <a:gd name="T13" fmla="*/ 64 h 67"/>
                <a:gd name="T14" fmla="*/ 56 w 106"/>
                <a:gd name="T15" fmla="*/ 61 h 67"/>
                <a:gd name="T16" fmla="*/ 72 w 106"/>
                <a:gd name="T17" fmla="*/ 53 h 67"/>
                <a:gd name="T18" fmla="*/ 83 w 106"/>
                <a:gd name="T19" fmla="*/ 43 h 67"/>
                <a:gd name="T20" fmla="*/ 95 w 106"/>
                <a:gd name="T21" fmla="*/ 30 h 67"/>
                <a:gd name="T22" fmla="*/ 102 w 106"/>
                <a:gd name="T23" fmla="*/ 15 h 67"/>
                <a:gd name="T24" fmla="*/ 105 w 106"/>
                <a:gd name="T25" fmla="*/ 8 h 67"/>
                <a:gd name="T26" fmla="*/ 106 w 106"/>
                <a:gd name="T27" fmla="*/ 1 h 67"/>
                <a:gd name="T28" fmla="*/ 106 w 106"/>
                <a:gd name="T29" fmla="*/ 1 h 67"/>
                <a:gd name="T30" fmla="*/ 106 w 106"/>
                <a:gd name="T31" fmla="*/ 1 h 67"/>
                <a:gd name="T32" fmla="*/ 106 w 106"/>
                <a:gd name="T33" fmla="*/ 1 h 67"/>
                <a:gd name="T34" fmla="*/ 106 w 106"/>
                <a:gd name="T35" fmla="*/ 1 h 67"/>
                <a:gd name="T36" fmla="*/ 106 w 106"/>
                <a:gd name="T37" fmla="*/ 1 h 67"/>
                <a:gd name="T38" fmla="*/ 106 w 106"/>
                <a:gd name="T39" fmla="*/ 1 h 67"/>
                <a:gd name="T40" fmla="*/ 106 w 106"/>
                <a:gd name="T41" fmla="*/ 1 h 67"/>
                <a:gd name="T42" fmla="*/ 106 w 106"/>
                <a:gd name="T43" fmla="*/ 0 h 67"/>
                <a:gd name="T44" fmla="*/ 105 w 106"/>
                <a:gd name="T45" fmla="*/ 7 h 67"/>
                <a:gd name="T46" fmla="*/ 102 w 106"/>
                <a:gd name="T47" fmla="*/ 15 h 67"/>
                <a:gd name="T48" fmla="*/ 93 w 106"/>
                <a:gd name="T49" fmla="*/ 30 h 67"/>
                <a:gd name="T50" fmla="*/ 83 w 106"/>
                <a:gd name="T51" fmla="*/ 43 h 67"/>
                <a:gd name="T52" fmla="*/ 70 w 106"/>
                <a:gd name="T53" fmla="*/ 53 h 67"/>
                <a:gd name="T54" fmla="*/ 56 w 106"/>
                <a:gd name="T55" fmla="*/ 60 h 67"/>
                <a:gd name="T56" fmla="*/ 49 w 106"/>
                <a:gd name="T57" fmla="*/ 63 h 67"/>
                <a:gd name="T58" fmla="*/ 40 w 106"/>
                <a:gd name="T59" fmla="*/ 66 h 67"/>
                <a:gd name="T60" fmla="*/ 31 w 106"/>
                <a:gd name="T61" fmla="*/ 67 h 67"/>
                <a:gd name="T62" fmla="*/ 23 w 106"/>
                <a:gd name="T63" fmla="*/ 67 h 67"/>
                <a:gd name="T64" fmla="*/ 14 w 106"/>
                <a:gd name="T65" fmla="*/ 67 h 67"/>
                <a:gd name="T66" fmla="*/ 6 w 106"/>
                <a:gd name="T67" fmla="*/ 66 h 67"/>
                <a:gd name="T68" fmla="*/ 0 w 106"/>
                <a:gd name="T69" fmla="*/ 63 h 67"/>
                <a:gd name="T70" fmla="*/ 0 w 106"/>
                <a:gd name="T71" fmla="*/ 64 h 67"/>
                <a:gd name="T72" fmla="*/ 0 w 106"/>
                <a:gd name="T73" fmla="*/ 64 h 67"/>
                <a:gd name="T74" fmla="*/ 0 w 106"/>
                <a:gd name="T75" fmla="*/ 64 h 67"/>
                <a:gd name="T76" fmla="*/ 0 w 106"/>
                <a:gd name="T77" fmla="*/ 64 h 67"/>
                <a:gd name="T78" fmla="*/ 0 w 106"/>
                <a:gd name="T79" fmla="*/ 64 h 67"/>
                <a:gd name="T80" fmla="*/ 0 w 106"/>
                <a:gd name="T81" fmla="*/ 64 h 67"/>
                <a:gd name="T82" fmla="*/ 0 w 106"/>
                <a:gd name="T83" fmla="*/ 64 h 67"/>
                <a:gd name="T84" fmla="*/ 0 w 106"/>
                <a:gd name="T85"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7">
                  <a:moveTo>
                    <a:pt x="0" y="64"/>
                  </a:moveTo>
                  <a:lnTo>
                    <a:pt x="6" y="66"/>
                  </a:lnTo>
                  <a:lnTo>
                    <a:pt x="14" y="67"/>
                  </a:lnTo>
                  <a:lnTo>
                    <a:pt x="23" y="67"/>
                  </a:lnTo>
                  <a:lnTo>
                    <a:pt x="31" y="67"/>
                  </a:lnTo>
                  <a:lnTo>
                    <a:pt x="40" y="66"/>
                  </a:lnTo>
                  <a:lnTo>
                    <a:pt x="49" y="64"/>
                  </a:lnTo>
                  <a:lnTo>
                    <a:pt x="56" y="61"/>
                  </a:lnTo>
                  <a:lnTo>
                    <a:pt x="72" y="53"/>
                  </a:lnTo>
                  <a:lnTo>
                    <a:pt x="83" y="43"/>
                  </a:lnTo>
                  <a:lnTo>
                    <a:pt x="95" y="30"/>
                  </a:lnTo>
                  <a:lnTo>
                    <a:pt x="102" y="15"/>
                  </a:lnTo>
                  <a:lnTo>
                    <a:pt x="105" y="8"/>
                  </a:lnTo>
                  <a:lnTo>
                    <a:pt x="106" y="1"/>
                  </a:lnTo>
                  <a:lnTo>
                    <a:pt x="106" y="1"/>
                  </a:lnTo>
                  <a:lnTo>
                    <a:pt x="106" y="1"/>
                  </a:lnTo>
                  <a:lnTo>
                    <a:pt x="106" y="1"/>
                  </a:lnTo>
                  <a:lnTo>
                    <a:pt x="106" y="1"/>
                  </a:lnTo>
                  <a:lnTo>
                    <a:pt x="106" y="1"/>
                  </a:lnTo>
                  <a:lnTo>
                    <a:pt x="106" y="1"/>
                  </a:lnTo>
                  <a:lnTo>
                    <a:pt x="106" y="1"/>
                  </a:lnTo>
                  <a:lnTo>
                    <a:pt x="106" y="0"/>
                  </a:lnTo>
                  <a:lnTo>
                    <a:pt x="105" y="7"/>
                  </a:lnTo>
                  <a:lnTo>
                    <a:pt x="102" y="15"/>
                  </a:lnTo>
                  <a:lnTo>
                    <a:pt x="93" y="30"/>
                  </a:lnTo>
                  <a:lnTo>
                    <a:pt x="83" y="43"/>
                  </a:lnTo>
                  <a:lnTo>
                    <a:pt x="70" y="53"/>
                  </a:lnTo>
                  <a:lnTo>
                    <a:pt x="56" y="60"/>
                  </a:lnTo>
                  <a:lnTo>
                    <a:pt x="49" y="63"/>
                  </a:lnTo>
                  <a:lnTo>
                    <a:pt x="40" y="66"/>
                  </a:lnTo>
                  <a:lnTo>
                    <a:pt x="31" y="67"/>
                  </a:lnTo>
                  <a:lnTo>
                    <a:pt x="23" y="67"/>
                  </a:lnTo>
                  <a:lnTo>
                    <a:pt x="14" y="67"/>
                  </a:lnTo>
                  <a:lnTo>
                    <a:pt x="6" y="66"/>
                  </a:lnTo>
                  <a:lnTo>
                    <a:pt x="0" y="63"/>
                  </a:lnTo>
                  <a:lnTo>
                    <a:pt x="0" y="64"/>
                  </a:lnTo>
                  <a:lnTo>
                    <a:pt x="0" y="64"/>
                  </a:lnTo>
                  <a:lnTo>
                    <a:pt x="0" y="64"/>
                  </a:lnTo>
                  <a:lnTo>
                    <a:pt x="0" y="64"/>
                  </a:lnTo>
                  <a:lnTo>
                    <a:pt x="0" y="64"/>
                  </a:lnTo>
                  <a:lnTo>
                    <a:pt x="0" y="64"/>
                  </a:lnTo>
                  <a:lnTo>
                    <a:pt x="0" y="64"/>
                  </a:lnTo>
                  <a:lnTo>
                    <a:pt x="0" y="64"/>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0" name="Freeform 1940"/>
            <p:cNvSpPr>
              <a:spLocks/>
            </p:cNvSpPr>
            <p:nvPr/>
          </p:nvSpPr>
          <p:spPr bwMode="auto">
            <a:xfrm>
              <a:off x="3832" y="2588"/>
              <a:ext cx="108" cy="67"/>
            </a:xfrm>
            <a:custGeom>
              <a:avLst/>
              <a:gdLst>
                <a:gd name="T0" fmla="*/ 2 w 108"/>
                <a:gd name="T1" fmla="*/ 63 h 67"/>
                <a:gd name="T2" fmla="*/ 8 w 108"/>
                <a:gd name="T3" fmla="*/ 66 h 67"/>
                <a:gd name="T4" fmla="*/ 16 w 108"/>
                <a:gd name="T5" fmla="*/ 67 h 67"/>
                <a:gd name="T6" fmla="*/ 25 w 108"/>
                <a:gd name="T7" fmla="*/ 67 h 67"/>
                <a:gd name="T8" fmla="*/ 33 w 108"/>
                <a:gd name="T9" fmla="*/ 67 h 67"/>
                <a:gd name="T10" fmla="*/ 42 w 108"/>
                <a:gd name="T11" fmla="*/ 66 h 67"/>
                <a:gd name="T12" fmla="*/ 51 w 108"/>
                <a:gd name="T13" fmla="*/ 63 h 67"/>
                <a:gd name="T14" fmla="*/ 58 w 108"/>
                <a:gd name="T15" fmla="*/ 60 h 67"/>
                <a:gd name="T16" fmla="*/ 72 w 108"/>
                <a:gd name="T17" fmla="*/ 53 h 67"/>
                <a:gd name="T18" fmla="*/ 85 w 108"/>
                <a:gd name="T19" fmla="*/ 43 h 67"/>
                <a:gd name="T20" fmla="*/ 95 w 108"/>
                <a:gd name="T21" fmla="*/ 30 h 67"/>
                <a:gd name="T22" fmla="*/ 104 w 108"/>
                <a:gd name="T23" fmla="*/ 15 h 67"/>
                <a:gd name="T24" fmla="*/ 107 w 108"/>
                <a:gd name="T25" fmla="*/ 7 h 67"/>
                <a:gd name="T26" fmla="*/ 108 w 108"/>
                <a:gd name="T27" fmla="*/ 0 h 67"/>
                <a:gd name="T28" fmla="*/ 108 w 108"/>
                <a:gd name="T29" fmla="*/ 0 h 67"/>
                <a:gd name="T30" fmla="*/ 108 w 108"/>
                <a:gd name="T31" fmla="*/ 0 h 67"/>
                <a:gd name="T32" fmla="*/ 108 w 108"/>
                <a:gd name="T33" fmla="*/ 0 h 67"/>
                <a:gd name="T34" fmla="*/ 108 w 108"/>
                <a:gd name="T35" fmla="*/ 0 h 67"/>
                <a:gd name="T36" fmla="*/ 108 w 108"/>
                <a:gd name="T37" fmla="*/ 0 h 67"/>
                <a:gd name="T38" fmla="*/ 108 w 108"/>
                <a:gd name="T39" fmla="*/ 0 h 67"/>
                <a:gd name="T40" fmla="*/ 108 w 108"/>
                <a:gd name="T41" fmla="*/ 0 h 67"/>
                <a:gd name="T42" fmla="*/ 108 w 108"/>
                <a:gd name="T43" fmla="*/ 0 h 67"/>
                <a:gd name="T44" fmla="*/ 108 w 108"/>
                <a:gd name="T45" fmla="*/ 0 h 67"/>
                <a:gd name="T46" fmla="*/ 105 w 108"/>
                <a:gd name="T47" fmla="*/ 7 h 67"/>
                <a:gd name="T48" fmla="*/ 102 w 108"/>
                <a:gd name="T49" fmla="*/ 15 h 67"/>
                <a:gd name="T50" fmla="*/ 95 w 108"/>
                <a:gd name="T51" fmla="*/ 30 h 67"/>
                <a:gd name="T52" fmla="*/ 85 w 108"/>
                <a:gd name="T53" fmla="*/ 41 h 67"/>
                <a:gd name="T54" fmla="*/ 72 w 108"/>
                <a:gd name="T55" fmla="*/ 53 h 67"/>
                <a:gd name="T56" fmla="*/ 58 w 108"/>
                <a:gd name="T57" fmla="*/ 60 h 67"/>
                <a:gd name="T58" fmla="*/ 51 w 108"/>
                <a:gd name="T59" fmla="*/ 63 h 67"/>
                <a:gd name="T60" fmla="*/ 42 w 108"/>
                <a:gd name="T61" fmla="*/ 64 h 67"/>
                <a:gd name="T62" fmla="*/ 33 w 108"/>
                <a:gd name="T63" fmla="*/ 66 h 67"/>
                <a:gd name="T64" fmla="*/ 25 w 108"/>
                <a:gd name="T65" fmla="*/ 67 h 67"/>
                <a:gd name="T66" fmla="*/ 16 w 108"/>
                <a:gd name="T67" fmla="*/ 66 h 67"/>
                <a:gd name="T68" fmla="*/ 9 w 108"/>
                <a:gd name="T69" fmla="*/ 64 h 67"/>
                <a:gd name="T70" fmla="*/ 0 w 108"/>
                <a:gd name="T71" fmla="*/ 63 h 67"/>
                <a:gd name="T72" fmla="*/ 0 w 108"/>
                <a:gd name="T73" fmla="*/ 63 h 67"/>
                <a:gd name="T74" fmla="*/ 0 w 108"/>
                <a:gd name="T75" fmla="*/ 63 h 67"/>
                <a:gd name="T76" fmla="*/ 0 w 108"/>
                <a:gd name="T77" fmla="*/ 63 h 67"/>
                <a:gd name="T78" fmla="*/ 0 w 108"/>
                <a:gd name="T79" fmla="*/ 63 h 67"/>
                <a:gd name="T80" fmla="*/ 2 w 108"/>
                <a:gd name="T81" fmla="*/ 63 h 67"/>
                <a:gd name="T82" fmla="*/ 2 w 108"/>
                <a:gd name="T83" fmla="*/ 63 h 67"/>
                <a:gd name="T84" fmla="*/ 2 w 108"/>
                <a:gd name="T85" fmla="*/ 63 h 67"/>
                <a:gd name="T86" fmla="*/ 2 w 108"/>
                <a:gd name="T8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67">
                  <a:moveTo>
                    <a:pt x="2" y="63"/>
                  </a:moveTo>
                  <a:lnTo>
                    <a:pt x="8" y="66"/>
                  </a:lnTo>
                  <a:lnTo>
                    <a:pt x="16" y="67"/>
                  </a:lnTo>
                  <a:lnTo>
                    <a:pt x="25" y="67"/>
                  </a:lnTo>
                  <a:lnTo>
                    <a:pt x="33" y="67"/>
                  </a:lnTo>
                  <a:lnTo>
                    <a:pt x="42" y="66"/>
                  </a:lnTo>
                  <a:lnTo>
                    <a:pt x="51" y="63"/>
                  </a:lnTo>
                  <a:lnTo>
                    <a:pt x="58" y="60"/>
                  </a:lnTo>
                  <a:lnTo>
                    <a:pt x="72" y="53"/>
                  </a:lnTo>
                  <a:lnTo>
                    <a:pt x="85" y="43"/>
                  </a:lnTo>
                  <a:lnTo>
                    <a:pt x="95" y="30"/>
                  </a:lnTo>
                  <a:lnTo>
                    <a:pt x="104" y="15"/>
                  </a:lnTo>
                  <a:lnTo>
                    <a:pt x="107" y="7"/>
                  </a:lnTo>
                  <a:lnTo>
                    <a:pt x="108" y="0"/>
                  </a:lnTo>
                  <a:lnTo>
                    <a:pt x="108" y="0"/>
                  </a:lnTo>
                  <a:lnTo>
                    <a:pt x="108" y="0"/>
                  </a:lnTo>
                  <a:lnTo>
                    <a:pt x="108" y="0"/>
                  </a:lnTo>
                  <a:lnTo>
                    <a:pt x="108" y="0"/>
                  </a:lnTo>
                  <a:lnTo>
                    <a:pt x="108" y="0"/>
                  </a:lnTo>
                  <a:lnTo>
                    <a:pt x="108" y="0"/>
                  </a:lnTo>
                  <a:lnTo>
                    <a:pt x="108" y="0"/>
                  </a:lnTo>
                  <a:lnTo>
                    <a:pt x="108" y="0"/>
                  </a:lnTo>
                  <a:lnTo>
                    <a:pt x="108" y="0"/>
                  </a:lnTo>
                  <a:lnTo>
                    <a:pt x="105" y="7"/>
                  </a:lnTo>
                  <a:lnTo>
                    <a:pt x="102" y="15"/>
                  </a:lnTo>
                  <a:lnTo>
                    <a:pt x="95" y="30"/>
                  </a:lnTo>
                  <a:lnTo>
                    <a:pt x="85" y="41"/>
                  </a:lnTo>
                  <a:lnTo>
                    <a:pt x="72" y="53"/>
                  </a:lnTo>
                  <a:lnTo>
                    <a:pt x="58" y="60"/>
                  </a:lnTo>
                  <a:lnTo>
                    <a:pt x="51" y="63"/>
                  </a:lnTo>
                  <a:lnTo>
                    <a:pt x="42" y="64"/>
                  </a:lnTo>
                  <a:lnTo>
                    <a:pt x="33" y="66"/>
                  </a:lnTo>
                  <a:lnTo>
                    <a:pt x="25" y="67"/>
                  </a:lnTo>
                  <a:lnTo>
                    <a:pt x="16" y="66"/>
                  </a:lnTo>
                  <a:lnTo>
                    <a:pt x="9" y="64"/>
                  </a:lnTo>
                  <a:lnTo>
                    <a:pt x="0" y="63"/>
                  </a:lnTo>
                  <a:lnTo>
                    <a:pt x="0" y="63"/>
                  </a:lnTo>
                  <a:lnTo>
                    <a:pt x="0" y="63"/>
                  </a:lnTo>
                  <a:lnTo>
                    <a:pt x="0" y="63"/>
                  </a:lnTo>
                  <a:lnTo>
                    <a:pt x="0" y="63"/>
                  </a:lnTo>
                  <a:lnTo>
                    <a:pt x="2" y="63"/>
                  </a:lnTo>
                  <a:lnTo>
                    <a:pt x="2" y="63"/>
                  </a:lnTo>
                  <a:lnTo>
                    <a:pt x="2" y="63"/>
                  </a:lnTo>
                  <a:lnTo>
                    <a:pt x="2" y="63"/>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1" name="Freeform 1941"/>
            <p:cNvSpPr>
              <a:spLocks/>
            </p:cNvSpPr>
            <p:nvPr/>
          </p:nvSpPr>
          <p:spPr bwMode="auto">
            <a:xfrm>
              <a:off x="3832" y="2586"/>
              <a:ext cx="108" cy="69"/>
            </a:xfrm>
            <a:custGeom>
              <a:avLst/>
              <a:gdLst>
                <a:gd name="T0" fmla="*/ 0 w 108"/>
                <a:gd name="T1" fmla="*/ 65 h 69"/>
                <a:gd name="T2" fmla="*/ 9 w 108"/>
                <a:gd name="T3" fmla="*/ 66 h 69"/>
                <a:gd name="T4" fmla="*/ 16 w 108"/>
                <a:gd name="T5" fmla="*/ 68 h 69"/>
                <a:gd name="T6" fmla="*/ 25 w 108"/>
                <a:gd name="T7" fmla="*/ 69 h 69"/>
                <a:gd name="T8" fmla="*/ 33 w 108"/>
                <a:gd name="T9" fmla="*/ 68 h 69"/>
                <a:gd name="T10" fmla="*/ 42 w 108"/>
                <a:gd name="T11" fmla="*/ 66 h 69"/>
                <a:gd name="T12" fmla="*/ 51 w 108"/>
                <a:gd name="T13" fmla="*/ 65 h 69"/>
                <a:gd name="T14" fmla="*/ 58 w 108"/>
                <a:gd name="T15" fmla="*/ 62 h 69"/>
                <a:gd name="T16" fmla="*/ 72 w 108"/>
                <a:gd name="T17" fmla="*/ 55 h 69"/>
                <a:gd name="T18" fmla="*/ 85 w 108"/>
                <a:gd name="T19" fmla="*/ 43 h 69"/>
                <a:gd name="T20" fmla="*/ 95 w 108"/>
                <a:gd name="T21" fmla="*/ 32 h 69"/>
                <a:gd name="T22" fmla="*/ 102 w 108"/>
                <a:gd name="T23" fmla="*/ 17 h 69"/>
                <a:gd name="T24" fmla="*/ 105 w 108"/>
                <a:gd name="T25" fmla="*/ 9 h 69"/>
                <a:gd name="T26" fmla="*/ 108 w 108"/>
                <a:gd name="T27" fmla="*/ 2 h 69"/>
                <a:gd name="T28" fmla="*/ 108 w 108"/>
                <a:gd name="T29" fmla="*/ 2 h 69"/>
                <a:gd name="T30" fmla="*/ 108 w 108"/>
                <a:gd name="T31" fmla="*/ 2 h 69"/>
                <a:gd name="T32" fmla="*/ 108 w 108"/>
                <a:gd name="T33" fmla="*/ 2 h 69"/>
                <a:gd name="T34" fmla="*/ 108 w 108"/>
                <a:gd name="T35" fmla="*/ 0 h 69"/>
                <a:gd name="T36" fmla="*/ 108 w 108"/>
                <a:gd name="T37" fmla="*/ 0 h 69"/>
                <a:gd name="T38" fmla="*/ 108 w 108"/>
                <a:gd name="T39" fmla="*/ 0 h 69"/>
                <a:gd name="T40" fmla="*/ 108 w 108"/>
                <a:gd name="T41" fmla="*/ 0 h 69"/>
                <a:gd name="T42" fmla="*/ 108 w 108"/>
                <a:gd name="T43" fmla="*/ 0 h 69"/>
                <a:gd name="T44" fmla="*/ 108 w 108"/>
                <a:gd name="T45" fmla="*/ 0 h 69"/>
                <a:gd name="T46" fmla="*/ 107 w 108"/>
                <a:gd name="T47" fmla="*/ 2 h 69"/>
                <a:gd name="T48" fmla="*/ 105 w 108"/>
                <a:gd name="T49" fmla="*/ 9 h 69"/>
                <a:gd name="T50" fmla="*/ 102 w 108"/>
                <a:gd name="T51" fmla="*/ 17 h 69"/>
                <a:gd name="T52" fmla="*/ 95 w 108"/>
                <a:gd name="T53" fmla="*/ 32 h 69"/>
                <a:gd name="T54" fmla="*/ 85 w 108"/>
                <a:gd name="T55" fmla="*/ 43 h 69"/>
                <a:gd name="T56" fmla="*/ 72 w 108"/>
                <a:gd name="T57" fmla="*/ 53 h 69"/>
                <a:gd name="T58" fmla="*/ 58 w 108"/>
                <a:gd name="T59" fmla="*/ 62 h 69"/>
                <a:gd name="T60" fmla="*/ 51 w 108"/>
                <a:gd name="T61" fmla="*/ 65 h 69"/>
                <a:gd name="T62" fmla="*/ 42 w 108"/>
                <a:gd name="T63" fmla="*/ 66 h 69"/>
                <a:gd name="T64" fmla="*/ 33 w 108"/>
                <a:gd name="T65" fmla="*/ 68 h 69"/>
                <a:gd name="T66" fmla="*/ 25 w 108"/>
                <a:gd name="T67" fmla="*/ 68 h 69"/>
                <a:gd name="T68" fmla="*/ 16 w 108"/>
                <a:gd name="T69" fmla="*/ 68 h 69"/>
                <a:gd name="T70" fmla="*/ 9 w 108"/>
                <a:gd name="T71" fmla="*/ 66 h 69"/>
                <a:gd name="T72" fmla="*/ 0 w 108"/>
                <a:gd name="T73" fmla="*/ 65 h 69"/>
                <a:gd name="T74" fmla="*/ 0 w 108"/>
                <a:gd name="T75" fmla="*/ 63 h 69"/>
                <a:gd name="T76" fmla="*/ 0 w 108"/>
                <a:gd name="T77" fmla="*/ 65 h 69"/>
                <a:gd name="T78" fmla="*/ 0 w 108"/>
                <a:gd name="T79" fmla="*/ 65 h 69"/>
                <a:gd name="T80" fmla="*/ 0 w 108"/>
                <a:gd name="T81" fmla="*/ 65 h 69"/>
                <a:gd name="T82" fmla="*/ 0 w 108"/>
                <a:gd name="T83" fmla="*/ 65 h 69"/>
                <a:gd name="T84" fmla="*/ 0 w 108"/>
                <a:gd name="T85" fmla="*/ 65 h 69"/>
                <a:gd name="T86" fmla="*/ 0 w 108"/>
                <a:gd name="T87" fmla="*/ 65 h 69"/>
                <a:gd name="T88" fmla="*/ 0 w 108"/>
                <a:gd name="T89" fmla="*/ 65 h 69"/>
                <a:gd name="T90" fmla="*/ 0 w 108"/>
                <a:gd name="T91"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9">
                  <a:moveTo>
                    <a:pt x="0" y="65"/>
                  </a:moveTo>
                  <a:lnTo>
                    <a:pt x="9" y="66"/>
                  </a:lnTo>
                  <a:lnTo>
                    <a:pt x="16" y="68"/>
                  </a:lnTo>
                  <a:lnTo>
                    <a:pt x="25" y="69"/>
                  </a:lnTo>
                  <a:lnTo>
                    <a:pt x="33" y="68"/>
                  </a:lnTo>
                  <a:lnTo>
                    <a:pt x="42" y="66"/>
                  </a:lnTo>
                  <a:lnTo>
                    <a:pt x="51" y="65"/>
                  </a:lnTo>
                  <a:lnTo>
                    <a:pt x="58" y="62"/>
                  </a:lnTo>
                  <a:lnTo>
                    <a:pt x="72" y="55"/>
                  </a:lnTo>
                  <a:lnTo>
                    <a:pt x="85" y="43"/>
                  </a:lnTo>
                  <a:lnTo>
                    <a:pt x="95" y="32"/>
                  </a:lnTo>
                  <a:lnTo>
                    <a:pt x="102" y="17"/>
                  </a:lnTo>
                  <a:lnTo>
                    <a:pt x="105" y="9"/>
                  </a:lnTo>
                  <a:lnTo>
                    <a:pt x="108" y="2"/>
                  </a:lnTo>
                  <a:lnTo>
                    <a:pt x="108" y="2"/>
                  </a:lnTo>
                  <a:lnTo>
                    <a:pt x="108" y="2"/>
                  </a:lnTo>
                  <a:lnTo>
                    <a:pt x="108" y="2"/>
                  </a:lnTo>
                  <a:lnTo>
                    <a:pt x="108" y="0"/>
                  </a:lnTo>
                  <a:lnTo>
                    <a:pt x="108" y="0"/>
                  </a:lnTo>
                  <a:lnTo>
                    <a:pt x="108" y="0"/>
                  </a:lnTo>
                  <a:lnTo>
                    <a:pt x="108" y="0"/>
                  </a:lnTo>
                  <a:lnTo>
                    <a:pt x="108" y="0"/>
                  </a:lnTo>
                  <a:lnTo>
                    <a:pt x="108" y="0"/>
                  </a:lnTo>
                  <a:lnTo>
                    <a:pt x="107" y="2"/>
                  </a:lnTo>
                  <a:lnTo>
                    <a:pt x="105" y="9"/>
                  </a:lnTo>
                  <a:lnTo>
                    <a:pt x="102" y="17"/>
                  </a:lnTo>
                  <a:lnTo>
                    <a:pt x="95" y="32"/>
                  </a:lnTo>
                  <a:lnTo>
                    <a:pt x="85" y="43"/>
                  </a:lnTo>
                  <a:lnTo>
                    <a:pt x="72" y="53"/>
                  </a:lnTo>
                  <a:lnTo>
                    <a:pt x="58" y="62"/>
                  </a:lnTo>
                  <a:lnTo>
                    <a:pt x="51" y="65"/>
                  </a:lnTo>
                  <a:lnTo>
                    <a:pt x="42" y="66"/>
                  </a:lnTo>
                  <a:lnTo>
                    <a:pt x="33" y="68"/>
                  </a:lnTo>
                  <a:lnTo>
                    <a:pt x="25" y="68"/>
                  </a:lnTo>
                  <a:lnTo>
                    <a:pt x="16" y="68"/>
                  </a:lnTo>
                  <a:lnTo>
                    <a:pt x="9" y="66"/>
                  </a:lnTo>
                  <a:lnTo>
                    <a:pt x="0" y="65"/>
                  </a:lnTo>
                  <a:lnTo>
                    <a:pt x="0" y="63"/>
                  </a:lnTo>
                  <a:lnTo>
                    <a:pt x="0" y="65"/>
                  </a:lnTo>
                  <a:lnTo>
                    <a:pt x="0" y="65"/>
                  </a:lnTo>
                  <a:lnTo>
                    <a:pt x="0" y="65"/>
                  </a:lnTo>
                  <a:lnTo>
                    <a:pt x="0" y="65"/>
                  </a:lnTo>
                  <a:lnTo>
                    <a:pt x="0" y="65"/>
                  </a:lnTo>
                  <a:lnTo>
                    <a:pt x="0" y="65"/>
                  </a:lnTo>
                  <a:lnTo>
                    <a:pt x="0" y="65"/>
                  </a:lnTo>
                  <a:lnTo>
                    <a:pt x="0"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2" name="Freeform 1942"/>
            <p:cNvSpPr>
              <a:spLocks/>
            </p:cNvSpPr>
            <p:nvPr/>
          </p:nvSpPr>
          <p:spPr bwMode="auto">
            <a:xfrm>
              <a:off x="3831" y="2585"/>
              <a:ext cx="109" cy="69"/>
            </a:xfrm>
            <a:custGeom>
              <a:avLst/>
              <a:gdLst>
                <a:gd name="T0" fmla="*/ 1 w 109"/>
                <a:gd name="T1" fmla="*/ 64 h 69"/>
                <a:gd name="T2" fmla="*/ 1 w 109"/>
                <a:gd name="T3" fmla="*/ 66 h 69"/>
                <a:gd name="T4" fmla="*/ 10 w 109"/>
                <a:gd name="T5" fmla="*/ 67 h 69"/>
                <a:gd name="T6" fmla="*/ 17 w 109"/>
                <a:gd name="T7" fmla="*/ 69 h 69"/>
                <a:gd name="T8" fmla="*/ 26 w 109"/>
                <a:gd name="T9" fmla="*/ 69 h 69"/>
                <a:gd name="T10" fmla="*/ 34 w 109"/>
                <a:gd name="T11" fmla="*/ 69 h 69"/>
                <a:gd name="T12" fmla="*/ 43 w 109"/>
                <a:gd name="T13" fmla="*/ 67 h 69"/>
                <a:gd name="T14" fmla="*/ 52 w 109"/>
                <a:gd name="T15" fmla="*/ 66 h 69"/>
                <a:gd name="T16" fmla="*/ 59 w 109"/>
                <a:gd name="T17" fmla="*/ 63 h 69"/>
                <a:gd name="T18" fmla="*/ 73 w 109"/>
                <a:gd name="T19" fmla="*/ 54 h 69"/>
                <a:gd name="T20" fmla="*/ 86 w 109"/>
                <a:gd name="T21" fmla="*/ 44 h 69"/>
                <a:gd name="T22" fmla="*/ 96 w 109"/>
                <a:gd name="T23" fmla="*/ 33 h 69"/>
                <a:gd name="T24" fmla="*/ 103 w 109"/>
                <a:gd name="T25" fmla="*/ 18 h 69"/>
                <a:gd name="T26" fmla="*/ 106 w 109"/>
                <a:gd name="T27" fmla="*/ 10 h 69"/>
                <a:gd name="T28" fmla="*/ 108 w 109"/>
                <a:gd name="T29" fmla="*/ 3 h 69"/>
                <a:gd name="T30" fmla="*/ 109 w 109"/>
                <a:gd name="T31" fmla="*/ 1 h 69"/>
                <a:gd name="T32" fmla="*/ 108 w 109"/>
                <a:gd name="T33" fmla="*/ 1 h 69"/>
                <a:gd name="T34" fmla="*/ 108 w 109"/>
                <a:gd name="T35" fmla="*/ 1 h 69"/>
                <a:gd name="T36" fmla="*/ 108 w 109"/>
                <a:gd name="T37" fmla="*/ 1 h 69"/>
                <a:gd name="T38" fmla="*/ 108 w 109"/>
                <a:gd name="T39" fmla="*/ 1 h 69"/>
                <a:gd name="T40" fmla="*/ 108 w 109"/>
                <a:gd name="T41" fmla="*/ 0 h 69"/>
                <a:gd name="T42" fmla="*/ 108 w 109"/>
                <a:gd name="T43" fmla="*/ 0 h 69"/>
                <a:gd name="T44" fmla="*/ 108 w 109"/>
                <a:gd name="T45" fmla="*/ 0 h 69"/>
                <a:gd name="T46" fmla="*/ 108 w 109"/>
                <a:gd name="T47" fmla="*/ 0 h 69"/>
                <a:gd name="T48" fmla="*/ 108 w 109"/>
                <a:gd name="T49" fmla="*/ 3 h 69"/>
                <a:gd name="T50" fmla="*/ 106 w 109"/>
                <a:gd name="T51" fmla="*/ 10 h 69"/>
                <a:gd name="T52" fmla="*/ 103 w 109"/>
                <a:gd name="T53" fmla="*/ 17 h 69"/>
                <a:gd name="T54" fmla="*/ 95 w 109"/>
                <a:gd name="T55" fmla="*/ 31 h 69"/>
                <a:gd name="T56" fmla="*/ 85 w 109"/>
                <a:gd name="T57" fmla="*/ 44 h 69"/>
                <a:gd name="T58" fmla="*/ 73 w 109"/>
                <a:gd name="T59" fmla="*/ 54 h 69"/>
                <a:gd name="T60" fmla="*/ 59 w 109"/>
                <a:gd name="T61" fmla="*/ 62 h 69"/>
                <a:gd name="T62" fmla="*/ 52 w 109"/>
                <a:gd name="T63" fmla="*/ 64 h 69"/>
                <a:gd name="T64" fmla="*/ 43 w 109"/>
                <a:gd name="T65" fmla="*/ 67 h 69"/>
                <a:gd name="T66" fmla="*/ 34 w 109"/>
                <a:gd name="T67" fmla="*/ 69 h 69"/>
                <a:gd name="T68" fmla="*/ 26 w 109"/>
                <a:gd name="T69" fmla="*/ 69 h 69"/>
                <a:gd name="T70" fmla="*/ 17 w 109"/>
                <a:gd name="T71" fmla="*/ 69 h 69"/>
                <a:gd name="T72" fmla="*/ 10 w 109"/>
                <a:gd name="T73" fmla="*/ 67 h 69"/>
                <a:gd name="T74" fmla="*/ 1 w 109"/>
                <a:gd name="T75" fmla="*/ 64 h 69"/>
                <a:gd name="T76" fmla="*/ 0 w 109"/>
                <a:gd name="T77" fmla="*/ 64 h 69"/>
                <a:gd name="T78" fmla="*/ 0 w 109"/>
                <a:gd name="T79" fmla="*/ 64 h 69"/>
                <a:gd name="T80" fmla="*/ 0 w 109"/>
                <a:gd name="T81" fmla="*/ 64 h 69"/>
                <a:gd name="T82" fmla="*/ 0 w 109"/>
                <a:gd name="T83" fmla="*/ 64 h 69"/>
                <a:gd name="T84" fmla="*/ 0 w 109"/>
                <a:gd name="T85" fmla="*/ 64 h 69"/>
                <a:gd name="T86" fmla="*/ 0 w 109"/>
                <a:gd name="T87" fmla="*/ 64 h 69"/>
                <a:gd name="T88" fmla="*/ 1 w 109"/>
                <a:gd name="T89" fmla="*/ 64 h 69"/>
                <a:gd name="T90" fmla="*/ 1 w 109"/>
                <a:gd name="T91" fmla="*/ 64 h 69"/>
                <a:gd name="T92" fmla="*/ 1 w 109"/>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1" y="64"/>
                  </a:moveTo>
                  <a:lnTo>
                    <a:pt x="1" y="66"/>
                  </a:lnTo>
                  <a:lnTo>
                    <a:pt x="10" y="67"/>
                  </a:lnTo>
                  <a:lnTo>
                    <a:pt x="17" y="69"/>
                  </a:lnTo>
                  <a:lnTo>
                    <a:pt x="26" y="69"/>
                  </a:lnTo>
                  <a:lnTo>
                    <a:pt x="34" y="69"/>
                  </a:lnTo>
                  <a:lnTo>
                    <a:pt x="43" y="67"/>
                  </a:lnTo>
                  <a:lnTo>
                    <a:pt x="52" y="66"/>
                  </a:lnTo>
                  <a:lnTo>
                    <a:pt x="59" y="63"/>
                  </a:lnTo>
                  <a:lnTo>
                    <a:pt x="73" y="54"/>
                  </a:lnTo>
                  <a:lnTo>
                    <a:pt x="86" y="44"/>
                  </a:lnTo>
                  <a:lnTo>
                    <a:pt x="96" y="33"/>
                  </a:lnTo>
                  <a:lnTo>
                    <a:pt x="103" y="18"/>
                  </a:lnTo>
                  <a:lnTo>
                    <a:pt x="106" y="10"/>
                  </a:lnTo>
                  <a:lnTo>
                    <a:pt x="108" y="3"/>
                  </a:lnTo>
                  <a:lnTo>
                    <a:pt x="109" y="1"/>
                  </a:lnTo>
                  <a:lnTo>
                    <a:pt x="108" y="1"/>
                  </a:lnTo>
                  <a:lnTo>
                    <a:pt x="108" y="1"/>
                  </a:lnTo>
                  <a:lnTo>
                    <a:pt x="108" y="1"/>
                  </a:lnTo>
                  <a:lnTo>
                    <a:pt x="108" y="1"/>
                  </a:lnTo>
                  <a:lnTo>
                    <a:pt x="108" y="0"/>
                  </a:lnTo>
                  <a:lnTo>
                    <a:pt x="108" y="0"/>
                  </a:lnTo>
                  <a:lnTo>
                    <a:pt x="108" y="0"/>
                  </a:lnTo>
                  <a:lnTo>
                    <a:pt x="108" y="0"/>
                  </a:lnTo>
                  <a:lnTo>
                    <a:pt x="108" y="3"/>
                  </a:lnTo>
                  <a:lnTo>
                    <a:pt x="106" y="10"/>
                  </a:lnTo>
                  <a:lnTo>
                    <a:pt x="103" y="17"/>
                  </a:lnTo>
                  <a:lnTo>
                    <a:pt x="95" y="31"/>
                  </a:lnTo>
                  <a:lnTo>
                    <a:pt x="85" y="44"/>
                  </a:lnTo>
                  <a:lnTo>
                    <a:pt x="73" y="54"/>
                  </a:lnTo>
                  <a:lnTo>
                    <a:pt x="59" y="62"/>
                  </a:lnTo>
                  <a:lnTo>
                    <a:pt x="52" y="64"/>
                  </a:lnTo>
                  <a:lnTo>
                    <a:pt x="43" y="67"/>
                  </a:lnTo>
                  <a:lnTo>
                    <a:pt x="34" y="69"/>
                  </a:lnTo>
                  <a:lnTo>
                    <a:pt x="26" y="69"/>
                  </a:lnTo>
                  <a:lnTo>
                    <a:pt x="17" y="69"/>
                  </a:lnTo>
                  <a:lnTo>
                    <a:pt x="10" y="67"/>
                  </a:lnTo>
                  <a:lnTo>
                    <a:pt x="1" y="64"/>
                  </a:lnTo>
                  <a:lnTo>
                    <a:pt x="0" y="64"/>
                  </a:lnTo>
                  <a:lnTo>
                    <a:pt x="0" y="64"/>
                  </a:lnTo>
                  <a:lnTo>
                    <a:pt x="0" y="64"/>
                  </a:lnTo>
                  <a:lnTo>
                    <a:pt x="0" y="64"/>
                  </a:lnTo>
                  <a:lnTo>
                    <a:pt x="0" y="64"/>
                  </a:lnTo>
                  <a:lnTo>
                    <a:pt x="0" y="64"/>
                  </a:lnTo>
                  <a:lnTo>
                    <a:pt x="1" y="64"/>
                  </a:lnTo>
                  <a:lnTo>
                    <a:pt x="1" y="64"/>
                  </a:lnTo>
                  <a:lnTo>
                    <a:pt x="1"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3" name="Freeform 1943"/>
            <p:cNvSpPr>
              <a:spLocks/>
            </p:cNvSpPr>
            <p:nvPr/>
          </p:nvSpPr>
          <p:spPr bwMode="auto">
            <a:xfrm>
              <a:off x="3831" y="2583"/>
              <a:ext cx="108" cy="71"/>
            </a:xfrm>
            <a:custGeom>
              <a:avLst/>
              <a:gdLst>
                <a:gd name="T0" fmla="*/ 0 w 108"/>
                <a:gd name="T1" fmla="*/ 66 h 71"/>
                <a:gd name="T2" fmla="*/ 1 w 108"/>
                <a:gd name="T3" fmla="*/ 66 h 71"/>
                <a:gd name="T4" fmla="*/ 10 w 108"/>
                <a:gd name="T5" fmla="*/ 69 h 71"/>
                <a:gd name="T6" fmla="*/ 17 w 108"/>
                <a:gd name="T7" fmla="*/ 71 h 71"/>
                <a:gd name="T8" fmla="*/ 26 w 108"/>
                <a:gd name="T9" fmla="*/ 71 h 71"/>
                <a:gd name="T10" fmla="*/ 34 w 108"/>
                <a:gd name="T11" fmla="*/ 71 h 71"/>
                <a:gd name="T12" fmla="*/ 43 w 108"/>
                <a:gd name="T13" fmla="*/ 69 h 71"/>
                <a:gd name="T14" fmla="*/ 52 w 108"/>
                <a:gd name="T15" fmla="*/ 66 h 71"/>
                <a:gd name="T16" fmla="*/ 59 w 108"/>
                <a:gd name="T17" fmla="*/ 64 h 71"/>
                <a:gd name="T18" fmla="*/ 73 w 108"/>
                <a:gd name="T19" fmla="*/ 56 h 71"/>
                <a:gd name="T20" fmla="*/ 85 w 108"/>
                <a:gd name="T21" fmla="*/ 46 h 71"/>
                <a:gd name="T22" fmla="*/ 95 w 108"/>
                <a:gd name="T23" fmla="*/ 33 h 71"/>
                <a:gd name="T24" fmla="*/ 103 w 108"/>
                <a:gd name="T25" fmla="*/ 19 h 71"/>
                <a:gd name="T26" fmla="*/ 106 w 108"/>
                <a:gd name="T27" fmla="*/ 12 h 71"/>
                <a:gd name="T28" fmla="*/ 108 w 108"/>
                <a:gd name="T29" fmla="*/ 5 h 71"/>
                <a:gd name="T30" fmla="*/ 108 w 108"/>
                <a:gd name="T31" fmla="*/ 2 h 71"/>
                <a:gd name="T32" fmla="*/ 108 w 108"/>
                <a:gd name="T33" fmla="*/ 2 h 71"/>
                <a:gd name="T34" fmla="*/ 108 w 108"/>
                <a:gd name="T35" fmla="*/ 2 h 71"/>
                <a:gd name="T36" fmla="*/ 108 w 108"/>
                <a:gd name="T37" fmla="*/ 2 h 71"/>
                <a:gd name="T38" fmla="*/ 108 w 108"/>
                <a:gd name="T39" fmla="*/ 2 h 71"/>
                <a:gd name="T40" fmla="*/ 108 w 108"/>
                <a:gd name="T41" fmla="*/ 2 h 71"/>
                <a:gd name="T42" fmla="*/ 108 w 108"/>
                <a:gd name="T43" fmla="*/ 2 h 71"/>
                <a:gd name="T44" fmla="*/ 108 w 108"/>
                <a:gd name="T45" fmla="*/ 2 h 71"/>
                <a:gd name="T46" fmla="*/ 108 w 108"/>
                <a:gd name="T47" fmla="*/ 0 h 71"/>
                <a:gd name="T48" fmla="*/ 108 w 108"/>
                <a:gd name="T49" fmla="*/ 5 h 71"/>
                <a:gd name="T50" fmla="*/ 105 w 108"/>
                <a:gd name="T51" fmla="*/ 12 h 71"/>
                <a:gd name="T52" fmla="*/ 102 w 108"/>
                <a:gd name="T53" fmla="*/ 19 h 71"/>
                <a:gd name="T54" fmla="*/ 95 w 108"/>
                <a:gd name="T55" fmla="*/ 33 h 71"/>
                <a:gd name="T56" fmla="*/ 85 w 108"/>
                <a:gd name="T57" fmla="*/ 46 h 71"/>
                <a:gd name="T58" fmla="*/ 73 w 108"/>
                <a:gd name="T59" fmla="*/ 56 h 71"/>
                <a:gd name="T60" fmla="*/ 59 w 108"/>
                <a:gd name="T61" fmla="*/ 64 h 71"/>
                <a:gd name="T62" fmla="*/ 50 w 108"/>
                <a:gd name="T63" fmla="*/ 66 h 71"/>
                <a:gd name="T64" fmla="*/ 43 w 108"/>
                <a:gd name="T65" fmla="*/ 68 h 71"/>
                <a:gd name="T66" fmla="*/ 34 w 108"/>
                <a:gd name="T67" fmla="*/ 69 h 71"/>
                <a:gd name="T68" fmla="*/ 26 w 108"/>
                <a:gd name="T69" fmla="*/ 69 h 71"/>
                <a:gd name="T70" fmla="*/ 17 w 108"/>
                <a:gd name="T71" fmla="*/ 69 h 71"/>
                <a:gd name="T72" fmla="*/ 10 w 108"/>
                <a:gd name="T73" fmla="*/ 68 h 71"/>
                <a:gd name="T74" fmla="*/ 1 w 108"/>
                <a:gd name="T75" fmla="*/ 66 h 71"/>
                <a:gd name="T76" fmla="*/ 0 w 108"/>
                <a:gd name="T77" fmla="*/ 65 h 71"/>
                <a:gd name="T78" fmla="*/ 0 w 108"/>
                <a:gd name="T79" fmla="*/ 65 h 71"/>
                <a:gd name="T80" fmla="*/ 0 w 108"/>
                <a:gd name="T81" fmla="*/ 65 h 71"/>
                <a:gd name="T82" fmla="*/ 0 w 108"/>
                <a:gd name="T83" fmla="*/ 65 h 71"/>
                <a:gd name="T84" fmla="*/ 0 w 108"/>
                <a:gd name="T85" fmla="*/ 66 h 71"/>
                <a:gd name="T86" fmla="*/ 0 w 108"/>
                <a:gd name="T87" fmla="*/ 66 h 71"/>
                <a:gd name="T88" fmla="*/ 0 w 108"/>
                <a:gd name="T89" fmla="*/ 66 h 71"/>
                <a:gd name="T90" fmla="*/ 0 w 108"/>
                <a:gd name="T91" fmla="*/ 66 h 71"/>
                <a:gd name="T92" fmla="*/ 0 w 108"/>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1">
                  <a:moveTo>
                    <a:pt x="0" y="66"/>
                  </a:moveTo>
                  <a:lnTo>
                    <a:pt x="1" y="66"/>
                  </a:lnTo>
                  <a:lnTo>
                    <a:pt x="10" y="69"/>
                  </a:lnTo>
                  <a:lnTo>
                    <a:pt x="17" y="71"/>
                  </a:lnTo>
                  <a:lnTo>
                    <a:pt x="26" y="71"/>
                  </a:lnTo>
                  <a:lnTo>
                    <a:pt x="34" y="71"/>
                  </a:lnTo>
                  <a:lnTo>
                    <a:pt x="43" y="69"/>
                  </a:lnTo>
                  <a:lnTo>
                    <a:pt x="52" y="66"/>
                  </a:lnTo>
                  <a:lnTo>
                    <a:pt x="59" y="64"/>
                  </a:lnTo>
                  <a:lnTo>
                    <a:pt x="73" y="56"/>
                  </a:lnTo>
                  <a:lnTo>
                    <a:pt x="85" y="46"/>
                  </a:lnTo>
                  <a:lnTo>
                    <a:pt x="95" y="33"/>
                  </a:lnTo>
                  <a:lnTo>
                    <a:pt x="103" y="19"/>
                  </a:lnTo>
                  <a:lnTo>
                    <a:pt x="106" y="12"/>
                  </a:lnTo>
                  <a:lnTo>
                    <a:pt x="108" y="5"/>
                  </a:lnTo>
                  <a:lnTo>
                    <a:pt x="108" y="2"/>
                  </a:lnTo>
                  <a:lnTo>
                    <a:pt x="108" y="2"/>
                  </a:lnTo>
                  <a:lnTo>
                    <a:pt x="108" y="2"/>
                  </a:lnTo>
                  <a:lnTo>
                    <a:pt x="108" y="2"/>
                  </a:lnTo>
                  <a:lnTo>
                    <a:pt x="108" y="2"/>
                  </a:lnTo>
                  <a:lnTo>
                    <a:pt x="108" y="2"/>
                  </a:lnTo>
                  <a:lnTo>
                    <a:pt x="108" y="2"/>
                  </a:lnTo>
                  <a:lnTo>
                    <a:pt x="108" y="2"/>
                  </a:lnTo>
                  <a:lnTo>
                    <a:pt x="108" y="0"/>
                  </a:lnTo>
                  <a:lnTo>
                    <a:pt x="108" y="5"/>
                  </a:lnTo>
                  <a:lnTo>
                    <a:pt x="105" y="12"/>
                  </a:lnTo>
                  <a:lnTo>
                    <a:pt x="102" y="19"/>
                  </a:lnTo>
                  <a:lnTo>
                    <a:pt x="95" y="33"/>
                  </a:lnTo>
                  <a:lnTo>
                    <a:pt x="85" y="46"/>
                  </a:lnTo>
                  <a:lnTo>
                    <a:pt x="73" y="56"/>
                  </a:lnTo>
                  <a:lnTo>
                    <a:pt x="59" y="64"/>
                  </a:lnTo>
                  <a:lnTo>
                    <a:pt x="50" y="66"/>
                  </a:lnTo>
                  <a:lnTo>
                    <a:pt x="43" y="68"/>
                  </a:lnTo>
                  <a:lnTo>
                    <a:pt x="34" y="69"/>
                  </a:lnTo>
                  <a:lnTo>
                    <a:pt x="26" y="69"/>
                  </a:lnTo>
                  <a:lnTo>
                    <a:pt x="17" y="69"/>
                  </a:lnTo>
                  <a:lnTo>
                    <a:pt x="10" y="68"/>
                  </a:lnTo>
                  <a:lnTo>
                    <a:pt x="1" y="66"/>
                  </a:lnTo>
                  <a:lnTo>
                    <a:pt x="0" y="65"/>
                  </a:lnTo>
                  <a:lnTo>
                    <a:pt x="0" y="65"/>
                  </a:lnTo>
                  <a:lnTo>
                    <a:pt x="0" y="65"/>
                  </a:lnTo>
                  <a:lnTo>
                    <a:pt x="0" y="65"/>
                  </a:lnTo>
                  <a:lnTo>
                    <a:pt x="0" y="66"/>
                  </a:lnTo>
                  <a:lnTo>
                    <a:pt x="0" y="66"/>
                  </a:lnTo>
                  <a:lnTo>
                    <a:pt x="0" y="66"/>
                  </a:lnTo>
                  <a:lnTo>
                    <a:pt x="0" y="66"/>
                  </a:lnTo>
                  <a:lnTo>
                    <a:pt x="0" y="66"/>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4" name="Freeform 1944"/>
            <p:cNvSpPr>
              <a:spLocks/>
            </p:cNvSpPr>
            <p:nvPr/>
          </p:nvSpPr>
          <p:spPr bwMode="auto">
            <a:xfrm>
              <a:off x="3829" y="2583"/>
              <a:ext cx="110" cy="69"/>
            </a:xfrm>
            <a:custGeom>
              <a:avLst/>
              <a:gdLst>
                <a:gd name="T0" fmla="*/ 2 w 110"/>
                <a:gd name="T1" fmla="*/ 65 h 69"/>
                <a:gd name="T2" fmla="*/ 3 w 110"/>
                <a:gd name="T3" fmla="*/ 66 h 69"/>
                <a:gd name="T4" fmla="*/ 12 w 110"/>
                <a:gd name="T5" fmla="*/ 68 h 69"/>
                <a:gd name="T6" fmla="*/ 19 w 110"/>
                <a:gd name="T7" fmla="*/ 69 h 69"/>
                <a:gd name="T8" fmla="*/ 28 w 110"/>
                <a:gd name="T9" fmla="*/ 69 h 69"/>
                <a:gd name="T10" fmla="*/ 36 w 110"/>
                <a:gd name="T11" fmla="*/ 69 h 69"/>
                <a:gd name="T12" fmla="*/ 45 w 110"/>
                <a:gd name="T13" fmla="*/ 68 h 69"/>
                <a:gd name="T14" fmla="*/ 52 w 110"/>
                <a:gd name="T15" fmla="*/ 66 h 69"/>
                <a:gd name="T16" fmla="*/ 61 w 110"/>
                <a:gd name="T17" fmla="*/ 64 h 69"/>
                <a:gd name="T18" fmla="*/ 75 w 110"/>
                <a:gd name="T19" fmla="*/ 56 h 69"/>
                <a:gd name="T20" fmla="*/ 87 w 110"/>
                <a:gd name="T21" fmla="*/ 46 h 69"/>
                <a:gd name="T22" fmla="*/ 97 w 110"/>
                <a:gd name="T23" fmla="*/ 33 h 69"/>
                <a:gd name="T24" fmla="*/ 104 w 110"/>
                <a:gd name="T25" fmla="*/ 19 h 69"/>
                <a:gd name="T26" fmla="*/ 107 w 110"/>
                <a:gd name="T27" fmla="*/ 12 h 69"/>
                <a:gd name="T28" fmla="*/ 110 w 110"/>
                <a:gd name="T29" fmla="*/ 5 h 69"/>
                <a:gd name="T30" fmla="*/ 110 w 110"/>
                <a:gd name="T31" fmla="*/ 0 h 69"/>
                <a:gd name="T32" fmla="*/ 110 w 110"/>
                <a:gd name="T33" fmla="*/ 0 h 69"/>
                <a:gd name="T34" fmla="*/ 110 w 110"/>
                <a:gd name="T35" fmla="*/ 0 h 69"/>
                <a:gd name="T36" fmla="*/ 110 w 110"/>
                <a:gd name="T37" fmla="*/ 0 h 69"/>
                <a:gd name="T38" fmla="*/ 110 w 110"/>
                <a:gd name="T39" fmla="*/ 0 h 69"/>
                <a:gd name="T40" fmla="*/ 110 w 110"/>
                <a:gd name="T41" fmla="*/ 0 h 69"/>
                <a:gd name="T42" fmla="*/ 110 w 110"/>
                <a:gd name="T43" fmla="*/ 0 h 69"/>
                <a:gd name="T44" fmla="*/ 110 w 110"/>
                <a:gd name="T45" fmla="*/ 0 h 69"/>
                <a:gd name="T46" fmla="*/ 110 w 110"/>
                <a:gd name="T47" fmla="*/ 0 h 69"/>
                <a:gd name="T48" fmla="*/ 108 w 110"/>
                <a:gd name="T49" fmla="*/ 3 h 69"/>
                <a:gd name="T50" fmla="*/ 107 w 110"/>
                <a:gd name="T51" fmla="*/ 12 h 69"/>
                <a:gd name="T52" fmla="*/ 104 w 110"/>
                <a:gd name="T53" fmla="*/ 19 h 69"/>
                <a:gd name="T54" fmla="*/ 97 w 110"/>
                <a:gd name="T55" fmla="*/ 33 h 69"/>
                <a:gd name="T56" fmla="*/ 87 w 110"/>
                <a:gd name="T57" fmla="*/ 45 h 69"/>
                <a:gd name="T58" fmla="*/ 74 w 110"/>
                <a:gd name="T59" fmla="*/ 55 h 69"/>
                <a:gd name="T60" fmla="*/ 61 w 110"/>
                <a:gd name="T61" fmla="*/ 64 h 69"/>
                <a:gd name="T62" fmla="*/ 52 w 110"/>
                <a:gd name="T63" fmla="*/ 66 h 69"/>
                <a:gd name="T64" fmla="*/ 45 w 110"/>
                <a:gd name="T65" fmla="*/ 68 h 69"/>
                <a:gd name="T66" fmla="*/ 36 w 110"/>
                <a:gd name="T67" fmla="*/ 69 h 69"/>
                <a:gd name="T68" fmla="*/ 28 w 110"/>
                <a:gd name="T69" fmla="*/ 69 h 69"/>
                <a:gd name="T70" fmla="*/ 21 w 110"/>
                <a:gd name="T71" fmla="*/ 69 h 69"/>
                <a:gd name="T72" fmla="*/ 12 w 110"/>
                <a:gd name="T73" fmla="*/ 68 h 69"/>
                <a:gd name="T74" fmla="*/ 3 w 110"/>
                <a:gd name="T75" fmla="*/ 66 h 69"/>
                <a:gd name="T76" fmla="*/ 0 w 110"/>
                <a:gd name="T77" fmla="*/ 65 h 69"/>
                <a:gd name="T78" fmla="*/ 0 w 110"/>
                <a:gd name="T79" fmla="*/ 65 h 69"/>
                <a:gd name="T80" fmla="*/ 0 w 110"/>
                <a:gd name="T81" fmla="*/ 65 h 69"/>
                <a:gd name="T82" fmla="*/ 0 w 110"/>
                <a:gd name="T83" fmla="*/ 65 h 69"/>
                <a:gd name="T84" fmla="*/ 0 w 110"/>
                <a:gd name="T85" fmla="*/ 65 h 69"/>
                <a:gd name="T86" fmla="*/ 0 w 110"/>
                <a:gd name="T87" fmla="*/ 65 h 69"/>
                <a:gd name="T88" fmla="*/ 0 w 110"/>
                <a:gd name="T89" fmla="*/ 65 h 69"/>
                <a:gd name="T90" fmla="*/ 0 w 110"/>
                <a:gd name="T91" fmla="*/ 65 h 69"/>
                <a:gd name="T92" fmla="*/ 2 w 110"/>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69">
                  <a:moveTo>
                    <a:pt x="2" y="65"/>
                  </a:moveTo>
                  <a:lnTo>
                    <a:pt x="3" y="66"/>
                  </a:lnTo>
                  <a:lnTo>
                    <a:pt x="12" y="68"/>
                  </a:lnTo>
                  <a:lnTo>
                    <a:pt x="19" y="69"/>
                  </a:lnTo>
                  <a:lnTo>
                    <a:pt x="28" y="69"/>
                  </a:lnTo>
                  <a:lnTo>
                    <a:pt x="36" y="69"/>
                  </a:lnTo>
                  <a:lnTo>
                    <a:pt x="45" y="68"/>
                  </a:lnTo>
                  <a:lnTo>
                    <a:pt x="52" y="66"/>
                  </a:lnTo>
                  <a:lnTo>
                    <a:pt x="61" y="64"/>
                  </a:lnTo>
                  <a:lnTo>
                    <a:pt x="75" y="56"/>
                  </a:lnTo>
                  <a:lnTo>
                    <a:pt x="87" y="46"/>
                  </a:lnTo>
                  <a:lnTo>
                    <a:pt x="97" y="33"/>
                  </a:lnTo>
                  <a:lnTo>
                    <a:pt x="104" y="19"/>
                  </a:lnTo>
                  <a:lnTo>
                    <a:pt x="107" y="12"/>
                  </a:lnTo>
                  <a:lnTo>
                    <a:pt x="110" y="5"/>
                  </a:lnTo>
                  <a:lnTo>
                    <a:pt x="110" y="0"/>
                  </a:lnTo>
                  <a:lnTo>
                    <a:pt x="110" y="0"/>
                  </a:lnTo>
                  <a:lnTo>
                    <a:pt x="110" y="0"/>
                  </a:lnTo>
                  <a:lnTo>
                    <a:pt x="110" y="0"/>
                  </a:lnTo>
                  <a:lnTo>
                    <a:pt x="110" y="0"/>
                  </a:lnTo>
                  <a:lnTo>
                    <a:pt x="110" y="0"/>
                  </a:lnTo>
                  <a:lnTo>
                    <a:pt x="110" y="0"/>
                  </a:lnTo>
                  <a:lnTo>
                    <a:pt x="110" y="0"/>
                  </a:lnTo>
                  <a:lnTo>
                    <a:pt x="110" y="0"/>
                  </a:lnTo>
                  <a:lnTo>
                    <a:pt x="108" y="3"/>
                  </a:lnTo>
                  <a:lnTo>
                    <a:pt x="107" y="12"/>
                  </a:lnTo>
                  <a:lnTo>
                    <a:pt x="104" y="19"/>
                  </a:lnTo>
                  <a:lnTo>
                    <a:pt x="97" y="33"/>
                  </a:lnTo>
                  <a:lnTo>
                    <a:pt x="87" y="45"/>
                  </a:lnTo>
                  <a:lnTo>
                    <a:pt x="74" y="55"/>
                  </a:lnTo>
                  <a:lnTo>
                    <a:pt x="61" y="64"/>
                  </a:lnTo>
                  <a:lnTo>
                    <a:pt x="52" y="66"/>
                  </a:lnTo>
                  <a:lnTo>
                    <a:pt x="45" y="68"/>
                  </a:lnTo>
                  <a:lnTo>
                    <a:pt x="36" y="69"/>
                  </a:lnTo>
                  <a:lnTo>
                    <a:pt x="28" y="69"/>
                  </a:lnTo>
                  <a:lnTo>
                    <a:pt x="21" y="69"/>
                  </a:lnTo>
                  <a:lnTo>
                    <a:pt x="12" y="68"/>
                  </a:lnTo>
                  <a:lnTo>
                    <a:pt x="3" y="66"/>
                  </a:lnTo>
                  <a:lnTo>
                    <a:pt x="0" y="65"/>
                  </a:lnTo>
                  <a:lnTo>
                    <a:pt x="0" y="65"/>
                  </a:lnTo>
                  <a:lnTo>
                    <a:pt x="0" y="65"/>
                  </a:lnTo>
                  <a:lnTo>
                    <a:pt x="0" y="65"/>
                  </a:lnTo>
                  <a:lnTo>
                    <a:pt x="0" y="65"/>
                  </a:lnTo>
                  <a:lnTo>
                    <a:pt x="0" y="65"/>
                  </a:lnTo>
                  <a:lnTo>
                    <a:pt x="0" y="65"/>
                  </a:lnTo>
                  <a:lnTo>
                    <a:pt x="0" y="65"/>
                  </a:lnTo>
                  <a:lnTo>
                    <a:pt x="2" y="65"/>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5" name="Freeform 1945"/>
            <p:cNvSpPr>
              <a:spLocks/>
            </p:cNvSpPr>
            <p:nvPr/>
          </p:nvSpPr>
          <p:spPr bwMode="auto">
            <a:xfrm>
              <a:off x="3829" y="2582"/>
              <a:ext cx="110" cy="70"/>
            </a:xfrm>
            <a:custGeom>
              <a:avLst/>
              <a:gdLst>
                <a:gd name="T0" fmla="*/ 0 w 110"/>
                <a:gd name="T1" fmla="*/ 66 h 70"/>
                <a:gd name="T2" fmla="*/ 3 w 110"/>
                <a:gd name="T3" fmla="*/ 67 h 70"/>
                <a:gd name="T4" fmla="*/ 12 w 110"/>
                <a:gd name="T5" fmla="*/ 69 h 70"/>
                <a:gd name="T6" fmla="*/ 21 w 110"/>
                <a:gd name="T7" fmla="*/ 70 h 70"/>
                <a:gd name="T8" fmla="*/ 28 w 110"/>
                <a:gd name="T9" fmla="*/ 70 h 70"/>
                <a:gd name="T10" fmla="*/ 36 w 110"/>
                <a:gd name="T11" fmla="*/ 70 h 70"/>
                <a:gd name="T12" fmla="*/ 45 w 110"/>
                <a:gd name="T13" fmla="*/ 69 h 70"/>
                <a:gd name="T14" fmla="*/ 52 w 110"/>
                <a:gd name="T15" fmla="*/ 67 h 70"/>
                <a:gd name="T16" fmla="*/ 61 w 110"/>
                <a:gd name="T17" fmla="*/ 65 h 70"/>
                <a:gd name="T18" fmla="*/ 74 w 110"/>
                <a:gd name="T19" fmla="*/ 56 h 70"/>
                <a:gd name="T20" fmla="*/ 87 w 110"/>
                <a:gd name="T21" fmla="*/ 46 h 70"/>
                <a:gd name="T22" fmla="*/ 97 w 110"/>
                <a:gd name="T23" fmla="*/ 34 h 70"/>
                <a:gd name="T24" fmla="*/ 104 w 110"/>
                <a:gd name="T25" fmla="*/ 20 h 70"/>
                <a:gd name="T26" fmla="*/ 107 w 110"/>
                <a:gd name="T27" fmla="*/ 13 h 70"/>
                <a:gd name="T28" fmla="*/ 108 w 110"/>
                <a:gd name="T29" fmla="*/ 4 h 70"/>
                <a:gd name="T30" fmla="*/ 110 w 110"/>
                <a:gd name="T31" fmla="*/ 1 h 70"/>
                <a:gd name="T32" fmla="*/ 110 w 110"/>
                <a:gd name="T33" fmla="*/ 1 h 70"/>
                <a:gd name="T34" fmla="*/ 110 w 110"/>
                <a:gd name="T35" fmla="*/ 1 h 70"/>
                <a:gd name="T36" fmla="*/ 110 w 110"/>
                <a:gd name="T37" fmla="*/ 1 h 70"/>
                <a:gd name="T38" fmla="*/ 110 w 110"/>
                <a:gd name="T39" fmla="*/ 0 h 70"/>
                <a:gd name="T40" fmla="*/ 110 w 110"/>
                <a:gd name="T41" fmla="*/ 0 h 70"/>
                <a:gd name="T42" fmla="*/ 110 w 110"/>
                <a:gd name="T43" fmla="*/ 0 h 70"/>
                <a:gd name="T44" fmla="*/ 110 w 110"/>
                <a:gd name="T45" fmla="*/ 0 h 70"/>
                <a:gd name="T46" fmla="*/ 110 w 110"/>
                <a:gd name="T47" fmla="*/ 0 h 70"/>
                <a:gd name="T48" fmla="*/ 108 w 110"/>
                <a:gd name="T49" fmla="*/ 4 h 70"/>
                <a:gd name="T50" fmla="*/ 107 w 110"/>
                <a:gd name="T51" fmla="*/ 13 h 70"/>
                <a:gd name="T52" fmla="*/ 104 w 110"/>
                <a:gd name="T53" fmla="*/ 20 h 70"/>
                <a:gd name="T54" fmla="*/ 95 w 110"/>
                <a:gd name="T55" fmla="*/ 34 h 70"/>
                <a:gd name="T56" fmla="*/ 87 w 110"/>
                <a:gd name="T57" fmla="*/ 46 h 70"/>
                <a:gd name="T58" fmla="*/ 74 w 110"/>
                <a:gd name="T59" fmla="*/ 56 h 70"/>
                <a:gd name="T60" fmla="*/ 59 w 110"/>
                <a:gd name="T61" fmla="*/ 63 h 70"/>
                <a:gd name="T62" fmla="*/ 52 w 110"/>
                <a:gd name="T63" fmla="*/ 66 h 70"/>
                <a:gd name="T64" fmla="*/ 45 w 110"/>
                <a:gd name="T65" fmla="*/ 69 h 70"/>
                <a:gd name="T66" fmla="*/ 36 w 110"/>
                <a:gd name="T67" fmla="*/ 69 h 70"/>
                <a:gd name="T68" fmla="*/ 28 w 110"/>
                <a:gd name="T69" fmla="*/ 70 h 70"/>
                <a:gd name="T70" fmla="*/ 21 w 110"/>
                <a:gd name="T71" fmla="*/ 69 h 70"/>
                <a:gd name="T72" fmla="*/ 12 w 110"/>
                <a:gd name="T73" fmla="*/ 69 h 70"/>
                <a:gd name="T74" fmla="*/ 3 w 110"/>
                <a:gd name="T75" fmla="*/ 66 h 70"/>
                <a:gd name="T76" fmla="*/ 0 w 110"/>
                <a:gd name="T77" fmla="*/ 65 h 70"/>
                <a:gd name="T78" fmla="*/ 0 w 110"/>
                <a:gd name="T79" fmla="*/ 65 h 70"/>
                <a:gd name="T80" fmla="*/ 0 w 110"/>
                <a:gd name="T81" fmla="*/ 65 h 70"/>
                <a:gd name="T82" fmla="*/ 0 w 110"/>
                <a:gd name="T83" fmla="*/ 65 h 70"/>
                <a:gd name="T84" fmla="*/ 0 w 110"/>
                <a:gd name="T85" fmla="*/ 65 h 70"/>
                <a:gd name="T86" fmla="*/ 0 w 110"/>
                <a:gd name="T87" fmla="*/ 66 h 70"/>
                <a:gd name="T88" fmla="*/ 0 w 110"/>
                <a:gd name="T89" fmla="*/ 66 h 70"/>
                <a:gd name="T90" fmla="*/ 0 w 110"/>
                <a:gd name="T91" fmla="*/ 66 h 70"/>
                <a:gd name="T92" fmla="*/ 0 w 110"/>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0">
                  <a:moveTo>
                    <a:pt x="0" y="66"/>
                  </a:moveTo>
                  <a:lnTo>
                    <a:pt x="3" y="67"/>
                  </a:lnTo>
                  <a:lnTo>
                    <a:pt x="12" y="69"/>
                  </a:lnTo>
                  <a:lnTo>
                    <a:pt x="21" y="70"/>
                  </a:lnTo>
                  <a:lnTo>
                    <a:pt x="28" y="70"/>
                  </a:lnTo>
                  <a:lnTo>
                    <a:pt x="36" y="70"/>
                  </a:lnTo>
                  <a:lnTo>
                    <a:pt x="45" y="69"/>
                  </a:lnTo>
                  <a:lnTo>
                    <a:pt x="52" y="67"/>
                  </a:lnTo>
                  <a:lnTo>
                    <a:pt x="61" y="65"/>
                  </a:lnTo>
                  <a:lnTo>
                    <a:pt x="74" y="56"/>
                  </a:lnTo>
                  <a:lnTo>
                    <a:pt x="87" y="46"/>
                  </a:lnTo>
                  <a:lnTo>
                    <a:pt x="97" y="34"/>
                  </a:lnTo>
                  <a:lnTo>
                    <a:pt x="104" y="20"/>
                  </a:lnTo>
                  <a:lnTo>
                    <a:pt x="107" y="13"/>
                  </a:lnTo>
                  <a:lnTo>
                    <a:pt x="108" y="4"/>
                  </a:lnTo>
                  <a:lnTo>
                    <a:pt x="110" y="1"/>
                  </a:lnTo>
                  <a:lnTo>
                    <a:pt x="110" y="1"/>
                  </a:lnTo>
                  <a:lnTo>
                    <a:pt x="110" y="1"/>
                  </a:lnTo>
                  <a:lnTo>
                    <a:pt x="110" y="1"/>
                  </a:lnTo>
                  <a:lnTo>
                    <a:pt x="110" y="0"/>
                  </a:lnTo>
                  <a:lnTo>
                    <a:pt x="110" y="0"/>
                  </a:lnTo>
                  <a:lnTo>
                    <a:pt x="110" y="0"/>
                  </a:lnTo>
                  <a:lnTo>
                    <a:pt x="110" y="0"/>
                  </a:lnTo>
                  <a:lnTo>
                    <a:pt x="110" y="0"/>
                  </a:lnTo>
                  <a:lnTo>
                    <a:pt x="108" y="4"/>
                  </a:lnTo>
                  <a:lnTo>
                    <a:pt x="107" y="13"/>
                  </a:lnTo>
                  <a:lnTo>
                    <a:pt x="104" y="20"/>
                  </a:lnTo>
                  <a:lnTo>
                    <a:pt x="95" y="34"/>
                  </a:lnTo>
                  <a:lnTo>
                    <a:pt x="87" y="46"/>
                  </a:lnTo>
                  <a:lnTo>
                    <a:pt x="74" y="56"/>
                  </a:lnTo>
                  <a:lnTo>
                    <a:pt x="59" y="63"/>
                  </a:lnTo>
                  <a:lnTo>
                    <a:pt x="52" y="66"/>
                  </a:lnTo>
                  <a:lnTo>
                    <a:pt x="45" y="69"/>
                  </a:lnTo>
                  <a:lnTo>
                    <a:pt x="36" y="69"/>
                  </a:lnTo>
                  <a:lnTo>
                    <a:pt x="28" y="70"/>
                  </a:lnTo>
                  <a:lnTo>
                    <a:pt x="21" y="69"/>
                  </a:lnTo>
                  <a:lnTo>
                    <a:pt x="12" y="69"/>
                  </a:lnTo>
                  <a:lnTo>
                    <a:pt x="3" y="66"/>
                  </a:lnTo>
                  <a:lnTo>
                    <a:pt x="0" y="65"/>
                  </a:lnTo>
                  <a:lnTo>
                    <a:pt x="0" y="65"/>
                  </a:lnTo>
                  <a:lnTo>
                    <a:pt x="0" y="65"/>
                  </a:lnTo>
                  <a:lnTo>
                    <a:pt x="0" y="65"/>
                  </a:lnTo>
                  <a:lnTo>
                    <a:pt x="0" y="65"/>
                  </a:lnTo>
                  <a:lnTo>
                    <a:pt x="0" y="66"/>
                  </a:lnTo>
                  <a:lnTo>
                    <a:pt x="0" y="66"/>
                  </a:lnTo>
                  <a:lnTo>
                    <a:pt x="0" y="66"/>
                  </a:lnTo>
                  <a:lnTo>
                    <a:pt x="0"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6" name="Freeform 1946"/>
            <p:cNvSpPr>
              <a:spLocks/>
            </p:cNvSpPr>
            <p:nvPr/>
          </p:nvSpPr>
          <p:spPr bwMode="auto">
            <a:xfrm>
              <a:off x="3828" y="2580"/>
              <a:ext cx="111" cy="72"/>
            </a:xfrm>
            <a:custGeom>
              <a:avLst/>
              <a:gdLst>
                <a:gd name="T0" fmla="*/ 1 w 111"/>
                <a:gd name="T1" fmla="*/ 67 h 72"/>
                <a:gd name="T2" fmla="*/ 4 w 111"/>
                <a:gd name="T3" fmla="*/ 68 h 72"/>
                <a:gd name="T4" fmla="*/ 13 w 111"/>
                <a:gd name="T5" fmla="*/ 71 h 72"/>
                <a:gd name="T6" fmla="*/ 22 w 111"/>
                <a:gd name="T7" fmla="*/ 71 h 72"/>
                <a:gd name="T8" fmla="*/ 29 w 111"/>
                <a:gd name="T9" fmla="*/ 72 h 72"/>
                <a:gd name="T10" fmla="*/ 37 w 111"/>
                <a:gd name="T11" fmla="*/ 71 h 72"/>
                <a:gd name="T12" fmla="*/ 46 w 111"/>
                <a:gd name="T13" fmla="*/ 71 h 72"/>
                <a:gd name="T14" fmla="*/ 53 w 111"/>
                <a:gd name="T15" fmla="*/ 68 h 72"/>
                <a:gd name="T16" fmla="*/ 60 w 111"/>
                <a:gd name="T17" fmla="*/ 65 h 72"/>
                <a:gd name="T18" fmla="*/ 75 w 111"/>
                <a:gd name="T19" fmla="*/ 58 h 72"/>
                <a:gd name="T20" fmla="*/ 88 w 111"/>
                <a:gd name="T21" fmla="*/ 48 h 72"/>
                <a:gd name="T22" fmla="*/ 96 w 111"/>
                <a:gd name="T23" fmla="*/ 36 h 72"/>
                <a:gd name="T24" fmla="*/ 105 w 111"/>
                <a:gd name="T25" fmla="*/ 22 h 72"/>
                <a:gd name="T26" fmla="*/ 108 w 111"/>
                <a:gd name="T27" fmla="*/ 15 h 72"/>
                <a:gd name="T28" fmla="*/ 109 w 111"/>
                <a:gd name="T29" fmla="*/ 6 h 72"/>
                <a:gd name="T30" fmla="*/ 111 w 111"/>
                <a:gd name="T31" fmla="*/ 2 h 72"/>
                <a:gd name="T32" fmla="*/ 109 w 111"/>
                <a:gd name="T33" fmla="*/ 2 h 72"/>
                <a:gd name="T34" fmla="*/ 109 w 111"/>
                <a:gd name="T35" fmla="*/ 2 h 72"/>
                <a:gd name="T36" fmla="*/ 109 w 111"/>
                <a:gd name="T37" fmla="*/ 2 h 72"/>
                <a:gd name="T38" fmla="*/ 109 w 111"/>
                <a:gd name="T39" fmla="*/ 2 h 72"/>
                <a:gd name="T40" fmla="*/ 109 w 111"/>
                <a:gd name="T41" fmla="*/ 2 h 72"/>
                <a:gd name="T42" fmla="*/ 109 w 111"/>
                <a:gd name="T43" fmla="*/ 2 h 72"/>
                <a:gd name="T44" fmla="*/ 109 w 111"/>
                <a:gd name="T45" fmla="*/ 2 h 72"/>
                <a:gd name="T46" fmla="*/ 109 w 111"/>
                <a:gd name="T47" fmla="*/ 0 h 72"/>
                <a:gd name="T48" fmla="*/ 109 w 111"/>
                <a:gd name="T49" fmla="*/ 6 h 72"/>
                <a:gd name="T50" fmla="*/ 106 w 111"/>
                <a:gd name="T51" fmla="*/ 15 h 72"/>
                <a:gd name="T52" fmla="*/ 104 w 111"/>
                <a:gd name="T53" fmla="*/ 22 h 72"/>
                <a:gd name="T54" fmla="*/ 96 w 111"/>
                <a:gd name="T55" fmla="*/ 36 h 72"/>
                <a:gd name="T56" fmla="*/ 86 w 111"/>
                <a:gd name="T57" fmla="*/ 48 h 72"/>
                <a:gd name="T58" fmla="*/ 75 w 111"/>
                <a:gd name="T59" fmla="*/ 58 h 72"/>
                <a:gd name="T60" fmla="*/ 60 w 111"/>
                <a:gd name="T61" fmla="*/ 65 h 72"/>
                <a:gd name="T62" fmla="*/ 53 w 111"/>
                <a:gd name="T63" fmla="*/ 68 h 72"/>
                <a:gd name="T64" fmla="*/ 46 w 111"/>
                <a:gd name="T65" fmla="*/ 69 h 72"/>
                <a:gd name="T66" fmla="*/ 37 w 111"/>
                <a:gd name="T67" fmla="*/ 71 h 72"/>
                <a:gd name="T68" fmla="*/ 29 w 111"/>
                <a:gd name="T69" fmla="*/ 71 h 72"/>
                <a:gd name="T70" fmla="*/ 22 w 111"/>
                <a:gd name="T71" fmla="*/ 71 h 72"/>
                <a:gd name="T72" fmla="*/ 13 w 111"/>
                <a:gd name="T73" fmla="*/ 69 h 72"/>
                <a:gd name="T74" fmla="*/ 6 w 111"/>
                <a:gd name="T75" fmla="*/ 68 h 72"/>
                <a:gd name="T76" fmla="*/ 0 w 111"/>
                <a:gd name="T77" fmla="*/ 67 h 72"/>
                <a:gd name="T78" fmla="*/ 0 w 111"/>
                <a:gd name="T79" fmla="*/ 67 h 72"/>
                <a:gd name="T80" fmla="*/ 0 w 111"/>
                <a:gd name="T81" fmla="*/ 67 h 72"/>
                <a:gd name="T82" fmla="*/ 0 w 111"/>
                <a:gd name="T83" fmla="*/ 67 h 72"/>
                <a:gd name="T84" fmla="*/ 0 w 111"/>
                <a:gd name="T85" fmla="*/ 67 h 72"/>
                <a:gd name="T86" fmla="*/ 0 w 111"/>
                <a:gd name="T87" fmla="*/ 67 h 72"/>
                <a:gd name="T88" fmla="*/ 0 w 111"/>
                <a:gd name="T89" fmla="*/ 67 h 72"/>
                <a:gd name="T90" fmla="*/ 1 w 111"/>
                <a:gd name="T91" fmla="*/ 67 h 72"/>
                <a:gd name="T92" fmla="*/ 1 w 111"/>
                <a:gd name="T93"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72">
                  <a:moveTo>
                    <a:pt x="1" y="67"/>
                  </a:moveTo>
                  <a:lnTo>
                    <a:pt x="4" y="68"/>
                  </a:lnTo>
                  <a:lnTo>
                    <a:pt x="13" y="71"/>
                  </a:lnTo>
                  <a:lnTo>
                    <a:pt x="22" y="71"/>
                  </a:lnTo>
                  <a:lnTo>
                    <a:pt x="29" y="72"/>
                  </a:lnTo>
                  <a:lnTo>
                    <a:pt x="37" y="71"/>
                  </a:lnTo>
                  <a:lnTo>
                    <a:pt x="46" y="71"/>
                  </a:lnTo>
                  <a:lnTo>
                    <a:pt x="53" y="68"/>
                  </a:lnTo>
                  <a:lnTo>
                    <a:pt x="60" y="65"/>
                  </a:lnTo>
                  <a:lnTo>
                    <a:pt x="75" y="58"/>
                  </a:lnTo>
                  <a:lnTo>
                    <a:pt x="88" y="48"/>
                  </a:lnTo>
                  <a:lnTo>
                    <a:pt x="96" y="36"/>
                  </a:lnTo>
                  <a:lnTo>
                    <a:pt x="105" y="22"/>
                  </a:lnTo>
                  <a:lnTo>
                    <a:pt x="108" y="15"/>
                  </a:lnTo>
                  <a:lnTo>
                    <a:pt x="109" y="6"/>
                  </a:lnTo>
                  <a:lnTo>
                    <a:pt x="111" y="2"/>
                  </a:lnTo>
                  <a:lnTo>
                    <a:pt x="109" y="2"/>
                  </a:lnTo>
                  <a:lnTo>
                    <a:pt x="109" y="2"/>
                  </a:lnTo>
                  <a:lnTo>
                    <a:pt x="109" y="2"/>
                  </a:lnTo>
                  <a:lnTo>
                    <a:pt x="109" y="2"/>
                  </a:lnTo>
                  <a:lnTo>
                    <a:pt x="109" y="2"/>
                  </a:lnTo>
                  <a:lnTo>
                    <a:pt x="109" y="2"/>
                  </a:lnTo>
                  <a:lnTo>
                    <a:pt x="109" y="2"/>
                  </a:lnTo>
                  <a:lnTo>
                    <a:pt x="109" y="0"/>
                  </a:lnTo>
                  <a:lnTo>
                    <a:pt x="109" y="6"/>
                  </a:lnTo>
                  <a:lnTo>
                    <a:pt x="106" y="15"/>
                  </a:lnTo>
                  <a:lnTo>
                    <a:pt x="104" y="22"/>
                  </a:lnTo>
                  <a:lnTo>
                    <a:pt x="96" y="36"/>
                  </a:lnTo>
                  <a:lnTo>
                    <a:pt x="86" y="48"/>
                  </a:lnTo>
                  <a:lnTo>
                    <a:pt x="75" y="58"/>
                  </a:lnTo>
                  <a:lnTo>
                    <a:pt x="60" y="65"/>
                  </a:lnTo>
                  <a:lnTo>
                    <a:pt x="53" y="68"/>
                  </a:lnTo>
                  <a:lnTo>
                    <a:pt x="46" y="69"/>
                  </a:lnTo>
                  <a:lnTo>
                    <a:pt x="37" y="71"/>
                  </a:lnTo>
                  <a:lnTo>
                    <a:pt x="29" y="71"/>
                  </a:lnTo>
                  <a:lnTo>
                    <a:pt x="22" y="71"/>
                  </a:lnTo>
                  <a:lnTo>
                    <a:pt x="13" y="69"/>
                  </a:lnTo>
                  <a:lnTo>
                    <a:pt x="6" y="68"/>
                  </a:lnTo>
                  <a:lnTo>
                    <a:pt x="0" y="67"/>
                  </a:lnTo>
                  <a:lnTo>
                    <a:pt x="0" y="67"/>
                  </a:lnTo>
                  <a:lnTo>
                    <a:pt x="0" y="67"/>
                  </a:lnTo>
                  <a:lnTo>
                    <a:pt x="0" y="67"/>
                  </a:lnTo>
                  <a:lnTo>
                    <a:pt x="0" y="67"/>
                  </a:lnTo>
                  <a:lnTo>
                    <a:pt x="0" y="67"/>
                  </a:lnTo>
                  <a:lnTo>
                    <a:pt x="0" y="67"/>
                  </a:lnTo>
                  <a:lnTo>
                    <a:pt x="1" y="67"/>
                  </a:lnTo>
                  <a:lnTo>
                    <a:pt x="1" y="6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7" name="Freeform 1947"/>
            <p:cNvSpPr>
              <a:spLocks/>
            </p:cNvSpPr>
            <p:nvPr/>
          </p:nvSpPr>
          <p:spPr bwMode="auto">
            <a:xfrm>
              <a:off x="3828" y="2580"/>
              <a:ext cx="109" cy="71"/>
            </a:xfrm>
            <a:custGeom>
              <a:avLst/>
              <a:gdLst>
                <a:gd name="T0" fmla="*/ 0 w 109"/>
                <a:gd name="T1" fmla="*/ 67 h 71"/>
                <a:gd name="T2" fmla="*/ 6 w 109"/>
                <a:gd name="T3" fmla="*/ 68 h 71"/>
                <a:gd name="T4" fmla="*/ 13 w 109"/>
                <a:gd name="T5" fmla="*/ 69 h 71"/>
                <a:gd name="T6" fmla="*/ 22 w 109"/>
                <a:gd name="T7" fmla="*/ 71 h 71"/>
                <a:gd name="T8" fmla="*/ 29 w 109"/>
                <a:gd name="T9" fmla="*/ 71 h 71"/>
                <a:gd name="T10" fmla="*/ 37 w 109"/>
                <a:gd name="T11" fmla="*/ 71 h 71"/>
                <a:gd name="T12" fmla="*/ 46 w 109"/>
                <a:gd name="T13" fmla="*/ 69 h 71"/>
                <a:gd name="T14" fmla="*/ 53 w 109"/>
                <a:gd name="T15" fmla="*/ 68 h 71"/>
                <a:gd name="T16" fmla="*/ 60 w 109"/>
                <a:gd name="T17" fmla="*/ 65 h 71"/>
                <a:gd name="T18" fmla="*/ 75 w 109"/>
                <a:gd name="T19" fmla="*/ 58 h 71"/>
                <a:gd name="T20" fmla="*/ 86 w 109"/>
                <a:gd name="T21" fmla="*/ 48 h 71"/>
                <a:gd name="T22" fmla="*/ 96 w 109"/>
                <a:gd name="T23" fmla="*/ 36 h 71"/>
                <a:gd name="T24" fmla="*/ 104 w 109"/>
                <a:gd name="T25" fmla="*/ 22 h 71"/>
                <a:gd name="T26" fmla="*/ 106 w 109"/>
                <a:gd name="T27" fmla="*/ 15 h 71"/>
                <a:gd name="T28" fmla="*/ 109 w 109"/>
                <a:gd name="T29" fmla="*/ 6 h 71"/>
                <a:gd name="T30" fmla="*/ 109 w 109"/>
                <a:gd name="T31" fmla="*/ 0 h 71"/>
                <a:gd name="T32" fmla="*/ 109 w 109"/>
                <a:gd name="T33" fmla="*/ 0 h 71"/>
                <a:gd name="T34" fmla="*/ 109 w 109"/>
                <a:gd name="T35" fmla="*/ 0 h 71"/>
                <a:gd name="T36" fmla="*/ 109 w 109"/>
                <a:gd name="T37" fmla="*/ 0 h 71"/>
                <a:gd name="T38" fmla="*/ 109 w 109"/>
                <a:gd name="T39" fmla="*/ 0 h 71"/>
                <a:gd name="T40" fmla="*/ 109 w 109"/>
                <a:gd name="T41" fmla="*/ 0 h 71"/>
                <a:gd name="T42" fmla="*/ 109 w 109"/>
                <a:gd name="T43" fmla="*/ 0 h 71"/>
                <a:gd name="T44" fmla="*/ 109 w 109"/>
                <a:gd name="T45" fmla="*/ 0 h 71"/>
                <a:gd name="T46" fmla="*/ 109 w 109"/>
                <a:gd name="T47" fmla="*/ 0 h 71"/>
                <a:gd name="T48" fmla="*/ 108 w 109"/>
                <a:gd name="T49" fmla="*/ 6 h 71"/>
                <a:gd name="T50" fmla="*/ 106 w 109"/>
                <a:gd name="T51" fmla="*/ 15 h 71"/>
                <a:gd name="T52" fmla="*/ 104 w 109"/>
                <a:gd name="T53" fmla="*/ 22 h 71"/>
                <a:gd name="T54" fmla="*/ 96 w 109"/>
                <a:gd name="T55" fmla="*/ 35 h 71"/>
                <a:gd name="T56" fmla="*/ 86 w 109"/>
                <a:gd name="T57" fmla="*/ 48 h 71"/>
                <a:gd name="T58" fmla="*/ 75 w 109"/>
                <a:gd name="T59" fmla="*/ 56 h 71"/>
                <a:gd name="T60" fmla="*/ 60 w 109"/>
                <a:gd name="T61" fmla="*/ 65 h 71"/>
                <a:gd name="T62" fmla="*/ 53 w 109"/>
                <a:gd name="T63" fmla="*/ 68 h 71"/>
                <a:gd name="T64" fmla="*/ 46 w 109"/>
                <a:gd name="T65" fmla="*/ 69 h 71"/>
                <a:gd name="T66" fmla="*/ 37 w 109"/>
                <a:gd name="T67" fmla="*/ 71 h 71"/>
                <a:gd name="T68" fmla="*/ 29 w 109"/>
                <a:gd name="T69" fmla="*/ 71 h 71"/>
                <a:gd name="T70" fmla="*/ 22 w 109"/>
                <a:gd name="T71" fmla="*/ 71 h 71"/>
                <a:gd name="T72" fmla="*/ 13 w 109"/>
                <a:gd name="T73" fmla="*/ 69 h 71"/>
                <a:gd name="T74" fmla="*/ 6 w 109"/>
                <a:gd name="T75" fmla="*/ 68 h 71"/>
                <a:gd name="T76" fmla="*/ 0 w 109"/>
                <a:gd name="T77" fmla="*/ 65 h 71"/>
                <a:gd name="T78" fmla="*/ 0 w 109"/>
                <a:gd name="T79" fmla="*/ 65 h 71"/>
                <a:gd name="T80" fmla="*/ 0 w 109"/>
                <a:gd name="T81" fmla="*/ 65 h 71"/>
                <a:gd name="T82" fmla="*/ 0 w 109"/>
                <a:gd name="T83" fmla="*/ 65 h 71"/>
                <a:gd name="T84" fmla="*/ 0 w 109"/>
                <a:gd name="T85" fmla="*/ 65 h 71"/>
                <a:gd name="T86" fmla="*/ 0 w 109"/>
                <a:gd name="T87" fmla="*/ 65 h 71"/>
                <a:gd name="T88" fmla="*/ 0 w 109"/>
                <a:gd name="T89" fmla="*/ 65 h 71"/>
                <a:gd name="T90" fmla="*/ 0 w 109"/>
                <a:gd name="T91" fmla="*/ 67 h 71"/>
                <a:gd name="T92" fmla="*/ 0 w 109"/>
                <a:gd name="T93"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1">
                  <a:moveTo>
                    <a:pt x="0" y="67"/>
                  </a:moveTo>
                  <a:lnTo>
                    <a:pt x="6" y="68"/>
                  </a:lnTo>
                  <a:lnTo>
                    <a:pt x="13" y="69"/>
                  </a:lnTo>
                  <a:lnTo>
                    <a:pt x="22" y="71"/>
                  </a:lnTo>
                  <a:lnTo>
                    <a:pt x="29" y="71"/>
                  </a:lnTo>
                  <a:lnTo>
                    <a:pt x="37" y="71"/>
                  </a:lnTo>
                  <a:lnTo>
                    <a:pt x="46" y="69"/>
                  </a:lnTo>
                  <a:lnTo>
                    <a:pt x="53" y="68"/>
                  </a:lnTo>
                  <a:lnTo>
                    <a:pt x="60" y="65"/>
                  </a:lnTo>
                  <a:lnTo>
                    <a:pt x="75" y="58"/>
                  </a:lnTo>
                  <a:lnTo>
                    <a:pt x="86" y="48"/>
                  </a:lnTo>
                  <a:lnTo>
                    <a:pt x="96" y="36"/>
                  </a:lnTo>
                  <a:lnTo>
                    <a:pt x="104" y="22"/>
                  </a:lnTo>
                  <a:lnTo>
                    <a:pt x="106" y="15"/>
                  </a:lnTo>
                  <a:lnTo>
                    <a:pt x="109" y="6"/>
                  </a:lnTo>
                  <a:lnTo>
                    <a:pt x="109" y="0"/>
                  </a:lnTo>
                  <a:lnTo>
                    <a:pt x="109" y="0"/>
                  </a:lnTo>
                  <a:lnTo>
                    <a:pt x="109" y="0"/>
                  </a:lnTo>
                  <a:lnTo>
                    <a:pt x="109" y="0"/>
                  </a:lnTo>
                  <a:lnTo>
                    <a:pt x="109" y="0"/>
                  </a:lnTo>
                  <a:lnTo>
                    <a:pt x="109" y="0"/>
                  </a:lnTo>
                  <a:lnTo>
                    <a:pt x="109" y="0"/>
                  </a:lnTo>
                  <a:lnTo>
                    <a:pt x="109" y="0"/>
                  </a:lnTo>
                  <a:lnTo>
                    <a:pt x="109" y="0"/>
                  </a:lnTo>
                  <a:lnTo>
                    <a:pt x="108" y="6"/>
                  </a:lnTo>
                  <a:lnTo>
                    <a:pt x="106" y="15"/>
                  </a:lnTo>
                  <a:lnTo>
                    <a:pt x="104" y="22"/>
                  </a:lnTo>
                  <a:lnTo>
                    <a:pt x="96" y="35"/>
                  </a:lnTo>
                  <a:lnTo>
                    <a:pt x="86" y="48"/>
                  </a:lnTo>
                  <a:lnTo>
                    <a:pt x="75" y="56"/>
                  </a:lnTo>
                  <a:lnTo>
                    <a:pt x="60" y="65"/>
                  </a:lnTo>
                  <a:lnTo>
                    <a:pt x="53" y="68"/>
                  </a:lnTo>
                  <a:lnTo>
                    <a:pt x="46" y="69"/>
                  </a:lnTo>
                  <a:lnTo>
                    <a:pt x="37" y="71"/>
                  </a:lnTo>
                  <a:lnTo>
                    <a:pt x="29" y="71"/>
                  </a:lnTo>
                  <a:lnTo>
                    <a:pt x="22" y="71"/>
                  </a:lnTo>
                  <a:lnTo>
                    <a:pt x="13" y="69"/>
                  </a:lnTo>
                  <a:lnTo>
                    <a:pt x="6" y="68"/>
                  </a:lnTo>
                  <a:lnTo>
                    <a:pt x="0" y="65"/>
                  </a:lnTo>
                  <a:lnTo>
                    <a:pt x="0" y="65"/>
                  </a:lnTo>
                  <a:lnTo>
                    <a:pt x="0" y="65"/>
                  </a:lnTo>
                  <a:lnTo>
                    <a:pt x="0" y="65"/>
                  </a:lnTo>
                  <a:lnTo>
                    <a:pt x="0" y="65"/>
                  </a:lnTo>
                  <a:lnTo>
                    <a:pt x="0" y="65"/>
                  </a:lnTo>
                  <a:lnTo>
                    <a:pt x="0" y="65"/>
                  </a:lnTo>
                  <a:lnTo>
                    <a:pt x="0" y="67"/>
                  </a:lnTo>
                  <a:lnTo>
                    <a:pt x="0"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8" name="Freeform 1948"/>
            <p:cNvSpPr>
              <a:spLocks/>
            </p:cNvSpPr>
            <p:nvPr/>
          </p:nvSpPr>
          <p:spPr bwMode="auto">
            <a:xfrm>
              <a:off x="3827" y="2579"/>
              <a:ext cx="110" cy="72"/>
            </a:xfrm>
            <a:custGeom>
              <a:avLst/>
              <a:gdLst>
                <a:gd name="T0" fmla="*/ 1 w 110"/>
                <a:gd name="T1" fmla="*/ 66 h 72"/>
                <a:gd name="T2" fmla="*/ 7 w 110"/>
                <a:gd name="T3" fmla="*/ 69 h 72"/>
                <a:gd name="T4" fmla="*/ 14 w 110"/>
                <a:gd name="T5" fmla="*/ 70 h 72"/>
                <a:gd name="T6" fmla="*/ 23 w 110"/>
                <a:gd name="T7" fmla="*/ 72 h 72"/>
                <a:gd name="T8" fmla="*/ 30 w 110"/>
                <a:gd name="T9" fmla="*/ 72 h 72"/>
                <a:gd name="T10" fmla="*/ 38 w 110"/>
                <a:gd name="T11" fmla="*/ 72 h 72"/>
                <a:gd name="T12" fmla="*/ 47 w 110"/>
                <a:gd name="T13" fmla="*/ 70 h 72"/>
                <a:gd name="T14" fmla="*/ 54 w 110"/>
                <a:gd name="T15" fmla="*/ 69 h 72"/>
                <a:gd name="T16" fmla="*/ 61 w 110"/>
                <a:gd name="T17" fmla="*/ 66 h 72"/>
                <a:gd name="T18" fmla="*/ 76 w 110"/>
                <a:gd name="T19" fmla="*/ 57 h 72"/>
                <a:gd name="T20" fmla="*/ 87 w 110"/>
                <a:gd name="T21" fmla="*/ 49 h 72"/>
                <a:gd name="T22" fmla="*/ 97 w 110"/>
                <a:gd name="T23" fmla="*/ 36 h 72"/>
                <a:gd name="T24" fmla="*/ 105 w 110"/>
                <a:gd name="T25" fmla="*/ 23 h 72"/>
                <a:gd name="T26" fmla="*/ 107 w 110"/>
                <a:gd name="T27" fmla="*/ 16 h 72"/>
                <a:gd name="T28" fmla="*/ 109 w 110"/>
                <a:gd name="T29" fmla="*/ 7 h 72"/>
                <a:gd name="T30" fmla="*/ 110 w 110"/>
                <a:gd name="T31" fmla="*/ 1 h 72"/>
                <a:gd name="T32" fmla="*/ 110 w 110"/>
                <a:gd name="T33" fmla="*/ 1 h 72"/>
                <a:gd name="T34" fmla="*/ 110 w 110"/>
                <a:gd name="T35" fmla="*/ 1 h 72"/>
                <a:gd name="T36" fmla="*/ 110 w 110"/>
                <a:gd name="T37" fmla="*/ 1 h 72"/>
                <a:gd name="T38" fmla="*/ 110 w 110"/>
                <a:gd name="T39" fmla="*/ 0 h 72"/>
                <a:gd name="T40" fmla="*/ 110 w 110"/>
                <a:gd name="T41" fmla="*/ 0 h 72"/>
                <a:gd name="T42" fmla="*/ 110 w 110"/>
                <a:gd name="T43" fmla="*/ 0 h 72"/>
                <a:gd name="T44" fmla="*/ 110 w 110"/>
                <a:gd name="T45" fmla="*/ 0 h 72"/>
                <a:gd name="T46" fmla="*/ 110 w 110"/>
                <a:gd name="T47" fmla="*/ 0 h 72"/>
                <a:gd name="T48" fmla="*/ 109 w 110"/>
                <a:gd name="T49" fmla="*/ 7 h 72"/>
                <a:gd name="T50" fmla="*/ 107 w 110"/>
                <a:gd name="T51" fmla="*/ 16 h 72"/>
                <a:gd name="T52" fmla="*/ 105 w 110"/>
                <a:gd name="T53" fmla="*/ 23 h 72"/>
                <a:gd name="T54" fmla="*/ 97 w 110"/>
                <a:gd name="T55" fmla="*/ 36 h 72"/>
                <a:gd name="T56" fmla="*/ 87 w 110"/>
                <a:gd name="T57" fmla="*/ 47 h 72"/>
                <a:gd name="T58" fmla="*/ 76 w 110"/>
                <a:gd name="T59" fmla="*/ 57 h 72"/>
                <a:gd name="T60" fmla="*/ 61 w 110"/>
                <a:gd name="T61" fmla="*/ 65 h 72"/>
                <a:gd name="T62" fmla="*/ 54 w 110"/>
                <a:gd name="T63" fmla="*/ 68 h 72"/>
                <a:gd name="T64" fmla="*/ 47 w 110"/>
                <a:gd name="T65" fmla="*/ 70 h 72"/>
                <a:gd name="T66" fmla="*/ 38 w 110"/>
                <a:gd name="T67" fmla="*/ 70 h 72"/>
                <a:gd name="T68" fmla="*/ 30 w 110"/>
                <a:gd name="T69" fmla="*/ 72 h 72"/>
                <a:gd name="T70" fmla="*/ 23 w 110"/>
                <a:gd name="T71" fmla="*/ 70 h 72"/>
                <a:gd name="T72" fmla="*/ 14 w 110"/>
                <a:gd name="T73" fmla="*/ 70 h 72"/>
                <a:gd name="T74" fmla="*/ 7 w 110"/>
                <a:gd name="T75" fmla="*/ 68 h 72"/>
                <a:gd name="T76" fmla="*/ 0 w 110"/>
                <a:gd name="T77" fmla="*/ 66 h 72"/>
                <a:gd name="T78" fmla="*/ 0 w 110"/>
                <a:gd name="T79" fmla="*/ 66 h 72"/>
                <a:gd name="T80" fmla="*/ 0 w 110"/>
                <a:gd name="T81" fmla="*/ 66 h 72"/>
                <a:gd name="T82" fmla="*/ 0 w 110"/>
                <a:gd name="T83" fmla="*/ 66 h 72"/>
                <a:gd name="T84" fmla="*/ 0 w 110"/>
                <a:gd name="T85" fmla="*/ 66 h 72"/>
                <a:gd name="T86" fmla="*/ 1 w 110"/>
                <a:gd name="T87" fmla="*/ 66 h 72"/>
                <a:gd name="T88" fmla="*/ 1 w 110"/>
                <a:gd name="T89" fmla="*/ 66 h 72"/>
                <a:gd name="T90" fmla="*/ 1 w 110"/>
                <a:gd name="T91" fmla="*/ 66 h 72"/>
                <a:gd name="T92" fmla="*/ 1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1" y="66"/>
                  </a:moveTo>
                  <a:lnTo>
                    <a:pt x="7" y="69"/>
                  </a:lnTo>
                  <a:lnTo>
                    <a:pt x="14" y="70"/>
                  </a:lnTo>
                  <a:lnTo>
                    <a:pt x="23" y="72"/>
                  </a:lnTo>
                  <a:lnTo>
                    <a:pt x="30" y="72"/>
                  </a:lnTo>
                  <a:lnTo>
                    <a:pt x="38" y="72"/>
                  </a:lnTo>
                  <a:lnTo>
                    <a:pt x="47" y="70"/>
                  </a:lnTo>
                  <a:lnTo>
                    <a:pt x="54" y="69"/>
                  </a:lnTo>
                  <a:lnTo>
                    <a:pt x="61" y="66"/>
                  </a:lnTo>
                  <a:lnTo>
                    <a:pt x="76" y="57"/>
                  </a:lnTo>
                  <a:lnTo>
                    <a:pt x="87" y="49"/>
                  </a:lnTo>
                  <a:lnTo>
                    <a:pt x="97" y="36"/>
                  </a:lnTo>
                  <a:lnTo>
                    <a:pt x="105" y="23"/>
                  </a:lnTo>
                  <a:lnTo>
                    <a:pt x="107" y="16"/>
                  </a:lnTo>
                  <a:lnTo>
                    <a:pt x="109" y="7"/>
                  </a:lnTo>
                  <a:lnTo>
                    <a:pt x="110" y="1"/>
                  </a:lnTo>
                  <a:lnTo>
                    <a:pt x="110" y="1"/>
                  </a:lnTo>
                  <a:lnTo>
                    <a:pt x="110" y="1"/>
                  </a:lnTo>
                  <a:lnTo>
                    <a:pt x="110" y="1"/>
                  </a:lnTo>
                  <a:lnTo>
                    <a:pt x="110" y="0"/>
                  </a:lnTo>
                  <a:lnTo>
                    <a:pt x="110" y="0"/>
                  </a:lnTo>
                  <a:lnTo>
                    <a:pt x="110" y="0"/>
                  </a:lnTo>
                  <a:lnTo>
                    <a:pt x="110" y="0"/>
                  </a:lnTo>
                  <a:lnTo>
                    <a:pt x="110" y="0"/>
                  </a:lnTo>
                  <a:lnTo>
                    <a:pt x="109" y="7"/>
                  </a:lnTo>
                  <a:lnTo>
                    <a:pt x="107" y="16"/>
                  </a:lnTo>
                  <a:lnTo>
                    <a:pt x="105" y="23"/>
                  </a:lnTo>
                  <a:lnTo>
                    <a:pt x="97" y="36"/>
                  </a:lnTo>
                  <a:lnTo>
                    <a:pt x="87" y="47"/>
                  </a:lnTo>
                  <a:lnTo>
                    <a:pt x="76" y="57"/>
                  </a:lnTo>
                  <a:lnTo>
                    <a:pt x="61" y="65"/>
                  </a:lnTo>
                  <a:lnTo>
                    <a:pt x="54" y="68"/>
                  </a:lnTo>
                  <a:lnTo>
                    <a:pt x="47" y="70"/>
                  </a:lnTo>
                  <a:lnTo>
                    <a:pt x="38" y="70"/>
                  </a:lnTo>
                  <a:lnTo>
                    <a:pt x="30" y="72"/>
                  </a:lnTo>
                  <a:lnTo>
                    <a:pt x="23" y="70"/>
                  </a:lnTo>
                  <a:lnTo>
                    <a:pt x="14" y="70"/>
                  </a:lnTo>
                  <a:lnTo>
                    <a:pt x="7" y="68"/>
                  </a:lnTo>
                  <a:lnTo>
                    <a:pt x="0" y="66"/>
                  </a:lnTo>
                  <a:lnTo>
                    <a:pt x="0" y="66"/>
                  </a:lnTo>
                  <a:lnTo>
                    <a:pt x="0" y="66"/>
                  </a:lnTo>
                  <a:lnTo>
                    <a:pt x="0" y="66"/>
                  </a:lnTo>
                  <a:lnTo>
                    <a:pt x="0" y="66"/>
                  </a:lnTo>
                  <a:lnTo>
                    <a:pt x="1" y="66"/>
                  </a:lnTo>
                  <a:lnTo>
                    <a:pt x="1" y="66"/>
                  </a:lnTo>
                  <a:lnTo>
                    <a:pt x="1" y="66"/>
                  </a:lnTo>
                  <a:lnTo>
                    <a:pt x="1"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09" name="Freeform 1949"/>
            <p:cNvSpPr>
              <a:spLocks/>
            </p:cNvSpPr>
            <p:nvPr/>
          </p:nvSpPr>
          <p:spPr bwMode="auto">
            <a:xfrm>
              <a:off x="3827" y="2579"/>
              <a:ext cx="110" cy="72"/>
            </a:xfrm>
            <a:custGeom>
              <a:avLst/>
              <a:gdLst>
                <a:gd name="T0" fmla="*/ 0 w 110"/>
                <a:gd name="T1" fmla="*/ 66 h 72"/>
                <a:gd name="T2" fmla="*/ 7 w 110"/>
                <a:gd name="T3" fmla="*/ 68 h 72"/>
                <a:gd name="T4" fmla="*/ 14 w 110"/>
                <a:gd name="T5" fmla="*/ 70 h 72"/>
                <a:gd name="T6" fmla="*/ 23 w 110"/>
                <a:gd name="T7" fmla="*/ 70 h 72"/>
                <a:gd name="T8" fmla="*/ 30 w 110"/>
                <a:gd name="T9" fmla="*/ 72 h 72"/>
                <a:gd name="T10" fmla="*/ 38 w 110"/>
                <a:gd name="T11" fmla="*/ 70 h 72"/>
                <a:gd name="T12" fmla="*/ 47 w 110"/>
                <a:gd name="T13" fmla="*/ 70 h 72"/>
                <a:gd name="T14" fmla="*/ 54 w 110"/>
                <a:gd name="T15" fmla="*/ 68 h 72"/>
                <a:gd name="T16" fmla="*/ 61 w 110"/>
                <a:gd name="T17" fmla="*/ 65 h 72"/>
                <a:gd name="T18" fmla="*/ 76 w 110"/>
                <a:gd name="T19" fmla="*/ 57 h 72"/>
                <a:gd name="T20" fmla="*/ 87 w 110"/>
                <a:gd name="T21" fmla="*/ 47 h 72"/>
                <a:gd name="T22" fmla="*/ 97 w 110"/>
                <a:gd name="T23" fmla="*/ 36 h 72"/>
                <a:gd name="T24" fmla="*/ 105 w 110"/>
                <a:gd name="T25" fmla="*/ 23 h 72"/>
                <a:gd name="T26" fmla="*/ 107 w 110"/>
                <a:gd name="T27" fmla="*/ 16 h 72"/>
                <a:gd name="T28" fmla="*/ 109 w 110"/>
                <a:gd name="T29" fmla="*/ 7 h 72"/>
                <a:gd name="T30" fmla="*/ 110 w 110"/>
                <a:gd name="T31" fmla="*/ 0 h 72"/>
                <a:gd name="T32" fmla="*/ 110 w 110"/>
                <a:gd name="T33" fmla="*/ 0 h 72"/>
                <a:gd name="T34" fmla="*/ 110 w 110"/>
                <a:gd name="T35" fmla="*/ 0 h 72"/>
                <a:gd name="T36" fmla="*/ 110 w 110"/>
                <a:gd name="T37" fmla="*/ 0 h 72"/>
                <a:gd name="T38" fmla="*/ 110 w 110"/>
                <a:gd name="T39" fmla="*/ 0 h 72"/>
                <a:gd name="T40" fmla="*/ 110 w 110"/>
                <a:gd name="T41" fmla="*/ 0 h 72"/>
                <a:gd name="T42" fmla="*/ 110 w 110"/>
                <a:gd name="T43" fmla="*/ 0 h 72"/>
                <a:gd name="T44" fmla="*/ 109 w 110"/>
                <a:gd name="T45" fmla="*/ 0 h 72"/>
                <a:gd name="T46" fmla="*/ 109 w 110"/>
                <a:gd name="T47" fmla="*/ 0 h 72"/>
                <a:gd name="T48" fmla="*/ 109 w 110"/>
                <a:gd name="T49" fmla="*/ 0 h 72"/>
                <a:gd name="T50" fmla="*/ 109 w 110"/>
                <a:gd name="T51" fmla="*/ 7 h 72"/>
                <a:gd name="T52" fmla="*/ 106 w 110"/>
                <a:gd name="T53" fmla="*/ 14 h 72"/>
                <a:gd name="T54" fmla="*/ 103 w 110"/>
                <a:gd name="T55" fmla="*/ 23 h 72"/>
                <a:gd name="T56" fmla="*/ 96 w 110"/>
                <a:gd name="T57" fmla="*/ 36 h 72"/>
                <a:gd name="T58" fmla="*/ 87 w 110"/>
                <a:gd name="T59" fmla="*/ 47 h 72"/>
                <a:gd name="T60" fmla="*/ 74 w 110"/>
                <a:gd name="T61" fmla="*/ 57 h 72"/>
                <a:gd name="T62" fmla="*/ 61 w 110"/>
                <a:gd name="T63" fmla="*/ 65 h 72"/>
                <a:gd name="T64" fmla="*/ 54 w 110"/>
                <a:gd name="T65" fmla="*/ 68 h 72"/>
                <a:gd name="T66" fmla="*/ 47 w 110"/>
                <a:gd name="T67" fmla="*/ 69 h 72"/>
                <a:gd name="T68" fmla="*/ 38 w 110"/>
                <a:gd name="T69" fmla="*/ 70 h 72"/>
                <a:gd name="T70" fmla="*/ 30 w 110"/>
                <a:gd name="T71" fmla="*/ 70 h 72"/>
                <a:gd name="T72" fmla="*/ 23 w 110"/>
                <a:gd name="T73" fmla="*/ 70 h 72"/>
                <a:gd name="T74" fmla="*/ 14 w 110"/>
                <a:gd name="T75" fmla="*/ 69 h 72"/>
                <a:gd name="T76" fmla="*/ 7 w 110"/>
                <a:gd name="T77" fmla="*/ 68 h 72"/>
                <a:gd name="T78" fmla="*/ 0 w 110"/>
                <a:gd name="T79" fmla="*/ 65 h 72"/>
                <a:gd name="T80" fmla="*/ 0 w 110"/>
                <a:gd name="T81" fmla="*/ 65 h 72"/>
                <a:gd name="T82" fmla="*/ 0 w 110"/>
                <a:gd name="T83" fmla="*/ 65 h 72"/>
                <a:gd name="T84" fmla="*/ 0 w 110"/>
                <a:gd name="T85" fmla="*/ 65 h 72"/>
                <a:gd name="T86" fmla="*/ 0 w 110"/>
                <a:gd name="T87" fmla="*/ 65 h 72"/>
                <a:gd name="T88" fmla="*/ 0 w 110"/>
                <a:gd name="T89" fmla="*/ 65 h 72"/>
                <a:gd name="T90" fmla="*/ 0 w 110"/>
                <a:gd name="T91" fmla="*/ 65 h 72"/>
                <a:gd name="T92" fmla="*/ 0 w 110"/>
                <a:gd name="T93" fmla="*/ 65 h 72"/>
                <a:gd name="T94" fmla="*/ 0 w 110"/>
                <a:gd name="T9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72">
                  <a:moveTo>
                    <a:pt x="0" y="66"/>
                  </a:moveTo>
                  <a:lnTo>
                    <a:pt x="7" y="68"/>
                  </a:lnTo>
                  <a:lnTo>
                    <a:pt x="14" y="70"/>
                  </a:lnTo>
                  <a:lnTo>
                    <a:pt x="23" y="70"/>
                  </a:lnTo>
                  <a:lnTo>
                    <a:pt x="30" y="72"/>
                  </a:lnTo>
                  <a:lnTo>
                    <a:pt x="38" y="70"/>
                  </a:lnTo>
                  <a:lnTo>
                    <a:pt x="47" y="70"/>
                  </a:lnTo>
                  <a:lnTo>
                    <a:pt x="54" y="68"/>
                  </a:lnTo>
                  <a:lnTo>
                    <a:pt x="61" y="65"/>
                  </a:lnTo>
                  <a:lnTo>
                    <a:pt x="76" y="57"/>
                  </a:lnTo>
                  <a:lnTo>
                    <a:pt x="87" y="47"/>
                  </a:lnTo>
                  <a:lnTo>
                    <a:pt x="97" y="36"/>
                  </a:lnTo>
                  <a:lnTo>
                    <a:pt x="105" y="23"/>
                  </a:lnTo>
                  <a:lnTo>
                    <a:pt x="107" y="16"/>
                  </a:lnTo>
                  <a:lnTo>
                    <a:pt x="109" y="7"/>
                  </a:lnTo>
                  <a:lnTo>
                    <a:pt x="110" y="0"/>
                  </a:lnTo>
                  <a:lnTo>
                    <a:pt x="110" y="0"/>
                  </a:lnTo>
                  <a:lnTo>
                    <a:pt x="110" y="0"/>
                  </a:lnTo>
                  <a:lnTo>
                    <a:pt x="110" y="0"/>
                  </a:lnTo>
                  <a:lnTo>
                    <a:pt x="110" y="0"/>
                  </a:lnTo>
                  <a:lnTo>
                    <a:pt x="110" y="0"/>
                  </a:lnTo>
                  <a:lnTo>
                    <a:pt x="110" y="0"/>
                  </a:lnTo>
                  <a:lnTo>
                    <a:pt x="109" y="0"/>
                  </a:lnTo>
                  <a:lnTo>
                    <a:pt x="109" y="0"/>
                  </a:lnTo>
                  <a:lnTo>
                    <a:pt x="109" y="0"/>
                  </a:lnTo>
                  <a:lnTo>
                    <a:pt x="109" y="7"/>
                  </a:lnTo>
                  <a:lnTo>
                    <a:pt x="106" y="14"/>
                  </a:lnTo>
                  <a:lnTo>
                    <a:pt x="103" y="23"/>
                  </a:lnTo>
                  <a:lnTo>
                    <a:pt x="96" y="36"/>
                  </a:lnTo>
                  <a:lnTo>
                    <a:pt x="87" y="47"/>
                  </a:lnTo>
                  <a:lnTo>
                    <a:pt x="74" y="57"/>
                  </a:lnTo>
                  <a:lnTo>
                    <a:pt x="61" y="65"/>
                  </a:lnTo>
                  <a:lnTo>
                    <a:pt x="54" y="68"/>
                  </a:lnTo>
                  <a:lnTo>
                    <a:pt x="47" y="69"/>
                  </a:lnTo>
                  <a:lnTo>
                    <a:pt x="38" y="70"/>
                  </a:lnTo>
                  <a:lnTo>
                    <a:pt x="30" y="70"/>
                  </a:lnTo>
                  <a:lnTo>
                    <a:pt x="23" y="70"/>
                  </a:lnTo>
                  <a:lnTo>
                    <a:pt x="14" y="69"/>
                  </a:lnTo>
                  <a:lnTo>
                    <a:pt x="7" y="68"/>
                  </a:lnTo>
                  <a:lnTo>
                    <a:pt x="0" y="65"/>
                  </a:lnTo>
                  <a:lnTo>
                    <a:pt x="0" y="65"/>
                  </a:lnTo>
                  <a:lnTo>
                    <a:pt x="0" y="65"/>
                  </a:lnTo>
                  <a:lnTo>
                    <a:pt x="0" y="65"/>
                  </a:lnTo>
                  <a:lnTo>
                    <a:pt x="0" y="65"/>
                  </a:lnTo>
                  <a:lnTo>
                    <a:pt x="0" y="65"/>
                  </a:lnTo>
                  <a:lnTo>
                    <a:pt x="0" y="65"/>
                  </a:lnTo>
                  <a:lnTo>
                    <a:pt x="0" y="65"/>
                  </a:lnTo>
                  <a:lnTo>
                    <a:pt x="0" y="66"/>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0" name="Freeform 1950"/>
            <p:cNvSpPr>
              <a:spLocks/>
            </p:cNvSpPr>
            <p:nvPr/>
          </p:nvSpPr>
          <p:spPr bwMode="auto">
            <a:xfrm>
              <a:off x="3825" y="2578"/>
              <a:ext cx="111" cy="71"/>
            </a:xfrm>
            <a:custGeom>
              <a:avLst/>
              <a:gdLst>
                <a:gd name="T0" fmla="*/ 2 w 111"/>
                <a:gd name="T1" fmla="*/ 66 h 71"/>
                <a:gd name="T2" fmla="*/ 9 w 111"/>
                <a:gd name="T3" fmla="*/ 69 h 71"/>
                <a:gd name="T4" fmla="*/ 16 w 111"/>
                <a:gd name="T5" fmla="*/ 70 h 71"/>
                <a:gd name="T6" fmla="*/ 25 w 111"/>
                <a:gd name="T7" fmla="*/ 71 h 71"/>
                <a:gd name="T8" fmla="*/ 32 w 111"/>
                <a:gd name="T9" fmla="*/ 71 h 71"/>
                <a:gd name="T10" fmla="*/ 40 w 111"/>
                <a:gd name="T11" fmla="*/ 71 h 71"/>
                <a:gd name="T12" fmla="*/ 49 w 111"/>
                <a:gd name="T13" fmla="*/ 70 h 71"/>
                <a:gd name="T14" fmla="*/ 56 w 111"/>
                <a:gd name="T15" fmla="*/ 69 h 71"/>
                <a:gd name="T16" fmla="*/ 63 w 111"/>
                <a:gd name="T17" fmla="*/ 66 h 71"/>
                <a:gd name="T18" fmla="*/ 76 w 111"/>
                <a:gd name="T19" fmla="*/ 58 h 71"/>
                <a:gd name="T20" fmla="*/ 89 w 111"/>
                <a:gd name="T21" fmla="*/ 48 h 71"/>
                <a:gd name="T22" fmla="*/ 98 w 111"/>
                <a:gd name="T23" fmla="*/ 37 h 71"/>
                <a:gd name="T24" fmla="*/ 105 w 111"/>
                <a:gd name="T25" fmla="*/ 24 h 71"/>
                <a:gd name="T26" fmla="*/ 108 w 111"/>
                <a:gd name="T27" fmla="*/ 15 h 71"/>
                <a:gd name="T28" fmla="*/ 111 w 111"/>
                <a:gd name="T29" fmla="*/ 8 h 71"/>
                <a:gd name="T30" fmla="*/ 111 w 111"/>
                <a:gd name="T31" fmla="*/ 1 h 71"/>
                <a:gd name="T32" fmla="*/ 111 w 111"/>
                <a:gd name="T33" fmla="*/ 1 h 71"/>
                <a:gd name="T34" fmla="*/ 111 w 111"/>
                <a:gd name="T35" fmla="*/ 0 h 71"/>
                <a:gd name="T36" fmla="*/ 111 w 111"/>
                <a:gd name="T37" fmla="*/ 0 h 71"/>
                <a:gd name="T38" fmla="*/ 111 w 111"/>
                <a:gd name="T39" fmla="*/ 0 h 71"/>
                <a:gd name="T40" fmla="*/ 111 w 111"/>
                <a:gd name="T41" fmla="*/ 0 h 71"/>
                <a:gd name="T42" fmla="*/ 111 w 111"/>
                <a:gd name="T43" fmla="*/ 0 h 71"/>
                <a:gd name="T44" fmla="*/ 111 w 111"/>
                <a:gd name="T45" fmla="*/ 0 h 71"/>
                <a:gd name="T46" fmla="*/ 111 w 111"/>
                <a:gd name="T47" fmla="*/ 0 h 71"/>
                <a:gd name="T48" fmla="*/ 111 w 111"/>
                <a:gd name="T49" fmla="*/ 0 h 71"/>
                <a:gd name="T50" fmla="*/ 111 w 111"/>
                <a:gd name="T51" fmla="*/ 1 h 71"/>
                <a:gd name="T52" fmla="*/ 109 w 111"/>
                <a:gd name="T53" fmla="*/ 8 h 71"/>
                <a:gd name="T54" fmla="*/ 108 w 111"/>
                <a:gd name="T55" fmla="*/ 15 h 71"/>
                <a:gd name="T56" fmla="*/ 105 w 111"/>
                <a:gd name="T57" fmla="*/ 23 h 71"/>
                <a:gd name="T58" fmla="*/ 98 w 111"/>
                <a:gd name="T59" fmla="*/ 37 h 71"/>
                <a:gd name="T60" fmla="*/ 88 w 111"/>
                <a:gd name="T61" fmla="*/ 48 h 71"/>
                <a:gd name="T62" fmla="*/ 76 w 111"/>
                <a:gd name="T63" fmla="*/ 58 h 71"/>
                <a:gd name="T64" fmla="*/ 63 w 111"/>
                <a:gd name="T65" fmla="*/ 66 h 71"/>
                <a:gd name="T66" fmla="*/ 56 w 111"/>
                <a:gd name="T67" fmla="*/ 69 h 71"/>
                <a:gd name="T68" fmla="*/ 48 w 111"/>
                <a:gd name="T69" fmla="*/ 70 h 71"/>
                <a:gd name="T70" fmla="*/ 40 w 111"/>
                <a:gd name="T71" fmla="*/ 71 h 71"/>
                <a:gd name="T72" fmla="*/ 32 w 111"/>
                <a:gd name="T73" fmla="*/ 71 h 71"/>
                <a:gd name="T74" fmla="*/ 25 w 111"/>
                <a:gd name="T75" fmla="*/ 71 h 71"/>
                <a:gd name="T76" fmla="*/ 16 w 111"/>
                <a:gd name="T77" fmla="*/ 70 h 71"/>
                <a:gd name="T78" fmla="*/ 9 w 111"/>
                <a:gd name="T79" fmla="*/ 69 h 71"/>
                <a:gd name="T80" fmla="*/ 2 w 111"/>
                <a:gd name="T81" fmla="*/ 66 h 71"/>
                <a:gd name="T82" fmla="*/ 0 w 111"/>
                <a:gd name="T83" fmla="*/ 64 h 71"/>
                <a:gd name="T84" fmla="*/ 0 w 111"/>
                <a:gd name="T85" fmla="*/ 64 h 71"/>
                <a:gd name="T86" fmla="*/ 2 w 111"/>
                <a:gd name="T87" fmla="*/ 66 h 71"/>
                <a:gd name="T88" fmla="*/ 2 w 111"/>
                <a:gd name="T89" fmla="*/ 66 h 71"/>
                <a:gd name="T90" fmla="*/ 2 w 111"/>
                <a:gd name="T91" fmla="*/ 66 h 71"/>
                <a:gd name="T92" fmla="*/ 2 w 111"/>
                <a:gd name="T93" fmla="*/ 66 h 71"/>
                <a:gd name="T94" fmla="*/ 2 w 111"/>
                <a:gd name="T95" fmla="*/ 66 h 71"/>
                <a:gd name="T96" fmla="*/ 2 w 111"/>
                <a:gd name="T97" fmla="*/ 66 h 71"/>
                <a:gd name="T98" fmla="*/ 2 w 111"/>
                <a:gd name="T99"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1">
                  <a:moveTo>
                    <a:pt x="2" y="66"/>
                  </a:moveTo>
                  <a:lnTo>
                    <a:pt x="9" y="69"/>
                  </a:lnTo>
                  <a:lnTo>
                    <a:pt x="16" y="70"/>
                  </a:lnTo>
                  <a:lnTo>
                    <a:pt x="25" y="71"/>
                  </a:lnTo>
                  <a:lnTo>
                    <a:pt x="32" y="71"/>
                  </a:lnTo>
                  <a:lnTo>
                    <a:pt x="40" y="71"/>
                  </a:lnTo>
                  <a:lnTo>
                    <a:pt x="49" y="70"/>
                  </a:lnTo>
                  <a:lnTo>
                    <a:pt x="56" y="69"/>
                  </a:lnTo>
                  <a:lnTo>
                    <a:pt x="63" y="66"/>
                  </a:lnTo>
                  <a:lnTo>
                    <a:pt x="76" y="58"/>
                  </a:lnTo>
                  <a:lnTo>
                    <a:pt x="89" y="48"/>
                  </a:lnTo>
                  <a:lnTo>
                    <a:pt x="98" y="37"/>
                  </a:lnTo>
                  <a:lnTo>
                    <a:pt x="105" y="24"/>
                  </a:lnTo>
                  <a:lnTo>
                    <a:pt x="108" y="15"/>
                  </a:lnTo>
                  <a:lnTo>
                    <a:pt x="111" y="8"/>
                  </a:lnTo>
                  <a:lnTo>
                    <a:pt x="111" y="1"/>
                  </a:lnTo>
                  <a:lnTo>
                    <a:pt x="111" y="1"/>
                  </a:lnTo>
                  <a:lnTo>
                    <a:pt x="111" y="0"/>
                  </a:lnTo>
                  <a:lnTo>
                    <a:pt x="111" y="0"/>
                  </a:lnTo>
                  <a:lnTo>
                    <a:pt x="111" y="0"/>
                  </a:lnTo>
                  <a:lnTo>
                    <a:pt x="111" y="0"/>
                  </a:lnTo>
                  <a:lnTo>
                    <a:pt x="111" y="0"/>
                  </a:lnTo>
                  <a:lnTo>
                    <a:pt x="111" y="0"/>
                  </a:lnTo>
                  <a:lnTo>
                    <a:pt x="111" y="0"/>
                  </a:lnTo>
                  <a:lnTo>
                    <a:pt x="111" y="0"/>
                  </a:lnTo>
                  <a:lnTo>
                    <a:pt x="111" y="1"/>
                  </a:lnTo>
                  <a:lnTo>
                    <a:pt x="109" y="8"/>
                  </a:lnTo>
                  <a:lnTo>
                    <a:pt x="108" y="15"/>
                  </a:lnTo>
                  <a:lnTo>
                    <a:pt x="105" y="23"/>
                  </a:lnTo>
                  <a:lnTo>
                    <a:pt x="98" y="37"/>
                  </a:lnTo>
                  <a:lnTo>
                    <a:pt x="88" y="48"/>
                  </a:lnTo>
                  <a:lnTo>
                    <a:pt x="76" y="58"/>
                  </a:lnTo>
                  <a:lnTo>
                    <a:pt x="63" y="66"/>
                  </a:lnTo>
                  <a:lnTo>
                    <a:pt x="56" y="69"/>
                  </a:lnTo>
                  <a:lnTo>
                    <a:pt x="48" y="70"/>
                  </a:lnTo>
                  <a:lnTo>
                    <a:pt x="40" y="71"/>
                  </a:lnTo>
                  <a:lnTo>
                    <a:pt x="32" y="71"/>
                  </a:lnTo>
                  <a:lnTo>
                    <a:pt x="25" y="71"/>
                  </a:lnTo>
                  <a:lnTo>
                    <a:pt x="16" y="70"/>
                  </a:lnTo>
                  <a:lnTo>
                    <a:pt x="9" y="69"/>
                  </a:lnTo>
                  <a:lnTo>
                    <a:pt x="2" y="66"/>
                  </a:lnTo>
                  <a:lnTo>
                    <a:pt x="0" y="64"/>
                  </a:lnTo>
                  <a:lnTo>
                    <a:pt x="0" y="64"/>
                  </a:lnTo>
                  <a:lnTo>
                    <a:pt x="2" y="66"/>
                  </a:lnTo>
                  <a:lnTo>
                    <a:pt x="2" y="66"/>
                  </a:lnTo>
                  <a:lnTo>
                    <a:pt x="2" y="66"/>
                  </a:lnTo>
                  <a:lnTo>
                    <a:pt x="2" y="66"/>
                  </a:lnTo>
                  <a:lnTo>
                    <a:pt x="2" y="66"/>
                  </a:lnTo>
                  <a:lnTo>
                    <a:pt x="2" y="66"/>
                  </a:lnTo>
                  <a:lnTo>
                    <a:pt x="2"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1" name="Freeform 1951"/>
            <p:cNvSpPr>
              <a:spLocks/>
            </p:cNvSpPr>
            <p:nvPr/>
          </p:nvSpPr>
          <p:spPr bwMode="auto">
            <a:xfrm>
              <a:off x="3825" y="2576"/>
              <a:ext cx="111" cy="73"/>
            </a:xfrm>
            <a:custGeom>
              <a:avLst/>
              <a:gdLst>
                <a:gd name="T0" fmla="*/ 0 w 111"/>
                <a:gd name="T1" fmla="*/ 66 h 73"/>
                <a:gd name="T2" fmla="*/ 2 w 111"/>
                <a:gd name="T3" fmla="*/ 68 h 73"/>
                <a:gd name="T4" fmla="*/ 9 w 111"/>
                <a:gd name="T5" fmla="*/ 71 h 73"/>
                <a:gd name="T6" fmla="*/ 16 w 111"/>
                <a:gd name="T7" fmla="*/ 72 h 73"/>
                <a:gd name="T8" fmla="*/ 25 w 111"/>
                <a:gd name="T9" fmla="*/ 73 h 73"/>
                <a:gd name="T10" fmla="*/ 32 w 111"/>
                <a:gd name="T11" fmla="*/ 73 h 73"/>
                <a:gd name="T12" fmla="*/ 40 w 111"/>
                <a:gd name="T13" fmla="*/ 73 h 73"/>
                <a:gd name="T14" fmla="*/ 48 w 111"/>
                <a:gd name="T15" fmla="*/ 72 h 73"/>
                <a:gd name="T16" fmla="*/ 56 w 111"/>
                <a:gd name="T17" fmla="*/ 71 h 73"/>
                <a:gd name="T18" fmla="*/ 63 w 111"/>
                <a:gd name="T19" fmla="*/ 68 h 73"/>
                <a:gd name="T20" fmla="*/ 76 w 111"/>
                <a:gd name="T21" fmla="*/ 60 h 73"/>
                <a:gd name="T22" fmla="*/ 88 w 111"/>
                <a:gd name="T23" fmla="*/ 50 h 73"/>
                <a:gd name="T24" fmla="*/ 98 w 111"/>
                <a:gd name="T25" fmla="*/ 39 h 73"/>
                <a:gd name="T26" fmla="*/ 105 w 111"/>
                <a:gd name="T27" fmla="*/ 25 h 73"/>
                <a:gd name="T28" fmla="*/ 108 w 111"/>
                <a:gd name="T29" fmla="*/ 17 h 73"/>
                <a:gd name="T30" fmla="*/ 109 w 111"/>
                <a:gd name="T31" fmla="*/ 10 h 73"/>
                <a:gd name="T32" fmla="*/ 111 w 111"/>
                <a:gd name="T33" fmla="*/ 3 h 73"/>
                <a:gd name="T34" fmla="*/ 111 w 111"/>
                <a:gd name="T35" fmla="*/ 2 h 73"/>
                <a:gd name="T36" fmla="*/ 111 w 111"/>
                <a:gd name="T37" fmla="*/ 2 h 73"/>
                <a:gd name="T38" fmla="*/ 111 w 111"/>
                <a:gd name="T39" fmla="*/ 2 h 73"/>
                <a:gd name="T40" fmla="*/ 111 w 111"/>
                <a:gd name="T41" fmla="*/ 2 h 73"/>
                <a:gd name="T42" fmla="*/ 111 w 111"/>
                <a:gd name="T43" fmla="*/ 2 h 73"/>
                <a:gd name="T44" fmla="*/ 111 w 111"/>
                <a:gd name="T45" fmla="*/ 0 h 73"/>
                <a:gd name="T46" fmla="*/ 111 w 111"/>
                <a:gd name="T47" fmla="*/ 0 h 73"/>
                <a:gd name="T48" fmla="*/ 111 w 111"/>
                <a:gd name="T49" fmla="*/ 0 h 73"/>
                <a:gd name="T50" fmla="*/ 111 w 111"/>
                <a:gd name="T51" fmla="*/ 0 h 73"/>
                <a:gd name="T52" fmla="*/ 111 w 111"/>
                <a:gd name="T53" fmla="*/ 3 h 73"/>
                <a:gd name="T54" fmla="*/ 109 w 111"/>
                <a:gd name="T55" fmla="*/ 10 h 73"/>
                <a:gd name="T56" fmla="*/ 108 w 111"/>
                <a:gd name="T57" fmla="*/ 17 h 73"/>
                <a:gd name="T58" fmla="*/ 105 w 111"/>
                <a:gd name="T59" fmla="*/ 25 h 73"/>
                <a:gd name="T60" fmla="*/ 98 w 111"/>
                <a:gd name="T61" fmla="*/ 39 h 73"/>
                <a:gd name="T62" fmla="*/ 88 w 111"/>
                <a:gd name="T63" fmla="*/ 50 h 73"/>
                <a:gd name="T64" fmla="*/ 76 w 111"/>
                <a:gd name="T65" fmla="*/ 59 h 73"/>
                <a:gd name="T66" fmla="*/ 63 w 111"/>
                <a:gd name="T67" fmla="*/ 66 h 73"/>
                <a:gd name="T68" fmla="*/ 56 w 111"/>
                <a:gd name="T69" fmla="*/ 69 h 73"/>
                <a:gd name="T70" fmla="*/ 48 w 111"/>
                <a:gd name="T71" fmla="*/ 72 h 73"/>
                <a:gd name="T72" fmla="*/ 40 w 111"/>
                <a:gd name="T73" fmla="*/ 72 h 73"/>
                <a:gd name="T74" fmla="*/ 32 w 111"/>
                <a:gd name="T75" fmla="*/ 73 h 73"/>
                <a:gd name="T76" fmla="*/ 25 w 111"/>
                <a:gd name="T77" fmla="*/ 72 h 73"/>
                <a:gd name="T78" fmla="*/ 16 w 111"/>
                <a:gd name="T79" fmla="*/ 72 h 73"/>
                <a:gd name="T80" fmla="*/ 9 w 111"/>
                <a:gd name="T81" fmla="*/ 69 h 73"/>
                <a:gd name="T82" fmla="*/ 2 w 111"/>
                <a:gd name="T83" fmla="*/ 66 h 73"/>
                <a:gd name="T84" fmla="*/ 0 w 111"/>
                <a:gd name="T85" fmla="*/ 66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6 h 73"/>
                <a:gd name="T100" fmla="*/ 0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0" y="66"/>
                  </a:moveTo>
                  <a:lnTo>
                    <a:pt x="2" y="68"/>
                  </a:lnTo>
                  <a:lnTo>
                    <a:pt x="9" y="71"/>
                  </a:lnTo>
                  <a:lnTo>
                    <a:pt x="16" y="72"/>
                  </a:lnTo>
                  <a:lnTo>
                    <a:pt x="25" y="73"/>
                  </a:lnTo>
                  <a:lnTo>
                    <a:pt x="32" y="73"/>
                  </a:lnTo>
                  <a:lnTo>
                    <a:pt x="40" y="73"/>
                  </a:lnTo>
                  <a:lnTo>
                    <a:pt x="48" y="72"/>
                  </a:lnTo>
                  <a:lnTo>
                    <a:pt x="56" y="71"/>
                  </a:lnTo>
                  <a:lnTo>
                    <a:pt x="63" y="68"/>
                  </a:lnTo>
                  <a:lnTo>
                    <a:pt x="76" y="60"/>
                  </a:lnTo>
                  <a:lnTo>
                    <a:pt x="88" y="50"/>
                  </a:lnTo>
                  <a:lnTo>
                    <a:pt x="98" y="39"/>
                  </a:lnTo>
                  <a:lnTo>
                    <a:pt x="105" y="25"/>
                  </a:lnTo>
                  <a:lnTo>
                    <a:pt x="108" y="17"/>
                  </a:lnTo>
                  <a:lnTo>
                    <a:pt x="109" y="10"/>
                  </a:lnTo>
                  <a:lnTo>
                    <a:pt x="111" y="3"/>
                  </a:lnTo>
                  <a:lnTo>
                    <a:pt x="111" y="2"/>
                  </a:lnTo>
                  <a:lnTo>
                    <a:pt x="111" y="2"/>
                  </a:lnTo>
                  <a:lnTo>
                    <a:pt x="111" y="2"/>
                  </a:lnTo>
                  <a:lnTo>
                    <a:pt x="111" y="2"/>
                  </a:lnTo>
                  <a:lnTo>
                    <a:pt x="111" y="2"/>
                  </a:lnTo>
                  <a:lnTo>
                    <a:pt x="111" y="0"/>
                  </a:lnTo>
                  <a:lnTo>
                    <a:pt x="111" y="0"/>
                  </a:lnTo>
                  <a:lnTo>
                    <a:pt x="111" y="0"/>
                  </a:lnTo>
                  <a:lnTo>
                    <a:pt x="111" y="0"/>
                  </a:lnTo>
                  <a:lnTo>
                    <a:pt x="111" y="3"/>
                  </a:lnTo>
                  <a:lnTo>
                    <a:pt x="109" y="10"/>
                  </a:lnTo>
                  <a:lnTo>
                    <a:pt x="108" y="17"/>
                  </a:lnTo>
                  <a:lnTo>
                    <a:pt x="105" y="25"/>
                  </a:lnTo>
                  <a:lnTo>
                    <a:pt x="98" y="39"/>
                  </a:lnTo>
                  <a:lnTo>
                    <a:pt x="88" y="50"/>
                  </a:lnTo>
                  <a:lnTo>
                    <a:pt x="76" y="59"/>
                  </a:lnTo>
                  <a:lnTo>
                    <a:pt x="63" y="66"/>
                  </a:lnTo>
                  <a:lnTo>
                    <a:pt x="56" y="69"/>
                  </a:lnTo>
                  <a:lnTo>
                    <a:pt x="48" y="72"/>
                  </a:lnTo>
                  <a:lnTo>
                    <a:pt x="40" y="72"/>
                  </a:lnTo>
                  <a:lnTo>
                    <a:pt x="32" y="73"/>
                  </a:lnTo>
                  <a:lnTo>
                    <a:pt x="25" y="72"/>
                  </a:lnTo>
                  <a:lnTo>
                    <a:pt x="16" y="72"/>
                  </a:lnTo>
                  <a:lnTo>
                    <a:pt x="9" y="69"/>
                  </a:lnTo>
                  <a:lnTo>
                    <a:pt x="2" y="66"/>
                  </a:lnTo>
                  <a:lnTo>
                    <a:pt x="0" y="66"/>
                  </a:lnTo>
                  <a:lnTo>
                    <a:pt x="0" y="66"/>
                  </a:lnTo>
                  <a:lnTo>
                    <a:pt x="0" y="66"/>
                  </a:lnTo>
                  <a:lnTo>
                    <a:pt x="0" y="66"/>
                  </a:lnTo>
                  <a:lnTo>
                    <a:pt x="0" y="66"/>
                  </a:lnTo>
                  <a:lnTo>
                    <a:pt x="0" y="66"/>
                  </a:lnTo>
                  <a:lnTo>
                    <a:pt x="0" y="66"/>
                  </a:lnTo>
                  <a:lnTo>
                    <a:pt x="0" y="66"/>
                  </a:lnTo>
                  <a:lnTo>
                    <a:pt x="0"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2" name="Freeform 1952"/>
            <p:cNvSpPr>
              <a:spLocks/>
            </p:cNvSpPr>
            <p:nvPr/>
          </p:nvSpPr>
          <p:spPr bwMode="auto">
            <a:xfrm>
              <a:off x="3824" y="2576"/>
              <a:ext cx="112" cy="73"/>
            </a:xfrm>
            <a:custGeom>
              <a:avLst/>
              <a:gdLst>
                <a:gd name="T0" fmla="*/ 1 w 112"/>
                <a:gd name="T1" fmla="*/ 66 h 73"/>
                <a:gd name="T2" fmla="*/ 3 w 112"/>
                <a:gd name="T3" fmla="*/ 66 h 73"/>
                <a:gd name="T4" fmla="*/ 10 w 112"/>
                <a:gd name="T5" fmla="*/ 69 h 73"/>
                <a:gd name="T6" fmla="*/ 17 w 112"/>
                <a:gd name="T7" fmla="*/ 72 h 73"/>
                <a:gd name="T8" fmla="*/ 26 w 112"/>
                <a:gd name="T9" fmla="*/ 72 h 73"/>
                <a:gd name="T10" fmla="*/ 33 w 112"/>
                <a:gd name="T11" fmla="*/ 73 h 73"/>
                <a:gd name="T12" fmla="*/ 41 w 112"/>
                <a:gd name="T13" fmla="*/ 72 h 73"/>
                <a:gd name="T14" fmla="*/ 49 w 112"/>
                <a:gd name="T15" fmla="*/ 72 h 73"/>
                <a:gd name="T16" fmla="*/ 57 w 112"/>
                <a:gd name="T17" fmla="*/ 69 h 73"/>
                <a:gd name="T18" fmla="*/ 64 w 112"/>
                <a:gd name="T19" fmla="*/ 66 h 73"/>
                <a:gd name="T20" fmla="*/ 77 w 112"/>
                <a:gd name="T21" fmla="*/ 59 h 73"/>
                <a:gd name="T22" fmla="*/ 89 w 112"/>
                <a:gd name="T23" fmla="*/ 50 h 73"/>
                <a:gd name="T24" fmla="*/ 99 w 112"/>
                <a:gd name="T25" fmla="*/ 39 h 73"/>
                <a:gd name="T26" fmla="*/ 106 w 112"/>
                <a:gd name="T27" fmla="*/ 25 h 73"/>
                <a:gd name="T28" fmla="*/ 109 w 112"/>
                <a:gd name="T29" fmla="*/ 17 h 73"/>
                <a:gd name="T30" fmla="*/ 110 w 112"/>
                <a:gd name="T31" fmla="*/ 10 h 73"/>
                <a:gd name="T32" fmla="*/ 112 w 112"/>
                <a:gd name="T33" fmla="*/ 3 h 73"/>
                <a:gd name="T34" fmla="*/ 112 w 112"/>
                <a:gd name="T35" fmla="*/ 0 h 73"/>
                <a:gd name="T36" fmla="*/ 112 w 112"/>
                <a:gd name="T37" fmla="*/ 0 h 73"/>
                <a:gd name="T38" fmla="*/ 112 w 112"/>
                <a:gd name="T39" fmla="*/ 0 h 73"/>
                <a:gd name="T40" fmla="*/ 112 w 112"/>
                <a:gd name="T41" fmla="*/ 0 h 73"/>
                <a:gd name="T42" fmla="*/ 112 w 112"/>
                <a:gd name="T43" fmla="*/ 0 h 73"/>
                <a:gd name="T44" fmla="*/ 112 w 112"/>
                <a:gd name="T45" fmla="*/ 0 h 73"/>
                <a:gd name="T46" fmla="*/ 112 w 112"/>
                <a:gd name="T47" fmla="*/ 0 h 73"/>
                <a:gd name="T48" fmla="*/ 112 w 112"/>
                <a:gd name="T49" fmla="*/ 0 h 73"/>
                <a:gd name="T50" fmla="*/ 112 w 112"/>
                <a:gd name="T51" fmla="*/ 0 h 73"/>
                <a:gd name="T52" fmla="*/ 110 w 112"/>
                <a:gd name="T53" fmla="*/ 3 h 73"/>
                <a:gd name="T54" fmla="*/ 110 w 112"/>
                <a:gd name="T55" fmla="*/ 10 h 73"/>
                <a:gd name="T56" fmla="*/ 108 w 112"/>
                <a:gd name="T57" fmla="*/ 17 h 73"/>
                <a:gd name="T58" fmla="*/ 105 w 112"/>
                <a:gd name="T59" fmla="*/ 25 h 73"/>
                <a:gd name="T60" fmla="*/ 97 w 112"/>
                <a:gd name="T61" fmla="*/ 37 h 73"/>
                <a:gd name="T62" fmla="*/ 89 w 112"/>
                <a:gd name="T63" fmla="*/ 49 h 73"/>
                <a:gd name="T64" fmla="*/ 77 w 112"/>
                <a:gd name="T65" fmla="*/ 59 h 73"/>
                <a:gd name="T66" fmla="*/ 64 w 112"/>
                <a:gd name="T67" fmla="*/ 66 h 73"/>
                <a:gd name="T68" fmla="*/ 57 w 112"/>
                <a:gd name="T69" fmla="*/ 69 h 73"/>
                <a:gd name="T70" fmla="*/ 49 w 112"/>
                <a:gd name="T71" fmla="*/ 71 h 73"/>
                <a:gd name="T72" fmla="*/ 41 w 112"/>
                <a:gd name="T73" fmla="*/ 72 h 73"/>
                <a:gd name="T74" fmla="*/ 33 w 112"/>
                <a:gd name="T75" fmla="*/ 72 h 73"/>
                <a:gd name="T76" fmla="*/ 26 w 112"/>
                <a:gd name="T77" fmla="*/ 72 h 73"/>
                <a:gd name="T78" fmla="*/ 17 w 112"/>
                <a:gd name="T79" fmla="*/ 71 h 73"/>
                <a:gd name="T80" fmla="*/ 10 w 112"/>
                <a:gd name="T81" fmla="*/ 69 h 73"/>
                <a:gd name="T82" fmla="*/ 3 w 112"/>
                <a:gd name="T83" fmla="*/ 66 h 73"/>
                <a:gd name="T84" fmla="*/ 0 w 112"/>
                <a:gd name="T85" fmla="*/ 65 h 73"/>
                <a:gd name="T86" fmla="*/ 1 w 112"/>
                <a:gd name="T87" fmla="*/ 65 h 73"/>
                <a:gd name="T88" fmla="*/ 1 w 112"/>
                <a:gd name="T89" fmla="*/ 65 h 73"/>
                <a:gd name="T90" fmla="*/ 1 w 112"/>
                <a:gd name="T91" fmla="*/ 65 h 73"/>
                <a:gd name="T92" fmla="*/ 1 w 112"/>
                <a:gd name="T93" fmla="*/ 65 h 73"/>
                <a:gd name="T94" fmla="*/ 1 w 112"/>
                <a:gd name="T95" fmla="*/ 65 h 73"/>
                <a:gd name="T96" fmla="*/ 1 w 112"/>
                <a:gd name="T97" fmla="*/ 66 h 73"/>
                <a:gd name="T98" fmla="*/ 1 w 112"/>
                <a:gd name="T99" fmla="*/ 66 h 73"/>
                <a:gd name="T100" fmla="*/ 1 w 112"/>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73">
                  <a:moveTo>
                    <a:pt x="1" y="66"/>
                  </a:moveTo>
                  <a:lnTo>
                    <a:pt x="3" y="66"/>
                  </a:lnTo>
                  <a:lnTo>
                    <a:pt x="10" y="69"/>
                  </a:lnTo>
                  <a:lnTo>
                    <a:pt x="17" y="72"/>
                  </a:lnTo>
                  <a:lnTo>
                    <a:pt x="26" y="72"/>
                  </a:lnTo>
                  <a:lnTo>
                    <a:pt x="33" y="73"/>
                  </a:lnTo>
                  <a:lnTo>
                    <a:pt x="41" y="72"/>
                  </a:lnTo>
                  <a:lnTo>
                    <a:pt x="49" y="72"/>
                  </a:lnTo>
                  <a:lnTo>
                    <a:pt x="57" y="69"/>
                  </a:lnTo>
                  <a:lnTo>
                    <a:pt x="64" y="66"/>
                  </a:lnTo>
                  <a:lnTo>
                    <a:pt x="77" y="59"/>
                  </a:lnTo>
                  <a:lnTo>
                    <a:pt x="89" y="50"/>
                  </a:lnTo>
                  <a:lnTo>
                    <a:pt x="99" y="39"/>
                  </a:lnTo>
                  <a:lnTo>
                    <a:pt x="106" y="25"/>
                  </a:lnTo>
                  <a:lnTo>
                    <a:pt x="109" y="17"/>
                  </a:lnTo>
                  <a:lnTo>
                    <a:pt x="110" y="10"/>
                  </a:lnTo>
                  <a:lnTo>
                    <a:pt x="112" y="3"/>
                  </a:lnTo>
                  <a:lnTo>
                    <a:pt x="112" y="0"/>
                  </a:lnTo>
                  <a:lnTo>
                    <a:pt x="112" y="0"/>
                  </a:lnTo>
                  <a:lnTo>
                    <a:pt x="112" y="0"/>
                  </a:lnTo>
                  <a:lnTo>
                    <a:pt x="112" y="0"/>
                  </a:lnTo>
                  <a:lnTo>
                    <a:pt x="112" y="0"/>
                  </a:lnTo>
                  <a:lnTo>
                    <a:pt x="112" y="0"/>
                  </a:lnTo>
                  <a:lnTo>
                    <a:pt x="112" y="0"/>
                  </a:lnTo>
                  <a:lnTo>
                    <a:pt x="112" y="0"/>
                  </a:lnTo>
                  <a:lnTo>
                    <a:pt x="112" y="0"/>
                  </a:lnTo>
                  <a:lnTo>
                    <a:pt x="110" y="3"/>
                  </a:lnTo>
                  <a:lnTo>
                    <a:pt x="110" y="10"/>
                  </a:lnTo>
                  <a:lnTo>
                    <a:pt x="108" y="17"/>
                  </a:lnTo>
                  <a:lnTo>
                    <a:pt x="105" y="25"/>
                  </a:lnTo>
                  <a:lnTo>
                    <a:pt x="97" y="37"/>
                  </a:lnTo>
                  <a:lnTo>
                    <a:pt x="89" y="49"/>
                  </a:lnTo>
                  <a:lnTo>
                    <a:pt x="77" y="59"/>
                  </a:lnTo>
                  <a:lnTo>
                    <a:pt x="64" y="66"/>
                  </a:lnTo>
                  <a:lnTo>
                    <a:pt x="57" y="69"/>
                  </a:lnTo>
                  <a:lnTo>
                    <a:pt x="49" y="71"/>
                  </a:lnTo>
                  <a:lnTo>
                    <a:pt x="41" y="72"/>
                  </a:lnTo>
                  <a:lnTo>
                    <a:pt x="33" y="72"/>
                  </a:lnTo>
                  <a:lnTo>
                    <a:pt x="26" y="72"/>
                  </a:lnTo>
                  <a:lnTo>
                    <a:pt x="17" y="71"/>
                  </a:lnTo>
                  <a:lnTo>
                    <a:pt x="10" y="69"/>
                  </a:lnTo>
                  <a:lnTo>
                    <a:pt x="3" y="66"/>
                  </a:lnTo>
                  <a:lnTo>
                    <a:pt x="0" y="65"/>
                  </a:lnTo>
                  <a:lnTo>
                    <a:pt x="1" y="65"/>
                  </a:lnTo>
                  <a:lnTo>
                    <a:pt x="1" y="65"/>
                  </a:lnTo>
                  <a:lnTo>
                    <a:pt x="1" y="65"/>
                  </a:lnTo>
                  <a:lnTo>
                    <a:pt x="1" y="65"/>
                  </a:lnTo>
                  <a:lnTo>
                    <a:pt x="1" y="65"/>
                  </a:lnTo>
                  <a:lnTo>
                    <a:pt x="1" y="66"/>
                  </a:lnTo>
                  <a:lnTo>
                    <a:pt x="1" y="66"/>
                  </a:lnTo>
                  <a:lnTo>
                    <a:pt x="1"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3" name="Freeform 1953"/>
            <p:cNvSpPr>
              <a:spLocks/>
            </p:cNvSpPr>
            <p:nvPr/>
          </p:nvSpPr>
          <p:spPr bwMode="auto">
            <a:xfrm>
              <a:off x="3824" y="2575"/>
              <a:ext cx="112" cy="73"/>
            </a:xfrm>
            <a:custGeom>
              <a:avLst/>
              <a:gdLst>
                <a:gd name="T0" fmla="*/ 0 w 112"/>
                <a:gd name="T1" fmla="*/ 66 h 73"/>
                <a:gd name="T2" fmla="*/ 3 w 112"/>
                <a:gd name="T3" fmla="*/ 67 h 73"/>
                <a:gd name="T4" fmla="*/ 10 w 112"/>
                <a:gd name="T5" fmla="*/ 70 h 73"/>
                <a:gd name="T6" fmla="*/ 17 w 112"/>
                <a:gd name="T7" fmla="*/ 72 h 73"/>
                <a:gd name="T8" fmla="*/ 26 w 112"/>
                <a:gd name="T9" fmla="*/ 73 h 73"/>
                <a:gd name="T10" fmla="*/ 33 w 112"/>
                <a:gd name="T11" fmla="*/ 73 h 73"/>
                <a:gd name="T12" fmla="*/ 41 w 112"/>
                <a:gd name="T13" fmla="*/ 73 h 73"/>
                <a:gd name="T14" fmla="*/ 49 w 112"/>
                <a:gd name="T15" fmla="*/ 72 h 73"/>
                <a:gd name="T16" fmla="*/ 57 w 112"/>
                <a:gd name="T17" fmla="*/ 70 h 73"/>
                <a:gd name="T18" fmla="*/ 64 w 112"/>
                <a:gd name="T19" fmla="*/ 67 h 73"/>
                <a:gd name="T20" fmla="*/ 77 w 112"/>
                <a:gd name="T21" fmla="*/ 60 h 73"/>
                <a:gd name="T22" fmla="*/ 89 w 112"/>
                <a:gd name="T23" fmla="*/ 50 h 73"/>
                <a:gd name="T24" fmla="*/ 97 w 112"/>
                <a:gd name="T25" fmla="*/ 38 h 73"/>
                <a:gd name="T26" fmla="*/ 105 w 112"/>
                <a:gd name="T27" fmla="*/ 26 h 73"/>
                <a:gd name="T28" fmla="*/ 108 w 112"/>
                <a:gd name="T29" fmla="*/ 18 h 73"/>
                <a:gd name="T30" fmla="*/ 110 w 112"/>
                <a:gd name="T31" fmla="*/ 11 h 73"/>
                <a:gd name="T32" fmla="*/ 110 w 112"/>
                <a:gd name="T33" fmla="*/ 4 h 73"/>
                <a:gd name="T34" fmla="*/ 112 w 112"/>
                <a:gd name="T35" fmla="*/ 1 h 73"/>
                <a:gd name="T36" fmla="*/ 110 w 112"/>
                <a:gd name="T37" fmla="*/ 0 h 73"/>
                <a:gd name="T38" fmla="*/ 110 w 112"/>
                <a:gd name="T39" fmla="*/ 0 h 73"/>
                <a:gd name="T40" fmla="*/ 110 w 112"/>
                <a:gd name="T41" fmla="*/ 0 h 73"/>
                <a:gd name="T42" fmla="*/ 110 w 112"/>
                <a:gd name="T43" fmla="*/ 0 h 73"/>
                <a:gd name="T44" fmla="*/ 110 w 112"/>
                <a:gd name="T45" fmla="*/ 0 h 73"/>
                <a:gd name="T46" fmla="*/ 110 w 112"/>
                <a:gd name="T47" fmla="*/ 0 h 73"/>
                <a:gd name="T48" fmla="*/ 110 w 112"/>
                <a:gd name="T49" fmla="*/ 0 h 73"/>
                <a:gd name="T50" fmla="*/ 110 w 112"/>
                <a:gd name="T51" fmla="*/ 0 h 73"/>
                <a:gd name="T52" fmla="*/ 109 w 112"/>
                <a:gd name="T53" fmla="*/ 11 h 73"/>
                <a:gd name="T54" fmla="*/ 105 w 112"/>
                <a:gd name="T55" fmla="*/ 26 h 73"/>
                <a:gd name="T56" fmla="*/ 97 w 112"/>
                <a:gd name="T57" fmla="*/ 38 h 73"/>
                <a:gd name="T58" fmla="*/ 89 w 112"/>
                <a:gd name="T59" fmla="*/ 50 h 73"/>
                <a:gd name="T60" fmla="*/ 77 w 112"/>
                <a:gd name="T61" fmla="*/ 60 h 73"/>
                <a:gd name="T62" fmla="*/ 63 w 112"/>
                <a:gd name="T63" fmla="*/ 67 h 73"/>
                <a:gd name="T64" fmla="*/ 49 w 112"/>
                <a:gd name="T65" fmla="*/ 72 h 73"/>
                <a:gd name="T66" fmla="*/ 33 w 112"/>
                <a:gd name="T67" fmla="*/ 73 h 73"/>
                <a:gd name="T68" fmla="*/ 17 w 112"/>
                <a:gd name="T69" fmla="*/ 72 h 73"/>
                <a:gd name="T70" fmla="*/ 3 w 112"/>
                <a:gd name="T71" fmla="*/ 67 h 73"/>
                <a:gd name="T72" fmla="*/ 0 w 112"/>
                <a:gd name="T73" fmla="*/ 64 h 73"/>
                <a:gd name="T74" fmla="*/ 0 w 112"/>
                <a:gd name="T75" fmla="*/ 66 h 73"/>
                <a:gd name="T76" fmla="*/ 0 w 112"/>
                <a:gd name="T77" fmla="*/ 66 h 73"/>
                <a:gd name="T78" fmla="*/ 0 w 112"/>
                <a:gd name="T79" fmla="*/ 66 h 73"/>
                <a:gd name="T80" fmla="*/ 0 w 112"/>
                <a:gd name="T81" fmla="*/ 66 h 73"/>
                <a:gd name="T82" fmla="*/ 0 w 112"/>
                <a:gd name="T83" fmla="*/ 66 h 73"/>
                <a:gd name="T84" fmla="*/ 0 w 112"/>
                <a:gd name="T85" fmla="*/ 66 h 73"/>
                <a:gd name="T86" fmla="*/ 0 w 112"/>
                <a:gd name="T87" fmla="*/ 66 h 73"/>
                <a:gd name="T88" fmla="*/ 0 w 112"/>
                <a:gd name="T8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73">
                  <a:moveTo>
                    <a:pt x="0" y="66"/>
                  </a:moveTo>
                  <a:lnTo>
                    <a:pt x="3" y="67"/>
                  </a:lnTo>
                  <a:lnTo>
                    <a:pt x="10" y="70"/>
                  </a:lnTo>
                  <a:lnTo>
                    <a:pt x="17" y="72"/>
                  </a:lnTo>
                  <a:lnTo>
                    <a:pt x="26" y="73"/>
                  </a:lnTo>
                  <a:lnTo>
                    <a:pt x="33" y="73"/>
                  </a:lnTo>
                  <a:lnTo>
                    <a:pt x="41" y="73"/>
                  </a:lnTo>
                  <a:lnTo>
                    <a:pt x="49" y="72"/>
                  </a:lnTo>
                  <a:lnTo>
                    <a:pt x="57" y="70"/>
                  </a:lnTo>
                  <a:lnTo>
                    <a:pt x="64" y="67"/>
                  </a:lnTo>
                  <a:lnTo>
                    <a:pt x="77" y="60"/>
                  </a:lnTo>
                  <a:lnTo>
                    <a:pt x="89" y="50"/>
                  </a:lnTo>
                  <a:lnTo>
                    <a:pt x="97" y="38"/>
                  </a:lnTo>
                  <a:lnTo>
                    <a:pt x="105" y="26"/>
                  </a:lnTo>
                  <a:lnTo>
                    <a:pt x="108" y="18"/>
                  </a:lnTo>
                  <a:lnTo>
                    <a:pt x="110" y="11"/>
                  </a:lnTo>
                  <a:lnTo>
                    <a:pt x="110" y="4"/>
                  </a:lnTo>
                  <a:lnTo>
                    <a:pt x="112" y="1"/>
                  </a:lnTo>
                  <a:lnTo>
                    <a:pt x="110" y="0"/>
                  </a:lnTo>
                  <a:lnTo>
                    <a:pt x="110" y="0"/>
                  </a:lnTo>
                  <a:lnTo>
                    <a:pt x="110" y="0"/>
                  </a:lnTo>
                  <a:lnTo>
                    <a:pt x="110" y="0"/>
                  </a:lnTo>
                  <a:lnTo>
                    <a:pt x="110" y="0"/>
                  </a:lnTo>
                  <a:lnTo>
                    <a:pt x="110" y="0"/>
                  </a:lnTo>
                  <a:lnTo>
                    <a:pt x="110" y="0"/>
                  </a:lnTo>
                  <a:lnTo>
                    <a:pt x="110" y="0"/>
                  </a:lnTo>
                  <a:lnTo>
                    <a:pt x="109" y="11"/>
                  </a:lnTo>
                  <a:lnTo>
                    <a:pt x="105" y="26"/>
                  </a:lnTo>
                  <a:lnTo>
                    <a:pt x="97" y="38"/>
                  </a:lnTo>
                  <a:lnTo>
                    <a:pt x="89" y="50"/>
                  </a:lnTo>
                  <a:lnTo>
                    <a:pt x="77" y="60"/>
                  </a:lnTo>
                  <a:lnTo>
                    <a:pt x="63" y="67"/>
                  </a:lnTo>
                  <a:lnTo>
                    <a:pt x="49" y="72"/>
                  </a:lnTo>
                  <a:lnTo>
                    <a:pt x="33" y="73"/>
                  </a:lnTo>
                  <a:lnTo>
                    <a:pt x="17" y="72"/>
                  </a:lnTo>
                  <a:lnTo>
                    <a:pt x="3" y="67"/>
                  </a:lnTo>
                  <a:lnTo>
                    <a:pt x="0" y="64"/>
                  </a:lnTo>
                  <a:lnTo>
                    <a:pt x="0" y="66"/>
                  </a:lnTo>
                  <a:lnTo>
                    <a:pt x="0" y="66"/>
                  </a:lnTo>
                  <a:lnTo>
                    <a:pt x="0" y="66"/>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4" name="Freeform 1954"/>
            <p:cNvSpPr>
              <a:spLocks/>
            </p:cNvSpPr>
            <p:nvPr/>
          </p:nvSpPr>
          <p:spPr bwMode="auto">
            <a:xfrm>
              <a:off x="3824" y="2573"/>
              <a:ext cx="110" cy="75"/>
            </a:xfrm>
            <a:custGeom>
              <a:avLst/>
              <a:gdLst>
                <a:gd name="T0" fmla="*/ 0 w 110"/>
                <a:gd name="T1" fmla="*/ 66 h 75"/>
                <a:gd name="T2" fmla="*/ 3 w 110"/>
                <a:gd name="T3" fmla="*/ 69 h 75"/>
                <a:gd name="T4" fmla="*/ 17 w 110"/>
                <a:gd name="T5" fmla="*/ 74 h 75"/>
                <a:gd name="T6" fmla="*/ 33 w 110"/>
                <a:gd name="T7" fmla="*/ 75 h 75"/>
                <a:gd name="T8" fmla="*/ 49 w 110"/>
                <a:gd name="T9" fmla="*/ 74 h 75"/>
                <a:gd name="T10" fmla="*/ 63 w 110"/>
                <a:gd name="T11" fmla="*/ 69 h 75"/>
                <a:gd name="T12" fmla="*/ 77 w 110"/>
                <a:gd name="T13" fmla="*/ 62 h 75"/>
                <a:gd name="T14" fmla="*/ 89 w 110"/>
                <a:gd name="T15" fmla="*/ 52 h 75"/>
                <a:gd name="T16" fmla="*/ 97 w 110"/>
                <a:gd name="T17" fmla="*/ 40 h 75"/>
                <a:gd name="T18" fmla="*/ 105 w 110"/>
                <a:gd name="T19" fmla="*/ 28 h 75"/>
                <a:gd name="T20" fmla="*/ 109 w 110"/>
                <a:gd name="T21" fmla="*/ 13 h 75"/>
                <a:gd name="T22" fmla="*/ 110 w 110"/>
                <a:gd name="T23" fmla="*/ 2 h 75"/>
                <a:gd name="T24" fmla="*/ 110 w 110"/>
                <a:gd name="T25" fmla="*/ 2 h 75"/>
                <a:gd name="T26" fmla="*/ 110 w 110"/>
                <a:gd name="T27" fmla="*/ 2 h 75"/>
                <a:gd name="T28" fmla="*/ 110 w 110"/>
                <a:gd name="T29" fmla="*/ 2 h 75"/>
                <a:gd name="T30" fmla="*/ 110 w 110"/>
                <a:gd name="T31" fmla="*/ 0 h 75"/>
                <a:gd name="T32" fmla="*/ 110 w 110"/>
                <a:gd name="T33" fmla="*/ 0 h 75"/>
                <a:gd name="T34" fmla="*/ 110 w 110"/>
                <a:gd name="T35" fmla="*/ 0 h 75"/>
                <a:gd name="T36" fmla="*/ 110 w 110"/>
                <a:gd name="T37" fmla="*/ 0 h 75"/>
                <a:gd name="T38" fmla="*/ 110 w 110"/>
                <a:gd name="T39" fmla="*/ 0 h 75"/>
                <a:gd name="T40" fmla="*/ 109 w 110"/>
                <a:gd name="T41" fmla="*/ 13 h 75"/>
                <a:gd name="T42" fmla="*/ 105 w 110"/>
                <a:gd name="T43" fmla="*/ 28 h 75"/>
                <a:gd name="T44" fmla="*/ 97 w 110"/>
                <a:gd name="T45" fmla="*/ 40 h 75"/>
                <a:gd name="T46" fmla="*/ 87 w 110"/>
                <a:gd name="T47" fmla="*/ 52 h 75"/>
                <a:gd name="T48" fmla="*/ 76 w 110"/>
                <a:gd name="T49" fmla="*/ 61 h 75"/>
                <a:gd name="T50" fmla="*/ 63 w 110"/>
                <a:gd name="T51" fmla="*/ 68 h 75"/>
                <a:gd name="T52" fmla="*/ 49 w 110"/>
                <a:gd name="T53" fmla="*/ 72 h 75"/>
                <a:gd name="T54" fmla="*/ 33 w 110"/>
                <a:gd name="T55" fmla="*/ 75 h 75"/>
                <a:gd name="T56" fmla="*/ 18 w 110"/>
                <a:gd name="T57" fmla="*/ 72 h 75"/>
                <a:gd name="T58" fmla="*/ 3 w 110"/>
                <a:gd name="T59" fmla="*/ 68 h 75"/>
                <a:gd name="T60" fmla="*/ 0 w 110"/>
                <a:gd name="T61" fmla="*/ 66 h 75"/>
                <a:gd name="T62" fmla="*/ 0 w 110"/>
                <a:gd name="T63" fmla="*/ 66 h 75"/>
                <a:gd name="T64" fmla="*/ 0 w 110"/>
                <a:gd name="T65" fmla="*/ 66 h 75"/>
                <a:gd name="T66" fmla="*/ 0 w 110"/>
                <a:gd name="T67" fmla="*/ 66 h 75"/>
                <a:gd name="T68" fmla="*/ 0 w 110"/>
                <a:gd name="T69" fmla="*/ 66 h 75"/>
                <a:gd name="T70" fmla="*/ 0 w 110"/>
                <a:gd name="T71" fmla="*/ 66 h 75"/>
                <a:gd name="T72" fmla="*/ 0 w 110"/>
                <a:gd name="T73" fmla="*/ 66 h 75"/>
                <a:gd name="T74" fmla="*/ 0 w 110"/>
                <a:gd name="T75" fmla="*/ 66 h 75"/>
                <a:gd name="T76" fmla="*/ 0 w 110"/>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75">
                  <a:moveTo>
                    <a:pt x="0" y="66"/>
                  </a:moveTo>
                  <a:lnTo>
                    <a:pt x="3" y="69"/>
                  </a:lnTo>
                  <a:lnTo>
                    <a:pt x="17" y="74"/>
                  </a:lnTo>
                  <a:lnTo>
                    <a:pt x="33" y="75"/>
                  </a:lnTo>
                  <a:lnTo>
                    <a:pt x="49" y="74"/>
                  </a:lnTo>
                  <a:lnTo>
                    <a:pt x="63" y="69"/>
                  </a:lnTo>
                  <a:lnTo>
                    <a:pt x="77" y="62"/>
                  </a:lnTo>
                  <a:lnTo>
                    <a:pt x="89" y="52"/>
                  </a:lnTo>
                  <a:lnTo>
                    <a:pt x="97" y="40"/>
                  </a:lnTo>
                  <a:lnTo>
                    <a:pt x="105" y="28"/>
                  </a:lnTo>
                  <a:lnTo>
                    <a:pt x="109" y="13"/>
                  </a:lnTo>
                  <a:lnTo>
                    <a:pt x="110" y="2"/>
                  </a:lnTo>
                  <a:lnTo>
                    <a:pt x="110" y="2"/>
                  </a:lnTo>
                  <a:lnTo>
                    <a:pt x="110" y="2"/>
                  </a:lnTo>
                  <a:lnTo>
                    <a:pt x="110" y="2"/>
                  </a:lnTo>
                  <a:lnTo>
                    <a:pt x="110" y="0"/>
                  </a:lnTo>
                  <a:lnTo>
                    <a:pt x="110" y="0"/>
                  </a:lnTo>
                  <a:lnTo>
                    <a:pt x="110" y="0"/>
                  </a:lnTo>
                  <a:lnTo>
                    <a:pt x="110" y="0"/>
                  </a:lnTo>
                  <a:lnTo>
                    <a:pt x="110" y="0"/>
                  </a:lnTo>
                  <a:lnTo>
                    <a:pt x="109" y="13"/>
                  </a:lnTo>
                  <a:lnTo>
                    <a:pt x="105" y="28"/>
                  </a:lnTo>
                  <a:lnTo>
                    <a:pt x="97" y="40"/>
                  </a:lnTo>
                  <a:lnTo>
                    <a:pt x="87" y="52"/>
                  </a:lnTo>
                  <a:lnTo>
                    <a:pt x="76" y="61"/>
                  </a:lnTo>
                  <a:lnTo>
                    <a:pt x="63" y="68"/>
                  </a:lnTo>
                  <a:lnTo>
                    <a:pt x="49" y="72"/>
                  </a:lnTo>
                  <a:lnTo>
                    <a:pt x="33" y="75"/>
                  </a:lnTo>
                  <a:lnTo>
                    <a:pt x="18" y="72"/>
                  </a:lnTo>
                  <a:lnTo>
                    <a:pt x="3" y="68"/>
                  </a:lnTo>
                  <a:lnTo>
                    <a:pt x="0" y="66"/>
                  </a:lnTo>
                  <a:lnTo>
                    <a:pt x="0" y="66"/>
                  </a:lnTo>
                  <a:lnTo>
                    <a:pt x="0" y="66"/>
                  </a:lnTo>
                  <a:lnTo>
                    <a:pt x="0" y="66"/>
                  </a:lnTo>
                  <a:lnTo>
                    <a:pt x="0" y="66"/>
                  </a:lnTo>
                  <a:lnTo>
                    <a:pt x="0" y="66"/>
                  </a:lnTo>
                  <a:lnTo>
                    <a:pt x="0" y="66"/>
                  </a:lnTo>
                  <a:lnTo>
                    <a:pt x="0" y="66"/>
                  </a:lnTo>
                  <a:lnTo>
                    <a:pt x="0"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5" name="Freeform 1955"/>
            <p:cNvSpPr>
              <a:spLocks/>
            </p:cNvSpPr>
            <p:nvPr/>
          </p:nvSpPr>
          <p:spPr bwMode="auto">
            <a:xfrm>
              <a:off x="3822" y="2573"/>
              <a:ext cx="112" cy="75"/>
            </a:xfrm>
            <a:custGeom>
              <a:avLst/>
              <a:gdLst>
                <a:gd name="T0" fmla="*/ 2 w 112"/>
                <a:gd name="T1" fmla="*/ 66 h 75"/>
                <a:gd name="T2" fmla="*/ 5 w 112"/>
                <a:gd name="T3" fmla="*/ 68 h 75"/>
                <a:gd name="T4" fmla="*/ 20 w 112"/>
                <a:gd name="T5" fmla="*/ 72 h 75"/>
                <a:gd name="T6" fmla="*/ 35 w 112"/>
                <a:gd name="T7" fmla="*/ 75 h 75"/>
                <a:gd name="T8" fmla="*/ 51 w 112"/>
                <a:gd name="T9" fmla="*/ 72 h 75"/>
                <a:gd name="T10" fmla="*/ 65 w 112"/>
                <a:gd name="T11" fmla="*/ 68 h 75"/>
                <a:gd name="T12" fmla="*/ 78 w 112"/>
                <a:gd name="T13" fmla="*/ 61 h 75"/>
                <a:gd name="T14" fmla="*/ 89 w 112"/>
                <a:gd name="T15" fmla="*/ 52 h 75"/>
                <a:gd name="T16" fmla="*/ 99 w 112"/>
                <a:gd name="T17" fmla="*/ 40 h 75"/>
                <a:gd name="T18" fmla="*/ 107 w 112"/>
                <a:gd name="T19" fmla="*/ 28 h 75"/>
                <a:gd name="T20" fmla="*/ 111 w 112"/>
                <a:gd name="T21" fmla="*/ 13 h 75"/>
                <a:gd name="T22" fmla="*/ 112 w 112"/>
                <a:gd name="T23" fmla="*/ 0 h 75"/>
                <a:gd name="T24" fmla="*/ 112 w 112"/>
                <a:gd name="T25" fmla="*/ 0 h 75"/>
                <a:gd name="T26" fmla="*/ 112 w 112"/>
                <a:gd name="T27" fmla="*/ 0 h 75"/>
                <a:gd name="T28" fmla="*/ 112 w 112"/>
                <a:gd name="T29" fmla="*/ 0 h 75"/>
                <a:gd name="T30" fmla="*/ 112 w 112"/>
                <a:gd name="T31" fmla="*/ 0 h 75"/>
                <a:gd name="T32" fmla="*/ 112 w 112"/>
                <a:gd name="T33" fmla="*/ 0 h 75"/>
                <a:gd name="T34" fmla="*/ 112 w 112"/>
                <a:gd name="T35" fmla="*/ 0 h 75"/>
                <a:gd name="T36" fmla="*/ 111 w 112"/>
                <a:gd name="T37" fmla="*/ 0 h 75"/>
                <a:gd name="T38" fmla="*/ 111 w 112"/>
                <a:gd name="T39" fmla="*/ 0 h 75"/>
                <a:gd name="T40" fmla="*/ 111 w 112"/>
                <a:gd name="T41" fmla="*/ 13 h 75"/>
                <a:gd name="T42" fmla="*/ 105 w 112"/>
                <a:gd name="T43" fmla="*/ 28 h 75"/>
                <a:gd name="T44" fmla="*/ 99 w 112"/>
                <a:gd name="T45" fmla="*/ 40 h 75"/>
                <a:gd name="T46" fmla="*/ 89 w 112"/>
                <a:gd name="T47" fmla="*/ 52 h 75"/>
                <a:gd name="T48" fmla="*/ 78 w 112"/>
                <a:gd name="T49" fmla="*/ 61 h 75"/>
                <a:gd name="T50" fmla="*/ 65 w 112"/>
                <a:gd name="T51" fmla="*/ 68 h 75"/>
                <a:gd name="T52" fmla="*/ 51 w 112"/>
                <a:gd name="T53" fmla="*/ 72 h 75"/>
                <a:gd name="T54" fmla="*/ 35 w 112"/>
                <a:gd name="T55" fmla="*/ 74 h 75"/>
                <a:gd name="T56" fmla="*/ 20 w 112"/>
                <a:gd name="T57" fmla="*/ 72 h 75"/>
                <a:gd name="T58" fmla="*/ 6 w 112"/>
                <a:gd name="T59" fmla="*/ 68 h 75"/>
                <a:gd name="T60" fmla="*/ 0 w 112"/>
                <a:gd name="T61" fmla="*/ 65 h 75"/>
                <a:gd name="T62" fmla="*/ 0 w 112"/>
                <a:gd name="T63" fmla="*/ 65 h 75"/>
                <a:gd name="T64" fmla="*/ 0 w 112"/>
                <a:gd name="T65" fmla="*/ 65 h 75"/>
                <a:gd name="T66" fmla="*/ 0 w 112"/>
                <a:gd name="T67" fmla="*/ 65 h 75"/>
                <a:gd name="T68" fmla="*/ 0 w 112"/>
                <a:gd name="T69" fmla="*/ 66 h 75"/>
                <a:gd name="T70" fmla="*/ 2 w 112"/>
                <a:gd name="T71" fmla="*/ 66 h 75"/>
                <a:gd name="T72" fmla="*/ 2 w 112"/>
                <a:gd name="T73" fmla="*/ 66 h 75"/>
                <a:gd name="T74" fmla="*/ 2 w 112"/>
                <a:gd name="T75" fmla="*/ 66 h 75"/>
                <a:gd name="T76" fmla="*/ 2 w 112"/>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5">
                  <a:moveTo>
                    <a:pt x="2" y="66"/>
                  </a:moveTo>
                  <a:lnTo>
                    <a:pt x="5" y="68"/>
                  </a:lnTo>
                  <a:lnTo>
                    <a:pt x="20" y="72"/>
                  </a:lnTo>
                  <a:lnTo>
                    <a:pt x="35" y="75"/>
                  </a:lnTo>
                  <a:lnTo>
                    <a:pt x="51" y="72"/>
                  </a:lnTo>
                  <a:lnTo>
                    <a:pt x="65" y="68"/>
                  </a:lnTo>
                  <a:lnTo>
                    <a:pt x="78" y="61"/>
                  </a:lnTo>
                  <a:lnTo>
                    <a:pt x="89" y="52"/>
                  </a:lnTo>
                  <a:lnTo>
                    <a:pt x="99" y="40"/>
                  </a:lnTo>
                  <a:lnTo>
                    <a:pt x="107" y="28"/>
                  </a:lnTo>
                  <a:lnTo>
                    <a:pt x="111" y="13"/>
                  </a:lnTo>
                  <a:lnTo>
                    <a:pt x="112" y="0"/>
                  </a:lnTo>
                  <a:lnTo>
                    <a:pt x="112" y="0"/>
                  </a:lnTo>
                  <a:lnTo>
                    <a:pt x="112" y="0"/>
                  </a:lnTo>
                  <a:lnTo>
                    <a:pt x="112" y="0"/>
                  </a:lnTo>
                  <a:lnTo>
                    <a:pt x="112" y="0"/>
                  </a:lnTo>
                  <a:lnTo>
                    <a:pt x="112" y="0"/>
                  </a:lnTo>
                  <a:lnTo>
                    <a:pt x="112" y="0"/>
                  </a:lnTo>
                  <a:lnTo>
                    <a:pt x="111" y="0"/>
                  </a:lnTo>
                  <a:lnTo>
                    <a:pt x="111" y="0"/>
                  </a:lnTo>
                  <a:lnTo>
                    <a:pt x="111" y="13"/>
                  </a:lnTo>
                  <a:lnTo>
                    <a:pt x="105" y="28"/>
                  </a:lnTo>
                  <a:lnTo>
                    <a:pt x="99" y="40"/>
                  </a:lnTo>
                  <a:lnTo>
                    <a:pt x="89" y="52"/>
                  </a:lnTo>
                  <a:lnTo>
                    <a:pt x="78" y="61"/>
                  </a:lnTo>
                  <a:lnTo>
                    <a:pt x="65" y="68"/>
                  </a:lnTo>
                  <a:lnTo>
                    <a:pt x="51" y="72"/>
                  </a:lnTo>
                  <a:lnTo>
                    <a:pt x="35" y="74"/>
                  </a:lnTo>
                  <a:lnTo>
                    <a:pt x="20" y="72"/>
                  </a:lnTo>
                  <a:lnTo>
                    <a:pt x="6" y="68"/>
                  </a:lnTo>
                  <a:lnTo>
                    <a:pt x="0" y="65"/>
                  </a:lnTo>
                  <a:lnTo>
                    <a:pt x="0" y="65"/>
                  </a:lnTo>
                  <a:lnTo>
                    <a:pt x="0" y="65"/>
                  </a:lnTo>
                  <a:lnTo>
                    <a:pt x="0" y="65"/>
                  </a:lnTo>
                  <a:lnTo>
                    <a:pt x="0" y="66"/>
                  </a:lnTo>
                  <a:lnTo>
                    <a:pt x="2" y="66"/>
                  </a:lnTo>
                  <a:lnTo>
                    <a:pt x="2" y="66"/>
                  </a:lnTo>
                  <a:lnTo>
                    <a:pt x="2" y="66"/>
                  </a:lnTo>
                  <a:lnTo>
                    <a:pt x="2"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6" name="Freeform 1956"/>
            <p:cNvSpPr>
              <a:spLocks/>
            </p:cNvSpPr>
            <p:nvPr/>
          </p:nvSpPr>
          <p:spPr bwMode="auto">
            <a:xfrm>
              <a:off x="3822" y="2572"/>
              <a:ext cx="111" cy="75"/>
            </a:xfrm>
            <a:custGeom>
              <a:avLst/>
              <a:gdLst>
                <a:gd name="T0" fmla="*/ 0 w 111"/>
                <a:gd name="T1" fmla="*/ 66 h 75"/>
                <a:gd name="T2" fmla="*/ 6 w 111"/>
                <a:gd name="T3" fmla="*/ 69 h 75"/>
                <a:gd name="T4" fmla="*/ 20 w 111"/>
                <a:gd name="T5" fmla="*/ 73 h 75"/>
                <a:gd name="T6" fmla="*/ 35 w 111"/>
                <a:gd name="T7" fmla="*/ 75 h 75"/>
                <a:gd name="T8" fmla="*/ 51 w 111"/>
                <a:gd name="T9" fmla="*/ 73 h 75"/>
                <a:gd name="T10" fmla="*/ 65 w 111"/>
                <a:gd name="T11" fmla="*/ 69 h 75"/>
                <a:gd name="T12" fmla="*/ 78 w 111"/>
                <a:gd name="T13" fmla="*/ 62 h 75"/>
                <a:gd name="T14" fmla="*/ 89 w 111"/>
                <a:gd name="T15" fmla="*/ 53 h 75"/>
                <a:gd name="T16" fmla="*/ 99 w 111"/>
                <a:gd name="T17" fmla="*/ 41 h 75"/>
                <a:gd name="T18" fmla="*/ 105 w 111"/>
                <a:gd name="T19" fmla="*/ 29 h 75"/>
                <a:gd name="T20" fmla="*/ 111 w 111"/>
                <a:gd name="T21" fmla="*/ 14 h 75"/>
                <a:gd name="T22" fmla="*/ 111 w 111"/>
                <a:gd name="T23" fmla="*/ 1 h 75"/>
                <a:gd name="T24" fmla="*/ 111 w 111"/>
                <a:gd name="T25" fmla="*/ 1 h 75"/>
                <a:gd name="T26" fmla="*/ 111 w 111"/>
                <a:gd name="T27" fmla="*/ 1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0 w 111"/>
                <a:gd name="T41" fmla="*/ 14 h 75"/>
                <a:gd name="T42" fmla="*/ 105 w 111"/>
                <a:gd name="T43" fmla="*/ 29 h 75"/>
                <a:gd name="T44" fmla="*/ 98 w 111"/>
                <a:gd name="T45" fmla="*/ 41 h 75"/>
                <a:gd name="T46" fmla="*/ 89 w 111"/>
                <a:gd name="T47" fmla="*/ 52 h 75"/>
                <a:gd name="T48" fmla="*/ 78 w 111"/>
                <a:gd name="T49" fmla="*/ 62 h 75"/>
                <a:gd name="T50" fmla="*/ 65 w 111"/>
                <a:gd name="T51" fmla="*/ 69 h 75"/>
                <a:gd name="T52" fmla="*/ 51 w 111"/>
                <a:gd name="T53" fmla="*/ 73 h 75"/>
                <a:gd name="T54" fmla="*/ 35 w 111"/>
                <a:gd name="T55" fmla="*/ 75 h 75"/>
                <a:gd name="T56" fmla="*/ 20 w 111"/>
                <a:gd name="T57" fmla="*/ 73 h 75"/>
                <a:gd name="T58" fmla="*/ 6 w 111"/>
                <a:gd name="T59" fmla="*/ 69 h 75"/>
                <a:gd name="T60" fmla="*/ 0 w 111"/>
                <a:gd name="T61" fmla="*/ 66 h 75"/>
                <a:gd name="T62" fmla="*/ 0 w 111"/>
                <a:gd name="T63" fmla="*/ 66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6" y="69"/>
                  </a:lnTo>
                  <a:lnTo>
                    <a:pt x="20" y="73"/>
                  </a:lnTo>
                  <a:lnTo>
                    <a:pt x="35" y="75"/>
                  </a:lnTo>
                  <a:lnTo>
                    <a:pt x="51" y="73"/>
                  </a:lnTo>
                  <a:lnTo>
                    <a:pt x="65" y="69"/>
                  </a:lnTo>
                  <a:lnTo>
                    <a:pt x="78" y="62"/>
                  </a:lnTo>
                  <a:lnTo>
                    <a:pt x="89" y="53"/>
                  </a:lnTo>
                  <a:lnTo>
                    <a:pt x="99" y="41"/>
                  </a:lnTo>
                  <a:lnTo>
                    <a:pt x="105" y="29"/>
                  </a:lnTo>
                  <a:lnTo>
                    <a:pt x="111" y="14"/>
                  </a:lnTo>
                  <a:lnTo>
                    <a:pt x="111" y="1"/>
                  </a:lnTo>
                  <a:lnTo>
                    <a:pt x="111" y="1"/>
                  </a:lnTo>
                  <a:lnTo>
                    <a:pt x="111" y="1"/>
                  </a:lnTo>
                  <a:lnTo>
                    <a:pt x="111" y="0"/>
                  </a:lnTo>
                  <a:lnTo>
                    <a:pt x="111" y="0"/>
                  </a:lnTo>
                  <a:lnTo>
                    <a:pt x="111" y="0"/>
                  </a:lnTo>
                  <a:lnTo>
                    <a:pt x="111" y="0"/>
                  </a:lnTo>
                  <a:lnTo>
                    <a:pt x="111" y="0"/>
                  </a:lnTo>
                  <a:lnTo>
                    <a:pt x="111" y="0"/>
                  </a:lnTo>
                  <a:lnTo>
                    <a:pt x="110" y="14"/>
                  </a:lnTo>
                  <a:lnTo>
                    <a:pt x="105" y="29"/>
                  </a:lnTo>
                  <a:lnTo>
                    <a:pt x="98" y="41"/>
                  </a:lnTo>
                  <a:lnTo>
                    <a:pt x="89" y="52"/>
                  </a:lnTo>
                  <a:lnTo>
                    <a:pt x="78" y="62"/>
                  </a:lnTo>
                  <a:lnTo>
                    <a:pt x="65" y="69"/>
                  </a:lnTo>
                  <a:lnTo>
                    <a:pt x="51" y="73"/>
                  </a:lnTo>
                  <a:lnTo>
                    <a:pt x="35" y="75"/>
                  </a:lnTo>
                  <a:lnTo>
                    <a:pt x="20" y="73"/>
                  </a:lnTo>
                  <a:lnTo>
                    <a:pt x="6" y="69"/>
                  </a:lnTo>
                  <a:lnTo>
                    <a:pt x="0" y="66"/>
                  </a:lnTo>
                  <a:lnTo>
                    <a:pt x="0" y="66"/>
                  </a:lnTo>
                  <a:lnTo>
                    <a:pt x="0" y="66"/>
                  </a:lnTo>
                  <a:lnTo>
                    <a:pt x="0" y="66"/>
                  </a:lnTo>
                  <a:lnTo>
                    <a:pt x="0" y="66"/>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7" name="Freeform 1957"/>
            <p:cNvSpPr>
              <a:spLocks/>
            </p:cNvSpPr>
            <p:nvPr/>
          </p:nvSpPr>
          <p:spPr bwMode="auto">
            <a:xfrm>
              <a:off x="3822" y="2572"/>
              <a:ext cx="111" cy="75"/>
            </a:xfrm>
            <a:custGeom>
              <a:avLst/>
              <a:gdLst>
                <a:gd name="T0" fmla="*/ 0 w 111"/>
                <a:gd name="T1" fmla="*/ 66 h 75"/>
                <a:gd name="T2" fmla="*/ 6 w 111"/>
                <a:gd name="T3" fmla="*/ 69 h 75"/>
                <a:gd name="T4" fmla="*/ 20 w 111"/>
                <a:gd name="T5" fmla="*/ 73 h 75"/>
                <a:gd name="T6" fmla="*/ 35 w 111"/>
                <a:gd name="T7" fmla="*/ 75 h 75"/>
                <a:gd name="T8" fmla="*/ 51 w 111"/>
                <a:gd name="T9" fmla="*/ 73 h 75"/>
                <a:gd name="T10" fmla="*/ 65 w 111"/>
                <a:gd name="T11" fmla="*/ 69 h 75"/>
                <a:gd name="T12" fmla="*/ 78 w 111"/>
                <a:gd name="T13" fmla="*/ 62 h 75"/>
                <a:gd name="T14" fmla="*/ 89 w 111"/>
                <a:gd name="T15" fmla="*/ 52 h 75"/>
                <a:gd name="T16" fmla="*/ 98 w 111"/>
                <a:gd name="T17" fmla="*/ 41 h 75"/>
                <a:gd name="T18" fmla="*/ 105 w 111"/>
                <a:gd name="T19" fmla="*/ 29 h 75"/>
                <a:gd name="T20" fmla="*/ 110 w 111"/>
                <a:gd name="T21" fmla="*/ 14 h 75"/>
                <a:gd name="T22" fmla="*/ 111 w 111"/>
                <a:gd name="T23" fmla="*/ 0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0 w 111"/>
                <a:gd name="T41" fmla="*/ 14 h 75"/>
                <a:gd name="T42" fmla="*/ 105 w 111"/>
                <a:gd name="T43" fmla="*/ 27 h 75"/>
                <a:gd name="T44" fmla="*/ 98 w 111"/>
                <a:gd name="T45" fmla="*/ 40 h 75"/>
                <a:gd name="T46" fmla="*/ 89 w 111"/>
                <a:gd name="T47" fmla="*/ 52 h 75"/>
                <a:gd name="T48" fmla="*/ 78 w 111"/>
                <a:gd name="T49" fmla="*/ 62 h 75"/>
                <a:gd name="T50" fmla="*/ 65 w 111"/>
                <a:gd name="T51" fmla="*/ 67 h 75"/>
                <a:gd name="T52" fmla="*/ 51 w 111"/>
                <a:gd name="T53" fmla="*/ 72 h 75"/>
                <a:gd name="T54" fmla="*/ 35 w 111"/>
                <a:gd name="T55" fmla="*/ 75 h 75"/>
                <a:gd name="T56" fmla="*/ 20 w 111"/>
                <a:gd name="T57" fmla="*/ 72 h 75"/>
                <a:gd name="T58" fmla="*/ 6 w 111"/>
                <a:gd name="T59" fmla="*/ 67 h 75"/>
                <a:gd name="T60" fmla="*/ 0 w 111"/>
                <a:gd name="T61" fmla="*/ 64 h 75"/>
                <a:gd name="T62" fmla="*/ 0 w 111"/>
                <a:gd name="T63" fmla="*/ 64 h 75"/>
                <a:gd name="T64" fmla="*/ 0 w 111"/>
                <a:gd name="T65" fmla="*/ 64 h 75"/>
                <a:gd name="T66" fmla="*/ 0 w 111"/>
                <a:gd name="T67" fmla="*/ 64 h 75"/>
                <a:gd name="T68" fmla="*/ 0 w 111"/>
                <a:gd name="T69" fmla="*/ 64 h 75"/>
                <a:gd name="T70" fmla="*/ 0 w 111"/>
                <a:gd name="T71" fmla="*/ 64 h 75"/>
                <a:gd name="T72" fmla="*/ 0 w 111"/>
                <a:gd name="T73" fmla="*/ 64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6" y="69"/>
                  </a:lnTo>
                  <a:lnTo>
                    <a:pt x="20" y="73"/>
                  </a:lnTo>
                  <a:lnTo>
                    <a:pt x="35" y="75"/>
                  </a:lnTo>
                  <a:lnTo>
                    <a:pt x="51" y="73"/>
                  </a:lnTo>
                  <a:lnTo>
                    <a:pt x="65" y="69"/>
                  </a:lnTo>
                  <a:lnTo>
                    <a:pt x="78" y="62"/>
                  </a:lnTo>
                  <a:lnTo>
                    <a:pt x="89" y="52"/>
                  </a:lnTo>
                  <a:lnTo>
                    <a:pt x="98" y="41"/>
                  </a:lnTo>
                  <a:lnTo>
                    <a:pt x="105" y="29"/>
                  </a:lnTo>
                  <a:lnTo>
                    <a:pt x="110" y="14"/>
                  </a:lnTo>
                  <a:lnTo>
                    <a:pt x="111" y="0"/>
                  </a:lnTo>
                  <a:lnTo>
                    <a:pt x="111" y="0"/>
                  </a:lnTo>
                  <a:lnTo>
                    <a:pt x="111" y="0"/>
                  </a:lnTo>
                  <a:lnTo>
                    <a:pt x="111" y="0"/>
                  </a:lnTo>
                  <a:lnTo>
                    <a:pt x="111" y="0"/>
                  </a:lnTo>
                  <a:lnTo>
                    <a:pt x="111" y="0"/>
                  </a:lnTo>
                  <a:lnTo>
                    <a:pt x="111" y="0"/>
                  </a:lnTo>
                  <a:lnTo>
                    <a:pt x="111" y="0"/>
                  </a:lnTo>
                  <a:lnTo>
                    <a:pt x="111" y="0"/>
                  </a:lnTo>
                  <a:lnTo>
                    <a:pt x="110" y="14"/>
                  </a:lnTo>
                  <a:lnTo>
                    <a:pt x="105" y="27"/>
                  </a:lnTo>
                  <a:lnTo>
                    <a:pt x="98" y="40"/>
                  </a:lnTo>
                  <a:lnTo>
                    <a:pt x="89" y="52"/>
                  </a:lnTo>
                  <a:lnTo>
                    <a:pt x="78" y="62"/>
                  </a:lnTo>
                  <a:lnTo>
                    <a:pt x="65" y="67"/>
                  </a:lnTo>
                  <a:lnTo>
                    <a:pt x="51" y="72"/>
                  </a:lnTo>
                  <a:lnTo>
                    <a:pt x="35" y="75"/>
                  </a:lnTo>
                  <a:lnTo>
                    <a:pt x="20" y="72"/>
                  </a:lnTo>
                  <a:lnTo>
                    <a:pt x="6" y="67"/>
                  </a:lnTo>
                  <a:lnTo>
                    <a:pt x="0" y="64"/>
                  </a:lnTo>
                  <a:lnTo>
                    <a:pt x="0" y="64"/>
                  </a:lnTo>
                  <a:lnTo>
                    <a:pt x="0" y="64"/>
                  </a:lnTo>
                  <a:lnTo>
                    <a:pt x="0" y="64"/>
                  </a:lnTo>
                  <a:lnTo>
                    <a:pt x="0" y="64"/>
                  </a:lnTo>
                  <a:lnTo>
                    <a:pt x="0" y="64"/>
                  </a:lnTo>
                  <a:lnTo>
                    <a:pt x="0" y="64"/>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8" name="Freeform 1958"/>
            <p:cNvSpPr>
              <a:spLocks/>
            </p:cNvSpPr>
            <p:nvPr/>
          </p:nvSpPr>
          <p:spPr bwMode="auto">
            <a:xfrm>
              <a:off x="3821" y="2570"/>
              <a:ext cx="112" cy="77"/>
            </a:xfrm>
            <a:custGeom>
              <a:avLst/>
              <a:gdLst>
                <a:gd name="T0" fmla="*/ 1 w 112"/>
                <a:gd name="T1" fmla="*/ 66 h 77"/>
                <a:gd name="T2" fmla="*/ 7 w 112"/>
                <a:gd name="T3" fmla="*/ 69 h 77"/>
                <a:gd name="T4" fmla="*/ 21 w 112"/>
                <a:gd name="T5" fmla="*/ 74 h 77"/>
                <a:gd name="T6" fmla="*/ 36 w 112"/>
                <a:gd name="T7" fmla="*/ 77 h 77"/>
                <a:gd name="T8" fmla="*/ 52 w 112"/>
                <a:gd name="T9" fmla="*/ 74 h 77"/>
                <a:gd name="T10" fmla="*/ 66 w 112"/>
                <a:gd name="T11" fmla="*/ 69 h 77"/>
                <a:gd name="T12" fmla="*/ 79 w 112"/>
                <a:gd name="T13" fmla="*/ 64 h 77"/>
                <a:gd name="T14" fmla="*/ 90 w 112"/>
                <a:gd name="T15" fmla="*/ 54 h 77"/>
                <a:gd name="T16" fmla="*/ 99 w 112"/>
                <a:gd name="T17" fmla="*/ 42 h 77"/>
                <a:gd name="T18" fmla="*/ 106 w 112"/>
                <a:gd name="T19" fmla="*/ 29 h 77"/>
                <a:gd name="T20" fmla="*/ 111 w 112"/>
                <a:gd name="T21" fmla="*/ 16 h 77"/>
                <a:gd name="T22" fmla="*/ 112 w 112"/>
                <a:gd name="T23" fmla="*/ 2 h 77"/>
                <a:gd name="T24" fmla="*/ 112 w 112"/>
                <a:gd name="T25" fmla="*/ 2 h 77"/>
                <a:gd name="T26" fmla="*/ 112 w 112"/>
                <a:gd name="T27" fmla="*/ 2 h 77"/>
                <a:gd name="T28" fmla="*/ 112 w 112"/>
                <a:gd name="T29" fmla="*/ 0 h 77"/>
                <a:gd name="T30" fmla="*/ 112 w 112"/>
                <a:gd name="T31" fmla="*/ 0 h 77"/>
                <a:gd name="T32" fmla="*/ 112 w 112"/>
                <a:gd name="T33" fmla="*/ 0 h 77"/>
                <a:gd name="T34" fmla="*/ 112 w 112"/>
                <a:gd name="T35" fmla="*/ 0 h 77"/>
                <a:gd name="T36" fmla="*/ 112 w 112"/>
                <a:gd name="T37" fmla="*/ 0 h 77"/>
                <a:gd name="T38" fmla="*/ 112 w 112"/>
                <a:gd name="T39" fmla="*/ 0 h 77"/>
                <a:gd name="T40" fmla="*/ 109 w 112"/>
                <a:gd name="T41" fmla="*/ 15 h 77"/>
                <a:gd name="T42" fmla="*/ 105 w 112"/>
                <a:gd name="T43" fmla="*/ 29 h 77"/>
                <a:gd name="T44" fmla="*/ 99 w 112"/>
                <a:gd name="T45" fmla="*/ 42 h 77"/>
                <a:gd name="T46" fmla="*/ 89 w 112"/>
                <a:gd name="T47" fmla="*/ 54 h 77"/>
                <a:gd name="T48" fmla="*/ 79 w 112"/>
                <a:gd name="T49" fmla="*/ 62 h 77"/>
                <a:gd name="T50" fmla="*/ 66 w 112"/>
                <a:gd name="T51" fmla="*/ 69 h 77"/>
                <a:gd name="T52" fmla="*/ 52 w 112"/>
                <a:gd name="T53" fmla="*/ 74 h 77"/>
                <a:gd name="T54" fmla="*/ 36 w 112"/>
                <a:gd name="T55" fmla="*/ 75 h 77"/>
                <a:gd name="T56" fmla="*/ 21 w 112"/>
                <a:gd name="T57" fmla="*/ 74 h 77"/>
                <a:gd name="T58" fmla="*/ 7 w 112"/>
                <a:gd name="T59" fmla="*/ 69 h 77"/>
                <a:gd name="T60" fmla="*/ 0 w 112"/>
                <a:gd name="T61" fmla="*/ 65 h 77"/>
                <a:gd name="T62" fmla="*/ 0 w 112"/>
                <a:gd name="T63" fmla="*/ 66 h 77"/>
                <a:gd name="T64" fmla="*/ 0 w 112"/>
                <a:gd name="T65" fmla="*/ 66 h 77"/>
                <a:gd name="T66" fmla="*/ 0 w 112"/>
                <a:gd name="T67" fmla="*/ 66 h 77"/>
                <a:gd name="T68" fmla="*/ 0 w 112"/>
                <a:gd name="T69" fmla="*/ 66 h 77"/>
                <a:gd name="T70" fmla="*/ 1 w 112"/>
                <a:gd name="T71" fmla="*/ 66 h 77"/>
                <a:gd name="T72" fmla="*/ 1 w 112"/>
                <a:gd name="T73" fmla="*/ 66 h 77"/>
                <a:gd name="T74" fmla="*/ 1 w 112"/>
                <a:gd name="T75" fmla="*/ 66 h 77"/>
                <a:gd name="T76" fmla="*/ 1 w 112"/>
                <a:gd name="T77"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7">
                  <a:moveTo>
                    <a:pt x="1" y="66"/>
                  </a:moveTo>
                  <a:lnTo>
                    <a:pt x="7" y="69"/>
                  </a:lnTo>
                  <a:lnTo>
                    <a:pt x="21" y="74"/>
                  </a:lnTo>
                  <a:lnTo>
                    <a:pt x="36" y="77"/>
                  </a:lnTo>
                  <a:lnTo>
                    <a:pt x="52" y="74"/>
                  </a:lnTo>
                  <a:lnTo>
                    <a:pt x="66" y="69"/>
                  </a:lnTo>
                  <a:lnTo>
                    <a:pt x="79" y="64"/>
                  </a:lnTo>
                  <a:lnTo>
                    <a:pt x="90" y="54"/>
                  </a:lnTo>
                  <a:lnTo>
                    <a:pt x="99" y="42"/>
                  </a:lnTo>
                  <a:lnTo>
                    <a:pt x="106" y="29"/>
                  </a:lnTo>
                  <a:lnTo>
                    <a:pt x="111" y="16"/>
                  </a:lnTo>
                  <a:lnTo>
                    <a:pt x="112" y="2"/>
                  </a:lnTo>
                  <a:lnTo>
                    <a:pt x="112" y="2"/>
                  </a:lnTo>
                  <a:lnTo>
                    <a:pt x="112" y="2"/>
                  </a:lnTo>
                  <a:lnTo>
                    <a:pt x="112" y="0"/>
                  </a:lnTo>
                  <a:lnTo>
                    <a:pt x="112" y="0"/>
                  </a:lnTo>
                  <a:lnTo>
                    <a:pt x="112" y="0"/>
                  </a:lnTo>
                  <a:lnTo>
                    <a:pt x="112" y="0"/>
                  </a:lnTo>
                  <a:lnTo>
                    <a:pt x="112" y="0"/>
                  </a:lnTo>
                  <a:lnTo>
                    <a:pt x="112" y="0"/>
                  </a:lnTo>
                  <a:lnTo>
                    <a:pt x="109" y="15"/>
                  </a:lnTo>
                  <a:lnTo>
                    <a:pt x="105" y="29"/>
                  </a:lnTo>
                  <a:lnTo>
                    <a:pt x="99" y="42"/>
                  </a:lnTo>
                  <a:lnTo>
                    <a:pt x="89" y="54"/>
                  </a:lnTo>
                  <a:lnTo>
                    <a:pt x="79" y="62"/>
                  </a:lnTo>
                  <a:lnTo>
                    <a:pt x="66" y="69"/>
                  </a:lnTo>
                  <a:lnTo>
                    <a:pt x="52" y="74"/>
                  </a:lnTo>
                  <a:lnTo>
                    <a:pt x="36" y="75"/>
                  </a:lnTo>
                  <a:lnTo>
                    <a:pt x="21" y="74"/>
                  </a:lnTo>
                  <a:lnTo>
                    <a:pt x="7" y="69"/>
                  </a:lnTo>
                  <a:lnTo>
                    <a:pt x="0" y="65"/>
                  </a:lnTo>
                  <a:lnTo>
                    <a:pt x="0" y="66"/>
                  </a:lnTo>
                  <a:lnTo>
                    <a:pt x="0" y="66"/>
                  </a:lnTo>
                  <a:lnTo>
                    <a:pt x="0" y="66"/>
                  </a:lnTo>
                  <a:lnTo>
                    <a:pt x="0" y="66"/>
                  </a:lnTo>
                  <a:lnTo>
                    <a:pt x="1" y="66"/>
                  </a:lnTo>
                  <a:lnTo>
                    <a:pt x="1" y="66"/>
                  </a:lnTo>
                  <a:lnTo>
                    <a:pt x="1" y="66"/>
                  </a:lnTo>
                  <a:lnTo>
                    <a:pt x="1"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19" name="Freeform 1959"/>
            <p:cNvSpPr>
              <a:spLocks/>
            </p:cNvSpPr>
            <p:nvPr/>
          </p:nvSpPr>
          <p:spPr bwMode="auto">
            <a:xfrm>
              <a:off x="3821" y="2570"/>
              <a:ext cx="112" cy="75"/>
            </a:xfrm>
            <a:custGeom>
              <a:avLst/>
              <a:gdLst>
                <a:gd name="T0" fmla="*/ 0 w 112"/>
                <a:gd name="T1" fmla="*/ 65 h 75"/>
                <a:gd name="T2" fmla="*/ 7 w 112"/>
                <a:gd name="T3" fmla="*/ 69 h 75"/>
                <a:gd name="T4" fmla="*/ 21 w 112"/>
                <a:gd name="T5" fmla="*/ 74 h 75"/>
                <a:gd name="T6" fmla="*/ 36 w 112"/>
                <a:gd name="T7" fmla="*/ 75 h 75"/>
                <a:gd name="T8" fmla="*/ 52 w 112"/>
                <a:gd name="T9" fmla="*/ 74 h 75"/>
                <a:gd name="T10" fmla="*/ 66 w 112"/>
                <a:gd name="T11" fmla="*/ 69 h 75"/>
                <a:gd name="T12" fmla="*/ 79 w 112"/>
                <a:gd name="T13" fmla="*/ 62 h 75"/>
                <a:gd name="T14" fmla="*/ 89 w 112"/>
                <a:gd name="T15" fmla="*/ 54 h 75"/>
                <a:gd name="T16" fmla="*/ 99 w 112"/>
                <a:gd name="T17" fmla="*/ 42 h 75"/>
                <a:gd name="T18" fmla="*/ 105 w 112"/>
                <a:gd name="T19" fmla="*/ 29 h 75"/>
                <a:gd name="T20" fmla="*/ 109 w 112"/>
                <a:gd name="T21" fmla="*/ 15 h 75"/>
                <a:gd name="T22" fmla="*/ 112 w 112"/>
                <a:gd name="T23" fmla="*/ 0 h 75"/>
                <a:gd name="T24" fmla="*/ 112 w 112"/>
                <a:gd name="T25" fmla="*/ 0 h 75"/>
                <a:gd name="T26" fmla="*/ 111 w 112"/>
                <a:gd name="T27" fmla="*/ 0 h 75"/>
                <a:gd name="T28" fmla="*/ 111 w 112"/>
                <a:gd name="T29" fmla="*/ 0 h 75"/>
                <a:gd name="T30" fmla="*/ 111 w 112"/>
                <a:gd name="T31" fmla="*/ 0 h 75"/>
                <a:gd name="T32" fmla="*/ 111 w 112"/>
                <a:gd name="T33" fmla="*/ 0 h 75"/>
                <a:gd name="T34" fmla="*/ 111 w 112"/>
                <a:gd name="T35" fmla="*/ 0 h 75"/>
                <a:gd name="T36" fmla="*/ 111 w 112"/>
                <a:gd name="T37" fmla="*/ 0 h 75"/>
                <a:gd name="T38" fmla="*/ 111 w 112"/>
                <a:gd name="T39" fmla="*/ 0 h 75"/>
                <a:gd name="T40" fmla="*/ 111 w 112"/>
                <a:gd name="T41" fmla="*/ 0 h 75"/>
                <a:gd name="T42" fmla="*/ 111 w 112"/>
                <a:gd name="T43" fmla="*/ 0 h 75"/>
                <a:gd name="T44" fmla="*/ 111 w 112"/>
                <a:gd name="T45" fmla="*/ 0 h 75"/>
                <a:gd name="T46" fmla="*/ 111 w 112"/>
                <a:gd name="T47" fmla="*/ 0 h 75"/>
                <a:gd name="T48" fmla="*/ 111 w 112"/>
                <a:gd name="T49" fmla="*/ 0 h 75"/>
                <a:gd name="T50" fmla="*/ 111 w 112"/>
                <a:gd name="T51" fmla="*/ 0 h 75"/>
                <a:gd name="T52" fmla="*/ 111 w 112"/>
                <a:gd name="T53" fmla="*/ 0 h 75"/>
                <a:gd name="T54" fmla="*/ 111 w 112"/>
                <a:gd name="T55" fmla="*/ 0 h 75"/>
                <a:gd name="T56" fmla="*/ 111 w 112"/>
                <a:gd name="T57" fmla="*/ 0 h 75"/>
                <a:gd name="T58" fmla="*/ 111 w 112"/>
                <a:gd name="T59" fmla="*/ 0 h 75"/>
                <a:gd name="T60" fmla="*/ 111 w 112"/>
                <a:gd name="T61" fmla="*/ 0 h 75"/>
                <a:gd name="T62" fmla="*/ 109 w 112"/>
                <a:gd name="T63" fmla="*/ 15 h 75"/>
                <a:gd name="T64" fmla="*/ 105 w 112"/>
                <a:gd name="T65" fmla="*/ 29 h 75"/>
                <a:gd name="T66" fmla="*/ 98 w 112"/>
                <a:gd name="T67" fmla="*/ 42 h 75"/>
                <a:gd name="T68" fmla="*/ 89 w 112"/>
                <a:gd name="T69" fmla="*/ 54 h 75"/>
                <a:gd name="T70" fmla="*/ 77 w 112"/>
                <a:gd name="T71" fmla="*/ 62 h 75"/>
                <a:gd name="T72" fmla="*/ 66 w 112"/>
                <a:gd name="T73" fmla="*/ 69 h 75"/>
                <a:gd name="T74" fmla="*/ 52 w 112"/>
                <a:gd name="T75" fmla="*/ 74 h 75"/>
                <a:gd name="T76" fmla="*/ 36 w 112"/>
                <a:gd name="T77" fmla="*/ 75 h 75"/>
                <a:gd name="T78" fmla="*/ 21 w 112"/>
                <a:gd name="T79" fmla="*/ 74 h 75"/>
                <a:gd name="T80" fmla="*/ 7 w 112"/>
                <a:gd name="T81" fmla="*/ 69 h 75"/>
                <a:gd name="T82" fmla="*/ 0 w 112"/>
                <a:gd name="T83" fmla="*/ 65 h 75"/>
                <a:gd name="T84" fmla="*/ 0 w 112"/>
                <a:gd name="T85" fmla="*/ 65 h 75"/>
                <a:gd name="T86" fmla="*/ 0 w 112"/>
                <a:gd name="T87" fmla="*/ 65 h 75"/>
                <a:gd name="T88" fmla="*/ 0 w 112"/>
                <a:gd name="T89" fmla="*/ 65 h 75"/>
                <a:gd name="T90" fmla="*/ 0 w 112"/>
                <a:gd name="T91" fmla="*/ 65 h 75"/>
                <a:gd name="T92" fmla="*/ 0 w 112"/>
                <a:gd name="T93" fmla="*/ 65 h 75"/>
                <a:gd name="T94" fmla="*/ 0 w 112"/>
                <a:gd name="T95" fmla="*/ 65 h 75"/>
                <a:gd name="T96" fmla="*/ 0 w 112"/>
                <a:gd name="T97" fmla="*/ 65 h 75"/>
                <a:gd name="T98" fmla="*/ 0 w 112"/>
                <a:gd name="T9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75">
                  <a:moveTo>
                    <a:pt x="0" y="65"/>
                  </a:moveTo>
                  <a:lnTo>
                    <a:pt x="7" y="69"/>
                  </a:lnTo>
                  <a:lnTo>
                    <a:pt x="21" y="74"/>
                  </a:lnTo>
                  <a:lnTo>
                    <a:pt x="36" y="75"/>
                  </a:lnTo>
                  <a:lnTo>
                    <a:pt x="52" y="74"/>
                  </a:lnTo>
                  <a:lnTo>
                    <a:pt x="66" y="69"/>
                  </a:lnTo>
                  <a:lnTo>
                    <a:pt x="79" y="62"/>
                  </a:lnTo>
                  <a:lnTo>
                    <a:pt x="89" y="54"/>
                  </a:lnTo>
                  <a:lnTo>
                    <a:pt x="99" y="42"/>
                  </a:lnTo>
                  <a:lnTo>
                    <a:pt x="105" y="29"/>
                  </a:lnTo>
                  <a:lnTo>
                    <a:pt x="109" y="15"/>
                  </a:lnTo>
                  <a:lnTo>
                    <a:pt x="112" y="0"/>
                  </a:lnTo>
                  <a:lnTo>
                    <a:pt x="112"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09" y="15"/>
                  </a:lnTo>
                  <a:lnTo>
                    <a:pt x="105" y="29"/>
                  </a:lnTo>
                  <a:lnTo>
                    <a:pt x="98" y="42"/>
                  </a:lnTo>
                  <a:lnTo>
                    <a:pt x="89" y="54"/>
                  </a:lnTo>
                  <a:lnTo>
                    <a:pt x="77" y="62"/>
                  </a:lnTo>
                  <a:lnTo>
                    <a:pt x="66" y="69"/>
                  </a:lnTo>
                  <a:lnTo>
                    <a:pt x="52" y="74"/>
                  </a:lnTo>
                  <a:lnTo>
                    <a:pt x="36" y="75"/>
                  </a:lnTo>
                  <a:lnTo>
                    <a:pt x="21" y="74"/>
                  </a:lnTo>
                  <a:lnTo>
                    <a:pt x="7" y="69"/>
                  </a:lnTo>
                  <a:lnTo>
                    <a:pt x="0" y="65"/>
                  </a:lnTo>
                  <a:lnTo>
                    <a:pt x="0" y="65"/>
                  </a:lnTo>
                  <a:lnTo>
                    <a:pt x="0" y="65"/>
                  </a:lnTo>
                  <a:lnTo>
                    <a:pt x="0" y="65"/>
                  </a:lnTo>
                  <a:lnTo>
                    <a:pt x="0" y="65"/>
                  </a:lnTo>
                  <a:lnTo>
                    <a:pt x="0" y="65"/>
                  </a:lnTo>
                  <a:lnTo>
                    <a:pt x="0" y="65"/>
                  </a:lnTo>
                  <a:lnTo>
                    <a:pt x="0" y="65"/>
                  </a:lnTo>
                  <a:lnTo>
                    <a:pt x="0" y="65"/>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0" name="Freeform 1960"/>
            <p:cNvSpPr>
              <a:spLocks/>
            </p:cNvSpPr>
            <p:nvPr/>
          </p:nvSpPr>
          <p:spPr bwMode="auto">
            <a:xfrm>
              <a:off x="3821" y="2569"/>
              <a:ext cx="111" cy="76"/>
            </a:xfrm>
            <a:custGeom>
              <a:avLst/>
              <a:gdLst>
                <a:gd name="T0" fmla="*/ 111 w 111"/>
                <a:gd name="T1" fmla="*/ 1 h 76"/>
                <a:gd name="T2" fmla="*/ 111 w 111"/>
                <a:gd name="T3" fmla="*/ 1 h 76"/>
                <a:gd name="T4" fmla="*/ 111 w 111"/>
                <a:gd name="T5" fmla="*/ 1 h 76"/>
                <a:gd name="T6" fmla="*/ 111 w 111"/>
                <a:gd name="T7" fmla="*/ 0 h 76"/>
                <a:gd name="T8" fmla="*/ 111 w 111"/>
                <a:gd name="T9" fmla="*/ 0 h 76"/>
                <a:gd name="T10" fmla="*/ 111 w 111"/>
                <a:gd name="T11" fmla="*/ 0 h 76"/>
                <a:gd name="T12" fmla="*/ 111 w 111"/>
                <a:gd name="T13" fmla="*/ 0 h 76"/>
                <a:gd name="T14" fmla="*/ 111 w 111"/>
                <a:gd name="T15" fmla="*/ 0 h 76"/>
                <a:gd name="T16" fmla="*/ 111 w 111"/>
                <a:gd name="T17" fmla="*/ 0 h 76"/>
                <a:gd name="T18" fmla="*/ 111 w 111"/>
                <a:gd name="T19" fmla="*/ 0 h 76"/>
                <a:gd name="T20" fmla="*/ 111 w 111"/>
                <a:gd name="T21" fmla="*/ 1 h 76"/>
                <a:gd name="T22" fmla="*/ 111 w 111"/>
                <a:gd name="T23" fmla="*/ 1 h 76"/>
                <a:gd name="T24" fmla="*/ 109 w 111"/>
                <a:gd name="T25" fmla="*/ 16 h 76"/>
                <a:gd name="T26" fmla="*/ 105 w 111"/>
                <a:gd name="T27" fmla="*/ 30 h 76"/>
                <a:gd name="T28" fmla="*/ 98 w 111"/>
                <a:gd name="T29" fmla="*/ 43 h 76"/>
                <a:gd name="T30" fmla="*/ 89 w 111"/>
                <a:gd name="T31" fmla="*/ 55 h 76"/>
                <a:gd name="T32" fmla="*/ 77 w 111"/>
                <a:gd name="T33" fmla="*/ 63 h 76"/>
                <a:gd name="T34" fmla="*/ 66 w 111"/>
                <a:gd name="T35" fmla="*/ 70 h 76"/>
                <a:gd name="T36" fmla="*/ 52 w 111"/>
                <a:gd name="T37" fmla="*/ 75 h 76"/>
                <a:gd name="T38" fmla="*/ 36 w 111"/>
                <a:gd name="T39" fmla="*/ 76 h 76"/>
                <a:gd name="T40" fmla="*/ 21 w 111"/>
                <a:gd name="T41" fmla="*/ 75 h 76"/>
                <a:gd name="T42" fmla="*/ 7 w 111"/>
                <a:gd name="T43" fmla="*/ 70 h 76"/>
                <a:gd name="T44" fmla="*/ 0 w 111"/>
                <a:gd name="T45" fmla="*/ 66 h 76"/>
                <a:gd name="T46" fmla="*/ 0 w 111"/>
                <a:gd name="T47" fmla="*/ 66 h 76"/>
                <a:gd name="T48" fmla="*/ 0 w 111"/>
                <a:gd name="T49" fmla="*/ 66 h 76"/>
                <a:gd name="T50" fmla="*/ 0 w 111"/>
                <a:gd name="T51" fmla="*/ 66 h 76"/>
                <a:gd name="T52" fmla="*/ 0 w 111"/>
                <a:gd name="T53" fmla="*/ 66 h 76"/>
                <a:gd name="T54" fmla="*/ 0 w 111"/>
                <a:gd name="T55" fmla="*/ 66 h 76"/>
                <a:gd name="T56" fmla="*/ 0 w 111"/>
                <a:gd name="T57" fmla="*/ 66 h 76"/>
                <a:gd name="T58" fmla="*/ 0 w 111"/>
                <a:gd name="T59" fmla="*/ 65 h 76"/>
                <a:gd name="T60" fmla="*/ 0 w 111"/>
                <a:gd name="T61" fmla="*/ 65 h 76"/>
                <a:gd name="T62" fmla="*/ 7 w 111"/>
                <a:gd name="T63" fmla="*/ 69 h 76"/>
                <a:gd name="T64" fmla="*/ 21 w 111"/>
                <a:gd name="T65" fmla="*/ 73 h 76"/>
                <a:gd name="T66" fmla="*/ 36 w 111"/>
                <a:gd name="T67" fmla="*/ 75 h 76"/>
                <a:gd name="T68" fmla="*/ 52 w 111"/>
                <a:gd name="T69" fmla="*/ 73 h 76"/>
                <a:gd name="T70" fmla="*/ 65 w 111"/>
                <a:gd name="T71" fmla="*/ 69 h 76"/>
                <a:gd name="T72" fmla="*/ 77 w 111"/>
                <a:gd name="T73" fmla="*/ 63 h 76"/>
                <a:gd name="T74" fmla="*/ 89 w 111"/>
                <a:gd name="T75" fmla="*/ 53 h 76"/>
                <a:gd name="T76" fmla="*/ 98 w 111"/>
                <a:gd name="T77" fmla="*/ 43 h 76"/>
                <a:gd name="T78" fmla="*/ 105 w 111"/>
                <a:gd name="T79" fmla="*/ 30 h 76"/>
                <a:gd name="T80" fmla="*/ 109 w 111"/>
                <a:gd name="T81" fmla="*/ 16 h 76"/>
                <a:gd name="T82" fmla="*/ 111 w 111"/>
                <a:gd name="T83" fmla="*/ 1 h 76"/>
                <a:gd name="T84" fmla="*/ 111 w 111"/>
                <a:gd name="T8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1"/>
                  </a:moveTo>
                  <a:lnTo>
                    <a:pt x="111" y="1"/>
                  </a:lnTo>
                  <a:lnTo>
                    <a:pt x="111" y="1"/>
                  </a:lnTo>
                  <a:lnTo>
                    <a:pt x="111" y="0"/>
                  </a:lnTo>
                  <a:lnTo>
                    <a:pt x="111" y="0"/>
                  </a:lnTo>
                  <a:lnTo>
                    <a:pt x="111" y="0"/>
                  </a:lnTo>
                  <a:lnTo>
                    <a:pt x="111" y="0"/>
                  </a:lnTo>
                  <a:lnTo>
                    <a:pt x="111" y="0"/>
                  </a:lnTo>
                  <a:lnTo>
                    <a:pt x="111" y="0"/>
                  </a:lnTo>
                  <a:lnTo>
                    <a:pt x="111" y="0"/>
                  </a:lnTo>
                  <a:lnTo>
                    <a:pt x="111" y="1"/>
                  </a:lnTo>
                  <a:lnTo>
                    <a:pt x="111" y="1"/>
                  </a:lnTo>
                  <a:lnTo>
                    <a:pt x="109" y="16"/>
                  </a:lnTo>
                  <a:lnTo>
                    <a:pt x="105" y="30"/>
                  </a:lnTo>
                  <a:lnTo>
                    <a:pt x="98" y="43"/>
                  </a:lnTo>
                  <a:lnTo>
                    <a:pt x="89" y="55"/>
                  </a:lnTo>
                  <a:lnTo>
                    <a:pt x="77" y="63"/>
                  </a:lnTo>
                  <a:lnTo>
                    <a:pt x="66" y="70"/>
                  </a:lnTo>
                  <a:lnTo>
                    <a:pt x="52" y="75"/>
                  </a:lnTo>
                  <a:lnTo>
                    <a:pt x="36" y="76"/>
                  </a:lnTo>
                  <a:lnTo>
                    <a:pt x="21" y="75"/>
                  </a:lnTo>
                  <a:lnTo>
                    <a:pt x="7" y="70"/>
                  </a:lnTo>
                  <a:lnTo>
                    <a:pt x="0" y="66"/>
                  </a:lnTo>
                  <a:lnTo>
                    <a:pt x="0" y="66"/>
                  </a:lnTo>
                  <a:lnTo>
                    <a:pt x="0" y="66"/>
                  </a:lnTo>
                  <a:lnTo>
                    <a:pt x="0" y="66"/>
                  </a:lnTo>
                  <a:lnTo>
                    <a:pt x="0" y="66"/>
                  </a:lnTo>
                  <a:lnTo>
                    <a:pt x="0" y="66"/>
                  </a:lnTo>
                  <a:lnTo>
                    <a:pt x="0" y="66"/>
                  </a:lnTo>
                  <a:lnTo>
                    <a:pt x="0" y="65"/>
                  </a:lnTo>
                  <a:lnTo>
                    <a:pt x="0" y="65"/>
                  </a:lnTo>
                  <a:lnTo>
                    <a:pt x="7" y="69"/>
                  </a:lnTo>
                  <a:lnTo>
                    <a:pt x="21" y="73"/>
                  </a:lnTo>
                  <a:lnTo>
                    <a:pt x="36" y="75"/>
                  </a:lnTo>
                  <a:lnTo>
                    <a:pt x="52" y="73"/>
                  </a:lnTo>
                  <a:lnTo>
                    <a:pt x="65" y="69"/>
                  </a:lnTo>
                  <a:lnTo>
                    <a:pt x="77" y="63"/>
                  </a:lnTo>
                  <a:lnTo>
                    <a:pt x="89" y="53"/>
                  </a:lnTo>
                  <a:lnTo>
                    <a:pt x="98" y="43"/>
                  </a:lnTo>
                  <a:lnTo>
                    <a:pt x="105" y="30"/>
                  </a:lnTo>
                  <a:lnTo>
                    <a:pt x="109" y="16"/>
                  </a:lnTo>
                  <a:lnTo>
                    <a:pt x="111" y="1"/>
                  </a:lnTo>
                  <a:lnTo>
                    <a:pt x="111" y="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1" name="Freeform 1961"/>
            <p:cNvSpPr>
              <a:spLocks/>
            </p:cNvSpPr>
            <p:nvPr/>
          </p:nvSpPr>
          <p:spPr bwMode="auto">
            <a:xfrm>
              <a:off x="3819" y="2567"/>
              <a:ext cx="113" cy="77"/>
            </a:xfrm>
            <a:custGeom>
              <a:avLst/>
              <a:gdLst>
                <a:gd name="T0" fmla="*/ 113 w 113"/>
                <a:gd name="T1" fmla="*/ 3 h 77"/>
                <a:gd name="T2" fmla="*/ 113 w 113"/>
                <a:gd name="T3" fmla="*/ 2 h 77"/>
                <a:gd name="T4" fmla="*/ 113 w 113"/>
                <a:gd name="T5" fmla="*/ 2 h 77"/>
                <a:gd name="T6" fmla="*/ 113 w 113"/>
                <a:gd name="T7" fmla="*/ 2 h 77"/>
                <a:gd name="T8" fmla="*/ 113 w 113"/>
                <a:gd name="T9" fmla="*/ 2 h 77"/>
                <a:gd name="T10" fmla="*/ 113 w 113"/>
                <a:gd name="T11" fmla="*/ 2 h 77"/>
                <a:gd name="T12" fmla="*/ 111 w 113"/>
                <a:gd name="T13" fmla="*/ 2 h 77"/>
                <a:gd name="T14" fmla="*/ 111 w 113"/>
                <a:gd name="T15" fmla="*/ 2 h 77"/>
                <a:gd name="T16" fmla="*/ 111 w 113"/>
                <a:gd name="T17" fmla="*/ 0 h 77"/>
                <a:gd name="T18" fmla="*/ 111 w 113"/>
                <a:gd name="T19" fmla="*/ 0 h 77"/>
                <a:gd name="T20" fmla="*/ 111 w 113"/>
                <a:gd name="T21" fmla="*/ 3 h 77"/>
                <a:gd name="T22" fmla="*/ 113 w 113"/>
                <a:gd name="T23" fmla="*/ 3 h 77"/>
                <a:gd name="T24" fmla="*/ 111 w 113"/>
                <a:gd name="T25" fmla="*/ 18 h 77"/>
                <a:gd name="T26" fmla="*/ 107 w 113"/>
                <a:gd name="T27" fmla="*/ 32 h 77"/>
                <a:gd name="T28" fmla="*/ 100 w 113"/>
                <a:gd name="T29" fmla="*/ 45 h 77"/>
                <a:gd name="T30" fmla="*/ 91 w 113"/>
                <a:gd name="T31" fmla="*/ 55 h 77"/>
                <a:gd name="T32" fmla="*/ 79 w 113"/>
                <a:gd name="T33" fmla="*/ 65 h 77"/>
                <a:gd name="T34" fmla="*/ 67 w 113"/>
                <a:gd name="T35" fmla="*/ 71 h 77"/>
                <a:gd name="T36" fmla="*/ 54 w 113"/>
                <a:gd name="T37" fmla="*/ 75 h 77"/>
                <a:gd name="T38" fmla="*/ 38 w 113"/>
                <a:gd name="T39" fmla="*/ 77 h 77"/>
                <a:gd name="T40" fmla="*/ 23 w 113"/>
                <a:gd name="T41" fmla="*/ 75 h 77"/>
                <a:gd name="T42" fmla="*/ 9 w 113"/>
                <a:gd name="T43" fmla="*/ 71 h 77"/>
                <a:gd name="T44" fmla="*/ 2 w 113"/>
                <a:gd name="T45" fmla="*/ 67 h 77"/>
                <a:gd name="T46" fmla="*/ 2 w 113"/>
                <a:gd name="T47" fmla="*/ 67 h 77"/>
                <a:gd name="T48" fmla="*/ 2 w 113"/>
                <a:gd name="T49" fmla="*/ 67 h 77"/>
                <a:gd name="T50" fmla="*/ 2 w 113"/>
                <a:gd name="T51" fmla="*/ 67 h 77"/>
                <a:gd name="T52" fmla="*/ 2 w 113"/>
                <a:gd name="T53" fmla="*/ 67 h 77"/>
                <a:gd name="T54" fmla="*/ 2 w 113"/>
                <a:gd name="T55" fmla="*/ 67 h 77"/>
                <a:gd name="T56" fmla="*/ 2 w 113"/>
                <a:gd name="T57" fmla="*/ 67 h 77"/>
                <a:gd name="T58" fmla="*/ 0 w 113"/>
                <a:gd name="T59" fmla="*/ 67 h 77"/>
                <a:gd name="T60" fmla="*/ 0 w 113"/>
                <a:gd name="T61" fmla="*/ 67 h 77"/>
                <a:gd name="T62" fmla="*/ 9 w 113"/>
                <a:gd name="T63" fmla="*/ 71 h 77"/>
                <a:gd name="T64" fmla="*/ 23 w 113"/>
                <a:gd name="T65" fmla="*/ 75 h 77"/>
                <a:gd name="T66" fmla="*/ 38 w 113"/>
                <a:gd name="T67" fmla="*/ 77 h 77"/>
                <a:gd name="T68" fmla="*/ 54 w 113"/>
                <a:gd name="T69" fmla="*/ 75 h 77"/>
                <a:gd name="T70" fmla="*/ 67 w 113"/>
                <a:gd name="T71" fmla="*/ 71 h 77"/>
                <a:gd name="T72" fmla="*/ 79 w 113"/>
                <a:gd name="T73" fmla="*/ 64 h 77"/>
                <a:gd name="T74" fmla="*/ 91 w 113"/>
                <a:gd name="T75" fmla="*/ 55 h 77"/>
                <a:gd name="T76" fmla="*/ 100 w 113"/>
                <a:gd name="T77" fmla="*/ 45 h 77"/>
                <a:gd name="T78" fmla="*/ 105 w 113"/>
                <a:gd name="T79" fmla="*/ 32 h 77"/>
                <a:gd name="T80" fmla="*/ 110 w 113"/>
                <a:gd name="T81" fmla="*/ 18 h 77"/>
                <a:gd name="T82" fmla="*/ 111 w 113"/>
                <a:gd name="T83" fmla="*/ 3 h 77"/>
                <a:gd name="T84" fmla="*/ 113 w 113"/>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77">
                  <a:moveTo>
                    <a:pt x="113" y="3"/>
                  </a:moveTo>
                  <a:lnTo>
                    <a:pt x="113" y="2"/>
                  </a:lnTo>
                  <a:lnTo>
                    <a:pt x="113" y="2"/>
                  </a:lnTo>
                  <a:lnTo>
                    <a:pt x="113" y="2"/>
                  </a:lnTo>
                  <a:lnTo>
                    <a:pt x="113" y="2"/>
                  </a:lnTo>
                  <a:lnTo>
                    <a:pt x="113" y="2"/>
                  </a:lnTo>
                  <a:lnTo>
                    <a:pt x="111" y="2"/>
                  </a:lnTo>
                  <a:lnTo>
                    <a:pt x="111" y="2"/>
                  </a:lnTo>
                  <a:lnTo>
                    <a:pt x="111" y="0"/>
                  </a:lnTo>
                  <a:lnTo>
                    <a:pt x="111" y="0"/>
                  </a:lnTo>
                  <a:lnTo>
                    <a:pt x="111" y="3"/>
                  </a:lnTo>
                  <a:lnTo>
                    <a:pt x="113" y="3"/>
                  </a:lnTo>
                  <a:lnTo>
                    <a:pt x="111" y="18"/>
                  </a:lnTo>
                  <a:lnTo>
                    <a:pt x="107" y="32"/>
                  </a:lnTo>
                  <a:lnTo>
                    <a:pt x="100" y="45"/>
                  </a:lnTo>
                  <a:lnTo>
                    <a:pt x="91" y="55"/>
                  </a:lnTo>
                  <a:lnTo>
                    <a:pt x="79" y="65"/>
                  </a:lnTo>
                  <a:lnTo>
                    <a:pt x="67" y="71"/>
                  </a:lnTo>
                  <a:lnTo>
                    <a:pt x="54" y="75"/>
                  </a:lnTo>
                  <a:lnTo>
                    <a:pt x="38" y="77"/>
                  </a:lnTo>
                  <a:lnTo>
                    <a:pt x="23" y="75"/>
                  </a:lnTo>
                  <a:lnTo>
                    <a:pt x="9" y="71"/>
                  </a:lnTo>
                  <a:lnTo>
                    <a:pt x="2" y="67"/>
                  </a:lnTo>
                  <a:lnTo>
                    <a:pt x="2" y="67"/>
                  </a:lnTo>
                  <a:lnTo>
                    <a:pt x="2" y="67"/>
                  </a:lnTo>
                  <a:lnTo>
                    <a:pt x="2" y="67"/>
                  </a:lnTo>
                  <a:lnTo>
                    <a:pt x="2" y="67"/>
                  </a:lnTo>
                  <a:lnTo>
                    <a:pt x="2" y="67"/>
                  </a:lnTo>
                  <a:lnTo>
                    <a:pt x="2" y="67"/>
                  </a:lnTo>
                  <a:lnTo>
                    <a:pt x="0" y="67"/>
                  </a:lnTo>
                  <a:lnTo>
                    <a:pt x="0" y="67"/>
                  </a:lnTo>
                  <a:lnTo>
                    <a:pt x="9" y="71"/>
                  </a:lnTo>
                  <a:lnTo>
                    <a:pt x="23" y="75"/>
                  </a:lnTo>
                  <a:lnTo>
                    <a:pt x="38" y="77"/>
                  </a:lnTo>
                  <a:lnTo>
                    <a:pt x="54" y="75"/>
                  </a:lnTo>
                  <a:lnTo>
                    <a:pt x="67" y="71"/>
                  </a:lnTo>
                  <a:lnTo>
                    <a:pt x="79" y="64"/>
                  </a:lnTo>
                  <a:lnTo>
                    <a:pt x="91" y="55"/>
                  </a:lnTo>
                  <a:lnTo>
                    <a:pt x="100" y="45"/>
                  </a:lnTo>
                  <a:lnTo>
                    <a:pt x="105" y="32"/>
                  </a:lnTo>
                  <a:lnTo>
                    <a:pt x="110" y="18"/>
                  </a:lnTo>
                  <a:lnTo>
                    <a:pt x="111" y="3"/>
                  </a:lnTo>
                  <a:lnTo>
                    <a:pt x="113" y="3"/>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2" name="Freeform 1962"/>
            <p:cNvSpPr>
              <a:spLocks/>
            </p:cNvSpPr>
            <p:nvPr/>
          </p:nvSpPr>
          <p:spPr bwMode="auto">
            <a:xfrm>
              <a:off x="3819" y="2567"/>
              <a:ext cx="111" cy="77"/>
            </a:xfrm>
            <a:custGeom>
              <a:avLst/>
              <a:gdLst>
                <a:gd name="T0" fmla="*/ 111 w 111"/>
                <a:gd name="T1" fmla="*/ 3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3 h 77"/>
                <a:gd name="T22" fmla="*/ 111 w 111"/>
                <a:gd name="T23" fmla="*/ 3 h 77"/>
                <a:gd name="T24" fmla="*/ 110 w 111"/>
                <a:gd name="T25" fmla="*/ 18 h 77"/>
                <a:gd name="T26" fmla="*/ 105 w 111"/>
                <a:gd name="T27" fmla="*/ 32 h 77"/>
                <a:gd name="T28" fmla="*/ 100 w 111"/>
                <a:gd name="T29" fmla="*/ 45 h 77"/>
                <a:gd name="T30" fmla="*/ 91 w 111"/>
                <a:gd name="T31" fmla="*/ 55 h 77"/>
                <a:gd name="T32" fmla="*/ 79 w 111"/>
                <a:gd name="T33" fmla="*/ 64 h 77"/>
                <a:gd name="T34" fmla="*/ 67 w 111"/>
                <a:gd name="T35" fmla="*/ 71 h 77"/>
                <a:gd name="T36" fmla="*/ 54 w 111"/>
                <a:gd name="T37" fmla="*/ 75 h 77"/>
                <a:gd name="T38" fmla="*/ 38 w 111"/>
                <a:gd name="T39" fmla="*/ 77 h 77"/>
                <a:gd name="T40" fmla="*/ 23 w 111"/>
                <a:gd name="T41" fmla="*/ 75 h 77"/>
                <a:gd name="T42" fmla="*/ 9 w 111"/>
                <a:gd name="T43" fmla="*/ 71 h 77"/>
                <a:gd name="T44" fmla="*/ 0 w 111"/>
                <a:gd name="T45" fmla="*/ 67 h 77"/>
                <a:gd name="T46" fmla="*/ 0 w 111"/>
                <a:gd name="T47" fmla="*/ 67 h 77"/>
                <a:gd name="T48" fmla="*/ 0 w 111"/>
                <a:gd name="T49" fmla="*/ 67 h 77"/>
                <a:gd name="T50" fmla="*/ 0 w 111"/>
                <a:gd name="T51" fmla="*/ 67 h 77"/>
                <a:gd name="T52" fmla="*/ 0 w 111"/>
                <a:gd name="T53" fmla="*/ 67 h 77"/>
                <a:gd name="T54" fmla="*/ 0 w 111"/>
                <a:gd name="T55" fmla="*/ 65 h 77"/>
                <a:gd name="T56" fmla="*/ 0 w 111"/>
                <a:gd name="T57" fmla="*/ 65 h 77"/>
                <a:gd name="T58" fmla="*/ 0 w 111"/>
                <a:gd name="T59" fmla="*/ 65 h 77"/>
                <a:gd name="T60" fmla="*/ 0 w 111"/>
                <a:gd name="T61" fmla="*/ 65 h 77"/>
                <a:gd name="T62" fmla="*/ 10 w 111"/>
                <a:gd name="T63" fmla="*/ 71 h 77"/>
                <a:gd name="T64" fmla="*/ 23 w 111"/>
                <a:gd name="T65" fmla="*/ 75 h 77"/>
                <a:gd name="T66" fmla="*/ 38 w 111"/>
                <a:gd name="T67" fmla="*/ 77 h 77"/>
                <a:gd name="T68" fmla="*/ 54 w 111"/>
                <a:gd name="T69" fmla="*/ 75 h 77"/>
                <a:gd name="T70" fmla="*/ 67 w 111"/>
                <a:gd name="T71" fmla="*/ 71 h 77"/>
                <a:gd name="T72" fmla="*/ 79 w 111"/>
                <a:gd name="T73" fmla="*/ 64 h 77"/>
                <a:gd name="T74" fmla="*/ 90 w 111"/>
                <a:gd name="T75" fmla="*/ 55 h 77"/>
                <a:gd name="T76" fmla="*/ 98 w 111"/>
                <a:gd name="T77" fmla="*/ 44 h 77"/>
                <a:gd name="T78" fmla="*/ 105 w 111"/>
                <a:gd name="T79" fmla="*/ 32 h 77"/>
                <a:gd name="T80" fmla="*/ 110 w 111"/>
                <a:gd name="T81" fmla="*/ 18 h 77"/>
                <a:gd name="T82" fmla="*/ 111 w 111"/>
                <a:gd name="T83" fmla="*/ 3 h 77"/>
                <a:gd name="T84" fmla="*/ 111 w 111"/>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3"/>
                  </a:moveTo>
                  <a:lnTo>
                    <a:pt x="111" y="0"/>
                  </a:lnTo>
                  <a:lnTo>
                    <a:pt x="111" y="0"/>
                  </a:lnTo>
                  <a:lnTo>
                    <a:pt x="111" y="0"/>
                  </a:lnTo>
                  <a:lnTo>
                    <a:pt x="111" y="0"/>
                  </a:lnTo>
                  <a:lnTo>
                    <a:pt x="111" y="0"/>
                  </a:lnTo>
                  <a:lnTo>
                    <a:pt x="111" y="0"/>
                  </a:lnTo>
                  <a:lnTo>
                    <a:pt x="111" y="0"/>
                  </a:lnTo>
                  <a:lnTo>
                    <a:pt x="111" y="0"/>
                  </a:lnTo>
                  <a:lnTo>
                    <a:pt x="111" y="0"/>
                  </a:lnTo>
                  <a:lnTo>
                    <a:pt x="111" y="3"/>
                  </a:lnTo>
                  <a:lnTo>
                    <a:pt x="111" y="3"/>
                  </a:lnTo>
                  <a:lnTo>
                    <a:pt x="110" y="18"/>
                  </a:lnTo>
                  <a:lnTo>
                    <a:pt x="105" y="32"/>
                  </a:lnTo>
                  <a:lnTo>
                    <a:pt x="100" y="45"/>
                  </a:lnTo>
                  <a:lnTo>
                    <a:pt x="91" y="55"/>
                  </a:lnTo>
                  <a:lnTo>
                    <a:pt x="79" y="64"/>
                  </a:lnTo>
                  <a:lnTo>
                    <a:pt x="67" y="71"/>
                  </a:lnTo>
                  <a:lnTo>
                    <a:pt x="54" y="75"/>
                  </a:lnTo>
                  <a:lnTo>
                    <a:pt x="38" y="77"/>
                  </a:lnTo>
                  <a:lnTo>
                    <a:pt x="23" y="75"/>
                  </a:lnTo>
                  <a:lnTo>
                    <a:pt x="9" y="71"/>
                  </a:lnTo>
                  <a:lnTo>
                    <a:pt x="0" y="67"/>
                  </a:lnTo>
                  <a:lnTo>
                    <a:pt x="0" y="67"/>
                  </a:lnTo>
                  <a:lnTo>
                    <a:pt x="0" y="67"/>
                  </a:lnTo>
                  <a:lnTo>
                    <a:pt x="0" y="67"/>
                  </a:lnTo>
                  <a:lnTo>
                    <a:pt x="0" y="67"/>
                  </a:lnTo>
                  <a:lnTo>
                    <a:pt x="0" y="65"/>
                  </a:lnTo>
                  <a:lnTo>
                    <a:pt x="0" y="65"/>
                  </a:lnTo>
                  <a:lnTo>
                    <a:pt x="0" y="65"/>
                  </a:lnTo>
                  <a:lnTo>
                    <a:pt x="0" y="65"/>
                  </a:lnTo>
                  <a:lnTo>
                    <a:pt x="10" y="71"/>
                  </a:lnTo>
                  <a:lnTo>
                    <a:pt x="23" y="75"/>
                  </a:lnTo>
                  <a:lnTo>
                    <a:pt x="38" y="77"/>
                  </a:lnTo>
                  <a:lnTo>
                    <a:pt x="54" y="75"/>
                  </a:lnTo>
                  <a:lnTo>
                    <a:pt x="67" y="71"/>
                  </a:lnTo>
                  <a:lnTo>
                    <a:pt x="79" y="64"/>
                  </a:lnTo>
                  <a:lnTo>
                    <a:pt x="90" y="55"/>
                  </a:lnTo>
                  <a:lnTo>
                    <a:pt x="98" y="44"/>
                  </a:lnTo>
                  <a:lnTo>
                    <a:pt x="105" y="32"/>
                  </a:lnTo>
                  <a:lnTo>
                    <a:pt x="110" y="18"/>
                  </a:lnTo>
                  <a:lnTo>
                    <a:pt x="111" y="3"/>
                  </a:lnTo>
                  <a:lnTo>
                    <a:pt x="111"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3" name="Freeform 1963"/>
            <p:cNvSpPr>
              <a:spLocks/>
            </p:cNvSpPr>
            <p:nvPr/>
          </p:nvSpPr>
          <p:spPr bwMode="auto">
            <a:xfrm>
              <a:off x="3819" y="2566"/>
              <a:ext cx="111" cy="78"/>
            </a:xfrm>
            <a:custGeom>
              <a:avLst/>
              <a:gdLst>
                <a:gd name="T0" fmla="*/ 111 w 111"/>
                <a:gd name="T1" fmla="*/ 4 h 78"/>
                <a:gd name="T2" fmla="*/ 111 w 111"/>
                <a:gd name="T3" fmla="*/ 1 h 78"/>
                <a:gd name="T4" fmla="*/ 111 w 111"/>
                <a:gd name="T5" fmla="*/ 1 h 78"/>
                <a:gd name="T6" fmla="*/ 111 w 111"/>
                <a:gd name="T7" fmla="*/ 1 h 78"/>
                <a:gd name="T8" fmla="*/ 111 w 111"/>
                <a:gd name="T9" fmla="*/ 1 h 78"/>
                <a:gd name="T10" fmla="*/ 111 w 111"/>
                <a:gd name="T11" fmla="*/ 1 h 78"/>
                <a:gd name="T12" fmla="*/ 111 w 111"/>
                <a:gd name="T13" fmla="*/ 0 h 78"/>
                <a:gd name="T14" fmla="*/ 111 w 111"/>
                <a:gd name="T15" fmla="*/ 0 h 78"/>
                <a:gd name="T16" fmla="*/ 111 w 111"/>
                <a:gd name="T17" fmla="*/ 0 h 78"/>
                <a:gd name="T18" fmla="*/ 111 w 111"/>
                <a:gd name="T19" fmla="*/ 0 h 78"/>
                <a:gd name="T20" fmla="*/ 111 w 111"/>
                <a:gd name="T21" fmla="*/ 4 h 78"/>
                <a:gd name="T22" fmla="*/ 111 w 111"/>
                <a:gd name="T23" fmla="*/ 4 h 78"/>
                <a:gd name="T24" fmla="*/ 110 w 111"/>
                <a:gd name="T25" fmla="*/ 19 h 78"/>
                <a:gd name="T26" fmla="*/ 105 w 111"/>
                <a:gd name="T27" fmla="*/ 33 h 78"/>
                <a:gd name="T28" fmla="*/ 98 w 111"/>
                <a:gd name="T29" fmla="*/ 45 h 78"/>
                <a:gd name="T30" fmla="*/ 90 w 111"/>
                <a:gd name="T31" fmla="*/ 56 h 78"/>
                <a:gd name="T32" fmla="*/ 79 w 111"/>
                <a:gd name="T33" fmla="*/ 65 h 78"/>
                <a:gd name="T34" fmla="*/ 67 w 111"/>
                <a:gd name="T35" fmla="*/ 72 h 78"/>
                <a:gd name="T36" fmla="*/ 54 w 111"/>
                <a:gd name="T37" fmla="*/ 76 h 78"/>
                <a:gd name="T38" fmla="*/ 38 w 111"/>
                <a:gd name="T39" fmla="*/ 78 h 78"/>
                <a:gd name="T40" fmla="*/ 23 w 111"/>
                <a:gd name="T41" fmla="*/ 76 h 78"/>
                <a:gd name="T42" fmla="*/ 10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0 w 111"/>
                <a:gd name="T63" fmla="*/ 70 h 78"/>
                <a:gd name="T64" fmla="*/ 23 w 111"/>
                <a:gd name="T65" fmla="*/ 75 h 78"/>
                <a:gd name="T66" fmla="*/ 38 w 111"/>
                <a:gd name="T67" fmla="*/ 76 h 78"/>
                <a:gd name="T68" fmla="*/ 54 w 111"/>
                <a:gd name="T69" fmla="*/ 75 h 78"/>
                <a:gd name="T70" fmla="*/ 67 w 111"/>
                <a:gd name="T71" fmla="*/ 70 h 78"/>
                <a:gd name="T72" fmla="*/ 79 w 111"/>
                <a:gd name="T73" fmla="*/ 65 h 78"/>
                <a:gd name="T74" fmla="*/ 90 w 111"/>
                <a:gd name="T75" fmla="*/ 56 h 78"/>
                <a:gd name="T76" fmla="*/ 98 w 111"/>
                <a:gd name="T77" fmla="*/ 45 h 78"/>
                <a:gd name="T78" fmla="*/ 105 w 111"/>
                <a:gd name="T79" fmla="*/ 33 h 78"/>
                <a:gd name="T80" fmla="*/ 110 w 111"/>
                <a:gd name="T81" fmla="*/ 19 h 78"/>
                <a:gd name="T82" fmla="*/ 111 w 111"/>
                <a:gd name="T83" fmla="*/ 4 h 78"/>
                <a:gd name="T84" fmla="*/ 111 w 111"/>
                <a:gd name="T8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4"/>
                  </a:moveTo>
                  <a:lnTo>
                    <a:pt x="111" y="1"/>
                  </a:lnTo>
                  <a:lnTo>
                    <a:pt x="111" y="1"/>
                  </a:lnTo>
                  <a:lnTo>
                    <a:pt x="111" y="1"/>
                  </a:lnTo>
                  <a:lnTo>
                    <a:pt x="111" y="1"/>
                  </a:lnTo>
                  <a:lnTo>
                    <a:pt x="111" y="1"/>
                  </a:lnTo>
                  <a:lnTo>
                    <a:pt x="111" y="0"/>
                  </a:lnTo>
                  <a:lnTo>
                    <a:pt x="111" y="0"/>
                  </a:lnTo>
                  <a:lnTo>
                    <a:pt x="111" y="0"/>
                  </a:lnTo>
                  <a:lnTo>
                    <a:pt x="111" y="0"/>
                  </a:lnTo>
                  <a:lnTo>
                    <a:pt x="111" y="4"/>
                  </a:lnTo>
                  <a:lnTo>
                    <a:pt x="111" y="4"/>
                  </a:lnTo>
                  <a:lnTo>
                    <a:pt x="110" y="19"/>
                  </a:lnTo>
                  <a:lnTo>
                    <a:pt x="105" y="33"/>
                  </a:lnTo>
                  <a:lnTo>
                    <a:pt x="98" y="45"/>
                  </a:lnTo>
                  <a:lnTo>
                    <a:pt x="90" y="56"/>
                  </a:lnTo>
                  <a:lnTo>
                    <a:pt x="79" y="65"/>
                  </a:lnTo>
                  <a:lnTo>
                    <a:pt x="67" y="72"/>
                  </a:lnTo>
                  <a:lnTo>
                    <a:pt x="54" y="76"/>
                  </a:lnTo>
                  <a:lnTo>
                    <a:pt x="38" y="78"/>
                  </a:lnTo>
                  <a:lnTo>
                    <a:pt x="23" y="76"/>
                  </a:lnTo>
                  <a:lnTo>
                    <a:pt x="10" y="72"/>
                  </a:lnTo>
                  <a:lnTo>
                    <a:pt x="0" y="66"/>
                  </a:lnTo>
                  <a:lnTo>
                    <a:pt x="0" y="66"/>
                  </a:lnTo>
                  <a:lnTo>
                    <a:pt x="0" y="66"/>
                  </a:lnTo>
                  <a:lnTo>
                    <a:pt x="0" y="66"/>
                  </a:lnTo>
                  <a:lnTo>
                    <a:pt x="0" y="66"/>
                  </a:lnTo>
                  <a:lnTo>
                    <a:pt x="0" y="66"/>
                  </a:lnTo>
                  <a:lnTo>
                    <a:pt x="0" y="66"/>
                  </a:lnTo>
                  <a:lnTo>
                    <a:pt x="0" y="66"/>
                  </a:lnTo>
                  <a:lnTo>
                    <a:pt x="0" y="66"/>
                  </a:lnTo>
                  <a:lnTo>
                    <a:pt x="10" y="70"/>
                  </a:lnTo>
                  <a:lnTo>
                    <a:pt x="23" y="75"/>
                  </a:lnTo>
                  <a:lnTo>
                    <a:pt x="38" y="76"/>
                  </a:lnTo>
                  <a:lnTo>
                    <a:pt x="54" y="75"/>
                  </a:lnTo>
                  <a:lnTo>
                    <a:pt x="67" y="70"/>
                  </a:lnTo>
                  <a:lnTo>
                    <a:pt x="79" y="65"/>
                  </a:lnTo>
                  <a:lnTo>
                    <a:pt x="90" y="56"/>
                  </a:lnTo>
                  <a:lnTo>
                    <a:pt x="98" y="45"/>
                  </a:lnTo>
                  <a:lnTo>
                    <a:pt x="105" y="33"/>
                  </a:lnTo>
                  <a:lnTo>
                    <a:pt x="110" y="19"/>
                  </a:lnTo>
                  <a:lnTo>
                    <a:pt x="111" y="4"/>
                  </a:lnTo>
                  <a:lnTo>
                    <a:pt x="111" y="4"/>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4" name="Freeform 1964"/>
            <p:cNvSpPr>
              <a:spLocks/>
            </p:cNvSpPr>
            <p:nvPr/>
          </p:nvSpPr>
          <p:spPr bwMode="auto">
            <a:xfrm>
              <a:off x="3819" y="2566"/>
              <a:ext cx="111" cy="76"/>
            </a:xfrm>
            <a:custGeom>
              <a:avLst/>
              <a:gdLst>
                <a:gd name="T0" fmla="*/ 111 w 111"/>
                <a:gd name="T1" fmla="*/ 4 h 76"/>
                <a:gd name="T2" fmla="*/ 111 w 111"/>
                <a:gd name="T3" fmla="*/ 0 h 76"/>
                <a:gd name="T4" fmla="*/ 110 w 111"/>
                <a:gd name="T5" fmla="*/ 0 h 76"/>
                <a:gd name="T6" fmla="*/ 110 w 111"/>
                <a:gd name="T7" fmla="*/ 0 h 76"/>
                <a:gd name="T8" fmla="*/ 110 w 111"/>
                <a:gd name="T9" fmla="*/ 0 h 76"/>
                <a:gd name="T10" fmla="*/ 110 w 111"/>
                <a:gd name="T11" fmla="*/ 0 h 76"/>
                <a:gd name="T12" fmla="*/ 110 w 111"/>
                <a:gd name="T13" fmla="*/ 0 h 76"/>
                <a:gd name="T14" fmla="*/ 110 w 111"/>
                <a:gd name="T15" fmla="*/ 0 h 76"/>
                <a:gd name="T16" fmla="*/ 110 w 111"/>
                <a:gd name="T17" fmla="*/ 0 h 76"/>
                <a:gd name="T18" fmla="*/ 110 w 111"/>
                <a:gd name="T19" fmla="*/ 0 h 76"/>
                <a:gd name="T20" fmla="*/ 110 w 111"/>
                <a:gd name="T21" fmla="*/ 4 h 76"/>
                <a:gd name="T22" fmla="*/ 111 w 111"/>
                <a:gd name="T23" fmla="*/ 4 h 76"/>
                <a:gd name="T24" fmla="*/ 110 w 111"/>
                <a:gd name="T25" fmla="*/ 19 h 76"/>
                <a:gd name="T26" fmla="*/ 105 w 111"/>
                <a:gd name="T27" fmla="*/ 33 h 76"/>
                <a:gd name="T28" fmla="*/ 98 w 111"/>
                <a:gd name="T29" fmla="*/ 45 h 76"/>
                <a:gd name="T30" fmla="*/ 90 w 111"/>
                <a:gd name="T31" fmla="*/ 56 h 76"/>
                <a:gd name="T32" fmla="*/ 79 w 111"/>
                <a:gd name="T33" fmla="*/ 65 h 76"/>
                <a:gd name="T34" fmla="*/ 67 w 111"/>
                <a:gd name="T35" fmla="*/ 70 h 76"/>
                <a:gd name="T36" fmla="*/ 54 w 111"/>
                <a:gd name="T37" fmla="*/ 75 h 76"/>
                <a:gd name="T38" fmla="*/ 38 w 111"/>
                <a:gd name="T39" fmla="*/ 76 h 76"/>
                <a:gd name="T40" fmla="*/ 23 w 111"/>
                <a:gd name="T41" fmla="*/ 75 h 76"/>
                <a:gd name="T42" fmla="*/ 10 w 111"/>
                <a:gd name="T43" fmla="*/ 70 h 76"/>
                <a:gd name="T44" fmla="*/ 0 w 111"/>
                <a:gd name="T45" fmla="*/ 66 h 76"/>
                <a:gd name="T46" fmla="*/ 0 w 111"/>
                <a:gd name="T47" fmla="*/ 66 h 76"/>
                <a:gd name="T48" fmla="*/ 0 w 111"/>
                <a:gd name="T49" fmla="*/ 66 h 76"/>
                <a:gd name="T50" fmla="*/ 0 w 111"/>
                <a:gd name="T51" fmla="*/ 66 h 76"/>
                <a:gd name="T52" fmla="*/ 0 w 111"/>
                <a:gd name="T53" fmla="*/ 65 h 76"/>
                <a:gd name="T54" fmla="*/ 0 w 111"/>
                <a:gd name="T55" fmla="*/ 65 h 76"/>
                <a:gd name="T56" fmla="*/ 0 w 111"/>
                <a:gd name="T57" fmla="*/ 65 h 76"/>
                <a:gd name="T58" fmla="*/ 0 w 111"/>
                <a:gd name="T59" fmla="*/ 65 h 76"/>
                <a:gd name="T60" fmla="*/ 0 w 111"/>
                <a:gd name="T61" fmla="*/ 65 h 76"/>
                <a:gd name="T62" fmla="*/ 10 w 111"/>
                <a:gd name="T63" fmla="*/ 70 h 76"/>
                <a:gd name="T64" fmla="*/ 23 w 111"/>
                <a:gd name="T65" fmla="*/ 75 h 76"/>
                <a:gd name="T66" fmla="*/ 38 w 111"/>
                <a:gd name="T67" fmla="*/ 76 h 76"/>
                <a:gd name="T68" fmla="*/ 52 w 111"/>
                <a:gd name="T69" fmla="*/ 75 h 76"/>
                <a:gd name="T70" fmla="*/ 67 w 111"/>
                <a:gd name="T71" fmla="*/ 70 h 76"/>
                <a:gd name="T72" fmla="*/ 78 w 111"/>
                <a:gd name="T73" fmla="*/ 63 h 76"/>
                <a:gd name="T74" fmla="*/ 90 w 111"/>
                <a:gd name="T75" fmla="*/ 55 h 76"/>
                <a:gd name="T76" fmla="*/ 98 w 111"/>
                <a:gd name="T77" fmla="*/ 45 h 76"/>
                <a:gd name="T78" fmla="*/ 104 w 111"/>
                <a:gd name="T79" fmla="*/ 32 h 76"/>
                <a:gd name="T80" fmla="*/ 108 w 111"/>
                <a:gd name="T81" fmla="*/ 19 h 76"/>
                <a:gd name="T82" fmla="*/ 110 w 111"/>
                <a:gd name="T83" fmla="*/ 4 h 76"/>
                <a:gd name="T84" fmla="*/ 111 w 111"/>
                <a:gd name="T8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4"/>
                  </a:moveTo>
                  <a:lnTo>
                    <a:pt x="111" y="0"/>
                  </a:lnTo>
                  <a:lnTo>
                    <a:pt x="110" y="0"/>
                  </a:lnTo>
                  <a:lnTo>
                    <a:pt x="110" y="0"/>
                  </a:lnTo>
                  <a:lnTo>
                    <a:pt x="110" y="0"/>
                  </a:lnTo>
                  <a:lnTo>
                    <a:pt x="110" y="0"/>
                  </a:lnTo>
                  <a:lnTo>
                    <a:pt x="110" y="0"/>
                  </a:lnTo>
                  <a:lnTo>
                    <a:pt x="110" y="0"/>
                  </a:lnTo>
                  <a:lnTo>
                    <a:pt x="110" y="0"/>
                  </a:lnTo>
                  <a:lnTo>
                    <a:pt x="110" y="0"/>
                  </a:lnTo>
                  <a:lnTo>
                    <a:pt x="110" y="4"/>
                  </a:lnTo>
                  <a:lnTo>
                    <a:pt x="111" y="4"/>
                  </a:lnTo>
                  <a:lnTo>
                    <a:pt x="110" y="19"/>
                  </a:lnTo>
                  <a:lnTo>
                    <a:pt x="105" y="33"/>
                  </a:lnTo>
                  <a:lnTo>
                    <a:pt x="98" y="45"/>
                  </a:lnTo>
                  <a:lnTo>
                    <a:pt x="90" y="56"/>
                  </a:lnTo>
                  <a:lnTo>
                    <a:pt x="79" y="65"/>
                  </a:lnTo>
                  <a:lnTo>
                    <a:pt x="67" y="70"/>
                  </a:lnTo>
                  <a:lnTo>
                    <a:pt x="54" y="75"/>
                  </a:lnTo>
                  <a:lnTo>
                    <a:pt x="38" y="76"/>
                  </a:lnTo>
                  <a:lnTo>
                    <a:pt x="23" y="75"/>
                  </a:lnTo>
                  <a:lnTo>
                    <a:pt x="10" y="70"/>
                  </a:lnTo>
                  <a:lnTo>
                    <a:pt x="0" y="66"/>
                  </a:lnTo>
                  <a:lnTo>
                    <a:pt x="0" y="66"/>
                  </a:lnTo>
                  <a:lnTo>
                    <a:pt x="0" y="66"/>
                  </a:lnTo>
                  <a:lnTo>
                    <a:pt x="0" y="66"/>
                  </a:lnTo>
                  <a:lnTo>
                    <a:pt x="0" y="65"/>
                  </a:lnTo>
                  <a:lnTo>
                    <a:pt x="0" y="65"/>
                  </a:lnTo>
                  <a:lnTo>
                    <a:pt x="0" y="65"/>
                  </a:lnTo>
                  <a:lnTo>
                    <a:pt x="0" y="65"/>
                  </a:lnTo>
                  <a:lnTo>
                    <a:pt x="0" y="65"/>
                  </a:lnTo>
                  <a:lnTo>
                    <a:pt x="10" y="70"/>
                  </a:lnTo>
                  <a:lnTo>
                    <a:pt x="23" y="75"/>
                  </a:lnTo>
                  <a:lnTo>
                    <a:pt x="38" y="76"/>
                  </a:lnTo>
                  <a:lnTo>
                    <a:pt x="52" y="75"/>
                  </a:lnTo>
                  <a:lnTo>
                    <a:pt x="67" y="70"/>
                  </a:lnTo>
                  <a:lnTo>
                    <a:pt x="78" y="63"/>
                  </a:lnTo>
                  <a:lnTo>
                    <a:pt x="90" y="55"/>
                  </a:lnTo>
                  <a:lnTo>
                    <a:pt x="98" y="45"/>
                  </a:lnTo>
                  <a:lnTo>
                    <a:pt x="104" y="32"/>
                  </a:lnTo>
                  <a:lnTo>
                    <a:pt x="108" y="19"/>
                  </a:lnTo>
                  <a:lnTo>
                    <a:pt x="110" y="4"/>
                  </a:lnTo>
                  <a:lnTo>
                    <a:pt x="11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5" name="Freeform 1965"/>
            <p:cNvSpPr>
              <a:spLocks/>
            </p:cNvSpPr>
            <p:nvPr/>
          </p:nvSpPr>
          <p:spPr bwMode="auto">
            <a:xfrm>
              <a:off x="3818" y="2565"/>
              <a:ext cx="111" cy="77"/>
            </a:xfrm>
            <a:custGeom>
              <a:avLst/>
              <a:gdLst>
                <a:gd name="T0" fmla="*/ 111 w 111"/>
                <a:gd name="T1" fmla="*/ 5 h 77"/>
                <a:gd name="T2" fmla="*/ 111 w 111"/>
                <a:gd name="T3" fmla="*/ 1 h 77"/>
                <a:gd name="T4" fmla="*/ 111 w 111"/>
                <a:gd name="T5" fmla="*/ 1 h 77"/>
                <a:gd name="T6" fmla="*/ 111 w 111"/>
                <a:gd name="T7" fmla="*/ 1 h 77"/>
                <a:gd name="T8" fmla="*/ 111 w 111"/>
                <a:gd name="T9" fmla="*/ 1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5 h 77"/>
                <a:gd name="T22" fmla="*/ 111 w 111"/>
                <a:gd name="T23" fmla="*/ 5 h 77"/>
                <a:gd name="T24" fmla="*/ 109 w 111"/>
                <a:gd name="T25" fmla="*/ 20 h 77"/>
                <a:gd name="T26" fmla="*/ 105 w 111"/>
                <a:gd name="T27" fmla="*/ 33 h 77"/>
                <a:gd name="T28" fmla="*/ 99 w 111"/>
                <a:gd name="T29" fmla="*/ 46 h 77"/>
                <a:gd name="T30" fmla="*/ 91 w 111"/>
                <a:gd name="T31" fmla="*/ 56 h 77"/>
                <a:gd name="T32" fmla="*/ 79 w 111"/>
                <a:gd name="T33" fmla="*/ 64 h 77"/>
                <a:gd name="T34" fmla="*/ 68 w 111"/>
                <a:gd name="T35" fmla="*/ 71 h 77"/>
                <a:gd name="T36" fmla="*/ 53 w 111"/>
                <a:gd name="T37" fmla="*/ 76 h 77"/>
                <a:gd name="T38" fmla="*/ 39 w 111"/>
                <a:gd name="T39" fmla="*/ 77 h 77"/>
                <a:gd name="T40" fmla="*/ 24 w 111"/>
                <a:gd name="T41" fmla="*/ 76 h 77"/>
                <a:gd name="T42" fmla="*/ 11 w 111"/>
                <a:gd name="T43" fmla="*/ 71 h 77"/>
                <a:gd name="T44" fmla="*/ 1 w 111"/>
                <a:gd name="T45" fmla="*/ 66 h 77"/>
                <a:gd name="T46" fmla="*/ 1 w 111"/>
                <a:gd name="T47" fmla="*/ 66 h 77"/>
                <a:gd name="T48" fmla="*/ 1 w 111"/>
                <a:gd name="T49" fmla="*/ 66 h 77"/>
                <a:gd name="T50" fmla="*/ 1 w 111"/>
                <a:gd name="T51" fmla="*/ 66 h 77"/>
                <a:gd name="T52" fmla="*/ 1 w 111"/>
                <a:gd name="T53" fmla="*/ 66 h 77"/>
                <a:gd name="T54" fmla="*/ 1 w 111"/>
                <a:gd name="T55" fmla="*/ 66 h 77"/>
                <a:gd name="T56" fmla="*/ 1 w 111"/>
                <a:gd name="T57" fmla="*/ 66 h 77"/>
                <a:gd name="T58" fmla="*/ 0 w 111"/>
                <a:gd name="T59" fmla="*/ 66 h 77"/>
                <a:gd name="T60" fmla="*/ 0 w 111"/>
                <a:gd name="T61" fmla="*/ 66 h 77"/>
                <a:gd name="T62" fmla="*/ 11 w 111"/>
                <a:gd name="T63" fmla="*/ 71 h 77"/>
                <a:gd name="T64" fmla="*/ 24 w 111"/>
                <a:gd name="T65" fmla="*/ 76 h 77"/>
                <a:gd name="T66" fmla="*/ 39 w 111"/>
                <a:gd name="T67" fmla="*/ 77 h 77"/>
                <a:gd name="T68" fmla="*/ 53 w 111"/>
                <a:gd name="T69" fmla="*/ 76 h 77"/>
                <a:gd name="T70" fmla="*/ 68 w 111"/>
                <a:gd name="T71" fmla="*/ 71 h 77"/>
                <a:gd name="T72" fmla="*/ 79 w 111"/>
                <a:gd name="T73" fmla="*/ 64 h 77"/>
                <a:gd name="T74" fmla="*/ 91 w 111"/>
                <a:gd name="T75" fmla="*/ 56 h 77"/>
                <a:gd name="T76" fmla="*/ 99 w 111"/>
                <a:gd name="T77" fmla="*/ 46 h 77"/>
                <a:gd name="T78" fmla="*/ 105 w 111"/>
                <a:gd name="T79" fmla="*/ 33 h 77"/>
                <a:gd name="T80" fmla="*/ 109 w 111"/>
                <a:gd name="T81" fmla="*/ 20 h 77"/>
                <a:gd name="T82" fmla="*/ 111 w 111"/>
                <a:gd name="T83" fmla="*/ 5 h 77"/>
                <a:gd name="T84" fmla="*/ 111 w 111"/>
                <a:gd name="T8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5"/>
                  </a:moveTo>
                  <a:lnTo>
                    <a:pt x="111" y="1"/>
                  </a:lnTo>
                  <a:lnTo>
                    <a:pt x="111" y="1"/>
                  </a:lnTo>
                  <a:lnTo>
                    <a:pt x="111" y="1"/>
                  </a:lnTo>
                  <a:lnTo>
                    <a:pt x="111" y="1"/>
                  </a:lnTo>
                  <a:lnTo>
                    <a:pt x="111" y="0"/>
                  </a:lnTo>
                  <a:lnTo>
                    <a:pt x="111" y="0"/>
                  </a:lnTo>
                  <a:lnTo>
                    <a:pt x="111" y="0"/>
                  </a:lnTo>
                  <a:lnTo>
                    <a:pt x="111" y="0"/>
                  </a:lnTo>
                  <a:lnTo>
                    <a:pt x="111" y="0"/>
                  </a:lnTo>
                  <a:lnTo>
                    <a:pt x="111" y="5"/>
                  </a:lnTo>
                  <a:lnTo>
                    <a:pt x="111" y="5"/>
                  </a:lnTo>
                  <a:lnTo>
                    <a:pt x="109" y="20"/>
                  </a:lnTo>
                  <a:lnTo>
                    <a:pt x="105" y="33"/>
                  </a:lnTo>
                  <a:lnTo>
                    <a:pt x="99" y="46"/>
                  </a:lnTo>
                  <a:lnTo>
                    <a:pt x="91" y="56"/>
                  </a:lnTo>
                  <a:lnTo>
                    <a:pt x="79" y="64"/>
                  </a:lnTo>
                  <a:lnTo>
                    <a:pt x="68" y="71"/>
                  </a:lnTo>
                  <a:lnTo>
                    <a:pt x="53" y="76"/>
                  </a:lnTo>
                  <a:lnTo>
                    <a:pt x="39" y="77"/>
                  </a:lnTo>
                  <a:lnTo>
                    <a:pt x="24" y="76"/>
                  </a:lnTo>
                  <a:lnTo>
                    <a:pt x="11" y="71"/>
                  </a:lnTo>
                  <a:lnTo>
                    <a:pt x="1" y="66"/>
                  </a:lnTo>
                  <a:lnTo>
                    <a:pt x="1" y="66"/>
                  </a:lnTo>
                  <a:lnTo>
                    <a:pt x="1" y="66"/>
                  </a:lnTo>
                  <a:lnTo>
                    <a:pt x="1" y="66"/>
                  </a:lnTo>
                  <a:lnTo>
                    <a:pt x="1" y="66"/>
                  </a:lnTo>
                  <a:lnTo>
                    <a:pt x="1" y="66"/>
                  </a:lnTo>
                  <a:lnTo>
                    <a:pt x="1" y="66"/>
                  </a:lnTo>
                  <a:lnTo>
                    <a:pt x="0" y="66"/>
                  </a:lnTo>
                  <a:lnTo>
                    <a:pt x="0" y="66"/>
                  </a:lnTo>
                  <a:lnTo>
                    <a:pt x="11" y="71"/>
                  </a:lnTo>
                  <a:lnTo>
                    <a:pt x="24" y="76"/>
                  </a:lnTo>
                  <a:lnTo>
                    <a:pt x="39" y="77"/>
                  </a:lnTo>
                  <a:lnTo>
                    <a:pt x="53" y="76"/>
                  </a:lnTo>
                  <a:lnTo>
                    <a:pt x="68" y="71"/>
                  </a:lnTo>
                  <a:lnTo>
                    <a:pt x="79" y="64"/>
                  </a:lnTo>
                  <a:lnTo>
                    <a:pt x="91" y="56"/>
                  </a:lnTo>
                  <a:lnTo>
                    <a:pt x="99" y="46"/>
                  </a:lnTo>
                  <a:lnTo>
                    <a:pt x="105" y="33"/>
                  </a:lnTo>
                  <a:lnTo>
                    <a:pt x="109" y="20"/>
                  </a:lnTo>
                  <a:lnTo>
                    <a:pt x="111" y="5"/>
                  </a:lnTo>
                  <a:lnTo>
                    <a:pt x="111" y="5"/>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6" name="Freeform 1966"/>
            <p:cNvSpPr>
              <a:spLocks/>
            </p:cNvSpPr>
            <p:nvPr/>
          </p:nvSpPr>
          <p:spPr bwMode="auto">
            <a:xfrm>
              <a:off x="3818" y="2565"/>
              <a:ext cx="111" cy="77"/>
            </a:xfrm>
            <a:custGeom>
              <a:avLst/>
              <a:gdLst>
                <a:gd name="T0" fmla="*/ 111 w 111"/>
                <a:gd name="T1" fmla="*/ 5 h 77"/>
                <a:gd name="T2" fmla="*/ 111 w 111"/>
                <a:gd name="T3" fmla="*/ 0 h 77"/>
                <a:gd name="T4" fmla="*/ 111 w 111"/>
                <a:gd name="T5" fmla="*/ 0 h 77"/>
                <a:gd name="T6" fmla="*/ 111 w 111"/>
                <a:gd name="T7" fmla="*/ 0 h 77"/>
                <a:gd name="T8" fmla="*/ 111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11 w 111"/>
                <a:gd name="T21" fmla="*/ 5 h 77"/>
                <a:gd name="T22" fmla="*/ 111 w 111"/>
                <a:gd name="T23" fmla="*/ 5 h 77"/>
                <a:gd name="T24" fmla="*/ 109 w 111"/>
                <a:gd name="T25" fmla="*/ 20 h 77"/>
                <a:gd name="T26" fmla="*/ 105 w 111"/>
                <a:gd name="T27" fmla="*/ 33 h 77"/>
                <a:gd name="T28" fmla="*/ 99 w 111"/>
                <a:gd name="T29" fmla="*/ 46 h 77"/>
                <a:gd name="T30" fmla="*/ 91 w 111"/>
                <a:gd name="T31" fmla="*/ 56 h 77"/>
                <a:gd name="T32" fmla="*/ 79 w 111"/>
                <a:gd name="T33" fmla="*/ 64 h 77"/>
                <a:gd name="T34" fmla="*/ 68 w 111"/>
                <a:gd name="T35" fmla="*/ 71 h 77"/>
                <a:gd name="T36" fmla="*/ 53 w 111"/>
                <a:gd name="T37" fmla="*/ 76 h 77"/>
                <a:gd name="T38" fmla="*/ 39 w 111"/>
                <a:gd name="T39" fmla="*/ 77 h 77"/>
                <a:gd name="T40" fmla="*/ 24 w 111"/>
                <a:gd name="T41" fmla="*/ 76 h 77"/>
                <a:gd name="T42" fmla="*/ 11 w 111"/>
                <a:gd name="T43" fmla="*/ 71 h 77"/>
                <a:gd name="T44" fmla="*/ 0 w 111"/>
                <a:gd name="T45" fmla="*/ 66 h 77"/>
                <a:gd name="T46" fmla="*/ 0 w 111"/>
                <a:gd name="T47" fmla="*/ 66 h 77"/>
                <a:gd name="T48" fmla="*/ 0 w 111"/>
                <a:gd name="T49" fmla="*/ 66 h 77"/>
                <a:gd name="T50" fmla="*/ 0 w 111"/>
                <a:gd name="T51" fmla="*/ 64 h 77"/>
                <a:gd name="T52" fmla="*/ 0 w 111"/>
                <a:gd name="T53" fmla="*/ 64 h 77"/>
                <a:gd name="T54" fmla="*/ 0 w 111"/>
                <a:gd name="T55" fmla="*/ 64 h 77"/>
                <a:gd name="T56" fmla="*/ 0 w 111"/>
                <a:gd name="T57" fmla="*/ 64 h 77"/>
                <a:gd name="T58" fmla="*/ 0 w 111"/>
                <a:gd name="T59" fmla="*/ 64 h 77"/>
                <a:gd name="T60" fmla="*/ 0 w 111"/>
                <a:gd name="T61" fmla="*/ 64 h 77"/>
                <a:gd name="T62" fmla="*/ 11 w 111"/>
                <a:gd name="T63" fmla="*/ 70 h 77"/>
                <a:gd name="T64" fmla="*/ 24 w 111"/>
                <a:gd name="T65" fmla="*/ 74 h 77"/>
                <a:gd name="T66" fmla="*/ 39 w 111"/>
                <a:gd name="T67" fmla="*/ 76 h 77"/>
                <a:gd name="T68" fmla="*/ 53 w 111"/>
                <a:gd name="T69" fmla="*/ 74 h 77"/>
                <a:gd name="T70" fmla="*/ 68 w 111"/>
                <a:gd name="T71" fmla="*/ 70 h 77"/>
                <a:gd name="T72" fmla="*/ 79 w 111"/>
                <a:gd name="T73" fmla="*/ 64 h 77"/>
                <a:gd name="T74" fmla="*/ 89 w 111"/>
                <a:gd name="T75" fmla="*/ 56 h 77"/>
                <a:gd name="T76" fmla="*/ 98 w 111"/>
                <a:gd name="T77" fmla="*/ 46 h 77"/>
                <a:gd name="T78" fmla="*/ 105 w 111"/>
                <a:gd name="T79" fmla="*/ 33 h 77"/>
                <a:gd name="T80" fmla="*/ 109 w 111"/>
                <a:gd name="T81" fmla="*/ 20 h 77"/>
                <a:gd name="T82" fmla="*/ 111 w 111"/>
                <a:gd name="T83" fmla="*/ 5 h 77"/>
                <a:gd name="T84" fmla="*/ 111 w 111"/>
                <a:gd name="T8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5"/>
                  </a:moveTo>
                  <a:lnTo>
                    <a:pt x="111" y="0"/>
                  </a:lnTo>
                  <a:lnTo>
                    <a:pt x="111" y="0"/>
                  </a:lnTo>
                  <a:lnTo>
                    <a:pt x="111" y="0"/>
                  </a:lnTo>
                  <a:lnTo>
                    <a:pt x="111" y="0"/>
                  </a:lnTo>
                  <a:lnTo>
                    <a:pt x="109" y="0"/>
                  </a:lnTo>
                  <a:lnTo>
                    <a:pt x="109" y="0"/>
                  </a:lnTo>
                  <a:lnTo>
                    <a:pt x="109" y="0"/>
                  </a:lnTo>
                  <a:lnTo>
                    <a:pt x="109" y="0"/>
                  </a:lnTo>
                  <a:lnTo>
                    <a:pt x="109" y="0"/>
                  </a:lnTo>
                  <a:lnTo>
                    <a:pt x="111" y="5"/>
                  </a:lnTo>
                  <a:lnTo>
                    <a:pt x="111" y="5"/>
                  </a:lnTo>
                  <a:lnTo>
                    <a:pt x="109" y="20"/>
                  </a:lnTo>
                  <a:lnTo>
                    <a:pt x="105" y="33"/>
                  </a:lnTo>
                  <a:lnTo>
                    <a:pt x="99" y="46"/>
                  </a:lnTo>
                  <a:lnTo>
                    <a:pt x="91" y="56"/>
                  </a:lnTo>
                  <a:lnTo>
                    <a:pt x="79" y="64"/>
                  </a:lnTo>
                  <a:lnTo>
                    <a:pt x="68" y="71"/>
                  </a:lnTo>
                  <a:lnTo>
                    <a:pt x="53" y="76"/>
                  </a:lnTo>
                  <a:lnTo>
                    <a:pt x="39" y="77"/>
                  </a:lnTo>
                  <a:lnTo>
                    <a:pt x="24" y="76"/>
                  </a:lnTo>
                  <a:lnTo>
                    <a:pt x="11" y="71"/>
                  </a:lnTo>
                  <a:lnTo>
                    <a:pt x="0" y="66"/>
                  </a:lnTo>
                  <a:lnTo>
                    <a:pt x="0" y="66"/>
                  </a:lnTo>
                  <a:lnTo>
                    <a:pt x="0" y="66"/>
                  </a:lnTo>
                  <a:lnTo>
                    <a:pt x="0" y="64"/>
                  </a:lnTo>
                  <a:lnTo>
                    <a:pt x="0" y="64"/>
                  </a:lnTo>
                  <a:lnTo>
                    <a:pt x="0" y="64"/>
                  </a:lnTo>
                  <a:lnTo>
                    <a:pt x="0" y="64"/>
                  </a:lnTo>
                  <a:lnTo>
                    <a:pt x="0" y="64"/>
                  </a:lnTo>
                  <a:lnTo>
                    <a:pt x="0" y="64"/>
                  </a:lnTo>
                  <a:lnTo>
                    <a:pt x="11" y="70"/>
                  </a:lnTo>
                  <a:lnTo>
                    <a:pt x="24" y="74"/>
                  </a:lnTo>
                  <a:lnTo>
                    <a:pt x="39" y="76"/>
                  </a:lnTo>
                  <a:lnTo>
                    <a:pt x="53" y="74"/>
                  </a:lnTo>
                  <a:lnTo>
                    <a:pt x="68" y="70"/>
                  </a:lnTo>
                  <a:lnTo>
                    <a:pt x="79" y="64"/>
                  </a:lnTo>
                  <a:lnTo>
                    <a:pt x="89" y="56"/>
                  </a:lnTo>
                  <a:lnTo>
                    <a:pt x="98" y="46"/>
                  </a:lnTo>
                  <a:lnTo>
                    <a:pt x="105" y="33"/>
                  </a:lnTo>
                  <a:lnTo>
                    <a:pt x="109" y="20"/>
                  </a:lnTo>
                  <a:lnTo>
                    <a:pt x="111" y="5"/>
                  </a:lnTo>
                  <a:lnTo>
                    <a:pt x="111" y="5"/>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7" name="Freeform 1967"/>
            <p:cNvSpPr>
              <a:spLocks/>
            </p:cNvSpPr>
            <p:nvPr/>
          </p:nvSpPr>
          <p:spPr bwMode="auto">
            <a:xfrm>
              <a:off x="3818" y="2563"/>
              <a:ext cx="111" cy="78"/>
            </a:xfrm>
            <a:custGeom>
              <a:avLst/>
              <a:gdLst>
                <a:gd name="T0" fmla="*/ 111 w 111"/>
                <a:gd name="T1" fmla="*/ 7 h 78"/>
                <a:gd name="T2" fmla="*/ 109 w 111"/>
                <a:gd name="T3" fmla="*/ 2 h 78"/>
                <a:gd name="T4" fmla="*/ 109 w 111"/>
                <a:gd name="T5" fmla="*/ 2 h 78"/>
                <a:gd name="T6" fmla="*/ 109 w 111"/>
                <a:gd name="T7" fmla="*/ 2 h 78"/>
                <a:gd name="T8" fmla="*/ 109 w 111"/>
                <a:gd name="T9" fmla="*/ 2 h 78"/>
                <a:gd name="T10" fmla="*/ 109 w 111"/>
                <a:gd name="T11" fmla="*/ 0 h 78"/>
                <a:gd name="T12" fmla="*/ 109 w 111"/>
                <a:gd name="T13" fmla="*/ 0 h 78"/>
                <a:gd name="T14" fmla="*/ 109 w 111"/>
                <a:gd name="T15" fmla="*/ 0 h 78"/>
                <a:gd name="T16" fmla="*/ 109 w 111"/>
                <a:gd name="T17" fmla="*/ 0 h 78"/>
                <a:gd name="T18" fmla="*/ 109 w 111"/>
                <a:gd name="T19" fmla="*/ 0 h 78"/>
                <a:gd name="T20" fmla="*/ 109 w 111"/>
                <a:gd name="T21" fmla="*/ 7 h 78"/>
                <a:gd name="T22" fmla="*/ 111 w 111"/>
                <a:gd name="T23" fmla="*/ 7 h 78"/>
                <a:gd name="T24" fmla="*/ 109 w 111"/>
                <a:gd name="T25" fmla="*/ 22 h 78"/>
                <a:gd name="T26" fmla="*/ 105 w 111"/>
                <a:gd name="T27" fmla="*/ 35 h 78"/>
                <a:gd name="T28" fmla="*/ 98 w 111"/>
                <a:gd name="T29" fmla="*/ 48 h 78"/>
                <a:gd name="T30" fmla="*/ 89 w 111"/>
                <a:gd name="T31" fmla="*/ 58 h 78"/>
                <a:gd name="T32" fmla="*/ 79 w 111"/>
                <a:gd name="T33" fmla="*/ 66 h 78"/>
                <a:gd name="T34" fmla="*/ 68 w 111"/>
                <a:gd name="T35" fmla="*/ 72 h 78"/>
                <a:gd name="T36" fmla="*/ 53 w 111"/>
                <a:gd name="T37" fmla="*/ 76 h 78"/>
                <a:gd name="T38" fmla="*/ 39 w 111"/>
                <a:gd name="T39" fmla="*/ 78 h 78"/>
                <a:gd name="T40" fmla="*/ 24 w 111"/>
                <a:gd name="T41" fmla="*/ 76 h 78"/>
                <a:gd name="T42" fmla="*/ 11 w 111"/>
                <a:gd name="T43" fmla="*/ 72 h 78"/>
                <a:gd name="T44" fmla="*/ 0 w 111"/>
                <a:gd name="T45" fmla="*/ 66 h 78"/>
                <a:gd name="T46" fmla="*/ 0 w 111"/>
                <a:gd name="T47" fmla="*/ 66 h 78"/>
                <a:gd name="T48" fmla="*/ 0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1 w 111"/>
                <a:gd name="T63" fmla="*/ 72 h 78"/>
                <a:gd name="T64" fmla="*/ 24 w 111"/>
                <a:gd name="T65" fmla="*/ 76 h 78"/>
                <a:gd name="T66" fmla="*/ 39 w 111"/>
                <a:gd name="T67" fmla="*/ 78 h 78"/>
                <a:gd name="T68" fmla="*/ 53 w 111"/>
                <a:gd name="T69" fmla="*/ 76 h 78"/>
                <a:gd name="T70" fmla="*/ 66 w 111"/>
                <a:gd name="T71" fmla="*/ 72 h 78"/>
                <a:gd name="T72" fmla="*/ 79 w 111"/>
                <a:gd name="T73" fmla="*/ 66 h 78"/>
                <a:gd name="T74" fmla="*/ 89 w 111"/>
                <a:gd name="T75" fmla="*/ 58 h 78"/>
                <a:gd name="T76" fmla="*/ 98 w 111"/>
                <a:gd name="T77" fmla="*/ 46 h 78"/>
                <a:gd name="T78" fmla="*/ 105 w 111"/>
                <a:gd name="T79" fmla="*/ 35 h 78"/>
                <a:gd name="T80" fmla="*/ 108 w 111"/>
                <a:gd name="T81" fmla="*/ 22 h 78"/>
                <a:gd name="T82" fmla="*/ 109 w 111"/>
                <a:gd name="T83" fmla="*/ 7 h 78"/>
                <a:gd name="T84" fmla="*/ 111 w 111"/>
                <a:gd name="T85"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7"/>
                  </a:moveTo>
                  <a:lnTo>
                    <a:pt x="109" y="2"/>
                  </a:lnTo>
                  <a:lnTo>
                    <a:pt x="109" y="2"/>
                  </a:lnTo>
                  <a:lnTo>
                    <a:pt x="109" y="2"/>
                  </a:lnTo>
                  <a:lnTo>
                    <a:pt x="109" y="2"/>
                  </a:lnTo>
                  <a:lnTo>
                    <a:pt x="109" y="0"/>
                  </a:lnTo>
                  <a:lnTo>
                    <a:pt x="109" y="0"/>
                  </a:lnTo>
                  <a:lnTo>
                    <a:pt x="109" y="0"/>
                  </a:lnTo>
                  <a:lnTo>
                    <a:pt x="109" y="0"/>
                  </a:lnTo>
                  <a:lnTo>
                    <a:pt x="109" y="0"/>
                  </a:lnTo>
                  <a:lnTo>
                    <a:pt x="109" y="7"/>
                  </a:lnTo>
                  <a:lnTo>
                    <a:pt x="111" y="7"/>
                  </a:lnTo>
                  <a:lnTo>
                    <a:pt x="109" y="22"/>
                  </a:lnTo>
                  <a:lnTo>
                    <a:pt x="105" y="35"/>
                  </a:lnTo>
                  <a:lnTo>
                    <a:pt x="98" y="48"/>
                  </a:lnTo>
                  <a:lnTo>
                    <a:pt x="89" y="58"/>
                  </a:lnTo>
                  <a:lnTo>
                    <a:pt x="79" y="66"/>
                  </a:lnTo>
                  <a:lnTo>
                    <a:pt x="68" y="72"/>
                  </a:lnTo>
                  <a:lnTo>
                    <a:pt x="53" y="76"/>
                  </a:lnTo>
                  <a:lnTo>
                    <a:pt x="39" y="78"/>
                  </a:lnTo>
                  <a:lnTo>
                    <a:pt x="24" y="76"/>
                  </a:lnTo>
                  <a:lnTo>
                    <a:pt x="11" y="72"/>
                  </a:lnTo>
                  <a:lnTo>
                    <a:pt x="0" y="66"/>
                  </a:lnTo>
                  <a:lnTo>
                    <a:pt x="0" y="66"/>
                  </a:lnTo>
                  <a:lnTo>
                    <a:pt x="0" y="66"/>
                  </a:lnTo>
                  <a:lnTo>
                    <a:pt x="0" y="66"/>
                  </a:lnTo>
                  <a:lnTo>
                    <a:pt x="0" y="66"/>
                  </a:lnTo>
                  <a:lnTo>
                    <a:pt x="0" y="66"/>
                  </a:lnTo>
                  <a:lnTo>
                    <a:pt x="0" y="66"/>
                  </a:lnTo>
                  <a:lnTo>
                    <a:pt x="0" y="66"/>
                  </a:lnTo>
                  <a:lnTo>
                    <a:pt x="0" y="66"/>
                  </a:lnTo>
                  <a:lnTo>
                    <a:pt x="11" y="72"/>
                  </a:lnTo>
                  <a:lnTo>
                    <a:pt x="24" y="76"/>
                  </a:lnTo>
                  <a:lnTo>
                    <a:pt x="39" y="78"/>
                  </a:lnTo>
                  <a:lnTo>
                    <a:pt x="53" y="76"/>
                  </a:lnTo>
                  <a:lnTo>
                    <a:pt x="66" y="72"/>
                  </a:lnTo>
                  <a:lnTo>
                    <a:pt x="79" y="66"/>
                  </a:lnTo>
                  <a:lnTo>
                    <a:pt x="89" y="58"/>
                  </a:lnTo>
                  <a:lnTo>
                    <a:pt x="98" y="46"/>
                  </a:lnTo>
                  <a:lnTo>
                    <a:pt x="105" y="35"/>
                  </a:lnTo>
                  <a:lnTo>
                    <a:pt x="108" y="22"/>
                  </a:lnTo>
                  <a:lnTo>
                    <a:pt x="109" y="7"/>
                  </a:lnTo>
                  <a:lnTo>
                    <a:pt x="111"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8" name="Freeform 1968"/>
            <p:cNvSpPr>
              <a:spLocks/>
            </p:cNvSpPr>
            <p:nvPr/>
          </p:nvSpPr>
          <p:spPr bwMode="auto">
            <a:xfrm>
              <a:off x="3818" y="2563"/>
              <a:ext cx="109" cy="78"/>
            </a:xfrm>
            <a:custGeom>
              <a:avLst/>
              <a:gdLst>
                <a:gd name="T0" fmla="*/ 109 w 109"/>
                <a:gd name="T1" fmla="*/ 7 h 78"/>
                <a:gd name="T2" fmla="*/ 109 w 109"/>
                <a:gd name="T3" fmla="*/ 0 h 78"/>
                <a:gd name="T4" fmla="*/ 109 w 109"/>
                <a:gd name="T5" fmla="*/ 0 h 78"/>
                <a:gd name="T6" fmla="*/ 109 w 109"/>
                <a:gd name="T7" fmla="*/ 0 h 78"/>
                <a:gd name="T8" fmla="*/ 109 w 109"/>
                <a:gd name="T9" fmla="*/ 0 h 78"/>
                <a:gd name="T10" fmla="*/ 109 w 109"/>
                <a:gd name="T11" fmla="*/ 0 h 78"/>
                <a:gd name="T12" fmla="*/ 109 w 109"/>
                <a:gd name="T13" fmla="*/ 0 h 78"/>
                <a:gd name="T14" fmla="*/ 109 w 109"/>
                <a:gd name="T15" fmla="*/ 0 h 78"/>
                <a:gd name="T16" fmla="*/ 109 w 109"/>
                <a:gd name="T17" fmla="*/ 0 h 78"/>
                <a:gd name="T18" fmla="*/ 108 w 109"/>
                <a:gd name="T19" fmla="*/ 0 h 78"/>
                <a:gd name="T20" fmla="*/ 109 w 109"/>
                <a:gd name="T21" fmla="*/ 7 h 78"/>
                <a:gd name="T22" fmla="*/ 109 w 109"/>
                <a:gd name="T23" fmla="*/ 7 h 78"/>
                <a:gd name="T24" fmla="*/ 108 w 109"/>
                <a:gd name="T25" fmla="*/ 22 h 78"/>
                <a:gd name="T26" fmla="*/ 105 w 109"/>
                <a:gd name="T27" fmla="*/ 35 h 78"/>
                <a:gd name="T28" fmla="*/ 98 w 109"/>
                <a:gd name="T29" fmla="*/ 46 h 78"/>
                <a:gd name="T30" fmla="*/ 89 w 109"/>
                <a:gd name="T31" fmla="*/ 58 h 78"/>
                <a:gd name="T32" fmla="*/ 79 w 109"/>
                <a:gd name="T33" fmla="*/ 66 h 78"/>
                <a:gd name="T34" fmla="*/ 66 w 109"/>
                <a:gd name="T35" fmla="*/ 72 h 78"/>
                <a:gd name="T36" fmla="*/ 53 w 109"/>
                <a:gd name="T37" fmla="*/ 76 h 78"/>
                <a:gd name="T38" fmla="*/ 39 w 109"/>
                <a:gd name="T39" fmla="*/ 78 h 78"/>
                <a:gd name="T40" fmla="*/ 24 w 109"/>
                <a:gd name="T41" fmla="*/ 76 h 78"/>
                <a:gd name="T42" fmla="*/ 11 w 109"/>
                <a:gd name="T43" fmla="*/ 72 h 78"/>
                <a:gd name="T44" fmla="*/ 0 w 109"/>
                <a:gd name="T45" fmla="*/ 66 h 78"/>
                <a:gd name="T46" fmla="*/ 0 w 109"/>
                <a:gd name="T47" fmla="*/ 66 h 78"/>
                <a:gd name="T48" fmla="*/ 0 w 109"/>
                <a:gd name="T49" fmla="*/ 65 h 78"/>
                <a:gd name="T50" fmla="*/ 0 w 109"/>
                <a:gd name="T51" fmla="*/ 65 h 78"/>
                <a:gd name="T52" fmla="*/ 0 w 109"/>
                <a:gd name="T53" fmla="*/ 65 h 78"/>
                <a:gd name="T54" fmla="*/ 0 w 109"/>
                <a:gd name="T55" fmla="*/ 65 h 78"/>
                <a:gd name="T56" fmla="*/ 0 w 109"/>
                <a:gd name="T57" fmla="*/ 65 h 78"/>
                <a:gd name="T58" fmla="*/ 0 w 109"/>
                <a:gd name="T59" fmla="*/ 65 h 78"/>
                <a:gd name="T60" fmla="*/ 0 w 109"/>
                <a:gd name="T61" fmla="*/ 65 h 78"/>
                <a:gd name="T62" fmla="*/ 0 w 109"/>
                <a:gd name="T63" fmla="*/ 65 h 78"/>
                <a:gd name="T64" fmla="*/ 11 w 109"/>
                <a:gd name="T65" fmla="*/ 72 h 78"/>
                <a:gd name="T66" fmla="*/ 26 w 109"/>
                <a:gd name="T67" fmla="*/ 76 h 78"/>
                <a:gd name="T68" fmla="*/ 39 w 109"/>
                <a:gd name="T69" fmla="*/ 78 h 78"/>
                <a:gd name="T70" fmla="*/ 53 w 109"/>
                <a:gd name="T71" fmla="*/ 76 h 78"/>
                <a:gd name="T72" fmla="*/ 66 w 109"/>
                <a:gd name="T73" fmla="*/ 72 h 78"/>
                <a:gd name="T74" fmla="*/ 79 w 109"/>
                <a:gd name="T75" fmla="*/ 65 h 78"/>
                <a:gd name="T76" fmla="*/ 89 w 109"/>
                <a:gd name="T77" fmla="*/ 56 h 78"/>
                <a:gd name="T78" fmla="*/ 98 w 109"/>
                <a:gd name="T79" fmla="*/ 46 h 78"/>
                <a:gd name="T80" fmla="*/ 103 w 109"/>
                <a:gd name="T81" fmla="*/ 35 h 78"/>
                <a:gd name="T82" fmla="*/ 108 w 109"/>
                <a:gd name="T83" fmla="*/ 22 h 78"/>
                <a:gd name="T84" fmla="*/ 109 w 109"/>
                <a:gd name="T85" fmla="*/ 7 h 78"/>
                <a:gd name="T86" fmla="*/ 109 w 109"/>
                <a:gd name="T8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78">
                  <a:moveTo>
                    <a:pt x="109" y="7"/>
                  </a:moveTo>
                  <a:lnTo>
                    <a:pt x="109" y="0"/>
                  </a:lnTo>
                  <a:lnTo>
                    <a:pt x="109" y="0"/>
                  </a:lnTo>
                  <a:lnTo>
                    <a:pt x="109" y="0"/>
                  </a:lnTo>
                  <a:lnTo>
                    <a:pt x="109" y="0"/>
                  </a:lnTo>
                  <a:lnTo>
                    <a:pt x="109" y="0"/>
                  </a:lnTo>
                  <a:lnTo>
                    <a:pt x="109" y="0"/>
                  </a:lnTo>
                  <a:lnTo>
                    <a:pt x="109" y="0"/>
                  </a:lnTo>
                  <a:lnTo>
                    <a:pt x="109" y="0"/>
                  </a:lnTo>
                  <a:lnTo>
                    <a:pt x="108" y="0"/>
                  </a:lnTo>
                  <a:lnTo>
                    <a:pt x="109" y="7"/>
                  </a:lnTo>
                  <a:lnTo>
                    <a:pt x="109" y="7"/>
                  </a:lnTo>
                  <a:lnTo>
                    <a:pt x="108" y="22"/>
                  </a:lnTo>
                  <a:lnTo>
                    <a:pt x="105" y="35"/>
                  </a:lnTo>
                  <a:lnTo>
                    <a:pt x="98" y="46"/>
                  </a:lnTo>
                  <a:lnTo>
                    <a:pt x="89" y="58"/>
                  </a:lnTo>
                  <a:lnTo>
                    <a:pt x="79" y="66"/>
                  </a:lnTo>
                  <a:lnTo>
                    <a:pt x="66" y="72"/>
                  </a:lnTo>
                  <a:lnTo>
                    <a:pt x="53" y="76"/>
                  </a:lnTo>
                  <a:lnTo>
                    <a:pt x="39" y="78"/>
                  </a:lnTo>
                  <a:lnTo>
                    <a:pt x="24" y="76"/>
                  </a:lnTo>
                  <a:lnTo>
                    <a:pt x="11" y="72"/>
                  </a:lnTo>
                  <a:lnTo>
                    <a:pt x="0" y="66"/>
                  </a:lnTo>
                  <a:lnTo>
                    <a:pt x="0" y="66"/>
                  </a:lnTo>
                  <a:lnTo>
                    <a:pt x="0" y="65"/>
                  </a:lnTo>
                  <a:lnTo>
                    <a:pt x="0" y="65"/>
                  </a:lnTo>
                  <a:lnTo>
                    <a:pt x="0" y="65"/>
                  </a:lnTo>
                  <a:lnTo>
                    <a:pt x="0" y="65"/>
                  </a:lnTo>
                  <a:lnTo>
                    <a:pt x="0" y="65"/>
                  </a:lnTo>
                  <a:lnTo>
                    <a:pt x="0" y="65"/>
                  </a:lnTo>
                  <a:lnTo>
                    <a:pt x="0" y="65"/>
                  </a:lnTo>
                  <a:lnTo>
                    <a:pt x="0" y="65"/>
                  </a:lnTo>
                  <a:lnTo>
                    <a:pt x="11" y="72"/>
                  </a:lnTo>
                  <a:lnTo>
                    <a:pt x="26" y="76"/>
                  </a:lnTo>
                  <a:lnTo>
                    <a:pt x="39" y="78"/>
                  </a:lnTo>
                  <a:lnTo>
                    <a:pt x="53" y="76"/>
                  </a:lnTo>
                  <a:lnTo>
                    <a:pt x="66" y="72"/>
                  </a:lnTo>
                  <a:lnTo>
                    <a:pt x="79" y="65"/>
                  </a:lnTo>
                  <a:lnTo>
                    <a:pt x="89" y="56"/>
                  </a:lnTo>
                  <a:lnTo>
                    <a:pt x="98" y="46"/>
                  </a:lnTo>
                  <a:lnTo>
                    <a:pt x="103" y="35"/>
                  </a:lnTo>
                  <a:lnTo>
                    <a:pt x="108" y="22"/>
                  </a:lnTo>
                  <a:lnTo>
                    <a:pt x="109" y="7"/>
                  </a:lnTo>
                  <a:lnTo>
                    <a:pt x="109"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29" name="Freeform 1969"/>
            <p:cNvSpPr>
              <a:spLocks/>
            </p:cNvSpPr>
            <p:nvPr/>
          </p:nvSpPr>
          <p:spPr bwMode="auto">
            <a:xfrm>
              <a:off x="3818" y="2562"/>
              <a:ext cx="109" cy="79"/>
            </a:xfrm>
            <a:custGeom>
              <a:avLst/>
              <a:gdLst>
                <a:gd name="T0" fmla="*/ 109 w 109"/>
                <a:gd name="T1" fmla="*/ 8 h 79"/>
                <a:gd name="T2" fmla="*/ 108 w 109"/>
                <a:gd name="T3" fmla="*/ 1 h 79"/>
                <a:gd name="T4" fmla="*/ 108 w 109"/>
                <a:gd name="T5" fmla="*/ 1 h 79"/>
                <a:gd name="T6" fmla="*/ 108 w 109"/>
                <a:gd name="T7" fmla="*/ 1 h 79"/>
                <a:gd name="T8" fmla="*/ 108 w 109"/>
                <a:gd name="T9" fmla="*/ 1 h 79"/>
                <a:gd name="T10" fmla="*/ 108 w 109"/>
                <a:gd name="T11" fmla="*/ 1 h 79"/>
                <a:gd name="T12" fmla="*/ 108 w 109"/>
                <a:gd name="T13" fmla="*/ 0 h 79"/>
                <a:gd name="T14" fmla="*/ 108 w 109"/>
                <a:gd name="T15" fmla="*/ 0 h 79"/>
                <a:gd name="T16" fmla="*/ 108 w 109"/>
                <a:gd name="T17" fmla="*/ 0 h 79"/>
                <a:gd name="T18" fmla="*/ 108 w 109"/>
                <a:gd name="T19" fmla="*/ 0 h 79"/>
                <a:gd name="T20" fmla="*/ 109 w 109"/>
                <a:gd name="T21" fmla="*/ 8 h 79"/>
                <a:gd name="T22" fmla="*/ 109 w 109"/>
                <a:gd name="T23" fmla="*/ 8 h 79"/>
                <a:gd name="T24" fmla="*/ 108 w 109"/>
                <a:gd name="T25" fmla="*/ 23 h 79"/>
                <a:gd name="T26" fmla="*/ 103 w 109"/>
                <a:gd name="T27" fmla="*/ 36 h 79"/>
                <a:gd name="T28" fmla="*/ 98 w 109"/>
                <a:gd name="T29" fmla="*/ 47 h 79"/>
                <a:gd name="T30" fmla="*/ 89 w 109"/>
                <a:gd name="T31" fmla="*/ 57 h 79"/>
                <a:gd name="T32" fmla="*/ 79 w 109"/>
                <a:gd name="T33" fmla="*/ 66 h 79"/>
                <a:gd name="T34" fmla="*/ 66 w 109"/>
                <a:gd name="T35" fmla="*/ 73 h 79"/>
                <a:gd name="T36" fmla="*/ 53 w 109"/>
                <a:gd name="T37" fmla="*/ 77 h 79"/>
                <a:gd name="T38" fmla="*/ 39 w 109"/>
                <a:gd name="T39" fmla="*/ 79 h 79"/>
                <a:gd name="T40" fmla="*/ 26 w 109"/>
                <a:gd name="T41" fmla="*/ 77 h 79"/>
                <a:gd name="T42" fmla="*/ 11 w 109"/>
                <a:gd name="T43" fmla="*/ 73 h 79"/>
                <a:gd name="T44" fmla="*/ 0 w 109"/>
                <a:gd name="T45" fmla="*/ 66 h 79"/>
                <a:gd name="T46" fmla="*/ 0 w 109"/>
                <a:gd name="T47" fmla="*/ 66 h 79"/>
                <a:gd name="T48" fmla="*/ 0 w 109"/>
                <a:gd name="T49" fmla="*/ 66 h 79"/>
                <a:gd name="T50" fmla="*/ 0 w 109"/>
                <a:gd name="T51" fmla="*/ 66 h 79"/>
                <a:gd name="T52" fmla="*/ 0 w 109"/>
                <a:gd name="T53" fmla="*/ 66 h 79"/>
                <a:gd name="T54" fmla="*/ 0 w 109"/>
                <a:gd name="T55" fmla="*/ 66 h 79"/>
                <a:gd name="T56" fmla="*/ 0 w 109"/>
                <a:gd name="T57" fmla="*/ 66 h 79"/>
                <a:gd name="T58" fmla="*/ 0 w 109"/>
                <a:gd name="T59" fmla="*/ 64 h 79"/>
                <a:gd name="T60" fmla="*/ 0 w 109"/>
                <a:gd name="T61" fmla="*/ 64 h 79"/>
                <a:gd name="T62" fmla="*/ 0 w 109"/>
                <a:gd name="T63" fmla="*/ 64 h 79"/>
                <a:gd name="T64" fmla="*/ 0 w 109"/>
                <a:gd name="T65" fmla="*/ 66 h 79"/>
                <a:gd name="T66" fmla="*/ 13 w 109"/>
                <a:gd name="T67" fmla="*/ 72 h 79"/>
                <a:gd name="T68" fmla="*/ 26 w 109"/>
                <a:gd name="T69" fmla="*/ 76 h 79"/>
                <a:gd name="T70" fmla="*/ 39 w 109"/>
                <a:gd name="T71" fmla="*/ 77 h 79"/>
                <a:gd name="T72" fmla="*/ 53 w 109"/>
                <a:gd name="T73" fmla="*/ 76 h 79"/>
                <a:gd name="T74" fmla="*/ 66 w 109"/>
                <a:gd name="T75" fmla="*/ 72 h 79"/>
                <a:gd name="T76" fmla="*/ 78 w 109"/>
                <a:gd name="T77" fmla="*/ 66 h 79"/>
                <a:gd name="T78" fmla="*/ 89 w 109"/>
                <a:gd name="T79" fmla="*/ 57 h 79"/>
                <a:gd name="T80" fmla="*/ 96 w 109"/>
                <a:gd name="T81" fmla="*/ 47 h 79"/>
                <a:gd name="T82" fmla="*/ 103 w 109"/>
                <a:gd name="T83" fmla="*/ 36 h 79"/>
                <a:gd name="T84" fmla="*/ 108 w 109"/>
                <a:gd name="T85" fmla="*/ 23 h 79"/>
                <a:gd name="T86" fmla="*/ 109 w 109"/>
                <a:gd name="T87" fmla="*/ 8 h 79"/>
                <a:gd name="T88" fmla="*/ 109 w 109"/>
                <a:gd name="T89"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8"/>
                  </a:moveTo>
                  <a:lnTo>
                    <a:pt x="108" y="1"/>
                  </a:lnTo>
                  <a:lnTo>
                    <a:pt x="108" y="1"/>
                  </a:lnTo>
                  <a:lnTo>
                    <a:pt x="108" y="1"/>
                  </a:lnTo>
                  <a:lnTo>
                    <a:pt x="108" y="1"/>
                  </a:lnTo>
                  <a:lnTo>
                    <a:pt x="108" y="1"/>
                  </a:lnTo>
                  <a:lnTo>
                    <a:pt x="108" y="0"/>
                  </a:lnTo>
                  <a:lnTo>
                    <a:pt x="108" y="0"/>
                  </a:lnTo>
                  <a:lnTo>
                    <a:pt x="108" y="0"/>
                  </a:lnTo>
                  <a:lnTo>
                    <a:pt x="108" y="0"/>
                  </a:lnTo>
                  <a:lnTo>
                    <a:pt x="109" y="8"/>
                  </a:lnTo>
                  <a:lnTo>
                    <a:pt x="109" y="8"/>
                  </a:lnTo>
                  <a:lnTo>
                    <a:pt x="108" y="23"/>
                  </a:lnTo>
                  <a:lnTo>
                    <a:pt x="103" y="36"/>
                  </a:lnTo>
                  <a:lnTo>
                    <a:pt x="98" y="47"/>
                  </a:lnTo>
                  <a:lnTo>
                    <a:pt x="89" y="57"/>
                  </a:lnTo>
                  <a:lnTo>
                    <a:pt x="79" y="66"/>
                  </a:lnTo>
                  <a:lnTo>
                    <a:pt x="66" y="73"/>
                  </a:lnTo>
                  <a:lnTo>
                    <a:pt x="53" y="77"/>
                  </a:lnTo>
                  <a:lnTo>
                    <a:pt x="39" y="79"/>
                  </a:lnTo>
                  <a:lnTo>
                    <a:pt x="26" y="77"/>
                  </a:lnTo>
                  <a:lnTo>
                    <a:pt x="11" y="73"/>
                  </a:lnTo>
                  <a:lnTo>
                    <a:pt x="0" y="66"/>
                  </a:lnTo>
                  <a:lnTo>
                    <a:pt x="0" y="66"/>
                  </a:lnTo>
                  <a:lnTo>
                    <a:pt x="0" y="66"/>
                  </a:lnTo>
                  <a:lnTo>
                    <a:pt x="0" y="66"/>
                  </a:lnTo>
                  <a:lnTo>
                    <a:pt x="0" y="66"/>
                  </a:lnTo>
                  <a:lnTo>
                    <a:pt x="0" y="66"/>
                  </a:lnTo>
                  <a:lnTo>
                    <a:pt x="0" y="66"/>
                  </a:lnTo>
                  <a:lnTo>
                    <a:pt x="0" y="64"/>
                  </a:lnTo>
                  <a:lnTo>
                    <a:pt x="0" y="64"/>
                  </a:lnTo>
                  <a:lnTo>
                    <a:pt x="0" y="64"/>
                  </a:lnTo>
                  <a:lnTo>
                    <a:pt x="0" y="66"/>
                  </a:lnTo>
                  <a:lnTo>
                    <a:pt x="13" y="72"/>
                  </a:lnTo>
                  <a:lnTo>
                    <a:pt x="26" y="76"/>
                  </a:lnTo>
                  <a:lnTo>
                    <a:pt x="39" y="77"/>
                  </a:lnTo>
                  <a:lnTo>
                    <a:pt x="53" y="76"/>
                  </a:lnTo>
                  <a:lnTo>
                    <a:pt x="66" y="72"/>
                  </a:lnTo>
                  <a:lnTo>
                    <a:pt x="78" y="66"/>
                  </a:lnTo>
                  <a:lnTo>
                    <a:pt x="89" y="57"/>
                  </a:lnTo>
                  <a:lnTo>
                    <a:pt x="96" y="47"/>
                  </a:lnTo>
                  <a:lnTo>
                    <a:pt x="103" y="36"/>
                  </a:lnTo>
                  <a:lnTo>
                    <a:pt x="108" y="23"/>
                  </a:lnTo>
                  <a:lnTo>
                    <a:pt x="109" y="8"/>
                  </a:lnTo>
                  <a:lnTo>
                    <a:pt x="109" y="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0" name="Freeform 1970"/>
            <p:cNvSpPr>
              <a:spLocks/>
            </p:cNvSpPr>
            <p:nvPr/>
          </p:nvSpPr>
          <p:spPr bwMode="auto">
            <a:xfrm>
              <a:off x="3816" y="2562"/>
              <a:ext cx="111" cy="77"/>
            </a:xfrm>
            <a:custGeom>
              <a:avLst/>
              <a:gdLst>
                <a:gd name="T0" fmla="*/ 111 w 111"/>
                <a:gd name="T1" fmla="*/ 8 h 77"/>
                <a:gd name="T2" fmla="*/ 110 w 111"/>
                <a:gd name="T3" fmla="*/ 0 h 77"/>
                <a:gd name="T4" fmla="*/ 110 w 111"/>
                <a:gd name="T5" fmla="*/ 0 h 77"/>
                <a:gd name="T6" fmla="*/ 110 w 111"/>
                <a:gd name="T7" fmla="*/ 0 h 77"/>
                <a:gd name="T8" fmla="*/ 110 w 111"/>
                <a:gd name="T9" fmla="*/ 0 h 77"/>
                <a:gd name="T10" fmla="*/ 110 w 111"/>
                <a:gd name="T11" fmla="*/ 0 h 77"/>
                <a:gd name="T12" fmla="*/ 110 w 111"/>
                <a:gd name="T13" fmla="*/ 0 h 77"/>
                <a:gd name="T14" fmla="*/ 110 w 111"/>
                <a:gd name="T15" fmla="*/ 0 h 77"/>
                <a:gd name="T16" fmla="*/ 110 w 111"/>
                <a:gd name="T17" fmla="*/ 0 h 77"/>
                <a:gd name="T18" fmla="*/ 110 w 111"/>
                <a:gd name="T19" fmla="*/ 0 h 77"/>
                <a:gd name="T20" fmla="*/ 110 w 111"/>
                <a:gd name="T21" fmla="*/ 8 h 77"/>
                <a:gd name="T22" fmla="*/ 111 w 111"/>
                <a:gd name="T23" fmla="*/ 8 h 77"/>
                <a:gd name="T24" fmla="*/ 110 w 111"/>
                <a:gd name="T25" fmla="*/ 23 h 77"/>
                <a:gd name="T26" fmla="*/ 105 w 111"/>
                <a:gd name="T27" fmla="*/ 36 h 77"/>
                <a:gd name="T28" fmla="*/ 98 w 111"/>
                <a:gd name="T29" fmla="*/ 47 h 77"/>
                <a:gd name="T30" fmla="*/ 91 w 111"/>
                <a:gd name="T31" fmla="*/ 57 h 77"/>
                <a:gd name="T32" fmla="*/ 80 w 111"/>
                <a:gd name="T33" fmla="*/ 66 h 77"/>
                <a:gd name="T34" fmla="*/ 68 w 111"/>
                <a:gd name="T35" fmla="*/ 72 h 77"/>
                <a:gd name="T36" fmla="*/ 55 w 111"/>
                <a:gd name="T37" fmla="*/ 76 h 77"/>
                <a:gd name="T38" fmla="*/ 41 w 111"/>
                <a:gd name="T39" fmla="*/ 77 h 77"/>
                <a:gd name="T40" fmla="*/ 28 w 111"/>
                <a:gd name="T41" fmla="*/ 76 h 77"/>
                <a:gd name="T42" fmla="*/ 15 w 111"/>
                <a:gd name="T43" fmla="*/ 72 h 77"/>
                <a:gd name="T44" fmla="*/ 2 w 111"/>
                <a:gd name="T45" fmla="*/ 66 h 77"/>
                <a:gd name="T46" fmla="*/ 2 w 111"/>
                <a:gd name="T47" fmla="*/ 64 h 77"/>
                <a:gd name="T48" fmla="*/ 2 w 111"/>
                <a:gd name="T49" fmla="*/ 64 h 77"/>
                <a:gd name="T50" fmla="*/ 0 w 111"/>
                <a:gd name="T51" fmla="*/ 64 h 77"/>
                <a:gd name="T52" fmla="*/ 0 w 111"/>
                <a:gd name="T53" fmla="*/ 64 h 77"/>
                <a:gd name="T54" fmla="*/ 0 w 111"/>
                <a:gd name="T55" fmla="*/ 64 h 77"/>
                <a:gd name="T56" fmla="*/ 0 w 111"/>
                <a:gd name="T57" fmla="*/ 64 h 77"/>
                <a:gd name="T58" fmla="*/ 0 w 111"/>
                <a:gd name="T59" fmla="*/ 64 h 77"/>
                <a:gd name="T60" fmla="*/ 0 w 111"/>
                <a:gd name="T61" fmla="*/ 64 h 77"/>
                <a:gd name="T62" fmla="*/ 0 w 111"/>
                <a:gd name="T63" fmla="*/ 64 h 77"/>
                <a:gd name="T64" fmla="*/ 3 w 111"/>
                <a:gd name="T65" fmla="*/ 66 h 77"/>
                <a:gd name="T66" fmla="*/ 15 w 111"/>
                <a:gd name="T67" fmla="*/ 72 h 77"/>
                <a:gd name="T68" fmla="*/ 28 w 111"/>
                <a:gd name="T69" fmla="*/ 76 h 77"/>
                <a:gd name="T70" fmla="*/ 41 w 111"/>
                <a:gd name="T71" fmla="*/ 77 h 77"/>
                <a:gd name="T72" fmla="*/ 55 w 111"/>
                <a:gd name="T73" fmla="*/ 76 h 77"/>
                <a:gd name="T74" fmla="*/ 68 w 111"/>
                <a:gd name="T75" fmla="*/ 72 h 77"/>
                <a:gd name="T76" fmla="*/ 80 w 111"/>
                <a:gd name="T77" fmla="*/ 66 h 77"/>
                <a:gd name="T78" fmla="*/ 90 w 111"/>
                <a:gd name="T79" fmla="*/ 57 h 77"/>
                <a:gd name="T80" fmla="*/ 98 w 111"/>
                <a:gd name="T81" fmla="*/ 47 h 77"/>
                <a:gd name="T82" fmla="*/ 105 w 111"/>
                <a:gd name="T83" fmla="*/ 36 h 77"/>
                <a:gd name="T84" fmla="*/ 108 w 111"/>
                <a:gd name="T85" fmla="*/ 23 h 77"/>
                <a:gd name="T86" fmla="*/ 110 w 111"/>
                <a:gd name="T87" fmla="*/ 8 h 77"/>
                <a:gd name="T88" fmla="*/ 111 w 111"/>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7">
                  <a:moveTo>
                    <a:pt x="111" y="8"/>
                  </a:moveTo>
                  <a:lnTo>
                    <a:pt x="110" y="0"/>
                  </a:lnTo>
                  <a:lnTo>
                    <a:pt x="110" y="0"/>
                  </a:lnTo>
                  <a:lnTo>
                    <a:pt x="110" y="0"/>
                  </a:lnTo>
                  <a:lnTo>
                    <a:pt x="110" y="0"/>
                  </a:lnTo>
                  <a:lnTo>
                    <a:pt x="110" y="0"/>
                  </a:lnTo>
                  <a:lnTo>
                    <a:pt x="110" y="0"/>
                  </a:lnTo>
                  <a:lnTo>
                    <a:pt x="110" y="0"/>
                  </a:lnTo>
                  <a:lnTo>
                    <a:pt x="110" y="0"/>
                  </a:lnTo>
                  <a:lnTo>
                    <a:pt x="110" y="0"/>
                  </a:lnTo>
                  <a:lnTo>
                    <a:pt x="110" y="8"/>
                  </a:lnTo>
                  <a:lnTo>
                    <a:pt x="111" y="8"/>
                  </a:lnTo>
                  <a:lnTo>
                    <a:pt x="110" y="23"/>
                  </a:lnTo>
                  <a:lnTo>
                    <a:pt x="105" y="36"/>
                  </a:lnTo>
                  <a:lnTo>
                    <a:pt x="98" y="47"/>
                  </a:lnTo>
                  <a:lnTo>
                    <a:pt x="91" y="57"/>
                  </a:lnTo>
                  <a:lnTo>
                    <a:pt x="80" y="66"/>
                  </a:lnTo>
                  <a:lnTo>
                    <a:pt x="68" y="72"/>
                  </a:lnTo>
                  <a:lnTo>
                    <a:pt x="55" y="76"/>
                  </a:lnTo>
                  <a:lnTo>
                    <a:pt x="41" y="77"/>
                  </a:lnTo>
                  <a:lnTo>
                    <a:pt x="28" y="76"/>
                  </a:lnTo>
                  <a:lnTo>
                    <a:pt x="15" y="72"/>
                  </a:lnTo>
                  <a:lnTo>
                    <a:pt x="2" y="66"/>
                  </a:lnTo>
                  <a:lnTo>
                    <a:pt x="2" y="64"/>
                  </a:lnTo>
                  <a:lnTo>
                    <a:pt x="2" y="64"/>
                  </a:lnTo>
                  <a:lnTo>
                    <a:pt x="0" y="64"/>
                  </a:lnTo>
                  <a:lnTo>
                    <a:pt x="0" y="64"/>
                  </a:lnTo>
                  <a:lnTo>
                    <a:pt x="0" y="64"/>
                  </a:lnTo>
                  <a:lnTo>
                    <a:pt x="0" y="64"/>
                  </a:lnTo>
                  <a:lnTo>
                    <a:pt x="0" y="64"/>
                  </a:lnTo>
                  <a:lnTo>
                    <a:pt x="0" y="64"/>
                  </a:lnTo>
                  <a:lnTo>
                    <a:pt x="0" y="64"/>
                  </a:lnTo>
                  <a:lnTo>
                    <a:pt x="3" y="66"/>
                  </a:lnTo>
                  <a:lnTo>
                    <a:pt x="15" y="72"/>
                  </a:lnTo>
                  <a:lnTo>
                    <a:pt x="28" y="76"/>
                  </a:lnTo>
                  <a:lnTo>
                    <a:pt x="41" y="77"/>
                  </a:lnTo>
                  <a:lnTo>
                    <a:pt x="55" y="76"/>
                  </a:lnTo>
                  <a:lnTo>
                    <a:pt x="68" y="72"/>
                  </a:lnTo>
                  <a:lnTo>
                    <a:pt x="80" y="66"/>
                  </a:lnTo>
                  <a:lnTo>
                    <a:pt x="90" y="57"/>
                  </a:lnTo>
                  <a:lnTo>
                    <a:pt x="98" y="47"/>
                  </a:lnTo>
                  <a:lnTo>
                    <a:pt x="105" y="36"/>
                  </a:lnTo>
                  <a:lnTo>
                    <a:pt x="108" y="23"/>
                  </a:lnTo>
                  <a:lnTo>
                    <a:pt x="110" y="8"/>
                  </a:lnTo>
                  <a:lnTo>
                    <a:pt x="111" y="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1" name="Freeform 1971"/>
            <p:cNvSpPr>
              <a:spLocks/>
            </p:cNvSpPr>
            <p:nvPr/>
          </p:nvSpPr>
          <p:spPr bwMode="auto">
            <a:xfrm>
              <a:off x="3816" y="2560"/>
              <a:ext cx="110" cy="79"/>
            </a:xfrm>
            <a:custGeom>
              <a:avLst/>
              <a:gdLst>
                <a:gd name="T0" fmla="*/ 110 w 110"/>
                <a:gd name="T1" fmla="*/ 10 h 79"/>
                <a:gd name="T2" fmla="*/ 110 w 110"/>
                <a:gd name="T3" fmla="*/ 2 h 79"/>
                <a:gd name="T4" fmla="*/ 110 w 110"/>
                <a:gd name="T5" fmla="*/ 2 h 79"/>
                <a:gd name="T6" fmla="*/ 110 w 110"/>
                <a:gd name="T7" fmla="*/ 2 h 79"/>
                <a:gd name="T8" fmla="*/ 110 w 110"/>
                <a:gd name="T9" fmla="*/ 2 h 79"/>
                <a:gd name="T10" fmla="*/ 108 w 110"/>
                <a:gd name="T11" fmla="*/ 2 h 79"/>
                <a:gd name="T12" fmla="*/ 108 w 110"/>
                <a:gd name="T13" fmla="*/ 2 h 79"/>
                <a:gd name="T14" fmla="*/ 108 w 110"/>
                <a:gd name="T15" fmla="*/ 2 h 79"/>
                <a:gd name="T16" fmla="*/ 108 w 110"/>
                <a:gd name="T17" fmla="*/ 0 h 79"/>
                <a:gd name="T18" fmla="*/ 108 w 110"/>
                <a:gd name="T19" fmla="*/ 0 h 79"/>
                <a:gd name="T20" fmla="*/ 110 w 110"/>
                <a:gd name="T21" fmla="*/ 10 h 79"/>
                <a:gd name="T22" fmla="*/ 110 w 110"/>
                <a:gd name="T23" fmla="*/ 10 h 79"/>
                <a:gd name="T24" fmla="*/ 108 w 110"/>
                <a:gd name="T25" fmla="*/ 25 h 79"/>
                <a:gd name="T26" fmla="*/ 105 w 110"/>
                <a:gd name="T27" fmla="*/ 38 h 79"/>
                <a:gd name="T28" fmla="*/ 98 w 110"/>
                <a:gd name="T29" fmla="*/ 49 h 79"/>
                <a:gd name="T30" fmla="*/ 90 w 110"/>
                <a:gd name="T31" fmla="*/ 59 h 79"/>
                <a:gd name="T32" fmla="*/ 80 w 110"/>
                <a:gd name="T33" fmla="*/ 68 h 79"/>
                <a:gd name="T34" fmla="*/ 68 w 110"/>
                <a:gd name="T35" fmla="*/ 74 h 79"/>
                <a:gd name="T36" fmla="*/ 55 w 110"/>
                <a:gd name="T37" fmla="*/ 78 h 79"/>
                <a:gd name="T38" fmla="*/ 41 w 110"/>
                <a:gd name="T39" fmla="*/ 79 h 79"/>
                <a:gd name="T40" fmla="*/ 28 w 110"/>
                <a:gd name="T41" fmla="*/ 78 h 79"/>
                <a:gd name="T42" fmla="*/ 15 w 110"/>
                <a:gd name="T43" fmla="*/ 74 h 79"/>
                <a:gd name="T44" fmla="*/ 3 w 110"/>
                <a:gd name="T45" fmla="*/ 68 h 79"/>
                <a:gd name="T46" fmla="*/ 0 w 110"/>
                <a:gd name="T47" fmla="*/ 66 h 79"/>
                <a:gd name="T48" fmla="*/ 0 w 110"/>
                <a:gd name="T49" fmla="*/ 66 h 79"/>
                <a:gd name="T50" fmla="*/ 0 w 110"/>
                <a:gd name="T51" fmla="*/ 66 h 79"/>
                <a:gd name="T52" fmla="*/ 0 w 110"/>
                <a:gd name="T53" fmla="*/ 65 h 79"/>
                <a:gd name="T54" fmla="*/ 0 w 110"/>
                <a:gd name="T55" fmla="*/ 65 h 79"/>
                <a:gd name="T56" fmla="*/ 0 w 110"/>
                <a:gd name="T57" fmla="*/ 65 h 79"/>
                <a:gd name="T58" fmla="*/ 0 w 110"/>
                <a:gd name="T59" fmla="*/ 65 h 79"/>
                <a:gd name="T60" fmla="*/ 0 w 110"/>
                <a:gd name="T61" fmla="*/ 65 h 79"/>
                <a:gd name="T62" fmla="*/ 0 w 110"/>
                <a:gd name="T63" fmla="*/ 65 h 79"/>
                <a:gd name="T64" fmla="*/ 3 w 110"/>
                <a:gd name="T65" fmla="*/ 66 h 79"/>
                <a:gd name="T66" fmla="*/ 15 w 110"/>
                <a:gd name="T67" fmla="*/ 74 h 79"/>
                <a:gd name="T68" fmla="*/ 28 w 110"/>
                <a:gd name="T69" fmla="*/ 78 h 79"/>
                <a:gd name="T70" fmla="*/ 41 w 110"/>
                <a:gd name="T71" fmla="*/ 79 h 79"/>
                <a:gd name="T72" fmla="*/ 55 w 110"/>
                <a:gd name="T73" fmla="*/ 78 h 79"/>
                <a:gd name="T74" fmla="*/ 68 w 110"/>
                <a:gd name="T75" fmla="*/ 74 h 79"/>
                <a:gd name="T76" fmla="*/ 80 w 110"/>
                <a:gd name="T77" fmla="*/ 66 h 79"/>
                <a:gd name="T78" fmla="*/ 90 w 110"/>
                <a:gd name="T79" fmla="*/ 59 h 79"/>
                <a:gd name="T80" fmla="*/ 98 w 110"/>
                <a:gd name="T81" fmla="*/ 49 h 79"/>
                <a:gd name="T82" fmla="*/ 104 w 110"/>
                <a:gd name="T83" fmla="*/ 36 h 79"/>
                <a:gd name="T84" fmla="*/ 108 w 110"/>
                <a:gd name="T85" fmla="*/ 25 h 79"/>
                <a:gd name="T86" fmla="*/ 110 w 110"/>
                <a:gd name="T87" fmla="*/ 10 h 79"/>
                <a:gd name="T88" fmla="*/ 110 w 110"/>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0"/>
                  </a:moveTo>
                  <a:lnTo>
                    <a:pt x="110" y="2"/>
                  </a:lnTo>
                  <a:lnTo>
                    <a:pt x="110" y="2"/>
                  </a:lnTo>
                  <a:lnTo>
                    <a:pt x="110" y="2"/>
                  </a:lnTo>
                  <a:lnTo>
                    <a:pt x="110" y="2"/>
                  </a:lnTo>
                  <a:lnTo>
                    <a:pt x="108" y="2"/>
                  </a:lnTo>
                  <a:lnTo>
                    <a:pt x="108" y="2"/>
                  </a:lnTo>
                  <a:lnTo>
                    <a:pt x="108" y="2"/>
                  </a:lnTo>
                  <a:lnTo>
                    <a:pt x="108" y="0"/>
                  </a:lnTo>
                  <a:lnTo>
                    <a:pt x="108" y="0"/>
                  </a:lnTo>
                  <a:lnTo>
                    <a:pt x="110" y="10"/>
                  </a:lnTo>
                  <a:lnTo>
                    <a:pt x="110" y="10"/>
                  </a:lnTo>
                  <a:lnTo>
                    <a:pt x="108" y="25"/>
                  </a:lnTo>
                  <a:lnTo>
                    <a:pt x="105" y="38"/>
                  </a:lnTo>
                  <a:lnTo>
                    <a:pt x="98" y="49"/>
                  </a:lnTo>
                  <a:lnTo>
                    <a:pt x="90" y="59"/>
                  </a:lnTo>
                  <a:lnTo>
                    <a:pt x="80" y="68"/>
                  </a:lnTo>
                  <a:lnTo>
                    <a:pt x="68" y="74"/>
                  </a:lnTo>
                  <a:lnTo>
                    <a:pt x="55" y="78"/>
                  </a:lnTo>
                  <a:lnTo>
                    <a:pt x="41" y="79"/>
                  </a:lnTo>
                  <a:lnTo>
                    <a:pt x="28" y="78"/>
                  </a:lnTo>
                  <a:lnTo>
                    <a:pt x="15" y="74"/>
                  </a:lnTo>
                  <a:lnTo>
                    <a:pt x="3" y="68"/>
                  </a:lnTo>
                  <a:lnTo>
                    <a:pt x="0" y="66"/>
                  </a:lnTo>
                  <a:lnTo>
                    <a:pt x="0" y="66"/>
                  </a:lnTo>
                  <a:lnTo>
                    <a:pt x="0" y="66"/>
                  </a:lnTo>
                  <a:lnTo>
                    <a:pt x="0" y="65"/>
                  </a:lnTo>
                  <a:lnTo>
                    <a:pt x="0" y="65"/>
                  </a:lnTo>
                  <a:lnTo>
                    <a:pt x="0" y="65"/>
                  </a:lnTo>
                  <a:lnTo>
                    <a:pt x="0" y="65"/>
                  </a:lnTo>
                  <a:lnTo>
                    <a:pt x="0" y="65"/>
                  </a:lnTo>
                  <a:lnTo>
                    <a:pt x="0" y="65"/>
                  </a:lnTo>
                  <a:lnTo>
                    <a:pt x="3" y="66"/>
                  </a:lnTo>
                  <a:lnTo>
                    <a:pt x="15" y="74"/>
                  </a:lnTo>
                  <a:lnTo>
                    <a:pt x="28" y="78"/>
                  </a:lnTo>
                  <a:lnTo>
                    <a:pt x="41" y="79"/>
                  </a:lnTo>
                  <a:lnTo>
                    <a:pt x="55" y="78"/>
                  </a:lnTo>
                  <a:lnTo>
                    <a:pt x="68" y="74"/>
                  </a:lnTo>
                  <a:lnTo>
                    <a:pt x="80" y="66"/>
                  </a:lnTo>
                  <a:lnTo>
                    <a:pt x="90" y="59"/>
                  </a:lnTo>
                  <a:lnTo>
                    <a:pt x="98" y="49"/>
                  </a:lnTo>
                  <a:lnTo>
                    <a:pt x="104" y="36"/>
                  </a:lnTo>
                  <a:lnTo>
                    <a:pt x="108" y="25"/>
                  </a:lnTo>
                  <a:lnTo>
                    <a:pt x="110" y="10"/>
                  </a:lnTo>
                  <a:lnTo>
                    <a:pt x="110" y="1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2" name="Freeform 1972"/>
            <p:cNvSpPr>
              <a:spLocks/>
            </p:cNvSpPr>
            <p:nvPr/>
          </p:nvSpPr>
          <p:spPr bwMode="auto">
            <a:xfrm>
              <a:off x="3816" y="2560"/>
              <a:ext cx="110" cy="79"/>
            </a:xfrm>
            <a:custGeom>
              <a:avLst/>
              <a:gdLst>
                <a:gd name="T0" fmla="*/ 110 w 110"/>
                <a:gd name="T1" fmla="*/ 10 h 79"/>
                <a:gd name="T2" fmla="*/ 108 w 110"/>
                <a:gd name="T3" fmla="*/ 0 h 79"/>
                <a:gd name="T4" fmla="*/ 108 w 110"/>
                <a:gd name="T5" fmla="*/ 0 h 79"/>
                <a:gd name="T6" fmla="*/ 108 w 110"/>
                <a:gd name="T7" fmla="*/ 0 h 79"/>
                <a:gd name="T8" fmla="*/ 108 w 110"/>
                <a:gd name="T9" fmla="*/ 0 h 79"/>
                <a:gd name="T10" fmla="*/ 108 w 110"/>
                <a:gd name="T11" fmla="*/ 0 h 79"/>
                <a:gd name="T12" fmla="*/ 108 w 110"/>
                <a:gd name="T13" fmla="*/ 0 h 79"/>
                <a:gd name="T14" fmla="*/ 108 w 110"/>
                <a:gd name="T15" fmla="*/ 0 h 79"/>
                <a:gd name="T16" fmla="*/ 108 w 110"/>
                <a:gd name="T17" fmla="*/ 0 h 79"/>
                <a:gd name="T18" fmla="*/ 108 w 110"/>
                <a:gd name="T19" fmla="*/ 0 h 79"/>
                <a:gd name="T20" fmla="*/ 110 w 110"/>
                <a:gd name="T21" fmla="*/ 10 h 79"/>
                <a:gd name="T22" fmla="*/ 110 w 110"/>
                <a:gd name="T23" fmla="*/ 10 h 79"/>
                <a:gd name="T24" fmla="*/ 108 w 110"/>
                <a:gd name="T25" fmla="*/ 25 h 79"/>
                <a:gd name="T26" fmla="*/ 104 w 110"/>
                <a:gd name="T27" fmla="*/ 36 h 79"/>
                <a:gd name="T28" fmla="*/ 98 w 110"/>
                <a:gd name="T29" fmla="*/ 49 h 79"/>
                <a:gd name="T30" fmla="*/ 90 w 110"/>
                <a:gd name="T31" fmla="*/ 59 h 79"/>
                <a:gd name="T32" fmla="*/ 80 w 110"/>
                <a:gd name="T33" fmla="*/ 66 h 79"/>
                <a:gd name="T34" fmla="*/ 68 w 110"/>
                <a:gd name="T35" fmla="*/ 74 h 79"/>
                <a:gd name="T36" fmla="*/ 55 w 110"/>
                <a:gd name="T37" fmla="*/ 78 h 79"/>
                <a:gd name="T38" fmla="*/ 41 w 110"/>
                <a:gd name="T39" fmla="*/ 79 h 79"/>
                <a:gd name="T40" fmla="*/ 28 w 110"/>
                <a:gd name="T41" fmla="*/ 78 h 79"/>
                <a:gd name="T42" fmla="*/ 15 w 110"/>
                <a:gd name="T43" fmla="*/ 74 h 79"/>
                <a:gd name="T44" fmla="*/ 3 w 110"/>
                <a:gd name="T45" fmla="*/ 66 h 79"/>
                <a:gd name="T46" fmla="*/ 0 w 110"/>
                <a:gd name="T47" fmla="*/ 65 h 79"/>
                <a:gd name="T48" fmla="*/ 0 w 110"/>
                <a:gd name="T49" fmla="*/ 65 h 79"/>
                <a:gd name="T50" fmla="*/ 0 w 110"/>
                <a:gd name="T51" fmla="*/ 65 h 79"/>
                <a:gd name="T52" fmla="*/ 0 w 110"/>
                <a:gd name="T53" fmla="*/ 65 h 79"/>
                <a:gd name="T54" fmla="*/ 0 w 110"/>
                <a:gd name="T55" fmla="*/ 65 h 79"/>
                <a:gd name="T56" fmla="*/ 0 w 110"/>
                <a:gd name="T57" fmla="*/ 65 h 79"/>
                <a:gd name="T58" fmla="*/ 0 w 110"/>
                <a:gd name="T59" fmla="*/ 65 h 79"/>
                <a:gd name="T60" fmla="*/ 0 w 110"/>
                <a:gd name="T61" fmla="*/ 64 h 79"/>
                <a:gd name="T62" fmla="*/ 0 w 110"/>
                <a:gd name="T63" fmla="*/ 64 h 79"/>
                <a:gd name="T64" fmla="*/ 3 w 110"/>
                <a:gd name="T65" fmla="*/ 66 h 79"/>
                <a:gd name="T66" fmla="*/ 15 w 110"/>
                <a:gd name="T67" fmla="*/ 72 h 79"/>
                <a:gd name="T68" fmla="*/ 28 w 110"/>
                <a:gd name="T69" fmla="*/ 76 h 79"/>
                <a:gd name="T70" fmla="*/ 41 w 110"/>
                <a:gd name="T71" fmla="*/ 78 h 79"/>
                <a:gd name="T72" fmla="*/ 55 w 110"/>
                <a:gd name="T73" fmla="*/ 76 h 79"/>
                <a:gd name="T74" fmla="*/ 68 w 110"/>
                <a:gd name="T75" fmla="*/ 72 h 79"/>
                <a:gd name="T76" fmla="*/ 80 w 110"/>
                <a:gd name="T77" fmla="*/ 66 h 79"/>
                <a:gd name="T78" fmla="*/ 90 w 110"/>
                <a:gd name="T79" fmla="*/ 58 h 79"/>
                <a:gd name="T80" fmla="*/ 98 w 110"/>
                <a:gd name="T81" fmla="*/ 48 h 79"/>
                <a:gd name="T82" fmla="*/ 104 w 110"/>
                <a:gd name="T83" fmla="*/ 36 h 79"/>
                <a:gd name="T84" fmla="*/ 108 w 110"/>
                <a:gd name="T85" fmla="*/ 23 h 79"/>
                <a:gd name="T86" fmla="*/ 110 w 110"/>
                <a:gd name="T87" fmla="*/ 10 h 79"/>
                <a:gd name="T88" fmla="*/ 110 w 110"/>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0"/>
                  </a:moveTo>
                  <a:lnTo>
                    <a:pt x="108" y="0"/>
                  </a:lnTo>
                  <a:lnTo>
                    <a:pt x="108" y="0"/>
                  </a:lnTo>
                  <a:lnTo>
                    <a:pt x="108" y="0"/>
                  </a:lnTo>
                  <a:lnTo>
                    <a:pt x="108" y="0"/>
                  </a:lnTo>
                  <a:lnTo>
                    <a:pt x="108" y="0"/>
                  </a:lnTo>
                  <a:lnTo>
                    <a:pt x="108" y="0"/>
                  </a:lnTo>
                  <a:lnTo>
                    <a:pt x="108" y="0"/>
                  </a:lnTo>
                  <a:lnTo>
                    <a:pt x="108" y="0"/>
                  </a:lnTo>
                  <a:lnTo>
                    <a:pt x="108" y="0"/>
                  </a:lnTo>
                  <a:lnTo>
                    <a:pt x="110" y="10"/>
                  </a:lnTo>
                  <a:lnTo>
                    <a:pt x="110" y="10"/>
                  </a:lnTo>
                  <a:lnTo>
                    <a:pt x="108" y="25"/>
                  </a:lnTo>
                  <a:lnTo>
                    <a:pt x="104" y="36"/>
                  </a:lnTo>
                  <a:lnTo>
                    <a:pt x="98" y="49"/>
                  </a:lnTo>
                  <a:lnTo>
                    <a:pt x="90" y="59"/>
                  </a:lnTo>
                  <a:lnTo>
                    <a:pt x="80" y="66"/>
                  </a:lnTo>
                  <a:lnTo>
                    <a:pt x="68" y="74"/>
                  </a:lnTo>
                  <a:lnTo>
                    <a:pt x="55" y="78"/>
                  </a:lnTo>
                  <a:lnTo>
                    <a:pt x="41" y="79"/>
                  </a:lnTo>
                  <a:lnTo>
                    <a:pt x="28" y="78"/>
                  </a:lnTo>
                  <a:lnTo>
                    <a:pt x="15" y="74"/>
                  </a:lnTo>
                  <a:lnTo>
                    <a:pt x="3" y="66"/>
                  </a:lnTo>
                  <a:lnTo>
                    <a:pt x="0" y="65"/>
                  </a:lnTo>
                  <a:lnTo>
                    <a:pt x="0" y="65"/>
                  </a:lnTo>
                  <a:lnTo>
                    <a:pt x="0" y="65"/>
                  </a:lnTo>
                  <a:lnTo>
                    <a:pt x="0" y="65"/>
                  </a:lnTo>
                  <a:lnTo>
                    <a:pt x="0" y="65"/>
                  </a:lnTo>
                  <a:lnTo>
                    <a:pt x="0" y="65"/>
                  </a:lnTo>
                  <a:lnTo>
                    <a:pt x="0" y="65"/>
                  </a:lnTo>
                  <a:lnTo>
                    <a:pt x="0" y="64"/>
                  </a:lnTo>
                  <a:lnTo>
                    <a:pt x="0" y="64"/>
                  </a:lnTo>
                  <a:lnTo>
                    <a:pt x="3" y="66"/>
                  </a:lnTo>
                  <a:lnTo>
                    <a:pt x="15" y="72"/>
                  </a:lnTo>
                  <a:lnTo>
                    <a:pt x="28" y="76"/>
                  </a:lnTo>
                  <a:lnTo>
                    <a:pt x="41" y="78"/>
                  </a:lnTo>
                  <a:lnTo>
                    <a:pt x="55" y="76"/>
                  </a:lnTo>
                  <a:lnTo>
                    <a:pt x="68" y="72"/>
                  </a:lnTo>
                  <a:lnTo>
                    <a:pt x="80" y="66"/>
                  </a:lnTo>
                  <a:lnTo>
                    <a:pt x="90" y="58"/>
                  </a:lnTo>
                  <a:lnTo>
                    <a:pt x="98" y="48"/>
                  </a:lnTo>
                  <a:lnTo>
                    <a:pt x="104" y="36"/>
                  </a:lnTo>
                  <a:lnTo>
                    <a:pt x="108" y="23"/>
                  </a:lnTo>
                  <a:lnTo>
                    <a:pt x="110"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3" name="Freeform 1973"/>
            <p:cNvSpPr>
              <a:spLocks/>
            </p:cNvSpPr>
            <p:nvPr/>
          </p:nvSpPr>
          <p:spPr bwMode="auto">
            <a:xfrm>
              <a:off x="3816" y="2560"/>
              <a:ext cx="110" cy="78"/>
            </a:xfrm>
            <a:custGeom>
              <a:avLst/>
              <a:gdLst>
                <a:gd name="T0" fmla="*/ 110 w 110"/>
                <a:gd name="T1" fmla="*/ 10 h 78"/>
                <a:gd name="T2" fmla="*/ 108 w 110"/>
                <a:gd name="T3" fmla="*/ 0 h 78"/>
                <a:gd name="T4" fmla="*/ 108 w 110"/>
                <a:gd name="T5" fmla="*/ 0 h 78"/>
                <a:gd name="T6" fmla="*/ 108 w 110"/>
                <a:gd name="T7" fmla="*/ 0 h 78"/>
                <a:gd name="T8" fmla="*/ 108 w 110"/>
                <a:gd name="T9" fmla="*/ 0 h 78"/>
                <a:gd name="T10" fmla="*/ 108 w 110"/>
                <a:gd name="T11" fmla="*/ 0 h 78"/>
                <a:gd name="T12" fmla="*/ 108 w 110"/>
                <a:gd name="T13" fmla="*/ 0 h 78"/>
                <a:gd name="T14" fmla="*/ 108 w 110"/>
                <a:gd name="T15" fmla="*/ 0 h 78"/>
                <a:gd name="T16" fmla="*/ 108 w 110"/>
                <a:gd name="T17" fmla="*/ 0 h 78"/>
                <a:gd name="T18" fmla="*/ 107 w 110"/>
                <a:gd name="T19" fmla="*/ 0 h 78"/>
                <a:gd name="T20" fmla="*/ 108 w 110"/>
                <a:gd name="T21" fmla="*/ 10 h 78"/>
                <a:gd name="T22" fmla="*/ 110 w 110"/>
                <a:gd name="T23" fmla="*/ 10 h 78"/>
                <a:gd name="T24" fmla="*/ 108 w 110"/>
                <a:gd name="T25" fmla="*/ 23 h 78"/>
                <a:gd name="T26" fmla="*/ 104 w 110"/>
                <a:gd name="T27" fmla="*/ 36 h 78"/>
                <a:gd name="T28" fmla="*/ 98 w 110"/>
                <a:gd name="T29" fmla="*/ 48 h 78"/>
                <a:gd name="T30" fmla="*/ 90 w 110"/>
                <a:gd name="T31" fmla="*/ 58 h 78"/>
                <a:gd name="T32" fmla="*/ 80 w 110"/>
                <a:gd name="T33" fmla="*/ 66 h 78"/>
                <a:gd name="T34" fmla="*/ 68 w 110"/>
                <a:gd name="T35" fmla="*/ 72 h 78"/>
                <a:gd name="T36" fmla="*/ 55 w 110"/>
                <a:gd name="T37" fmla="*/ 76 h 78"/>
                <a:gd name="T38" fmla="*/ 41 w 110"/>
                <a:gd name="T39" fmla="*/ 78 h 78"/>
                <a:gd name="T40" fmla="*/ 28 w 110"/>
                <a:gd name="T41" fmla="*/ 76 h 78"/>
                <a:gd name="T42" fmla="*/ 15 w 110"/>
                <a:gd name="T43" fmla="*/ 72 h 78"/>
                <a:gd name="T44" fmla="*/ 3 w 110"/>
                <a:gd name="T45" fmla="*/ 66 h 78"/>
                <a:gd name="T46" fmla="*/ 0 w 110"/>
                <a:gd name="T47" fmla="*/ 64 h 78"/>
                <a:gd name="T48" fmla="*/ 0 w 110"/>
                <a:gd name="T49" fmla="*/ 64 h 78"/>
                <a:gd name="T50" fmla="*/ 0 w 110"/>
                <a:gd name="T51" fmla="*/ 64 h 78"/>
                <a:gd name="T52" fmla="*/ 0 w 110"/>
                <a:gd name="T53" fmla="*/ 64 h 78"/>
                <a:gd name="T54" fmla="*/ 0 w 110"/>
                <a:gd name="T55" fmla="*/ 64 h 78"/>
                <a:gd name="T56" fmla="*/ 0 w 110"/>
                <a:gd name="T57" fmla="*/ 64 h 78"/>
                <a:gd name="T58" fmla="*/ 0 w 110"/>
                <a:gd name="T59" fmla="*/ 64 h 78"/>
                <a:gd name="T60" fmla="*/ 0 w 110"/>
                <a:gd name="T61" fmla="*/ 64 h 78"/>
                <a:gd name="T62" fmla="*/ 0 w 110"/>
                <a:gd name="T63" fmla="*/ 64 h 78"/>
                <a:gd name="T64" fmla="*/ 3 w 110"/>
                <a:gd name="T65" fmla="*/ 66 h 78"/>
                <a:gd name="T66" fmla="*/ 15 w 110"/>
                <a:gd name="T67" fmla="*/ 72 h 78"/>
                <a:gd name="T68" fmla="*/ 28 w 110"/>
                <a:gd name="T69" fmla="*/ 76 h 78"/>
                <a:gd name="T70" fmla="*/ 41 w 110"/>
                <a:gd name="T71" fmla="*/ 78 h 78"/>
                <a:gd name="T72" fmla="*/ 55 w 110"/>
                <a:gd name="T73" fmla="*/ 76 h 78"/>
                <a:gd name="T74" fmla="*/ 68 w 110"/>
                <a:gd name="T75" fmla="*/ 72 h 78"/>
                <a:gd name="T76" fmla="*/ 80 w 110"/>
                <a:gd name="T77" fmla="*/ 66 h 78"/>
                <a:gd name="T78" fmla="*/ 90 w 110"/>
                <a:gd name="T79" fmla="*/ 58 h 78"/>
                <a:gd name="T80" fmla="*/ 97 w 110"/>
                <a:gd name="T81" fmla="*/ 48 h 78"/>
                <a:gd name="T82" fmla="*/ 104 w 110"/>
                <a:gd name="T83" fmla="*/ 36 h 78"/>
                <a:gd name="T84" fmla="*/ 107 w 110"/>
                <a:gd name="T85" fmla="*/ 23 h 78"/>
                <a:gd name="T86" fmla="*/ 108 w 110"/>
                <a:gd name="T87" fmla="*/ 10 h 78"/>
                <a:gd name="T88" fmla="*/ 110 w 110"/>
                <a:gd name="T8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10"/>
                  </a:moveTo>
                  <a:lnTo>
                    <a:pt x="108" y="0"/>
                  </a:lnTo>
                  <a:lnTo>
                    <a:pt x="108" y="0"/>
                  </a:lnTo>
                  <a:lnTo>
                    <a:pt x="108" y="0"/>
                  </a:lnTo>
                  <a:lnTo>
                    <a:pt x="108" y="0"/>
                  </a:lnTo>
                  <a:lnTo>
                    <a:pt x="108" y="0"/>
                  </a:lnTo>
                  <a:lnTo>
                    <a:pt x="108" y="0"/>
                  </a:lnTo>
                  <a:lnTo>
                    <a:pt x="108" y="0"/>
                  </a:lnTo>
                  <a:lnTo>
                    <a:pt x="108" y="0"/>
                  </a:lnTo>
                  <a:lnTo>
                    <a:pt x="107" y="0"/>
                  </a:lnTo>
                  <a:lnTo>
                    <a:pt x="108" y="10"/>
                  </a:lnTo>
                  <a:lnTo>
                    <a:pt x="110" y="10"/>
                  </a:lnTo>
                  <a:lnTo>
                    <a:pt x="108" y="23"/>
                  </a:lnTo>
                  <a:lnTo>
                    <a:pt x="104" y="36"/>
                  </a:lnTo>
                  <a:lnTo>
                    <a:pt x="98" y="48"/>
                  </a:lnTo>
                  <a:lnTo>
                    <a:pt x="90" y="58"/>
                  </a:lnTo>
                  <a:lnTo>
                    <a:pt x="80" y="66"/>
                  </a:lnTo>
                  <a:lnTo>
                    <a:pt x="68" y="72"/>
                  </a:lnTo>
                  <a:lnTo>
                    <a:pt x="55" y="76"/>
                  </a:lnTo>
                  <a:lnTo>
                    <a:pt x="41" y="78"/>
                  </a:lnTo>
                  <a:lnTo>
                    <a:pt x="28" y="76"/>
                  </a:lnTo>
                  <a:lnTo>
                    <a:pt x="15" y="72"/>
                  </a:lnTo>
                  <a:lnTo>
                    <a:pt x="3" y="66"/>
                  </a:lnTo>
                  <a:lnTo>
                    <a:pt x="0" y="64"/>
                  </a:lnTo>
                  <a:lnTo>
                    <a:pt x="0" y="64"/>
                  </a:lnTo>
                  <a:lnTo>
                    <a:pt x="0" y="64"/>
                  </a:lnTo>
                  <a:lnTo>
                    <a:pt x="0" y="64"/>
                  </a:lnTo>
                  <a:lnTo>
                    <a:pt x="0" y="64"/>
                  </a:lnTo>
                  <a:lnTo>
                    <a:pt x="0" y="64"/>
                  </a:lnTo>
                  <a:lnTo>
                    <a:pt x="0" y="64"/>
                  </a:lnTo>
                  <a:lnTo>
                    <a:pt x="0" y="64"/>
                  </a:lnTo>
                  <a:lnTo>
                    <a:pt x="0" y="64"/>
                  </a:lnTo>
                  <a:lnTo>
                    <a:pt x="3" y="66"/>
                  </a:lnTo>
                  <a:lnTo>
                    <a:pt x="15" y="72"/>
                  </a:lnTo>
                  <a:lnTo>
                    <a:pt x="28" y="76"/>
                  </a:lnTo>
                  <a:lnTo>
                    <a:pt x="41" y="78"/>
                  </a:lnTo>
                  <a:lnTo>
                    <a:pt x="55" y="76"/>
                  </a:lnTo>
                  <a:lnTo>
                    <a:pt x="68" y="72"/>
                  </a:lnTo>
                  <a:lnTo>
                    <a:pt x="80" y="66"/>
                  </a:lnTo>
                  <a:lnTo>
                    <a:pt x="90" y="58"/>
                  </a:lnTo>
                  <a:lnTo>
                    <a:pt x="97" y="48"/>
                  </a:lnTo>
                  <a:lnTo>
                    <a:pt x="104" y="36"/>
                  </a:lnTo>
                  <a:lnTo>
                    <a:pt x="107" y="23"/>
                  </a:lnTo>
                  <a:lnTo>
                    <a:pt x="108"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4" name="Freeform 1974"/>
            <p:cNvSpPr>
              <a:spLocks/>
            </p:cNvSpPr>
            <p:nvPr/>
          </p:nvSpPr>
          <p:spPr bwMode="auto">
            <a:xfrm>
              <a:off x="3816" y="2559"/>
              <a:ext cx="108" cy="79"/>
            </a:xfrm>
            <a:custGeom>
              <a:avLst/>
              <a:gdLst>
                <a:gd name="T0" fmla="*/ 108 w 108"/>
                <a:gd name="T1" fmla="*/ 11 h 79"/>
                <a:gd name="T2" fmla="*/ 107 w 108"/>
                <a:gd name="T3" fmla="*/ 1 h 79"/>
                <a:gd name="T4" fmla="*/ 107 w 108"/>
                <a:gd name="T5" fmla="*/ 1 h 79"/>
                <a:gd name="T6" fmla="*/ 107 w 108"/>
                <a:gd name="T7" fmla="*/ 1 h 79"/>
                <a:gd name="T8" fmla="*/ 107 w 108"/>
                <a:gd name="T9" fmla="*/ 0 h 79"/>
                <a:gd name="T10" fmla="*/ 107 w 108"/>
                <a:gd name="T11" fmla="*/ 0 h 79"/>
                <a:gd name="T12" fmla="*/ 107 w 108"/>
                <a:gd name="T13" fmla="*/ 0 h 79"/>
                <a:gd name="T14" fmla="*/ 107 w 108"/>
                <a:gd name="T15" fmla="*/ 0 h 79"/>
                <a:gd name="T16" fmla="*/ 107 w 108"/>
                <a:gd name="T17" fmla="*/ 0 h 79"/>
                <a:gd name="T18" fmla="*/ 107 w 108"/>
                <a:gd name="T19" fmla="*/ 0 h 79"/>
                <a:gd name="T20" fmla="*/ 108 w 108"/>
                <a:gd name="T21" fmla="*/ 11 h 79"/>
                <a:gd name="T22" fmla="*/ 108 w 108"/>
                <a:gd name="T23" fmla="*/ 11 h 79"/>
                <a:gd name="T24" fmla="*/ 107 w 108"/>
                <a:gd name="T25" fmla="*/ 24 h 79"/>
                <a:gd name="T26" fmla="*/ 104 w 108"/>
                <a:gd name="T27" fmla="*/ 37 h 79"/>
                <a:gd name="T28" fmla="*/ 97 w 108"/>
                <a:gd name="T29" fmla="*/ 49 h 79"/>
                <a:gd name="T30" fmla="*/ 90 w 108"/>
                <a:gd name="T31" fmla="*/ 59 h 79"/>
                <a:gd name="T32" fmla="*/ 80 w 108"/>
                <a:gd name="T33" fmla="*/ 67 h 79"/>
                <a:gd name="T34" fmla="*/ 68 w 108"/>
                <a:gd name="T35" fmla="*/ 73 h 79"/>
                <a:gd name="T36" fmla="*/ 55 w 108"/>
                <a:gd name="T37" fmla="*/ 77 h 79"/>
                <a:gd name="T38" fmla="*/ 41 w 108"/>
                <a:gd name="T39" fmla="*/ 79 h 79"/>
                <a:gd name="T40" fmla="*/ 28 w 108"/>
                <a:gd name="T41" fmla="*/ 77 h 79"/>
                <a:gd name="T42" fmla="*/ 15 w 108"/>
                <a:gd name="T43" fmla="*/ 73 h 79"/>
                <a:gd name="T44" fmla="*/ 3 w 108"/>
                <a:gd name="T45" fmla="*/ 67 h 79"/>
                <a:gd name="T46" fmla="*/ 0 w 108"/>
                <a:gd name="T47" fmla="*/ 65 h 79"/>
                <a:gd name="T48" fmla="*/ 0 w 108"/>
                <a:gd name="T49" fmla="*/ 65 h 79"/>
                <a:gd name="T50" fmla="*/ 0 w 108"/>
                <a:gd name="T51" fmla="*/ 65 h 79"/>
                <a:gd name="T52" fmla="*/ 0 w 108"/>
                <a:gd name="T53" fmla="*/ 65 h 79"/>
                <a:gd name="T54" fmla="*/ 0 w 108"/>
                <a:gd name="T55" fmla="*/ 65 h 79"/>
                <a:gd name="T56" fmla="*/ 0 w 108"/>
                <a:gd name="T57" fmla="*/ 63 h 79"/>
                <a:gd name="T58" fmla="*/ 0 w 108"/>
                <a:gd name="T59" fmla="*/ 63 h 79"/>
                <a:gd name="T60" fmla="*/ 0 w 108"/>
                <a:gd name="T61" fmla="*/ 63 h 79"/>
                <a:gd name="T62" fmla="*/ 0 w 108"/>
                <a:gd name="T63" fmla="*/ 63 h 79"/>
                <a:gd name="T64" fmla="*/ 3 w 108"/>
                <a:gd name="T65" fmla="*/ 67 h 79"/>
                <a:gd name="T66" fmla="*/ 15 w 108"/>
                <a:gd name="T67" fmla="*/ 73 h 79"/>
                <a:gd name="T68" fmla="*/ 28 w 108"/>
                <a:gd name="T69" fmla="*/ 77 h 79"/>
                <a:gd name="T70" fmla="*/ 41 w 108"/>
                <a:gd name="T71" fmla="*/ 77 h 79"/>
                <a:gd name="T72" fmla="*/ 55 w 108"/>
                <a:gd name="T73" fmla="*/ 77 h 79"/>
                <a:gd name="T74" fmla="*/ 67 w 108"/>
                <a:gd name="T75" fmla="*/ 73 h 79"/>
                <a:gd name="T76" fmla="*/ 78 w 108"/>
                <a:gd name="T77" fmla="*/ 67 h 79"/>
                <a:gd name="T78" fmla="*/ 88 w 108"/>
                <a:gd name="T79" fmla="*/ 59 h 79"/>
                <a:gd name="T80" fmla="*/ 97 w 108"/>
                <a:gd name="T81" fmla="*/ 49 h 79"/>
                <a:gd name="T82" fmla="*/ 103 w 108"/>
                <a:gd name="T83" fmla="*/ 37 h 79"/>
                <a:gd name="T84" fmla="*/ 107 w 108"/>
                <a:gd name="T85" fmla="*/ 24 h 79"/>
                <a:gd name="T86" fmla="*/ 108 w 108"/>
                <a:gd name="T87" fmla="*/ 11 h 79"/>
                <a:gd name="T88" fmla="*/ 108 w 108"/>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1"/>
                  </a:moveTo>
                  <a:lnTo>
                    <a:pt x="107" y="1"/>
                  </a:lnTo>
                  <a:lnTo>
                    <a:pt x="107" y="1"/>
                  </a:lnTo>
                  <a:lnTo>
                    <a:pt x="107" y="1"/>
                  </a:lnTo>
                  <a:lnTo>
                    <a:pt x="107" y="0"/>
                  </a:lnTo>
                  <a:lnTo>
                    <a:pt x="107" y="0"/>
                  </a:lnTo>
                  <a:lnTo>
                    <a:pt x="107" y="0"/>
                  </a:lnTo>
                  <a:lnTo>
                    <a:pt x="107" y="0"/>
                  </a:lnTo>
                  <a:lnTo>
                    <a:pt x="107" y="0"/>
                  </a:lnTo>
                  <a:lnTo>
                    <a:pt x="107" y="0"/>
                  </a:lnTo>
                  <a:lnTo>
                    <a:pt x="108" y="11"/>
                  </a:lnTo>
                  <a:lnTo>
                    <a:pt x="108" y="11"/>
                  </a:lnTo>
                  <a:lnTo>
                    <a:pt x="107" y="24"/>
                  </a:lnTo>
                  <a:lnTo>
                    <a:pt x="104" y="37"/>
                  </a:lnTo>
                  <a:lnTo>
                    <a:pt x="97" y="49"/>
                  </a:lnTo>
                  <a:lnTo>
                    <a:pt x="90" y="59"/>
                  </a:lnTo>
                  <a:lnTo>
                    <a:pt x="80" y="67"/>
                  </a:lnTo>
                  <a:lnTo>
                    <a:pt x="68" y="73"/>
                  </a:lnTo>
                  <a:lnTo>
                    <a:pt x="55" y="77"/>
                  </a:lnTo>
                  <a:lnTo>
                    <a:pt x="41" y="79"/>
                  </a:lnTo>
                  <a:lnTo>
                    <a:pt x="28" y="77"/>
                  </a:lnTo>
                  <a:lnTo>
                    <a:pt x="15" y="73"/>
                  </a:lnTo>
                  <a:lnTo>
                    <a:pt x="3" y="67"/>
                  </a:lnTo>
                  <a:lnTo>
                    <a:pt x="0" y="65"/>
                  </a:lnTo>
                  <a:lnTo>
                    <a:pt x="0" y="65"/>
                  </a:lnTo>
                  <a:lnTo>
                    <a:pt x="0" y="65"/>
                  </a:lnTo>
                  <a:lnTo>
                    <a:pt x="0" y="65"/>
                  </a:lnTo>
                  <a:lnTo>
                    <a:pt x="0" y="65"/>
                  </a:lnTo>
                  <a:lnTo>
                    <a:pt x="0" y="63"/>
                  </a:lnTo>
                  <a:lnTo>
                    <a:pt x="0" y="63"/>
                  </a:lnTo>
                  <a:lnTo>
                    <a:pt x="0" y="63"/>
                  </a:lnTo>
                  <a:lnTo>
                    <a:pt x="0" y="63"/>
                  </a:lnTo>
                  <a:lnTo>
                    <a:pt x="3" y="67"/>
                  </a:lnTo>
                  <a:lnTo>
                    <a:pt x="15" y="73"/>
                  </a:lnTo>
                  <a:lnTo>
                    <a:pt x="28" y="77"/>
                  </a:lnTo>
                  <a:lnTo>
                    <a:pt x="41" y="77"/>
                  </a:lnTo>
                  <a:lnTo>
                    <a:pt x="55" y="77"/>
                  </a:lnTo>
                  <a:lnTo>
                    <a:pt x="67" y="73"/>
                  </a:lnTo>
                  <a:lnTo>
                    <a:pt x="78" y="67"/>
                  </a:lnTo>
                  <a:lnTo>
                    <a:pt x="88" y="59"/>
                  </a:lnTo>
                  <a:lnTo>
                    <a:pt x="97" y="49"/>
                  </a:lnTo>
                  <a:lnTo>
                    <a:pt x="103" y="37"/>
                  </a:lnTo>
                  <a:lnTo>
                    <a:pt x="107" y="24"/>
                  </a:lnTo>
                  <a:lnTo>
                    <a:pt x="108" y="11"/>
                  </a:lnTo>
                  <a:lnTo>
                    <a:pt x="108" y="11"/>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5" name="Freeform 1975"/>
            <p:cNvSpPr>
              <a:spLocks/>
            </p:cNvSpPr>
            <p:nvPr/>
          </p:nvSpPr>
          <p:spPr bwMode="auto">
            <a:xfrm>
              <a:off x="3815" y="2559"/>
              <a:ext cx="109" cy="77"/>
            </a:xfrm>
            <a:custGeom>
              <a:avLst/>
              <a:gdLst>
                <a:gd name="T0" fmla="*/ 109 w 109"/>
                <a:gd name="T1" fmla="*/ 11 h 77"/>
                <a:gd name="T2" fmla="*/ 108 w 109"/>
                <a:gd name="T3" fmla="*/ 0 h 77"/>
                <a:gd name="T4" fmla="*/ 108 w 109"/>
                <a:gd name="T5" fmla="*/ 0 h 77"/>
                <a:gd name="T6" fmla="*/ 108 w 109"/>
                <a:gd name="T7" fmla="*/ 0 h 77"/>
                <a:gd name="T8" fmla="*/ 108 w 109"/>
                <a:gd name="T9" fmla="*/ 0 h 77"/>
                <a:gd name="T10" fmla="*/ 108 w 109"/>
                <a:gd name="T11" fmla="*/ 0 h 77"/>
                <a:gd name="T12" fmla="*/ 108 w 109"/>
                <a:gd name="T13" fmla="*/ 0 h 77"/>
                <a:gd name="T14" fmla="*/ 108 w 109"/>
                <a:gd name="T15" fmla="*/ 0 h 77"/>
                <a:gd name="T16" fmla="*/ 108 w 109"/>
                <a:gd name="T17" fmla="*/ 0 h 77"/>
                <a:gd name="T18" fmla="*/ 108 w 109"/>
                <a:gd name="T19" fmla="*/ 0 h 77"/>
                <a:gd name="T20" fmla="*/ 109 w 109"/>
                <a:gd name="T21" fmla="*/ 11 h 77"/>
                <a:gd name="T22" fmla="*/ 109 w 109"/>
                <a:gd name="T23" fmla="*/ 11 h 77"/>
                <a:gd name="T24" fmla="*/ 108 w 109"/>
                <a:gd name="T25" fmla="*/ 24 h 77"/>
                <a:gd name="T26" fmla="*/ 104 w 109"/>
                <a:gd name="T27" fmla="*/ 37 h 77"/>
                <a:gd name="T28" fmla="*/ 98 w 109"/>
                <a:gd name="T29" fmla="*/ 49 h 77"/>
                <a:gd name="T30" fmla="*/ 89 w 109"/>
                <a:gd name="T31" fmla="*/ 59 h 77"/>
                <a:gd name="T32" fmla="*/ 79 w 109"/>
                <a:gd name="T33" fmla="*/ 67 h 77"/>
                <a:gd name="T34" fmla="*/ 68 w 109"/>
                <a:gd name="T35" fmla="*/ 73 h 77"/>
                <a:gd name="T36" fmla="*/ 56 w 109"/>
                <a:gd name="T37" fmla="*/ 77 h 77"/>
                <a:gd name="T38" fmla="*/ 42 w 109"/>
                <a:gd name="T39" fmla="*/ 77 h 77"/>
                <a:gd name="T40" fmla="*/ 29 w 109"/>
                <a:gd name="T41" fmla="*/ 77 h 77"/>
                <a:gd name="T42" fmla="*/ 16 w 109"/>
                <a:gd name="T43" fmla="*/ 73 h 77"/>
                <a:gd name="T44" fmla="*/ 4 w 109"/>
                <a:gd name="T45" fmla="*/ 67 h 77"/>
                <a:gd name="T46" fmla="*/ 1 w 109"/>
                <a:gd name="T47" fmla="*/ 63 h 77"/>
                <a:gd name="T48" fmla="*/ 1 w 109"/>
                <a:gd name="T49" fmla="*/ 63 h 77"/>
                <a:gd name="T50" fmla="*/ 0 w 109"/>
                <a:gd name="T51" fmla="*/ 63 h 77"/>
                <a:gd name="T52" fmla="*/ 0 w 109"/>
                <a:gd name="T53" fmla="*/ 63 h 77"/>
                <a:gd name="T54" fmla="*/ 0 w 109"/>
                <a:gd name="T55" fmla="*/ 63 h 77"/>
                <a:gd name="T56" fmla="*/ 0 w 109"/>
                <a:gd name="T57" fmla="*/ 63 h 77"/>
                <a:gd name="T58" fmla="*/ 0 w 109"/>
                <a:gd name="T59" fmla="*/ 63 h 77"/>
                <a:gd name="T60" fmla="*/ 0 w 109"/>
                <a:gd name="T61" fmla="*/ 63 h 77"/>
                <a:gd name="T62" fmla="*/ 0 w 109"/>
                <a:gd name="T63" fmla="*/ 63 h 77"/>
                <a:gd name="T64" fmla="*/ 6 w 109"/>
                <a:gd name="T65" fmla="*/ 66 h 77"/>
                <a:gd name="T66" fmla="*/ 16 w 109"/>
                <a:gd name="T67" fmla="*/ 72 h 77"/>
                <a:gd name="T68" fmla="*/ 29 w 109"/>
                <a:gd name="T69" fmla="*/ 76 h 77"/>
                <a:gd name="T70" fmla="*/ 42 w 109"/>
                <a:gd name="T71" fmla="*/ 77 h 77"/>
                <a:gd name="T72" fmla="*/ 56 w 109"/>
                <a:gd name="T73" fmla="*/ 76 h 77"/>
                <a:gd name="T74" fmla="*/ 68 w 109"/>
                <a:gd name="T75" fmla="*/ 72 h 77"/>
                <a:gd name="T76" fmla="*/ 79 w 109"/>
                <a:gd name="T77" fmla="*/ 66 h 77"/>
                <a:gd name="T78" fmla="*/ 89 w 109"/>
                <a:gd name="T79" fmla="*/ 59 h 77"/>
                <a:gd name="T80" fmla="*/ 98 w 109"/>
                <a:gd name="T81" fmla="*/ 49 h 77"/>
                <a:gd name="T82" fmla="*/ 104 w 109"/>
                <a:gd name="T83" fmla="*/ 37 h 77"/>
                <a:gd name="T84" fmla="*/ 108 w 109"/>
                <a:gd name="T85" fmla="*/ 24 h 77"/>
                <a:gd name="T86" fmla="*/ 109 w 109"/>
                <a:gd name="T87" fmla="*/ 11 h 77"/>
                <a:gd name="T88" fmla="*/ 109 w 109"/>
                <a:gd name="T8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11"/>
                  </a:moveTo>
                  <a:lnTo>
                    <a:pt x="108" y="0"/>
                  </a:lnTo>
                  <a:lnTo>
                    <a:pt x="108" y="0"/>
                  </a:lnTo>
                  <a:lnTo>
                    <a:pt x="108" y="0"/>
                  </a:lnTo>
                  <a:lnTo>
                    <a:pt x="108" y="0"/>
                  </a:lnTo>
                  <a:lnTo>
                    <a:pt x="108" y="0"/>
                  </a:lnTo>
                  <a:lnTo>
                    <a:pt x="108" y="0"/>
                  </a:lnTo>
                  <a:lnTo>
                    <a:pt x="108" y="0"/>
                  </a:lnTo>
                  <a:lnTo>
                    <a:pt x="108" y="0"/>
                  </a:lnTo>
                  <a:lnTo>
                    <a:pt x="108" y="0"/>
                  </a:lnTo>
                  <a:lnTo>
                    <a:pt x="109" y="11"/>
                  </a:lnTo>
                  <a:lnTo>
                    <a:pt x="109" y="11"/>
                  </a:lnTo>
                  <a:lnTo>
                    <a:pt x="108" y="24"/>
                  </a:lnTo>
                  <a:lnTo>
                    <a:pt x="104" y="37"/>
                  </a:lnTo>
                  <a:lnTo>
                    <a:pt x="98" y="49"/>
                  </a:lnTo>
                  <a:lnTo>
                    <a:pt x="89" y="59"/>
                  </a:lnTo>
                  <a:lnTo>
                    <a:pt x="79" y="67"/>
                  </a:lnTo>
                  <a:lnTo>
                    <a:pt x="68" y="73"/>
                  </a:lnTo>
                  <a:lnTo>
                    <a:pt x="56" y="77"/>
                  </a:lnTo>
                  <a:lnTo>
                    <a:pt x="42" y="77"/>
                  </a:lnTo>
                  <a:lnTo>
                    <a:pt x="29" y="77"/>
                  </a:lnTo>
                  <a:lnTo>
                    <a:pt x="16" y="73"/>
                  </a:lnTo>
                  <a:lnTo>
                    <a:pt x="4" y="67"/>
                  </a:lnTo>
                  <a:lnTo>
                    <a:pt x="1" y="63"/>
                  </a:lnTo>
                  <a:lnTo>
                    <a:pt x="1" y="63"/>
                  </a:lnTo>
                  <a:lnTo>
                    <a:pt x="0" y="63"/>
                  </a:lnTo>
                  <a:lnTo>
                    <a:pt x="0" y="63"/>
                  </a:lnTo>
                  <a:lnTo>
                    <a:pt x="0" y="63"/>
                  </a:lnTo>
                  <a:lnTo>
                    <a:pt x="0" y="63"/>
                  </a:lnTo>
                  <a:lnTo>
                    <a:pt x="0" y="63"/>
                  </a:lnTo>
                  <a:lnTo>
                    <a:pt x="0" y="63"/>
                  </a:lnTo>
                  <a:lnTo>
                    <a:pt x="0" y="63"/>
                  </a:lnTo>
                  <a:lnTo>
                    <a:pt x="6" y="66"/>
                  </a:lnTo>
                  <a:lnTo>
                    <a:pt x="16" y="72"/>
                  </a:lnTo>
                  <a:lnTo>
                    <a:pt x="29" y="76"/>
                  </a:lnTo>
                  <a:lnTo>
                    <a:pt x="42" y="77"/>
                  </a:lnTo>
                  <a:lnTo>
                    <a:pt x="56" y="76"/>
                  </a:lnTo>
                  <a:lnTo>
                    <a:pt x="68" y="72"/>
                  </a:lnTo>
                  <a:lnTo>
                    <a:pt x="79" y="66"/>
                  </a:lnTo>
                  <a:lnTo>
                    <a:pt x="89" y="59"/>
                  </a:lnTo>
                  <a:lnTo>
                    <a:pt x="98" y="49"/>
                  </a:lnTo>
                  <a:lnTo>
                    <a:pt x="104" y="37"/>
                  </a:lnTo>
                  <a:lnTo>
                    <a:pt x="108" y="24"/>
                  </a:lnTo>
                  <a:lnTo>
                    <a:pt x="109" y="11"/>
                  </a:lnTo>
                  <a:lnTo>
                    <a:pt x="109" y="1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6" name="Freeform 1976"/>
            <p:cNvSpPr>
              <a:spLocks/>
            </p:cNvSpPr>
            <p:nvPr/>
          </p:nvSpPr>
          <p:spPr bwMode="auto">
            <a:xfrm>
              <a:off x="3815" y="2557"/>
              <a:ext cx="109" cy="79"/>
            </a:xfrm>
            <a:custGeom>
              <a:avLst/>
              <a:gdLst>
                <a:gd name="T0" fmla="*/ 109 w 109"/>
                <a:gd name="T1" fmla="*/ 13 h 79"/>
                <a:gd name="T2" fmla="*/ 108 w 109"/>
                <a:gd name="T3" fmla="*/ 2 h 79"/>
                <a:gd name="T4" fmla="*/ 108 w 109"/>
                <a:gd name="T5" fmla="*/ 2 h 79"/>
                <a:gd name="T6" fmla="*/ 108 w 109"/>
                <a:gd name="T7" fmla="*/ 2 h 79"/>
                <a:gd name="T8" fmla="*/ 108 w 109"/>
                <a:gd name="T9" fmla="*/ 2 h 79"/>
                <a:gd name="T10" fmla="*/ 108 w 109"/>
                <a:gd name="T11" fmla="*/ 2 h 79"/>
                <a:gd name="T12" fmla="*/ 106 w 109"/>
                <a:gd name="T13" fmla="*/ 2 h 79"/>
                <a:gd name="T14" fmla="*/ 106 w 109"/>
                <a:gd name="T15" fmla="*/ 2 h 79"/>
                <a:gd name="T16" fmla="*/ 106 w 109"/>
                <a:gd name="T17" fmla="*/ 2 h 79"/>
                <a:gd name="T18" fmla="*/ 106 w 109"/>
                <a:gd name="T19" fmla="*/ 0 h 79"/>
                <a:gd name="T20" fmla="*/ 108 w 109"/>
                <a:gd name="T21" fmla="*/ 13 h 79"/>
                <a:gd name="T22" fmla="*/ 109 w 109"/>
                <a:gd name="T23" fmla="*/ 13 h 79"/>
                <a:gd name="T24" fmla="*/ 108 w 109"/>
                <a:gd name="T25" fmla="*/ 26 h 79"/>
                <a:gd name="T26" fmla="*/ 104 w 109"/>
                <a:gd name="T27" fmla="*/ 39 h 79"/>
                <a:gd name="T28" fmla="*/ 98 w 109"/>
                <a:gd name="T29" fmla="*/ 51 h 79"/>
                <a:gd name="T30" fmla="*/ 89 w 109"/>
                <a:gd name="T31" fmla="*/ 61 h 79"/>
                <a:gd name="T32" fmla="*/ 79 w 109"/>
                <a:gd name="T33" fmla="*/ 68 h 79"/>
                <a:gd name="T34" fmla="*/ 68 w 109"/>
                <a:gd name="T35" fmla="*/ 74 h 79"/>
                <a:gd name="T36" fmla="*/ 56 w 109"/>
                <a:gd name="T37" fmla="*/ 78 h 79"/>
                <a:gd name="T38" fmla="*/ 42 w 109"/>
                <a:gd name="T39" fmla="*/ 79 h 79"/>
                <a:gd name="T40" fmla="*/ 29 w 109"/>
                <a:gd name="T41" fmla="*/ 78 h 79"/>
                <a:gd name="T42" fmla="*/ 16 w 109"/>
                <a:gd name="T43" fmla="*/ 74 h 79"/>
                <a:gd name="T44" fmla="*/ 6 w 109"/>
                <a:gd name="T45" fmla="*/ 68 h 79"/>
                <a:gd name="T46" fmla="*/ 0 w 109"/>
                <a:gd name="T47" fmla="*/ 65 h 79"/>
                <a:gd name="T48" fmla="*/ 0 w 109"/>
                <a:gd name="T49" fmla="*/ 65 h 79"/>
                <a:gd name="T50" fmla="*/ 0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6 w 109"/>
                <a:gd name="T65" fmla="*/ 68 h 79"/>
                <a:gd name="T66" fmla="*/ 17 w 109"/>
                <a:gd name="T67" fmla="*/ 74 h 79"/>
                <a:gd name="T68" fmla="*/ 29 w 109"/>
                <a:gd name="T69" fmla="*/ 78 h 79"/>
                <a:gd name="T70" fmla="*/ 42 w 109"/>
                <a:gd name="T71" fmla="*/ 79 h 79"/>
                <a:gd name="T72" fmla="*/ 56 w 109"/>
                <a:gd name="T73" fmla="*/ 78 h 79"/>
                <a:gd name="T74" fmla="*/ 68 w 109"/>
                <a:gd name="T75" fmla="*/ 74 h 79"/>
                <a:gd name="T76" fmla="*/ 79 w 109"/>
                <a:gd name="T77" fmla="*/ 68 h 79"/>
                <a:gd name="T78" fmla="*/ 89 w 109"/>
                <a:gd name="T79" fmla="*/ 59 h 79"/>
                <a:gd name="T80" fmla="*/ 96 w 109"/>
                <a:gd name="T81" fmla="*/ 51 h 79"/>
                <a:gd name="T82" fmla="*/ 104 w 109"/>
                <a:gd name="T83" fmla="*/ 39 h 79"/>
                <a:gd name="T84" fmla="*/ 106 w 109"/>
                <a:gd name="T85" fmla="*/ 26 h 79"/>
                <a:gd name="T86" fmla="*/ 108 w 109"/>
                <a:gd name="T87" fmla="*/ 13 h 79"/>
                <a:gd name="T88" fmla="*/ 109 w 109"/>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3"/>
                  </a:moveTo>
                  <a:lnTo>
                    <a:pt x="108" y="2"/>
                  </a:lnTo>
                  <a:lnTo>
                    <a:pt x="108" y="2"/>
                  </a:lnTo>
                  <a:lnTo>
                    <a:pt x="108" y="2"/>
                  </a:lnTo>
                  <a:lnTo>
                    <a:pt x="108" y="2"/>
                  </a:lnTo>
                  <a:lnTo>
                    <a:pt x="108" y="2"/>
                  </a:lnTo>
                  <a:lnTo>
                    <a:pt x="106" y="2"/>
                  </a:lnTo>
                  <a:lnTo>
                    <a:pt x="106" y="2"/>
                  </a:lnTo>
                  <a:lnTo>
                    <a:pt x="106" y="2"/>
                  </a:lnTo>
                  <a:lnTo>
                    <a:pt x="106" y="0"/>
                  </a:lnTo>
                  <a:lnTo>
                    <a:pt x="108" y="13"/>
                  </a:lnTo>
                  <a:lnTo>
                    <a:pt x="109" y="13"/>
                  </a:lnTo>
                  <a:lnTo>
                    <a:pt x="108" y="26"/>
                  </a:lnTo>
                  <a:lnTo>
                    <a:pt x="104" y="39"/>
                  </a:lnTo>
                  <a:lnTo>
                    <a:pt x="98" y="51"/>
                  </a:lnTo>
                  <a:lnTo>
                    <a:pt x="89" y="61"/>
                  </a:lnTo>
                  <a:lnTo>
                    <a:pt x="79" y="68"/>
                  </a:lnTo>
                  <a:lnTo>
                    <a:pt x="68" y="74"/>
                  </a:lnTo>
                  <a:lnTo>
                    <a:pt x="56" y="78"/>
                  </a:lnTo>
                  <a:lnTo>
                    <a:pt x="42" y="79"/>
                  </a:lnTo>
                  <a:lnTo>
                    <a:pt x="29" y="78"/>
                  </a:lnTo>
                  <a:lnTo>
                    <a:pt x="16" y="74"/>
                  </a:lnTo>
                  <a:lnTo>
                    <a:pt x="6" y="68"/>
                  </a:lnTo>
                  <a:lnTo>
                    <a:pt x="0" y="65"/>
                  </a:lnTo>
                  <a:lnTo>
                    <a:pt x="0" y="65"/>
                  </a:lnTo>
                  <a:lnTo>
                    <a:pt x="0" y="64"/>
                  </a:lnTo>
                  <a:lnTo>
                    <a:pt x="0" y="64"/>
                  </a:lnTo>
                  <a:lnTo>
                    <a:pt x="0" y="64"/>
                  </a:lnTo>
                  <a:lnTo>
                    <a:pt x="0" y="64"/>
                  </a:lnTo>
                  <a:lnTo>
                    <a:pt x="0" y="64"/>
                  </a:lnTo>
                  <a:lnTo>
                    <a:pt x="0" y="64"/>
                  </a:lnTo>
                  <a:lnTo>
                    <a:pt x="0" y="64"/>
                  </a:lnTo>
                  <a:lnTo>
                    <a:pt x="6" y="68"/>
                  </a:lnTo>
                  <a:lnTo>
                    <a:pt x="17" y="74"/>
                  </a:lnTo>
                  <a:lnTo>
                    <a:pt x="29" y="78"/>
                  </a:lnTo>
                  <a:lnTo>
                    <a:pt x="42" y="79"/>
                  </a:lnTo>
                  <a:lnTo>
                    <a:pt x="56" y="78"/>
                  </a:lnTo>
                  <a:lnTo>
                    <a:pt x="68" y="74"/>
                  </a:lnTo>
                  <a:lnTo>
                    <a:pt x="79" y="68"/>
                  </a:lnTo>
                  <a:lnTo>
                    <a:pt x="89" y="59"/>
                  </a:lnTo>
                  <a:lnTo>
                    <a:pt x="96" y="51"/>
                  </a:lnTo>
                  <a:lnTo>
                    <a:pt x="104" y="39"/>
                  </a:lnTo>
                  <a:lnTo>
                    <a:pt x="106" y="26"/>
                  </a:lnTo>
                  <a:lnTo>
                    <a:pt x="108" y="13"/>
                  </a:lnTo>
                  <a:lnTo>
                    <a:pt x="109" y="1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7" name="Freeform 1977"/>
            <p:cNvSpPr>
              <a:spLocks/>
            </p:cNvSpPr>
            <p:nvPr/>
          </p:nvSpPr>
          <p:spPr bwMode="auto">
            <a:xfrm>
              <a:off x="3815" y="2557"/>
              <a:ext cx="108" cy="79"/>
            </a:xfrm>
            <a:custGeom>
              <a:avLst/>
              <a:gdLst>
                <a:gd name="T0" fmla="*/ 108 w 108"/>
                <a:gd name="T1" fmla="*/ 13 h 79"/>
                <a:gd name="T2" fmla="*/ 106 w 108"/>
                <a:gd name="T3" fmla="*/ 0 h 79"/>
                <a:gd name="T4" fmla="*/ 106 w 108"/>
                <a:gd name="T5" fmla="*/ 0 h 79"/>
                <a:gd name="T6" fmla="*/ 106 w 108"/>
                <a:gd name="T7" fmla="*/ 0 h 79"/>
                <a:gd name="T8" fmla="*/ 106 w 108"/>
                <a:gd name="T9" fmla="*/ 0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8 w 108"/>
                <a:gd name="T21" fmla="*/ 13 h 79"/>
                <a:gd name="T22" fmla="*/ 108 w 108"/>
                <a:gd name="T23" fmla="*/ 13 h 79"/>
                <a:gd name="T24" fmla="*/ 106 w 108"/>
                <a:gd name="T25" fmla="*/ 26 h 79"/>
                <a:gd name="T26" fmla="*/ 104 w 108"/>
                <a:gd name="T27" fmla="*/ 39 h 79"/>
                <a:gd name="T28" fmla="*/ 96 w 108"/>
                <a:gd name="T29" fmla="*/ 51 h 79"/>
                <a:gd name="T30" fmla="*/ 89 w 108"/>
                <a:gd name="T31" fmla="*/ 59 h 79"/>
                <a:gd name="T32" fmla="*/ 79 w 108"/>
                <a:gd name="T33" fmla="*/ 68 h 79"/>
                <a:gd name="T34" fmla="*/ 68 w 108"/>
                <a:gd name="T35" fmla="*/ 74 h 79"/>
                <a:gd name="T36" fmla="*/ 56 w 108"/>
                <a:gd name="T37" fmla="*/ 78 h 79"/>
                <a:gd name="T38" fmla="*/ 42 w 108"/>
                <a:gd name="T39" fmla="*/ 79 h 79"/>
                <a:gd name="T40" fmla="*/ 29 w 108"/>
                <a:gd name="T41" fmla="*/ 78 h 79"/>
                <a:gd name="T42" fmla="*/ 17 w 108"/>
                <a:gd name="T43" fmla="*/ 74 h 79"/>
                <a:gd name="T44" fmla="*/ 6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2 h 79"/>
                <a:gd name="T64" fmla="*/ 6 w 108"/>
                <a:gd name="T65" fmla="*/ 68 h 79"/>
                <a:gd name="T66" fmla="*/ 17 w 108"/>
                <a:gd name="T67" fmla="*/ 74 h 79"/>
                <a:gd name="T68" fmla="*/ 29 w 108"/>
                <a:gd name="T69" fmla="*/ 77 h 79"/>
                <a:gd name="T70" fmla="*/ 42 w 108"/>
                <a:gd name="T71" fmla="*/ 78 h 79"/>
                <a:gd name="T72" fmla="*/ 56 w 108"/>
                <a:gd name="T73" fmla="*/ 77 h 79"/>
                <a:gd name="T74" fmla="*/ 68 w 108"/>
                <a:gd name="T75" fmla="*/ 74 h 79"/>
                <a:gd name="T76" fmla="*/ 79 w 108"/>
                <a:gd name="T77" fmla="*/ 68 h 79"/>
                <a:gd name="T78" fmla="*/ 88 w 108"/>
                <a:gd name="T79" fmla="*/ 59 h 79"/>
                <a:gd name="T80" fmla="*/ 96 w 108"/>
                <a:gd name="T81" fmla="*/ 49 h 79"/>
                <a:gd name="T82" fmla="*/ 102 w 108"/>
                <a:gd name="T83" fmla="*/ 39 h 79"/>
                <a:gd name="T84" fmla="*/ 106 w 108"/>
                <a:gd name="T85" fmla="*/ 26 h 79"/>
                <a:gd name="T86" fmla="*/ 108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6" y="0"/>
                  </a:lnTo>
                  <a:lnTo>
                    <a:pt x="106" y="0"/>
                  </a:lnTo>
                  <a:lnTo>
                    <a:pt x="106" y="0"/>
                  </a:lnTo>
                  <a:lnTo>
                    <a:pt x="106" y="0"/>
                  </a:lnTo>
                  <a:lnTo>
                    <a:pt x="106" y="0"/>
                  </a:lnTo>
                  <a:lnTo>
                    <a:pt x="106" y="0"/>
                  </a:lnTo>
                  <a:lnTo>
                    <a:pt x="106" y="0"/>
                  </a:lnTo>
                  <a:lnTo>
                    <a:pt x="106" y="0"/>
                  </a:lnTo>
                  <a:lnTo>
                    <a:pt x="106" y="0"/>
                  </a:lnTo>
                  <a:lnTo>
                    <a:pt x="108" y="13"/>
                  </a:lnTo>
                  <a:lnTo>
                    <a:pt x="108" y="13"/>
                  </a:lnTo>
                  <a:lnTo>
                    <a:pt x="106" y="26"/>
                  </a:lnTo>
                  <a:lnTo>
                    <a:pt x="104" y="39"/>
                  </a:lnTo>
                  <a:lnTo>
                    <a:pt x="96" y="51"/>
                  </a:lnTo>
                  <a:lnTo>
                    <a:pt x="89" y="59"/>
                  </a:lnTo>
                  <a:lnTo>
                    <a:pt x="79" y="68"/>
                  </a:lnTo>
                  <a:lnTo>
                    <a:pt x="68" y="74"/>
                  </a:lnTo>
                  <a:lnTo>
                    <a:pt x="56" y="78"/>
                  </a:lnTo>
                  <a:lnTo>
                    <a:pt x="42" y="79"/>
                  </a:lnTo>
                  <a:lnTo>
                    <a:pt x="29" y="78"/>
                  </a:lnTo>
                  <a:lnTo>
                    <a:pt x="17" y="74"/>
                  </a:lnTo>
                  <a:lnTo>
                    <a:pt x="6" y="68"/>
                  </a:lnTo>
                  <a:lnTo>
                    <a:pt x="0" y="64"/>
                  </a:lnTo>
                  <a:lnTo>
                    <a:pt x="0" y="64"/>
                  </a:lnTo>
                  <a:lnTo>
                    <a:pt x="0" y="64"/>
                  </a:lnTo>
                  <a:lnTo>
                    <a:pt x="0" y="64"/>
                  </a:lnTo>
                  <a:lnTo>
                    <a:pt x="0" y="64"/>
                  </a:lnTo>
                  <a:lnTo>
                    <a:pt x="0" y="64"/>
                  </a:lnTo>
                  <a:lnTo>
                    <a:pt x="0" y="64"/>
                  </a:lnTo>
                  <a:lnTo>
                    <a:pt x="0" y="64"/>
                  </a:lnTo>
                  <a:lnTo>
                    <a:pt x="0" y="62"/>
                  </a:lnTo>
                  <a:lnTo>
                    <a:pt x="6" y="68"/>
                  </a:lnTo>
                  <a:lnTo>
                    <a:pt x="17" y="74"/>
                  </a:lnTo>
                  <a:lnTo>
                    <a:pt x="29" y="77"/>
                  </a:lnTo>
                  <a:lnTo>
                    <a:pt x="42" y="78"/>
                  </a:lnTo>
                  <a:lnTo>
                    <a:pt x="56" y="77"/>
                  </a:lnTo>
                  <a:lnTo>
                    <a:pt x="68" y="74"/>
                  </a:lnTo>
                  <a:lnTo>
                    <a:pt x="79" y="68"/>
                  </a:lnTo>
                  <a:lnTo>
                    <a:pt x="88" y="59"/>
                  </a:lnTo>
                  <a:lnTo>
                    <a:pt x="96" y="49"/>
                  </a:lnTo>
                  <a:lnTo>
                    <a:pt x="102" y="39"/>
                  </a:lnTo>
                  <a:lnTo>
                    <a:pt x="106" y="26"/>
                  </a:lnTo>
                  <a:lnTo>
                    <a:pt x="108"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8" name="Freeform 1978"/>
            <p:cNvSpPr>
              <a:spLocks/>
            </p:cNvSpPr>
            <p:nvPr/>
          </p:nvSpPr>
          <p:spPr bwMode="auto">
            <a:xfrm>
              <a:off x="3815" y="2557"/>
              <a:ext cx="108" cy="78"/>
            </a:xfrm>
            <a:custGeom>
              <a:avLst/>
              <a:gdLst>
                <a:gd name="T0" fmla="*/ 108 w 108"/>
                <a:gd name="T1" fmla="*/ 13 h 78"/>
                <a:gd name="T2" fmla="*/ 106 w 108"/>
                <a:gd name="T3" fmla="*/ 0 h 78"/>
                <a:gd name="T4" fmla="*/ 106 w 108"/>
                <a:gd name="T5" fmla="*/ 0 h 78"/>
                <a:gd name="T6" fmla="*/ 106 w 108"/>
                <a:gd name="T7" fmla="*/ 0 h 78"/>
                <a:gd name="T8" fmla="*/ 106 w 108"/>
                <a:gd name="T9" fmla="*/ 0 h 78"/>
                <a:gd name="T10" fmla="*/ 106 w 108"/>
                <a:gd name="T11" fmla="*/ 0 h 78"/>
                <a:gd name="T12" fmla="*/ 106 w 108"/>
                <a:gd name="T13" fmla="*/ 0 h 78"/>
                <a:gd name="T14" fmla="*/ 106 w 108"/>
                <a:gd name="T15" fmla="*/ 0 h 78"/>
                <a:gd name="T16" fmla="*/ 106 w 108"/>
                <a:gd name="T17" fmla="*/ 0 h 78"/>
                <a:gd name="T18" fmla="*/ 105 w 108"/>
                <a:gd name="T19" fmla="*/ 0 h 78"/>
                <a:gd name="T20" fmla="*/ 106 w 108"/>
                <a:gd name="T21" fmla="*/ 0 h 78"/>
                <a:gd name="T22" fmla="*/ 106 w 108"/>
                <a:gd name="T23" fmla="*/ 13 h 78"/>
                <a:gd name="T24" fmla="*/ 108 w 108"/>
                <a:gd name="T25" fmla="*/ 13 h 78"/>
                <a:gd name="T26" fmla="*/ 106 w 108"/>
                <a:gd name="T27" fmla="*/ 26 h 78"/>
                <a:gd name="T28" fmla="*/ 102 w 108"/>
                <a:gd name="T29" fmla="*/ 39 h 78"/>
                <a:gd name="T30" fmla="*/ 96 w 108"/>
                <a:gd name="T31" fmla="*/ 49 h 78"/>
                <a:gd name="T32" fmla="*/ 88 w 108"/>
                <a:gd name="T33" fmla="*/ 59 h 78"/>
                <a:gd name="T34" fmla="*/ 79 w 108"/>
                <a:gd name="T35" fmla="*/ 68 h 78"/>
                <a:gd name="T36" fmla="*/ 68 w 108"/>
                <a:gd name="T37" fmla="*/ 74 h 78"/>
                <a:gd name="T38" fmla="*/ 56 w 108"/>
                <a:gd name="T39" fmla="*/ 77 h 78"/>
                <a:gd name="T40" fmla="*/ 42 w 108"/>
                <a:gd name="T41" fmla="*/ 78 h 78"/>
                <a:gd name="T42" fmla="*/ 29 w 108"/>
                <a:gd name="T43" fmla="*/ 77 h 78"/>
                <a:gd name="T44" fmla="*/ 17 w 108"/>
                <a:gd name="T45" fmla="*/ 74 h 78"/>
                <a:gd name="T46" fmla="*/ 6 w 108"/>
                <a:gd name="T47" fmla="*/ 68 h 78"/>
                <a:gd name="T48" fmla="*/ 0 w 108"/>
                <a:gd name="T49" fmla="*/ 62 h 78"/>
                <a:gd name="T50" fmla="*/ 0 w 108"/>
                <a:gd name="T51" fmla="*/ 62 h 78"/>
                <a:gd name="T52" fmla="*/ 0 w 108"/>
                <a:gd name="T53" fmla="*/ 62 h 78"/>
                <a:gd name="T54" fmla="*/ 0 w 108"/>
                <a:gd name="T55" fmla="*/ 62 h 78"/>
                <a:gd name="T56" fmla="*/ 0 w 108"/>
                <a:gd name="T57" fmla="*/ 62 h 78"/>
                <a:gd name="T58" fmla="*/ 0 w 108"/>
                <a:gd name="T59" fmla="*/ 62 h 78"/>
                <a:gd name="T60" fmla="*/ 0 w 108"/>
                <a:gd name="T61" fmla="*/ 62 h 78"/>
                <a:gd name="T62" fmla="*/ 0 w 108"/>
                <a:gd name="T63" fmla="*/ 62 h 78"/>
                <a:gd name="T64" fmla="*/ 0 w 108"/>
                <a:gd name="T65" fmla="*/ 62 h 78"/>
                <a:gd name="T66" fmla="*/ 6 w 108"/>
                <a:gd name="T67" fmla="*/ 67 h 78"/>
                <a:gd name="T68" fmla="*/ 17 w 108"/>
                <a:gd name="T69" fmla="*/ 74 h 78"/>
                <a:gd name="T70" fmla="*/ 29 w 108"/>
                <a:gd name="T71" fmla="*/ 77 h 78"/>
                <a:gd name="T72" fmla="*/ 42 w 108"/>
                <a:gd name="T73" fmla="*/ 78 h 78"/>
                <a:gd name="T74" fmla="*/ 55 w 108"/>
                <a:gd name="T75" fmla="*/ 77 h 78"/>
                <a:gd name="T76" fmla="*/ 68 w 108"/>
                <a:gd name="T77" fmla="*/ 74 h 78"/>
                <a:gd name="T78" fmla="*/ 79 w 108"/>
                <a:gd name="T79" fmla="*/ 67 h 78"/>
                <a:gd name="T80" fmla="*/ 88 w 108"/>
                <a:gd name="T81" fmla="*/ 59 h 78"/>
                <a:gd name="T82" fmla="*/ 96 w 108"/>
                <a:gd name="T83" fmla="*/ 49 h 78"/>
                <a:gd name="T84" fmla="*/ 102 w 108"/>
                <a:gd name="T85" fmla="*/ 39 h 78"/>
                <a:gd name="T86" fmla="*/ 106 w 108"/>
                <a:gd name="T87" fmla="*/ 26 h 78"/>
                <a:gd name="T88" fmla="*/ 106 w 108"/>
                <a:gd name="T89" fmla="*/ 13 h 78"/>
                <a:gd name="T90" fmla="*/ 108 w 108"/>
                <a:gd name="T91"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8">
                  <a:moveTo>
                    <a:pt x="108" y="13"/>
                  </a:moveTo>
                  <a:lnTo>
                    <a:pt x="106" y="0"/>
                  </a:lnTo>
                  <a:lnTo>
                    <a:pt x="106" y="0"/>
                  </a:lnTo>
                  <a:lnTo>
                    <a:pt x="106" y="0"/>
                  </a:lnTo>
                  <a:lnTo>
                    <a:pt x="106" y="0"/>
                  </a:lnTo>
                  <a:lnTo>
                    <a:pt x="106" y="0"/>
                  </a:lnTo>
                  <a:lnTo>
                    <a:pt x="106" y="0"/>
                  </a:lnTo>
                  <a:lnTo>
                    <a:pt x="106" y="0"/>
                  </a:lnTo>
                  <a:lnTo>
                    <a:pt x="106" y="0"/>
                  </a:lnTo>
                  <a:lnTo>
                    <a:pt x="105" y="0"/>
                  </a:lnTo>
                  <a:lnTo>
                    <a:pt x="106" y="0"/>
                  </a:lnTo>
                  <a:lnTo>
                    <a:pt x="106" y="13"/>
                  </a:lnTo>
                  <a:lnTo>
                    <a:pt x="108" y="13"/>
                  </a:lnTo>
                  <a:lnTo>
                    <a:pt x="106" y="26"/>
                  </a:lnTo>
                  <a:lnTo>
                    <a:pt x="102" y="39"/>
                  </a:lnTo>
                  <a:lnTo>
                    <a:pt x="96" y="49"/>
                  </a:lnTo>
                  <a:lnTo>
                    <a:pt x="88" y="59"/>
                  </a:lnTo>
                  <a:lnTo>
                    <a:pt x="79" y="68"/>
                  </a:lnTo>
                  <a:lnTo>
                    <a:pt x="68" y="74"/>
                  </a:lnTo>
                  <a:lnTo>
                    <a:pt x="56" y="77"/>
                  </a:lnTo>
                  <a:lnTo>
                    <a:pt x="42" y="78"/>
                  </a:lnTo>
                  <a:lnTo>
                    <a:pt x="29" y="77"/>
                  </a:lnTo>
                  <a:lnTo>
                    <a:pt x="17" y="74"/>
                  </a:lnTo>
                  <a:lnTo>
                    <a:pt x="6" y="68"/>
                  </a:lnTo>
                  <a:lnTo>
                    <a:pt x="0" y="62"/>
                  </a:lnTo>
                  <a:lnTo>
                    <a:pt x="0" y="62"/>
                  </a:lnTo>
                  <a:lnTo>
                    <a:pt x="0" y="62"/>
                  </a:lnTo>
                  <a:lnTo>
                    <a:pt x="0" y="62"/>
                  </a:lnTo>
                  <a:lnTo>
                    <a:pt x="0" y="62"/>
                  </a:lnTo>
                  <a:lnTo>
                    <a:pt x="0" y="62"/>
                  </a:lnTo>
                  <a:lnTo>
                    <a:pt x="0" y="62"/>
                  </a:lnTo>
                  <a:lnTo>
                    <a:pt x="0" y="62"/>
                  </a:lnTo>
                  <a:lnTo>
                    <a:pt x="0" y="62"/>
                  </a:lnTo>
                  <a:lnTo>
                    <a:pt x="6" y="67"/>
                  </a:lnTo>
                  <a:lnTo>
                    <a:pt x="17" y="74"/>
                  </a:lnTo>
                  <a:lnTo>
                    <a:pt x="29" y="77"/>
                  </a:lnTo>
                  <a:lnTo>
                    <a:pt x="42" y="78"/>
                  </a:lnTo>
                  <a:lnTo>
                    <a:pt x="55" y="77"/>
                  </a:lnTo>
                  <a:lnTo>
                    <a:pt x="68" y="74"/>
                  </a:lnTo>
                  <a:lnTo>
                    <a:pt x="79" y="67"/>
                  </a:lnTo>
                  <a:lnTo>
                    <a:pt x="88" y="59"/>
                  </a:lnTo>
                  <a:lnTo>
                    <a:pt x="96" y="49"/>
                  </a:lnTo>
                  <a:lnTo>
                    <a:pt x="102" y="39"/>
                  </a:lnTo>
                  <a:lnTo>
                    <a:pt x="106" y="26"/>
                  </a:lnTo>
                  <a:lnTo>
                    <a:pt x="106"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39" name="Freeform 1979"/>
            <p:cNvSpPr>
              <a:spLocks/>
            </p:cNvSpPr>
            <p:nvPr/>
          </p:nvSpPr>
          <p:spPr bwMode="auto">
            <a:xfrm>
              <a:off x="3815" y="2556"/>
              <a:ext cx="106" cy="79"/>
            </a:xfrm>
            <a:custGeom>
              <a:avLst/>
              <a:gdLst>
                <a:gd name="T0" fmla="*/ 106 w 106"/>
                <a:gd name="T1" fmla="*/ 14 h 79"/>
                <a:gd name="T2" fmla="*/ 106 w 106"/>
                <a:gd name="T3" fmla="*/ 1 h 79"/>
                <a:gd name="T4" fmla="*/ 105 w 106"/>
                <a:gd name="T5" fmla="*/ 1 h 79"/>
                <a:gd name="T6" fmla="*/ 105 w 106"/>
                <a:gd name="T7" fmla="*/ 1 h 79"/>
                <a:gd name="T8" fmla="*/ 105 w 106"/>
                <a:gd name="T9" fmla="*/ 1 h 79"/>
                <a:gd name="T10" fmla="*/ 105 w 106"/>
                <a:gd name="T11" fmla="*/ 1 h 79"/>
                <a:gd name="T12" fmla="*/ 105 w 106"/>
                <a:gd name="T13" fmla="*/ 1 h 79"/>
                <a:gd name="T14" fmla="*/ 105 w 106"/>
                <a:gd name="T15" fmla="*/ 0 h 79"/>
                <a:gd name="T16" fmla="*/ 105 w 106"/>
                <a:gd name="T17" fmla="*/ 0 h 79"/>
                <a:gd name="T18" fmla="*/ 105 w 106"/>
                <a:gd name="T19" fmla="*/ 0 h 79"/>
                <a:gd name="T20" fmla="*/ 105 w 106"/>
                <a:gd name="T21" fmla="*/ 0 h 79"/>
                <a:gd name="T22" fmla="*/ 105 w 106"/>
                <a:gd name="T23" fmla="*/ 1 h 79"/>
                <a:gd name="T24" fmla="*/ 106 w 106"/>
                <a:gd name="T25" fmla="*/ 14 h 79"/>
                <a:gd name="T26" fmla="*/ 106 w 106"/>
                <a:gd name="T27" fmla="*/ 14 h 79"/>
                <a:gd name="T28" fmla="*/ 106 w 106"/>
                <a:gd name="T29" fmla="*/ 27 h 79"/>
                <a:gd name="T30" fmla="*/ 102 w 106"/>
                <a:gd name="T31" fmla="*/ 40 h 79"/>
                <a:gd name="T32" fmla="*/ 96 w 106"/>
                <a:gd name="T33" fmla="*/ 50 h 79"/>
                <a:gd name="T34" fmla="*/ 88 w 106"/>
                <a:gd name="T35" fmla="*/ 60 h 79"/>
                <a:gd name="T36" fmla="*/ 79 w 106"/>
                <a:gd name="T37" fmla="*/ 68 h 79"/>
                <a:gd name="T38" fmla="*/ 68 w 106"/>
                <a:gd name="T39" fmla="*/ 75 h 79"/>
                <a:gd name="T40" fmla="*/ 55 w 106"/>
                <a:gd name="T41" fmla="*/ 78 h 79"/>
                <a:gd name="T42" fmla="*/ 42 w 106"/>
                <a:gd name="T43" fmla="*/ 79 h 79"/>
                <a:gd name="T44" fmla="*/ 29 w 106"/>
                <a:gd name="T45" fmla="*/ 78 h 79"/>
                <a:gd name="T46" fmla="*/ 17 w 106"/>
                <a:gd name="T47" fmla="*/ 75 h 79"/>
                <a:gd name="T48" fmla="*/ 6 w 106"/>
                <a:gd name="T49" fmla="*/ 68 h 79"/>
                <a:gd name="T50" fmla="*/ 0 w 106"/>
                <a:gd name="T51" fmla="*/ 63 h 79"/>
                <a:gd name="T52" fmla="*/ 0 w 106"/>
                <a:gd name="T53" fmla="*/ 63 h 79"/>
                <a:gd name="T54" fmla="*/ 0 w 106"/>
                <a:gd name="T55" fmla="*/ 63 h 79"/>
                <a:gd name="T56" fmla="*/ 0 w 106"/>
                <a:gd name="T57" fmla="*/ 63 h 79"/>
                <a:gd name="T58" fmla="*/ 0 w 106"/>
                <a:gd name="T59" fmla="*/ 63 h 79"/>
                <a:gd name="T60" fmla="*/ 0 w 106"/>
                <a:gd name="T61" fmla="*/ 63 h 79"/>
                <a:gd name="T62" fmla="*/ 0 w 106"/>
                <a:gd name="T63" fmla="*/ 62 h 79"/>
                <a:gd name="T64" fmla="*/ 0 w 106"/>
                <a:gd name="T65" fmla="*/ 62 h 79"/>
                <a:gd name="T66" fmla="*/ 0 w 106"/>
                <a:gd name="T67" fmla="*/ 62 h 79"/>
                <a:gd name="T68" fmla="*/ 6 w 106"/>
                <a:gd name="T69" fmla="*/ 68 h 79"/>
                <a:gd name="T70" fmla="*/ 17 w 106"/>
                <a:gd name="T71" fmla="*/ 73 h 79"/>
                <a:gd name="T72" fmla="*/ 29 w 106"/>
                <a:gd name="T73" fmla="*/ 78 h 79"/>
                <a:gd name="T74" fmla="*/ 42 w 106"/>
                <a:gd name="T75" fmla="*/ 79 h 79"/>
                <a:gd name="T76" fmla="*/ 55 w 106"/>
                <a:gd name="T77" fmla="*/ 78 h 79"/>
                <a:gd name="T78" fmla="*/ 68 w 106"/>
                <a:gd name="T79" fmla="*/ 73 h 79"/>
                <a:gd name="T80" fmla="*/ 78 w 106"/>
                <a:gd name="T81" fmla="*/ 68 h 79"/>
                <a:gd name="T82" fmla="*/ 88 w 106"/>
                <a:gd name="T83" fmla="*/ 60 h 79"/>
                <a:gd name="T84" fmla="*/ 95 w 106"/>
                <a:gd name="T85" fmla="*/ 50 h 79"/>
                <a:gd name="T86" fmla="*/ 102 w 106"/>
                <a:gd name="T87" fmla="*/ 39 h 79"/>
                <a:gd name="T88" fmla="*/ 105 w 106"/>
                <a:gd name="T89" fmla="*/ 27 h 79"/>
                <a:gd name="T90" fmla="*/ 106 w 106"/>
                <a:gd name="T91" fmla="*/ 14 h 79"/>
                <a:gd name="T92" fmla="*/ 106 w 106"/>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4"/>
                  </a:moveTo>
                  <a:lnTo>
                    <a:pt x="106" y="1"/>
                  </a:lnTo>
                  <a:lnTo>
                    <a:pt x="105" y="1"/>
                  </a:lnTo>
                  <a:lnTo>
                    <a:pt x="105" y="1"/>
                  </a:lnTo>
                  <a:lnTo>
                    <a:pt x="105" y="1"/>
                  </a:lnTo>
                  <a:lnTo>
                    <a:pt x="105" y="1"/>
                  </a:lnTo>
                  <a:lnTo>
                    <a:pt x="105" y="1"/>
                  </a:lnTo>
                  <a:lnTo>
                    <a:pt x="105" y="0"/>
                  </a:lnTo>
                  <a:lnTo>
                    <a:pt x="105" y="0"/>
                  </a:lnTo>
                  <a:lnTo>
                    <a:pt x="105" y="0"/>
                  </a:lnTo>
                  <a:lnTo>
                    <a:pt x="105" y="0"/>
                  </a:lnTo>
                  <a:lnTo>
                    <a:pt x="105" y="1"/>
                  </a:lnTo>
                  <a:lnTo>
                    <a:pt x="106" y="14"/>
                  </a:lnTo>
                  <a:lnTo>
                    <a:pt x="106" y="14"/>
                  </a:lnTo>
                  <a:lnTo>
                    <a:pt x="106" y="27"/>
                  </a:lnTo>
                  <a:lnTo>
                    <a:pt x="102" y="40"/>
                  </a:lnTo>
                  <a:lnTo>
                    <a:pt x="96" y="50"/>
                  </a:lnTo>
                  <a:lnTo>
                    <a:pt x="88" y="60"/>
                  </a:lnTo>
                  <a:lnTo>
                    <a:pt x="79" y="68"/>
                  </a:lnTo>
                  <a:lnTo>
                    <a:pt x="68" y="75"/>
                  </a:lnTo>
                  <a:lnTo>
                    <a:pt x="55" y="78"/>
                  </a:lnTo>
                  <a:lnTo>
                    <a:pt x="42" y="79"/>
                  </a:lnTo>
                  <a:lnTo>
                    <a:pt x="29" y="78"/>
                  </a:lnTo>
                  <a:lnTo>
                    <a:pt x="17" y="75"/>
                  </a:lnTo>
                  <a:lnTo>
                    <a:pt x="6" y="68"/>
                  </a:lnTo>
                  <a:lnTo>
                    <a:pt x="0" y="63"/>
                  </a:lnTo>
                  <a:lnTo>
                    <a:pt x="0" y="63"/>
                  </a:lnTo>
                  <a:lnTo>
                    <a:pt x="0" y="63"/>
                  </a:lnTo>
                  <a:lnTo>
                    <a:pt x="0" y="63"/>
                  </a:lnTo>
                  <a:lnTo>
                    <a:pt x="0" y="63"/>
                  </a:lnTo>
                  <a:lnTo>
                    <a:pt x="0" y="63"/>
                  </a:lnTo>
                  <a:lnTo>
                    <a:pt x="0" y="62"/>
                  </a:lnTo>
                  <a:lnTo>
                    <a:pt x="0" y="62"/>
                  </a:lnTo>
                  <a:lnTo>
                    <a:pt x="0" y="62"/>
                  </a:lnTo>
                  <a:lnTo>
                    <a:pt x="6" y="68"/>
                  </a:lnTo>
                  <a:lnTo>
                    <a:pt x="17" y="73"/>
                  </a:lnTo>
                  <a:lnTo>
                    <a:pt x="29" y="78"/>
                  </a:lnTo>
                  <a:lnTo>
                    <a:pt x="42" y="79"/>
                  </a:lnTo>
                  <a:lnTo>
                    <a:pt x="55" y="78"/>
                  </a:lnTo>
                  <a:lnTo>
                    <a:pt x="68" y="73"/>
                  </a:lnTo>
                  <a:lnTo>
                    <a:pt x="78" y="68"/>
                  </a:lnTo>
                  <a:lnTo>
                    <a:pt x="88" y="60"/>
                  </a:lnTo>
                  <a:lnTo>
                    <a:pt x="95" y="50"/>
                  </a:lnTo>
                  <a:lnTo>
                    <a:pt x="102" y="39"/>
                  </a:lnTo>
                  <a:lnTo>
                    <a:pt x="105" y="27"/>
                  </a:lnTo>
                  <a:lnTo>
                    <a:pt x="106" y="14"/>
                  </a:lnTo>
                  <a:lnTo>
                    <a:pt x="106" y="1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0" name="Freeform 1980"/>
            <p:cNvSpPr>
              <a:spLocks/>
            </p:cNvSpPr>
            <p:nvPr/>
          </p:nvSpPr>
          <p:spPr bwMode="auto">
            <a:xfrm>
              <a:off x="3815" y="2556"/>
              <a:ext cx="106" cy="79"/>
            </a:xfrm>
            <a:custGeom>
              <a:avLst/>
              <a:gdLst>
                <a:gd name="T0" fmla="*/ 106 w 106"/>
                <a:gd name="T1" fmla="*/ 14 h 79"/>
                <a:gd name="T2" fmla="*/ 105 w 106"/>
                <a:gd name="T3" fmla="*/ 1 h 79"/>
                <a:gd name="T4" fmla="*/ 105 w 106"/>
                <a:gd name="T5" fmla="*/ 0 h 79"/>
                <a:gd name="T6" fmla="*/ 105 w 106"/>
                <a:gd name="T7" fmla="*/ 0 h 79"/>
                <a:gd name="T8" fmla="*/ 105 w 106"/>
                <a:gd name="T9" fmla="*/ 0 h 79"/>
                <a:gd name="T10" fmla="*/ 105 w 106"/>
                <a:gd name="T11" fmla="*/ 0 h 79"/>
                <a:gd name="T12" fmla="*/ 105 w 106"/>
                <a:gd name="T13" fmla="*/ 0 h 79"/>
                <a:gd name="T14" fmla="*/ 105 w 106"/>
                <a:gd name="T15" fmla="*/ 0 h 79"/>
                <a:gd name="T16" fmla="*/ 105 w 106"/>
                <a:gd name="T17" fmla="*/ 0 h 79"/>
                <a:gd name="T18" fmla="*/ 105 w 106"/>
                <a:gd name="T19" fmla="*/ 0 h 79"/>
                <a:gd name="T20" fmla="*/ 104 w 106"/>
                <a:gd name="T21" fmla="*/ 0 h 79"/>
                <a:gd name="T22" fmla="*/ 105 w 106"/>
                <a:gd name="T23" fmla="*/ 1 h 79"/>
                <a:gd name="T24" fmla="*/ 106 w 106"/>
                <a:gd name="T25" fmla="*/ 14 h 79"/>
                <a:gd name="T26" fmla="*/ 106 w 106"/>
                <a:gd name="T27" fmla="*/ 14 h 79"/>
                <a:gd name="T28" fmla="*/ 105 w 106"/>
                <a:gd name="T29" fmla="*/ 27 h 79"/>
                <a:gd name="T30" fmla="*/ 102 w 106"/>
                <a:gd name="T31" fmla="*/ 39 h 79"/>
                <a:gd name="T32" fmla="*/ 95 w 106"/>
                <a:gd name="T33" fmla="*/ 50 h 79"/>
                <a:gd name="T34" fmla="*/ 88 w 106"/>
                <a:gd name="T35" fmla="*/ 60 h 79"/>
                <a:gd name="T36" fmla="*/ 78 w 106"/>
                <a:gd name="T37" fmla="*/ 68 h 79"/>
                <a:gd name="T38" fmla="*/ 68 w 106"/>
                <a:gd name="T39" fmla="*/ 73 h 79"/>
                <a:gd name="T40" fmla="*/ 55 w 106"/>
                <a:gd name="T41" fmla="*/ 78 h 79"/>
                <a:gd name="T42" fmla="*/ 42 w 106"/>
                <a:gd name="T43" fmla="*/ 79 h 79"/>
                <a:gd name="T44" fmla="*/ 29 w 106"/>
                <a:gd name="T45" fmla="*/ 78 h 79"/>
                <a:gd name="T46" fmla="*/ 17 w 106"/>
                <a:gd name="T47" fmla="*/ 73 h 79"/>
                <a:gd name="T48" fmla="*/ 6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7 w 106"/>
                <a:gd name="T71" fmla="*/ 73 h 79"/>
                <a:gd name="T72" fmla="*/ 29 w 106"/>
                <a:gd name="T73" fmla="*/ 76 h 79"/>
                <a:gd name="T74" fmla="*/ 42 w 106"/>
                <a:gd name="T75" fmla="*/ 78 h 79"/>
                <a:gd name="T76" fmla="*/ 55 w 106"/>
                <a:gd name="T77" fmla="*/ 76 h 79"/>
                <a:gd name="T78" fmla="*/ 68 w 106"/>
                <a:gd name="T79" fmla="*/ 73 h 79"/>
                <a:gd name="T80" fmla="*/ 78 w 106"/>
                <a:gd name="T81" fmla="*/ 68 h 79"/>
                <a:gd name="T82" fmla="*/ 88 w 106"/>
                <a:gd name="T83" fmla="*/ 59 h 79"/>
                <a:gd name="T84" fmla="*/ 95 w 106"/>
                <a:gd name="T85" fmla="*/ 50 h 79"/>
                <a:gd name="T86" fmla="*/ 101 w 106"/>
                <a:gd name="T87" fmla="*/ 39 h 79"/>
                <a:gd name="T88" fmla="*/ 105 w 106"/>
                <a:gd name="T89" fmla="*/ 27 h 79"/>
                <a:gd name="T90" fmla="*/ 106 w 106"/>
                <a:gd name="T91" fmla="*/ 14 h 79"/>
                <a:gd name="T92" fmla="*/ 106 w 106"/>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4"/>
                  </a:moveTo>
                  <a:lnTo>
                    <a:pt x="105" y="1"/>
                  </a:lnTo>
                  <a:lnTo>
                    <a:pt x="105" y="0"/>
                  </a:lnTo>
                  <a:lnTo>
                    <a:pt x="105" y="0"/>
                  </a:lnTo>
                  <a:lnTo>
                    <a:pt x="105" y="0"/>
                  </a:lnTo>
                  <a:lnTo>
                    <a:pt x="105" y="0"/>
                  </a:lnTo>
                  <a:lnTo>
                    <a:pt x="105" y="0"/>
                  </a:lnTo>
                  <a:lnTo>
                    <a:pt x="105" y="0"/>
                  </a:lnTo>
                  <a:lnTo>
                    <a:pt x="105" y="0"/>
                  </a:lnTo>
                  <a:lnTo>
                    <a:pt x="105" y="0"/>
                  </a:lnTo>
                  <a:lnTo>
                    <a:pt x="104" y="0"/>
                  </a:lnTo>
                  <a:lnTo>
                    <a:pt x="105" y="1"/>
                  </a:lnTo>
                  <a:lnTo>
                    <a:pt x="106" y="14"/>
                  </a:lnTo>
                  <a:lnTo>
                    <a:pt x="106" y="14"/>
                  </a:lnTo>
                  <a:lnTo>
                    <a:pt x="105" y="27"/>
                  </a:lnTo>
                  <a:lnTo>
                    <a:pt x="102" y="39"/>
                  </a:lnTo>
                  <a:lnTo>
                    <a:pt x="95" y="50"/>
                  </a:lnTo>
                  <a:lnTo>
                    <a:pt x="88" y="60"/>
                  </a:lnTo>
                  <a:lnTo>
                    <a:pt x="78" y="68"/>
                  </a:lnTo>
                  <a:lnTo>
                    <a:pt x="68" y="73"/>
                  </a:lnTo>
                  <a:lnTo>
                    <a:pt x="55" y="78"/>
                  </a:lnTo>
                  <a:lnTo>
                    <a:pt x="42" y="79"/>
                  </a:lnTo>
                  <a:lnTo>
                    <a:pt x="29" y="78"/>
                  </a:lnTo>
                  <a:lnTo>
                    <a:pt x="17" y="73"/>
                  </a:lnTo>
                  <a:lnTo>
                    <a:pt x="6" y="68"/>
                  </a:lnTo>
                  <a:lnTo>
                    <a:pt x="0" y="62"/>
                  </a:lnTo>
                  <a:lnTo>
                    <a:pt x="0" y="62"/>
                  </a:lnTo>
                  <a:lnTo>
                    <a:pt x="0" y="62"/>
                  </a:lnTo>
                  <a:lnTo>
                    <a:pt x="0" y="62"/>
                  </a:lnTo>
                  <a:lnTo>
                    <a:pt x="0" y="62"/>
                  </a:lnTo>
                  <a:lnTo>
                    <a:pt x="0" y="62"/>
                  </a:lnTo>
                  <a:lnTo>
                    <a:pt x="0" y="62"/>
                  </a:lnTo>
                  <a:lnTo>
                    <a:pt x="0" y="62"/>
                  </a:lnTo>
                  <a:lnTo>
                    <a:pt x="0" y="62"/>
                  </a:lnTo>
                  <a:lnTo>
                    <a:pt x="7" y="68"/>
                  </a:lnTo>
                  <a:lnTo>
                    <a:pt x="17" y="73"/>
                  </a:lnTo>
                  <a:lnTo>
                    <a:pt x="29" y="76"/>
                  </a:lnTo>
                  <a:lnTo>
                    <a:pt x="42" y="78"/>
                  </a:lnTo>
                  <a:lnTo>
                    <a:pt x="55" y="76"/>
                  </a:lnTo>
                  <a:lnTo>
                    <a:pt x="68" y="73"/>
                  </a:lnTo>
                  <a:lnTo>
                    <a:pt x="78" y="68"/>
                  </a:lnTo>
                  <a:lnTo>
                    <a:pt x="88" y="59"/>
                  </a:lnTo>
                  <a:lnTo>
                    <a:pt x="95" y="50"/>
                  </a:lnTo>
                  <a:lnTo>
                    <a:pt x="101" y="39"/>
                  </a:lnTo>
                  <a:lnTo>
                    <a:pt x="105" y="27"/>
                  </a:lnTo>
                  <a:lnTo>
                    <a:pt x="106" y="14"/>
                  </a:lnTo>
                  <a:lnTo>
                    <a:pt x="106" y="1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1" name="Freeform 1981"/>
            <p:cNvSpPr>
              <a:spLocks/>
            </p:cNvSpPr>
            <p:nvPr/>
          </p:nvSpPr>
          <p:spPr bwMode="auto">
            <a:xfrm>
              <a:off x="3815" y="2554"/>
              <a:ext cx="106" cy="80"/>
            </a:xfrm>
            <a:custGeom>
              <a:avLst/>
              <a:gdLst>
                <a:gd name="T0" fmla="*/ 106 w 106"/>
                <a:gd name="T1" fmla="*/ 16 h 80"/>
                <a:gd name="T2" fmla="*/ 105 w 106"/>
                <a:gd name="T3" fmla="*/ 3 h 80"/>
                <a:gd name="T4" fmla="*/ 104 w 106"/>
                <a:gd name="T5" fmla="*/ 2 h 80"/>
                <a:gd name="T6" fmla="*/ 104 w 106"/>
                <a:gd name="T7" fmla="*/ 2 h 80"/>
                <a:gd name="T8" fmla="*/ 104 w 106"/>
                <a:gd name="T9" fmla="*/ 2 h 80"/>
                <a:gd name="T10" fmla="*/ 104 w 106"/>
                <a:gd name="T11" fmla="*/ 2 h 80"/>
                <a:gd name="T12" fmla="*/ 104 w 106"/>
                <a:gd name="T13" fmla="*/ 2 h 80"/>
                <a:gd name="T14" fmla="*/ 104 w 106"/>
                <a:gd name="T15" fmla="*/ 2 h 80"/>
                <a:gd name="T16" fmla="*/ 104 w 106"/>
                <a:gd name="T17" fmla="*/ 2 h 80"/>
                <a:gd name="T18" fmla="*/ 104 w 106"/>
                <a:gd name="T19" fmla="*/ 0 h 80"/>
                <a:gd name="T20" fmla="*/ 104 w 106"/>
                <a:gd name="T21" fmla="*/ 0 h 80"/>
                <a:gd name="T22" fmla="*/ 104 w 106"/>
                <a:gd name="T23" fmla="*/ 3 h 80"/>
                <a:gd name="T24" fmla="*/ 105 w 106"/>
                <a:gd name="T25" fmla="*/ 16 h 80"/>
                <a:gd name="T26" fmla="*/ 106 w 106"/>
                <a:gd name="T27" fmla="*/ 16 h 80"/>
                <a:gd name="T28" fmla="*/ 105 w 106"/>
                <a:gd name="T29" fmla="*/ 29 h 80"/>
                <a:gd name="T30" fmla="*/ 101 w 106"/>
                <a:gd name="T31" fmla="*/ 41 h 80"/>
                <a:gd name="T32" fmla="*/ 95 w 106"/>
                <a:gd name="T33" fmla="*/ 52 h 80"/>
                <a:gd name="T34" fmla="*/ 88 w 106"/>
                <a:gd name="T35" fmla="*/ 61 h 80"/>
                <a:gd name="T36" fmla="*/ 78 w 106"/>
                <a:gd name="T37" fmla="*/ 70 h 80"/>
                <a:gd name="T38" fmla="*/ 68 w 106"/>
                <a:gd name="T39" fmla="*/ 75 h 80"/>
                <a:gd name="T40" fmla="*/ 55 w 106"/>
                <a:gd name="T41" fmla="*/ 78 h 80"/>
                <a:gd name="T42" fmla="*/ 42 w 106"/>
                <a:gd name="T43" fmla="*/ 80 h 80"/>
                <a:gd name="T44" fmla="*/ 29 w 106"/>
                <a:gd name="T45" fmla="*/ 78 h 80"/>
                <a:gd name="T46" fmla="*/ 17 w 106"/>
                <a:gd name="T47" fmla="*/ 75 h 80"/>
                <a:gd name="T48" fmla="*/ 7 w 106"/>
                <a:gd name="T49" fmla="*/ 70 h 80"/>
                <a:gd name="T50" fmla="*/ 0 w 106"/>
                <a:gd name="T51" fmla="*/ 64 h 80"/>
                <a:gd name="T52" fmla="*/ 0 w 106"/>
                <a:gd name="T53" fmla="*/ 64 h 80"/>
                <a:gd name="T54" fmla="*/ 0 w 106"/>
                <a:gd name="T55" fmla="*/ 64 h 80"/>
                <a:gd name="T56" fmla="*/ 0 w 106"/>
                <a:gd name="T57" fmla="*/ 64 h 80"/>
                <a:gd name="T58" fmla="*/ 0 w 106"/>
                <a:gd name="T59" fmla="*/ 64 h 80"/>
                <a:gd name="T60" fmla="*/ 0 w 106"/>
                <a:gd name="T61" fmla="*/ 62 h 80"/>
                <a:gd name="T62" fmla="*/ 0 w 106"/>
                <a:gd name="T63" fmla="*/ 62 h 80"/>
                <a:gd name="T64" fmla="*/ 0 w 106"/>
                <a:gd name="T65" fmla="*/ 62 h 80"/>
                <a:gd name="T66" fmla="*/ 0 w 106"/>
                <a:gd name="T67" fmla="*/ 62 h 80"/>
                <a:gd name="T68" fmla="*/ 7 w 106"/>
                <a:gd name="T69" fmla="*/ 68 h 80"/>
                <a:gd name="T70" fmla="*/ 17 w 106"/>
                <a:gd name="T71" fmla="*/ 75 h 80"/>
                <a:gd name="T72" fmla="*/ 29 w 106"/>
                <a:gd name="T73" fmla="*/ 78 h 80"/>
                <a:gd name="T74" fmla="*/ 42 w 106"/>
                <a:gd name="T75" fmla="*/ 80 h 80"/>
                <a:gd name="T76" fmla="*/ 55 w 106"/>
                <a:gd name="T77" fmla="*/ 78 h 80"/>
                <a:gd name="T78" fmla="*/ 66 w 106"/>
                <a:gd name="T79" fmla="*/ 75 h 80"/>
                <a:gd name="T80" fmla="*/ 78 w 106"/>
                <a:gd name="T81" fmla="*/ 68 h 80"/>
                <a:gd name="T82" fmla="*/ 86 w 106"/>
                <a:gd name="T83" fmla="*/ 61 h 80"/>
                <a:gd name="T84" fmla="*/ 95 w 106"/>
                <a:gd name="T85" fmla="*/ 52 h 80"/>
                <a:gd name="T86" fmla="*/ 101 w 106"/>
                <a:gd name="T87" fmla="*/ 41 h 80"/>
                <a:gd name="T88" fmla="*/ 104 w 106"/>
                <a:gd name="T89" fmla="*/ 29 h 80"/>
                <a:gd name="T90" fmla="*/ 105 w 106"/>
                <a:gd name="T91" fmla="*/ 16 h 80"/>
                <a:gd name="T92" fmla="*/ 106 w 106"/>
                <a:gd name="T9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0">
                  <a:moveTo>
                    <a:pt x="106" y="16"/>
                  </a:moveTo>
                  <a:lnTo>
                    <a:pt x="105" y="3"/>
                  </a:lnTo>
                  <a:lnTo>
                    <a:pt x="104" y="2"/>
                  </a:lnTo>
                  <a:lnTo>
                    <a:pt x="104" y="2"/>
                  </a:lnTo>
                  <a:lnTo>
                    <a:pt x="104" y="2"/>
                  </a:lnTo>
                  <a:lnTo>
                    <a:pt x="104" y="2"/>
                  </a:lnTo>
                  <a:lnTo>
                    <a:pt x="104" y="2"/>
                  </a:lnTo>
                  <a:lnTo>
                    <a:pt x="104" y="2"/>
                  </a:lnTo>
                  <a:lnTo>
                    <a:pt x="104" y="2"/>
                  </a:lnTo>
                  <a:lnTo>
                    <a:pt x="104" y="0"/>
                  </a:lnTo>
                  <a:lnTo>
                    <a:pt x="104" y="0"/>
                  </a:lnTo>
                  <a:lnTo>
                    <a:pt x="104" y="3"/>
                  </a:lnTo>
                  <a:lnTo>
                    <a:pt x="105" y="16"/>
                  </a:lnTo>
                  <a:lnTo>
                    <a:pt x="106" y="16"/>
                  </a:lnTo>
                  <a:lnTo>
                    <a:pt x="105" y="29"/>
                  </a:lnTo>
                  <a:lnTo>
                    <a:pt x="101" y="41"/>
                  </a:lnTo>
                  <a:lnTo>
                    <a:pt x="95" y="52"/>
                  </a:lnTo>
                  <a:lnTo>
                    <a:pt x="88" y="61"/>
                  </a:lnTo>
                  <a:lnTo>
                    <a:pt x="78" y="70"/>
                  </a:lnTo>
                  <a:lnTo>
                    <a:pt x="68" y="75"/>
                  </a:lnTo>
                  <a:lnTo>
                    <a:pt x="55" y="78"/>
                  </a:lnTo>
                  <a:lnTo>
                    <a:pt x="42" y="80"/>
                  </a:lnTo>
                  <a:lnTo>
                    <a:pt x="29" y="78"/>
                  </a:lnTo>
                  <a:lnTo>
                    <a:pt x="17" y="75"/>
                  </a:lnTo>
                  <a:lnTo>
                    <a:pt x="7" y="70"/>
                  </a:lnTo>
                  <a:lnTo>
                    <a:pt x="0" y="64"/>
                  </a:lnTo>
                  <a:lnTo>
                    <a:pt x="0" y="64"/>
                  </a:lnTo>
                  <a:lnTo>
                    <a:pt x="0" y="64"/>
                  </a:lnTo>
                  <a:lnTo>
                    <a:pt x="0" y="64"/>
                  </a:lnTo>
                  <a:lnTo>
                    <a:pt x="0" y="64"/>
                  </a:lnTo>
                  <a:lnTo>
                    <a:pt x="0" y="62"/>
                  </a:lnTo>
                  <a:lnTo>
                    <a:pt x="0" y="62"/>
                  </a:lnTo>
                  <a:lnTo>
                    <a:pt x="0" y="62"/>
                  </a:lnTo>
                  <a:lnTo>
                    <a:pt x="0" y="62"/>
                  </a:lnTo>
                  <a:lnTo>
                    <a:pt x="7" y="68"/>
                  </a:lnTo>
                  <a:lnTo>
                    <a:pt x="17" y="75"/>
                  </a:lnTo>
                  <a:lnTo>
                    <a:pt x="29" y="78"/>
                  </a:lnTo>
                  <a:lnTo>
                    <a:pt x="42" y="80"/>
                  </a:lnTo>
                  <a:lnTo>
                    <a:pt x="55" y="78"/>
                  </a:lnTo>
                  <a:lnTo>
                    <a:pt x="66" y="75"/>
                  </a:lnTo>
                  <a:lnTo>
                    <a:pt x="78" y="68"/>
                  </a:lnTo>
                  <a:lnTo>
                    <a:pt x="86" y="61"/>
                  </a:lnTo>
                  <a:lnTo>
                    <a:pt x="95" y="52"/>
                  </a:lnTo>
                  <a:lnTo>
                    <a:pt x="101" y="41"/>
                  </a:lnTo>
                  <a:lnTo>
                    <a:pt x="104" y="29"/>
                  </a:lnTo>
                  <a:lnTo>
                    <a:pt x="105" y="16"/>
                  </a:lnTo>
                  <a:lnTo>
                    <a:pt x="106" y="16"/>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2" name="Freeform 1982"/>
            <p:cNvSpPr>
              <a:spLocks/>
            </p:cNvSpPr>
            <p:nvPr/>
          </p:nvSpPr>
          <p:spPr bwMode="auto">
            <a:xfrm>
              <a:off x="3815" y="2554"/>
              <a:ext cx="105" cy="80"/>
            </a:xfrm>
            <a:custGeom>
              <a:avLst/>
              <a:gdLst>
                <a:gd name="T0" fmla="*/ 105 w 105"/>
                <a:gd name="T1" fmla="*/ 16 h 80"/>
                <a:gd name="T2" fmla="*/ 104 w 105"/>
                <a:gd name="T3" fmla="*/ 3 h 80"/>
                <a:gd name="T4" fmla="*/ 104 w 105"/>
                <a:gd name="T5" fmla="*/ 0 h 80"/>
                <a:gd name="T6" fmla="*/ 104 w 105"/>
                <a:gd name="T7" fmla="*/ 0 h 80"/>
                <a:gd name="T8" fmla="*/ 104 w 105"/>
                <a:gd name="T9" fmla="*/ 0 h 80"/>
                <a:gd name="T10" fmla="*/ 104 w 105"/>
                <a:gd name="T11" fmla="*/ 0 h 80"/>
                <a:gd name="T12" fmla="*/ 104 w 105"/>
                <a:gd name="T13" fmla="*/ 0 h 80"/>
                <a:gd name="T14" fmla="*/ 104 w 105"/>
                <a:gd name="T15" fmla="*/ 0 h 80"/>
                <a:gd name="T16" fmla="*/ 104 w 105"/>
                <a:gd name="T17" fmla="*/ 0 h 80"/>
                <a:gd name="T18" fmla="*/ 104 w 105"/>
                <a:gd name="T19" fmla="*/ 0 h 80"/>
                <a:gd name="T20" fmla="*/ 102 w 105"/>
                <a:gd name="T21" fmla="*/ 0 h 80"/>
                <a:gd name="T22" fmla="*/ 104 w 105"/>
                <a:gd name="T23" fmla="*/ 3 h 80"/>
                <a:gd name="T24" fmla="*/ 105 w 105"/>
                <a:gd name="T25" fmla="*/ 16 h 80"/>
                <a:gd name="T26" fmla="*/ 105 w 105"/>
                <a:gd name="T27" fmla="*/ 16 h 80"/>
                <a:gd name="T28" fmla="*/ 104 w 105"/>
                <a:gd name="T29" fmla="*/ 29 h 80"/>
                <a:gd name="T30" fmla="*/ 101 w 105"/>
                <a:gd name="T31" fmla="*/ 41 h 80"/>
                <a:gd name="T32" fmla="*/ 95 w 105"/>
                <a:gd name="T33" fmla="*/ 52 h 80"/>
                <a:gd name="T34" fmla="*/ 86 w 105"/>
                <a:gd name="T35" fmla="*/ 61 h 80"/>
                <a:gd name="T36" fmla="*/ 78 w 105"/>
                <a:gd name="T37" fmla="*/ 68 h 80"/>
                <a:gd name="T38" fmla="*/ 66 w 105"/>
                <a:gd name="T39" fmla="*/ 75 h 80"/>
                <a:gd name="T40" fmla="*/ 55 w 105"/>
                <a:gd name="T41" fmla="*/ 78 h 80"/>
                <a:gd name="T42" fmla="*/ 42 w 105"/>
                <a:gd name="T43" fmla="*/ 80 h 80"/>
                <a:gd name="T44" fmla="*/ 29 w 105"/>
                <a:gd name="T45" fmla="*/ 78 h 80"/>
                <a:gd name="T46" fmla="*/ 17 w 105"/>
                <a:gd name="T47" fmla="*/ 75 h 80"/>
                <a:gd name="T48" fmla="*/ 7 w 105"/>
                <a:gd name="T49" fmla="*/ 68 h 80"/>
                <a:gd name="T50" fmla="*/ 0 w 105"/>
                <a:gd name="T51" fmla="*/ 62 h 80"/>
                <a:gd name="T52" fmla="*/ 0 w 105"/>
                <a:gd name="T53" fmla="*/ 62 h 80"/>
                <a:gd name="T54" fmla="*/ 0 w 105"/>
                <a:gd name="T55" fmla="*/ 62 h 80"/>
                <a:gd name="T56" fmla="*/ 0 w 105"/>
                <a:gd name="T57" fmla="*/ 62 h 80"/>
                <a:gd name="T58" fmla="*/ 0 w 105"/>
                <a:gd name="T59" fmla="*/ 62 h 80"/>
                <a:gd name="T60" fmla="*/ 0 w 105"/>
                <a:gd name="T61" fmla="*/ 62 h 80"/>
                <a:gd name="T62" fmla="*/ 0 w 105"/>
                <a:gd name="T63" fmla="*/ 62 h 80"/>
                <a:gd name="T64" fmla="*/ 0 w 105"/>
                <a:gd name="T65" fmla="*/ 62 h 80"/>
                <a:gd name="T66" fmla="*/ 0 w 105"/>
                <a:gd name="T67" fmla="*/ 62 h 80"/>
                <a:gd name="T68" fmla="*/ 7 w 105"/>
                <a:gd name="T69" fmla="*/ 68 h 80"/>
                <a:gd name="T70" fmla="*/ 17 w 105"/>
                <a:gd name="T71" fmla="*/ 74 h 80"/>
                <a:gd name="T72" fmla="*/ 30 w 105"/>
                <a:gd name="T73" fmla="*/ 78 h 80"/>
                <a:gd name="T74" fmla="*/ 42 w 105"/>
                <a:gd name="T75" fmla="*/ 80 h 80"/>
                <a:gd name="T76" fmla="*/ 55 w 105"/>
                <a:gd name="T77" fmla="*/ 78 h 80"/>
                <a:gd name="T78" fmla="*/ 66 w 105"/>
                <a:gd name="T79" fmla="*/ 74 h 80"/>
                <a:gd name="T80" fmla="*/ 78 w 105"/>
                <a:gd name="T81" fmla="*/ 68 h 80"/>
                <a:gd name="T82" fmla="*/ 86 w 105"/>
                <a:gd name="T83" fmla="*/ 61 h 80"/>
                <a:gd name="T84" fmla="*/ 95 w 105"/>
                <a:gd name="T85" fmla="*/ 51 h 80"/>
                <a:gd name="T86" fmla="*/ 101 w 105"/>
                <a:gd name="T87" fmla="*/ 41 h 80"/>
                <a:gd name="T88" fmla="*/ 104 w 105"/>
                <a:gd name="T89" fmla="*/ 29 h 80"/>
                <a:gd name="T90" fmla="*/ 105 w 105"/>
                <a:gd name="T91" fmla="*/ 16 h 80"/>
                <a:gd name="T92" fmla="*/ 105 w 105"/>
                <a:gd name="T9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80">
                  <a:moveTo>
                    <a:pt x="105" y="16"/>
                  </a:moveTo>
                  <a:lnTo>
                    <a:pt x="104" y="3"/>
                  </a:lnTo>
                  <a:lnTo>
                    <a:pt x="104" y="0"/>
                  </a:lnTo>
                  <a:lnTo>
                    <a:pt x="104" y="0"/>
                  </a:lnTo>
                  <a:lnTo>
                    <a:pt x="104" y="0"/>
                  </a:lnTo>
                  <a:lnTo>
                    <a:pt x="104" y="0"/>
                  </a:lnTo>
                  <a:lnTo>
                    <a:pt x="104" y="0"/>
                  </a:lnTo>
                  <a:lnTo>
                    <a:pt x="104" y="0"/>
                  </a:lnTo>
                  <a:lnTo>
                    <a:pt x="104" y="0"/>
                  </a:lnTo>
                  <a:lnTo>
                    <a:pt x="104" y="0"/>
                  </a:lnTo>
                  <a:lnTo>
                    <a:pt x="102" y="0"/>
                  </a:lnTo>
                  <a:lnTo>
                    <a:pt x="104" y="3"/>
                  </a:lnTo>
                  <a:lnTo>
                    <a:pt x="105" y="16"/>
                  </a:lnTo>
                  <a:lnTo>
                    <a:pt x="105" y="16"/>
                  </a:lnTo>
                  <a:lnTo>
                    <a:pt x="104" y="29"/>
                  </a:lnTo>
                  <a:lnTo>
                    <a:pt x="101" y="41"/>
                  </a:lnTo>
                  <a:lnTo>
                    <a:pt x="95" y="52"/>
                  </a:lnTo>
                  <a:lnTo>
                    <a:pt x="86" y="61"/>
                  </a:lnTo>
                  <a:lnTo>
                    <a:pt x="78" y="68"/>
                  </a:lnTo>
                  <a:lnTo>
                    <a:pt x="66" y="75"/>
                  </a:lnTo>
                  <a:lnTo>
                    <a:pt x="55" y="78"/>
                  </a:lnTo>
                  <a:lnTo>
                    <a:pt x="42" y="80"/>
                  </a:lnTo>
                  <a:lnTo>
                    <a:pt x="29" y="78"/>
                  </a:lnTo>
                  <a:lnTo>
                    <a:pt x="17" y="75"/>
                  </a:lnTo>
                  <a:lnTo>
                    <a:pt x="7" y="68"/>
                  </a:lnTo>
                  <a:lnTo>
                    <a:pt x="0" y="62"/>
                  </a:lnTo>
                  <a:lnTo>
                    <a:pt x="0" y="62"/>
                  </a:lnTo>
                  <a:lnTo>
                    <a:pt x="0" y="62"/>
                  </a:lnTo>
                  <a:lnTo>
                    <a:pt x="0" y="62"/>
                  </a:lnTo>
                  <a:lnTo>
                    <a:pt x="0" y="62"/>
                  </a:lnTo>
                  <a:lnTo>
                    <a:pt x="0" y="62"/>
                  </a:lnTo>
                  <a:lnTo>
                    <a:pt x="0" y="62"/>
                  </a:lnTo>
                  <a:lnTo>
                    <a:pt x="0" y="62"/>
                  </a:lnTo>
                  <a:lnTo>
                    <a:pt x="0" y="62"/>
                  </a:lnTo>
                  <a:lnTo>
                    <a:pt x="7" y="68"/>
                  </a:lnTo>
                  <a:lnTo>
                    <a:pt x="17" y="74"/>
                  </a:lnTo>
                  <a:lnTo>
                    <a:pt x="30" y="78"/>
                  </a:lnTo>
                  <a:lnTo>
                    <a:pt x="42" y="80"/>
                  </a:lnTo>
                  <a:lnTo>
                    <a:pt x="55" y="78"/>
                  </a:lnTo>
                  <a:lnTo>
                    <a:pt x="66" y="74"/>
                  </a:lnTo>
                  <a:lnTo>
                    <a:pt x="78" y="68"/>
                  </a:lnTo>
                  <a:lnTo>
                    <a:pt x="86" y="61"/>
                  </a:lnTo>
                  <a:lnTo>
                    <a:pt x="95" y="51"/>
                  </a:lnTo>
                  <a:lnTo>
                    <a:pt x="101" y="41"/>
                  </a:lnTo>
                  <a:lnTo>
                    <a:pt x="104" y="29"/>
                  </a:lnTo>
                  <a:lnTo>
                    <a:pt x="105" y="16"/>
                  </a:lnTo>
                  <a:lnTo>
                    <a:pt x="105"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3" name="Freeform 1983"/>
            <p:cNvSpPr>
              <a:spLocks/>
            </p:cNvSpPr>
            <p:nvPr/>
          </p:nvSpPr>
          <p:spPr bwMode="auto">
            <a:xfrm>
              <a:off x="3814" y="2554"/>
              <a:ext cx="106" cy="80"/>
            </a:xfrm>
            <a:custGeom>
              <a:avLst/>
              <a:gdLst>
                <a:gd name="T0" fmla="*/ 106 w 106"/>
                <a:gd name="T1" fmla="*/ 16 h 80"/>
                <a:gd name="T2" fmla="*/ 105 w 106"/>
                <a:gd name="T3" fmla="*/ 3 h 80"/>
                <a:gd name="T4" fmla="*/ 103 w 106"/>
                <a:gd name="T5" fmla="*/ 0 h 80"/>
                <a:gd name="T6" fmla="*/ 103 w 106"/>
                <a:gd name="T7" fmla="*/ 0 h 80"/>
                <a:gd name="T8" fmla="*/ 103 w 106"/>
                <a:gd name="T9" fmla="*/ 0 h 80"/>
                <a:gd name="T10" fmla="*/ 103 w 106"/>
                <a:gd name="T11" fmla="*/ 0 h 80"/>
                <a:gd name="T12" fmla="*/ 103 w 106"/>
                <a:gd name="T13" fmla="*/ 0 h 80"/>
                <a:gd name="T14" fmla="*/ 103 w 106"/>
                <a:gd name="T15" fmla="*/ 0 h 80"/>
                <a:gd name="T16" fmla="*/ 103 w 106"/>
                <a:gd name="T17" fmla="*/ 0 h 80"/>
                <a:gd name="T18" fmla="*/ 103 w 106"/>
                <a:gd name="T19" fmla="*/ 0 h 80"/>
                <a:gd name="T20" fmla="*/ 103 w 106"/>
                <a:gd name="T21" fmla="*/ 0 h 80"/>
                <a:gd name="T22" fmla="*/ 105 w 106"/>
                <a:gd name="T23" fmla="*/ 3 h 80"/>
                <a:gd name="T24" fmla="*/ 106 w 106"/>
                <a:gd name="T25" fmla="*/ 16 h 80"/>
                <a:gd name="T26" fmla="*/ 106 w 106"/>
                <a:gd name="T27" fmla="*/ 16 h 80"/>
                <a:gd name="T28" fmla="*/ 105 w 106"/>
                <a:gd name="T29" fmla="*/ 29 h 80"/>
                <a:gd name="T30" fmla="*/ 102 w 106"/>
                <a:gd name="T31" fmla="*/ 41 h 80"/>
                <a:gd name="T32" fmla="*/ 96 w 106"/>
                <a:gd name="T33" fmla="*/ 51 h 80"/>
                <a:gd name="T34" fmla="*/ 87 w 106"/>
                <a:gd name="T35" fmla="*/ 61 h 80"/>
                <a:gd name="T36" fmla="*/ 79 w 106"/>
                <a:gd name="T37" fmla="*/ 68 h 80"/>
                <a:gd name="T38" fmla="*/ 67 w 106"/>
                <a:gd name="T39" fmla="*/ 74 h 80"/>
                <a:gd name="T40" fmla="*/ 56 w 106"/>
                <a:gd name="T41" fmla="*/ 78 h 80"/>
                <a:gd name="T42" fmla="*/ 43 w 106"/>
                <a:gd name="T43" fmla="*/ 80 h 80"/>
                <a:gd name="T44" fmla="*/ 31 w 106"/>
                <a:gd name="T45" fmla="*/ 78 h 80"/>
                <a:gd name="T46" fmla="*/ 18 w 106"/>
                <a:gd name="T47" fmla="*/ 74 h 80"/>
                <a:gd name="T48" fmla="*/ 8 w 106"/>
                <a:gd name="T49" fmla="*/ 68 h 80"/>
                <a:gd name="T50" fmla="*/ 1 w 106"/>
                <a:gd name="T51" fmla="*/ 62 h 80"/>
                <a:gd name="T52" fmla="*/ 1 w 106"/>
                <a:gd name="T53" fmla="*/ 62 h 80"/>
                <a:gd name="T54" fmla="*/ 1 w 106"/>
                <a:gd name="T55" fmla="*/ 62 h 80"/>
                <a:gd name="T56" fmla="*/ 0 w 106"/>
                <a:gd name="T57" fmla="*/ 62 h 80"/>
                <a:gd name="T58" fmla="*/ 0 w 106"/>
                <a:gd name="T59" fmla="*/ 61 h 80"/>
                <a:gd name="T60" fmla="*/ 0 w 106"/>
                <a:gd name="T61" fmla="*/ 61 h 80"/>
                <a:gd name="T62" fmla="*/ 0 w 106"/>
                <a:gd name="T63" fmla="*/ 61 h 80"/>
                <a:gd name="T64" fmla="*/ 0 w 106"/>
                <a:gd name="T65" fmla="*/ 61 h 80"/>
                <a:gd name="T66" fmla="*/ 0 w 106"/>
                <a:gd name="T67" fmla="*/ 61 h 80"/>
                <a:gd name="T68" fmla="*/ 8 w 106"/>
                <a:gd name="T69" fmla="*/ 68 h 80"/>
                <a:gd name="T70" fmla="*/ 20 w 106"/>
                <a:gd name="T71" fmla="*/ 74 h 80"/>
                <a:gd name="T72" fmla="*/ 31 w 106"/>
                <a:gd name="T73" fmla="*/ 77 h 80"/>
                <a:gd name="T74" fmla="*/ 43 w 106"/>
                <a:gd name="T75" fmla="*/ 78 h 80"/>
                <a:gd name="T76" fmla="*/ 56 w 106"/>
                <a:gd name="T77" fmla="*/ 77 h 80"/>
                <a:gd name="T78" fmla="*/ 67 w 106"/>
                <a:gd name="T79" fmla="*/ 74 h 80"/>
                <a:gd name="T80" fmla="*/ 79 w 106"/>
                <a:gd name="T81" fmla="*/ 68 h 80"/>
                <a:gd name="T82" fmla="*/ 87 w 106"/>
                <a:gd name="T83" fmla="*/ 61 h 80"/>
                <a:gd name="T84" fmla="*/ 95 w 106"/>
                <a:gd name="T85" fmla="*/ 51 h 80"/>
                <a:gd name="T86" fmla="*/ 100 w 106"/>
                <a:gd name="T87" fmla="*/ 41 h 80"/>
                <a:gd name="T88" fmla="*/ 105 w 106"/>
                <a:gd name="T89" fmla="*/ 29 h 80"/>
                <a:gd name="T90" fmla="*/ 106 w 106"/>
                <a:gd name="T91" fmla="*/ 16 h 80"/>
                <a:gd name="T92" fmla="*/ 106 w 106"/>
                <a:gd name="T93"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0">
                  <a:moveTo>
                    <a:pt x="106" y="16"/>
                  </a:moveTo>
                  <a:lnTo>
                    <a:pt x="105" y="3"/>
                  </a:lnTo>
                  <a:lnTo>
                    <a:pt x="103" y="0"/>
                  </a:lnTo>
                  <a:lnTo>
                    <a:pt x="103" y="0"/>
                  </a:lnTo>
                  <a:lnTo>
                    <a:pt x="103" y="0"/>
                  </a:lnTo>
                  <a:lnTo>
                    <a:pt x="103" y="0"/>
                  </a:lnTo>
                  <a:lnTo>
                    <a:pt x="103" y="0"/>
                  </a:lnTo>
                  <a:lnTo>
                    <a:pt x="103" y="0"/>
                  </a:lnTo>
                  <a:lnTo>
                    <a:pt x="103" y="0"/>
                  </a:lnTo>
                  <a:lnTo>
                    <a:pt x="103" y="0"/>
                  </a:lnTo>
                  <a:lnTo>
                    <a:pt x="103" y="0"/>
                  </a:lnTo>
                  <a:lnTo>
                    <a:pt x="105" y="3"/>
                  </a:lnTo>
                  <a:lnTo>
                    <a:pt x="106" y="16"/>
                  </a:lnTo>
                  <a:lnTo>
                    <a:pt x="106" y="16"/>
                  </a:lnTo>
                  <a:lnTo>
                    <a:pt x="105" y="29"/>
                  </a:lnTo>
                  <a:lnTo>
                    <a:pt x="102" y="41"/>
                  </a:lnTo>
                  <a:lnTo>
                    <a:pt x="96" y="51"/>
                  </a:lnTo>
                  <a:lnTo>
                    <a:pt x="87" y="61"/>
                  </a:lnTo>
                  <a:lnTo>
                    <a:pt x="79" y="68"/>
                  </a:lnTo>
                  <a:lnTo>
                    <a:pt x="67" y="74"/>
                  </a:lnTo>
                  <a:lnTo>
                    <a:pt x="56" y="78"/>
                  </a:lnTo>
                  <a:lnTo>
                    <a:pt x="43" y="80"/>
                  </a:lnTo>
                  <a:lnTo>
                    <a:pt x="31" y="78"/>
                  </a:lnTo>
                  <a:lnTo>
                    <a:pt x="18" y="74"/>
                  </a:lnTo>
                  <a:lnTo>
                    <a:pt x="8" y="68"/>
                  </a:lnTo>
                  <a:lnTo>
                    <a:pt x="1" y="62"/>
                  </a:lnTo>
                  <a:lnTo>
                    <a:pt x="1" y="62"/>
                  </a:lnTo>
                  <a:lnTo>
                    <a:pt x="1" y="62"/>
                  </a:lnTo>
                  <a:lnTo>
                    <a:pt x="0" y="62"/>
                  </a:lnTo>
                  <a:lnTo>
                    <a:pt x="0" y="61"/>
                  </a:lnTo>
                  <a:lnTo>
                    <a:pt x="0" y="61"/>
                  </a:lnTo>
                  <a:lnTo>
                    <a:pt x="0" y="61"/>
                  </a:lnTo>
                  <a:lnTo>
                    <a:pt x="0" y="61"/>
                  </a:lnTo>
                  <a:lnTo>
                    <a:pt x="0" y="61"/>
                  </a:lnTo>
                  <a:lnTo>
                    <a:pt x="8" y="68"/>
                  </a:lnTo>
                  <a:lnTo>
                    <a:pt x="20" y="74"/>
                  </a:lnTo>
                  <a:lnTo>
                    <a:pt x="31" y="77"/>
                  </a:lnTo>
                  <a:lnTo>
                    <a:pt x="43" y="78"/>
                  </a:lnTo>
                  <a:lnTo>
                    <a:pt x="56" y="77"/>
                  </a:lnTo>
                  <a:lnTo>
                    <a:pt x="67" y="74"/>
                  </a:lnTo>
                  <a:lnTo>
                    <a:pt x="79" y="68"/>
                  </a:lnTo>
                  <a:lnTo>
                    <a:pt x="87" y="61"/>
                  </a:lnTo>
                  <a:lnTo>
                    <a:pt x="95" y="51"/>
                  </a:lnTo>
                  <a:lnTo>
                    <a:pt x="100" y="41"/>
                  </a:lnTo>
                  <a:lnTo>
                    <a:pt x="105" y="29"/>
                  </a:lnTo>
                  <a:lnTo>
                    <a:pt x="106"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4" name="Freeform 1984"/>
            <p:cNvSpPr>
              <a:spLocks/>
            </p:cNvSpPr>
            <p:nvPr/>
          </p:nvSpPr>
          <p:spPr bwMode="auto">
            <a:xfrm>
              <a:off x="3814" y="2553"/>
              <a:ext cx="106" cy="79"/>
            </a:xfrm>
            <a:custGeom>
              <a:avLst/>
              <a:gdLst>
                <a:gd name="T0" fmla="*/ 106 w 106"/>
                <a:gd name="T1" fmla="*/ 17 h 79"/>
                <a:gd name="T2" fmla="*/ 105 w 106"/>
                <a:gd name="T3" fmla="*/ 4 h 79"/>
                <a:gd name="T4" fmla="*/ 103 w 106"/>
                <a:gd name="T5" fmla="*/ 1 h 79"/>
                <a:gd name="T6" fmla="*/ 103 w 106"/>
                <a:gd name="T7" fmla="*/ 1 h 79"/>
                <a:gd name="T8" fmla="*/ 103 w 106"/>
                <a:gd name="T9" fmla="*/ 1 h 79"/>
                <a:gd name="T10" fmla="*/ 103 w 106"/>
                <a:gd name="T11" fmla="*/ 1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3 w 106"/>
                <a:gd name="T23" fmla="*/ 4 h 79"/>
                <a:gd name="T24" fmla="*/ 105 w 106"/>
                <a:gd name="T25" fmla="*/ 17 h 79"/>
                <a:gd name="T26" fmla="*/ 106 w 106"/>
                <a:gd name="T27" fmla="*/ 17 h 79"/>
                <a:gd name="T28" fmla="*/ 105 w 106"/>
                <a:gd name="T29" fmla="*/ 30 h 79"/>
                <a:gd name="T30" fmla="*/ 100 w 106"/>
                <a:gd name="T31" fmla="*/ 42 h 79"/>
                <a:gd name="T32" fmla="*/ 95 w 106"/>
                <a:gd name="T33" fmla="*/ 52 h 79"/>
                <a:gd name="T34" fmla="*/ 87 w 106"/>
                <a:gd name="T35" fmla="*/ 62 h 79"/>
                <a:gd name="T36" fmla="*/ 79 w 106"/>
                <a:gd name="T37" fmla="*/ 69 h 79"/>
                <a:gd name="T38" fmla="*/ 67 w 106"/>
                <a:gd name="T39" fmla="*/ 75 h 79"/>
                <a:gd name="T40" fmla="*/ 56 w 106"/>
                <a:gd name="T41" fmla="*/ 78 h 79"/>
                <a:gd name="T42" fmla="*/ 43 w 106"/>
                <a:gd name="T43" fmla="*/ 79 h 79"/>
                <a:gd name="T44" fmla="*/ 31 w 106"/>
                <a:gd name="T45" fmla="*/ 78 h 79"/>
                <a:gd name="T46" fmla="*/ 20 w 106"/>
                <a:gd name="T47" fmla="*/ 75 h 79"/>
                <a:gd name="T48" fmla="*/ 8 w 106"/>
                <a:gd name="T49" fmla="*/ 69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8 w 106"/>
                <a:gd name="T69" fmla="*/ 69 h 79"/>
                <a:gd name="T70" fmla="*/ 20 w 106"/>
                <a:gd name="T71" fmla="*/ 75 h 79"/>
                <a:gd name="T72" fmla="*/ 31 w 106"/>
                <a:gd name="T73" fmla="*/ 78 h 79"/>
                <a:gd name="T74" fmla="*/ 43 w 106"/>
                <a:gd name="T75" fmla="*/ 79 h 79"/>
                <a:gd name="T76" fmla="*/ 56 w 106"/>
                <a:gd name="T77" fmla="*/ 78 h 79"/>
                <a:gd name="T78" fmla="*/ 67 w 106"/>
                <a:gd name="T79" fmla="*/ 75 h 79"/>
                <a:gd name="T80" fmla="*/ 77 w 106"/>
                <a:gd name="T81" fmla="*/ 69 h 79"/>
                <a:gd name="T82" fmla="*/ 87 w 106"/>
                <a:gd name="T83" fmla="*/ 60 h 79"/>
                <a:gd name="T84" fmla="*/ 95 w 106"/>
                <a:gd name="T85" fmla="*/ 52 h 79"/>
                <a:gd name="T86" fmla="*/ 100 w 106"/>
                <a:gd name="T87" fmla="*/ 42 h 79"/>
                <a:gd name="T88" fmla="*/ 103 w 106"/>
                <a:gd name="T89" fmla="*/ 30 h 79"/>
                <a:gd name="T90" fmla="*/ 105 w 106"/>
                <a:gd name="T91" fmla="*/ 17 h 79"/>
                <a:gd name="T92" fmla="*/ 106 w 106"/>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7"/>
                  </a:moveTo>
                  <a:lnTo>
                    <a:pt x="105" y="4"/>
                  </a:lnTo>
                  <a:lnTo>
                    <a:pt x="103" y="1"/>
                  </a:lnTo>
                  <a:lnTo>
                    <a:pt x="103" y="1"/>
                  </a:lnTo>
                  <a:lnTo>
                    <a:pt x="103" y="1"/>
                  </a:lnTo>
                  <a:lnTo>
                    <a:pt x="103" y="1"/>
                  </a:lnTo>
                  <a:lnTo>
                    <a:pt x="103" y="0"/>
                  </a:lnTo>
                  <a:lnTo>
                    <a:pt x="103" y="0"/>
                  </a:lnTo>
                  <a:lnTo>
                    <a:pt x="103" y="0"/>
                  </a:lnTo>
                  <a:lnTo>
                    <a:pt x="103" y="0"/>
                  </a:lnTo>
                  <a:lnTo>
                    <a:pt x="103" y="0"/>
                  </a:lnTo>
                  <a:lnTo>
                    <a:pt x="103" y="4"/>
                  </a:lnTo>
                  <a:lnTo>
                    <a:pt x="105" y="17"/>
                  </a:lnTo>
                  <a:lnTo>
                    <a:pt x="106" y="17"/>
                  </a:lnTo>
                  <a:lnTo>
                    <a:pt x="105" y="30"/>
                  </a:lnTo>
                  <a:lnTo>
                    <a:pt x="100" y="42"/>
                  </a:lnTo>
                  <a:lnTo>
                    <a:pt x="95" y="52"/>
                  </a:lnTo>
                  <a:lnTo>
                    <a:pt x="87" y="62"/>
                  </a:lnTo>
                  <a:lnTo>
                    <a:pt x="79" y="69"/>
                  </a:lnTo>
                  <a:lnTo>
                    <a:pt x="67" y="75"/>
                  </a:lnTo>
                  <a:lnTo>
                    <a:pt x="56" y="78"/>
                  </a:lnTo>
                  <a:lnTo>
                    <a:pt x="43" y="79"/>
                  </a:lnTo>
                  <a:lnTo>
                    <a:pt x="31" y="78"/>
                  </a:lnTo>
                  <a:lnTo>
                    <a:pt x="20" y="75"/>
                  </a:lnTo>
                  <a:lnTo>
                    <a:pt x="8" y="69"/>
                  </a:lnTo>
                  <a:lnTo>
                    <a:pt x="0" y="62"/>
                  </a:lnTo>
                  <a:lnTo>
                    <a:pt x="0" y="62"/>
                  </a:lnTo>
                  <a:lnTo>
                    <a:pt x="0" y="62"/>
                  </a:lnTo>
                  <a:lnTo>
                    <a:pt x="0" y="62"/>
                  </a:lnTo>
                  <a:lnTo>
                    <a:pt x="0" y="62"/>
                  </a:lnTo>
                  <a:lnTo>
                    <a:pt x="0" y="62"/>
                  </a:lnTo>
                  <a:lnTo>
                    <a:pt x="0" y="62"/>
                  </a:lnTo>
                  <a:lnTo>
                    <a:pt x="0" y="62"/>
                  </a:lnTo>
                  <a:lnTo>
                    <a:pt x="0" y="62"/>
                  </a:lnTo>
                  <a:lnTo>
                    <a:pt x="8" y="69"/>
                  </a:lnTo>
                  <a:lnTo>
                    <a:pt x="20" y="75"/>
                  </a:lnTo>
                  <a:lnTo>
                    <a:pt x="31" y="78"/>
                  </a:lnTo>
                  <a:lnTo>
                    <a:pt x="43" y="79"/>
                  </a:lnTo>
                  <a:lnTo>
                    <a:pt x="56" y="78"/>
                  </a:lnTo>
                  <a:lnTo>
                    <a:pt x="67" y="75"/>
                  </a:lnTo>
                  <a:lnTo>
                    <a:pt x="77" y="69"/>
                  </a:lnTo>
                  <a:lnTo>
                    <a:pt x="87" y="60"/>
                  </a:lnTo>
                  <a:lnTo>
                    <a:pt x="95" y="52"/>
                  </a:lnTo>
                  <a:lnTo>
                    <a:pt x="100" y="42"/>
                  </a:lnTo>
                  <a:lnTo>
                    <a:pt x="103" y="30"/>
                  </a:lnTo>
                  <a:lnTo>
                    <a:pt x="105" y="17"/>
                  </a:lnTo>
                  <a:lnTo>
                    <a:pt x="106" y="17"/>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5" name="Freeform 1985"/>
            <p:cNvSpPr>
              <a:spLocks/>
            </p:cNvSpPr>
            <p:nvPr/>
          </p:nvSpPr>
          <p:spPr bwMode="auto">
            <a:xfrm>
              <a:off x="3814" y="2553"/>
              <a:ext cx="105" cy="79"/>
            </a:xfrm>
            <a:custGeom>
              <a:avLst/>
              <a:gdLst>
                <a:gd name="T0" fmla="*/ 105 w 105"/>
                <a:gd name="T1" fmla="*/ 17 h 79"/>
                <a:gd name="T2" fmla="*/ 103 w 105"/>
                <a:gd name="T3" fmla="*/ 4 h 79"/>
                <a:gd name="T4" fmla="*/ 103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7 h 79"/>
                <a:gd name="T26" fmla="*/ 105 w 105"/>
                <a:gd name="T27" fmla="*/ 17 h 79"/>
                <a:gd name="T28" fmla="*/ 103 w 105"/>
                <a:gd name="T29" fmla="*/ 30 h 79"/>
                <a:gd name="T30" fmla="*/ 100 w 105"/>
                <a:gd name="T31" fmla="*/ 42 h 79"/>
                <a:gd name="T32" fmla="*/ 95 w 105"/>
                <a:gd name="T33" fmla="*/ 52 h 79"/>
                <a:gd name="T34" fmla="*/ 87 w 105"/>
                <a:gd name="T35" fmla="*/ 60 h 79"/>
                <a:gd name="T36" fmla="*/ 77 w 105"/>
                <a:gd name="T37" fmla="*/ 69 h 79"/>
                <a:gd name="T38" fmla="*/ 67 w 105"/>
                <a:gd name="T39" fmla="*/ 75 h 79"/>
                <a:gd name="T40" fmla="*/ 56 w 105"/>
                <a:gd name="T41" fmla="*/ 78 h 79"/>
                <a:gd name="T42" fmla="*/ 43 w 105"/>
                <a:gd name="T43" fmla="*/ 79 h 79"/>
                <a:gd name="T44" fmla="*/ 31 w 105"/>
                <a:gd name="T45" fmla="*/ 78 h 79"/>
                <a:gd name="T46" fmla="*/ 20 w 105"/>
                <a:gd name="T47" fmla="*/ 75 h 79"/>
                <a:gd name="T48" fmla="*/ 8 w 105"/>
                <a:gd name="T49" fmla="*/ 69 h 79"/>
                <a:gd name="T50" fmla="*/ 0 w 105"/>
                <a:gd name="T51" fmla="*/ 62 h 79"/>
                <a:gd name="T52" fmla="*/ 0 w 105"/>
                <a:gd name="T53" fmla="*/ 62 h 79"/>
                <a:gd name="T54" fmla="*/ 0 w 105"/>
                <a:gd name="T55" fmla="*/ 62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10 w 105"/>
                <a:gd name="T69" fmla="*/ 68 h 79"/>
                <a:gd name="T70" fmla="*/ 20 w 105"/>
                <a:gd name="T71" fmla="*/ 73 h 79"/>
                <a:gd name="T72" fmla="*/ 31 w 105"/>
                <a:gd name="T73" fmla="*/ 78 h 79"/>
                <a:gd name="T74" fmla="*/ 43 w 105"/>
                <a:gd name="T75" fmla="*/ 79 h 79"/>
                <a:gd name="T76" fmla="*/ 56 w 105"/>
                <a:gd name="T77" fmla="*/ 78 h 79"/>
                <a:gd name="T78" fmla="*/ 67 w 105"/>
                <a:gd name="T79" fmla="*/ 73 h 79"/>
                <a:gd name="T80" fmla="*/ 77 w 105"/>
                <a:gd name="T81" fmla="*/ 68 h 79"/>
                <a:gd name="T82" fmla="*/ 86 w 105"/>
                <a:gd name="T83" fmla="*/ 60 h 79"/>
                <a:gd name="T84" fmla="*/ 95 w 105"/>
                <a:gd name="T85" fmla="*/ 52 h 79"/>
                <a:gd name="T86" fmla="*/ 100 w 105"/>
                <a:gd name="T87" fmla="*/ 42 h 79"/>
                <a:gd name="T88" fmla="*/ 103 w 105"/>
                <a:gd name="T89" fmla="*/ 30 h 79"/>
                <a:gd name="T90" fmla="*/ 105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3" y="4"/>
                  </a:lnTo>
                  <a:lnTo>
                    <a:pt x="103" y="0"/>
                  </a:lnTo>
                  <a:lnTo>
                    <a:pt x="102" y="0"/>
                  </a:lnTo>
                  <a:lnTo>
                    <a:pt x="102" y="0"/>
                  </a:lnTo>
                  <a:lnTo>
                    <a:pt x="102" y="0"/>
                  </a:lnTo>
                  <a:lnTo>
                    <a:pt x="102" y="0"/>
                  </a:lnTo>
                  <a:lnTo>
                    <a:pt x="102" y="0"/>
                  </a:lnTo>
                  <a:lnTo>
                    <a:pt x="102" y="0"/>
                  </a:lnTo>
                  <a:lnTo>
                    <a:pt x="102" y="0"/>
                  </a:lnTo>
                  <a:lnTo>
                    <a:pt x="102" y="0"/>
                  </a:lnTo>
                  <a:lnTo>
                    <a:pt x="103" y="4"/>
                  </a:lnTo>
                  <a:lnTo>
                    <a:pt x="105" y="17"/>
                  </a:lnTo>
                  <a:lnTo>
                    <a:pt x="105" y="17"/>
                  </a:lnTo>
                  <a:lnTo>
                    <a:pt x="103" y="30"/>
                  </a:lnTo>
                  <a:lnTo>
                    <a:pt x="100" y="42"/>
                  </a:lnTo>
                  <a:lnTo>
                    <a:pt x="95" y="52"/>
                  </a:lnTo>
                  <a:lnTo>
                    <a:pt x="87" y="60"/>
                  </a:lnTo>
                  <a:lnTo>
                    <a:pt x="77" y="69"/>
                  </a:lnTo>
                  <a:lnTo>
                    <a:pt x="67" y="75"/>
                  </a:lnTo>
                  <a:lnTo>
                    <a:pt x="56" y="78"/>
                  </a:lnTo>
                  <a:lnTo>
                    <a:pt x="43" y="79"/>
                  </a:lnTo>
                  <a:lnTo>
                    <a:pt x="31" y="78"/>
                  </a:lnTo>
                  <a:lnTo>
                    <a:pt x="20" y="75"/>
                  </a:lnTo>
                  <a:lnTo>
                    <a:pt x="8" y="69"/>
                  </a:lnTo>
                  <a:lnTo>
                    <a:pt x="0" y="62"/>
                  </a:lnTo>
                  <a:lnTo>
                    <a:pt x="0" y="62"/>
                  </a:lnTo>
                  <a:lnTo>
                    <a:pt x="0" y="62"/>
                  </a:lnTo>
                  <a:lnTo>
                    <a:pt x="0" y="60"/>
                  </a:lnTo>
                  <a:lnTo>
                    <a:pt x="0" y="60"/>
                  </a:lnTo>
                  <a:lnTo>
                    <a:pt x="0" y="60"/>
                  </a:lnTo>
                  <a:lnTo>
                    <a:pt x="0" y="60"/>
                  </a:lnTo>
                  <a:lnTo>
                    <a:pt x="0" y="60"/>
                  </a:lnTo>
                  <a:lnTo>
                    <a:pt x="0" y="60"/>
                  </a:lnTo>
                  <a:lnTo>
                    <a:pt x="10" y="68"/>
                  </a:lnTo>
                  <a:lnTo>
                    <a:pt x="20" y="73"/>
                  </a:lnTo>
                  <a:lnTo>
                    <a:pt x="31" y="78"/>
                  </a:lnTo>
                  <a:lnTo>
                    <a:pt x="43" y="79"/>
                  </a:lnTo>
                  <a:lnTo>
                    <a:pt x="56" y="78"/>
                  </a:lnTo>
                  <a:lnTo>
                    <a:pt x="67" y="73"/>
                  </a:lnTo>
                  <a:lnTo>
                    <a:pt x="77" y="68"/>
                  </a:lnTo>
                  <a:lnTo>
                    <a:pt x="86" y="60"/>
                  </a:lnTo>
                  <a:lnTo>
                    <a:pt x="95" y="52"/>
                  </a:lnTo>
                  <a:lnTo>
                    <a:pt x="100" y="42"/>
                  </a:lnTo>
                  <a:lnTo>
                    <a:pt x="103" y="30"/>
                  </a:lnTo>
                  <a:lnTo>
                    <a:pt x="105"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6" name="Freeform 1986"/>
            <p:cNvSpPr>
              <a:spLocks/>
            </p:cNvSpPr>
            <p:nvPr/>
          </p:nvSpPr>
          <p:spPr bwMode="auto">
            <a:xfrm>
              <a:off x="3814" y="2553"/>
              <a:ext cx="105" cy="79"/>
            </a:xfrm>
            <a:custGeom>
              <a:avLst/>
              <a:gdLst>
                <a:gd name="T0" fmla="*/ 105 w 105"/>
                <a:gd name="T1" fmla="*/ 17 h 79"/>
                <a:gd name="T2" fmla="*/ 103 w 105"/>
                <a:gd name="T3" fmla="*/ 4 h 79"/>
                <a:gd name="T4" fmla="*/ 102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7 h 79"/>
                <a:gd name="T26" fmla="*/ 105 w 105"/>
                <a:gd name="T27" fmla="*/ 17 h 79"/>
                <a:gd name="T28" fmla="*/ 103 w 105"/>
                <a:gd name="T29" fmla="*/ 30 h 79"/>
                <a:gd name="T30" fmla="*/ 100 w 105"/>
                <a:gd name="T31" fmla="*/ 42 h 79"/>
                <a:gd name="T32" fmla="*/ 95 w 105"/>
                <a:gd name="T33" fmla="*/ 52 h 79"/>
                <a:gd name="T34" fmla="*/ 86 w 105"/>
                <a:gd name="T35" fmla="*/ 60 h 79"/>
                <a:gd name="T36" fmla="*/ 77 w 105"/>
                <a:gd name="T37" fmla="*/ 68 h 79"/>
                <a:gd name="T38" fmla="*/ 67 w 105"/>
                <a:gd name="T39" fmla="*/ 73 h 79"/>
                <a:gd name="T40" fmla="*/ 56 w 105"/>
                <a:gd name="T41" fmla="*/ 78 h 79"/>
                <a:gd name="T42" fmla="*/ 43 w 105"/>
                <a:gd name="T43" fmla="*/ 79 h 79"/>
                <a:gd name="T44" fmla="*/ 31 w 105"/>
                <a:gd name="T45" fmla="*/ 78 h 79"/>
                <a:gd name="T46" fmla="*/ 20 w 105"/>
                <a:gd name="T47" fmla="*/ 73 h 79"/>
                <a:gd name="T48" fmla="*/ 10 w 105"/>
                <a:gd name="T49" fmla="*/ 68 h 79"/>
                <a:gd name="T50" fmla="*/ 0 w 105"/>
                <a:gd name="T51" fmla="*/ 60 h 79"/>
                <a:gd name="T52" fmla="*/ 0 w 105"/>
                <a:gd name="T53" fmla="*/ 60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0 w 105"/>
                <a:gd name="T69" fmla="*/ 60 h 79"/>
                <a:gd name="T70" fmla="*/ 10 w 105"/>
                <a:gd name="T71" fmla="*/ 68 h 79"/>
                <a:gd name="T72" fmla="*/ 20 w 105"/>
                <a:gd name="T73" fmla="*/ 73 h 79"/>
                <a:gd name="T74" fmla="*/ 31 w 105"/>
                <a:gd name="T75" fmla="*/ 76 h 79"/>
                <a:gd name="T76" fmla="*/ 43 w 105"/>
                <a:gd name="T77" fmla="*/ 78 h 79"/>
                <a:gd name="T78" fmla="*/ 56 w 105"/>
                <a:gd name="T79" fmla="*/ 76 h 79"/>
                <a:gd name="T80" fmla="*/ 67 w 105"/>
                <a:gd name="T81" fmla="*/ 73 h 79"/>
                <a:gd name="T82" fmla="*/ 77 w 105"/>
                <a:gd name="T83" fmla="*/ 68 h 79"/>
                <a:gd name="T84" fmla="*/ 86 w 105"/>
                <a:gd name="T85" fmla="*/ 60 h 79"/>
                <a:gd name="T86" fmla="*/ 93 w 105"/>
                <a:gd name="T87" fmla="*/ 52 h 79"/>
                <a:gd name="T88" fmla="*/ 99 w 105"/>
                <a:gd name="T89" fmla="*/ 40 h 79"/>
                <a:gd name="T90" fmla="*/ 103 w 105"/>
                <a:gd name="T91" fmla="*/ 29 h 79"/>
                <a:gd name="T92" fmla="*/ 105 w 105"/>
                <a:gd name="T93" fmla="*/ 17 h 79"/>
                <a:gd name="T94" fmla="*/ 105 w 105"/>
                <a:gd name="T95"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9">
                  <a:moveTo>
                    <a:pt x="105" y="17"/>
                  </a:moveTo>
                  <a:lnTo>
                    <a:pt x="103" y="4"/>
                  </a:lnTo>
                  <a:lnTo>
                    <a:pt x="102" y="0"/>
                  </a:lnTo>
                  <a:lnTo>
                    <a:pt x="102" y="0"/>
                  </a:lnTo>
                  <a:lnTo>
                    <a:pt x="102" y="0"/>
                  </a:lnTo>
                  <a:lnTo>
                    <a:pt x="102" y="0"/>
                  </a:lnTo>
                  <a:lnTo>
                    <a:pt x="102" y="0"/>
                  </a:lnTo>
                  <a:lnTo>
                    <a:pt x="102" y="0"/>
                  </a:lnTo>
                  <a:lnTo>
                    <a:pt x="102" y="0"/>
                  </a:lnTo>
                  <a:lnTo>
                    <a:pt x="102" y="0"/>
                  </a:lnTo>
                  <a:lnTo>
                    <a:pt x="102" y="0"/>
                  </a:lnTo>
                  <a:lnTo>
                    <a:pt x="103" y="4"/>
                  </a:lnTo>
                  <a:lnTo>
                    <a:pt x="105" y="17"/>
                  </a:lnTo>
                  <a:lnTo>
                    <a:pt x="105" y="17"/>
                  </a:lnTo>
                  <a:lnTo>
                    <a:pt x="103" y="30"/>
                  </a:lnTo>
                  <a:lnTo>
                    <a:pt x="100" y="42"/>
                  </a:lnTo>
                  <a:lnTo>
                    <a:pt x="95" y="52"/>
                  </a:lnTo>
                  <a:lnTo>
                    <a:pt x="86" y="60"/>
                  </a:lnTo>
                  <a:lnTo>
                    <a:pt x="77" y="68"/>
                  </a:lnTo>
                  <a:lnTo>
                    <a:pt x="67" y="73"/>
                  </a:lnTo>
                  <a:lnTo>
                    <a:pt x="56" y="78"/>
                  </a:lnTo>
                  <a:lnTo>
                    <a:pt x="43" y="79"/>
                  </a:lnTo>
                  <a:lnTo>
                    <a:pt x="31" y="78"/>
                  </a:lnTo>
                  <a:lnTo>
                    <a:pt x="20" y="73"/>
                  </a:lnTo>
                  <a:lnTo>
                    <a:pt x="10" y="68"/>
                  </a:lnTo>
                  <a:lnTo>
                    <a:pt x="0" y="60"/>
                  </a:lnTo>
                  <a:lnTo>
                    <a:pt x="0" y="60"/>
                  </a:lnTo>
                  <a:lnTo>
                    <a:pt x="0" y="60"/>
                  </a:lnTo>
                  <a:lnTo>
                    <a:pt x="0" y="60"/>
                  </a:lnTo>
                  <a:lnTo>
                    <a:pt x="0" y="60"/>
                  </a:lnTo>
                  <a:lnTo>
                    <a:pt x="0" y="60"/>
                  </a:lnTo>
                  <a:lnTo>
                    <a:pt x="0" y="60"/>
                  </a:lnTo>
                  <a:lnTo>
                    <a:pt x="0" y="60"/>
                  </a:lnTo>
                  <a:lnTo>
                    <a:pt x="0" y="60"/>
                  </a:lnTo>
                  <a:lnTo>
                    <a:pt x="0" y="60"/>
                  </a:lnTo>
                  <a:lnTo>
                    <a:pt x="10" y="68"/>
                  </a:lnTo>
                  <a:lnTo>
                    <a:pt x="20" y="73"/>
                  </a:lnTo>
                  <a:lnTo>
                    <a:pt x="31" y="76"/>
                  </a:lnTo>
                  <a:lnTo>
                    <a:pt x="43" y="78"/>
                  </a:lnTo>
                  <a:lnTo>
                    <a:pt x="56" y="76"/>
                  </a:lnTo>
                  <a:lnTo>
                    <a:pt x="67" y="73"/>
                  </a:lnTo>
                  <a:lnTo>
                    <a:pt x="77" y="68"/>
                  </a:lnTo>
                  <a:lnTo>
                    <a:pt x="86" y="60"/>
                  </a:lnTo>
                  <a:lnTo>
                    <a:pt x="93" y="52"/>
                  </a:lnTo>
                  <a:lnTo>
                    <a:pt x="99" y="40"/>
                  </a:lnTo>
                  <a:lnTo>
                    <a:pt x="103" y="29"/>
                  </a:lnTo>
                  <a:lnTo>
                    <a:pt x="105"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7" name="Freeform 1987"/>
            <p:cNvSpPr>
              <a:spLocks/>
            </p:cNvSpPr>
            <p:nvPr/>
          </p:nvSpPr>
          <p:spPr bwMode="auto">
            <a:xfrm>
              <a:off x="3814" y="2552"/>
              <a:ext cx="105" cy="79"/>
            </a:xfrm>
            <a:custGeom>
              <a:avLst/>
              <a:gdLst>
                <a:gd name="T0" fmla="*/ 105 w 105"/>
                <a:gd name="T1" fmla="*/ 18 h 79"/>
                <a:gd name="T2" fmla="*/ 103 w 105"/>
                <a:gd name="T3" fmla="*/ 5 h 79"/>
                <a:gd name="T4" fmla="*/ 102 w 105"/>
                <a:gd name="T5" fmla="*/ 1 h 79"/>
                <a:gd name="T6" fmla="*/ 100 w 105"/>
                <a:gd name="T7" fmla="*/ 1 h 79"/>
                <a:gd name="T8" fmla="*/ 100 w 105"/>
                <a:gd name="T9" fmla="*/ 1 h 79"/>
                <a:gd name="T10" fmla="*/ 100 w 105"/>
                <a:gd name="T11" fmla="*/ 0 h 79"/>
                <a:gd name="T12" fmla="*/ 100 w 105"/>
                <a:gd name="T13" fmla="*/ 0 h 79"/>
                <a:gd name="T14" fmla="*/ 100 w 105"/>
                <a:gd name="T15" fmla="*/ 0 h 79"/>
                <a:gd name="T16" fmla="*/ 100 w 105"/>
                <a:gd name="T17" fmla="*/ 0 h 79"/>
                <a:gd name="T18" fmla="*/ 100 w 105"/>
                <a:gd name="T19" fmla="*/ 0 h 79"/>
                <a:gd name="T20" fmla="*/ 100 w 105"/>
                <a:gd name="T21" fmla="*/ 0 h 79"/>
                <a:gd name="T22" fmla="*/ 102 w 105"/>
                <a:gd name="T23" fmla="*/ 7 h 79"/>
                <a:gd name="T24" fmla="*/ 103 w 105"/>
                <a:gd name="T25" fmla="*/ 18 h 79"/>
                <a:gd name="T26" fmla="*/ 105 w 105"/>
                <a:gd name="T27" fmla="*/ 18 h 79"/>
                <a:gd name="T28" fmla="*/ 103 w 105"/>
                <a:gd name="T29" fmla="*/ 30 h 79"/>
                <a:gd name="T30" fmla="*/ 99 w 105"/>
                <a:gd name="T31" fmla="*/ 41 h 79"/>
                <a:gd name="T32" fmla="*/ 93 w 105"/>
                <a:gd name="T33" fmla="*/ 53 h 79"/>
                <a:gd name="T34" fmla="*/ 86 w 105"/>
                <a:gd name="T35" fmla="*/ 61 h 79"/>
                <a:gd name="T36" fmla="*/ 77 w 105"/>
                <a:gd name="T37" fmla="*/ 69 h 79"/>
                <a:gd name="T38" fmla="*/ 67 w 105"/>
                <a:gd name="T39" fmla="*/ 74 h 79"/>
                <a:gd name="T40" fmla="*/ 56 w 105"/>
                <a:gd name="T41" fmla="*/ 77 h 79"/>
                <a:gd name="T42" fmla="*/ 43 w 105"/>
                <a:gd name="T43" fmla="*/ 79 h 79"/>
                <a:gd name="T44" fmla="*/ 31 w 105"/>
                <a:gd name="T45" fmla="*/ 77 h 79"/>
                <a:gd name="T46" fmla="*/ 20 w 105"/>
                <a:gd name="T47" fmla="*/ 74 h 79"/>
                <a:gd name="T48" fmla="*/ 10 w 105"/>
                <a:gd name="T49" fmla="*/ 69 h 79"/>
                <a:gd name="T50" fmla="*/ 0 w 105"/>
                <a:gd name="T51" fmla="*/ 61 h 79"/>
                <a:gd name="T52" fmla="*/ 0 w 105"/>
                <a:gd name="T53" fmla="*/ 61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0 w 105"/>
                <a:gd name="T69" fmla="*/ 60 h 79"/>
                <a:gd name="T70" fmla="*/ 1 w 105"/>
                <a:gd name="T71" fmla="*/ 61 h 79"/>
                <a:gd name="T72" fmla="*/ 10 w 105"/>
                <a:gd name="T73" fmla="*/ 69 h 79"/>
                <a:gd name="T74" fmla="*/ 20 w 105"/>
                <a:gd name="T75" fmla="*/ 74 h 79"/>
                <a:gd name="T76" fmla="*/ 31 w 105"/>
                <a:gd name="T77" fmla="*/ 77 h 79"/>
                <a:gd name="T78" fmla="*/ 43 w 105"/>
                <a:gd name="T79" fmla="*/ 79 h 79"/>
                <a:gd name="T80" fmla="*/ 56 w 105"/>
                <a:gd name="T81" fmla="*/ 77 h 79"/>
                <a:gd name="T82" fmla="*/ 67 w 105"/>
                <a:gd name="T83" fmla="*/ 74 h 79"/>
                <a:gd name="T84" fmla="*/ 77 w 105"/>
                <a:gd name="T85" fmla="*/ 69 h 79"/>
                <a:gd name="T86" fmla="*/ 86 w 105"/>
                <a:gd name="T87" fmla="*/ 61 h 79"/>
                <a:gd name="T88" fmla="*/ 93 w 105"/>
                <a:gd name="T89" fmla="*/ 51 h 79"/>
                <a:gd name="T90" fmla="*/ 99 w 105"/>
                <a:gd name="T91" fmla="*/ 41 h 79"/>
                <a:gd name="T92" fmla="*/ 102 w 105"/>
                <a:gd name="T93" fmla="*/ 30 h 79"/>
                <a:gd name="T94" fmla="*/ 103 w 105"/>
                <a:gd name="T95" fmla="*/ 18 h 79"/>
                <a:gd name="T96" fmla="*/ 105 w 105"/>
                <a:gd name="T9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79">
                  <a:moveTo>
                    <a:pt x="105" y="18"/>
                  </a:moveTo>
                  <a:lnTo>
                    <a:pt x="103" y="5"/>
                  </a:lnTo>
                  <a:lnTo>
                    <a:pt x="102" y="1"/>
                  </a:lnTo>
                  <a:lnTo>
                    <a:pt x="100" y="1"/>
                  </a:lnTo>
                  <a:lnTo>
                    <a:pt x="100" y="1"/>
                  </a:lnTo>
                  <a:lnTo>
                    <a:pt x="100" y="0"/>
                  </a:lnTo>
                  <a:lnTo>
                    <a:pt x="100" y="0"/>
                  </a:lnTo>
                  <a:lnTo>
                    <a:pt x="100" y="0"/>
                  </a:lnTo>
                  <a:lnTo>
                    <a:pt x="100" y="0"/>
                  </a:lnTo>
                  <a:lnTo>
                    <a:pt x="100" y="0"/>
                  </a:lnTo>
                  <a:lnTo>
                    <a:pt x="100" y="0"/>
                  </a:lnTo>
                  <a:lnTo>
                    <a:pt x="102" y="7"/>
                  </a:lnTo>
                  <a:lnTo>
                    <a:pt x="103" y="18"/>
                  </a:lnTo>
                  <a:lnTo>
                    <a:pt x="105" y="18"/>
                  </a:lnTo>
                  <a:lnTo>
                    <a:pt x="103" y="30"/>
                  </a:lnTo>
                  <a:lnTo>
                    <a:pt x="99" y="41"/>
                  </a:lnTo>
                  <a:lnTo>
                    <a:pt x="93" y="53"/>
                  </a:lnTo>
                  <a:lnTo>
                    <a:pt x="86" y="61"/>
                  </a:lnTo>
                  <a:lnTo>
                    <a:pt x="77" y="69"/>
                  </a:lnTo>
                  <a:lnTo>
                    <a:pt x="67" y="74"/>
                  </a:lnTo>
                  <a:lnTo>
                    <a:pt x="56" y="77"/>
                  </a:lnTo>
                  <a:lnTo>
                    <a:pt x="43" y="79"/>
                  </a:lnTo>
                  <a:lnTo>
                    <a:pt x="31" y="77"/>
                  </a:lnTo>
                  <a:lnTo>
                    <a:pt x="20" y="74"/>
                  </a:lnTo>
                  <a:lnTo>
                    <a:pt x="10" y="69"/>
                  </a:lnTo>
                  <a:lnTo>
                    <a:pt x="0" y="61"/>
                  </a:lnTo>
                  <a:lnTo>
                    <a:pt x="0" y="61"/>
                  </a:lnTo>
                  <a:lnTo>
                    <a:pt x="0" y="60"/>
                  </a:lnTo>
                  <a:lnTo>
                    <a:pt x="0" y="60"/>
                  </a:lnTo>
                  <a:lnTo>
                    <a:pt x="0" y="60"/>
                  </a:lnTo>
                  <a:lnTo>
                    <a:pt x="0" y="60"/>
                  </a:lnTo>
                  <a:lnTo>
                    <a:pt x="0" y="60"/>
                  </a:lnTo>
                  <a:lnTo>
                    <a:pt x="0" y="60"/>
                  </a:lnTo>
                  <a:lnTo>
                    <a:pt x="0" y="60"/>
                  </a:lnTo>
                  <a:lnTo>
                    <a:pt x="0" y="60"/>
                  </a:lnTo>
                  <a:lnTo>
                    <a:pt x="1" y="61"/>
                  </a:lnTo>
                  <a:lnTo>
                    <a:pt x="10" y="69"/>
                  </a:lnTo>
                  <a:lnTo>
                    <a:pt x="20" y="74"/>
                  </a:lnTo>
                  <a:lnTo>
                    <a:pt x="31" y="77"/>
                  </a:lnTo>
                  <a:lnTo>
                    <a:pt x="43" y="79"/>
                  </a:lnTo>
                  <a:lnTo>
                    <a:pt x="56" y="77"/>
                  </a:lnTo>
                  <a:lnTo>
                    <a:pt x="67" y="74"/>
                  </a:lnTo>
                  <a:lnTo>
                    <a:pt x="77" y="69"/>
                  </a:lnTo>
                  <a:lnTo>
                    <a:pt x="86" y="61"/>
                  </a:lnTo>
                  <a:lnTo>
                    <a:pt x="93" y="51"/>
                  </a:lnTo>
                  <a:lnTo>
                    <a:pt x="99" y="41"/>
                  </a:lnTo>
                  <a:lnTo>
                    <a:pt x="102" y="30"/>
                  </a:lnTo>
                  <a:lnTo>
                    <a:pt x="103" y="18"/>
                  </a:lnTo>
                  <a:lnTo>
                    <a:pt x="105" y="1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8" name="Freeform 1988"/>
            <p:cNvSpPr>
              <a:spLocks/>
            </p:cNvSpPr>
            <p:nvPr/>
          </p:nvSpPr>
          <p:spPr bwMode="auto">
            <a:xfrm>
              <a:off x="3814" y="2552"/>
              <a:ext cx="103" cy="79"/>
            </a:xfrm>
            <a:custGeom>
              <a:avLst/>
              <a:gdLst>
                <a:gd name="T0" fmla="*/ 103 w 103"/>
                <a:gd name="T1" fmla="*/ 18 h 79"/>
                <a:gd name="T2" fmla="*/ 102 w 103"/>
                <a:gd name="T3" fmla="*/ 7 h 79"/>
                <a:gd name="T4" fmla="*/ 100 w 103"/>
                <a:gd name="T5" fmla="*/ 0 h 79"/>
                <a:gd name="T6" fmla="*/ 100 w 103"/>
                <a:gd name="T7" fmla="*/ 0 h 79"/>
                <a:gd name="T8" fmla="*/ 100 w 103"/>
                <a:gd name="T9" fmla="*/ 0 h 79"/>
                <a:gd name="T10" fmla="*/ 100 w 103"/>
                <a:gd name="T11" fmla="*/ 0 h 79"/>
                <a:gd name="T12" fmla="*/ 100 w 103"/>
                <a:gd name="T13" fmla="*/ 0 h 79"/>
                <a:gd name="T14" fmla="*/ 100 w 103"/>
                <a:gd name="T15" fmla="*/ 0 h 79"/>
                <a:gd name="T16" fmla="*/ 100 w 103"/>
                <a:gd name="T17" fmla="*/ 0 h 79"/>
                <a:gd name="T18" fmla="*/ 100 w 103"/>
                <a:gd name="T19" fmla="*/ 0 h 79"/>
                <a:gd name="T20" fmla="*/ 100 w 103"/>
                <a:gd name="T21" fmla="*/ 0 h 79"/>
                <a:gd name="T22" fmla="*/ 102 w 103"/>
                <a:gd name="T23" fmla="*/ 7 h 79"/>
                <a:gd name="T24" fmla="*/ 103 w 103"/>
                <a:gd name="T25" fmla="*/ 18 h 79"/>
                <a:gd name="T26" fmla="*/ 103 w 103"/>
                <a:gd name="T27" fmla="*/ 18 h 79"/>
                <a:gd name="T28" fmla="*/ 102 w 103"/>
                <a:gd name="T29" fmla="*/ 30 h 79"/>
                <a:gd name="T30" fmla="*/ 99 w 103"/>
                <a:gd name="T31" fmla="*/ 41 h 79"/>
                <a:gd name="T32" fmla="*/ 93 w 103"/>
                <a:gd name="T33" fmla="*/ 51 h 79"/>
                <a:gd name="T34" fmla="*/ 86 w 103"/>
                <a:gd name="T35" fmla="*/ 61 h 79"/>
                <a:gd name="T36" fmla="*/ 77 w 103"/>
                <a:gd name="T37" fmla="*/ 69 h 79"/>
                <a:gd name="T38" fmla="*/ 67 w 103"/>
                <a:gd name="T39" fmla="*/ 74 h 79"/>
                <a:gd name="T40" fmla="*/ 56 w 103"/>
                <a:gd name="T41" fmla="*/ 77 h 79"/>
                <a:gd name="T42" fmla="*/ 43 w 103"/>
                <a:gd name="T43" fmla="*/ 79 h 79"/>
                <a:gd name="T44" fmla="*/ 31 w 103"/>
                <a:gd name="T45" fmla="*/ 77 h 79"/>
                <a:gd name="T46" fmla="*/ 20 w 103"/>
                <a:gd name="T47" fmla="*/ 74 h 79"/>
                <a:gd name="T48" fmla="*/ 10 w 103"/>
                <a:gd name="T49" fmla="*/ 69 h 79"/>
                <a:gd name="T50" fmla="*/ 1 w 103"/>
                <a:gd name="T51" fmla="*/ 61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59 h 79"/>
                <a:gd name="T64" fmla="*/ 0 w 103"/>
                <a:gd name="T65" fmla="*/ 59 h 79"/>
                <a:gd name="T66" fmla="*/ 0 w 103"/>
                <a:gd name="T67" fmla="*/ 59 h 79"/>
                <a:gd name="T68" fmla="*/ 0 w 103"/>
                <a:gd name="T69" fmla="*/ 59 h 79"/>
                <a:gd name="T70" fmla="*/ 1 w 103"/>
                <a:gd name="T71" fmla="*/ 60 h 79"/>
                <a:gd name="T72" fmla="*/ 10 w 103"/>
                <a:gd name="T73" fmla="*/ 67 h 79"/>
                <a:gd name="T74" fmla="*/ 20 w 103"/>
                <a:gd name="T75" fmla="*/ 73 h 79"/>
                <a:gd name="T76" fmla="*/ 31 w 103"/>
                <a:gd name="T77" fmla="*/ 77 h 79"/>
                <a:gd name="T78" fmla="*/ 43 w 103"/>
                <a:gd name="T79" fmla="*/ 79 h 79"/>
                <a:gd name="T80" fmla="*/ 56 w 103"/>
                <a:gd name="T81" fmla="*/ 77 h 79"/>
                <a:gd name="T82" fmla="*/ 67 w 103"/>
                <a:gd name="T83" fmla="*/ 73 h 79"/>
                <a:gd name="T84" fmla="*/ 77 w 103"/>
                <a:gd name="T85" fmla="*/ 67 h 79"/>
                <a:gd name="T86" fmla="*/ 86 w 103"/>
                <a:gd name="T87" fmla="*/ 60 h 79"/>
                <a:gd name="T88" fmla="*/ 93 w 103"/>
                <a:gd name="T89" fmla="*/ 51 h 79"/>
                <a:gd name="T90" fmla="*/ 99 w 103"/>
                <a:gd name="T91" fmla="*/ 41 h 79"/>
                <a:gd name="T92" fmla="*/ 102 w 103"/>
                <a:gd name="T93" fmla="*/ 30 h 79"/>
                <a:gd name="T94" fmla="*/ 103 w 103"/>
                <a:gd name="T95" fmla="*/ 18 h 79"/>
                <a:gd name="T96" fmla="*/ 103 w 103"/>
                <a:gd name="T9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8"/>
                  </a:moveTo>
                  <a:lnTo>
                    <a:pt x="102" y="7"/>
                  </a:lnTo>
                  <a:lnTo>
                    <a:pt x="100" y="0"/>
                  </a:lnTo>
                  <a:lnTo>
                    <a:pt x="100" y="0"/>
                  </a:lnTo>
                  <a:lnTo>
                    <a:pt x="100" y="0"/>
                  </a:lnTo>
                  <a:lnTo>
                    <a:pt x="100" y="0"/>
                  </a:lnTo>
                  <a:lnTo>
                    <a:pt x="100" y="0"/>
                  </a:lnTo>
                  <a:lnTo>
                    <a:pt x="100" y="0"/>
                  </a:lnTo>
                  <a:lnTo>
                    <a:pt x="100" y="0"/>
                  </a:lnTo>
                  <a:lnTo>
                    <a:pt x="100" y="0"/>
                  </a:lnTo>
                  <a:lnTo>
                    <a:pt x="100" y="0"/>
                  </a:lnTo>
                  <a:lnTo>
                    <a:pt x="102" y="7"/>
                  </a:lnTo>
                  <a:lnTo>
                    <a:pt x="103" y="18"/>
                  </a:lnTo>
                  <a:lnTo>
                    <a:pt x="103" y="18"/>
                  </a:lnTo>
                  <a:lnTo>
                    <a:pt x="102" y="30"/>
                  </a:lnTo>
                  <a:lnTo>
                    <a:pt x="99" y="41"/>
                  </a:lnTo>
                  <a:lnTo>
                    <a:pt x="93" y="51"/>
                  </a:lnTo>
                  <a:lnTo>
                    <a:pt x="86" y="61"/>
                  </a:lnTo>
                  <a:lnTo>
                    <a:pt x="77" y="69"/>
                  </a:lnTo>
                  <a:lnTo>
                    <a:pt x="67" y="74"/>
                  </a:lnTo>
                  <a:lnTo>
                    <a:pt x="56" y="77"/>
                  </a:lnTo>
                  <a:lnTo>
                    <a:pt x="43" y="79"/>
                  </a:lnTo>
                  <a:lnTo>
                    <a:pt x="31" y="77"/>
                  </a:lnTo>
                  <a:lnTo>
                    <a:pt x="20" y="74"/>
                  </a:lnTo>
                  <a:lnTo>
                    <a:pt x="10" y="69"/>
                  </a:lnTo>
                  <a:lnTo>
                    <a:pt x="1" y="61"/>
                  </a:lnTo>
                  <a:lnTo>
                    <a:pt x="0" y="60"/>
                  </a:lnTo>
                  <a:lnTo>
                    <a:pt x="0" y="60"/>
                  </a:lnTo>
                  <a:lnTo>
                    <a:pt x="0" y="60"/>
                  </a:lnTo>
                  <a:lnTo>
                    <a:pt x="0" y="60"/>
                  </a:lnTo>
                  <a:lnTo>
                    <a:pt x="0" y="60"/>
                  </a:lnTo>
                  <a:lnTo>
                    <a:pt x="0" y="59"/>
                  </a:lnTo>
                  <a:lnTo>
                    <a:pt x="0" y="59"/>
                  </a:lnTo>
                  <a:lnTo>
                    <a:pt x="0" y="59"/>
                  </a:lnTo>
                  <a:lnTo>
                    <a:pt x="0" y="59"/>
                  </a:lnTo>
                  <a:lnTo>
                    <a:pt x="1" y="60"/>
                  </a:lnTo>
                  <a:lnTo>
                    <a:pt x="10" y="67"/>
                  </a:lnTo>
                  <a:lnTo>
                    <a:pt x="20" y="73"/>
                  </a:lnTo>
                  <a:lnTo>
                    <a:pt x="31" y="77"/>
                  </a:lnTo>
                  <a:lnTo>
                    <a:pt x="43" y="79"/>
                  </a:lnTo>
                  <a:lnTo>
                    <a:pt x="56" y="77"/>
                  </a:lnTo>
                  <a:lnTo>
                    <a:pt x="67" y="73"/>
                  </a:lnTo>
                  <a:lnTo>
                    <a:pt x="77" y="67"/>
                  </a:lnTo>
                  <a:lnTo>
                    <a:pt x="86" y="60"/>
                  </a:lnTo>
                  <a:lnTo>
                    <a:pt x="93" y="51"/>
                  </a:lnTo>
                  <a:lnTo>
                    <a:pt x="99" y="41"/>
                  </a:lnTo>
                  <a:lnTo>
                    <a:pt x="102" y="30"/>
                  </a:lnTo>
                  <a:lnTo>
                    <a:pt x="103" y="18"/>
                  </a:lnTo>
                  <a:lnTo>
                    <a:pt x="103" y="1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49" name="Freeform 1989"/>
            <p:cNvSpPr>
              <a:spLocks/>
            </p:cNvSpPr>
            <p:nvPr/>
          </p:nvSpPr>
          <p:spPr bwMode="auto">
            <a:xfrm>
              <a:off x="3814" y="2552"/>
              <a:ext cx="103" cy="79"/>
            </a:xfrm>
            <a:custGeom>
              <a:avLst/>
              <a:gdLst>
                <a:gd name="T0" fmla="*/ 103 w 103"/>
                <a:gd name="T1" fmla="*/ 18 h 79"/>
                <a:gd name="T2" fmla="*/ 102 w 103"/>
                <a:gd name="T3" fmla="*/ 7 h 79"/>
                <a:gd name="T4" fmla="*/ 100 w 103"/>
                <a:gd name="T5" fmla="*/ 0 h 79"/>
                <a:gd name="T6" fmla="*/ 100 w 103"/>
                <a:gd name="T7" fmla="*/ 0 h 79"/>
                <a:gd name="T8" fmla="*/ 99 w 103"/>
                <a:gd name="T9" fmla="*/ 0 h 79"/>
                <a:gd name="T10" fmla="*/ 99 w 103"/>
                <a:gd name="T11" fmla="*/ 0 h 79"/>
                <a:gd name="T12" fmla="*/ 99 w 103"/>
                <a:gd name="T13" fmla="*/ 0 h 79"/>
                <a:gd name="T14" fmla="*/ 99 w 103"/>
                <a:gd name="T15" fmla="*/ 0 h 79"/>
                <a:gd name="T16" fmla="*/ 99 w 103"/>
                <a:gd name="T17" fmla="*/ 0 h 79"/>
                <a:gd name="T18" fmla="*/ 99 w 103"/>
                <a:gd name="T19" fmla="*/ 0 h 79"/>
                <a:gd name="T20" fmla="*/ 99 w 103"/>
                <a:gd name="T21" fmla="*/ 0 h 79"/>
                <a:gd name="T22" fmla="*/ 102 w 103"/>
                <a:gd name="T23" fmla="*/ 7 h 79"/>
                <a:gd name="T24" fmla="*/ 103 w 103"/>
                <a:gd name="T25" fmla="*/ 18 h 79"/>
                <a:gd name="T26" fmla="*/ 103 w 103"/>
                <a:gd name="T27" fmla="*/ 18 h 79"/>
                <a:gd name="T28" fmla="*/ 102 w 103"/>
                <a:gd name="T29" fmla="*/ 30 h 79"/>
                <a:gd name="T30" fmla="*/ 99 w 103"/>
                <a:gd name="T31" fmla="*/ 41 h 79"/>
                <a:gd name="T32" fmla="*/ 93 w 103"/>
                <a:gd name="T33" fmla="*/ 51 h 79"/>
                <a:gd name="T34" fmla="*/ 86 w 103"/>
                <a:gd name="T35" fmla="*/ 60 h 79"/>
                <a:gd name="T36" fmla="*/ 77 w 103"/>
                <a:gd name="T37" fmla="*/ 67 h 79"/>
                <a:gd name="T38" fmla="*/ 67 w 103"/>
                <a:gd name="T39" fmla="*/ 73 h 79"/>
                <a:gd name="T40" fmla="*/ 56 w 103"/>
                <a:gd name="T41" fmla="*/ 77 h 79"/>
                <a:gd name="T42" fmla="*/ 43 w 103"/>
                <a:gd name="T43" fmla="*/ 79 h 79"/>
                <a:gd name="T44" fmla="*/ 31 w 103"/>
                <a:gd name="T45" fmla="*/ 77 h 79"/>
                <a:gd name="T46" fmla="*/ 20 w 103"/>
                <a:gd name="T47" fmla="*/ 73 h 79"/>
                <a:gd name="T48" fmla="*/ 10 w 103"/>
                <a:gd name="T49" fmla="*/ 67 h 79"/>
                <a:gd name="T50" fmla="*/ 1 w 103"/>
                <a:gd name="T51" fmla="*/ 60 h 79"/>
                <a:gd name="T52" fmla="*/ 0 w 103"/>
                <a:gd name="T53" fmla="*/ 59 h 79"/>
                <a:gd name="T54" fmla="*/ 0 w 103"/>
                <a:gd name="T55" fmla="*/ 59 h 79"/>
                <a:gd name="T56" fmla="*/ 0 w 103"/>
                <a:gd name="T57" fmla="*/ 59 h 79"/>
                <a:gd name="T58" fmla="*/ 0 w 103"/>
                <a:gd name="T59" fmla="*/ 59 h 79"/>
                <a:gd name="T60" fmla="*/ 0 w 103"/>
                <a:gd name="T61" fmla="*/ 59 h 79"/>
                <a:gd name="T62" fmla="*/ 0 w 103"/>
                <a:gd name="T63" fmla="*/ 59 h 79"/>
                <a:gd name="T64" fmla="*/ 0 w 103"/>
                <a:gd name="T65" fmla="*/ 59 h 79"/>
                <a:gd name="T66" fmla="*/ 0 w 103"/>
                <a:gd name="T67" fmla="*/ 59 h 79"/>
                <a:gd name="T68" fmla="*/ 0 w 103"/>
                <a:gd name="T69" fmla="*/ 59 h 79"/>
                <a:gd name="T70" fmla="*/ 1 w 103"/>
                <a:gd name="T71" fmla="*/ 60 h 79"/>
                <a:gd name="T72" fmla="*/ 10 w 103"/>
                <a:gd name="T73" fmla="*/ 67 h 79"/>
                <a:gd name="T74" fmla="*/ 20 w 103"/>
                <a:gd name="T75" fmla="*/ 73 h 79"/>
                <a:gd name="T76" fmla="*/ 31 w 103"/>
                <a:gd name="T77" fmla="*/ 76 h 79"/>
                <a:gd name="T78" fmla="*/ 43 w 103"/>
                <a:gd name="T79" fmla="*/ 77 h 79"/>
                <a:gd name="T80" fmla="*/ 56 w 103"/>
                <a:gd name="T81" fmla="*/ 76 h 79"/>
                <a:gd name="T82" fmla="*/ 66 w 103"/>
                <a:gd name="T83" fmla="*/ 73 h 79"/>
                <a:gd name="T84" fmla="*/ 76 w 103"/>
                <a:gd name="T85" fmla="*/ 67 h 79"/>
                <a:gd name="T86" fmla="*/ 84 w 103"/>
                <a:gd name="T87" fmla="*/ 60 h 79"/>
                <a:gd name="T88" fmla="*/ 93 w 103"/>
                <a:gd name="T89" fmla="*/ 51 h 79"/>
                <a:gd name="T90" fmla="*/ 97 w 103"/>
                <a:gd name="T91" fmla="*/ 41 h 79"/>
                <a:gd name="T92" fmla="*/ 102 w 103"/>
                <a:gd name="T93" fmla="*/ 30 h 79"/>
                <a:gd name="T94" fmla="*/ 103 w 103"/>
                <a:gd name="T95" fmla="*/ 18 h 79"/>
                <a:gd name="T96" fmla="*/ 103 w 103"/>
                <a:gd name="T9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8"/>
                  </a:moveTo>
                  <a:lnTo>
                    <a:pt x="102" y="7"/>
                  </a:lnTo>
                  <a:lnTo>
                    <a:pt x="100" y="0"/>
                  </a:lnTo>
                  <a:lnTo>
                    <a:pt x="100" y="0"/>
                  </a:lnTo>
                  <a:lnTo>
                    <a:pt x="99" y="0"/>
                  </a:lnTo>
                  <a:lnTo>
                    <a:pt x="99" y="0"/>
                  </a:lnTo>
                  <a:lnTo>
                    <a:pt x="99" y="0"/>
                  </a:lnTo>
                  <a:lnTo>
                    <a:pt x="99" y="0"/>
                  </a:lnTo>
                  <a:lnTo>
                    <a:pt x="99" y="0"/>
                  </a:lnTo>
                  <a:lnTo>
                    <a:pt x="99" y="0"/>
                  </a:lnTo>
                  <a:lnTo>
                    <a:pt x="99" y="0"/>
                  </a:lnTo>
                  <a:lnTo>
                    <a:pt x="102" y="7"/>
                  </a:lnTo>
                  <a:lnTo>
                    <a:pt x="103" y="18"/>
                  </a:lnTo>
                  <a:lnTo>
                    <a:pt x="103" y="18"/>
                  </a:lnTo>
                  <a:lnTo>
                    <a:pt x="102" y="30"/>
                  </a:lnTo>
                  <a:lnTo>
                    <a:pt x="99" y="41"/>
                  </a:lnTo>
                  <a:lnTo>
                    <a:pt x="93" y="51"/>
                  </a:lnTo>
                  <a:lnTo>
                    <a:pt x="86" y="60"/>
                  </a:lnTo>
                  <a:lnTo>
                    <a:pt x="77" y="67"/>
                  </a:lnTo>
                  <a:lnTo>
                    <a:pt x="67" y="73"/>
                  </a:lnTo>
                  <a:lnTo>
                    <a:pt x="56" y="77"/>
                  </a:lnTo>
                  <a:lnTo>
                    <a:pt x="43" y="79"/>
                  </a:lnTo>
                  <a:lnTo>
                    <a:pt x="31" y="77"/>
                  </a:lnTo>
                  <a:lnTo>
                    <a:pt x="20" y="73"/>
                  </a:lnTo>
                  <a:lnTo>
                    <a:pt x="10" y="67"/>
                  </a:lnTo>
                  <a:lnTo>
                    <a:pt x="1" y="60"/>
                  </a:lnTo>
                  <a:lnTo>
                    <a:pt x="0" y="59"/>
                  </a:lnTo>
                  <a:lnTo>
                    <a:pt x="0" y="59"/>
                  </a:lnTo>
                  <a:lnTo>
                    <a:pt x="0" y="59"/>
                  </a:lnTo>
                  <a:lnTo>
                    <a:pt x="0" y="59"/>
                  </a:lnTo>
                  <a:lnTo>
                    <a:pt x="0" y="59"/>
                  </a:lnTo>
                  <a:lnTo>
                    <a:pt x="0" y="59"/>
                  </a:lnTo>
                  <a:lnTo>
                    <a:pt x="0" y="59"/>
                  </a:lnTo>
                  <a:lnTo>
                    <a:pt x="0" y="59"/>
                  </a:lnTo>
                  <a:lnTo>
                    <a:pt x="0" y="59"/>
                  </a:lnTo>
                  <a:lnTo>
                    <a:pt x="1" y="60"/>
                  </a:lnTo>
                  <a:lnTo>
                    <a:pt x="10" y="67"/>
                  </a:lnTo>
                  <a:lnTo>
                    <a:pt x="20" y="73"/>
                  </a:lnTo>
                  <a:lnTo>
                    <a:pt x="31" y="76"/>
                  </a:lnTo>
                  <a:lnTo>
                    <a:pt x="43" y="77"/>
                  </a:lnTo>
                  <a:lnTo>
                    <a:pt x="56" y="76"/>
                  </a:lnTo>
                  <a:lnTo>
                    <a:pt x="66" y="73"/>
                  </a:lnTo>
                  <a:lnTo>
                    <a:pt x="76" y="67"/>
                  </a:lnTo>
                  <a:lnTo>
                    <a:pt x="84" y="60"/>
                  </a:lnTo>
                  <a:lnTo>
                    <a:pt x="93" y="51"/>
                  </a:lnTo>
                  <a:lnTo>
                    <a:pt x="97" y="41"/>
                  </a:lnTo>
                  <a:lnTo>
                    <a:pt x="102" y="30"/>
                  </a:lnTo>
                  <a:lnTo>
                    <a:pt x="103" y="18"/>
                  </a:lnTo>
                  <a:lnTo>
                    <a:pt x="103" y="18"/>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0" name="Freeform 1990"/>
            <p:cNvSpPr>
              <a:spLocks/>
            </p:cNvSpPr>
            <p:nvPr/>
          </p:nvSpPr>
          <p:spPr bwMode="auto">
            <a:xfrm>
              <a:off x="3814" y="2550"/>
              <a:ext cx="103" cy="79"/>
            </a:xfrm>
            <a:custGeom>
              <a:avLst/>
              <a:gdLst>
                <a:gd name="T0" fmla="*/ 103 w 103"/>
                <a:gd name="T1" fmla="*/ 20 h 79"/>
                <a:gd name="T2" fmla="*/ 102 w 103"/>
                <a:gd name="T3" fmla="*/ 9 h 79"/>
                <a:gd name="T4" fmla="*/ 99 w 103"/>
                <a:gd name="T5" fmla="*/ 2 h 79"/>
                <a:gd name="T6" fmla="*/ 99 w 103"/>
                <a:gd name="T7" fmla="*/ 2 h 79"/>
                <a:gd name="T8" fmla="*/ 99 w 103"/>
                <a:gd name="T9" fmla="*/ 2 h 79"/>
                <a:gd name="T10" fmla="*/ 99 w 103"/>
                <a:gd name="T11" fmla="*/ 2 h 79"/>
                <a:gd name="T12" fmla="*/ 99 w 103"/>
                <a:gd name="T13" fmla="*/ 0 h 79"/>
                <a:gd name="T14" fmla="*/ 99 w 103"/>
                <a:gd name="T15" fmla="*/ 0 h 79"/>
                <a:gd name="T16" fmla="*/ 99 w 103"/>
                <a:gd name="T17" fmla="*/ 0 h 79"/>
                <a:gd name="T18" fmla="*/ 99 w 103"/>
                <a:gd name="T19" fmla="*/ 0 h 79"/>
                <a:gd name="T20" fmla="*/ 99 w 103"/>
                <a:gd name="T21" fmla="*/ 0 h 79"/>
                <a:gd name="T22" fmla="*/ 100 w 103"/>
                <a:gd name="T23" fmla="*/ 9 h 79"/>
                <a:gd name="T24" fmla="*/ 102 w 103"/>
                <a:gd name="T25" fmla="*/ 20 h 79"/>
                <a:gd name="T26" fmla="*/ 103 w 103"/>
                <a:gd name="T27" fmla="*/ 20 h 79"/>
                <a:gd name="T28" fmla="*/ 102 w 103"/>
                <a:gd name="T29" fmla="*/ 32 h 79"/>
                <a:gd name="T30" fmla="*/ 97 w 103"/>
                <a:gd name="T31" fmla="*/ 43 h 79"/>
                <a:gd name="T32" fmla="*/ 93 w 103"/>
                <a:gd name="T33" fmla="*/ 53 h 79"/>
                <a:gd name="T34" fmla="*/ 84 w 103"/>
                <a:gd name="T35" fmla="*/ 62 h 79"/>
                <a:gd name="T36" fmla="*/ 76 w 103"/>
                <a:gd name="T37" fmla="*/ 69 h 79"/>
                <a:gd name="T38" fmla="*/ 66 w 103"/>
                <a:gd name="T39" fmla="*/ 75 h 79"/>
                <a:gd name="T40" fmla="*/ 56 w 103"/>
                <a:gd name="T41" fmla="*/ 78 h 79"/>
                <a:gd name="T42" fmla="*/ 43 w 103"/>
                <a:gd name="T43" fmla="*/ 79 h 79"/>
                <a:gd name="T44" fmla="*/ 31 w 103"/>
                <a:gd name="T45" fmla="*/ 78 h 79"/>
                <a:gd name="T46" fmla="*/ 20 w 103"/>
                <a:gd name="T47" fmla="*/ 75 h 79"/>
                <a:gd name="T48" fmla="*/ 10 w 103"/>
                <a:gd name="T49" fmla="*/ 69 h 79"/>
                <a:gd name="T50" fmla="*/ 1 w 103"/>
                <a:gd name="T51" fmla="*/ 62 h 79"/>
                <a:gd name="T52" fmla="*/ 0 w 103"/>
                <a:gd name="T53" fmla="*/ 61 h 79"/>
                <a:gd name="T54" fmla="*/ 0 w 103"/>
                <a:gd name="T55" fmla="*/ 61 h 79"/>
                <a:gd name="T56" fmla="*/ 0 w 103"/>
                <a:gd name="T57" fmla="*/ 59 h 79"/>
                <a:gd name="T58" fmla="*/ 0 w 103"/>
                <a:gd name="T59" fmla="*/ 59 h 79"/>
                <a:gd name="T60" fmla="*/ 0 w 103"/>
                <a:gd name="T61" fmla="*/ 59 h 79"/>
                <a:gd name="T62" fmla="*/ 0 w 103"/>
                <a:gd name="T63" fmla="*/ 59 h 79"/>
                <a:gd name="T64" fmla="*/ 0 w 103"/>
                <a:gd name="T65" fmla="*/ 59 h 79"/>
                <a:gd name="T66" fmla="*/ 0 w 103"/>
                <a:gd name="T67" fmla="*/ 59 h 79"/>
                <a:gd name="T68" fmla="*/ 0 w 103"/>
                <a:gd name="T69" fmla="*/ 59 h 79"/>
                <a:gd name="T70" fmla="*/ 1 w 103"/>
                <a:gd name="T71" fmla="*/ 62 h 79"/>
                <a:gd name="T72" fmla="*/ 11 w 103"/>
                <a:gd name="T73" fmla="*/ 69 h 79"/>
                <a:gd name="T74" fmla="*/ 20 w 103"/>
                <a:gd name="T75" fmla="*/ 75 h 79"/>
                <a:gd name="T76" fmla="*/ 31 w 103"/>
                <a:gd name="T77" fmla="*/ 78 h 79"/>
                <a:gd name="T78" fmla="*/ 43 w 103"/>
                <a:gd name="T79" fmla="*/ 79 h 79"/>
                <a:gd name="T80" fmla="*/ 56 w 103"/>
                <a:gd name="T81" fmla="*/ 78 h 79"/>
                <a:gd name="T82" fmla="*/ 66 w 103"/>
                <a:gd name="T83" fmla="*/ 75 h 79"/>
                <a:gd name="T84" fmla="*/ 76 w 103"/>
                <a:gd name="T85" fmla="*/ 69 h 79"/>
                <a:gd name="T86" fmla="*/ 84 w 103"/>
                <a:gd name="T87" fmla="*/ 62 h 79"/>
                <a:gd name="T88" fmla="*/ 92 w 103"/>
                <a:gd name="T89" fmla="*/ 53 h 79"/>
                <a:gd name="T90" fmla="*/ 97 w 103"/>
                <a:gd name="T91" fmla="*/ 43 h 79"/>
                <a:gd name="T92" fmla="*/ 100 w 103"/>
                <a:gd name="T93" fmla="*/ 32 h 79"/>
                <a:gd name="T94" fmla="*/ 102 w 103"/>
                <a:gd name="T95" fmla="*/ 20 h 79"/>
                <a:gd name="T96" fmla="*/ 103 w 103"/>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20"/>
                  </a:moveTo>
                  <a:lnTo>
                    <a:pt x="102" y="9"/>
                  </a:lnTo>
                  <a:lnTo>
                    <a:pt x="99" y="2"/>
                  </a:lnTo>
                  <a:lnTo>
                    <a:pt x="99" y="2"/>
                  </a:lnTo>
                  <a:lnTo>
                    <a:pt x="99" y="2"/>
                  </a:lnTo>
                  <a:lnTo>
                    <a:pt x="99" y="2"/>
                  </a:lnTo>
                  <a:lnTo>
                    <a:pt x="99" y="0"/>
                  </a:lnTo>
                  <a:lnTo>
                    <a:pt x="99" y="0"/>
                  </a:lnTo>
                  <a:lnTo>
                    <a:pt x="99" y="0"/>
                  </a:lnTo>
                  <a:lnTo>
                    <a:pt x="99" y="0"/>
                  </a:lnTo>
                  <a:lnTo>
                    <a:pt x="99" y="0"/>
                  </a:lnTo>
                  <a:lnTo>
                    <a:pt x="100" y="9"/>
                  </a:lnTo>
                  <a:lnTo>
                    <a:pt x="102" y="20"/>
                  </a:lnTo>
                  <a:lnTo>
                    <a:pt x="103" y="20"/>
                  </a:lnTo>
                  <a:lnTo>
                    <a:pt x="102" y="32"/>
                  </a:lnTo>
                  <a:lnTo>
                    <a:pt x="97" y="43"/>
                  </a:lnTo>
                  <a:lnTo>
                    <a:pt x="93" y="53"/>
                  </a:lnTo>
                  <a:lnTo>
                    <a:pt x="84" y="62"/>
                  </a:lnTo>
                  <a:lnTo>
                    <a:pt x="76" y="69"/>
                  </a:lnTo>
                  <a:lnTo>
                    <a:pt x="66" y="75"/>
                  </a:lnTo>
                  <a:lnTo>
                    <a:pt x="56" y="78"/>
                  </a:lnTo>
                  <a:lnTo>
                    <a:pt x="43" y="79"/>
                  </a:lnTo>
                  <a:lnTo>
                    <a:pt x="31" y="78"/>
                  </a:lnTo>
                  <a:lnTo>
                    <a:pt x="20" y="75"/>
                  </a:lnTo>
                  <a:lnTo>
                    <a:pt x="10" y="69"/>
                  </a:lnTo>
                  <a:lnTo>
                    <a:pt x="1" y="62"/>
                  </a:lnTo>
                  <a:lnTo>
                    <a:pt x="0" y="61"/>
                  </a:lnTo>
                  <a:lnTo>
                    <a:pt x="0" y="61"/>
                  </a:lnTo>
                  <a:lnTo>
                    <a:pt x="0" y="59"/>
                  </a:lnTo>
                  <a:lnTo>
                    <a:pt x="0" y="59"/>
                  </a:lnTo>
                  <a:lnTo>
                    <a:pt x="0" y="59"/>
                  </a:lnTo>
                  <a:lnTo>
                    <a:pt x="0" y="59"/>
                  </a:lnTo>
                  <a:lnTo>
                    <a:pt x="0" y="59"/>
                  </a:lnTo>
                  <a:lnTo>
                    <a:pt x="0" y="59"/>
                  </a:lnTo>
                  <a:lnTo>
                    <a:pt x="0" y="59"/>
                  </a:lnTo>
                  <a:lnTo>
                    <a:pt x="1" y="62"/>
                  </a:lnTo>
                  <a:lnTo>
                    <a:pt x="11" y="69"/>
                  </a:lnTo>
                  <a:lnTo>
                    <a:pt x="20" y="75"/>
                  </a:lnTo>
                  <a:lnTo>
                    <a:pt x="31" y="78"/>
                  </a:lnTo>
                  <a:lnTo>
                    <a:pt x="43" y="79"/>
                  </a:lnTo>
                  <a:lnTo>
                    <a:pt x="56" y="78"/>
                  </a:lnTo>
                  <a:lnTo>
                    <a:pt x="66" y="75"/>
                  </a:lnTo>
                  <a:lnTo>
                    <a:pt x="76" y="69"/>
                  </a:lnTo>
                  <a:lnTo>
                    <a:pt x="84" y="62"/>
                  </a:lnTo>
                  <a:lnTo>
                    <a:pt x="92" y="53"/>
                  </a:lnTo>
                  <a:lnTo>
                    <a:pt x="97" y="43"/>
                  </a:lnTo>
                  <a:lnTo>
                    <a:pt x="100" y="32"/>
                  </a:lnTo>
                  <a:lnTo>
                    <a:pt x="102" y="20"/>
                  </a:lnTo>
                  <a:lnTo>
                    <a:pt x="103"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1" name="Freeform 1991"/>
            <p:cNvSpPr>
              <a:spLocks/>
            </p:cNvSpPr>
            <p:nvPr/>
          </p:nvSpPr>
          <p:spPr bwMode="auto">
            <a:xfrm>
              <a:off x="3814" y="2550"/>
              <a:ext cx="102" cy="79"/>
            </a:xfrm>
            <a:custGeom>
              <a:avLst/>
              <a:gdLst>
                <a:gd name="T0" fmla="*/ 102 w 102"/>
                <a:gd name="T1" fmla="*/ 20 h 79"/>
                <a:gd name="T2" fmla="*/ 100 w 102"/>
                <a:gd name="T3" fmla="*/ 9 h 79"/>
                <a:gd name="T4" fmla="*/ 99 w 102"/>
                <a:gd name="T5" fmla="*/ 0 h 79"/>
                <a:gd name="T6" fmla="*/ 99 w 102"/>
                <a:gd name="T7" fmla="*/ 0 h 79"/>
                <a:gd name="T8" fmla="*/ 99 w 102"/>
                <a:gd name="T9" fmla="*/ 0 h 79"/>
                <a:gd name="T10" fmla="*/ 99 w 102"/>
                <a:gd name="T11" fmla="*/ 0 h 79"/>
                <a:gd name="T12" fmla="*/ 97 w 102"/>
                <a:gd name="T13" fmla="*/ 0 h 79"/>
                <a:gd name="T14" fmla="*/ 97 w 102"/>
                <a:gd name="T15" fmla="*/ 0 h 79"/>
                <a:gd name="T16" fmla="*/ 97 w 102"/>
                <a:gd name="T17" fmla="*/ 0 h 79"/>
                <a:gd name="T18" fmla="*/ 97 w 102"/>
                <a:gd name="T19" fmla="*/ 0 h 79"/>
                <a:gd name="T20" fmla="*/ 97 w 102"/>
                <a:gd name="T21" fmla="*/ 0 h 79"/>
                <a:gd name="T22" fmla="*/ 100 w 102"/>
                <a:gd name="T23" fmla="*/ 9 h 79"/>
                <a:gd name="T24" fmla="*/ 102 w 102"/>
                <a:gd name="T25" fmla="*/ 20 h 79"/>
                <a:gd name="T26" fmla="*/ 102 w 102"/>
                <a:gd name="T27" fmla="*/ 20 h 79"/>
                <a:gd name="T28" fmla="*/ 100 w 102"/>
                <a:gd name="T29" fmla="*/ 32 h 79"/>
                <a:gd name="T30" fmla="*/ 97 w 102"/>
                <a:gd name="T31" fmla="*/ 43 h 79"/>
                <a:gd name="T32" fmla="*/ 92 w 102"/>
                <a:gd name="T33" fmla="*/ 53 h 79"/>
                <a:gd name="T34" fmla="*/ 84 w 102"/>
                <a:gd name="T35" fmla="*/ 62 h 79"/>
                <a:gd name="T36" fmla="*/ 76 w 102"/>
                <a:gd name="T37" fmla="*/ 69 h 79"/>
                <a:gd name="T38" fmla="*/ 66 w 102"/>
                <a:gd name="T39" fmla="*/ 75 h 79"/>
                <a:gd name="T40" fmla="*/ 56 w 102"/>
                <a:gd name="T41" fmla="*/ 78 h 79"/>
                <a:gd name="T42" fmla="*/ 43 w 102"/>
                <a:gd name="T43" fmla="*/ 79 h 79"/>
                <a:gd name="T44" fmla="*/ 31 w 102"/>
                <a:gd name="T45" fmla="*/ 78 h 79"/>
                <a:gd name="T46" fmla="*/ 20 w 102"/>
                <a:gd name="T47" fmla="*/ 75 h 79"/>
                <a:gd name="T48" fmla="*/ 11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9 h 79"/>
                <a:gd name="T66" fmla="*/ 0 w 102"/>
                <a:gd name="T67" fmla="*/ 58 h 79"/>
                <a:gd name="T68" fmla="*/ 0 w 102"/>
                <a:gd name="T69" fmla="*/ 58 h 79"/>
                <a:gd name="T70" fmla="*/ 2 w 102"/>
                <a:gd name="T71" fmla="*/ 62 h 79"/>
                <a:gd name="T72" fmla="*/ 11 w 102"/>
                <a:gd name="T73" fmla="*/ 69 h 79"/>
                <a:gd name="T74" fmla="*/ 21 w 102"/>
                <a:gd name="T75" fmla="*/ 74 h 79"/>
                <a:gd name="T76" fmla="*/ 31 w 102"/>
                <a:gd name="T77" fmla="*/ 78 h 79"/>
                <a:gd name="T78" fmla="*/ 43 w 102"/>
                <a:gd name="T79" fmla="*/ 78 h 79"/>
                <a:gd name="T80" fmla="*/ 56 w 102"/>
                <a:gd name="T81" fmla="*/ 78 h 79"/>
                <a:gd name="T82" fmla="*/ 66 w 102"/>
                <a:gd name="T83" fmla="*/ 74 h 79"/>
                <a:gd name="T84" fmla="*/ 76 w 102"/>
                <a:gd name="T85" fmla="*/ 69 h 79"/>
                <a:gd name="T86" fmla="*/ 84 w 102"/>
                <a:gd name="T87" fmla="*/ 62 h 79"/>
                <a:gd name="T88" fmla="*/ 92 w 102"/>
                <a:gd name="T89" fmla="*/ 53 h 79"/>
                <a:gd name="T90" fmla="*/ 97 w 102"/>
                <a:gd name="T91" fmla="*/ 43 h 79"/>
                <a:gd name="T92" fmla="*/ 100 w 102"/>
                <a:gd name="T93" fmla="*/ 32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9"/>
                  </a:lnTo>
                  <a:lnTo>
                    <a:pt x="99" y="0"/>
                  </a:lnTo>
                  <a:lnTo>
                    <a:pt x="99" y="0"/>
                  </a:lnTo>
                  <a:lnTo>
                    <a:pt x="99" y="0"/>
                  </a:lnTo>
                  <a:lnTo>
                    <a:pt x="99" y="0"/>
                  </a:lnTo>
                  <a:lnTo>
                    <a:pt x="97" y="0"/>
                  </a:lnTo>
                  <a:lnTo>
                    <a:pt x="97" y="0"/>
                  </a:lnTo>
                  <a:lnTo>
                    <a:pt x="97" y="0"/>
                  </a:lnTo>
                  <a:lnTo>
                    <a:pt x="97" y="0"/>
                  </a:lnTo>
                  <a:lnTo>
                    <a:pt x="97" y="0"/>
                  </a:lnTo>
                  <a:lnTo>
                    <a:pt x="100" y="9"/>
                  </a:lnTo>
                  <a:lnTo>
                    <a:pt x="102" y="20"/>
                  </a:lnTo>
                  <a:lnTo>
                    <a:pt x="102" y="20"/>
                  </a:lnTo>
                  <a:lnTo>
                    <a:pt x="100" y="32"/>
                  </a:lnTo>
                  <a:lnTo>
                    <a:pt x="97" y="43"/>
                  </a:lnTo>
                  <a:lnTo>
                    <a:pt x="92" y="53"/>
                  </a:lnTo>
                  <a:lnTo>
                    <a:pt x="84" y="62"/>
                  </a:lnTo>
                  <a:lnTo>
                    <a:pt x="76" y="69"/>
                  </a:lnTo>
                  <a:lnTo>
                    <a:pt x="66" y="75"/>
                  </a:lnTo>
                  <a:lnTo>
                    <a:pt x="56" y="78"/>
                  </a:lnTo>
                  <a:lnTo>
                    <a:pt x="43" y="79"/>
                  </a:lnTo>
                  <a:lnTo>
                    <a:pt x="31" y="78"/>
                  </a:lnTo>
                  <a:lnTo>
                    <a:pt x="20" y="75"/>
                  </a:lnTo>
                  <a:lnTo>
                    <a:pt x="11" y="69"/>
                  </a:lnTo>
                  <a:lnTo>
                    <a:pt x="1" y="62"/>
                  </a:lnTo>
                  <a:lnTo>
                    <a:pt x="0" y="59"/>
                  </a:lnTo>
                  <a:lnTo>
                    <a:pt x="0" y="59"/>
                  </a:lnTo>
                  <a:lnTo>
                    <a:pt x="0" y="59"/>
                  </a:lnTo>
                  <a:lnTo>
                    <a:pt x="0" y="59"/>
                  </a:lnTo>
                  <a:lnTo>
                    <a:pt x="0" y="59"/>
                  </a:lnTo>
                  <a:lnTo>
                    <a:pt x="0" y="59"/>
                  </a:lnTo>
                  <a:lnTo>
                    <a:pt x="0" y="59"/>
                  </a:lnTo>
                  <a:lnTo>
                    <a:pt x="0" y="58"/>
                  </a:lnTo>
                  <a:lnTo>
                    <a:pt x="0" y="58"/>
                  </a:lnTo>
                  <a:lnTo>
                    <a:pt x="2" y="62"/>
                  </a:lnTo>
                  <a:lnTo>
                    <a:pt x="11" y="69"/>
                  </a:lnTo>
                  <a:lnTo>
                    <a:pt x="21" y="74"/>
                  </a:lnTo>
                  <a:lnTo>
                    <a:pt x="31" y="78"/>
                  </a:lnTo>
                  <a:lnTo>
                    <a:pt x="43" y="78"/>
                  </a:lnTo>
                  <a:lnTo>
                    <a:pt x="56" y="78"/>
                  </a:lnTo>
                  <a:lnTo>
                    <a:pt x="66" y="74"/>
                  </a:lnTo>
                  <a:lnTo>
                    <a:pt x="76" y="69"/>
                  </a:lnTo>
                  <a:lnTo>
                    <a:pt x="84" y="62"/>
                  </a:lnTo>
                  <a:lnTo>
                    <a:pt x="92" y="53"/>
                  </a:lnTo>
                  <a:lnTo>
                    <a:pt x="97" y="43"/>
                  </a:lnTo>
                  <a:lnTo>
                    <a:pt x="100" y="32"/>
                  </a:lnTo>
                  <a:lnTo>
                    <a:pt x="102"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2" name="Freeform 1992"/>
            <p:cNvSpPr>
              <a:spLocks/>
            </p:cNvSpPr>
            <p:nvPr/>
          </p:nvSpPr>
          <p:spPr bwMode="auto">
            <a:xfrm>
              <a:off x="3814" y="2550"/>
              <a:ext cx="102" cy="78"/>
            </a:xfrm>
            <a:custGeom>
              <a:avLst/>
              <a:gdLst>
                <a:gd name="T0" fmla="*/ 102 w 102"/>
                <a:gd name="T1" fmla="*/ 20 h 78"/>
                <a:gd name="T2" fmla="*/ 100 w 102"/>
                <a:gd name="T3" fmla="*/ 9 h 78"/>
                <a:gd name="T4" fmla="*/ 97 w 102"/>
                <a:gd name="T5" fmla="*/ 0 h 78"/>
                <a:gd name="T6" fmla="*/ 97 w 102"/>
                <a:gd name="T7" fmla="*/ 0 h 78"/>
                <a:gd name="T8" fmla="*/ 97 w 102"/>
                <a:gd name="T9" fmla="*/ 0 h 78"/>
                <a:gd name="T10" fmla="*/ 97 w 102"/>
                <a:gd name="T11" fmla="*/ 0 h 78"/>
                <a:gd name="T12" fmla="*/ 97 w 102"/>
                <a:gd name="T13" fmla="*/ 0 h 78"/>
                <a:gd name="T14" fmla="*/ 97 w 102"/>
                <a:gd name="T15" fmla="*/ 0 h 78"/>
                <a:gd name="T16" fmla="*/ 97 w 102"/>
                <a:gd name="T17" fmla="*/ 0 h 78"/>
                <a:gd name="T18" fmla="*/ 97 w 102"/>
                <a:gd name="T19" fmla="*/ 0 h 78"/>
                <a:gd name="T20" fmla="*/ 97 w 102"/>
                <a:gd name="T21" fmla="*/ 0 h 78"/>
                <a:gd name="T22" fmla="*/ 100 w 102"/>
                <a:gd name="T23" fmla="*/ 9 h 78"/>
                <a:gd name="T24" fmla="*/ 100 w 102"/>
                <a:gd name="T25" fmla="*/ 20 h 78"/>
                <a:gd name="T26" fmla="*/ 102 w 102"/>
                <a:gd name="T27" fmla="*/ 20 h 78"/>
                <a:gd name="T28" fmla="*/ 100 w 102"/>
                <a:gd name="T29" fmla="*/ 32 h 78"/>
                <a:gd name="T30" fmla="*/ 97 w 102"/>
                <a:gd name="T31" fmla="*/ 43 h 78"/>
                <a:gd name="T32" fmla="*/ 92 w 102"/>
                <a:gd name="T33" fmla="*/ 53 h 78"/>
                <a:gd name="T34" fmla="*/ 84 w 102"/>
                <a:gd name="T35" fmla="*/ 62 h 78"/>
                <a:gd name="T36" fmla="*/ 76 w 102"/>
                <a:gd name="T37" fmla="*/ 69 h 78"/>
                <a:gd name="T38" fmla="*/ 66 w 102"/>
                <a:gd name="T39" fmla="*/ 74 h 78"/>
                <a:gd name="T40" fmla="*/ 56 w 102"/>
                <a:gd name="T41" fmla="*/ 78 h 78"/>
                <a:gd name="T42" fmla="*/ 43 w 102"/>
                <a:gd name="T43" fmla="*/ 78 h 78"/>
                <a:gd name="T44" fmla="*/ 31 w 102"/>
                <a:gd name="T45" fmla="*/ 78 h 78"/>
                <a:gd name="T46" fmla="*/ 21 w 102"/>
                <a:gd name="T47" fmla="*/ 74 h 78"/>
                <a:gd name="T48" fmla="*/ 11 w 102"/>
                <a:gd name="T49" fmla="*/ 69 h 78"/>
                <a:gd name="T50" fmla="*/ 2 w 102"/>
                <a:gd name="T51" fmla="*/ 62 h 78"/>
                <a:gd name="T52" fmla="*/ 0 w 102"/>
                <a:gd name="T53" fmla="*/ 58 h 78"/>
                <a:gd name="T54" fmla="*/ 0 w 102"/>
                <a:gd name="T55" fmla="*/ 58 h 78"/>
                <a:gd name="T56" fmla="*/ 0 w 102"/>
                <a:gd name="T57" fmla="*/ 58 h 78"/>
                <a:gd name="T58" fmla="*/ 0 w 102"/>
                <a:gd name="T59" fmla="*/ 58 h 78"/>
                <a:gd name="T60" fmla="*/ 0 w 102"/>
                <a:gd name="T61" fmla="*/ 58 h 78"/>
                <a:gd name="T62" fmla="*/ 0 w 102"/>
                <a:gd name="T63" fmla="*/ 58 h 78"/>
                <a:gd name="T64" fmla="*/ 0 w 102"/>
                <a:gd name="T65" fmla="*/ 58 h 78"/>
                <a:gd name="T66" fmla="*/ 0 w 102"/>
                <a:gd name="T67" fmla="*/ 58 h 78"/>
                <a:gd name="T68" fmla="*/ 0 w 102"/>
                <a:gd name="T69" fmla="*/ 58 h 78"/>
                <a:gd name="T70" fmla="*/ 2 w 102"/>
                <a:gd name="T71" fmla="*/ 61 h 78"/>
                <a:gd name="T72" fmla="*/ 11 w 102"/>
                <a:gd name="T73" fmla="*/ 68 h 78"/>
                <a:gd name="T74" fmla="*/ 21 w 102"/>
                <a:gd name="T75" fmla="*/ 74 h 78"/>
                <a:gd name="T76" fmla="*/ 31 w 102"/>
                <a:gd name="T77" fmla="*/ 76 h 78"/>
                <a:gd name="T78" fmla="*/ 43 w 102"/>
                <a:gd name="T79" fmla="*/ 78 h 78"/>
                <a:gd name="T80" fmla="*/ 54 w 102"/>
                <a:gd name="T81" fmla="*/ 76 h 78"/>
                <a:gd name="T82" fmla="*/ 66 w 102"/>
                <a:gd name="T83" fmla="*/ 74 h 78"/>
                <a:gd name="T84" fmla="*/ 76 w 102"/>
                <a:gd name="T85" fmla="*/ 68 h 78"/>
                <a:gd name="T86" fmla="*/ 84 w 102"/>
                <a:gd name="T87" fmla="*/ 61 h 78"/>
                <a:gd name="T88" fmla="*/ 92 w 102"/>
                <a:gd name="T89" fmla="*/ 52 h 78"/>
                <a:gd name="T90" fmla="*/ 96 w 102"/>
                <a:gd name="T91" fmla="*/ 43 h 78"/>
                <a:gd name="T92" fmla="*/ 100 w 102"/>
                <a:gd name="T93" fmla="*/ 32 h 78"/>
                <a:gd name="T94" fmla="*/ 100 w 102"/>
                <a:gd name="T95" fmla="*/ 20 h 78"/>
                <a:gd name="T96" fmla="*/ 102 w 102"/>
                <a:gd name="T97"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8">
                  <a:moveTo>
                    <a:pt x="102" y="20"/>
                  </a:moveTo>
                  <a:lnTo>
                    <a:pt x="100" y="9"/>
                  </a:lnTo>
                  <a:lnTo>
                    <a:pt x="97" y="0"/>
                  </a:lnTo>
                  <a:lnTo>
                    <a:pt x="97" y="0"/>
                  </a:lnTo>
                  <a:lnTo>
                    <a:pt x="97" y="0"/>
                  </a:lnTo>
                  <a:lnTo>
                    <a:pt x="97" y="0"/>
                  </a:lnTo>
                  <a:lnTo>
                    <a:pt x="97" y="0"/>
                  </a:lnTo>
                  <a:lnTo>
                    <a:pt x="97" y="0"/>
                  </a:lnTo>
                  <a:lnTo>
                    <a:pt x="97" y="0"/>
                  </a:lnTo>
                  <a:lnTo>
                    <a:pt x="97" y="0"/>
                  </a:lnTo>
                  <a:lnTo>
                    <a:pt x="97" y="0"/>
                  </a:lnTo>
                  <a:lnTo>
                    <a:pt x="100" y="9"/>
                  </a:lnTo>
                  <a:lnTo>
                    <a:pt x="100" y="20"/>
                  </a:lnTo>
                  <a:lnTo>
                    <a:pt x="102" y="20"/>
                  </a:lnTo>
                  <a:lnTo>
                    <a:pt x="100" y="32"/>
                  </a:lnTo>
                  <a:lnTo>
                    <a:pt x="97" y="43"/>
                  </a:lnTo>
                  <a:lnTo>
                    <a:pt x="92" y="53"/>
                  </a:lnTo>
                  <a:lnTo>
                    <a:pt x="84" y="62"/>
                  </a:lnTo>
                  <a:lnTo>
                    <a:pt x="76" y="69"/>
                  </a:lnTo>
                  <a:lnTo>
                    <a:pt x="66" y="74"/>
                  </a:lnTo>
                  <a:lnTo>
                    <a:pt x="56" y="78"/>
                  </a:lnTo>
                  <a:lnTo>
                    <a:pt x="43" y="78"/>
                  </a:lnTo>
                  <a:lnTo>
                    <a:pt x="31" y="78"/>
                  </a:lnTo>
                  <a:lnTo>
                    <a:pt x="21" y="74"/>
                  </a:lnTo>
                  <a:lnTo>
                    <a:pt x="11" y="69"/>
                  </a:lnTo>
                  <a:lnTo>
                    <a:pt x="2" y="62"/>
                  </a:lnTo>
                  <a:lnTo>
                    <a:pt x="0" y="58"/>
                  </a:lnTo>
                  <a:lnTo>
                    <a:pt x="0" y="58"/>
                  </a:lnTo>
                  <a:lnTo>
                    <a:pt x="0" y="58"/>
                  </a:lnTo>
                  <a:lnTo>
                    <a:pt x="0" y="58"/>
                  </a:lnTo>
                  <a:lnTo>
                    <a:pt x="0" y="58"/>
                  </a:lnTo>
                  <a:lnTo>
                    <a:pt x="0" y="58"/>
                  </a:lnTo>
                  <a:lnTo>
                    <a:pt x="0" y="58"/>
                  </a:lnTo>
                  <a:lnTo>
                    <a:pt x="0" y="58"/>
                  </a:lnTo>
                  <a:lnTo>
                    <a:pt x="0" y="58"/>
                  </a:lnTo>
                  <a:lnTo>
                    <a:pt x="2" y="61"/>
                  </a:lnTo>
                  <a:lnTo>
                    <a:pt x="11" y="68"/>
                  </a:lnTo>
                  <a:lnTo>
                    <a:pt x="21" y="74"/>
                  </a:lnTo>
                  <a:lnTo>
                    <a:pt x="31" y="76"/>
                  </a:lnTo>
                  <a:lnTo>
                    <a:pt x="43" y="78"/>
                  </a:lnTo>
                  <a:lnTo>
                    <a:pt x="54" y="76"/>
                  </a:lnTo>
                  <a:lnTo>
                    <a:pt x="66" y="74"/>
                  </a:lnTo>
                  <a:lnTo>
                    <a:pt x="76" y="68"/>
                  </a:lnTo>
                  <a:lnTo>
                    <a:pt x="84" y="61"/>
                  </a:lnTo>
                  <a:lnTo>
                    <a:pt x="92" y="52"/>
                  </a:lnTo>
                  <a:lnTo>
                    <a:pt x="96" y="43"/>
                  </a:lnTo>
                  <a:lnTo>
                    <a:pt x="100" y="32"/>
                  </a:lnTo>
                  <a:lnTo>
                    <a:pt x="100"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3" name="Freeform 1993"/>
            <p:cNvSpPr>
              <a:spLocks/>
            </p:cNvSpPr>
            <p:nvPr/>
          </p:nvSpPr>
          <p:spPr bwMode="auto">
            <a:xfrm>
              <a:off x="3814" y="2549"/>
              <a:ext cx="100" cy="79"/>
            </a:xfrm>
            <a:custGeom>
              <a:avLst/>
              <a:gdLst>
                <a:gd name="T0" fmla="*/ 100 w 100"/>
                <a:gd name="T1" fmla="*/ 21 h 79"/>
                <a:gd name="T2" fmla="*/ 100 w 100"/>
                <a:gd name="T3" fmla="*/ 10 h 79"/>
                <a:gd name="T4" fmla="*/ 97 w 100"/>
                <a:gd name="T5" fmla="*/ 1 h 79"/>
                <a:gd name="T6" fmla="*/ 97 w 100"/>
                <a:gd name="T7" fmla="*/ 1 h 79"/>
                <a:gd name="T8" fmla="*/ 97 w 100"/>
                <a:gd name="T9" fmla="*/ 1 h 79"/>
                <a:gd name="T10" fmla="*/ 97 w 100"/>
                <a:gd name="T11" fmla="*/ 1 h 79"/>
                <a:gd name="T12" fmla="*/ 97 w 100"/>
                <a:gd name="T13" fmla="*/ 1 h 79"/>
                <a:gd name="T14" fmla="*/ 96 w 100"/>
                <a:gd name="T15" fmla="*/ 1 h 79"/>
                <a:gd name="T16" fmla="*/ 96 w 100"/>
                <a:gd name="T17" fmla="*/ 1 h 79"/>
                <a:gd name="T18" fmla="*/ 96 w 100"/>
                <a:gd name="T19" fmla="*/ 1 h 79"/>
                <a:gd name="T20" fmla="*/ 96 w 100"/>
                <a:gd name="T21" fmla="*/ 0 h 79"/>
                <a:gd name="T22" fmla="*/ 99 w 100"/>
                <a:gd name="T23" fmla="*/ 10 h 79"/>
                <a:gd name="T24" fmla="*/ 100 w 100"/>
                <a:gd name="T25" fmla="*/ 21 h 79"/>
                <a:gd name="T26" fmla="*/ 100 w 100"/>
                <a:gd name="T27" fmla="*/ 21 h 79"/>
                <a:gd name="T28" fmla="*/ 100 w 100"/>
                <a:gd name="T29" fmla="*/ 33 h 79"/>
                <a:gd name="T30" fmla="*/ 96 w 100"/>
                <a:gd name="T31" fmla="*/ 44 h 79"/>
                <a:gd name="T32" fmla="*/ 92 w 100"/>
                <a:gd name="T33" fmla="*/ 53 h 79"/>
                <a:gd name="T34" fmla="*/ 84 w 100"/>
                <a:gd name="T35" fmla="*/ 62 h 79"/>
                <a:gd name="T36" fmla="*/ 76 w 100"/>
                <a:gd name="T37" fmla="*/ 69 h 79"/>
                <a:gd name="T38" fmla="*/ 66 w 100"/>
                <a:gd name="T39" fmla="*/ 75 h 79"/>
                <a:gd name="T40" fmla="*/ 54 w 100"/>
                <a:gd name="T41" fmla="*/ 77 h 79"/>
                <a:gd name="T42" fmla="*/ 43 w 100"/>
                <a:gd name="T43" fmla="*/ 79 h 79"/>
                <a:gd name="T44" fmla="*/ 31 w 100"/>
                <a:gd name="T45" fmla="*/ 77 h 79"/>
                <a:gd name="T46" fmla="*/ 21 w 100"/>
                <a:gd name="T47" fmla="*/ 75 h 79"/>
                <a:gd name="T48" fmla="*/ 11 w 100"/>
                <a:gd name="T49" fmla="*/ 69 h 79"/>
                <a:gd name="T50" fmla="*/ 2 w 100"/>
                <a:gd name="T51" fmla="*/ 62 h 79"/>
                <a:gd name="T52" fmla="*/ 0 w 100"/>
                <a:gd name="T53" fmla="*/ 59 h 79"/>
                <a:gd name="T54" fmla="*/ 0 w 100"/>
                <a:gd name="T55" fmla="*/ 59 h 79"/>
                <a:gd name="T56" fmla="*/ 0 w 100"/>
                <a:gd name="T57" fmla="*/ 59 h 79"/>
                <a:gd name="T58" fmla="*/ 0 w 100"/>
                <a:gd name="T59" fmla="*/ 59 h 79"/>
                <a:gd name="T60" fmla="*/ 0 w 100"/>
                <a:gd name="T61" fmla="*/ 59 h 79"/>
                <a:gd name="T62" fmla="*/ 0 w 100"/>
                <a:gd name="T63" fmla="*/ 57 h 79"/>
                <a:gd name="T64" fmla="*/ 0 w 100"/>
                <a:gd name="T65" fmla="*/ 57 h 79"/>
                <a:gd name="T66" fmla="*/ 0 w 100"/>
                <a:gd name="T67" fmla="*/ 57 h 79"/>
                <a:gd name="T68" fmla="*/ 0 w 100"/>
                <a:gd name="T69" fmla="*/ 57 h 79"/>
                <a:gd name="T70" fmla="*/ 2 w 100"/>
                <a:gd name="T71" fmla="*/ 62 h 79"/>
                <a:gd name="T72" fmla="*/ 11 w 100"/>
                <a:gd name="T73" fmla="*/ 69 h 79"/>
                <a:gd name="T74" fmla="*/ 21 w 100"/>
                <a:gd name="T75" fmla="*/ 75 h 79"/>
                <a:gd name="T76" fmla="*/ 31 w 100"/>
                <a:gd name="T77" fmla="*/ 77 h 79"/>
                <a:gd name="T78" fmla="*/ 43 w 100"/>
                <a:gd name="T79" fmla="*/ 79 h 79"/>
                <a:gd name="T80" fmla="*/ 54 w 100"/>
                <a:gd name="T81" fmla="*/ 77 h 79"/>
                <a:gd name="T82" fmla="*/ 66 w 100"/>
                <a:gd name="T83" fmla="*/ 75 h 79"/>
                <a:gd name="T84" fmla="*/ 76 w 100"/>
                <a:gd name="T85" fmla="*/ 69 h 79"/>
                <a:gd name="T86" fmla="*/ 83 w 100"/>
                <a:gd name="T87" fmla="*/ 62 h 79"/>
                <a:gd name="T88" fmla="*/ 90 w 100"/>
                <a:gd name="T89" fmla="*/ 53 h 79"/>
                <a:gd name="T90" fmla="*/ 96 w 100"/>
                <a:gd name="T91" fmla="*/ 43 h 79"/>
                <a:gd name="T92" fmla="*/ 99 w 100"/>
                <a:gd name="T93" fmla="*/ 33 h 79"/>
                <a:gd name="T94" fmla="*/ 100 w 100"/>
                <a:gd name="T95" fmla="*/ 21 h 79"/>
                <a:gd name="T96" fmla="*/ 100 w 100"/>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9">
                  <a:moveTo>
                    <a:pt x="100" y="21"/>
                  </a:moveTo>
                  <a:lnTo>
                    <a:pt x="100" y="10"/>
                  </a:lnTo>
                  <a:lnTo>
                    <a:pt x="97" y="1"/>
                  </a:lnTo>
                  <a:lnTo>
                    <a:pt x="97" y="1"/>
                  </a:lnTo>
                  <a:lnTo>
                    <a:pt x="97" y="1"/>
                  </a:lnTo>
                  <a:lnTo>
                    <a:pt x="97" y="1"/>
                  </a:lnTo>
                  <a:lnTo>
                    <a:pt x="97" y="1"/>
                  </a:lnTo>
                  <a:lnTo>
                    <a:pt x="96" y="1"/>
                  </a:lnTo>
                  <a:lnTo>
                    <a:pt x="96" y="1"/>
                  </a:lnTo>
                  <a:lnTo>
                    <a:pt x="96" y="1"/>
                  </a:lnTo>
                  <a:lnTo>
                    <a:pt x="96" y="0"/>
                  </a:lnTo>
                  <a:lnTo>
                    <a:pt x="99" y="10"/>
                  </a:lnTo>
                  <a:lnTo>
                    <a:pt x="100" y="21"/>
                  </a:lnTo>
                  <a:lnTo>
                    <a:pt x="100" y="21"/>
                  </a:lnTo>
                  <a:lnTo>
                    <a:pt x="100" y="33"/>
                  </a:lnTo>
                  <a:lnTo>
                    <a:pt x="96" y="44"/>
                  </a:lnTo>
                  <a:lnTo>
                    <a:pt x="92" y="53"/>
                  </a:lnTo>
                  <a:lnTo>
                    <a:pt x="84" y="62"/>
                  </a:lnTo>
                  <a:lnTo>
                    <a:pt x="76" y="69"/>
                  </a:lnTo>
                  <a:lnTo>
                    <a:pt x="66" y="75"/>
                  </a:lnTo>
                  <a:lnTo>
                    <a:pt x="54" y="77"/>
                  </a:lnTo>
                  <a:lnTo>
                    <a:pt x="43" y="79"/>
                  </a:lnTo>
                  <a:lnTo>
                    <a:pt x="31" y="77"/>
                  </a:lnTo>
                  <a:lnTo>
                    <a:pt x="21" y="75"/>
                  </a:lnTo>
                  <a:lnTo>
                    <a:pt x="11" y="69"/>
                  </a:lnTo>
                  <a:lnTo>
                    <a:pt x="2" y="62"/>
                  </a:lnTo>
                  <a:lnTo>
                    <a:pt x="0" y="59"/>
                  </a:lnTo>
                  <a:lnTo>
                    <a:pt x="0" y="59"/>
                  </a:lnTo>
                  <a:lnTo>
                    <a:pt x="0" y="59"/>
                  </a:lnTo>
                  <a:lnTo>
                    <a:pt x="0" y="59"/>
                  </a:lnTo>
                  <a:lnTo>
                    <a:pt x="0" y="59"/>
                  </a:lnTo>
                  <a:lnTo>
                    <a:pt x="0" y="57"/>
                  </a:lnTo>
                  <a:lnTo>
                    <a:pt x="0" y="57"/>
                  </a:lnTo>
                  <a:lnTo>
                    <a:pt x="0" y="57"/>
                  </a:lnTo>
                  <a:lnTo>
                    <a:pt x="0" y="57"/>
                  </a:lnTo>
                  <a:lnTo>
                    <a:pt x="2" y="62"/>
                  </a:lnTo>
                  <a:lnTo>
                    <a:pt x="11" y="69"/>
                  </a:lnTo>
                  <a:lnTo>
                    <a:pt x="21" y="75"/>
                  </a:lnTo>
                  <a:lnTo>
                    <a:pt x="31" y="77"/>
                  </a:lnTo>
                  <a:lnTo>
                    <a:pt x="43" y="79"/>
                  </a:lnTo>
                  <a:lnTo>
                    <a:pt x="54" y="77"/>
                  </a:lnTo>
                  <a:lnTo>
                    <a:pt x="66" y="75"/>
                  </a:lnTo>
                  <a:lnTo>
                    <a:pt x="76" y="69"/>
                  </a:lnTo>
                  <a:lnTo>
                    <a:pt x="83" y="62"/>
                  </a:lnTo>
                  <a:lnTo>
                    <a:pt x="90" y="53"/>
                  </a:lnTo>
                  <a:lnTo>
                    <a:pt x="96" y="43"/>
                  </a:lnTo>
                  <a:lnTo>
                    <a:pt x="99" y="33"/>
                  </a:lnTo>
                  <a:lnTo>
                    <a:pt x="100" y="21"/>
                  </a:lnTo>
                  <a:lnTo>
                    <a:pt x="100" y="21"/>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4" name="Freeform 1994"/>
            <p:cNvSpPr>
              <a:spLocks/>
            </p:cNvSpPr>
            <p:nvPr/>
          </p:nvSpPr>
          <p:spPr bwMode="auto">
            <a:xfrm>
              <a:off x="3814" y="2549"/>
              <a:ext cx="100" cy="79"/>
            </a:xfrm>
            <a:custGeom>
              <a:avLst/>
              <a:gdLst>
                <a:gd name="T0" fmla="*/ 100 w 100"/>
                <a:gd name="T1" fmla="*/ 21 h 79"/>
                <a:gd name="T2" fmla="*/ 99 w 100"/>
                <a:gd name="T3" fmla="*/ 10 h 79"/>
                <a:gd name="T4" fmla="*/ 96 w 100"/>
                <a:gd name="T5" fmla="*/ 0 h 79"/>
                <a:gd name="T6" fmla="*/ 96 w 100"/>
                <a:gd name="T7" fmla="*/ 0 h 79"/>
                <a:gd name="T8" fmla="*/ 96 w 100"/>
                <a:gd name="T9" fmla="*/ 0 h 79"/>
                <a:gd name="T10" fmla="*/ 96 w 100"/>
                <a:gd name="T11" fmla="*/ 0 h 79"/>
                <a:gd name="T12" fmla="*/ 96 w 100"/>
                <a:gd name="T13" fmla="*/ 0 h 79"/>
                <a:gd name="T14" fmla="*/ 96 w 100"/>
                <a:gd name="T15" fmla="*/ 0 h 79"/>
                <a:gd name="T16" fmla="*/ 96 w 100"/>
                <a:gd name="T17" fmla="*/ 0 h 79"/>
                <a:gd name="T18" fmla="*/ 96 w 100"/>
                <a:gd name="T19" fmla="*/ 0 h 79"/>
                <a:gd name="T20" fmla="*/ 96 w 100"/>
                <a:gd name="T21" fmla="*/ 0 h 79"/>
                <a:gd name="T22" fmla="*/ 99 w 100"/>
                <a:gd name="T23" fmla="*/ 10 h 79"/>
                <a:gd name="T24" fmla="*/ 100 w 100"/>
                <a:gd name="T25" fmla="*/ 21 h 79"/>
                <a:gd name="T26" fmla="*/ 100 w 100"/>
                <a:gd name="T27" fmla="*/ 21 h 79"/>
                <a:gd name="T28" fmla="*/ 99 w 100"/>
                <a:gd name="T29" fmla="*/ 33 h 79"/>
                <a:gd name="T30" fmla="*/ 96 w 100"/>
                <a:gd name="T31" fmla="*/ 43 h 79"/>
                <a:gd name="T32" fmla="*/ 90 w 100"/>
                <a:gd name="T33" fmla="*/ 53 h 79"/>
                <a:gd name="T34" fmla="*/ 83 w 100"/>
                <a:gd name="T35" fmla="*/ 62 h 79"/>
                <a:gd name="T36" fmla="*/ 76 w 100"/>
                <a:gd name="T37" fmla="*/ 69 h 79"/>
                <a:gd name="T38" fmla="*/ 66 w 100"/>
                <a:gd name="T39" fmla="*/ 75 h 79"/>
                <a:gd name="T40" fmla="*/ 54 w 100"/>
                <a:gd name="T41" fmla="*/ 77 h 79"/>
                <a:gd name="T42" fmla="*/ 43 w 100"/>
                <a:gd name="T43" fmla="*/ 79 h 79"/>
                <a:gd name="T44" fmla="*/ 31 w 100"/>
                <a:gd name="T45" fmla="*/ 77 h 79"/>
                <a:gd name="T46" fmla="*/ 21 w 100"/>
                <a:gd name="T47" fmla="*/ 75 h 79"/>
                <a:gd name="T48" fmla="*/ 11 w 100"/>
                <a:gd name="T49" fmla="*/ 69 h 79"/>
                <a:gd name="T50" fmla="*/ 2 w 100"/>
                <a:gd name="T51" fmla="*/ 62 h 79"/>
                <a:gd name="T52" fmla="*/ 0 w 100"/>
                <a:gd name="T53" fmla="*/ 57 h 79"/>
                <a:gd name="T54" fmla="*/ 0 w 100"/>
                <a:gd name="T55" fmla="*/ 57 h 79"/>
                <a:gd name="T56" fmla="*/ 0 w 100"/>
                <a:gd name="T57" fmla="*/ 57 h 79"/>
                <a:gd name="T58" fmla="*/ 0 w 100"/>
                <a:gd name="T59" fmla="*/ 57 h 79"/>
                <a:gd name="T60" fmla="*/ 0 w 100"/>
                <a:gd name="T61" fmla="*/ 57 h 79"/>
                <a:gd name="T62" fmla="*/ 0 w 100"/>
                <a:gd name="T63" fmla="*/ 57 h 79"/>
                <a:gd name="T64" fmla="*/ 0 w 100"/>
                <a:gd name="T65" fmla="*/ 57 h 79"/>
                <a:gd name="T66" fmla="*/ 0 w 100"/>
                <a:gd name="T67" fmla="*/ 57 h 79"/>
                <a:gd name="T68" fmla="*/ 0 w 100"/>
                <a:gd name="T69" fmla="*/ 57 h 79"/>
                <a:gd name="T70" fmla="*/ 2 w 100"/>
                <a:gd name="T71" fmla="*/ 62 h 79"/>
                <a:gd name="T72" fmla="*/ 11 w 100"/>
                <a:gd name="T73" fmla="*/ 69 h 79"/>
                <a:gd name="T74" fmla="*/ 21 w 100"/>
                <a:gd name="T75" fmla="*/ 73 h 79"/>
                <a:gd name="T76" fmla="*/ 31 w 100"/>
                <a:gd name="T77" fmla="*/ 77 h 79"/>
                <a:gd name="T78" fmla="*/ 43 w 100"/>
                <a:gd name="T79" fmla="*/ 77 h 79"/>
                <a:gd name="T80" fmla="*/ 54 w 100"/>
                <a:gd name="T81" fmla="*/ 77 h 79"/>
                <a:gd name="T82" fmla="*/ 66 w 100"/>
                <a:gd name="T83" fmla="*/ 73 h 79"/>
                <a:gd name="T84" fmla="*/ 74 w 100"/>
                <a:gd name="T85" fmla="*/ 69 h 79"/>
                <a:gd name="T86" fmla="*/ 83 w 100"/>
                <a:gd name="T87" fmla="*/ 62 h 79"/>
                <a:gd name="T88" fmla="*/ 90 w 100"/>
                <a:gd name="T89" fmla="*/ 53 h 79"/>
                <a:gd name="T90" fmla="*/ 96 w 100"/>
                <a:gd name="T91" fmla="*/ 43 h 79"/>
                <a:gd name="T92" fmla="*/ 99 w 100"/>
                <a:gd name="T93" fmla="*/ 33 h 79"/>
                <a:gd name="T94" fmla="*/ 100 w 100"/>
                <a:gd name="T95" fmla="*/ 21 h 79"/>
                <a:gd name="T96" fmla="*/ 100 w 100"/>
                <a:gd name="T97"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9">
                  <a:moveTo>
                    <a:pt x="100" y="21"/>
                  </a:moveTo>
                  <a:lnTo>
                    <a:pt x="99" y="10"/>
                  </a:lnTo>
                  <a:lnTo>
                    <a:pt x="96" y="0"/>
                  </a:lnTo>
                  <a:lnTo>
                    <a:pt x="96" y="0"/>
                  </a:lnTo>
                  <a:lnTo>
                    <a:pt x="96" y="0"/>
                  </a:lnTo>
                  <a:lnTo>
                    <a:pt x="96" y="0"/>
                  </a:lnTo>
                  <a:lnTo>
                    <a:pt x="96" y="0"/>
                  </a:lnTo>
                  <a:lnTo>
                    <a:pt x="96" y="0"/>
                  </a:lnTo>
                  <a:lnTo>
                    <a:pt x="96" y="0"/>
                  </a:lnTo>
                  <a:lnTo>
                    <a:pt x="96" y="0"/>
                  </a:lnTo>
                  <a:lnTo>
                    <a:pt x="96" y="0"/>
                  </a:lnTo>
                  <a:lnTo>
                    <a:pt x="99" y="10"/>
                  </a:lnTo>
                  <a:lnTo>
                    <a:pt x="100" y="21"/>
                  </a:lnTo>
                  <a:lnTo>
                    <a:pt x="100" y="21"/>
                  </a:lnTo>
                  <a:lnTo>
                    <a:pt x="99" y="33"/>
                  </a:lnTo>
                  <a:lnTo>
                    <a:pt x="96" y="43"/>
                  </a:lnTo>
                  <a:lnTo>
                    <a:pt x="90" y="53"/>
                  </a:lnTo>
                  <a:lnTo>
                    <a:pt x="83" y="62"/>
                  </a:lnTo>
                  <a:lnTo>
                    <a:pt x="76" y="69"/>
                  </a:lnTo>
                  <a:lnTo>
                    <a:pt x="66" y="75"/>
                  </a:lnTo>
                  <a:lnTo>
                    <a:pt x="54" y="77"/>
                  </a:lnTo>
                  <a:lnTo>
                    <a:pt x="43" y="79"/>
                  </a:lnTo>
                  <a:lnTo>
                    <a:pt x="31" y="77"/>
                  </a:lnTo>
                  <a:lnTo>
                    <a:pt x="21" y="75"/>
                  </a:lnTo>
                  <a:lnTo>
                    <a:pt x="11" y="69"/>
                  </a:lnTo>
                  <a:lnTo>
                    <a:pt x="2" y="62"/>
                  </a:lnTo>
                  <a:lnTo>
                    <a:pt x="0" y="57"/>
                  </a:lnTo>
                  <a:lnTo>
                    <a:pt x="0" y="57"/>
                  </a:lnTo>
                  <a:lnTo>
                    <a:pt x="0" y="57"/>
                  </a:lnTo>
                  <a:lnTo>
                    <a:pt x="0" y="57"/>
                  </a:lnTo>
                  <a:lnTo>
                    <a:pt x="0" y="57"/>
                  </a:lnTo>
                  <a:lnTo>
                    <a:pt x="0" y="57"/>
                  </a:lnTo>
                  <a:lnTo>
                    <a:pt x="0" y="57"/>
                  </a:lnTo>
                  <a:lnTo>
                    <a:pt x="0" y="57"/>
                  </a:lnTo>
                  <a:lnTo>
                    <a:pt x="0" y="57"/>
                  </a:lnTo>
                  <a:lnTo>
                    <a:pt x="2" y="62"/>
                  </a:lnTo>
                  <a:lnTo>
                    <a:pt x="11" y="69"/>
                  </a:lnTo>
                  <a:lnTo>
                    <a:pt x="21" y="73"/>
                  </a:lnTo>
                  <a:lnTo>
                    <a:pt x="31" y="77"/>
                  </a:lnTo>
                  <a:lnTo>
                    <a:pt x="43" y="77"/>
                  </a:lnTo>
                  <a:lnTo>
                    <a:pt x="54" y="77"/>
                  </a:lnTo>
                  <a:lnTo>
                    <a:pt x="66" y="73"/>
                  </a:lnTo>
                  <a:lnTo>
                    <a:pt x="74" y="69"/>
                  </a:lnTo>
                  <a:lnTo>
                    <a:pt x="83" y="62"/>
                  </a:lnTo>
                  <a:lnTo>
                    <a:pt x="90" y="53"/>
                  </a:lnTo>
                  <a:lnTo>
                    <a:pt x="96" y="43"/>
                  </a:lnTo>
                  <a:lnTo>
                    <a:pt x="99" y="33"/>
                  </a:lnTo>
                  <a:lnTo>
                    <a:pt x="100" y="21"/>
                  </a:lnTo>
                  <a:lnTo>
                    <a:pt x="100" y="21"/>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5" name="Freeform 1995"/>
            <p:cNvSpPr>
              <a:spLocks/>
            </p:cNvSpPr>
            <p:nvPr/>
          </p:nvSpPr>
          <p:spPr bwMode="auto">
            <a:xfrm>
              <a:off x="3814" y="2549"/>
              <a:ext cx="100" cy="77"/>
            </a:xfrm>
            <a:custGeom>
              <a:avLst/>
              <a:gdLst>
                <a:gd name="T0" fmla="*/ 100 w 100"/>
                <a:gd name="T1" fmla="*/ 21 h 77"/>
                <a:gd name="T2" fmla="*/ 99 w 100"/>
                <a:gd name="T3" fmla="*/ 10 h 77"/>
                <a:gd name="T4" fmla="*/ 96 w 100"/>
                <a:gd name="T5" fmla="*/ 0 h 77"/>
                <a:gd name="T6" fmla="*/ 96 w 100"/>
                <a:gd name="T7" fmla="*/ 0 h 77"/>
                <a:gd name="T8" fmla="*/ 96 w 100"/>
                <a:gd name="T9" fmla="*/ 0 h 77"/>
                <a:gd name="T10" fmla="*/ 96 w 100"/>
                <a:gd name="T11" fmla="*/ 0 h 77"/>
                <a:gd name="T12" fmla="*/ 96 w 100"/>
                <a:gd name="T13" fmla="*/ 0 h 77"/>
                <a:gd name="T14" fmla="*/ 96 w 100"/>
                <a:gd name="T15" fmla="*/ 0 h 77"/>
                <a:gd name="T16" fmla="*/ 96 w 100"/>
                <a:gd name="T17" fmla="*/ 0 h 77"/>
                <a:gd name="T18" fmla="*/ 95 w 100"/>
                <a:gd name="T19" fmla="*/ 0 h 77"/>
                <a:gd name="T20" fmla="*/ 95 w 100"/>
                <a:gd name="T21" fmla="*/ 0 h 77"/>
                <a:gd name="T22" fmla="*/ 99 w 100"/>
                <a:gd name="T23" fmla="*/ 10 h 77"/>
                <a:gd name="T24" fmla="*/ 99 w 100"/>
                <a:gd name="T25" fmla="*/ 21 h 77"/>
                <a:gd name="T26" fmla="*/ 100 w 100"/>
                <a:gd name="T27" fmla="*/ 21 h 77"/>
                <a:gd name="T28" fmla="*/ 99 w 100"/>
                <a:gd name="T29" fmla="*/ 33 h 77"/>
                <a:gd name="T30" fmla="*/ 96 w 100"/>
                <a:gd name="T31" fmla="*/ 43 h 77"/>
                <a:gd name="T32" fmla="*/ 90 w 100"/>
                <a:gd name="T33" fmla="*/ 53 h 77"/>
                <a:gd name="T34" fmla="*/ 83 w 100"/>
                <a:gd name="T35" fmla="*/ 62 h 77"/>
                <a:gd name="T36" fmla="*/ 74 w 100"/>
                <a:gd name="T37" fmla="*/ 69 h 77"/>
                <a:gd name="T38" fmla="*/ 66 w 100"/>
                <a:gd name="T39" fmla="*/ 73 h 77"/>
                <a:gd name="T40" fmla="*/ 54 w 100"/>
                <a:gd name="T41" fmla="*/ 77 h 77"/>
                <a:gd name="T42" fmla="*/ 43 w 100"/>
                <a:gd name="T43" fmla="*/ 77 h 77"/>
                <a:gd name="T44" fmla="*/ 31 w 100"/>
                <a:gd name="T45" fmla="*/ 77 h 77"/>
                <a:gd name="T46" fmla="*/ 21 w 100"/>
                <a:gd name="T47" fmla="*/ 73 h 77"/>
                <a:gd name="T48" fmla="*/ 11 w 100"/>
                <a:gd name="T49" fmla="*/ 69 h 77"/>
                <a:gd name="T50" fmla="*/ 2 w 100"/>
                <a:gd name="T51" fmla="*/ 62 h 77"/>
                <a:gd name="T52" fmla="*/ 0 w 100"/>
                <a:gd name="T53" fmla="*/ 57 h 77"/>
                <a:gd name="T54" fmla="*/ 0 w 100"/>
                <a:gd name="T55" fmla="*/ 57 h 77"/>
                <a:gd name="T56" fmla="*/ 0 w 100"/>
                <a:gd name="T57" fmla="*/ 57 h 77"/>
                <a:gd name="T58" fmla="*/ 0 w 100"/>
                <a:gd name="T59" fmla="*/ 56 h 77"/>
                <a:gd name="T60" fmla="*/ 0 w 100"/>
                <a:gd name="T61" fmla="*/ 56 h 77"/>
                <a:gd name="T62" fmla="*/ 0 w 100"/>
                <a:gd name="T63" fmla="*/ 56 h 77"/>
                <a:gd name="T64" fmla="*/ 0 w 100"/>
                <a:gd name="T65" fmla="*/ 56 h 77"/>
                <a:gd name="T66" fmla="*/ 0 w 100"/>
                <a:gd name="T67" fmla="*/ 56 h 77"/>
                <a:gd name="T68" fmla="*/ 0 w 100"/>
                <a:gd name="T69" fmla="*/ 56 h 77"/>
                <a:gd name="T70" fmla="*/ 0 w 100"/>
                <a:gd name="T71" fmla="*/ 56 h 77"/>
                <a:gd name="T72" fmla="*/ 0 w 100"/>
                <a:gd name="T73" fmla="*/ 56 h 77"/>
                <a:gd name="T74" fmla="*/ 0 w 100"/>
                <a:gd name="T75" fmla="*/ 56 h 77"/>
                <a:gd name="T76" fmla="*/ 0 w 100"/>
                <a:gd name="T77" fmla="*/ 56 h 77"/>
                <a:gd name="T78" fmla="*/ 0 w 100"/>
                <a:gd name="T79" fmla="*/ 56 h 77"/>
                <a:gd name="T80" fmla="*/ 0 w 100"/>
                <a:gd name="T81" fmla="*/ 56 h 77"/>
                <a:gd name="T82" fmla="*/ 0 w 100"/>
                <a:gd name="T83" fmla="*/ 56 h 77"/>
                <a:gd name="T84" fmla="*/ 0 w 100"/>
                <a:gd name="T85" fmla="*/ 56 h 77"/>
                <a:gd name="T86" fmla="*/ 4 w 100"/>
                <a:gd name="T87" fmla="*/ 62 h 77"/>
                <a:gd name="T88" fmla="*/ 13 w 100"/>
                <a:gd name="T89" fmla="*/ 67 h 77"/>
                <a:gd name="T90" fmla="*/ 21 w 100"/>
                <a:gd name="T91" fmla="*/ 73 h 77"/>
                <a:gd name="T92" fmla="*/ 31 w 100"/>
                <a:gd name="T93" fmla="*/ 76 h 77"/>
                <a:gd name="T94" fmla="*/ 43 w 100"/>
                <a:gd name="T95" fmla="*/ 77 h 77"/>
                <a:gd name="T96" fmla="*/ 54 w 100"/>
                <a:gd name="T97" fmla="*/ 76 h 77"/>
                <a:gd name="T98" fmla="*/ 66 w 100"/>
                <a:gd name="T99" fmla="*/ 73 h 77"/>
                <a:gd name="T100" fmla="*/ 74 w 100"/>
                <a:gd name="T101" fmla="*/ 67 h 77"/>
                <a:gd name="T102" fmla="*/ 83 w 100"/>
                <a:gd name="T103" fmla="*/ 62 h 77"/>
                <a:gd name="T104" fmla="*/ 90 w 100"/>
                <a:gd name="T105" fmla="*/ 53 h 77"/>
                <a:gd name="T106" fmla="*/ 95 w 100"/>
                <a:gd name="T107" fmla="*/ 43 h 77"/>
                <a:gd name="T108" fmla="*/ 99 w 100"/>
                <a:gd name="T109" fmla="*/ 33 h 77"/>
                <a:gd name="T110" fmla="*/ 99 w 100"/>
                <a:gd name="T111" fmla="*/ 21 h 77"/>
                <a:gd name="T112" fmla="*/ 100 w 100"/>
                <a:gd name="T113"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7">
                  <a:moveTo>
                    <a:pt x="100" y="21"/>
                  </a:moveTo>
                  <a:lnTo>
                    <a:pt x="99" y="10"/>
                  </a:lnTo>
                  <a:lnTo>
                    <a:pt x="96" y="0"/>
                  </a:lnTo>
                  <a:lnTo>
                    <a:pt x="96" y="0"/>
                  </a:lnTo>
                  <a:lnTo>
                    <a:pt x="96" y="0"/>
                  </a:lnTo>
                  <a:lnTo>
                    <a:pt x="96" y="0"/>
                  </a:lnTo>
                  <a:lnTo>
                    <a:pt x="96" y="0"/>
                  </a:lnTo>
                  <a:lnTo>
                    <a:pt x="96" y="0"/>
                  </a:lnTo>
                  <a:lnTo>
                    <a:pt x="96" y="0"/>
                  </a:lnTo>
                  <a:lnTo>
                    <a:pt x="95" y="0"/>
                  </a:lnTo>
                  <a:lnTo>
                    <a:pt x="95" y="0"/>
                  </a:lnTo>
                  <a:lnTo>
                    <a:pt x="99" y="10"/>
                  </a:lnTo>
                  <a:lnTo>
                    <a:pt x="99" y="21"/>
                  </a:lnTo>
                  <a:lnTo>
                    <a:pt x="100" y="21"/>
                  </a:lnTo>
                  <a:lnTo>
                    <a:pt x="99" y="33"/>
                  </a:lnTo>
                  <a:lnTo>
                    <a:pt x="96" y="43"/>
                  </a:lnTo>
                  <a:lnTo>
                    <a:pt x="90" y="53"/>
                  </a:lnTo>
                  <a:lnTo>
                    <a:pt x="83" y="62"/>
                  </a:lnTo>
                  <a:lnTo>
                    <a:pt x="74" y="69"/>
                  </a:lnTo>
                  <a:lnTo>
                    <a:pt x="66" y="73"/>
                  </a:lnTo>
                  <a:lnTo>
                    <a:pt x="54" y="77"/>
                  </a:lnTo>
                  <a:lnTo>
                    <a:pt x="43" y="77"/>
                  </a:lnTo>
                  <a:lnTo>
                    <a:pt x="31" y="77"/>
                  </a:lnTo>
                  <a:lnTo>
                    <a:pt x="21" y="73"/>
                  </a:lnTo>
                  <a:lnTo>
                    <a:pt x="11" y="69"/>
                  </a:lnTo>
                  <a:lnTo>
                    <a:pt x="2" y="62"/>
                  </a:lnTo>
                  <a:lnTo>
                    <a:pt x="0" y="57"/>
                  </a:lnTo>
                  <a:lnTo>
                    <a:pt x="0" y="57"/>
                  </a:lnTo>
                  <a:lnTo>
                    <a:pt x="0" y="57"/>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0" y="56"/>
                  </a:lnTo>
                  <a:lnTo>
                    <a:pt x="4" y="62"/>
                  </a:lnTo>
                  <a:lnTo>
                    <a:pt x="13" y="67"/>
                  </a:lnTo>
                  <a:lnTo>
                    <a:pt x="21" y="73"/>
                  </a:lnTo>
                  <a:lnTo>
                    <a:pt x="31" y="76"/>
                  </a:lnTo>
                  <a:lnTo>
                    <a:pt x="43" y="77"/>
                  </a:lnTo>
                  <a:lnTo>
                    <a:pt x="54" y="76"/>
                  </a:lnTo>
                  <a:lnTo>
                    <a:pt x="66" y="73"/>
                  </a:lnTo>
                  <a:lnTo>
                    <a:pt x="74" y="67"/>
                  </a:lnTo>
                  <a:lnTo>
                    <a:pt x="83" y="62"/>
                  </a:lnTo>
                  <a:lnTo>
                    <a:pt x="90" y="53"/>
                  </a:lnTo>
                  <a:lnTo>
                    <a:pt x="95" y="43"/>
                  </a:lnTo>
                  <a:lnTo>
                    <a:pt x="99" y="33"/>
                  </a:lnTo>
                  <a:lnTo>
                    <a:pt x="99" y="21"/>
                  </a:lnTo>
                  <a:lnTo>
                    <a:pt x="100"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6" name="Freeform 1996"/>
            <p:cNvSpPr>
              <a:spLocks/>
            </p:cNvSpPr>
            <p:nvPr/>
          </p:nvSpPr>
          <p:spPr bwMode="auto">
            <a:xfrm>
              <a:off x="3814" y="2549"/>
              <a:ext cx="99" cy="77"/>
            </a:xfrm>
            <a:custGeom>
              <a:avLst/>
              <a:gdLst>
                <a:gd name="T0" fmla="*/ 99 w 99"/>
                <a:gd name="T1" fmla="*/ 21 h 77"/>
                <a:gd name="T2" fmla="*/ 99 w 99"/>
                <a:gd name="T3" fmla="*/ 10 h 77"/>
                <a:gd name="T4" fmla="*/ 95 w 99"/>
                <a:gd name="T5" fmla="*/ 0 h 77"/>
                <a:gd name="T6" fmla="*/ 95 w 99"/>
                <a:gd name="T7" fmla="*/ 0 h 77"/>
                <a:gd name="T8" fmla="*/ 95 w 99"/>
                <a:gd name="T9" fmla="*/ 0 h 77"/>
                <a:gd name="T10" fmla="*/ 95 w 99"/>
                <a:gd name="T11" fmla="*/ 0 h 77"/>
                <a:gd name="T12" fmla="*/ 95 w 99"/>
                <a:gd name="T13" fmla="*/ 0 h 77"/>
                <a:gd name="T14" fmla="*/ 95 w 99"/>
                <a:gd name="T15" fmla="*/ 0 h 77"/>
                <a:gd name="T16" fmla="*/ 95 w 99"/>
                <a:gd name="T17" fmla="*/ 0 h 77"/>
                <a:gd name="T18" fmla="*/ 95 w 99"/>
                <a:gd name="T19" fmla="*/ 0 h 77"/>
                <a:gd name="T20" fmla="*/ 95 w 99"/>
                <a:gd name="T21" fmla="*/ 0 h 77"/>
                <a:gd name="T22" fmla="*/ 95 w 99"/>
                <a:gd name="T23" fmla="*/ 0 h 77"/>
                <a:gd name="T24" fmla="*/ 97 w 99"/>
                <a:gd name="T25" fmla="*/ 10 h 77"/>
                <a:gd name="T26" fmla="*/ 99 w 99"/>
                <a:gd name="T27" fmla="*/ 21 h 77"/>
                <a:gd name="T28" fmla="*/ 99 w 99"/>
                <a:gd name="T29" fmla="*/ 21 h 77"/>
                <a:gd name="T30" fmla="*/ 99 w 99"/>
                <a:gd name="T31" fmla="*/ 33 h 77"/>
                <a:gd name="T32" fmla="*/ 95 w 99"/>
                <a:gd name="T33" fmla="*/ 43 h 77"/>
                <a:gd name="T34" fmla="*/ 90 w 99"/>
                <a:gd name="T35" fmla="*/ 53 h 77"/>
                <a:gd name="T36" fmla="*/ 83 w 99"/>
                <a:gd name="T37" fmla="*/ 62 h 77"/>
                <a:gd name="T38" fmla="*/ 74 w 99"/>
                <a:gd name="T39" fmla="*/ 67 h 77"/>
                <a:gd name="T40" fmla="*/ 66 w 99"/>
                <a:gd name="T41" fmla="*/ 73 h 77"/>
                <a:gd name="T42" fmla="*/ 54 w 99"/>
                <a:gd name="T43" fmla="*/ 76 h 77"/>
                <a:gd name="T44" fmla="*/ 43 w 99"/>
                <a:gd name="T45" fmla="*/ 77 h 77"/>
                <a:gd name="T46" fmla="*/ 31 w 99"/>
                <a:gd name="T47" fmla="*/ 76 h 77"/>
                <a:gd name="T48" fmla="*/ 21 w 99"/>
                <a:gd name="T49" fmla="*/ 73 h 77"/>
                <a:gd name="T50" fmla="*/ 13 w 99"/>
                <a:gd name="T51" fmla="*/ 67 h 77"/>
                <a:gd name="T52" fmla="*/ 4 w 99"/>
                <a:gd name="T53" fmla="*/ 62 h 77"/>
                <a:gd name="T54" fmla="*/ 0 w 99"/>
                <a:gd name="T55" fmla="*/ 56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6 h 77"/>
                <a:gd name="T70" fmla="*/ 0 w 99"/>
                <a:gd name="T71" fmla="*/ 56 h 77"/>
                <a:gd name="T72" fmla="*/ 4 w 99"/>
                <a:gd name="T73" fmla="*/ 60 h 77"/>
                <a:gd name="T74" fmla="*/ 13 w 99"/>
                <a:gd name="T75" fmla="*/ 67 h 77"/>
                <a:gd name="T76" fmla="*/ 21 w 99"/>
                <a:gd name="T77" fmla="*/ 73 h 77"/>
                <a:gd name="T78" fmla="*/ 33 w 99"/>
                <a:gd name="T79" fmla="*/ 76 h 77"/>
                <a:gd name="T80" fmla="*/ 43 w 99"/>
                <a:gd name="T81" fmla="*/ 77 h 77"/>
                <a:gd name="T82" fmla="*/ 54 w 99"/>
                <a:gd name="T83" fmla="*/ 76 h 77"/>
                <a:gd name="T84" fmla="*/ 64 w 99"/>
                <a:gd name="T85" fmla="*/ 73 h 77"/>
                <a:gd name="T86" fmla="*/ 74 w 99"/>
                <a:gd name="T87" fmla="*/ 67 h 77"/>
                <a:gd name="T88" fmla="*/ 83 w 99"/>
                <a:gd name="T89" fmla="*/ 60 h 77"/>
                <a:gd name="T90" fmla="*/ 89 w 99"/>
                <a:gd name="T91" fmla="*/ 53 h 77"/>
                <a:gd name="T92" fmla="*/ 95 w 99"/>
                <a:gd name="T93" fmla="*/ 43 h 77"/>
                <a:gd name="T94" fmla="*/ 97 w 99"/>
                <a:gd name="T95" fmla="*/ 33 h 77"/>
                <a:gd name="T96" fmla="*/ 99 w 99"/>
                <a:gd name="T97" fmla="*/ 21 h 77"/>
                <a:gd name="T98" fmla="*/ 99 w 99"/>
                <a:gd name="T99"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7">
                  <a:moveTo>
                    <a:pt x="99" y="21"/>
                  </a:moveTo>
                  <a:lnTo>
                    <a:pt x="99" y="10"/>
                  </a:lnTo>
                  <a:lnTo>
                    <a:pt x="95" y="0"/>
                  </a:lnTo>
                  <a:lnTo>
                    <a:pt x="95" y="0"/>
                  </a:lnTo>
                  <a:lnTo>
                    <a:pt x="95" y="0"/>
                  </a:lnTo>
                  <a:lnTo>
                    <a:pt x="95" y="0"/>
                  </a:lnTo>
                  <a:lnTo>
                    <a:pt x="95" y="0"/>
                  </a:lnTo>
                  <a:lnTo>
                    <a:pt x="95" y="0"/>
                  </a:lnTo>
                  <a:lnTo>
                    <a:pt x="95" y="0"/>
                  </a:lnTo>
                  <a:lnTo>
                    <a:pt x="95" y="0"/>
                  </a:lnTo>
                  <a:lnTo>
                    <a:pt x="95" y="0"/>
                  </a:lnTo>
                  <a:lnTo>
                    <a:pt x="95" y="0"/>
                  </a:lnTo>
                  <a:lnTo>
                    <a:pt x="97" y="10"/>
                  </a:lnTo>
                  <a:lnTo>
                    <a:pt x="99" y="21"/>
                  </a:lnTo>
                  <a:lnTo>
                    <a:pt x="99" y="21"/>
                  </a:lnTo>
                  <a:lnTo>
                    <a:pt x="99" y="33"/>
                  </a:lnTo>
                  <a:lnTo>
                    <a:pt x="95" y="43"/>
                  </a:lnTo>
                  <a:lnTo>
                    <a:pt x="90" y="53"/>
                  </a:lnTo>
                  <a:lnTo>
                    <a:pt x="83" y="62"/>
                  </a:lnTo>
                  <a:lnTo>
                    <a:pt x="74" y="67"/>
                  </a:lnTo>
                  <a:lnTo>
                    <a:pt x="66" y="73"/>
                  </a:lnTo>
                  <a:lnTo>
                    <a:pt x="54" y="76"/>
                  </a:lnTo>
                  <a:lnTo>
                    <a:pt x="43" y="77"/>
                  </a:lnTo>
                  <a:lnTo>
                    <a:pt x="31" y="76"/>
                  </a:lnTo>
                  <a:lnTo>
                    <a:pt x="21" y="73"/>
                  </a:lnTo>
                  <a:lnTo>
                    <a:pt x="13" y="67"/>
                  </a:lnTo>
                  <a:lnTo>
                    <a:pt x="4" y="62"/>
                  </a:lnTo>
                  <a:lnTo>
                    <a:pt x="0" y="56"/>
                  </a:lnTo>
                  <a:lnTo>
                    <a:pt x="0" y="56"/>
                  </a:lnTo>
                  <a:lnTo>
                    <a:pt x="0" y="56"/>
                  </a:lnTo>
                  <a:lnTo>
                    <a:pt x="0" y="56"/>
                  </a:lnTo>
                  <a:lnTo>
                    <a:pt x="0" y="56"/>
                  </a:lnTo>
                  <a:lnTo>
                    <a:pt x="0" y="56"/>
                  </a:lnTo>
                  <a:lnTo>
                    <a:pt x="0" y="56"/>
                  </a:lnTo>
                  <a:lnTo>
                    <a:pt x="0" y="56"/>
                  </a:lnTo>
                  <a:lnTo>
                    <a:pt x="0" y="56"/>
                  </a:lnTo>
                  <a:lnTo>
                    <a:pt x="4" y="60"/>
                  </a:lnTo>
                  <a:lnTo>
                    <a:pt x="13" y="67"/>
                  </a:lnTo>
                  <a:lnTo>
                    <a:pt x="21" y="73"/>
                  </a:lnTo>
                  <a:lnTo>
                    <a:pt x="33" y="76"/>
                  </a:lnTo>
                  <a:lnTo>
                    <a:pt x="43" y="77"/>
                  </a:lnTo>
                  <a:lnTo>
                    <a:pt x="54" y="76"/>
                  </a:lnTo>
                  <a:lnTo>
                    <a:pt x="64" y="73"/>
                  </a:lnTo>
                  <a:lnTo>
                    <a:pt x="74" y="67"/>
                  </a:lnTo>
                  <a:lnTo>
                    <a:pt x="83" y="60"/>
                  </a:lnTo>
                  <a:lnTo>
                    <a:pt x="89" y="53"/>
                  </a:lnTo>
                  <a:lnTo>
                    <a:pt x="95" y="43"/>
                  </a:lnTo>
                  <a:lnTo>
                    <a:pt x="97"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7" name="Freeform 1997"/>
            <p:cNvSpPr>
              <a:spLocks/>
            </p:cNvSpPr>
            <p:nvPr/>
          </p:nvSpPr>
          <p:spPr bwMode="auto">
            <a:xfrm>
              <a:off x="3814" y="2547"/>
              <a:ext cx="99" cy="79"/>
            </a:xfrm>
            <a:custGeom>
              <a:avLst/>
              <a:gdLst>
                <a:gd name="T0" fmla="*/ 99 w 99"/>
                <a:gd name="T1" fmla="*/ 23 h 79"/>
                <a:gd name="T2" fmla="*/ 97 w 99"/>
                <a:gd name="T3" fmla="*/ 12 h 79"/>
                <a:gd name="T4" fmla="*/ 95 w 99"/>
                <a:gd name="T5" fmla="*/ 2 h 79"/>
                <a:gd name="T6" fmla="*/ 95 w 99"/>
                <a:gd name="T7" fmla="*/ 2 h 79"/>
                <a:gd name="T8" fmla="*/ 95 w 99"/>
                <a:gd name="T9" fmla="*/ 2 h 79"/>
                <a:gd name="T10" fmla="*/ 95 w 99"/>
                <a:gd name="T11" fmla="*/ 2 h 79"/>
                <a:gd name="T12" fmla="*/ 95 w 99"/>
                <a:gd name="T13" fmla="*/ 2 h 79"/>
                <a:gd name="T14" fmla="*/ 95 w 99"/>
                <a:gd name="T15" fmla="*/ 2 h 79"/>
                <a:gd name="T16" fmla="*/ 95 w 99"/>
                <a:gd name="T17" fmla="*/ 2 h 79"/>
                <a:gd name="T18" fmla="*/ 93 w 99"/>
                <a:gd name="T19" fmla="*/ 0 h 79"/>
                <a:gd name="T20" fmla="*/ 93 w 99"/>
                <a:gd name="T21" fmla="*/ 0 h 79"/>
                <a:gd name="T22" fmla="*/ 93 w 99"/>
                <a:gd name="T23" fmla="*/ 0 h 79"/>
                <a:gd name="T24" fmla="*/ 95 w 99"/>
                <a:gd name="T25" fmla="*/ 2 h 79"/>
                <a:gd name="T26" fmla="*/ 97 w 99"/>
                <a:gd name="T27" fmla="*/ 12 h 79"/>
                <a:gd name="T28" fmla="*/ 99 w 99"/>
                <a:gd name="T29" fmla="*/ 23 h 79"/>
                <a:gd name="T30" fmla="*/ 99 w 99"/>
                <a:gd name="T31" fmla="*/ 23 h 79"/>
                <a:gd name="T32" fmla="*/ 97 w 99"/>
                <a:gd name="T33" fmla="*/ 35 h 79"/>
                <a:gd name="T34" fmla="*/ 95 w 99"/>
                <a:gd name="T35" fmla="*/ 45 h 79"/>
                <a:gd name="T36" fmla="*/ 89 w 99"/>
                <a:gd name="T37" fmla="*/ 55 h 79"/>
                <a:gd name="T38" fmla="*/ 83 w 99"/>
                <a:gd name="T39" fmla="*/ 62 h 79"/>
                <a:gd name="T40" fmla="*/ 74 w 99"/>
                <a:gd name="T41" fmla="*/ 69 h 79"/>
                <a:gd name="T42" fmla="*/ 64 w 99"/>
                <a:gd name="T43" fmla="*/ 75 h 79"/>
                <a:gd name="T44" fmla="*/ 54 w 99"/>
                <a:gd name="T45" fmla="*/ 78 h 79"/>
                <a:gd name="T46" fmla="*/ 43 w 99"/>
                <a:gd name="T47" fmla="*/ 79 h 79"/>
                <a:gd name="T48" fmla="*/ 33 w 99"/>
                <a:gd name="T49" fmla="*/ 78 h 79"/>
                <a:gd name="T50" fmla="*/ 21 w 99"/>
                <a:gd name="T51" fmla="*/ 75 h 79"/>
                <a:gd name="T52" fmla="*/ 13 w 99"/>
                <a:gd name="T53" fmla="*/ 69 h 79"/>
                <a:gd name="T54" fmla="*/ 4 w 99"/>
                <a:gd name="T55" fmla="*/ 62 h 79"/>
                <a:gd name="T56" fmla="*/ 0 w 99"/>
                <a:gd name="T57" fmla="*/ 58 h 79"/>
                <a:gd name="T58" fmla="*/ 0 w 99"/>
                <a:gd name="T59" fmla="*/ 58 h 79"/>
                <a:gd name="T60" fmla="*/ 0 w 99"/>
                <a:gd name="T61" fmla="*/ 56 h 79"/>
                <a:gd name="T62" fmla="*/ 0 w 99"/>
                <a:gd name="T63" fmla="*/ 56 h 79"/>
                <a:gd name="T64" fmla="*/ 0 w 99"/>
                <a:gd name="T65" fmla="*/ 56 h 79"/>
                <a:gd name="T66" fmla="*/ 0 w 99"/>
                <a:gd name="T67" fmla="*/ 56 h 79"/>
                <a:gd name="T68" fmla="*/ 0 w 99"/>
                <a:gd name="T69" fmla="*/ 56 h 79"/>
                <a:gd name="T70" fmla="*/ 0 w 99"/>
                <a:gd name="T71" fmla="*/ 56 h 79"/>
                <a:gd name="T72" fmla="*/ 0 w 99"/>
                <a:gd name="T73" fmla="*/ 56 h 79"/>
                <a:gd name="T74" fmla="*/ 4 w 99"/>
                <a:gd name="T75" fmla="*/ 62 h 79"/>
                <a:gd name="T76" fmla="*/ 13 w 99"/>
                <a:gd name="T77" fmla="*/ 69 h 79"/>
                <a:gd name="T78" fmla="*/ 21 w 99"/>
                <a:gd name="T79" fmla="*/ 74 h 79"/>
                <a:gd name="T80" fmla="*/ 33 w 99"/>
                <a:gd name="T81" fmla="*/ 78 h 79"/>
                <a:gd name="T82" fmla="*/ 43 w 99"/>
                <a:gd name="T83" fmla="*/ 78 h 79"/>
                <a:gd name="T84" fmla="*/ 54 w 99"/>
                <a:gd name="T85" fmla="*/ 78 h 79"/>
                <a:gd name="T86" fmla="*/ 64 w 99"/>
                <a:gd name="T87" fmla="*/ 74 h 79"/>
                <a:gd name="T88" fmla="*/ 74 w 99"/>
                <a:gd name="T89" fmla="*/ 69 h 79"/>
                <a:gd name="T90" fmla="*/ 82 w 99"/>
                <a:gd name="T91" fmla="*/ 62 h 79"/>
                <a:gd name="T92" fmla="*/ 89 w 99"/>
                <a:gd name="T93" fmla="*/ 54 h 79"/>
                <a:gd name="T94" fmla="*/ 95 w 99"/>
                <a:gd name="T95" fmla="*/ 45 h 79"/>
                <a:gd name="T96" fmla="*/ 97 w 99"/>
                <a:gd name="T97" fmla="*/ 35 h 79"/>
                <a:gd name="T98" fmla="*/ 99 w 99"/>
                <a:gd name="T99" fmla="*/ 23 h 79"/>
                <a:gd name="T100" fmla="*/ 99 w 99"/>
                <a:gd name="T101"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9">
                  <a:moveTo>
                    <a:pt x="99" y="23"/>
                  </a:moveTo>
                  <a:lnTo>
                    <a:pt x="97" y="12"/>
                  </a:lnTo>
                  <a:lnTo>
                    <a:pt x="95" y="2"/>
                  </a:lnTo>
                  <a:lnTo>
                    <a:pt x="95" y="2"/>
                  </a:lnTo>
                  <a:lnTo>
                    <a:pt x="95" y="2"/>
                  </a:lnTo>
                  <a:lnTo>
                    <a:pt x="95" y="2"/>
                  </a:lnTo>
                  <a:lnTo>
                    <a:pt x="95" y="2"/>
                  </a:lnTo>
                  <a:lnTo>
                    <a:pt x="95" y="2"/>
                  </a:lnTo>
                  <a:lnTo>
                    <a:pt x="95" y="2"/>
                  </a:lnTo>
                  <a:lnTo>
                    <a:pt x="93" y="0"/>
                  </a:lnTo>
                  <a:lnTo>
                    <a:pt x="93" y="0"/>
                  </a:lnTo>
                  <a:lnTo>
                    <a:pt x="93" y="0"/>
                  </a:lnTo>
                  <a:lnTo>
                    <a:pt x="95" y="2"/>
                  </a:lnTo>
                  <a:lnTo>
                    <a:pt x="97" y="12"/>
                  </a:lnTo>
                  <a:lnTo>
                    <a:pt x="99" y="23"/>
                  </a:lnTo>
                  <a:lnTo>
                    <a:pt x="99" y="23"/>
                  </a:lnTo>
                  <a:lnTo>
                    <a:pt x="97" y="35"/>
                  </a:lnTo>
                  <a:lnTo>
                    <a:pt x="95" y="45"/>
                  </a:lnTo>
                  <a:lnTo>
                    <a:pt x="89" y="55"/>
                  </a:lnTo>
                  <a:lnTo>
                    <a:pt x="83" y="62"/>
                  </a:lnTo>
                  <a:lnTo>
                    <a:pt x="74" y="69"/>
                  </a:lnTo>
                  <a:lnTo>
                    <a:pt x="64" y="75"/>
                  </a:lnTo>
                  <a:lnTo>
                    <a:pt x="54" y="78"/>
                  </a:lnTo>
                  <a:lnTo>
                    <a:pt x="43" y="79"/>
                  </a:lnTo>
                  <a:lnTo>
                    <a:pt x="33" y="78"/>
                  </a:lnTo>
                  <a:lnTo>
                    <a:pt x="21" y="75"/>
                  </a:lnTo>
                  <a:lnTo>
                    <a:pt x="13" y="69"/>
                  </a:lnTo>
                  <a:lnTo>
                    <a:pt x="4" y="62"/>
                  </a:lnTo>
                  <a:lnTo>
                    <a:pt x="0" y="58"/>
                  </a:lnTo>
                  <a:lnTo>
                    <a:pt x="0" y="58"/>
                  </a:lnTo>
                  <a:lnTo>
                    <a:pt x="0" y="56"/>
                  </a:lnTo>
                  <a:lnTo>
                    <a:pt x="0" y="56"/>
                  </a:lnTo>
                  <a:lnTo>
                    <a:pt x="0" y="56"/>
                  </a:lnTo>
                  <a:lnTo>
                    <a:pt x="0" y="56"/>
                  </a:lnTo>
                  <a:lnTo>
                    <a:pt x="0" y="56"/>
                  </a:lnTo>
                  <a:lnTo>
                    <a:pt x="0" y="56"/>
                  </a:lnTo>
                  <a:lnTo>
                    <a:pt x="0" y="56"/>
                  </a:lnTo>
                  <a:lnTo>
                    <a:pt x="4" y="62"/>
                  </a:lnTo>
                  <a:lnTo>
                    <a:pt x="13" y="69"/>
                  </a:lnTo>
                  <a:lnTo>
                    <a:pt x="21" y="74"/>
                  </a:lnTo>
                  <a:lnTo>
                    <a:pt x="33" y="78"/>
                  </a:lnTo>
                  <a:lnTo>
                    <a:pt x="43" y="78"/>
                  </a:lnTo>
                  <a:lnTo>
                    <a:pt x="54" y="78"/>
                  </a:lnTo>
                  <a:lnTo>
                    <a:pt x="64" y="74"/>
                  </a:lnTo>
                  <a:lnTo>
                    <a:pt x="74" y="69"/>
                  </a:lnTo>
                  <a:lnTo>
                    <a:pt x="82" y="62"/>
                  </a:lnTo>
                  <a:lnTo>
                    <a:pt x="89" y="54"/>
                  </a:lnTo>
                  <a:lnTo>
                    <a:pt x="95" y="45"/>
                  </a:lnTo>
                  <a:lnTo>
                    <a:pt x="97" y="35"/>
                  </a:lnTo>
                  <a:lnTo>
                    <a:pt x="99" y="23"/>
                  </a:lnTo>
                  <a:lnTo>
                    <a:pt x="99"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8" name="Freeform 1998"/>
            <p:cNvSpPr>
              <a:spLocks/>
            </p:cNvSpPr>
            <p:nvPr/>
          </p:nvSpPr>
          <p:spPr bwMode="auto">
            <a:xfrm>
              <a:off x="3814" y="2547"/>
              <a:ext cx="99" cy="78"/>
            </a:xfrm>
            <a:custGeom>
              <a:avLst/>
              <a:gdLst>
                <a:gd name="T0" fmla="*/ 99 w 99"/>
                <a:gd name="T1" fmla="*/ 23 h 78"/>
                <a:gd name="T2" fmla="*/ 97 w 99"/>
                <a:gd name="T3" fmla="*/ 12 h 78"/>
                <a:gd name="T4" fmla="*/ 95 w 99"/>
                <a:gd name="T5" fmla="*/ 2 h 78"/>
                <a:gd name="T6" fmla="*/ 93 w 99"/>
                <a:gd name="T7" fmla="*/ 0 h 78"/>
                <a:gd name="T8" fmla="*/ 93 w 99"/>
                <a:gd name="T9" fmla="*/ 0 h 78"/>
                <a:gd name="T10" fmla="*/ 93 w 99"/>
                <a:gd name="T11" fmla="*/ 0 h 78"/>
                <a:gd name="T12" fmla="*/ 93 w 99"/>
                <a:gd name="T13" fmla="*/ 0 h 78"/>
                <a:gd name="T14" fmla="*/ 93 w 99"/>
                <a:gd name="T15" fmla="*/ 0 h 78"/>
                <a:gd name="T16" fmla="*/ 93 w 99"/>
                <a:gd name="T17" fmla="*/ 0 h 78"/>
                <a:gd name="T18" fmla="*/ 93 w 99"/>
                <a:gd name="T19" fmla="*/ 0 h 78"/>
                <a:gd name="T20" fmla="*/ 93 w 99"/>
                <a:gd name="T21" fmla="*/ 0 h 78"/>
                <a:gd name="T22" fmla="*/ 93 w 99"/>
                <a:gd name="T23" fmla="*/ 0 h 78"/>
                <a:gd name="T24" fmla="*/ 93 w 99"/>
                <a:gd name="T25" fmla="*/ 2 h 78"/>
                <a:gd name="T26" fmla="*/ 97 w 99"/>
                <a:gd name="T27" fmla="*/ 12 h 78"/>
                <a:gd name="T28" fmla="*/ 97 w 99"/>
                <a:gd name="T29" fmla="*/ 23 h 78"/>
                <a:gd name="T30" fmla="*/ 99 w 99"/>
                <a:gd name="T31" fmla="*/ 23 h 78"/>
                <a:gd name="T32" fmla="*/ 97 w 99"/>
                <a:gd name="T33" fmla="*/ 35 h 78"/>
                <a:gd name="T34" fmla="*/ 95 w 99"/>
                <a:gd name="T35" fmla="*/ 45 h 78"/>
                <a:gd name="T36" fmla="*/ 89 w 99"/>
                <a:gd name="T37" fmla="*/ 54 h 78"/>
                <a:gd name="T38" fmla="*/ 82 w 99"/>
                <a:gd name="T39" fmla="*/ 62 h 78"/>
                <a:gd name="T40" fmla="*/ 74 w 99"/>
                <a:gd name="T41" fmla="*/ 69 h 78"/>
                <a:gd name="T42" fmla="*/ 64 w 99"/>
                <a:gd name="T43" fmla="*/ 74 h 78"/>
                <a:gd name="T44" fmla="*/ 54 w 99"/>
                <a:gd name="T45" fmla="*/ 78 h 78"/>
                <a:gd name="T46" fmla="*/ 43 w 99"/>
                <a:gd name="T47" fmla="*/ 78 h 78"/>
                <a:gd name="T48" fmla="*/ 33 w 99"/>
                <a:gd name="T49" fmla="*/ 78 h 78"/>
                <a:gd name="T50" fmla="*/ 21 w 99"/>
                <a:gd name="T51" fmla="*/ 74 h 78"/>
                <a:gd name="T52" fmla="*/ 13 w 99"/>
                <a:gd name="T53" fmla="*/ 69 h 78"/>
                <a:gd name="T54" fmla="*/ 4 w 99"/>
                <a:gd name="T55" fmla="*/ 62 h 78"/>
                <a:gd name="T56" fmla="*/ 0 w 99"/>
                <a:gd name="T57" fmla="*/ 56 h 78"/>
                <a:gd name="T58" fmla="*/ 0 w 99"/>
                <a:gd name="T59" fmla="*/ 56 h 78"/>
                <a:gd name="T60" fmla="*/ 0 w 99"/>
                <a:gd name="T61" fmla="*/ 56 h 78"/>
                <a:gd name="T62" fmla="*/ 0 w 99"/>
                <a:gd name="T63" fmla="*/ 56 h 78"/>
                <a:gd name="T64" fmla="*/ 0 w 99"/>
                <a:gd name="T65" fmla="*/ 56 h 78"/>
                <a:gd name="T66" fmla="*/ 0 w 99"/>
                <a:gd name="T67" fmla="*/ 56 h 78"/>
                <a:gd name="T68" fmla="*/ 0 w 99"/>
                <a:gd name="T69" fmla="*/ 56 h 78"/>
                <a:gd name="T70" fmla="*/ 0 w 99"/>
                <a:gd name="T71" fmla="*/ 56 h 78"/>
                <a:gd name="T72" fmla="*/ 0 w 99"/>
                <a:gd name="T73" fmla="*/ 55 h 78"/>
                <a:gd name="T74" fmla="*/ 4 w 99"/>
                <a:gd name="T75" fmla="*/ 62 h 78"/>
                <a:gd name="T76" fmla="*/ 13 w 99"/>
                <a:gd name="T77" fmla="*/ 68 h 78"/>
                <a:gd name="T78" fmla="*/ 23 w 99"/>
                <a:gd name="T79" fmla="*/ 74 h 78"/>
                <a:gd name="T80" fmla="*/ 33 w 99"/>
                <a:gd name="T81" fmla="*/ 77 h 78"/>
                <a:gd name="T82" fmla="*/ 43 w 99"/>
                <a:gd name="T83" fmla="*/ 78 h 78"/>
                <a:gd name="T84" fmla="*/ 54 w 99"/>
                <a:gd name="T85" fmla="*/ 77 h 78"/>
                <a:gd name="T86" fmla="*/ 64 w 99"/>
                <a:gd name="T87" fmla="*/ 74 h 78"/>
                <a:gd name="T88" fmla="*/ 74 w 99"/>
                <a:gd name="T89" fmla="*/ 68 h 78"/>
                <a:gd name="T90" fmla="*/ 82 w 99"/>
                <a:gd name="T91" fmla="*/ 62 h 78"/>
                <a:gd name="T92" fmla="*/ 89 w 99"/>
                <a:gd name="T93" fmla="*/ 54 h 78"/>
                <a:gd name="T94" fmla="*/ 93 w 99"/>
                <a:gd name="T95" fmla="*/ 45 h 78"/>
                <a:gd name="T96" fmla="*/ 97 w 99"/>
                <a:gd name="T97" fmla="*/ 35 h 78"/>
                <a:gd name="T98" fmla="*/ 97 w 99"/>
                <a:gd name="T99" fmla="*/ 23 h 78"/>
                <a:gd name="T100" fmla="*/ 99 w 99"/>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8">
                  <a:moveTo>
                    <a:pt x="99" y="23"/>
                  </a:moveTo>
                  <a:lnTo>
                    <a:pt x="97" y="12"/>
                  </a:lnTo>
                  <a:lnTo>
                    <a:pt x="95" y="2"/>
                  </a:lnTo>
                  <a:lnTo>
                    <a:pt x="93" y="0"/>
                  </a:lnTo>
                  <a:lnTo>
                    <a:pt x="93" y="0"/>
                  </a:lnTo>
                  <a:lnTo>
                    <a:pt x="93" y="0"/>
                  </a:lnTo>
                  <a:lnTo>
                    <a:pt x="93" y="0"/>
                  </a:lnTo>
                  <a:lnTo>
                    <a:pt x="93" y="0"/>
                  </a:lnTo>
                  <a:lnTo>
                    <a:pt x="93" y="0"/>
                  </a:lnTo>
                  <a:lnTo>
                    <a:pt x="93" y="0"/>
                  </a:lnTo>
                  <a:lnTo>
                    <a:pt x="93" y="0"/>
                  </a:lnTo>
                  <a:lnTo>
                    <a:pt x="93" y="0"/>
                  </a:lnTo>
                  <a:lnTo>
                    <a:pt x="93" y="2"/>
                  </a:lnTo>
                  <a:lnTo>
                    <a:pt x="97" y="12"/>
                  </a:lnTo>
                  <a:lnTo>
                    <a:pt x="97" y="23"/>
                  </a:lnTo>
                  <a:lnTo>
                    <a:pt x="99" y="23"/>
                  </a:lnTo>
                  <a:lnTo>
                    <a:pt x="97" y="35"/>
                  </a:lnTo>
                  <a:lnTo>
                    <a:pt x="95" y="45"/>
                  </a:lnTo>
                  <a:lnTo>
                    <a:pt x="89" y="54"/>
                  </a:lnTo>
                  <a:lnTo>
                    <a:pt x="82" y="62"/>
                  </a:lnTo>
                  <a:lnTo>
                    <a:pt x="74" y="69"/>
                  </a:lnTo>
                  <a:lnTo>
                    <a:pt x="64" y="74"/>
                  </a:lnTo>
                  <a:lnTo>
                    <a:pt x="54" y="78"/>
                  </a:lnTo>
                  <a:lnTo>
                    <a:pt x="43" y="78"/>
                  </a:lnTo>
                  <a:lnTo>
                    <a:pt x="33" y="78"/>
                  </a:lnTo>
                  <a:lnTo>
                    <a:pt x="21" y="74"/>
                  </a:lnTo>
                  <a:lnTo>
                    <a:pt x="13" y="69"/>
                  </a:lnTo>
                  <a:lnTo>
                    <a:pt x="4" y="62"/>
                  </a:lnTo>
                  <a:lnTo>
                    <a:pt x="0" y="56"/>
                  </a:lnTo>
                  <a:lnTo>
                    <a:pt x="0" y="56"/>
                  </a:lnTo>
                  <a:lnTo>
                    <a:pt x="0" y="56"/>
                  </a:lnTo>
                  <a:lnTo>
                    <a:pt x="0" y="56"/>
                  </a:lnTo>
                  <a:lnTo>
                    <a:pt x="0" y="56"/>
                  </a:lnTo>
                  <a:lnTo>
                    <a:pt x="0" y="56"/>
                  </a:lnTo>
                  <a:lnTo>
                    <a:pt x="0" y="56"/>
                  </a:lnTo>
                  <a:lnTo>
                    <a:pt x="0" y="56"/>
                  </a:lnTo>
                  <a:lnTo>
                    <a:pt x="0" y="55"/>
                  </a:lnTo>
                  <a:lnTo>
                    <a:pt x="4" y="62"/>
                  </a:lnTo>
                  <a:lnTo>
                    <a:pt x="13" y="68"/>
                  </a:lnTo>
                  <a:lnTo>
                    <a:pt x="23" y="74"/>
                  </a:lnTo>
                  <a:lnTo>
                    <a:pt x="33" y="77"/>
                  </a:lnTo>
                  <a:lnTo>
                    <a:pt x="43" y="78"/>
                  </a:lnTo>
                  <a:lnTo>
                    <a:pt x="54" y="77"/>
                  </a:lnTo>
                  <a:lnTo>
                    <a:pt x="64" y="74"/>
                  </a:lnTo>
                  <a:lnTo>
                    <a:pt x="74" y="68"/>
                  </a:lnTo>
                  <a:lnTo>
                    <a:pt x="82" y="62"/>
                  </a:lnTo>
                  <a:lnTo>
                    <a:pt x="89" y="54"/>
                  </a:lnTo>
                  <a:lnTo>
                    <a:pt x="93" y="45"/>
                  </a:lnTo>
                  <a:lnTo>
                    <a:pt x="97" y="35"/>
                  </a:lnTo>
                  <a:lnTo>
                    <a:pt x="97" y="23"/>
                  </a:lnTo>
                  <a:lnTo>
                    <a:pt x="99"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59" name="Freeform 1999"/>
            <p:cNvSpPr>
              <a:spLocks/>
            </p:cNvSpPr>
            <p:nvPr/>
          </p:nvSpPr>
          <p:spPr bwMode="auto">
            <a:xfrm>
              <a:off x="3814" y="2547"/>
              <a:ext cx="97" cy="78"/>
            </a:xfrm>
            <a:custGeom>
              <a:avLst/>
              <a:gdLst>
                <a:gd name="T0" fmla="*/ 97 w 97"/>
                <a:gd name="T1" fmla="*/ 23 h 78"/>
                <a:gd name="T2" fmla="*/ 97 w 97"/>
                <a:gd name="T3" fmla="*/ 12 h 78"/>
                <a:gd name="T4" fmla="*/ 93 w 97"/>
                <a:gd name="T5" fmla="*/ 2 h 78"/>
                <a:gd name="T6" fmla="*/ 93 w 97"/>
                <a:gd name="T7" fmla="*/ 0 h 78"/>
                <a:gd name="T8" fmla="*/ 93 w 97"/>
                <a:gd name="T9" fmla="*/ 0 h 78"/>
                <a:gd name="T10" fmla="*/ 93 w 97"/>
                <a:gd name="T11" fmla="*/ 0 h 78"/>
                <a:gd name="T12" fmla="*/ 93 w 97"/>
                <a:gd name="T13" fmla="*/ 0 h 78"/>
                <a:gd name="T14" fmla="*/ 93 w 97"/>
                <a:gd name="T15" fmla="*/ 0 h 78"/>
                <a:gd name="T16" fmla="*/ 92 w 97"/>
                <a:gd name="T17" fmla="*/ 0 h 78"/>
                <a:gd name="T18" fmla="*/ 92 w 97"/>
                <a:gd name="T19" fmla="*/ 0 h 78"/>
                <a:gd name="T20" fmla="*/ 92 w 97"/>
                <a:gd name="T21" fmla="*/ 0 h 78"/>
                <a:gd name="T22" fmla="*/ 92 w 97"/>
                <a:gd name="T23" fmla="*/ 0 h 78"/>
                <a:gd name="T24" fmla="*/ 93 w 97"/>
                <a:gd name="T25" fmla="*/ 2 h 78"/>
                <a:gd name="T26" fmla="*/ 96 w 97"/>
                <a:gd name="T27" fmla="*/ 12 h 78"/>
                <a:gd name="T28" fmla="*/ 97 w 97"/>
                <a:gd name="T29" fmla="*/ 23 h 78"/>
                <a:gd name="T30" fmla="*/ 97 w 97"/>
                <a:gd name="T31" fmla="*/ 23 h 78"/>
                <a:gd name="T32" fmla="*/ 97 w 97"/>
                <a:gd name="T33" fmla="*/ 35 h 78"/>
                <a:gd name="T34" fmla="*/ 93 w 97"/>
                <a:gd name="T35" fmla="*/ 45 h 78"/>
                <a:gd name="T36" fmla="*/ 89 w 97"/>
                <a:gd name="T37" fmla="*/ 54 h 78"/>
                <a:gd name="T38" fmla="*/ 82 w 97"/>
                <a:gd name="T39" fmla="*/ 62 h 78"/>
                <a:gd name="T40" fmla="*/ 74 w 97"/>
                <a:gd name="T41" fmla="*/ 68 h 78"/>
                <a:gd name="T42" fmla="*/ 64 w 97"/>
                <a:gd name="T43" fmla="*/ 74 h 78"/>
                <a:gd name="T44" fmla="*/ 54 w 97"/>
                <a:gd name="T45" fmla="*/ 77 h 78"/>
                <a:gd name="T46" fmla="*/ 43 w 97"/>
                <a:gd name="T47" fmla="*/ 78 h 78"/>
                <a:gd name="T48" fmla="*/ 33 w 97"/>
                <a:gd name="T49" fmla="*/ 77 h 78"/>
                <a:gd name="T50" fmla="*/ 23 w 97"/>
                <a:gd name="T51" fmla="*/ 74 h 78"/>
                <a:gd name="T52" fmla="*/ 13 w 97"/>
                <a:gd name="T53" fmla="*/ 68 h 78"/>
                <a:gd name="T54" fmla="*/ 4 w 97"/>
                <a:gd name="T55" fmla="*/ 62 h 78"/>
                <a:gd name="T56" fmla="*/ 0 w 97"/>
                <a:gd name="T57" fmla="*/ 55 h 78"/>
                <a:gd name="T58" fmla="*/ 0 w 97"/>
                <a:gd name="T59" fmla="*/ 55 h 78"/>
                <a:gd name="T60" fmla="*/ 0 w 97"/>
                <a:gd name="T61" fmla="*/ 55 h 78"/>
                <a:gd name="T62" fmla="*/ 0 w 97"/>
                <a:gd name="T63" fmla="*/ 55 h 78"/>
                <a:gd name="T64" fmla="*/ 0 w 97"/>
                <a:gd name="T65" fmla="*/ 55 h 78"/>
                <a:gd name="T66" fmla="*/ 0 w 97"/>
                <a:gd name="T67" fmla="*/ 55 h 78"/>
                <a:gd name="T68" fmla="*/ 0 w 97"/>
                <a:gd name="T69" fmla="*/ 55 h 78"/>
                <a:gd name="T70" fmla="*/ 0 w 97"/>
                <a:gd name="T71" fmla="*/ 55 h 78"/>
                <a:gd name="T72" fmla="*/ 0 w 97"/>
                <a:gd name="T73" fmla="*/ 55 h 78"/>
                <a:gd name="T74" fmla="*/ 5 w 97"/>
                <a:gd name="T75" fmla="*/ 62 h 78"/>
                <a:gd name="T76" fmla="*/ 13 w 97"/>
                <a:gd name="T77" fmla="*/ 68 h 78"/>
                <a:gd name="T78" fmla="*/ 23 w 97"/>
                <a:gd name="T79" fmla="*/ 74 h 78"/>
                <a:gd name="T80" fmla="*/ 33 w 97"/>
                <a:gd name="T81" fmla="*/ 77 h 78"/>
                <a:gd name="T82" fmla="*/ 43 w 97"/>
                <a:gd name="T83" fmla="*/ 78 h 78"/>
                <a:gd name="T84" fmla="*/ 54 w 97"/>
                <a:gd name="T85" fmla="*/ 77 h 78"/>
                <a:gd name="T86" fmla="*/ 64 w 97"/>
                <a:gd name="T87" fmla="*/ 74 h 78"/>
                <a:gd name="T88" fmla="*/ 73 w 97"/>
                <a:gd name="T89" fmla="*/ 68 h 78"/>
                <a:gd name="T90" fmla="*/ 82 w 97"/>
                <a:gd name="T91" fmla="*/ 62 h 78"/>
                <a:gd name="T92" fmla="*/ 89 w 97"/>
                <a:gd name="T93" fmla="*/ 54 h 78"/>
                <a:gd name="T94" fmla="*/ 93 w 97"/>
                <a:gd name="T95" fmla="*/ 45 h 78"/>
                <a:gd name="T96" fmla="*/ 96 w 97"/>
                <a:gd name="T97" fmla="*/ 35 h 78"/>
                <a:gd name="T98" fmla="*/ 97 w 97"/>
                <a:gd name="T99" fmla="*/ 23 h 78"/>
                <a:gd name="T100" fmla="*/ 97 w 97"/>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8">
                  <a:moveTo>
                    <a:pt x="97" y="23"/>
                  </a:moveTo>
                  <a:lnTo>
                    <a:pt x="97" y="12"/>
                  </a:lnTo>
                  <a:lnTo>
                    <a:pt x="93" y="2"/>
                  </a:lnTo>
                  <a:lnTo>
                    <a:pt x="93" y="0"/>
                  </a:lnTo>
                  <a:lnTo>
                    <a:pt x="93" y="0"/>
                  </a:lnTo>
                  <a:lnTo>
                    <a:pt x="93" y="0"/>
                  </a:lnTo>
                  <a:lnTo>
                    <a:pt x="93" y="0"/>
                  </a:lnTo>
                  <a:lnTo>
                    <a:pt x="93" y="0"/>
                  </a:lnTo>
                  <a:lnTo>
                    <a:pt x="92" y="0"/>
                  </a:lnTo>
                  <a:lnTo>
                    <a:pt x="92" y="0"/>
                  </a:lnTo>
                  <a:lnTo>
                    <a:pt x="92" y="0"/>
                  </a:lnTo>
                  <a:lnTo>
                    <a:pt x="92" y="0"/>
                  </a:lnTo>
                  <a:lnTo>
                    <a:pt x="93" y="2"/>
                  </a:lnTo>
                  <a:lnTo>
                    <a:pt x="96" y="12"/>
                  </a:lnTo>
                  <a:lnTo>
                    <a:pt x="97" y="23"/>
                  </a:lnTo>
                  <a:lnTo>
                    <a:pt x="97" y="23"/>
                  </a:lnTo>
                  <a:lnTo>
                    <a:pt x="97" y="35"/>
                  </a:lnTo>
                  <a:lnTo>
                    <a:pt x="93" y="45"/>
                  </a:lnTo>
                  <a:lnTo>
                    <a:pt x="89" y="54"/>
                  </a:lnTo>
                  <a:lnTo>
                    <a:pt x="82" y="62"/>
                  </a:lnTo>
                  <a:lnTo>
                    <a:pt x="74" y="68"/>
                  </a:lnTo>
                  <a:lnTo>
                    <a:pt x="64" y="74"/>
                  </a:lnTo>
                  <a:lnTo>
                    <a:pt x="54" y="77"/>
                  </a:lnTo>
                  <a:lnTo>
                    <a:pt x="43" y="78"/>
                  </a:lnTo>
                  <a:lnTo>
                    <a:pt x="33" y="77"/>
                  </a:lnTo>
                  <a:lnTo>
                    <a:pt x="23" y="74"/>
                  </a:lnTo>
                  <a:lnTo>
                    <a:pt x="13" y="68"/>
                  </a:lnTo>
                  <a:lnTo>
                    <a:pt x="4" y="62"/>
                  </a:lnTo>
                  <a:lnTo>
                    <a:pt x="0" y="55"/>
                  </a:lnTo>
                  <a:lnTo>
                    <a:pt x="0" y="55"/>
                  </a:lnTo>
                  <a:lnTo>
                    <a:pt x="0" y="55"/>
                  </a:lnTo>
                  <a:lnTo>
                    <a:pt x="0" y="55"/>
                  </a:lnTo>
                  <a:lnTo>
                    <a:pt x="0" y="55"/>
                  </a:lnTo>
                  <a:lnTo>
                    <a:pt x="0" y="55"/>
                  </a:lnTo>
                  <a:lnTo>
                    <a:pt x="0" y="55"/>
                  </a:lnTo>
                  <a:lnTo>
                    <a:pt x="0" y="55"/>
                  </a:lnTo>
                  <a:lnTo>
                    <a:pt x="0" y="55"/>
                  </a:lnTo>
                  <a:lnTo>
                    <a:pt x="5" y="62"/>
                  </a:lnTo>
                  <a:lnTo>
                    <a:pt x="13" y="68"/>
                  </a:lnTo>
                  <a:lnTo>
                    <a:pt x="23" y="74"/>
                  </a:lnTo>
                  <a:lnTo>
                    <a:pt x="33" y="77"/>
                  </a:lnTo>
                  <a:lnTo>
                    <a:pt x="43" y="78"/>
                  </a:lnTo>
                  <a:lnTo>
                    <a:pt x="54" y="77"/>
                  </a:lnTo>
                  <a:lnTo>
                    <a:pt x="64" y="74"/>
                  </a:lnTo>
                  <a:lnTo>
                    <a:pt x="73" y="68"/>
                  </a:lnTo>
                  <a:lnTo>
                    <a:pt x="82" y="62"/>
                  </a:lnTo>
                  <a:lnTo>
                    <a:pt x="89" y="54"/>
                  </a:lnTo>
                  <a:lnTo>
                    <a:pt x="93" y="45"/>
                  </a:lnTo>
                  <a:lnTo>
                    <a:pt x="96" y="35"/>
                  </a:lnTo>
                  <a:lnTo>
                    <a:pt x="97" y="23"/>
                  </a:lnTo>
                  <a:lnTo>
                    <a:pt x="97"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0" name="Freeform 2000"/>
            <p:cNvSpPr>
              <a:spLocks/>
            </p:cNvSpPr>
            <p:nvPr/>
          </p:nvSpPr>
          <p:spPr bwMode="auto">
            <a:xfrm>
              <a:off x="3814" y="2547"/>
              <a:ext cx="97" cy="78"/>
            </a:xfrm>
            <a:custGeom>
              <a:avLst/>
              <a:gdLst>
                <a:gd name="T0" fmla="*/ 97 w 97"/>
                <a:gd name="T1" fmla="*/ 23 h 78"/>
                <a:gd name="T2" fmla="*/ 96 w 97"/>
                <a:gd name="T3" fmla="*/ 12 h 78"/>
                <a:gd name="T4" fmla="*/ 93 w 97"/>
                <a:gd name="T5" fmla="*/ 2 h 78"/>
                <a:gd name="T6" fmla="*/ 92 w 97"/>
                <a:gd name="T7" fmla="*/ 0 h 78"/>
                <a:gd name="T8" fmla="*/ 92 w 97"/>
                <a:gd name="T9" fmla="*/ 0 h 78"/>
                <a:gd name="T10" fmla="*/ 92 w 97"/>
                <a:gd name="T11" fmla="*/ 0 h 78"/>
                <a:gd name="T12" fmla="*/ 92 w 97"/>
                <a:gd name="T13" fmla="*/ 0 h 78"/>
                <a:gd name="T14" fmla="*/ 92 w 97"/>
                <a:gd name="T15" fmla="*/ 0 h 78"/>
                <a:gd name="T16" fmla="*/ 92 w 97"/>
                <a:gd name="T17" fmla="*/ 0 h 78"/>
                <a:gd name="T18" fmla="*/ 92 w 97"/>
                <a:gd name="T19" fmla="*/ 0 h 78"/>
                <a:gd name="T20" fmla="*/ 92 w 97"/>
                <a:gd name="T21" fmla="*/ 0 h 78"/>
                <a:gd name="T22" fmla="*/ 92 w 97"/>
                <a:gd name="T23" fmla="*/ 0 h 78"/>
                <a:gd name="T24" fmla="*/ 93 w 97"/>
                <a:gd name="T25" fmla="*/ 2 h 78"/>
                <a:gd name="T26" fmla="*/ 96 w 97"/>
                <a:gd name="T27" fmla="*/ 12 h 78"/>
                <a:gd name="T28" fmla="*/ 97 w 97"/>
                <a:gd name="T29" fmla="*/ 23 h 78"/>
                <a:gd name="T30" fmla="*/ 97 w 97"/>
                <a:gd name="T31" fmla="*/ 23 h 78"/>
                <a:gd name="T32" fmla="*/ 96 w 97"/>
                <a:gd name="T33" fmla="*/ 35 h 78"/>
                <a:gd name="T34" fmla="*/ 93 w 97"/>
                <a:gd name="T35" fmla="*/ 45 h 78"/>
                <a:gd name="T36" fmla="*/ 89 w 97"/>
                <a:gd name="T37" fmla="*/ 54 h 78"/>
                <a:gd name="T38" fmla="*/ 82 w 97"/>
                <a:gd name="T39" fmla="*/ 62 h 78"/>
                <a:gd name="T40" fmla="*/ 73 w 97"/>
                <a:gd name="T41" fmla="*/ 68 h 78"/>
                <a:gd name="T42" fmla="*/ 64 w 97"/>
                <a:gd name="T43" fmla="*/ 74 h 78"/>
                <a:gd name="T44" fmla="*/ 54 w 97"/>
                <a:gd name="T45" fmla="*/ 77 h 78"/>
                <a:gd name="T46" fmla="*/ 43 w 97"/>
                <a:gd name="T47" fmla="*/ 78 h 78"/>
                <a:gd name="T48" fmla="*/ 33 w 97"/>
                <a:gd name="T49" fmla="*/ 77 h 78"/>
                <a:gd name="T50" fmla="*/ 23 w 97"/>
                <a:gd name="T51" fmla="*/ 74 h 78"/>
                <a:gd name="T52" fmla="*/ 13 w 97"/>
                <a:gd name="T53" fmla="*/ 68 h 78"/>
                <a:gd name="T54" fmla="*/ 5 w 97"/>
                <a:gd name="T55" fmla="*/ 62 h 78"/>
                <a:gd name="T56" fmla="*/ 0 w 97"/>
                <a:gd name="T57" fmla="*/ 55 h 78"/>
                <a:gd name="T58" fmla="*/ 0 w 97"/>
                <a:gd name="T59" fmla="*/ 55 h 78"/>
                <a:gd name="T60" fmla="*/ 0 w 97"/>
                <a:gd name="T61" fmla="*/ 55 h 78"/>
                <a:gd name="T62" fmla="*/ 0 w 97"/>
                <a:gd name="T63" fmla="*/ 55 h 78"/>
                <a:gd name="T64" fmla="*/ 0 w 97"/>
                <a:gd name="T65" fmla="*/ 55 h 78"/>
                <a:gd name="T66" fmla="*/ 0 w 97"/>
                <a:gd name="T67" fmla="*/ 55 h 78"/>
                <a:gd name="T68" fmla="*/ 0 w 97"/>
                <a:gd name="T69" fmla="*/ 55 h 78"/>
                <a:gd name="T70" fmla="*/ 0 w 97"/>
                <a:gd name="T71" fmla="*/ 55 h 78"/>
                <a:gd name="T72" fmla="*/ 0 w 97"/>
                <a:gd name="T73" fmla="*/ 54 h 78"/>
                <a:gd name="T74" fmla="*/ 5 w 97"/>
                <a:gd name="T75" fmla="*/ 61 h 78"/>
                <a:gd name="T76" fmla="*/ 14 w 97"/>
                <a:gd name="T77" fmla="*/ 68 h 78"/>
                <a:gd name="T78" fmla="*/ 23 w 97"/>
                <a:gd name="T79" fmla="*/ 72 h 78"/>
                <a:gd name="T80" fmla="*/ 33 w 97"/>
                <a:gd name="T81" fmla="*/ 75 h 78"/>
                <a:gd name="T82" fmla="*/ 43 w 97"/>
                <a:gd name="T83" fmla="*/ 77 h 78"/>
                <a:gd name="T84" fmla="*/ 54 w 97"/>
                <a:gd name="T85" fmla="*/ 75 h 78"/>
                <a:gd name="T86" fmla="*/ 64 w 97"/>
                <a:gd name="T87" fmla="*/ 72 h 78"/>
                <a:gd name="T88" fmla="*/ 73 w 97"/>
                <a:gd name="T89" fmla="*/ 68 h 78"/>
                <a:gd name="T90" fmla="*/ 82 w 97"/>
                <a:gd name="T91" fmla="*/ 61 h 78"/>
                <a:gd name="T92" fmla="*/ 87 w 97"/>
                <a:gd name="T93" fmla="*/ 54 h 78"/>
                <a:gd name="T94" fmla="*/ 93 w 97"/>
                <a:gd name="T95" fmla="*/ 43 h 78"/>
                <a:gd name="T96" fmla="*/ 96 w 97"/>
                <a:gd name="T97" fmla="*/ 33 h 78"/>
                <a:gd name="T98" fmla="*/ 97 w 97"/>
                <a:gd name="T99" fmla="*/ 23 h 78"/>
                <a:gd name="T100" fmla="*/ 97 w 97"/>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8">
                  <a:moveTo>
                    <a:pt x="97" y="23"/>
                  </a:moveTo>
                  <a:lnTo>
                    <a:pt x="96" y="12"/>
                  </a:lnTo>
                  <a:lnTo>
                    <a:pt x="93" y="2"/>
                  </a:lnTo>
                  <a:lnTo>
                    <a:pt x="92" y="0"/>
                  </a:lnTo>
                  <a:lnTo>
                    <a:pt x="92" y="0"/>
                  </a:lnTo>
                  <a:lnTo>
                    <a:pt x="92" y="0"/>
                  </a:lnTo>
                  <a:lnTo>
                    <a:pt x="92" y="0"/>
                  </a:lnTo>
                  <a:lnTo>
                    <a:pt x="92" y="0"/>
                  </a:lnTo>
                  <a:lnTo>
                    <a:pt x="92" y="0"/>
                  </a:lnTo>
                  <a:lnTo>
                    <a:pt x="92" y="0"/>
                  </a:lnTo>
                  <a:lnTo>
                    <a:pt x="92" y="0"/>
                  </a:lnTo>
                  <a:lnTo>
                    <a:pt x="92" y="0"/>
                  </a:lnTo>
                  <a:lnTo>
                    <a:pt x="93" y="2"/>
                  </a:lnTo>
                  <a:lnTo>
                    <a:pt x="96" y="12"/>
                  </a:lnTo>
                  <a:lnTo>
                    <a:pt x="97" y="23"/>
                  </a:lnTo>
                  <a:lnTo>
                    <a:pt x="97" y="23"/>
                  </a:lnTo>
                  <a:lnTo>
                    <a:pt x="96" y="35"/>
                  </a:lnTo>
                  <a:lnTo>
                    <a:pt x="93" y="45"/>
                  </a:lnTo>
                  <a:lnTo>
                    <a:pt x="89" y="54"/>
                  </a:lnTo>
                  <a:lnTo>
                    <a:pt x="82" y="62"/>
                  </a:lnTo>
                  <a:lnTo>
                    <a:pt x="73" y="68"/>
                  </a:lnTo>
                  <a:lnTo>
                    <a:pt x="64" y="74"/>
                  </a:lnTo>
                  <a:lnTo>
                    <a:pt x="54" y="77"/>
                  </a:lnTo>
                  <a:lnTo>
                    <a:pt x="43" y="78"/>
                  </a:lnTo>
                  <a:lnTo>
                    <a:pt x="33" y="77"/>
                  </a:lnTo>
                  <a:lnTo>
                    <a:pt x="23" y="74"/>
                  </a:lnTo>
                  <a:lnTo>
                    <a:pt x="13" y="68"/>
                  </a:lnTo>
                  <a:lnTo>
                    <a:pt x="5" y="62"/>
                  </a:lnTo>
                  <a:lnTo>
                    <a:pt x="0" y="55"/>
                  </a:lnTo>
                  <a:lnTo>
                    <a:pt x="0" y="55"/>
                  </a:lnTo>
                  <a:lnTo>
                    <a:pt x="0" y="55"/>
                  </a:lnTo>
                  <a:lnTo>
                    <a:pt x="0" y="55"/>
                  </a:lnTo>
                  <a:lnTo>
                    <a:pt x="0" y="55"/>
                  </a:lnTo>
                  <a:lnTo>
                    <a:pt x="0" y="55"/>
                  </a:lnTo>
                  <a:lnTo>
                    <a:pt x="0" y="55"/>
                  </a:lnTo>
                  <a:lnTo>
                    <a:pt x="0" y="55"/>
                  </a:lnTo>
                  <a:lnTo>
                    <a:pt x="0" y="54"/>
                  </a:lnTo>
                  <a:lnTo>
                    <a:pt x="5" y="61"/>
                  </a:lnTo>
                  <a:lnTo>
                    <a:pt x="14" y="68"/>
                  </a:lnTo>
                  <a:lnTo>
                    <a:pt x="23" y="72"/>
                  </a:lnTo>
                  <a:lnTo>
                    <a:pt x="33" y="75"/>
                  </a:lnTo>
                  <a:lnTo>
                    <a:pt x="43" y="77"/>
                  </a:lnTo>
                  <a:lnTo>
                    <a:pt x="54" y="75"/>
                  </a:lnTo>
                  <a:lnTo>
                    <a:pt x="64" y="72"/>
                  </a:lnTo>
                  <a:lnTo>
                    <a:pt x="73" y="68"/>
                  </a:lnTo>
                  <a:lnTo>
                    <a:pt x="82" y="61"/>
                  </a:lnTo>
                  <a:lnTo>
                    <a:pt x="87" y="54"/>
                  </a:lnTo>
                  <a:lnTo>
                    <a:pt x="93" y="43"/>
                  </a:lnTo>
                  <a:lnTo>
                    <a:pt x="96" y="33"/>
                  </a:lnTo>
                  <a:lnTo>
                    <a:pt x="97" y="23"/>
                  </a:lnTo>
                  <a:lnTo>
                    <a:pt x="97"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1" name="Freeform 2001"/>
            <p:cNvSpPr>
              <a:spLocks/>
            </p:cNvSpPr>
            <p:nvPr/>
          </p:nvSpPr>
          <p:spPr bwMode="auto">
            <a:xfrm>
              <a:off x="3814" y="2546"/>
              <a:ext cx="97" cy="78"/>
            </a:xfrm>
            <a:custGeom>
              <a:avLst/>
              <a:gdLst>
                <a:gd name="T0" fmla="*/ 97 w 97"/>
                <a:gd name="T1" fmla="*/ 24 h 78"/>
                <a:gd name="T2" fmla="*/ 96 w 97"/>
                <a:gd name="T3" fmla="*/ 13 h 78"/>
                <a:gd name="T4" fmla="*/ 93 w 97"/>
                <a:gd name="T5" fmla="*/ 3 h 78"/>
                <a:gd name="T6" fmla="*/ 92 w 97"/>
                <a:gd name="T7" fmla="*/ 1 h 78"/>
                <a:gd name="T8" fmla="*/ 92 w 97"/>
                <a:gd name="T9" fmla="*/ 1 h 78"/>
                <a:gd name="T10" fmla="*/ 92 w 97"/>
                <a:gd name="T11" fmla="*/ 1 h 78"/>
                <a:gd name="T12" fmla="*/ 90 w 97"/>
                <a:gd name="T13" fmla="*/ 0 h 78"/>
                <a:gd name="T14" fmla="*/ 90 w 97"/>
                <a:gd name="T15" fmla="*/ 0 h 78"/>
                <a:gd name="T16" fmla="*/ 90 w 97"/>
                <a:gd name="T17" fmla="*/ 0 h 78"/>
                <a:gd name="T18" fmla="*/ 90 w 97"/>
                <a:gd name="T19" fmla="*/ 0 h 78"/>
                <a:gd name="T20" fmla="*/ 90 w 97"/>
                <a:gd name="T21" fmla="*/ 0 h 78"/>
                <a:gd name="T22" fmla="*/ 90 w 97"/>
                <a:gd name="T23" fmla="*/ 0 h 78"/>
                <a:gd name="T24" fmla="*/ 92 w 97"/>
                <a:gd name="T25" fmla="*/ 4 h 78"/>
                <a:gd name="T26" fmla="*/ 96 w 97"/>
                <a:gd name="T27" fmla="*/ 14 h 78"/>
                <a:gd name="T28" fmla="*/ 96 w 97"/>
                <a:gd name="T29" fmla="*/ 24 h 78"/>
                <a:gd name="T30" fmla="*/ 97 w 97"/>
                <a:gd name="T31" fmla="*/ 24 h 78"/>
                <a:gd name="T32" fmla="*/ 96 w 97"/>
                <a:gd name="T33" fmla="*/ 34 h 78"/>
                <a:gd name="T34" fmla="*/ 93 w 97"/>
                <a:gd name="T35" fmla="*/ 44 h 78"/>
                <a:gd name="T36" fmla="*/ 87 w 97"/>
                <a:gd name="T37" fmla="*/ 55 h 78"/>
                <a:gd name="T38" fmla="*/ 82 w 97"/>
                <a:gd name="T39" fmla="*/ 62 h 78"/>
                <a:gd name="T40" fmla="*/ 73 w 97"/>
                <a:gd name="T41" fmla="*/ 69 h 78"/>
                <a:gd name="T42" fmla="*/ 64 w 97"/>
                <a:gd name="T43" fmla="*/ 73 h 78"/>
                <a:gd name="T44" fmla="*/ 54 w 97"/>
                <a:gd name="T45" fmla="*/ 76 h 78"/>
                <a:gd name="T46" fmla="*/ 43 w 97"/>
                <a:gd name="T47" fmla="*/ 78 h 78"/>
                <a:gd name="T48" fmla="*/ 33 w 97"/>
                <a:gd name="T49" fmla="*/ 76 h 78"/>
                <a:gd name="T50" fmla="*/ 23 w 97"/>
                <a:gd name="T51" fmla="*/ 73 h 78"/>
                <a:gd name="T52" fmla="*/ 14 w 97"/>
                <a:gd name="T53" fmla="*/ 69 h 78"/>
                <a:gd name="T54" fmla="*/ 5 w 97"/>
                <a:gd name="T55" fmla="*/ 62 h 78"/>
                <a:gd name="T56" fmla="*/ 0 w 97"/>
                <a:gd name="T57" fmla="*/ 55 h 78"/>
                <a:gd name="T58" fmla="*/ 0 w 97"/>
                <a:gd name="T59" fmla="*/ 55 h 78"/>
                <a:gd name="T60" fmla="*/ 0 w 97"/>
                <a:gd name="T61" fmla="*/ 55 h 78"/>
                <a:gd name="T62" fmla="*/ 0 w 97"/>
                <a:gd name="T63" fmla="*/ 55 h 78"/>
                <a:gd name="T64" fmla="*/ 0 w 97"/>
                <a:gd name="T65" fmla="*/ 55 h 78"/>
                <a:gd name="T66" fmla="*/ 0 w 97"/>
                <a:gd name="T67" fmla="*/ 55 h 78"/>
                <a:gd name="T68" fmla="*/ 0 w 97"/>
                <a:gd name="T69" fmla="*/ 55 h 78"/>
                <a:gd name="T70" fmla="*/ 0 w 97"/>
                <a:gd name="T71" fmla="*/ 55 h 78"/>
                <a:gd name="T72" fmla="*/ 0 w 97"/>
                <a:gd name="T73" fmla="*/ 55 h 78"/>
                <a:gd name="T74" fmla="*/ 5 w 97"/>
                <a:gd name="T75" fmla="*/ 62 h 78"/>
                <a:gd name="T76" fmla="*/ 14 w 97"/>
                <a:gd name="T77" fmla="*/ 69 h 78"/>
                <a:gd name="T78" fmla="*/ 23 w 97"/>
                <a:gd name="T79" fmla="*/ 73 h 78"/>
                <a:gd name="T80" fmla="*/ 33 w 97"/>
                <a:gd name="T81" fmla="*/ 76 h 78"/>
                <a:gd name="T82" fmla="*/ 43 w 97"/>
                <a:gd name="T83" fmla="*/ 78 h 78"/>
                <a:gd name="T84" fmla="*/ 54 w 97"/>
                <a:gd name="T85" fmla="*/ 76 h 78"/>
                <a:gd name="T86" fmla="*/ 64 w 97"/>
                <a:gd name="T87" fmla="*/ 73 h 78"/>
                <a:gd name="T88" fmla="*/ 73 w 97"/>
                <a:gd name="T89" fmla="*/ 69 h 78"/>
                <a:gd name="T90" fmla="*/ 80 w 97"/>
                <a:gd name="T91" fmla="*/ 62 h 78"/>
                <a:gd name="T92" fmla="*/ 87 w 97"/>
                <a:gd name="T93" fmla="*/ 55 h 78"/>
                <a:gd name="T94" fmla="*/ 92 w 97"/>
                <a:gd name="T95" fmla="*/ 44 h 78"/>
                <a:gd name="T96" fmla="*/ 96 w 97"/>
                <a:gd name="T97" fmla="*/ 34 h 78"/>
                <a:gd name="T98" fmla="*/ 96 w 97"/>
                <a:gd name="T99" fmla="*/ 24 h 78"/>
                <a:gd name="T100" fmla="*/ 97 w 97"/>
                <a:gd name="T101"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 h="78">
                  <a:moveTo>
                    <a:pt x="97" y="24"/>
                  </a:moveTo>
                  <a:lnTo>
                    <a:pt x="96" y="13"/>
                  </a:lnTo>
                  <a:lnTo>
                    <a:pt x="93" y="3"/>
                  </a:lnTo>
                  <a:lnTo>
                    <a:pt x="92" y="1"/>
                  </a:lnTo>
                  <a:lnTo>
                    <a:pt x="92" y="1"/>
                  </a:lnTo>
                  <a:lnTo>
                    <a:pt x="92" y="1"/>
                  </a:lnTo>
                  <a:lnTo>
                    <a:pt x="90" y="0"/>
                  </a:lnTo>
                  <a:lnTo>
                    <a:pt x="90" y="0"/>
                  </a:lnTo>
                  <a:lnTo>
                    <a:pt x="90" y="0"/>
                  </a:lnTo>
                  <a:lnTo>
                    <a:pt x="90" y="0"/>
                  </a:lnTo>
                  <a:lnTo>
                    <a:pt x="90" y="0"/>
                  </a:lnTo>
                  <a:lnTo>
                    <a:pt x="90" y="0"/>
                  </a:lnTo>
                  <a:lnTo>
                    <a:pt x="92" y="4"/>
                  </a:lnTo>
                  <a:lnTo>
                    <a:pt x="96" y="14"/>
                  </a:lnTo>
                  <a:lnTo>
                    <a:pt x="96" y="24"/>
                  </a:lnTo>
                  <a:lnTo>
                    <a:pt x="97" y="24"/>
                  </a:lnTo>
                  <a:lnTo>
                    <a:pt x="96" y="34"/>
                  </a:lnTo>
                  <a:lnTo>
                    <a:pt x="93" y="44"/>
                  </a:lnTo>
                  <a:lnTo>
                    <a:pt x="87" y="55"/>
                  </a:lnTo>
                  <a:lnTo>
                    <a:pt x="82" y="62"/>
                  </a:lnTo>
                  <a:lnTo>
                    <a:pt x="73" y="69"/>
                  </a:lnTo>
                  <a:lnTo>
                    <a:pt x="64" y="73"/>
                  </a:lnTo>
                  <a:lnTo>
                    <a:pt x="54" y="76"/>
                  </a:lnTo>
                  <a:lnTo>
                    <a:pt x="43" y="78"/>
                  </a:lnTo>
                  <a:lnTo>
                    <a:pt x="33" y="76"/>
                  </a:lnTo>
                  <a:lnTo>
                    <a:pt x="23" y="73"/>
                  </a:lnTo>
                  <a:lnTo>
                    <a:pt x="14" y="69"/>
                  </a:lnTo>
                  <a:lnTo>
                    <a:pt x="5" y="62"/>
                  </a:lnTo>
                  <a:lnTo>
                    <a:pt x="0" y="55"/>
                  </a:lnTo>
                  <a:lnTo>
                    <a:pt x="0" y="55"/>
                  </a:lnTo>
                  <a:lnTo>
                    <a:pt x="0" y="55"/>
                  </a:lnTo>
                  <a:lnTo>
                    <a:pt x="0" y="55"/>
                  </a:lnTo>
                  <a:lnTo>
                    <a:pt x="0" y="55"/>
                  </a:lnTo>
                  <a:lnTo>
                    <a:pt x="0" y="55"/>
                  </a:lnTo>
                  <a:lnTo>
                    <a:pt x="0" y="55"/>
                  </a:lnTo>
                  <a:lnTo>
                    <a:pt x="0" y="55"/>
                  </a:lnTo>
                  <a:lnTo>
                    <a:pt x="0" y="55"/>
                  </a:lnTo>
                  <a:lnTo>
                    <a:pt x="5" y="62"/>
                  </a:lnTo>
                  <a:lnTo>
                    <a:pt x="14" y="69"/>
                  </a:lnTo>
                  <a:lnTo>
                    <a:pt x="23" y="73"/>
                  </a:lnTo>
                  <a:lnTo>
                    <a:pt x="33" y="76"/>
                  </a:lnTo>
                  <a:lnTo>
                    <a:pt x="43" y="78"/>
                  </a:lnTo>
                  <a:lnTo>
                    <a:pt x="54" y="76"/>
                  </a:lnTo>
                  <a:lnTo>
                    <a:pt x="64" y="73"/>
                  </a:lnTo>
                  <a:lnTo>
                    <a:pt x="73" y="69"/>
                  </a:lnTo>
                  <a:lnTo>
                    <a:pt x="80" y="62"/>
                  </a:lnTo>
                  <a:lnTo>
                    <a:pt x="87" y="55"/>
                  </a:lnTo>
                  <a:lnTo>
                    <a:pt x="92" y="44"/>
                  </a:lnTo>
                  <a:lnTo>
                    <a:pt x="96" y="34"/>
                  </a:lnTo>
                  <a:lnTo>
                    <a:pt x="96" y="24"/>
                  </a:lnTo>
                  <a:lnTo>
                    <a:pt x="97"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2" name="Freeform 2002"/>
            <p:cNvSpPr>
              <a:spLocks/>
            </p:cNvSpPr>
            <p:nvPr/>
          </p:nvSpPr>
          <p:spPr bwMode="auto">
            <a:xfrm>
              <a:off x="3814" y="2546"/>
              <a:ext cx="96" cy="78"/>
            </a:xfrm>
            <a:custGeom>
              <a:avLst/>
              <a:gdLst>
                <a:gd name="T0" fmla="*/ 96 w 96"/>
                <a:gd name="T1" fmla="*/ 24 h 78"/>
                <a:gd name="T2" fmla="*/ 96 w 96"/>
                <a:gd name="T3" fmla="*/ 14 h 78"/>
                <a:gd name="T4" fmla="*/ 92 w 96"/>
                <a:gd name="T5" fmla="*/ 4 h 78"/>
                <a:gd name="T6" fmla="*/ 90 w 96"/>
                <a:gd name="T7" fmla="*/ 0 h 78"/>
                <a:gd name="T8" fmla="*/ 90 w 96"/>
                <a:gd name="T9" fmla="*/ 0 h 78"/>
                <a:gd name="T10" fmla="*/ 90 w 96"/>
                <a:gd name="T11" fmla="*/ 0 h 78"/>
                <a:gd name="T12" fmla="*/ 90 w 96"/>
                <a:gd name="T13" fmla="*/ 0 h 78"/>
                <a:gd name="T14" fmla="*/ 90 w 96"/>
                <a:gd name="T15" fmla="*/ 0 h 78"/>
                <a:gd name="T16" fmla="*/ 90 w 96"/>
                <a:gd name="T17" fmla="*/ 0 h 78"/>
                <a:gd name="T18" fmla="*/ 90 w 96"/>
                <a:gd name="T19" fmla="*/ 0 h 78"/>
                <a:gd name="T20" fmla="*/ 90 w 96"/>
                <a:gd name="T21" fmla="*/ 0 h 78"/>
                <a:gd name="T22" fmla="*/ 90 w 96"/>
                <a:gd name="T23" fmla="*/ 0 h 78"/>
                <a:gd name="T24" fmla="*/ 92 w 96"/>
                <a:gd name="T25" fmla="*/ 4 h 78"/>
                <a:gd name="T26" fmla="*/ 95 w 96"/>
                <a:gd name="T27" fmla="*/ 14 h 78"/>
                <a:gd name="T28" fmla="*/ 96 w 96"/>
                <a:gd name="T29" fmla="*/ 24 h 78"/>
                <a:gd name="T30" fmla="*/ 96 w 96"/>
                <a:gd name="T31" fmla="*/ 24 h 78"/>
                <a:gd name="T32" fmla="*/ 96 w 96"/>
                <a:gd name="T33" fmla="*/ 34 h 78"/>
                <a:gd name="T34" fmla="*/ 92 w 96"/>
                <a:gd name="T35" fmla="*/ 44 h 78"/>
                <a:gd name="T36" fmla="*/ 87 w 96"/>
                <a:gd name="T37" fmla="*/ 55 h 78"/>
                <a:gd name="T38" fmla="*/ 80 w 96"/>
                <a:gd name="T39" fmla="*/ 62 h 78"/>
                <a:gd name="T40" fmla="*/ 73 w 96"/>
                <a:gd name="T41" fmla="*/ 69 h 78"/>
                <a:gd name="T42" fmla="*/ 64 w 96"/>
                <a:gd name="T43" fmla="*/ 73 h 78"/>
                <a:gd name="T44" fmla="*/ 54 w 96"/>
                <a:gd name="T45" fmla="*/ 76 h 78"/>
                <a:gd name="T46" fmla="*/ 43 w 96"/>
                <a:gd name="T47" fmla="*/ 78 h 78"/>
                <a:gd name="T48" fmla="*/ 33 w 96"/>
                <a:gd name="T49" fmla="*/ 76 h 78"/>
                <a:gd name="T50" fmla="*/ 23 w 96"/>
                <a:gd name="T51" fmla="*/ 73 h 78"/>
                <a:gd name="T52" fmla="*/ 14 w 96"/>
                <a:gd name="T53" fmla="*/ 69 h 78"/>
                <a:gd name="T54" fmla="*/ 5 w 96"/>
                <a:gd name="T55" fmla="*/ 62 h 78"/>
                <a:gd name="T56" fmla="*/ 0 w 96"/>
                <a:gd name="T57" fmla="*/ 55 h 78"/>
                <a:gd name="T58" fmla="*/ 0 w 96"/>
                <a:gd name="T59" fmla="*/ 55 h 78"/>
                <a:gd name="T60" fmla="*/ 0 w 96"/>
                <a:gd name="T61" fmla="*/ 55 h 78"/>
                <a:gd name="T62" fmla="*/ 0 w 96"/>
                <a:gd name="T63" fmla="*/ 55 h 78"/>
                <a:gd name="T64" fmla="*/ 0 w 96"/>
                <a:gd name="T65" fmla="*/ 55 h 78"/>
                <a:gd name="T66" fmla="*/ 0 w 96"/>
                <a:gd name="T67" fmla="*/ 55 h 78"/>
                <a:gd name="T68" fmla="*/ 0 w 96"/>
                <a:gd name="T69" fmla="*/ 55 h 78"/>
                <a:gd name="T70" fmla="*/ 0 w 96"/>
                <a:gd name="T71" fmla="*/ 53 h 78"/>
                <a:gd name="T72" fmla="*/ 0 w 96"/>
                <a:gd name="T73" fmla="*/ 53 h 78"/>
                <a:gd name="T74" fmla="*/ 7 w 96"/>
                <a:gd name="T75" fmla="*/ 62 h 78"/>
                <a:gd name="T76" fmla="*/ 14 w 96"/>
                <a:gd name="T77" fmla="*/ 67 h 78"/>
                <a:gd name="T78" fmla="*/ 23 w 96"/>
                <a:gd name="T79" fmla="*/ 73 h 78"/>
                <a:gd name="T80" fmla="*/ 33 w 96"/>
                <a:gd name="T81" fmla="*/ 76 h 78"/>
                <a:gd name="T82" fmla="*/ 43 w 96"/>
                <a:gd name="T83" fmla="*/ 78 h 78"/>
                <a:gd name="T84" fmla="*/ 54 w 96"/>
                <a:gd name="T85" fmla="*/ 76 h 78"/>
                <a:gd name="T86" fmla="*/ 64 w 96"/>
                <a:gd name="T87" fmla="*/ 73 h 78"/>
                <a:gd name="T88" fmla="*/ 73 w 96"/>
                <a:gd name="T89" fmla="*/ 67 h 78"/>
                <a:gd name="T90" fmla="*/ 80 w 96"/>
                <a:gd name="T91" fmla="*/ 62 h 78"/>
                <a:gd name="T92" fmla="*/ 87 w 96"/>
                <a:gd name="T93" fmla="*/ 53 h 78"/>
                <a:gd name="T94" fmla="*/ 92 w 96"/>
                <a:gd name="T95" fmla="*/ 44 h 78"/>
                <a:gd name="T96" fmla="*/ 95 w 96"/>
                <a:gd name="T97" fmla="*/ 34 h 78"/>
                <a:gd name="T98" fmla="*/ 96 w 96"/>
                <a:gd name="T99" fmla="*/ 24 h 78"/>
                <a:gd name="T100" fmla="*/ 96 w 96"/>
                <a:gd name="T101"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8">
                  <a:moveTo>
                    <a:pt x="96" y="24"/>
                  </a:moveTo>
                  <a:lnTo>
                    <a:pt x="96" y="14"/>
                  </a:lnTo>
                  <a:lnTo>
                    <a:pt x="92" y="4"/>
                  </a:lnTo>
                  <a:lnTo>
                    <a:pt x="90" y="0"/>
                  </a:lnTo>
                  <a:lnTo>
                    <a:pt x="90" y="0"/>
                  </a:lnTo>
                  <a:lnTo>
                    <a:pt x="90" y="0"/>
                  </a:lnTo>
                  <a:lnTo>
                    <a:pt x="90" y="0"/>
                  </a:lnTo>
                  <a:lnTo>
                    <a:pt x="90" y="0"/>
                  </a:lnTo>
                  <a:lnTo>
                    <a:pt x="90" y="0"/>
                  </a:lnTo>
                  <a:lnTo>
                    <a:pt x="90" y="0"/>
                  </a:lnTo>
                  <a:lnTo>
                    <a:pt x="90" y="0"/>
                  </a:lnTo>
                  <a:lnTo>
                    <a:pt x="90" y="0"/>
                  </a:lnTo>
                  <a:lnTo>
                    <a:pt x="92" y="4"/>
                  </a:lnTo>
                  <a:lnTo>
                    <a:pt x="95" y="14"/>
                  </a:lnTo>
                  <a:lnTo>
                    <a:pt x="96" y="24"/>
                  </a:lnTo>
                  <a:lnTo>
                    <a:pt x="96" y="24"/>
                  </a:lnTo>
                  <a:lnTo>
                    <a:pt x="96" y="34"/>
                  </a:lnTo>
                  <a:lnTo>
                    <a:pt x="92" y="44"/>
                  </a:lnTo>
                  <a:lnTo>
                    <a:pt x="87" y="55"/>
                  </a:lnTo>
                  <a:lnTo>
                    <a:pt x="80" y="62"/>
                  </a:lnTo>
                  <a:lnTo>
                    <a:pt x="73" y="69"/>
                  </a:lnTo>
                  <a:lnTo>
                    <a:pt x="64" y="73"/>
                  </a:lnTo>
                  <a:lnTo>
                    <a:pt x="54" y="76"/>
                  </a:lnTo>
                  <a:lnTo>
                    <a:pt x="43" y="78"/>
                  </a:lnTo>
                  <a:lnTo>
                    <a:pt x="33" y="76"/>
                  </a:lnTo>
                  <a:lnTo>
                    <a:pt x="23" y="73"/>
                  </a:lnTo>
                  <a:lnTo>
                    <a:pt x="14" y="69"/>
                  </a:lnTo>
                  <a:lnTo>
                    <a:pt x="5" y="62"/>
                  </a:lnTo>
                  <a:lnTo>
                    <a:pt x="0" y="55"/>
                  </a:lnTo>
                  <a:lnTo>
                    <a:pt x="0" y="55"/>
                  </a:lnTo>
                  <a:lnTo>
                    <a:pt x="0" y="55"/>
                  </a:lnTo>
                  <a:lnTo>
                    <a:pt x="0" y="55"/>
                  </a:lnTo>
                  <a:lnTo>
                    <a:pt x="0" y="55"/>
                  </a:lnTo>
                  <a:lnTo>
                    <a:pt x="0" y="55"/>
                  </a:lnTo>
                  <a:lnTo>
                    <a:pt x="0" y="55"/>
                  </a:lnTo>
                  <a:lnTo>
                    <a:pt x="0" y="53"/>
                  </a:lnTo>
                  <a:lnTo>
                    <a:pt x="0" y="53"/>
                  </a:lnTo>
                  <a:lnTo>
                    <a:pt x="7" y="62"/>
                  </a:lnTo>
                  <a:lnTo>
                    <a:pt x="14" y="67"/>
                  </a:lnTo>
                  <a:lnTo>
                    <a:pt x="23" y="73"/>
                  </a:lnTo>
                  <a:lnTo>
                    <a:pt x="33" y="76"/>
                  </a:lnTo>
                  <a:lnTo>
                    <a:pt x="43" y="78"/>
                  </a:lnTo>
                  <a:lnTo>
                    <a:pt x="54" y="76"/>
                  </a:lnTo>
                  <a:lnTo>
                    <a:pt x="64" y="73"/>
                  </a:lnTo>
                  <a:lnTo>
                    <a:pt x="73" y="67"/>
                  </a:lnTo>
                  <a:lnTo>
                    <a:pt x="80" y="62"/>
                  </a:lnTo>
                  <a:lnTo>
                    <a:pt x="87" y="53"/>
                  </a:lnTo>
                  <a:lnTo>
                    <a:pt x="92" y="44"/>
                  </a:lnTo>
                  <a:lnTo>
                    <a:pt x="95" y="34"/>
                  </a:lnTo>
                  <a:lnTo>
                    <a:pt x="96"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3" name="Freeform 2003"/>
            <p:cNvSpPr>
              <a:spLocks/>
            </p:cNvSpPr>
            <p:nvPr/>
          </p:nvSpPr>
          <p:spPr bwMode="auto">
            <a:xfrm>
              <a:off x="3814" y="2546"/>
              <a:ext cx="96" cy="78"/>
            </a:xfrm>
            <a:custGeom>
              <a:avLst/>
              <a:gdLst>
                <a:gd name="T0" fmla="*/ 96 w 96"/>
                <a:gd name="T1" fmla="*/ 24 h 78"/>
                <a:gd name="T2" fmla="*/ 95 w 96"/>
                <a:gd name="T3" fmla="*/ 14 h 78"/>
                <a:gd name="T4" fmla="*/ 92 w 96"/>
                <a:gd name="T5" fmla="*/ 4 h 78"/>
                <a:gd name="T6" fmla="*/ 90 w 96"/>
                <a:gd name="T7" fmla="*/ 0 h 78"/>
                <a:gd name="T8" fmla="*/ 90 w 96"/>
                <a:gd name="T9" fmla="*/ 0 h 78"/>
                <a:gd name="T10" fmla="*/ 90 w 96"/>
                <a:gd name="T11" fmla="*/ 0 h 78"/>
                <a:gd name="T12" fmla="*/ 89 w 96"/>
                <a:gd name="T13" fmla="*/ 0 h 78"/>
                <a:gd name="T14" fmla="*/ 89 w 96"/>
                <a:gd name="T15" fmla="*/ 0 h 78"/>
                <a:gd name="T16" fmla="*/ 89 w 96"/>
                <a:gd name="T17" fmla="*/ 0 h 78"/>
                <a:gd name="T18" fmla="*/ 89 w 96"/>
                <a:gd name="T19" fmla="*/ 0 h 78"/>
                <a:gd name="T20" fmla="*/ 89 w 96"/>
                <a:gd name="T21" fmla="*/ 0 h 78"/>
                <a:gd name="T22" fmla="*/ 89 w 96"/>
                <a:gd name="T23" fmla="*/ 0 h 78"/>
                <a:gd name="T24" fmla="*/ 92 w 96"/>
                <a:gd name="T25" fmla="*/ 4 h 78"/>
                <a:gd name="T26" fmla="*/ 95 w 96"/>
                <a:gd name="T27" fmla="*/ 14 h 78"/>
                <a:gd name="T28" fmla="*/ 96 w 96"/>
                <a:gd name="T29" fmla="*/ 24 h 78"/>
                <a:gd name="T30" fmla="*/ 96 w 96"/>
                <a:gd name="T31" fmla="*/ 24 h 78"/>
                <a:gd name="T32" fmla="*/ 95 w 96"/>
                <a:gd name="T33" fmla="*/ 34 h 78"/>
                <a:gd name="T34" fmla="*/ 92 w 96"/>
                <a:gd name="T35" fmla="*/ 44 h 78"/>
                <a:gd name="T36" fmla="*/ 87 w 96"/>
                <a:gd name="T37" fmla="*/ 53 h 78"/>
                <a:gd name="T38" fmla="*/ 80 w 96"/>
                <a:gd name="T39" fmla="*/ 62 h 78"/>
                <a:gd name="T40" fmla="*/ 73 w 96"/>
                <a:gd name="T41" fmla="*/ 67 h 78"/>
                <a:gd name="T42" fmla="*/ 64 w 96"/>
                <a:gd name="T43" fmla="*/ 73 h 78"/>
                <a:gd name="T44" fmla="*/ 54 w 96"/>
                <a:gd name="T45" fmla="*/ 76 h 78"/>
                <a:gd name="T46" fmla="*/ 43 w 96"/>
                <a:gd name="T47" fmla="*/ 78 h 78"/>
                <a:gd name="T48" fmla="*/ 33 w 96"/>
                <a:gd name="T49" fmla="*/ 76 h 78"/>
                <a:gd name="T50" fmla="*/ 23 w 96"/>
                <a:gd name="T51" fmla="*/ 73 h 78"/>
                <a:gd name="T52" fmla="*/ 14 w 96"/>
                <a:gd name="T53" fmla="*/ 67 h 78"/>
                <a:gd name="T54" fmla="*/ 7 w 96"/>
                <a:gd name="T55" fmla="*/ 62 h 78"/>
                <a:gd name="T56" fmla="*/ 0 w 96"/>
                <a:gd name="T57" fmla="*/ 53 h 78"/>
                <a:gd name="T58" fmla="*/ 0 w 96"/>
                <a:gd name="T59" fmla="*/ 53 h 78"/>
                <a:gd name="T60" fmla="*/ 0 w 96"/>
                <a:gd name="T61" fmla="*/ 53 h 78"/>
                <a:gd name="T62" fmla="*/ 0 w 96"/>
                <a:gd name="T63" fmla="*/ 53 h 78"/>
                <a:gd name="T64" fmla="*/ 0 w 96"/>
                <a:gd name="T65" fmla="*/ 53 h 78"/>
                <a:gd name="T66" fmla="*/ 0 w 96"/>
                <a:gd name="T67" fmla="*/ 53 h 78"/>
                <a:gd name="T68" fmla="*/ 0 w 96"/>
                <a:gd name="T69" fmla="*/ 53 h 78"/>
                <a:gd name="T70" fmla="*/ 0 w 96"/>
                <a:gd name="T71" fmla="*/ 53 h 78"/>
                <a:gd name="T72" fmla="*/ 0 w 96"/>
                <a:gd name="T73" fmla="*/ 53 h 78"/>
                <a:gd name="T74" fmla="*/ 0 w 96"/>
                <a:gd name="T75" fmla="*/ 53 h 78"/>
                <a:gd name="T76" fmla="*/ 7 w 96"/>
                <a:gd name="T77" fmla="*/ 62 h 78"/>
                <a:gd name="T78" fmla="*/ 14 w 96"/>
                <a:gd name="T79" fmla="*/ 67 h 78"/>
                <a:gd name="T80" fmla="*/ 23 w 96"/>
                <a:gd name="T81" fmla="*/ 72 h 78"/>
                <a:gd name="T82" fmla="*/ 33 w 96"/>
                <a:gd name="T83" fmla="*/ 75 h 78"/>
                <a:gd name="T84" fmla="*/ 43 w 96"/>
                <a:gd name="T85" fmla="*/ 76 h 78"/>
                <a:gd name="T86" fmla="*/ 54 w 96"/>
                <a:gd name="T87" fmla="*/ 75 h 78"/>
                <a:gd name="T88" fmla="*/ 63 w 96"/>
                <a:gd name="T89" fmla="*/ 72 h 78"/>
                <a:gd name="T90" fmla="*/ 73 w 96"/>
                <a:gd name="T91" fmla="*/ 67 h 78"/>
                <a:gd name="T92" fmla="*/ 80 w 96"/>
                <a:gd name="T93" fmla="*/ 62 h 78"/>
                <a:gd name="T94" fmla="*/ 86 w 96"/>
                <a:gd name="T95" fmla="*/ 53 h 78"/>
                <a:gd name="T96" fmla="*/ 92 w 96"/>
                <a:gd name="T97" fmla="*/ 44 h 78"/>
                <a:gd name="T98" fmla="*/ 95 w 96"/>
                <a:gd name="T99" fmla="*/ 34 h 78"/>
                <a:gd name="T100" fmla="*/ 96 w 96"/>
                <a:gd name="T101" fmla="*/ 24 h 78"/>
                <a:gd name="T102" fmla="*/ 96 w 96"/>
                <a:gd name="T10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8">
                  <a:moveTo>
                    <a:pt x="96" y="24"/>
                  </a:moveTo>
                  <a:lnTo>
                    <a:pt x="95" y="14"/>
                  </a:lnTo>
                  <a:lnTo>
                    <a:pt x="92" y="4"/>
                  </a:lnTo>
                  <a:lnTo>
                    <a:pt x="90" y="0"/>
                  </a:lnTo>
                  <a:lnTo>
                    <a:pt x="90" y="0"/>
                  </a:lnTo>
                  <a:lnTo>
                    <a:pt x="90" y="0"/>
                  </a:lnTo>
                  <a:lnTo>
                    <a:pt x="89" y="0"/>
                  </a:lnTo>
                  <a:lnTo>
                    <a:pt x="89" y="0"/>
                  </a:lnTo>
                  <a:lnTo>
                    <a:pt x="89" y="0"/>
                  </a:lnTo>
                  <a:lnTo>
                    <a:pt x="89" y="0"/>
                  </a:lnTo>
                  <a:lnTo>
                    <a:pt x="89" y="0"/>
                  </a:lnTo>
                  <a:lnTo>
                    <a:pt x="89" y="0"/>
                  </a:lnTo>
                  <a:lnTo>
                    <a:pt x="92" y="4"/>
                  </a:lnTo>
                  <a:lnTo>
                    <a:pt x="95" y="14"/>
                  </a:lnTo>
                  <a:lnTo>
                    <a:pt x="96" y="24"/>
                  </a:lnTo>
                  <a:lnTo>
                    <a:pt x="96" y="24"/>
                  </a:lnTo>
                  <a:lnTo>
                    <a:pt x="95" y="34"/>
                  </a:lnTo>
                  <a:lnTo>
                    <a:pt x="92" y="44"/>
                  </a:lnTo>
                  <a:lnTo>
                    <a:pt x="87" y="53"/>
                  </a:lnTo>
                  <a:lnTo>
                    <a:pt x="80" y="62"/>
                  </a:lnTo>
                  <a:lnTo>
                    <a:pt x="73" y="67"/>
                  </a:lnTo>
                  <a:lnTo>
                    <a:pt x="64" y="73"/>
                  </a:lnTo>
                  <a:lnTo>
                    <a:pt x="54" y="76"/>
                  </a:lnTo>
                  <a:lnTo>
                    <a:pt x="43" y="78"/>
                  </a:lnTo>
                  <a:lnTo>
                    <a:pt x="33" y="76"/>
                  </a:lnTo>
                  <a:lnTo>
                    <a:pt x="23" y="73"/>
                  </a:lnTo>
                  <a:lnTo>
                    <a:pt x="14" y="67"/>
                  </a:lnTo>
                  <a:lnTo>
                    <a:pt x="7" y="62"/>
                  </a:lnTo>
                  <a:lnTo>
                    <a:pt x="0" y="53"/>
                  </a:lnTo>
                  <a:lnTo>
                    <a:pt x="0" y="53"/>
                  </a:lnTo>
                  <a:lnTo>
                    <a:pt x="0" y="53"/>
                  </a:lnTo>
                  <a:lnTo>
                    <a:pt x="0" y="53"/>
                  </a:lnTo>
                  <a:lnTo>
                    <a:pt x="0" y="53"/>
                  </a:lnTo>
                  <a:lnTo>
                    <a:pt x="0" y="53"/>
                  </a:lnTo>
                  <a:lnTo>
                    <a:pt x="0" y="53"/>
                  </a:lnTo>
                  <a:lnTo>
                    <a:pt x="0" y="53"/>
                  </a:lnTo>
                  <a:lnTo>
                    <a:pt x="0" y="53"/>
                  </a:lnTo>
                  <a:lnTo>
                    <a:pt x="0" y="53"/>
                  </a:lnTo>
                  <a:lnTo>
                    <a:pt x="7" y="62"/>
                  </a:lnTo>
                  <a:lnTo>
                    <a:pt x="14" y="67"/>
                  </a:lnTo>
                  <a:lnTo>
                    <a:pt x="23" y="72"/>
                  </a:lnTo>
                  <a:lnTo>
                    <a:pt x="33" y="75"/>
                  </a:lnTo>
                  <a:lnTo>
                    <a:pt x="43" y="76"/>
                  </a:lnTo>
                  <a:lnTo>
                    <a:pt x="54" y="75"/>
                  </a:lnTo>
                  <a:lnTo>
                    <a:pt x="63" y="72"/>
                  </a:lnTo>
                  <a:lnTo>
                    <a:pt x="73" y="67"/>
                  </a:lnTo>
                  <a:lnTo>
                    <a:pt x="80" y="62"/>
                  </a:lnTo>
                  <a:lnTo>
                    <a:pt x="86" y="53"/>
                  </a:lnTo>
                  <a:lnTo>
                    <a:pt x="92" y="44"/>
                  </a:lnTo>
                  <a:lnTo>
                    <a:pt x="95" y="34"/>
                  </a:lnTo>
                  <a:lnTo>
                    <a:pt x="96"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4" name="Freeform 2004"/>
            <p:cNvSpPr>
              <a:spLocks/>
            </p:cNvSpPr>
            <p:nvPr/>
          </p:nvSpPr>
          <p:spPr bwMode="auto">
            <a:xfrm>
              <a:off x="3814" y="2546"/>
              <a:ext cx="96" cy="76"/>
            </a:xfrm>
            <a:custGeom>
              <a:avLst/>
              <a:gdLst>
                <a:gd name="T0" fmla="*/ 96 w 96"/>
                <a:gd name="T1" fmla="*/ 24 h 76"/>
                <a:gd name="T2" fmla="*/ 95 w 96"/>
                <a:gd name="T3" fmla="*/ 14 h 76"/>
                <a:gd name="T4" fmla="*/ 92 w 96"/>
                <a:gd name="T5" fmla="*/ 4 h 76"/>
                <a:gd name="T6" fmla="*/ 89 w 96"/>
                <a:gd name="T7" fmla="*/ 0 h 76"/>
                <a:gd name="T8" fmla="*/ 89 w 96"/>
                <a:gd name="T9" fmla="*/ 0 h 76"/>
                <a:gd name="T10" fmla="*/ 89 w 96"/>
                <a:gd name="T11" fmla="*/ 0 h 76"/>
                <a:gd name="T12" fmla="*/ 89 w 96"/>
                <a:gd name="T13" fmla="*/ 0 h 76"/>
                <a:gd name="T14" fmla="*/ 89 w 96"/>
                <a:gd name="T15" fmla="*/ 0 h 76"/>
                <a:gd name="T16" fmla="*/ 89 w 96"/>
                <a:gd name="T17" fmla="*/ 0 h 76"/>
                <a:gd name="T18" fmla="*/ 89 w 96"/>
                <a:gd name="T19" fmla="*/ 0 h 76"/>
                <a:gd name="T20" fmla="*/ 89 w 96"/>
                <a:gd name="T21" fmla="*/ 0 h 76"/>
                <a:gd name="T22" fmla="*/ 89 w 96"/>
                <a:gd name="T23" fmla="*/ 0 h 76"/>
                <a:gd name="T24" fmla="*/ 90 w 96"/>
                <a:gd name="T25" fmla="*/ 4 h 76"/>
                <a:gd name="T26" fmla="*/ 93 w 96"/>
                <a:gd name="T27" fmla="*/ 14 h 76"/>
                <a:gd name="T28" fmla="*/ 95 w 96"/>
                <a:gd name="T29" fmla="*/ 24 h 76"/>
                <a:gd name="T30" fmla="*/ 96 w 96"/>
                <a:gd name="T31" fmla="*/ 24 h 76"/>
                <a:gd name="T32" fmla="*/ 95 w 96"/>
                <a:gd name="T33" fmla="*/ 34 h 76"/>
                <a:gd name="T34" fmla="*/ 92 w 96"/>
                <a:gd name="T35" fmla="*/ 44 h 76"/>
                <a:gd name="T36" fmla="*/ 86 w 96"/>
                <a:gd name="T37" fmla="*/ 53 h 76"/>
                <a:gd name="T38" fmla="*/ 80 w 96"/>
                <a:gd name="T39" fmla="*/ 62 h 76"/>
                <a:gd name="T40" fmla="*/ 73 w 96"/>
                <a:gd name="T41" fmla="*/ 67 h 76"/>
                <a:gd name="T42" fmla="*/ 63 w 96"/>
                <a:gd name="T43" fmla="*/ 72 h 76"/>
                <a:gd name="T44" fmla="*/ 54 w 96"/>
                <a:gd name="T45" fmla="*/ 75 h 76"/>
                <a:gd name="T46" fmla="*/ 43 w 96"/>
                <a:gd name="T47" fmla="*/ 76 h 76"/>
                <a:gd name="T48" fmla="*/ 33 w 96"/>
                <a:gd name="T49" fmla="*/ 75 h 76"/>
                <a:gd name="T50" fmla="*/ 23 w 96"/>
                <a:gd name="T51" fmla="*/ 72 h 76"/>
                <a:gd name="T52" fmla="*/ 14 w 96"/>
                <a:gd name="T53" fmla="*/ 67 h 76"/>
                <a:gd name="T54" fmla="*/ 7 w 96"/>
                <a:gd name="T55" fmla="*/ 62 h 76"/>
                <a:gd name="T56" fmla="*/ 0 w 96"/>
                <a:gd name="T57" fmla="*/ 53 h 76"/>
                <a:gd name="T58" fmla="*/ 0 w 96"/>
                <a:gd name="T59" fmla="*/ 53 h 76"/>
                <a:gd name="T60" fmla="*/ 0 w 96"/>
                <a:gd name="T61" fmla="*/ 53 h 76"/>
                <a:gd name="T62" fmla="*/ 0 w 96"/>
                <a:gd name="T63" fmla="*/ 53 h 76"/>
                <a:gd name="T64" fmla="*/ 0 w 96"/>
                <a:gd name="T65" fmla="*/ 53 h 76"/>
                <a:gd name="T66" fmla="*/ 0 w 96"/>
                <a:gd name="T67" fmla="*/ 52 h 76"/>
                <a:gd name="T68" fmla="*/ 0 w 96"/>
                <a:gd name="T69" fmla="*/ 52 h 76"/>
                <a:gd name="T70" fmla="*/ 0 w 96"/>
                <a:gd name="T71" fmla="*/ 52 h 76"/>
                <a:gd name="T72" fmla="*/ 0 w 96"/>
                <a:gd name="T73" fmla="*/ 52 h 76"/>
                <a:gd name="T74" fmla="*/ 0 w 96"/>
                <a:gd name="T75" fmla="*/ 52 h 76"/>
                <a:gd name="T76" fmla="*/ 1 w 96"/>
                <a:gd name="T77" fmla="*/ 53 h 76"/>
                <a:gd name="T78" fmla="*/ 7 w 96"/>
                <a:gd name="T79" fmla="*/ 60 h 76"/>
                <a:gd name="T80" fmla="*/ 14 w 96"/>
                <a:gd name="T81" fmla="*/ 67 h 76"/>
                <a:gd name="T82" fmla="*/ 23 w 96"/>
                <a:gd name="T83" fmla="*/ 72 h 76"/>
                <a:gd name="T84" fmla="*/ 33 w 96"/>
                <a:gd name="T85" fmla="*/ 75 h 76"/>
                <a:gd name="T86" fmla="*/ 43 w 96"/>
                <a:gd name="T87" fmla="*/ 76 h 76"/>
                <a:gd name="T88" fmla="*/ 54 w 96"/>
                <a:gd name="T89" fmla="*/ 75 h 76"/>
                <a:gd name="T90" fmla="*/ 63 w 96"/>
                <a:gd name="T91" fmla="*/ 72 h 76"/>
                <a:gd name="T92" fmla="*/ 72 w 96"/>
                <a:gd name="T93" fmla="*/ 67 h 76"/>
                <a:gd name="T94" fmla="*/ 80 w 96"/>
                <a:gd name="T95" fmla="*/ 60 h 76"/>
                <a:gd name="T96" fmla="*/ 86 w 96"/>
                <a:gd name="T97" fmla="*/ 53 h 76"/>
                <a:gd name="T98" fmla="*/ 90 w 96"/>
                <a:gd name="T99" fmla="*/ 44 h 76"/>
                <a:gd name="T100" fmla="*/ 93 w 96"/>
                <a:gd name="T101" fmla="*/ 34 h 76"/>
                <a:gd name="T102" fmla="*/ 95 w 96"/>
                <a:gd name="T103" fmla="*/ 24 h 76"/>
                <a:gd name="T104" fmla="*/ 96 w 96"/>
                <a:gd name="T10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76">
                  <a:moveTo>
                    <a:pt x="96" y="24"/>
                  </a:moveTo>
                  <a:lnTo>
                    <a:pt x="95" y="14"/>
                  </a:lnTo>
                  <a:lnTo>
                    <a:pt x="92" y="4"/>
                  </a:lnTo>
                  <a:lnTo>
                    <a:pt x="89" y="0"/>
                  </a:lnTo>
                  <a:lnTo>
                    <a:pt x="89" y="0"/>
                  </a:lnTo>
                  <a:lnTo>
                    <a:pt x="89" y="0"/>
                  </a:lnTo>
                  <a:lnTo>
                    <a:pt x="89" y="0"/>
                  </a:lnTo>
                  <a:lnTo>
                    <a:pt x="89" y="0"/>
                  </a:lnTo>
                  <a:lnTo>
                    <a:pt x="89" y="0"/>
                  </a:lnTo>
                  <a:lnTo>
                    <a:pt x="89" y="0"/>
                  </a:lnTo>
                  <a:lnTo>
                    <a:pt x="89" y="0"/>
                  </a:lnTo>
                  <a:lnTo>
                    <a:pt x="89" y="0"/>
                  </a:lnTo>
                  <a:lnTo>
                    <a:pt x="90" y="4"/>
                  </a:lnTo>
                  <a:lnTo>
                    <a:pt x="93" y="14"/>
                  </a:lnTo>
                  <a:lnTo>
                    <a:pt x="95" y="24"/>
                  </a:lnTo>
                  <a:lnTo>
                    <a:pt x="96" y="24"/>
                  </a:lnTo>
                  <a:lnTo>
                    <a:pt x="95" y="34"/>
                  </a:lnTo>
                  <a:lnTo>
                    <a:pt x="92" y="44"/>
                  </a:lnTo>
                  <a:lnTo>
                    <a:pt x="86" y="53"/>
                  </a:lnTo>
                  <a:lnTo>
                    <a:pt x="80" y="62"/>
                  </a:lnTo>
                  <a:lnTo>
                    <a:pt x="73" y="67"/>
                  </a:lnTo>
                  <a:lnTo>
                    <a:pt x="63" y="72"/>
                  </a:lnTo>
                  <a:lnTo>
                    <a:pt x="54" y="75"/>
                  </a:lnTo>
                  <a:lnTo>
                    <a:pt x="43" y="76"/>
                  </a:lnTo>
                  <a:lnTo>
                    <a:pt x="33" y="75"/>
                  </a:lnTo>
                  <a:lnTo>
                    <a:pt x="23" y="72"/>
                  </a:lnTo>
                  <a:lnTo>
                    <a:pt x="14" y="67"/>
                  </a:lnTo>
                  <a:lnTo>
                    <a:pt x="7" y="62"/>
                  </a:lnTo>
                  <a:lnTo>
                    <a:pt x="0" y="53"/>
                  </a:lnTo>
                  <a:lnTo>
                    <a:pt x="0" y="53"/>
                  </a:lnTo>
                  <a:lnTo>
                    <a:pt x="0" y="53"/>
                  </a:lnTo>
                  <a:lnTo>
                    <a:pt x="0" y="53"/>
                  </a:lnTo>
                  <a:lnTo>
                    <a:pt x="0" y="53"/>
                  </a:lnTo>
                  <a:lnTo>
                    <a:pt x="0" y="52"/>
                  </a:lnTo>
                  <a:lnTo>
                    <a:pt x="0" y="52"/>
                  </a:lnTo>
                  <a:lnTo>
                    <a:pt x="0" y="52"/>
                  </a:lnTo>
                  <a:lnTo>
                    <a:pt x="0" y="52"/>
                  </a:lnTo>
                  <a:lnTo>
                    <a:pt x="0" y="52"/>
                  </a:lnTo>
                  <a:lnTo>
                    <a:pt x="1" y="53"/>
                  </a:lnTo>
                  <a:lnTo>
                    <a:pt x="7" y="60"/>
                  </a:lnTo>
                  <a:lnTo>
                    <a:pt x="14" y="67"/>
                  </a:lnTo>
                  <a:lnTo>
                    <a:pt x="23" y="72"/>
                  </a:lnTo>
                  <a:lnTo>
                    <a:pt x="33" y="75"/>
                  </a:lnTo>
                  <a:lnTo>
                    <a:pt x="43" y="76"/>
                  </a:lnTo>
                  <a:lnTo>
                    <a:pt x="54" y="75"/>
                  </a:lnTo>
                  <a:lnTo>
                    <a:pt x="63" y="72"/>
                  </a:lnTo>
                  <a:lnTo>
                    <a:pt x="72" y="67"/>
                  </a:lnTo>
                  <a:lnTo>
                    <a:pt x="80" y="60"/>
                  </a:lnTo>
                  <a:lnTo>
                    <a:pt x="86" y="53"/>
                  </a:lnTo>
                  <a:lnTo>
                    <a:pt x="90" y="44"/>
                  </a:lnTo>
                  <a:lnTo>
                    <a:pt x="93" y="34"/>
                  </a:lnTo>
                  <a:lnTo>
                    <a:pt x="95" y="24"/>
                  </a:lnTo>
                  <a:lnTo>
                    <a:pt x="96" y="2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5" name="Freeform 2005"/>
            <p:cNvSpPr>
              <a:spLocks/>
            </p:cNvSpPr>
            <p:nvPr/>
          </p:nvSpPr>
          <p:spPr bwMode="auto">
            <a:xfrm>
              <a:off x="3814" y="2544"/>
              <a:ext cx="95" cy="78"/>
            </a:xfrm>
            <a:custGeom>
              <a:avLst/>
              <a:gdLst>
                <a:gd name="T0" fmla="*/ 95 w 95"/>
                <a:gd name="T1" fmla="*/ 26 h 78"/>
                <a:gd name="T2" fmla="*/ 93 w 95"/>
                <a:gd name="T3" fmla="*/ 16 h 78"/>
                <a:gd name="T4" fmla="*/ 90 w 95"/>
                <a:gd name="T5" fmla="*/ 6 h 78"/>
                <a:gd name="T6" fmla="*/ 89 w 95"/>
                <a:gd name="T7" fmla="*/ 2 h 78"/>
                <a:gd name="T8" fmla="*/ 89 w 95"/>
                <a:gd name="T9" fmla="*/ 2 h 78"/>
                <a:gd name="T10" fmla="*/ 87 w 95"/>
                <a:gd name="T11" fmla="*/ 2 h 78"/>
                <a:gd name="T12" fmla="*/ 87 w 95"/>
                <a:gd name="T13" fmla="*/ 2 h 78"/>
                <a:gd name="T14" fmla="*/ 87 w 95"/>
                <a:gd name="T15" fmla="*/ 2 h 78"/>
                <a:gd name="T16" fmla="*/ 87 w 95"/>
                <a:gd name="T17" fmla="*/ 2 h 78"/>
                <a:gd name="T18" fmla="*/ 87 w 95"/>
                <a:gd name="T19" fmla="*/ 0 h 78"/>
                <a:gd name="T20" fmla="*/ 87 w 95"/>
                <a:gd name="T21" fmla="*/ 0 h 78"/>
                <a:gd name="T22" fmla="*/ 87 w 95"/>
                <a:gd name="T23" fmla="*/ 0 h 78"/>
                <a:gd name="T24" fmla="*/ 90 w 95"/>
                <a:gd name="T25" fmla="*/ 6 h 78"/>
                <a:gd name="T26" fmla="*/ 93 w 95"/>
                <a:gd name="T27" fmla="*/ 16 h 78"/>
                <a:gd name="T28" fmla="*/ 95 w 95"/>
                <a:gd name="T29" fmla="*/ 26 h 78"/>
                <a:gd name="T30" fmla="*/ 95 w 95"/>
                <a:gd name="T31" fmla="*/ 26 h 78"/>
                <a:gd name="T32" fmla="*/ 93 w 95"/>
                <a:gd name="T33" fmla="*/ 36 h 78"/>
                <a:gd name="T34" fmla="*/ 90 w 95"/>
                <a:gd name="T35" fmla="*/ 46 h 78"/>
                <a:gd name="T36" fmla="*/ 86 w 95"/>
                <a:gd name="T37" fmla="*/ 55 h 78"/>
                <a:gd name="T38" fmla="*/ 80 w 95"/>
                <a:gd name="T39" fmla="*/ 62 h 78"/>
                <a:gd name="T40" fmla="*/ 72 w 95"/>
                <a:gd name="T41" fmla="*/ 69 h 78"/>
                <a:gd name="T42" fmla="*/ 63 w 95"/>
                <a:gd name="T43" fmla="*/ 74 h 78"/>
                <a:gd name="T44" fmla="*/ 54 w 95"/>
                <a:gd name="T45" fmla="*/ 77 h 78"/>
                <a:gd name="T46" fmla="*/ 43 w 95"/>
                <a:gd name="T47" fmla="*/ 78 h 78"/>
                <a:gd name="T48" fmla="*/ 33 w 95"/>
                <a:gd name="T49" fmla="*/ 77 h 78"/>
                <a:gd name="T50" fmla="*/ 23 w 95"/>
                <a:gd name="T51" fmla="*/ 74 h 78"/>
                <a:gd name="T52" fmla="*/ 14 w 95"/>
                <a:gd name="T53" fmla="*/ 69 h 78"/>
                <a:gd name="T54" fmla="*/ 7 w 95"/>
                <a:gd name="T55" fmla="*/ 62 h 78"/>
                <a:gd name="T56" fmla="*/ 1 w 95"/>
                <a:gd name="T57" fmla="*/ 55 h 78"/>
                <a:gd name="T58" fmla="*/ 0 w 95"/>
                <a:gd name="T59" fmla="*/ 54 h 78"/>
                <a:gd name="T60" fmla="*/ 0 w 95"/>
                <a:gd name="T61" fmla="*/ 54 h 78"/>
                <a:gd name="T62" fmla="*/ 0 w 95"/>
                <a:gd name="T63" fmla="*/ 54 h 78"/>
                <a:gd name="T64" fmla="*/ 0 w 95"/>
                <a:gd name="T65" fmla="*/ 54 h 78"/>
                <a:gd name="T66" fmla="*/ 0 w 95"/>
                <a:gd name="T67" fmla="*/ 54 h 78"/>
                <a:gd name="T68" fmla="*/ 0 w 95"/>
                <a:gd name="T69" fmla="*/ 54 h 78"/>
                <a:gd name="T70" fmla="*/ 0 w 95"/>
                <a:gd name="T71" fmla="*/ 54 h 78"/>
                <a:gd name="T72" fmla="*/ 0 w 95"/>
                <a:gd name="T73" fmla="*/ 54 h 78"/>
                <a:gd name="T74" fmla="*/ 0 w 95"/>
                <a:gd name="T75" fmla="*/ 54 h 78"/>
                <a:gd name="T76" fmla="*/ 1 w 95"/>
                <a:gd name="T77" fmla="*/ 55 h 78"/>
                <a:gd name="T78" fmla="*/ 7 w 95"/>
                <a:gd name="T79" fmla="*/ 62 h 78"/>
                <a:gd name="T80" fmla="*/ 15 w 95"/>
                <a:gd name="T81" fmla="*/ 68 h 78"/>
                <a:gd name="T82" fmla="*/ 24 w 95"/>
                <a:gd name="T83" fmla="*/ 74 h 78"/>
                <a:gd name="T84" fmla="*/ 33 w 95"/>
                <a:gd name="T85" fmla="*/ 77 h 78"/>
                <a:gd name="T86" fmla="*/ 43 w 95"/>
                <a:gd name="T87" fmla="*/ 77 h 78"/>
                <a:gd name="T88" fmla="*/ 54 w 95"/>
                <a:gd name="T89" fmla="*/ 77 h 78"/>
                <a:gd name="T90" fmla="*/ 63 w 95"/>
                <a:gd name="T91" fmla="*/ 74 h 78"/>
                <a:gd name="T92" fmla="*/ 72 w 95"/>
                <a:gd name="T93" fmla="*/ 68 h 78"/>
                <a:gd name="T94" fmla="*/ 79 w 95"/>
                <a:gd name="T95" fmla="*/ 62 h 78"/>
                <a:gd name="T96" fmla="*/ 86 w 95"/>
                <a:gd name="T97" fmla="*/ 55 h 78"/>
                <a:gd name="T98" fmla="*/ 90 w 95"/>
                <a:gd name="T99" fmla="*/ 46 h 78"/>
                <a:gd name="T100" fmla="*/ 93 w 95"/>
                <a:gd name="T101" fmla="*/ 36 h 78"/>
                <a:gd name="T102" fmla="*/ 95 w 95"/>
                <a:gd name="T103" fmla="*/ 26 h 78"/>
                <a:gd name="T104" fmla="*/ 95 w 95"/>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8">
                  <a:moveTo>
                    <a:pt x="95" y="26"/>
                  </a:moveTo>
                  <a:lnTo>
                    <a:pt x="93" y="16"/>
                  </a:lnTo>
                  <a:lnTo>
                    <a:pt x="90" y="6"/>
                  </a:lnTo>
                  <a:lnTo>
                    <a:pt x="89" y="2"/>
                  </a:lnTo>
                  <a:lnTo>
                    <a:pt x="89" y="2"/>
                  </a:lnTo>
                  <a:lnTo>
                    <a:pt x="87" y="2"/>
                  </a:lnTo>
                  <a:lnTo>
                    <a:pt x="87" y="2"/>
                  </a:lnTo>
                  <a:lnTo>
                    <a:pt x="87" y="2"/>
                  </a:lnTo>
                  <a:lnTo>
                    <a:pt x="87" y="2"/>
                  </a:lnTo>
                  <a:lnTo>
                    <a:pt x="87" y="0"/>
                  </a:lnTo>
                  <a:lnTo>
                    <a:pt x="87" y="0"/>
                  </a:lnTo>
                  <a:lnTo>
                    <a:pt x="87" y="0"/>
                  </a:lnTo>
                  <a:lnTo>
                    <a:pt x="90" y="6"/>
                  </a:lnTo>
                  <a:lnTo>
                    <a:pt x="93" y="16"/>
                  </a:lnTo>
                  <a:lnTo>
                    <a:pt x="95" y="26"/>
                  </a:lnTo>
                  <a:lnTo>
                    <a:pt x="95" y="26"/>
                  </a:lnTo>
                  <a:lnTo>
                    <a:pt x="93" y="36"/>
                  </a:lnTo>
                  <a:lnTo>
                    <a:pt x="90" y="46"/>
                  </a:lnTo>
                  <a:lnTo>
                    <a:pt x="86" y="55"/>
                  </a:lnTo>
                  <a:lnTo>
                    <a:pt x="80" y="62"/>
                  </a:lnTo>
                  <a:lnTo>
                    <a:pt x="72" y="69"/>
                  </a:lnTo>
                  <a:lnTo>
                    <a:pt x="63" y="74"/>
                  </a:lnTo>
                  <a:lnTo>
                    <a:pt x="54" y="77"/>
                  </a:lnTo>
                  <a:lnTo>
                    <a:pt x="43" y="78"/>
                  </a:lnTo>
                  <a:lnTo>
                    <a:pt x="33" y="77"/>
                  </a:lnTo>
                  <a:lnTo>
                    <a:pt x="23" y="74"/>
                  </a:lnTo>
                  <a:lnTo>
                    <a:pt x="14" y="69"/>
                  </a:lnTo>
                  <a:lnTo>
                    <a:pt x="7" y="62"/>
                  </a:lnTo>
                  <a:lnTo>
                    <a:pt x="1" y="55"/>
                  </a:lnTo>
                  <a:lnTo>
                    <a:pt x="0" y="54"/>
                  </a:lnTo>
                  <a:lnTo>
                    <a:pt x="0" y="54"/>
                  </a:lnTo>
                  <a:lnTo>
                    <a:pt x="0" y="54"/>
                  </a:lnTo>
                  <a:lnTo>
                    <a:pt x="0" y="54"/>
                  </a:lnTo>
                  <a:lnTo>
                    <a:pt x="0" y="54"/>
                  </a:lnTo>
                  <a:lnTo>
                    <a:pt x="0" y="54"/>
                  </a:lnTo>
                  <a:lnTo>
                    <a:pt x="0" y="54"/>
                  </a:lnTo>
                  <a:lnTo>
                    <a:pt x="0" y="54"/>
                  </a:lnTo>
                  <a:lnTo>
                    <a:pt x="0" y="54"/>
                  </a:lnTo>
                  <a:lnTo>
                    <a:pt x="1" y="55"/>
                  </a:lnTo>
                  <a:lnTo>
                    <a:pt x="7" y="62"/>
                  </a:lnTo>
                  <a:lnTo>
                    <a:pt x="15" y="68"/>
                  </a:lnTo>
                  <a:lnTo>
                    <a:pt x="24" y="74"/>
                  </a:lnTo>
                  <a:lnTo>
                    <a:pt x="33" y="77"/>
                  </a:lnTo>
                  <a:lnTo>
                    <a:pt x="43" y="77"/>
                  </a:lnTo>
                  <a:lnTo>
                    <a:pt x="54" y="77"/>
                  </a:lnTo>
                  <a:lnTo>
                    <a:pt x="63" y="74"/>
                  </a:lnTo>
                  <a:lnTo>
                    <a:pt x="72" y="68"/>
                  </a:lnTo>
                  <a:lnTo>
                    <a:pt x="79" y="62"/>
                  </a:lnTo>
                  <a:lnTo>
                    <a:pt x="86" y="55"/>
                  </a:lnTo>
                  <a:lnTo>
                    <a:pt x="90" y="46"/>
                  </a:lnTo>
                  <a:lnTo>
                    <a:pt x="93" y="36"/>
                  </a:lnTo>
                  <a:lnTo>
                    <a:pt x="95" y="26"/>
                  </a:lnTo>
                  <a:lnTo>
                    <a:pt x="95"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6" name="Freeform 2006"/>
            <p:cNvSpPr>
              <a:spLocks/>
            </p:cNvSpPr>
            <p:nvPr/>
          </p:nvSpPr>
          <p:spPr bwMode="auto">
            <a:xfrm>
              <a:off x="3814" y="2544"/>
              <a:ext cx="95" cy="77"/>
            </a:xfrm>
            <a:custGeom>
              <a:avLst/>
              <a:gdLst>
                <a:gd name="T0" fmla="*/ 95 w 95"/>
                <a:gd name="T1" fmla="*/ 26 h 77"/>
                <a:gd name="T2" fmla="*/ 93 w 95"/>
                <a:gd name="T3" fmla="*/ 16 h 77"/>
                <a:gd name="T4" fmla="*/ 90 w 95"/>
                <a:gd name="T5" fmla="*/ 6 h 77"/>
                <a:gd name="T6" fmla="*/ 87 w 95"/>
                <a:gd name="T7" fmla="*/ 0 h 77"/>
                <a:gd name="T8" fmla="*/ 87 w 95"/>
                <a:gd name="T9" fmla="*/ 0 h 77"/>
                <a:gd name="T10" fmla="*/ 87 w 95"/>
                <a:gd name="T11" fmla="*/ 0 h 77"/>
                <a:gd name="T12" fmla="*/ 87 w 95"/>
                <a:gd name="T13" fmla="*/ 0 h 77"/>
                <a:gd name="T14" fmla="*/ 87 w 95"/>
                <a:gd name="T15" fmla="*/ 0 h 77"/>
                <a:gd name="T16" fmla="*/ 87 w 95"/>
                <a:gd name="T17" fmla="*/ 0 h 77"/>
                <a:gd name="T18" fmla="*/ 87 w 95"/>
                <a:gd name="T19" fmla="*/ 0 h 77"/>
                <a:gd name="T20" fmla="*/ 87 w 95"/>
                <a:gd name="T21" fmla="*/ 0 h 77"/>
                <a:gd name="T22" fmla="*/ 87 w 95"/>
                <a:gd name="T23" fmla="*/ 0 h 77"/>
                <a:gd name="T24" fmla="*/ 90 w 95"/>
                <a:gd name="T25" fmla="*/ 6 h 77"/>
                <a:gd name="T26" fmla="*/ 93 w 95"/>
                <a:gd name="T27" fmla="*/ 16 h 77"/>
                <a:gd name="T28" fmla="*/ 95 w 95"/>
                <a:gd name="T29" fmla="*/ 26 h 77"/>
                <a:gd name="T30" fmla="*/ 95 w 95"/>
                <a:gd name="T31" fmla="*/ 26 h 77"/>
                <a:gd name="T32" fmla="*/ 93 w 95"/>
                <a:gd name="T33" fmla="*/ 36 h 77"/>
                <a:gd name="T34" fmla="*/ 90 w 95"/>
                <a:gd name="T35" fmla="*/ 46 h 77"/>
                <a:gd name="T36" fmla="*/ 86 w 95"/>
                <a:gd name="T37" fmla="*/ 55 h 77"/>
                <a:gd name="T38" fmla="*/ 79 w 95"/>
                <a:gd name="T39" fmla="*/ 62 h 77"/>
                <a:gd name="T40" fmla="*/ 72 w 95"/>
                <a:gd name="T41" fmla="*/ 68 h 77"/>
                <a:gd name="T42" fmla="*/ 63 w 95"/>
                <a:gd name="T43" fmla="*/ 74 h 77"/>
                <a:gd name="T44" fmla="*/ 54 w 95"/>
                <a:gd name="T45" fmla="*/ 77 h 77"/>
                <a:gd name="T46" fmla="*/ 43 w 95"/>
                <a:gd name="T47" fmla="*/ 77 h 77"/>
                <a:gd name="T48" fmla="*/ 33 w 95"/>
                <a:gd name="T49" fmla="*/ 77 h 77"/>
                <a:gd name="T50" fmla="*/ 24 w 95"/>
                <a:gd name="T51" fmla="*/ 74 h 77"/>
                <a:gd name="T52" fmla="*/ 15 w 95"/>
                <a:gd name="T53" fmla="*/ 68 h 77"/>
                <a:gd name="T54" fmla="*/ 7 w 95"/>
                <a:gd name="T55" fmla="*/ 62 h 77"/>
                <a:gd name="T56" fmla="*/ 1 w 95"/>
                <a:gd name="T57" fmla="*/ 55 h 77"/>
                <a:gd name="T58" fmla="*/ 0 w 95"/>
                <a:gd name="T59" fmla="*/ 54 h 77"/>
                <a:gd name="T60" fmla="*/ 0 w 95"/>
                <a:gd name="T61" fmla="*/ 52 h 77"/>
                <a:gd name="T62" fmla="*/ 0 w 95"/>
                <a:gd name="T63" fmla="*/ 52 h 77"/>
                <a:gd name="T64" fmla="*/ 0 w 95"/>
                <a:gd name="T65" fmla="*/ 52 h 77"/>
                <a:gd name="T66" fmla="*/ 0 w 95"/>
                <a:gd name="T67" fmla="*/ 52 h 77"/>
                <a:gd name="T68" fmla="*/ 0 w 95"/>
                <a:gd name="T69" fmla="*/ 52 h 77"/>
                <a:gd name="T70" fmla="*/ 0 w 95"/>
                <a:gd name="T71" fmla="*/ 52 h 77"/>
                <a:gd name="T72" fmla="*/ 0 w 95"/>
                <a:gd name="T73" fmla="*/ 52 h 77"/>
                <a:gd name="T74" fmla="*/ 0 w 95"/>
                <a:gd name="T75" fmla="*/ 52 h 77"/>
                <a:gd name="T76" fmla="*/ 1 w 95"/>
                <a:gd name="T77" fmla="*/ 55 h 77"/>
                <a:gd name="T78" fmla="*/ 8 w 95"/>
                <a:gd name="T79" fmla="*/ 62 h 77"/>
                <a:gd name="T80" fmla="*/ 15 w 95"/>
                <a:gd name="T81" fmla="*/ 68 h 77"/>
                <a:gd name="T82" fmla="*/ 24 w 95"/>
                <a:gd name="T83" fmla="*/ 72 h 77"/>
                <a:gd name="T84" fmla="*/ 33 w 95"/>
                <a:gd name="T85" fmla="*/ 75 h 77"/>
                <a:gd name="T86" fmla="*/ 43 w 95"/>
                <a:gd name="T87" fmla="*/ 77 h 77"/>
                <a:gd name="T88" fmla="*/ 53 w 95"/>
                <a:gd name="T89" fmla="*/ 75 h 77"/>
                <a:gd name="T90" fmla="*/ 63 w 95"/>
                <a:gd name="T91" fmla="*/ 72 h 77"/>
                <a:gd name="T92" fmla="*/ 72 w 95"/>
                <a:gd name="T93" fmla="*/ 68 h 77"/>
                <a:gd name="T94" fmla="*/ 79 w 95"/>
                <a:gd name="T95" fmla="*/ 62 h 77"/>
                <a:gd name="T96" fmla="*/ 86 w 95"/>
                <a:gd name="T97" fmla="*/ 55 h 77"/>
                <a:gd name="T98" fmla="*/ 90 w 95"/>
                <a:gd name="T99" fmla="*/ 46 h 77"/>
                <a:gd name="T100" fmla="*/ 93 w 95"/>
                <a:gd name="T101" fmla="*/ 36 h 77"/>
                <a:gd name="T102" fmla="*/ 95 w 95"/>
                <a:gd name="T103" fmla="*/ 26 h 77"/>
                <a:gd name="T104" fmla="*/ 95 w 95"/>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7">
                  <a:moveTo>
                    <a:pt x="95" y="26"/>
                  </a:moveTo>
                  <a:lnTo>
                    <a:pt x="93" y="16"/>
                  </a:lnTo>
                  <a:lnTo>
                    <a:pt x="90" y="6"/>
                  </a:lnTo>
                  <a:lnTo>
                    <a:pt x="87" y="0"/>
                  </a:lnTo>
                  <a:lnTo>
                    <a:pt x="87" y="0"/>
                  </a:lnTo>
                  <a:lnTo>
                    <a:pt x="87" y="0"/>
                  </a:lnTo>
                  <a:lnTo>
                    <a:pt x="87" y="0"/>
                  </a:lnTo>
                  <a:lnTo>
                    <a:pt x="87" y="0"/>
                  </a:lnTo>
                  <a:lnTo>
                    <a:pt x="87" y="0"/>
                  </a:lnTo>
                  <a:lnTo>
                    <a:pt x="87" y="0"/>
                  </a:lnTo>
                  <a:lnTo>
                    <a:pt x="87" y="0"/>
                  </a:lnTo>
                  <a:lnTo>
                    <a:pt x="87" y="0"/>
                  </a:lnTo>
                  <a:lnTo>
                    <a:pt x="90" y="6"/>
                  </a:lnTo>
                  <a:lnTo>
                    <a:pt x="93" y="16"/>
                  </a:lnTo>
                  <a:lnTo>
                    <a:pt x="95" y="26"/>
                  </a:lnTo>
                  <a:lnTo>
                    <a:pt x="95" y="26"/>
                  </a:lnTo>
                  <a:lnTo>
                    <a:pt x="93" y="36"/>
                  </a:lnTo>
                  <a:lnTo>
                    <a:pt x="90" y="46"/>
                  </a:lnTo>
                  <a:lnTo>
                    <a:pt x="86" y="55"/>
                  </a:lnTo>
                  <a:lnTo>
                    <a:pt x="79" y="62"/>
                  </a:lnTo>
                  <a:lnTo>
                    <a:pt x="72" y="68"/>
                  </a:lnTo>
                  <a:lnTo>
                    <a:pt x="63" y="74"/>
                  </a:lnTo>
                  <a:lnTo>
                    <a:pt x="54" y="77"/>
                  </a:lnTo>
                  <a:lnTo>
                    <a:pt x="43" y="77"/>
                  </a:lnTo>
                  <a:lnTo>
                    <a:pt x="33" y="77"/>
                  </a:lnTo>
                  <a:lnTo>
                    <a:pt x="24" y="74"/>
                  </a:lnTo>
                  <a:lnTo>
                    <a:pt x="15" y="68"/>
                  </a:lnTo>
                  <a:lnTo>
                    <a:pt x="7" y="62"/>
                  </a:lnTo>
                  <a:lnTo>
                    <a:pt x="1" y="55"/>
                  </a:lnTo>
                  <a:lnTo>
                    <a:pt x="0" y="54"/>
                  </a:lnTo>
                  <a:lnTo>
                    <a:pt x="0" y="52"/>
                  </a:lnTo>
                  <a:lnTo>
                    <a:pt x="0" y="52"/>
                  </a:lnTo>
                  <a:lnTo>
                    <a:pt x="0" y="52"/>
                  </a:lnTo>
                  <a:lnTo>
                    <a:pt x="0" y="52"/>
                  </a:lnTo>
                  <a:lnTo>
                    <a:pt x="0" y="52"/>
                  </a:lnTo>
                  <a:lnTo>
                    <a:pt x="0" y="52"/>
                  </a:lnTo>
                  <a:lnTo>
                    <a:pt x="0" y="52"/>
                  </a:lnTo>
                  <a:lnTo>
                    <a:pt x="0" y="52"/>
                  </a:lnTo>
                  <a:lnTo>
                    <a:pt x="1" y="55"/>
                  </a:lnTo>
                  <a:lnTo>
                    <a:pt x="8" y="62"/>
                  </a:lnTo>
                  <a:lnTo>
                    <a:pt x="15" y="68"/>
                  </a:lnTo>
                  <a:lnTo>
                    <a:pt x="24" y="72"/>
                  </a:lnTo>
                  <a:lnTo>
                    <a:pt x="33" y="75"/>
                  </a:lnTo>
                  <a:lnTo>
                    <a:pt x="43" y="77"/>
                  </a:lnTo>
                  <a:lnTo>
                    <a:pt x="53" y="75"/>
                  </a:lnTo>
                  <a:lnTo>
                    <a:pt x="63" y="72"/>
                  </a:lnTo>
                  <a:lnTo>
                    <a:pt x="72" y="68"/>
                  </a:lnTo>
                  <a:lnTo>
                    <a:pt x="79" y="62"/>
                  </a:lnTo>
                  <a:lnTo>
                    <a:pt x="86" y="55"/>
                  </a:lnTo>
                  <a:lnTo>
                    <a:pt x="90" y="46"/>
                  </a:lnTo>
                  <a:lnTo>
                    <a:pt x="93" y="36"/>
                  </a:lnTo>
                  <a:lnTo>
                    <a:pt x="95" y="26"/>
                  </a:lnTo>
                  <a:lnTo>
                    <a:pt x="95" y="26"/>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7" name="Freeform 2007"/>
            <p:cNvSpPr>
              <a:spLocks/>
            </p:cNvSpPr>
            <p:nvPr/>
          </p:nvSpPr>
          <p:spPr bwMode="auto">
            <a:xfrm>
              <a:off x="3814" y="2544"/>
              <a:ext cx="95" cy="77"/>
            </a:xfrm>
            <a:custGeom>
              <a:avLst/>
              <a:gdLst>
                <a:gd name="T0" fmla="*/ 95 w 95"/>
                <a:gd name="T1" fmla="*/ 26 h 77"/>
                <a:gd name="T2" fmla="*/ 93 w 95"/>
                <a:gd name="T3" fmla="*/ 16 h 77"/>
                <a:gd name="T4" fmla="*/ 90 w 95"/>
                <a:gd name="T5" fmla="*/ 6 h 77"/>
                <a:gd name="T6" fmla="*/ 87 w 95"/>
                <a:gd name="T7" fmla="*/ 0 h 77"/>
                <a:gd name="T8" fmla="*/ 86 w 95"/>
                <a:gd name="T9" fmla="*/ 0 h 77"/>
                <a:gd name="T10" fmla="*/ 86 w 95"/>
                <a:gd name="T11" fmla="*/ 0 h 77"/>
                <a:gd name="T12" fmla="*/ 86 w 95"/>
                <a:gd name="T13" fmla="*/ 0 h 77"/>
                <a:gd name="T14" fmla="*/ 86 w 95"/>
                <a:gd name="T15" fmla="*/ 0 h 77"/>
                <a:gd name="T16" fmla="*/ 86 w 95"/>
                <a:gd name="T17" fmla="*/ 0 h 77"/>
                <a:gd name="T18" fmla="*/ 86 w 95"/>
                <a:gd name="T19" fmla="*/ 0 h 77"/>
                <a:gd name="T20" fmla="*/ 86 w 95"/>
                <a:gd name="T21" fmla="*/ 0 h 77"/>
                <a:gd name="T22" fmla="*/ 86 w 95"/>
                <a:gd name="T23" fmla="*/ 0 h 77"/>
                <a:gd name="T24" fmla="*/ 89 w 95"/>
                <a:gd name="T25" fmla="*/ 6 h 77"/>
                <a:gd name="T26" fmla="*/ 92 w 95"/>
                <a:gd name="T27" fmla="*/ 16 h 77"/>
                <a:gd name="T28" fmla="*/ 93 w 95"/>
                <a:gd name="T29" fmla="*/ 26 h 77"/>
                <a:gd name="T30" fmla="*/ 95 w 95"/>
                <a:gd name="T31" fmla="*/ 26 h 77"/>
                <a:gd name="T32" fmla="*/ 93 w 95"/>
                <a:gd name="T33" fmla="*/ 36 h 77"/>
                <a:gd name="T34" fmla="*/ 90 w 95"/>
                <a:gd name="T35" fmla="*/ 46 h 77"/>
                <a:gd name="T36" fmla="*/ 86 w 95"/>
                <a:gd name="T37" fmla="*/ 55 h 77"/>
                <a:gd name="T38" fmla="*/ 79 w 95"/>
                <a:gd name="T39" fmla="*/ 62 h 77"/>
                <a:gd name="T40" fmla="*/ 72 w 95"/>
                <a:gd name="T41" fmla="*/ 68 h 77"/>
                <a:gd name="T42" fmla="*/ 63 w 95"/>
                <a:gd name="T43" fmla="*/ 72 h 77"/>
                <a:gd name="T44" fmla="*/ 53 w 95"/>
                <a:gd name="T45" fmla="*/ 75 h 77"/>
                <a:gd name="T46" fmla="*/ 43 w 95"/>
                <a:gd name="T47" fmla="*/ 77 h 77"/>
                <a:gd name="T48" fmla="*/ 33 w 95"/>
                <a:gd name="T49" fmla="*/ 75 h 77"/>
                <a:gd name="T50" fmla="*/ 24 w 95"/>
                <a:gd name="T51" fmla="*/ 72 h 77"/>
                <a:gd name="T52" fmla="*/ 15 w 95"/>
                <a:gd name="T53" fmla="*/ 68 h 77"/>
                <a:gd name="T54" fmla="*/ 8 w 95"/>
                <a:gd name="T55" fmla="*/ 62 h 77"/>
                <a:gd name="T56" fmla="*/ 1 w 95"/>
                <a:gd name="T57" fmla="*/ 55 h 77"/>
                <a:gd name="T58" fmla="*/ 0 w 95"/>
                <a:gd name="T59" fmla="*/ 52 h 77"/>
                <a:gd name="T60" fmla="*/ 0 w 95"/>
                <a:gd name="T61" fmla="*/ 52 h 77"/>
                <a:gd name="T62" fmla="*/ 0 w 95"/>
                <a:gd name="T63" fmla="*/ 52 h 77"/>
                <a:gd name="T64" fmla="*/ 0 w 95"/>
                <a:gd name="T65" fmla="*/ 52 h 77"/>
                <a:gd name="T66" fmla="*/ 0 w 95"/>
                <a:gd name="T67" fmla="*/ 52 h 77"/>
                <a:gd name="T68" fmla="*/ 0 w 95"/>
                <a:gd name="T69" fmla="*/ 52 h 77"/>
                <a:gd name="T70" fmla="*/ 0 w 95"/>
                <a:gd name="T71" fmla="*/ 52 h 77"/>
                <a:gd name="T72" fmla="*/ 0 w 95"/>
                <a:gd name="T73" fmla="*/ 51 h 77"/>
                <a:gd name="T74" fmla="*/ 0 w 95"/>
                <a:gd name="T75" fmla="*/ 51 h 77"/>
                <a:gd name="T76" fmla="*/ 2 w 95"/>
                <a:gd name="T77" fmla="*/ 54 h 77"/>
                <a:gd name="T78" fmla="*/ 8 w 95"/>
                <a:gd name="T79" fmla="*/ 62 h 77"/>
                <a:gd name="T80" fmla="*/ 15 w 95"/>
                <a:gd name="T81" fmla="*/ 68 h 77"/>
                <a:gd name="T82" fmla="*/ 24 w 95"/>
                <a:gd name="T83" fmla="*/ 72 h 77"/>
                <a:gd name="T84" fmla="*/ 33 w 95"/>
                <a:gd name="T85" fmla="*/ 75 h 77"/>
                <a:gd name="T86" fmla="*/ 43 w 95"/>
                <a:gd name="T87" fmla="*/ 77 h 77"/>
                <a:gd name="T88" fmla="*/ 53 w 95"/>
                <a:gd name="T89" fmla="*/ 75 h 77"/>
                <a:gd name="T90" fmla="*/ 63 w 95"/>
                <a:gd name="T91" fmla="*/ 72 h 77"/>
                <a:gd name="T92" fmla="*/ 72 w 95"/>
                <a:gd name="T93" fmla="*/ 68 h 77"/>
                <a:gd name="T94" fmla="*/ 79 w 95"/>
                <a:gd name="T95" fmla="*/ 62 h 77"/>
                <a:gd name="T96" fmla="*/ 84 w 95"/>
                <a:gd name="T97" fmla="*/ 54 h 77"/>
                <a:gd name="T98" fmla="*/ 89 w 95"/>
                <a:gd name="T99" fmla="*/ 46 h 77"/>
                <a:gd name="T100" fmla="*/ 92 w 95"/>
                <a:gd name="T101" fmla="*/ 36 h 77"/>
                <a:gd name="T102" fmla="*/ 93 w 95"/>
                <a:gd name="T103" fmla="*/ 26 h 77"/>
                <a:gd name="T104" fmla="*/ 95 w 95"/>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7">
                  <a:moveTo>
                    <a:pt x="95" y="26"/>
                  </a:moveTo>
                  <a:lnTo>
                    <a:pt x="93" y="16"/>
                  </a:lnTo>
                  <a:lnTo>
                    <a:pt x="90" y="6"/>
                  </a:lnTo>
                  <a:lnTo>
                    <a:pt x="87" y="0"/>
                  </a:lnTo>
                  <a:lnTo>
                    <a:pt x="86" y="0"/>
                  </a:lnTo>
                  <a:lnTo>
                    <a:pt x="86" y="0"/>
                  </a:lnTo>
                  <a:lnTo>
                    <a:pt x="86" y="0"/>
                  </a:lnTo>
                  <a:lnTo>
                    <a:pt x="86" y="0"/>
                  </a:lnTo>
                  <a:lnTo>
                    <a:pt x="86" y="0"/>
                  </a:lnTo>
                  <a:lnTo>
                    <a:pt x="86" y="0"/>
                  </a:lnTo>
                  <a:lnTo>
                    <a:pt x="86" y="0"/>
                  </a:lnTo>
                  <a:lnTo>
                    <a:pt x="86" y="0"/>
                  </a:lnTo>
                  <a:lnTo>
                    <a:pt x="89" y="6"/>
                  </a:lnTo>
                  <a:lnTo>
                    <a:pt x="92" y="16"/>
                  </a:lnTo>
                  <a:lnTo>
                    <a:pt x="93" y="26"/>
                  </a:lnTo>
                  <a:lnTo>
                    <a:pt x="95" y="26"/>
                  </a:lnTo>
                  <a:lnTo>
                    <a:pt x="93" y="36"/>
                  </a:lnTo>
                  <a:lnTo>
                    <a:pt x="90" y="46"/>
                  </a:lnTo>
                  <a:lnTo>
                    <a:pt x="86" y="55"/>
                  </a:lnTo>
                  <a:lnTo>
                    <a:pt x="79" y="62"/>
                  </a:lnTo>
                  <a:lnTo>
                    <a:pt x="72" y="68"/>
                  </a:lnTo>
                  <a:lnTo>
                    <a:pt x="63" y="72"/>
                  </a:lnTo>
                  <a:lnTo>
                    <a:pt x="53" y="75"/>
                  </a:lnTo>
                  <a:lnTo>
                    <a:pt x="43" y="77"/>
                  </a:lnTo>
                  <a:lnTo>
                    <a:pt x="33" y="75"/>
                  </a:lnTo>
                  <a:lnTo>
                    <a:pt x="24" y="72"/>
                  </a:lnTo>
                  <a:lnTo>
                    <a:pt x="15" y="68"/>
                  </a:lnTo>
                  <a:lnTo>
                    <a:pt x="8" y="62"/>
                  </a:lnTo>
                  <a:lnTo>
                    <a:pt x="1" y="55"/>
                  </a:lnTo>
                  <a:lnTo>
                    <a:pt x="0" y="52"/>
                  </a:lnTo>
                  <a:lnTo>
                    <a:pt x="0" y="52"/>
                  </a:lnTo>
                  <a:lnTo>
                    <a:pt x="0" y="52"/>
                  </a:lnTo>
                  <a:lnTo>
                    <a:pt x="0" y="52"/>
                  </a:lnTo>
                  <a:lnTo>
                    <a:pt x="0" y="52"/>
                  </a:lnTo>
                  <a:lnTo>
                    <a:pt x="0" y="52"/>
                  </a:lnTo>
                  <a:lnTo>
                    <a:pt x="0" y="52"/>
                  </a:lnTo>
                  <a:lnTo>
                    <a:pt x="0" y="51"/>
                  </a:lnTo>
                  <a:lnTo>
                    <a:pt x="0" y="51"/>
                  </a:lnTo>
                  <a:lnTo>
                    <a:pt x="2" y="54"/>
                  </a:lnTo>
                  <a:lnTo>
                    <a:pt x="8" y="62"/>
                  </a:lnTo>
                  <a:lnTo>
                    <a:pt x="15" y="68"/>
                  </a:lnTo>
                  <a:lnTo>
                    <a:pt x="24" y="72"/>
                  </a:lnTo>
                  <a:lnTo>
                    <a:pt x="33" y="75"/>
                  </a:lnTo>
                  <a:lnTo>
                    <a:pt x="43" y="77"/>
                  </a:lnTo>
                  <a:lnTo>
                    <a:pt x="53" y="75"/>
                  </a:lnTo>
                  <a:lnTo>
                    <a:pt x="63" y="72"/>
                  </a:lnTo>
                  <a:lnTo>
                    <a:pt x="72" y="68"/>
                  </a:lnTo>
                  <a:lnTo>
                    <a:pt x="79" y="62"/>
                  </a:lnTo>
                  <a:lnTo>
                    <a:pt x="84" y="54"/>
                  </a:lnTo>
                  <a:lnTo>
                    <a:pt x="89" y="46"/>
                  </a:lnTo>
                  <a:lnTo>
                    <a:pt x="92" y="36"/>
                  </a:lnTo>
                  <a:lnTo>
                    <a:pt x="93" y="26"/>
                  </a:lnTo>
                  <a:lnTo>
                    <a:pt x="95"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8" name="Freeform 2008"/>
            <p:cNvSpPr>
              <a:spLocks/>
            </p:cNvSpPr>
            <p:nvPr/>
          </p:nvSpPr>
          <p:spPr bwMode="auto">
            <a:xfrm>
              <a:off x="3814" y="2544"/>
              <a:ext cx="93" cy="77"/>
            </a:xfrm>
            <a:custGeom>
              <a:avLst/>
              <a:gdLst>
                <a:gd name="T0" fmla="*/ 93 w 93"/>
                <a:gd name="T1" fmla="*/ 26 h 77"/>
                <a:gd name="T2" fmla="*/ 92 w 93"/>
                <a:gd name="T3" fmla="*/ 16 h 77"/>
                <a:gd name="T4" fmla="*/ 89 w 93"/>
                <a:gd name="T5" fmla="*/ 6 h 77"/>
                <a:gd name="T6" fmla="*/ 86 w 93"/>
                <a:gd name="T7" fmla="*/ 0 h 77"/>
                <a:gd name="T8" fmla="*/ 86 w 93"/>
                <a:gd name="T9" fmla="*/ 0 h 77"/>
                <a:gd name="T10" fmla="*/ 86 w 93"/>
                <a:gd name="T11" fmla="*/ 0 h 77"/>
                <a:gd name="T12" fmla="*/ 86 w 93"/>
                <a:gd name="T13" fmla="*/ 0 h 77"/>
                <a:gd name="T14" fmla="*/ 86 w 93"/>
                <a:gd name="T15" fmla="*/ 0 h 77"/>
                <a:gd name="T16" fmla="*/ 86 w 93"/>
                <a:gd name="T17" fmla="*/ 0 h 77"/>
                <a:gd name="T18" fmla="*/ 86 w 93"/>
                <a:gd name="T19" fmla="*/ 0 h 77"/>
                <a:gd name="T20" fmla="*/ 86 w 93"/>
                <a:gd name="T21" fmla="*/ 0 h 77"/>
                <a:gd name="T22" fmla="*/ 86 w 93"/>
                <a:gd name="T23" fmla="*/ 0 h 77"/>
                <a:gd name="T24" fmla="*/ 89 w 93"/>
                <a:gd name="T25" fmla="*/ 8 h 77"/>
                <a:gd name="T26" fmla="*/ 92 w 93"/>
                <a:gd name="T27" fmla="*/ 16 h 77"/>
                <a:gd name="T28" fmla="*/ 93 w 93"/>
                <a:gd name="T29" fmla="*/ 26 h 77"/>
                <a:gd name="T30" fmla="*/ 93 w 93"/>
                <a:gd name="T31" fmla="*/ 26 h 77"/>
                <a:gd name="T32" fmla="*/ 92 w 93"/>
                <a:gd name="T33" fmla="*/ 36 h 77"/>
                <a:gd name="T34" fmla="*/ 89 w 93"/>
                <a:gd name="T35" fmla="*/ 46 h 77"/>
                <a:gd name="T36" fmla="*/ 84 w 93"/>
                <a:gd name="T37" fmla="*/ 54 h 77"/>
                <a:gd name="T38" fmla="*/ 79 w 93"/>
                <a:gd name="T39" fmla="*/ 62 h 77"/>
                <a:gd name="T40" fmla="*/ 72 w 93"/>
                <a:gd name="T41" fmla="*/ 68 h 77"/>
                <a:gd name="T42" fmla="*/ 63 w 93"/>
                <a:gd name="T43" fmla="*/ 72 h 77"/>
                <a:gd name="T44" fmla="*/ 53 w 93"/>
                <a:gd name="T45" fmla="*/ 75 h 77"/>
                <a:gd name="T46" fmla="*/ 43 w 93"/>
                <a:gd name="T47" fmla="*/ 77 h 77"/>
                <a:gd name="T48" fmla="*/ 33 w 93"/>
                <a:gd name="T49" fmla="*/ 75 h 77"/>
                <a:gd name="T50" fmla="*/ 24 w 93"/>
                <a:gd name="T51" fmla="*/ 72 h 77"/>
                <a:gd name="T52" fmla="*/ 15 w 93"/>
                <a:gd name="T53" fmla="*/ 68 h 77"/>
                <a:gd name="T54" fmla="*/ 8 w 93"/>
                <a:gd name="T55" fmla="*/ 62 h 77"/>
                <a:gd name="T56" fmla="*/ 2 w 93"/>
                <a:gd name="T57" fmla="*/ 54 h 77"/>
                <a:gd name="T58" fmla="*/ 0 w 93"/>
                <a:gd name="T59" fmla="*/ 51 h 77"/>
                <a:gd name="T60" fmla="*/ 0 w 93"/>
                <a:gd name="T61" fmla="*/ 51 h 77"/>
                <a:gd name="T62" fmla="*/ 0 w 93"/>
                <a:gd name="T63" fmla="*/ 51 h 77"/>
                <a:gd name="T64" fmla="*/ 0 w 93"/>
                <a:gd name="T65" fmla="*/ 51 h 77"/>
                <a:gd name="T66" fmla="*/ 0 w 93"/>
                <a:gd name="T67" fmla="*/ 51 h 77"/>
                <a:gd name="T68" fmla="*/ 0 w 93"/>
                <a:gd name="T69" fmla="*/ 51 h 77"/>
                <a:gd name="T70" fmla="*/ 0 w 93"/>
                <a:gd name="T71" fmla="*/ 51 h 77"/>
                <a:gd name="T72" fmla="*/ 0 w 93"/>
                <a:gd name="T73" fmla="*/ 51 h 77"/>
                <a:gd name="T74" fmla="*/ 0 w 93"/>
                <a:gd name="T75" fmla="*/ 51 h 77"/>
                <a:gd name="T76" fmla="*/ 2 w 93"/>
                <a:gd name="T77" fmla="*/ 54 h 77"/>
                <a:gd name="T78" fmla="*/ 8 w 93"/>
                <a:gd name="T79" fmla="*/ 61 h 77"/>
                <a:gd name="T80" fmla="*/ 15 w 93"/>
                <a:gd name="T81" fmla="*/ 68 h 77"/>
                <a:gd name="T82" fmla="*/ 24 w 93"/>
                <a:gd name="T83" fmla="*/ 72 h 77"/>
                <a:gd name="T84" fmla="*/ 33 w 93"/>
                <a:gd name="T85" fmla="*/ 75 h 77"/>
                <a:gd name="T86" fmla="*/ 43 w 93"/>
                <a:gd name="T87" fmla="*/ 75 h 77"/>
                <a:gd name="T88" fmla="*/ 53 w 93"/>
                <a:gd name="T89" fmla="*/ 75 h 77"/>
                <a:gd name="T90" fmla="*/ 63 w 93"/>
                <a:gd name="T91" fmla="*/ 72 h 77"/>
                <a:gd name="T92" fmla="*/ 72 w 93"/>
                <a:gd name="T93" fmla="*/ 68 h 77"/>
                <a:gd name="T94" fmla="*/ 79 w 93"/>
                <a:gd name="T95" fmla="*/ 61 h 77"/>
                <a:gd name="T96" fmla="*/ 84 w 93"/>
                <a:gd name="T97" fmla="*/ 54 h 77"/>
                <a:gd name="T98" fmla="*/ 89 w 93"/>
                <a:gd name="T99" fmla="*/ 45 h 77"/>
                <a:gd name="T100" fmla="*/ 92 w 93"/>
                <a:gd name="T101" fmla="*/ 36 h 77"/>
                <a:gd name="T102" fmla="*/ 93 w 93"/>
                <a:gd name="T103" fmla="*/ 26 h 77"/>
                <a:gd name="T104" fmla="*/ 93 w 93"/>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6"/>
                  </a:moveTo>
                  <a:lnTo>
                    <a:pt x="92" y="16"/>
                  </a:lnTo>
                  <a:lnTo>
                    <a:pt x="89" y="6"/>
                  </a:lnTo>
                  <a:lnTo>
                    <a:pt x="86" y="0"/>
                  </a:lnTo>
                  <a:lnTo>
                    <a:pt x="86" y="0"/>
                  </a:lnTo>
                  <a:lnTo>
                    <a:pt x="86" y="0"/>
                  </a:lnTo>
                  <a:lnTo>
                    <a:pt x="86" y="0"/>
                  </a:lnTo>
                  <a:lnTo>
                    <a:pt x="86" y="0"/>
                  </a:lnTo>
                  <a:lnTo>
                    <a:pt x="86" y="0"/>
                  </a:lnTo>
                  <a:lnTo>
                    <a:pt x="86" y="0"/>
                  </a:lnTo>
                  <a:lnTo>
                    <a:pt x="86" y="0"/>
                  </a:lnTo>
                  <a:lnTo>
                    <a:pt x="86" y="0"/>
                  </a:lnTo>
                  <a:lnTo>
                    <a:pt x="89" y="8"/>
                  </a:lnTo>
                  <a:lnTo>
                    <a:pt x="92" y="16"/>
                  </a:lnTo>
                  <a:lnTo>
                    <a:pt x="93" y="26"/>
                  </a:lnTo>
                  <a:lnTo>
                    <a:pt x="93" y="26"/>
                  </a:lnTo>
                  <a:lnTo>
                    <a:pt x="92" y="36"/>
                  </a:lnTo>
                  <a:lnTo>
                    <a:pt x="89" y="46"/>
                  </a:lnTo>
                  <a:lnTo>
                    <a:pt x="84" y="54"/>
                  </a:lnTo>
                  <a:lnTo>
                    <a:pt x="79" y="62"/>
                  </a:lnTo>
                  <a:lnTo>
                    <a:pt x="72" y="68"/>
                  </a:lnTo>
                  <a:lnTo>
                    <a:pt x="63" y="72"/>
                  </a:lnTo>
                  <a:lnTo>
                    <a:pt x="53" y="75"/>
                  </a:lnTo>
                  <a:lnTo>
                    <a:pt x="43" y="77"/>
                  </a:lnTo>
                  <a:lnTo>
                    <a:pt x="33" y="75"/>
                  </a:lnTo>
                  <a:lnTo>
                    <a:pt x="24" y="72"/>
                  </a:lnTo>
                  <a:lnTo>
                    <a:pt x="15" y="68"/>
                  </a:lnTo>
                  <a:lnTo>
                    <a:pt x="8" y="62"/>
                  </a:lnTo>
                  <a:lnTo>
                    <a:pt x="2" y="54"/>
                  </a:lnTo>
                  <a:lnTo>
                    <a:pt x="0" y="51"/>
                  </a:lnTo>
                  <a:lnTo>
                    <a:pt x="0" y="51"/>
                  </a:lnTo>
                  <a:lnTo>
                    <a:pt x="0" y="51"/>
                  </a:lnTo>
                  <a:lnTo>
                    <a:pt x="0" y="51"/>
                  </a:lnTo>
                  <a:lnTo>
                    <a:pt x="0" y="51"/>
                  </a:lnTo>
                  <a:lnTo>
                    <a:pt x="0" y="51"/>
                  </a:lnTo>
                  <a:lnTo>
                    <a:pt x="0" y="51"/>
                  </a:lnTo>
                  <a:lnTo>
                    <a:pt x="0" y="51"/>
                  </a:lnTo>
                  <a:lnTo>
                    <a:pt x="0" y="51"/>
                  </a:lnTo>
                  <a:lnTo>
                    <a:pt x="2" y="54"/>
                  </a:lnTo>
                  <a:lnTo>
                    <a:pt x="8" y="61"/>
                  </a:lnTo>
                  <a:lnTo>
                    <a:pt x="15" y="68"/>
                  </a:lnTo>
                  <a:lnTo>
                    <a:pt x="24" y="72"/>
                  </a:lnTo>
                  <a:lnTo>
                    <a:pt x="33" y="75"/>
                  </a:lnTo>
                  <a:lnTo>
                    <a:pt x="43" y="75"/>
                  </a:lnTo>
                  <a:lnTo>
                    <a:pt x="53" y="75"/>
                  </a:lnTo>
                  <a:lnTo>
                    <a:pt x="63" y="72"/>
                  </a:lnTo>
                  <a:lnTo>
                    <a:pt x="72" y="68"/>
                  </a:lnTo>
                  <a:lnTo>
                    <a:pt x="79" y="61"/>
                  </a:lnTo>
                  <a:lnTo>
                    <a:pt x="84" y="54"/>
                  </a:lnTo>
                  <a:lnTo>
                    <a:pt x="89" y="45"/>
                  </a:lnTo>
                  <a:lnTo>
                    <a:pt x="92" y="36"/>
                  </a:lnTo>
                  <a:lnTo>
                    <a:pt x="93"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69" name="Freeform 2009"/>
            <p:cNvSpPr>
              <a:spLocks/>
            </p:cNvSpPr>
            <p:nvPr/>
          </p:nvSpPr>
          <p:spPr bwMode="auto">
            <a:xfrm>
              <a:off x="3814" y="2544"/>
              <a:ext cx="93" cy="75"/>
            </a:xfrm>
            <a:custGeom>
              <a:avLst/>
              <a:gdLst>
                <a:gd name="T0" fmla="*/ 93 w 93"/>
                <a:gd name="T1" fmla="*/ 26 h 75"/>
                <a:gd name="T2" fmla="*/ 92 w 93"/>
                <a:gd name="T3" fmla="*/ 16 h 75"/>
                <a:gd name="T4" fmla="*/ 89 w 93"/>
                <a:gd name="T5" fmla="*/ 8 h 75"/>
                <a:gd name="T6" fmla="*/ 86 w 93"/>
                <a:gd name="T7" fmla="*/ 0 h 75"/>
                <a:gd name="T8" fmla="*/ 84 w 93"/>
                <a:gd name="T9" fmla="*/ 0 h 75"/>
                <a:gd name="T10" fmla="*/ 84 w 93"/>
                <a:gd name="T11" fmla="*/ 0 h 75"/>
                <a:gd name="T12" fmla="*/ 84 w 93"/>
                <a:gd name="T13" fmla="*/ 0 h 75"/>
                <a:gd name="T14" fmla="*/ 84 w 93"/>
                <a:gd name="T15" fmla="*/ 0 h 75"/>
                <a:gd name="T16" fmla="*/ 84 w 93"/>
                <a:gd name="T17" fmla="*/ 0 h 75"/>
                <a:gd name="T18" fmla="*/ 84 w 93"/>
                <a:gd name="T19" fmla="*/ 0 h 75"/>
                <a:gd name="T20" fmla="*/ 84 w 93"/>
                <a:gd name="T21" fmla="*/ 0 h 75"/>
                <a:gd name="T22" fmla="*/ 84 w 93"/>
                <a:gd name="T23" fmla="*/ 0 h 75"/>
                <a:gd name="T24" fmla="*/ 89 w 93"/>
                <a:gd name="T25" fmla="*/ 8 h 75"/>
                <a:gd name="T26" fmla="*/ 92 w 93"/>
                <a:gd name="T27" fmla="*/ 16 h 75"/>
                <a:gd name="T28" fmla="*/ 92 w 93"/>
                <a:gd name="T29" fmla="*/ 26 h 75"/>
                <a:gd name="T30" fmla="*/ 93 w 93"/>
                <a:gd name="T31" fmla="*/ 26 h 75"/>
                <a:gd name="T32" fmla="*/ 92 w 93"/>
                <a:gd name="T33" fmla="*/ 36 h 75"/>
                <a:gd name="T34" fmla="*/ 89 w 93"/>
                <a:gd name="T35" fmla="*/ 45 h 75"/>
                <a:gd name="T36" fmla="*/ 84 w 93"/>
                <a:gd name="T37" fmla="*/ 54 h 75"/>
                <a:gd name="T38" fmla="*/ 79 w 93"/>
                <a:gd name="T39" fmla="*/ 61 h 75"/>
                <a:gd name="T40" fmla="*/ 72 w 93"/>
                <a:gd name="T41" fmla="*/ 68 h 75"/>
                <a:gd name="T42" fmla="*/ 63 w 93"/>
                <a:gd name="T43" fmla="*/ 72 h 75"/>
                <a:gd name="T44" fmla="*/ 53 w 93"/>
                <a:gd name="T45" fmla="*/ 75 h 75"/>
                <a:gd name="T46" fmla="*/ 43 w 93"/>
                <a:gd name="T47" fmla="*/ 75 h 75"/>
                <a:gd name="T48" fmla="*/ 33 w 93"/>
                <a:gd name="T49" fmla="*/ 75 h 75"/>
                <a:gd name="T50" fmla="*/ 24 w 93"/>
                <a:gd name="T51" fmla="*/ 72 h 75"/>
                <a:gd name="T52" fmla="*/ 15 w 93"/>
                <a:gd name="T53" fmla="*/ 68 h 75"/>
                <a:gd name="T54" fmla="*/ 8 w 93"/>
                <a:gd name="T55" fmla="*/ 61 h 75"/>
                <a:gd name="T56" fmla="*/ 2 w 93"/>
                <a:gd name="T57" fmla="*/ 54 h 75"/>
                <a:gd name="T58" fmla="*/ 0 w 93"/>
                <a:gd name="T59" fmla="*/ 51 h 75"/>
                <a:gd name="T60" fmla="*/ 1 w 93"/>
                <a:gd name="T61" fmla="*/ 51 h 75"/>
                <a:gd name="T62" fmla="*/ 1 w 93"/>
                <a:gd name="T63" fmla="*/ 51 h 75"/>
                <a:gd name="T64" fmla="*/ 1 w 93"/>
                <a:gd name="T65" fmla="*/ 51 h 75"/>
                <a:gd name="T66" fmla="*/ 1 w 93"/>
                <a:gd name="T67" fmla="*/ 51 h 75"/>
                <a:gd name="T68" fmla="*/ 1 w 93"/>
                <a:gd name="T69" fmla="*/ 49 h 75"/>
                <a:gd name="T70" fmla="*/ 1 w 93"/>
                <a:gd name="T71" fmla="*/ 49 h 75"/>
                <a:gd name="T72" fmla="*/ 1 w 93"/>
                <a:gd name="T73" fmla="*/ 49 h 75"/>
                <a:gd name="T74" fmla="*/ 1 w 93"/>
                <a:gd name="T75" fmla="*/ 49 h 75"/>
                <a:gd name="T76" fmla="*/ 2 w 93"/>
                <a:gd name="T77" fmla="*/ 54 h 75"/>
                <a:gd name="T78" fmla="*/ 8 w 93"/>
                <a:gd name="T79" fmla="*/ 61 h 75"/>
                <a:gd name="T80" fmla="*/ 15 w 93"/>
                <a:gd name="T81" fmla="*/ 67 h 75"/>
                <a:gd name="T82" fmla="*/ 24 w 93"/>
                <a:gd name="T83" fmla="*/ 71 h 75"/>
                <a:gd name="T84" fmla="*/ 33 w 93"/>
                <a:gd name="T85" fmla="*/ 74 h 75"/>
                <a:gd name="T86" fmla="*/ 43 w 93"/>
                <a:gd name="T87" fmla="*/ 75 h 75"/>
                <a:gd name="T88" fmla="*/ 53 w 93"/>
                <a:gd name="T89" fmla="*/ 74 h 75"/>
                <a:gd name="T90" fmla="*/ 63 w 93"/>
                <a:gd name="T91" fmla="*/ 71 h 75"/>
                <a:gd name="T92" fmla="*/ 70 w 93"/>
                <a:gd name="T93" fmla="*/ 67 h 75"/>
                <a:gd name="T94" fmla="*/ 77 w 93"/>
                <a:gd name="T95" fmla="*/ 61 h 75"/>
                <a:gd name="T96" fmla="*/ 84 w 93"/>
                <a:gd name="T97" fmla="*/ 54 h 75"/>
                <a:gd name="T98" fmla="*/ 89 w 93"/>
                <a:gd name="T99" fmla="*/ 45 h 75"/>
                <a:gd name="T100" fmla="*/ 92 w 93"/>
                <a:gd name="T101" fmla="*/ 36 h 75"/>
                <a:gd name="T102" fmla="*/ 92 w 93"/>
                <a:gd name="T103" fmla="*/ 26 h 75"/>
                <a:gd name="T104" fmla="*/ 93 w 93"/>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5">
                  <a:moveTo>
                    <a:pt x="93" y="26"/>
                  </a:moveTo>
                  <a:lnTo>
                    <a:pt x="92" y="16"/>
                  </a:lnTo>
                  <a:lnTo>
                    <a:pt x="89" y="8"/>
                  </a:lnTo>
                  <a:lnTo>
                    <a:pt x="86" y="0"/>
                  </a:lnTo>
                  <a:lnTo>
                    <a:pt x="84" y="0"/>
                  </a:lnTo>
                  <a:lnTo>
                    <a:pt x="84" y="0"/>
                  </a:lnTo>
                  <a:lnTo>
                    <a:pt x="84" y="0"/>
                  </a:lnTo>
                  <a:lnTo>
                    <a:pt x="84" y="0"/>
                  </a:lnTo>
                  <a:lnTo>
                    <a:pt x="84" y="0"/>
                  </a:lnTo>
                  <a:lnTo>
                    <a:pt x="84" y="0"/>
                  </a:lnTo>
                  <a:lnTo>
                    <a:pt x="84" y="0"/>
                  </a:lnTo>
                  <a:lnTo>
                    <a:pt x="84" y="0"/>
                  </a:lnTo>
                  <a:lnTo>
                    <a:pt x="89" y="8"/>
                  </a:lnTo>
                  <a:lnTo>
                    <a:pt x="92" y="16"/>
                  </a:lnTo>
                  <a:lnTo>
                    <a:pt x="92" y="26"/>
                  </a:lnTo>
                  <a:lnTo>
                    <a:pt x="93" y="26"/>
                  </a:lnTo>
                  <a:lnTo>
                    <a:pt x="92" y="36"/>
                  </a:lnTo>
                  <a:lnTo>
                    <a:pt x="89" y="45"/>
                  </a:lnTo>
                  <a:lnTo>
                    <a:pt x="84" y="54"/>
                  </a:lnTo>
                  <a:lnTo>
                    <a:pt x="79" y="61"/>
                  </a:lnTo>
                  <a:lnTo>
                    <a:pt x="72" y="68"/>
                  </a:lnTo>
                  <a:lnTo>
                    <a:pt x="63" y="72"/>
                  </a:lnTo>
                  <a:lnTo>
                    <a:pt x="53" y="75"/>
                  </a:lnTo>
                  <a:lnTo>
                    <a:pt x="43" y="75"/>
                  </a:lnTo>
                  <a:lnTo>
                    <a:pt x="33" y="75"/>
                  </a:lnTo>
                  <a:lnTo>
                    <a:pt x="24" y="72"/>
                  </a:lnTo>
                  <a:lnTo>
                    <a:pt x="15" y="68"/>
                  </a:lnTo>
                  <a:lnTo>
                    <a:pt x="8" y="61"/>
                  </a:lnTo>
                  <a:lnTo>
                    <a:pt x="2" y="54"/>
                  </a:lnTo>
                  <a:lnTo>
                    <a:pt x="0" y="51"/>
                  </a:lnTo>
                  <a:lnTo>
                    <a:pt x="1" y="51"/>
                  </a:lnTo>
                  <a:lnTo>
                    <a:pt x="1" y="51"/>
                  </a:lnTo>
                  <a:lnTo>
                    <a:pt x="1" y="51"/>
                  </a:lnTo>
                  <a:lnTo>
                    <a:pt x="1" y="51"/>
                  </a:lnTo>
                  <a:lnTo>
                    <a:pt x="1" y="49"/>
                  </a:lnTo>
                  <a:lnTo>
                    <a:pt x="1" y="49"/>
                  </a:lnTo>
                  <a:lnTo>
                    <a:pt x="1" y="49"/>
                  </a:lnTo>
                  <a:lnTo>
                    <a:pt x="1" y="49"/>
                  </a:lnTo>
                  <a:lnTo>
                    <a:pt x="2" y="54"/>
                  </a:lnTo>
                  <a:lnTo>
                    <a:pt x="8" y="61"/>
                  </a:lnTo>
                  <a:lnTo>
                    <a:pt x="15" y="67"/>
                  </a:lnTo>
                  <a:lnTo>
                    <a:pt x="24" y="71"/>
                  </a:lnTo>
                  <a:lnTo>
                    <a:pt x="33" y="74"/>
                  </a:lnTo>
                  <a:lnTo>
                    <a:pt x="43" y="75"/>
                  </a:lnTo>
                  <a:lnTo>
                    <a:pt x="53" y="74"/>
                  </a:lnTo>
                  <a:lnTo>
                    <a:pt x="63" y="71"/>
                  </a:lnTo>
                  <a:lnTo>
                    <a:pt x="70" y="67"/>
                  </a:lnTo>
                  <a:lnTo>
                    <a:pt x="77" y="61"/>
                  </a:lnTo>
                  <a:lnTo>
                    <a:pt x="84" y="54"/>
                  </a:lnTo>
                  <a:lnTo>
                    <a:pt x="89" y="45"/>
                  </a:lnTo>
                  <a:lnTo>
                    <a:pt x="92" y="36"/>
                  </a:lnTo>
                  <a:lnTo>
                    <a:pt x="92" y="26"/>
                  </a:lnTo>
                  <a:lnTo>
                    <a:pt x="93"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0" name="Freeform 2010"/>
            <p:cNvSpPr>
              <a:spLocks/>
            </p:cNvSpPr>
            <p:nvPr/>
          </p:nvSpPr>
          <p:spPr bwMode="auto">
            <a:xfrm>
              <a:off x="3815" y="2544"/>
              <a:ext cx="91" cy="75"/>
            </a:xfrm>
            <a:custGeom>
              <a:avLst/>
              <a:gdLst>
                <a:gd name="T0" fmla="*/ 91 w 91"/>
                <a:gd name="T1" fmla="*/ 26 h 75"/>
                <a:gd name="T2" fmla="*/ 91 w 91"/>
                <a:gd name="T3" fmla="*/ 16 h 75"/>
                <a:gd name="T4" fmla="*/ 88 w 91"/>
                <a:gd name="T5" fmla="*/ 8 h 75"/>
                <a:gd name="T6" fmla="*/ 83 w 91"/>
                <a:gd name="T7" fmla="*/ 0 h 75"/>
                <a:gd name="T8" fmla="*/ 83 w 91"/>
                <a:gd name="T9" fmla="*/ 0 h 75"/>
                <a:gd name="T10" fmla="*/ 83 w 91"/>
                <a:gd name="T11" fmla="*/ 0 h 75"/>
                <a:gd name="T12" fmla="*/ 83 w 91"/>
                <a:gd name="T13" fmla="*/ 0 h 75"/>
                <a:gd name="T14" fmla="*/ 83 w 91"/>
                <a:gd name="T15" fmla="*/ 0 h 75"/>
                <a:gd name="T16" fmla="*/ 83 w 91"/>
                <a:gd name="T17" fmla="*/ 0 h 75"/>
                <a:gd name="T18" fmla="*/ 83 w 91"/>
                <a:gd name="T19" fmla="*/ 0 h 75"/>
                <a:gd name="T20" fmla="*/ 83 w 91"/>
                <a:gd name="T21" fmla="*/ 0 h 75"/>
                <a:gd name="T22" fmla="*/ 83 w 91"/>
                <a:gd name="T23" fmla="*/ 0 h 75"/>
                <a:gd name="T24" fmla="*/ 86 w 91"/>
                <a:gd name="T25" fmla="*/ 8 h 75"/>
                <a:gd name="T26" fmla="*/ 89 w 91"/>
                <a:gd name="T27" fmla="*/ 16 h 75"/>
                <a:gd name="T28" fmla="*/ 91 w 91"/>
                <a:gd name="T29" fmla="*/ 26 h 75"/>
                <a:gd name="T30" fmla="*/ 91 w 91"/>
                <a:gd name="T31" fmla="*/ 26 h 75"/>
                <a:gd name="T32" fmla="*/ 91 w 91"/>
                <a:gd name="T33" fmla="*/ 36 h 75"/>
                <a:gd name="T34" fmla="*/ 88 w 91"/>
                <a:gd name="T35" fmla="*/ 45 h 75"/>
                <a:gd name="T36" fmla="*/ 83 w 91"/>
                <a:gd name="T37" fmla="*/ 54 h 75"/>
                <a:gd name="T38" fmla="*/ 76 w 91"/>
                <a:gd name="T39" fmla="*/ 61 h 75"/>
                <a:gd name="T40" fmla="*/ 69 w 91"/>
                <a:gd name="T41" fmla="*/ 67 h 75"/>
                <a:gd name="T42" fmla="*/ 62 w 91"/>
                <a:gd name="T43" fmla="*/ 71 h 75"/>
                <a:gd name="T44" fmla="*/ 52 w 91"/>
                <a:gd name="T45" fmla="*/ 74 h 75"/>
                <a:gd name="T46" fmla="*/ 42 w 91"/>
                <a:gd name="T47" fmla="*/ 75 h 75"/>
                <a:gd name="T48" fmla="*/ 32 w 91"/>
                <a:gd name="T49" fmla="*/ 74 h 75"/>
                <a:gd name="T50" fmla="*/ 23 w 91"/>
                <a:gd name="T51" fmla="*/ 71 h 75"/>
                <a:gd name="T52" fmla="*/ 14 w 91"/>
                <a:gd name="T53" fmla="*/ 67 h 75"/>
                <a:gd name="T54" fmla="*/ 7 w 91"/>
                <a:gd name="T55" fmla="*/ 61 h 75"/>
                <a:gd name="T56" fmla="*/ 1 w 91"/>
                <a:gd name="T57" fmla="*/ 54 h 75"/>
                <a:gd name="T58" fmla="*/ 0 w 91"/>
                <a:gd name="T59" fmla="*/ 49 h 75"/>
                <a:gd name="T60" fmla="*/ 0 w 91"/>
                <a:gd name="T61" fmla="*/ 49 h 75"/>
                <a:gd name="T62" fmla="*/ 0 w 91"/>
                <a:gd name="T63" fmla="*/ 49 h 75"/>
                <a:gd name="T64" fmla="*/ 0 w 91"/>
                <a:gd name="T65" fmla="*/ 49 h 75"/>
                <a:gd name="T66" fmla="*/ 0 w 91"/>
                <a:gd name="T67" fmla="*/ 49 h 75"/>
                <a:gd name="T68" fmla="*/ 0 w 91"/>
                <a:gd name="T69" fmla="*/ 49 h 75"/>
                <a:gd name="T70" fmla="*/ 0 w 91"/>
                <a:gd name="T71" fmla="*/ 49 h 75"/>
                <a:gd name="T72" fmla="*/ 0 w 91"/>
                <a:gd name="T73" fmla="*/ 49 h 75"/>
                <a:gd name="T74" fmla="*/ 0 w 91"/>
                <a:gd name="T75" fmla="*/ 49 h 75"/>
                <a:gd name="T76" fmla="*/ 1 w 91"/>
                <a:gd name="T77" fmla="*/ 54 h 75"/>
                <a:gd name="T78" fmla="*/ 9 w 91"/>
                <a:gd name="T79" fmla="*/ 61 h 75"/>
                <a:gd name="T80" fmla="*/ 16 w 91"/>
                <a:gd name="T81" fmla="*/ 67 h 75"/>
                <a:gd name="T82" fmla="*/ 23 w 91"/>
                <a:gd name="T83" fmla="*/ 71 h 75"/>
                <a:gd name="T84" fmla="*/ 33 w 91"/>
                <a:gd name="T85" fmla="*/ 74 h 75"/>
                <a:gd name="T86" fmla="*/ 42 w 91"/>
                <a:gd name="T87" fmla="*/ 75 h 75"/>
                <a:gd name="T88" fmla="*/ 52 w 91"/>
                <a:gd name="T89" fmla="*/ 74 h 75"/>
                <a:gd name="T90" fmla="*/ 60 w 91"/>
                <a:gd name="T91" fmla="*/ 71 h 75"/>
                <a:gd name="T92" fmla="*/ 69 w 91"/>
                <a:gd name="T93" fmla="*/ 67 h 75"/>
                <a:gd name="T94" fmla="*/ 76 w 91"/>
                <a:gd name="T95" fmla="*/ 61 h 75"/>
                <a:gd name="T96" fmla="*/ 82 w 91"/>
                <a:gd name="T97" fmla="*/ 54 h 75"/>
                <a:gd name="T98" fmla="*/ 86 w 91"/>
                <a:gd name="T99" fmla="*/ 45 h 75"/>
                <a:gd name="T100" fmla="*/ 89 w 91"/>
                <a:gd name="T101" fmla="*/ 36 h 75"/>
                <a:gd name="T102" fmla="*/ 91 w 91"/>
                <a:gd name="T103" fmla="*/ 26 h 75"/>
                <a:gd name="T104" fmla="*/ 91 w 91"/>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75">
                  <a:moveTo>
                    <a:pt x="91" y="26"/>
                  </a:moveTo>
                  <a:lnTo>
                    <a:pt x="91" y="16"/>
                  </a:lnTo>
                  <a:lnTo>
                    <a:pt x="88" y="8"/>
                  </a:lnTo>
                  <a:lnTo>
                    <a:pt x="83" y="0"/>
                  </a:lnTo>
                  <a:lnTo>
                    <a:pt x="83" y="0"/>
                  </a:lnTo>
                  <a:lnTo>
                    <a:pt x="83" y="0"/>
                  </a:lnTo>
                  <a:lnTo>
                    <a:pt x="83" y="0"/>
                  </a:lnTo>
                  <a:lnTo>
                    <a:pt x="83" y="0"/>
                  </a:lnTo>
                  <a:lnTo>
                    <a:pt x="83" y="0"/>
                  </a:lnTo>
                  <a:lnTo>
                    <a:pt x="83" y="0"/>
                  </a:lnTo>
                  <a:lnTo>
                    <a:pt x="83" y="0"/>
                  </a:lnTo>
                  <a:lnTo>
                    <a:pt x="83" y="0"/>
                  </a:lnTo>
                  <a:lnTo>
                    <a:pt x="86" y="8"/>
                  </a:lnTo>
                  <a:lnTo>
                    <a:pt x="89" y="16"/>
                  </a:lnTo>
                  <a:lnTo>
                    <a:pt x="91" y="26"/>
                  </a:lnTo>
                  <a:lnTo>
                    <a:pt x="91" y="26"/>
                  </a:lnTo>
                  <a:lnTo>
                    <a:pt x="91" y="36"/>
                  </a:lnTo>
                  <a:lnTo>
                    <a:pt x="88" y="45"/>
                  </a:lnTo>
                  <a:lnTo>
                    <a:pt x="83" y="54"/>
                  </a:lnTo>
                  <a:lnTo>
                    <a:pt x="76" y="61"/>
                  </a:lnTo>
                  <a:lnTo>
                    <a:pt x="69" y="67"/>
                  </a:lnTo>
                  <a:lnTo>
                    <a:pt x="62" y="71"/>
                  </a:lnTo>
                  <a:lnTo>
                    <a:pt x="52" y="74"/>
                  </a:lnTo>
                  <a:lnTo>
                    <a:pt x="42" y="75"/>
                  </a:lnTo>
                  <a:lnTo>
                    <a:pt x="32" y="74"/>
                  </a:lnTo>
                  <a:lnTo>
                    <a:pt x="23" y="71"/>
                  </a:lnTo>
                  <a:lnTo>
                    <a:pt x="14" y="67"/>
                  </a:lnTo>
                  <a:lnTo>
                    <a:pt x="7" y="61"/>
                  </a:lnTo>
                  <a:lnTo>
                    <a:pt x="1" y="54"/>
                  </a:lnTo>
                  <a:lnTo>
                    <a:pt x="0" y="49"/>
                  </a:lnTo>
                  <a:lnTo>
                    <a:pt x="0" y="49"/>
                  </a:lnTo>
                  <a:lnTo>
                    <a:pt x="0" y="49"/>
                  </a:lnTo>
                  <a:lnTo>
                    <a:pt x="0" y="49"/>
                  </a:lnTo>
                  <a:lnTo>
                    <a:pt x="0" y="49"/>
                  </a:lnTo>
                  <a:lnTo>
                    <a:pt x="0" y="49"/>
                  </a:lnTo>
                  <a:lnTo>
                    <a:pt x="0" y="49"/>
                  </a:lnTo>
                  <a:lnTo>
                    <a:pt x="0" y="49"/>
                  </a:lnTo>
                  <a:lnTo>
                    <a:pt x="0" y="49"/>
                  </a:lnTo>
                  <a:lnTo>
                    <a:pt x="1" y="54"/>
                  </a:lnTo>
                  <a:lnTo>
                    <a:pt x="9" y="61"/>
                  </a:lnTo>
                  <a:lnTo>
                    <a:pt x="16" y="67"/>
                  </a:lnTo>
                  <a:lnTo>
                    <a:pt x="23" y="71"/>
                  </a:lnTo>
                  <a:lnTo>
                    <a:pt x="33" y="74"/>
                  </a:lnTo>
                  <a:lnTo>
                    <a:pt x="42" y="75"/>
                  </a:lnTo>
                  <a:lnTo>
                    <a:pt x="52" y="74"/>
                  </a:lnTo>
                  <a:lnTo>
                    <a:pt x="60" y="71"/>
                  </a:lnTo>
                  <a:lnTo>
                    <a:pt x="69" y="67"/>
                  </a:lnTo>
                  <a:lnTo>
                    <a:pt x="76" y="61"/>
                  </a:lnTo>
                  <a:lnTo>
                    <a:pt x="82" y="54"/>
                  </a:lnTo>
                  <a:lnTo>
                    <a:pt x="86" y="45"/>
                  </a:lnTo>
                  <a:lnTo>
                    <a:pt x="89" y="36"/>
                  </a:lnTo>
                  <a:lnTo>
                    <a:pt x="91" y="26"/>
                  </a:lnTo>
                  <a:lnTo>
                    <a:pt x="91"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1" name="Freeform 2011"/>
            <p:cNvSpPr>
              <a:spLocks/>
            </p:cNvSpPr>
            <p:nvPr/>
          </p:nvSpPr>
          <p:spPr bwMode="auto">
            <a:xfrm>
              <a:off x="3815" y="2543"/>
              <a:ext cx="91" cy="76"/>
            </a:xfrm>
            <a:custGeom>
              <a:avLst/>
              <a:gdLst>
                <a:gd name="T0" fmla="*/ 91 w 91"/>
                <a:gd name="T1" fmla="*/ 27 h 76"/>
                <a:gd name="T2" fmla="*/ 89 w 91"/>
                <a:gd name="T3" fmla="*/ 17 h 76"/>
                <a:gd name="T4" fmla="*/ 86 w 91"/>
                <a:gd name="T5" fmla="*/ 9 h 76"/>
                <a:gd name="T6" fmla="*/ 83 w 91"/>
                <a:gd name="T7" fmla="*/ 1 h 76"/>
                <a:gd name="T8" fmla="*/ 83 w 91"/>
                <a:gd name="T9" fmla="*/ 1 h 76"/>
                <a:gd name="T10" fmla="*/ 82 w 91"/>
                <a:gd name="T11" fmla="*/ 1 h 76"/>
                <a:gd name="T12" fmla="*/ 82 w 91"/>
                <a:gd name="T13" fmla="*/ 0 h 76"/>
                <a:gd name="T14" fmla="*/ 82 w 91"/>
                <a:gd name="T15" fmla="*/ 0 h 76"/>
                <a:gd name="T16" fmla="*/ 82 w 91"/>
                <a:gd name="T17" fmla="*/ 0 h 76"/>
                <a:gd name="T18" fmla="*/ 82 w 91"/>
                <a:gd name="T19" fmla="*/ 0 h 76"/>
                <a:gd name="T20" fmla="*/ 82 w 91"/>
                <a:gd name="T21" fmla="*/ 0 h 76"/>
                <a:gd name="T22" fmla="*/ 82 w 91"/>
                <a:gd name="T23" fmla="*/ 0 h 76"/>
                <a:gd name="T24" fmla="*/ 86 w 91"/>
                <a:gd name="T25" fmla="*/ 9 h 76"/>
                <a:gd name="T26" fmla="*/ 89 w 91"/>
                <a:gd name="T27" fmla="*/ 17 h 76"/>
                <a:gd name="T28" fmla="*/ 91 w 91"/>
                <a:gd name="T29" fmla="*/ 27 h 76"/>
                <a:gd name="T30" fmla="*/ 91 w 91"/>
                <a:gd name="T31" fmla="*/ 27 h 76"/>
                <a:gd name="T32" fmla="*/ 89 w 91"/>
                <a:gd name="T33" fmla="*/ 37 h 76"/>
                <a:gd name="T34" fmla="*/ 86 w 91"/>
                <a:gd name="T35" fmla="*/ 46 h 76"/>
                <a:gd name="T36" fmla="*/ 82 w 91"/>
                <a:gd name="T37" fmla="*/ 55 h 76"/>
                <a:gd name="T38" fmla="*/ 76 w 91"/>
                <a:gd name="T39" fmla="*/ 62 h 76"/>
                <a:gd name="T40" fmla="*/ 69 w 91"/>
                <a:gd name="T41" fmla="*/ 68 h 76"/>
                <a:gd name="T42" fmla="*/ 60 w 91"/>
                <a:gd name="T43" fmla="*/ 72 h 76"/>
                <a:gd name="T44" fmla="*/ 52 w 91"/>
                <a:gd name="T45" fmla="*/ 75 h 76"/>
                <a:gd name="T46" fmla="*/ 42 w 91"/>
                <a:gd name="T47" fmla="*/ 76 h 76"/>
                <a:gd name="T48" fmla="*/ 33 w 91"/>
                <a:gd name="T49" fmla="*/ 75 h 76"/>
                <a:gd name="T50" fmla="*/ 23 w 91"/>
                <a:gd name="T51" fmla="*/ 72 h 76"/>
                <a:gd name="T52" fmla="*/ 16 w 91"/>
                <a:gd name="T53" fmla="*/ 68 h 76"/>
                <a:gd name="T54" fmla="*/ 9 w 91"/>
                <a:gd name="T55" fmla="*/ 62 h 76"/>
                <a:gd name="T56" fmla="*/ 1 w 91"/>
                <a:gd name="T57" fmla="*/ 55 h 76"/>
                <a:gd name="T58" fmla="*/ 0 w 91"/>
                <a:gd name="T59" fmla="*/ 50 h 76"/>
                <a:gd name="T60" fmla="*/ 0 w 91"/>
                <a:gd name="T61" fmla="*/ 50 h 76"/>
                <a:gd name="T62" fmla="*/ 0 w 91"/>
                <a:gd name="T63" fmla="*/ 50 h 76"/>
                <a:gd name="T64" fmla="*/ 0 w 91"/>
                <a:gd name="T65" fmla="*/ 49 h 76"/>
                <a:gd name="T66" fmla="*/ 0 w 91"/>
                <a:gd name="T67" fmla="*/ 49 h 76"/>
                <a:gd name="T68" fmla="*/ 0 w 91"/>
                <a:gd name="T69" fmla="*/ 49 h 76"/>
                <a:gd name="T70" fmla="*/ 0 w 91"/>
                <a:gd name="T71" fmla="*/ 49 h 76"/>
                <a:gd name="T72" fmla="*/ 0 w 91"/>
                <a:gd name="T73" fmla="*/ 49 h 76"/>
                <a:gd name="T74" fmla="*/ 0 w 91"/>
                <a:gd name="T75" fmla="*/ 49 h 76"/>
                <a:gd name="T76" fmla="*/ 3 w 91"/>
                <a:gd name="T77" fmla="*/ 55 h 76"/>
                <a:gd name="T78" fmla="*/ 9 w 91"/>
                <a:gd name="T79" fmla="*/ 62 h 76"/>
                <a:gd name="T80" fmla="*/ 16 w 91"/>
                <a:gd name="T81" fmla="*/ 68 h 76"/>
                <a:gd name="T82" fmla="*/ 23 w 91"/>
                <a:gd name="T83" fmla="*/ 72 h 76"/>
                <a:gd name="T84" fmla="*/ 33 w 91"/>
                <a:gd name="T85" fmla="*/ 75 h 76"/>
                <a:gd name="T86" fmla="*/ 42 w 91"/>
                <a:gd name="T87" fmla="*/ 75 h 76"/>
                <a:gd name="T88" fmla="*/ 52 w 91"/>
                <a:gd name="T89" fmla="*/ 75 h 76"/>
                <a:gd name="T90" fmla="*/ 60 w 91"/>
                <a:gd name="T91" fmla="*/ 72 h 76"/>
                <a:gd name="T92" fmla="*/ 69 w 91"/>
                <a:gd name="T93" fmla="*/ 68 h 76"/>
                <a:gd name="T94" fmla="*/ 76 w 91"/>
                <a:gd name="T95" fmla="*/ 62 h 76"/>
                <a:gd name="T96" fmla="*/ 82 w 91"/>
                <a:gd name="T97" fmla="*/ 55 h 76"/>
                <a:gd name="T98" fmla="*/ 86 w 91"/>
                <a:gd name="T99" fmla="*/ 46 h 76"/>
                <a:gd name="T100" fmla="*/ 89 w 91"/>
                <a:gd name="T101" fmla="*/ 37 h 76"/>
                <a:gd name="T102" fmla="*/ 91 w 91"/>
                <a:gd name="T103" fmla="*/ 27 h 76"/>
                <a:gd name="T104" fmla="*/ 91 w 91"/>
                <a:gd name="T105"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 h="76">
                  <a:moveTo>
                    <a:pt x="91" y="27"/>
                  </a:moveTo>
                  <a:lnTo>
                    <a:pt x="89" y="17"/>
                  </a:lnTo>
                  <a:lnTo>
                    <a:pt x="86" y="9"/>
                  </a:lnTo>
                  <a:lnTo>
                    <a:pt x="83" y="1"/>
                  </a:lnTo>
                  <a:lnTo>
                    <a:pt x="83" y="1"/>
                  </a:lnTo>
                  <a:lnTo>
                    <a:pt x="82" y="1"/>
                  </a:lnTo>
                  <a:lnTo>
                    <a:pt x="82" y="0"/>
                  </a:lnTo>
                  <a:lnTo>
                    <a:pt x="82" y="0"/>
                  </a:lnTo>
                  <a:lnTo>
                    <a:pt x="82" y="0"/>
                  </a:lnTo>
                  <a:lnTo>
                    <a:pt x="82" y="0"/>
                  </a:lnTo>
                  <a:lnTo>
                    <a:pt x="82" y="0"/>
                  </a:lnTo>
                  <a:lnTo>
                    <a:pt x="82" y="0"/>
                  </a:lnTo>
                  <a:lnTo>
                    <a:pt x="86" y="9"/>
                  </a:lnTo>
                  <a:lnTo>
                    <a:pt x="89" y="17"/>
                  </a:lnTo>
                  <a:lnTo>
                    <a:pt x="91" y="27"/>
                  </a:lnTo>
                  <a:lnTo>
                    <a:pt x="91" y="27"/>
                  </a:lnTo>
                  <a:lnTo>
                    <a:pt x="89" y="37"/>
                  </a:lnTo>
                  <a:lnTo>
                    <a:pt x="86" y="46"/>
                  </a:lnTo>
                  <a:lnTo>
                    <a:pt x="82" y="55"/>
                  </a:lnTo>
                  <a:lnTo>
                    <a:pt x="76" y="62"/>
                  </a:lnTo>
                  <a:lnTo>
                    <a:pt x="69" y="68"/>
                  </a:lnTo>
                  <a:lnTo>
                    <a:pt x="60" y="72"/>
                  </a:lnTo>
                  <a:lnTo>
                    <a:pt x="52" y="75"/>
                  </a:lnTo>
                  <a:lnTo>
                    <a:pt x="42" y="76"/>
                  </a:lnTo>
                  <a:lnTo>
                    <a:pt x="33" y="75"/>
                  </a:lnTo>
                  <a:lnTo>
                    <a:pt x="23" y="72"/>
                  </a:lnTo>
                  <a:lnTo>
                    <a:pt x="16" y="68"/>
                  </a:lnTo>
                  <a:lnTo>
                    <a:pt x="9" y="62"/>
                  </a:lnTo>
                  <a:lnTo>
                    <a:pt x="1" y="55"/>
                  </a:lnTo>
                  <a:lnTo>
                    <a:pt x="0" y="50"/>
                  </a:lnTo>
                  <a:lnTo>
                    <a:pt x="0" y="50"/>
                  </a:lnTo>
                  <a:lnTo>
                    <a:pt x="0" y="50"/>
                  </a:lnTo>
                  <a:lnTo>
                    <a:pt x="0" y="49"/>
                  </a:lnTo>
                  <a:lnTo>
                    <a:pt x="0" y="49"/>
                  </a:lnTo>
                  <a:lnTo>
                    <a:pt x="0" y="49"/>
                  </a:lnTo>
                  <a:lnTo>
                    <a:pt x="0" y="49"/>
                  </a:lnTo>
                  <a:lnTo>
                    <a:pt x="0" y="49"/>
                  </a:lnTo>
                  <a:lnTo>
                    <a:pt x="0" y="49"/>
                  </a:lnTo>
                  <a:lnTo>
                    <a:pt x="3" y="55"/>
                  </a:lnTo>
                  <a:lnTo>
                    <a:pt x="9" y="62"/>
                  </a:lnTo>
                  <a:lnTo>
                    <a:pt x="16" y="68"/>
                  </a:lnTo>
                  <a:lnTo>
                    <a:pt x="23" y="72"/>
                  </a:lnTo>
                  <a:lnTo>
                    <a:pt x="33" y="75"/>
                  </a:lnTo>
                  <a:lnTo>
                    <a:pt x="42" y="75"/>
                  </a:lnTo>
                  <a:lnTo>
                    <a:pt x="52" y="75"/>
                  </a:lnTo>
                  <a:lnTo>
                    <a:pt x="60" y="72"/>
                  </a:lnTo>
                  <a:lnTo>
                    <a:pt x="69" y="68"/>
                  </a:lnTo>
                  <a:lnTo>
                    <a:pt x="76" y="62"/>
                  </a:lnTo>
                  <a:lnTo>
                    <a:pt x="82" y="55"/>
                  </a:lnTo>
                  <a:lnTo>
                    <a:pt x="86" y="46"/>
                  </a:lnTo>
                  <a:lnTo>
                    <a:pt x="89" y="37"/>
                  </a:lnTo>
                  <a:lnTo>
                    <a:pt x="91" y="27"/>
                  </a:lnTo>
                  <a:lnTo>
                    <a:pt x="91" y="27"/>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2" name="Freeform 2012"/>
            <p:cNvSpPr>
              <a:spLocks/>
            </p:cNvSpPr>
            <p:nvPr/>
          </p:nvSpPr>
          <p:spPr bwMode="auto">
            <a:xfrm>
              <a:off x="3815" y="2543"/>
              <a:ext cx="91" cy="75"/>
            </a:xfrm>
            <a:custGeom>
              <a:avLst/>
              <a:gdLst>
                <a:gd name="T0" fmla="*/ 91 w 91"/>
                <a:gd name="T1" fmla="*/ 27 h 75"/>
                <a:gd name="T2" fmla="*/ 89 w 91"/>
                <a:gd name="T3" fmla="*/ 17 h 75"/>
                <a:gd name="T4" fmla="*/ 86 w 91"/>
                <a:gd name="T5" fmla="*/ 9 h 75"/>
                <a:gd name="T6" fmla="*/ 82 w 91"/>
                <a:gd name="T7" fmla="*/ 0 h 75"/>
                <a:gd name="T8" fmla="*/ 82 w 91"/>
                <a:gd name="T9" fmla="*/ 0 h 75"/>
                <a:gd name="T10" fmla="*/ 82 w 91"/>
                <a:gd name="T11" fmla="*/ 0 h 75"/>
                <a:gd name="T12" fmla="*/ 82 w 91"/>
                <a:gd name="T13" fmla="*/ 0 h 75"/>
                <a:gd name="T14" fmla="*/ 82 w 91"/>
                <a:gd name="T15" fmla="*/ 0 h 75"/>
                <a:gd name="T16" fmla="*/ 82 w 91"/>
                <a:gd name="T17" fmla="*/ 0 h 75"/>
                <a:gd name="T18" fmla="*/ 82 w 91"/>
                <a:gd name="T19" fmla="*/ 0 h 75"/>
                <a:gd name="T20" fmla="*/ 82 w 91"/>
                <a:gd name="T21" fmla="*/ 0 h 75"/>
                <a:gd name="T22" fmla="*/ 82 w 91"/>
                <a:gd name="T23" fmla="*/ 0 h 75"/>
                <a:gd name="T24" fmla="*/ 82 w 91"/>
                <a:gd name="T25" fmla="*/ 0 h 75"/>
                <a:gd name="T26" fmla="*/ 86 w 91"/>
                <a:gd name="T27" fmla="*/ 9 h 75"/>
                <a:gd name="T28" fmla="*/ 89 w 91"/>
                <a:gd name="T29" fmla="*/ 17 h 75"/>
                <a:gd name="T30" fmla="*/ 89 w 91"/>
                <a:gd name="T31" fmla="*/ 27 h 75"/>
                <a:gd name="T32" fmla="*/ 91 w 91"/>
                <a:gd name="T33" fmla="*/ 27 h 75"/>
                <a:gd name="T34" fmla="*/ 89 w 91"/>
                <a:gd name="T35" fmla="*/ 37 h 75"/>
                <a:gd name="T36" fmla="*/ 86 w 91"/>
                <a:gd name="T37" fmla="*/ 46 h 75"/>
                <a:gd name="T38" fmla="*/ 82 w 91"/>
                <a:gd name="T39" fmla="*/ 55 h 75"/>
                <a:gd name="T40" fmla="*/ 76 w 91"/>
                <a:gd name="T41" fmla="*/ 62 h 75"/>
                <a:gd name="T42" fmla="*/ 69 w 91"/>
                <a:gd name="T43" fmla="*/ 68 h 75"/>
                <a:gd name="T44" fmla="*/ 60 w 91"/>
                <a:gd name="T45" fmla="*/ 72 h 75"/>
                <a:gd name="T46" fmla="*/ 52 w 91"/>
                <a:gd name="T47" fmla="*/ 75 h 75"/>
                <a:gd name="T48" fmla="*/ 42 w 91"/>
                <a:gd name="T49" fmla="*/ 75 h 75"/>
                <a:gd name="T50" fmla="*/ 33 w 91"/>
                <a:gd name="T51" fmla="*/ 75 h 75"/>
                <a:gd name="T52" fmla="*/ 23 w 91"/>
                <a:gd name="T53" fmla="*/ 72 h 75"/>
                <a:gd name="T54" fmla="*/ 16 w 91"/>
                <a:gd name="T55" fmla="*/ 68 h 75"/>
                <a:gd name="T56" fmla="*/ 9 w 91"/>
                <a:gd name="T57" fmla="*/ 62 h 75"/>
                <a:gd name="T58" fmla="*/ 3 w 91"/>
                <a:gd name="T59" fmla="*/ 55 h 75"/>
                <a:gd name="T60" fmla="*/ 0 w 91"/>
                <a:gd name="T61" fmla="*/ 49 h 75"/>
                <a:gd name="T62" fmla="*/ 91 w 91"/>
                <a:gd name="T63" fmla="*/ 27 h 75"/>
                <a:gd name="T64" fmla="*/ 0 w 91"/>
                <a:gd name="T65" fmla="*/ 49 h 75"/>
                <a:gd name="T66" fmla="*/ 3 w 91"/>
                <a:gd name="T67" fmla="*/ 53 h 75"/>
                <a:gd name="T68" fmla="*/ 9 w 91"/>
                <a:gd name="T69" fmla="*/ 60 h 75"/>
                <a:gd name="T70" fmla="*/ 16 w 91"/>
                <a:gd name="T71" fmla="*/ 66 h 75"/>
                <a:gd name="T72" fmla="*/ 25 w 91"/>
                <a:gd name="T73" fmla="*/ 70 h 75"/>
                <a:gd name="T74" fmla="*/ 33 w 91"/>
                <a:gd name="T75" fmla="*/ 73 h 75"/>
                <a:gd name="T76" fmla="*/ 42 w 91"/>
                <a:gd name="T77" fmla="*/ 75 h 75"/>
                <a:gd name="T78" fmla="*/ 52 w 91"/>
                <a:gd name="T79" fmla="*/ 73 h 75"/>
                <a:gd name="T80" fmla="*/ 60 w 91"/>
                <a:gd name="T81" fmla="*/ 70 h 75"/>
                <a:gd name="T82" fmla="*/ 69 w 91"/>
                <a:gd name="T83" fmla="*/ 66 h 75"/>
                <a:gd name="T84" fmla="*/ 76 w 91"/>
                <a:gd name="T85" fmla="*/ 60 h 75"/>
                <a:gd name="T86" fmla="*/ 82 w 91"/>
                <a:gd name="T87" fmla="*/ 53 h 75"/>
                <a:gd name="T88" fmla="*/ 86 w 91"/>
                <a:gd name="T89" fmla="*/ 46 h 75"/>
                <a:gd name="T90" fmla="*/ 89 w 91"/>
                <a:gd name="T91" fmla="*/ 37 h 75"/>
                <a:gd name="T92" fmla="*/ 89 w 91"/>
                <a:gd name="T93" fmla="*/ 27 h 75"/>
                <a:gd name="T94" fmla="*/ 91 w 91"/>
                <a:gd name="T95" fmla="*/ 27 h 75"/>
                <a:gd name="T96" fmla="*/ 0 w 91"/>
                <a:gd name="T97" fmla="*/ 49 h 75"/>
                <a:gd name="T98" fmla="*/ 91 w 91"/>
                <a:gd name="T9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75">
                  <a:moveTo>
                    <a:pt x="91" y="27"/>
                  </a:moveTo>
                  <a:lnTo>
                    <a:pt x="89" y="17"/>
                  </a:lnTo>
                  <a:lnTo>
                    <a:pt x="86" y="9"/>
                  </a:lnTo>
                  <a:lnTo>
                    <a:pt x="82" y="0"/>
                  </a:lnTo>
                  <a:lnTo>
                    <a:pt x="82" y="0"/>
                  </a:lnTo>
                  <a:lnTo>
                    <a:pt x="82" y="0"/>
                  </a:lnTo>
                  <a:lnTo>
                    <a:pt x="82" y="0"/>
                  </a:lnTo>
                  <a:lnTo>
                    <a:pt x="82" y="0"/>
                  </a:lnTo>
                  <a:lnTo>
                    <a:pt x="82" y="0"/>
                  </a:lnTo>
                  <a:lnTo>
                    <a:pt x="82" y="0"/>
                  </a:lnTo>
                  <a:lnTo>
                    <a:pt x="82" y="0"/>
                  </a:lnTo>
                  <a:lnTo>
                    <a:pt x="82" y="0"/>
                  </a:lnTo>
                  <a:lnTo>
                    <a:pt x="82" y="0"/>
                  </a:lnTo>
                  <a:lnTo>
                    <a:pt x="86" y="9"/>
                  </a:lnTo>
                  <a:lnTo>
                    <a:pt x="89" y="17"/>
                  </a:lnTo>
                  <a:lnTo>
                    <a:pt x="89" y="27"/>
                  </a:lnTo>
                  <a:lnTo>
                    <a:pt x="91" y="27"/>
                  </a:lnTo>
                  <a:lnTo>
                    <a:pt x="89" y="37"/>
                  </a:lnTo>
                  <a:lnTo>
                    <a:pt x="86" y="46"/>
                  </a:lnTo>
                  <a:lnTo>
                    <a:pt x="82" y="55"/>
                  </a:lnTo>
                  <a:lnTo>
                    <a:pt x="76" y="62"/>
                  </a:lnTo>
                  <a:lnTo>
                    <a:pt x="69" y="68"/>
                  </a:lnTo>
                  <a:lnTo>
                    <a:pt x="60" y="72"/>
                  </a:lnTo>
                  <a:lnTo>
                    <a:pt x="52" y="75"/>
                  </a:lnTo>
                  <a:lnTo>
                    <a:pt x="42" y="75"/>
                  </a:lnTo>
                  <a:lnTo>
                    <a:pt x="33" y="75"/>
                  </a:lnTo>
                  <a:lnTo>
                    <a:pt x="23" y="72"/>
                  </a:lnTo>
                  <a:lnTo>
                    <a:pt x="16" y="68"/>
                  </a:lnTo>
                  <a:lnTo>
                    <a:pt x="9" y="62"/>
                  </a:lnTo>
                  <a:lnTo>
                    <a:pt x="3" y="55"/>
                  </a:lnTo>
                  <a:lnTo>
                    <a:pt x="0" y="49"/>
                  </a:lnTo>
                  <a:lnTo>
                    <a:pt x="91" y="27"/>
                  </a:lnTo>
                  <a:lnTo>
                    <a:pt x="0" y="49"/>
                  </a:lnTo>
                  <a:lnTo>
                    <a:pt x="3" y="53"/>
                  </a:lnTo>
                  <a:lnTo>
                    <a:pt x="9" y="60"/>
                  </a:lnTo>
                  <a:lnTo>
                    <a:pt x="16" y="66"/>
                  </a:lnTo>
                  <a:lnTo>
                    <a:pt x="25" y="70"/>
                  </a:lnTo>
                  <a:lnTo>
                    <a:pt x="33" y="73"/>
                  </a:lnTo>
                  <a:lnTo>
                    <a:pt x="42" y="75"/>
                  </a:lnTo>
                  <a:lnTo>
                    <a:pt x="52" y="73"/>
                  </a:lnTo>
                  <a:lnTo>
                    <a:pt x="60" y="70"/>
                  </a:lnTo>
                  <a:lnTo>
                    <a:pt x="69" y="66"/>
                  </a:lnTo>
                  <a:lnTo>
                    <a:pt x="76" y="60"/>
                  </a:lnTo>
                  <a:lnTo>
                    <a:pt x="82" y="53"/>
                  </a:lnTo>
                  <a:lnTo>
                    <a:pt x="86" y="46"/>
                  </a:lnTo>
                  <a:lnTo>
                    <a:pt x="89" y="37"/>
                  </a:lnTo>
                  <a:lnTo>
                    <a:pt x="89" y="27"/>
                  </a:lnTo>
                  <a:lnTo>
                    <a:pt x="91" y="27"/>
                  </a:lnTo>
                  <a:lnTo>
                    <a:pt x="0" y="49"/>
                  </a:lnTo>
                  <a:lnTo>
                    <a:pt x="91"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3" name="Freeform 2013"/>
            <p:cNvSpPr>
              <a:spLocks/>
            </p:cNvSpPr>
            <p:nvPr/>
          </p:nvSpPr>
          <p:spPr bwMode="auto">
            <a:xfrm>
              <a:off x="3815" y="2543"/>
              <a:ext cx="89" cy="75"/>
            </a:xfrm>
            <a:custGeom>
              <a:avLst/>
              <a:gdLst>
                <a:gd name="T0" fmla="*/ 89 w 89"/>
                <a:gd name="T1" fmla="*/ 27 h 75"/>
                <a:gd name="T2" fmla="*/ 89 w 89"/>
                <a:gd name="T3" fmla="*/ 17 h 75"/>
                <a:gd name="T4" fmla="*/ 86 w 89"/>
                <a:gd name="T5" fmla="*/ 9 h 75"/>
                <a:gd name="T6" fmla="*/ 82 w 89"/>
                <a:gd name="T7" fmla="*/ 0 h 75"/>
                <a:gd name="T8" fmla="*/ 82 w 89"/>
                <a:gd name="T9" fmla="*/ 0 h 75"/>
                <a:gd name="T10" fmla="*/ 81 w 89"/>
                <a:gd name="T11" fmla="*/ 0 h 75"/>
                <a:gd name="T12" fmla="*/ 81 w 89"/>
                <a:gd name="T13" fmla="*/ 0 h 75"/>
                <a:gd name="T14" fmla="*/ 81 w 89"/>
                <a:gd name="T15" fmla="*/ 0 h 75"/>
                <a:gd name="T16" fmla="*/ 81 w 89"/>
                <a:gd name="T17" fmla="*/ 0 h 75"/>
                <a:gd name="T18" fmla="*/ 81 w 89"/>
                <a:gd name="T19" fmla="*/ 0 h 75"/>
                <a:gd name="T20" fmla="*/ 81 w 89"/>
                <a:gd name="T21" fmla="*/ 0 h 75"/>
                <a:gd name="T22" fmla="*/ 81 w 89"/>
                <a:gd name="T23" fmla="*/ 0 h 75"/>
                <a:gd name="T24" fmla="*/ 81 w 89"/>
                <a:gd name="T25" fmla="*/ 0 h 75"/>
                <a:gd name="T26" fmla="*/ 81 w 89"/>
                <a:gd name="T27" fmla="*/ 1 h 75"/>
                <a:gd name="T28" fmla="*/ 85 w 89"/>
                <a:gd name="T29" fmla="*/ 9 h 75"/>
                <a:gd name="T30" fmla="*/ 88 w 89"/>
                <a:gd name="T31" fmla="*/ 17 h 75"/>
                <a:gd name="T32" fmla="*/ 89 w 89"/>
                <a:gd name="T33" fmla="*/ 27 h 75"/>
                <a:gd name="T34" fmla="*/ 89 w 89"/>
                <a:gd name="T35" fmla="*/ 27 h 75"/>
                <a:gd name="T36" fmla="*/ 89 w 89"/>
                <a:gd name="T37" fmla="*/ 37 h 75"/>
                <a:gd name="T38" fmla="*/ 86 w 89"/>
                <a:gd name="T39" fmla="*/ 46 h 75"/>
                <a:gd name="T40" fmla="*/ 82 w 89"/>
                <a:gd name="T41" fmla="*/ 53 h 75"/>
                <a:gd name="T42" fmla="*/ 76 w 89"/>
                <a:gd name="T43" fmla="*/ 60 h 75"/>
                <a:gd name="T44" fmla="*/ 69 w 89"/>
                <a:gd name="T45" fmla="*/ 66 h 75"/>
                <a:gd name="T46" fmla="*/ 60 w 89"/>
                <a:gd name="T47" fmla="*/ 70 h 75"/>
                <a:gd name="T48" fmla="*/ 52 w 89"/>
                <a:gd name="T49" fmla="*/ 73 h 75"/>
                <a:gd name="T50" fmla="*/ 42 w 89"/>
                <a:gd name="T51" fmla="*/ 75 h 75"/>
                <a:gd name="T52" fmla="*/ 33 w 89"/>
                <a:gd name="T53" fmla="*/ 73 h 75"/>
                <a:gd name="T54" fmla="*/ 25 w 89"/>
                <a:gd name="T55" fmla="*/ 70 h 75"/>
                <a:gd name="T56" fmla="*/ 16 w 89"/>
                <a:gd name="T57" fmla="*/ 66 h 75"/>
                <a:gd name="T58" fmla="*/ 9 w 89"/>
                <a:gd name="T59" fmla="*/ 60 h 75"/>
                <a:gd name="T60" fmla="*/ 3 w 89"/>
                <a:gd name="T61" fmla="*/ 53 h 75"/>
                <a:gd name="T62" fmla="*/ 0 w 89"/>
                <a:gd name="T63" fmla="*/ 49 h 75"/>
                <a:gd name="T64" fmla="*/ 0 w 89"/>
                <a:gd name="T65" fmla="*/ 49 h 75"/>
                <a:gd name="T66" fmla="*/ 0 w 89"/>
                <a:gd name="T67" fmla="*/ 47 h 75"/>
                <a:gd name="T68" fmla="*/ 0 w 89"/>
                <a:gd name="T69" fmla="*/ 47 h 75"/>
                <a:gd name="T70" fmla="*/ 0 w 89"/>
                <a:gd name="T71" fmla="*/ 47 h 75"/>
                <a:gd name="T72" fmla="*/ 0 w 89"/>
                <a:gd name="T73" fmla="*/ 47 h 75"/>
                <a:gd name="T74" fmla="*/ 0 w 89"/>
                <a:gd name="T75" fmla="*/ 47 h 75"/>
                <a:gd name="T76" fmla="*/ 0 w 89"/>
                <a:gd name="T77" fmla="*/ 47 h 75"/>
                <a:gd name="T78" fmla="*/ 0 w 89"/>
                <a:gd name="T79" fmla="*/ 47 h 75"/>
                <a:gd name="T80" fmla="*/ 3 w 89"/>
                <a:gd name="T81" fmla="*/ 53 h 75"/>
                <a:gd name="T82" fmla="*/ 9 w 89"/>
                <a:gd name="T83" fmla="*/ 60 h 75"/>
                <a:gd name="T84" fmla="*/ 16 w 89"/>
                <a:gd name="T85" fmla="*/ 66 h 75"/>
                <a:gd name="T86" fmla="*/ 25 w 89"/>
                <a:gd name="T87" fmla="*/ 70 h 75"/>
                <a:gd name="T88" fmla="*/ 33 w 89"/>
                <a:gd name="T89" fmla="*/ 73 h 75"/>
                <a:gd name="T90" fmla="*/ 42 w 89"/>
                <a:gd name="T91" fmla="*/ 75 h 75"/>
                <a:gd name="T92" fmla="*/ 52 w 89"/>
                <a:gd name="T93" fmla="*/ 73 h 75"/>
                <a:gd name="T94" fmla="*/ 60 w 89"/>
                <a:gd name="T95" fmla="*/ 70 h 75"/>
                <a:gd name="T96" fmla="*/ 69 w 89"/>
                <a:gd name="T97" fmla="*/ 66 h 75"/>
                <a:gd name="T98" fmla="*/ 75 w 89"/>
                <a:gd name="T99" fmla="*/ 60 h 75"/>
                <a:gd name="T100" fmla="*/ 81 w 89"/>
                <a:gd name="T101" fmla="*/ 53 h 75"/>
                <a:gd name="T102" fmla="*/ 85 w 89"/>
                <a:gd name="T103" fmla="*/ 46 h 75"/>
                <a:gd name="T104" fmla="*/ 88 w 89"/>
                <a:gd name="T105" fmla="*/ 37 h 75"/>
                <a:gd name="T106" fmla="*/ 89 w 89"/>
                <a:gd name="T107" fmla="*/ 27 h 75"/>
                <a:gd name="T108" fmla="*/ 89 w 89"/>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7"/>
                  </a:moveTo>
                  <a:lnTo>
                    <a:pt x="89" y="17"/>
                  </a:lnTo>
                  <a:lnTo>
                    <a:pt x="86" y="9"/>
                  </a:lnTo>
                  <a:lnTo>
                    <a:pt x="82" y="0"/>
                  </a:lnTo>
                  <a:lnTo>
                    <a:pt x="82" y="0"/>
                  </a:lnTo>
                  <a:lnTo>
                    <a:pt x="81" y="0"/>
                  </a:lnTo>
                  <a:lnTo>
                    <a:pt x="81" y="0"/>
                  </a:lnTo>
                  <a:lnTo>
                    <a:pt x="81" y="0"/>
                  </a:lnTo>
                  <a:lnTo>
                    <a:pt x="81" y="0"/>
                  </a:lnTo>
                  <a:lnTo>
                    <a:pt x="81" y="0"/>
                  </a:lnTo>
                  <a:lnTo>
                    <a:pt x="81" y="0"/>
                  </a:lnTo>
                  <a:lnTo>
                    <a:pt x="81" y="0"/>
                  </a:lnTo>
                  <a:lnTo>
                    <a:pt x="81" y="0"/>
                  </a:lnTo>
                  <a:lnTo>
                    <a:pt x="81" y="1"/>
                  </a:lnTo>
                  <a:lnTo>
                    <a:pt x="85" y="9"/>
                  </a:lnTo>
                  <a:lnTo>
                    <a:pt x="88" y="17"/>
                  </a:lnTo>
                  <a:lnTo>
                    <a:pt x="89" y="27"/>
                  </a:lnTo>
                  <a:lnTo>
                    <a:pt x="89" y="27"/>
                  </a:lnTo>
                  <a:lnTo>
                    <a:pt x="89" y="37"/>
                  </a:lnTo>
                  <a:lnTo>
                    <a:pt x="86" y="46"/>
                  </a:lnTo>
                  <a:lnTo>
                    <a:pt x="82" y="53"/>
                  </a:lnTo>
                  <a:lnTo>
                    <a:pt x="76" y="60"/>
                  </a:lnTo>
                  <a:lnTo>
                    <a:pt x="69" y="66"/>
                  </a:lnTo>
                  <a:lnTo>
                    <a:pt x="60" y="70"/>
                  </a:lnTo>
                  <a:lnTo>
                    <a:pt x="52" y="73"/>
                  </a:lnTo>
                  <a:lnTo>
                    <a:pt x="42" y="75"/>
                  </a:lnTo>
                  <a:lnTo>
                    <a:pt x="33" y="73"/>
                  </a:lnTo>
                  <a:lnTo>
                    <a:pt x="25" y="70"/>
                  </a:lnTo>
                  <a:lnTo>
                    <a:pt x="16" y="66"/>
                  </a:lnTo>
                  <a:lnTo>
                    <a:pt x="9" y="60"/>
                  </a:lnTo>
                  <a:lnTo>
                    <a:pt x="3" y="53"/>
                  </a:lnTo>
                  <a:lnTo>
                    <a:pt x="0" y="49"/>
                  </a:lnTo>
                  <a:lnTo>
                    <a:pt x="0" y="49"/>
                  </a:lnTo>
                  <a:lnTo>
                    <a:pt x="0" y="47"/>
                  </a:lnTo>
                  <a:lnTo>
                    <a:pt x="0" y="47"/>
                  </a:lnTo>
                  <a:lnTo>
                    <a:pt x="0" y="47"/>
                  </a:lnTo>
                  <a:lnTo>
                    <a:pt x="0" y="47"/>
                  </a:lnTo>
                  <a:lnTo>
                    <a:pt x="0" y="47"/>
                  </a:lnTo>
                  <a:lnTo>
                    <a:pt x="0" y="47"/>
                  </a:lnTo>
                  <a:lnTo>
                    <a:pt x="0" y="47"/>
                  </a:lnTo>
                  <a:lnTo>
                    <a:pt x="3" y="53"/>
                  </a:lnTo>
                  <a:lnTo>
                    <a:pt x="9" y="60"/>
                  </a:lnTo>
                  <a:lnTo>
                    <a:pt x="16" y="66"/>
                  </a:lnTo>
                  <a:lnTo>
                    <a:pt x="25" y="70"/>
                  </a:lnTo>
                  <a:lnTo>
                    <a:pt x="33" y="73"/>
                  </a:lnTo>
                  <a:lnTo>
                    <a:pt x="42" y="75"/>
                  </a:lnTo>
                  <a:lnTo>
                    <a:pt x="52" y="73"/>
                  </a:lnTo>
                  <a:lnTo>
                    <a:pt x="60" y="70"/>
                  </a:lnTo>
                  <a:lnTo>
                    <a:pt x="69" y="66"/>
                  </a:lnTo>
                  <a:lnTo>
                    <a:pt x="75" y="60"/>
                  </a:lnTo>
                  <a:lnTo>
                    <a:pt x="81" y="53"/>
                  </a:lnTo>
                  <a:lnTo>
                    <a:pt x="85" y="46"/>
                  </a:lnTo>
                  <a:lnTo>
                    <a:pt x="88" y="37"/>
                  </a:lnTo>
                  <a:lnTo>
                    <a:pt x="89" y="27"/>
                  </a:lnTo>
                  <a:lnTo>
                    <a:pt x="89"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4" name="Freeform 2014"/>
            <p:cNvSpPr>
              <a:spLocks/>
            </p:cNvSpPr>
            <p:nvPr/>
          </p:nvSpPr>
          <p:spPr bwMode="auto">
            <a:xfrm>
              <a:off x="3815" y="2543"/>
              <a:ext cx="89" cy="75"/>
            </a:xfrm>
            <a:custGeom>
              <a:avLst/>
              <a:gdLst>
                <a:gd name="T0" fmla="*/ 89 w 89"/>
                <a:gd name="T1" fmla="*/ 27 h 75"/>
                <a:gd name="T2" fmla="*/ 88 w 89"/>
                <a:gd name="T3" fmla="*/ 17 h 75"/>
                <a:gd name="T4" fmla="*/ 85 w 89"/>
                <a:gd name="T5" fmla="*/ 9 h 75"/>
                <a:gd name="T6" fmla="*/ 81 w 89"/>
                <a:gd name="T7" fmla="*/ 1 h 75"/>
                <a:gd name="T8" fmla="*/ 81 w 89"/>
                <a:gd name="T9" fmla="*/ 0 h 75"/>
                <a:gd name="T10" fmla="*/ 81 w 89"/>
                <a:gd name="T11" fmla="*/ 0 h 75"/>
                <a:gd name="T12" fmla="*/ 81 w 89"/>
                <a:gd name="T13" fmla="*/ 0 h 75"/>
                <a:gd name="T14" fmla="*/ 81 w 89"/>
                <a:gd name="T15" fmla="*/ 0 h 75"/>
                <a:gd name="T16" fmla="*/ 81 w 89"/>
                <a:gd name="T17" fmla="*/ 0 h 75"/>
                <a:gd name="T18" fmla="*/ 81 w 89"/>
                <a:gd name="T19" fmla="*/ 0 h 75"/>
                <a:gd name="T20" fmla="*/ 79 w 89"/>
                <a:gd name="T21" fmla="*/ 0 h 75"/>
                <a:gd name="T22" fmla="*/ 79 w 89"/>
                <a:gd name="T23" fmla="*/ 0 h 75"/>
                <a:gd name="T24" fmla="*/ 79 w 89"/>
                <a:gd name="T25" fmla="*/ 0 h 75"/>
                <a:gd name="T26" fmla="*/ 81 w 89"/>
                <a:gd name="T27" fmla="*/ 1 h 75"/>
                <a:gd name="T28" fmla="*/ 85 w 89"/>
                <a:gd name="T29" fmla="*/ 9 h 75"/>
                <a:gd name="T30" fmla="*/ 88 w 89"/>
                <a:gd name="T31" fmla="*/ 17 h 75"/>
                <a:gd name="T32" fmla="*/ 89 w 89"/>
                <a:gd name="T33" fmla="*/ 27 h 75"/>
                <a:gd name="T34" fmla="*/ 89 w 89"/>
                <a:gd name="T35" fmla="*/ 27 h 75"/>
                <a:gd name="T36" fmla="*/ 88 w 89"/>
                <a:gd name="T37" fmla="*/ 37 h 75"/>
                <a:gd name="T38" fmla="*/ 85 w 89"/>
                <a:gd name="T39" fmla="*/ 46 h 75"/>
                <a:gd name="T40" fmla="*/ 81 w 89"/>
                <a:gd name="T41" fmla="*/ 53 h 75"/>
                <a:gd name="T42" fmla="*/ 75 w 89"/>
                <a:gd name="T43" fmla="*/ 60 h 75"/>
                <a:gd name="T44" fmla="*/ 69 w 89"/>
                <a:gd name="T45" fmla="*/ 66 h 75"/>
                <a:gd name="T46" fmla="*/ 60 w 89"/>
                <a:gd name="T47" fmla="*/ 70 h 75"/>
                <a:gd name="T48" fmla="*/ 52 w 89"/>
                <a:gd name="T49" fmla="*/ 73 h 75"/>
                <a:gd name="T50" fmla="*/ 42 w 89"/>
                <a:gd name="T51" fmla="*/ 75 h 75"/>
                <a:gd name="T52" fmla="*/ 33 w 89"/>
                <a:gd name="T53" fmla="*/ 73 h 75"/>
                <a:gd name="T54" fmla="*/ 25 w 89"/>
                <a:gd name="T55" fmla="*/ 70 h 75"/>
                <a:gd name="T56" fmla="*/ 16 w 89"/>
                <a:gd name="T57" fmla="*/ 66 h 75"/>
                <a:gd name="T58" fmla="*/ 9 w 89"/>
                <a:gd name="T59" fmla="*/ 60 h 75"/>
                <a:gd name="T60" fmla="*/ 3 w 89"/>
                <a:gd name="T61" fmla="*/ 53 h 75"/>
                <a:gd name="T62" fmla="*/ 0 w 89"/>
                <a:gd name="T63" fmla="*/ 47 h 75"/>
                <a:gd name="T64" fmla="*/ 0 w 89"/>
                <a:gd name="T65" fmla="*/ 47 h 75"/>
                <a:gd name="T66" fmla="*/ 0 w 89"/>
                <a:gd name="T67" fmla="*/ 47 h 75"/>
                <a:gd name="T68" fmla="*/ 0 w 89"/>
                <a:gd name="T69" fmla="*/ 47 h 75"/>
                <a:gd name="T70" fmla="*/ 0 w 89"/>
                <a:gd name="T71" fmla="*/ 47 h 75"/>
                <a:gd name="T72" fmla="*/ 0 w 89"/>
                <a:gd name="T73" fmla="*/ 47 h 75"/>
                <a:gd name="T74" fmla="*/ 0 w 89"/>
                <a:gd name="T75" fmla="*/ 47 h 75"/>
                <a:gd name="T76" fmla="*/ 0 w 89"/>
                <a:gd name="T77" fmla="*/ 47 h 75"/>
                <a:gd name="T78" fmla="*/ 0 w 89"/>
                <a:gd name="T79" fmla="*/ 47 h 75"/>
                <a:gd name="T80" fmla="*/ 4 w 89"/>
                <a:gd name="T81" fmla="*/ 53 h 75"/>
                <a:gd name="T82" fmla="*/ 10 w 89"/>
                <a:gd name="T83" fmla="*/ 60 h 75"/>
                <a:gd name="T84" fmla="*/ 16 w 89"/>
                <a:gd name="T85" fmla="*/ 66 h 75"/>
                <a:gd name="T86" fmla="*/ 25 w 89"/>
                <a:gd name="T87" fmla="*/ 70 h 75"/>
                <a:gd name="T88" fmla="*/ 33 w 89"/>
                <a:gd name="T89" fmla="*/ 73 h 75"/>
                <a:gd name="T90" fmla="*/ 42 w 89"/>
                <a:gd name="T91" fmla="*/ 73 h 75"/>
                <a:gd name="T92" fmla="*/ 52 w 89"/>
                <a:gd name="T93" fmla="*/ 73 h 75"/>
                <a:gd name="T94" fmla="*/ 60 w 89"/>
                <a:gd name="T95" fmla="*/ 70 h 75"/>
                <a:gd name="T96" fmla="*/ 68 w 89"/>
                <a:gd name="T97" fmla="*/ 66 h 75"/>
                <a:gd name="T98" fmla="*/ 75 w 89"/>
                <a:gd name="T99" fmla="*/ 60 h 75"/>
                <a:gd name="T100" fmla="*/ 81 w 89"/>
                <a:gd name="T101" fmla="*/ 53 h 75"/>
                <a:gd name="T102" fmla="*/ 85 w 89"/>
                <a:gd name="T103" fmla="*/ 46 h 75"/>
                <a:gd name="T104" fmla="*/ 88 w 89"/>
                <a:gd name="T105" fmla="*/ 36 h 75"/>
                <a:gd name="T106" fmla="*/ 89 w 89"/>
                <a:gd name="T107" fmla="*/ 27 h 75"/>
                <a:gd name="T108" fmla="*/ 89 w 89"/>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7"/>
                  </a:moveTo>
                  <a:lnTo>
                    <a:pt x="88" y="17"/>
                  </a:lnTo>
                  <a:lnTo>
                    <a:pt x="85" y="9"/>
                  </a:lnTo>
                  <a:lnTo>
                    <a:pt x="81" y="1"/>
                  </a:lnTo>
                  <a:lnTo>
                    <a:pt x="81" y="0"/>
                  </a:lnTo>
                  <a:lnTo>
                    <a:pt x="81" y="0"/>
                  </a:lnTo>
                  <a:lnTo>
                    <a:pt x="81" y="0"/>
                  </a:lnTo>
                  <a:lnTo>
                    <a:pt x="81" y="0"/>
                  </a:lnTo>
                  <a:lnTo>
                    <a:pt x="81" y="0"/>
                  </a:lnTo>
                  <a:lnTo>
                    <a:pt x="81" y="0"/>
                  </a:lnTo>
                  <a:lnTo>
                    <a:pt x="79" y="0"/>
                  </a:lnTo>
                  <a:lnTo>
                    <a:pt x="79" y="0"/>
                  </a:lnTo>
                  <a:lnTo>
                    <a:pt x="79" y="0"/>
                  </a:lnTo>
                  <a:lnTo>
                    <a:pt x="81" y="1"/>
                  </a:lnTo>
                  <a:lnTo>
                    <a:pt x="85" y="9"/>
                  </a:lnTo>
                  <a:lnTo>
                    <a:pt x="88" y="17"/>
                  </a:lnTo>
                  <a:lnTo>
                    <a:pt x="89" y="27"/>
                  </a:lnTo>
                  <a:lnTo>
                    <a:pt x="89" y="27"/>
                  </a:lnTo>
                  <a:lnTo>
                    <a:pt x="88" y="37"/>
                  </a:lnTo>
                  <a:lnTo>
                    <a:pt x="85" y="46"/>
                  </a:lnTo>
                  <a:lnTo>
                    <a:pt x="81" y="53"/>
                  </a:lnTo>
                  <a:lnTo>
                    <a:pt x="75" y="60"/>
                  </a:lnTo>
                  <a:lnTo>
                    <a:pt x="69" y="66"/>
                  </a:lnTo>
                  <a:lnTo>
                    <a:pt x="60" y="70"/>
                  </a:lnTo>
                  <a:lnTo>
                    <a:pt x="52" y="73"/>
                  </a:lnTo>
                  <a:lnTo>
                    <a:pt x="42" y="75"/>
                  </a:lnTo>
                  <a:lnTo>
                    <a:pt x="33" y="73"/>
                  </a:lnTo>
                  <a:lnTo>
                    <a:pt x="25" y="70"/>
                  </a:lnTo>
                  <a:lnTo>
                    <a:pt x="16" y="66"/>
                  </a:lnTo>
                  <a:lnTo>
                    <a:pt x="9" y="60"/>
                  </a:lnTo>
                  <a:lnTo>
                    <a:pt x="3" y="53"/>
                  </a:lnTo>
                  <a:lnTo>
                    <a:pt x="0" y="47"/>
                  </a:lnTo>
                  <a:lnTo>
                    <a:pt x="0" y="47"/>
                  </a:lnTo>
                  <a:lnTo>
                    <a:pt x="0" y="47"/>
                  </a:lnTo>
                  <a:lnTo>
                    <a:pt x="0" y="47"/>
                  </a:lnTo>
                  <a:lnTo>
                    <a:pt x="0" y="47"/>
                  </a:lnTo>
                  <a:lnTo>
                    <a:pt x="0" y="47"/>
                  </a:lnTo>
                  <a:lnTo>
                    <a:pt x="0" y="47"/>
                  </a:lnTo>
                  <a:lnTo>
                    <a:pt x="0" y="47"/>
                  </a:lnTo>
                  <a:lnTo>
                    <a:pt x="0" y="47"/>
                  </a:lnTo>
                  <a:lnTo>
                    <a:pt x="4" y="53"/>
                  </a:lnTo>
                  <a:lnTo>
                    <a:pt x="10" y="60"/>
                  </a:lnTo>
                  <a:lnTo>
                    <a:pt x="16" y="66"/>
                  </a:lnTo>
                  <a:lnTo>
                    <a:pt x="25" y="70"/>
                  </a:lnTo>
                  <a:lnTo>
                    <a:pt x="33" y="73"/>
                  </a:lnTo>
                  <a:lnTo>
                    <a:pt x="42" y="73"/>
                  </a:lnTo>
                  <a:lnTo>
                    <a:pt x="52" y="73"/>
                  </a:lnTo>
                  <a:lnTo>
                    <a:pt x="60" y="70"/>
                  </a:lnTo>
                  <a:lnTo>
                    <a:pt x="68" y="66"/>
                  </a:lnTo>
                  <a:lnTo>
                    <a:pt x="75" y="60"/>
                  </a:lnTo>
                  <a:lnTo>
                    <a:pt x="81" y="53"/>
                  </a:lnTo>
                  <a:lnTo>
                    <a:pt x="85" y="46"/>
                  </a:lnTo>
                  <a:lnTo>
                    <a:pt x="88" y="36"/>
                  </a:lnTo>
                  <a:lnTo>
                    <a:pt x="89" y="27"/>
                  </a:lnTo>
                  <a:lnTo>
                    <a:pt x="89"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5" name="Freeform 2015"/>
            <p:cNvSpPr>
              <a:spLocks/>
            </p:cNvSpPr>
            <p:nvPr/>
          </p:nvSpPr>
          <p:spPr bwMode="auto">
            <a:xfrm>
              <a:off x="3815" y="2543"/>
              <a:ext cx="89" cy="73"/>
            </a:xfrm>
            <a:custGeom>
              <a:avLst/>
              <a:gdLst>
                <a:gd name="T0" fmla="*/ 89 w 89"/>
                <a:gd name="T1" fmla="*/ 27 h 73"/>
                <a:gd name="T2" fmla="*/ 88 w 89"/>
                <a:gd name="T3" fmla="*/ 17 h 73"/>
                <a:gd name="T4" fmla="*/ 85 w 89"/>
                <a:gd name="T5" fmla="*/ 9 h 73"/>
                <a:gd name="T6" fmla="*/ 81 w 89"/>
                <a:gd name="T7" fmla="*/ 1 h 73"/>
                <a:gd name="T8" fmla="*/ 79 w 89"/>
                <a:gd name="T9" fmla="*/ 0 h 73"/>
                <a:gd name="T10" fmla="*/ 79 w 89"/>
                <a:gd name="T11" fmla="*/ 0 h 73"/>
                <a:gd name="T12" fmla="*/ 79 w 89"/>
                <a:gd name="T13" fmla="*/ 0 h 73"/>
                <a:gd name="T14" fmla="*/ 79 w 89"/>
                <a:gd name="T15" fmla="*/ 0 h 73"/>
                <a:gd name="T16" fmla="*/ 79 w 89"/>
                <a:gd name="T17" fmla="*/ 0 h 73"/>
                <a:gd name="T18" fmla="*/ 79 w 89"/>
                <a:gd name="T19" fmla="*/ 0 h 73"/>
                <a:gd name="T20" fmla="*/ 79 w 89"/>
                <a:gd name="T21" fmla="*/ 0 h 73"/>
                <a:gd name="T22" fmla="*/ 79 w 89"/>
                <a:gd name="T23" fmla="*/ 0 h 73"/>
                <a:gd name="T24" fmla="*/ 79 w 89"/>
                <a:gd name="T25" fmla="*/ 0 h 73"/>
                <a:gd name="T26" fmla="*/ 81 w 89"/>
                <a:gd name="T27" fmla="*/ 1 h 73"/>
                <a:gd name="T28" fmla="*/ 85 w 89"/>
                <a:gd name="T29" fmla="*/ 10 h 73"/>
                <a:gd name="T30" fmla="*/ 88 w 89"/>
                <a:gd name="T31" fmla="*/ 19 h 73"/>
                <a:gd name="T32" fmla="*/ 88 w 89"/>
                <a:gd name="T33" fmla="*/ 27 h 73"/>
                <a:gd name="T34" fmla="*/ 89 w 89"/>
                <a:gd name="T35" fmla="*/ 27 h 73"/>
                <a:gd name="T36" fmla="*/ 88 w 89"/>
                <a:gd name="T37" fmla="*/ 36 h 73"/>
                <a:gd name="T38" fmla="*/ 85 w 89"/>
                <a:gd name="T39" fmla="*/ 46 h 73"/>
                <a:gd name="T40" fmla="*/ 81 w 89"/>
                <a:gd name="T41" fmla="*/ 53 h 73"/>
                <a:gd name="T42" fmla="*/ 75 w 89"/>
                <a:gd name="T43" fmla="*/ 60 h 73"/>
                <a:gd name="T44" fmla="*/ 68 w 89"/>
                <a:gd name="T45" fmla="*/ 66 h 73"/>
                <a:gd name="T46" fmla="*/ 60 w 89"/>
                <a:gd name="T47" fmla="*/ 70 h 73"/>
                <a:gd name="T48" fmla="*/ 52 w 89"/>
                <a:gd name="T49" fmla="*/ 73 h 73"/>
                <a:gd name="T50" fmla="*/ 42 w 89"/>
                <a:gd name="T51" fmla="*/ 73 h 73"/>
                <a:gd name="T52" fmla="*/ 33 w 89"/>
                <a:gd name="T53" fmla="*/ 73 h 73"/>
                <a:gd name="T54" fmla="*/ 25 w 89"/>
                <a:gd name="T55" fmla="*/ 70 h 73"/>
                <a:gd name="T56" fmla="*/ 16 w 89"/>
                <a:gd name="T57" fmla="*/ 66 h 73"/>
                <a:gd name="T58" fmla="*/ 10 w 89"/>
                <a:gd name="T59" fmla="*/ 60 h 73"/>
                <a:gd name="T60" fmla="*/ 4 w 89"/>
                <a:gd name="T61" fmla="*/ 53 h 73"/>
                <a:gd name="T62" fmla="*/ 0 w 89"/>
                <a:gd name="T63" fmla="*/ 47 h 73"/>
                <a:gd name="T64" fmla="*/ 0 w 89"/>
                <a:gd name="T65" fmla="*/ 47 h 73"/>
                <a:gd name="T66" fmla="*/ 0 w 89"/>
                <a:gd name="T67" fmla="*/ 46 h 73"/>
                <a:gd name="T68" fmla="*/ 0 w 89"/>
                <a:gd name="T69" fmla="*/ 46 h 73"/>
                <a:gd name="T70" fmla="*/ 0 w 89"/>
                <a:gd name="T71" fmla="*/ 46 h 73"/>
                <a:gd name="T72" fmla="*/ 0 w 89"/>
                <a:gd name="T73" fmla="*/ 46 h 73"/>
                <a:gd name="T74" fmla="*/ 0 w 89"/>
                <a:gd name="T75" fmla="*/ 46 h 73"/>
                <a:gd name="T76" fmla="*/ 0 w 89"/>
                <a:gd name="T77" fmla="*/ 46 h 73"/>
                <a:gd name="T78" fmla="*/ 0 w 89"/>
                <a:gd name="T79" fmla="*/ 46 h 73"/>
                <a:gd name="T80" fmla="*/ 4 w 89"/>
                <a:gd name="T81" fmla="*/ 53 h 73"/>
                <a:gd name="T82" fmla="*/ 10 w 89"/>
                <a:gd name="T83" fmla="*/ 60 h 73"/>
                <a:gd name="T84" fmla="*/ 16 w 89"/>
                <a:gd name="T85" fmla="*/ 65 h 73"/>
                <a:gd name="T86" fmla="*/ 25 w 89"/>
                <a:gd name="T87" fmla="*/ 69 h 73"/>
                <a:gd name="T88" fmla="*/ 33 w 89"/>
                <a:gd name="T89" fmla="*/ 72 h 73"/>
                <a:gd name="T90" fmla="*/ 42 w 89"/>
                <a:gd name="T91" fmla="*/ 73 h 73"/>
                <a:gd name="T92" fmla="*/ 52 w 89"/>
                <a:gd name="T93" fmla="*/ 72 h 73"/>
                <a:gd name="T94" fmla="*/ 60 w 89"/>
                <a:gd name="T95" fmla="*/ 69 h 73"/>
                <a:gd name="T96" fmla="*/ 68 w 89"/>
                <a:gd name="T97" fmla="*/ 65 h 73"/>
                <a:gd name="T98" fmla="*/ 75 w 89"/>
                <a:gd name="T99" fmla="*/ 60 h 73"/>
                <a:gd name="T100" fmla="*/ 81 w 89"/>
                <a:gd name="T101" fmla="*/ 53 h 73"/>
                <a:gd name="T102" fmla="*/ 85 w 89"/>
                <a:gd name="T103" fmla="*/ 45 h 73"/>
                <a:gd name="T104" fmla="*/ 88 w 89"/>
                <a:gd name="T105" fmla="*/ 36 h 73"/>
                <a:gd name="T106" fmla="*/ 88 w 89"/>
                <a:gd name="T107" fmla="*/ 27 h 73"/>
                <a:gd name="T108" fmla="*/ 89 w 89"/>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3">
                  <a:moveTo>
                    <a:pt x="89" y="27"/>
                  </a:moveTo>
                  <a:lnTo>
                    <a:pt x="88" y="17"/>
                  </a:lnTo>
                  <a:lnTo>
                    <a:pt x="85" y="9"/>
                  </a:lnTo>
                  <a:lnTo>
                    <a:pt x="81" y="1"/>
                  </a:lnTo>
                  <a:lnTo>
                    <a:pt x="79" y="0"/>
                  </a:lnTo>
                  <a:lnTo>
                    <a:pt x="79" y="0"/>
                  </a:lnTo>
                  <a:lnTo>
                    <a:pt x="79" y="0"/>
                  </a:lnTo>
                  <a:lnTo>
                    <a:pt x="79" y="0"/>
                  </a:lnTo>
                  <a:lnTo>
                    <a:pt x="79" y="0"/>
                  </a:lnTo>
                  <a:lnTo>
                    <a:pt x="79" y="0"/>
                  </a:lnTo>
                  <a:lnTo>
                    <a:pt x="79" y="0"/>
                  </a:lnTo>
                  <a:lnTo>
                    <a:pt x="79" y="0"/>
                  </a:lnTo>
                  <a:lnTo>
                    <a:pt x="79" y="0"/>
                  </a:lnTo>
                  <a:lnTo>
                    <a:pt x="81" y="1"/>
                  </a:lnTo>
                  <a:lnTo>
                    <a:pt x="85" y="10"/>
                  </a:lnTo>
                  <a:lnTo>
                    <a:pt x="88" y="19"/>
                  </a:lnTo>
                  <a:lnTo>
                    <a:pt x="88" y="27"/>
                  </a:lnTo>
                  <a:lnTo>
                    <a:pt x="89" y="27"/>
                  </a:lnTo>
                  <a:lnTo>
                    <a:pt x="88" y="36"/>
                  </a:lnTo>
                  <a:lnTo>
                    <a:pt x="85" y="46"/>
                  </a:lnTo>
                  <a:lnTo>
                    <a:pt x="81" y="53"/>
                  </a:lnTo>
                  <a:lnTo>
                    <a:pt x="75" y="60"/>
                  </a:lnTo>
                  <a:lnTo>
                    <a:pt x="68" y="66"/>
                  </a:lnTo>
                  <a:lnTo>
                    <a:pt x="60" y="70"/>
                  </a:lnTo>
                  <a:lnTo>
                    <a:pt x="52" y="73"/>
                  </a:lnTo>
                  <a:lnTo>
                    <a:pt x="42" y="73"/>
                  </a:lnTo>
                  <a:lnTo>
                    <a:pt x="33" y="73"/>
                  </a:lnTo>
                  <a:lnTo>
                    <a:pt x="25" y="70"/>
                  </a:lnTo>
                  <a:lnTo>
                    <a:pt x="16" y="66"/>
                  </a:lnTo>
                  <a:lnTo>
                    <a:pt x="10" y="60"/>
                  </a:lnTo>
                  <a:lnTo>
                    <a:pt x="4" y="53"/>
                  </a:lnTo>
                  <a:lnTo>
                    <a:pt x="0" y="47"/>
                  </a:lnTo>
                  <a:lnTo>
                    <a:pt x="0" y="47"/>
                  </a:lnTo>
                  <a:lnTo>
                    <a:pt x="0" y="46"/>
                  </a:lnTo>
                  <a:lnTo>
                    <a:pt x="0" y="46"/>
                  </a:lnTo>
                  <a:lnTo>
                    <a:pt x="0" y="46"/>
                  </a:lnTo>
                  <a:lnTo>
                    <a:pt x="0" y="46"/>
                  </a:lnTo>
                  <a:lnTo>
                    <a:pt x="0" y="46"/>
                  </a:lnTo>
                  <a:lnTo>
                    <a:pt x="0" y="46"/>
                  </a:lnTo>
                  <a:lnTo>
                    <a:pt x="0" y="46"/>
                  </a:lnTo>
                  <a:lnTo>
                    <a:pt x="4" y="53"/>
                  </a:lnTo>
                  <a:lnTo>
                    <a:pt x="10" y="60"/>
                  </a:lnTo>
                  <a:lnTo>
                    <a:pt x="16" y="65"/>
                  </a:lnTo>
                  <a:lnTo>
                    <a:pt x="25" y="69"/>
                  </a:lnTo>
                  <a:lnTo>
                    <a:pt x="33" y="72"/>
                  </a:lnTo>
                  <a:lnTo>
                    <a:pt x="42" y="73"/>
                  </a:lnTo>
                  <a:lnTo>
                    <a:pt x="52" y="72"/>
                  </a:lnTo>
                  <a:lnTo>
                    <a:pt x="60" y="69"/>
                  </a:lnTo>
                  <a:lnTo>
                    <a:pt x="68" y="65"/>
                  </a:lnTo>
                  <a:lnTo>
                    <a:pt x="75" y="60"/>
                  </a:lnTo>
                  <a:lnTo>
                    <a:pt x="81" y="53"/>
                  </a:lnTo>
                  <a:lnTo>
                    <a:pt x="85" y="45"/>
                  </a:lnTo>
                  <a:lnTo>
                    <a:pt x="88" y="36"/>
                  </a:lnTo>
                  <a:lnTo>
                    <a:pt x="88" y="27"/>
                  </a:lnTo>
                  <a:lnTo>
                    <a:pt x="89"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6" name="Freeform 2016"/>
            <p:cNvSpPr>
              <a:spLocks/>
            </p:cNvSpPr>
            <p:nvPr/>
          </p:nvSpPr>
          <p:spPr bwMode="auto">
            <a:xfrm>
              <a:off x="3815" y="2543"/>
              <a:ext cx="88" cy="73"/>
            </a:xfrm>
            <a:custGeom>
              <a:avLst/>
              <a:gdLst>
                <a:gd name="T0" fmla="*/ 88 w 88"/>
                <a:gd name="T1" fmla="*/ 27 h 73"/>
                <a:gd name="T2" fmla="*/ 88 w 88"/>
                <a:gd name="T3" fmla="*/ 19 h 73"/>
                <a:gd name="T4" fmla="*/ 85 w 88"/>
                <a:gd name="T5" fmla="*/ 10 h 73"/>
                <a:gd name="T6" fmla="*/ 81 w 88"/>
                <a:gd name="T7" fmla="*/ 1 h 73"/>
                <a:gd name="T8" fmla="*/ 79 w 88"/>
                <a:gd name="T9" fmla="*/ 0 h 73"/>
                <a:gd name="T10" fmla="*/ 79 w 88"/>
                <a:gd name="T11" fmla="*/ 0 h 73"/>
                <a:gd name="T12" fmla="*/ 79 w 88"/>
                <a:gd name="T13" fmla="*/ 0 h 73"/>
                <a:gd name="T14" fmla="*/ 79 w 88"/>
                <a:gd name="T15" fmla="*/ 0 h 73"/>
                <a:gd name="T16" fmla="*/ 78 w 88"/>
                <a:gd name="T17" fmla="*/ 0 h 73"/>
                <a:gd name="T18" fmla="*/ 78 w 88"/>
                <a:gd name="T19" fmla="*/ 0 h 73"/>
                <a:gd name="T20" fmla="*/ 78 w 88"/>
                <a:gd name="T21" fmla="*/ 0 h 73"/>
                <a:gd name="T22" fmla="*/ 78 w 88"/>
                <a:gd name="T23" fmla="*/ 0 h 73"/>
                <a:gd name="T24" fmla="*/ 78 w 88"/>
                <a:gd name="T25" fmla="*/ 0 h 73"/>
                <a:gd name="T26" fmla="*/ 81 w 88"/>
                <a:gd name="T27" fmla="*/ 1 h 73"/>
                <a:gd name="T28" fmla="*/ 83 w 88"/>
                <a:gd name="T29" fmla="*/ 10 h 73"/>
                <a:gd name="T30" fmla="*/ 86 w 88"/>
                <a:gd name="T31" fmla="*/ 19 h 73"/>
                <a:gd name="T32" fmla="*/ 88 w 88"/>
                <a:gd name="T33" fmla="*/ 27 h 73"/>
                <a:gd name="T34" fmla="*/ 88 w 88"/>
                <a:gd name="T35" fmla="*/ 27 h 73"/>
                <a:gd name="T36" fmla="*/ 88 w 88"/>
                <a:gd name="T37" fmla="*/ 36 h 73"/>
                <a:gd name="T38" fmla="*/ 85 w 88"/>
                <a:gd name="T39" fmla="*/ 45 h 73"/>
                <a:gd name="T40" fmla="*/ 81 w 88"/>
                <a:gd name="T41" fmla="*/ 53 h 73"/>
                <a:gd name="T42" fmla="*/ 75 w 88"/>
                <a:gd name="T43" fmla="*/ 60 h 73"/>
                <a:gd name="T44" fmla="*/ 68 w 88"/>
                <a:gd name="T45" fmla="*/ 65 h 73"/>
                <a:gd name="T46" fmla="*/ 60 w 88"/>
                <a:gd name="T47" fmla="*/ 69 h 73"/>
                <a:gd name="T48" fmla="*/ 52 w 88"/>
                <a:gd name="T49" fmla="*/ 72 h 73"/>
                <a:gd name="T50" fmla="*/ 42 w 88"/>
                <a:gd name="T51" fmla="*/ 73 h 73"/>
                <a:gd name="T52" fmla="*/ 33 w 88"/>
                <a:gd name="T53" fmla="*/ 72 h 73"/>
                <a:gd name="T54" fmla="*/ 25 w 88"/>
                <a:gd name="T55" fmla="*/ 69 h 73"/>
                <a:gd name="T56" fmla="*/ 16 w 88"/>
                <a:gd name="T57" fmla="*/ 65 h 73"/>
                <a:gd name="T58" fmla="*/ 10 w 88"/>
                <a:gd name="T59" fmla="*/ 60 h 73"/>
                <a:gd name="T60" fmla="*/ 4 w 88"/>
                <a:gd name="T61" fmla="*/ 53 h 73"/>
                <a:gd name="T62" fmla="*/ 0 w 88"/>
                <a:gd name="T63" fmla="*/ 46 h 73"/>
                <a:gd name="T64" fmla="*/ 0 w 88"/>
                <a:gd name="T65" fmla="*/ 46 h 73"/>
                <a:gd name="T66" fmla="*/ 0 w 88"/>
                <a:gd name="T67" fmla="*/ 46 h 73"/>
                <a:gd name="T68" fmla="*/ 0 w 88"/>
                <a:gd name="T69" fmla="*/ 46 h 73"/>
                <a:gd name="T70" fmla="*/ 0 w 88"/>
                <a:gd name="T71" fmla="*/ 46 h 73"/>
                <a:gd name="T72" fmla="*/ 0 w 88"/>
                <a:gd name="T73" fmla="*/ 46 h 73"/>
                <a:gd name="T74" fmla="*/ 0 w 88"/>
                <a:gd name="T75" fmla="*/ 46 h 73"/>
                <a:gd name="T76" fmla="*/ 0 w 88"/>
                <a:gd name="T77" fmla="*/ 46 h 73"/>
                <a:gd name="T78" fmla="*/ 0 w 88"/>
                <a:gd name="T79" fmla="*/ 46 h 73"/>
                <a:gd name="T80" fmla="*/ 4 w 88"/>
                <a:gd name="T81" fmla="*/ 53 h 73"/>
                <a:gd name="T82" fmla="*/ 10 w 88"/>
                <a:gd name="T83" fmla="*/ 59 h 73"/>
                <a:gd name="T84" fmla="*/ 17 w 88"/>
                <a:gd name="T85" fmla="*/ 65 h 73"/>
                <a:gd name="T86" fmla="*/ 25 w 88"/>
                <a:gd name="T87" fmla="*/ 69 h 73"/>
                <a:gd name="T88" fmla="*/ 33 w 88"/>
                <a:gd name="T89" fmla="*/ 72 h 73"/>
                <a:gd name="T90" fmla="*/ 42 w 88"/>
                <a:gd name="T91" fmla="*/ 73 h 73"/>
                <a:gd name="T92" fmla="*/ 52 w 88"/>
                <a:gd name="T93" fmla="*/ 72 h 73"/>
                <a:gd name="T94" fmla="*/ 60 w 88"/>
                <a:gd name="T95" fmla="*/ 69 h 73"/>
                <a:gd name="T96" fmla="*/ 68 w 88"/>
                <a:gd name="T97" fmla="*/ 65 h 73"/>
                <a:gd name="T98" fmla="*/ 75 w 88"/>
                <a:gd name="T99" fmla="*/ 59 h 73"/>
                <a:gd name="T100" fmla="*/ 81 w 88"/>
                <a:gd name="T101" fmla="*/ 53 h 73"/>
                <a:gd name="T102" fmla="*/ 83 w 88"/>
                <a:gd name="T103" fmla="*/ 45 h 73"/>
                <a:gd name="T104" fmla="*/ 86 w 88"/>
                <a:gd name="T105" fmla="*/ 36 h 73"/>
                <a:gd name="T106" fmla="*/ 88 w 88"/>
                <a:gd name="T107" fmla="*/ 27 h 73"/>
                <a:gd name="T108" fmla="*/ 88 w 88"/>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3">
                  <a:moveTo>
                    <a:pt x="88" y="27"/>
                  </a:moveTo>
                  <a:lnTo>
                    <a:pt x="88" y="19"/>
                  </a:lnTo>
                  <a:lnTo>
                    <a:pt x="85" y="10"/>
                  </a:lnTo>
                  <a:lnTo>
                    <a:pt x="81" y="1"/>
                  </a:lnTo>
                  <a:lnTo>
                    <a:pt x="79" y="0"/>
                  </a:lnTo>
                  <a:lnTo>
                    <a:pt x="79" y="0"/>
                  </a:lnTo>
                  <a:lnTo>
                    <a:pt x="79" y="0"/>
                  </a:lnTo>
                  <a:lnTo>
                    <a:pt x="79" y="0"/>
                  </a:lnTo>
                  <a:lnTo>
                    <a:pt x="78" y="0"/>
                  </a:lnTo>
                  <a:lnTo>
                    <a:pt x="78" y="0"/>
                  </a:lnTo>
                  <a:lnTo>
                    <a:pt x="78" y="0"/>
                  </a:lnTo>
                  <a:lnTo>
                    <a:pt x="78" y="0"/>
                  </a:lnTo>
                  <a:lnTo>
                    <a:pt x="78" y="0"/>
                  </a:lnTo>
                  <a:lnTo>
                    <a:pt x="81" y="1"/>
                  </a:lnTo>
                  <a:lnTo>
                    <a:pt x="83" y="10"/>
                  </a:lnTo>
                  <a:lnTo>
                    <a:pt x="86" y="19"/>
                  </a:lnTo>
                  <a:lnTo>
                    <a:pt x="88" y="27"/>
                  </a:lnTo>
                  <a:lnTo>
                    <a:pt x="88" y="27"/>
                  </a:lnTo>
                  <a:lnTo>
                    <a:pt x="88" y="36"/>
                  </a:lnTo>
                  <a:lnTo>
                    <a:pt x="85" y="45"/>
                  </a:lnTo>
                  <a:lnTo>
                    <a:pt x="81" y="53"/>
                  </a:lnTo>
                  <a:lnTo>
                    <a:pt x="75" y="60"/>
                  </a:lnTo>
                  <a:lnTo>
                    <a:pt x="68" y="65"/>
                  </a:lnTo>
                  <a:lnTo>
                    <a:pt x="60" y="69"/>
                  </a:lnTo>
                  <a:lnTo>
                    <a:pt x="52" y="72"/>
                  </a:lnTo>
                  <a:lnTo>
                    <a:pt x="42" y="73"/>
                  </a:lnTo>
                  <a:lnTo>
                    <a:pt x="33" y="72"/>
                  </a:lnTo>
                  <a:lnTo>
                    <a:pt x="25" y="69"/>
                  </a:lnTo>
                  <a:lnTo>
                    <a:pt x="16" y="65"/>
                  </a:lnTo>
                  <a:lnTo>
                    <a:pt x="10" y="60"/>
                  </a:lnTo>
                  <a:lnTo>
                    <a:pt x="4" y="53"/>
                  </a:lnTo>
                  <a:lnTo>
                    <a:pt x="0" y="46"/>
                  </a:lnTo>
                  <a:lnTo>
                    <a:pt x="0" y="46"/>
                  </a:lnTo>
                  <a:lnTo>
                    <a:pt x="0" y="46"/>
                  </a:lnTo>
                  <a:lnTo>
                    <a:pt x="0" y="46"/>
                  </a:lnTo>
                  <a:lnTo>
                    <a:pt x="0" y="46"/>
                  </a:lnTo>
                  <a:lnTo>
                    <a:pt x="0" y="46"/>
                  </a:lnTo>
                  <a:lnTo>
                    <a:pt x="0" y="46"/>
                  </a:lnTo>
                  <a:lnTo>
                    <a:pt x="0" y="46"/>
                  </a:lnTo>
                  <a:lnTo>
                    <a:pt x="0" y="46"/>
                  </a:lnTo>
                  <a:lnTo>
                    <a:pt x="4" y="53"/>
                  </a:lnTo>
                  <a:lnTo>
                    <a:pt x="10" y="59"/>
                  </a:lnTo>
                  <a:lnTo>
                    <a:pt x="17" y="65"/>
                  </a:lnTo>
                  <a:lnTo>
                    <a:pt x="25" y="69"/>
                  </a:lnTo>
                  <a:lnTo>
                    <a:pt x="33" y="72"/>
                  </a:lnTo>
                  <a:lnTo>
                    <a:pt x="42" y="73"/>
                  </a:lnTo>
                  <a:lnTo>
                    <a:pt x="52" y="72"/>
                  </a:lnTo>
                  <a:lnTo>
                    <a:pt x="60" y="69"/>
                  </a:lnTo>
                  <a:lnTo>
                    <a:pt x="68" y="65"/>
                  </a:lnTo>
                  <a:lnTo>
                    <a:pt x="75" y="59"/>
                  </a:lnTo>
                  <a:lnTo>
                    <a:pt x="81" y="53"/>
                  </a:lnTo>
                  <a:lnTo>
                    <a:pt x="83" y="45"/>
                  </a:lnTo>
                  <a:lnTo>
                    <a:pt x="86" y="36"/>
                  </a:lnTo>
                  <a:lnTo>
                    <a:pt x="88" y="27"/>
                  </a:lnTo>
                  <a:lnTo>
                    <a:pt x="88"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7" name="Freeform 2017"/>
            <p:cNvSpPr>
              <a:spLocks/>
            </p:cNvSpPr>
            <p:nvPr/>
          </p:nvSpPr>
          <p:spPr bwMode="auto">
            <a:xfrm>
              <a:off x="3815" y="2542"/>
              <a:ext cx="88" cy="74"/>
            </a:xfrm>
            <a:custGeom>
              <a:avLst/>
              <a:gdLst>
                <a:gd name="T0" fmla="*/ 88 w 88"/>
                <a:gd name="T1" fmla="*/ 28 h 74"/>
                <a:gd name="T2" fmla="*/ 86 w 88"/>
                <a:gd name="T3" fmla="*/ 20 h 74"/>
                <a:gd name="T4" fmla="*/ 83 w 88"/>
                <a:gd name="T5" fmla="*/ 11 h 74"/>
                <a:gd name="T6" fmla="*/ 81 w 88"/>
                <a:gd name="T7" fmla="*/ 2 h 74"/>
                <a:gd name="T8" fmla="*/ 78 w 88"/>
                <a:gd name="T9" fmla="*/ 1 h 74"/>
                <a:gd name="T10" fmla="*/ 78 w 88"/>
                <a:gd name="T11" fmla="*/ 1 h 74"/>
                <a:gd name="T12" fmla="*/ 78 w 88"/>
                <a:gd name="T13" fmla="*/ 1 h 74"/>
                <a:gd name="T14" fmla="*/ 78 w 88"/>
                <a:gd name="T15" fmla="*/ 1 h 74"/>
                <a:gd name="T16" fmla="*/ 78 w 88"/>
                <a:gd name="T17" fmla="*/ 1 h 74"/>
                <a:gd name="T18" fmla="*/ 78 w 88"/>
                <a:gd name="T19" fmla="*/ 0 h 74"/>
                <a:gd name="T20" fmla="*/ 78 w 88"/>
                <a:gd name="T21" fmla="*/ 0 h 74"/>
                <a:gd name="T22" fmla="*/ 78 w 88"/>
                <a:gd name="T23" fmla="*/ 0 h 74"/>
                <a:gd name="T24" fmla="*/ 78 w 88"/>
                <a:gd name="T25" fmla="*/ 0 h 74"/>
                <a:gd name="T26" fmla="*/ 79 w 88"/>
                <a:gd name="T27" fmla="*/ 2 h 74"/>
                <a:gd name="T28" fmla="*/ 83 w 88"/>
                <a:gd name="T29" fmla="*/ 11 h 74"/>
                <a:gd name="T30" fmla="*/ 86 w 88"/>
                <a:gd name="T31" fmla="*/ 20 h 74"/>
                <a:gd name="T32" fmla="*/ 88 w 88"/>
                <a:gd name="T33" fmla="*/ 28 h 74"/>
                <a:gd name="T34" fmla="*/ 88 w 88"/>
                <a:gd name="T35" fmla="*/ 28 h 74"/>
                <a:gd name="T36" fmla="*/ 86 w 88"/>
                <a:gd name="T37" fmla="*/ 37 h 74"/>
                <a:gd name="T38" fmla="*/ 83 w 88"/>
                <a:gd name="T39" fmla="*/ 46 h 74"/>
                <a:gd name="T40" fmla="*/ 81 w 88"/>
                <a:gd name="T41" fmla="*/ 54 h 74"/>
                <a:gd name="T42" fmla="*/ 75 w 88"/>
                <a:gd name="T43" fmla="*/ 60 h 74"/>
                <a:gd name="T44" fmla="*/ 68 w 88"/>
                <a:gd name="T45" fmla="*/ 66 h 74"/>
                <a:gd name="T46" fmla="*/ 60 w 88"/>
                <a:gd name="T47" fmla="*/ 70 h 74"/>
                <a:gd name="T48" fmla="*/ 52 w 88"/>
                <a:gd name="T49" fmla="*/ 73 h 74"/>
                <a:gd name="T50" fmla="*/ 42 w 88"/>
                <a:gd name="T51" fmla="*/ 74 h 74"/>
                <a:gd name="T52" fmla="*/ 33 w 88"/>
                <a:gd name="T53" fmla="*/ 73 h 74"/>
                <a:gd name="T54" fmla="*/ 25 w 88"/>
                <a:gd name="T55" fmla="*/ 70 h 74"/>
                <a:gd name="T56" fmla="*/ 17 w 88"/>
                <a:gd name="T57" fmla="*/ 66 h 74"/>
                <a:gd name="T58" fmla="*/ 10 w 88"/>
                <a:gd name="T59" fmla="*/ 60 h 74"/>
                <a:gd name="T60" fmla="*/ 4 w 88"/>
                <a:gd name="T61" fmla="*/ 54 h 74"/>
                <a:gd name="T62" fmla="*/ 0 w 88"/>
                <a:gd name="T63" fmla="*/ 47 h 74"/>
                <a:gd name="T64" fmla="*/ 0 w 88"/>
                <a:gd name="T65" fmla="*/ 47 h 74"/>
                <a:gd name="T66" fmla="*/ 0 w 88"/>
                <a:gd name="T67" fmla="*/ 46 h 74"/>
                <a:gd name="T68" fmla="*/ 0 w 88"/>
                <a:gd name="T69" fmla="*/ 46 h 74"/>
                <a:gd name="T70" fmla="*/ 0 w 88"/>
                <a:gd name="T71" fmla="*/ 46 h 74"/>
                <a:gd name="T72" fmla="*/ 0 w 88"/>
                <a:gd name="T73" fmla="*/ 46 h 74"/>
                <a:gd name="T74" fmla="*/ 1 w 88"/>
                <a:gd name="T75" fmla="*/ 46 h 74"/>
                <a:gd name="T76" fmla="*/ 1 w 88"/>
                <a:gd name="T77" fmla="*/ 46 h 74"/>
                <a:gd name="T78" fmla="*/ 1 w 88"/>
                <a:gd name="T79" fmla="*/ 46 h 74"/>
                <a:gd name="T80" fmla="*/ 1 w 88"/>
                <a:gd name="T81" fmla="*/ 46 h 74"/>
                <a:gd name="T82" fmla="*/ 4 w 88"/>
                <a:gd name="T83" fmla="*/ 53 h 74"/>
                <a:gd name="T84" fmla="*/ 10 w 88"/>
                <a:gd name="T85" fmla="*/ 60 h 74"/>
                <a:gd name="T86" fmla="*/ 17 w 88"/>
                <a:gd name="T87" fmla="*/ 66 h 74"/>
                <a:gd name="T88" fmla="*/ 25 w 88"/>
                <a:gd name="T89" fmla="*/ 70 h 74"/>
                <a:gd name="T90" fmla="*/ 33 w 88"/>
                <a:gd name="T91" fmla="*/ 73 h 74"/>
                <a:gd name="T92" fmla="*/ 42 w 88"/>
                <a:gd name="T93" fmla="*/ 73 h 74"/>
                <a:gd name="T94" fmla="*/ 52 w 88"/>
                <a:gd name="T95" fmla="*/ 73 h 74"/>
                <a:gd name="T96" fmla="*/ 60 w 88"/>
                <a:gd name="T97" fmla="*/ 70 h 74"/>
                <a:gd name="T98" fmla="*/ 68 w 88"/>
                <a:gd name="T99" fmla="*/ 66 h 74"/>
                <a:gd name="T100" fmla="*/ 73 w 88"/>
                <a:gd name="T101" fmla="*/ 60 h 74"/>
                <a:gd name="T102" fmla="*/ 79 w 88"/>
                <a:gd name="T103" fmla="*/ 53 h 74"/>
                <a:gd name="T104" fmla="*/ 83 w 88"/>
                <a:gd name="T105" fmla="*/ 46 h 74"/>
                <a:gd name="T106" fmla="*/ 86 w 88"/>
                <a:gd name="T107" fmla="*/ 37 h 74"/>
                <a:gd name="T108" fmla="*/ 88 w 88"/>
                <a:gd name="T109" fmla="*/ 28 h 74"/>
                <a:gd name="T110" fmla="*/ 88 w 88"/>
                <a:gd name="T111"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74">
                  <a:moveTo>
                    <a:pt x="88" y="28"/>
                  </a:moveTo>
                  <a:lnTo>
                    <a:pt x="86" y="20"/>
                  </a:lnTo>
                  <a:lnTo>
                    <a:pt x="83" y="11"/>
                  </a:lnTo>
                  <a:lnTo>
                    <a:pt x="81" y="2"/>
                  </a:lnTo>
                  <a:lnTo>
                    <a:pt x="78" y="1"/>
                  </a:lnTo>
                  <a:lnTo>
                    <a:pt x="78" y="1"/>
                  </a:lnTo>
                  <a:lnTo>
                    <a:pt x="78" y="1"/>
                  </a:lnTo>
                  <a:lnTo>
                    <a:pt x="78" y="1"/>
                  </a:lnTo>
                  <a:lnTo>
                    <a:pt x="78" y="1"/>
                  </a:lnTo>
                  <a:lnTo>
                    <a:pt x="78" y="0"/>
                  </a:lnTo>
                  <a:lnTo>
                    <a:pt x="78" y="0"/>
                  </a:lnTo>
                  <a:lnTo>
                    <a:pt x="78" y="0"/>
                  </a:lnTo>
                  <a:lnTo>
                    <a:pt x="78" y="0"/>
                  </a:lnTo>
                  <a:lnTo>
                    <a:pt x="79" y="2"/>
                  </a:lnTo>
                  <a:lnTo>
                    <a:pt x="83" y="11"/>
                  </a:lnTo>
                  <a:lnTo>
                    <a:pt x="86" y="20"/>
                  </a:lnTo>
                  <a:lnTo>
                    <a:pt x="88" y="28"/>
                  </a:lnTo>
                  <a:lnTo>
                    <a:pt x="88" y="28"/>
                  </a:lnTo>
                  <a:lnTo>
                    <a:pt x="86" y="37"/>
                  </a:lnTo>
                  <a:lnTo>
                    <a:pt x="83" y="46"/>
                  </a:lnTo>
                  <a:lnTo>
                    <a:pt x="81" y="54"/>
                  </a:lnTo>
                  <a:lnTo>
                    <a:pt x="75" y="60"/>
                  </a:lnTo>
                  <a:lnTo>
                    <a:pt x="68" y="66"/>
                  </a:lnTo>
                  <a:lnTo>
                    <a:pt x="60" y="70"/>
                  </a:lnTo>
                  <a:lnTo>
                    <a:pt x="52" y="73"/>
                  </a:lnTo>
                  <a:lnTo>
                    <a:pt x="42" y="74"/>
                  </a:lnTo>
                  <a:lnTo>
                    <a:pt x="33" y="73"/>
                  </a:lnTo>
                  <a:lnTo>
                    <a:pt x="25" y="70"/>
                  </a:lnTo>
                  <a:lnTo>
                    <a:pt x="17" y="66"/>
                  </a:lnTo>
                  <a:lnTo>
                    <a:pt x="10" y="60"/>
                  </a:lnTo>
                  <a:lnTo>
                    <a:pt x="4" y="54"/>
                  </a:lnTo>
                  <a:lnTo>
                    <a:pt x="0" y="47"/>
                  </a:lnTo>
                  <a:lnTo>
                    <a:pt x="0" y="47"/>
                  </a:lnTo>
                  <a:lnTo>
                    <a:pt x="0" y="46"/>
                  </a:lnTo>
                  <a:lnTo>
                    <a:pt x="0" y="46"/>
                  </a:lnTo>
                  <a:lnTo>
                    <a:pt x="0" y="46"/>
                  </a:lnTo>
                  <a:lnTo>
                    <a:pt x="0" y="46"/>
                  </a:lnTo>
                  <a:lnTo>
                    <a:pt x="1" y="46"/>
                  </a:lnTo>
                  <a:lnTo>
                    <a:pt x="1" y="46"/>
                  </a:lnTo>
                  <a:lnTo>
                    <a:pt x="1" y="46"/>
                  </a:lnTo>
                  <a:lnTo>
                    <a:pt x="1" y="46"/>
                  </a:lnTo>
                  <a:lnTo>
                    <a:pt x="4" y="53"/>
                  </a:lnTo>
                  <a:lnTo>
                    <a:pt x="10" y="60"/>
                  </a:lnTo>
                  <a:lnTo>
                    <a:pt x="17" y="66"/>
                  </a:lnTo>
                  <a:lnTo>
                    <a:pt x="25" y="70"/>
                  </a:lnTo>
                  <a:lnTo>
                    <a:pt x="33" y="73"/>
                  </a:lnTo>
                  <a:lnTo>
                    <a:pt x="42" y="73"/>
                  </a:lnTo>
                  <a:lnTo>
                    <a:pt x="52" y="73"/>
                  </a:lnTo>
                  <a:lnTo>
                    <a:pt x="60" y="70"/>
                  </a:lnTo>
                  <a:lnTo>
                    <a:pt x="68" y="66"/>
                  </a:lnTo>
                  <a:lnTo>
                    <a:pt x="73" y="60"/>
                  </a:lnTo>
                  <a:lnTo>
                    <a:pt x="79" y="53"/>
                  </a:lnTo>
                  <a:lnTo>
                    <a:pt x="83" y="46"/>
                  </a:lnTo>
                  <a:lnTo>
                    <a:pt x="86" y="37"/>
                  </a:lnTo>
                  <a:lnTo>
                    <a:pt x="88" y="28"/>
                  </a:lnTo>
                  <a:lnTo>
                    <a:pt x="88"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8" name="Freeform 2018"/>
            <p:cNvSpPr>
              <a:spLocks/>
            </p:cNvSpPr>
            <p:nvPr/>
          </p:nvSpPr>
          <p:spPr bwMode="auto">
            <a:xfrm>
              <a:off x="3816" y="2542"/>
              <a:ext cx="87" cy="73"/>
            </a:xfrm>
            <a:custGeom>
              <a:avLst/>
              <a:gdLst>
                <a:gd name="T0" fmla="*/ 87 w 87"/>
                <a:gd name="T1" fmla="*/ 28 h 73"/>
                <a:gd name="T2" fmla="*/ 85 w 87"/>
                <a:gd name="T3" fmla="*/ 20 h 73"/>
                <a:gd name="T4" fmla="*/ 82 w 87"/>
                <a:gd name="T5" fmla="*/ 11 h 73"/>
                <a:gd name="T6" fmla="*/ 78 w 87"/>
                <a:gd name="T7" fmla="*/ 2 h 73"/>
                <a:gd name="T8" fmla="*/ 77 w 87"/>
                <a:gd name="T9" fmla="*/ 0 h 73"/>
                <a:gd name="T10" fmla="*/ 77 w 87"/>
                <a:gd name="T11" fmla="*/ 0 h 73"/>
                <a:gd name="T12" fmla="*/ 75 w 87"/>
                <a:gd name="T13" fmla="*/ 0 h 73"/>
                <a:gd name="T14" fmla="*/ 75 w 87"/>
                <a:gd name="T15" fmla="*/ 0 h 73"/>
                <a:gd name="T16" fmla="*/ 75 w 87"/>
                <a:gd name="T17" fmla="*/ 0 h 73"/>
                <a:gd name="T18" fmla="*/ 75 w 87"/>
                <a:gd name="T19" fmla="*/ 0 h 73"/>
                <a:gd name="T20" fmla="*/ 75 w 87"/>
                <a:gd name="T21" fmla="*/ 0 h 73"/>
                <a:gd name="T22" fmla="*/ 75 w 87"/>
                <a:gd name="T23" fmla="*/ 0 h 73"/>
                <a:gd name="T24" fmla="*/ 75 w 87"/>
                <a:gd name="T25" fmla="*/ 0 h 73"/>
                <a:gd name="T26" fmla="*/ 78 w 87"/>
                <a:gd name="T27" fmla="*/ 4 h 73"/>
                <a:gd name="T28" fmla="*/ 82 w 87"/>
                <a:gd name="T29" fmla="*/ 11 h 73"/>
                <a:gd name="T30" fmla="*/ 85 w 87"/>
                <a:gd name="T31" fmla="*/ 20 h 73"/>
                <a:gd name="T32" fmla="*/ 85 w 87"/>
                <a:gd name="T33" fmla="*/ 28 h 73"/>
                <a:gd name="T34" fmla="*/ 87 w 87"/>
                <a:gd name="T35" fmla="*/ 28 h 73"/>
                <a:gd name="T36" fmla="*/ 85 w 87"/>
                <a:gd name="T37" fmla="*/ 37 h 73"/>
                <a:gd name="T38" fmla="*/ 82 w 87"/>
                <a:gd name="T39" fmla="*/ 46 h 73"/>
                <a:gd name="T40" fmla="*/ 78 w 87"/>
                <a:gd name="T41" fmla="*/ 53 h 73"/>
                <a:gd name="T42" fmla="*/ 72 w 87"/>
                <a:gd name="T43" fmla="*/ 60 h 73"/>
                <a:gd name="T44" fmla="*/ 67 w 87"/>
                <a:gd name="T45" fmla="*/ 66 h 73"/>
                <a:gd name="T46" fmla="*/ 59 w 87"/>
                <a:gd name="T47" fmla="*/ 70 h 73"/>
                <a:gd name="T48" fmla="*/ 51 w 87"/>
                <a:gd name="T49" fmla="*/ 73 h 73"/>
                <a:gd name="T50" fmla="*/ 41 w 87"/>
                <a:gd name="T51" fmla="*/ 73 h 73"/>
                <a:gd name="T52" fmla="*/ 32 w 87"/>
                <a:gd name="T53" fmla="*/ 73 h 73"/>
                <a:gd name="T54" fmla="*/ 24 w 87"/>
                <a:gd name="T55" fmla="*/ 70 h 73"/>
                <a:gd name="T56" fmla="*/ 16 w 87"/>
                <a:gd name="T57" fmla="*/ 66 h 73"/>
                <a:gd name="T58" fmla="*/ 9 w 87"/>
                <a:gd name="T59" fmla="*/ 60 h 73"/>
                <a:gd name="T60" fmla="*/ 3 w 87"/>
                <a:gd name="T61" fmla="*/ 53 h 73"/>
                <a:gd name="T62" fmla="*/ 0 w 87"/>
                <a:gd name="T63" fmla="*/ 46 h 73"/>
                <a:gd name="T64" fmla="*/ 0 w 87"/>
                <a:gd name="T65" fmla="*/ 46 h 73"/>
                <a:gd name="T66" fmla="*/ 0 w 87"/>
                <a:gd name="T67" fmla="*/ 46 h 73"/>
                <a:gd name="T68" fmla="*/ 0 w 87"/>
                <a:gd name="T69" fmla="*/ 46 h 73"/>
                <a:gd name="T70" fmla="*/ 0 w 87"/>
                <a:gd name="T71" fmla="*/ 46 h 73"/>
                <a:gd name="T72" fmla="*/ 0 w 87"/>
                <a:gd name="T73" fmla="*/ 46 h 73"/>
                <a:gd name="T74" fmla="*/ 0 w 87"/>
                <a:gd name="T75" fmla="*/ 46 h 73"/>
                <a:gd name="T76" fmla="*/ 0 w 87"/>
                <a:gd name="T77" fmla="*/ 46 h 73"/>
                <a:gd name="T78" fmla="*/ 0 w 87"/>
                <a:gd name="T79" fmla="*/ 46 h 73"/>
                <a:gd name="T80" fmla="*/ 0 w 87"/>
                <a:gd name="T81" fmla="*/ 44 h 73"/>
                <a:gd name="T82" fmla="*/ 0 w 87"/>
                <a:gd name="T83" fmla="*/ 46 h 73"/>
                <a:gd name="T84" fmla="*/ 5 w 87"/>
                <a:gd name="T85" fmla="*/ 53 h 73"/>
                <a:gd name="T86" fmla="*/ 11 w 87"/>
                <a:gd name="T87" fmla="*/ 60 h 73"/>
                <a:gd name="T88" fmla="*/ 16 w 87"/>
                <a:gd name="T89" fmla="*/ 66 h 73"/>
                <a:gd name="T90" fmla="*/ 24 w 87"/>
                <a:gd name="T91" fmla="*/ 69 h 73"/>
                <a:gd name="T92" fmla="*/ 32 w 87"/>
                <a:gd name="T93" fmla="*/ 71 h 73"/>
                <a:gd name="T94" fmla="*/ 41 w 87"/>
                <a:gd name="T95" fmla="*/ 73 h 73"/>
                <a:gd name="T96" fmla="*/ 51 w 87"/>
                <a:gd name="T97" fmla="*/ 71 h 73"/>
                <a:gd name="T98" fmla="*/ 58 w 87"/>
                <a:gd name="T99" fmla="*/ 69 h 73"/>
                <a:gd name="T100" fmla="*/ 67 w 87"/>
                <a:gd name="T101" fmla="*/ 66 h 73"/>
                <a:gd name="T102" fmla="*/ 72 w 87"/>
                <a:gd name="T103" fmla="*/ 60 h 73"/>
                <a:gd name="T104" fmla="*/ 78 w 87"/>
                <a:gd name="T105" fmla="*/ 53 h 73"/>
                <a:gd name="T106" fmla="*/ 82 w 87"/>
                <a:gd name="T107" fmla="*/ 46 h 73"/>
                <a:gd name="T108" fmla="*/ 85 w 87"/>
                <a:gd name="T109" fmla="*/ 37 h 73"/>
                <a:gd name="T110" fmla="*/ 85 w 87"/>
                <a:gd name="T111" fmla="*/ 28 h 73"/>
                <a:gd name="T112" fmla="*/ 87 w 87"/>
                <a:gd name="T113"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3">
                  <a:moveTo>
                    <a:pt x="87" y="28"/>
                  </a:moveTo>
                  <a:lnTo>
                    <a:pt x="85" y="20"/>
                  </a:lnTo>
                  <a:lnTo>
                    <a:pt x="82" y="11"/>
                  </a:lnTo>
                  <a:lnTo>
                    <a:pt x="78" y="2"/>
                  </a:lnTo>
                  <a:lnTo>
                    <a:pt x="77" y="0"/>
                  </a:lnTo>
                  <a:lnTo>
                    <a:pt x="77" y="0"/>
                  </a:lnTo>
                  <a:lnTo>
                    <a:pt x="75" y="0"/>
                  </a:lnTo>
                  <a:lnTo>
                    <a:pt x="75" y="0"/>
                  </a:lnTo>
                  <a:lnTo>
                    <a:pt x="75" y="0"/>
                  </a:lnTo>
                  <a:lnTo>
                    <a:pt x="75" y="0"/>
                  </a:lnTo>
                  <a:lnTo>
                    <a:pt x="75" y="0"/>
                  </a:lnTo>
                  <a:lnTo>
                    <a:pt x="75" y="0"/>
                  </a:lnTo>
                  <a:lnTo>
                    <a:pt x="75" y="0"/>
                  </a:lnTo>
                  <a:lnTo>
                    <a:pt x="78" y="4"/>
                  </a:lnTo>
                  <a:lnTo>
                    <a:pt x="82" y="11"/>
                  </a:lnTo>
                  <a:lnTo>
                    <a:pt x="85" y="20"/>
                  </a:lnTo>
                  <a:lnTo>
                    <a:pt x="85" y="28"/>
                  </a:lnTo>
                  <a:lnTo>
                    <a:pt x="87" y="28"/>
                  </a:lnTo>
                  <a:lnTo>
                    <a:pt x="85" y="37"/>
                  </a:lnTo>
                  <a:lnTo>
                    <a:pt x="82" y="46"/>
                  </a:lnTo>
                  <a:lnTo>
                    <a:pt x="78" y="53"/>
                  </a:lnTo>
                  <a:lnTo>
                    <a:pt x="72" y="60"/>
                  </a:lnTo>
                  <a:lnTo>
                    <a:pt x="67" y="66"/>
                  </a:lnTo>
                  <a:lnTo>
                    <a:pt x="59" y="70"/>
                  </a:lnTo>
                  <a:lnTo>
                    <a:pt x="51" y="73"/>
                  </a:lnTo>
                  <a:lnTo>
                    <a:pt x="41" y="73"/>
                  </a:lnTo>
                  <a:lnTo>
                    <a:pt x="32" y="73"/>
                  </a:lnTo>
                  <a:lnTo>
                    <a:pt x="24" y="70"/>
                  </a:lnTo>
                  <a:lnTo>
                    <a:pt x="16" y="66"/>
                  </a:lnTo>
                  <a:lnTo>
                    <a:pt x="9" y="60"/>
                  </a:lnTo>
                  <a:lnTo>
                    <a:pt x="3" y="53"/>
                  </a:lnTo>
                  <a:lnTo>
                    <a:pt x="0" y="46"/>
                  </a:lnTo>
                  <a:lnTo>
                    <a:pt x="0" y="46"/>
                  </a:lnTo>
                  <a:lnTo>
                    <a:pt x="0" y="46"/>
                  </a:lnTo>
                  <a:lnTo>
                    <a:pt x="0" y="46"/>
                  </a:lnTo>
                  <a:lnTo>
                    <a:pt x="0" y="46"/>
                  </a:lnTo>
                  <a:lnTo>
                    <a:pt x="0" y="46"/>
                  </a:lnTo>
                  <a:lnTo>
                    <a:pt x="0" y="46"/>
                  </a:lnTo>
                  <a:lnTo>
                    <a:pt x="0" y="46"/>
                  </a:lnTo>
                  <a:lnTo>
                    <a:pt x="0" y="46"/>
                  </a:lnTo>
                  <a:lnTo>
                    <a:pt x="0" y="44"/>
                  </a:lnTo>
                  <a:lnTo>
                    <a:pt x="0" y="46"/>
                  </a:lnTo>
                  <a:lnTo>
                    <a:pt x="5" y="53"/>
                  </a:lnTo>
                  <a:lnTo>
                    <a:pt x="11" y="60"/>
                  </a:lnTo>
                  <a:lnTo>
                    <a:pt x="16" y="66"/>
                  </a:lnTo>
                  <a:lnTo>
                    <a:pt x="24" y="69"/>
                  </a:lnTo>
                  <a:lnTo>
                    <a:pt x="32" y="71"/>
                  </a:lnTo>
                  <a:lnTo>
                    <a:pt x="41" y="73"/>
                  </a:lnTo>
                  <a:lnTo>
                    <a:pt x="51" y="71"/>
                  </a:lnTo>
                  <a:lnTo>
                    <a:pt x="58" y="69"/>
                  </a:lnTo>
                  <a:lnTo>
                    <a:pt x="67" y="66"/>
                  </a:lnTo>
                  <a:lnTo>
                    <a:pt x="72" y="60"/>
                  </a:lnTo>
                  <a:lnTo>
                    <a:pt x="78" y="53"/>
                  </a:lnTo>
                  <a:lnTo>
                    <a:pt x="82" y="46"/>
                  </a:lnTo>
                  <a:lnTo>
                    <a:pt x="85" y="37"/>
                  </a:lnTo>
                  <a:lnTo>
                    <a:pt x="85" y="28"/>
                  </a:lnTo>
                  <a:lnTo>
                    <a:pt x="87"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79" name="Freeform 2019"/>
            <p:cNvSpPr>
              <a:spLocks/>
            </p:cNvSpPr>
            <p:nvPr/>
          </p:nvSpPr>
          <p:spPr bwMode="auto">
            <a:xfrm>
              <a:off x="3816" y="2542"/>
              <a:ext cx="85" cy="73"/>
            </a:xfrm>
            <a:custGeom>
              <a:avLst/>
              <a:gdLst>
                <a:gd name="T0" fmla="*/ 85 w 85"/>
                <a:gd name="T1" fmla="*/ 28 h 73"/>
                <a:gd name="T2" fmla="*/ 85 w 85"/>
                <a:gd name="T3" fmla="*/ 20 h 73"/>
                <a:gd name="T4" fmla="*/ 82 w 85"/>
                <a:gd name="T5" fmla="*/ 11 h 73"/>
                <a:gd name="T6" fmla="*/ 78 w 85"/>
                <a:gd name="T7" fmla="*/ 4 h 73"/>
                <a:gd name="T8" fmla="*/ 75 w 85"/>
                <a:gd name="T9" fmla="*/ 0 h 73"/>
                <a:gd name="T10" fmla="*/ 75 w 85"/>
                <a:gd name="T11" fmla="*/ 0 h 73"/>
                <a:gd name="T12" fmla="*/ 75 w 85"/>
                <a:gd name="T13" fmla="*/ 0 h 73"/>
                <a:gd name="T14" fmla="*/ 75 w 85"/>
                <a:gd name="T15" fmla="*/ 0 h 73"/>
                <a:gd name="T16" fmla="*/ 75 w 85"/>
                <a:gd name="T17" fmla="*/ 0 h 73"/>
                <a:gd name="T18" fmla="*/ 75 w 85"/>
                <a:gd name="T19" fmla="*/ 0 h 73"/>
                <a:gd name="T20" fmla="*/ 75 w 85"/>
                <a:gd name="T21" fmla="*/ 0 h 73"/>
                <a:gd name="T22" fmla="*/ 75 w 85"/>
                <a:gd name="T23" fmla="*/ 0 h 73"/>
                <a:gd name="T24" fmla="*/ 74 w 85"/>
                <a:gd name="T25" fmla="*/ 0 h 73"/>
                <a:gd name="T26" fmla="*/ 78 w 85"/>
                <a:gd name="T27" fmla="*/ 4 h 73"/>
                <a:gd name="T28" fmla="*/ 81 w 85"/>
                <a:gd name="T29" fmla="*/ 11 h 73"/>
                <a:gd name="T30" fmla="*/ 84 w 85"/>
                <a:gd name="T31" fmla="*/ 20 h 73"/>
                <a:gd name="T32" fmla="*/ 85 w 85"/>
                <a:gd name="T33" fmla="*/ 28 h 73"/>
                <a:gd name="T34" fmla="*/ 85 w 85"/>
                <a:gd name="T35" fmla="*/ 28 h 73"/>
                <a:gd name="T36" fmla="*/ 85 w 85"/>
                <a:gd name="T37" fmla="*/ 37 h 73"/>
                <a:gd name="T38" fmla="*/ 82 w 85"/>
                <a:gd name="T39" fmla="*/ 46 h 73"/>
                <a:gd name="T40" fmla="*/ 78 w 85"/>
                <a:gd name="T41" fmla="*/ 53 h 73"/>
                <a:gd name="T42" fmla="*/ 72 w 85"/>
                <a:gd name="T43" fmla="*/ 60 h 73"/>
                <a:gd name="T44" fmla="*/ 67 w 85"/>
                <a:gd name="T45" fmla="*/ 66 h 73"/>
                <a:gd name="T46" fmla="*/ 58 w 85"/>
                <a:gd name="T47" fmla="*/ 69 h 73"/>
                <a:gd name="T48" fmla="*/ 51 w 85"/>
                <a:gd name="T49" fmla="*/ 71 h 73"/>
                <a:gd name="T50" fmla="*/ 41 w 85"/>
                <a:gd name="T51" fmla="*/ 73 h 73"/>
                <a:gd name="T52" fmla="*/ 32 w 85"/>
                <a:gd name="T53" fmla="*/ 71 h 73"/>
                <a:gd name="T54" fmla="*/ 24 w 85"/>
                <a:gd name="T55" fmla="*/ 69 h 73"/>
                <a:gd name="T56" fmla="*/ 16 w 85"/>
                <a:gd name="T57" fmla="*/ 66 h 73"/>
                <a:gd name="T58" fmla="*/ 11 w 85"/>
                <a:gd name="T59" fmla="*/ 60 h 73"/>
                <a:gd name="T60" fmla="*/ 5 w 85"/>
                <a:gd name="T61" fmla="*/ 53 h 73"/>
                <a:gd name="T62" fmla="*/ 0 w 85"/>
                <a:gd name="T63" fmla="*/ 46 h 73"/>
                <a:gd name="T64" fmla="*/ 0 w 85"/>
                <a:gd name="T65" fmla="*/ 44 h 73"/>
                <a:gd name="T66" fmla="*/ 0 w 85"/>
                <a:gd name="T67" fmla="*/ 44 h 73"/>
                <a:gd name="T68" fmla="*/ 0 w 85"/>
                <a:gd name="T69" fmla="*/ 44 h 73"/>
                <a:gd name="T70" fmla="*/ 0 w 85"/>
                <a:gd name="T71" fmla="*/ 44 h 73"/>
                <a:gd name="T72" fmla="*/ 0 w 85"/>
                <a:gd name="T73" fmla="*/ 44 h 73"/>
                <a:gd name="T74" fmla="*/ 0 w 85"/>
                <a:gd name="T75" fmla="*/ 44 h 73"/>
                <a:gd name="T76" fmla="*/ 0 w 85"/>
                <a:gd name="T77" fmla="*/ 44 h 73"/>
                <a:gd name="T78" fmla="*/ 0 w 85"/>
                <a:gd name="T79" fmla="*/ 44 h 73"/>
                <a:gd name="T80" fmla="*/ 0 w 85"/>
                <a:gd name="T81" fmla="*/ 44 h 73"/>
                <a:gd name="T82" fmla="*/ 0 w 85"/>
                <a:gd name="T83" fmla="*/ 46 h 73"/>
                <a:gd name="T84" fmla="*/ 5 w 85"/>
                <a:gd name="T85" fmla="*/ 53 h 73"/>
                <a:gd name="T86" fmla="*/ 11 w 85"/>
                <a:gd name="T87" fmla="*/ 60 h 73"/>
                <a:gd name="T88" fmla="*/ 16 w 85"/>
                <a:gd name="T89" fmla="*/ 64 h 73"/>
                <a:gd name="T90" fmla="*/ 24 w 85"/>
                <a:gd name="T91" fmla="*/ 69 h 73"/>
                <a:gd name="T92" fmla="*/ 32 w 85"/>
                <a:gd name="T93" fmla="*/ 71 h 73"/>
                <a:gd name="T94" fmla="*/ 41 w 85"/>
                <a:gd name="T95" fmla="*/ 71 h 73"/>
                <a:gd name="T96" fmla="*/ 51 w 85"/>
                <a:gd name="T97" fmla="*/ 71 h 73"/>
                <a:gd name="T98" fmla="*/ 58 w 85"/>
                <a:gd name="T99" fmla="*/ 69 h 73"/>
                <a:gd name="T100" fmla="*/ 65 w 85"/>
                <a:gd name="T101" fmla="*/ 64 h 73"/>
                <a:gd name="T102" fmla="*/ 72 w 85"/>
                <a:gd name="T103" fmla="*/ 60 h 73"/>
                <a:gd name="T104" fmla="*/ 78 w 85"/>
                <a:gd name="T105" fmla="*/ 53 h 73"/>
                <a:gd name="T106" fmla="*/ 81 w 85"/>
                <a:gd name="T107" fmla="*/ 46 h 73"/>
                <a:gd name="T108" fmla="*/ 84 w 85"/>
                <a:gd name="T109" fmla="*/ 37 h 73"/>
                <a:gd name="T110" fmla="*/ 85 w 85"/>
                <a:gd name="T111" fmla="*/ 28 h 73"/>
                <a:gd name="T112" fmla="*/ 85 w 85"/>
                <a:gd name="T113"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3">
                  <a:moveTo>
                    <a:pt x="85" y="28"/>
                  </a:moveTo>
                  <a:lnTo>
                    <a:pt x="85" y="20"/>
                  </a:lnTo>
                  <a:lnTo>
                    <a:pt x="82" y="11"/>
                  </a:lnTo>
                  <a:lnTo>
                    <a:pt x="78" y="4"/>
                  </a:lnTo>
                  <a:lnTo>
                    <a:pt x="75" y="0"/>
                  </a:lnTo>
                  <a:lnTo>
                    <a:pt x="75" y="0"/>
                  </a:lnTo>
                  <a:lnTo>
                    <a:pt x="75" y="0"/>
                  </a:lnTo>
                  <a:lnTo>
                    <a:pt x="75" y="0"/>
                  </a:lnTo>
                  <a:lnTo>
                    <a:pt x="75" y="0"/>
                  </a:lnTo>
                  <a:lnTo>
                    <a:pt x="75" y="0"/>
                  </a:lnTo>
                  <a:lnTo>
                    <a:pt x="75" y="0"/>
                  </a:lnTo>
                  <a:lnTo>
                    <a:pt x="75" y="0"/>
                  </a:lnTo>
                  <a:lnTo>
                    <a:pt x="74" y="0"/>
                  </a:lnTo>
                  <a:lnTo>
                    <a:pt x="78" y="4"/>
                  </a:lnTo>
                  <a:lnTo>
                    <a:pt x="81" y="11"/>
                  </a:lnTo>
                  <a:lnTo>
                    <a:pt x="84" y="20"/>
                  </a:lnTo>
                  <a:lnTo>
                    <a:pt x="85" y="28"/>
                  </a:lnTo>
                  <a:lnTo>
                    <a:pt x="85" y="28"/>
                  </a:lnTo>
                  <a:lnTo>
                    <a:pt x="85" y="37"/>
                  </a:lnTo>
                  <a:lnTo>
                    <a:pt x="82" y="46"/>
                  </a:lnTo>
                  <a:lnTo>
                    <a:pt x="78" y="53"/>
                  </a:lnTo>
                  <a:lnTo>
                    <a:pt x="72" y="60"/>
                  </a:lnTo>
                  <a:lnTo>
                    <a:pt x="67" y="66"/>
                  </a:lnTo>
                  <a:lnTo>
                    <a:pt x="58" y="69"/>
                  </a:lnTo>
                  <a:lnTo>
                    <a:pt x="51" y="71"/>
                  </a:lnTo>
                  <a:lnTo>
                    <a:pt x="41" y="73"/>
                  </a:lnTo>
                  <a:lnTo>
                    <a:pt x="32" y="71"/>
                  </a:lnTo>
                  <a:lnTo>
                    <a:pt x="24" y="69"/>
                  </a:lnTo>
                  <a:lnTo>
                    <a:pt x="16" y="66"/>
                  </a:lnTo>
                  <a:lnTo>
                    <a:pt x="11" y="60"/>
                  </a:lnTo>
                  <a:lnTo>
                    <a:pt x="5" y="53"/>
                  </a:lnTo>
                  <a:lnTo>
                    <a:pt x="0" y="46"/>
                  </a:lnTo>
                  <a:lnTo>
                    <a:pt x="0" y="44"/>
                  </a:lnTo>
                  <a:lnTo>
                    <a:pt x="0" y="44"/>
                  </a:lnTo>
                  <a:lnTo>
                    <a:pt x="0" y="44"/>
                  </a:lnTo>
                  <a:lnTo>
                    <a:pt x="0" y="44"/>
                  </a:lnTo>
                  <a:lnTo>
                    <a:pt x="0" y="44"/>
                  </a:lnTo>
                  <a:lnTo>
                    <a:pt x="0" y="44"/>
                  </a:lnTo>
                  <a:lnTo>
                    <a:pt x="0" y="44"/>
                  </a:lnTo>
                  <a:lnTo>
                    <a:pt x="0" y="44"/>
                  </a:lnTo>
                  <a:lnTo>
                    <a:pt x="0" y="44"/>
                  </a:lnTo>
                  <a:lnTo>
                    <a:pt x="0" y="46"/>
                  </a:lnTo>
                  <a:lnTo>
                    <a:pt x="5" y="53"/>
                  </a:lnTo>
                  <a:lnTo>
                    <a:pt x="11" y="60"/>
                  </a:lnTo>
                  <a:lnTo>
                    <a:pt x="16" y="64"/>
                  </a:lnTo>
                  <a:lnTo>
                    <a:pt x="24" y="69"/>
                  </a:lnTo>
                  <a:lnTo>
                    <a:pt x="32" y="71"/>
                  </a:lnTo>
                  <a:lnTo>
                    <a:pt x="41" y="71"/>
                  </a:lnTo>
                  <a:lnTo>
                    <a:pt x="51" y="71"/>
                  </a:lnTo>
                  <a:lnTo>
                    <a:pt x="58" y="69"/>
                  </a:lnTo>
                  <a:lnTo>
                    <a:pt x="65" y="64"/>
                  </a:lnTo>
                  <a:lnTo>
                    <a:pt x="72" y="60"/>
                  </a:lnTo>
                  <a:lnTo>
                    <a:pt x="78" y="53"/>
                  </a:lnTo>
                  <a:lnTo>
                    <a:pt x="81" y="46"/>
                  </a:lnTo>
                  <a:lnTo>
                    <a:pt x="84" y="37"/>
                  </a:lnTo>
                  <a:lnTo>
                    <a:pt x="85" y="28"/>
                  </a:lnTo>
                  <a:lnTo>
                    <a:pt x="85" y="28"/>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0" name="Freeform 2020"/>
            <p:cNvSpPr>
              <a:spLocks/>
            </p:cNvSpPr>
            <p:nvPr/>
          </p:nvSpPr>
          <p:spPr bwMode="auto">
            <a:xfrm>
              <a:off x="3816" y="2542"/>
              <a:ext cx="85" cy="71"/>
            </a:xfrm>
            <a:custGeom>
              <a:avLst/>
              <a:gdLst>
                <a:gd name="T0" fmla="*/ 85 w 85"/>
                <a:gd name="T1" fmla="*/ 28 h 71"/>
                <a:gd name="T2" fmla="*/ 84 w 85"/>
                <a:gd name="T3" fmla="*/ 20 h 71"/>
                <a:gd name="T4" fmla="*/ 81 w 85"/>
                <a:gd name="T5" fmla="*/ 11 h 71"/>
                <a:gd name="T6" fmla="*/ 78 w 85"/>
                <a:gd name="T7" fmla="*/ 4 h 71"/>
                <a:gd name="T8" fmla="*/ 74 w 85"/>
                <a:gd name="T9" fmla="*/ 0 h 71"/>
                <a:gd name="T10" fmla="*/ 74 w 85"/>
                <a:gd name="T11" fmla="*/ 0 h 71"/>
                <a:gd name="T12" fmla="*/ 74 w 85"/>
                <a:gd name="T13" fmla="*/ 0 h 71"/>
                <a:gd name="T14" fmla="*/ 74 w 85"/>
                <a:gd name="T15" fmla="*/ 0 h 71"/>
                <a:gd name="T16" fmla="*/ 74 w 85"/>
                <a:gd name="T17" fmla="*/ 0 h 71"/>
                <a:gd name="T18" fmla="*/ 74 w 85"/>
                <a:gd name="T19" fmla="*/ 0 h 71"/>
                <a:gd name="T20" fmla="*/ 74 w 85"/>
                <a:gd name="T21" fmla="*/ 0 h 71"/>
                <a:gd name="T22" fmla="*/ 74 w 85"/>
                <a:gd name="T23" fmla="*/ 0 h 71"/>
                <a:gd name="T24" fmla="*/ 74 w 85"/>
                <a:gd name="T25" fmla="*/ 0 h 71"/>
                <a:gd name="T26" fmla="*/ 77 w 85"/>
                <a:gd name="T27" fmla="*/ 4 h 71"/>
                <a:gd name="T28" fmla="*/ 81 w 85"/>
                <a:gd name="T29" fmla="*/ 11 h 71"/>
                <a:gd name="T30" fmla="*/ 84 w 85"/>
                <a:gd name="T31" fmla="*/ 20 h 71"/>
                <a:gd name="T32" fmla="*/ 85 w 85"/>
                <a:gd name="T33" fmla="*/ 28 h 71"/>
                <a:gd name="T34" fmla="*/ 85 w 85"/>
                <a:gd name="T35" fmla="*/ 28 h 71"/>
                <a:gd name="T36" fmla="*/ 84 w 85"/>
                <a:gd name="T37" fmla="*/ 37 h 71"/>
                <a:gd name="T38" fmla="*/ 81 w 85"/>
                <a:gd name="T39" fmla="*/ 46 h 71"/>
                <a:gd name="T40" fmla="*/ 78 w 85"/>
                <a:gd name="T41" fmla="*/ 53 h 71"/>
                <a:gd name="T42" fmla="*/ 72 w 85"/>
                <a:gd name="T43" fmla="*/ 60 h 71"/>
                <a:gd name="T44" fmla="*/ 65 w 85"/>
                <a:gd name="T45" fmla="*/ 64 h 71"/>
                <a:gd name="T46" fmla="*/ 58 w 85"/>
                <a:gd name="T47" fmla="*/ 69 h 71"/>
                <a:gd name="T48" fmla="*/ 51 w 85"/>
                <a:gd name="T49" fmla="*/ 71 h 71"/>
                <a:gd name="T50" fmla="*/ 41 w 85"/>
                <a:gd name="T51" fmla="*/ 71 h 71"/>
                <a:gd name="T52" fmla="*/ 32 w 85"/>
                <a:gd name="T53" fmla="*/ 71 h 71"/>
                <a:gd name="T54" fmla="*/ 24 w 85"/>
                <a:gd name="T55" fmla="*/ 69 h 71"/>
                <a:gd name="T56" fmla="*/ 16 w 85"/>
                <a:gd name="T57" fmla="*/ 64 h 71"/>
                <a:gd name="T58" fmla="*/ 11 w 85"/>
                <a:gd name="T59" fmla="*/ 60 h 71"/>
                <a:gd name="T60" fmla="*/ 5 w 85"/>
                <a:gd name="T61" fmla="*/ 53 h 71"/>
                <a:gd name="T62" fmla="*/ 0 w 85"/>
                <a:gd name="T63" fmla="*/ 46 h 71"/>
                <a:gd name="T64" fmla="*/ 0 w 85"/>
                <a:gd name="T65" fmla="*/ 44 h 71"/>
                <a:gd name="T66" fmla="*/ 0 w 85"/>
                <a:gd name="T67" fmla="*/ 44 h 71"/>
                <a:gd name="T68" fmla="*/ 0 w 85"/>
                <a:gd name="T69" fmla="*/ 44 h 71"/>
                <a:gd name="T70" fmla="*/ 0 w 85"/>
                <a:gd name="T71" fmla="*/ 44 h 71"/>
                <a:gd name="T72" fmla="*/ 0 w 85"/>
                <a:gd name="T73" fmla="*/ 44 h 71"/>
                <a:gd name="T74" fmla="*/ 0 w 85"/>
                <a:gd name="T75" fmla="*/ 43 h 71"/>
                <a:gd name="T76" fmla="*/ 0 w 85"/>
                <a:gd name="T77" fmla="*/ 43 h 71"/>
                <a:gd name="T78" fmla="*/ 0 w 85"/>
                <a:gd name="T79" fmla="*/ 43 h 71"/>
                <a:gd name="T80" fmla="*/ 0 w 85"/>
                <a:gd name="T81" fmla="*/ 43 h 71"/>
                <a:gd name="T82" fmla="*/ 2 w 85"/>
                <a:gd name="T83" fmla="*/ 46 h 71"/>
                <a:gd name="T84" fmla="*/ 5 w 85"/>
                <a:gd name="T85" fmla="*/ 53 h 71"/>
                <a:gd name="T86" fmla="*/ 11 w 85"/>
                <a:gd name="T87" fmla="*/ 59 h 71"/>
                <a:gd name="T88" fmla="*/ 16 w 85"/>
                <a:gd name="T89" fmla="*/ 64 h 71"/>
                <a:gd name="T90" fmla="*/ 25 w 85"/>
                <a:gd name="T91" fmla="*/ 69 h 71"/>
                <a:gd name="T92" fmla="*/ 32 w 85"/>
                <a:gd name="T93" fmla="*/ 71 h 71"/>
                <a:gd name="T94" fmla="*/ 41 w 85"/>
                <a:gd name="T95" fmla="*/ 71 h 71"/>
                <a:gd name="T96" fmla="*/ 49 w 85"/>
                <a:gd name="T97" fmla="*/ 71 h 71"/>
                <a:gd name="T98" fmla="*/ 58 w 85"/>
                <a:gd name="T99" fmla="*/ 69 h 71"/>
                <a:gd name="T100" fmla="*/ 65 w 85"/>
                <a:gd name="T101" fmla="*/ 64 h 71"/>
                <a:gd name="T102" fmla="*/ 72 w 85"/>
                <a:gd name="T103" fmla="*/ 59 h 71"/>
                <a:gd name="T104" fmla="*/ 77 w 85"/>
                <a:gd name="T105" fmla="*/ 53 h 71"/>
                <a:gd name="T106" fmla="*/ 81 w 85"/>
                <a:gd name="T107" fmla="*/ 46 h 71"/>
                <a:gd name="T108" fmla="*/ 84 w 85"/>
                <a:gd name="T109" fmla="*/ 37 h 71"/>
                <a:gd name="T110" fmla="*/ 85 w 85"/>
                <a:gd name="T111" fmla="*/ 28 h 71"/>
                <a:gd name="T112" fmla="*/ 85 w 85"/>
                <a:gd name="T113"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1">
                  <a:moveTo>
                    <a:pt x="85" y="28"/>
                  </a:moveTo>
                  <a:lnTo>
                    <a:pt x="84" y="20"/>
                  </a:lnTo>
                  <a:lnTo>
                    <a:pt x="81" y="11"/>
                  </a:lnTo>
                  <a:lnTo>
                    <a:pt x="78" y="4"/>
                  </a:lnTo>
                  <a:lnTo>
                    <a:pt x="74" y="0"/>
                  </a:lnTo>
                  <a:lnTo>
                    <a:pt x="74" y="0"/>
                  </a:lnTo>
                  <a:lnTo>
                    <a:pt x="74" y="0"/>
                  </a:lnTo>
                  <a:lnTo>
                    <a:pt x="74" y="0"/>
                  </a:lnTo>
                  <a:lnTo>
                    <a:pt x="74" y="0"/>
                  </a:lnTo>
                  <a:lnTo>
                    <a:pt x="74" y="0"/>
                  </a:lnTo>
                  <a:lnTo>
                    <a:pt x="74" y="0"/>
                  </a:lnTo>
                  <a:lnTo>
                    <a:pt x="74" y="0"/>
                  </a:lnTo>
                  <a:lnTo>
                    <a:pt x="74" y="0"/>
                  </a:lnTo>
                  <a:lnTo>
                    <a:pt x="77" y="4"/>
                  </a:lnTo>
                  <a:lnTo>
                    <a:pt x="81" y="11"/>
                  </a:lnTo>
                  <a:lnTo>
                    <a:pt x="84" y="20"/>
                  </a:lnTo>
                  <a:lnTo>
                    <a:pt x="85" y="28"/>
                  </a:lnTo>
                  <a:lnTo>
                    <a:pt x="85" y="28"/>
                  </a:lnTo>
                  <a:lnTo>
                    <a:pt x="84" y="37"/>
                  </a:lnTo>
                  <a:lnTo>
                    <a:pt x="81" y="46"/>
                  </a:lnTo>
                  <a:lnTo>
                    <a:pt x="78" y="53"/>
                  </a:lnTo>
                  <a:lnTo>
                    <a:pt x="72" y="60"/>
                  </a:lnTo>
                  <a:lnTo>
                    <a:pt x="65" y="64"/>
                  </a:lnTo>
                  <a:lnTo>
                    <a:pt x="58" y="69"/>
                  </a:lnTo>
                  <a:lnTo>
                    <a:pt x="51" y="71"/>
                  </a:lnTo>
                  <a:lnTo>
                    <a:pt x="41" y="71"/>
                  </a:lnTo>
                  <a:lnTo>
                    <a:pt x="32" y="71"/>
                  </a:lnTo>
                  <a:lnTo>
                    <a:pt x="24" y="69"/>
                  </a:lnTo>
                  <a:lnTo>
                    <a:pt x="16" y="64"/>
                  </a:lnTo>
                  <a:lnTo>
                    <a:pt x="11" y="60"/>
                  </a:lnTo>
                  <a:lnTo>
                    <a:pt x="5" y="53"/>
                  </a:lnTo>
                  <a:lnTo>
                    <a:pt x="0" y="46"/>
                  </a:lnTo>
                  <a:lnTo>
                    <a:pt x="0" y="44"/>
                  </a:lnTo>
                  <a:lnTo>
                    <a:pt x="0" y="44"/>
                  </a:lnTo>
                  <a:lnTo>
                    <a:pt x="0" y="44"/>
                  </a:lnTo>
                  <a:lnTo>
                    <a:pt x="0" y="44"/>
                  </a:lnTo>
                  <a:lnTo>
                    <a:pt x="0" y="44"/>
                  </a:lnTo>
                  <a:lnTo>
                    <a:pt x="0" y="43"/>
                  </a:lnTo>
                  <a:lnTo>
                    <a:pt x="0" y="43"/>
                  </a:lnTo>
                  <a:lnTo>
                    <a:pt x="0" y="43"/>
                  </a:lnTo>
                  <a:lnTo>
                    <a:pt x="0" y="43"/>
                  </a:lnTo>
                  <a:lnTo>
                    <a:pt x="2" y="46"/>
                  </a:lnTo>
                  <a:lnTo>
                    <a:pt x="5" y="53"/>
                  </a:lnTo>
                  <a:lnTo>
                    <a:pt x="11" y="59"/>
                  </a:lnTo>
                  <a:lnTo>
                    <a:pt x="16" y="64"/>
                  </a:lnTo>
                  <a:lnTo>
                    <a:pt x="25" y="69"/>
                  </a:lnTo>
                  <a:lnTo>
                    <a:pt x="32" y="71"/>
                  </a:lnTo>
                  <a:lnTo>
                    <a:pt x="41" y="71"/>
                  </a:lnTo>
                  <a:lnTo>
                    <a:pt x="49" y="71"/>
                  </a:lnTo>
                  <a:lnTo>
                    <a:pt x="58" y="69"/>
                  </a:lnTo>
                  <a:lnTo>
                    <a:pt x="65" y="64"/>
                  </a:lnTo>
                  <a:lnTo>
                    <a:pt x="72" y="59"/>
                  </a:lnTo>
                  <a:lnTo>
                    <a:pt x="77" y="53"/>
                  </a:lnTo>
                  <a:lnTo>
                    <a:pt x="81" y="46"/>
                  </a:lnTo>
                  <a:lnTo>
                    <a:pt x="84" y="37"/>
                  </a:lnTo>
                  <a:lnTo>
                    <a:pt x="85" y="28"/>
                  </a:lnTo>
                  <a:lnTo>
                    <a:pt x="8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1" name="Freeform 2021"/>
            <p:cNvSpPr>
              <a:spLocks/>
            </p:cNvSpPr>
            <p:nvPr/>
          </p:nvSpPr>
          <p:spPr bwMode="auto">
            <a:xfrm>
              <a:off x="3816" y="2542"/>
              <a:ext cx="85" cy="71"/>
            </a:xfrm>
            <a:custGeom>
              <a:avLst/>
              <a:gdLst>
                <a:gd name="T0" fmla="*/ 85 w 85"/>
                <a:gd name="T1" fmla="*/ 28 h 71"/>
                <a:gd name="T2" fmla="*/ 84 w 85"/>
                <a:gd name="T3" fmla="*/ 20 h 71"/>
                <a:gd name="T4" fmla="*/ 81 w 85"/>
                <a:gd name="T5" fmla="*/ 11 h 71"/>
                <a:gd name="T6" fmla="*/ 77 w 85"/>
                <a:gd name="T7" fmla="*/ 4 h 71"/>
                <a:gd name="T8" fmla="*/ 74 w 85"/>
                <a:gd name="T9" fmla="*/ 0 h 71"/>
                <a:gd name="T10" fmla="*/ 74 w 85"/>
                <a:gd name="T11" fmla="*/ 0 h 71"/>
                <a:gd name="T12" fmla="*/ 74 w 85"/>
                <a:gd name="T13" fmla="*/ 0 h 71"/>
                <a:gd name="T14" fmla="*/ 74 w 85"/>
                <a:gd name="T15" fmla="*/ 0 h 71"/>
                <a:gd name="T16" fmla="*/ 74 w 85"/>
                <a:gd name="T17" fmla="*/ 0 h 71"/>
                <a:gd name="T18" fmla="*/ 74 w 85"/>
                <a:gd name="T19" fmla="*/ 0 h 71"/>
                <a:gd name="T20" fmla="*/ 74 w 85"/>
                <a:gd name="T21" fmla="*/ 0 h 71"/>
                <a:gd name="T22" fmla="*/ 72 w 85"/>
                <a:gd name="T23" fmla="*/ 0 h 71"/>
                <a:gd name="T24" fmla="*/ 72 w 85"/>
                <a:gd name="T25" fmla="*/ 0 h 71"/>
                <a:gd name="T26" fmla="*/ 77 w 85"/>
                <a:gd name="T27" fmla="*/ 4 h 71"/>
                <a:gd name="T28" fmla="*/ 81 w 85"/>
                <a:gd name="T29" fmla="*/ 11 h 71"/>
                <a:gd name="T30" fmla="*/ 84 w 85"/>
                <a:gd name="T31" fmla="*/ 20 h 71"/>
                <a:gd name="T32" fmla="*/ 84 w 85"/>
                <a:gd name="T33" fmla="*/ 28 h 71"/>
                <a:gd name="T34" fmla="*/ 85 w 85"/>
                <a:gd name="T35" fmla="*/ 28 h 71"/>
                <a:gd name="T36" fmla="*/ 84 w 85"/>
                <a:gd name="T37" fmla="*/ 37 h 71"/>
                <a:gd name="T38" fmla="*/ 81 w 85"/>
                <a:gd name="T39" fmla="*/ 46 h 71"/>
                <a:gd name="T40" fmla="*/ 77 w 85"/>
                <a:gd name="T41" fmla="*/ 53 h 71"/>
                <a:gd name="T42" fmla="*/ 72 w 85"/>
                <a:gd name="T43" fmla="*/ 59 h 71"/>
                <a:gd name="T44" fmla="*/ 65 w 85"/>
                <a:gd name="T45" fmla="*/ 64 h 71"/>
                <a:gd name="T46" fmla="*/ 58 w 85"/>
                <a:gd name="T47" fmla="*/ 69 h 71"/>
                <a:gd name="T48" fmla="*/ 49 w 85"/>
                <a:gd name="T49" fmla="*/ 71 h 71"/>
                <a:gd name="T50" fmla="*/ 41 w 85"/>
                <a:gd name="T51" fmla="*/ 71 h 71"/>
                <a:gd name="T52" fmla="*/ 32 w 85"/>
                <a:gd name="T53" fmla="*/ 71 h 71"/>
                <a:gd name="T54" fmla="*/ 25 w 85"/>
                <a:gd name="T55" fmla="*/ 69 h 71"/>
                <a:gd name="T56" fmla="*/ 16 w 85"/>
                <a:gd name="T57" fmla="*/ 64 h 71"/>
                <a:gd name="T58" fmla="*/ 11 w 85"/>
                <a:gd name="T59" fmla="*/ 59 h 71"/>
                <a:gd name="T60" fmla="*/ 5 w 85"/>
                <a:gd name="T61" fmla="*/ 53 h 71"/>
                <a:gd name="T62" fmla="*/ 2 w 85"/>
                <a:gd name="T63" fmla="*/ 46 h 71"/>
                <a:gd name="T64" fmla="*/ 0 w 85"/>
                <a:gd name="T65" fmla="*/ 43 h 71"/>
                <a:gd name="T66" fmla="*/ 0 w 85"/>
                <a:gd name="T67" fmla="*/ 43 h 71"/>
                <a:gd name="T68" fmla="*/ 0 w 85"/>
                <a:gd name="T69" fmla="*/ 43 h 71"/>
                <a:gd name="T70" fmla="*/ 0 w 85"/>
                <a:gd name="T71" fmla="*/ 43 h 71"/>
                <a:gd name="T72" fmla="*/ 0 w 85"/>
                <a:gd name="T73" fmla="*/ 43 h 71"/>
                <a:gd name="T74" fmla="*/ 0 w 85"/>
                <a:gd name="T75" fmla="*/ 43 h 71"/>
                <a:gd name="T76" fmla="*/ 0 w 85"/>
                <a:gd name="T77" fmla="*/ 43 h 71"/>
                <a:gd name="T78" fmla="*/ 0 w 85"/>
                <a:gd name="T79" fmla="*/ 43 h 71"/>
                <a:gd name="T80" fmla="*/ 0 w 85"/>
                <a:gd name="T81" fmla="*/ 43 h 71"/>
                <a:gd name="T82" fmla="*/ 2 w 85"/>
                <a:gd name="T83" fmla="*/ 46 h 71"/>
                <a:gd name="T84" fmla="*/ 6 w 85"/>
                <a:gd name="T85" fmla="*/ 53 h 71"/>
                <a:gd name="T86" fmla="*/ 11 w 85"/>
                <a:gd name="T87" fmla="*/ 59 h 71"/>
                <a:gd name="T88" fmla="*/ 18 w 85"/>
                <a:gd name="T89" fmla="*/ 64 h 71"/>
                <a:gd name="T90" fmla="*/ 25 w 85"/>
                <a:gd name="T91" fmla="*/ 67 h 71"/>
                <a:gd name="T92" fmla="*/ 32 w 85"/>
                <a:gd name="T93" fmla="*/ 70 h 71"/>
                <a:gd name="T94" fmla="*/ 41 w 85"/>
                <a:gd name="T95" fmla="*/ 71 h 71"/>
                <a:gd name="T96" fmla="*/ 49 w 85"/>
                <a:gd name="T97" fmla="*/ 70 h 71"/>
                <a:gd name="T98" fmla="*/ 58 w 85"/>
                <a:gd name="T99" fmla="*/ 67 h 71"/>
                <a:gd name="T100" fmla="*/ 65 w 85"/>
                <a:gd name="T101" fmla="*/ 64 h 71"/>
                <a:gd name="T102" fmla="*/ 71 w 85"/>
                <a:gd name="T103" fmla="*/ 59 h 71"/>
                <a:gd name="T104" fmla="*/ 77 w 85"/>
                <a:gd name="T105" fmla="*/ 53 h 71"/>
                <a:gd name="T106" fmla="*/ 81 w 85"/>
                <a:gd name="T107" fmla="*/ 46 h 71"/>
                <a:gd name="T108" fmla="*/ 84 w 85"/>
                <a:gd name="T109" fmla="*/ 37 h 71"/>
                <a:gd name="T110" fmla="*/ 84 w 85"/>
                <a:gd name="T111" fmla="*/ 28 h 71"/>
                <a:gd name="T112" fmla="*/ 85 w 85"/>
                <a:gd name="T113"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1">
                  <a:moveTo>
                    <a:pt x="85" y="28"/>
                  </a:moveTo>
                  <a:lnTo>
                    <a:pt x="84" y="20"/>
                  </a:lnTo>
                  <a:lnTo>
                    <a:pt x="81" y="11"/>
                  </a:lnTo>
                  <a:lnTo>
                    <a:pt x="77" y="4"/>
                  </a:lnTo>
                  <a:lnTo>
                    <a:pt x="74" y="0"/>
                  </a:lnTo>
                  <a:lnTo>
                    <a:pt x="74" y="0"/>
                  </a:lnTo>
                  <a:lnTo>
                    <a:pt x="74" y="0"/>
                  </a:lnTo>
                  <a:lnTo>
                    <a:pt x="74" y="0"/>
                  </a:lnTo>
                  <a:lnTo>
                    <a:pt x="74" y="0"/>
                  </a:lnTo>
                  <a:lnTo>
                    <a:pt x="74" y="0"/>
                  </a:lnTo>
                  <a:lnTo>
                    <a:pt x="74" y="0"/>
                  </a:lnTo>
                  <a:lnTo>
                    <a:pt x="72" y="0"/>
                  </a:lnTo>
                  <a:lnTo>
                    <a:pt x="72" y="0"/>
                  </a:lnTo>
                  <a:lnTo>
                    <a:pt x="77" y="4"/>
                  </a:lnTo>
                  <a:lnTo>
                    <a:pt x="81" y="11"/>
                  </a:lnTo>
                  <a:lnTo>
                    <a:pt x="84" y="20"/>
                  </a:lnTo>
                  <a:lnTo>
                    <a:pt x="84" y="28"/>
                  </a:lnTo>
                  <a:lnTo>
                    <a:pt x="85" y="28"/>
                  </a:lnTo>
                  <a:lnTo>
                    <a:pt x="84" y="37"/>
                  </a:lnTo>
                  <a:lnTo>
                    <a:pt x="81" y="46"/>
                  </a:lnTo>
                  <a:lnTo>
                    <a:pt x="77" y="53"/>
                  </a:lnTo>
                  <a:lnTo>
                    <a:pt x="72" y="59"/>
                  </a:lnTo>
                  <a:lnTo>
                    <a:pt x="65" y="64"/>
                  </a:lnTo>
                  <a:lnTo>
                    <a:pt x="58" y="69"/>
                  </a:lnTo>
                  <a:lnTo>
                    <a:pt x="49" y="71"/>
                  </a:lnTo>
                  <a:lnTo>
                    <a:pt x="41" y="71"/>
                  </a:lnTo>
                  <a:lnTo>
                    <a:pt x="32" y="71"/>
                  </a:lnTo>
                  <a:lnTo>
                    <a:pt x="25" y="69"/>
                  </a:lnTo>
                  <a:lnTo>
                    <a:pt x="16" y="64"/>
                  </a:lnTo>
                  <a:lnTo>
                    <a:pt x="11" y="59"/>
                  </a:lnTo>
                  <a:lnTo>
                    <a:pt x="5" y="53"/>
                  </a:lnTo>
                  <a:lnTo>
                    <a:pt x="2" y="46"/>
                  </a:lnTo>
                  <a:lnTo>
                    <a:pt x="0" y="43"/>
                  </a:lnTo>
                  <a:lnTo>
                    <a:pt x="0" y="43"/>
                  </a:lnTo>
                  <a:lnTo>
                    <a:pt x="0" y="43"/>
                  </a:lnTo>
                  <a:lnTo>
                    <a:pt x="0" y="43"/>
                  </a:lnTo>
                  <a:lnTo>
                    <a:pt x="0" y="43"/>
                  </a:lnTo>
                  <a:lnTo>
                    <a:pt x="0" y="43"/>
                  </a:lnTo>
                  <a:lnTo>
                    <a:pt x="0" y="43"/>
                  </a:lnTo>
                  <a:lnTo>
                    <a:pt x="0" y="43"/>
                  </a:lnTo>
                  <a:lnTo>
                    <a:pt x="0" y="43"/>
                  </a:lnTo>
                  <a:lnTo>
                    <a:pt x="2" y="46"/>
                  </a:lnTo>
                  <a:lnTo>
                    <a:pt x="6" y="53"/>
                  </a:lnTo>
                  <a:lnTo>
                    <a:pt x="11" y="59"/>
                  </a:lnTo>
                  <a:lnTo>
                    <a:pt x="18" y="64"/>
                  </a:lnTo>
                  <a:lnTo>
                    <a:pt x="25" y="67"/>
                  </a:lnTo>
                  <a:lnTo>
                    <a:pt x="32" y="70"/>
                  </a:lnTo>
                  <a:lnTo>
                    <a:pt x="41" y="71"/>
                  </a:lnTo>
                  <a:lnTo>
                    <a:pt x="49" y="70"/>
                  </a:lnTo>
                  <a:lnTo>
                    <a:pt x="58" y="67"/>
                  </a:lnTo>
                  <a:lnTo>
                    <a:pt x="65" y="64"/>
                  </a:lnTo>
                  <a:lnTo>
                    <a:pt x="71" y="59"/>
                  </a:lnTo>
                  <a:lnTo>
                    <a:pt x="77" y="53"/>
                  </a:lnTo>
                  <a:lnTo>
                    <a:pt x="81" y="46"/>
                  </a:lnTo>
                  <a:lnTo>
                    <a:pt x="84" y="37"/>
                  </a:lnTo>
                  <a:lnTo>
                    <a:pt x="84" y="28"/>
                  </a:lnTo>
                  <a:lnTo>
                    <a:pt x="8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2" name="Freeform 2022"/>
            <p:cNvSpPr>
              <a:spLocks/>
            </p:cNvSpPr>
            <p:nvPr/>
          </p:nvSpPr>
          <p:spPr bwMode="auto">
            <a:xfrm>
              <a:off x="3816" y="2542"/>
              <a:ext cx="84" cy="71"/>
            </a:xfrm>
            <a:custGeom>
              <a:avLst/>
              <a:gdLst>
                <a:gd name="T0" fmla="*/ 84 w 84"/>
                <a:gd name="T1" fmla="*/ 28 h 71"/>
                <a:gd name="T2" fmla="*/ 84 w 84"/>
                <a:gd name="T3" fmla="*/ 20 h 71"/>
                <a:gd name="T4" fmla="*/ 81 w 84"/>
                <a:gd name="T5" fmla="*/ 11 h 71"/>
                <a:gd name="T6" fmla="*/ 77 w 84"/>
                <a:gd name="T7" fmla="*/ 4 h 71"/>
                <a:gd name="T8" fmla="*/ 72 w 84"/>
                <a:gd name="T9" fmla="*/ 0 h 71"/>
                <a:gd name="T10" fmla="*/ 72 w 84"/>
                <a:gd name="T11" fmla="*/ 0 h 71"/>
                <a:gd name="T12" fmla="*/ 72 w 84"/>
                <a:gd name="T13" fmla="*/ 0 h 71"/>
                <a:gd name="T14" fmla="*/ 72 w 84"/>
                <a:gd name="T15" fmla="*/ 0 h 71"/>
                <a:gd name="T16" fmla="*/ 72 w 84"/>
                <a:gd name="T17" fmla="*/ 0 h 71"/>
                <a:gd name="T18" fmla="*/ 72 w 84"/>
                <a:gd name="T19" fmla="*/ 0 h 71"/>
                <a:gd name="T20" fmla="*/ 72 w 84"/>
                <a:gd name="T21" fmla="*/ 0 h 71"/>
                <a:gd name="T22" fmla="*/ 72 w 84"/>
                <a:gd name="T23" fmla="*/ 0 h 71"/>
                <a:gd name="T24" fmla="*/ 72 w 84"/>
                <a:gd name="T25" fmla="*/ 0 h 71"/>
                <a:gd name="T26" fmla="*/ 77 w 84"/>
                <a:gd name="T27" fmla="*/ 4 h 71"/>
                <a:gd name="T28" fmla="*/ 81 w 84"/>
                <a:gd name="T29" fmla="*/ 11 h 71"/>
                <a:gd name="T30" fmla="*/ 82 w 84"/>
                <a:gd name="T31" fmla="*/ 20 h 71"/>
                <a:gd name="T32" fmla="*/ 84 w 84"/>
                <a:gd name="T33" fmla="*/ 28 h 71"/>
                <a:gd name="T34" fmla="*/ 84 w 84"/>
                <a:gd name="T35" fmla="*/ 28 h 71"/>
                <a:gd name="T36" fmla="*/ 84 w 84"/>
                <a:gd name="T37" fmla="*/ 37 h 71"/>
                <a:gd name="T38" fmla="*/ 81 w 84"/>
                <a:gd name="T39" fmla="*/ 46 h 71"/>
                <a:gd name="T40" fmla="*/ 77 w 84"/>
                <a:gd name="T41" fmla="*/ 53 h 71"/>
                <a:gd name="T42" fmla="*/ 71 w 84"/>
                <a:gd name="T43" fmla="*/ 59 h 71"/>
                <a:gd name="T44" fmla="*/ 65 w 84"/>
                <a:gd name="T45" fmla="*/ 64 h 71"/>
                <a:gd name="T46" fmla="*/ 58 w 84"/>
                <a:gd name="T47" fmla="*/ 67 h 71"/>
                <a:gd name="T48" fmla="*/ 49 w 84"/>
                <a:gd name="T49" fmla="*/ 70 h 71"/>
                <a:gd name="T50" fmla="*/ 41 w 84"/>
                <a:gd name="T51" fmla="*/ 71 h 71"/>
                <a:gd name="T52" fmla="*/ 32 w 84"/>
                <a:gd name="T53" fmla="*/ 70 h 71"/>
                <a:gd name="T54" fmla="*/ 25 w 84"/>
                <a:gd name="T55" fmla="*/ 67 h 71"/>
                <a:gd name="T56" fmla="*/ 18 w 84"/>
                <a:gd name="T57" fmla="*/ 64 h 71"/>
                <a:gd name="T58" fmla="*/ 11 w 84"/>
                <a:gd name="T59" fmla="*/ 59 h 71"/>
                <a:gd name="T60" fmla="*/ 6 w 84"/>
                <a:gd name="T61" fmla="*/ 53 h 71"/>
                <a:gd name="T62" fmla="*/ 2 w 84"/>
                <a:gd name="T63" fmla="*/ 46 h 71"/>
                <a:gd name="T64" fmla="*/ 0 w 84"/>
                <a:gd name="T65" fmla="*/ 43 h 71"/>
                <a:gd name="T66" fmla="*/ 0 w 84"/>
                <a:gd name="T67" fmla="*/ 43 h 71"/>
                <a:gd name="T68" fmla="*/ 0 w 84"/>
                <a:gd name="T69" fmla="*/ 43 h 71"/>
                <a:gd name="T70" fmla="*/ 0 w 84"/>
                <a:gd name="T71" fmla="*/ 41 h 71"/>
                <a:gd name="T72" fmla="*/ 0 w 84"/>
                <a:gd name="T73" fmla="*/ 41 h 71"/>
                <a:gd name="T74" fmla="*/ 0 w 84"/>
                <a:gd name="T75" fmla="*/ 41 h 71"/>
                <a:gd name="T76" fmla="*/ 0 w 84"/>
                <a:gd name="T77" fmla="*/ 41 h 71"/>
                <a:gd name="T78" fmla="*/ 0 w 84"/>
                <a:gd name="T79" fmla="*/ 41 h 71"/>
                <a:gd name="T80" fmla="*/ 0 w 84"/>
                <a:gd name="T81" fmla="*/ 41 h 71"/>
                <a:gd name="T82" fmla="*/ 2 w 84"/>
                <a:gd name="T83" fmla="*/ 44 h 71"/>
                <a:gd name="T84" fmla="*/ 6 w 84"/>
                <a:gd name="T85" fmla="*/ 51 h 71"/>
                <a:gd name="T86" fmla="*/ 12 w 84"/>
                <a:gd name="T87" fmla="*/ 59 h 71"/>
                <a:gd name="T88" fmla="*/ 18 w 84"/>
                <a:gd name="T89" fmla="*/ 63 h 71"/>
                <a:gd name="T90" fmla="*/ 25 w 84"/>
                <a:gd name="T91" fmla="*/ 67 h 71"/>
                <a:gd name="T92" fmla="*/ 32 w 84"/>
                <a:gd name="T93" fmla="*/ 70 h 71"/>
                <a:gd name="T94" fmla="*/ 41 w 84"/>
                <a:gd name="T95" fmla="*/ 70 h 71"/>
                <a:gd name="T96" fmla="*/ 49 w 84"/>
                <a:gd name="T97" fmla="*/ 70 h 71"/>
                <a:gd name="T98" fmla="*/ 58 w 84"/>
                <a:gd name="T99" fmla="*/ 67 h 71"/>
                <a:gd name="T100" fmla="*/ 65 w 84"/>
                <a:gd name="T101" fmla="*/ 63 h 71"/>
                <a:gd name="T102" fmla="*/ 71 w 84"/>
                <a:gd name="T103" fmla="*/ 59 h 71"/>
                <a:gd name="T104" fmla="*/ 77 w 84"/>
                <a:gd name="T105" fmla="*/ 51 h 71"/>
                <a:gd name="T106" fmla="*/ 81 w 84"/>
                <a:gd name="T107" fmla="*/ 44 h 71"/>
                <a:gd name="T108" fmla="*/ 82 w 84"/>
                <a:gd name="T109" fmla="*/ 37 h 71"/>
                <a:gd name="T110" fmla="*/ 84 w 84"/>
                <a:gd name="T111" fmla="*/ 28 h 71"/>
                <a:gd name="T112" fmla="*/ 84 w 84"/>
                <a:gd name="T113"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1">
                  <a:moveTo>
                    <a:pt x="84" y="28"/>
                  </a:moveTo>
                  <a:lnTo>
                    <a:pt x="84" y="20"/>
                  </a:lnTo>
                  <a:lnTo>
                    <a:pt x="81" y="11"/>
                  </a:lnTo>
                  <a:lnTo>
                    <a:pt x="77" y="4"/>
                  </a:lnTo>
                  <a:lnTo>
                    <a:pt x="72" y="0"/>
                  </a:lnTo>
                  <a:lnTo>
                    <a:pt x="72" y="0"/>
                  </a:lnTo>
                  <a:lnTo>
                    <a:pt x="72" y="0"/>
                  </a:lnTo>
                  <a:lnTo>
                    <a:pt x="72" y="0"/>
                  </a:lnTo>
                  <a:lnTo>
                    <a:pt x="72" y="0"/>
                  </a:lnTo>
                  <a:lnTo>
                    <a:pt x="72" y="0"/>
                  </a:lnTo>
                  <a:lnTo>
                    <a:pt x="72" y="0"/>
                  </a:lnTo>
                  <a:lnTo>
                    <a:pt x="72" y="0"/>
                  </a:lnTo>
                  <a:lnTo>
                    <a:pt x="72" y="0"/>
                  </a:lnTo>
                  <a:lnTo>
                    <a:pt x="77" y="4"/>
                  </a:lnTo>
                  <a:lnTo>
                    <a:pt x="81" y="11"/>
                  </a:lnTo>
                  <a:lnTo>
                    <a:pt x="82" y="20"/>
                  </a:lnTo>
                  <a:lnTo>
                    <a:pt x="84" y="28"/>
                  </a:lnTo>
                  <a:lnTo>
                    <a:pt x="84" y="28"/>
                  </a:lnTo>
                  <a:lnTo>
                    <a:pt x="84" y="37"/>
                  </a:lnTo>
                  <a:lnTo>
                    <a:pt x="81" y="46"/>
                  </a:lnTo>
                  <a:lnTo>
                    <a:pt x="77" y="53"/>
                  </a:lnTo>
                  <a:lnTo>
                    <a:pt x="71" y="59"/>
                  </a:lnTo>
                  <a:lnTo>
                    <a:pt x="65" y="64"/>
                  </a:lnTo>
                  <a:lnTo>
                    <a:pt x="58" y="67"/>
                  </a:lnTo>
                  <a:lnTo>
                    <a:pt x="49" y="70"/>
                  </a:lnTo>
                  <a:lnTo>
                    <a:pt x="41" y="71"/>
                  </a:lnTo>
                  <a:lnTo>
                    <a:pt x="32" y="70"/>
                  </a:lnTo>
                  <a:lnTo>
                    <a:pt x="25" y="67"/>
                  </a:lnTo>
                  <a:lnTo>
                    <a:pt x="18" y="64"/>
                  </a:lnTo>
                  <a:lnTo>
                    <a:pt x="11" y="59"/>
                  </a:lnTo>
                  <a:lnTo>
                    <a:pt x="6" y="53"/>
                  </a:lnTo>
                  <a:lnTo>
                    <a:pt x="2" y="46"/>
                  </a:lnTo>
                  <a:lnTo>
                    <a:pt x="0" y="43"/>
                  </a:lnTo>
                  <a:lnTo>
                    <a:pt x="0" y="43"/>
                  </a:lnTo>
                  <a:lnTo>
                    <a:pt x="0" y="43"/>
                  </a:lnTo>
                  <a:lnTo>
                    <a:pt x="0" y="41"/>
                  </a:lnTo>
                  <a:lnTo>
                    <a:pt x="0" y="41"/>
                  </a:lnTo>
                  <a:lnTo>
                    <a:pt x="0" y="41"/>
                  </a:lnTo>
                  <a:lnTo>
                    <a:pt x="0" y="41"/>
                  </a:lnTo>
                  <a:lnTo>
                    <a:pt x="0" y="41"/>
                  </a:lnTo>
                  <a:lnTo>
                    <a:pt x="0" y="41"/>
                  </a:lnTo>
                  <a:lnTo>
                    <a:pt x="2" y="44"/>
                  </a:lnTo>
                  <a:lnTo>
                    <a:pt x="6" y="51"/>
                  </a:lnTo>
                  <a:lnTo>
                    <a:pt x="12" y="59"/>
                  </a:lnTo>
                  <a:lnTo>
                    <a:pt x="18" y="63"/>
                  </a:lnTo>
                  <a:lnTo>
                    <a:pt x="25" y="67"/>
                  </a:lnTo>
                  <a:lnTo>
                    <a:pt x="32" y="70"/>
                  </a:lnTo>
                  <a:lnTo>
                    <a:pt x="41" y="70"/>
                  </a:lnTo>
                  <a:lnTo>
                    <a:pt x="49" y="70"/>
                  </a:lnTo>
                  <a:lnTo>
                    <a:pt x="58" y="67"/>
                  </a:lnTo>
                  <a:lnTo>
                    <a:pt x="65" y="63"/>
                  </a:lnTo>
                  <a:lnTo>
                    <a:pt x="71" y="59"/>
                  </a:lnTo>
                  <a:lnTo>
                    <a:pt x="77" y="51"/>
                  </a:lnTo>
                  <a:lnTo>
                    <a:pt x="81" y="44"/>
                  </a:lnTo>
                  <a:lnTo>
                    <a:pt x="82" y="37"/>
                  </a:lnTo>
                  <a:lnTo>
                    <a:pt x="84" y="28"/>
                  </a:lnTo>
                  <a:lnTo>
                    <a:pt x="84"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3" name="Freeform 2023"/>
            <p:cNvSpPr>
              <a:spLocks/>
            </p:cNvSpPr>
            <p:nvPr/>
          </p:nvSpPr>
          <p:spPr bwMode="auto">
            <a:xfrm>
              <a:off x="3816" y="2542"/>
              <a:ext cx="84" cy="70"/>
            </a:xfrm>
            <a:custGeom>
              <a:avLst/>
              <a:gdLst>
                <a:gd name="T0" fmla="*/ 84 w 84"/>
                <a:gd name="T1" fmla="*/ 28 h 70"/>
                <a:gd name="T2" fmla="*/ 82 w 84"/>
                <a:gd name="T3" fmla="*/ 20 h 70"/>
                <a:gd name="T4" fmla="*/ 81 w 84"/>
                <a:gd name="T5" fmla="*/ 11 h 70"/>
                <a:gd name="T6" fmla="*/ 77 w 84"/>
                <a:gd name="T7" fmla="*/ 4 h 70"/>
                <a:gd name="T8" fmla="*/ 72 w 84"/>
                <a:gd name="T9" fmla="*/ 0 h 70"/>
                <a:gd name="T10" fmla="*/ 72 w 84"/>
                <a:gd name="T11" fmla="*/ 0 h 70"/>
                <a:gd name="T12" fmla="*/ 72 w 84"/>
                <a:gd name="T13" fmla="*/ 0 h 70"/>
                <a:gd name="T14" fmla="*/ 72 w 84"/>
                <a:gd name="T15" fmla="*/ 0 h 70"/>
                <a:gd name="T16" fmla="*/ 72 w 84"/>
                <a:gd name="T17" fmla="*/ 0 h 70"/>
                <a:gd name="T18" fmla="*/ 72 w 84"/>
                <a:gd name="T19" fmla="*/ 0 h 70"/>
                <a:gd name="T20" fmla="*/ 71 w 84"/>
                <a:gd name="T21" fmla="*/ 0 h 70"/>
                <a:gd name="T22" fmla="*/ 71 w 84"/>
                <a:gd name="T23" fmla="*/ 0 h 70"/>
                <a:gd name="T24" fmla="*/ 71 w 84"/>
                <a:gd name="T25" fmla="*/ 0 h 70"/>
                <a:gd name="T26" fmla="*/ 77 w 84"/>
                <a:gd name="T27" fmla="*/ 5 h 70"/>
                <a:gd name="T28" fmla="*/ 80 w 84"/>
                <a:gd name="T29" fmla="*/ 12 h 70"/>
                <a:gd name="T30" fmla="*/ 82 w 84"/>
                <a:gd name="T31" fmla="*/ 20 h 70"/>
                <a:gd name="T32" fmla="*/ 82 w 84"/>
                <a:gd name="T33" fmla="*/ 28 h 70"/>
                <a:gd name="T34" fmla="*/ 84 w 84"/>
                <a:gd name="T35" fmla="*/ 28 h 70"/>
                <a:gd name="T36" fmla="*/ 82 w 84"/>
                <a:gd name="T37" fmla="*/ 37 h 70"/>
                <a:gd name="T38" fmla="*/ 81 w 84"/>
                <a:gd name="T39" fmla="*/ 44 h 70"/>
                <a:gd name="T40" fmla="*/ 77 w 84"/>
                <a:gd name="T41" fmla="*/ 51 h 70"/>
                <a:gd name="T42" fmla="*/ 71 w 84"/>
                <a:gd name="T43" fmla="*/ 59 h 70"/>
                <a:gd name="T44" fmla="*/ 65 w 84"/>
                <a:gd name="T45" fmla="*/ 63 h 70"/>
                <a:gd name="T46" fmla="*/ 58 w 84"/>
                <a:gd name="T47" fmla="*/ 67 h 70"/>
                <a:gd name="T48" fmla="*/ 49 w 84"/>
                <a:gd name="T49" fmla="*/ 70 h 70"/>
                <a:gd name="T50" fmla="*/ 41 w 84"/>
                <a:gd name="T51" fmla="*/ 70 h 70"/>
                <a:gd name="T52" fmla="*/ 32 w 84"/>
                <a:gd name="T53" fmla="*/ 70 h 70"/>
                <a:gd name="T54" fmla="*/ 25 w 84"/>
                <a:gd name="T55" fmla="*/ 67 h 70"/>
                <a:gd name="T56" fmla="*/ 18 w 84"/>
                <a:gd name="T57" fmla="*/ 63 h 70"/>
                <a:gd name="T58" fmla="*/ 12 w 84"/>
                <a:gd name="T59" fmla="*/ 59 h 70"/>
                <a:gd name="T60" fmla="*/ 6 w 84"/>
                <a:gd name="T61" fmla="*/ 51 h 70"/>
                <a:gd name="T62" fmla="*/ 2 w 84"/>
                <a:gd name="T63" fmla="*/ 44 h 70"/>
                <a:gd name="T64" fmla="*/ 0 w 84"/>
                <a:gd name="T65" fmla="*/ 41 h 70"/>
                <a:gd name="T66" fmla="*/ 2 w 84"/>
                <a:gd name="T67" fmla="*/ 41 h 70"/>
                <a:gd name="T68" fmla="*/ 2 w 84"/>
                <a:gd name="T69" fmla="*/ 41 h 70"/>
                <a:gd name="T70" fmla="*/ 2 w 84"/>
                <a:gd name="T71" fmla="*/ 41 h 70"/>
                <a:gd name="T72" fmla="*/ 2 w 84"/>
                <a:gd name="T73" fmla="*/ 41 h 70"/>
                <a:gd name="T74" fmla="*/ 2 w 84"/>
                <a:gd name="T75" fmla="*/ 41 h 70"/>
                <a:gd name="T76" fmla="*/ 2 w 84"/>
                <a:gd name="T77" fmla="*/ 41 h 70"/>
                <a:gd name="T78" fmla="*/ 2 w 84"/>
                <a:gd name="T79" fmla="*/ 41 h 70"/>
                <a:gd name="T80" fmla="*/ 2 w 84"/>
                <a:gd name="T81" fmla="*/ 41 h 70"/>
                <a:gd name="T82" fmla="*/ 3 w 84"/>
                <a:gd name="T83" fmla="*/ 44 h 70"/>
                <a:gd name="T84" fmla="*/ 6 w 84"/>
                <a:gd name="T85" fmla="*/ 51 h 70"/>
                <a:gd name="T86" fmla="*/ 12 w 84"/>
                <a:gd name="T87" fmla="*/ 59 h 70"/>
                <a:gd name="T88" fmla="*/ 18 w 84"/>
                <a:gd name="T89" fmla="*/ 63 h 70"/>
                <a:gd name="T90" fmla="*/ 25 w 84"/>
                <a:gd name="T91" fmla="*/ 67 h 70"/>
                <a:gd name="T92" fmla="*/ 32 w 84"/>
                <a:gd name="T93" fmla="*/ 69 h 70"/>
                <a:gd name="T94" fmla="*/ 41 w 84"/>
                <a:gd name="T95" fmla="*/ 70 h 70"/>
                <a:gd name="T96" fmla="*/ 49 w 84"/>
                <a:gd name="T97" fmla="*/ 69 h 70"/>
                <a:gd name="T98" fmla="*/ 58 w 84"/>
                <a:gd name="T99" fmla="*/ 67 h 70"/>
                <a:gd name="T100" fmla="*/ 65 w 84"/>
                <a:gd name="T101" fmla="*/ 63 h 70"/>
                <a:gd name="T102" fmla="*/ 71 w 84"/>
                <a:gd name="T103" fmla="*/ 59 h 70"/>
                <a:gd name="T104" fmla="*/ 77 w 84"/>
                <a:gd name="T105" fmla="*/ 51 h 70"/>
                <a:gd name="T106" fmla="*/ 80 w 84"/>
                <a:gd name="T107" fmla="*/ 44 h 70"/>
                <a:gd name="T108" fmla="*/ 82 w 84"/>
                <a:gd name="T109" fmla="*/ 37 h 70"/>
                <a:gd name="T110" fmla="*/ 82 w 84"/>
                <a:gd name="T111" fmla="*/ 28 h 70"/>
                <a:gd name="T112" fmla="*/ 84 w 84"/>
                <a:gd name="T11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0">
                  <a:moveTo>
                    <a:pt x="84" y="28"/>
                  </a:moveTo>
                  <a:lnTo>
                    <a:pt x="82" y="20"/>
                  </a:lnTo>
                  <a:lnTo>
                    <a:pt x="81" y="11"/>
                  </a:lnTo>
                  <a:lnTo>
                    <a:pt x="77" y="4"/>
                  </a:lnTo>
                  <a:lnTo>
                    <a:pt x="72" y="0"/>
                  </a:lnTo>
                  <a:lnTo>
                    <a:pt x="72" y="0"/>
                  </a:lnTo>
                  <a:lnTo>
                    <a:pt x="72" y="0"/>
                  </a:lnTo>
                  <a:lnTo>
                    <a:pt x="72" y="0"/>
                  </a:lnTo>
                  <a:lnTo>
                    <a:pt x="72" y="0"/>
                  </a:lnTo>
                  <a:lnTo>
                    <a:pt x="72" y="0"/>
                  </a:lnTo>
                  <a:lnTo>
                    <a:pt x="71" y="0"/>
                  </a:lnTo>
                  <a:lnTo>
                    <a:pt x="71" y="0"/>
                  </a:lnTo>
                  <a:lnTo>
                    <a:pt x="71" y="0"/>
                  </a:lnTo>
                  <a:lnTo>
                    <a:pt x="77" y="5"/>
                  </a:lnTo>
                  <a:lnTo>
                    <a:pt x="80" y="12"/>
                  </a:lnTo>
                  <a:lnTo>
                    <a:pt x="82" y="20"/>
                  </a:lnTo>
                  <a:lnTo>
                    <a:pt x="82" y="28"/>
                  </a:lnTo>
                  <a:lnTo>
                    <a:pt x="84" y="28"/>
                  </a:lnTo>
                  <a:lnTo>
                    <a:pt x="82" y="37"/>
                  </a:lnTo>
                  <a:lnTo>
                    <a:pt x="81" y="44"/>
                  </a:lnTo>
                  <a:lnTo>
                    <a:pt x="77" y="51"/>
                  </a:lnTo>
                  <a:lnTo>
                    <a:pt x="71" y="59"/>
                  </a:lnTo>
                  <a:lnTo>
                    <a:pt x="65" y="63"/>
                  </a:lnTo>
                  <a:lnTo>
                    <a:pt x="58" y="67"/>
                  </a:lnTo>
                  <a:lnTo>
                    <a:pt x="49" y="70"/>
                  </a:lnTo>
                  <a:lnTo>
                    <a:pt x="41" y="70"/>
                  </a:lnTo>
                  <a:lnTo>
                    <a:pt x="32" y="70"/>
                  </a:lnTo>
                  <a:lnTo>
                    <a:pt x="25" y="67"/>
                  </a:lnTo>
                  <a:lnTo>
                    <a:pt x="18" y="63"/>
                  </a:lnTo>
                  <a:lnTo>
                    <a:pt x="12" y="59"/>
                  </a:lnTo>
                  <a:lnTo>
                    <a:pt x="6" y="51"/>
                  </a:lnTo>
                  <a:lnTo>
                    <a:pt x="2" y="44"/>
                  </a:lnTo>
                  <a:lnTo>
                    <a:pt x="0" y="41"/>
                  </a:lnTo>
                  <a:lnTo>
                    <a:pt x="2" y="41"/>
                  </a:lnTo>
                  <a:lnTo>
                    <a:pt x="2" y="41"/>
                  </a:lnTo>
                  <a:lnTo>
                    <a:pt x="2" y="41"/>
                  </a:lnTo>
                  <a:lnTo>
                    <a:pt x="2" y="41"/>
                  </a:lnTo>
                  <a:lnTo>
                    <a:pt x="2" y="41"/>
                  </a:lnTo>
                  <a:lnTo>
                    <a:pt x="2" y="41"/>
                  </a:lnTo>
                  <a:lnTo>
                    <a:pt x="2" y="41"/>
                  </a:lnTo>
                  <a:lnTo>
                    <a:pt x="2" y="41"/>
                  </a:lnTo>
                  <a:lnTo>
                    <a:pt x="3" y="44"/>
                  </a:lnTo>
                  <a:lnTo>
                    <a:pt x="6" y="51"/>
                  </a:lnTo>
                  <a:lnTo>
                    <a:pt x="12" y="59"/>
                  </a:lnTo>
                  <a:lnTo>
                    <a:pt x="18" y="63"/>
                  </a:lnTo>
                  <a:lnTo>
                    <a:pt x="25" y="67"/>
                  </a:lnTo>
                  <a:lnTo>
                    <a:pt x="32" y="69"/>
                  </a:lnTo>
                  <a:lnTo>
                    <a:pt x="41" y="70"/>
                  </a:lnTo>
                  <a:lnTo>
                    <a:pt x="49" y="69"/>
                  </a:lnTo>
                  <a:lnTo>
                    <a:pt x="58" y="67"/>
                  </a:lnTo>
                  <a:lnTo>
                    <a:pt x="65" y="63"/>
                  </a:lnTo>
                  <a:lnTo>
                    <a:pt x="71" y="59"/>
                  </a:lnTo>
                  <a:lnTo>
                    <a:pt x="77" y="51"/>
                  </a:lnTo>
                  <a:lnTo>
                    <a:pt x="80" y="44"/>
                  </a:lnTo>
                  <a:lnTo>
                    <a:pt x="82" y="37"/>
                  </a:lnTo>
                  <a:lnTo>
                    <a:pt x="82" y="28"/>
                  </a:lnTo>
                  <a:lnTo>
                    <a:pt x="84" y="28"/>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4" name="Freeform 2024"/>
            <p:cNvSpPr>
              <a:spLocks/>
            </p:cNvSpPr>
            <p:nvPr/>
          </p:nvSpPr>
          <p:spPr bwMode="auto">
            <a:xfrm>
              <a:off x="3818" y="2542"/>
              <a:ext cx="80" cy="70"/>
            </a:xfrm>
            <a:custGeom>
              <a:avLst/>
              <a:gdLst>
                <a:gd name="T0" fmla="*/ 80 w 80"/>
                <a:gd name="T1" fmla="*/ 28 h 70"/>
                <a:gd name="T2" fmla="*/ 80 w 80"/>
                <a:gd name="T3" fmla="*/ 20 h 70"/>
                <a:gd name="T4" fmla="*/ 78 w 80"/>
                <a:gd name="T5" fmla="*/ 12 h 70"/>
                <a:gd name="T6" fmla="*/ 75 w 80"/>
                <a:gd name="T7" fmla="*/ 5 h 70"/>
                <a:gd name="T8" fmla="*/ 69 w 80"/>
                <a:gd name="T9" fmla="*/ 0 h 70"/>
                <a:gd name="T10" fmla="*/ 69 w 80"/>
                <a:gd name="T11" fmla="*/ 0 h 70"/>
                <a:gd name="T12" fmla="*/ 69 w 80"/>
                <a:gd name="T13" fmla="*/ 0 h 70"/>
                <a:gd name="T14" fmla="*/ 69 w 80"/>
                <a:gd name="T15" fmla="*/ 0 h 70"/>
                <a:gd name="T16" fmla="*/ 69 w 80"/>
                <a:gd name="T17" fmla="*/ 0 h 70"/>
                <a:gd name="T18" fmla="*/ 69 w 80"/>
                <a:gd name="T19" fmla="*/ 0 h 70"/>
                <a:gd name="T20" fmla="*/ 69 w 80"/>
                <a:gd name="T21" fmla="*/ 0 h 70"/>
                <a:gd name="T22" fmla="*/ 69 w 80"/>
                <a:gd name="T23" fmla="*/ 0 h 70"/>
                <a:gd name="T24" fmla="*/ 69 w 80"/>
                <a:gd name="T25" fmla="*/ 0 h 70"/>
                <a:gd name="T26" fmla="*/ 73 w 80"/>
                <a:gd name="T27" fmla="*/ 5 h 70"/>
                <a:gd name="T28" fmla="*/ 78 w 80"/>
                <a:gd name="T29" fmla="*/ 12 h 70"/>
                <a:gd name="T30" fmla="*/ 80 w 80"/>
                <a:gd name="T31" fmla="*/ 20 h 70"/>
                <a:gd name="T32" fmla="*/ 80 w 80"/>
                <a:gd name="T33" fmla="*/ 28 h 70"/>
                <a:gd name="T34" fmla="*/ 80 w 80"/>
                <a:gd name="T35" fmla="*/ 28 h 70"/>
                <a:gd name="T36" fmla="*/ 80 w 80"/>
                <a:gd name="T37" fmla="*/ 37 h 70"/>
                <a:gd name="T38" fmla="*/ 78 w 80"/>
                <a:gd name="T39" fmla="*/ 44 h 70"/>
                <a:gd name="T40" fmla="*/ 75 w 80"/>
                <a:gd name="T41" fmla="*/ 51 h 70"/>
                <a:gd name="T42" fmla="*/ 69 w 80"/>
                <a:gd name="T43" fmla="*/ 59 h 70"/>
                <a:gd name="T44" fmla="*/ 63 w 80"/>
                <a:gd name="T45" fmla="*/ 63 h 70"/>
                <a:gd name="T46" fmla="*/ 56 w 80"/>
                <a:gd name="T47" fmla="*/ 67 h 70"/>
                <a:gd name="T48" fmla="*/ 47 w 80"/>
                <a:gd name="T49" fmla="*/ 69 h 70"/>
                <a:gd name="T50" fmla="*/ 39 w 80"/>
                <a:gd name="T51" fmla="*/ 70 h 70"/>
                <a:gd name="T52" fmla="*/ 30 w 80"/>
                <a:gd name="T53" fmla="*/ 69 h 70"/>
                <a:gd name="T54" fmla="*/ 23 w 80"/>
                <a:gd name="T55" fmla="*/ 67 h 70"/>
                <a:gd name="T56" fmla="*/ 16 w 80"/>
                <a:gd name="T57" fmla="*/ 63 h 70"/>
                <a:gd name="T58" fmla="*/ 10 w 80"/>
                <a:gd name="T59" fmla="*/ 59 h 70"/>
                <a:gd name="T60" fmla="*/ 4 w 80"/>
                <a:gd name="T61" fmla="*/ 51 h 70"/>
                <a:gd name="T62" fmla="*/ 1 w 80"/>
                <a:gd name="T63" fmla="*/ 44 h 70"/>
                <a:gd name="T64" fmla="*/ 0 w 80"/>
                <a:gd name="T65" fmla="*/ 41 h 70"/>
                <a:gd name="T66" fmla="*/ 0 w 80"/>
                <a:gd name="T67" fmla="*/ 41 h 70"/>
                <a:gd name="T68" fmla="*/ 0 w 80"/>
                <a:gd name="T69" fmla="*/ 40 h 70"/>
                <a:gd name="T70" fmla="*/ 0 w 80"/>
                <a:gd name="T71" fmla="*/ 40 h 70"/>
                <a:gd name="T72" fmla="*/ 0 w 80"/>
                <a:gd name="T73" fmla="*/ 40 h 70"/>
                <a:gd name="T74" fmla="*/ 0 w 80"/>
                <a:gd name="T75" fmla="*/ 40 h 70"/>
                <a:gd name="T76" fmla="*/ 0 w 80"/>
                <a:gd name="T77" fmla="*/ 40 h 70"/>
                <a:gd name="T78" fmla="*/ 0 w 80"/>
                <a:gd name="T79" fmla="*/ 40 h 70"/>
                <a:gd name="T80" fmla="*/ 0 w 80"/>
                <a:gd name="T81" fmla="*/ 40 h 70"/>
                <a:gd name="T82" fmla="*/ 1 w 80"/>
                <a:gd name="T83" fmla="*/ 44 h 70"/>
                <a:gd name="T84" fmla="*/ 6 w 80"/>
                <a:gd name="T85" fmla="*/ 51 h 70"/>
                <a:gd name="T86" fmla="*/ 10 w 80"/>
                <a:gd name="T87" fmla="*/ 57 h 70"/>
                <a:gd name="T88" fmla="*/ 16 w 80"/>
                <a:gd name="T89" fmla="*/ 63 h 70"/>
                <a:gd name="T90" fmla="*/ 23 w 80"/>
                <a:gd name="T91" fmla="*/ 66 h 70"/>
                <a:gd name="T92" fmla="*/ 32 w 80"/>
                <a:gd name="T93" fmla="*/ 69 h 70"/>
                <a:gd name="T94" fmla="*/ 39 w 80"/>
                <a:gd name="T95" fmla="*/ 70 h 70"/>
                <a:gd name="T96" fmla="*/ 47 w 80"/>
                <a:gd name="T97" fmla="*/ 69 h 70"/>
                <a:gd name="T98" fmla="*/ 56 w 80"/>
                <a:gd name="T99" fmla="*/ 66 h 70"/>
                <a:gd name="T100" fmla="*/ 62 w 80"/>
                <a:gd name="T101" fmla="*/ 63 h 70"/>
                <a:gd name="T102" fmla="*/ 69 w 80"/>
                <a:gd name="T103" fmla="*/ 57 h 70"/>
                <a:gd name="T104" fmla="*/ 73 w 80"/>
                <a:gd name="T105" fmla="*/ 51 h 70"/>
                <a:gd name="T106" fmla="*/ 78 w 80"/>
                <a:gd name="T107" fmla="*/ 44 h 70"/>
                <a:gd name="T108" fmla="*/ 80 w 80"/>
                <a:gd name="T109" fmla="*/ 37 h 70"/>
                <a:gd name="T110" fmla="*/ 80 w 80"/>
                <a:gd name="T111" fmla="*/ 28 h 70"/>
                <a:gd name="T112" fmla="*/ 80 w 80"/>
                <a:gd name="T11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 h="70">
                  <a:moveTo>
                    <a:pt x="80" y="28"/>
                  </a:moveTo>
                  <a:lnTo>
                    <a:pt x="80" y="20"/>
                  </a:lnTo>
                  <a:lnTo>
                    <a:pt x="78" y="12"/>
                  </a:lnTo>
                  <a:lnTo>
                    <a:pt x="75" y="5"/>
                  </a:lnTo>
                  <a:lnTo>
                    <a:pt x="69" y="0"/>
                  </a:lnTo>
                  <a:lnTo>
                    <a:pt x="69" y="0"/>
                  </a:lnTo>
                  <a:lnTo>
                    <a:pt x="69" y="0"/>
                  </a:lnTo>
                  <a:lnTo>
                    <a:pt x="69" y="0"/>
                  </a:lnTo>
                  <a:lnTo>
                    <a:pt x="69" y="0"/>
                  </a:lnTo>
                  <a:lnTo>
                    <a:pt x="69" y="0"/>
                  </a:lnTo>
                  <a:lnTo>
                    <a:pt x="69" y="0"/>
                  </a:lnTo>
                  <a:lnTo>
                    <a:pt x="69" y="0"/>
                  </a:lnTo>
                  <a:lnTo>
                    <a:pt x="69" y="0"/>
                  </a:lnTo>
                  <a:lnTo>
                    <a:pt x="73" y="5"/>
                  </a:lnTo>
                  <a:lnTo>
                    <a:pt x="78" y="12"/>
                  </a:lnTo>
                  <a:lnTo>
                    <a:pt x="80" y="20"/>
                  </a:lnTo>
                  <a:lnTo>
                    <a:pt x="80" y="28"/>
                  </a:lnTo>
                  <a:lnTo>
                    <a:pt x="80" y="28"/>
                  </a:lnTo>
                  <a:lnTo>
                    <a:pt x="80" y="37"/>
                  </a:lnTo>
                  <a:lnTo>
                    <a:pt x="78" y="44"/>
                  </a:lnTo>
                  <a:lnTo>
                    <a:pt x="75" y="51"/>
                  </a:lnTo>
                  <a:lnTo>
                    <a:pt x="69" y="59"/>
                  </a:lnTo>
                  <a:lnTo>
                    <a:pt x="63" y="63"/>
                  </a:lnTo>
                  <a:lnTo>
                    <a:pt x="56" y="67"/>
                  </a:lnTo>
                  <a:lnTo>
                    <a:pt x="47" y="69"/>
                  </a:lnTo>
                  <a:lnTo>
                    <a:pt x="39" y="70"/>
                  </a:lnTo>
                  <a:lnTo>
                    <a:pt x="30" y="69"/>
                  </a:lnTo>
                  <a:lnTo>
                    <a:pt x="23" y="67"/>
                  </a:lnTo>
                  <a:lnTo>
                    <a:pt x="16" y="63"/>
                  </a:lnTo>
                  <a:lnTo>
                    <a:pt x="10" y="59"/>
                  </a:lnTo>
                  <a:lnTo>
                    <a:pt x="4" y="51"/>
                  </a:lnTo>
                  <a:lnTo>
                    <a:pt x="1" y="44"/>
                  </a:lnTo>
                  <a:lnTo>
                    <a:pt x="0" y="41"/>
                  </a:lnTo>
                  <a:lnTo>
                    <a:pt x="0" y="41"/>
                  </a:lnTo>
                  <a:lnTo>
                    <a:pt x="0" y="40"/>
                  </a:lnTo>
                  <a:lnTo>
                    <a:pt x="0" y="40"/>
                  </a:lnTo>
                  <a:lnTo>
                    <a:pt x="0" y="40"/>
                  </a:lnTo>
                  <a:lnTo>
                    <a:pt x="0" y="40"/>
                  </a:lnTo>
                  <a:lnTo>
                    <a:pt x="0" y="40"/>
                  </a:lnTo>
                  <a:lnTo>
                    <a:pt x="0" y="40"/>
                  </a:lnTo>
                  <a:lnTo>
                    <a:pt x="0" y="40"/>
                  </a:lnTo>
                  <a:lnTo>
                    <a:pt x="1" y="44"/>
                  </a:lnTo>
                  <a:lnTo>
                    <a:pt x="6" y="51"/>
                  </a:lnTo>
                  <a:lnTo>
                    <a:pt x="10" y="57"/>
                  </a:lnTo>
                  <a:lnTo>
                    <a:pt x="16" y="63"/>
                  </a:lnTo>
                  <a:lnTo>
                    <a:pt x="23" y="66"/>
                  </a:lnTo>
                  <a:lnTo>
                    <a:pt x="32" y="69"/>
                  </a:lnTo>
                  <a:lnTo>
                    <a:pt x="39" y="70"/>
                  </a:lnTo>
                  <a:lnTo>
                    <a:pt x="47" y="69"/>
                  </a:lnTo>
                  <a:lnTo>
                    <a:pt x="56" y="66"/>
                  </a:lnTo>
                  <a:lnTo>
                    <a:pt x="62" y="63"/>
                  </a:lnTo>
                  <a:lnTo>
                    <a:pt x="69" y="57"/>
                  </a:lnTo>
                  <a:lnTo>
                    <a:pt x="73" y="51"/>
                  </a:lnTo>
                  <a:lnTo>
                    <a:pt x="78" y="44"/>
                  </a:lnTo>
                  <a:lnTo>
                    <a:pt x="80" y="37"/>
                  </a:lnTo>
                  <a:lnTo>
                    <a:pt x="80" y="28"/>
                  </a:lnTo>
                  <a:lnTo>
                    <a:pt x="80" y="2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5" name="Freeform 2025"/>
            <p:cNvSpPr>
              <a:spLocks/>
            </p:cNvSpPr>
            <p:nvPr/>
          </p:nvSpPr>
          <p:spPr bwMode="auto">
            <a:xfrm>
              <a:off x="3818" y="2542"/>
              <a:ext cx="80" cy="70"/>
            </a:xfrm>
            <a:custGeom>
              <a:avLst/>
              <a:gdLst>
                <a:gd name="T0" fmla="*/ 80 w 80"/>
                <a:gd name="T1" fmla="*/ 28 h 70"/>
                <a:gd name="T2" fmla="*/ 80 w 80"/>
                <a:gd name="T3" fmla="*/ 20 h 70"/>
                <a:gd name="T4" fmla="*/ 78 w 80"/>
                <a:gd name="T5" fmla="*/ 12 h 70"/>
                <a:gd name="T6" fmla="*/ 73 w 80"/>
                <a:gd name="T7" fmla="*/ 5 h 70"/>
                <a:gd name="T8" fmla="*/ 69 w 80"/>
                <a:gd name="T9" fmla="*/ 0 h 70"/>
                <a:gd name="T10" fmla="*/ 69 w 80"/>
                <a:gd name="T11" fmla="*/ 0 h 70"/>
                <a:gd name="T12" fmla="*/ 69 w 80"/>
                <a:gd name="T13" fmla="*/ 0 h 70"/>
                <a:gd name="T14" fmla="*/ 69 w 80"/>
                <a:gd name="T15" fmla="*/ 0 h 70"/>
                <a:gd name="T16" fmla="*/ 69 w 80"/>
                <a:gd name="T17" fmla="*/ 0 h 70"/>
                <a:gd name="T18" fmla="*/ 68 w 80"/>
                <a:gd name="T19" fmla="*/ 0 h 70"/>
                <a:gd name="T20" fmla="*/ 68 w 80"/>
                <a:gd name="T21" fmla="*/ 0 h 70"/>
                <a:gd name="T22" fmla="*/ 68 w 80"/>
                <a:gd name="T23" fmla="*/ 0 h 70"/>
                <a:gd name="T24" fmla="*/ 68 w 80"/>
                <a:gd name="T25" fmla="*/ 0 h 70"/>
                <a:gd name="T26" fmla="*/ 68 w 80"/>
                <a:gd name="T27" fmla="*/ 0 h 70"/>
                <a:gd name="T28" fmla="*/ 73 w 80"/>
                <a:gd name="T29" fmla="*/ 5 h 70"/>
                <a:gd name="T30" fmla="*/ 78 w 80"/>
                <a:gd name="T31" fmla="*/ 12 h 70"/>
                <a:gd name="T32" fmla="*/ 79 w 80"/>
                <a:gd name="T33" fmla="*/ 20 h 70"/>
                <a:gd name="T34" fmla="*/ 80 w 80"/>
                <a:gd name="T35" fmla="*/ 28 h 70"/>
                <a:gd name="T36" fmla="*/ 80 w 80"/>
                <a:gd name="T37" fmla="*/ 28 h 70"/>
                <a:gd name="T38" fmla="*/ 80 w 80"/>
                <a:gd name="T39" fmla="*/ 37 h 70"/>
                <a:gd name="T40" fmla="*/ 78 w 80"/>
                <a:gd name="T41" fmla="*/ 44 h 70"/>
                <a:gd name="T42" fmla="*/ 73 w 80"/>
                <a:gd name="T43" fmla="*/ 51 h 70"/>
                <a:gd name="T44" fmla="*/ 69 w 80"/>
                <a:gd name="T45" fmla="*/ 57 h 70"/>
                <a:gd name="T46" fmla="*/ 62 w 80"/>
                <a:gd name="T47" fmla="*/ 63 h 70"/>
                <a:gd name="T48" fmla="*/ 56 w 80"/>
                <a:gd name="T49" fmla="*/ 66 h 70"/>
                <a:gd name="T50" fmla="*/ 47 w 80"/>
                <a:gd name="T51" fmla="*/ 69 h 70"/>
                <a:gd name="T52" fmla="*/ 39 w 80"/>
                <a:gd name="T53" fmla="*/ 70 h 70"/>
                <a:gd name="T54" fmla="*/ 32 w 80"/>
                <a:gd name="T55" fmla="*/ 69 h 70"/>
                <a:gd name="T56" fmla="*/ 23 w 80"/>
                <a:gd name="T57" fmla="*/ 66 h 70"/>
                <a:gd name="T58" fmla="*/ 16 w 80"/>
                <a:gd name="T59" fmla="*/ 63 h 70"/>
                <a:gd name="T60" fmla="*/ 10 w 80"/>
                <a:gd name="T61" fmla="*/ 57 h 70"/>
                <a:gd name="T62" fmla="*/ 6 w 80"/>
                <a:gd name="T63" fmla="*/ 51 h 70"/>
                <a:gd name="T64" fmla="*/ 1 w 80"/>
                <a:gd name="T65" fmla="*/ 44 h 70"/>
                <a:gd name="T66" fmla="*/ 0 w 80"/>
                <a:gd name="T67" fmla="*/ 40 h 70"/>
                <a:gd name="T68" fmla="*/ 0 w 80"/>
                <a:gd name="T69" fmla="*/ 40 h 70"/>
                <a:gd name="T70" fmla="*/ 0 w 80"/>
                <a:gd name="T71" fmla="*/ 40 h 70"/>
                <a:gd name="T72" fmla="*/ 0 w 80"/>
                <a:gd name="T73" fmla="*/ 40 h 70"/>
                <a:gd name="T74" fmla="*/ 0 w 80"/>
                <a:gd name="T75" fmla="*/ 40 h 70"/>
                <a:gd name="T76" fmla="*/ 0 w 80"/>
                <a:gd name="T77" fmla="*/ 40 h 70"/>
                <a:gd name="T78" fmla="*/ 0 w 80"/>
                <a:gd name="T79" fmla="*/ 40 h 70"/>
                <a:gd name="T80" fmla="*/ 0 w 80"/>
                <a:gd name="T81" fmla="*/ 40 h 70"/>
                <a:gd name="T82" fmla="*/ 0 w 80"/>
                <a:gd name="T83" fmla="*/ 40 h 70"/>
                <a:gd name="T84" fmla="*/ 1 w 80"/>
                <a:gd name="T85" fmla="*/ 44 h 70"/>
                <a:gd name="T86" fmla="*/ 6 w 80"/>
                <a:gd name="T87" fmla="*/ 51 h 70"/>
                <a:gd name="T88" fmla="*/ 10 w 80"/>
                <a:gd name="T89" fmla="*/ 57 h 70"/>
                <a:gd name="T90" fmla="*/ 16 w 80"/>
                <a:gd name="T91" fmla="*/ 63 h 70"/>
                <a:gd name="T92" fmla="*/ 23 w 80"/>
                <a:gd name="T93" fmla="*/ 66 h 70"/>
                <a:gd name="T94" fmla="*/ 32 w 80"/>
                <a:gd name="T95" fmla="*/ 69 h 70"/>
                <a:gd name="T96" fmla="*/ 39 w 80"/>
                <a:gd name="T97" fmla="*/ 69 h 70"/>
                <a:gd name="T98" fmla="*/ 47 w 80"/>
                <a:gd name="T99" fmla="*/ 69 h 70"/>
                <a:gd name="T100" fmla="*/ 55 w 80"/>
                <a:gd name="T101" fmla="*/ 66 h 70"/>
                <a:gd name="T102" fmla="*/ 62 w 80"/>
                <a:gd name="T103" fmla="*/ 63 h 70"/>
                <a:gd name="T104" fmla="*/ 68 w 80"/>
                <a:gd name="T105" fmla="*/ 57 h 70"/>
                <a:gd name="T106" fmla="*/ 73 w 80"/>
                <a:gd name="T107" fmla="*/ 51 h 70"/>
                <a:gd name="T108" fmla="*/ 78 w 80"/>
                <a:gd name="T109" fmla="*/ 44 h 70"/>
                <a:gd name="T110" fmla="*/ 79 w 80"/>
                <a:gd name="T111" fmla="*/ 37 h 70"/>
                <a:gd name="T112" fmla="*/ 80 w 80"/>
                <a:gd name="T113" fmla="*/ 28 h 70"/>
                <a:gd name="T114" fmla="*/ 80 w 80"/>
                <a:gd name="T115"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70">
                  <a:moveTo>
                    <a:pt x="80" y="28"/>
                  </a:moveTo>
                  <a:lnTo>
                    <a:pt x="80" y="20"/>
                  </a:lnTo>
                  <a:lnTo>
                    <a:pt x="78" y="12"/>
                  </a:lnTo>
                  <a:lnTo>
                    <a:pt x="73" y="5"/>
                  </a:lnTo>
                  <a:lnTo>
                    <a:pt x="69" y="0"/>
                  </a:lnTo>
                  <a:lnTo>
                    <a:pt x="69" y="0"/>
                  </a:lnTo>
                  <a:lnTo>
                    <a:pt x="69" y="0"/>
                  </a:lnTo>
                  <a:lnTo>
                    <a:pt x="69" y="0"/>
                  </a:lnTo>
                  <a:lnTo>
                    <a:pt x="69" y="0"/>
                  </a:lnTo>
                  <a:lnTo>
                    <a:pt x="68" y="0"/>
                  </a:lnTo>
                  <a:lnTo>
                    <a:pt x="68" y="0"/>
                  </a:lnTo>
                  <a:lnTo>
                    <a:pt x="68" y="0"/>
                  </a:lnTo>
                  <a:lnTo>
                    <a:pt x="68" y="0"/>
                  </a:lnTo>
                  <a:lnTo>
                    <a:pt x="68" y="0"/>
                  </a:lnTo>
                  <a:lnTo>
                    <a:pt x="73" y="5"/>
                  </a:lnTo>
                  <a:lnTo>
                    <a:pt x="78" y="12"/>
                  </a:lnTo>
                  <a:lnTo>
                    <a:pt x="79" y="20"/>
                  </a:lnTo>
                  <a:lnTo>
                    <a:pt x="80" y="28"/>
                  </a:lnTo>
                  <a:lnTo>
                    <a:pt x="80" y="28"/>
                  </a:lnTo>
                  <a:lnTo>
                    <a:pt x="80" y="37"/>
                  </a:lnTo>
                  <a:lnTo>
                    <a:pt x="78" y="44"/>
                  </a:lnTo>
                  <a:lnTo>
                    <a:pt x="73" y="51"/>
                  </a:lnTo>
                  <a:lnTo>
                    <a:pt x="69" y="57"/>
                  </a:lnTo>
                  <a:lnTo>
                    <a:pt x="62" y="63"/>
                  </a:lnTo>
                  <a:lnTo>
                    <a:pt x="56" y="66"/>
                  </a:lnTo>
                  <a:lnTo>
                    <a:pt x="47" y="69"/>
                  </a:lnTo>
                  <a:lnTo>
                    <a:pt x="39" y="70"/>
                  </a:lnTo>
                  <a:lnTo>
                    <a:pt x="32" y="69"/>
                  </a:lnTo>
                  <a:lnTo>
                    <a:pt x="23" y="66"/>
                  </a:lnTo>
                  <a:lnTo>
                    <a:pt x="16" y="63"/>
                  </a:lnTo>
                  <a:lnTo>
                    <a:pt x="10" y="57"/>
                  </a:lnTo>
                  <a:lnTo>
                    <a:pt x="6" y="51"/>
                  </a:lnTo>
                  <a:lnTo>
                    <a:pt x="1" y="44"/>
                  </a:lnTo>
                  <a:lnTo>
                    <a:pt x="0" y="40"/>
                  </a:lnTo>
                  <a:lnTo>
                    <a:pt x="0" y="40"/>
                  </a:lnTo>
                  <a:lnTo>
                    <a:pt x="0" y="40"/>
                  </a:lnTo>
                  <a:lnTo>
                    <a:pt x="0" y="40"/>
                  </a:lnTo>
                  <a:lnTo>
                    <a:pt x="0" y="40"/>
                  </a:lnTo>
                  <a:lnTo>
                    <a:pt x="0" y="40"/>
                  </a:lnTo>
                  <a:lnTo>
                    <a:pt x="0" y="40"/>
                  </a:lnTo>
                  <a:lnTo>
                    <a:pt x="0" y="40"/>
                  </a:lnTo>
                  <a:lnTo>
                    <a:pt x="0" y="40"/>
                  </a:lnTo>
                  <a:lnTo>
                    <a:pt x="1" y="44"/>
                  </a:lnTo>
                  <a:lnTo>
                    <a:pt x="6" y="51"/>
                  </a:lnTo>
                  <a:lnTo>
                    <a:pt x="10" y="57"/>
                  </a:lnTo>
                  <a:lnTo>
                    <a:pt x="16" y="63"/>
                  </a:lnTo>
                  <a:lnTo>
                    <a:pt x="23" y="66"/>
                  </a:lnTo>
                  <a:lnTo>
                    <a:pt x="32" y="69"/>
                  </a:lnTo>
                  <a:lnTo>
                    <a:pt x="39" y="69"/>
                  </a:lnTo>
                  <a:lnTo>
                    <a:pt x="47" y="69"/>
                  </a:lnTo>
                  <a:lnTo>
                    <a:pt x="55" y="66"/>
                  </a:lnTo>
                  <a:lnTo>
                    <a:pt x="62" y="63"/>
                  </a:lnTo>
                  <a:lnTo>
                    <a:pt x="68" y="57"/>
                  </a:lnTo>
                  <a:lnTo>
                    <a:pt x="73" y="51"/>
                  </a:lnTo>
                  <a:lnTo>
                    <a:pt x="78" y="44"/>
                  </a:lnTo>
                  <a:lnTo>
                    <a:pt x="79" y="37"/>
                  </a:lnTo>
                  <a:lnTo>
                    <a:pt x="80" y="28"/>
                  </a:lnTo>
                  <a:lnTo>
                    <a:pt x="80" y="28"/>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6" name="Freeform 2026"/>
            <p:cNvSpPr>
              <a:spLocks/>
            </p:cNvSpPr>
            <p:nvPr/>
          </p:nvSpPr>
          <p:spPr bwMode="auto">
            <a:xfrm>
              <a:off x="3818" y="2542"/>
              <a:ext cx="80" cy="69"/>
            </a:xfrm>
            <a:custGeom>
              <a:avLst/>
              <a:gdLst>
                <a:gd name="T0" fmla="*/ 80 w 80"/>
                <a:gd name="T1" fmla="*/ 28 h 69"/>
                <a:gd name="T2" fmla="*/ 79 w 80"/>
                <a:gd name="T3" fmla="*/ 20 h 69"/>
                <a:gd name="T4" fmla="*/ 78 w 80"/>
                <a:gd name="T5" fmla="*/ 12 h 69"/>
                <a:gd name="T6" fmla="*/ 73 w 80"/>
                <a:gd name="T7" fmla="*/ 5 h 69"/>
                <a:gd name="T8" fmla="*/ 68 w 80"/>
                <a:gd name="T9" fmla="*/ 0 h 69"/>
                <a:gd name="T10" fmla="*/ 68 w 80"/>
                <a:gd name="T11" fmla="*/ 0 h 69"/>
                <a:gd name="T12" fmla="*/ 68 w 80"/>
                <a:gd name="T13" fmla="*/ 0 h 69"/>
                <a:gd name="T14" fmla="*/ 68 w 80"/>
                <a:gd name="T15" fmla="*/ 0 h 69"/>
                <a:gd name="T16" fmla="*/ 68 w 80"/>
                <a:gd name="T17" fmla="*/ 0 h 69"/>
                <a:gd name="T18" fmla="*/ 68 w 80"/>
                <a:gd name="T19" fmla="*/ 0 h 69"/>
                <a:gd name="T20" fmla="*/ 68 w 80"/>
                <a:gd name="T21" fmla="*/ 0 h 69"/>
                <a:gd name="T22" fmla="*/ 68 w 80"/>
                <a:gd name="T23" fmla="*/ 0 h 69"/>
                <a:gd name="T24" fmla="*/ 68 w 80"/>
                <a:gd name="T25" fmla="*/ 0 h 69"/>
                <a:gd name="T26" fmla="*/ 68 w 80"/>
                <a:gd name="T27" fmla="*/ 0 h 69"/>
                <a:gd name="T28" fmla="*/ 68 w 80"/>
                <a:gd name="T29" fmla="*/ 0 h 69"/>
                <a:gd name="T30" fmla="*/ 73 w 80"/>
                <a:gd name="T31" fmla="*/ 5 h 69"/>
                <a:gd name="T32" fmla="*/ 76 w 80"/>
                <a:gd name="T33" fmla="*/ 12 h 69"/>
                <a:gd name="T34" fmla="*/ 79 w 80"/>
                <a:gd name="T35" fmla="*/ 20 h 69"/>
                <a:gd name="T36" fmla="*/ 79 w 80"/>
                <a:gd name="T37" fmla="*/ 28 h 69"/>
                <a:gd name="T38" fmla="*/ 80 w 80"/>
                <a:gd name="T39" fmla="*/ 28 h 69"/>
                <a:gd name="T40" fmla="*/ 79 w 80"/>
                <a:gd name="T41" fmla="*/ 37 h 69"/>
                <a:gd name="T42" fmla="*/ 78 w 80"/>
                <a:gd name="T43" fmla="*/ 44 h 69"/>
                <a:gd name="T44" fmla="*/ 73 w 80"/>
                <a:gd name="T45" fmla="*/ 51 h 69"/>
                <a:gd name="T46" fmla="*/ 68 w 80"/>
                <a:gd name="T47" fmla="*/ 57 h 69"/>
                <a:gd name="T48" fmla="*/ 62 w 80"/>
                <a:gd name="T49" fmla="*/ 63 h 69"/>
                <a:gd name="T50" fmla="*/ 55 w 80"/>
                <a:gd name="T51" fmla="*/ 66 h 69"/>
                <a:gd name="T52" fmla="*/ 47 w 80"/>
                <a:gd name="T53" fmla="*/ 69 h 69"/>
                <a:gd name="T54" fmla="*/ 39 w 80"/>
                <a:gd name="T55" fmla="*/ 69 h 69"/>
                <a:gd name="T56" fmla="*/ 32 w 80"/>
                <a:gd name="T57" fmla="*/ 69 h 69"/>
                <a:gd name="T58" fmla="*/ 23 w 80"/>
                <a:gd name="T59" fmla="*/ 66 h 69"/>
                <a:gd name="T60" fmla="*/ 16 w 80"/>
                <a:gd name="T61" fmla="*/ 63 h 69"/>
                <a:gd name="T62" fmla="*/ 10 w 80"/>
                <a:gd name="T63" fmla="*/ 57 h 69"/>
                <a:gd name="T64" fmla="*/ 6 w 80"/>
                <a:gd name="T65" fmla="*/ 51 h 69"/>
                <a:gd name="T66" fmla="*/ 1 w 80"/>
                <a:gd name="T67" fmla="*/ 44 h 69"/>
                <a:gd name="T68" fmla="*/ 0 w 80"/>
                <a:gd name="T69" fmla="*/ 40 h 69"/>
                <a:gd name="T70" fmla="*/ 0 w 80"/>
                <a:gd name="T71" fmla="*/ 38 h 69"/>
                <a:gd name="T72" fmla="*/ 0 w 80"/>
                <a:gd name="T73" fmla="*/ 38 h 69"/>
                <a:gd name="T74" fmla="*/ 0 w 80"/>
                <a:gd name="T75" fmla="*/ 38 h 69"/>
                <a:gd name="T76" fmla="*/ 0 w 80"/>
                <a:gd name="T77" fmla="*/ 38 h 69"/>
                <a:gd name="T78" fmla="*/ 0 w 80"/>
                <a:gd name="T79" fmla="*/ 38 h 69"/>
                <a:gd name="T80" fmla="*/ 0 w 80"/>
                <a:gd name="T81" fmla="*/ 38 h 69"/>
                <a:gd name="T82" fmla="*/ 0 w 80"/>
                <a:gd name="T83" fmla="*/ 38 h 69"/>
                <a:gd name="T84" fmla="*/ 0 w 80"/>
                <a:gd name="T85" fmla="*/ 38 h 69"/>
                <a:gd name="T86" fmla="*/ 3 w 80"/>
                <a:gd name="T87" fmla="*/ 44 h 69"/>
                <a:gd name="T88" fmla="*/ 6 w 80"/>
                <a:gd name="T89" fmla="*/ 51 h 69"/>
                <a:gd name="T90" fmla="*/ 11 w 80"/>
                <a:gd name="T91" fmla="*/ 57 h 69"/>
                <a:gd name="T92" fmla="*/ 17 w 80"/>
                <a:gd name="T93" fmla="*/ 61 h 69"/>
                <a:gd name="T94" fmla="*/ 23 w 80"/>
                <a:gd name="T95" fmla="*/ 66 h 69"/>
                <a:gd name="T96" fmla="*/ 32 w 80"/>
                <a:gd name="T97" fmla="*/ 67 h 69"/>
                <a:gd name="T98" fmla="*/ 39 w 80"/>
                <a:gd name="T99" fmla="*/ 69 h 69"/>
                <a:gd name="T100" fmla="*/ 47 w 80"/>
                <a:gd name="T101" fmla="*/ 67 h 69"/>
                <a:gd name="T102" fmla="*/ 55 w 80"/>
                <a:gd name="T103" fmla="*/ 66 h 69"/>
                <a:gd name="T104" fmla="*/ 62 w 80"/>
                <a:gd name="T105" fmla="*/ 61 h 69"/>
                <a:gd name="T106" fmla="*/ 68 w 80"/>
                <a:gd name="T107" fmla="*/ 57 h 69"/>
                <a:gd name="T108" fmla="*/ 73 w 80"/>
                <a:gd name="T109" fmla="*/ 51 h 69"/>
                <a:gd name="T110" fmla="*/ 76 w 80"/>
                <a:gd name="T111" fmla="*/ 44 h 69"/>
                <a:gd name="T112" fmla="*/ 79 w 80"/>
                <a:gd name="T113" fmla="*/ 37 h 69"/>
                <a:gd name="T114" fmla="*/ 79 w 80"/>
                <a:gd name="T115" fmla="*/ 28 h 69"/>
                <a:gd name="T116" fmla="*/ 80 w 80"/>
                <a:gd name="T117"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69">
                  <a:moveTo>
                    <a:pt x="80" y="28"/>
                  </a:moveTo>
                  <a:lnTo>
                    <a:pt x="79" y="20"/>
                  </a:lnTo>
                  <a:lnTo>
                    <a:pt x="78" y="12"/>
                  </a:lnTo>
                  <a:lnTo>
                    <a:pt x="73" y="5"/>
                  </a:lnTo>
                  <a:lnTo>
                    <a:pt x="68" y="0"/>
                  </a:lnTo>
                  <a:lnTo>
                    <a:pt x="68" y="0"/>
                  </a:lnTo>
                  <a:lnTo>
                    <a:pt x="68" y="0"/>
                  </a:lnTo>
                  <a:lnTo>
                    <a:pt x="68" y="0"/>
                  </a:lnTo>
                  <a:lnTo>
                    <a:pt x="68" y="0"/>
                  </a:lnTo>
                  <a:lnTo>
                    <a:pt x="68" y="0"/>
                  </a:lnTo>
                  <a:lnTo>
                    <a:pt x="68" y="0"/>
                  </a:lnTo>
                  <a:lnTo>
                    <a:pt x="68" y="0"/>
                  </a:lnTo>
                  <a:lnTo>
                    <a:pt x="68" y="0"/>
                  </a:lnTo>
                  <a:lnTo>
                    <a:pt x="68" y="0"/>
                  </a:lnTo>
                  <a:lnTo>
                    <a:pt x="68" y="0"/>
                  </a:lnTo>
                  <a:lnTo>
                    <a:pt x="73" y="5"/>
                  </a:lnTo>
                  <a:lnTo>
                    <a:pt x="76" y="12"/>
                  </a:lnTo>
                  <a:lnTo>
                    <a:pt x="79" y="20"/>
                  </a:lnTo>
                  <a:lnTo>
                    <a:pt x="79" y="28"/>
                  </a:lnTo>
                  <a:lnTo>
                    <a:pt x="80" y="28"/>
                  </a:lnTo>
                  <a:lnTo>
                    <a:pt x="79" y="37"/>
                  </a:lnTo>
                  <a:lnTo>
                    <a:pt x="78" y="44"/>
                  </a:lnTo>
                  <a:lnTo>
                    <a:pt x="73" y="51"/>
                  </a:lnTo>
                  <a:lnTo>
                    <a:pt x="68" y="57"/>
                  </a:lnTo>
                  <a:lnTo>
                    <a:pt x="62" y="63"/>
                  </a:lnTo>
                  <a:lnTo>
                    <a:pt x="55" y="66"/>
                  </a:lnTo>
                  <a:lnTo>
                    <a:pt x="47" y="69"/>
                  </a:lnTo>
                  <a:lnTo>
                    <a:pt x="39" y="69"/>
                  </a:lnTo>
                  <a:lnTo>
                    <a:pt x="32" y="69"/>
                  </a:lnTo>
                  <a:lnTo>
                    <a:pt x="23" y="66"/>
                  </a:lnTo>
                  <a:lnTo>
                    <a:pt x="16" y="63"/>
                  </a:lnTo>
                  <a:lnTo>
                    <a:pt x="10" y="57"/>
                  </a:lnTo>
                  <a:lnTo>
                    <a:pt x="6" y="51"/>
                  </a:lnTo>
                  <a:lnTo>
                    <a:pt x="1" y="44"/>
                  </a:lnTo>
                  <a:lnTo>
                    <a:pt x="0" y="40"/>
                  </a:lnTo>
                  <a:lnTo>
                    <a:pt x="0" y="38"/>
                  </a:lnTo>
                  <a:lnTo>
                    <a:pt x="0" y="38"/>
                  </a:lnTo>
                  <a:lnTo>
                    <a:pt x="0" y="38"/>
                  </a:lnTo>
                  <a:lnTo>
                    <a:pt x="0" y="38"/>
                  </a:lnTo>
                  <a:lnTo>
                    <a:pt x="0" y="38"/>
                  </a:lnTo>
                  <a:lnTo>
                    <a:pt x="0" y="38"/>
                  </a:lnTo>
                  <a:lnTo>
                    <a:pt x="0" y="38"/>
                  </a:lnTo>
                  <a:lnTo>
                    <a:pt x="0" y="38"/>
                  </a:lnTo>
                  <a:lnTo>
                    <a:pt x="3" y="44"/>
                  </a:lnTo>
                  <a:lnTo>
                    <a:pt x="6" y="51"/>
                  </a:lnTo>
                  <a:lnTo>
                    <a:pt x="11" y="57"/>
                  </a:lnTo>
                  <a:lnTo>
                    <a:pt x="17" y="61"/>
                  </a:lnTo>
                  <a:lnTo>
                    <a:pt x="23" y="66"/>
                  </a:lnTo>
                  <a:lnTo>
                    <a:pt x="32" y="67"/>
                  </a:lnTo>
                  <a:lnTo>
                    <a:pt x="39" y="69"/>
                  </a:lnTo>
                  <a:lnTo>
                    <a:pt x="47" y="67"/>
                  </a:lnTo>
                  <a:lnTo>
                    <a:pt x="55" y="66"/>
                  </a:lnTo>
                  <a:lnTo>
                    <a:pt x="62" y="61"/>
                  </a:lnTo>
                  <a:lnTo>
                    <a:pt x="68" y="57"/>
                  </a:lnTo>
                  <a:lnTo>
                    <a:pt x="73" y="51"/>
                  </a:lnTo>
                  <a:lnTo>
                    <a:pt x="76" y="44"/>
                  </a:lnTo>
                  <a:lnTo>
                    <a:pt x="79" y="37"/>
                  </a:lnTo>
                  <a:lnTo>
                    <a:pt x="79" y="28"/>
                  </a:lnTo>
                  <a:lnTo>
                    <a:pt x="80" y="28"/>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7" name="Freeform 2027"/>
            <p:cNvSpPr>
              <a:spLocks/>
            </p:cNvSpPr>
            <p:nvPr/>
          </p:nvSpPr>
          <p:spPr bwMode="auto">
            <a:xfrm>
              <a:off x="3818" y="2542"/>
              <a:ext cx="79" cy="69"/>
            </a:xfrm>
            <a:custGeom>
              <a:avLst/>
              <a:gdLst>
                <a:gd name="T0" fmla="*/ 79 w 79"/>
                <a:gd name="T1" fmla="*/ 28 h 69"/>
                <a:gd name="T2" fmla="*/ 79 w 79"/>
                <a:gd name="T3" fmla="*/ 20 h 69"/>
                <a:gd name="T4" fmla="*/ 76 w 79"/>
                <a:gd name="T5" fmla="*/ 12 h 69"/>
                <a:gd name="T6" fmla="*/ 73 w 79"/>
                <a:gd name="T7" fmla="*/ 5 h 69"/>
                <a:gd name="T8" fmla="*/ 68 w 79"/>
                <a:gd name="T9" fmla="*/ 0 h 69"/>
                <a:gd name="T10" fmla="*/ 68 w 79"/>
                <a:gd name="T11" fmla="*/ 0 h 69"/>
                <a:gd name="T12" fmla="*/ 66 w 79"/>
                <a:gd name="T13" fmla="*/ 0 h 69"/>
                <a:gd name="T14" fmla="*/ 66 w 79"/>
                <a:gd name="T15" fmla="*/ 0 h 69"/>
                <a:gd name="T16" fmla="*/ 66 w 79"/>
                <a:gd name="T17" fmla="*/ 0 h 69"/>
                <a:gd name="T18" fmla="*/ 66 w 79"/>
                <a:gd name="T19" fmla="*/ 0 h 69"/>
                <a:gd name="T20" fmla="*/ 66 w 79"/>
                <a:gd name="T21" fmla="*/ 0 h 69"/>
                <a:gd name="T22" fmla="*/ 66 w 79"/>
                <a:gd name="T23" fmla="*/ 0 h 69"/>
                <a:gd name="T24" fmla="*/ 66 w 79"/>
                <a:gd name="T25" fmla="*/ 0 h 69"/>
                <a:gd name="T26" fmla="*/ 66 w 79"/>
                <a:gd name="T27" fmla="*/ 0 h 69"/>
                <a:gd name="T28" fmla="*/ 68 w 79"/>
                <a:gd name="T29" fmla="*/ 0 h 69"/>
                <a:gd name="T30" fmla="*/ 72 w 79"/>
                <a:gd name="T31" fmla="*/ 5 h 69"/>
                <a:gd name="T32" fmla="*/ 76 w 79"/>
                <a:gd name="T33" fmla="*/ 12 h 69"/>
                <a:gd name="T34" fmla="*/ 78 w 79"/>
                <a:gd name="T35" fmla="*/ 20 h 69"/>
                <a:gd name="T36" fmla="*/ 79 w 79"/>
                <a:gd name="T37" fmla="*/ 28 h 69"/>
                <a:gd name="T38" fmla="*/ 79 w 79"/>
                <a:gd name="T39" fmla="*/ 28 h 69"/>
                <a:gd name="T40" fmla="*/ 79 w 79"/>
                <a:gd name="T41" fmla="*/ 37 h 69"/>
                <a:gd name="T42" fmla="*/ 76 w 79"/>
                <a:gd name="T43" fmla="*/ 44 h 69"/>
                <a:gd name="T44" fmla="*/ 73 w 79"/>
                <a:gd name="T45" fmla="*/ 51 h 69"/>
                <a:gd name="T46" fmla="*/ 68 w 79"/>
                <a:gd name="T47" fmla="*/ 57 h 69"/>
                <a:gd name="T48" fmla="*/ 62 w 79"/>
                <a:gd name="T49" fmla="*/ 61 h 69"/>
                <a:gd name="T50" fmla="*/ 55 w 79"/>
                <a:gd name="T51" fmla="*/ 66 h 69"/>
                <a:gd name="T52" fmla="*/ 47 w 79"/>
                <a:gd name="T53" fmla="*/ 67 h 69"/>
                <a:gd name="T54" fmla="*/ 39 w 79"/>
                <a:gd name="T55" fmla="*/ 69 h 69"/>
                <a:gd name="T56" fmla="*/ 32 w 79"/>
                <a:gd name="T57" fmla="*/ 67 h 69"/>
                <a:gd name="T58" fmla="*/ 23 w 79"/>
                <a:gd name="T59" fmla="*/ 66 h 69"/>
                <a:gd name="T60" fmla="*/ 17 w 79"/>
                <a:gd name="T61" fmla="*/ 61 h 69"/>
                <a:gd name="T62" fmla="*/ 11 w 79"/>
                <a:gd name="T63" fmla="*/ 57 h 69"/>
                <a:gd name="T64" fmla="*/ 6 w 79"/>
                <a:gd name="T65" fmla="*/ 51 h 69"/>
                <a:gd name="T66" fmla="*/ 3 w 79"/>
                <a:gd name="T67" fmla="*/ 44 h 69"/>
                <a:gd name="T68" fmla="*/ 0 w 79"/>
                <a:gd name="T69" fmla="*/ 38 h 69"/>
                <a:gd name="T70" fmla="*/ 0 w 79"/>
                <a:gd name="T71" fmla="*/ 38 h 69"/>
                <a:gd name="T72" fmla="*/ 0 w 79"/>
                <a:gd name="T73" fmla="*/ 38 h 69"/>
                <a:gd name="T74" fmla="*/ 0 w 79"/>
                <a:gd name="T75" fmla="*/ 38 h 69"/>
                <a:gd name="T76" fmla="*/ 0 w 79"/>
                <a:gd name="T77" fmla="*/ 38 h 69"/>
                <a:gd name="T78" fmla="*/ 0 w 79"/>
                <a:gd name="T79" fmla="*/ 38 h 69"/>
                <a:gd name="T80" fmla="*/ 0 w 79"/>
                <a:gd name="T81" fmla="*/ 38 h 69"/>
                <a:gd name="T82" fmla="*/ 0 w 79"/>
                <a:gd name="T83" fmla="*/ 38 h 69"/>
                <a:gd name="T84" fmla="*/ 1 w 79"/>
                <a:gd name="T85" fmla="*/ 37 h 69"/>
                <a:gd name="T86" fmla="*/ 3 w 79"/>
                <a:gd name="T87" fmla="*/ 44 h 69"/>
                <a:gd name="T88" fmla="*/ 6 w 79"/>
                <a:gd name="T89" fmla="*/ 50 h 69"/>
                <a:gd name="T90" fmla="*/ 11 w 79"/>
                <a:gd name="T91" fmla="*/ 57 h 69"/>
                <a:gd name="T92" fmla="*/ 17 w 79"/>
                <a:gd name="T93" fmla="*/ 61 h 69"/>
                <a:gd name="T94" fmla="*/ 24 w 79"/>
                <a:gd name="T95" fmla="*/ 64 h 69"/>
                <a:gd name="T96" fmla="*/ 32 w 79"/>
                <a:gd name="T97" fmla="*/ 67 h 69"/>
                <a:gd name="T98" fmla="*/ 39 w 79"/>
                <a:gd name="T99" fmla="*/ 69 h 69"/>
                <a:gd name="T100" fmla="*/ 47 w 79"/>
                <a:gd name="T101" fmla="*/ 67 h 69"/>
                <a:gd name="T102" fmla="*/ 55 w 79"/>
                <a:gd name="T103" fmla="*/ 64 h 69"/>
                <a:gd name="T104" fmla="*/ 62 w 79"/>
                <a:gd name="T105" fmla="*/ 61 h 69"/>
                <a:gd name="T106" fmla="*/ 68 w 79"/>
                <a:gd name="T107" fmla="*/ 57 h 69"/>
                <a:gd name="T108" fmla="*/ 72 w 79"/>
                <a:gd name="T109" fmla="*/ 50 h 69"/>
                <a:gd name="T110" fmla="*/ 76 w 79"/>
                <a:gd name="T111" fmla="*/ 44 h 69"/>
                <a:gd name="T112" fmla="*/ 78 w 79"/>
                <a:gd name="T113" fmla="*/ 37 h 69"/>
                <a:gd name="T114" fmla="*/ 79 w 79"/>
                <a:gd name="T115" fmla="*/ 28 h 69"/>
                <a:gd name="T116" fmla="*/ 79 w 79"/>
                <a:gd name="T117"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28"/>
                  </a:moveTo>
                  <a:lnTo>
                    <a:pt x="79" y="20"/>
                  </a:lnTo>
                  <a:lnTo>
                    <a:pt x="76" y="12"/>
                  </a:lnTo>
                  <a:lnTo>
                    <a:pt x="73" y="5"/>
                  </a:lnTo>
                  <a:lnTo>
                    <a:pt x="68" y="0"/>
                  </a:lnTo>
                  <a:lnTo>
                    <a:pt x="68" y="0"/>
                  </a:lnTo>
                  <a:lnTo>
                    <a:pt x="66" y="0"/>
                  </a:lnTo>
                  <a:lnTo>
                    <a:pt x="66" y="0"/>
                  </a:lnTo>
                  <a:lnTo>
                    <a:pt x="66" y="0"/>
                  </a:lnTo>
                  <a:lnTo>
                    <a:pt x="66" y="0"/>
                  </a:lnTo>
                  <a:lnTo>
                    <a:pt x="66" y="0"/>
                  </a:lnTo>
                  <a:lnTo>
                    <a:pt x="66" y="0"/>
                  </a:lnTo>
                  <a:lnTo>
                    <a:pt x="66" y="0"/>
                  </a:lnTo>
                  <a:lnTo>
                    <a:pt x="66" y="0"/>
                  </a:lnTo>
                  <a:lnTo>
                    <a:pt x="68" y="0"/>
                  </a:lnTo>
                  <a:lnTo>
                    <a:pt x="72" y="5"/>
                  </a:lnTo>
                  <a:lnTo>
                    <a:pt x="76" y="12"/>
                  </a:lnTo>
                  <a:lnTo>
                    <a:pt x="78" y="20"/>
                  </a:lnTo>
                  <a:lnTo>
                    <a:pt x="79" y="28"/>
                  </a:lnTo>
                  <a:lnTo>
                    <a:pt x="79" y="28"/>
                  </a:lnTo>
                  <a:lnTo>
                    <a:pt x="79" y="37"/>
                  </a:lnTo>
                  <a:lnTo>
                    <a:pt x="76" y="44"/>
                  </a:lnTo>
                  <a:lnTo>
                    <a:pt x="73" y="51"/>
                  </a:lnTo>
                  <a:lnTo>
                    <a:pt x="68" y="57"/>
                  </a:lnTo>
                  <a:lnTo>
                    <a:pt x="62" y="61"/>
                  </a:lnTo>
                  <a:lnTo>
                    <a:pt x="55" y="66"/>
                  </a:lnTo>
                  <a:lnTo>
                    <a:pt x="47" y="67"/>
                  </a:lnTo>
                  <a:lnTo>
                    <a:pt x="39" y="69"/>
                  </a:lnTo>
                  <a:lnTo>
                    <a:pt x="32" y="67"/>
                  </a:lnTo>
                  <a:lnTo>
                    <a:pt x="23" y="66"/>
                  </a:lnTo>
                  <a:lnTo>
                    <a:pt x="17" y="61"/>
                  </a:lnTo>
                  <a:lnTo>
                    <a:pt x="11" y="57"/>
                  </a:lnTo>
                  <a:lnTo>
                    <a:pt x="6" y="51"/>
                  </a:lnTo>
                  <a:lnTo>
                    <a:pt x="3" y="44"/>
                  </a:lnTo>
                  <a:lnTo>
                    <a:pt x="0" y="38"/>
                  </a:lnTo>
                  <a:lnTo>
                    <a:pt x="0" y="38"/>
                  </a:lnTo>
                  <a:lnTo>
                    <a:pt x="0" y="38"/>
                  </a:lnTo>
                  <a:lnTo>
                    <a:pt x="0" y="38"/>
                  </a:lnTo>
                  <a:lnTo>
                    <a:pt x="0" y="38"/>
                  </a:lnTo>
                  <a:lnTo>
                    <a:pt x="0" y="38"/>
                  </a:lnTo>
                  <a:lnTo>
                    <a:pt x="0" y="38"/>
                  </a:lnTo>
                  <a:lnTo>
                    <a:pt x="0" y="38"/>
                  </a:lnTo>
                  <a:lnTo>
                    <a:pt x="1" y="37"/>
                  </a:lnTo>
                  <a:lnTo>
                    <a:pt x="3" y="44"/>
                  </a:lnTo>
                  <a:lnTo>
                    <a:pt x="6" y="50"/>
                  </a:lnTo>
                  <a:lnTo>
                    <a:pt x="11" y="57"/>
                  </a:lnTo>
                  <a:lnTo>
                    <a:pt x="17" y="61"/>
                  </a:lnTo>
                  <a:lnTo>
                    <a:pt x="24" y="64"/>
                  </a:lnTo>
                  <a:lnTo>
                    <a:pt x="32" y="67"/>
                  </a:lnTo>
                  <a:lnTo>
                    <a:pt x="39" y="69"/>
                  </a:lnTo>
                  <a:lnTo>
                    <a:pt x="47" y="67"/>
                  </a:lnTo>
                  <a:lnTo>
                    <a:pt x="55" y="64"/>
                  </a:lnTo>
                  <a:lnTo>
                    <a:pt x="62" y="61"/>
                  </a:lnTo>
                  <a:lnTo>
                    <a:pt x="68" y="57"/>
                  </a:lnTo>
                  <a:lnTo>
                    <a:pt x="72" y="50"/>
                  </a:lnTo>
                  <a:lnTo>
                    <a:pt x="76" y="44"/>
                  </a:lnTo>
                  <a:lnTo>
                    <a:pt x="78" y="37"/>
                  </a:lnTo>
                  <a:lnTo>
                    <a:pt x="79" y="28"/>
                  </a:lnTo>
                  <a:lnTo>
                    <a:pt x="79" y="28"/>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8" name="Freeform 2028"/>
            <p:cNvSpPr>
              <a:spLocks/>
            </p:cNvSpPr>
            <p:nvPr/>
          </p:nvSpPr>
          <p:spPr bwMode="auto">
            <a:xfrm>
              <a:off x="3819" y="2540"/>
              <a:ext cx="78" cy="71"/>
            </a:xfrm>
            <a:custGeom>
              <a:avLst/>
              <a:gdLst>
                <a:gd name="T0" fmla="*/ 78 w 78"/>
                <a:gd name="T1" fmla="*/ 30 h 71"/>
                <a:gd name="T2" fmla="*/ 77 w 78"/>
                <a:gd name="T3" fmla="*/ 22 h 71"/>
                <a:gd name="T4" fmla="*/ 75 w 78"/>
                <a:gd name="T5" fmla="*/ 14 h 71"/>
                <a:gd name="T6" fmla="*/ 71 w 78"/>
                <a:gd name="T7" fmla="*/ 7 h 71"/>
                <a:gd name="T8" fmla="*/ 67 w 78"/>
                <a:gd name="T9" fmla="*/ 2 h 71"/>
                <a:gd name="T10" fmla="*/ 65 w 78"/>
                <a:gd name="T11" fmla="*/ 2 h 71"/>
                <a:gd name="T12" fmla="*/ 65 w 78"/>
                <a:gd name="T13" fmla="*/ 2 h 71"/>
                <a:gd name="T14" fmla="*/ 65 w 78"/>
                <a:gd name="T15" fmla="*/ 2 h 71"/>
                <a:gd name="T16" fmla="*/ 65 w 78"/>
                <a:gd name="T17" fmla="*/ 2 h 71"/>
                <a:gd name="T18" fmla="*/ 65 w 78"/>
                <a:gd name="T19" fmla="*/ 2 h 71"/>
                <a:gd name="T20" fmla="*/ 65 w 78"/>
                <a:gd name="T21" fmla="*/ 2 h 71"/>
                <a:gd name="T22" fmla="*/ 64 w 78"/>
                <a:gd name="T23" fmla="*/ 2 h 71"/>
                <a:gd name="T24" fmla="*/ 64 w 78"/>
                <a:gd name="T25" fmla="*/ 0 h 71"/>
                <a:gd name="T26" fmla="*/ 64 w 78"/>
                <a:gd name="T27" fmla="*/ 0 h 71"/>
                <a:gd name="T28" fmla="*/ 67 w 78"/>
                <a:gd name="T29" fmla="*/ 3 h 71"/>
                <a:gd name="T30" fmla="*/ 71 w 78"/>
                <a:gd name="T31" fmla="*/ 9 h 71"/>
                <a:gd name="T32" fmla="*/ 75 w 78"/>
                <a:gd name="T33" fmla="*/ 14 h 71"/>
                <a:gd name="T34" fmla="*/ 77 w 78"/>
                <a:gd name="T35" fmla="*/ 22 h 71"/>
                <a:gd name="T36" fmla="*/ 78 w 78"/>
                <a:gd name="T37" fmla="*/ 30 h 71"/>
                <a:gd name="T38" fmla="*/ 78 w 78"/>
                <a:gd name="T39" fmla="*/ 30 h 71"/>
                <a:gd name="T40" fmla="*/ 77 w 78"/>
                <a:gd name="T41" fmla="*/ 39 h 71"/>
                <a:gd name="T42" fmla="*/ 75 w 78"/>
                <a:gd name="T43" fmla="*/ 46 h 71"/>
                <a:gd name="T44" fmla="*/ 71 w 78"/>
                <a:gd name="T45" fmla="*/ 52 h 71"/>
                <a:gd name="T46" fmla="*/ 67 w 78"/>
                <a:gd name="T47" fmla="*/ 59 h 71"/>
                <a:gd name="T48" fmla="*/ 61 w 78"/>
                <a:gd name="T49" fmla="*/ 63 h 71"/>
                <a:gd name="T50" fmla="*/ 54 w 78"/>
                <a:gd name="T51" fmla="*/ 66 h 71"/>
                <a:gd name="T52" fmla="*/ 46 w 78"/>
                <a:gd name="T53" fmla="*/ 69 h 71"/>
                <a:gd name="T54" fmla="*/ 38 w 78"/>
                <a:gd name="T55" fmla="*/ 71 h 71"/>
                <a:gd name="T56" fmla="*/ 31 w 78"/>
                <a:gd name="T57" fmla="*/ 69 h 71"/>
                <a:gd name="T58" fmla="*/ 23 w 78"/>
                <a:gd name="T59" fmla="*/ 66 h 71"/>
                <a:gd name="T60" fmla="*/ 16 w 78"/>
                <a:gd name="T61" fmla="*/ 63 h 71"/>
                <a:gd name="T62" fmla="*/ 10 w 78"/>
                <a:gd name="T63" fmla="*/ 59 h 71"/>
                <a:gd name="T64" fmla="*/ 5 w 78"/>
                <a:gd name="T65" fmla="*/ 52 h 71"/>
                <a:gd name="T66" fmla="*/ 2 w 78"/>
                <a:gd name="T67" fmla="*/ 46 h 71"/>
                <a:gd name="T68" fmla="*/ 0 w 78"/>
                <a:gd name="T69" fmla="*/ 39 h 71"/>
                <a:gd name="T70" fmla="*/ 0 w 78"/>
                <a:gd name="T71" fmla="*/ 39 h 71"/>
                <a:gd name="T72" fmla="*/ 0 w 78"/>
                <a:gd name="T73" fmla="*/ 39 h 71"/>
                <a:gd name="T74" fmla="*/ 0 w 78"/>
                <a:gd name="T75" fmla="*/ 39 h 71"/>
                <a:gd name="T76" fmla="*/ 0 w 78"/>
                <a:gd name="T77" fmla="*/ 39 h 71"/>
                <a:gd name="T78" fmla="*/ 0 w 78"/>
                <a:gd name="T79" fmla="*/ 39 h 71"/>
                <a:gd name="T80" fmla="*/ 0 w 78"/>
                <a:gd name="T81" fmla="*/ 39 h 71"/>
                <a:gd name="T82" fmla="*/ 0 w 78"/>
                <a:gd name="T83" fmla="*/ 39 h 71"/>
                <a:gd name="T84" fmla="*/ 0 w 78"/>
                <a:gd name="T85" fmla="*/ 39 h 71"/>
                <a:gd name="T86" fmla="*/ 2 w 78"/>
                <a:gd name="T87" fmla="*/ 46 h 71"/>
                <a:gd name="T88" fmla="*/ 6 w 78"/>
                <a:gd name="T89" fmla="*/ 52 h 71"/>
                <a:gd name="T90" fmla="*/ 10 w 78"/>
                <a:gd name="T91" fmla="*/ 58 h 71"/>
                <a:gd name="T92" fmla="*/ 16 w 78"/>
                <a:gd name="T93" fmla="*/ 63 h 71"/>
                <a:gd name="T94" fmla="*/ 23 w 78"/>
                <a:gd name="T95" fmla="*/ 66 h 71"/>
                <a:gd name="T96" fmla="*/ 31 w 78"/>
                <a:gd name="T97" fmla="*/ 69 h 71"/>
                <a:gd name="T98" fmla="*/ 38 w 78"/>
                <a:gd name="T99" fmla="*/ 69 h 71"/>
                <a:gd name="T100" fmla="*/ 46 w 78"/>
                <a:gd name="T101" fmla="*/ 69 h 71"/>
                <a:gd name="T102" fmla="*/ 54 w 78"/>
                <a:gd name="T103" fmla="*/ 66 h 71"/>
                <a:gd name="T104" fmla="*/ 61 w 78"/>
                <a:gd name="T105" fmla="*/ 63 h 71"/>
                <a:gd name="T106" fmla="*/ 67 w 78"/>
                <a:gd name="T107" fmla="*/ 58 h 71"/>
                <a:gd name="T108" fmla="*/ 71 w 78"/>
                <a:gd name="T109" fmla="*/ 52 h 71"/>
                <a:gd name="T110" fmla="*/ 75 w 78"/>
                <a:gd name="T111" fmla="*/ 46 h 71"/>
                <a:gd name="T112" fmla="*/ 77 w 78"/>
                <a:gd name="T113" fmla="*/ 38 h 71"/>
                <a:gd name="T114" fmla="*/ 78 w 78"/>
                <a:gd name="T115" fmla="*/ 30 h 71"/>
                <a:gd name="T116" fmla="*/ 78 w 78"/>
                <a:gd name="T117" fmla="*/ 3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71">
                  <a:moveTo>
                    <a:pt x="78" y="30"/>
                  </a:moveTo>
                  <a:lnTo>
                    <a:pt x="77" y="22"/>
                  </a:lnTo>
                  <a:lnTo>
                    <a:pt x="75" y="14"/>
                  </a:lnTo>
                  <a:lnTo>
                    <a:pt x="71" y="7"/>
                  </a:lnTo>
                  <a:lnTo>
                    <a:pt x="67" y="2"/>
                  </a:lnTo>
                  <a:lnTo>
                    <a:pt x="65" y="2"/>
                  </a:lnTo>
                  <a:lnTo>
                    <a:pt x="65" y="2"/>
                  </a:lnTo>
                  <a:lnTo>
                    <a:pt x="65" y="2"/>
                  </a:lnTo>
                  <a:lnTo>
                    <a:pt x="65" y="2"/>
                  </a:lnTo>
                  <a:lnTo>
                    <a:pt x="65" y="2"/>
                  </a:lnTo>
                  <a:lnTo>
                    <a:pt x="65" y="2"/>
                  </a:lnTo>
                  <a:lnTo>
                    <a:pt x="64" y="2"/>
                  </a:lnTo>
                  <a:lnTo>
                    <a:pt x="64" y="0"/>
                  </a:lnTo>
                  <a:lnTo>
                    <a:pt x="64" y="0"/>
                  </a:lnTo>
                  <a:lnTo>
                    <a:pt x="67" y="3"/>
                  </a:lnTo>
                  <a:lnTo>
                    <a:pt x="71" y="9"/>
                  </a:lnTo>
                  <a:lnTo>
                    <a:pt x="75" y="14"/>
                  </a:lnTo>
                  <a:lnTo>
                    <a:pt x="77" y="22"/>
                  </a:lnTo>
                  <a:lnTo>
                    <a:pt x="78" y="30"/>
                  </a:lnTo>
                  <a:lnTo>
                    <a:pt x="78" y="30"/>
                  </a:lnTo>
                  <a:lnTo>
                    <a:pt x="77" y="39"/>
                  </a:lnTo>
                  <a:lnTo>
                    <a:pt x="75" y="46"/>
                  </a:lnTo>
                  <a:lnTo>
                    <a:pt x="71" y="52"/>
                  </a:lnTo>
                  <a:lnTo>
                    <a:pt x="67" y="59"/>
                  </a:lnTo>
                  <a:lnTo>
                    <a:pt x="61" y="63"/>
                  </a:lnTo>
                  <a:lnTo>
                    <a:pt x="54" y="66"/>
                  </a:lnTo>
                  <a:lnTo>
                    <a:pt x="46" y="69"/>
                  </a:lnTo>
                  <a:lnTo>
                    <a:pt x="38" y="71"/>
                  </a:lnTo>
                  <a:lnTo>
                    <a:pt x="31" y="69"/>
                  </a:lnTo>
                  <a:lnTo>
                    <a:pt x="23" y="66"/>
                  </a:lnTo>
                  <a:lnTo>
                    <a:pt x="16" y="63"/>
                  </a:lnTo>
                  <a:lnTo>
                    <a:pt x="10" y="59"/>
                  </a:lnTo>
                  <a:lnTo>
                    <a:pt x="5" y="52"/>
                  </a:lnTo>
                  <a:lnTo>
                    <a:pt x="2" y="46"/>
                  </a:lnTo>
                  <a:lnTo>
                    <a:pt x="0" y="39"/>
                  </a:lnTo>
                  <a:lnTo>
                    <a:pt x="0" y="39"/>
                  </a:lnTo>
                  <a:lnTo>
                    <a:pt x="0" y="39"/>
                  </a:lnTo>
                  <a:lnTo>
                    <a:pt x="0" y="39"/>
                  </a:lnTo>
                  <a:lnTo>
                    <a:pt x="0" y="39"/>
                  </a:lnTo>
                  <a:lnTo>
                    <a:pt x="0" y="39"/>
                  </a:lnTo>
                  <a:lnTo>
                    <a:pt x="0" y="39"/>
                  </a:lnTo>
                  <a:lnTo>
                    <a:pt x="0" y="39"/>
                  </a:lnTo>
                  <a:lnTo>
                    <a:pt x="0" y="39"/>
                  </a:lnTo>
                  <a:lnTo>
                    <a:pt x="2" y="46"/>
                  </a:lnTo>
                  <a:lnTo>
                    <a:pt x="6" y="52"/>
                  </a:lnTo>
                  <a:lnTo>
                    <a:pt x="10" y="58"/>
                  </a:lnTo>
                  <a:lnTo>
                    <a:pt x="16" y="63"/>
                  </a:lnTo>
                  <a:lnTo>
                    <a:pt x="23" y="66"/>
                  </a:lnTo>
                  <a:lnTo>
                    <a:pt x="31" y="69"/>
                  </a:lnTo>
                  <a:lnTo>
                    <a:pt x="38" y="69"/>
                  </a:lnTo>
                  <a:lnTo>
                    <a:pt x="46" y="69"/>
                  </a:lnTo>
                  <a:lnTo>
                    <a:pt x="54" y="66"/>
                  </a:lnTo>
                  <a:lnTo>
                    <a:pt x="61" y="63"/>
                  </a:lnTo>
                  <a:lnTo>
                    <a:pt x="67" y="58"/>
                  </a:lnTo>
                  <a:lnTo>
                    <a:pt x="71" y="52"/>
                  </a:lnTo>
                  <a:lnTo>
                    <a:pt x="75" y="46"/>
                  </a:lnTo>
                  <a:lnTo>
                    <a:pt x="77" y="38"/>
                  </a:lnTo>
                  <a:lnTo>
                    <a:pt x="78" y="30"/>
                  </a:lnTo>
                  <a:lnTo>
                    <a:pt x="78" y="30"/>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89" name="Freeform 2029"/>
            <p:cNvSpPr>
              <a:spLocks/>
            </p:cNvSpPr>
            <p:nvPr/>
          </p:nvSpPr>
          <p:spPr bwMode="auto">
            <a:xfrm>
              <a:off x="3819" y="2540"/>
              <a:ext cx="78" cy="69"/>
            </a:xfrm>
            <a:custGeom>
              <a:avLst/>
              <a:gdLst>
                <a:gd name="T0" fmla="*/ 78 w 78"/>
                <a:gd name="T1" fmla="*/ 30 h 69"/>
                <a:gd name="T2" fmla="*/ 77 w 78"/>
                <a:gd name="T3" fmla="*/ 22 h 69"/>
                <a:gd name="T4" fmla="*/ 75 w 78"/>
                <a:gd name="T5" fmla="*/ 14 h 69"/>
                <a:gd name="T6" fmla="*/ 71 w 78"/>
                <a:gd name="T7" fmla="*/ 9 h 69"/>
                <a:gd name="T8" fmla="*/ 67 w 78"/>
                <a:gd name="T9" fmla="*/ 3 h 69"/>
                <a:gd name="T10" fmla="*/ 64 w 78"/>
                <a:gd name="T11" fmla="*/ 0 h 69"/>
                <a:gd name="T12" fmla="*/ 64 w 78"/>
                <a:gd name="T13" fmla="*/ 0 h 69"/>
                <a:gd name="T14" fmla="*/ 64 w 78"/>
                <a:gd name="T15" fmla="*/ 0 h 69"/>
                <a:gd name="T16" fmla="*/ 64 w 78"/>
                <a:gd name="T17" fmla="*/ 0 h 69"/>
                <a:gd name="T18" fmla="*/ 64 w 78"/>
                <a:gd name="T19" fmla="*/ 0 h 69"/>
                <a:gd name="T20" fmla="*/ 64 w 78"/>
                <a:gd name="T21" fmla="*/ 0 h 69"/>
                <a:gd name="T22" fmla="*/ 64 w 78"/>
                <a:gd name="T23" fmla="*/ 0 h 69"/>
                <a:gd name="T24" fmla="*/ 64 w 78"/>
                <a:gd name="T25" fmla="*/ 0 h 69"/>
                <a:gd name="T26" fmla="*/ 64 w 78"/>
                <a:gd name="T27" fmla="*/ 0 h 69"/>
                <a:gd name="T28" fmla="*/ 65 w 78"/>
                <a:gd name="T29" fmla="*/ 3 h 69"/>
                <a:gd name="T30" fmla="*/ 71 w 78"/>
                <a:gd name="T31" fmla="*/ 9 h 69"/>
                <a:gd name="T32" fmla="*/ 74 w 78"/>
                <a:gd name="T33" fmla="*/ 14 h 69"/>
                <a:gd name="T34" fmla="*/ 77 w 78"/>
                <a:gd name="T35" fmla="*/ 23 h 69"/>
                <a:gd name="T36" fmla="*/ 77 w 78"/>
                <a:gd name="T37" fmla="*/ 30 h 69"/>
                <a:gd name="T38" fmla="*/ 78 w 78"/>
                <a:gd name="T39" fmla="*/ 30 h 69"/>
                <a:gd name="T40" fmla="*/ 77 w 78"/>
                <a:gd name="T41" fmla="*/ 38 h 69"/>
                <a:gd name="T42" fmla="*/ 75 w 78"/>
                <a:gd name="T43" fmla="*/ 46 h 69"/>
                <a:gd name="T44" fmla="*/ 71 w 78"/>
                <a:gd name="T45" fmla="*/ 52 h 69"/>
                <a:gd name="T46" fmla="*/ 67 w 78"/>
                <a:gd name="T47" fmla="*/ 58 h 69"/>
                <a:gd name="T48" fmla="*/ 61 w 78"/>
                <a:gd name="T49" fmla="*/ 63 h 69"/>
                <a:gd name="T50" fmla="*/ 54 w 78"/>
                <a:gd name="T51" fmla="*/ 66 h 69"/>
                <a:gd name="T52" fmla="*/ 46 w 78"/>
                <a:gd name="T53" fmla="*/ 69 h 69"/>
                <a:gd name="T54" fmla="*/ 38 w 78"/>
                <a:gd name="T55" fmla="*/ 69 h 69"/>
                <a:gd name="T56" fmla="*/ 31 w 78"/>
                <a:gd name="T57" fmla="*/ 69 h 69"/>
                <a:gd name="T58" fmla="*/ 23 w 78"/>
                <a:gd name="T59" fmla="*/ 66 h 69"/>
                <a:gd name="T60" fmla="*/ 16 w 78"/>
                <a:gd name="T61" fmla="*/ 63 h 69"/>
                <a:gd name="T62" fmla="*/ 10 w 78"/>
                <a:gd name="T63" fmla="*/ 58 h 69"/>
                <a:gd name="T64" fmla="*/ 6 w 78"/>
                <a:gd name="T65" fmla="*/ 52 h 69"/>
                <a:gd name="T66" fmla="*/ 2 w 78"/>
                <a:gd name="T67" fmla="*/ 46 h 69"/>
                <a:gd name="T68" fmla="*/ 0 w 78"/>
                <a:gd name="T69" fmla="*/ 39 h 69"/>
                <a:gd name="T70" fmla="*/ 0 w 78"/>
                <a:gd name="T71" fmla="*/ 39 h 69"/>
                <a:gd name="T72" fmla="*/ 0 w 78"/>
                <a:gd name="T73" fmla="*/ 39 h 69"/>
                <a:gd name="T74" fmla="*/ 0 w 78"/>
                <a:gd name="T75" fmla="*/ 39 h 69"/>
                <a:gd name="T76" fmla="*/ 0 w 78"/>
                <a:gd name="T77" fmla="*/ 39 h 69"/>
                <a:gd name="T78" fmla="*/ 0 w 78"/>
                <a:gd name="T79" fmla="*/ 39 h 69"/>
                <a:gd name="T80" fmla="*/ 0 w 78"/>
                <a:gd name="T81" fmla="*/ 39 h 69"/>
                <a:gd name="T82" fmla="*/ 0 w 78"/>
                <a:gd name="T83" fmla="*/ 39 h 69"/>
                <a:gd name="T84" fmla="*/ 0 w 78"/>
                <a:gd name="T85" fmla="*/ 39 h 69"/>
                <a:gd name="T86" fmla="*/ 2 w 78"/>
                <a:gd name="T87" fmla="*/ 45 h 69"/>
                <a:gd name="T88" fmla="*/ 6 w 78"/>
                <a:gd name="T89" fmla="*/ 52 h 69"/>
                <a:gd name="T90" fmla="*/ 10 w 78"/>
                <a:gd name="T91" fmla="*/ 58 h 69"/>
                <a:gd name="T92" fmla="*/ 16 w 78"/>
                <a:gd name="T93" fmla="*/ 62 h 69"/>
                <a:gd name="T94" fmla="*/ 23 w 78"/>
                <a:gd name="T95" fmla="*/ 66 h 69"/>
                <a:gd name="T96" fmla="*/ 31 w 78"/>
                <a:gd name="T97" fmla="*/ 68 h 69"/>
                <a:gd name="T98" fmla="*/ 38 w 78"/>
                <a:gd name="T99" fmla="*/ 69 h 69"/>
                <a:gd name="T100" fmla="*/ 46 w 78"/>
                <a:gd name="T101" fmla="*/ 68 h 69"/>
                <a:gd name="T102" fmla="*/ 54 w 78"/>
                <a:gd name="T103" fmla="*/ 66 h 69"/>
                <a:gd name="T104" fmla="*/ 59 w 78"/>
                <a:gd name="T105" fmla="*/ 62 h 69"/>
                <a:gd name="T106" fmla="*/ 65 w 78"/>
                <a:gd name="T107" fmla="*/ 58 h 69"/>
                <a:gd name="T108" fmla="*/ 71 w 78"/>
                <a:gd name="T109" fmla="*/ 52 h 69"/>
                <a:gd name="T110" fmla="*/ 74 w 78"/>
                <a:gd name="T111" fmla="*/ 45 h 69"/>
                <a:gd name="T112" fmla="*/ 77 w 78"/>
                <a:gd name="T113" fmla="*/ 38 h 69"/>
                <a:gd name="T114" fmla="*/ 77 w 78"/>
                <a:gd name="T115" fmla="*/ 30 h 69"/>
                <a:gd name="T116" fmla="*/ 78 w 78"/>
                <a:gd name="T117"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30"/>
                  </a:moveTo>
                  <a:lnTo>
                    <a:pt x="77" y="22"/>
                  </a:lnTo>
                  <a:lnTo>
                    <a:pt x="75" y="14"/>
                  </a:lnTo>
                  <a:lnTo>
                    <a:pt x="71" y="9"/>
                  </a:lnTo>
                  <a:lnTo>
                    <a:pt x="67" y="3"/>
                  </a:lnTo>
                  <a:lnTo>
                    <a:pt x="64" y="0"/>
                  </a:lnTo>
                  <a:lnTo>
                    <a:pt x="64" y="0"/>
                  </a:lnTo>
                  <a:lnTo>
                    <a:pt x="64" y="0"/>
                  </a:lnTo>
                  <a:lnTo>
                    <a:pt x="64" y="0"/>
                  </a:lnTo>
                  <a:lnTo>
                    <a:pt x="64" y="0"/>
                  </a:lnTo>
                  <a:lnTo>
                    <a:pt x="64" y="0"/>
                  </a:lnTo>
                  <a:lnTo>
                    <a:pt x="64" y="0"/>
                  </a:lnTo>
                  <a:lnTo>
                    <a:pt x="64" y="0"/>
                  </a:lnTo>
                  <a:lnTo>
                    <a:pt x="64" y="0"/>
                  </a:lnTo>
                  <a:lnTo>
                    <a:pt x="65" y="3"/>
                  </a:lnTo>
                  <a:lnTo>
                    <a:pt x="71" y="9"/>
                  </a:lnTo>
                  <a:lnTo>
                    <a:pt x="74" y="14"/>
                  </a:lnTo>
                  <a:lnTo>
                    <a:pt x="77" y="23"/>
                  </a:lnTo>
                  <a:lnTo>
                    <a:pt x="77" y="30"/>
                  </a:lnTo>
                  <a:lnTo>
                    <a:pt x="78" y="30"/>
                  </a:lnTo>
                  <a:lnTo>
                    <a:pt x="77" y="38"/>
                  </a:lnTo>
                  <a:lnTo>
                    <a:pt x="75" y="46"/>
                  </a:lnTo>
                  <a:lnTo>
                    <a:pt x="71" y="52"/>
                  </a:lnTo>
                  <a:lnTo>
                    <a:pt x="67" y="58"/>
                  </a:lnTo>
                  <a:lnTo>
                    <a:pt x="61" y="63"/>
                  </a:lnTo>
                  <a:lnTo>
                    <a:pt x="54" y="66"/>
                  </a:lnTo>
                  <a:lnTo>
                    <a:pt x="46" y="69"/>
                  </a:lnTo>
                  <a:lnTo>
                    <a:pt x="38" y="69"/>
                  </a:lnTo>
                  <a:lnTo>
                    <a:pt x="31" y="69"/>
                  </a:lnTo>
                  <a:lnTo>
                    <a:pt x="23" y="66"/>
                  </a:lnTo>
                  <a:lnTo>
                    <a:pt x="16" y="63"/>
                  </a:lnTo>
                  <a:lnTo>
                    <a:pt x="10" y="58"/>
                  </a:lnTo>
                  <a:lnTo>
                    <a:pt x="6" y="52"/>
                  </a:lnTo>
                  <a:lnTo>
                    <a:pt x="2" y="46"/>
                  </a:lnTo>
                  <a:lnTo>
                    <a:pt x="0" y="39"/>
                  </a:lnTo>
                  <a:lnTo>
                    <a:pt x="0" y="39"/>
                  </a:lnTo>
                  <a:lnTo>
                    <a:pt x="0" y="39"/>
                  </a:lnTo>
                  <a:lnTo>
                    <a:pt x="0" y="39"/>
                  </a:lnTo>
                  <a:lnTo>
                    <a:pt x="0" y="39"/>
                  </a:lnTo>
                  <a:lnTo>
                    <a:pt x="0" y="39"/>
                  </a:lnTo>
                  <a:lnTo>
                    <a:pt x="0" y="39"/>
                  </a:lnTo>
                  <a:lnTo>
                    <a:pt x="0" y="39"/>
                  </a:lnTo>
                  <a:lnTo>
                    <a:pt x="0" y="39"/>
                  </a:lnTo>
                  <a:lnTo>
                    <a:pt x="2" y="45"/>
                  </a:lnTo>
                  <a:lnTo>
                    <a:pt x="6" y="52"/>
                  </a:lnTo>
                  <a:lnTo>
                    <a:pt x="10" y="58"/>
                  </a:lnTo>
                  <a:lnTo>
                    <a:pt x="16" y="62"/>
                  </a:lnTo>
                  <a:lnTo>
                    <a:pt x="23" y="66"/>
                  </a:lnTo>
                  <a:lnTo>
                    <a:pt x="31" y="68"/>
                  </a:lnTo>
                  <a:lnTo>
                    <a:pt x="38" y="69"/>
                  </a:lnTo>
                  <a:lnTo>
                    <a:pt x="46" y="68"/>
                  </a:lnTo>
                  <a:lnTo>
                    <a:pt x="54" y="66"/>
                  </a:lnTo>
                  <a:lnTo>
                    <a:pt x="59" y="62"/>
                  </a:lnTo>
                  <a:lnTo>
                    <a:pt x="65" y="58"/>
                  </a:lnTo>
                  <a:lnTo>
                    <a:pt x="71" y="52"/>
                  </a:lnTo>
                  <a:lnTo>
                    <a:pt x="74" y="45"/>
                  </a:lnTo>
                  <a:lnTo>
                    <a:pt x="77" y="38"/>
                  </a:lnTo>
                  <a:lnTo>
                    <a:pt x="77" y="30"/>
                  </a:lnTo>
                  <a:lnTo>
                    <a:pt x="78" y="3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0" name="Freeform 2030"/>
            <p:cNvSpPr>
              <a:spLocks/>
            </p:cNvSpPr>
            <p:nvPr/>
          </p:nvSpPr>
          <p:spPr bwMode="auto">
            <a:xfrm>
              <a:off x="3819" y="2540"/>
              <a:ext cx="77" cy="69"/>
            </a:xfrm>
            <a:custGeom>
              <a:avLst/>
              <a:gdLst>
                <a:gd name="T0" fmla="*/ 77 w 77"/>
                <a:gd name="T1" fmla="*/ 30 h 69"/>
                <a:gd name="T2" fmla="*/ 77 w 77"/>
                <a:gd name="T3" fmla="*/ 23 h 69"/>
                <a:gd name="T4" fmla="*/ 74 w 77"/>
                <a:gd name="T5" fmla="*/ 14 h 69"/>
                <a:gd name="T6" fmla="*/ 71 w 77"/>
                <a:gd name="T7" fmla="*/ 9 h 69"/>
                <a:gd name="T8" fmla="*/ 65 w 77"/>
                <a:gd name="T9" fmla="*/ 3 h 69"/>
                <a:gd name="T10" fmla="*/ 64 w 77"/>
                <a:gd name="T11" fmla="*/ 0 h 69"/>
                <a:gd name="T12" fmla="*/ 64 w 77"/>
                <a:gd name="T13" fmla="*/ 0 h 69"/>
                <a:gd name="T14" fmla="*/ 64 w 77"/>
                <a:gd name="T15" fmla="*/ 0 h 69"/>
                <a:gd name="T16" fmla="*/ 62 w 77"/>
                <a:gd name="T17" fmla="*/ 0 h 69"/>
                <a:gd name="T18" fmla="*/ 62 w 77"/>
                <a:gd name="T19" fmla="*/ 0 h 69"/>
                <a:gd name="T20" fmla="*/ 62 w 77"/>
                <a:gd name="T21" fmla="*/ 0 h 69"/>
                <a:gd name="T22" fmla="*/ 62 w 77"/>
                <a:gd name="T23" fmla="*/ 0 h 69"/>
                <a:gd name="T24" fmla="*/ 62 w 77"/>
                <a:gd name="T25" fmla="*/ 0 h 69"/>
                <a:gd name="T26" fmla="*/ 62 w 77"/>
                <a:gd name="T27" fmla="*/ 0 h 69"/>
                <a:gd name="T28" fmla="*/ 65 w 77"/>
                <a:gd name="T29" fmla="*/ 3 h 69"/>
                <a:gd name="T30" fmla="*/ 69 w 77"/>
                <a:gd name="T31" fmla="*/ 9 h 69"/>
                <a:gd name="T32" fmla="*/ 74 w 77"/>
                <a:gd name="T33" fmla="*/ 16 h 69"/>
                <a:gd name="T34" fmla="*/ 75 w 77"/>
                <a:gd name="T35" fmla="*/ 23 h 69"/>
                <a:gd name="T36" fmla="*/ 77 w 77"/>
                <a:gd name="T37" fmla="*/ 30 h 69"/>
                <a:gd name="T38" fmla="*/ 77 w 77"/>
                <a:gd name="T39" fmla="*/ 30 h 69"/>
                <a:gd name="T40" fmla="*/ 77 w 77"/>
                <a:gd name="T41" fmla="*/ 38 h 69"/>
                <a:gd name="T42" fmla="*/ 74 w 77"/>
                <a:gd name="T43" fmla="*/ 45 h 69"/>
                <a:gd name="T44" fmla="*/ 71 w 77"/>
                <a:gd name="T45" fmla="*/ 52 h 69"/>
                <a:gd name="T46" fmla="*/ 65 w 77"/>
                <a:gd name="T47" fmla="*/ 58 h 69"/>
                <a:gd name="T48" fmla="*/ 59 w 77"/>
                <a:gd name="T49" fmla="*/ 62 h 69"/>
                <a:gd name="T50" fmla="*/ 54 w 77"/>
                <a:gd name="T51" fmla="*/ 66 h 69"/>
                <a:gd name="T52" fmla="*/ 46 w 77"/>
                <a:gd name="T53" fmla="*/ 68 h 69"/>
                <a:gd name="T54" fmla="*/ 38 w 77"/>
                <a:gd name="T55" fmla="*/ 69 h 69"/>
                <a:gd name="T56" fmla="*/ 31 w 77"/>
                <a:gd name="T57" fmla="*/ 68 h 69"/>
                <a:gd name="T58" fmla="*/ 23 w 77"/>
                <a:gd name="T59" fmla="*/ 66 h 69"/>
                <a:gd name="T60" fmla="*/ 16 w 77"/>
                <a:gd name="T61" fmla="*/ 62 h 69"/>
                <a:gd name="T62" fmla="*/ 10 w 77"/>
                <a:gd name="T63" fmla="*/ 58 h 69"/>
                <a:gd name="T64" fmla="*/ 6 w 77"/>
                <a:gd name="T65" fmla="*/ 52 h 69"/>
                <a:gd name="T66" fmla="*/ 2 w 77"/>
                <a:gd name="T67" fmla="*/ 45 h 69"/>
                <a:gd name="T68" fmla="*/ 0 w 77"/>
                <a:gd name="T69" fmla="*/ 39 h 69"/>
                <a:gd name="T70" fmla="*/ 0 w 77"/>
                <a:gd name="T71" fmla="*/ 38 h 69"/>
                <a:gd name="T72" fmla="*/ 0 w 77"/>
                <a:gd name="T73" fmla="*/ 38 h 69"/>
                <a:gd name="T74" fmla="*/ 0 w 77"/>
                <a:gd name="T75" fmla="*/ 38 h 69"/>
                <a:gd name="T76" fmla="*/ 0 w 77"/>
                <a:gd name="T77" fmla="*/ 38 h 69"/>
                <a:gd name="T78" fmla="*/ 0 w 77"/>
                <a:gd name="T79" fmla="*/ 38 h 69"/>
                <a:gd name="T80" fmla="*/ 0 w 77"/>
                <a:gd name="T81" fmla="*/ 38 h 69"/>
                <a:gd name="T82" fmla="*/ 0 w 77"/>
                <a:gd name="T83" fmla="*/ 38 h 69"/>
                <a:gd name="T84" fmla="*/ 0 w 77"/>
                <a:gd name="T85" fmla="*/ 38 h 69"/>
                <a:gd name="T86" fmla="*/ 0 w 77"/>
                <a:gd name="T87" fmla="*/ 38 h 69"/>
                <a:gd name="T88" fmla="*/ 3 w 77"/>
                <a:gd name="T89" fmla="*/ 45 h 69"/>
                <a:gd name="T90" fmla="*/ 6 w 77"/>
                <a:gd name="T91" fmla="*/ 52 h 69"/>
                <a:gd name="T92" fmla="*/ 12 w 77"/>
                <a:gd name="T93" fmla="*/ 58 h 69"/>
                <a:gd name="T94" fmla="*/ 16 w 77"/>
                <a:gd name="T95" fmla="*/ 62 h 69"/>
                <a:gd name="T96" fmla="*/ 23 w 77"/>
                <a:gd name="T97" fmla="*/ 65 h 69"/>
                <a:gd name="T98" fmla="*/ 31 w 77"/>
                <a:gd name="T99" fmla="*/ 68 h 69"/>
                <a:gd name="T100" fmla="*/ 38 w 77"/>
                <a:gd name="T101" fmla="*/ 69 h 69"/>
                <a:gd name="T102" fmla="*/ 46 w 77"/>
                <a:gd name="T103" fmla="*/ 68 h 69"/>
                <a:gd name="T104" fmla="*/ 54 w 77"/>
                <a:gd name="T105" fmla="*/ 65 h 69"/>
                <a:gd name="T106" fmla="*/ 59 w 77"/>
                <a:gd name="T107" fmla="*/ 62 h 69"/>
                <a:gd name="T108" fmla="*/ 65 w 77"/>
                <a:gd name="T109" fmla="*/ 58 h 69"/>
                <a:gd name="T110" fmla="*/ 69 w 77"/>
                <a:gd name="T111" fmla="*/ 52 h 69"/>
                <a:gd name="T112" fmla="*/ 74 w 77"/>
                <a:gd name="T113" fmla="*/ 45 h 69"/>
                <a:gd name="T114" fmla="*/ 75 w 77"/>
                <a:gd name="T115" fmla="*/ 38 h 69"/>
                <a:gd name="T116" fmla="*/ 77 w 77"/>
                <a:gd name="T117" fmla="*/ 30 h 69"/>
                <a:gd name="T118" fmla="*/ 77 w 77"/>
                <a:gd name="T11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69">
                  <a:moveTo>
                    <a:pt x="77" y="30"/>
                  </a:moveTo>
                  <a:lnTo>
                    <a:pt x="77" y="23"/>
                  </a:lnTo>
                  <a:lnTo>
                    <a:pt x="74" y="14"/>
                  </a:lnTo>
                  <a:lnTo>
                    <a:pt x="71" y="9"/>
                  </a:lnTo>
                  <a:lnTo>
                    <a:pt x="65" y="3"/>
                  </a:lnTo>
                  <a:lnTo>
                    <a:pt x="64" y="0"/>
                  </a:lnTo>
                  <a:lnTo>
                    <a:pt x="64" y="0"/>
                  </a:lnTo>
                  <a:lnTo>
                    <a:pt x="64" y="0"/>
                  </a:lnTo>
                  <a:lnTo>
                    <a:pt x="62" y="0"/>
                  </a:lnTo>
                  <a:lnTo>
                    <a:pt x="62" y="0"/>
                  </a:lnTo>
                  <a:lnTo>
                    <a:pt x="62" y="0"/>
                  </a:lnTo>
                  <a:lnTo>
                    <a:pt x="62" y="0"/>
                  </a:lnTo>
                  <a:lnTo>
                    <a:pt x="62" y="0"/>
                  </a:lnTo>
                  <a:lnTo>
                    <a:pt x="62" y="0"/>
                  </a:lnTo>
                  <a:lnTo>
                    <a:pt x="65" y="3"/>
                  </a:lnTo>
                  <a:lnTo>
                    <a:pt x="69" y="9"/>
                  </a:lnTo>
                  <a:lnTo>
                    <a:pt x="74" y="16"/>
                  </a:lnTo>
                  <a:lnTo>
                    <a:pt x="75" y="23"/>
                  </a:lnTo>
                  <a:lnTo>
                    <a:pt x="77" y="30"/>
                  </a:lnTo>
                  <a:lnTo>
                    <a:pt x="77" y="30"/>
                  </a:lnTo>
                  <a:lnTo>
                    <a:pt x="77" y="38"/>
                  </a:lnTo>
                  <a:lnTo>
                    <a:pt x="74" y="45"/>
                  </a:lnTo>
                  <a:lnTo>
                    <a:pt x="71" y="52"/>
                  </a:lnTo>
                  <a:lnTo>
                    <a:pt x="65" y="58"/>
                  </a:lnTo>
                  <a:lnTo>
                    <a:pt x="59" y="62"/>
                  </a:lnTo>
                  <a:lnTo>
                    <a:pt x="54" y="66"/>
                  </a:lnTo>
                  <a:lnTo>
                    <a:pt x="46" y="68"/>
                  </a:lnTo>
                  <a:lnTo>
                    <a:pt x="38" y="69"/>
                  </a:lnTo>
                  <a:lnTo>
                    <a:pt x="31" y="68"/>
                  </a:lnTo>
                  <a:lnTo>
                    <a:pt x="23" y="66"/>
                  </a:lnTo>
                  <a:lnTo>
                    <a:pt x="16" y="62"/>
                  </a:lnTo>
                  <a:lnTo>
                    <a:pt x="10" y="58"/>
                  </a:lnTo>
                  <a:lnTo>
                    <a:pt x="6" y="52"/>
                  </a:lnTo>
                  <a:lnTo>
                    <a:pt x="2" y="45"/>
                  </a:lnTo>
                  <a:lnTo>
                    <a:pt x="0" y="39"/>
                  </a:lnTo>
                  <a:lnTo>
                    <a:pt x="0" y="38"/>
                  </a:lnTo>
                  <a:lnTo>
                    <a:pt x="0" y="38"/>
                  </a:lnTo>
                  <a:lnTo>
                    <a:pt x="0" y="38"/>
                  </a:lnTo>
                  <a:lnTo>
                    <a:pt x="0" y="38"/>
                  </a:lnTo>
                  <a:lnTo>
                    <a:pt x="0" y="38"/>
                  </a:lnTo>
                  <a:lnTo>
                    <a:pt x="0" y="38"/>
                  </a:lnTo>
                  <a:lnTo>
                    <a:pt x="0" y="38"/>
                  </a:lnTo>
                  <a:lnTo>
                    <a:pt x="0" y="38"/>
                  </a:lnTo>
                  <a:lnTo>
                    <a:pt x="0" y="38"/>
                  </a:lnTo>
                  <a:lnTo>
                    <a:pt x="3" y="45"/>
                  </a:lnTo>
                  <a:lnTo>
                    <a:pt x="6" y="52"/>
                  </a:lnTo>
                  <a:lnTo>
                    <a:pt x="12" y="58"/>
                  </a:lnTo>
                  <a:lnTo>
                    <a:pt x="16" y="62"/>
                  </a:lnTo>
                  <a:lnTo>
                    <a:pt x="23" y="65"/>
                  </a:lnTo>
                  <a:lnTo>
                    <a:pt x="31" y="68"/>
                  </a:lnTo>
                  <a:lnTo>
                    <a:pt x="38" y="69"/>
                  </a:lnTo>
                  <a:lnTo>
                    <a:pt x="46" y="68"/>
                  </a:lnTo>
                  <a:lnTo>
                    <a:pt x="54" y="65"/>
                  </a:lnTo>
                  <a:lnTo>
                    <a:pt x="59" y="62"/>
                  </a:lnTo>
                  <a:lnTo>
                    <a:pt x="65" y="58"/>
                  </a:lnTo>
                  <a:lnTo>
                    <a:pt x="69" y="52"/>
                  </a:lnTo>
                  <a:lnTo>
                    <a:pt x="74" y="45"/>
                  </a:lnTo>
                  <a:lnTo>
                    <a:pt x="75" y="38"/>
                  </a:lnTo>
                  <a:lnTo>
                    <a:pt x="77" y="30"/>
                  </a:lnTo>
                  <a:lnTo>
                    <a:pt x="77"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1" name="Freeform 2031"/>
            <p:cNvSpPr>
              <a:spLocks/>
            </p:cNvSpPr>
            <p:nvPr/>
          </p:nvSpPr>
          <p:spPr bwMode="auto">
            <a:xfrm>
              <a:off x="3819" y="2540"/>
              <a:ext cx="77" cy="69"/>
            </a:xfrm>
            <a:custGeom>
              <a:avLst/>
              <a:gdLst>
                <a:gd name="T0" fmla="*/ 77 w 77"/>
                <a:gd name="T1" fmla="*/ 30 h 69"/>
                <a:gd name="T2" fmla="*/ 75 w 77"/>
                <a:gd name="T3" fmla="*/ 23 h 69"/>
                <a:gd name="T4" fmla="*/ 74 w 77"/>
                <a:gd name="T5" fmla="*/ 16 h 69"/>
                <a:gd name="T6" fmla="*/ 69 w 77"/>
                <a:gd name="T7" fmla="*/ 9 h 69"/>
                <a:gd name="T8" fmla="*/ 65 w 77"/>
                <a:gd name="T9" fmla="*/ 3 h 69"/>
                <a:gd name="T10" fmla="*/ 62 w 77"/>
                <a:gd name="T11" fmla="*/ 0 h 69"/>
                <a:gd name="T12" fmla="*/ 62 w 77"/>
                <a:gd name="T13" fmla="*/ 0 h 69"/>
                <a:gd name="T14" fmla="*/ 62 w 77"/>
                <a:gd name="T15" fmla="*/ 0 h 69"/>
                <a:gd name="T16" fmla="*/ 62 w 77"/>
                <a:gd name="T17" fmla="*/ 0 h 69"/>
                <a:gd name="T18" fmla="*/ 62 w 77"/>
                <a:gd name="T19" fmla="*/ 0 h 69"/>
                <a:gd name="T20" fmla="*/ 62 w 77"/>
                <a:gd name="T21" fmla="*/ 0 h 69"/>
                <a:gd name="T22" fmla="*/ 62 w 77"/>
                <a:gd name="T23" fmla="*/ 0 h 69"/>
                <a:gd name="T24" fmla="*/ 62 w 77"/>
                <a:gd name="T25" fmla="*/ 0 h 69"/>
                <a:gd name="T26" fmla="*/ 62 w 77"/>
                <a:gd name="T27" fmla="*/ 0 h 69"/>
                <a:gd name="T28" fmla="*/ 65 w 77"/>
                <a:gd name="T29" fmla="*/ 3 h 69"/>
                <a:gd name="T30" fmla="*/ 69 w 77"/>
                <a:gd name="T31" fmla="*/ 9 h 69"/>
                <a:gd name="T32" fmla="*/ 74 w 77"/>
                <a:gd name="T33" fmla="*/ 16 h 69"/>
                <a:gd name="T34" fmla="*/ 75 w 77"/>
                <a:gd name="T35" fmla="*/ 23 h 69"/>
                <a:gd name="T36" fmla="*/ 77 w 77"/>
                <a:gd name="T37" fmla="*/ 30 h 69"/>
                <a:gd name="T38" fmla="*/ 77 w 77"/>
                <a:gd name="T39" fmla="*/ 30 h 69"/>
                <a:gd name="T40" fmla="*/ 75 w 77"/>
                <a:gd name="T41" fmla="*/ 38 h 69"/>
                <a:gd name="T42" fmla="*/ 74 w 77"/>
                <a:gd name="T43" fmla="*/ 45 h 69"/>
                <a:gd name="T44" fmla="*/ 69 w 77"/>
                <a:gd name="T45" fmla="*/ 52 h 69"/>
                <a:gd name="T46" fmla="*/ 65 w 77"/>
                <a:gd name="T47" fmla="*/ 58 h 69"/>
                <a:gd name="T48" fmla="*/ 59 w 77"/>
                <a:gd name="T49" fmla="*/ 62 h 69"/>
                <a:gd name="T50" fmla="*/ 54 w 77"/>
                <a:gd name="T51" fmla="*/ 65 h 69"/>
                <a:gd name="T52" fmla="*/ 46 w 77"/>
                <a:gd name="T53" fmla="*/ 68 h 69"/>
                <a:gd name="T54" fmla="*/ 38 w 77"/>
                <a:gd name="T55" fmla="*/ 69 h 69"/>
                <a:gd name="T56" fmla="*/ 31 w 77"/>
                <a:gd name="T57" fmla="*/ 68 h 69"/>
                <a:gd name="T58" fmla="*/ 23 w 77"/>
                <a:gd name="T59" fmla="*/ 65 h 69"/>
                <a:gd name="T60" fmla="*/ 16 w 77"/>
                <a:gd name="T61" fmla="*/ 62 h 69"/>
                <a:gd name="T62" fmla="*/ 12 w 77"/>
                <a:gd name="T63" fmla="*/ 58 h 69"/>
                <a:gd name="T64" fmla="*/ 6 w 77"/>
                <a:gd name="T65" fmla="*/ 52 h 69"/>
                <a:gd name="T66" fmla="*/ 3 w 77"/>
                <a:gd name="T67" fmla="*/ 45 h 69"/>
                <a:gd name="T68" fmla="*/ 0 w 77"/>
                <a:gd name="T69" fmla="*/ 38 h 69"/>
                <a:gd name="T70" fmla="*/ 0 w 77"/>
                <a:gd name="T71" fmla="*/ 38 h 69"/>
                <a:gd name="T72" fmla="*/ 0 w 77"/>
                <a:gd name="T73" fmla="*/ 38 h 69"/>
                <a:gd name="T74" fmla="*/ 0 w 77"/>
                <a:gd name="T75" fmla="*/ 38 h 69"/>
                <a:gd name="T76" fmla="*/ 0 w 77"/>
                <a:gd name="T77" fmla="*/ 38 h 69"/>
                <a:gd name="T78" fmla="*/ 0 w 77"/>
                <a:gd name="T79" fmla="*/ 38 h 69"/>
                <a:gd name="T80" fmla="*/ 0 w 77"/>
                <a:gd name="T81" fmla="*/ 38 h 69"/>
                <a:gd name="T82" fmla="*/ 0 w 77"/>
                <a:gd name="T83" fmla="*/ 36 h 69"/>
                <a:gd name="T84" fmla="*/ 0 w 77"/>
                <a:gd name="T85" fmla="*/ 36 h 69"/>
                <a:gd name="T86" fmla="*/ 2 w 77"/>
                <a:gd name="T87" fmla="*/ 36 h 69"/>
                <a:gd name="T88" fmla="*/ 2 w 77"/>
                <a:gd name="T89" fmla="*/ 38 h 69"/>
                <a:gd name="T90" fmla="*/ 3 w 77"/>
                <a:gd name="T91" fmla="*/ 45 h 69"/>
                <a:gd name="T92" fmla="*/ 8 w 77"/>
                <a:gd name="T93" fmla="*/ 52 h 69"/>
                <a:gd name="T94" fmla="*/ 12 w 77"/>
                <a:gd name="T95" fmla="*/ 58 h 69"/>
                <a:gd name="T96" fmla="*/ 18 w 77"/>
                <a:gd name="T97" fmla="*/ 62 h 69"/>
                <a:gd name="T98" fmla="*/ 23 w 77"/>
                <a:gd name="T99" fmla="*/ 65 h 69"/>
                <a:gd name="T100" fmla="*/ 31 w 77"/>
                <a:gd name="T101" fmla="*/ 68 h 69"/>
                <a:gd name="T102" fmla="*/ 38 w 77"/>
                <a:gd name="T103" fmla="*/ 68 h 69"/>
                <a:gd name="T104" fmla="*/ 46 w 77"/>
                <a:gd name="T105" fmla="*/ 68 h 69"/>
                <a:gd name="T106" fmla="*/ 54 w 77"/>
                <a:gd name="T107" fmla="*/ 65 h 69"/>
                <a:gd name="T108" fmla="*/ 59 w 77"/>
                <a:gd name="T109" fmla="*/ 62 h 69"/>
                <a:gd name="T110" fmla="*/ 65 w 77"/>
                <a:gd name="T111" fmla="*/ 58 h 69"/>
                <a:gd name="T112" fmla="*/ 69 w 77"/>
                <a:gd name="T113" fmla="*/ 52 h 69"/>
                <a:gd name="T114" fmla="*/ 74 w 77"/>
                <a:gd name="T115" fmla="*/ 45 h 69"/>
                <a:gd name="T116" fmla="*/ 75 w 77"/>
                <a:gd name="T117" fmla="*/ 38 h 69"/>
                <a:gd name="T118" fmla="*/ 77 w 77"/>
                <a:gd name="T119" fmla="*/ 30 h 69"/>
                <a:gd name="T120" fmla="*/ 77 w 77"/>
                <a:gd name="T121"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 h="69">
                  <a:moveTo>
                    <a:pt x="77" y="30"/>
                  </a:moveTo>
                  <a:lnTo>
                    <a:pt x="75" y="23"/>
                  </a:lnTo>
                  <a:lnTo>
                    <a:pt x="74" y="16"/>
                  </a:lnTo>
                  <a:lnTo>
                    <a:pt x="69" y="9"/>
                  </a:lnTo>
                  <a:lnTo>
                    <a:pt x="65" y="3"/>
                  </a:lnTo>
                  <a:lnTo>
                    <a:pt x="62" y="0"/>
                  </a:lnTo>
                  <a:lnTo>
                    <a:pt x="62" y="0"/>
                  </a:lnTo>
                  <a:lnTo>
                    <a:pt x="62" y="0"/>
                  </a:lnTo>
                  <a:lnTo>
                    <a:pt x="62" y="0"/>
                  </a:lnTo>
                  <a:lnTo>
                    <a:pt x="62" y="0"/>
                  </a:lnTo>
                  <a:lnTo>
                    <a:pt x="62" y="0"/>
                  </a:lnTo>
                  <a:lnTo>
                    <a:pt x="62" y="0"/>
                  </a:lnTo>
                  <a:lnTo>
                    <a:pt x="62" y="0"/>
                  </a:lnTo>
                  <a:lnTo>
                    <a:pt x="62" y="0"/>
                  </a:lnTo>
                  <a:lnTo>
                    <a:pt x="65" y="3"/>
                  </a:lnTo>
                  <a:lnTo>
                    <a:pt x="69" y="9"/>
                  </a:lnTo>
                  <a:lnTo>
                    <a:pt x="74" y="16"/>
                  </a:lnTo>
                  <a:lnTo>
                    <a:pt x="75" y="23"/>
                  </a:lnTo>
                  <a:lnTo>
                    <a:pt x="77" y="30"/>
                  </a:lnTo>
                  <a:lnTo>
                    <a:pt x="77" y="30"/>
                  </a:lnTo>
                  <a:lnTo>
                    <a:pt x="75" y="38"/>
                  </a:lnTo>
                  <a:lnTo>
                    <a:pt x="74" y="45"/>
                  </a:lnTo>
                  <a:lnTo>
                    <a:pt x="69" y="52"/>
                  </a:lnTo>
                  <a:lnTo>
                    <a:pt x="65" y="58"/>
                  </a:lnTo>
                  <a:lnTo>
                    <a:pt x="59" y="62"/>
                  </a:lnTo>
                  <a:lnTo>
                    <a:pt x="54" y="65"/>
                  </a:lnTo>
                  <a:lnTo>
                    <a:pt x="46" y="68"/>
                  </a:lnTo>
                  <a:lnTo>
                    <a:pt x="38" y="69"/>
                  </a:lnTo>
                  <a:lnTo>
                    <a:pt x="31" y="68"/>
                  </a:lnTo>
                  <a:lnTo>
                    <a:pt x="23" y="65"/>
                  </a:lnTo>
                  <a:lnTo>
                    <a:pt x="16" y="62"/>
                  </a:lnTo>
                  <a:lnTo>
                    <a:pt x="12" y="58"/>
                  </a:lnTo>
                  <a:lnTo>
                    <a:pt x="6" y="52"/>
                  </a:lnTo>
                  <a:lnTo>
                    <a:pt x="3" y="45"/>
                  </a:lnTo>
                  <a:lnTo>
                    <a:pt x="0" y="38"/>
                  </a:lnTo>
                  <a:lnTo>
                    <a:pt x="0" y="38"/>
                  </a:lnTo>
                  <a:lnTo>
                    <a:pt x="0" y="38"/>
                  </a:lnTo>
                  <a:lnTo>
                    <a:pt x="0" y="38"/>
                  </a:lnTo>
                  <a:lnTo>
                    <a:pt x="0" y="38"/>
                  </a:lnTo>
                  <a:lnTo>
                    <a:pt x="0" y="38"/>
                  </a:lnTo>
                  <a:lnTo>
                    <a:pt x="0" y="38"/>
                  </a:lnTo>
                  <a:lnTo>
                    <a:pt x="0" y="36"/>
                  </a:lnTo>
                  <a:lnTo>
                    <a:pt x="0" y="36"/>
                  </a:lnTo>
                  <a:lnTo>
                    <a:pt x="2" y="36"/>
                  </a:lnTo>
                  <a:lnTo>
                    <a:pt x="2" y="38"/>
                  </a:lnTo>
                  <a:lnTo>
                    <a:pt x="3" y="45"/>
                  </a:lnTo>
                  <a:lnTo>
                    <a:pt x="8" y="52"/>
                  </a:lnTo>
                  <a:lnTo>
                    <a:pt x="12" y="58"/>
                  </a:lnTo>
                  <a:lnTo>
                    <a:pt x="18" y="62"/>
                  </a:lnTo>
                  <a:lnTo>
                    <a:pt x="23" y="65"/>
                  </a:lnTo>
                  <a:lnTo>
                    <a:pt x="31" y="68"/>
                  </a:lnTo>
                  <a:lnTo>
                    <a:pt x="38" y="68"/>
                  </a:lnTo>
                  <a:lnTo>
                    <a:pt x="46" y="68"/>
                  </a:lnTo>
                  <a:lnTo>
                    <a:pt x="54" y="65"/>
                  </a:lnTo>
                  <a:lnTo>
                    <a:pt x="59" y="62"/>
                  </a:lnTo>
                  <a:lnTo>
                    <a:pt x="65" y="58"/>
                  </a:lnTo>
                  <a:lnTo>
                    <a:pt x="69" y="52"/>
                  </a:lnTo>
                  <a:lnTo>
                    <a:pt x="74" y="45"/>
                  </a:lnTo>
                  <a:lnTo>
                    <a:pt x="75" y="38"/>
                  </a:lnTo>
                  <a:lnTo>
                    <a:pt x="77" y="30"/>
                  </a:lnTo>
                  <a:lnTo>
                    <a:pt x="77" y="3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0992" name="Group 2032"/>
          <p:cNvGrpSpPr>
            <a:grpSpLocks/>
          </p:cNvGrpSpPr>
          <p:nvPr/>
        </p:nvGrpSpPr>
        <p:grpSpPr bwMode="auto">
          <a:xfrm>
            <a:off x="6112120" y="4383089"/>
            <a:ext cx="951034" cy="244475"/>
            <a:chOff x="3809" y="2540"/>
            <a:chExt cx="599" cy="154"/>
          </a:xfrm>
        </p:grpSpPr>
        <p:sp>
          <p:nvSpPr>
            <p:cNvPr id="170993" name="Freeform 2033"/>
            <p:cNvSpPr>
              <a:spLocks/>
            </p:cNvSpPr>
            <p:nvPr/>
          </p:nvSpPr>
          <p:spPr bwMode="auto">
            <a:xfrm>
              <a:off x="3821" y="2540"/>
              <a:ext cx="75" cy="68"/>
            </a:xfrm>
            <a:custGeom>
              <a:avLst/>
              <a:gdLst>
                <a:gd name="T0" fmla="*/ 75 w 75"/>
                <a:gd name="T1" fmla="*/ 30 h 68"/>
                <a:gd name="T2" fmla="*/ 73 w 75"/>
                <a:gd name="T3" fmla="*/ 23 h 68"/>
                <a:gd name="T4" fmla="*/ 72 w 75"/>
                <a:gd name="T5" fmla="*/ 16 h 68"/>
                <a:gd name="T6" fmla="*/ 67 w 75"/>
                <a:gd name="T7" fmla="*/ 9 h 68"/>
                <a:gd name="T8" fmla="*/ 63 w 75"/>
                <a:gd name="T9" fmla="*/ 3 h 68"/>
                <a:gd name="T10" fmla="*/ 60 w 75"/>
                <a:gd name="T11" fmla="*/ 0 h 68"/>
                <a:gd name="T12" fmla="*/ 59 w 75"/>
                <a:gd name="T13" fmla="*/ 0 h 68"/>
                <a:gd name="T14" fmla="*/ 59 w 75"/>
                <a:gd name="T15" fmla="*/ 0 h 68"/>
                <a:gd name="T16" fmla="*/ 59 w 75"/>
                <a:gd name="T17" fmla="*/ 0 h 68"/>
                <a:gd name="T18" fmla="*/ 59 w 75"/>
                <a:gd name="T19" fmla="*/ 0 h 68"/>
                <a:gd name="T20" fmla="*/ 59 w 75"/>
                <a:gd name="T21" fmla="*/ 0 h 68"/>
                <a:gd name="T22" fmla="*/ 59 w 75"/>
                <a:gd name="T23" fmla="*/ 0 h 68"/>
                <a:gd name="T24" fmla="*/ 59 w 75"/>
                <a:gd name="T25" fmla="*/ 0 h 68"/>
                <a:gd name="T26" fmla="*/ 59 w 75"/>
                <a:gd name="T27" fmla="*/ 0 h 68"/>
                <a:gd name="T28" fmla="*/ 63 w 75"/>
                <a:gd name="T29" fmla="*/ 4 h 68"/>
                <a:gd name="T30" fmla="*/ 67 w 75"/>
                <a:gd name="T31" fmla="*/ 9 h 68"/>
                <a:gd name="T32" fmla="*/ 70 w 75"/>
                <a:gd name="T33" fmla="*/ 16 h 68"/>
                <a:gd name="T34" fmla="*/ 73 w 75"/>
                <a:gd name="T35" fmla="*/ 23 h 68"/>
                <a:gd name="T36" fmla="*/ 73 w 75"/>
                <a:gd name="T37" fmla="*/ 30 h 68"/>
                <a:gd name="T38" fmla="*/ 75 w 75"/>
                <a:gd name="T39" fmla="*/ 30 h 68"/>
                <a:gd name="T40" fmla="*/ 73 w 75"/>
                <a:gd name="T41" fmla="*/ 38 h 68"/>
                <a:gd name="T42" fmla="*/ 72 w 75"/>
                <a:gd name="T43" fmla="*/ 45 h 68"/>
                <a:gd name="T44" fmla="*/ 67 w 75"/>
                <a:gd name="T45" fmla="*/ 52 h 68"/>
                <a:gd name="T46" fmla="*/ 63 w 75"/>
                <a:gd name="T47" fmla="*/ 58 h 68"/>
                <a:gd name="T48" fmla="*/ 57 w 75"/>
                <a:gd name="T49" fmla="*/ 62 h 68"/>
                <a:gd name="T50" fmla="*/ 52 w 75"/>
                <a:gd name="T51" fmla="*/ 65 h 68"/>
                <a:gd name="T52" fmla="*/ 44 w 75"/>
                <a:gd name="T53" fmla="*/ 68 h 68"/>
                <a:gd name="T54" fmla="*/ 36 w 75"/>
                <a:gd name="T55" fmla="*/ 68 h 68"/>
                <a:gd name="T56" fmla="*/ 29 w 75"/>
                <a:gd name="T57" fmla="*/ 68 h 68"/>
                <a:gd name="T58" fmla="*/ 21 w 75"/>
                <a:gd name="T59" fmla="*/ 65 h 68"/>
                <a:gd name="T60" fmla="*/ 16 w 75"/>
                <a:gd name="T61" fmla="*/ 62 h 68"/>
                <a:gd name="T62" fmla="*/ 10 w 75"/>
                <a:gd name="T63" fmla="*/ 58 h 68"/>
                <a:gd name="T64" fmla="*/ 6 w 75"/>
                <a:gd name="T65" fmla="*/ 52 h 68"/>
                <a:gd name="T66" fmla="*/ 1 w 75"/>
                <a:gd name="T67" fmla="*/ 45 h 68"/>
                <a:gd name="T68" fmla="*/ 0 w 75"/>
                <a:gd name="T69" fmla="*/ 38 h 68"/>
                <a:gd name="T70" fmla="*/ 0 w 75"/>
                <a:gd name="T71" fmla="*/ 36 h 68"/>
                <a:gd name="T72" fmla="*/ 0 w 75"/>
                <a:gd name="T73" fmla="*/ 36 h 68"/>
                <a:gd name="T74" fmla="*/ 0 w 75"/>
                <a:gd name="T75" fmla="*/ 36 h 68"/>
                <a:gd name="T76" fmla="*/ 0 w 75"/>
                <a:gd name="T77" fmla="*/ 36 h 68"/>
                <a:gd name="T78" fmla="*/ 0 w 75"/>
                <a:gd name="T79" fmla="*/ 36 h 68"/>
                <a:gd name="T80" fmla="*/ 0 w 75"/>
                <a:gd name="T81" fmla="*/ 36 h 68"/>
                <a:gd name="T82" fmla="*/ 0 w 75"/>
                <a:gd name="T83" fmla="*/ 36 h 68"/>
                <a:gd name="T84" fmla="*/ 0 w 75"/>
                <a:gd name="T85" fmla="*/ 36 h 68"/>
                <a:gd name="T86" fmla="*/ 0 w 75"/>
                <a:gd name="T87" fmla="*/ 36 h 68"/>
                <a:gd name="T88" fmla="*/ 0 w 75"/>
                <a:gd name="T89" fmla="*/ 38 h 68"/>
                <a:gd name="T90" fmla="*/ 1 w 75"/>
                <a:gd name="T91" fmla="*/ 45 h 68"/>
                <a:gd name="T92" fmla="*/ 6 w 75"/>
                <a:gd name="T93" fmla="*/ 50 h 68"/>
                <a:gd name="T94" fmla="*/ 10 w 75"/>
                <a:gd name="T95" fmla="*/ 56 h 68"/>
                <a:gd name="T96" fmla="*/ 16 w 75"/>
                <a:gd name="T97" fmla="*/ 61 h 68"/>
                <a:gd name="T98" fmla="*/ 21 w 75"/>
                <a:gd name="T99" fmla="*/ 65 h 68"/>
                <a:gd name="T100" fmla="*/ 29 w 75"/>
                <a:gd name="T101" fmla="*/ 66 h 68"/>
                <a:gd name="T102" fmla="*/ 36 w 75"/>
                <a:gd name="T103" fmla="*/ 68 h 68"/>
                <a:gd name="T104" fmla="*/ 44 w 75"/>
                <a:gd name="T105" fmla="*/ 66 h 68"/>
                <a:gd name="T106" fmla="*/ 50 w 75"/>
                <a:gd name="T107" fmla="*/ 65 h 68"/>
                <a:gd name="T108" fmla="*/ 57 w 75"/>
                <a:gd name="T109" fmla="*/ 61 h 68"/>
                <a:gd name="T110" fmla="*/ 63 w 75"/>
                <a:gd name="T111" fmla="*/ 56 h 68"/>
                <a:gd name="T112" fmla="*/ 67 w 75"/>
                <a:gd name="T113" fmla="*/ 50 h 68"/>
                <a:gd name="T114" fmla="*/ 70 w 75"/>
                <a:gd name="T115" fmla="*/ 45 h 68"/>
                <a:gd name="T116" fmla="*/ 73 w 75"/>
                <a:gd name="T117" fmla="*/ 38 h 68"/>
                <a:gd name="T118" fmla="*/ 73 w 75"/>
                <a:gd name="T119" fmla="*/ 30 h 68"/>
                <a:gd name="T120" fmla="*/ 75 w 75"/>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30"/>
                  </a:moveTo>
                  <a:lnTo>
                    <a:pt x="73" y="23"/>
                  </a:lnTo>
                  <a:lnTo>
                    <a:pt x="72" y="16"/>
                  </a:lnTo>
                  <a:lnTo>
                    <a:pt x="67" y="9"/>
                  </a:lnTo>
                  <a:lnTo>
                    <a:pt x="63" y="3"/>
                  </a:lnTo>
                  <a:lnTo>
                    <a:pt x="60" y="0"/>
                  </a:lnTo>
                  <a:lnTo>
                    <a:pt x="59" y="0"/>
                  </a:lnTo>
                  <a:lnTo>
                    <a:pt x="59" y="0"/>
                  </a:lnTo>
                  <a:lnTo>
                    <a:pt x="59" y="0"/>
                  </a:lnTo>
                  <a:lnTo>
                    <a:pt x="59" y="0"/>
                  </a:lnTo>
                  <a:lnTo>
                    <a:pt x="59" y="0"/>
                  </a:lnTo>
                  <a:lnTo>
                    <a:pt x="59" y="0"/>
                  </a:lnTo>
                  <a:lnTo>
                    <a:pt x="59" y="0"/>
                  </a:lnTo>
                  <a:lnTo>
                    <a:pt x="59" y="0"/>
                  </a:lnTo>
                  <a:lnTo>
                    <a:pt x="63" y="4"/>
                  </a:lnTo>
                  <a:lnTo>
                    <a:pt x="67" y="9"/>
                  </a:lnTo>
                  <a:lnTo>
                    <a:pt x="70" y="16"/>
                  </a:lnTo>
                  <a:lnTo>
                    <a:pt x="73" y="23"/>
                  </a:lnTo>
                  <a:lnTo>
                    <a:pt x="73" y="30"/>
                  </a:lnTo>
                  <a:lnTo>
                    <a:pt x="75" y="30"/>
                  </a:lnTo>
                  <a:lnTo>
                    <a:pt x="73" y="38"/>
                  </a:lnTo>
                  <a:lnTo>
                    <a:pt x="72" y="45"/>
                  </a:lnTo>
                  <a:lnTo>
                    <a:pt x="67" y="52"/>
                  </a:lnTo>
                  <a:lnTo>
                    <a:pt x="63" y="58"/>
                  </a:lnTo>
                  <a:lnTo>
                    <a:pt x="57" y="62"/>
                  </a:lnTo>
                  <a:lnTo>
                    <a:pt x="52" y="65"/>
                  </a:lnTo>
                  <a:lnTo>
                    <a:pt x="44" y="68"/>
                  </a:lnTo>
                  <a:lnTo>
                    <a:pt x="36" y="68"/>
                  </a:lnTo>
                  <a:lnTo>
                    <a:pt x="29" y="68"/>
                  </a:lnTo>
                  <a:lnTo>
                    <a:pt x="21" y="65"/>
                  </a:lnTo>
                  <a:lnTo>
                    <a:pt x="16" y="62"/>
                  </a:lnTo>
                  <a:lnTo>
                    <a:pt x="10" y="58"/>
                  </a:lnTo>
                  <a:lnTo>
                    <a:pt x="6" y="52"/>
                  </a:lnTo>
                  <a:lnTo>
                    <a:pt x="1" y="45"/>
                  </a:lnTo>
                  <a:lnTo>
                    <a:pt x="0" y="38"/>
                  </a:lnTo>
                  <a:lnTo>
                    <a:pt x="0" y="36"/>
                  </a:lnTo>
                  <a:lnTo>
                    <a:pt x="0" y="36"/>
                  </a:lnTo>
                  <a:lnTo>
                    <a:pt x="0" y="36"/>
                  </a:lnTo>
                  <a:lnTo>
                    <a:pt x="0" y="36"/>
                  </a:lnTo>
                  <a:lnTo>
                    <a:pt x="0" y="36"/>
                  </a:lnTo>
                  <a:lnTo>
                    <a:pt x="0" y="36"/>
                  </a:lnTo>
                  <a:lnTo>
                    <a:pt x="0" y="36"/>
                  </a:lnTo>
                  <a:lnTo>
                    <a:pt x="0" y="36"/>
                  </a:lnTo>
                  <a:lnTo>
                    <a:pt x="0" y="36"/>
                  </a:lnTo>
                  <a:lnTo>
                    <a:pt x="0" y="38"/>
                  </a:lnTo>
                  <a:lnTo>
                    <a:pt x="1" y="45"/>
                  </a:lnTo>
                  <a:lnTo>
                    <a:pt x="6" y="50"/>
                  </a:lnTo>
                  <a:lnTo>
                    <a:pt x="10" y="56"/>
                  </a:lnTo>
                  <a:lnTo>
                    <a:pt x="16" y="61"/>
                  </a:lnTo>
                  <a:lnTo>
                    <a:pt x="21" y="65"/>
                  </a:lnTo>
                  <a:lnTo>
                    <a:pt x="29" y="66"/>
                  </a:lnTo>
                  <a:lnTo>
                    <a:pt x="36" y="68"/>
                  </a:lnTo>
                  <a:lnTo>
                    <a:pt x="44" y="66"/>
                  </a:lnTo>
                  <a:lnTo>
                    <a:pt x="50" y="65"/>
                  </a:lnTo>
                  <a:lnTo>
                    <a:pt x="57" y="61"/>
                  </a:lnTo>
                  <a:lnTo>
                    <a:pt x="63" y="56"/>
                  </a:lnTo>
                  <a:lnTo>
                    <a:pt x="67" y="50"/>
                  </a:lnTo>
                  <a:lnTo>
                    <a:pt x="70" y="45"/>
                  </a:lnTo>
                  <a:lnTo>
                    <a:pt x="73" y="38"/>
                  </a:lnTo>
                  <a:lnTo>
                    <a:pt x="73" y="30"/>
                  </a:lnTo>
                  <a:lnTo>
                    <a:pt x="75"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4" name="Freeform 2034"/>
            <p:cNvSpPr>
              <a:spLocks/>
            </p:cNvSpPr>
            <p:nvPr/>
          </p:nvSpPr>
          <p:spPr bwMode="auto">
            <a:xfrm>
              <a:off x="3821" y="2540"/>
              <a:ext cx="73" cy="68"/>
            </a:xfrm>
            <a:custGeom>
              <a:avLst/>
              <a:gdLst>
                <a:gd name="T0" fmla="*/ 73 w 73"/>
                <a:gd name="T1" fmla="*/ 30 h 68"/>
                <a:gd name="T2" fmla="*/ 73 w 73"/>
                <a:gd name="T3" fmla="*/ 23 h 68"/>
                <a:gd name="T4" fmla="*/ 70 w 73"/>
                <a:gd name="T5" fmla="*/ 16 h 68"/>
                <a:gd name="T6" fmla="*/ 67 w 73"/>
                <a:gd name="T7" fmla="*/ 9 h 68"/>
                <a:gd name="T8" fmla="*/ 63 w 73"/>
                <a:gd name="T9" fmla="*/ 4 h 68"/>
                <a:gd name="T10" fmla="*/ 59 w 73"/>
                <a:gd name="T11" fmla="*/ 0 h 68"/>
                <a:gd name="T12" fmla="*/ 59 w 73"/>
                <a:gd name="T13" fmla="*/ 0 h 68"/>
                <a:gd name="T14" fmla="*/ 59 w 73"/>
                <a:gd name="T15" fmla="*/ 0 h 68"/>
                <a:gd name="T16" fmla="*/ 59 w 73"/>
                <a:gd name="T17" fmla="*/ 0 h 68"/>
                <a:gd name="T18" fmla="*/ 59 w 73"/>
                <a:gd name="T19" fmla="*/ 0 h 68"/>
                <a:gd name="T20" fmla="*/ 59 w 73"/>
                <a:gd name="T21" fmla="*/ 0 h 68"/>
                <a:gd name="T22" fmla="*/ 59 w 73"/>
                <a:gd name="T23" fmla="*/ 0 h 68"/>
                <a:gd name="T24" fmla="*/ 57 w 73"/>
                <a:gd name="T25" fmla="*/ 0 h 68"/>
                <a:gd name="T26" fmla="*/ 57 w 73"/>
                <a:gd name="T27" fmla="*/ 0 h 68"/>
                <a:gd name="T28" fmla="*/ 62 w 73"/>
                <a:gd name="T29" fmla="*/ 4 h 68"/>
                <a:gd name="T30" fmla="*/ 67 w 73"/>
                <a:gd name="T31" fmla="*/ 10 h 68"/>
                <a:gd name="T32" fmla="*/ 70 w 73"/>
                <a:gd name="T33" fmla="*/ 16 h 68"/>
                <a:gd name="T34" fmla="*/ 72 w 73"/>
                <a:gd name="T35" fmla="*/ 23 h 68"/>
                <a:gd name="T36" fmla="*/ 73 w 73"/>
                <a:gd name="T37" fmla="*/ 30 h 68"/>
                <a:gd name="T38" fmla="*/ 73 w 73"/>
                <a:gd name="T39" fmla="*/ 30 h 68"/>
                <a:gd name="T40" fmla="*/ 73 w 73"/>
                <a:gd name="T41" fmla="*/ 38 h 68"/>
                <a:gd name="T42" fmla="*/ 70 w 73"/>
                <a:gd name="T43" fmla="*/ 45 h 68"/>
                <a:gd name="T44" fmla="*/ 67 w 73"/>
                <a:gd name="T45" fmla="*/ 50 h 68"/>
                <a:gd name="T46" fmla="*/ 63 w 73"/>
                <a:gd name="T47" fmla="*/ 56 h 68"/>
                <a:gd name="T48" fmla="*/ 57 w 73"/>
                <a:gd name="T49" fmla="*/ 61 h 68"/>
                <a:gd name="T50" fmla="*/ 50 w 73"/>
                <a:gd name="T51" fmla="*/ 65 h 68"/>
                <a:gd name="T52" fmla="*/ 44 w 73"/>
                <a:gd name="T53" fmla="*/ 66 h 68"/>
                <a:gd name="T54" fmla="*/ 36 w 73"/>
                <a:gd name="T55" fmla="*/ 68 h 68"/>
                <a:gd name="T56" fmla="*/ 29 w 73"/>
                <a:gd name="T57" fmla="*/ 66 h 68"/>
                <a:gd name="T58" fmla="*/ 21 w 73"/>
                <a:gd name="T59" fmla="*/ 65 h 68"/>
                <a:gd name="T60" fmla="*/ 16 w 73"/>
                <a:gd name="T61" fmla="*/ 61 h 68"/>
                <a:gd name="T62" fmla="*/ 10 w 73"/>
                <a:gd name="T63" fmla="*/ 56 h 68"/>
                <a:gd name="T64" fmla="*/ 6 w 73"/>
                <a:gd name="T65" fmla="*/ 50 h 68"/>
                <a:gd name="T66" fmla="*/ 1 w 73"/>
                <a:gd name="T67" fmla="*/ 45 h 68"/>
                <a:gd name="T68" fmla="*/ 0 w 73"/>
                <a:gd name="T69" fmla="*/ 38 h 68"/>
                <a:gd name="T70" fmla="*/ 0 w 73"/>
                <a:gd name="T71" fmla="*/ 36 h 68"/>
                <a:gd name="T72" fmla="*/ 0 w 73"/>
                <a:gd name="T73" fmla="*/ 36 h 68"/>
                <a:gd name="T74" fmla="*/ 0 w 73"/>
                <a:gd name="T75" fmla="*/ 36 h 68"/>
                <a:gd name="T76" fmla="*/ 0 w 73"/>
                <a:gd name="T77" fmla="*/ 36 h 68"/>
                <a:gd name="T78" fmla="*/ 0 w 73"/>
                <a:gd name="T79" fmla="*/ 35 h 68"/>
                <a:gd name="T80" fmla="*/ 0 w 73"/>
                <a:gd name="T81" fmla="*/ 35 h 68"/>
                <a:gd name="T82" fmla="*/ 0 w 73"/>
                <a:gd name="T83" fmla="*/ 35 h 68"/>
                <a:gd name="T84" fmla="*/ 0 w 73"/>
                <a:gd name="T85" fmla="*/ 35 h 68"/>
                <a:gd name="T86" fmla="*/ 0 w 73"/>
                <a:gd name="T87" fmla="*/ 35 h 68"/>
                <a:gd name="T88" fmla="*/ 0 w 73"/>
                <a:gd name="T89" fmla="*/ 38 h 68"/>
                <a:gd name="T90" fmla="*/ 3 w 73"/>
                <a:gd name="T91" fmla="*/ 45 h 68"/>
                <a:gd name="T92" fmla="*/ 6 w 73"/>
                <a:gd name="T93" fmla="*/ 50 h 68"/>
                <a:gd name="T94" fmla="*/ 10 w 73"/>
                <a:gd name="T95" fmla="*/ 56 h 68"/>
                <a:gd name="T96" fmla="*/ 16 w 73"/>
                <a:gd name="T97" fmla="*/ 61 h 68"/>
                <a:gd name="T98" fmla="*/ 21 w 73"/>
                <a:gd name="T99" fmla="*/ 65 h 68"/>
                <a:gd name="T100" fmla="*/ 29 w 73"/>
                <a:gd name="T101" fmla="*/ 66 h 68"/>
                <a:gd name="T102" fmla="*/ 36 w 73"/>
                <a:gd name="T103" fmla="*/ 68 h 68"/>
                <a:gd name="T104" fmla="*/ 44 w 73"/>
                <a:gd name="T105" fmla="*/ 66 h 68"/>
                <a:gd name="T106" fmla="*/ 50 w 73"/>
                <a:gd name="T107" fmla="*/ 65 h 68"/>
                <a:gd name="T108" fmla="*/ 57 w 73"/>
                <a:gd name="T109" fmla="*/ 61 h 68"/>
                <a:gd name="T110" fmla="*/ 62 w 73"/>
                <a:gd name="T111" fmla="*/ 56 h 68"/>
                <a:gd name="T112" fmla="*/ 67 w 73"/>
                <a:gd name="T113" fmla="*/ 50 h 68"/>
                <a:gd name="T114" fmla="*/ 70 w 73"/>
                <a:gd name="T115" fmla="*/ 45 h 68"/>
                <a:gd name="T116" fmla="*/ 72 w 73"/>
                <a:gd name="T117" fmla="*/ 38 h 68"/>
                <a:gd name="T118" fmla="*/ 73 w 73"/>
                <a:gd name="T119" fmla="*/ 30 h 68"/>
                <a:gd name="T120" fmla="*/ 73 w 73"/>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8">
                  <a:moveTo>
                    <a:pt x="73" y="30"/>
                  </a:moveTo>
                  <a:lnTo>
                    <a:pt x="73" y="23"/>
                  </a:lnTo>
                  <a:lnTo>
                    <a:pt x="70" y="16"/>
                  </a:lnTo>
                  <a:lnTo>
                    <a:pt x="67" y="9"/>
                  </a:lnTo>
                  <a:lnTo>
                    <a:pt x="63" y="4"/>
                  </a:lnTo>
                  <a:lnTo>
                    <a:pt x="59" y="0"/>
                  </a:lnTo>
                  <a:lnTo>
                    <a:pt x="59" y="0"/>
                  </a:lnTo>
                  <a:lnTo>
                    <a:pt x="59" y="0"/>
                  </a:lnTo>
                  <a:lnTo>
                    <a:pt x="59" y="0"/>
                  </a:lnTo>
                  <a:lnTo>
                    <a:pt x="59" y="0"/>
                  </a:lnTo>
                  <a:lnTo>
                    <a:pt x="59" y="0"/>
                  </a:lnTo>
                  <a:lnTo>
                    <a:pt x="59" y="0"/>
                  </a:lnTo>
                  <a:lnTo>
                    <a:pt x="57" y="0"/>
                  </a:lnTo>
                  <a:lnTo>
                    <a:pt x="57" y="0"/>
                  </a:lnTo>
                  <a:lnTo>
                    <a:pt x="62" y="4"/>
                  </a:lnTo>
                  <a:lnTo>
                    <a:pt x="67" y="10"/>
                  </a:lnTo>
                  <a:lnTo>
                    <a:pt x="70" y="16"/>
                  </a:lnTo>
                  <a:lnTo>
                    <a:pt x="72" y="23"/>
                  </a:lnTo>
                  <a:lnTo>
                    <a:pt x="73" y="30"/>
                  </a:lnTo>
                  <a:lnTo>
                    <a:pt x="73" y="30"/>
                  </a:lnTo>
                  <a:lnTo>
                    <a:pt x="73" y="38"/>
                  </a:lnTo>
                  <a:lnTo>
                    <a:pt x="70" y="45"/>
                  </a:lnTo>
                  <a:lnTo>
                    <a:pt x="67" y="50"/>
                  </a:lnTo>
                  <a:lnTo>
                    <a:pt x="63" y="56"/>
                  </a:lnTo>
                  <a:lnTo>
                    <a:pt x="57" y="61"/>
                  </a:lnTo>
                  <a:lnTo>
                    <a:pt x="50" y="65"/>
                  </a:lnTo>
                  <a:lnTo>
                    <a:pt x="44" y="66"/>
                  </a:lnTo>
                  <a:lnTo>
                    <a:pt x="36" y="68"/>
                  </a:lnTo>
                  <a:lnTo>
                    <a:pt x="29" y="66"/>
                  </a:lnTo>
                  <a:lnTo>
                    <a:pt x="21" y="65"/>
                  </a:lnTo>
                  <a:lnTo>
                    <a:pt x="16" y="61"/>
                  </a:lnTo>
                  <a:lnTo>
                    <a:pt x="10" y="56"/>
                  </a:lnTo>
                  <a:lnTo>
                    <a:pt x="6" y="50"/>
                  </a:lnTo>
                  <a:lnTo>
                    <a:pt x="1" y="45"/>
                  </a:lnTo>
                  <a:lnTo>
                    <a:pt x="0" y="38"/>
                  </a:lnTo>
                  <a:lnTo>
                    <a:pt x="0" y="36"/>
                  </a:lnTo>
                  <a:lnTo>
                    <a:pt x="0" y="36"/>
                  </a:lnTo>
                  <a:lnTo>
                    <a:pt x="0" y="36"/>
                  </a:lnTo>
                  <a:lnTo>
                    <a:pt x="0" y="36"/>
                  </a:lnTo>
                  <a:lnTo>
                    <a:pt x="0" y="35"/>
                  </a:lnTo>
                  <a:lnTo>
                    <a:pt x="0" y="35"/>
                  </a:lnTo>
                  <a:lnTo>
                    <a:pt x="0" y="35"/>
                  </a:lnTo>
                  <a:lnTo>
                    <a:pt x="0" y="35"/>
                  </a:lnTo>
                  <a:lnTo>
                    <a:pt x="0" y="35"/>
                  </a:lnTo>
                  <a:lnTo>
                    <a:pt x="0" y="38"/>
                  </a:lnTo>
                  <a:lnTo>
                    <a:pt x="3" y="45"/>
                  </a:lnTo>
                  <a:lnTo>
                    <a:pt x="6" y="50"/>
                  </a:lnTo>
                  <a:lnTo>
                    <a:pt x="10" y="56"/>
                  </a:lnTo>
                  <a:lnTo>
                    <a:pt x="16" y="61"/>
                  </a:lnTo>
                  <a:lnTo>
                    <a:pt x="21" y="65"/>
                  </a:lnTo>
                  <a:lnTo>
                    <a:pt x="29" y="66"/>
                  </a:lnTo>
                  <a:lnTo>
                    <a:pt x="36" y="68"/>
                  </a:lnTo>
                  <a:lnTo>
                    <a:pt x="44" y="66"/>
                  </a:lnTo>
                  <a:lnTo>
                    <a:pt x="50" y="65"/>
                  </a:lnTo>
                  <a:lnTo>
                    <a:pt x="57" y="61"/>
                  </a:lnTo>
                  <a:lnTo>
                    <a:pt x="62" y="56"/>
                  </a:lnTo>
                  <a:lnTo>
                    <a:pt x="67" y="50"/>
                  </a:lnTo>
                  <a:lnTo>
                    <a:pt x="70" y="45"/>
                  </a:lnTo>
                  <a:lnTo>
                    <a:pt x="72" y="38"/>
                  </a:lnTo>
                  <a:lnTo>
                    <a:pt x="73" y="30"/>
                  </a:lnTo>
                  <a:lnTo>
                    <a:pt x="73" y="3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5" name="Freeform 2035"/>
            <p:cNvSpPr>
              <a:spLocks/>
            </p:cNvSpPr>
            <p:nvPr/>
          </p:nvSpPr>
          <p:spPr bwMode="auto">
            <a:xfrm>
              <a:off x="3821" y="2540"/>
              <a:ext cx="73" cy="68"/>
            </a:xfrm>
            <a:custGeom>
              <a:avLst/>
              <a:gdLst>
                <a:gd name="T0" fmla="*/ 73 w 73"/>
                <a:gd name="T1" fmla="*/ 30 h 68"/>
                <a:gd name="T2" fmla="*/ 72 w 73"/>
                <a:gd name="T3" fmla="*/ 23 h 68"/>
                <a:gd name="T4" fmla="*/ 70 w 73"/>
                <a:gd name="T5" fmla="*/ 16 h 68"/>
                <a:gd name="T6" fmla="*/ 67 w 73"/>
                <a:gd name="T7" fmla="*/ 10 h 68"/>
                <a:gd name="T8" fmla="*/ 62 w 73"/>
                <a:gd name="T9" fmla="*/ 4 h 68"/>
                <a:gd name="T10" fmla="*/ 57 w 73"/>
                <a:gd name="T11" fmla="*/ 0 h 68"/>
                <a:gd name="T12" fmla="*/ 57 w 73"/>
                <a:gd name="T13" fmla="*/ 0 h 68"/>
                <a:gd name="T14" fmla="*/ 57 w 73"/>
                <a:gd name="T15" fmla="*/ 0 h 68"/>
                <a:gd name="T16" fmla="*/ 57 w 73"/>
                <a:gd name="T17" fmla="*/ 0 h 68"/>
                <a:gd name="T18" fmla="*/ 57 w 73"/>
                <a:gd name="T19" fmla="*/ 0 h 68"/>
                <a:gd name="T20" fmla="*/ 57 w 73"/>
                <a:gd name="T21" fmla="*/ 0 h 68"/>
                <a:gd name="T22" fmla="*/ 57 w 73"/>
                <a:gd name="T23" fmla="*/ 0 h 68"/>
                <a:gd name="T24" fmla="*/ 57 w 73"/>
                <a:gd name="T25" fmla="*/ 0 h 68"/>
                <a:gd name="T26" fmla="*/ 57 w 73"/>
                <a:gd name="T27" fmla="*/ 0 h 68"/>
                <a:gd name="T28" fmla="*/ 62 w 73"/>
                <a:gd name="T29" fmla="*/ 4 h 68"/>
                <a:gd name="T30" fmla="*/ 66 w 73"/>
                <a:gd name="T31" fmla="*/ 10 h 68"/>
                <a:gd name="T32" fmla="*/ 70 w 73"/>
                <a:gd name="T33" fmla="*/ 16 h 68"/>
                <a:gd name="T34" fmla="*/ 72 w 73"/>
                <a:gd name="T35" fmla="*/ 23 h 68"/>
                <a:gd name="T36" fmla="*/ 73 w 73"/>
                <a:gd name="T37" fmla="*/ 30 h 68"/>
                <a:gd name="T38" fmla="*/ 73 w 73"/>
                <a:gd name="T39" fmla="*/ 30 h 68"/>
                <a:gd name="T40" fmla="*/ 72 w 73"/>
                <a:gd name="T41" fmla="*/ 38 h 68"/>
                <a:gd name="T42" fmla="*/ 70 w 73"/>
                <a:gd name="T43" fmla="*/ 45 h 68"/>
                <a:gd name="T44" fmla="*/ 67 w 73"/>
                <a:gd name="T45" fmla="*/ 50 h 68"/>
                <a:gd name="T46" fmla="*/ 62 w 73"/>
                <a:gd name="T47" fmla="*/ 56 h 68"/>
                <a:gd name="T48" fmla="*/ 57 w 73"/>
                <a:gd name="T49" fmla="*/ 61 h 68"/>
                <a:gd name="T50" fmla="*/ 50 w 73"/>
                <a:gd name="T51" fmla="*/ 65 h 68"/>
                <a:gd name="T52" fmla="*/ 44 w 73"/>
                <a:gd name="T53" fmla="*/ 66 h 68"/>
                <a:gd name="T54" fmla="*/ 36 w 73"/>
                <a:gd name="T55" fmla="*/ 68 h 68"/>
                <a:gd name="T56" fmla="*/ 29 w 73"/>
                <a:gd name="T57" fmla="*/ 66 h 68"/>
                <a:gd name="T58" fmla="*/ 21 w 73"/>
                <a:gd name="T59" fmla="*/ 65 h 68"/>
                <a:gd name="T60" fmla="*/ 16 w 73"/>
                <a:gd name="T61" fmla="*/ 61 h 68"/>
                <a:gd name="T62" fmla="*/ 10 w 73"/>
                <a:gd name="T63" fmla="*/ 56 h 68"/>
                <a:gd name="T64" fmla="*/ 6 w 73"/>
                <a:gd name="T65" fmla="*/ 50 h 68"/>
                <a:gd name="T66" fmla="*/ 3 w 73"/>
                <a:gd name="T67" fmla="*/ 45 h 68"/>
                <a:gd name="T68" fmla="*/ 0 w 73"/>
                <a:gd name="T69" fmla="*/ 38 h 68"/>
                <a:gd name="T70" fmla="*/ 0 w 73"/>
                <a:gd name="T71" fmla="*/ 35 h 68"/>
                <a:gd name="T72" fmla="*/ 0 w 73"/>
                <a:gd name="T73" fmla="*/ 35 h 68"/>
                <a:gd name="T74" fmla="*/ 0 w 73"/>
                <a:gd name="T75" fmla="*/ 35 h 68"/>
                <a:gd name="T76" fmla="*/ 0 w 73"/>
                <a:gd name="T77" fmla="*/ 35 h 68"/>
                <a:gd name="T78" fmla="*/ 0 w 73"/>
                <a:gd name="T79" fmla="*/ 35 h 68"/>
                <a:gd name="T80" fmla="*/ 0 w 73"/>
                <a:gd name="T81" fmla="*/ 35 h 68"/>
                <a:gd name="T82" fmla="*/ 0 w 73"/>
                <a:gd name="T83" fmla="*/ 35 h 68"/>
                <a:gd name="T84" fmla="*/ 0 w 73"/>
                <a:gd name="T85" fmla="*/ 35 h 68"/>
                <a:gd name="T86" fmla="*/ 0 w 73"/>
                <a:gd name="T87" fmla="*/ 35 h 68"/>
                <a:gd name="T88" fmla="*/ 1 w 73"/>
                <a:gd name="T89" fmla="*/ 38 h 68"/>
                <a:gd name="T90" fmla="*/ 3 w 73"/>
                <a:gd name="T91" fmla="*/ 45 h 68"/>
                <a:gd name="T92" fmla="*/ 6 w 73"/>
                <a:gd name="T93" fmla="*/ 50 h 68"/>
                <a:gd name="T94" fmla="*/ 11 w 73"/>
                <a:gd name="T95" fmla="*/ 56 h 68"/>
                <a:gd name="T96" fmla="*/ 16 w 73"/>
                <a:gd name="T97" fmla="*/ 61 h 68"/>
                <a:gd name="T98" fmla="*/ 23 w 73"/>
                <a:gd name="T99" fmla="*/ 63 h 68"/>
                <a:gd name="T100" fmla="*/ 29 w 73"/>
                <a:gd name="T101" fmla="*/ 66 h 68"/>
                <a:gd name="T102" fmla="*/ 36 w 73"/>
                <a:gd name="T103" fmla="*/ 66 h 68"/>
                <a:gd name="T104" fmla="*/ 43 w 73"/>
                <a:gd name="T105" fmla="*/ 66 h 68"/>
                <a:gd name="T106" fmla="*/ 50 w 73"/>
                <a:gd name="T107" fmla="*/ 63 h 68"/>
                <a:gd name="T108" fmla="*/ 56 w 73"/>
                <a:gd name="T109" fmla="*/ 61 h 68"/>
                <a:gd name="T110" fmla="*/ 62 w 73"/>
                <a:gd name="T111" fmla="*/ 56 h 68"/>
                <a:gd name="T112" fmla="*/ 66 w 73"/>
                <a:gd name="T113" fmla="*/ 50 h 68"/>
                <a:gd name="T114" fmla="*/ 70 w 73"/>
                <a:gd name="T115" fmla="*/ 45 h 68"/>
                <a:gd name="T116" fmla="*/ 72 w 73"/>
                <a:gd name="T117" fmla="*/ 38 h 68"/>
                <a:gd name="T118" fmla="*/ 73 w 73"/>
                <a:gd name="T119" fmla="*/ 30 h 68"/>
                <a:gd name="T120" fmla="*/ 73 w 73"/>
                <a:gd name="T1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8">
                  <a:moveTo>
                    <a:pt x="73" y="30"/>
                  </a:moveTo>
                  <a:lnTo>
                    <a:pt x="72" y="23"/>
                  </a:lnTo>
                  <a:lnTo>
                    <a:pt x="70" y="16"/>
                  </a:lnTo>
                  <a:lnTo>
                    <a:pt x="67" y="10"/>
                  </a:lnTo>
                  <a:lnTo>
                    <a:pt x="62" y="4"/>
                  </a:lnTo>
                  <a:lnTo>
                    <a:pt x="57" y="0"/>
                  </a:lnTo>
                  <a:lnTo>
                    <a:pt x="57" y="0"/>
                  </a:lnTo>
                  <a:lnTo>
                    <a:pt x="57" y="0"/>
                  </a:lnTo>
                  <a:lnTo>
                    <a:pt x="57" y="0"/>
                  </a:lnTo>
                  <a:lnTo>
                    <a:pt x="57" y="0"/>
                  </a:lnTo>
                  <a:lnTo>
                    <a:pt x="57" y="0"/>
                  </a:lnTo>
                  <a:lnTo>
                    <a:pt x="57" y="0"/>
                  </a:lnTo>
                  <a:lnTo>
                    <a:pt x="57" y="0"/>
                  </a:lnTo>
                  <a:lnTo>
                    <a:pt x="57" y="0"/>
                  </a:lnTo>
                  <a:lnTo>
                    <a:pt x="62" y="4"/>
                  </a:lnTo>
                  <a:lnTo>
                    <a:pt x="66" y="10"/>
                  </a:lnTo>
                  <a:lnTo>
                    <a:pt x="70" y="16"/>
                  </a:lnTo>
                  <a:lnTo>
                    <a:pt x="72" y="23"/>
                  </a:lnTo>
                  <a:lnTo>
                    <a:pt x="73" y="30"/>
                  </a:lnTo>
                  <a:lnTo>
                    <a:pt x="73" y="30"/>
                  </a:lnTo>
                  <a:lnTo>
                    <a:pt x="72" y="38"/>
                  </a:lnTo>
                  <a:lnTo>
                    <a:pt x="70" y="45"/>
                  </a:lnTo>
                  <a:lnTo>
                    <a:pt x="67" y="50"/>
                  </a:lnTo>
                  <a:lnTo>
                    <a:pt x="62" y="56"/>
                  </a:lnTo>
                  <a:lnTo>
                    <a:pt x="57" y="61"/>
                  </a:lnTo>
                  <a:lnTo>
                    <a:pt x="50" y="65"/>
                  </a:lnTo>
                  <a:lnTo>
                    <a:pt x="44" y="66"/>
                  </a:lnTo>
                  <a:lnTo>
                    <a:pt x="36" y="68"/>
                  </a:lnTo>
                  <a:lnTo>
                    <a:pt x="29" y="66"/>
                  </a:lnTo>
                  <a:lnTo>
                    <a:pt x="21" y="65"/>
                  </a:lnTo>
                  <a:lnTo>
                    <a:pt x="16" y="61"/>
                  </a:lnTo>
                  <a:lnTo>
                    <a:pt x="10" y="56"/>
                  </a:lnTo>
                  <a:lnTo>
                    <a:pt x="6" y="50"/>
                  </a:lnTo>
                  <a:lnTo>
                    <a:pt x="3" y="45"/>
                  </a:lnTo>
                  <a:lnTo>
                    <a:pt x="0" y="38"/>
                  </a:lnTo>
                  <a:lnTo>
                    <a:pt x="0" y="35"/>
                  </a:lnTo>
                  <a:lnTo>
                    <a:pt x="0" y="35"/>
                  </a:lnTo>
                  <a:lnTo>
                    <a:pt x="0" y="35"/>
                  </a:lnTo>
                  <a:lnTo>
                    <a:pt x="0" y="35"/>
                  </a:lnTo>
                  <a:lnTo>
                    <a:pt x="0" y="35"/>
                  </a:lnTo>
                  <a:lnTo>
                    <a:pt x="0" y="35"/>
                  </a:lnTo>
                  <a:lnTo>
                    <a:pt x="0" y="35"/>
                  </a:lnTo>
                  <a:lnTo>
                    <a:pt x="0" y="35"/>
                  </a:lnTo>
                  <a:lnTo>
                    <a:pt x="0" y="35"/>
                  </a:lnTo>
                  <a:lnTo>
                    <a:pt x="1" y="38"/>
                  </a:lnTo>
                  <a:lnTo>
                    <a:pt x="3" y="45"/>
                  </a:lnTo>
                  <a:lnTo>
                    <a:pt x="6" y="50"/>
                  </a:lnTo>
                  <a:lnTo>
                    <a:pt x="11" y="56"/>
                  </a:lnTo>
                  <a:lnTo>
                    <a:pt x="16" y="61"/>
                  </a:lnTo>
                  <a:lnTo>
                    <a:pt x="23" y="63"/>
                  </a:lnTo>
                  <a:lnTo>
                    <a:pt x="29" y="66"/>
                  </a:lnTo>
                  <a:lnTo>
                    <a:pt x="36" y="66"/>
                  </a:lnTo>
                  <a:lnTo>
                    <a:pt x="43" y="66"/>
                  </a:lnTo>
                  <a:lnTo>
                    <a:pt x="50" y="63"/>
                  </a:lnTo>
                  <a:lnTo>
                    <a:pt x="56" y="61"/>
                  </a:lnTo>
                  <a:lnTo>
                    <a:pt x="62" y="56"/>
                  </a:lnTo>
                  <a:lnTo>
                    <a:pt x="66" y="50"/>
                  </a:lnTo>
                  <a:lnTo>
                    <a:pt x="70" y="45"/>
                  </a:lnTo>
                  <a:lnTo>
                    <a:pt x="72" y="38"/>
                  </a:lnTo>
                  <a:lnTo>
                    <a:pt x="73" y="30"/>
                  </a:lnTo>
                  <a:lnTo>
                    <a:pt x="73" y="30"/>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6" name="Freeform 2036"/>
            <p:cNvSpPr>
              <a:spLocks/>
            </p:cNvSpPr>
            <p:nvPr/>
          </p:nvSpPr>
          <p:spPr bwMode="auto">
            <a:xfrm>
              <a:off x="3821" y="2540"/>
              <a:ext cx="73" cy="66"/>
            </a:xfrm>
            <a:custGeom>
              <a:avLst/>
              <a:gdLst>
                <a:gd name="T0" fmla="*/ 72 w 73"/>
                <a:gd name="T1" fmla="*/ 23 h 66"/>
                <a:gd name="T2" fmla="*/ 66 w 73"/>
                <a:gd name="T3" fmla="*/ 10 h 66"/>
                <a:gd name="T4" fmla="*/ 57 w 73"/>
                <a:gd name="T5" fmla="*/ 0 h 66"/>
                <a:gd name="T6" fmla="*/ 57 w 73"/>
                <a:gd name="T7" fmla="*/ 0 h 66"/>
                <a:gd name="T8" fmla="*/ 57 w 73"/>
                <a:gd name="T9" fmla="*/ 0 h 66"/>
                <a:gd name="T10" fmla="*/ 57 w 73"/>
                <a:gd name="T11" fmla="*/ 0 h 66"/>
                <a:gd name="T12" fmla="*/ 57 w 73"/>
                <a:gd name="T13" fmla="*/ 0 h 66"/>
                <a:gd name="T14" fmla="*/ 57 w 73"/>
                <a:gd name="T15" fmla="*/ 0 h 66"/>
                <a:gd name="T16" fmla="*/ 56 w 73"/>
                <a:gd name="T17" fmla="*/ 0 h 66"/>
                <a:gd name="T18" fmla="*/ 56 w 73"/>
                <a:gd name="T19" fmla="*/ 0 h 66"/>
                <a:gd name="T20" fmla="*/ 56 w 73"/>
                <a:gd name="T21" fmla="*/ 0 h 66"/>
                <a:gd name="T22" fmla="*/ 62 w 73"/>
                <a:gd name="T23" fmla="*/ 4 h 66"/>
                <a:gd name="T24" fmla="*/ 69 w 73"/>
                <a:gd name="T25" fmla="*/ 16 h 66"/>
                <a:gd name="T26" fmla="*/ 72 w 73"/>
                <a:gd name="T27" fmla="*/ 30 h 66"/>
                <a:gd name="T28" fmla="*/ 72 w 73"/>
                <a:gd name="T29" fmla="*/ 38 h 66"/>
                <a:gd name="T30" fmla="*/ 66 w 73"/>
                <a:gd name="T31" fmla="*/ 50 h 66"/>
                <a:gd name="T32" fmla="*/ 56 w 73"/>
                <a:gd name="T33" fmla="*/ 61 h 66"/>
                <a:gd name="T34" fmla="*/ 43 w 73"/>
                <a:gd name="T35" fmla="*/ 66 h 66"/>
                <a:gd name="T36" fmla="*/ 29 w 73"/>
                <a:gd name="T37" fmla="*/ 66 h 66"/>
                <a:gd name="T38" fmla="*/ 16 w 73"/>
                <a:gd name="T39" fmla="*/ 61 h 66"/>
                <a:gd name="T40" fmla="*/ 6 w 73"/>
                <a:gd name="T41" fmla="*/ 50 h 66"/>
                <a:gd name="T42" fmla="*/ 1 w 73"/>
                <a:gd name="T43" fmla="*/ 38 h 66"/>
                <a:gd name="T44" fmla="*/ 0 w 73"/>
                <a:gd name="T45" fmla="*/ 35 h 66"/>
                <a:gd name="T46" fmla="*/ 1 w 73"/>
                <a:gd name="T47" fmla="*/ 33 h 66"/>
                <a:gd name="T48" fmla="*/ 1 w 73"/>
                <a:gd name="T49" fmla="*/ 33 h 66"/>
                <a:gd name="T50" fmla="*/ 1 w 73"/>
                <a:gd name="T51" fmla="*/ 33 h 66"/>
                <a:gd name="T52" fmla="*/ 1 w 73"/>
                <a:gd name="T53" fmla="*/ 38 h 66"/>
                <a:gd name="T54" fmla="*/ 7 w 73"/>
                <a:gd name="T55" fmla="*/ 50 h 66"/>
                <a:gd name="T56" fmla="*/ 16 w 73"/>
                <a:gd name="T57" fmla="*/ 61 h 66"/>
                <a:gd name="T58" fmla="*/ 29 w 73"/>
                <a:gd name="T59" fmla="*/ 65 h 66"/>
                <a:gd name="T60" fmla="*/ 43 w 73"/>
                <a:gd name="T61" fmla="*/ 65 h 66"/>
                <a:gd name="T62" fmla="*/ 56 w 73"/>
                <a:gd name="T63" fmla="*/ 61 h 66"/>
                <a:gd name="T64" fmla="*/ 66 w 73"/>
                <a:gd name="T65" fmla="*/ 50 h 66"/>
                <a:gd name="T66" fmla="*/ 72 w 73"/>
                <a:gd name="T67" fmla="*/ 38 h 66"/>
                <a:gd name="T68" fmla="*/ 73 w 73"/>
                <a:gd name="T6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66">
                  <a:moveTo>
                    <a:pt x="73" y="30"/>
                  </a:moveTo>
                  <a:lnTo>
                    <a:pt x="72" y="23"/>
                  </a:lnTo>
                  <a:lnTo>
                    <a:pt x="70" y="16"/>
                  </a:lnTo>
                  <a:lnTo>
                    <a:pt x="66" y="10"/>
                  </a:lnTo>
                  <a:lnTo>
                    <a:pt x="62" y="4"/>
                  </a:lnTo>
                  <a:lnTo>
                    <a:pt x="57" y="0"/>
                  </a:lnTo>
                  <a:lnTo>
                    <a:pt x="57" y="0"/>
                  </a:lnTo>
                  <a:lnTo>
                    <a:pt x="57" y="0"/>
                  </a:lnTo>
                  <a:lnTo>
                    <a:pt x="57" y="0"/>
                  </a:lnTo>
                  <a:lnTo>
                    <a:pt x="57" y="0"/>
                  </a:lnTo>
                  <a:lnTo>
                    <a:pt x="57" y="0"/>
                  </a:lnTo>
                  <a:lnTo>
                    <a:pt x="57" y="0"/>
                  </a:lnTo>
                  <a:lnTo>
                    <a:pt x="57" y="0"/>
                  </a:lnTo>
                  <a:lnTo>
                    <a:pt x="57" y="0"/>
                  </a:lnTo>
                  <a:lnTo>
                    <a:pt x="57" y="0"/>
                  </a:lnTo>
                  <a:lnTo>
                    <a:pt x="57" y="0"/>
                  </a:lnTo>
                  <a:lnTo>
                    <a:pt x="57" y="0"/>
                  </a:lnTo>
                  <a:lnTo>
                    <a:pt x="56" y="0"/>
                  </a:lnTo>
                  <a:lnTo>
                    <a:pt x="56" y="0"/>
                  </a:lnTo>
                  <a:lnTo>
                    <a:pt x="56" y="0"/>
                  </a:lnTo>
                  <a:lnTo>
                    <a:pt x="56" y="0"/>
                  </a:lnTo>
                  <a:lnTo>
                    <a:pt x="56" y="0"/>
                  </a:lnTo>
                  <a:lnTo>
                    <a:pt x="56" y="0"/>
                  </a:lnTo>
                  <a:lnTo>
                    <a:pt x="62" y="4"/>
                  </a:lnTo>
                  <a:lnTo>
                    <a:pt x="66" y="10"/>
                  </a:lnTo>
                  <a:lnTo>
                    <a:pt x="69" y="16"/>
                  </a:lnTo>
                  <a:lnTo>
                    <a:pt x="72" y="23"/>
                  </a:lnTo>
                  <a:lnTo>
                    <a:pt x="72" y="30"/>
                  </a:lnTo>
                  <a:lnTo>
                    <a:pt x="73" y="30"/>
                  </a:lnTo>
                  <a:lnTo>
                    <a:pt x="72" y="38"/>
                  </a:lnTo>
                  <a:lnTo>
                    <a:pt x="70" y="45"/>
                  </a:lnTo>
                  <a:lnTo>
                    <a:pt x="66" y="50"/>
                  </a:lnTo>
                  <a:lnTo>
                    <a:pt x="62" y="56"/>
                  </a:lnTo>
                  <a:lnTo>
                    <a:pt x="56" y="61"/>
                  </a:lnTo>
                  <a:lnTo>
                    <a:pt x="50" y="63"/>
                  </a:lnTo>
                  <a:lnTo>
                    <a:pt x="43" y="66"/>
                  </a:lnTo>
                  <a:lnTo>
                    <a:pt x="36" y="66"/>
                  </a:lnTo>
                  <a:lnTo>
                    <a:pt x="29" y="66"/>
                  </a:lnTo>
                  <a:lnTo>
                    <a:pt x="23" y="63"/>
                  </a:lnTo>
                  <a:lnTo>
                    <a:pt x="16" y="61"/>
                  </a:lnTo>
                  <a:lnTo>
                    <a:pt x="11" y="56"/>
                  </a:lnTo>
                  <a:lnTo>
                    <a:pt x="6" y="50"/>
                  </a:lnTo>
                  <a:lnTo>
                    <a:pt x="3" y="45"/>
                  </a:lnTo>
                  <a:lnTo>
                    <a:pt x="1" y="38"/>
                  </a:lnTo>
                  <a:lnTo>
                    <a:pt x="0" y="35"/>
                  </a:lnTo>
                  <a:lnTo>
                    <a:pt x="0" y="35"/>
                  </a:lnTo>
                  <a:lnTo>
                    <a:pt x="0" y="33"/>
                  </a:lnTo>
                  <a:lnTo>
                    <a:pt x="1" y="33"/>
                  </a:lnTo>
                  <a:lnTo>
                    <a:pt x="1" y="33"/>
                  </a:lnTo>
                  <a:lnTo>
                    <a:pt x="1" y="33"/>
                  </a:lnTo>
                  <a:lnTo>
                    <a:pt x="1" y="33"/>
                  </a:lnTo>
                  <a:lnTo>
                    <a:pt x="1" y="33"/>
                  </a:lnTo>
                  <a:lnTo>
                    <a:pt x="1" y="33"/>
                  </a:lnTo>
                  <a:lnTo>
                    <a:pt x="1" y="38"/>
                  </a:lnTo>
                  <a:lnTo>
                    <a:pt x="3" y="45"/>
                  </a:lnTo>
                  <a:lnTo>
                    <a:pt x="7" y="50"/>
                  </a:lnTo>
                  <a:lnTo>
                    <a:pt x="11" y="56"/>
                  </a:lnTo>
                  <a:lnTo>
                    <a:pt x="16" y="61"/>
                  </a:lnTo>
                  <a:lnTo>
                    <a:pt x="23" y="63"/>
                  </a:lnTo>
                  <a:lnTo>
                    <a:pt x="29" y="65"/>
                  </a:lnTo>
                  <a:lnTo>
                    <a:pt x="36" y="66"/>
                  </a:lnTo>
                  <a:lnTo>
                    <a:pt x="43" y="65"/>
                  </a:lnTo>
                  <a:lnTo>
                    <a:pt x="50" y="63"/>
                  </a:lnTo>
                  <a:lnTo>
                    <a:pt x="56" y="61"/>
                  </a:lnTo>
                  <a:lnTo>
                    <a:pt x="62" y="56"/>
                  </a:lnTo>
                  <a:lnTo>
                    <a:pt x="66" y="50"/>
                  </a:lnTo>
                  <a:lnTo>
                    <a:pt x="69" y="45"/>
                  </a:lnTo>
                  <a:lnTo>
                    <a:pt x="72" y="38"/>
                  </a:lnTo>
                  <a:lnTo>
                    <a:pt x="72" y="30"/>
                  </a:lnTo>
                  <a:lnTo>
                    <a:pt x="73"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7" name="Freeform 2037"/>
            <p:cNvSpPr>
              <a:spLocks/>
            </p:cNvSpPr>
            <p:nvPr/>
          </p:nvSpPr>
          <p:spPr bwMode="auto">
            <a:xfrm>
              <a:off x="3822" y="2540"/>
              <a:ext cx="71" cy="66"/>
            </a:xfrm>
            <a:custGeom>
              <a:avLst/>
              <a:gdLst>
                <a:gd name="T0" fmla="*/ 71 w 71"/>
                <a:gd name="T1" fmla="*/ 30 h 66"/>
                <a:gd name="T2" fmla="*/ 71 w 71"/>
                <a:gd name="T3" fmla="*/ 23 h 66"/>
                <a:gd name="T4" fmla="*/ 68 w 71"/>
                <a:gd name="T5" fmla="*/ 16 h 66"/>
                <a:gd name="T6" fmla="*/ 65 w 71"/>
                <a:gd name="T7" fmla="*/ 10 h 66"/>
                <a:gd name="T8" fmla="*/ 61 w 71"/>
                <a:gd name="T9" fmla="*/ 4 h 66"/>
                <a:gd name="T10" fmla="*/ 55 w 71"/>
                <a:gd name="T11" fmla="*/ 0 h 66"/>
                <a:gd name="T12" fmla="*/ 55 w 71"/>
                <a:gd name="T13" fmla="*/ 0 h 66"/>
                <a:gd name="T14" fmla="*/ 55 w 71"/>
                <a:gd name="T15" fmla="*/ 0 h 66"/>
                <a:gd name="T16" fmla="*/ 55 w 71"/>
                <a:gd name="T17" fmla="*/ 0 h 66"/>
                <a:gd name="T18" fmla="*/ 55 w 71"/>
                <a:gd name="T19" fmla="*/ 0 h 66"/>
                <a:gd name="T20" fmla="*/ 55 w 71"/>
                <a:gd name="T21" fmla="*/ 0 h 66"/>
                <a:gd name="T22" fmla="*/ 55 w 71"/>
                <a:gd name="T23" fmla="*/ 0 h 66"/>
                <a:gd name="T24" fmla="*/ 55 w 71"/>
                <a:gd name="T25" fmla="*/ 0 h 66"/>
                <a:gd name="T26" fmla="*/ 55 w 71"/>
                <a:gd name="T27" fmla="*/ 0 h 66"/>
                <a:gd name="T28" fmla="*/ 55 w 71"/>
                <a:gd name="T29" fmla="*/ 0 h 66"/>
                <a:gd name="T30" fmla="*/ 55 w 71"/>
                <a:gd name="T31" fmla="*/ 2 h 66"/>
                <a:gd name="T32" fmla="*/ 61 w 71"/>
                <a:gd name="T33" fmla="*/ 6 h 66"/>
                <a:gd name="T34" fmla="*/ 65 w 71"/>
                <a:gd name="T35" fmla="*/ 10 h 66"/>
                <a:gd name="T36" fmla="*/ 68 w 71"/>
                <a:gd name="T37" fmla="*/ 16 h 66"/>
                <a:gd name="T38" fmla="*/ 69 w 71"/>
                <a:gd name="T39" fmla="*/ 23 h 66"/>
                <a:gd name="T40" fmla="*/ 71 w 71"/>
                <a:gd name="T41" fmla="*/ 30 h 66"/>
                <a:gd name="T42" fmla="*/ 71 w 71"/>
                <a:gd name="T43" fmla="*/ 30 h 66"/>
                <a:gd name="T44" fmla="*/ 71 w 71"/>
                <a:gd name="T45" fmla="*/ 38 h 66"/>
                <a:gd name="T46" fmla="*/ 68 w 71"/>
                <a:gd name="T47" fmla="*/ 45 h 66"/>
                <a:gd name="T48" fmla="*/ 65 w 71"/>
                <a:gd name="T49" fmla="*/ 50 h 66"/>
                <a:gd name="T50" fmla="*/ 61 w 71"/>
                <a:gd name="T51" fmla="*/ 56 h 66"/>
                <a:gd name="T52" fmla="*/ 55 w 71"/>
                <a:gd name="T53" fmla="*/ 61 h 66"/>
                <a:gd name="T54" fmla="*/ 49 w 71"/>
                <a:gd name="T55" fmla="*/ 63 h 66"/>
                <a:gd name="T56" fmla="*/ 42 w 71"/>
                <a:gd name="T57" fmla="*/ 65 h 66"/>
                <a:gd name="T58" fmla="*/ 35 w 71"/>
                <a:gd name="T59" fmla="*/ 66 h 66"/>
                <a:gd name="T60" fmla="*/ 28 w 71"/>
                <a:gd name="T61" fmla="*/ 65 h 66"/>
                <a:gd name="T62" fmla="*/ 22 w 71"/>
                <a:gd name="T63" fmla="*/ 63 h 66"/>
                <a:gd name="T64" fmla="*/ 15 w 71"/>
                <a:gd name="T65" fmla="*/ 61 h 66"/>
                <a:gd name="T66" fmla="*/ 10 w 71"/>
                <a:gd name="T67" fmla="*/ 56 h 66"/>
                <a:gd name="T68" fmla="*/ 6 w 71"/>
                <a:gd name="T69" fmla="*/ 50 h 66"/>
                <a:gd name="T70" fmla="*/ 2 w 71"/>
                <a:gd name="T71" fmla="*/ 45 h 66"/>
                <a:gd name="T72" fmla="*/ 0 w 71"/>
                <a:gd name="T73" fmla="*/ 38 h 66"/>
                <a:gd name="T74" fmla="*/ 0 w 71"/>
                <a:gd name="T75" fmla="*/ 33 h 66"/>
                <a:gd name="T76" fmla="*/ 0 w 71"/>
                <a:gd name="T77" fmla="*/ 33 h 66"/>
                <a:gd name="T78" fmla="*/ 0 w 71"/>
                <a:gd name="T79" fmla="*/ 33 h 66"/>
                <a:gd name="T80" fmla="*/ 0 w 71"/>
                <a:gd name="T81" fmla="*/ 33 h 66"/>
                <a:gd name="T82" fmla="*/ 0 w 71"/>
                <a:gd name="T83" fmla="*/ 33 h 66"/>
                <a:gd name="T84" fmla="*/ 0 w 71"/>
                <a:gd name="T85" fmla="*/ 33 h 66"/>
                <a:gd name="T86" fmla="*/ 0 w 71"/>
                <a:gd name="T87" fmla="*/ 33 h 66"/>
                <a:gd name="T88" fmla="*/ 0 w 71"/>
                <a:gd name="T89" fmla="*/ 33 h 66"/>
                <a:gd name="T90" fmla="*/ 0 w 71"/>
                <a:gd name="T91" fmla="*/ 33 h 66"/>
                <a:gd name="T92" fmla="*/ 0 w 71"/>
                <a:gd name="T93" fmla="*/ 38 h 66"/>
                <a:gd name="T94" fmla="*/ 3 w 71"/>
                <a:gd name="T95" fmla="*/ 43 h 66"/>
                <a:gd name="T96" fmla="*/ 6 w 71"/>
                <a:gd name="T97" fmla="*/ 50 h 66"/>
                <a:gd name="T98" fmla="*/ 10 w 71"/>
                <a:gd name="T99" fmla="*/ 55 h 66"/>
                <a:gd name="T100" fmla="*/ 16 w 71"/>
                <a:gd name="T101" fmla="*/ 59 h 66"/>
                <a:gd name="T102" fmla="*/ 22 w 71"/>
                <a:gd name="T103" fmla="*/ 63 h 66"/>
                <a:gd name="T104" fmla="*/ 28 w 71"/>
                <a:gd name="T105" fmla="*/ 65 h 66"/>
                <a:gd name="T106" fmla="*/ 35 w 71"/>
                <a:gd name="T107" fmla="*/ 65 h 66"/>
                <a:gd name="T108" fmla="*/ 42 w 71"/>
                <a:gd name="T109" fmla="*/ 65 h 66"/>
                <a:gd name="T110" fmla="*/ 49 w 71"/>
                <a:gd name="T111" fmla="*/ 63 h 66"/>
                <a:gd name="T112" fmla="*/ 55 w 71"/>
                <a:gd name="T113" fmla="*/ 59 h 66"/>
                <a:gd name="T114" fmla="*/ 61 w 71"/>
                <a:gd name="T115" fmla="*/ 55 h 66"/>
                <a:gd name="T116" fmla="*/ 65 w 71"/>
                <a:gd name="T117" fmla="*/ 50 h 66"/>
                <a:gd name="T118" fmla="*/ 68 w 71"/>
                <a:gd name="T119" fmla="*/ 43 h 66"/>
                <a:gd name="T120" fmla="*/ 69 w 71"/>
                <a:gd name="T121" fmla="*/ 38 h 66"/>
                <a:gd name="T122" fmla="*/ 71 w 71"/>
                <a:gd name="T123" fmla="*/ 30 h 66"/>
                <a:gd name="T124" fmla="*/ 71 w 71"/>
                <a:gd name="T125"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6">
                  <a:moveTo>
                    <a:pt x="71" y="30"/>
                  </a:moveTo>
                  <a:lnTo>
                    <a:pt x="71" y="23"/>
                  </a:lnTo>
                  <a:lnTo>
                    <a:pt x="68" y="16"/>
                  </a:lnTo>
                  <a:lnTo>
                    <a:pt x="65" y="10"/>
                  </a:lnTo>
                  <a:lnTo>
                    <a:pt x="61" y="4"/>
                  </a:lnTo>
                  <a:lnTo>
                    <a:pt x="55" y="0"/>
                  </a:lnTo>
                  <a:lnTo>
                    <a:pt x="55" y="0"/>
                  </a:lnTo>
                  <a:lnTo>
                    <a:pt x="55" y="0"/>
                  </a:lnTo>
                  <a:lnTo>
                    <a:pt x="55" y="0"/>
                  </a:lnTo>
                  <a:lnTo>
                    <a:pt x="55" y="0"/>
                  </a:lnTo>
                  <a:lnTo>
                    <a:pt x="55" y="0"/>
                  </a:lnTo>
                  <a:lnTo>
                    <a:pt x="55" y="0"/>
                  </a:lnTo>
                  <a:lnTo>
                    <a:pt x="55" y="0"/>
                  </a:lnTo>
                  <a:lnTo>
                    <a:pt x="55" y="0"/>
                  </a:lnTo>
                  <a:lnTo>
                    <a:pt x="55" y="0"/>
                  </a:lnTo>
                  <a:lnTo>
                    <a:pt x="55" y="2"/>
                  </a:lnTo>
                  <a:lnTo>
                    <a:pt x="61" y="6"/>
                  </a:lnTo>
                  <a:lnTo>
                    <a:pt x="65" y="10"/>
                  </a:lnTo>
                  <a:lnTo>
                    <a:pt x="68" y="16"/>
                  </a:lnTo>
                  <a:lnTo>
                    <a:pt x="69" y="23"/>
                  </a:lnTo>
                  <a:lnTo>
                    <a:pt x="71" y="30"/>
                  </a:lnTo>
                  <a:lnTo>
                    <a:pt x="71" y="30"/>
                  </a:lnTo>
                  <a:lnTo>
                    <a:pt x="71" y="38"/>
                  </a:lnTo>
                  <a:lnTo>
                    <a:pt x="68" y="45"/>
                  </a:lnTo>
                  <a:lnTo>
                    <a:pt x="65" y="50"/>
                  </a:lnTo>
                  <a:lnTo>
                    <a:pt x="61" y="56"/>
                  </a:lnTo>
                  <a:lnTo>
                    <a:pt x="55" y="61"/>
                  </a:lnTo>
                  <a:lnTo>
                    <a:pt x="49" y="63"/>
                  </a:lnTo>
                  <a:lnTo>
                    <a:pt x="42" y="65"/>
                  </a:lnTo>
                  <a:lnTo>
                    <a:pt x="35" y="66"/>
                  </a:lnTo>
                  <a:lnTo>
                    <a:pt x="28" y="65"/>
                  </a:lnTo>
                  <a:lnTo>
                    <a:pt x="22" y="63"/>
                  </a:lnTo>
                  <a:lnTo>
                    <a:pt x="15" y="61"/>
                  </a:lnTo>
                  <a:lnTo>
                    <a:pt x="10" y="56"/>
                  </a:lnTo>
                  <a:lnTo>
                    <a:pt x="6" y="50"/>
                  </a:lnTo>
                  <a:lnTo>
                    <a:pt x="2" y="45"/>
                  </a:lnTo>
                  <a:lnTo>
                    <a:pt x="0" y="38"/>
                  </a:lnTo>
                  <a:lnTo>
                    <a:pt x="0" y="33"/>
                  </a:lnTo>
                  <a:lnTo>
                    <a:pt x="0" y="33"/>
                  </a:lnTo>
                  <a:lnTo>
                    <a:pt x="0" y="33"/>
                  </a:lnTo>
                  <a:lnTo>
                    <a:pt x="0" y="33"/>
                  </a:lnTo>
                  <a:lnTo>
                    <a:pt x="0" y="33"/>
                  </a:lnTo>
                  <a:lnTo>
                    <a:pt x="0" y="33"/>
                  </a:lnTo>
                  <a:lnTo>
                    <a:pt x="0" y="33"/>
                  </a:lnTo>
                  <a:lnTo>
                    <a:pt x="0" y="33"/>
                  </a:lnTo>
                  <a:lnTo>
                    <a:pt x="0" y="33"/>
                  </a:lnTo>
                  <a:lnTo>
                    <a:pt x="0" y="38"/>
                  </a:lnTo>
                  <a:lnTo>
                    <a:pt x="3" y="43"/>
                  </a:lnTo>
                  <a:lnTo>
                    <a:pt x="6" y="50"/>
                  </a:lnTo>
                  <a:lnTo>
                    <a:pt x="10" y="55"/>
                  </a:lnTo>
                  <a:lnTo>
                    <a:pt x="16" y="59"/>
                  </a:lnTo>
                  <a:lnTo>
                    <a:pt x="22" y="63"/>
                  </a:lnTo>
                  <a:lnTo>
                    <a:pt x="28" y="65"/>
                  </a:lnTo>
                  <a:lnTo>
                    <a:pt x="35" y="65"/>
                  </a:lnTo>
                  <a:lnTo>
                    <a:pt x="42" y="65"/>
                  </a:lnTo>
                  <a:lnTo>
                    <a:pt x="49" y="63"/>
                  </a:lnTo>
                  <a:lnTo>
                    <a:pt x="55" y="59"/>
                  </a:lnTo>
                  <a:lnTo>
                    <a:pt x="61" y="55"/>
                  </a:lnTo>
                  <a:lnTo>
                    <a:pt x="65" y="50"/>
                  </a:lnTo>
                  <a:lnTo>
                    <a:pt x="68" y="43"/>
                  </a:lnTo>
                  <a:lnTo>
                    <a:pt x="69" y="38"/>
                  </a:lnTo>
                  <a:lnTo>
                    <a:pt x="71" y="30"/>
                  </a:lnTo>
                  <a:lnTo>
                    <a:pt x="71" y="3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8" name="Freeform 2038"/>
            <p:cNvSpPr>
              <a:spLocks/>
            </p:cNvSpPr>
            <p:nvPr/>
          </p:nvSpPr>
          <p:spPr bwMode="auto">
            <a:xfrm>
              <a:off x="3822" y="2540"/>
              <a:ext cx="71" cy="65"/>
            </a:xfrm>
            <a:custGeom>
              <a:avLst/>
              <a:gdLst>
                <a:gd name="T0" fmla="*/ 71 w 71"/>
                <a:gd name="T1" fmla="*/ 30 h 65"/>
                <a:gd name="T2" fmla="*/ 69 w 71"/>
                <a:gd name="T3" fmla="*/ 23 h 65"/>
                <a:gd name="T4" fmla="*/ 68 w 71"/>
                <a:gd name="T5" fmla="*/ 16 h 65"/>
                <a:gd name="T6" fmla="*/ 65 w 71"/>
                <a:gd name="T7" fmla="*/ 10 h 65"/>
                <a:gd name="T8" fmla="*/ 61 w 71"/>
                <a:gd name="T9" fmla="*/ 6 h 65"/>
                <a:gd name="T10" fmla="*/ 55 w 71"/>
                <a:gd name="T11" fmla="*/ 2 h 65"/>
                <a:gd name="T12" fmla="*/ 55 w 71"/>
                <a:gd name="T13" fmla="*/ 0 h 65"/>
                <a:gd name="T14" fmla="*/ 53 w 71"/>
                <a:gd name="T15" fmla="*/ 0 h 65"/>
                <a:gd name="T16" fmla="*/ 53 w 71"/>
                <a:gd name="T17" fmla="*/ 0 h 65"/>
                <a:gd name="T18" fmla="*/ 53 w 71"/>
                <a:gd name="T19" fmla="*/ 0 h 65"/>
                <a:gd name="T20" fmla="*/ 53 w 71"/>
                <a:gd name="T21" fmla="*/ 0 h 65"/>
                <a:gd name="T22" fmla="*/ 53 w 71"/>
                <a:gd name="T23" fmla="*/ 0 h 65"/>
                <a:gd name="T24" fmla="*/ 53 w 71"/>
                <a:gd name="T25" fmla="*/ 0 h 65"/>
                <a:gd name="T26" fmla="*/ 53 w 71"/>
                <a:gd name="T27" fmla="*/ 0 h 65"/>
                <a:gd name="T28" fmla="*/ 53 w 71"/>
                <a:gd name="T29" fmla="*/ 0 h 65"/>
                <a:gd name="T30" fmla="*/ 55 w 71"/>
                <a:gd name="T31" fmla="*/ 2 h 65"/>
                <a:gd name="T32" fmla="*/ 59 w 71"/>
                <a:gd name="T33" fmla="*/ 6 h 65"/>
                <a:gd name="T34" fmla="*/ 64 w 71"/>
                <a:gd name="T35" fmla="*/ 10 h 65"/>
                <a:gd name="T36" fmla="*/ 68 w 71"/>
                <a:gd name="T37" fmla="*/ 17 h 65"/>
                <a:gd name="T38" fmla="*/ 69 w 71"/>
                <a:gd name="T39" fmla="*/ 23 h 65"/>
                <a:gd name="T40" fmla="*/ 71 w 71"/>
                <a:gd name="T41" fmla="*/ 30 h 65"/>
                <a:gd name="T42" fmla="*/ 71 w 71"/>
                <a:gd name="T43" fmla="*/ 30 h 65"/>
                <a:gd name="T44" fmla="*/ 69 w 71"/>
                <a:gd name="T45" fmla="*/ 38 h 65"/>
                <a:gd name="T46" fmla="*/ 68 w 71"/>
                <a:gd name="T47" fmla="*/ 43 h 65"/>
                <a:gd name="T48" fmla="*/ 65 w 71"/>
                <a:gd name="T49" fmla="*/ 50 h 65"/>
                <a:gd name="T50" fmla="*/ 61 w 71"/>
                <a:gd name="T51" fmla="*/ 55 h 65"/>
                <a:gd name="T52" fmla="*/ 55 w 71"/>
                <a:gd name="T53" fmla="*/ 59 h 65"/>
                <a:gd name="T54" fmla="*/ 49 w 71"/>
                <a:gd name="T55" fmla="*/ 63 h 65"/>
                <a:gd name="T56" fmla="*/ 42 w 71"/>
                <a:gd name="T57" fmla="*/ 65 h 65"/>
                <a:gd name="T58" fmla="*/ 35 w 71"/>
                <a:gd name="T59" fmla="*/ 65 h 65"/>
                <a:gd name="T60" fmla="*/ 28 w 71"/>
                <a:gd name="T61" fmla="*/ 65 h 65"/>
                <a:gd name="T62" fmla="*/ 22 w 71"/>
                <a:gd name="T63" fmla="*/ 63 h 65"/>
                <a:gd name="T64" fmla="*/ 16 w 71"/>
                <a:gd name="T65" fmla="*/ 59 h 65"/>
                <a:gd name="T66" fmla="*/ 10 w 71"/>
                <a:gd name="T67" fmla="*/ 55 h 65"/>
                <a:gd name="T68" fmla="*/ 6 w 71"/>
                <a:gd name="T69" fmla="*/ 50 h 65"/>
                <a:gd name="T70" fmla="*/ 3 w 71"/>
                <a:gd name="T71" fmla="*/ 43 h 65"/>
                <a:gd name="T72" fmla="*/ 0 w 71"/>
                <a:gd name="T73" fmla="*/ 38 h 65"/>
                <a:gd name="T74" fmla="*/ 0 w 71"/>
                <a:gd name="T75" fmla="*/ 33 h 65"/>
                <a:gd name="T76" fmla="*/ 0 w 71"/>
                <a:gd name="T77" fmla="*/ 32 h 65"/>
                <a:gd name="T78" fmla="*/ 0 w 71"/>
                <a:gd name="T79" fmla="*/ 32 h 65"/>
                <a:gd name="T80" fmla="*/ 0 w 71"/>
                <a:gd name="T81" fmla="*/ 32 h 65"/>
                <a:gd name="T82" fmla="*/ 0 w 71"/>
                <a:gd name="T83" fmla="*/ 32 h 65"/>
                <a:gd name="T84" fmla="*/ 0 w 71"/>
                <a:gd name="T85" fmla="*/ 32 h 65"/>
                <a:gd name="T86" fmla="*/ 0 w 71"/>
                <a:gd name="T87" fmla="*/ 32 h 65"/>
                <a:gd name="T88" fmla="*/ 0 w 71"/>
                <a:gd name="T89" fmla="*/ 32 h 65"/>
                <a:gd name="T90" fmla="*/ 0 w 71"/>
                <a:gd name="T91" fmla="*/ 32 h 65"/>
                <a:gd name="T92" fmla="*/ 2 w 71"/>
                <a:gd name="T93" fmla="*/ 38 h 65"/>
                <a:gd name="T94" fmla="*/ 3 w 71"/>
                <a:gd name="T95" fmla="*/ 43 h 65"/>
                <a:gd name="T96" fmla="*/ 6 w 71"/>
                <a:gd name="T97" fmla="*/ 49 h 65"/>
                <a:gd name="T98" fmla="*/ 10 w 71"/>
                <a:gd name="T99" fmla="*/ 55 h 65"/>
                <a:gd name="T100" fmla="*/ 16 w 71"/>
                <a:gd name="T101" fmla="*/ 59 h 65"/>
                <a:gd name="T102" fmla="*/ 22 w 71"/>
                <a:gd name="T103" fmla="*/ 62 h 65"/>
                <a:gd name="T104" fmla="*/ 28 w 71"/>
                <a:gd name="T105" fmla="*/ 65 h 65"/>
                <a:gd name="T106" fmla="*/ 35 w 71"/>
                <a:gd name="T107" fmla="*/ 65 h 65"/>
                <a:gd name="T108" fmla="*/ 42 w 71"/>
                <a:gd name="T109" fmla="*/ 65 h 65"/>
                <a:gd name="T110" fmla="*/ 49 w 71"/>
                <a:gd name="T111" fmla="*/ 62 h 65"/>
                <a:gd name="T112" fmla="*/ 55 w 71"/>
                <a:gd name="T113" fmla="*/ 59 h 65"/>
                <a:gd name="T114" fmla="*/ 59 w 71"/>
                <a:gd name="T115" fmla="*/ 55 h 65"/>
                <a:gd name="T116" fmla="*/ 64 w 71"/>
                <a:gd name="T117" fmla="*/ 49 h 65"/>
                <a:gd name="T118" fmla="*/ 68 w 71"/>
                <a:gd name="T119" fmla="*/ 43 h 65"/>
                <a:gd name="T120" fmla="*/ 69 w 71"/>
                <a:gd name="T121" fmla="*/ 38 h 65"/>
                <a:gd name="T122" fmla="*/ 71 w 71"/>
                <a:gd name="T123" fmla="*/ 30 h 65"/>
                <a:gd name="T124" fmla="*/ 71 w 71"/>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30"/>
                  </a:moveTo>
                  <a:lnTo>
                    <a:pt x="69" y="23"/>
                  </a:lnTo>
                  <a:lnTo>
                    <a:pt x="68" y="16"/>
                  </a:lnTo>
                  <a:lnTo>
                    <a:pt x="65" y="10"/>
                  </a:lnTo>
                  <a:lnTo>
                    <a:pt x="61" y="6"/>
                  </a:lnTo>
                  <a:lnTo>
                    <a:pt x="55" y="2"/>
                  </a:lnTo>
                  <a:lnTo>
                    <a:pt x="55" y="0"/>
                  </a:lnTo>
                  <a:lnTo>
                    <a:pt x="53" y="0"/>
                  </a:lnTo>
                  <a:lnTo>
                    <a:pt x="53" y="0"/>
                  </a:lnTo>
                  <a:lnTo>
                    <a:pt x="53" y="0"/>
                  </a:lnTo>
                  <a:lnTo>
                    <a:pt x="53" y="0"/>
                  </a:lnTo>
                  <a:lnTo>
                    <a:pt x="53" y="0"/>
                  </a:lnTo>
                  <a:lnTo>
                    <a:pt x="53" y="0"/>
                  </a:lnTo>
                  <a:lnTo>
                    <a:pt x="53" y="0"/>
                  </a:lnTo>
                  <a:lnTo>
                    <a:pt x="53" y="0"/>
                  </a:lnTo>
                  <a:lnTo>
                    <a:pt x="55" y="2"/>
                  </a:lnTo>
                  <a:lnTo>
                    <a:pt x="59" y="6"/>
                  </a:lnTo>
                  <a:lnTo>
                    <a:pt x="64" y="10"/>
                  </a:lnTo>
                  <a:lnTo>
                    <a:pt x="68" y="17"/>
                  </a:lnTo>
                  <a:lnTo>
                    <a:pt x="69" y="23"/>
                  </a:lnTo>
                  <a:lnTo>
                    <a:pt x="71" y="30"/>
                  </a:lnTo>
                  <a:lnTo>
                    <a:pt x="71" y="30"/>
                  </a:lnTo>
                  <a:lnTo>
                    <a:pt x="69" y="38"/>
                  </a:lnTo>
                  <a:lnTo>
                    <a:pt x="68" y="43"/>
                  </a:lnTo>
                  <a:lnTo>
                    <a:pt x="65" y="50"/>
                  </a:lnTo>
                  <a:lnTo>
                    <a:pt x="61" y="55"/>
                  </a:lnTo>
                  <a:lnTo>
                    <a:pt x="55" y="59"/>
                  </a:lnTo>
                  <a:lnTo>
                    <a:pt x="49" y="63"/>
                  </a:lnTo>
                  <a:lnTo>
                    <a:pt x="42" y="65"/>
                  </a:lnTo>
                  <a:lnTo>
                    <a:pt x="35" y="65"/>
                  </a:lnTo>
                  <a:lnTo>
                    <a:pt x="28" y="65"/>
                  </a:lnTo>
                  <a:lnTo>
                    <a:pt x="22" y="63"/>
                  </a:lnTo>
                  <a:lnTo>
                    <a:pt x="16" y="59"/>
                  </a:lnTo>
                  <a:lnTo>
                    <a:pt x="10" y="55"/>
                  </a:lnTo>
                  <a:lnTo>
                    <a:pt x="6" y="50"/>
                  </a:lnTo>
                  <a:lnTo>
                    <a:pt x="3" y="43"/>
                  </a:lnTo>
                  <a:lnTo>
                    <a:pt x="0" y="38"/>
                  </a:lnTo>
                  <a:lnTo>
                    <a:pt x="0" y="33"/>
                  </a:lnTo>
                  <a:lnTo>
                    <a:pt x="0" y="32"/>
                  </a:lnTo>
                  <a:lnTo>
                    <a:pt x="0" y="32"/>
                  </a:lnTo>
                  <a:lnTo>
                    <a:pt x="0" y="32"/>
                  </a:lnTo>
                  <a:lnTo>
                    <a:pt x="0" y="32"/>
                  </a:lnTo>
                  <a:lnTo>
                    <a:pt x="0" y="32"/>
                  </a:lnTo>
                  <a:lnTo>
                    <a:pt x="0" y="32"/>
                  </a:lnTo>
                  <a:lnTo>
                    <a:pt x="0" y="32"/>
                  </a:lnTo>
                  <a:lnTo>
                    <a:pt x="0" y="32"/>
                  </a:lnTo>
                  <a:lnTo>
                    <a:pt x="2" y="38"/>
                  </a:lnTo>
                  <a:lnTo>
                    <a:pt x="3" y="43"/>
                  </a:lnTo>
                  <a:lnTo>
                    <a:pt x="6" y="49"/>
                  </a:lnTo>
                  <a:lnTo>
                    <a:pt x="10" y="55"/>
                  </a:lnTo>
                  <a:lnTo>
                    <a:pt x="16" y="59"/>
                  </a:lnTo>
                  <a:lnTo>
                    <a:pt x="22" y="62"/>
                  </a:lnTo>
                  <a:lnTo>
                    <a:pt x="28" y="65"/>
                  </a:lnTo>
                  <a:lnTo>
                    <a:pt x="35" y="65"/>
                  </a:lnTo>
                  <a:lnTo>
                    <a:pt x="42" y="65"/>
                  </a:lnTo>
                  <a:lnTo>
                    <a:pt x="49" y="62"/>
                  </a:lnTo>
                  <a:lnTo>
                    <a:pt x="55" y="59"/>
                  </a:lnTo>
                  <a:lnTo>
                    <a:pt x="59" y="55"/>
                  </a:lnTo>
                  <a:lnTo>
                    <a:pt x="64" y="49"/>
                  </a:lnTo>
                  <a:lnTo>
                    <a:pt x="68" y="43"/>
                  </a:lnTo>
                  <a:lnTo>
                    <a:pt x="69" y="38"/>
                  </a:lnTo>
                  <a:lnTo>
                    <a:pt x="71" y="30"/>
                  </a:lnTo>
                  <a:lnTo>
                    <a:pt x="71"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99" name="Freeform 2039"/>
            <p:cNvSpPr>
              <a:spLocks/>
            </p:cNvSpPr>
            <p:nvPr/>
          </p:nvSpPr>
          <p:spPr bwMode="auto">
            <a:xfrm>
              <a:off x="3822" y="2540"/>
              <a:ext cx="71" cy="65"/>
            </a:xfrm>
            <a:custGeom>
              <a:avLst/>
              <a:gdLst>
                <a:gd name="T0" fmla="*/ 71 w 71"/>
                <a:gd name="T1" fmla="*/ 30 h 65"/>
                <a:gd name="T2" fmla="*/ 69 w 71"/>
                <a:gd name="T3" fmla="*/ 23 h 65"/>
                <a:gd name="T4" fmla="*/ 68 w 71"/>
                <a:gd name="T5" fmla="*/ 17 h 65"/>
                <a:gd name="T6" fmla="*/ 64 w 71"/>
                <a:gd name="T7" fmla="*/ 10 h 65"/>
                <a:gd name="T8" fmla="*/ 59 w 71"/>
                <a:gd name="T9" fmla="*/ 6 h 65"/>
                <a:gd name="T10" fmla="*/ 55 w 71"/>
                <a:gd name="T11" fmla="*/ 2 h 65"/>
                <a:gd name="T12" fmla="*/ 53 w 71"/>
                <a:gd name="T13" fmla="*/ 0 h 65"/>
                <a:gd name="T14" fmla="*/ 53 w 71"/>
                <a:gd name="T15" fmla="*/ 0 h 65"/>
                <a:gd name="T16" fmla="*/ 53 w 71"/>
                <a:gd name="T17" fmla="*/ 0 h 65"/>
                <a:gd name="T18" fmla="*/ 53 w 71"/>
                <a:gd name="T19" fmla="*/ 0 h 65"/>
                <a:gd name="T20" fmla="*/ 52 w 71"/>
                <a:gd name="T21" fmla="*/ 0 h 65"/>
                <a:gd name="T22" fmla="*/ 52 w 71"/>
                <a:gd name="T23" fmla="*/ 0 h 65"/>
                <a:gd name="T24" fmla="*/ 52 w 71"/>
                <a:gd name="T25" fmla="*/ 0 h 65"/>
                <a:gd name="T26" fmla="*/ 52 w 71"/>
                <a:gd name="T27" fmla="*/ 0 h 65"/>
                <a:gd name="T28" fmla="*/ 52 w 71"/>
                <a:gd name="T29" fmla="*/ 0 h 65"/>
                <a:gd name="T30" fmla="*/ 55 w 71"/>
                <a:gd name="T31" fmla="*/ 2 h 65"/>
                <a:gd name="T32" fmla="*/ 59 w 71"/>
                <a:gd name="T33" fmla="*/ 6 h 65"/>
                <a:gd name="T34" fmla="*/ 64 w 71"/>
                <a:gd name="T35" fmla="*/ 12 h 65"/>
                <a:gd name="T36" fmla="*/ 66 w 71"/>
                <a:gd name="T37" fmla="*/ 17 h 65"/>
                <a:gd name="T38" fmla="*/ 69 w 71"/>
                <a:gd name="T39" fmla="*/ 23 h 65"/>
                <a:gd name="T40" fmla="*/ 69 w 71"/>
                <a:gd name="T41" fmla="*/ 30 h 65"/>
                <a:gd name="T42" fmla="*/ 71 w 71"/>
                <a:gd name="T43" fmla="*/ 30 h 65"/>
                <a:gd name="T44" fmla="*/ 69 w 71"/>
                <a:gd name="T45" fmla="*/ 38 h 65"/>
                <a:gd name="T46" fmla="*/ 68 w 71"/>
                <a:gd name="T47" fmla="*/ 43 h 65"/>
                <a:gd name="T48" fmla="*/ 64 w 71"/>
                <a:gd name="T49" fmla="*/ 49 h 65"/>
                <a:gd name="T50" fmla="*/ 59 w 71"/>
                <a:gd name="T51" fmla="*/ 55 h 65"/>
                <a:gd name="T52" fmla="*/ 55 w 71"/>
                <a:gd name="T53" fmla="*/ 59 h 65"/>
                <a:gd name="T54" fmla="*/ 49 w 71"/>
                <a:gd name="T55" fmla="*/ 62 h 65"/>
                <a:gd name="T56" fmla="*/ 42 w 71"/>
                <a:gd name="T57" fmla="*/ 65 h 65"/>
                <a:gd name="T58" fmla="*/ 35 w 71"/>
                <a:gd name="T59" fmla="*/ 65 h 65"/>
                <a:gd name="T60" fmla="*/ 28 w 71"/>
                <a:gd name="T61" fmla="*/ 65 h 65"/>
                <a:gd name="T62" fmla="*/ 22 w 71"/>
                <a:gd name="T63" fmla="*/ 62 h 65"/>
                <a:gd name="T64" fmla="*/ 16 w 71"/>
                <a:gd name="T65" fmla="*/ 59 h 65"/>
                <a:gd name="T66" fmla="*/ 10 w 71"/>
                <a:gd name="T67" fmla="*/ 55 h 65"/>
                <a:gd name="T68" fmla="*/ 6 w 71"/>
                <a:gd name="T69" fmla="*/ 49 h 65"/>
                <a:gd name="T70" fmla="*/ 3 w 71"/>
                <a:gd name="T71" fmla="*/ 43 h 65"/>
                <a:gd name="T72" fmla="*/ 2 w 71"/>
                <a:gd name="T73" fmla="*/ 38 h 65"/>
                <a:gd name="T74" fmla="*/ 0 w 71"/>
                <a:gd name="T75" fmla="*/ 32 h 65"/>
                <a:gd name="T76" fmla="*/ 0 w 71"/>
                <a:gd name="T77" fmla="*/ 32 h 65"/>
                <a:gd name="T78" fmla="*/ 0 w 71"/>
                <a:gd name="T79" fmla="*/ 32 h 65"/>
                <a:gd name="T80" fmla="*/ 0 w 71"/>
                <a:gd name="T81" fmla="*/ 32 h 65"/>
                <a:gd name="T82" fmla="*/ 0 w 71"/>
                <a:gd name="T83" fmla="*/ 32 h 65"/>
                <a:gd name="T84" fmla="*/ 2 w 71"/>
                <a:gd name="T85" fmla="*/ 32 h 65"/>
                <a:gd name="T86" fmla="*/ 2 w 71"/>
                <a:gd name="T87" fmla="*/ 32 h 65"/>
                <a:gd name="T88" fmla="*/ 2 w 71"/>
                <a:gd name="T89" fmla="*/ 32 h 65"/>
                <a:gd name="T90" fmla="*/ 2 w 71"/>
                <a:gd name="T91" fmla="*/ 32 h 65"/>
                <a:gd name="T92" fmla="*/ 2 w 71"/>
                <a:gd name="T93" fmla="*/ 38 h 65"/>
                <a:gd name="T94" fmla="*/ 3 w 71"/>
                <a:gd name="T95" fmla="*/ 43 h 65"/>
                <a:gd name="T96" fmla="*/ 7 w 71"/>
                <a:gd name="T97" fmla="*/ 49 h 65"/>
                <a:gd name="T98" fmla="*/ 12 w 71"/>
                <a:gd name="T99" fmla="*/ 55 h 65"/>
                <a:gd name="T100" fmla="*/ 16 w 71"/>
                <a:gd name="T101" fmla="*/ 59 h 65"/>
                <a:gd name="T102" fmla="*/ 22 w 71"/>
                <a:gd name="T103" fmla="*/ 62 h 65"/>
                <a:gd name="T104" fmla="*/ 29 w 71"/>
                <a:gd name="T105" fmla="*/ 63 h 65"/>
                <a:gd name="T106" fmla="*/ 35 w 71"/>
                <a:gd name="T107" fmla="*/ 65 h 65"/>
                <a:gd name="T108" fmla="*/ 42 w 71"/>
                <a:gd name="T109" fmla="*/ 63 h 65"/>
                <a:gd name="T110" fmla="*/ 49 w 71"/>
                <a:gd name="T111" fmla="*/ 62 h 65"/>
                <a:gd name="T112" fmla="*/ 55 w 71"/>
                <a:gd name="T113" fmla="*/ 59 h 65"/>
                <a:gd name="T114" fmla="*/ 59 w 71"/>
                <a:gd name="T115" fmla="*/ 55 h 65"/>
                <a:gd name="T116" fmla="*/ 64 w 71"/>
                <a:gd name="T117" fmla="*/ 49 h 65"/>
                <a:gd name="T118" fmla="*/ 66 w 71"/>
                <a:gd name="T119" fmla="*/ 43 h 65"/>
                <a:gd name="T120" fmla="*/ 69 w 71"/>
                <a:gd name="T121" fmla="*/ 38 h 65"/>
                <a:gd name="T122" fmla="*/ 69 w 71"/>
                <a:gd name="T123" fmla="*/ 30 h 65"/>
                <a:gd name="T124" fmla="*/ 71 w 71"/>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30"/>
                  </a:moveTo>
                  <a:lnTo>
                    <a:pt x="69" y="23"/>
                  </a:lnTo>
                  <a:lnTo>
                    <a:pt x="68" y="17"/>
                  </a:lnTo>
                  <a:lnTo>
                    <a:pt x="64" y="10"/>
                  </a:lnTo>
                  <a:lnTo>
                    <a:pt x="59" y="6"/>
                  </a:lnTo>
                  <a:lnTo>
                    <a:pt x="55" y="2"/>
                  </a:lnTo>
                  <a:lnTo>
                    <a:pt x="53" y="0"/>
                  </a:lnTo>
                  <a:lnTo>
                    <a:pt x="53" y="0"/>
                  </a:lnTo>
                  <a:lnTo>
                    <a:pt x="53" y="0"/>
                  </a:lnTo>
                  <a:lnTo>
                    <a:pt x="53" y="0"/>
                  </a:lnTo>
                  <a:lnTo>
                    <a:pt x="52" y="0"/>
                  </a:lnTo>
                  <a:lnTo>
                    <a:pt x="52" y="0"/>
                  </a:lnTo>
                  <a:lnTo>
                    <a:pt x="52" y="0"/>
                  </a:lnTo>
                  <a:lnTo>
                    <a:pt x="52" y="0"/>
                  </a:lnTo>
                  <a:lnTo>
                    <a:pt x="52" y="0"/>
                  </a:lnTo>
                  <a:lnTo>
                    <a:pt x="55" y="2"/>
                  </a:lnTo>
                  <a:lnTo>
                    <a:pt x="59" y="6"/>
                  </a:lnTo>
                  <a:lnTo>
                    <a:pt x="64" y="12"/>
                  </a:lnTo>
                  <a:lnTo>
                    <a:pt x="66" y="17"/>
                  </a:lnTo>
                  <a:lnTo>
                    <a:pt x="69" y="23"/>
                  </a:lnTo>
                  <a:lnTo>
                    <a:pt x="69" y="30"/>
                  </a:lnTo>
                  <a:lnTo>
                    <a:pt x="71" y="30"/>
                  </a:lnTo>
                  <a:lnTo>
                    <a:pt x="69" y="38"/>
                  </a:lnTo>
                  <a:lnTo>
                    <a:pt x="68" y="43"/>
                  </a:lnTo>
                  <a:lnTo>
                    <a:pt x="64" y="49"/>
                  </a:lnTo>
                  <a:lnTo>
                    <a:pt x="59" y="55"/>
                  </a:lnTo>
                  <a:lnTo>
                    <a:pt x="55" y="59"/>
                  </a:lnTo>
                  <a:lnTo>
                    <a:pt x="49" y="62"/>
                  </a:lnTo>
                  <a:lnTo>
                    <a:pt x="42" y="65"/>
                  </a:lnTo>
                  <a:lnTo>
                    <a:pt x="35" y="65"/>
                  </a:lnTo>
                  <a:lnTo>
                    <a:pt x="28" y="65"/>
                  </a:lnTo>
                  <a:lnTo>
                    <a:pt x="22" y="62"/>
                  </a:lnTo>
                  <a:lnTo>
                    <a:pt x="16" y="59"/>
                  </a:lnTo>
                  <a:lnTo>
                    <a:pt x="10" y="55"/>
                  </a:lnTo>
                  <a:lnTo>
                    <a:pt x="6" y="49"/>
                  </a:lnTo>
                  <a:lnTo>
                    <a:pt x="3" y="43"/>
                  </a:lnTo>
                  <a:lnTo>
                    <a:pt x="2" y="38"/>
                  </a:lnTo>
                  <a:lnTo>
                    <a:pt x="0" y="32"/>
                  </a:lnTo>
                  <a:lnTo>
                    <a:pt x="0" y="32"/>
                  </a:lnTo>
                  <a:lnTo>
                    <a:pt x="0" y="32"/>
                  </a:lnTo>
                  <a:lnTo>
                    <a:pt x="0" y="32"/>
                  </a:lnTo>
                  <a:lnTo>
                    <a:pt x="0" y="32"/>
                  </a:lnTo>
                  <a:lnTo>
                    <a:pt x="2" y="32"/>
                  </a:lnTo>
                  <a:lnTo>
                    <a:pt x="2" y="32"/>
                  </a:lnTo>
                  <a:lnTo>
                    <a:pt x="2" y="32"/>
                  </a:lnTo>
                  <a:lnTo>
                    <a:pt x="2" y="32"/>
                  </a:lnTo>
                  <a:lnTo>
                    <a:pt x="2" y="38"/>
                  </a:lnTo>
                  <a:lnTo>
                    <a:pt x="3" y="43"/>
                  </a:lnTo>
                  <a:lnTo>
                    <a:pt x="7" y="49"/>
                  </a:lnTo>
                  <a:lnTo>
                    <a:pt x="12" y="55"/>
                  </a:lnTo>
                  <a:lnTo>
                    <a:pt x="16" y="59"/>
                  </a:lnTo>
                  <a:lnTo>
                    <a:pt x="22" y="62"/>
                  </a:lnTo>
                  <a:lnTo>
                    <a:pt x="29" y="63"/>
                  </a:lnTo>
                  <a:lnTo>
                    <a:pt x="35" y="65"/>
                  </a:lnTo>
                  <a:lnTo>
                    <a:pt x="42" y="63"/>
                  </a:lnTo>
                  <a:lnTo>
                    <a:pt x="49" y="62"/>
                  </a:lnTo>
                  <a:lnTo>
                    <a:pt x="55" y="59"/>
                  </a:lnTo>
                  <a:lnTo>
                    <a:pt x="59" y="55"/>
                  </a:lnTo>
                  <a:lnTo>
                    <a:pt x="64" y="49"/>
                  </a:lnTo>
                  <a:lnTo>
                    <a:pt x="66" y="43"/>
                  </a:lnTo>
                  <a:lnTo>
                    <a:pt x="69" y="38"/>
                  </a:lnTo>
                  <a:lnTo>
                    <a:pt x="69" y="30"/>
                  </a:lnTo>
                  <a:lnTo>
                    <a:pt x="71"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0" name="Freeform 2040"/>
            <p:cNvSpPr>
              <a:spLocks/>
            </p:cNvSpPr>
            <p:nvPr/>
          </p:nvSpPr>
          <p:spPr bwMode="auto">
            <a:xfrm>
              <a:off x="3824" y="2540"/>
              <a:ext cx="67" cy="65"/>
            </a:xfrm>
            <a:custGeom>
              <a:avLst/>
              <a:gdLst>
                <a:gd name="T0" fmla="*/ 67 w 67"/>
                <a:gd name="T1" fmla="*/ 30 h 65"/>
                <a:gd name="T2" fmla="*/ 67 w 67"/>
                <a:gd name="T3" fmla="*/ 23 h 65"/>
                <a:gd name="T4" fmla="*/ 64 w 67"/>
                <a:gd name="T5" fmla="*/ 17 h 65"/>
                <a:gd name="T6" fmla="*/ 62 w 67"/>
                <a:gd name="T7" fmla="*/ 12 h 65"/>
                <a:gd name="T8" fmla="*/ 57 w 67"/>
                <a:gd name="T9" fmla="*/ 6 h 65"/>
                <a:gd name="T10" fmla="*/ 53 w 67"/>
                <a:gd name="T11" fmla="*/ 2 h 65"/>
                <a:gd name="T12" fmla="*/ 50 w 67"/>
                <a:gd name="T13" fmla="*/ 0 h 65"/>
                <a:gd name="T14" fmla="*/ 50 w 67"/>
                <a:gd name="T15" fmla="*/ 0 h 65"/>
                <a:gd name="T16" fmla="*/ 50 w 67"/>
                <a:gd name="T17" fmla="*/ 0 h 65"/>
                <a:gd name="T18" fmla="*/ 50 w 67"/>
                <a:gd name="T19" fmla="*/ 0 h 65"/>
                <a:gd name="T20" fmla="*/ 50 w 67"/>
                <a:gd name="T21" fmla="*/ 0 h 65"/>
                <a:gd name="T22" fmla="*/ 50 w 67"/>
                <a:gd name="T23" fmla="*/ 0 h 65"/>
                <a:gd name="T24" fmla="*/ 50 w 67"/>
                <a:gd name="T25" fmla="*/ 0 h 65"/>
                <a:gd name="T26" fmla="*/ 50 w 67"/>
                <a:gd name="T27" fmla="*/ 0 h 65"/>
                <a:gd name="T28" fmla="*/ 49 w 67"/>
                <a:gd name="T29" fmla="*/ 0 h 65"/>
                <a:gd name="T30" fmla="*/ 51 w 67"/>
                <a:gd name="T31" fmla="*/ 3 h 65"/>
                <a:gd name="T32" fmla="*/ 57 w 67"/>
                <a:gd name="T33" fmla="*/ 6 h 65"/>
                <a:gd name="T34" fmla="*/ 62 w 67"/>
                <a:gd name="T35" fmla="*/ 12 h 65"/>
                <a:gd name="T36" fmla="*/ 64 w 67"/>
                <a:gd name="T37" fmla="*/ 17 h 65"/>
                <a:gd name="T38" fmla="*/ 66 w 67"/>
                <a:gd name="T39" fmla="*/ 23 h 65"/>
                <a:gd name="T40" fmla="*/ 67 w 67"/>
                <a:gd name="T41" fmla="*/ 30 h 65"/>
                <a:gd name="T42" fmla="*/ 67 w 67"/>
                <a:gd name="T43" fmla="*/ 30 h 65"/>
                <a:gd name="T44" fmla="*/ 67 w 67"/>
                <a:gd name="T45" fmla="*/ 38 h 65"/>
                <a:gd name="T46" fmla="*/ 64 w 67"/>
                <a:gd name="T47" fmla="*/ 43 h 65"/>
                <a:gd name="T48" fmla="*/ 62 w 67"/>
                <a:gd name="T49" fmla="*/ 49 h 65"/>
                <a:gd name="T50" fmla="*/ 57 w 67"/>
                <a:gd name="T51" fmla="*/ 55 h 65"/>
                <a:gd name="T52" fmla="*/ 53 w 67"/>
                <a:gd name="T53" fmla="*/ 59 h 65"/>
                <a:gd name="T54" fmla="*/ 47 w 67"/>
                <a:gd name="T55" fmla="*/ 62 h 65"/>
                <a:gd name="T56" fmla="*/ 40 w 67"/>
                <a:gd name="T57" fmla="*/ 63 h 65"/>
                <a:gd name="T58" fmla="*/ 33 w 67"/>
                <a:gd name="T59" fmla="*/ 65 h 65"/>
                <a:gd name="T60" fmla="*/ 27 w 67"/>
                <a:gd name="T61" fmla="*/ 63 h 65"/>
                <a:gd name="T62" fmla="*/ 20 w 67"/>
                <a:gd name="T63" fmla="*/ 62 h 65"/>
                <a:gd name="T64" fmla="*/ 14 w 67"/>
                <a:gd name="T65" fmla="*/ 59 h 65"/>
                <a:gd name="T66" fmla="*/ 10 w 67"/>
                <a:gd name="T67" fmla="*/ 55 h 65"/>
                <a:gd name="T68" fmla="*/ 5 w 67"/>
                <a:gd name="T69" fmla="*/ 49 h 65"/>
                <a:gd name="T70" fmla="*/ 1 w 67"/>
                <a:gd name="T71" fmla="*/ 43 h 65"/>
                <a:gd name="T72" fmla="*/ 0 w 67"/>
                <a:gd name="T73" fmla="*/ 38 h 65"/>
                <a:gd name="T74" fmla="*/ 0 w 67"/>
                <a:gd name="T75" fmla="*/ 32 h 65"/>
                <a:gd name="T76" fmla="*/ 0 w 67"/>
                <a:gd name="T77" fmla="*/ 30 h 65"/>
                <a:gd name="T78" fmla="*/ 0 w 67"/>
                <a:gd name="T79" fmla="*/ 30 h 65"/>
                <a:gd name="T80" fmla="*/ 0 w 67"/>
                <a:gd name="T81" fmla="*/ 30 h 65"/>
                <a:gd name="T82" fmla="*/ 0 w 67"/>
                <a:gd name="T83" fmla="*/ 30 h 65"/>
                <a:gd name="T84" fmla="*/ 0 w 67"/>
                <a:gd name="T85" fmla="*/ 30 h 65"/>
                <a:gd name="T86" fmla="*/ 0 w 67"/>
                <a:gd name="T87" fmla="*/ 30 h 65"/>
                <a:gd name="T88" fmla="*/ 0 w 67"/>
                <a:gd name="T89" fmla="*/ 30 h 65"/>
                <a:gd name="T90" fmla="*/ 0 w 67"/>
                <a:gd name="T91" fmla="*/ 30 h 65"/>
                <a:gd name="T92" fmla="*/ 0 w 67"/>
                <a:gd name="T93" fmla="*/ 38 h 65"/>
                <a:gd name="T94" fmla="*/ 3 w 67"/>
                <a:gd name="T95" fmla="*/ 43 h 65"/>
                <a:gd name="T96" fmla="*/ 5 w 67"/>
                <a:gd name="T97" fmla="*/ 49 h 65"/>
                <a:gd name="T98" fmla="*/ 10 w 67"/>
                <a:gd name="T99" fmla="*/ 55 h 65"/>
                <a:gd name="T100" fmla="*/ 14 w 67"/>
                <a:gd name="T101" fmla="*/ 58 h 65"/>
                <a:gd name="T102" fmla="*/ 20 w 67"/>
                <a:gd name="T103" fmla="*/ 62 h 65"/>
                <a:gd name="T104" fmla="*/ 27 w 67"/>
                <a:gd name="T105" fmla="*/ 63 h 65"/>
                <a:gd name="T106" fmla="*/ 33 w 67"/>
                <a:gd name="T107" fmla="*/ 63 h 65"/>
                <a:gd name="T108" fmla="*/ 40 w 67"/>
                <a:gd name="T109" fmla="*/ 63 h 65"/>
                <a:gd name="T110" fmla="*/ 46 w 67"/>
                <a:gd name="T111" fmla="*/ 62 h 65"/>
                <a:gd name="T112" fmla="*/ 51 w 67"/>
                <a:gd name="T113" fmla="*/ 58 h 65"/>
                <a:gd name="T114" fmla="*/ 57 w 67"/>
                <a:gd name="T115" fmla="*/ 55 h 65"/>
                <a:gd name="T116" fmla="*/ 62 w 67"/>
                <a:gd name="T117" fmla="*/ 49 h 65"/>
                <a:gd name="T118" fmla="*/ 64 w 67"/>
                <a:gd name="T119" fmla="*/ 43 h 65"/>
                <a:gd name="T120" fmla="*/ 66 w 67"/>
                <a:gd name="T121" fmla="*/ 38 h 65"/>
                <a:gd name="T122" fmla="*/ 67 w 67"/>
                <a:gd name="T123" fmla="*/ 30 h 65"/>
                <a:gd name="T124" fmla="*/ 67 w 67"/>
                <a:gd name="T12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 h="65">
                  <a:moveTo>
                    <a:pt x="67" y="30"/>
                  </a:moveTo>
                  <a:lnTo>
                    <a:pt x="67" y="23"/>
                  </a:lnTo>
                  <a:lnTo>
                    <a:pt x="64" y="17"/>
                  </a:lnTo>
                  <a:lnTo>
                    <a:pt x="62" y="12"/>
                  </a:lnTo>
                  <a:lnTo>
                    <a:pt x="57" y="6"/>
                  </a:lnTo>
                  <a:lnTo>
                    <a:pt x="53" y="2"/>
                  </a:lnTo>
                  <a:lnTo>
                    <a:pt x="50" y="0"/>
                  </a:lnTo>
                  <a:lnTo>
                    <a:pt x="50" y="0"/>
                  </a:lnTo>
                  <a:lnTo>
                    <a:pt x="50" y="0"/>
                  </a:lnTo>
                  <a:lnTo>
                    <a:pt x="50" y="0"/>
                  </a:lnTo>
                  <a:lnTo>
                    <a:pt x="50" y="0"/>
                  </a:lnTo>
                  <a:lnTo>
                    <a:pt x="50" y="0"/>
                  </a:lnTo>
                  <a:lnTo>
                    <a:pt x="50" y="0"/>
                  </a:lnTo>
                  <a:lnTo>
                    <a:pt x="50" y="0"/>
                  </a:lnTo>
                  <a:lnTo>
                    <a:pt x="49" y="0"/>
                  </a:lnTo>
                  <a:lnTo>
                    <a:pt x="51" y="3"/>
                  </a:lnTo>
                  <a:lnTo>
                    <a:pt x="57" y="6"/>
                  </a:lnTo>
                  <a:lnTo>
                    <a:pt x="62" y="12"/>
                  </a:lnTo>
                  <a:lnTo>
                    <a:pt x="64" y="17"/>
                  </a:lnTo>
                  <a:lnTo>
                    <a:pt x="66" y="23"/>
                  </a:lnTo>
                  <a:lnTo>
                    <a:pt x="67" y="30"/>
                  </a:lnTo>
                  <a:lnTo>
                    <a:pt x="67" y="30"/>
                  </a:lnTo>
                  <a:lnTo>
                    <a:pt x="67" y="38"/>
                  </a:lnTo>
                  <a:lnTo>
                    <a:pt x="64" y="43"/>
                  </a:lnTo>
                  <a:lnTo>
                    <a:pt x="62" y="49"/>
                  </a:lnTo>
                  <a:lnTo>
                    <a:pt x="57" y="55"/>
                  </a:lnTo>
                  <a:lnTo>
                    <a:pt x="53" y="59"/>
                  </a:lnTo>
                  <a:lnTo>
                    <a:pt x="47" y="62"/>
                  </a:lnTo>
                  <a:lnTo>
                    <a:pt x="40" y="63"/>
                  </a:lnTo>
                  <a:lnTo>
                    <a:pt x="33" y="65"/>
                  </a:lnTo>
                  <a:lnTo>
                    <a:pt x="27" y="63"/>
                  </a:lnTo>
                  <a:lnTo>
                    <a:pt x="20" y="62"/>
                  </a:lnTo>
                  <a:lnTo>
                    <a:pt x="14" y="59"/>
                  </a:lnTo>
                  <a:lnTo>
                    <a:pt x="10" y="55"/>
                  </a:lnTo>
                  <a:lnTo>
                    <a:pt x="5" y="49"/>
                  </a:lnTo>
                  <a:lnTo>
                    <a:pt x="1" y="43"/>
                  </a:lnTo>
                  <a:lnTo>
                    <a:pt x="0" y="38"/>
                  </a:lnTo>
                  <a:lnTo>
                    <a:pt x="0" y="32"/>
                  </a:lnTo>
                  <a:lnTo>
                    <a:pt x="0" y="30"/>
                  </a:lnTo>
                  <a:lnTo>
                    <a:pt x="0" y="30"/>
                  </a:lnTo>
                  <a:lnTo>
                    <a:pt x="0" y="30"/>
                  </a:lnTo>
                  <a:lnTo>
                    <a:pt x="0" y="30"/>
                  </a:lnTo>
                  <a:lnTo>
                    <a:pt x="0" y="30"/>
                  </a:lnTo>
                  <a:lnTo>
                    <a:pt x="0" y="30"/>
                  </a:lnTo>
                  <a:lnTo>
                    <a:pt x="0" y="30"/>
                  </a:lnTo>
                  <a:lnTo>
                    <a:pt x="0" y="30"/>
                  </a:lnTo>
                  <a:lnTo>
                    <a:pt x="0" y="38"/>
                  </a:lnTo>
                  <a:lnTo>
                    <a:pt x="3" y="43"/>
                  </a:lnTo>
                  <a:lnTo>
                    <a:pt x="5" y="49"/>
                  </a:lnTo>
                  <a:lnTo>
                    <a:pt x="10" y="55"/>
                  </a:lnTo>
                  <a:lnTo>
                    <a:pt x="14" y="58"/>
                  </a:lnTo>
                  <a:lnTo>
                    <a:pt x="20" y="62"/>
                  </a:lnTo>
                  <a:lnTo>
                    <a:pt x="27" y="63"/>
                  </a:lnTo>
                  <a:lnTo>
                    <a:pt x="33" y="63"/>
                  </a:lnTo>
                  <a:lnTo>
                    <a:pt x="40" y="63"/>
                  </a:lnTo>
                  <a:lnTo>
                    <a:pt x="46" y="62"/>
                  </a:lnTo>
                  <a:lnTo>
                    <a:pt x="51" y="58"/>
                  </a:lnTo>
                  <a:lnTo>
                    <a:pt x="57" y="55"/>
                  </a:lnTo>
                  <a:lnTo>
                    <a:pt x="62" y="49"/>
                  </a:lnTo>
                  <a:lnTo>
                    <a:pt x="64" y="43"/>
                  </a:lnTo>
                  <a:lnTo>
                    <a:pt x="66" y="38"/>
                  </a:lnTo>
                  <a:lnTo>
                    <a:pt x="67" y="30"/>
                  </a:lnTo>
                  <a:lnTo>
                    <a:pt x="67" y="30"/>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1" name="Freeform 2041"/>
            <p:cNvSpPr>
              <a:spLocks/>
            </p:cNvSpPr>
            <p:nvPr/>
          </p:nvSpPr>
          <p:spPr bwMode="auto">
            <a:xfrm>
              <a:off x="3824" y="2540"/>
              <a:ext cx="67" cy="63"/>
            </a:xfrm>
            <a:custGeom>
              <a:avLst/>
              <a:gdLst>
                <a:gd name="T0" fmla="*/ 66 w 67"/>
                <a:gd name="T1" fmla="*/ 23 h 63"/>
                <a:gd name="T2" fmla="*/ 62 w 67"/>
                <a:gd name="T3" fmla="*/ 12 h 63"/>
                <a:gd name="T4" fmla="*/ 51 w 67"/>
                <a:gd name="T5" fmla="*/ 3 h 63"/>
                <a:gd name="T6" fmla="*/ 49 w 67"/>
                <a:gd name="T7" fmla="*/ 0 h 63"/>
                <a:gd name="T8" fmla="*/ 49 w 67"/>
                <a:gd name="T9" fmla="*/ 0 h 63"/>
                <a:gd name="T10" fmla="*/ 49 w 67"/>
                <a:gd name="T11" fmla="*/ 0 h 63"/>
                <a:gd name="T12" fmla="*/ 49 w 67"/>
                <a:gd name="T13" fmla="*/ 2 h 63"/>
                <a:gd name="T14" fmla="*/ 51 w 67"/>
                <a:gd name="T15" fmla="*/ 3 h 63"/>
                <a:gd name="T16" fmla="*/ 60 w 67"/>
                <a:gd name="T17" fmla="*/ 12 h 63"/>
                <a:gd name="T18" fmla="*/ 66 w 67"/>
                <a:gd name="T19" fmla="*/ 23 h 63"/>
                <a:gd name="T20" fmla="*/ 67 w 67"/>
                <a:gd name="T21" fmla="*/ 30 h 63"/>
                <a:gd name="T22" fmla="*/ 64 w 67"/>
                <a:gd name="T23" fmla="*/ 43 h 63"/>
                <a:gd name="T24" fmla="*/ 57 w 67"/>
                <a:gd name="T25" fmla="*/ 55 h 63"/>
                <a:gd name="T26" fmla="*/ 46 w 67"/>
                <a:gd name="T27" fmla="*/ 62 h 63"/>
                <a:gd name="T28" fmla="*/ 33 w 67"/>
                <a:gd name="T29" fmla="*/ 63 h 63"/>
                <a:gd name="T30" fmla="*/ 20 w 67"/>
                <a:gd name="T31" fmla="*/ 62 h 63"/>
                <a:gd name="T32" fmla="*/ 10 w 67"/>
                <a:gd name="T33" fmla="*/ 55 h 63"/>
                <a:gd name="T34" fmla="*/ 3 w 67"/>
                <a:gd name="T35" fmla="*/ 43 h 63"/>
                <a:gd name="T36" fmla="*/ 0 w 67"/>
                <a:gd name="T37" fmla="*/ 30 h 63"/>
                <a:gd name="T38" fmla="*/ 0 w 67"/>
                <a:gd name="T39" fmla="*/ 30 h 63"/>
                <a:gd name="T40" fmla="*/ 0 w 67"/>
                <a:gd name="T41" fmla="*/ 30 h 63"/>
                <a:gd name="T42" fmla="*/ 0 w 67"/>
                <a:gd name="T43" fmla="*/ 30 h 63"/>
                <a:gd name="T44" fmla="*/ 0 w 67"/>
                <a:gd name="T45" fmla="*/ 29 h 63"/>
                <a:gd name="T46" fmla="*/ 1 w 67"/>
                <a:gd name="T47" fmla="*/ 38 h 63"/>
                <a:gd name="T48" fmla="*/ 5 w 67"/>
                <a:gd name="T49" fmla="*/ 49 h 63"/>
                <a:gd name="T50" fmla="*/ 14 w 67"/>
                <a:gd name="T51" fmla="*/ 58 h 63"/>
                <a:gd name="T52" fmla="*/ 27 w 67"/>
                <a:gd name="T53" fmla="*/ 63 h 63"/>
                <a:gd name="T54" fmla="*/ 40 w 67"/>
                <a:gd name="T55" fmla="*/ 63 h 63"/>
                <a:gd name="T56" fmla="*/ 51 w 67"/>
                <a:gd name="T57" fmla="*/ 58 h 63"/>
                <a:gd name="T58" fmla="*/ 60 w 67"/>
                <a:gd name="T59" fmla="*/ 49 h 63"/>
                <a:gd name="T60" fmla="*/ 66 w 67"/>
                <a:gd name="T61" fmla="*/ 38 h 63"/>
                <a:gd name="T62" fmla="*/ 67 w 67"/>
                <a:gd name="T6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67" y="30"/>
                  </a:moveTo>
                  <a:lnTo>
                    <a:pt x="66" y="23"/>
                  </a:lnTo>
                  <a:lnTo>
                    <a:pt x="64" y="17"/>
                  </a:lnTo>
                  <a:lnTo>
                    <a:pt x="62" y="12"/>
                  </a:lnTo>
                  <a:lnTo>
                    <a:pt x="57" y="6"/>
                  </a:lnTo>
                  <a:lnTo>
                    <a:pt x="51" y="3"/>
                  </a:lnTo>
                  <a:lnTo>
                    <a:pt x="49" y="0"/>
                  </a:lnTo>
                  <a:lnTo>
                    <a:pt x="49" y="0"/>
                  </a:lnTo>
                  <a:lnTo>
                    <a:pt x="49" y="0"/>
                  </a:lnTo>
                  <a:lnTo>
                    <a:pt x="49" y="0"/>
                  </a:lnTo>
                  <a:lnTo>
                    <a:pt x="49" y="0"/>
                  </a:lnTo>
                  <a:lnTo>
                    <a:pt x="49" y="0"/>
                  </a:lnTo>
                  <a:lnTo>
                    <a:pt x="49" y="0"/>
                  </a:lnTo>
                  <a:lnTo>
                    <a:pt x="49" y="2"/>
                  </a:lnTo>
                  <a:lnTo>
                    <a:pt x="49" y="2"/>
                  </a:lnTo>
                  <a:lnTo>
                    <a:pt x="51" y="3"/>
                  </a:lnTo>
                  <a:lnTo>
                    <a:pt x="57" y="7"/>
                  </a:lnTo>
                  <a:lnTo>
                    <a:pt x="60" y="12"/>
                  </a:lnTo>
                  <a:lnTo>
                    <a:pt x="64" y="17"/>
                  </a:lnTo>
                  <a:lnTo>
                    <a:pt x="66" y="23"/>
                  </a:lnTo>
                  <a:lnTo>
                    <a:pt x="66" y="30"/>
                  </a:lnTo>
                  <a:lnTo>
                    <a:pt x="67" y="30"/>
                  </a:lnTo>
                  <a:lnTo>
                    <a:pt x="66" y="38"/>
                  </a:lnTo>
                  <a:lnTo>
                    <a:pt x="64" y="43"/>
                  </a:lnTo>
                  <a:lnTo>
                    <a:pt x="62" y="49"/>
                  </a:lnTo>
                  <a:lnTo>
                    <a:pt x="57" y="55"/>
                  </a:lnTo>
                  <a:lnTo>
                    <a:pt x="51" y="58"/>
                  </a:lnTo>
                  <a:lnTo>
                    <a:pt x="46" y="62"/>
                  </a:lnTo>
                  <a:lnTo>
                    <a:pt x="40" y="63"/>
                  </a:lnTo>
                  <a:lnTo>
                    <a:pt x="33" y="63"/>
                  </a:lnTo>
                  <a:lnTo>
                    <a:pt x="27" y="63"/>
                  </a:lnTo>
                  <a:lnTo>
                    <a:pt x="20" y="62"/>
                  </a:lnTo>
                  <a:lnTo>
                    <a:pt x="14" y="58"/>
                  </a:lnTo>
                  <a:lnTo>
                    <a:pt x="10" y="55"/>
                  </a:lnTo>
                  <a:lnTo>
                    <a:pt x="5" y="49"/>
                  </a:lnTo>
                  <a:lnTo>
                    <a:pt x="3" y="43"/>
                  </a:lnTo>
                  <a:lnTo>
                    <a:pt x="0" y="38"/>
                  </a:lnTo>
                  <a:lnTo>
                    <a:pt x="0" y="30"/>
                  </a:lnTo>
                  <a:lnTo>
                    <a:pt x="0" y="30"/>
                  </a:lnTo>
                  <a:lnTo>
                    <a:pt x="0" y="30"/>
                  </a:lnTo>
                  <a:lnTo>
                    <a:pt x="0" y="30"/>
                  </a:lnTo>
                  <a:lnTo>
                    <a:pt x="0" y="30"/>
                  </a:lnTo>
                  <a:lnTo>
                    <a:pt x="0" y="30"/>
                  </a:lnTo>
                  <a:lnTo>
                    <a:pt x="0" y="30"/>
                  </a:lnTo>
                  <a:lnTo>
                    <a:pt x="0" y="30"/>
                  </a:lnTo>
                  <a:lnTo>
                    <a:pt x="0" y="29"/>
                  </a:lnTo>
                  <a:lnTo>
                    <a:pt x="0" y="30"/>
                  </a:lnTo>
                  <a:lnTo>
                    <a:pt x="1" y="38"/>
                  </a:lnTo>
                  <a:lnTo>
                    <a:pt x="3" y="43"/>
                  </a:lnTo>
                  <a:lnTo>
                    <a:pt x="5" y="49"/>
                  </a:lnTo>
                  <a:lnTo>
                    <a:pt x="10" y="53"/>
                  </a:lnTo>
                  <a:lnTo>
                    <a:pt x="14" y="58"/>
                  </a:lnTo>
                  <a:lnTo>
                    <a:pt x="20" y="61"/>
                  </a:lnTo>
                  <a:lnTo>
                    <a:pt x="27" y="63"/>
                  </a:lnTo>
                  <a:lnTo>
                    <a:pt x="33" y="63"/>
                  </a:lnTo>
                  <a:lnTo>
                    <a:pt x="40" y="63"/>
                  </a:lnTo>
                  <a:lnTo>
                    <a:pt x="46" y="61"/>
                  </a:lnTo>
                  <a:lnTo>
                    <a:pt x="51" y="58"/>
                  </a:lnTo>
                  <a:lnTo>
                    <a:pt x="57" y="53"/>
                  </a:lnTo>
                  <a:lnTo>
                    <a:pt x="60" y="49"/>
                  </a:lnTo>
                  <a:lnTo>
                    <a:pt x="64" y="43"/>
                  </a:lnTo>
                  <a:lnTo>
                    <a:pt x="66" y="38"/>
                  </a:lnTo>
                  <a:lnTo>
                    <a:pt x="66" y="30"/>
                  </a:lnTo>
                  <a:lnTo>
                    <a:pt x="67" y="3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2" name="Freeform 2042"/>
            <p:cNvSpPr>
              <a:spLocks/>
            </p:cNvSpPr>
            <p:nvPr/>
          </p:nvSpPr>
          <p:spPr bwMode="auto">
            <a:xfrm>
              <a:off x="3824" y="2542"/>
              <a:ext cx="66" cy="61"/>
            </a:xfrm>
            <a:custGeom>
              <a:avLst/>
              <a:gdLst>
                <a:gd name="T0" fmla="*/ 66 w 66"/>
                <a:gd name="T1" fmla="*/ 21 h 61"/>
                <a:gd name="T2" fmla="*/ 60 w 66"/>
                <a:gd name="T3" fmla="*/ 10 h 61"/>
                <a:gd name="T4" fmla="*/ 51 w 66"/>
                <a:gd name="T5" fmla="*/ 1 h 61"/>
                <a:gd name="T6" fmla="*/ 49 w 66"/>
                <a:gd name="T7" fmla="*/ 0 h 61"/>
                <a:gd name="T8" fmla="*/ 49 w 66"/>
                <a:gd name="T9" fmla="*/ 0 h 61"/>
                <a:gd name="T10" fmla="*/ 47 w 66"/>
                <a:gd name="T11" fmla="*/ 0 h 61"/>
                <a:gd name="T12" fmla="*/ 47 w 66"/>
                <a:gd name="T13" fmla="*/ 0 h 61"/>
                <a:gd name="T14" fmla="*/ 51 w 66"/>
                <a:gd name="T15" fmla="*/ 1 h 61"/>
                <a:gd name="T16" fmla="*/ 60 w 66"/>
                <a:gd name="T17" fmla="*/ 10 h 61"/>
                <a:gd name="T18" fmla="*/ 66 w 66"/>
                <a:gd name="T19" fmla="*/ 21 h 61"/>
                <a:gd name="T20" fmla="*/ 66 w 66"/>
                <a:gd name="T21" fmla="*/ 28 h 61"/>
                <a:gd name="T22" fmla="*/ 64 w 66"/>
                <a:gd name="T23" fmla="*/ 41 h 61"/>
                <a:gd name="T24" fmla="*/ 57 w 66"/>
                <a:gd name="T25" fmla="*/ 51 h 61"/>
                <a:gd name="T26" fmla="*/ 46 w 66"/>
                <a:gd name="T27" fmla="*/ 59 h 61"/>
                <a:gd name="T28" fmla="*/ 33 w 66"/>
                <a:gd name="T29" fmla="*/ 61 h 61"/>
                <a:gd name="T30" fmla="*/ 20 w 66"/>
                <a:gd name="T31" fmla="*/ 59 h 61"/>
                <a:gd name="T32" fmla="*/ 10 w 66"/>
                <a:gd name="T33" fmla="*/ 51 h 61"/>
                <a:gd name="T34" fmla="*/ 3 w 66"/>
                <a:gd name="T35" fmla="*/ 41 h 61"/>
                <a:gd name="T36" fmla="*/ 0 w 66"/>
                <a:gd name="T37" fmla="*/ 28 h 61"/>
                <a:gd name="T38" fmla="*/ 0 w 66"/>
                <a:gd name="T39" fmla="*/ 27 h 61"/>
                <a:gd name="T40" fmla="*/ 0 w 66"/>
                <a:gd name="T41" fmla="*/ 27 h 61"/>
                <a:gd name="T42" fmla="*/ 1 w 66"/>
                <a:gd name="T43" fmla="*/ 27 h 61"/>
                <a:gd name="T44" fmla="*/ 1 w 66"/>
                <a:gd name="T45" fmla="*/ 27 h 61"/>
                <a:gd name="T46" fmla="*/ 1 w 66"/>
                <a:gd name="T47" fmla="*/ 28 h 61"/>
                <a:gd name="T48" fmla="*/ 3 w 66"/>
                <a:gd name="T49" fmla="*/ 41 h 61"/>
                <a:gd name="T50" fmla="*/ 10 w 66"/>
                <a:gd name="T51" fmla="*/ 51 h 61"/>
                <a:gd name="T52" fmla="*/ 21 w 66"/>
                <a:gd name="T53" fmla="*/ 59 h 61"/>
                <a:gd name="T54" fmla="*/ 33 w 66"/>
                <a:gd name="T55" fmla="*/ 61 h 61"/>
                <a:gd name="T56" fmla="*/ 46 w 66"/>
                <a:gd name="T57" fmla="*/ 59 h 61"/>
                <a:gd name="T58" fmla="*/ 56 w 66"/>
                <a:gd name="T59" fmla="*/ 51 h 61"/>
                <a:gd name="T60" fmla="*/ 63 w 66"/>
                <a:gd name="T61" fmla="*/ 41 h 61"/>
                <a:gd name="T62" fmla="*/ 66 w 66"/>
                <a:gd name="T6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1">
                  <a:moveTo>
                    <a:pt x="66" y="28"/>
                  </a:moveTo>
                  <a:lnTo>
                    <a:pt x="66" y="21"/>
                  </a:lnTo>
                  <a:lnTo>
                    <a:pt x="64" y="15"/>
                  </a:lnTo>
                  <a:lnTo>
                    <a:pt x="60" y="10"/>
                  </a:lnTo>
                  <a:lnTo>
                    <a:pt x="57" y="5"/>
                  </a:lnTo>
                  <a:lnTo>
                    <a:pt x="51" y="1"/>
                  </a:lnTo>
                  <a:lnTo>
                    <a:pt x="49" y="0"/>
                  </a:lnTo>
                  <a:lnTo>
                    <a:pt x="49" y="0"/>
                  </a:lnTo>
                  <a:lnTo>
                    <a:pt x="49" y="0"/>
                  </a:lnTo>
                  <a:lnTo>
                    <a:pt x="49" y="0"/>
                  </a:lnTo>
                  <a:lnTo>
                    <a:pt x="49" y="0"/>
                  </a:lnTo>
                  <a:lnTo>
                    <a:pt x="47" y="0"/>
                  </a:lnTo>
                  <a:lnTo>
                    <a:pt x="47" y="0"/>
                  </a:lnTo>
                  <a:lnTo>
                    <a:pt x="47" y="0"/>
                  </a:lnTo>
                  <a:lnTo>
                    <a:pt x="47" y="0"/>
                  </a:lnTo>
                  <a:lnTo>
                    <a:pt x="51" y="1"/>
                  </a:lnTo>
                  <a:lnTo>
                    <a:pt x="56" y="5"/>
                  </a:lnTo>
                  <a:lnTo>
                    <a:pt x="60" y="10"/>
                  </a:lnTo>
                  <a:lnTo>
                    <a:pt x="63" y="15"/>
                  </a:lnTo>
                  <a:lnTo>
                    <a:pt x="66" y="21"/>
                  </a:lnTo>
                  <a:lnTo>
                    <a:pt x="66" y="28"/>
                  </a:lnTo>
                  <a:lnTo>
                    <a:pt x="66" y="28"/>
                  </a:lnTo>
                  <a:lnTo>
                    <a:pt x="66" y="36"/>
                  </a:lnTo>
                  <a:lnTo>
                    <a:pt x="64" y="41"/>
                  </a:lnTo>
                  <a:lnTo>
                    <a:pt x="60" y="47"/>
                  </a:lnTo>
                  <a:lnTo>
                    <a:pt x="57" y="51"/>
                  </a:lnTo>
                  <a:lnTo>
                    <a:pt x="51" y="56"/>
                  </a:lnTo>
                  <a:lnTo>
                    <a:pt x="46" y="59"/>
                  </a:lnTo>
                  <a:lnTo>
                    <a:pt x="40" y="61"/>
                  </a:lnTo>
                  <a:lnTo>
                    <a:pt x="33" y="61"/>
                  </a:lnTo>
                  <a:lnTo>
                    <a:pt x="27" y="61"/>
                  </a:lnTo>
                  <a:lnTo>
                    <a:pt x="20" y="59"/>
                  </a:lnTo>
                  <a:lnTo>
                    <a:pt x="14" y="56"/>
                  </a:lnTo>
                  <a:lnTo>
                    <a:pt x="10" y="51"/>
                  </a:lnTo>
                  <a:lnTo>
                    <a:pt x="5" y="47"/>
                  </a:lnTo>
                  <a:lnTo>
                    <a:pt x="3" y="41"/>
                  </a:lnTo>
                  <a:lnTo>
                    <a:pt x="1" y="36"/>
                  </a:lnTo>
                  <a:lnTo>
                    <a:pt x="0" y="28"/>
                  </a:lnTo>
                  <a:lnTo>
                    <a:pt x="0" y="27"/>
                  </a:lnTo>
                  <a:lnTo>
                    <a:pt x="0" y="27"/>
                  </a:lnTo>
                  <a:lnTo>
                    <a:pt x="0" y="27"/>
                  </a:lnTo>
                  <a:lnTo>
                    <a:pt x="0" y="27"/>
                  </a:lnTo>
                  <a:lnTo>
                    <a:pt x="1" y="27"/>
                  </a:lnTo>
                  <a:lnTo>
                    <a:pt x="1" y="27"/>
                  </a:lnTo>
                  <a:lnTo>
                    <a:pt x="1" y="27"/>
                  </a:lnTo>
                  <a:lnTo>
                    <a:pt x="1" y="27"/>
                  </a:lnTo>
                  <a:lnTo>
                    <a:pt x="1" y="27"/>
                  </a:lnTo>
                  <a:lnTo>
                    <a:pt x="1" y="28"/>
                  </a:lnTo>
                  <a:lnTo>
                    <a:pt x="1" y="36"/>
                  </a:lnTo>
                  <a:lnTo>
                    <a:pt x="3" y="41"/>
                  </a:lnTo>
                  <a:lnTo>
                    <a:pt x="7" y="47"/>
                  </a:lnTo>
                  <a:lnTo>
                    <a:pt x="10" y="51"/>
                  </a:lnTo>
                  <a:lnTo>
                    <a:pt x="16" y="56"/>
                  </a:lnTo>
                  <a:lnTo>
                    <a:pt x="21" y="59"/>
                  </a:lnTo>
                  <a:lnTo>
                    <a:pt x="27" y="60"/>
                  </a:lnTo>
                  <a:lnTo>
                    <a:pt x="33" y="61"/>
                  </a:lnTo>
                  <a:lnTo>
                    <a:pt x="40" y="60"/>
                  </a:lnTo>
                  <a:lnTo>
                    <a:pt x="46" y="59"/>
                  </a:lnTo>
                  <a:lnTo>
                    <a:pt x="51" y="56"/>
                  </a:lnTo>
                  <a:lnTo>
                    <a:pt x="56" y="51"/>
                  </a:lnTo>
                  <a:lnTo>
                    <a:pt x="60" y="47"/>
                  </a:lnTo>
                  <a:lnTo>
                    <a:pt x="63" y="41"/>
                  </a:lnTo>
                  <a:lnTo>
                    <a:pt x="66" y="36"/>
                  </a:lnTo>
                  <a:lnTo>
                    <a:pt x="66" y="28"/>
                  </a:lnTo>
                  <a:lnTo>
                    <a:pt x="66" y="2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3" name="Freeform 2043"/>
            <p:cNvSpPr>
              <a:spLocks/>
            </p:cNvSpPr>
            <p:nvPr/>
          </p:nvSpPr>
          <p:spPr bwMode="auto">
            <a:xfrm>
              <a:off x="3825" y="2542"/>
              <a:ext cx="65" cy="61"/>
            </a:xfrm>
            <a:custGeom>
              <a:avLst/>
              <a:gdLst>
                <a:gd name="T0" fmla="*/ 65 w 65"/>
                <a:gd name="T1" fmla="*/ 21 h 61"/>
                <a:gd name="T2" fmla="*/ 59 w 65"/>
                <a:gd name="T3" fmla="*/ 10 h 61"/>
                <a:gd name="T4" fmla="*/ 50 w 65"/>
                <a:gd name="T5" fmla="*/ 1 h 61"/>
                <a:gd name="T6" fmla="*/ 46 w 65"/>
                <a:gd name="T7" fmla="*/ 0 h 61"/>
                <a:gd name="T8" fmla="*/ 46 w 65"/>
                <a:gd name="T9" fmla="*/ 0 h 61"/>
                <a:gd name="T10" fmla="*/ 46 w 65"/>
                <a:gd name="T11" fmla="*/ 0 h 61"/>
                <a:gd name="T12" fmla="*/ 46 w 65"/>
                <a:gd name="T13" fmla="*/ 0 h 61"/>
                <a:gd name="T14" fmla="*/ 50 w 65"/>
                <a:gd name="T15" fmla="*/ 1 h 61"/>
                <a:gd name="T16" fmla="*/ 59 w 65"/>
                <a:gd name="T17" fmla="*/ 10 h 61"/>
                <a:gd name="T18" fmla="*/ 63 w 65"/>
                <a:gd name="T19" fmla="*/ 21 h 61"/>
                <a:gd name="T20" fmla="*/ 65 w 65"/>
                <a:gd name="T21" fmla="*/ 28 h 61"/>
                <a:gd name="T22" fmla="*/ 62 w 65"/>
                <a:gd name="T23" fmla="*/ 41 h 61"/>
                <a:gd name="T24" fmla="*/ 55 w 65"/>
                <a:gd name="T25" fmla="*/ 51 h 61"/>
                <a:gd name="T26" fmla="*/ 45 w 65"/>
                <a:gd name="T27" fmla="*/ 59 h 61"/>
                <a:gd name="T28" fmla="*/ 32 w 65"/>
                <a:gd name="T29" fmla="*/ 61 h 61"/>
                <a:gd name="T30" fmla="*/ 20 w 65"/>
                <a:gd name="T31" fmla="*/ 59 h 61"/>
                <a:gd name="T32" fmla="*/ 9 w 65"/>
                <a:gd name="T33" fmla="*/ 51 h 61"/>
                <a:gd name="T34" fmla="*/ 2 w 65"/>
                <a:gd name="T35" fmla="*/ 41 h 61"/>
                <a:gd name="T36" fmla="*/ 0 w 65"/>
                <a:gd name="T37" fmla="*/ 28 h 61"/>
                <a:gd name="T38" fmla="*/ 0 w 65"/>
                <a:gd name="T39" fmla="*/ 27 h 61"/>
                <a:gd name="T40" fmla="*/ 0 w 65"/>
                <a:gd name="T41" fmla="*/ 27 h 61"/>
                <a:gd name="T42" fmla="*/ 0 w 65"/>
                <a:gd name="T43" fmla="*/ 25 h 61"/>
                <a:gd name="T44" fmla="*/ 0 w 65"/>
                <a:gd name="T45" fmla="*/ 25 h 61"/>
                <a:gd name="T46" fmla="*/ 0 w 65"/>
                <a:gd name="T47" fmla="*/ 28 h 61"/>
                <a:gd name="T48" fmla="*/ 3 w 65"/>
                <a:gd name="T49" fmla="*/ 41 h 61"/>
                <a:gd name="T50" fmla="*/ 10 w 65"/>
                <a:gd name="T51" fmla="*/ 51 h 61"/>
                <a:gd name="T52" fmla="*/ 20 w 65"/>
                <a:gd name="T53" fmla="*/ 59 h 61"/>
                <a:gd name="T54" fmla="*/ 32 w 65"/>
                <a:gd name="T55" fmla="*/ 60 h 61"/>
                <a:gd name="T56" fmla="*/ 45 w 65"/>
                <a:gd name="T57" fmla="*/ 59 h 61"/>
                <a:gd name="T58" fmla="*/ 55 w 65"/>
                <a:gd name="T59" fmla="*/ 51 h 61"/>
                <a:gd name="T60" fmla="*/ 62 w 65"/>
                <a:gd name="T61" fmla="*/ 41 h 61"/>
                <a:gd name="T62" fmla="*/ 65 w 65"/>
                <a:gd name="T6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1">
                  <a:moveTo>
                    <a:pt x="65" y="28"/>
                  </a:moveTo>
                  <a:lnTo>
                    <a:pt x="65" y="21"/>
                  </a:lnTo>
                  <a:lnTo>
                    <a:pt x="62" y="15"/>
                  </a:lnTo>
                  <a:lnTo>
                    <a:pt x="59" y="10"/>
                  </a:lnTo>
                  <a:lnTo>
                    <a:pt x="55" y="5"/>
                  </a:lnTo>
                  <a:lnTo>
                    <a:pt x="50" y="1"/>
                  </a:lnTo>
                  <a:lnTo>
                    <a:pt x="46" y="0"/>
                  </a:lnTo>
                  <a:lnTo>
                    <a:pt x="46" y="0"/>
                  </a:lnTo>
                  <a:lnTo>
                    <a:pt x="46" y="0"/>
                  </a:lnTo>
                  <a:lnTo>
                    <a:pt x="46" y="0"/>
                  </a:lnTo>
                  <a:lnTo>
                    <a:pt x="46" y="0"/>
                  </a:lnTo>
                  <a:lnTo>
                    <a:pt x="46" y="0"/>
                  </a:lnTo>
                  <a:lnTo>
                    <a:pt x="46" y="0"/>
                  </a:lnTo>
                  <a:lnTo>
                    <a:pt x="46" y="0"/>
                  </a:lnTo>
                  <a:lnTo>
                    <a:pt x="46" y="0"/>
                  </a:lnTo>
                  <a:lnTo>
                    <a:pt x="50" y="1"/>
                  </a:lnTo>
                  <a:lnTo>
                    <a:pt x="55" y="5"/>
                  </a:lnTo>
                  <a:lnTo>
                    <a:pt x="59" y="10"/>
                  </a:lnTo>
                  <a:lnTo>
                    <a:pt x="62" y="15"/>
                  </a:lnTo>
                  <a:lnTo>
                    <a:pt x="63" y="21"/>
                  </a:lnTo>
                  <a:lnTo>
                    <a:pt x="65" y="28"/>
                  </a:lnTo>
                  <a:lnTo>
                    <a:pt x="65" y="28"/>
                  </a:lnTo>
                  <a:lnTo>
                    <a:pt x="65" y="36"/>
                  </a:lnTo>
                  <a:lnTo>
                    <a:pt x="62" y="41"/>
                  </a:lnTo>
                  <a:lnTo>
                    <a:pt x="59" y="47"/>
                  </a:lnTo>
                  <a:lnTo>
                    <a:pt x="55" y="51"/>
                  </a:lnTo>
                  <a:lnTo>
                    <a:pt x="50" y="56"/>
                  </a:lnTo>
                  <a:lnTo>
                    <a:pt x="45" y="59"/>
                  </a:lnTo>
                  <a:lnTo>
                    <a:pt x="39" y="60"/>
                  </a:lnTo>
                  <a:lnTo>
                    <a:pt x="32" y="61"/>
                  </a:lnTo>
                  <a:lnTo>
                    <a:pt x="26" y="60"/>
                  </a:lnTo>
                  <a:lnTo>
                    <a:pt x="20" y="59"/>
                  </a:lnTo>
                  <a:lnTo>
                    <a:pt x="15" y="56"/>
                  </a:lnTo>
                  <a:lnTo>
                    <a:pt x="9" y="51"/>
                  </a:lnTo>
                  <a:lnTo>
                    <a:pt x="6" y="47"/>
                  </a:lnTo>
                  <a:lnTo>
                    <a:pt x="2" y="41"/>
                  </a:lnTo>
                  <a:lnTo>
                    <a:pt x="0" y="36"/>
                  </a:lnTo>
                  <a:lnTo>
                    <a:pt x="0" y="28"/>
                  </a:lnTo>
                  <a:lnTo>
                    <a:pt x="0" y="27"/>
                  </a:lnTo>
                  <a:lnTo>
                    <a:pt x="0" y="27"/>
                  </a:lnTo>
                  <a:lnTo>
                    <a:pt x="0" y="27"/>
                  </a:lnTo>
                  <a:lnTo>
                    <a:pt x="0" y="27"/>
                  </a:lnTo>
                  <a:lnTo>
                    <a:pt x="0" y="27"/>
                  </a:lnTo>
                  <a:lnTo>
                    <a:pt x="0" y="25"/>
                  </a:lnTo>
                  <a:lnTo>
                    <a:pt x="0" y="25"/>
                  </a:lnTo>
                  <a:lnTo>
                    <a:pt x="0" y="25"/>
                  </a:lnTo>
                  <a:lnTo>
                    <a:pt x="0" y="25"/>
                  </a:lnTo>
                  <a:lnTo>
                    <a:pt x="0" y="28"/>
                  </a:lnTo>
                  <a:lnTo>
                    <a:pt x="0" y="34"/>
                  </a:lnTo>
                  <a:lnTo>
                    <a:pt x="3" y="41"/>
                  </a:lnTo>
                  <a:lnTo>
                    <a:pt x="6" y="46"/>
                  </a:lnTo>
                  <a:lnTo>
                    <a:pt x="10" y="51"/>
                  </a:lnTo>
                  <a:lnTo>
                    <a:pt x="15" y="56"/>
                  </a:lnTo>
                  <a:lnTo>
                    <a:pt x="20" y="59"/>
                  </a:lnTo>
                  <a:lnTo>
                    <a:pt x="26" y="60"/>
                  </a:lnTo>
                  <a:lnTo>
                    <a:pt x="32" y="60"/>
                  </a:lnTo>
                  <a:lnTo>
                    <a:pt x="39" y="60"/>
                  </a:lnTo>
                  <a:lnTo>
                    <a:pt x="45" y="59"/>
                  </a:lnTo>
                  <a:lnTo>
                    <a:pt x="50" y="56"/>
                  </a:lnTo>
                  <a:lnTo>
                    <a:pt x="55" y="51"/>
                  </a:lnTo>
                  <a:lnTo>
                    <a:pt x="59" y="46"/>
                  </a:lnTo>
                  <a:lnTo>
                    <a:pt x="62" y="41"/>
                  </a:lnTo>
                  <a:lnTo>
                    <a:pt x="63" y="34"/>
                  </a:lnTo>
                  <a:lnTo>
                    <a:pt x="65" y="28"/>
                  </a:lnTo>
                  <a:lnTo>
                    <a:pt x="65"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4" name="Freeform 2044"/>
            <p:cNvSpPr>
              <a:spLocks/>
            </p:cNvSpPr>
            <p:nvPr/>
          </p:nvSpPr>
          <p:spPr bwMode="auto">
            <a:xfrm>
              <a:off x="3825" y="2542"/>
              <a:ext cx="65" cy="60"/>
            </a:xfrm>
            <a:custGeom>
              <a:avLst/>
              <a:gdLst>
                <a:gd name="T0" fmla="*/ 63 w 65"/>
                <a:gd name="T1" fmla="*/ 21 h 60"/>
                <a:gd name="T2" fmla="*/ 59 w 65"/>
                <a:gd name="T3" fmla="*/ 10 h 60"/>
                <a:gd name="T4" fmla="*/ 50 w 65"/>
                <a:gd name="T5" fmla="*/ 1 h 60"/>
                <a:gd name="T6" fmla="*/ 46 w 65"/>
                <a:gd name="T7" fmla="*/ 0 h 60"/>
                <a:gd name="T8" fmla="*/ 45 w 65"/>
                <a:gd name="T9" fmla="*/ 0 h 60"/>
                <a:gd name="T10" fmla="*/ 45 w 65"/>
                <a:gd name="T11" fmla="*/ 0 h 60"/>
                <a:gd name="T12" fmla="*/ 45 w 65"/>
                <a:gd name="T13" fmla="*/ 0 h 60"/>
                <a:gd name="T14" fmla="*/ 50 w 65"/>
                <a:gd name="T15" fmla="*/ 2 h 60"/>
                <a:gd name="T16" fmla="*/ 59 w 65"/>
                <a:gd name="T17" fmla="*/ 11 h 60"/>
                <a:gd name="T18" fmla="*/ 63 w 65"/>
                <a:gd name="T19" fmla="*/ 23 h 60"/>
                <a:gd name="T20" fmla="*/ 65 w 65"/>
                <a:gd name="T21" fmla="*/ 28 h 60"/>
                <a:gd name="T22" fmla="*/ 62 w 65"/>
                <a:gd name="T23" fmla="*/ 41 h 60"/>
                <a:gd name="T24" fmla="*/ 55 w 65"/>
                <a:gd name="T25" fmla="*/ 51 h 60"/>
                <a:gd name="T26" fmla="*/ 45 w 65"/>
                <a:gd name="T27" fmla="*/ 59 h 60"/>
                <a:gd name="T28" fmla="*/ 32 w 65"/>
                <a:gd name="T29" fmla="*/ 60 h 60"/>
                <a:gd name="T30" fmla="*/ 20 w 65"/>
                <a:gd name="T31" fmla="*/ 59 h 60"/>
                <a:gd name="T32" fmla="*/ 10 w 65"/>
                <a:gd name="T33" fmla="*/ 51 h 60"/>
                <a:gd name="T34" fmla="*/ 3 w 65"/>
                <a:gd name="T35" fmla="*/ 41 h 60"/>
                <a:gd name="T36" fmla="*/ 0 w 65"/>
                <a:gd name="T37" fmla="*/ 28 h 60"/>
                <a:gd name="T38" fmla="*/ 0 w 65"/>
                <a:gd name="T39" fmla="*/ 25 h 60"/>
                <a:gd name="T40" fmla="*/ 0 w 65"/>
                <a:gd name="T41" fmla="*/ 25 h 60"/>
                <a:gd name="T42" fmla="*/ 0 w 65"/>
                <a:gd name="T43" fmla="*/ 25 h 60"/>
                <a:gd name="T44" fmla="*/ 2 w 65"/>
                <a:gd name="T45" fmla="*/ 25 h 60"/>
                <a:gd name="T46" fmla="*/ 0 w 65"/>
                <a:gd name="T47" fmla="*/ 28 h 60"/>
                <a:gd name="T48" fmla="*/ 3 w 65"/>
                <a:gd name="T49" fmla="*/ 41 h 60"/>
                <a:gd name="T50" fmla="*/ 10 w 65"/>
                <a:gd name="T51" fmla="*/ 51 h 60"/>
                <a:gd name="T52" fmla="*/ 20 w 65"/>
                <a:gd name="T53" fmla="*/ 57 h 60"/>
                <a:gd name="T54" fmla="*/ 32 w 65"/>
                <a:gd name="T55" fmla="*/ 60 h 60"/>
                <a:gd name="T56" fmla="*/ 45 w 65"/>
                <a:gd name="T57" fmla="*/ 57 h 60"/>
                <a:gd name="T58" fmla="*/ 55 w 65"/>
                <a:gd name="T59" fmla="*/ 51 h 60"/>
                <a:gd name="T60" fmla="*/ 62 w 65"/>
                <a:gd name="T61" fmla="*/ 41 h 60"/>
                <a:gd name="T62" fmla="*/ 63 w 65"/>
                <a:gd name="T63"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0">
                  <a:moveTo>
                    <a:pt x="65" y="28"/>
                  </a:moveTo>
                  <a:lnTo>
                    <a:pt x="63" y="21"/>
                  </a:lnTo>
                  <a:lnTo>
                    <a:pt x="62" y="15"/>
                  </a:lnTo>
                  <a:lnTo>
                    <a:pt x="59" y="10"/>
                  </a:lnTo>
                  <a:lnTo>
                    <a:pt x="55" y="5"/>
                  </a:lnTo>
                  <a:lnTo>
                    <a:pt x="50" y="1"/>
                  </a:lnTo>
                  <a:lnTo>
                    <a:pt x="46" y="0"/>
                  </a:lnTo>
                  <a:lnTo>
                    <a:pt x="46" y="0"/>
                  </a:lnTo>
                  <a:lnTo>
                    <a:pt x="45" y="0"/>
                  </a:lnTo>
                  <a:lnTo>
                    <a:pt x="45" y="0"/>
                  </a:lnTo>
                  <a:lnTo>
                    <a:pt x="45" y="0"/>
                  </a:lnTo>
                  <a:lnTo>
                    <a:pt x="45" y="0"/>
                  </a:lnTo>
                  <a:lnTo>
                    <a:pt x="45" y="0"/>
                  </a:lnTo>
                  <a:lnTo>
                    <a:pt x="45" y="0"/>
                  </a:lnTo>
                  <a:lnTo>
                    <a:pt x="45" y="0"/>
                  </a:lnTo>
                  <a:lnTo>
                    <a:pt x="50" y="2"/>
                  </a:lnTo>
                  <a:lnTo>
                    <a:pt x="55" y="5"/>
                  </a:lnTo>
                  <a:lnTo>
                    <a:pt x="59" y="11"/>
                  </a:lnTo>
                  <a:lnTo>
                    <a:pt x="62" y="15"/>
                  </a:lnTo>
                  <a:lnTo>
                    <a:pt x="63" y="23"/>
                  </a:lnTo>
                  <a:lnTo>
                    <a:pt x="63" y="28"/>
                  </a:lnTo>
                  <a:lnTo>
                    <a:pt x="65" y="28"/>
                  </a:lnTo>
                  <a:lnTo>
                    <a:pt x="63" y="34"/>
                  </a:lnTo>
                  <a:lnTo>
                    <a:pt x="62" y="41"/>
                  </a:lnTo>
                  <a:lnTo>
                    <a:pt x="59" y="46"/>
                  </a:lnTo>
                  <a:lnTo>
                    <a:pt x="55" y="51"/>
                  </a:lnTo>
                  <a:lnTo>
                    <a:pt x="50" y="56"/>
                  </a:lnTo>
                  <a:lnTo>
                    <a:pt x="45" y="59"/>
                  </a:lnTo>
                  <a:lnTo>
                    <a:pt x="39" y="60"/>
                  </a:lnTo>
                  <a:lnTo>
                    <a:pt x="32" y="60"/>
                  </a:lnTo>
                  <a:lnTo>
                    <a:pt x="26" y="60"/>
                  </a:lnTo>
                  <a:lnTo>
                    <a:pt x="20" y="59"/>
                  </a:lnTo>
                  <a:lnTo>
                    <a:pt x="15" y="56"/>
                  </a:lnTo>
                  <a:lnTo>
                    <a:pt x="10" y="51"/>
                  </a:lnTo>
                  <a:lnTo>
                    <a:pt x="6" y="46"/>
                  </a:lnTo>
                  <a:lnTo>
                    <a:pt x="3" y="41"/>
                  </a:lnTo>
                  <a:lnTo>
                    <a:pt x="0" y="34"/>
                  </a:lnTo>
                  <a:lnTo>
                    <a:pt x="0" y="28"/>
                  </a:lnTo>
                  <a:lnTo>
                    <a:pt x="0" y="25"/>
                  </a:lnTo>
                  <a:lnTo>
                    <a:pt x="0" y="25"/>
                  </a:lnTo>
                  <a:lnTo>
                    <a:pt x="0" y="25"/>
                  </a:lnTo>
                  <a:lnTo>
                    <a:pt x="0" y="25"/>
                  </a:lnTo>
                  <a:lnTo>
                    <a:pt x="0" y="25"/>
                  </a:lnTo>
                  <a:lnTo>
                    <a:pt x="0" y="25"/>
                  </a:lnTo>
                  <a:lnTo>
                    <a:pt x="0" y="25"/>
                  </a:lnTo>
                  <a:lnTo>
                    <a:pt x="2" y="25"/>
                  </a:lnTo>
                  <a:lnTo>
                    <a:pt x="2" y="25"/>
                  </a:lnTo>
                  <a:lnTo>
                    <a:pt x="0" y="28"/>
                  </a:lnTo>
                  <a:lnTo>
                    <a:pt x="2" y="34"/>
                  </a:lnTo>
                  <a:lnTo>
                    <a:pt x="3" y="41"/>
                  </a:lnTo>
                  <a:lnTo>
                    <a:pt x="6" y="46"/>
                  </a:lnTo>
                  <a:lnTo>
                    <a:pt x="10" y="51"/>
                  </a:lnTo>
                  <a:lnTo>
                    <a:pt x="15" y="54"/>
                  </a:lnTo>
                  <a:lnTo>
                    <a:pt x="20" y="57"/>
                  </a:lnTo>
                  <a:lnTo>
                    <a:pt x="26" y="60"/>
                  </a:lnTo>
                  <a:lnTo>
                    <a:pt x="32" y="60"/>
                  </a:lnTo>
                  <a:lnTo>
                    <a:pt x="39" y="60"/>
                  </a:lnTo>
                  <a:lnTo>
                    <a:pt x="45" y="57"/>
                  </a:lnTo>
                  <a:lnTo>
                    <a:pt x="50" y="54"/>
                  </a:lnTo>
                  <a:lnTo>
                    <a:pt x="55" y="51"/>
                  </a:lnTo>
                  <a:lnTo>
                    <a:pt x="59" y="46"/>
                  </a:lnTo>
                  <a:lnTo>
                    <a:pt x="62" y="41"/>
                  </a:lnTo>
                  <a:lnTo>
                    <a:pt x="63" y="34"/>
                  </a:lnTo>
                  <a:lnTo>
                    <a:pt x="63" y="28"/>
                  </a:lnTo>
                  <a:lnTo>
                    <a:pt x="65"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5" name="Freeform 2045"/>
            <p:cNvSpPr>
              <a:spLocks/>
            </p:cNvSpPr>
            <p:nvPr/>
          </p:nvSpPr>
          <p:spPr bwMode="auto">
            <a:xfrm>
              <a:off x="3825" y="2542"/>
              <a:ext cx="63" cy="60"/>
            </a:xfrm>
            <a:custGeom>
              <a:avLst/>
              <a:gdLst>
                <a:gd name="T0" fmla="*/ 63 w 63"/>
                <a:gd name="T1" fmla="*/ 23 h 60"/>
                <a:gd name="T2" fmla="*/ 59 w 63"/>
                <a:gd name="T3" fmla="*/ 11 h 60"/>
                <a:gd name="T4" fmla="*/ 50 w 63"/>
                <a:gd name="T5" fmla="*/ 2 h 60"/>
                <a:gd name="T6" fmla="*/ 45 w 63"/>
                <a:gd name="T7" fmla="*/ 0 h 60"/>
                <a:gd name="T8" fmla="*/ 45 w 63"/>
                <a:gd name="T9" fmla="*/ 0 h 60"/>
                <a:gd name="T10" fmla="*/ 43 w 63"/>
                <a:gd name="T11" fmla="*/ 0 h 60"/>
                <a:gd name="T12" fmla="*/ 43 w 63"/>
                <a:gd name="T13" fmla="*/ 0 h 60"/>
                <a:gd name="T14" fmla="*/ 45 w 63"/>
                <a:gd name="T15" fmla="*/ 0 h 60"/>
                <a:gd name="T16" fmla="*/ 55 w 63"/>
                <a:gd name="T17" fmla="*/ 7 h 60"/>
                <a:gd name="T18" fmla="*/ 61 w 63"/>
                <a:gd name="T19" fmla="*/ 17 h 60"/>
                <a:gd name="T20" fmla="*/ 63 w 63"/>
                <a:gd name="T21" fmla="*/ 28 h 60"/>
                <a:gd name="T22" fmla="*/ 63 w 63"/>
                <a:gd name="T23" fmla="*/ 34 h 60"/>
                <a:gd name="T24" fmla="*/ 59 w 63"/>
                <a:gd name="T25" fmla="*/ 46 h 60"/>
                <a:gd name="T26" fmla="*/ 50 w 63"/>
                <a:gd name="T27" fmla="*/ 54 h 60"/>
                <a:gd name="T28" fmla="*/ 39 w 63"/>
                <a:gd name="T29" fmla="*/ 60 h 60"/>
                <a:gd name="T30" fmla="*/ 26 w 63"/>
                <a:gd name="T31" fmla="*/ 60 h 60"/>
                <a:gd name="T32" fmla="*/ 15 w 63"/>
                <a:gd name="T33" fmla="*/ 54 h 60"/>
                <a:gd name="T34" fmla="*/ 6 w 63"/>
                <a:gd name="T35" fmla="*/ 46 h 60"/>
                <a:gd name="T36" fmla="*/ 2 w 63"/>
                <a:gd name="T37" fmla="*/ 34 h 60"/>
                <a:gd name="T38" fmla="*/ 2 w 63"/>
                <a:gd name="T39" fmla="*/ 25 h 60"/>
                <a:gd name="T40" fmla="*/ 2 w 63"/>
                <a:gd name="T41" fmla="*/ 25 h 60"/>
                <a:gd name="T42" fmla="*/ 2 w 63"/>
                <a:gd name="T43" fmla="*/ 24 h 60"/>
                <a:gd name="T44" fmla="*/ 2 w 63"/>
                <a:gd name="T45" fmla="*/ 24 h 60"/>
                <a:gd name="T46" fmla="*/ 2 w 63"/>
                <a:gd name="T47" fmla="*/ 24 h 60"/>
                <a:gd name="T48" fmla="*/ 2 w 63"/>
                <a:gd name="T49" fmla="*/ 34 h 60"/>
                <a:gd name="T50" fmla="*/ 6 w 63"/>
                <a:gd name="T51" fmla="*/ 46 h 60"/>
                <a:gd name="T52" fmla="*/ 15 w 63"/>
                <a:gd name="T53" fmla="*/ 54 h 60"/>
                <a:gd name="T54" fmla="*/ 26 w 63"/>
                <a:gd name="T55" fmla="*/ 59 h 60"/>
                <a:gd name="T56" fmla="*/ 39 w 63"/>
                <a:gd name="T57" fmla="*/ 59 h 60"/>
                <a:gd name="T58" fmla="*/ 49 w 63"/>
                <a:gd name="T59" fmla="*/ 54 h 60"/>
                <a:gd name="T60" fmla="*/ 58 w 63"/>
                <a:gd name="T61" fmla="*/ 46 h 60"/>
                <a:gd name="T62" fmla="*/ 63 w 63"/>
                <a:gd name="T63" fmla="*/ 34 h 60"/>
                <a:gd name="T64" fmla="*/ 63 w 63"/>
                <a:gd name="T65"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0">
                  <a:moveTo>
                    <a:pt x="63" y="28"/>
                  </a:moveTo>
                  <a:lnTo>
                    <a:pt x="63" y="23"/>
                  </a:lnTo>
                  <a:lnTo>
                    <a:pt x="62" y="15"/>
                  </a:lnTo>
                  <a:lnTo>
                    <a:pt x="59" y="11"/>
                  </a:lnTo>
                  <a:lnTo>
                    <a:pt x="55" y="5"/>
                  </a:lnTo>
                  <a:lnTo>
                    <a:pt x="50" y="2"/>
                  </a:lnTo>
                  <a:lnTo>
                    <a:pt x="45" y="0"/>
                  </a:lnTo>
                  <a:lnTo>
                    <a:pt x="45" y="0"/>
                  </a:lnTo>
                  <a:lnTo>
                    <a:pt x="45" y="0"/>
                  </a:lnTo>
                  <a:lnTo>
                    <a:pt x="45" y="0"/>
                  </a:lnTo>
                  <a:lnTo>
                    <a:pt x="45" y="0"/>
                  </a:lnTo>
                  <a:lnTo>
                    <a:pt x="43" y="0"/>
                  </a:lnTo>
                  <a:lnTo>
                    <a:pt x="43" y="0"/>
                  </a:lnTo>
                  <a:lnTo>
                    <a:pt x="43" y="0"/>
                  </a:lnTo>
                  <a:lnTo>
                    <a:pt x="43" y="0"/>
                  </a:lnTo>
                  <a:lnTo>
                    <a:pt x="45" y="0"/>
                  </a:lnTo>
                  <a:lnTo>
                    <a:pt x="49" y="2"/>
                  </a:lnTo>
                  <a:lnTo>
                    <a:pt x="55" y="7"/>
                  </a:lnTo>
                  <a:lnTo>
                    <a:pt x="58" y="11"/>
                  </a:lnTo>
                  <a:lnTo>
                    <a:pt x="61" y="17"/>
                  </a:lnTo>
                  <a:lnTo>
                    <a:pt x="63" y="23"/>
                  </a:lnTo>
                  <a:lnTo>
                    <a:pt x="63" y="28"/>
                  </a:lnTo>
                  <a:lnTo>
                    <a:pt x="63" y="28"/>
                  </a:lnTo>
                  <a:lnTo>
                    <a:pt x="63" y="34"/>
                  </a:lnTo>
                  <a:lnTo>
                    <a:pt x="62" y="41"/>
                  </a:lnTo>
                  <a:lnTo>
                    <a:pt x="59" y="46"/>
                  </a:lnTo>
                  <a:lnTo>
                    <a:pt x="55" y="51"/>
                  </a:lnTo>
                  <a:lnTo>
                    <a:pt x="50" y="54"/>
                  </a:lnTo>
                  <a:lnTo>
                    <a:pt x="45" y="57"/>
                  </a:lnTo>
                  <a:lnTo>
                    <a:pt x="39" y="60"/>
                  </a:lnTo>
                  <a:lnTo>
                    <a:pt x="32" y="60"/>
                  </a:lnTo>
                  <a:lnTo>
                    <a:pt x="26" y="60"/>
                  </a:lnTo>
                  <a:lnTo>
                    <a:pt x="20" y="57"/>
                  </a:lnTo>
                  <a:lnTo>
                    <a:pt x="15" y="54"/>
                  </a:lnTo>
                  <a:lnTo>
                    <a:pt x="10" y="51"/>
                  </a:lnTo>
                  <a:lnTo>
                    <a:pt x="6" y="46"/>
                  </a:lnTo>
                  <a:lnTo>
                    <a:pt x="3" y="41"/>
                  </a:lnTo>
                  <a:lnTo>
                    <a:pt x="2" y="34"/>
                  </a:lnTo>
                  <a:lnTo>
                    <a:pt x="0" y="28"/>
                  </a:lnTo>
                  <a:lnTo>
                    <a:pt x="2" y="25"/>
                  </a:lnTo>
                  <a:lnTo>
                    <a:pt x="2" y="25"/>
                  </a:lnTo>
                  <a:lnTo>
                    <a:pt x="2" y="25"/>
                  </a:lnTo>
                  <a:lnTo>
                    <a:pt x="2" y="24"/>
                  </a:lnTo>
                  <a:lnTo>
                    <a:pt x="2" y="24"/>
                  </a:lnTo>
                  <a:lnTo>
                    <a:pt x="2" y="24"/>
                  </a:lnTo>
                  <a:lnTo>
                    <a:pt x="2" y="24"/>
                  </a:lnTo>
                  <a:lnTo>
                    <a:pt x="2" y="24"/>
                  </a:lnTo>
                  <a:lnTo>
                    <a:pt x="2" y="24"/>
                  </a:lnTo>
                  <a:lnTo>
                    <a:pt x="2" y="28"/>
                  </a:lnTo>
                  <a:lnTo>
                    <a:pt x="2" y="34"/>
                  </a:lnTo>
                  <a:lnTo>
                    <a:pt x="3" y="40"/>
                  </a:lnTo>
                  <a:lnTo>
                    <a:pt x="6" y="46"/>
                  </a:lnTo>
                  <a:lnTo>
                    <a:pt x="10" y="50"/>
                  </a:lnTo>
                  <a:lnTo>
                    <a:pt x="15" y="54"/>
                  </a:lnTo>
                  <a:lnTo>
                    <a:pt x="20" y="57"/>
                  </a:lnTo>
                  <a:lnTo>
                    <a:pt x="26" y="59"/>
                  </a:lnTo>
                  <a:lnTo>
                    <a:pt x="32" y="60"/>
                  </a:lnTo>
                  <a:lnTo>
                    <a:pt x="39" y="59"/>
                  </a:lnTo>
                  <a:lnTo>
                    <a:pt x="45" y="57"/>
                  </a:lnTo>
                  <a:lnTo>
                    <a:pt x="49" y="54"/>
                  </a:lnTo>
                  <a:lnTo>
                    <a:pt x="55" y="50"/>
                  </a:lnTo>
                  <a:lnTo>
                    <a:pt x="58" y="46"/>
                  </a:lnTo>
                  <a:lnTo>
                    <a:pt x="61" y="40"/>
                  </a:lnTo>
                  <a:lnTo>
                    <a:pt x="63" y="34"/>
                  </a:lnTo>
                  <a:lnTo>
                    <a:pt x="63" y="28"/>
                  </a:lnTo>
                  <a:lnTo>
                    <a:pt x="63" y="28"/>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6" name="Freeform 2046"/>
            <p:cNvSpPr>
              <a:spLocks/>
            </p:cNvSpPr>
            <p:nvPr/>
          </p:nvSpPr>
          <p:spPr bwMode="auto">
            <a:xfrm>
              <a:off x="3827" y="2542"/>
              <a:ext cx="61" cy="60"/>
            </a:xfrm>
            <a:custGeom>
              <a:avLst/>
              <a:gdLst>
                <a:gd name="T0" fmla="*/ 61 w 61"/>
                <a:gd name="T1" fmla="*/ 23 h 60"/>
                <a:gd name="T2" fmla="*/ 56 w 61"/>
                <a:gd name="T3" fmla="*/ 11 h 60"/>
                <a:gd name="T4" fmla="*/ 47 w 61"/>
                <a:gd name="T5" fmla="*/ 2 h 60"/>
                <a:gd name="T6" fmla="*/ 41 w 61"/>
                <a:gd name="T7" fmla="*/ 0 h 60"/>
                <a:gd name="T8" fmla="*/ 41 w 61"/>
                <a:gd name="T9" fmla="*/ 0 h 60"/>
                <a:gd name="T10" fmla="*/ 41 w 61"/>
                <a:gd name="T11" fmla="*/ 0 h 60"/>
                <a:gd name="T12" fmla="*/ 41 w 61"/>
                <a:gd name="T13" fmla="*/ 0 h 60"/>
                <a:gd name="T14" fmla="*/ 40 w 61"/>
                <a:gd name="T15" fmla="*/ 0 h 60"/>
                <a:gd name="T16" fmla="*/ 47 w 61"/>
                <a:gd name="T17" fmla="*/ 2 h 60"/>
                <a:gd name="T18" fmla="*/ 56 w 61"/>
                <a:gd name="T19" fmla="*/ 11 h 60"/>
                <a:gd name="T20" fmla="*/ 60 w 61"/>
                <a:gd name="T21" fmla="*/ 23 h 60"/>
                <a:gd name="T22" fmla="*/ 61 w 61"/>
                <a:gd name="T23" fmla="*/ 28 h 60"/>
                <a:gd name="T24" fmla="*/ 59 w 61"/>
                <a:gd name="T25" fmla="*/ 40 h 60"/>
                <a:gd name="T26" fmla="*/ 53 w 61"/>
                <a:gd name="T27" fmla="*/ 50 h 60"/>
                <a:gd name="T28" fmla="*/ 43 w 61"/>
                <a:gd name="T29" fmla="*/ 57 h 60"/>
                <a:gd name="T30" fmla="*/ 30 w 61"/>
                <a:gd name="T31" fmla="*/ 60 h 60"/>
                <a:gd name="T32" fmla="*/ 18 w 61"/>
                <a:gd name="T33" fmla="*/ 57 h 60"/>
                <a:gd name="T34" fmla="*/ 8 w 61"/>
                <a:gd name="T35" fmla="*/ 50 h 60"/>
                <a:gd name="T36" fmla="*/ 1 w 61"/>
                <a:gd name="T37" fmla="*/ 40 h 60"/>
                <a:gd name="T38" fmla="*/ 0 w 61"/>
                <a:gd name="T39" fmla="*/ 28 h 60"/>
                <a:gd name="T40" fmla="*/ 0 w 61"/>
                <a:gd name="T41" fmla="*/ 24 h 60"/>
                <a:gd name="T42" fmla="*/ 0 w 61"/>
                <a:gd name="T43" fmla="*/ 24 h 60"/>
                <a:gd name="T44" fmla="*/ 0 w 61"/>
                <a:gd name="T45" fmla="*/ 24 h 60"/>
                <a:gd name="T46" fmla="*/ 0 w 61"/>
                <a:gd name="T47" fmla="*/ 24 h 60"/>
                <a:gd name="T48" fmla="*/ 0 w 61"/>
                <a:gd name="T49" fmla="*/ 28 h 60"/>
                <a:gd name="T50" fmla="*/ 2 w 61"/>
                <a:gd name="T51" fmla="*/ 40 h 60"/>
                <a:gd name="T52" fmla="*/ 8 w 61"/>
                <a:gd name="T53" fmla="*/ 50 h 60"/>
                <a:gd name="T54" fmla="*/ 18 w 61"/>
                <a:gd name="T55" fmla="*/ 57 h 60"/>
                <a:gd name="T56" fmla="*/ 30 w 61"/>
                <a:gd name="T57" fmla="*/ 59 h 60"/>
                <a:gd name="T58" fmla="*/ 43 w 61"/>
                <a:gd name="T59" fmla="*/ 57 h 60"/>
                <a:gd name="T60" fmla="*/ 51 w 61"/>
                <a:gd name="T61" fmla="*/ 50 h 60"/>
                <a:gd name="T62" fmla="*/ 59 w 61"/>
                <a:gd name="T63" fmla="*/ 40 h 60"/>
                <a:gd name="T64" fmla="*/ 61 w 61"/>
                <a:gd name="T65"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60">
                  <a:moveTo>
                    <a:pt x="61" y="28"/>
                  </a:moveTo>
                  <a:lnTo>
                    <a:pt x="61" y="23"/>
                  </a:lnTo>
                  <a:lnTo>
                    <a:pt x="59" y="17"/>
                  </a:lnTo>
                  <a:lnTo>
                    <a:pt x="56" y="11"/>
                  </a:lnTo>
                  <a:lnTo>
                    <a:pt x="53" y="7"/>
                  </a:lnTo>
                  <a:lnTo>
                    <a:pt x="47" y="2"/>
                  </a:lnTo>
                  <a:lnTo>
                    <a:pt x="43" y="0"/>
                  </a:lnTo>
                  <a:lnTo>
                    <a:pt x="41" y="0"/>
                  </a:lnTo>
                  <a:lnTo>
                    <a:pt x="41" y="0"/>
                  </a:lnTo>
                  <a:lnTo>
                    <a:pt x="41" y="0"/>
                  </a:lnTo>
                  <a:lnTo>
                    <a:pt x="41" y="0"/>
                  </a:lnTo>
                  <a:lnTo>
                    <a:pt x="41" y="0"/>
                  </a:lnTo>
                  <a:lnTo>
                    <a:pt x="41" y="0"/>
                  </a:lnTo>
                  <a:lnTo>
                    <a:pt x="41" y="0"/>
                  </a:lnTo>
                  <a:lnTo>
                    <a:pt x="40" y="0"/>
                  </a:lnTo>
                  <a:lnTo>
                    <a:pt x="40" y="0"/>
                  </a:lnTo>
                  <a:lnTo>
                    <a:pt x="43" y="0"/>
                  </a:lnTo>
                  <a:lnTo>
                    <a:pt x="47" y="2"/>
                  </a:lnTo>
                  <a:lnTo>
                    <a:pt x="51" y="7"/>
                  </a:lnTo>
                  <a:lnTo>
                    <a:pt x="56" y="11"/>
                  </a:lnTo>
                  <a:lnTo>
                    <a:pt x="59" y="17"/>
                  </a:lnTo>
                  <a:lnTo>
                    <a:pt x="60" y="23"/>
                  </a:lnTo>
                  <a:lnTo>
                    <a:pt x="61" y="28"/>
                  </a:lnTo>
                  <a:lnTo>
                    <a:pt x="61" y="28"/>
                  </a:lnTo>
                  <a:lnTo>
                    <a:pt x="61" y="34"/>
                  </a:lnTo>
                  <a:lnTo>
                    <a:pt x="59" y="40"/>
                  </a:lnTo>
                  <a:lnTo>
                    <a:pt x="56" y="46"/>
                  </a:lnTo>
                  <a:lnTo>
                    <a:pt x="53" y="50"/>
                  </a:lnTo>
                  <a:lnTo>
                    <a:pt x="47" y="54"/>
                  </a:lnTo>
                  <a:lnTo>
                    <a:pt x="43" y="57"/>
                  </a:lnTo>
                  <a:lnTo>
                    <a:pt x="37" y="59"/>
                  </a:lnTo>
                  <a:lnTo>
                    <a:pt x="30" y="60"/>
                  </a:lnTo>
                  <a:lnTo>
                    <a:pt x="24" y="59"/>
                  </a:lnTo>
                  <a:lnTo>
                    <a:pt x="18" y="57"/>
                  </a:lnTo>
                  <a:lnTo>
                    <a:pt x="13" y="54"/>
                  </a:lnTo>
                  <a:lnTo>
                    <a:pt x="8" y="50"/>
                  </a:lnTo>
                  <a:lnTo>
                    <a:pt x="4" y="46"/>
                  </a:lnTo>
                  <a:lnTo>
                    <a:pt x="1" y="40"/>
                  </a:lnTo>
                  <a:lnTo>
                    <a:pt x="0" y="34"/>
                  </a:lnTo>
                  <a:lnTo>
                    <a:pt x="0" y="28"/>
                  </a:lnTo>
                  <a:lnTo>
                    <a:pt x="0" y="24"/>
                  </a:lnTo>
                  <a:lnTo>
                    <a:pt x="0" y="24"/>
                  </a:lnTo>
                  <a:lnTo>
                    <a:pt x="0" y="24"/>
                  </a:lnTo>
                  <a:lnTo>
                    <a:pt x="0" y="24"/>
                  </a:lnTo>
                  <a:lnTo>
                    <a:pt x="0" y="24"/>
                  </a:lnTo>
                  <a:lnTo>
                    <a:pt x="0" y="24"/>
                  </a:lnTo>
                  <a:lnTo>
                    <a:pt x="0" y="24"/>
                  </a:lnTo>
                  <a:lnTo>
                    <a:pt x="0" y="24"/>
                  </a:lnTo>
                  <a:lnTo>
                    <a:pt x="0" y="24"/>
                  </a:lnTo>
                  <a:lnTo>
                    <a:pt x="0" y="28"/>
                  </a:lnTo>
                  <a:lnTo>
                    <a:pt x="0" y="34"/>
                  </a:lnTo>
                  <a:lnTo>
                    <a:pt x="2" y="40"/>
                  </a:lnTo>
                  <a:lnTo>
                    <a:pt x="5" y="46"/>
                  </a:lnTo>
                  <a:lnTo>
                    <a:pt x="8" y="50"/>
                  </a:lnTo>
                  <a:lnTo>
                    <a:pt x="13" y="54"/>
                  </a:lnTo>
                  <a:lnTo>
                    <a:pt x="18" y="57"/>
                  </a:lnTo>
                  <a:lnTo>
                    <a:pt x="24" y="59"/>
                  </a:lnTo>
                  <a:lnTo>
                    <a:pt x="30" y="59"/>
                  </a:lnTo>
                  <a:lnTo>
                    <a:pt x="37" y="59"/>
                  </a:lnTo>
                  <a:lnTo>
                    <a:pt x="43" y="57"/>
                  </a:lnTo>
                  <a:lnTo>
                    <a:pt x="47" y="54"/>
                  </a:lnTo>
                  <a:lnTo>
                    <a:pt x="51" y="50"/>
                  </a:lnTo>
                  <a:lnTo>
                    <a:pt x="56" y="46"/>
                  </a:lnTo>
                  <a:lnTo>
                    <a:pt x="59" y="40"/>
                  </a:lnTo>
                  <a:lnTo>
                    <a:pt x="60" y="34"/>
                  </a:lnTo>
                  <a:lnTo>
                    <a:pt x="61" y="28"/>
                  </a:lnTo>
                  <a:lnTo>
                    <a:pt x="61" y="28"/>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7" name="Freeform 2047"/>
            <p:cNvSpPr>
              <a:spLocks/>
            </p:cNvSpPr>
            <p:nvPr/>
          </p:nvSpPr>
          <p:spPr bwMode="auto">
            <a:xfrm>
              <a:off x="3827" y="2542"/>
              <a:ext cx="61" cy="59"/>
            </a:xfrm>
            <a:custGeom>
              <a:avLst/>
              <a:gdLst>
                <a:gd name="T0" fmla="*/ 60 w 61"/>
                <a:gd name="T1" fmla="*/ 23 h 59"/>
                <a:gd name="T2" fmla="*/ 56 w 61"/>
                <a:gd name="T3" fmla="*/ 11 h 59"/>
                <a:gd name="T4" fmla="*/ 47 w 61"/>
                <a:gd name="T5" fmla="*/ 2 h 59"/>
                <a:gd name="T6" fmla="*/ 40 w 61"/>
                <a:gd name="T7" fmla="*/ 0 h 59"/>
                <a:gd name="T8" fmla="*/ 40 w 61"/>
                <a:gd name="T9" fmla="*/ 0 h 59"/>
                <a:gd name="T10" fmla="*/ 40 w 61"/>
                <a:gd name="T11" fmla="*/ 0 h 59"/>
                <a:gd name="T12" fmla="*/ 40 w 61"/>
                <a:gd name="T13" fmla="*/ 0 h 59"/>
                <a:gd name="T14" fmla="*/ 40 w 61"/>
                <a:gd name="T15" fmla="*/ 0 h 59"/>
                <a:gd name="T16" fmla="*/ 47 w 61"/>
                <a:gd name="T17" fmla="*/ 4 h 59"/>
                <a:gd name="T18" fmla="*/ 56 w 61"/>
                <a:gd name="T19" fmla="*/ 11 h 59"/>
                <a:gd name="T20" fmla="*/ 60 w 61"/>
                <a:gd name="T21" fmla="*/ 23 h 59"/>
                <a:gd name="T22" fmla="*/ 61 w 61"/>
                <a:gd name="T23" fmla="*/ 28 h 59"/>
                <a:gd name="T24" fmla="*/ 59 w 61"/>
                <a:gd name="T25" fmla="*/ 40 h 59"/>
                <a:gd name="T26" fmla="*/ 51 w 61"/>
                <a:gd name="T27" fmla="*/ 50 h 59"/>
                <a:gd name="T28" fmla="*/ 43 w 61"/>
                <a:gd name="T29" fmla="*/ 57 h 59"/>
                <a:gd name="T30" fmla="*/ 30 w 61"/>
                <a:gd name="T31" fmla="*/ 59 h 59"/>
                <a:gd name="T32" fmla="*/ 18 w 61"/>
                <a:gd name="T33" fmla="*/ 57 h 59"/>
                <a:gd name="T34" fmla="*/ 8 w 61"/>
                <a:gd name="T35" fmla="*/ 50 h 59"/>
                <a:gd name="T36" fmla="*/ 2 w 61"/>
                <a:gd name="T37" fmla="*/ 40 h 59"/>
                <a:gd name="T38" fmla="*/ 0 w 61"/>
                <a:gd name="T39" fmla="*/ 28 h 59"/>
                <a:gd name="T40" fmla="*/ 0 w 61"/>
                <a:gd name="T41" fmla="*/ 24 h 59"/>
                <a:gd name="T42" fmla="*/ 1 w 61"/>
                <a:gd name="T43" fmla="*/ 23 h 59"/>
                <a:gd name="T44" fmla="*/ 1 w 61"/>
                <a:gd name="T45" fmla="*/ 23 h 59"/>
                <a:gd name="T46" fmla="*/ 1 w 61"/>
                <a:gd name="T47" fmla="*/ 23 h 59"/>
                <a:gd name="T48" fmla="*/ 0 w 61"/>
                <a:gd name="T49" fmla="*/ 28 h 59"/>
                <a:gd name="T50" fmla="*/ 2 w 61"/>
                <a:gd name="T51" fmla="*/ 40 h 59"/>
                <a:gd name="T52" fmla="*/ 10 w 61"/>
                <a:gd name="T53" fmla="*/ 50 h 59"/>
                <a:gd name="T54" fmla="*/ 18 w 61"/>
                <a:gd name="T55" fmla="*/ 56 h 59"/>
                <a:gd name="T56" fmla="*/ 30 w 61"/>
                <a:gd name="T57" fmla="*/ 59 h 59"/>
                <a:gd name="T58" fmla="*/ 43 w 61"/>
                <a:gd name="T59" fmla="*/ 56 h 59"/>
                <a:gd name="T60" fmla="*/ 51 w 61"/>
                <a:gd name="T61" fmla="*/ 50 h 59"/>
                <a:gd name="T62" fmla="*/ 59 w 61"/>
                <a:gd name="T63" fmla="*/ 40 h 59"/>
                <a:gd name="T64" fmla="*/ 60 w 61"/>
                <a:gd name="T6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59">
                  <a:moveTo>
                    <a:pt x="61" y="28"/>
                  </a:moveTo>
                  <a:lnTo>
                    <a:pt x="60" y="23"/>
                  </a:lnTo>
                  <a:lnTo>
                    <a:pt x="59" y="17"/>
                  </a:lnTo>
                  <a:lnTo>
                    <a:pt x="56" y="11"/>
                  </a:lnTo>
                  <a:lnTo>
                    <a:pt x="51" y="7"/>
                  </a:lnTo>
                  <a:lnTo>
                    <a:pt x="47" y="2"/>
                  </a:lnTo>
                  <a:lnTo>
                    <a:pt x="43" y="0"/>
                  </a:lnTo>
                  <a:lnTo>
                    <a:pt x="40" y="0"/>
                  </a:lnTo>
                  <a:lnTo>
                    <a:pt x="40" y="0"/>
                  </a:lnTo>
                  <a:lnTo>
                    <a:pt x="40" y="0"/>
                  </a:lnTo>
                  <a:lnTo>
                    <a:pt x="40" y="0"/>
                  </a:lnTo>
                  <a:lnTo>
                    <a:pt x="40" y="0"/>
                  </a:lnTo>
                  <a:lnTo>
                    <a:pt x="40" y="0"/>
                  </a:lnTo>
                  <a:lnTo>
                    <a:pt x="40" y="0"/>
                  </a:lnTo>
                  <a:lnTo>
                    <a:pt x="40" y="0"/>
                  </a:lnTo>
                  <a:lnTo>
                    <a:pt x="40" y="0"/>
                  </a:lnTo>
                  <a:lnTo>
                    <a:pt x="43" y="1"/>
                  </a:lnTo>
                  <a:lnTo>
                    <a:pt x="47" y="4"/>
                  </a:lnTo>
                  <a:lnTo>
                    <a:pt x="51" y="7"/>
                  </a:lnTo>
                  <a:lnTo>
                    <a:pt x="56" y="11"/>
                  </a:lnTo>
                  <a:lnTo>
                    <a:pt x="59" y="17"/>
                  </a:lnTo>
                  <a:lnTo>
                    <a:pt x="60" y="23"/>
                  </a:lnTo>
                  <a:lnTo>
                    <a:pt x="60" y="28"/>
                  </a:lnTo>
                  <a:lnTo>
                    <a:pt x="61" y="28"/>
                  </a:lnTo>
                  <a:lnTo>
                    <a:pt x="60" y="34"/>
                  </a:lnTo>
                  <a:lnTo>
                    <a:pt x="59" y="40"/>
                  </a:lnTo>
                  <a:lnTo>
                    <a:pt x="56" y="46"/>
                  </a:lnTo>
                  <a:lnTo>
                    <a:pt x="51" y="50"/>
                  </a:lnTo>
                  <a:lnTo>
                    <a:pt x="47" y="54"/>
                  </a:lnTo>
                  <a:lnTo>
                    <a:pt x="43" y="57"/>
                  </a:lnTo>
                  <a:lnTo>
                    <a:pt x="37" y="59"/>
                  </a:lnTo>
                  <a:lnTo>
                    <a:pt x="30" y="59"/>
                  </a:lnTo>
                  <a:lnTo>
                    <a:pt x="24" y="59"/>
                  </a:lnTo>
                  <a:lnTo>
                    <a:pt x="18" y="57"/>
                  </a:lnTo>
                  <a:lnTo>
                    <a:pt x="13" y="54"/>
                  </a:lnTo>
                  <a:lnTo>
                    <a:pt x="8" y="50"/>
                  </a:lnTo>
                  <a:lnTo>
                    <a:pt x="5" y="46"/>
                  </a:lnTo>
                  <a:lnTo>
                    <a:pt x="2" y="40"/>
                  </a:lnTo>
                  <a:lnTo>
                    <a:pt x="0" y="34"/>
                  </a:lnTo>
                  <a:lnTo>
                    <a:pt x="0" y="28"/>
                  </a:lnTo>
                  <a:lnTo>
                    <a:pt x="0" y="24"/>
                  </a:lnTo>
                  <a:lnTo>
                    <a:pt x="0" y="24"/>
                  </a:lnTo>
                  <a:lnTo>
                    <a:pt x="0" y="23"/>
                  </a:lnTo>
                  <a:lnTo>
                    <a:pt x="1" y="23"/>
                  </a:lnTo>
                  <a:lnTo>
                    <a:pt x="1" y="23"/>
                  </a:lnTo>
                  <a:lnTo>
                    <a:pt x="1" y="23"/>
                  </a:lnTo>
                  <a:lnTo>
                    <a:pt x="1" y="23"/>
                  </a:lnTo>
                  <a:lnTo>
                    <a:pt x="1" y="23"/>
                  </a:lnTo>
                  <a:lnTo>
                    <a:pt x="1" y="23"/>
                  </a:lnTo>
                  <a:lnTo>
                    <a:pt x="0" y="28"/>
                  </a:lnTo>
                  <a:lnTo>
                    <a:pt x="1" y="34"/>
                  </a:lnTo>
                  <a:lnTo>
                    <a:pt x="2" y="40"/>
                  </a:lnTo>
                  <a:lnTo>
                    <a:pt x="5" y="46"/>
                  </a:lnTo>
                  <a:lnTo>
                    <a:pt x="10" y="50"/>
                  </a:lnTo>
                  <a:lnTo>
                    <a:pt x="14" y="53"/>
                  </a:lnTo>
                  <a:lnTo>
                    <a:pt x="18" y="56"/>
                  </a:lnTo>
                  <a:lnTo>
                    <a:pt x="24" y="57"/>
                  </a:lnTo>
                  <a:lnTo>
                    <a:pt x="30" y="59"/>
                  </a:lnTo>
                  <a:lnTo>
                    <a:pt x="37" y="57"/>
                  </a:lnTo>
                  <a:lnTo>
                    <a:pt x="43" y="56"/>
                  </a:lnTo>
                  <a:lnTo>
                    <a:pt x="47" y="53"/>
                  </a:lnTo>
                  <a:lnTo>
                    <a:pt x="51" y="50"/>
                  </a:lnTo>
                  <a:lnTo>
                    <a:pt x="56" y="46"/>
                  </a:lnTo>
                  <a:lnTo>
                    <a:pt x="59" y="40"/>
                  </a:lnTo>
                  <a:lnTo>
                    <a:pt x="60" y="34"/>
                  </a:lnTo>
                  <a:lnTo>
                    <a:pt x="60" y="28"/>
                  </a:lnTo>
                  <a:lnTo>
                    <a:pt x="61" y="28"/>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8" name="Freeform 1024"/>
            <p:cNvSpPr>
              <a:spLocks/>
            </p:cNvSpPr>
            <p:nvPr/>
          </p:nvSpPr>
          <p:spPr bwMode="auto">
            <a:xfrm>
              <a:off x="3827" y="2542"/>
              <a:ext cx="60" cy="59"/>
            </a:xfrm>
            <a:custGeom>
              <a:avLst/>
              <a:gdLst>
                <a:gd name="T0" fmla="*/ 60 w 60"/>
                <a:gd name="T1" fmla="*/ 23 h 59"/>
                <a:gd name="T2" fmla="*/ 56 w 60"/>
                <a:gd name="T3" fmla="*/ 11 h 59"/>
                <a:gd name="T4" fmla="*/ 47 w 60"/>
                <a:gd name="T5" fmla="*/ 4 h 59"/>
                <a:gd name="T6" fmla="*/ 40 w 60"/>
                <a:gd name="T7" fmla="*/ 0 h 59"/>
                <a:gd name="T8" fmla="*/ 38 w 60"/>
                <a:gd name="T9" fmla="*/ 0 h 59"/>
                <a:gd name="T10" fmla="*/ 38 w 60"/>
                <a:gd name="T11" fmla="*/ 0 h 59"/>
                <a:gd name="T12" fmla="*/ 38 w 60"/>
                <a:gd name="T13" fmla="*/ 0 h 59"/>
                <a:gd name="T14" fmla="*/ 38 w 60"/>
                <a:gd name="T15" fmla="*/ 0 h 59"/>
                <a:gd name="T16" fmla="*/ 47 w 60"/>
                <a:gd name="T17" fmla="*/ 4 h 59"/>
                <a:gd name="T18" fmla="*/ 54 w 60"/>
                <a:gd name="T19" fmla="*/ 11 h 59"/>
                <a:gd name="T20" fmla="*/ 60 w 60"/>
                <a:gd name="T21" fmla="*/ 23 h 59"/>
                <a:gd name="T22" fmla="*/ 60 w 60"/>
                <a:gd name="T23" fmla="*/ 28 h 59"/>
                <a:gd name="T24" fmla="*/ 59 w 60"/>
                <a:gd name="T25" fmla="*/ 40 h 59"/>
                <a:gd name="T26" fmla="*/ 51 w 60"/>
                <a:gd name="T27" fmla="*/ 50 h 59"/>
                <a:gd name="T28" fmla="*/ 43 w 60"/>
                <a:gd name="T29" fmla="*/ 56 h 59"/>
                <a:gd name="T30" fmla="*/ 30 w 60"/>
                <a:gd name="T31" fmla="*/ 59 h 59"/>
                <a:gd name="T32" fmla="*/ 18 w 60"/>
                <a:gd name="T33" fmla="*/ 56 h 59"/>
                <a:gd name="T34" fmla="*/ 10 w 60"/>
                <a:gd name="T35" fmla="*/ 50 h 59"/>
                <a:gd name="T36" fmla="*/ 2 w 60"/>
                <a:gd name="T37" fmla="*/ 40 h 59"/>
                <a:gd name="T38" fmla="*/ 0 w 60"/>
                <a:gd name="T39" fmla="*/ 28 h 59"/>
                <a:gd name="T40" fmla="*/ 1 w 60"/>
                <a:gd name="T41" fmla="*/ 23 h 59"/>
                <a:gd name="T42" fmla="*/ 1 w 60"/>
                <a:gd name="T43" fmla="*/ 23 h 59"/>
                <a:gd name="T44" fmla="*/ 1 w 60"/>
                <a:gd name="T45" fmla="*/ 23 h 59"/>
                <a:gd name="T46" fmla="*/ 1 w 60"/>
                <a:gd name="T47" fmla="*/ 23 h 59"/>
                <a:gd name="T48" fmla="*/ 1 w 60"/>
                <a:gd name="T49" fmla="*/ 23 h 59"/>
                <a:gd name="T50" fmla="*/ 1 w 60"/>
                <a:gd name="T51" fmla="*/ 34 h 59"/>
                <a:gd name="T52" fmla="*/ 5 w 60"/>
                <a:gd name="T53" fmla="*/ 44 h 59"/>
                <a:gd name="T54" fmla="*/ 14 w 60"/>
                <a:gd name="T55" fmla="*/ 53 h 59"/>
                <a:gd name="T56" fmla="*/ 24 w 60"/>
                <a:gd name="T57" fmla="*/ 57 h 59"/>
                <a:gd name="T58" fmla="*/ 37 w 60"/>
                <a:gd name="T59" fmla="*/ 57 h 59"/>
                <a:gd name="T60" fmla="*/ 47 w 60"/>
                <a:gd name="T61" fmla="*/ 53 h 59"/>
                <a:gd name="T62" fmla="*/ 54 w 60"/>
                <a:gd name="T63" fmla="*/ 44 h 59"/>
                <a:gd name="T64" fmla="*/ 60 w 60"/>
                <a:gd name="T65" fmla="*/ 34 h 59"/>
                <a:gd name="T66" fmla="*/ 60 w 60"/>
                <a:gd name="T67"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60" y="28"/>
                  </a:moveTo>
                  <a:lnTo>
                    <a:pt x="60" y="23"/>
                  </a:lnTo>
                  <a:lnTo>
                    <a:pt x="59" y="17"/>
                  </a:lnTo>
                  <a:lnTo>
                    <a:pt x="56" y="11"/>
                  </a:lnTo>
                  <a:lnTo>
                    <a:pt x="51" y="7"/>
                  </a:lnTo>
                  <a:lnTo>
                    <a:pt x="47" y="4"/>
                  </a:lnTo>
                  <a:lnTo>
                    <a:pt x="43" y="1"/>
                  </a:lnTo>
                  <a:lnTo>
                    <a:pt x="40" y="0"/>
                  </a:lnTo>
                  <a:lnTo>
                    <a:pt x="40" y="0"/>
                  </a:lnTo>
                  <a:lnTo>
                    <a:pt x="38" y="0"/>
                  </a:lnTo>
                  <a:lnTo>
                    <a:pt x="38" y="0"/>
                  </a:lnTo>
                  <a:lnTo>
                    <a:pt x="38" y="0"/>
                  </a:lnTo>
                  <a:lnTo>
                    <a:pt x="38" y="0"/>
                  </a:lnTo>
                  <a:lnTo>
                    <a:pt x="38" y="0"/>
                  </a:lnTo>
                  <a:lnTo>
                    <a:pt x="38" y="0"/>
                  </a:lnTo>
                  <a:lnTo>
                    <a:pt x="38" y="0"/>
                  </a:lnTo>
                  <a:lnTo>
                    <a:pt x="41" y="1"/>
                  </a:lnTo>
                  <a:lnTo>
                    <a:pt x="47" y="4"/>
                  </a:lnTo>
                  <a:lnTo>
                    <a:pt x="51" y="7"/>
                  </a:lnTo>
                  <a:lnTo>
                    <a:pt x="54" y="11"/>
                  </a:lnTo>
                  <a:lnTo>
                    <a:pt x="57" y="17"/>
                  </a:lnTo>
                  <a:lnTo>
                    <a:pt x="60" y="23"/>
                  </a:lnTo>
                  <a:lnTo>
                    <a:pt x="60" y="28"/>
                  </a:lnTo>
                  <a:lnTo>
                    <a:pt x="60" y="28"/>
                  </a:lnTo>
                  <a:lnTo>
                    <a:pt x="60" y="34"/>
                  </a:lnTo>
                  <a:lnTo>
                    <a:pt x="59" y="40"/>
                  </a:lnTo>
                  <a:lnTo>
                    <a:pt x="56" y="46"/>
                  </a:lnTo>
                  <a:lnTo>
                    <a:pt x="51" y="50"/>
                  </a:lnTo>
                  <a:lnTo>
                    <a:pt x="47" y="53"/>
                  </a:lnTo>
                  <a:lnTo>
                    <a:pt x="43" y="56"/>
                  </a:lnTo>
                  <a:lnTo>
                    <a:pt x="37" y="57"/>
                  </a:lnTo>
                  <a:lnTo>
                    <a:pt x="30" y="59"/>
                  </a:lnTo>
                  <a:lnTo>
                    <a:pt x="24" y="57"/>
                  </a:lnTo>
                  <a:lnTo>
                    <a:pt x="18" y="56"/>
                  </a:lnTo>
                  <a:lnTo>
                    <a:pt x="14" y="53"/>
                  </a:lnTo>
                  <a:lnTo>
                    <a:pt x="10" y="50"/>
                  </a:lnTo>
                  <a:lnTo>
                    <a:pt x="5" y="46"/>
                  </a:lnTo>
                  <a:lnTo>
                    <a:pt x="2" y="40"/>
                  </a:lnTo>
                  <a:lnTo>
                    <a:pt x="1" y="34"/>
                  </a:lnTo>
                  <a:lnTo>
                    <a:pt x="0" y="28"/>
                  </a:lnTo>
                  <a:lnTo>
                    <a:pt x="1" y="23"/>
                  </a:lnTo>
                  <a:lnTo>
                    <a:pt x="1" y="23"/>
                  </a:lnTo>
                  <a:lnTo>
                    <a:pt x="1" y="23"/>
                  </a:lnTo>
                  <a:lnTo>
                    <a:pt x="1" y="23"/>
                  </a:lnTo>
                  <a:lnTo>
                    <a:pt x="1" y="23"/>
                  </a:lnTo>
                  <a:lnTo>
                    <a:pt x="1" y="23"/>
                  </a:lnTo>
                  <a:lnTo>
                    <a:pt x="1" y="23"/>
                  </a:lnTo>
                  <a:lnTo>
                    <a:pt x="1" y="23"/>
                  </a:lnTo>
                  <a:lnTo>
                    <a:pt x="1" y="23"/>
                  </a:lnTo>
                  <a:lnTo>
                    <a:pt x="1" y="23"/>
                  </a:lnTo>
                  <a:lnTo>
                    <a:pt x="1" y="28"/>
                  </a:lnTo>
                  <a:lnTo>
                    <a:pt x="1" y="34"/>
                  </a:lnTo>
                  <a:lnTo>
                    <a:pt x="2" y="40"/>
                  </a:lnTo>
                  <a:lnTo>
                    <a:pt x="5" y="44"/>
                  </a:lnTo>
                  <a:lnTo>
                    <a:pt x="10" y="50"/>
                  </a:lnTo>
                  <a:lnTo>
                    <a:pt x="14" y="53"/>
                  </a:lnTo>
                  <a:lnTo>
                    <a:pt x="18" y="56"/>
                  </a:lnTo>
                  <a:lnTo>
                    <a:pt x="24" y="57"/>
                  </a:lnTo>
                  <a:lnTo>
                    <a:pt x="30" y="59"/>
                  </a:lnTo>
                  <a:lnTo>
                    <a:pt x="37" y="57"/>
                  </a:lnTo>
                  <a:lnTo>
                    <a:pt x="41" y="56"/>
                  </a:lnTo>
                  <a:lnTo>
                    <a:pt x="47" y="53"/>
                  </a:lnTo>
                  <a:lnTo>
                    <a:pt x="51" y="50"/>
                  </a:lnTo>
                  <a:lnTo>
                    <a:pt x="54" y="44"/>
                  </a:lnTo>
                  <a:lnTo>
                    <a:pt x="57" y="40"/>
                  </a:lnTo>
                  <a:lnTo>
                    <a:pt x="60" y="34"/>
                  </a:lnTo>
                  <a:lnTo>
                    <a:pt x="60" y="28"/>
                  </a:lnTo>
                  <a:lnTo>
                    <a:pt x="60" y="2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09" name="Freeform 1025"/>
            <p:cNvSpPr>
              <a:spLocks/>
            </p:cNvSpPr>
            <p:nvPr/>
          </p:nvSpPr>
          <p:spPr bwMode="auto">
            <a:xfrm>
              <a:off x="3828" y="2542"/>
              <a:ext cx="59" cy="59"/>
            </a:xfrm>
            <a:custGeom>
              <a:avLst/>
              <a:gdLst>
                <a:gd name="T0" fmla="*/ 59 w 59"/>
                <a:gd name="T1" fmla="*/ 23 h 59"/>
                <a:gd name="T2" fmla="*/ 53 w 59"/>
                <a:gd name="T3" fmla="*/ 11 h 59"/>
                <a:gd name="T4" fmla="*/ 46 w 59"/>
                <a:gd name="T5" fmla="*/ 4 h 59"/>
                <a:gd name="T6" fmla="*/ 37 w 59"/>
                <a:gd name="T7" fmla="*/ 0 h 59"/>
                <a:gd name="T8" fmla="*/ 37 w 59"/>
                <a:gd name="T9" fmla="*/ 0 h 59"/>
                <a:gd name="T10" fmla="*/ 37 w 59"/>
                <a:gd name="T11" fmla="*/ 0 h 59"/>
                <a:gd name="T12" fmla="*/ 36 w 59"/>
                <a:gd name="T13" fmla="*/ 0 h 59"/>
                <a:gd name="T14" fmla="*/ 36 w 59"/>
                <a:gd name="T15" fmla="*/ 0 h 59"/>
                <a:gd name="T16" fmla="*/ 46 w 59"/>
                <a:gd name="T17" fmla="*/ 4 h 59"/>
                <a:gd name="T18" fmla="*/ 53 w 59"/>
                <a:gd name="T19" fmla="*/ 12 h 59"/>
                <a:gd name="T20" fmla="*/ 58 w 59"/>
                <a:gd name="T21" fmla="*/ 23 h 59"/>
                <a:gd name="T22" fmla="*/ 59 w 59"/>
                <a:gd name="T23" fmla="*/ 28 h 59"/>
                <a:gd name="T24" fmla="*/ 56 w 59"/>
                <a:gd name="T25" fmla="*/ 40 h 59"/>
                <a:gd name="T26" fmla="*/ 50 w 59"/>
                <a:gd name="T27" fmla="*/ 50 h 59"/>
                <a:gd name="T28" fmla="*/ 40 w 59"/>
                <a:gd name="T29" fmla="*/ 56 h 59"/>
                <a:gd name="T30" fmla="*/ 29 w 59"/>
                <a:gd name="T31" fmla="*/ 59 h 59"/>
                <a:gd name="T32" fmla="*/ 17 w 59"/>
                <a:gd name="T33" fmla="*/ 56 h 59"/>
                <a:gd name="T34" fmla="*/ 9 w 59"/>
                <a:gd name="T35" fmla="*/ 50 h 59"/>
                <a:gd name="T36" fmla="*/ 1 w 59"/>
                <a:gd name="T37" fmla="*/ 40 h 59"/>
                <a:gd name="T38" fmla="*/ 0 w 59"/>
                <a:gd name="T39" fmla="*/ 28 h 59"/>
                <a:gd name="T40" fmla="*/ 0 w 59"/>
                <a:gd name="T41" fmla="*/ 23 h 59"/>
                <a:gd name="T42" fmla="*/ 0 w 59"/>
                <a:gd name="T43" fmla="*/ 21 h 59"/>
                <a:gd name="T44" fmla="*/ 1 w 59"/>
                <a:gd name="T45" fmla="*/ 21 h 59"/>
                <a:gd name="T46" fmla="*/ 1 w 59"/>
                <a:gd name="T47" fmla="*/ 21 h 59"/>
                <a:gd name="T48" fmla="*/ 1 w 59"/>
                <a:gd name="T49" fmla="*/ 21 h 59"/>
                <a:gd name="T50" fmla="*/ 0 w 59"/>
                <a:gd name="T51" fmla="*/ 28 h 59"/>
                <a:gd name="T52" fmla="*/ 3 w 59"/>
                <a:gd name="T53" fmla="*/ 40 h 59"/>
                <a:gd name="T54" fmla="*/ 9 w 59"/>
                <a:gd name="T55" fmla="*/ 48 h 59"/>
                <a:gd name="T56" fmla="*/ 17 w 59"/>
                <a:gd name="T57" fmla="*/ 56 h 59"/>
                <a:gd name="T58" fmla="*/ 29 w 59"/>
                <a:gd name="T59" fmla="*/ 57 h 59"/>
                <a:gd name="T60" fmla="*/ 40 w 59"/>
                <a:gd name="T61" fmla="*/ 56 h 59"/>
                <a:gd name="T62" fmla="*/ 50 w 59"/>
                <a:gd name="T63" fmla="*/ 48 h 59"/>
                <a:gd name="T64" fmla="*/ 56 w 59"/>
                <a:gd name="T65" fmla="*/ 40 h 59"/>
                <a:gd name="T66" fmla="*/ 59 w 59"/>
                <a:gd name="T67"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9">
                  <a:moveTo>
                    <a:pt x="59" y="28"/>
                  </a:moveTo>
                  <a:lnTo>
                    <a:pt x="59" y="23"/>
                  </a:lnTo>
                  <a:lnTo>
                    <a:pt x="56" y="17"/>
                  </a:lnTo>
                  <a:lnTo>
                    <a:pt x="53" y="11"/>
                  </a:lnTo>
                  <a:lnTo>
                    <a:pt x="50" y="7"/>
                  </a:lnTo>
                  <a:lnTo>
                    <a:pt x="46" y="4"/>
                  </a:lnTo>
                  <a:lnTo>
                    <a:pt x="40" y="1"/>
                  </a:lnTo>
                  <a:lnTo>
                    <a:pt x="37" y="0"/>
                  </a:lnTo>
                  <a:lnTo>
                    <a:pt x="37" y="0"/>
                  </a:lnTo>
                  <a:lnTo>
                    <a:pt x="37" y="0"/>
                  </a:lnTo>
                  <a:lnTo>
                    <a:pt x="37" y="0"/>
                  </a:lnTo>
                  <a:lnTo>
                    <a:pt x="37" y="0"/>
                  </a:lnTo>
                  <a:lnTo>
                    <a:pt x="36" y="0"/>
                  </a:lnTo>
                  <a:lnTo>
                    <a:pt x="36" y="0"/>
                  </a:lnTo>
                  <a:lnTo>
                    <a:pt x="36" y="0"/>
                  </a:lnTo>
                  <a:lnTo>
                    <a:pt x="36" y="0"/>
                  </a:lnTo>
                  <a:lnTo>
                    <a:pt x="40" y="1"/>
                  </a:lnTo>
                  <a:lnTo>
                    <a:pt x="46" y="4"/>
                  </a:lnTo>
                  <a:lnTo>
                    <a:pt x="50" y="8"/>
                  </a:lnTo>
                  <a:lnTo>
                    <a:pt x="53" y="12"/>
                  </a:lnTo>
                  <a:lnTo>
                    <a:pt x="56" y="17"/>
                  </a:lnTo>
                  <a:lnTo>
                    <a:pt x="58" y="23"/>
                  </a:lnTo>
                  <a:lnTo>
                    <a:pt x="59" y="28"/>
                  </a:lnTo>
                  <a:lnTo>
                    <a:pt x="59" y="28"/>
                  </a:lnTo>
                  <a:lnTo>
                    <a:pt x="59" y="34"/>
                  </a:lnTo>
                  <a:lnTo>
                    <a:pt x="56" y="40"/>
                  </a:lnTo>
                  <a:lnTo>
                    <a:pt x="53" y="44"/>
                  </a:lnTo>
                  <a:lnTo>
                    <a:pt x="50" y="50"/>
                  </a:lnTo>
                  <a:lnTo>
                    <a:pt x="46" y="53"/>
                  </a:lnTo>
                  <a:lnTo>
                    <a:pt x="40" y="56"/>
                  </a:lnTo>
                  <a:lnTo>
                    <a:pt x="36" y="57"/>
                  </a:lnTo>
                  <a:lnTo>
                    <a:pt x="29" y="59"/>
                  </a:lnTo>
                  <a:lnTo>
                    <a:pt x="23" y="57"/>
                  </a:lnTo>
                  <a:lnTo>
                    <a:pt x="17" y="56"/>
                  </a:lnTo>
                  <a:lnTo>
                    <a:pt x="13" y="53"/>
                  </a:lnTo>
                  <a:lnTo>
                    <a:pt x="9" y="50"/>
                  </a:lnTo>
                  <a:lnTo>
                    <a:pt x="4" y="44"/>
                  </a:lnTo>
                  <a:lnTo>
                    <a:pt x="1" y="40"/>
                  </a:lnTo>
                  <a:lnTo>
                    <a:pt x="0" y="34"/>
                  </a:lnTo>
                  <a:lnTo>
                    <a:pt x="0" y="28"/>
                  </a:lnTo>
                  <a:lnTo>
                    <a:pt x="0" y="23"/>
                  </a:lnTo>
                  <a:lnTo>
                    <a:pt x="0" y="23"/>
                  </a:lnTo>
                  <a:lnTo>
                    <a:pt x="0" y="21"/>
                  </a:lnTo>
                  <a:lnTo>
                    <a:pt x="0" y="21"/>
                  </a:lnTo>
                  <a:lnTo>
                    <a:pt x="0" y="21"/>
                  </a:lnTo>
                  <a:lnTo>
                    <a:pt x="1" y="21"/>
                  </a:lnTo>
                  <a:lnTo>
                    <a:pt x="1" y="21"/>
                  </a:lnTo>
                  <a:lnTo>
                    <a:pt x="1" y="21"/>
                  </a:lnTo>
                  <a:lnTo>
                    <a:pt x="1" y="21"/>
                  </a:lnTo>
                  <a:lnTo>
                    <a:pt x="1" y="21"/>
                  </a:lnTo>
                  <a:lnTo>
                    <a:pt x="1" y="23"/>
                  </a:lnTo>
                  <a:lnTo>
                    <a:pt x="0" y="28"/>
                  </a:lnTo>
                  <a:lnTo>
                    <a:pt x="1" y="34"/>
                  </a:lnTo>
                  <a:lnTo>
                    <a:pt x="3" y="40"/>
                  </a:lnTo>
                  <a:lnTo>
                    <a:pt x="6" y="44"/>
                  </a:lnTo>
                  <a:lnTo>
                    <a:pt x="9" y="48"/>
                  </a:lnTo>
                  <a:lnTo>
                    <a:pt x="13" y="53"/>
                  </a:lnTo>
                  <a:lnTo>
                    <a:pt x="17" y="56"/>
                  </a:lnTo>
                  <a:lnTo>
                    <a:pt x="23" y="57"/>
                  </a:lnTo>
                  <a:lnTo>
                    <a:pt x="29" y="57"/>
                  </a:lnTo>
                  <a:lnTo>
                    <a:pt x="35" y="57"/>
                  </a:lnTo>
                  <a:lnTo>
                    <a:pt x="40" y="56"/>
                  </a:lnTo>
                  <a:lnTo>
                    <a:pt x="46" y="53"/>
                  </a:lnTo>
                  <a:lnTo>
                    <a:pt x="50" y="48"/>
                  </a:lnTo>
                  <a:lnTo>
                    <a:pt x="53" y="44"/>
                  </a:lnTo>
                  <a:lnTo>
                    <a:pt x="56" y="40"/>
                  </a:lnTo>
                  <a:lnTo>
                    <a:pt x="58" y="34"/>
                  </a:lnTo>
                  <a:lnTo>
                    <a:pt x="59" y="28"/>
                  </a:lnTo>
                  <a:lnTo>
                    <a:pt x="59" y="2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0" name="Freeform 1026"/>
            <p:cNvSpPr>
              <a:spLocks/>
            </p:cNvSpPr>
            <p:nvPr/>
          </p:nvSpPr>
          <p:spPr bwMode="auto">
            <a:xfrm>
              <a:off x="3828" y="2542"/>
              <a:ext cx="59" cy="57"/>
            </a:xfrm>
            <a:custGeom>
              <a:avLst/>
              <a:gdLst>
                <a:gd name="T0" fmla="*/ 58 w 59"/>
                <a:gd name="T1" fmla="*/ 23 h 57"/>
                <a:gd name="T2" fmla="*/ 53 w 59"/>
                <a:gd name="T3" fmla="*/ 12 h 57"/>
                <a:gd name="T4" fmla="*/ 46 w 59"/>
                <a:gd name="T5" fmla="*/ 4 h 57"/>
                <a:gd name="T6" fmla="*/ 36 w 59"/>
                <a:gd name="T7" fmla="*/ 0 h 57"/>
                <a:gd name="T8" fmla="*/ 36 w 59"/>
                <a:gd name="T9" fmla="*/ 0 h 57"/>
                <a:gd name="T10" fmla="*/ 36 w 59"/>
                <a:gd name="T11" fmla="*/ 0 h 57"/>
                <a:gd name="T12" fmla="*/ 36 w 59"/>
                <a:gd name="T13" fmla="*/ 0 h 57"/>
                <a:gd name="T14" fmla="*/ 35 w 59"/>
                <a:gd name="T15" fmla="*/ 1 h 57"/>
                <a:gd name="T16" fmla="*/ 45 w 59"/>
                <a:gd name="T17" fmla="*/ 4 h 57"/>
                <a:gd name="T18" fmla="*/ 53 w 59"/>
                <a:gd name="T19" fmla="*/ 12 h 57"/>
                <a:gd name="T20" fmla="*/ 58 w 59"/>
                <a:gd name="T21" fmla="*/ 23 h 57"/>
                <a:gd name="T22" fmla="*/ 59 w 59"/>
                <a:gd name="T23" fmla="*/ 28 h 57"/>
                <a:gd name="T24" fmla="*/ 56 w 59"/>
                <a:gd name="T25" fmla="*/ 40 h 57"/>
                <a:gd name="T26" fmla="*/ 50 w 59"/>
                <a:gd name="T27" fmla="*/ 48 h 57"/>
                <a:gd name="T28" fmla="*/ 40 w 59"/>
                <a:gd name="T29" fmla="*/ 56 h 57"/>
                <a:gd name="T30" fmla="*/ 29 w 59"/>
                <a:gd name="T31" fmla="*/ 57 h 57"/>
                <a:gd name="T32" fmla="*/ 17 w 59"/>
                <a:gd name="T33" fmla="*/ 56 h 57"/>
                <a:gd name="T34" fmla="*/ 9 w 59"/>
                <a:gd name="T35" fmla="*/ 48 h 57"/>
                <a:gd name="T36" fmla="*/ 3 w 59"/>
                <a:gd name="T37" fmla="*/ 40 h 57"/>
                <a:gd name="T38" fmla="*/ 0 w 59"/>
                <a:gd name="T39" fmla="*/ 28 h 57"/>
                <a:gd name="T40" fmla="*/ 1 w 59"/>
                <a:gd name="T41" fmla="*/ 21 h 57"/>
                <a:gd name="T42" fmla="*/ 1 w 59"/>
                <a:gd name="T43" fmla="*/ 21 h 57"/>
                <a:gd name="T44" fmla="*/ 1 w 59"/>
                <a:gd name="T45" fmla="*/ 21 h 57"/>
                <a:gd name="T46" fmla="*/ 1 w 59"/>
                <a:gd name="T47" fmla="*/ 20 h 57"/>
                <a:gd name="T48" fmla="*/ 1 w 59"/>
                <a:gd name="T49" fmla="*/ 20 h 57"/>
                <a:gd name="T50" fmla="*/ 0 w 59"/>
                <a:gd name="T51" fmla="*/ 28 h 57"/>
                <a:gd name="T52" fmla="*/ 3 w 59"/>
                <a:gd name="T53" fmla="*/ 40 h 57"/>
                <a:gd name="T54" fmla="*/ 9 w 59"/>
                <a:gd name="T55" fmla="*/ 48 h 57"/>
                <a:gd name="T56" fmla="*/ 19 w 59"/>
                <a:gd name="T57" fmla="*/ 54 h 57"/>
                <a:gd name="T58" fmla="*/ 29 w 59"/>
                <a:gd name="T59" fmla="*/ 57 h 57"/>
                <a:gd name="T60" fmla="*/ 40 w 59"/>
                <a:gd name="T61" fmla="*/ 54 h 57"/>
                <a:gd name="T62" fmla="*/ 49 w 59"/>
                <a:gd name="T63" fmla="*/ 48 h 57"/>
                <a:gd name="T64" fmla="*/ 56 w 59"/>
                <a:gd name="T65" fmla="*/ 40 h 57"/>
                <a:gd name="T66" fmla="*/ 58 w 59"/>
                <a:gd name="T67"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7">
                  <a:moveTo>
                    <a:pt x="59" y="28"/>
                  </a:moveTo>
                  <a:lnTo>
                    <a:pt x="58" y="23"/>
                  </a:lnTo>
                  <a:lnTo>
                    <a:pt x="56" y="17"/>
                  </a:lnTo>
                  <a:lnTo>
                    <a:pt x="53" y="12"/>
                  </a:lnTo>
                  <a:lnTo>
                    <a:pt x="50" y="8"/>
                  </a:lnTo>
                  <a:lnTo>
                    <a:pt x="46" y="4"/>
                  </a:lnTo>
                  <a:lnTo>
                    <a:pt x="40" y="1"/>
                  </a:lnTo>
                  <a:lnTo>
                    <a:pt x="36" y="0"/>
                  </a:lnTo>
                  <a:lnTo>
                    <a:pt x="36" y="0"/>
                  </a:lnTo>
                  <a:lnTo>
                    <a:pt x="36" y="0"/>
                  </a:lnTo>
                  <a:lnTo>
                    <a:pt x="36" y="0"/>
                  </a:lnTo>
                  <a:lnTo>
                    <a:pt x="36" y="0"/>
                  </a:lnTo>
                  <a:lnTo>
                    <a:pt x="36" y="0"/>
                  </a:lnTo>
                  <a:lnTo>
                    <a:pt x="36" y="0"/>
                  </a:lnTo>
                  <a:lnTo>
                    <a:pt x="36" y="0"/>
                  </a:lnTo>
                  <a:lnTo>
                    <a:pt x="35" y="1"/>
                  </a:lnTo>
                  <a:lnTo>
                    <a:pt x="40" y="2"/>
                  </a:lnTo>
                  <a:lnTo>
                    <a:pt x="45" y="4"/>
                  </a:lnTo>
                  <a:lnTo>
                    <a:pt x="49" y="8"/>
                  </a:lnTo>
                  <a:lnTo>
                    <a:pt x="53" y="12"/>
                  </a:lnTo>
                  <a:lnTo>
                    <a:pt x="56" y="17"/>
                  </a:lnTo>
                  <a:lnTo>
                    <a:pt x="58" y="23"/>
                  </a:lnTo>
                  <a:lnTo>
                    <a:pt x="58" y="28"/>
                  </a:lnTo>
                  <a:lnTo>
                    <a:pt x="59" y="28"/>
                  </a:lnTo>
                  <a:lnTo>
                    <a:pt x="58" y="34"/>
                  </a:lnTo>
                  <a:lnTo>
                    <a:pt x="56" y="40"/>
                  </a:lnTo>
                  <a:lnTo>
                    <a:pt x="53" y="44"/>
                  </a:lnTo>
                  <a:lnTo>
                    <a:pt x="50" y="48"/>
                  </a:lnTo>
                  <a:lnTo>
                    <a:pt x="46" y="53"/>
                  </a:lnTo>
                  <a:lnTo>
                    <a:pt x="40" y="56"/>
                  </a:lnTo>
                  <a:lnTo>
                    <a:pt x="35" y="57"/>
                  </a:lnTo>
                  <a:lnTo>
                    <a:pt x="29" y="57"/>
                  </a:lnTo>
                  <a:lnTo>
                    <a:pt x="23" y="57"/>
                  </a:lnTo>
                  <a:lnTo>
                    <a:pt x="17" y="56"/>
                  </a:lnTo>
                  <a:lnTo>
                    <a:pt x="13" y="53"/>
                  </a:lnTo>
                  <a:lnTo>
                    <a:pt x="9" y="48"/>
                  </a:lnTo>
                  <a:lnTo>
                    <a:pt x="6" y="44"/>
                  </a:lnTo>
                  <a:lnTo>
                    <a:pt x="3" y="40"/>
                  </a:lnTo>
                  <a:lnTo>
                    <a:pt x="1" y="34"/>
                  </a:lnTo>
                  <a:lnTo>
                    <a:pt x="0" y="28"/>
                  </a:lnTo>
                  <a:lnTo>
                    <a:pt x="1" y="23"/>
                  </a:lnTo>
                  <a:lnTo>
                    <a:pt x="1" y="21"/>
                  </a:lnTo>
                  <a:lnTo>
                    <a:pt x="1" y="21"/>
                  </a:lnTo>
                  <a:lnTo>
                    <a:pt x="1" y="21"/>
                  </a:lnTo>
                  <a:lnTo>
                    <a:pt x="1" y="21"/>
                  </a:lnTo>
                  <a:lnTo>
                    <a:pt x="1" y="21"/>
                  </a:lnTo>
                  <a:lnTo>
                    <a:pt x="1" y="20"/>
                  </a:lnTo>
                  <a:lnTo>
                    <a:pt x="1" y="20"/>
                  </a:lnTo>
                  <a:lnTo>
                    <a:pt x="1" y="20"/>
                  </a:lnTo>
                  <a:lnTo>
                    <a:pt x="1" y="20"/>
                  </a:lnTo>
                  <a:lnTo>
                    <a:pt x="1" y="23"/>
                  </a:lnTo>
                  <a:lnTo>
                    <a:pt x="0" y="28"/>
                  </a:lnTo>
                  <a:lnTo>
                    <a:pt x="1" y="34"/>
                  </a:lnTo>
                  <a:lnTo>
                    <a:pt x="3" y="40"/>
                  </a:lnTo>
                  <a:lnTo>
                    <a:pt x="6" y="44"/>
                  </a:lnTo>
                  <a:lnTo>
                    <a:pt x="9" y="48"/>
                  </a:lnTo>
                  <a:lnTo>
                    <a:pt x="13" y="51"/>
                  </a:lnTo>
                  <a:lnTo>
                    <a:pt x="19" y="54"/>
                  </a:lnTo>
                  <a:lnTo>
                    <a:pt x="23" y="56"/>
                  </a:lnTo>
                  <a:lnTo>
                    <a:pt x="29" y="57"/>
                  </a:lnTo>
                  <a:lnTo>
                    <a:pt x="35" y="56"/>
                  </a:lnTo>
                  <a:lnTo>
                    <a:pt x="40" y="54"/>
                  </a:lnTo>
                  <a:lnTo>
                    <a:pt x="45" y="51"/>
                  </a:lnTo>
                  <a:lnTo>
                    <a:pt x="49" y="48"/>
                  </a:lnTo>
                  <a:lnTo>
                    <a:pt x="53" y="44"/>
                  </a:lnTo>
                  <a:lnTo>
                    <a:pt x="56" y="40"/>
                  </a:lnTo>
                  <a:lnTo>
                    <a:pt x="58" y="34"/>
                  </a:lnTo>
                  <a:lnTo>
                    <a:pt x="58" y="28"/>
                  </a:lnTo>
                  <a:lnTo>
                    <a:pt x="59"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1" name="Freeform 1027"/>
            <p:cNvSpPr>
              <a:spLocks/>
            </p:cNvSpPr>
            <p:nvPr/>
          </p:nvSpPr>
          <p:spPr bwMode="auto">
            <a:xfrm>
              <a:off x="3828" y="2543"/>
              <a:ext cx="58" cy="56"/>
            </a:xfrm>
            <a:custGeom>
              <a:avLst/>
              <a:gdLst>
                <a:gd name="T0" fmla="*/ 58 w 58"/>
                <a:gd name="T1" fmla="*/ 22 h 56"/>
                <a:gd name="T2" fmla="*/ 53 w 58"/>
                <a:gd name="T3" fmla="*/ 11 h 56"/>
                <a:gd name="T4" fmla="*/ 45 w 58"/>
                <a:gd name="T5" fmla="*/ 3 h 56"/>
                <a:gd name="T6" fmla="*/ 35 w 58"/>
                <a:gd name="T7" fmla="*/ 0 h 56"/>
                <a:gd name="T8" fmla="*/ 35 w 58"/>
                <a:gd name="T9" fmla="*/ 0 h 56"/>
                <a:gd name="T10" fmla="*/ 35 w 58"/>
                <a:gd name="T11" fmla="*/ 0 h 56"/>
                <a:gd name="T12" fmla="*/ 35 w 58"/>
                <a:gd name="T13" fmla="*/ 0 h 56"/>
                <a:gd name="T14" fmla="*/ 35 w 58"/>
                <a:gd name="T15" fmla="*/ 0 h 56"/>
                <a:gd name="T16" fmla="*/ 40 w 58"/>
                <a:gd name="T17" fmla="*/ 1 h 56"/>
                <a:gd name="T18" fmla="*/ 49 w 58"/>
                <a:gd name="T19" fmla="*/ 7 h 56"/>
                <a:gd name="T20" fmla="*/ 55 w 58"/>
                <a:gd name="T21" fmla="*/ 16 h 56"/>
                <a:gd name="T22" fmla="*/ 58 w 58"/>
                <a:gd name="T23" fmla="*/ 27 h 56"/>
                <a:gd name="T24" fmla="*/ 58 w 58"/>
                <a:gd name="T25" fmla="*/ 33 h 56"/>
                <a:gd name="T26" fmla="*/ 53 w 58"/>
                <a:gd name="T27" fmla="*/ 43 h 56"/>
                <a:gd name="T28" fmla="*/ 45 w 58"/>
                <a:gd name="T29" fmla="*/ 50 h 56"/>
                <a:gd name="T30" fmla="*/ 35 w 58"/>
                <a:gd name="T31" fmla="*/ 55 h 56"/>
                <a:gd name="T32" fmla="*/ 23 w 58"/>
                <a:gd name="T33" fmla="*/ 55 h 56"/>
                <a:gd name="T34" fmla="*/ 13 w 58"/>
                <a:gd name="T35" fmla="*/ 50 h 56"/>
                <a:gd name="T36" fmla="*/ 6 w 58"/>
                <a:gd name="T37" fmla="*/ 43 h 56"/>
                <a:gd name="T38" fmla="*/ 1 w 58"/>
                <a:gd name="T39" fmla="*/ 33 h 56"/>
                <a:gd name="T40" fmla="*/ 1 w 58"/>
                <a:gd name="T41" fmla="*/ 22 h 56"/>
                <a:gd name="T42" fmla="*/ 3 w 58"/>
                <a:gd name="T43" fmla="*/ 19 h 56"/>
                <a:gd name="T44" fmla="*/ 3 w 58"/>
                <a:gd name="T45" fmla="*/ 19 h 56"/>
                <a:gd name="T46" fmla="*/ 3 w 58"/>
                <a:gd name="T47" fmla="*/ 19 h 56"/>
                <a:gd name="T48" fmla="*/ 3 w 58"/>
                <a:gd name="T49" fmla="*/ 19 h 56"/>
                <a:gd name="T50" fmla="*/ 1 w 58"/>
                <a:gd name="T51" fmla="*/ 22 h 56"/>
                <a:gd name="T52" fmla="*/ 1 w 58"/>
                <a:gd name="T53" fmla="*/ 33 h 56"/>
                <a:gd name="T54" fmla="*/ 6 w 58"/>
                <a:gd name="T55" fmla="*/ 43 h 56"/>
                <a:gd name="T56" fmla="*/ 13 w 58"/>
                <a:gd name="T57" fmla="*/ 50 h 56"/>
                <a:gd name="T58" fmla="*/ 23 w 58"/>
                <a:gd name="T59" fmla="*/ 55 h 56"/>
                <a:gd name="T60" fmla="*/ 35 w 58"/>
                <a:gd name="T61" fmla="*/ 55 h 56"/>
                <a:gd name="T62" fmla="*/ 45 w 58"/>
                <a:gd name="T63" fmla="*/ 50 h 56"/>
                <a:gd name="T64" fmla="*/ 53 w 58"/>
                <a:gd name="T65" fmla="*/ 43 h 56"/>
                <a:gd name="T66" fmla="*/ 56 w 58"/>
                <a:gd name="T67" fmla="*/ 33 h 56"/>
                <a:gd name="T68" fmla="*/ 58 w 58"/>
                <a:gd name="T69"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6">
                  <a:moveTo>
                    <a:pt x="58" y="27"/>
                  </a:moveTo>
                  <a:lnTo>
                    <a:pt x="58" y="22"/>
                  </a:lnTo>
                  <a:lnTo>
                    <a:pt x="56" y="16"/>
                  </a:lnTo>
                  <a:lnTo>
                    <a:pt x="53" y="11"/>
                  </a:lnTo>
                  <a:lnTo>
                    <a:pt x="49" y="7"/>
                  </a:lnTo>
                  <a:lnTo>
                    <a:pt x="45" y="3"/>
                  </a:lnTo>
                  <a:lnTo>
                    <a:pt x="40" y="1"/>
                  </a:lnTo>
                  <a:lnTo>
                    <a:pt x="35" y="0"/>
                  </a:lnTo>
                  <a:lnTo>
                    <a:pt x="35" y="0"/>
                  </a:lnTo>
                  <a:lnTo>
                    <a:pt x="35" y="0"/>
                  </a:lnTo>
                  <a:lnTo>
                    <a:pt x="35" y="0"/>
                  </a:lnTo>
                  <a:lnTo>
                    <a:pt x="35" y="0"/>
                  </a:lnTo>
                  <a:lnTo>
                    <a:pt x="35" y="0"/>
                  </a:lnTo>
                  <a:lnTo>
                    <a:pt x="35" y="0"/>
                  </a:lnTo>
                  <a:lnTo>
                    <a:pt x="35" y="0"/>
                  </a:lnTo>
                  <a:lnTo>
                    <a:pt x="35" y="0"/>
                  </a:lnTo>
                  <a:lnTo>
                    <a:pt x="35" y="0"/>
                  </a:lnTo>
                  <a:lnTo>
                    <a:pt x="40" y="1"/>
                  </a:lnTo>
                  <a:lnTo>
                    <a:pt x="45" y="4"/>
                  </a:lnTo>
                  <a:lnTo>
                    <a:pt x="49" y="7"/>
                  </a:lnTo>
                  <a:lnTo>
                    <a:pt x="53" y="11"/>
                  </a:lnTo>
                  <a:lnTo>
                    <a:pt x="55" y="16"/>
                  </a:lnTo>
                  <a:lnTo>
                    <a:pt x="56" y="22"/>
                  </a:lnTo>
                  <a:lnTo>
                    <a:pt x="58" y="27"/>
                  </a:lnTo>
                  <a:lnTo>
                    <a:pt x="58" y="27"/>
                  </a:lnTo>
                  <a:lnTo>
                    <a:pt x="58" y="33"/>
                  </a:lnTo>
                  <a:lnTo>
                    <a:pt x="56" y="39"/>
                  </a:lnTo>
                  <a:lnTo>
                    <a:pt x="53" y="43"/>
                  </a:lnTo>
                  <a:lnTo>
                    <a:pt x="49" y="47"/>
                  </a:lnTo>
                  <a:lnTo>
                    <a:pt x="45" y="50"/>
                  </a:lnTo>
                  <a:lnTo>
                    <a:pt x="40" y="53"/>
                  </a:lnTo>
                  <a:lnTo>
                    <a:pt x="35" y="55"/>
                  </a:lnTo>
                  <a:lnTo>
                    <a:pt x="29" y="56"/>
                  </a:lnTo>
                  <a:lnTo>
                    <a:pt x="23" y="55"/>
                  </a:lnTo>
                  <a:lnTo>
                    <a:pt x="19" y="53"/>
                  </a:lnTo>
                  <a:lnTo>
                    <a:pt x="13" y="50"/>
                  </a:lnTo>
                  <a:lnTo>
                    <a:pt x="9" y="47"/>
                  </a:lnTo>
                  <a:lnTo>
                    <a:pt x="6" y="43"/>
                  </a:lnTo>
                  <a:lnTo>
                    <a:pt x="3" y="39"/>
                  </a:lnTo>
                  <a:lnTo>
                    <a:pt x="1" y="33"/>
                  </a:lnTo>
                  <a:lnTo>
                    <a:pt x="0" y="27"/>
                  </a:lnTo>
                  <a:lnTo>
                    <a:pt x="1" y="22"/>
                  </a:lnTo>
                  <a:lnTo>
                    <a:pt x="1" y="19"/>
                  </a:lnTo>
                  <a:lnTo>
                    <a:pt x="3" y="19"/>
                  </a:lnTo>
                  <a:lnTo>
                    <a:pt x="3" y="19"/>
                  </a:lnTo>
                  <a:lnTo>
                    <a:pt x="3" y="19"/>
                  </a:lnTo>
                  <a:lnTo>
                    <a:pt x="3" y="19"/>
                  </a:lnTo>
                  <a:lnTo>
                    <a:pt x="3" y="19"/>
                  </a:lnTo>
                  <a:lnTo>
                    <a:pt x="3" y="19"/>
                  </a:lnTo>
                  <a:lnTo>
                    <a:pt x="3" y="19"/>
                  </a:lnTo>
                  <a:lnTo>
                    <a:pt x="3" y="19"/>
                  </a:lnTo>
                  <a:lnTo>
                    <a:pt x="1" y="22"/>
                  </a:lnTo>
                  <a:lnTo>
                    <a:pt x="1" y="27"/>
                  </a:lnTo>
                  <a:lnTo>
                    <a:pt x="1" y="33"/>
                  </a:lnTo>
                  <a:lnTo>
                    <a:pt x="3" y="39"/>
                  </a:lnTo>
                  <a:lnTo>
                    <a:pt x="6" y="43"/>
                  </a:lnTo>
                  <a:lnTo>
                    <a:pt x="10" y="47"/>
                  </a:lnTo>
                  <a:lnTo>
                    <a:pt x="13" y="50"/>
                  </a:lnTo>
                  <a:lnTo>
                    <a:pt x="19" y="53"/>
                  </a:lnTo>
                  <a:lnTo>
                    <a:pt x="23" y="55"/>
                  </a:lnTo>
                  <a:lnTo>
                    <a:pt x="29" y="55"/>
                  </a:lnTo>
                  <a:lnTo>
                    <a:pt x="35" y="55"/>
                  </a:lnTo>
                  <a:lnTo>
                    <a:pt x="40" y="53"/>
                  </a:lnTo>
                  <a:lnTo>
                    <a:pt x="45" y="50"/>
                  </a:lnTo>
                  <a:lnTo>
                    <a:pt x="49" y="47"/>
                  </a:lnTo>
                  <a:lnTo>
                    <a:pt x="53" y="43"/>
                  </a:lnTo>
                  <a:lnTo>
                    <a:pt x="55" y="39"/>
                  </a:lnTo>
                  <a:lnTo>
                    <a:pt x="56" y="33"/>
                  </a:lnTo>
                  <a:lnTo>
                    <a:pt x="58" y="27"/>
                  </a:lnTo>
                  <a:lnTo>
                    <a:pt x="58"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2" name="Freeform 1028"/>
            <p:cNvSpPr>
              <a:spLocks/>
            </p:cNvSpPr>
            <p:nvPr/>
          </p:nvSpPr>
          <p:spPr bwMode="auto">
            <a:xfrm>
              <a:off x="3829" y="2543"/>
              <a:ext cx="57" cy="55"/>
            </a:xfrm>
            <a:custGeom>
              <a:avLst/>
              <a:gdLst>
                <a:gd name="T0" fmla="*/ 55 w 57"/>
                <a:gd name="T1" fmla="*/ 22 h 55"/>
                <a:gd name="T2" fmla="*/ 52 w 57"/>
                <a:gd name="T3" fmla="*/ 11 h 55"/>
                <a:gd name="T4" fmla="*/ 44 w 57"/>
                <a:gd name="T5" fmla="*/ 4 h 55"/>
                <a:gd name="T6" fmla="*/ 34 w 57"/>
                <a:gd name="T7" fmla="*/ 0 h 55"/>
                <a:gd name="T8" fmla="*/ 32 w 57"/>
                <a:gd name="T9" fmla="*/ 0 h 55"/>
                <a:gd name="T10" fmla="*/ 32 w 57"/>
                <a:gd name="T11" fmla="*/ 0 h 55"/>
                <a:gd name="T12" fmla="*/ 32 w 57"/>
                <a:gd name="T13" fmla="*/ 0 h 55"/>
                <a:gd name="T14" fmla="*/ 32 w 57"/>
                <a:gd name="T15" fmla="*/ 0 h 55"/>
                <a:gd name="T16" fmla="*/ 34 w 57"/>
                <a:gd name="T17" fmla="*/ 0 h 55"/>
                <a:gd name="T18" fmla="*/ 44 w 57"/>
                <a:gd name="T19" fmla="*/ 4 h 55"/>
                <a:gd name="T20" fmla="*/ 51 w 57"/>
                <a:gd name="T21" fmla="*/ 11 h 55"/>
                <a:gd name="T22" fmla="*/ 55 w 57"/>
                <a:gd name="T23" fmla="*/ 22 h 55"/>
                <a:gd name="T24" fmla="*/ 57 w 57"/>
                <a:gd name="T25" fmla="*/ 27 h 55"/>
                <a:gd name="T26" fmla="*/ 54 w 57"/>
                <a:gd name="T27" fmla="*/ 39 h 55"/>
                <a:gd name="T28" fmla="*/ 48 w 57"/>
                <a:gd name="T29" fmla="*/ 47 h 55"/>
                <a:gd name="T30" fmla="*/ 39 w 57"/>
                <a:gd name="T31" fmla="*/ 53 h 55"/>
                <a:gd name="T32" fmla="*/ 28 w 57"/>
                <a:gd name="T33" fmla="*/ 55 h 55"/>
                <a:gd name="T34" fmla="*/ 18 w 57"/>
                <a:gd name="T35" fmla="*/ 53 h 55"/>
                <a:gd name="T36" fmla="*/ 9 w 57"/>
                <a:gd name="T37" fmla="*/ 47 h 55"/>
                <a:gd name="T38" fmla="*/ 2 w 57"/>
                <a:gd name="T39" fmla="*/ 39 h 55"/>
                <a:gd name="T40" fmla="*/ 0 w 57"/>
                <a:gd name="T41" fmla="*/ 27 h 55"/>
                <a:gd name="T42" fmla="*/ 2 w 57"/>
                <a:gd name="T43" fmla="*/ 19 h 55"/>
                <a:gd name="T44" fmla="*/ 2 w 57"/>
                <a:gd name="T45" fmla="*/ 17 h 55"/>
                <a:gd name="T46" fmla="*/ 2 w 57"/>
                <a:gd name="T47" fmla="*/ 17 h 55"/>
                <a:gd name="T48" fmla="*/ 2 w 57"/>
                <a:gd name="T49" fmla="*/ 17 h 55"/>
                <a:gd name="T50" fmla="*/ 3 w 57"/>
                <a:gd name="T51" fmla="*/ 17 h 55"/>
                <a:gd name="T52" fmla="*/ 0 w 57"/>
                <a:gd name="T53" fmla="*/ 27 h 55"/>
                <a:gd name="T54" fmla="*/ 3 w 57"/>
                <a:gd name="T55" fmla="*/ 37 h 55"/>
                <a:gd name="T56" fmla="*/ 9 w 57"/>
                <a:gd name="T57" fmla="*/ 47 h 55"/>
                <a:gd name="T58" fmla="*/ 18 w 57"/>
                <a:gd name="T59" fmla="*/ 53 h 55"/>
                <a:gd name="T60" fmla="*/ 28 w 57"/>
                <a:gd name="T61" fmla="*/ 55 h 55"/>
                <a:gd name="T62" fmla="*/ 39 w 57"/>
                <a:gd name="T63" fmla="*/ 53 h 55"/>
                <a:gd name="T64" fmla="*/ 48 w 57"/>
                <a:gd name="T65" fmla="*/ 47 h 55"/>
                <a:gd name="T66" fmla="*/ 54 w 57"/>
                <a:gd name="T67" fmla="*/ 37 h 55"/>
                <a:gd name="T68" fmla="*/ 57 w 57"/>
                <a:gd name="T6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55">
                  <a:moveTo>
                    <a:pt x="57" y="27"/>
                  </a:moveTo>
                  <a:lnTo>
                    <a:pt x="55" y="22"/>
                  </a:lnTo>
                  <a:lnTo>
                    <a:pt x="54" y="16"/>
                  </a:lnTo>
                  <a:lnTo>
                    <a:pt x="52" y="11"/>
                  </a:lnTo>
                  <a:lnTo>
                    <a:pt x="48" y="7"/>
                  </a:lnTo>
                  <a:lnTo>
                    <a:pt x="44" y="4"/>
                  </a:lnTo>
                  <a:lnTo>
                    <a:pt x="39" y="1"/>
                  </a:lnTo>
                  <a:lnTo>
                    <a:pt x="34" y="0"/>
                  </a:lnTo>
                  <a:lnTo>
                    <a:pt x="34" y="0"/>
                  </a:lnTo>
                  <a:lnTo>
                    <a:pt x="32" y="0"/>
                  </a:lnTo>
                  <a:lnTo>
                    <a:pt x="32" y="0"/>
                  </a:lnTo>
                  <a:lnTo>
                    <a:pt x="32" y="0"/>
                  </a:lnTo>
                  <a:lnTo>
                    <a:pt x="32" y="0"/>
                  </a:lnTo>
                  <a:lnTo>
                    <a:pt x="32" y="0"/>
                  </a:lnTo>
                  <a:lnTo>
                    <a:pt x="32" y="0"/>
                  </a:lnTo>
                  <a:lnTo>
                    <a:pt x="32" y="0"/>
                  </a:lnTo>
                  <a:lnTo>
                    <a:pt x="32" y="0"/>
                  </a:lnTo>
                  <a:lnTo>
                    <a:pt x="34" y="0"/>
                  </a:lnTo>
                  <a:lnTo>
                    <a:pt x="39" y="1"/>
                  </a:lnTo>
                  <a:lnTo>
                    <a:pt x="44" y="4"/>
                  </a:lnTo>
                  <a:lnTo>
                    <a:pt x="48" y="7"/>
                  </a:lnTo>
                  <a:lnTo>
                    <a:pt x="51" y="11"/>
                  </a:lnTo>
                  <a:lnTo>
                    <a:pt x="54" y="16"/>
                  </a:lnTo>
                  <a:lnTo>
                    <a:pt x="55" y="22"/>
                  </a:lnTo>
                  <a:lnTo>
                    <a:pt x="57" y="27"/>
                  </a:lnTo>
                  <a:lnTo>
                    <a:pt x="57" y="27"/>
                  </a:lnTo>
                  <a:lnTo>
                    <a:pt x="55" y="33"/>
                  </a:lnTo>
                  <a:lnTo>
                    <a:pt x="54" y="39"/>
                  </a:lnTo>
                  <a:lnTo>
                    <a:pt x="52" y="43"/>
                  </a:lnTo>
                  <a:lnTo>
                    <a:pt x="48" y="47"/>
                  </a:lnTo>
                  <a:lnTo>
                    <a:pt x="44" y="50"/>
                  </a:lnTo>
                  <a:lnTo>
                    <a:pt x="39" y="53"/>
                  </a:lnTo>
                  <a:lnTo>
                    <a:pt x="34" y="55"/>
                  </a:lnTo>
                  <a:lnTo>
                    <a:pt x="28" y="55"/>
                  </a:lnTo>
                  <a:lnTo>
                    <a:pt x="22" y="55"/>
                  </a:lnTo>
                  <a:lnTo>
                    <a:pt x="18" y="53"/>
                  </a:lnTo>
                  <a:lnTo>
                    <a:pt x="12" y="50"/>
                  </a:lnTo>
                  <a:lnTo>
                    <a:pt x="9" y="47"/>
                  </a:lnTo>
                  <a:lnTo>
                    <a:pt x="5" y="43"/>
                  </a:lnTo>
                  <a:lnTo>
                    <a:pt x="2" y="39"/>
                  </a:lnTo>
                  <a:lnTo>
                    <a:pt x="0" y="33"/>
                  </a:lnTo>
                  <a:lnTo>
                    <a:pt x="0" y="27"/>
                  </a:lnTo>
                  <a:lnTo>
                    <a:pt x="0" y="22"/>
                  </a:lnTo>
                  <a:lnTo>
                    <a:pt x="2" y="19"/>
                  </a:lnTo>
                  <a:lnTo>
                    <a:pt x="2" y="19"/>
                  </a:lnTo>
                  <a:lnTo>
                    <a:pt x="2" y="17"/>
                  </a:lnTo>
                  <a:lnTo>
                    <a:pt x="2" y="17"/>
                  </a:lnTo>
                  <a:lnTo>
                    <a:pt x="2" y="17"/>
                  </a:lnTo>
                  <a:lnTo>
                    <a:pt x="2" y="17"/>
                  </a:lnTo>
                  <a:lnTo>
                    <a:pt x="2" y="17"/>
                  </a:lnTo>
                  <a:lnTo>
                    <a:pt x="2" y="17"/>
                  </a:lnTo>
                  <a:lnTo>
                    <a:pt x="3" y="17"/>
                  </a:lnTo>
                  <a:lnTo>
                    <a:pt x="2" y="22"/>
                  </a:lnTo>
                  <a:lnTo>
                    <a:pt x="0" y="27"/>
                  </a:lnTo>
                  <a:lnTo>
                    <a:pt x="2" y="33"/>
                  </a:lnTo>
                  <a:lnTo>
                    <a:pt x="3" y="37"/>
                  </a:lnTo>
                  <a:lnTo>
                    <a:pt x="5" y="43"/>
                  </a:lnTo>
                  <a:lnTo>
                    <a:pt x="9" y="47"/>
                  </a:lnTo>
                  <a:lnTo>
                    <a:pt x="13" y="50"/>
                  </a:lnTo>
                  <a:lnTo>
                    <a:pt x="18" y="53"/>
                  </a:lnTo>
                  <a:lnTo>
                    <a:pt x="22" y="55"/>
                  </a:lnTo>
                  <a:lnTo>
                    <a:pt x="28" y="55"/>
                  </a:lnTo>
                  <a:lnTo>
                    <a:pt x="34" y="55"/>
                  </a:lnTo>
                  <a:lnTo>
                    <a:pt x="39" y="53"/>
                  </a:lnTo>
                  <a:lnTo>
                    <a:pt x="44" y="50"/>
                  </a:lnTo>
                  <a:lnTo>
                    <a:pt x="48" y="47"/>
                  </a:lnTo>
                  <a:lnTo>
                    <a:pt x="51" y="43"/>
                  </a:lnTo>
                  <a:lnTo>
                    <a:pt x="54" y="37"/>
                  </a:lnTo>
                  <a:lnTo>
                    <a:pt x="55" y="33"/>
                  </a:lnTo>
                  <a:lnTo>
                    <a:pt x="57" y="27"/>
                  </a:lnTo>
                  <a:lnTo>
                    <a:pt x="57"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3" name="Freeform 1029"/>
            <p:cNvSpPr>
              <a:spLocks/>
            </p:cNvSpPr>
            <p:nvPr/>
          </p:nvSpPr>
          <p:spPr bwMode="auto">
            <a:xfrm>
              <a:off x="3829" y="2543"/>
              <a:ext cx="57" cy="55"/>
            </a:xfrm>
            <a:custGeom>
              <a:avLst/>
              <a:gdLst>
                <a:gd name="T0" fmla="*/ 55 w 57"/>
                <a:gd name="T1" fmla="*/ 22 h 55"/>
                <a:gd name="T2" fmla="*/ 51 w 57"/>
                <a:gd name="T3" fmla="*/ 11 h 55"/>
                <a:gd name="T4" fmla="*/ 44 w 57"/>
                <a:gd name="T5" fmla="*/ 4 h 55"/>
                <a:gd name="T6" fmla="*/ 34 w 57"/>
                <a:gd name="T7" fmla="*/ 0 h 55"/>
                <a:gd name="T8" fmla="*/ 31 w 57"/>
                <a:gd name="T9" fmla="*/ 0 h 55"/>
                <a:gd name="T10" fmla="*/ 31 w 57"/>
                <a:gd name="T11" fmla="*/ 0 h 55"/>
                <a:gd name="T12" fmla="*/ 31 w 57"/>
                <a:gd name="T13" fmla="*/ 0 h 55"/>
                <a:gd name="T14" fmla="*/ 31 w 57"/>
                <a:gd name="T15" fmla="*/ 0 h 55"/>
                <a:gd name="T16" fmla="*/ 34 w 57"/>
                <a:gd name="T17" fmla="*/ 1 h 55"/>
                <a:gd name="T18" fmla="*/ 44 w 57"/>
                <a:gd name="T19" fmla="*/ 4 h 55"/>
                <a:gd name="T20" fmla="*/ 51 w 57"/>
                <a:gd name="T21" fmla="*/ 11 h 55"/>
                <a:gd name="T22" fmla="*/ 55 w 57"/>
                <a:gd name="T23" fmla="*/ 22 h 55"/>
                <a:gd name="T24" fmla="*/ 57 w 57"/>
                <a:gd name="T25" fmla="*/ 27 h 55"/>
                <a:gd name="T26" fmla="*/ 54 w 57"/>
                <a:gd name="T27" fmla="*/ 37 h 55"/>
                <a:gd name="T28" fmla="*/ 48 w 57"/>
                <a:gd name="T29" fmla="*/ 47 h 55"/>
                <a:gd name="T30" fmla="*/ 39 w 57"/>
                <a:gd name="T31" fmla="*/ 53 h 55"/>
                <a:gd name="T32" fmla="*/ 28 w 57"/>
                <a:gd name="T33" fmla="*/ 55 h 55"/>
                <a:gd name="T34" fmla="*/ 18 w 57"/>
                <a:gd name="T35" fmla="*/ 53 h 55"/>
                <a:gd name="T36" fmla="*/ 9 w 57"/>
                <a:gd name="T37" fmla="*/ 47 h 55"/>
                <a:gd name="T38" fmla="*/ 3 w 57"/>
                <a:gd name="T39" fmla="*/ 37 h 55"/>
                <a:gd name="T40" fmla="*/ 0 w 57"/>
                <a:gd name="T41" fmla="*/ 27 h 55"/>
                <a:gd name="T42" fmla="*/ 3 w 57"/>
                <a:gd name="T43" fmla="*/ 17 h 55"/>
                <a:gd name="T44" fmla="*/ 3 w 57"/>
                <a:gd name="T45" fmla="*/ 17 h 55"/>
                <a:gd name="T46" fmla="*/ 3 w 57"/>
                <a:gd name="T47" fmla="*/ 17 h 55"/>
                <a:gd name="T48" fmla="*/ 3 w 57"/>
                <a:gd name="T49" fmla="*/ 17 h 55"/>
                <a:gd name="T50" fmla="*/ 3 w 57"/>
                <a:gd name="T51" fmla="*/ 16 h 55"/>
                <a:gd name="T52" fmla="*/ 2 w 57"/>
                <a:gd name="T53" fmla="*/ 22 h 55"/>
                <a:gd name="T54" fmla="*/ 2 w 57"/>
                <a:gd name="T55" fmla="*/ 33 h 55"/>
                <a:gd name="T56" fmla="*/ 6 w 57"/>
                <a:gd name="T57" fmla="*/ 42 h 55"/>
                <a:gd name="T58" fmla="*/ 13 w 57"/>
                <a:gd name="T59" fmla="*/ 50 h 55"/>
                <a:gd name="T60" fmla="*/ 23 w 57"/>
                <a:gd name="T61" fmla="*/ 53 h 55"/>
                <a:gd name="T62" fmla="*/ 34 w 57"/>
                <a:gd name="T63" fmla="*/ 53 h 55"/>
                <a:gd name="T64" fmla="*/ 44 w 57"/>
                <a:gd name="T65" fmla="*/ 50 h 55"/>
                <a:gd name="T66" fmla="*/ 51 w 57"/>
                <a:gd name="T67" fmla="*/ 42 h 55"/>
                <a:gd name="T68" fmla="*/ 55 w 57"/>
                <a:gd name="T69" fmla="*/ 33 h 55"/>
                <a:gd name="T70" fmla="*/ 57 w 57"/>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55">
                  <a:moveTo>
                    <a:pt x="57" y="27"/>
                  </a:moveTo>
                  <a:lnTo>
                    <a:pt x="55" y="22"/>
                  </a:lnTo>
                  <a:lnTo>
                    <a:pt x="54" y="16"/>
                  </a:lnTo>
                  <a:lnTo>
                    <a:pt x="51" y="11"/>
                  </a:lnTo>
                  <a:lnTo>
                    <a:pt x="48" y="7"/>
                  </a:lnTo>
                  <a:lnTo>
                    <a:pt x="44" y="4"/>
                  </a:lnTo>
                  <a:lnTo>
                    <a:pt x="39" y="1"/>
                  </a:lnTo>
                  <a:lnTo>
                    <a:pt x="34" y="0"/>
                  </a:lnTo>
                  <a:lnTo>
                    <a:pt x="32" y="0"/>
                  </a:lnTo>
                  <a:lnTo>
                    <a:pt x="31" y="0"/>
                  </a:lnTo>
                  <a:lnTo>
                    <a:pt x="31" y="0"/>
                  </a:lnTo>
                  <a:lnTo>
                    <a:pt x="31" y="0"/>
                  </a:lnTo>
                  <a:lnTo>
                    <a:pt x="31" y="0"/>
                  </a:lnTo>
                  <a:lnTo>
                    <a:pt x="31" y="0"/>
                  </a:lnTo>
                  <a:lnTo>
                    <a:pt x="31" y="0"/>
                  </a:lnTo>
                  <a:lnTo>
                    <a:pt x="31" y="0"/>
                  </a:lnTo>
                  <a:lnTo>
                    <a:pt x="31" y="0"/>
                  </a:lnTo>
                  <a:lnTo>
                    <a:pt x="34" y="1"/>
                  </a:lnTo>
                  <a:lnTo>
                    <a:pt x="39" y="3"/>
                  </a:lnTo>
                  <a:lnTo>
                    <a:pt x="44" y="4"/>
                  </a:lnTo>
                  <a:lnTo>
                    <a:pt x="48" y="9"/>
                  </a:lnTo>
                  <a:lnTo>
                    <a:pt x="51" y="11"/>
                  </a:lnTo>
                  <a:lnTo>
                    <a:pt x="54" y="17"/>
                  </a:lnTo>
                  <a:lnTo>
                    <a:pt x="55" y="22"/>
                  </a:lnTo>
                  <a:lnTo>
                    <a:pt x="55" y="27"/>
                  </a:lnTo>
                  <a:lnTo>
                    <a:pt x="57" y="27"/>
                  </a:lnTo>
                  <a:lnTo>
                    <a:pt x="55" y="33"/>
                  </a:lnTo>
                  <a:lnTo>
                    <a:pt x="54" y="37"/>
                  </a:lnTo>
                  <a:lnTo>
                    <a:pt x="51" y="43"/>
                  </a:lnTo>
                  <a:lnTo>
                    <a:pt x="48" y="47"/>
                  </a:lnTo>
                  <a:lnTo>
                    <a:pt x="44" y="50"/>
                  </a:lnTo>
                  <a:lnTo>
                    <a:pt x="39" y="53"/>
                  </a:lnTo>
                  <a:lnTo>
                    <a:pt x="34" y="55"/>
                  </a:lnTo>
                  <a:lnTo>
                    <a:pt x="28" y="55"/>
                  </a:lnTo>
                  <a:lnTo>
                    <a:pt x="22" y="55"/>
                  </a:lnTo>
                  <a:lnTo>
                    <a:pt x="18" y="53"/>
                  </a:lnTo>
                  <a:lnTo>
                    <a:pt x="13" y="50"/>
                  </a:lnTo>
                  <a:lnTo>
                    <a:pt x="9" y="47"/>
                  </a:lnTo>
                  <a:lnTo>
                    <a:pt x="5" y="43"/>
                  </a:lnTo>
                  <a:lnTo>
                    <a:pt x="3" y="37"/>
                  </a:lnTo>
                  <a:lnTo>
                    <a:pt x="2" y="33"/>
                  </a:lnTo>
                  <a:lnTo>
                    <a:pt x="0" y="27"/>
                  </a:lnTo>
                  <a:lnTo>
                    <a:pt x="2" y="22"/>
                  </a:lnTo>
                  <a:lnTo>
                    <a:pt x="3" y="17"/>
                  </a:lnTo>
                  <a:lnTo>
                    <a:pt x="3" y="17"/>
                  </a:lnTo>
                  <a:lnTo>
                    <a:pt x="3" y="17"/>
                  </a:lnTo>
                  <a:lnTo>
                    <a:pt x="3" y="17"/>
                  </a:lnTo>
                  <a:lnTo>
                    <a:pt x="3" y="17"/>
                  </a:lnTo>
                  <a:lnTo>
                    <a:pt x="3" y="17"/>
                  </a:lnTo>
                  <a:lnTo>
                    <a:pt x="3" y="17"/>
                  </a:lnTo>
                  <a:lnTo>
                    <a:pt x="3" y="16"/>
                  </a:lnTo>
                  <a:lnTo>
                    <a:pt x="3" y="16"/>
                  </a:lnTo>
                  <a:lnTo>
                    <a:pt x="3" y="17"/>
                  </a:lnTo>
                  <a:lnTo>
                    <a:pt x="2" y="22"/>
                  </a:lnTo>
                  <a:lnTo>
                    <a:pt x="2" y="27"/>
                  </a:lnTo>
                  <a:lnTo>
                    <a:pt x="2" y="33"/>
                  </a:lnTo>
                  <a:lnTo>
                    <a:pt x="3" y="37"/>
                  </a:lnTo>
                  <a:lnTo>
                    <a:pt x="6" y="42"/>
                  </a:lnTo>
                  <a:lnTo>
                    <a:pt x="9" y="46"/>
                  </a:lnTo>
                  <a:lnTo>
                    <a:pt x="13" y="50"/>
                  </a:lnTo>
                  <a:lnTo>
                    <a:pt x="18" y="52"/>
                  </a:lnTo>
                  <a:lnTo>
                    <a:pt x="23" y="53"/>
                  </a:lnTo>
                  <a:lnTo>
                    <a:pt x="28" y="55"/>
                  </a:lnTo>
                  <a:lnTo>
                    <a:pt x="34" y="53"/>
                  </a:lnTo>
                  <a:lnTo>
                    <a:pt x="39" y="52"/>
                  </a:lnTo>
                  <a:lnTo>
                    <a:pt x="44" y="50"/>
                  </a:lnTo>
                  <a:lnTo>
                    <a:pt x="48" y="46"/>
                  </a:lnTo>
                  <a:lnTo>
                    <a:pt x="51" y="42"/>
                  </a:lnTo>
                  <a:lnTo>
                    <a:pt x="54" y="37"/>
                  </a:lnTo>
                  <a:lnTo>
                    <a:pt x="55" y="33"/>
                  </a:lnTo>
                  <a:lnTo>
                    <a:pt x="55" y="27"/>
                  </a:lnTo>
                  <a:lnTo>
                    <a:pt x="57"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4" name="Freeform 1030"/>
            <p:cNvSpPr>
              <a:spLocks/>
            </p:cNvSpPr>
            <p:nvPr/>
          </p:nvSpPr>
          <p:spPr bwMode="auto">
            <a:xfrm>
              <a:off x="3831" y="2543"/>
              <a:ext cx="53" cy="55"/>
            </a:xfrm>
            <a:custGeom>
              <a:avLst/>
              <a:gdLst>
                <a:gd name="T0" fmla="*/ 53 w 53"/>
                <a:gd name="T1" fmla="*/ 22 h 55"/>
                <a:gd name="T2" fmla="*/ 49 w 53"/>
                <a:gd name="T3" fmla="*/ 11 h 55"/>
                <a:gd name="T4" fmla="*/ 42 w 53"/>
                <a:gd name="T5" fmla="*/ 4 h 55"/>
                <a:gd name="T6" fmla="*/ 32 w 53"/>
                <a:gd name="T7" fmla="*/ 1 h 55"/>
                <a:gd name="T8" fmla="*/ 29 w 53"/>
                <a:gd name="T9" fmla="*/ 0 h 55"/>
                <a:gd name="T10" fmla="*/ 27 w 53"/>
                <a:gd name="T11" fmla="*/ 0 h 55"/>
                <a:gd name="T12" fmla="*/ 27 w 53"/>
                <a:gd name="T13" fmla="*/ 0 h 55"/>
                <a:gd name="T14" fmla="*/ 27 w 53"/>
                <a:gd name="T15" fmla="*/ 1 h 55"/>
                <a:gd name="T16" fmla="*/ 32 w 53"/>
                <a:gd name="T17" fmla="*/ 1 h 55"/>
                <a:gd name="T18" fmla="*/ 42 w 53"/>
                <a:gd name="T19" fmla="*/ 6 h 55"/>
                <a:gd name="T20" fmla="*/ 49 w 53"/>
                <a:gd name="T21" fmla="*/ 13 h 55"/>
                <a:gd name="T22" fmla="*/ 52 w 53"/>
                <a:gd name="T23" fmla="*/ 22 h 55"/>
                <a:gd name="T24" fmla="*/ 53 w 53"/>
                <a:gd name="T25" fmla="*/ 27 h 55"/>
                <a:gd name="T26" fmla="*/ 52 w 53"/>
                <a:gd name="T27" fmla="*/ 37 h 55"/>
                <a:gd name="T28" fmla="*/ 46 w 53"/>
                <a:gd name="T29" fmla="*/ 46 h 55"/>
                <a:gd name="T30" fmla="*/ 37 w 53"/>
                <a:gd name="T31" fmla="*/ 52 h 55"/>
                <a:gd name="T32" fmla="*/ 26 w 53"/>
                <a:gd name="T33" fmla="*/ 55 h 55"/>
                <a:gd name="T34" fmla="*/ 16 w 53"/>
                <a:gd name="T35" fmla="*/ 52 h 55"/>
                <a:gd name="T36" fmla="*/ 7 w 53"/>
                <a:gd name="T37" fmla="*/ 46 h 55"/>
                <a:gd name="T38" fmla="*/ 1 w 53"/>
                <a:gd name="T39" fmla="*/ 37 h 55"/>
                <a:gd name="T40" fmla="*/ 0 w 53"/>
                <a:gd name="T41" fmla="*/ 27 h 55"/>
                <a:gd name="T42" fmla="*/ 1 w 53"/>
                <a:gd name="T43" fmla="*/ 17 h 55"/>
                <a:gd name="T44" fmla="*/ 1 w 53"/>
                <a:gd name="T45" fmla="*/ 16 h 55"/>
                <a:gd name="T46" fmla="*/ 1 w 53"/>
                <a:gd name="T47" fmla="*/ 16 h 55"/>
                <a:gd name="T48" fmla="*/ 3 w 53"/>
                <a:gd name="T49" fmla="*/ 16 h 55"/>
                <a:gd name="T50" fmla="*/ 3 w 53"/>
                <a:gd name="T51" fmla="*/ 16 h 55"/>
                <a:gd name="T52" fmla="*/ 1 w 53"/>
                <a:gd name="T53" fmla="*/ 17 h 55"/>
                <a:gd name="T54" fmla="*/ 0 w 53"/>
                <a:gd name="T55" fmla="*/ 27 h 55"/>
                <a:gd name="T56" fmla="*/ 1 w 53"/>
                <a:gd name="T57" fmla="*/ 37 h 55"/>
                <a:gd name="T58" fmla="*/ 7 w 53"/>
                <a:gd name="T59" fmla="*/ 46 h 55"/>
                <a:gd name="T60" fmla="*/ 16 w 53"/>
                <a:gd name="T61" fmla="*/ 52 h 55"/>
                <a:gd name="T62" fmla="*/ 26 w 53"/>
                <a:gd name="T63" fmla="*/ 53 h 55"/>
                <a:gd name="T64" fmla="*/ 37 w 53"/>
                <a:gd name="T65" fmla="*/ 52 h 55"/>
                <a:gd name="T66" fmla="*/ 44 w 53"/>
                <a:gd name="T67" fmla="*/ 46 h 55"/>
                <a:gd name="T68" fmla="*/ 50 w 53"/>
                <a:gd name="T69" fmla="*/ 37 h 55"/>
                <a:gd name="T70" fmla="*/ 53 w 53"/>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5">
                  <a:moveTo>
                    <a:pt x="53" y="27"/>
                  </a:moveTo>
                  <a:lnTo>
                    <a:pt x="53" y="22"/>
                  </a:lnTo>
                  <a:lnTo>
                    <a:pt x="52" y="17"/>
                  </a:lnTo>
                  <a:lnTo>
                    <a:pt x="49" y="11"/>
                  </a:lnTo>
                  <a:lnTo>
                    <a:pt x="46" y="9"/>
                  </a:lnTo>
                  <a:lnTo>
                    <a:pt x="42" y="4"/>
                  </a:lnTo>
                  <a:lnTo>
                    <a:pt x="37" y="3"/>
                  </a:lnTo>
                  <a:lnTo>
                    <a:pt x="32" y="1"/>
                  </a:lnTo>
                  <a:lnTo>
                    <a:pt x="29" y="0"/>
                  </a:lnTo>
                  <a:lnTo>
                    <a:pt x="29" y="0"/>
                  </a:lnTo>
                  <a:lnTo>
                    <a:pt x="27" y="0"/>
                  </a:lnTo>
                  <a:lnTo>
                    <a:pt x="27" y="0"/>
                  </a:lnTo>
                  <a:lnTo>
                    <a:pt x="27" y="0"/>
                  </a:lnTo>
                  <a:lnTo>
                    <a:pt x="27" y="0"/>
                  </a:lnTo>
                  <a:lnTo>
                    <a:pt x="27" y="0"/>
                  </a:lnTo>
                  <a:lnTo>
                    <a:pt x="27" y="1"/>
                  </a:lnTo>
                  <a:lnTo>
                    <a:pt x="27" y="1"/>
                  </a:lnTo>
                  <a:lnTo>
                    <a:pt x="32" y="1"/>
                  </a:lnTo>
                  <a:lnTo>
                    <a:pt x="37" y="3"/>
                  </a:lnTo>
                  <a:lnTo>
                    <a:pt x="42" y="6"/>
                  </a:lnTo>
                  <a:lnTo>
                    <a:pt x="44" y="9"/>
                  </a:lnTo>
                  <a:lnTo>
                    <a:pt x="49" y="13"/>
                  </a:lnTo>
                  <a:lnTo>
                    <a:pt x="50" y="17"/>
                  </a:lnTo>
                  <a:lnTo>
                    <a:pt x="52" y="22"/>
                  </a:lnTo>
                  <a:lnTo>
                    <a:pt x="53" y="27"/>
                  </a:lnTo>
                  <a:lnTo>
                    <a:pt x="53" y="27"/>
                  </a:lnTo>
                  <a:lnTo>
                    <a:pt x="53" y="33"/>
                  </a:lnTo>
                  <a:lnTo>
                    <a:pt x="52" y="37"/>
                  </a:lnTo>
                  <a:lnTo>
                    <a:pt x="49" y="42"/>
                  </a:lnTo>
                  <a:lnTo>
                    <a:pt x="46" y="46"/>
                  </a:lnTo>
                  <a:lnTo>
                    <a:pt x="42" y="50"/>
                  </a:lnTo>
                  <a:lnTo>
                    <a:pt x="37" y="52"/>
                  </a:lnTo>
                  <a:lnTo>
                    <a:pt x="32" y="53"/>
                  </a:lnTo>
                  <a:lnTo>
                    <a:pt x="26" y="55"/>
                  </a:lnTo>
                  <a:lnTo>
                    <a:pt x="21" y="53"/>
                  </a:lnTo>
                  <a:lnTo>
                    <a:pt x="16" y="52"/>
                  </a:lnTo>
                  <a:lnTo>
                    <a:pt x="11" y="50"/>
                  </a:lnTo>
                  <a:lnTo>
                    <a:pt x="7" y="46"/>
                  </a:lnTo>
                  <a:lnTo>
                    <a:pt x="4" y="42"/>
                  </a:lnTo>
                  <a:lnTo>
                    <a:pt x="1" y="37"/>
                  </a:lnTo>
                  <a:lnTo>
                    <a:pt x="0" y="33"/>
                  </a:lnTo>
                  <a:lnTo>
                    <a:pt x="0" y="27"/>
                  </a:lnTo>
                  <a:lnTo>
                    <a:pt x="0" y="22"/>
                  </a:lnTo>
                  <a:lnTo>
                    <a:pt x="1" y="17"/>
                  </a:lnTo>
                  <a:lnTo>
                    <a:pt x="1" y="16"/>
                  </a:lnTo>
                  <a:lnTo>
                    <a:pt x="1" y="16"/>
                  </a:lnTo>
                  <a:lnTo>
                    <a:pt x="1" y="16"/>
                  </a:lnTo>
                  <a:lnTo>
                    <a:pt x="1" y="16"/>
                  </a:lnTo>
                  <a:lnTo>
                    <a:pt x="3" y="16"/>
                  </a:lnTo>
                  <a:lnTo>
                    <a:pt x="3" y="16"/>
                  </a:lnTo>
                  <a:lnTo>
                    <a:pt x="3" y="16"/>
                  </a:lnTo>
                  <a:lnTo>
                    <a:pt x="3" y="16"/>
                  </a:lnTo>
                  <a:lnTo>
                    <a:pt x="3" y="16"/>
                  </a:lnTo>
                  <a:lnTo>
                    <a:pt x="1" y="17"/>
                  </a:lnTo>
                  <a:lnTo>
                    <a:pt x="0" y="22"/>
                  </a:lnTo>
                  <a:lnTo>
                    <a:pt x="0" y="27"/>
                  </a:lnTo>
                  <a:lnTo>
                    <a:pt x="0" y="33"/>
                  </a:lnTo>
                  <a:lnTo>
                    <a:pt x="1" y="37"/>
                  </a:lnTo>
                  <a:lnTo>
                    <a:pt x="4" y="42"/>
                  </a:lnTo>
                  <a:lnTo>
                    <a:pt x="7" y="46"/>
                  </a:lnTo>
                  <a:lnTo>
                    <a:pt x="11" y="49"/>
                  </a:lnTo>
                  <a:lnTo>
                    <a:pt x="16" y="52"/>
                  </a:lnTo>
                  <a:lnTo>
                    <a:pt x="21" y="53"/>
                  </a:lnTo>
                  <a:lnTo>
                    <a:pt x="26" y="53"/>
                  </a:lnTo>
                  <a:lnTo>
                    <a:pt x="32" y="53"/>
                  </a:lnTo>
                  <a:lnTo>
                    <a:pt x="37" y="52"/>
                  </a:lnTo>
                  <a:lnTo>
                    <a:pt x="42" y="49"/>
                  </a:lnTo>
                  <a:lnTo>
                    <a:pt x="44" y="46"/>
                  </a:lnTo>
                  <a:lnTo>
                    <a:pt x="49" y="42"/>
                  </a:lnTo>
                  <a:lnTo>
                    <a:pt x="50" y="37"/>
                  </a:lnTo>
                  <a:lnTo>
                    <a:pt x="52" y="33"/>
                  </a:lnTo>
                  <a:lnTo>
                    <a:pt x="53" y="27"/>
                  </a:lnTo>
                  <a:lnTo>
                    <a:pt x="53"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5" name="Freeform 1031"/>
            <p:cNvSpPr>
              <a:spLocks/>
            </p:cNvSpPr>
            <p:nvPr/>
          </p:nvSpPr>
          <p:spPr bwMode="auto">
            <a:xfrm>
              <a:off x="3831" y="2544"/>
              <a:ext cx="53" cy="52"/>
            </a:xfrm>
            <a:custGeom>
              <a:avLst/>
              <a:gdLst>
                <a:gd name="T0" fmla="*/ 52 w 53"/>
                <a:gd name="T1" fmla="*/ 21 h 52"/>
                <a:gd name="T2" fmla="*/ 49 w 53"/>
                <a:gd name="T3" fmla="*/ 12 h 52"/>
                <a:gd name="T4" fmla="*/ 42 w 53"/>
                <a:gd name="T5" fmla="*/ 5 h 52"/>
                <a:gd name="T6" fmla="*/ 32 w 53"/>
                <a:gd name="T7" fmla="*/ 0 h 52"/>
                <a:gd name="T8" fmla="*/ 27 w 53"/>
                <a:gd name="T9" fmla="*/ 0 h 52"/>
                <a:gd name="T10" fmla="*/ 26 w 53"/>
                <a:gd name="T11" fmla="*/ 0 h 52"/>
                <a:gd name="T12" fmla="*/ 26 w 53"/>
                <a:gd name="T13" fmla="*/ 0 h 52"/>
                <a:gd name="T14" fmla="*/ 26 w 53"/>
                <a:gd name="T15" fmla="*/ 0 h 52"/>
                <a:gd name="T16" fmla="*/ 26 w 53"/>
                <a:gd name="T17" fmla="*/ 0 h 52"/>
                <a:gd name="T18" fmla="*/ 36 w 53"/>
                <a:gd name="T19" fmla="*/ 2 h 52"/>
                <a:gd name="T20" fmla="*/ 44 w 53"/>
                <a:gd name="T21" fmla="*/ 8 h 52"/>
                <a:gd name="T22" fmla="*/ 50 w 53"/>
                <a:gd name="T23" fmla="*/ 16 h 52"/>
                <a:gd name="T24" fmla="*/ 52 w 53"/>
                <a:gd name="T25" fmla="*/ 26 h 52"/>
                <a:gd name="T26" fmla="*/ 52 w 53"/>
                <a:gd name="T27" fmla="*/ 32 h 52"/>
                <a:gd name="T28" fmla="*/ 49 w 53"/>
                <a:gd name="T29" fmla="*/ 41 h 52"/>
                <a:gd name="T30" fmla="*/ 42 w 53"/>
                <a:gd name="T31" fmla="*/ 48 h 52"/>
                <a:gd name="T32" fmla="*/ 32 w 53"/>
                <a:gd name="T33" fmla="*/ 52 h 52"/>
                <a:gd name="T34" fmla="*/ 21 w 53"/>
                <a:gd name="T35" fmla="*/ 52 h 52"/>
                <a:gd name="T36" fmla="*/ 11 w 53"/>
                <a:gd name="T37" fmla="*/ 48 h 52"/>
                <a:gd name="T38" fmla="*/ 4 w 53"/>
                <a:gd name="T39" fmla="*/ 41 h 52"/>
                <a:gd name="T40" fmla="*/ 0 w 53"/>
                <a:gd name="T41" fmla="*/ 32 h 52"/>
                <a:gd name="T42" fmla="*/ 0 w 53"/>
                <a:gd name="T43" fmla="*/ 21 h 52"/>
                <a:gd name="T44" fmla="*/ 3 w 53"/>
                <a:gd name="T45" fmla="*/ 15 h 52"/>
                <a:gd name="T46" fmla="*/ 3 w 53"/>
                <a:gd name="T47" fmla="*/ 13 h 52"/>
                <a:gd name="T48" fmla="*/ 3 w 53"/>
                <a:gd name="T49" fmla="*/ 13 h 52"/>
                <a:gd name="T50" fmla="*/ 4 w 53"/>
                <a:gd name="T51" fmla="*/ 13 h 52"/>
                <a:gd name="T52" fmla="*/ 4 w 53"/>
                <a:gd name="T53" fmla="*/ 13 h 52"/>
                <a:gd name="T54" fmla="*/ 1 w 53"/>
                <a:gd name="T55" fmla="*/ 21 h 52"/>
                <a:gd name="T56" fmla="*/ 1 w 53"/>
                <a:gd name="T57" fmla="*/ 32 h 52"/>
                <a:gd name="T58" fmla="*/ 4 w 53"/>
                <a:gd name="T59" fmla="*/ 41 h 52"/>
                <a:gd name="T60" fmla="*/ 11 w 53"/>
                <a:gd name="T61" fmla="*/ 48 h 52"/>
                <a:gd name="T62" fmla="*/ 21 w 53"/>
                <a:gd name="T63" fmla="*/ 52 h 52"/>
                <a:gd name="T64" fmla="*/ 32 w 53"/>
                <a:gd name="T65" fmla="*/ 52 h 52"/>
                <a:gd name="T66" fmla="*/ 40 w 53"/>
                <a:gd name="T67" fmla="*/ 48 h 52"/>
                <a:gd name="T68" fmla="*/ 47 w 53"/>
                <a:gd name="T69" fmla="*/ 41 h 52"/>
                <a:gd name="T70" fmla="*/ 52 w 53"/>
                <a:gd name="T71" fmla="*/ 32 h 52"/>
                <a:gd name="T72" fmla="*/ 53 w 53"/>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2">
                  <a:moveTo>
                    <a:pt x="53" y="26"/>
                  </a:moveTo>
                  <a:lnTo>
                    <a:pt x="52" y="21"/>
                  </a:lnTo>
                  <a:lnTo>
                    <a:pt x="50" y="16"/>
                  </a:lnTo>
                  <a:lnTo>
                    <a:pt x="49" y="12"/>
                  </a:lnTo>
                  <a:lnTo>
                    <a:pt x="44" y="8"/>
                  </a:lnTo>
                  <a:lnTo>
                    <a:pt x="42" y="5"/>
                  </a:lnTo>
                  <a:lnTo>
                    <a:pt x="37" y="2"/>
                  </a:lnTo>
                  <a:lnTo>
                    <a:pt x="32" y="0"/>
                  </a:lnTo>
                  <a:lnTo>
                    <a:pt x="27" y="0"/>
                  </a:lnTo>
                  <a:lnTo>
                    <a:pt x="27" y="0"/>
                  </a:lnTo>
                  <a:lnTo>
                    <a:pt x="27" y="0"/>
                  </a:lnTo>
                  <a:lnTo>
                    <a:pt x="26" y="0"/>
                  </a:lnTo>
                  <a:lnTo>
                    <a:pt x="26" y="0"/>
                  </a:lnTo>
                  <a:lnTo>
                    <a:pt x="26" y="0"/>
                  </a:lnTo>
                  <a:lnTo>
                    <a:pt x="26" y="0"/>
                  </a:lnTo>
                  <a:lnTo>
                    <a:pt x="26" y="0"/>
                  </a:lnTo>
                  <a:lnTo>
                    <a:pt x="26" y="0"/>
                  </a:lnTo>
                  <a:lnTo>
                    <a:pt x="26" y="0"/>
                  </a:lnTo>
                  <a:lnTo>
                    <a:pt x="32" y="0"/>
                  </a:lnTo>
                  <a:lnTo>
                    <a:pt x="36" y="2"/>
                  </a:lnTo>
                  <a:lnTo>
                    <a:pt x="40" y="5"/>
                  </a:lnTo>
                  <a:lnTo>
                    <a:pt x="44" y="8"/>
                  </a:lnTo>
                  <a:lnTo>
                    <a:pt x="47" y="12"/>
                  </a:lnTo>
                  <a:lnTo>
                    <a:pt x="50" y="16"/>
                  </a:lnTo>
                  <a:lnTo>
                    <a:pt x="52" y="21"/>
                  </a:lnTo>
                  <a:lnTo>
                    <a:pt x="52" y="26"/>
                  </a:lnTo>
                  <a:lnTo>
                    <a:pt x="53" y="26"/>
                  </a:lnTo>
                  <a:lnTo>
                    <a:pt x="52" y="32"/>
                  </a:lnTo>
                  <a:lnTo>
                    <a:pt x="50" y="36"/>
                  </a:lnTo>
                  <a:lnTo>
                    <a:pt x="49" y="41"/>
                  </a:lnTo>
                  <a:lnTo>
                    <a:pt x="44" y="45"/>
                  </a:lnTo>
                  <a:lnTo>
                    <a:pt x="42" y="48"/>
                  </a:lnTo>
                  <a:lnTo>
                    <a:pt x="37" y="51"/>
                  </a:lnTo>
                  <a:lnTo>
                    <a:pt x="32" y="52"/>
                  </a:lnTo>
                  <a:lnTo>
                    <a:pt x="26" y="52"/>
                  </a:lnTo>
                  <a:lnTo>
                    <a:pt x="21" y="52"/>
                  </a:lnTo>
                  <a:lnTo>
                    <a:pt x="16" y="51"/>
                  </a:lnTo>
                  <a:lnTo>
                    <a:pt x="11" y="48"/>
                  </a:lnTo>
                  <a:lnTo>
                    <a:pt x="7" y="45"/>
                  </a:lnTo>
                  <a:lnTo>
                    <a:pt x="4" y="41"/>
                  </a:lnTo>
                  <a:lnTo>
                    <a:pt x="1" y="36"/>
                  </a:lnTo>
                  <a:lnTo>
                    <a:pt x="0" y="32"/>
                  </a:lnTo>
                  <a:lnTo>
                    <a:pt x="0" y="26"/>
                  </a:lnTo>
                  <a:lnTo>
                    <a:pt x="0" y="21"/>
                  </a:lnTo>
                  <a:lnTo>
                    <a:pt x="1" y="16"/>
                  </a:lnTo>
                  <a:lnTo>
                    <a:pt x="3" y="15"/>
                  </a:lnTo>
                  <a:lnTo>
                    <a:pt x="3" y="13"/>
                  </a:lnTo>
                  <a:lnTo>
                    <a:pt x="3" y="13"/>
                  </a:lnTo>
                  <a:lnTo>
                    <a:pt x="3" y="13"/>
                  </a:lnTo>
                  <a:lnTo>
                    <a:pt x="3" y="13"/>
                  </a:lnTo>
                  <a:lnTo>
                    <a:pt x="4" y="13"/>
                  </a:lnTo>
                  <a:lnTo>
                    <a:pt x="4" y="13"/>
                  </a:lnTo>
                  <a:lnTo>
                    <a:pt x="4" y="13"/>
                  </a:lnTo>
                  <a:lnTo>
                    <a:pt x="4" y="13"/>
                  </a:lnTo>
                  <a:lnTo>
                    <a:pt x="3" y="16"/>
                  </a:lnTo>
                  <a:lnTo>
                    <a:pt x="1" y="21"/>
                  </a:lnTo>
                  <a:lnTo>
                    <a:pt x="0" y="26"/>
                  </a:lnTo>
                  <a:lnTo>
                    <a:pt x="1" y="32"/>
                  </a:lnTo>
                  <a:lnTo>
                    <a:pt x="3" y="36"/>
                  </a:lnTo>
                  <a:lnTo>
                    <a:pt x="4" y="41"/>
                  </a:lnTo>
                  <a:lnTo>
                    <a:pt x="9" y="45"/>
                  </a:lnTo>
                  <a:lnTo>
                    <a:pt x="11" y="48"/>
                  </a:lnTo>
                  <a:lnTo>
                    <a:pt x="16" y="51"/>
                  </a:lnTo>
                  <a:lnTo>
                    <a:pt x="21" y="52"/>
                  </a:lnTo>
                  <a:lnTo>
                    <a:pt x="26" y="52"/>
                  </a:lnTo>
                  <a:lnTo>
                    <a:pt x="32" y="52"/>
                  </a:lnTo>
                  <a:lnTo>
                    <a:pt x="36" y="51"/>
                  </a:lnTo>
                  <a:lnTo>
                    <a:pt x="40" y="48"/>
                  </a:lnTo>
                  <a:lnTo>
                    <a:pt x="44" y="45"/>
                  </a:lnTo>
                  <a:lnTo>
                    <a:pt x="47" y="41"/>
                  </a:lnTo>
                  <a:lnTo>
                    <a:pt x="50" y="36"/>
                  </a:lnTo>
                  <a:lnTo>
                    <a:pt x="52" y="32"/>
                  </a:lnTo>
                  <a:lnTo>
                    <a:pt x="52" y="26"/>
                  </a:lnTo>
                  <a:lnTo>
                    <a:pt x="53" y="2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6" name="Freeform 1032"/>
            <p:cNvSpPr>
              <a:spLocks/>
            </p:cNvSpPr>
            <p:nvPr/>
          </p:nvSpPr>
          <p:spPr bwMode="auto">
            <a:xfrm>
              <a:off x="3831" y="2544"/>
              <a:ext cx="52" cy="52"/>
            </a:xfrm>
            <a:custGeom>
              <a:avLst/>
              <a:gdLst>
                <a:gd name="T0" fmla="*/ 52 w 52"/>
                <a:gd name="T1" fmla="*/ 21 h 52"/>
                <a:gd name="T2" fmla="*/ 47 w 52"/>
                <a:gd name="T3" fmla="*/ 12 h 52"/>
                <a:gd name="T4" fmla="*/ 40 w 52"/>
                <a:gd name="T5" fmla="*/ 5 h 52"/>
                <a:gd name="T6" fmla="*/ 32 w 52"/>
                <a:gd name="T7" fmla="*/ 0 h 52"/>
                <a:gd name="T8" fmla="*/ 26 w 52"/>
                <a:gd name="T9" fmla="*/ 0 h 52"/>
                <a:gd name="T10" fmla="*/ 24 w 52"/>
                <a:gd name="T11" fmla="*/ 0 h 52"/>
                <a:gd name="T12" fmla="*/ 24 w 52"/>
                <a:gd name="T13" fmla="*/ 0 h 52"/>
                <a:gd name="T14" fmla="*/ 24 w 52"/>
                <a:gd name="T15" fmla="*/ 0 h 52"/>
                <a:gd name="T16" fmla="*/ 23 w 52"/>
                <a:gd name="T17" fmla="*/ 0 h 52"/>
                <a:gd name="T18" fmla="*/ 32 w 52"/>
                <a:gd name="T19" fmla="*/ 2 h 52"/>
                <a:gd name="T20" fmla="*/ 40 w 52"/>
                <a:gd name="T21" fmla="*/ 5 h 52"/>
                <a:gd name="T22" fmla="*/ 47 w 52"/>
                <a:gd name="T23" fmla="*/ 12 h 52"/>
                <a:gd name="T24" fmla="*/ 52 w 52"/>
                <a:gd name="T25" fmla="*/ 21 h 52"/>
                <a:gd name="T26" fmla="*/ 52 w 52"/>
                <a:gd name="T27" fmla="*/ 26 h 52"/>
                <a:gd name="T28" fmla="*/ 50 w 52"/>
                <a:gd name="T29" fmla="*/ 36 h 52"/>
                <a:gd name="T30" fmla="*/ 44 w 52"/>
                <a:gd name="T31" fmla="*/ 45 h 52"/>
                <a:gd name="T32" fmla="*/ 36 w 52"/>
                <a:gd name="T33" fmla="*/ 51 h 52"/>
                <a:gd name="T34" fmla="*/ 26 w 52"/>
                <a:gd name="T35" fmla="*/ 52 h 52"/>
                <a:gd name="T36" fmla="*/ 16 w 52"/>
                <a:gd name="T37" fmla="*/ 51 h 52"/>
                <a:gd name="T38" fmla="*/ 9 w 52"/>
                <a:gd name="T39" fmla="*/ 45 h 52"/>
                <a:gd name="T40" fmla="*/ 3 w 52"/>
                <a:gd name="T41" fmla="*/ 36 h 52"/>
                <a:gd name="T42" fmla="*/ 0 w 52"/>
                <a:gd name="T43" fmla="*/ 26 h 52"/>
                <a:gd name="T44" fmla="*/ 3 w 52"/>
                <a:gd name="T45" fmla="*/ 16 h 52"/>
                <a:gd name="T46" fmla="*/ 4 w 52"/>
                <a:gd name="T47" fmla="*/ 13 h 52"/>
                <a:gd name="T48" fmla="*/ 4 w 52"/>
                <a:gd name="T49" fmla="*/ 13 h 52"/>
                <a:gd name="T50" fmla="*/ 4 w 52"/>
                <a:gd name="T51" fmla="*/ 12 h 52"/>
                <a:gd name="T52" fmla="*/ 4 w 52"/>
                <a:gd name="T53" fmla="*/ 12 h 52"/>
                <a:gd name="T54" fmla="*/ 3 w 52"/>
                <a:gd name="T55" fmla="*/ 16 h 52"/>
                <a:gd name="T56" fmla="*/ 1 w 52"/>
                <a:gd name="T57" fmla="*/ 26 h 52"/>
                <a:gd name="T58" fmla="*/ 3 w 52"/>
                <a:gd name="T59" fmla="*/ 36 h 52"/>
                <a:gd name="T60" fmla="*/ 9 w 52"/>
                <a:gd name="T61" fmla="*/ 45 h 52"/>
                <a:gd name="T62" fmla="*/ 16 w 52"/>
                <a:gd name="T63" fmla="*/ 49 h 52"/>
                <a:gd name="T64" fmla="*/ 26 w 52"/>
                <a:gd name="T65" fmla="*/ 52 h 52"/>
                <a:gd name="T66" fmla="*/ 36 w 52"/>
                <a:gd name="T67" fmla="*/ 49 h 52"/>
                <a:gd name="T68" fmla="*/ 44 w 52"/>
                <a:gd name="T69" fmla="*/ 45 h 52"/>
                <a:gd name="T70" fmla="*/ 50 w 52"/>
                <a:gd name="T71" fmla="*/ 36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1"/>
                  </a:lnTo>
                  <a:lnTo>
                    <a:pt x="50" y="16"/>
                  </a:lnTo>
                  <a:lnTo>
                    <a:pt x="47" y="12"/>
                  </a:lnTo>
                  <a:lnTo>
                    <a:pt x="44" y="8"/>
                  </a:lnTo>
                  <a:lnTo>
                    <a:pt x="40" y="5"/>
                  </a:lnTo>
                  <a:lnTo>
                    <a:pt x="36" y="2"/>
                  </a:lnTo>
                  <a:lnTo>
                    <a:pt x="32" y="0"/>
                  </a:lnTo>
                  <a:lnTo>
                    <a:pt x="26" y="0"/>
                  </a:lnTo>
                  <a:lnTo>
                    <a:pt x="26" y="0"/>
                  </a:lnTo>
                  <a:lnTo>
                    <a:pt x="26" y="0"/>
                  </a:lnTo>
                  <a:lnTo>
                    <a:pt x="24" y="0"/>
                  </a:lnTo>
                  <a:lnTo>
                    <a:pt x="24" y="0"/>
                  </a:lnTo>
                  <a:lnTo>
                    <a:pt x="24" y="0"/>
                  </a:lnTo>
                  <a:lnTo>
                    <a:pt x="24" y="0"/>
                  </a:lnTo>
                  <a:lnTo>
                    <a:pt x="24" y="0"/>
                  </a:lnTo>
                  <a:lnTo>
                    <a:pt x="24" y="0"/>
                  </a:lnTo>
                  <a:lnTo>
                    <a:pt x="23" y="0"/>
                  </a:lnTo>
                  <a:lnTo>
                    <a:pt x="26" y="0"/>
                  </a:lnTo>
                  <a:lnTo>
                    <a:pt x="32" y="2"/>
                  </a:lnTo>
                  <a:lnTo>
                    <a:pt x="36" y="3"/>
                  </a:lnTo>
                  <a:lnTo>
                    <a:pt x="40" y="5"/>
                  </a:lnTo>
                  <a:lnTo>
                    <a:pt x="44" y="8"/>
                  </a:lnTo>
                  <a:lnTo>
                    <a:pt x="47" y="12"/>
                  </a:lnTo>
                  <a:lnTo>
                    <a:pt x="50" y="16"/>
                  </a:lnTo>
                  <a:lnTo>
                    <a:pt x="52" y="21"/>
                  </a:lnTo>
                  <a:lnTo>
                    <a:pt x="52" y="26"/>
                  </a:lnTo>
                  <a:lnTo>
                    <a:pt x="52" y="26"/>
                  </a:lnTo>
                  <a:lnTo>
                    <a:pt x="52" y="32"/>
                  </a:lnTo>
                  <a:lnTo>
                    <a:pt x="50" y="36"/>
                  </a:lnTo>
                  <a:lnTo>
                    <a:pt x="47" y="41"/>
                  </a:lnTo>
                  <a:lnTo>
                    <a:pt x="44" y="45"/>
                  </a:lnTo>
                  <a:lnTo>
                    <a:pt x="40" y="48"/>
                  </a:lnTo>
                  <a:lnTo>
                    <a:pt x="36" y="51"/>
                  </a:lnTo>
                  <a:lnTo>
                    <a:pt x="32" y="52"/>
                  </a:lnTo>
                  <a:lnTo>
                    <a:pt x="26" y="52"/>
                  </a:lnTo>
                  <a:lnTo>
                    <a:pt x="21" y="52"/>
                  </a:lnTo>
                  <a:lnTo>
                    <a:pt x="16" y="51"/>
                  </a:lnTo>
                  <a:lnTo>
                    <a:pt x="11" y="48"/>
                  </a:lnTo>
                  <a:lnTo>
                    <a:pt x="9" y="45"/>
                  </a:lnTo>
                  <a:lnTo>
                    <a:pt x="4" y="41"/>
                  </a:lnTo>
                  <a:lnTo>
                    <a:pt x="3" y="36"/>
                  </a:lnTo>
                  <a:lnTo>
                    <a:pt x="1" y="32"/>
                  </a:lnTo>
                  <a:lnTo>
                    <a:pt x="0" y="26"/>
                  </a:lnTo>
                  <a:lnTo>
                    <a:pt x="1" y="21"/>
                  </a:lnTo>
                  <a:lnTo>
                    <a:pt x="3" y="16"/>
                  </a:lnTo>
                  <a:lnTo>
                    <a:pt x="4" y="13"/>
                  </a:lnTo>
                  <a:lnTo>
                    <a:pt x="4" y="13"/>
                  </a:lnTo>
                  <a:lnTo>
                    <a:pt x="4" y="13"/>
                  </a:lnTo>
                  <a:lnTo>
                    <a:pt x="4" y="13"/>
                  </a:lnTo>
                  <a:lnTo>
                    <a:pt x="4" y="12"/>
                  </a:lnTo>
                  <a:lnTo>
                    <a:pt x="4" y="12"/>
                  </a:lnTo>
                  <a:lnTo>
                    <a:pt x="4" y="12"/>
                  </a:lnTo>
                  <a:lnTo>
                    <a:pt x="4" y="12"/>
                  </a:lnTo>
                  <a:lnTo>
                    <a:pt x="6" y="12"/>
                  </a:lnTo>
                  <a:lnTo>
                    <a:pt x="3" y="16"/>
                  </a:lnTo>
                  <a:lnTo>
                    <a:pt x="1" y="21"/>
                  </a:lnTo>
                  <a:lnTo>
                    <a:pt x="1" y="26"/>
                  </a:lnTo>
                  <a:lnTo>
                    <a:pt x="1" y="32"/>
                  </a:lnTo>
                  <a:lnTo>
                    <a:pt x="3" y="36"/>
                  </a:lnTo>
                  <a:lnTo>
                    <a:pt x="6" y="41"/>
                  </a:lnTo>
                  <a:lnTo>
                    <a:pt x="9" y="45"/>
                  </a:lnTo>
                  <a:lnTo>
                    <a:pt x="11" y="48"/>
                  </a:lnTo>
                  <a:lnTo>
                    <a:pt x="16" y="49"/>
                  </a:lnTo>
                  <a:lnTo>
                    <a:pt x="21" y="51"/>
                  </a:lnTo>
                  <a:lnTo>
                    <a:pt x="26" y="52"/>
                  </a:lnTo>
                  <a:lnTo>
                    <a:pt x="32" y="51"/>
                  </a:lnTo>
                  <a:lnTo>
                    <a:pt x="36" y="49"/>
                  </a:lnTo>
                  <a:lnTo>
                    <a:pt x="40" y="48"/>
                  </a:lnTo>
                  <a:lnTo>
                    <a:pt x="44" y="45"/>
                  </a:lnTo>
                  <a:lnTo>
                    <a:pt x="47" y="41"/>
                  </a:lnTo>
                  <a:lnTo>
                    <a:pt x="50" y="36"/>
                  </a:lnTo>
                  <a:lnTo>
                    <a:pt x="52" y="32"/>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7" name="Freeform 1033"/>
            <p:cNvSpPr>
              <a:spLocks/>
            </p:cNvSpPr>
            <p:nvPr/>
          </p:nvSpPr>
          <p:spPr bwMode="auto">
            <a:xfrm>
              <a:off x="3832" y="2544"/>
              <a:ext cx="51" cy="52"/>
            </a:xfrm>
            <a:custGeom>
              <a:avLst/>
              <a:gdLst>
                <a:gd name="T0" fmla="*/ 51 w 51"/>
                <a:gd name="T1" fmla="*/ 21 h 52"/>
                <a:gd name="T2" fmla="*/ 46 w 51"/>
                <a:gd name="T3" fmla="*/ 12 h 52"/>
                <a:gd name="T4" fmla="*/ 39 w 51"/>
                <a:gd name="T5" fmla="*/ 5 h 52"/>
                <a:gd name="T6" fmla="*/ 31 w 51"/>
                <a:gd name="T7" fmla="*/ 2 h 52"/>
                <a:gd name="T8" fmla="*/ 22 w 51"/>
                <a:gd name="T9" fmla="*/ 0 h 52"/>
                <a:gd name="T10" fmla="*/ 22 w 51"/>
                <a:gd name="T11" fmla="*/ 2 h 52"/>
                <a:gd name="T12" fmla="*/ 22 w 51"/>
                <a:gd name="T13" fmla="*/ 2 h 52"/>
                <a:gd name="T14" fmla="*/ 22 w 51"/>
                <a:gd name="T15" fmla="*/ 2 h 52"/>
                <a:gd name="T16" fmla="*/ 20 w 51"/>
                <a:gd name="T17" fmla="*/ 2 h 52"/>
                <a:gd name="T18" fmla="*/ 31 w 51"/>
                <a:gd name="T19" fmla="*/ 2 h 52"/>
                <a:gd name="T20" fmla="*/ 39 w 51"/>
                <a:gd name="T21" fmla="*/ 6 h 52"/>
                <a:gd name="T22" fmla="*/ 46 w 51"/>
                <a:gd name="T23" fmla="*/ 12 h 52"/>
                <a:gd name="T24" fmla="*/ 49 w 51"/>
                <a:gd name="T25" fmla="*/ 21 h 52"/>
                <a:gd name="T26" fmla="*/ 51 w 51"/>
                <a:gd name="T27" fmla="*/ 26 h 52"/>
                <a:gd name="T28" fmla="*/ 49 w 51"/>
                <a:gd name="T29" fmla="*/ 36 h 52"/>
                <a:gd name="T30" fmla="*/ 43 w 51"/>
                <a:gd name="T31" fmla="*/ 45 h 52"/>
                <a:gd name="T32" fmla="*/ 35 w 51"/>
                <a:gd name="T33" fmla="*/ 49 h 52"/>
                <a:gd name="T34" fmla="*/ 25 w 51"/>
                <a:gd name="T35" fmla="*/ 52 h 52"/>
                <a:gd name="T36" fmla="*/ 15 w 51"/>
                <a:gd name="T37" fmla="*/ 49 h 52"/>
                <a:gd name="T38" fmla="*/ 8 w 51"/>
                <a:gd name="T39" fmla="*/ 45 h 52"/>
                <a:gd name="T40" fmla="*/ 2 w 51"/>
                <a:gd name="T41" fmla="*/ 36 h 52"/>
                <a:gd name="T42" fmla="*/ 0 w 51"/>
                <a:gd name="T43" fmla="*/ 26 h 52"/>
                <a:gd name="T44" fmla="*/ 2 w 51"/>
                <a:gd name="T45" fmla="*/ 16 h 52"/>
                <a:gd name="T46" fmla="*/ 5 w 51"/>
                <a:gd name="T47" fmla="*/ 12 h 52"/>
                <a:gd name="T48" fmla="*/ 5 w 51"/>
                <a:gd name="T49" fmla="*/ 12 h 52"/>
                <a:gd name="T50" fmla="*/ 5 w 51"/>
                <a:gd name="T51" fmla="*/ 10 h 52"/>
                <a:gd name="T52" fmla="*/ 6 w 51"/>
                <a:gd name="T53" fmla="*/ 10 h 52"/>
                <a:gd name="T54" fmla="*/ 5 w 51"/>
                <a:gd name="T55" fmla="*/ 12 h 52"/>
                <a:gd name="T56" fmla="*/ 0 w 51"/>
                <a:gd name="T57" fmla="*/ 21 h 52"/>
                <a:gd name="T58" fmla="*/ 0 w 51"/>
                <a:gd name="T59" fmla="*/ 31 h 52"/>
                <a:gd name="T60" fmla="*/ 5 w 51"/>
                <a:gd name="T61" fmla="*/ 41 h 52"/>
                <a:gd name="T62" fmla="*/ 12 w 51"/>
                <a:gd name="T63" fmla="*/ 46 h 52"/>
                <a:gd name="T64" fmla="*/ 20 w 51"/>
                <a:gd name="T65" fmla="*/ 51 h 52"/>
                <a:gd name="T66" fmla="*/ 31 w 51"/>
                <a:gd name="T67" fmla="*/ 51 h 52"/>
                <a:gd name="T68" fmla="*/ 39 w 51"/>
                <a:gd name="T69" fmla="*/ 46 h 52"/>
                <a:gd name="T70" fmla="*/ 46 w 51"/>
                <a:gd name="T71" fmla="*/ 41 h 52"/>
                <a:gd name="T72" fmla="*/ 49 w 51"/>
                <a:gd name="T73" fmla="*/ 31 h 52"/>
                <a:gd name="T74" fmla="*/ 51 w 51"/>
                <a:gd name="T7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52">
                  <a:moveTo>
                    <a:pt x="51" y="26"/>
                  </a:moveTo>
                  <a:lnTo>
                    <a:pt x="51" y="21"/>
                  </a:lnTo>
                  <a:lnTo>
                    <a:pt x="49" y="16"/>
                  </a:lnTo>
                  <a:lnTo>
                    <a:pt x="46" y="12"/>
                  </a:lnTo>
                  <a:lnTo>
                    <a:pt x="43" y="8"/>
                  </a:lnTo>
                  <a:lnTo>
                    <a:pt x="39" y="5"/>
                  </a:lnTo>
                  <a:lnTo>
                    <a:pt x="35" y="3"/>
                  </a:lnTo>
                  <a:lnTo>
                    <a:pt x="31" y="2"/>
                  </a:lnTo>
                  <a:lnTo>
                    <a:pt x="25" y="0"/>
                  </a:lnTo>
                  <a:lnTo>
                    <a:pt x="22" y="0"/>
                  </a:lnTo>
                  <a:lnTo>
                    <a:pt x="22" y="0"/>
                  </a:lnTo>
                  <a:lnTo>
                    <a:pt x="22" y="2"/>
                  </a:lnTo>
                  <a:lnTo>
                    <a:pt x="22" y="2"/>
                  </a:lnTo>
                  <a:lnTo>
                    <a:pt x="22" y="2"/>
                  </a:lnTo>
                  <a:lnTo>
                    <a:pt x="22" y="2"/>
                  </a:lnTo>
                  <a:lnTo>
                    <a:pt x="22" y="2"/>
                  </a:lnTo>
                  <a:lnTo>
                    <a:pt x="20" y="2"/>
                  </a:lnTo>
                  <a:lnTo>
                    <a:pt x="20" y="2"/>
                  </a:lnTo>
                  <a:lnTo>
                    <a:pt x="25" y="2"/>
                  </a:lnTo>
                  <a:lnTo>
                    <a:pt x="31" y="2"/>
                  </a:lnTo>
                  <a:lnTo>
                    <a:pt x="35" y="3"/>
                  </a:lnTo>
                  <a:lnTo>
                    <a:pt x="39" y="6"/>
                  </a:lnTo>
                  <a:lnTo>
                    <a:pt x="43" y="9"/>
                  </a:lnTo>
                  <a:lnTo>
                    <a:pt x="46" y="12"/>
                  </a:lnTo>
                  <a:lnTo>
                    <a:pt x="48" y="16"/>
                  </a:lnTo>
                  <a:lnTo>
                    <a:pt x="49" y="21"/>
                  </a:lnTo>
                  <a:lnTo>
                    <a:pt x="51" y="26"/>
                  </a:lnTo>
                  <a:lnTo>
                    <a:pt x="51" y="26"/>
                  </a:lnTo>
                  <a:lnTo>
                    <a:pt x="51" y="32"/>
                  </a:lnTo>
                  <a:lnTo>
                    <a:pt x="49" y="36"/>
                  </a:lnTo>
                  <a:lnTo>
                    <a:pt x="46" y="41"/>
                  </a:lnTo>
                  <a:lnTo>
                    <a:pt x="43" y="45"/>
                  </a:lnTo>
                  <a:lnTo>
                    <a:pt x="39" y="48"/>
                  </a:lnTo>
                  <a:lnTo>
                    <a:pt x="35" y="49"/>
                  </a:lnTo>
                  <a:lnTo>
                    <a:pt x="31" y="51"/>
                  </a:lnTo>
                  <a:lnTo>
                    <a:pt x="25" y="52"/>
                  </a:lnTo>
                  <a:lnTo>
                    <a:pt x="20" y="51"/>
                  </a:lnTo>
                  <a:lnTo>
                    <a:pt x="15" y="49"/>
                  </a:lnTo>
                  <a:lnTo>
                    <a:pt x="10" y="48"/>
                  </a:lnTo>
                  <a:lnTo>
                    <a:pt x="8" y="45"/>
                  </a:lnTo>
                  <a:lnTo>
                    <a:pt x="5" y="41"/>
                  </a:lnTo>
                  <a:lnTo>
                    <a:pt x="2" y="36"/>
                  </a:lnTo>
                  <a:lnTo>
                    <a:pt x="0" y="32"/>
                  </a:lnTo>
                  <a:lnTo>
                    <a:pt x="0" y="26"/>
                  </a:lnTo>
                  <a:lnTo>
                    <a:pt x="0" y="21"/>
                  </a:lnTo>
                  <a:lnTo>
                    <a:pt x="2" y="16"/>
                  </a:lnTo>
                  <a:lnTo>
                    <a:pt x="5" y="12"/>
                  </a:lnTo>
                  <a:lnTo>
                    <a:pt x="5" y="12"/>
                  </a:lnTo>
                  <a:lnTo>
                    <a:pt x="5" y="12"/>
                  </a:lnTo>
                  <a:lnTo>
                    <a:pt x="5" y="12"/>
                  </a:lnTo>
                  <a:lnTo>
                    <a:pt x="5" y="12"/>
                  </a:lnTo>
                  <a:lnTo>
                    <a:pt x="5" y="10"/>
                  </a:lnTo>
                  <a:lnTo>
                    <a:pt x="6" y="10"/>
                  </a:lnTo>
                  <a:lnTo>
                    <a:pt x="6" y="10"/>
                  </a:lnTo>
                  <a:lnTo>
                    <a:pt x="6" y="10"/>
                  </a:lnTo>
                  <a:lnTo>
                    <a:pt x="5" y="12"/>
                  </a:lnTo>
                  <a:lnTo>
                    <a:pt x="2" y="16"/>
                  </a:lnTo>
                  <a:lnTo>
                    <a:pt x="0" y="21"/>
                  </a:lnTo>
                  <a:lnTo>
                    <a:pt x="0" y="26"/>
                  </a:lnTo>
                  <a:lnTo>
                    <a:pt x="0" y="31"/>
                  </a:lnTo>
                  <a:lnTo>
                    <a:pt x="2" y="36"/>
                  </a:lnTo>
                  <a:lnTo>
                    <a:pt x="5" y="41"/>
                  </a:lnTo>
                  <a:lnTo>
                    <a:pt x="8" y="44"/>
                  </a:lnTo>
                  <a:lnTo>
                    <a:pt x="12" y="46"/>
                  </a:lnTo>
                  <a:lnTo>
                    <a:pt x="16" y="49"/>
                  </a:lnTo>
                  <a:lnTo>
                    <a:pt x="20" y="51"/>
                  </a:lnTo>
                  <a:lnTo>
                    <a:pt x="25" y="51"/>
                  </a:lnTo>
                  <a:lnTo>
                    <a:pt x="31" y="51"/>
                  </a:lnTo>
                  <a:lnTo>
                    <a:pt x="35" y="49"/>
                  </a:lnTo>
                  <a:lnTo>
                    <a:pt x="39" y="46"/>
                  </a:lnTo>
                  <a:lnTo>
                    <a:pt x="43" y="44"/>
                  </a:lnTo>
                  <a:lnTo>
                    <a:pt x="46" y="41"/>
                  </a:lnTo>
                  <a:lnTo>
                    <a:pt x="48" y="36"/>
                  </a:lnTo>
                  <a:lnTo>
                    <a:pt x="49" y="31"/>
                  </a:lnTo>
                  <a:lnTo>
                    <a:pt x="51" y="26"/>
                  </a:lnTo>
                  <a:lnTo>
                    <a:pt x="51"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8" name="Freeform 1034"/>
            <p:cNvSpPr>
              <a:spLocks/>
            </p:cNvSpPr>
            <p:nvPr/>
          </p:nvSpPr>
          <p:spPr bwMode="auto">
            <a:xfrm>
              <a:off x="3832" y="2546"/>
              <a:ext cx="51" cy="49"/>
            </a:xfrm>
            <a:custGeom>
              <a:avLst/>
              <a:gdLst>
                <a:gd name="T0" fmla="*/ 49 w 51"/>
                <a:gd name="T1" fmla="*/ 19 h 49"/>
                <a:gd name="T2" fmla="*/ 46 w 51"/>
                <a:gd name="T3" fmla="*/ 10 h 49"/>
                <a:gd name="T4" fmla="*/ 39 w 51"/>
                <a:gd name="T5" fmla="*/ 4 h 49"/>
                <a:gd name="T6" fmla="*/ 31 w 51"/>
                <a:gd name="T7" fmla="*/ 0 h 49"/>
                <a:gd name="T8" fmla="*/ 20 w 51"/>
                <a:gd name="T9" fmla="*/ 0 h 49"/>
                <a:gd name="T10" fmla="*/ 20 w 51"/>
                <a:gd name="T11" fmla="*/ 0 h 49"/>
                <a:gd name="T12" fmla="*/ 19 w 51"/>
                <a:gd name="T13" fmla="*/ 0 h 49"/>
                <a:gd name="T14" fmla="*/ 19 w 51"/>
                <a:gd name="T15" fmla="*/ 1 h 49"/>
                <a:gd name="T16" fmla="*/ 18 w 51"/>
                <a:gd name="T17" fmla="*/ 1 h 49"/>
                <a:gd name="T18" fmla="*/ 25 w 51"/>
                <a:gd name="T19" fmla="*/ 0 h 49"/>
                <a:gd name="T20" fmla="*/ 35 w 51"/>
                <a:gd name="T21" fmla="*/ 1 h 49"/>
                <a:gd name="T22" fmla="*/ 42 w 51"/>
                <a:gd name="T23" fmla="*/ 7 h 49"/>
                <a:gd name="T24" fmla="*/ 48 w 51"/>
                <a:gd name="T25" fmla="*/ 14 h 49"/>
                <a:gd name="T26" fmla="*/ 49 w 51"/>
                <a:gd name="T27" fmla="*/ 24 h 49"/>
                <a:gd name="T28" fmla="*/ 49 w 51"/>
                <a:gd name="T29" fmla="*/ 29 h 49"/>
                <a:gd name="T30" fmla="*/ 46 w 51"/>
                <a:gd name="T31" fmla="*/ 39 h 49"/>
                <a:gd name="T32" fmla="*/ 39 w 51"/>
                <a:gd name="T33" fmla="*/ 44 h 49"/>
                <a:gd name="T34" fmla="*/ 31 w 51"/>
                <a:gd name="T35" fmla="*/ 49 h 49"/>
                <a:gd name="T36" fmla="*/ 20 w 51"/>
                <a:gd name="T37" fmla="*/ 49 h 49"/>
                <a:gd name="T38" fmla="*/ 12 w 51"/>
                <a:gd name="T39" fmla="*/ 44 h 49"/>
                <a:gd name="T40" fmla="*/ 5 w 51"/>
                <a:gd name="T41" fmla="*/ 39 h 49"/>
                <a:gd name="T42" fmla="*/ 0 w 51"/>
                <a:gd name="T43" fmla="*/ 29 h 49"/>
                <a:gd name="T44" fmla="*/ 0 w 51"/>
                <a:gd name="T45" fmla="*/ 19 h 49"/>
                <a:gd name="T46" fmla="*/ 5 w 51"/>
                <a:gd name="T47" fmla="*/ 10 h 49"/>
                <a:gd name="T48" fmla="*/ 6 w 51"/>
                <a:gd name="T49" fmla="*/ 8 h 49"/>
                <a:gd name="T50" fmla="*/ 6 w 51"/>
                <a:gd name="T51" fmla="*/ 8 h 49"/>
                <a:gd name="T52" fmla="*/ 8 w 51"/>
                <a:gd name="T53" fmla="*/ 7 h 49"/>
                <a:gd name="T54" fmla="*/ 8 w 51"/>
                <a:gd name="T55" fmla="*/ 7 h 49"/>
                <a:gd name="T56" fmla="*/ 5 w 51"/>
                <a:gd name="T57" fmla="*/ 10 h 49"/>
                <a:gd name="T58" fmla="*/ 2 w 51"/>
                <a:gd name="T59" fmla="*/ 20 h 49"/>
                <a:gd name="T60" fmla="*/ 2 w 51"/>
                <a:gd name="T61" fmla="*/ 29 h 49"/>
                <a:gd name="T62" fmla="*/ 5 w 51"/>
                <a:gd name="T63" fmla="*/ 37 h 49"/>
                <a:gd name="T64" fmla="*/ 12 w 51"/>
                <a:gd name="T65" fmla="*/ 44 h 49"/>
                <a:gd name="T66" fmla="*/ 20 w 51"/>
                <a:gd name="T67" fmla="*/ 49 h 49"/>
                <a:gd name="T68" fmla="*/ 31 w 51"/>
                <a:gd name="T69" fmla="*/ 49 h 49"/>
                <a:gd name="T70" fmla="*/ 39 w 51"/>
                <a:gd name="T71" fmla="*/ 44 h 49"/>
                <a:gd name="T72" fmla="*/ 45 w 51"/>
                <a:gd name="T73" fmla="*/ 37 h 49"/>
                <a:gd name="T74" fmla="*/ 49 w 51"/>
                <a:gd name="T75" fmla="*/ 29 h 49"/>
                <a:gd name="T76" fmla="*/ 51 w 51"/>
                <a:gd name="T7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49">
                  <a:moveTo>
                    <a:pt x="51" y="24"/>
                  </a:moveTo>
                  <a:lnTo>
                    <a:pt x="49" y="19"/>
                  </a:lnTo>
                  <a:lnTo>
                    <a:pt x="48" y="14"/>
                  </a:lnTo>
                  <a:lnTo>
                    <a:pt x="46" y="10"/>
                  </a:lnTo>
                  <a:lnTo>
                    <a:pt x="43" y="7"/>
                  </a:lnTo>
                  <a:lnTo>
                    <a:pt x="39" y="4"/>
                  </a:lnTo>
                  <a:lnTo>
                    <a:pt x="35" y="1"/>
                  </a:lnTo>
                  <a:lnTo>
                    <a:pt x="31" y="0"/>
                  </a:lnTo>
                  <a:lnTo>
                    <a:pt x="25" y="0"/>
                  </a:lnTo>
                  <a:lnTo>
                    <a:pt x="20" y="0"/>
                  </a:lnTo>
                  <a:lnTo>
                    <a:pt x="20" y="0"/>
                  </a:lnTo>
                  <a:lnTo>
                    <a:pt x="20" y="0"/>
                  </a:lnTo>
                  <a:lnTo>
                    <a:pt x="20" y="0"/>
                  </a:lnTo>
                  <a:lnTo>
                    <a:pt x="19" y="0"/>
                  </a:lnTo>
                  <a:lnTo>
                    <a:pt x="19" y="0"/>
                  </a:lnTo>
                  <a:lnTo>
                    <a:pt x="19" y="1"/>
                  </a:lnTo>
                  <a:lnTo>
                    <a:pt x="19" y="1"/>
                  </a:lnTo>
                  <a:lnTo>
                    <a:pt x="18" y="1"/>
                  </a:lnTo>
                  <a:lnTo>
                    <a:pt x="20" y="0"/>
                  </a:lnTo>
                  <a:lnTo>
                    <a:pt x="25" y="0"/>
                  </a:lnTo>
                  <a:lnTo>
                    <a:pt x="31" y="0"/>
                  </a:lnTo>
                  <a:lnTo>
                    <a:pt x="35" y="1"/>
                  </a:lnTo>
                  <a:lnTo>
                    <a:pt x="39" y="4"/>
                  </a:lnTo>
                  <a:lnTo>
                    <a:pt x="42" y="7"/>
                  </a:lnTo>
                  <a:lnTo>
                    <a:pt x="45" y="10"/>
                  </a:lnTo>
                  <a:lnTo>
                    <a:pt x="48" y="14"/>
                  </a:lnTo>
                  <a:lnTo>
                    <a:pt x="49" y="20"/>
                  </a:lnTo>
                  <a:lnTo>
                    <a:pt x="49" y="24"/>
                  </a:lnTo>
                  <a:lnTo>
                    <a:pt x="51" y="24"/>
                  </a:lnTo>
                  <a:lnTo>
                    <a:pt x="49" y="29"/>
                  </a:lnTo>
                  <a:lnTo>
                    <a:pt x="48" y="34"/>
                  </a:lnTo>
                  <a:lnTo>
                    <a:pt x="46" y="39"/>
                  </a:lnTo>
                  <a:lnTo>
                    <a:pt x="43" y="42"/>
                  </a:lnTo>
                  <a:lnTo>
                    <a:pt x="39" y="44"/>
                  </a:lnTo>
                  <a:lnTo>
                    <a:pt x="35" y="47"/>
                  </a:lnTo>
                  <a:lnTo>
                    <a:pt x="31" y="49"/>
                  </a:lnTo>
                  <a:lnTo>
                    <a:pt x="25" y="49"/>
                  </a:lnTo>
                  <a:lnTo>
                    <a:pt x="20" y="49"/>
                  </a:lnTo>
                  <a:lnTo>
                    <a:pt x="16" y="47"/>
                  </a:lnTo>
                  <a:lnTo>
                    <a:pt x="12" y="44"/>
                  </a:lnTo>
                  <a:lnTo>
                    <a:pt x="8" y="42"/>
                  </a:lnTo>
                  <a:lnTo>
                    <a:pt x="5" y="39"/>
                  </a:lnTo>
                  <a:lnTo>
                    <a:pt x="2" y="34"/>
                  </a:lnTo>
                  <a:lnTo>
                    <a:pt x="0" y="29"/>
                  </a:lnTo>
                  <a:lnTo>
                    <a:pt x="0" y="24"/>
                  </a:lnTo>
                  <a:lnTo>
                    <a:pt x="0" y="19"/>
                  </a:lnTo>
                  <a:lnTo>
                    <a:pt x="2" y="14"/>
                  </a:lnTo>
                  <a:lnTo>
                    <a:pt x="5" y="10"/>
                  </a:lnTo>
                  <a:lnTo>
                    <a:pt x="6" y="8"/>
                  </a:lnTo>
                  <a:lnTo>
                    <a:pt x="6" y="8"/>
                  </a:lnTo>
                  <a:lnTo>
                    <a:pt x="6" y="8"/>
                  </a:lnTo>
                  <a:lnTo>
                    <a:pt x="6" y="8"/>
                  </a:lnTo>
                  <a:lnTo>
                    <a:pt x="8" y="8"/>
                  </a:lnTo>
                  <a:lnTo>
                    <a:pt x="8" y="7"/>
                  </a:lnTo>
                  <a:lnTo>
                    <a:pt x="8" y="7"/>
                  </a:lnTo>
                  <a:lnTo>
                    <a:pt x="8" y="7"/>
                  </a:lnTo>
                  <a:lnTo>
                    <a:pt x="8" y="7"/>
                  </a:lnTo>
                  <a:lnTo>
                    <a:pt x="5" y="10"/>
                  </a:lnTo>
                  <a:lnTo>
                    <a:pt x="3" y="14"/>
                  </a:lnTo>
                  <a:lnTo>
                    <a:pt x="2" y="20"/>
                  </a:lnTo>
                  <a:lnTo>
                    <a:pt x="0" y="24"/>
                  </a:lnTo>
                  <a:lnTo>
                    <a:pt x="2" y="29"/>
                  </a:lnTo>
                  <a:lnTo>
                    <a:pt x="3" y="34"/>
                  </a:lnTo>
                  <a:lnTo>
                    <a:pt x="5" y="37"/>
                  </a:lnTo>
                  <a:lnTo>
                    <a:pt x="8" y="42"/>
                  </a:lnTo>
                  <a:lnTo>
                    <a:pt x="12" y="44"/>
                  </a:lnTo>
                  <a:lnTo>
                    <a:pt x="16" y="47"/>
                  </a:lnTo>
                  <a:lnTo>
                    <a:pt x="20" y="49"/>
                  </a:lnTo>
                  <a:lnTo>
                    <a:pt x="25" y="49"/>
                  </a:lnTo>
                  <a:lnTo>
                    <a:pt x="31" y="49"/>
                  </a:lnTo>
                  <a:lnTo>
                    <a:pt x="35" y="47"/>
                  </a:lnTo>
                  <a:lnTo>
                    <a:pt x="39" y="44"/>
                  </a:lnTo>
                  <a:lnTo>
                    <a:pt x="42" y="42"/>
                  </a:lnTo>
                  <a:lnTo>
                    <a:pt x="45" y="37"/>
                  </a:lnTo>
                  <a:lnTo>
                    <a:pt x="48" y="34"/>
                  </a:lnTo>
                  <a:lnTo>
                    <a:pt x="49" y="29"/>
                  </a:lnTo>
                  <a:lnTo>
                    <a:pt x="49" y="24"/>
                  </a:lnTo>
                  <a:lnTo>
                    <a:pt x="51"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19" name="Freeform 1035"/>
            <p:cNvSpPr>
              <a:spLocks/>
            </p:cNvSpPr>
            <p:nvPr/>
          </p:nvSpPr>
          <p:spPr bwMode="auto">
            <a:xfrm>
              <a:off x="3832" y="2546"/>
              <a:ext cx="49" cy="49"/>
            </a:xfrm>
            <a:custGeom>
              <a:avLst/>
              <a:gdLst>
                <a:gd name="T0" fmla="*/ 49 w 49"/>
                <a:gd name="T1" fmla="*/ 20 h 49"/>
                <a:gd name="T2" fmla="*/ 45 w 49"/>
                <a:gd name="T3" fmla="*/ 10 h 49"/>
                <a:gd name="T4" fmla="*/ 39 w 49"/>
                <a:gd name="T5" fmla="*/ 4 h 49"/>
                <a:gd name="T6" fmla="*/ 31 w 49"/>
                <a:gd name="T7" fmla="*/ 0 h 49"/>
                <a:gd name="T8" fmla="*/ 20 w 49"/>
                <a:gd name="T9" fmla="*/ 0 h 49"/>
                <a:gd name="T10" fmla="*/ 18 w 49"/>
                <a:gd name="T11" fmla="*/ 1 h 49"/>
                <a:gd name="T12" fmla="*/ 16 w 49"/>
                <a:gd name="T13" fmla="*/ 3 h 49"/>
                <a:gd name="T14" fmla="*/ 15 w 49"/>
                <a:gd name="T15" fmla="*/ 3 h 49"/>
                <a:gd name="T16" fmla="*/ 13 w 49"/>
                <a:gd name="T17" fmla="*/ 4 h 49"/>
                <a:gd name="T18" fmla="*/ 16 w 49"/>
                <a:gd name="T19" fmla="*/ 3 h 49"/>
                <a:gd name="T20" fmla="*/ 25 w 49"/>
                <a:gd name="T21" fmla="*/ 0 h 49"/>
                <a:gd name="T22" fmla="*/ 35 w 49"/>
                <a:gd name="T23" fmla="*/ 3 h 49"/>
                <a:gd name="T24" fmla="*/ 42 w 49"/>
                <a:gd name="T25" fmla="*/ 7 h 49"/>
                <a:gd name="T26" fmla="*/ 48 w 49"/>
                <a:gd name="T27" fmla="*/ 14 h 49"/>
                <a:gd name="T28" fmla="*/ 49 w 49"/>
                <a:gd name="T29" fmla="*/ 24 h 49"/>
                <a:gd name="T30" fmla="*/ 49 w 49"/>
                <a:gd name="T31" fmla="*/ 29 h 49"/>
                <a:gd name="T32" fmla="*/ 45 w 49"/>
                <a:gd name="T33" fmla="*/ 37 h 49"/>
                <a:gd name="T34" fmla="*/ 39 w 49"/>
                <a:gd name="T35" fmla="*/ 44 h 49"/>
                <a:gd name="T36" fmla="*/ 31 w 49"/>
                <a:gd name="T37" fmla="*/ 49 h 49"/>
                <a:gd name="T38" fmla="*/ 20 w 49"/>
                <a:gd name="T39" fmla="*/ 49 h 49"/>
                <a:gd name="T40" fmla="*/ 12 w 49"/>
                <a:gd name="T41" fmla="*/ 44 h 49"/>
                <a:gd name="T42" fmla="*/ 5 w 49"/>
                <a:gd name="T43" fmla="*/ 37 h 49"/>
                <a:gd name="T44" fmla="*/ 2 w 49"/>
                <a:gd name="T45" fmla="*/ 29 h 49"/>
                <a:gd name="T46" fmla="*/ 2 w 49"/>
                <a:gd name="T47" fmla="*/ 20 h 49"/>
                <a:gd name="T48" fmla="*/ 5 w 49"/>
                <a:gd name="T49" fmla="*/ 10 h 49"/>
                <a:gd name="T50" fmla="*/ 9 w 49"/>
                <a:gd name="T51" fmla="*/ 7 h 49"/>
                <a:gd name="T52" fmla="*/ 9 w 49"/>
                <a:gd name="T53" fmla="*/ 6 h 49"/>
                <a:gd name="T54" fmla="*/ 10 w 49"/>
                <a:gd name="T55" fmla="*/ 6 h 49"/>
                <a:gd name="T56" fmla="*/ 12 w 49"/>
                <a:gd name="T57" fmla="*/ 4 h 49"/>
                <a:gd name="T58" fmla="*/ 9 w 49"/>
                <a:gd name="T59" fmla="*/ 7 h 49"/>
                <a:gd name="T60" fmla="*/ 3 w 49"/>
                <a:gd name="T61" fmla="*/ 14 h 49"/>
                <a:gd name="T62" fmla="*/ 2 w 49"/>
                <a:gd name="T63" fmla="*/ 24 h 49"/>
                <a:gd name="T64" fmla="*/ 3 w 49"/>
                <a:gd name="T65" fmla="*/ 33 h 49"/>
                <a:gd name="T66" fmla="*/ 9 w 49"/>
                <a:gd name="T67" fmla="*/ 42 h 49"/>
                <a:gd name="T68" fmla="*/ 16 w 49"/>
                <a:gd name="T69" fmla="*/ 46 h 49"/>
                <a:gd name="T70" fmla="*/ 25 w 49"/>
                <a:gd name="T71" fmla="*/ 49 h 49"/>
                <a:gd name="T72" fmla="*/ 35 w 49"/>
                <a:gd name="T73" fmla="*/ 46 h 49"/>
                <a:gd name="T74" fmla="*/ 42 w 49"/>
                <a:gd name="T75" fmla="*/ 42 h 49"/>
                <a:gd name="T76" fmla="*/ 48 w 49"/>
                <a:gd name="T77" fmla="*/ 33 h 49"/>
                <a:gd name="T78" fmla="*/ 49 w 49"/>
                <a:gd name="T7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4"/>
                  </a:moveTo>
                  <a:lnTo>
                    <a:pt x="49" y="20"/>
                  </a:lnTo>
                  <a:lnTo>
                    <a:pt x="48" y="14"/>
                  </a:lnTo>
                  <a:lnTo>
                    <a:pt x="45" y="10"/>
                  </a:lnTo>
                  <a:lnTo>
                    <a:pt x="42" y="7"/>
                  </a:lnTo>
                  <a:lnTo>
                    <a:pt x="39" y="4"/>
                  </a:lnTo>
                  <a:lnTo>
                    <a:pt x="35" y="1"/>
                  </a:lnTo>
                  <a:lnTo>
                    <a:pt x="31" y="0"/>
                  </a:lnTo>
                  <a:lnTo>
                    <a:pt x="25" y="0"/>
                  </a:lnTo>
                  <a:lnTo>
                    <a:pt x="20" y="0"/>
                  </a:lnTo>
                  <a:lnTo>
                    <a:pt x="18" y="1"/>
                  </a:lnTo>
                  <a:lnTo>
                    <a:pt x="18" y="1"/>
                  </a:lnTo>
                  <a:lnTo>
                    <a:pt x="16" y="1"/>
                  </a:lnTo>
                  <a:lnTo>
                    <a:pt x="16" y="3"/>
                  </a:lnTo>
                  <a:lnTo>
                    <a:pt x="15" y="3"/>
                  </a:lnTo>
                  <a:lnTo>
                    <a:pt x="15" y="3"/>
                  </a:lnTo>
                  <a:lnTo>
                    <a:pt x="13" y="3"/>
                  </a:lnTo>
                  <a:lnTo>
                    <a:pt x="13" y="4"/>
                  </a:lnTo>
                  <a:lnTo>
                    <a:pt x="12" y="4"/>
                  </a:lnTo>
                  <a:lnTo>
                    <a:pt x="16" y="3"/>
                  </a:lnTo>
                  <a:lnTo>
                    <a:pt x="20" y="1"/>
                  </a:lnTo>
                  <a:lnTo>
                    <a:pt x="25" y="0"/>
                  </a:lnTo>
                  <a:lnTo>
                    <a:pt x="31" y="1"/>
                  </a:lnTo>
                  <a:lnTo>
                    <a:pt x="35" y="3"/>
                  </a:lnTo>
                  <a:lnTo>
                    <a:pt x="39" y="4"/>
                  </a:lnTo>
                  <a:lnTo>
                    <a:pt x="42" y="7"/>
                  </a:lnTo>
                  <a:lnTo>
                    <a:pt x="45" y="11"/>
                  </a:lnTo>
                  <a:lnTo>
                    <a:pt x="48" y="14"/>
                  </a:lnTo>
                  <a:lnTo>
                    <a:pt x="49" y="20"/>
                  </a:lnTo>
                  <a:lnTo>
                    <a:pt x="49" y="24"/>
                  </a:lnTo>
                  <a:lnTo>
                    <a:pt x="49" y="24"/>
                  </a:lnTo>
                  <a:lnTo>
                    <a:pt x="49" y="29"/>
                  </a:lnTo>
                  <a:lnTo>
                    <a:pt x="48" y="34"/>
                  </a:lnTo>
                  <a:lnTo>
                    <a:pt x="45" y="37"/>
                  </a:lnTo>
                  <a:lnTo>
                    <a:pt x="42" y="42"/>
                  </a:lnTo>
                  <a:lnTo>
                    <a:pt x="39" y="44"/>
                  </a:lnTo>
                  <a:lnTo>
                    <a:pt x="35" y="47"/>
                  </a:lnTo>
                  <a:lnTo>
                    <a:pt x="31" y="49"/>
                  </a:lnTo>
                  <a:lnTo>
                    <a:pt x="25" y="49"/>
                  </a:lnTo>
                  <a:lnTo>
                    <a:pt x="20" y="49"/>
                  </a:lnTo>
                  <a:lnTo>
                    <a:pt x="16" y="47"/>
                  </a:lnTo>
                  <a:lnTo>
                    <a:pt x="12" y="44"/>
                  </a:lnTo>
                  <a:lnTo>
                    <a:pt x="8" y="42"/>
                  </a:lnTo>
                  <a:lnTo>
                    <a:pt x="5" y="37"/>
                  </a:lnTo>
                  <a:lnTo>
                    <a:pt x="3" y="34"/>
                  </a:lnTo>
                  <a:lnTo>
                    <a:pt x="2" y="29"/>
                  </a:lnTo>
                  <a:lnTo>
                    <a:pt x="0" y="24"/>
                  </a:lnTo>
                  <a:lnTo>
                    <a:pt x="2" y="20"/>
                  </a:lnTo>
                  <a:lnTo>
                    <a:pt x="3" y="14"/>
                  </a:lnTo>
                  <a:lnTo>
                    <a:pt x="5" y="10"/>
                  </a:lnTo>
                  <a:lnTo>
                    <a:pt x="8" y="7"/>
                  </a:lnTo>
                  <a:lnTo>
                    <a:pt x="9" y="7"/>
                  </a:lnTo>
                  <a:lnTo>
                    <a:pt x="9" y="7"/>
                  </a:lnTo>
                  <a:lnTo>
                    <a:pt x="9" y="6"/>
                  </a:lnTo>
                  <a:lnTo>
                    <a:pt x="10" y="6"/>
                  </a:lnTo>
                  <a:lnTo>
                    <a:pt x="10" y="6"/>
                  </a:lnTo>
                  <a:lnTo>
                    <a:pt x="10" y="6"/>
                  </a:lnTo>
                  <a:lnTo>
                    <a:pt x="12" y="4"/>
                  </a:lnTo>
                  <a:lnTo>
                    <a:pt x="12" y="4"/>
                  </a:lnTo>
                  <a:lnTo>
                    <a:pt x="9" y="7"/>
                  </a:lnTo>
                  <a:lnTo>
                    <a:pt x="6" y="11"/>
                  </a:lnTo>
                  <a:lnTo>
                    <a:pt x="3" y="14"/>
                  </a:lnTo>
                  <a:lnTo>
                    <a:pt x="2" y="20"/>
                  </a:lnTo>
                  <a:lnTo>
                    <a:pt x="2" y="24"/>
                  </a:lnTo>
                  <a:lnTo>
                    <a:pt x="2" y="29"/>
                  </a:lnTo>
                  <a:lnTo>
                    <a:pt x="3" y="33"/>
                  </a:lnTo>
                  <a:lnTo>
                    <a:pt x="6" y="37"/>
                  </a:lnTo>
                  <a:lnTo>
                    <a:pt x="9" y="42"/>
                  </a:lnTo>
                  <a:lnTo>
                    <a:pt x="12" y="44"/>
                  </a:lnTo>
                  <a:lnTo>
                    <a:pt x="16" y="46"/>
                  </a:lnTo>
                  <a:lnTo>
                    <a:pt x="20" y="47"/>
                  </a:lnTo>
                  <a:lnTo>
                    <a:pt x="25" y="49"/>
                  </a:lnTo>
                  <a:lnTo>
                    <a:pt x="31" y="47"/>
                  </a:lnTo>
                  <a:lnTo>
                    <a:pt x="35" y="46"/>
                  </a:lnTo>
                  <a:lnTo>
                    <a:pt x="39" y="44"/>
                  </a:lnTo>
                  <a:lnTo>
                    <a:pt x="42" y="42"/>
                  </a:lnTo>
                  <a:lnTo>
                    <a:pt x="45" y="37"/>
                  </a:lnTo>
                  <a:lnTo>
                    <a:pt x="48" y="33"/>
                  </a:lnTo>
                  <a:lnTo>
                    <a:pt x="49" y="29"/>
                  </a:lnTo>
                  <a:lnTo>
                    <a:pt x="49" y="24"/>
                  </a:lnTo>
                  <a:lnTo>
                    <a:pt x="49"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0" name="Freeform 1036"/>
            <p:cNvSpPr>
              <a:spLocks/>
            </p:cNvSpPr>
            <p:nvPr/>
          </p:nvSpPr>
          <p:spPr bwMode="auto">
            <a:xfrm>
              <a:off x="3834" y="2546"/>
              <a:ext cx="47" cy="49"/>
            </a:xfrm>
            <a:custGeom>
              <a:avLst/>
              <a:gdLst>
                <a:gd name="T0" fmla="*/ 47 w 47"/>
                <a:gd name="T1" fmla="*/ 20 h 49"/>
                <a:gd name="T2" fmla="*/ 43 w 47"/>
                <a:gd name="T3" fmla="*/ 11 h 49"/>
                <a:gd name="T4" fmla="*/ 37 w 47"/>
                <a:gd name="T5" fmla="*/ 4 h 49"/>
                <a:gd name="T6" fmla="*/ 29 w 47"/>
                <a:gd name="T7" fmla="*/ 1 h 49"/>
                <a:gd name="T8" fmla="*/ 18 w 47"/>
                <a:gd name="T9" fmla="*/ 1 h 49"/>
                <a:gd name="T10" fmla="*/ 10 w 47"/>
                <a:gd name="T11" fmla="*/ 4 h 49"/>
                <a:gd name="T12" fmla="*/ 10 w 47"/>
                <a:gd name="T13" fmla="*/ 4 h 49"/>
                <a:gd name="T14" fmla="*/ 10 w 47"/>
                <a:gd name="T15" fmla="*/ 4 h 49"/>
                <a:gd name="T16" fmla="*/ 10 w 47"/>
                <a:gd name="T17" fmla="*/ 4 h 49"/>
                <a:gd name="T18" fmla="*/ 10 w 47"/>
                <a:gd name="T19" fmla="*/ 4 h 49"/>
                <a:gd name="T20" fmla="*/ 4 w 47"/>
                <a:gd name="T21" fmla="*/ 11 h 49"/>
                <a:gd name="T22" fmla="*/ 0 w 47"/>
                <a:gd name="T23" fmla="*/ 20 h 49"/>
                <a:gd name="T24" fmla="*/ 0 w 47"/>
                <a:gd name="T25" fmla="*/ 29 h 49"/>
                <a:gd name="T26" fmla="*/ 4 w 47"/>
                <a:gd name="T27" fmla="*/ 37 h 49"/>
                <a:gd name="T28" fmla="*/ 10 w 47"/>
                <a:gd name="T29" fmla="*/ 44 h 49"/>
                <a:gd name="T30" fmla="*/ 18 w 47"/>
                <a:gd name="T31" fmla="*/ 47 h 49"/>
                <a:gd name="T32" fmla="*/ 29 w 47"/>
                <a:gd name="T33" fmla="*/ 47 h 49"/>
                <a:gd name="T34" fmla="*/ 37 w 47"/>
                <a:gd name="T35" fmla="*/ 44 h 49"/>
                <a:gd name="T36" fmla="*/ 43 w 47"/>
                <a:gd name="T37" fmla="*/ 37 h 49"/>
                <a:gd name="T38" fmla="*/ 47 w 47"/>
                <a:gd name="T39" fmla="*/ 29 h 49"/>
                <a:gd name="T40" fmla="*/ 47 w 47"/>
                <a:gd name="T41" fmla="*/ 24 h 49"/>
                <a:gd name="T42" fmla="*/ 44 w 47"/>
                <a:gd name="T43" fmla="*/ 16 h 49"/>
                <a:gd name="T44" fmla="*/ 40 w 47"/>
                <a:gd name="T45" fmla="*/ 7 h 49"/>
                <a:gd name="T46" fmla="*/ 33 w 47"/>
                <a:gd name="T47" fmla="*/ 3 h 49"/>
                <a:gd name="T48" fmla="*/ 23 w 47"/>
                <a:gd name="T49" fmla="*/ 1 h 49"/>
                <a:gd name="T50" fmla="*/ 14 w 47"/>
                <a:gd name="T51" fmla="*/ 3 h 49"/>
                <a:gd name="T52" fmla="*/ 7 w 47"/>
                <a:gd name="T53" fmla="*/ 7 h 49"/>
                <a:gd name="T54" fmla="*/ 1 w 47"/>
                <a:gd name="T55" fmla="*/ 16 h 49"/>
                <a:gd name="T56" fmla="*/ 0 w 47"/>
                <a:gd name="T57" fmla="*/ 24 h 49"/>
                <a:gd name="T58" fmla="*/ 1 w 47"/>
                <a:gd name="T59" fmla="*/ 33 h 49"/>
                <a:gd name="T60" fmla="*/ 7 w 47"/>
                <a:gd name="T61" fmla="*/ 42 h 49"/>
                <a:gd name="T62" fmla="*/ 14 w 47"/>
                <a:gd name="T63" fmla="*/ 46 h 49"/>
                <a:gd name="T64" fmla="*/ 23 w 47"/>
                <a:gd name="T65" fmla="*/ 47 h 49"/>
                <a:gd name="T66" fmla="*/ 33 w 47"/>
                <a:gd name="T67" fmla="*/ 46 h 49"/>
                <a:gd name="T68" fmla="*/ 40 w 47"/>
                <a:gd name="T69" fmla="*/ 42 h 49"/>
                <a:gd name="T70" fmla="*/ 44 w 47"/>
                <a:gd name="T71" fmla="*/ 33 h 49"/>
                <a:gd name="T72" fmla="*/ 47 w 47"/>
                <a:gd name="T73"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9">
                  <a:moveTo>
                    <a:pt x="47" y="24"/>
                  </a:moveTo>
                  <a:lnTo>
                    <a:pt x="47" y="20"/>
                  </a:lnTo>
                  <a:lnTo>
                    <a:pt x="46" y="14"/>
                  </a:lnTo>
                  <a:lnTo>
                    <a:pt x="43" y="11"/>
                  </a:lnTo>
                  <a:lnTo>
                    <a:pt x="40" y="7"/>
                  </a:lnTo>
                  <a:lnTo>
                    <a:pt x="37" y="4"/>
                  </a:lnTo>
                  <a:lnTo>
                    <a:pt x="33" y="3"/>
                  </a:lnTo>
                  <a:lnTo>
                    <a:pt x="29" y="1"/>
                  </a:lnTo>
                  <a:lnTo>
                    <a:pt x="23" y="0"/>
                  </a:lnTo>
                  <a:lnTo>
                    <a:pt x="18" y="1"/>
                  </a:lnTo>
                  <a:lnTo>
                    <a:pt x="14" y="3"/>
                  </a:lnTo>
                  <a:lnTo>
                    <a:pt x="10" y="4"/>
                  </a:lnTo>
                  <a:lnTo>
                    <a:pt x="10" y="4"/>
                  </a:lnTo>
                  <a:lnTo>
                    <a:pt x="10" y="4"/>
                  </a:lnTo>
                  <a:lnTo>
                    <a:pt x="10" y="4"/>
                  </a:lnTo>
                  <a:lnTo>
                    <a:pt x="10" y="4"/>
                  </a:lnTo>
                  <a:lnTo>
                    <a:pt x="10" y="4"/>
                  </a:lnTo>
                  <a:lnTo>
                    <a:pt x="10" y="4"/>
                  </a:lnTo>
                  <a:lnTo>
                    <a:pt x="10" y="4"/>
                  </a:lnTo>
                  <a:lnTo>
                    <a:pt x="10" y="4"/>
                  </a:lnTo>
                  <a:lnTo>
                    <a:pt x="7" y="7"/>
                  </a:lnTo>
                  <a:lnTo>
                    <a:pt x="4" y="11"/>
                  </a:lnTo>
                  <a:lnTo>
                    <a:pt x="1" y="14"/>
                  </a:lnTo>
                  <a:lnTo>
                    <a:pt x="0" y="20"/>
                  </a:lnTo>
                  <a:lnTo>
                    <a:pt x="0" y="24"/>
                  </a:lnTo>
                  <a:lnTo>
                    <a:pt x="0" y="29"/>
                  </a:lnTo>
                  <a:lnTo>
                    <a:pt x="1" y="33"/>
                  </a:lnTo>
                  <a:lnTo>
                    <a:pt x="4" y="37"/>
                  </a:lnTo>
                  <a:lnTo>
                    <a:pt x="7" y="42"/>
                  </a:lnTo>
                  <a:lnTo>
                    <a:pt x="10" y="44"/>
                  </a:lnTo>
                  <a:lnTo>
                    <a:pt x="14" y="46"/>
                  </a:lnTo>
                  <a:lnTo>
                    <a:pt x="18" y="47"/>
                  </a:lnTo>
                  <a:lnTo>
                    <a:pt x="23" y="49"/>
                  </a:lnTo>
                  <a:lnTo>
                    <a:pt x="29" y="47"/>
                  </a:lnTo>
                  <a:lnTo>
                    <a:pt x="33" y="46"/>
                  </a:lnTo>
                  <a:lnTo>
                    <a:pt x="37" y="44"/>
                  </a:lnTo>
                  <a:lnTo>
                    <a:pt x="40" y="42"/>
                  </a:lnTo>
                  <a:lnTo>
                    <a:pt x="43" y="37"/>
                  </a:lnTo>
                  <a:lnTo>
                    <a:pt x="46" y="33"/>
                  </a:lnTo>
                  <a:lnTo>
                    <a:pt x="47" y="29"/>
                  </a:lnTo>
                  <a:lnTo>
                    <a:pt x="47" y="24"/>
                  </a:lnTo>
                  <a:lnTo>
                    <a:pt x="47" y="24"/>
                  </a:lnTo>
                  <a:lnTo>
                    <a:pt x="46" y="20"/>
                  </a:lnTo>
                  <a:lnTo>
                    <a:pt x="44" y="16"/>
                  </a:lnTo>
                  <a:lnTo>
                    <a:pt x="43" y="11"/>
                  </a:lnTo>
                  <a:lnTo>
                    <a:pt x="40" y="7"/>
                  </a:lnTo>
                  <a:lnTo>
                    <a:pt x="36" y="4"/>
                  </a:lnTo>
                  <a:lnTo>
                    <a:pt x="33" y="3"/>
                  </a:lnTo>
                  <a:lnTo>
                    <a:pt x="29" y="1"/>
                  </a:lnTo>
                  <a:lnTo>
                    <a:pt x="23" y="1"/>
                  </a:lnTo>
                  <a:lnTo>
                    <a:pt x="18" y="1"/>
                  </a:lnTo>
                  <a:lnTo>
                    <a:pt x="14" y="3"/>
                  </a:lnTo>
                  <a:lnTo>
                    <a:pt x="10" y="4"/>
                  </a:lnTo>
                  <a:lnTo>
                    <a:pt x="7" y="7"/>
                  </a:lnTo>
                  <a:lnTo>
                    <a:pt x="4" y="11"/>
                  </a:lnTo>
                  <a:lnTo>
                    <a:pt x="1" y="16"/>
                  </a:lnTo>
                  <a:lnTo>
                    <a:pt x="0" y="20"/>
                  </a:lnTo>
                  <a:lnTo>
                    <a:pt x="0" y="24"/>
                  </a:lnTo>
                  <a:lnTo>
                    <a:pt x="0" y="29"/>
                  </a:lnTo>
                  <a:lnTo>
                    <a:pt x="1" y="33"/>
                  </a:lnTo>
                  <a:lnTo>
                    <a:pt x="4" y="37"/>
                  </a:lnTo>
                  <a:lnTo>
                    <a:pt x="7" y="42"/>
                  </a:lnTo>
                  <a:lnTo>
                    <a:pt x="10" y="44"/>
                  </a:lnTo>
                  <a:lnTo>
                    <a:pt x="14" y="46"/>
                  </a:lnTo>
                  <a:lnTo>
                    <a:pt x="18" y="47"/>
                  </a:lnTo>
                  <a:lnTo>
                    <a:pt x="23" y="47"/>
                  </a:lnTo>
                  <a:lnTo>
                    <a:pt x="29" y="47"/>
                  </a:lnTo>
                  <a:lnTo>
                    <a:pt x="33" y="46"/>
                  </a:lnTo>
                  <a:lnTo>
                    <a:pt x="36" y="44"/>
                  </a:lnTo>
                  <a:lnTo>
                    <a:pt x="40" y="42"/>
                  </a:lnTo>
                  <a:lnTo>
                    <a:pt x="43" y="37"/>
                  </a:lnTo>
                  <a:lnTo>
                    <a:pt x="44" y="33"/>
                  </a:lnTo>
                  <a:lnTo>
                    <a:pt x="46" y="29"/>
                  </a:lnTo>
                  <a:lnTo>
                    <a:pt x="47" y="24"/>
                  </a:lnTo>
                  <a:lnTo>
                    <a:pt x="47" y="24"/>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1" name="Freeform 1037"/>
            <p:cNvSpPr>
              <a:spLocks/>
            </p:cNvSpPr>
            <p:nvPr/>
          </p:nvSpPr>
          <p:spPr bwMode="auto">
            <a:xfrm>
              <a:off x="3834" y="2547"/>
              <a:ext cx="47" cy="46"/>
            </a:xfrm>
            <a:custGeom>
              <a:avLst/>
              <a:gdLst>
                <a:gd name="T0" fmla="*/ 46 w 47"/>
                <a:gd name="T1" fmla="*/ 19 h 46"/>
                <a:gd name="T2" fmla="*/ 43 w 47"/>
                <a:gd name="T3" fmla="*/ 10 h 46"/>
                <a:gd name="T4" fmla="*/ 36 w 47"/>
                <a:gd name="T5" fmla="*/ 3 h 46"/>
                <a:gd name="T6" fmla="*/ 29 w 47"/>
                <a:gd name="T7" fmla="*/ 0 h 46"/>
                <a:gd name="T8" fmla="*/ 18 w 47"/>
                <a:gd name="T9" fmla="*/ 0 h 46"/>
                <a:gd name="T10" fmla="*/ 10 w 47"/>
                <a:gd name="T11" fmla="*/ 3 h 46"/>
                <a:gd name="T12" fmla="*/ 4 w 47"/>
                <a:gd name="T13" fmla="*/ 10 h 46"/>
                <a:gd name="T14" fmla="*/ 0 w 47"/>
                <a:gd name="T15" fmla="*/ 19 h 46"/>
                <a:gd name="T16" fmla="*/ 0 w 47"/>
                <a:gd name="T17" fmla="*/ 28 h 46"/>
                <a:gd name="T18" fmla="*/ 4 w 47"/>
                <a:gd name="T19" fmla="*/ 36 h 46"/>
                <a:gd name="T20" fmla="*/ 10 w 47"/>
                <a:gd name="T21" fmla="*/ 43 h 46"/>
                <a:gd name="T22" fmla="*/ 18 w 47"/>
                <a:gd name="T23" fmla="*/ 46 h 46"/>
                <a:gd name="T24" fmla="*/ 29 w 47"/>
                <a:gd name="T25" fmla="*/ 46 h 46"/>
                <a:gd name="T26" fmla="*/ 36 w 47"/>
                <a:gd name="T27" fmla="*/ 43 h 46"/>
                <a:gd name="T28" fmla="*/ 43 w 47"/>
                <a:gd name="T29" fmla="*/ 36 h 46"/>
                <a:gd name="T30" fmla="*/ 46 w 47"/>
                <a:gd name="T31" fmla="*/ 28 h 46"/>
                <a:gd name="T32" fmla="*/ 46 w 47"/>
                <a:gd name="T33" fmla="*/ 23 h 46"/>
                <a:gd name="T34" fmla="*/ 44 w 47"/>
                <a:gd name="T35" fmla="*/ 15 h 46"/>
                <a:gd name="T36" fmla="*/ 40 w 47"/>
                <a:gd name="T37" fmla="*/ 7 h 46"/>
                <a:gd name="T38" fmla="*/ 33 w 47"/>
                <a:gd name="T39" fmla="*/ 2 h 46"/>
                <a:gd name="T40" fmla="*/ 23 w 47"/>
                <a:gd name="T41" fmla="*/ 0 h 46"/>
                <a:gd name="T42" fmla="*/ 14 w 47"/>
                <a:gd name="T43" fmla="*/ 2 h 46"/>
                <a:gd name="T44" fmla="*/ 7 w 47"/>
                <a:gd name="T45" fmla="*/ 7 h 46"/>
                <a:gd name="T46" fmla="*/ 3 w 47"/>
                <a:gd name="T47" fmla="*/ 15 h 46"/>
                <a:gd name="T48" fmla="*/ 0 w 47"/>
                <a:gd name="T49" fmla="*/ 23 h 46"/>
                <a:gd name="T50" fmla="*/ 3 w 47"/>
                <a:gd name="T51" fmla="*/ 32 h 46"/>
                <a:gd name="T52" fmla="*/ 7 w 47"/>
                <a:gd name="T53" fmla="*/ 39 h 46"/>
                <a:gd name="T54" fmla="*/ 14 w 47"/>
                <a:gd name="T55" fmla="*/ 45 h 46"/>
                <a:gd name="T56" fmla="*/ 23 w 47"/>
                <a:gd name="T57" fmla="*/ 46 h 46"/>
                <a:gd name="T58" fmla="*/ 33 w 47"/>
                <a:gd name="T59" fmla="*/ 45 h 46"/>
                <a:gd name="T60" fmla="*/ 40 w 47"/>
                <a:gd name="T61" fmla="*/ 39 h 46"/>
                <a:gd name="T62" fmla="*/ 44 w 47"/>
                <a:gd name="T63" fmla="*/ 32 h 46"/>
                <a:gd name="T64" fmla="*/ 46 w 47"/>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6">
                  <a:moveTo>
                    <a:pt x="47" y="23"/>
                  </a:moveTo>
                  <a:lnTo>
                    <a:pt x="46" y="19"/>
                  </a:lnTo>
                  <a:lnTo>
                    <a:pt x="44" y="15"/>
                  </a:lnTo>
                  <a:lnTo>
                    <a:pt x="43" y="10"/>
                  </a:lnTo>
                  <a:lnTo>
                    <a:pt x="40" y="6"/>
                  </a:lnTo>
                  <a:lnTo>
                    <a:pt x="36" y="3"/>
                  </a:lnTo>
                  <a:lnTo>
                    <a:pt x="33" y="2"/>
                  </a:lnTo>
                  <a:lnTo>
                    <a:pt x="29" y="0"/>
                  </a:lnTo>
                  <a:lnTo>
                    <a:pt x="23" y="0"/>
                  </a:lnTo>
                  <a:lnTo>
                    <a:pt x="18" y="0"/>
                  </a:lnTo>
                  <a:lnTo>
                    <a:pt x="14" y="2"/>
                  </a:lnTo>
                  <a:lnTo>
                    <a:pt x="10" y="3"/>
                  </a:lnTo>
                  <a:lnTo>
                    <a:pt x="7" y="6"/>
                  </a:lnTo>
                  <a:lnTo>
                    <a:pt x="4" y="10"/>
                  </a:lnTo>
                  <a:lnTo>
                    <a:pt x="1" y="15"/>
                  </a:lnTo>
                  <a:lnTo>
                    <a:pt x="0" y="19"/>
                  </a:lnTo>
                  <a:lnTo>
                    <a:pt x="0" y="23"/>
                  </a:lnTo>
                  <a:lnTo>
                    <a:pt x="0" y="28"/>
                  </a:lnTo>
                  <a:lnTo>
                    <a:pt x="1" y="32"/>
                  </a:lnTo>
                  <a:lnTo>
                    <a:pt x="4" y="36"/>
                  </a:lnTo>
                  <a:lnTo>
                    <a:pt x="7" y="41"/>
                  </a:lnTo>
                  <a:lnTo>
                    <a:pt x="10" y="43"/>
                  </a:lnTo>
                  <a:lnTo>
                    <a:pt x="14" y="45"/>
                  </a:lnTo>
                  <a:lnTo>
                    <a:pt x="18" y="46"/>
                  </a:lnTo>
                  <a:lnTo>
                    <a:pt x="23" y="46"/>
                  </a:lnTo>
                  <a:lnTo>
                    <a:pt x="29" y="46"/>
                  </a:lnTo>
                  <a:lnTo>
                    <a:pt x="33" y="45"/>
                  </a:lnTo>
                  <a:lnTo>
                    <a:pt x="36" y="43"/>
                  </a:lnTo>
                  <a:lnTo>
                    <a:pt x="40" y="41"/>
                  </a:lnTo>
                  <a:lnTo>
                    <a:pt x="43" y="36"/>
                  </a:lnTo>
                  <a:lnTo>
                    <a:pt x="44" y="32"/>
                  </a:lnTo>
                  <a:lnTo>
                    <a:pt x="46" y="28"/>
                  </a:lnTo>
                  <a:lnTo>
                    <a:pt x="47" y="23"/>
                  </a:lnTo>
                  <a:lnTo>
                    <a:pt x="46" y="23"/>
                  </a:lnTo>
                  <a:lnTo>
                    <a:pt x="46" y="19"/>
                  </a:lnTo>
                  <a:lnTo>
                    <a:pt x="44" y="15"/>
                  </a:lnTo>
                  <a:lnTo>
                    <a:pt x="43" y="10"/>
                  </a:lnTo>
                  <a:lnTo>
                    <a:pt x="40" y="7"/>
                  </a:lnTo>
                  <a:lnTo>
                    <a:pt x="36" y="5"/>
                  </a:lnTo>
                  <a:lnTo>
                    <a:pt x="33" y="2"/>
                  </a:lnTo>
                  <a:lnTo>
                    <a:pt x="29" y="0"/>
                  </a:lnTo>
                  <a:lnTo>
                    <a:pt x="23" y="0"/>
                  </a:lnTo>
                  <a:lnTo>
                    <a:pt x="18" y="0"/>
                  </a:lnTo>
                  <a:lnTo>
                    <a:pt x="14" y="2"/>
                  </a:lnTo>
                  <a:lnTo>
                    <a:pt x="10" y="5"/>
                  </a:lnTo>
                  <a:lnTo>
                    <a:pt x="7" y="7"/>
                  </a:lnTo>
                  <a:lnTo>
                    <a:pt x="4" y="10"/>
                  </a:lnTo>
                  <a:lnTo>
                    <a:pt x="3" y="15"/>
                  </a:lnTo>
                  <a:lnTo>
                    <a:pt x="1" y="19"/>
                  </a:lnTo>
                  <a:lnTo>
                    <a:pt x="0" y="23"/>
                  </a:lnTo>
                  <a:lnTo>
                    <a:pt x="1" y="28"/>
                  </a:lnTo>
                  <a:lnTo>
                    <a:pt x="3" y="32"/>
                  </a:lnTo>
                  <a:lnTo>
                    <a:pt x="4" y="36"/>
                  </a:lnTo>
                  <a:lnTo>
                    <a:pt x="7" y="39"/>
                  </a:lnTo>
                  <a:lnTo>
                    <a:pt x="10" y="42"/>
                  </a:lnTo>
                  <a:lnTo>
                    <a:pt x="14" y="45"/>
                  </a:lnTo>
                  <a:lnTo>
                    <a:pt x="18" y="46"/>
                  </a:lnTo>
                  <a:lnTo>
                    <a:pt x="23" y="46"/>
                  </a:lnTo>
                  <a:lnTo>
                    <a:pt x="29" y="46"/>
                  </a:lnTo>
                  <a:lnTo>
                    <a:pt x="33" y="45"/>
                  </a:lnTo>
                  <a:lnTo>
                    <a:pt x="36" y="42"/>
                  </a:lnTo>
                  <a:lnTo>
                    <a:pt x="40" y="39"/>
                  </a:lnTo>
                  <a:lnTo>
                    <a:pt x="43" y="36"/>
                  </a:lnTo>
                  <a:lnTo>
                    <a:pt x="44" y="32"/>
                  </a:lnTo>
                  <a:lnTo>
                    <a:pt x="46" y="28"/>
                  </a:lnTo>
                  <a:lnTo>
                    <a:pt x="46" y="23"/>
                  </a:lnTo>
                  <a:lnTo>
                    <a:pt x="47"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2" name="Freeform 1038"/>
            <p:cNvSpPr>
              <a:spLocks/>
            </p:cNvSpPr>
            <p:nvPr/>
          </p:nvSpPr>
          <p:spPr bwMode="auto">
            <a:xfrm>
              <a:off x="3834" y="2547"/>
              <a:ext cx="46" cy="46"/>
            </a:xfrm>
            <a:custGeom>
              <a:avLst/>
              <a:gdLst>
                <a:gd name="T0" fmla="*/ 46 w 46"/>
                <a:gd name="T1" fmla="*/ 19 h 46"/>
                <a:gd name="T2" fmla="*/ 43 w 46"/>
                <a:gd name="T3" fmla="*/ 10 h 46"/>
                <a:gd name="T4" fmla="*/ 36 w 46"/>
                <a:gd name="T5" fmla="*/ 5 h 46"/>
                <a:gd name="T6" fmla="*/ 29 w 46"/>
                <a:gd name="T7" fmla="*/ 0 h 46"/>
                <a:gd name="T8" fmla="*/ 18 w 46"/>
                <a:gd name="T9" fmla="*/ 0 h 46"/>
                <a:gd name="T10" fmla="*/ 10 w 46"/>
                <a:gd name="T11" fmla="*/ 5 h 46"/>
                <a:gd name="T12" fmla="*/ 4 w 46"/>
                <a:gd name="T13" fmla="*/ 10 h 46"/>
                <a:gd name="T14" fmla="*/ 1 w 46"/>
                <a:gd name="T15" fmla="*/ 19 h 46"/>
                <a:gd name="T16" fmla="*/ 1 w 46"/>
                <a:gd name="T17" fmla="*/ 28 h 46"/>
                <a:gd name="T18" fmla="*/ 4 w 46"/>
                <a:gd name="T19" fmla="*/ 36 h 46"/>
                <a:gd name="T20" fmla="*/ 10 w 46"/>
                <a:gd name="T21" fmla="*/ 42 h 46"/>
                <a:gd name="T22" fmla="*/ 18 w 46"/>
                <a:gd name="T23" fmla="*/ 46 h 46"/>
                <a:gd name="T24" fmla="*/ 29 w 46"/>
                <a:gd name="T25" fmla="*/ 46 h 46"/>
                <a:gd name="T26" fmla="*/ 36 w 46"/>
                <a:gd name="T27" fmla="*/ 42 h 46"/>
                <a:gd name="T28" fmla="*/ 43 w 46"/>
                <a:gd name="T29" fmla="*/ 36 h 46"/>
                <a:gd name="T30" fmla="*/ 46 w 46"/>
                <a:gd name="T31" fmla="*/ 28 h 46"/>
                <a:gd name="T32" fmla="*/ 46 w 46"/>
                <a:gd name="T33" fmla="*/ 23 h 46"/>
                <a:gd name="T34" fmla="*/ 44 w 46"/>
                <a:gd name="T35" fmla="*/ 15 h 46"/>
                <a:gd name="T36" fmla="*/ 39 w 46"/>
                <a:gd name="T37" fmla="*/ 7 h 46"/>
                <a:gd name="T38" fmla="*/ 31 w 46"/>
                <a:gd name="T39" fmla="*/ 3 h 46"/>
                <a:gd name="T40" fmla="*/ 23 w 46"/>
                <a:gd name="T41" fmla="*/ 0 h 46"/>
                <a:gd name="T42" fmla="*/ 14 w 46"/>
                <a:gd name="T43" fmla="*/ 3 h 46"/>
                <a:gd name="T44" fmla="*/ 7 w 46"/>
                <a:gd name="T45" fmla="*/ 7 h 46"/>
                <a:gd name="T46" fmla="*/ 3 w 46"/>
                <a:gd name="T47" fmla="*/ 15 h 46"/>
                <a:gd name="T48" fmla="*/ 1 w 46"/>
                <a:gd name="T49" fmla="*/ 23 h 46"/>
                <a:gd name="T50" fmla="*/ 3 w 46"/>
                <a:gd name="T51" fmla="*/ 32 h 46"/>
                <a:gd name="T52" fmla="*/ 7 w 46"/>
                <a:gd name="T53" fmla="*/ 39 h 46"/>
                <a:gd name="T54" fmla="*/ 14 w 46"/>
                <a:gd name="T55" fmla="*/ 43 h 46"/>
                <a:gd name="T56" fmla="*/ 23 w 46"/>
                <a:gd name="T57" fmla="*/ 46 h 46"/>
                <a:gd name="T58" fmla="*/ 31 w 46"/>
                <a:gd name="T59" fmla="*/ 43 h 46"/>
                <a:gd name="T60" fmla="*/ 39 w 46"/>
                <a:gd name="T61" fmla="*/ 39 h 46"/>
                <a:gd name="T62" fmla="*/ 44 w 46"/>
                <a:gd name="T63" fmla="*/ 32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9"/>
                  </a:lnTo>
                  <a:lnTo>
                    <a:pt x="44" y="15"/>
                  </a:lnTo>
                  <a:lnTo>
                    <a:pt x="43" y="10"/>
                  </a:lnTo>
                  <a:lnTo>
                    <a:pt x="40" y="7"/>
                  </a:lnTo>
                  <a:lnTo>
                    <a:pt x="36" y="5"/>
                  </a:lnTo>
                  <a:lnTo>
                    <a:pt x="33" y="2"/>
                  </a:lnTo>
                  <a:lnTo>
                    <a:pt x="29" y="0"/>
                  </a:lnTo>
                  <a:lnTo>
                    <a:pt x="23" y="0"/>
                  </a:lnTo>
                  <a:lnTo>
                    <a:pt x="18" y="0"/>
                  </a:lnTo>
                  <a:lnTo>
                    <a:pt x="14" y="2"/>
                  </a:lnTo>
                  <a:lnTo>
                    <a:pt x="10" y="5"/>
                  </a:lnTo>
                  <a:lnTo>
                    <a:pt x="7" y="7"/>
                  </a:lnTo>
                  <a:lnTo>
                    <a:pt x="4" y="10"/>
                  </a:lnTo>
                  <a:lnTo>
                    <a:pt x="3" y="15"/>
                  </a:lnTo>
                  <a:lnTo>
                    <a:pt x="1" y="19"/>
                  </a:lnTo>
                  <a:lnTo>
                    <a:pt x="0" y="23"/>
                  </a:lnTo>
                  <a:lnTo>
                    <a:pt x="1" y="28"/>
                  </a:lnTo>
                  <a:lnTo>
                    <a:pt x="3" y="32"/>
                  </a:lnTo>
                  <a:lnTo>
                    <a:pt x="4" y="36"/>
                  </a:lnTo>
                  <a:lnTo>
                    <a:pt x="7" y="39"/>
                  </a:lnTo>
                  <a:lnTo>
                    <a:pt x="10" y="42"/>
                  </a:lnTo>
                  <a:lnTo>
                    <a:pt x="14" y="45"/>
                  </a:lnTo>
                  <a:lnTo>
                    <a:pt x="18" y="46"/>
                  </a:lnTo>
                  <a:lnTo>
                    <a:pt x="23" y="46"/>
                  </a:lnTo>
                  <a:lnTo>
                    <a:pt x="29" y="46"/>
                  </a:lnTo>
                  <a:lnTo>
                    <a:pt x="33" y="45"/>
                  </a:lnTo>
                  <a:lnTo>
                    <a:pt x="36" y="42"/>
                  </a:lnTo>
                  <a:lnTo>
                    <a:pt x="40" y="39"/>
                  </a:lnTo>
                  <a:lnTo>
                    <a:pt x="43" y="36"/>
                  </a:lnTo>
                  <a:lnTo>
                    <a:pt x="44" y="32"/>
                  </a:lnTo>
                  <a:lnTo>
                    <a:pt x="46" y="28"/>
                  </a:lnTo>
                  <a:lnTo>
                    <a:pt x="46" y="23"/>
                  </a:lnTo>
                  <a:lnTo>
                    <a:pt x="46" y="23"/>
                  </a:lnTo>
                  <a:lnTo>
                    <a:pt x="46" y="19"/>
                  </a:lnTo>
                  <a:lnTo>
                    <a:pt x="44" y="15"/>
                  </a:lnTo>
                  <a:lnTo>
                    <a:pt x="41" y="10"/>
                  </a:lnTo>
                  <a:lnTo>
                    <a:pt x="39" y="7"/>
                  </a:lnTo>
                  <a:lnTo>
                    <a:pt x="36" y="5"/>
                  </a:lnTo>
                  <a:lnTo>
                    <a:pt x="31" y="3"/>
                  </a:lnTo>
                  <a:lnTo>
                    <a:pt x="29" y="2"/>
                  </a:lnTo>
                  <a:lnTo>
                    <a:pt x="23" y="0"/>
                  </a:lnTo>
                  <a:lnTo>
                    <a:pt x="18" y="2"/>
                  </a:lnTo>
                  <a:lnTo>
                    <a:pt x="14" y="3"/>
                  </a:lnTo>
                  <a:lnTo>
                    <a:pt x="11" y="5"/>
                  </a:lnTo>
                  <a:lnTo>
                    <a:pt x="7" y="7"/>
                  </a:lnTo>
                  <a:lnTo>
                    <a:pt x="4" y="10"/>
                  </a:lnTo>
                  <a:lnTo>
                    <a:pt x="3" y="15"/>
                  </a:lnTo>
                  <a:lnTo>
                    <a:pt x="1" y="19"/>
                  </a:lnTo>
                  <a:lnTo>
                    <a:pt x="1" y="23"/>
                  </a:lnTo>
                  <a:lnTo>
                    <a:pt x="1" y="28"/>
                  </a:lnTo>
                  <a:lnTo>
                    <a:pt x="3" y="32"/>
                  </a:lnTo>
                  <a:lnTo>
                    <a:pt x="4" y="36"/>
                  </a:lnTo>
                  <a:lnTo>
                    <a:pt x="7" y="39"/>
                  </a:lnTo>
                  <a:lnTo>
                    <a:pt x="11" y="42"/>
                  </a:lnTo>
                  <a:lnTo>
                    <a:pt x="14" y="43"/>
                  </a:lnTo>
                  <a:lnTo>
                    <a:pt x="18" y="45"/>
                  </a:lnTo>
                  <a:lnTo>
                    <a:pt x="23" y="46"/>
                  </a:lnTo>
                  <a:lnTo>
                    <a:pt x="29" y="45"/>
                  </a:lnTo>
                  <a:lnTo>
                    <a:pt x="31" y="43"/>
                  </a:lnTo>
                  <a:lnTo>
                    <a:pt x="36" y="42"/>
                  </a:lnTo>
                  <a:lnTo>
                    <a:pt x="39" y="39"/>
                  </a:lnTo>
                  <a:lnTo>
                    <a:pt x="41" y="36"/>
                  </a:lnTo>
                  <a:lnTo>
                    <a:pt x="44" y="32"/>
                  </a:lnTo>
                  <a:lnTo>
                    <a:pt x="46" y="28"/>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3" name="Freeform 1039"/>
            <p:cNvSpPr>
              <a:spLocks/>
            </p:cNvSpPr>
            <p:nvPr/>
          </p:nvSpPr>
          <p:spPr bwMode="auto">
            <a:xfrm>
              <a:off x="3835" y="2547"/>
              <a:ext cx="45" cy="46"/>
            </a:xfrm>
            <a:custGeom>
              <a:avLst/>
              <a:gdLst>
                <a:gd name="T0" fmla="*/ 45 w 45"/>
                <a:gd name="T1" fmla="*/ 19 h 46"/>
                <a:gd name="T2" fmla="*/ 40 w 45"/>
                <a:gd name="T3" fmla="*/ 10 h 46"/>
                <a:gd name="T4" fmla="*/ 35 w 45"/>
                <a:gd name="T5" fmla="*/ 5 h 46"/>
                <a:gd name="T6" fmla="*/ 28 w 45"/>
                <a:gd name="T7" fmla="*/ 2 h 46"/>
                <a:gd name="T8" fmla="*/ 17 w 45"/>
                <a:gd name="T9" fmla="*/ 2 h 46"/>
                <a:gd name="T10" fmla="*/ 10 w 45"/>
                <a:gd name="T11" fmla="*/ 5 h 46"/>
                <a:gd name="T12" fmla="*/ 3 w 45"/>
                <a:gd name="T13" fmla="*/ 10 h 46"/>
                <a:gd name="T14" fmla="*/ 0 w 45"/>
                <a:gd name="T15" fmla="*/ 19 h 46"/>
                <a:gd name="T16" fmla="*/ 0 w 45"/>
                <a:gd name="T17" fmla="*/ 28 h 46"/>
                <a:gd name="T18" fmla="*/ 3 w 45"/>
                <a:gd name="T19" fmla="*/ 36 h 46"/>
                <a:gd name="T20" fmla="*/ 10 w 45"/>
                <a:gd name="T21" fmla="*/ 42 h 46"/>
                <a:gd name="T22" fmla="*/ 17 w 45"/>
                <a:gd name="T23" fmla="*/ 45 h 46"/>
                <a:gd name="T24" fmla="*/ 28 w 45"/>
                <a:gd name="T25" fmla="*/ 45 h 46"/>
                <a:gd name="T26" fmla="*/ 35 w 45"/>
                <a:gd name="T27" fmla="*/ 42 h 46"/>
                <a:gd name="T28" fmla="*/ 40 w 45"/>
                <a:gd name="T29" fmla="*/ 36 h 46"/>
                <a:gd name="T30" fmla="*/ 45 w 45"/>
                <a:gd name="T31" fmla="*/ 28 h 46"/>
                <a:gd name="T32" fmla="*/ 45 w 45"/>
                <a:gd name="T33" fmla="*/ 23 h 46"/>
                <a:gd name="T34" fmla="*/ 42 w 45"/>
                <a:gd name="T35" fmla="*/ 15 h 46"/>
                <a:gd name="T36" fmla="*/ 38 w 45"/>
                <a:gd name="T37" fmla="*/ 7 h 46"/>
                <a:gd name="T38" fmla="*/ 30 w 45"/>
                <a:gd name="T39" fmla="*/ 3 h 46"/>
                <a:gd name="T40" fmla="*/ 22 w 45"/>
                <a:gd name="T41" fmla="*/ 2 h 46"/>
                <a:gd name="T42" fmla="*/ 13 w 45"/>
                <a:gd name="T43" fmla="*/ 3 h 46"/>
                <a:gd name="T44" fmla="*/ 7 w 45"/>
                <a:gd name="T45" fmla="*/ 7 h 46"/>
                <a:gd name="T46" fmla="*/ 2 w 45"/>
                <a:gd name="T47" fmla="*/ 15 h 46"/>
                <a:gd name="T48" fmla="*/ 0 w 45"/>
                <a:gd name="T49" fmla="*/ 23 h 46"/>
                <a:gd name="T50" fmla="*/ 2 w 45"/>
                <a:gd name="T51" fmla="*/ 32 h 46"/>
                <a:gd name="T52" fmla="*/ 7 w 45"/>
                <a:gd name="T53" fmla="*/ 39 h 46"/>
                <a:gd name="T54" fmla="*/ 13 w 45"/>
                <a:gd name="T55" fmla="*/ 43 h 46"/>
                <a:gd name="T56" fmla="*/ 22 w 45"/>
                <a:gd name="T57" fmla="*/ 45 h 46"/>
                <a:gd name="T58" fmla="*/ 30 w 45"/>
                <a:gd name="T59" fmla="*/ 43 h 46"/>
                <a:gd name="T60" fmla="*/ 38 w 45"/>
                <a:gd name="T61" fmla="*/ 39 h 46"/>
                <a:gd name="T62" fmla="*/ 42 w 45"/>
                <a:gd name="T63" fmla="*/ 32 h 46"/>
                <a:gd name="T64" fmla="*/ 45 w 45"/>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45" y="23"/>
                  </a:moveTo>
                  <a:lnTo>
                    <a:pt x="45" y="19"/>
                  </a:lnTo>
                  <a:lnTo>
                    <a:pt x="43" y="15"/>
                  </a:lnTo>
                  <a:lnTo>
                    <a:pt x="40" y="10"/>
                  </a:lnTo>
                  <a:lnTo>
                    <a:pt x="38" y="7"/>
                  </a:lnTo>
                  <a:lnTo>
                    <a:pt x="35" y="5"/>
                  </a:lnTo>
                  <a:lnTo>
                    <a:pt x="30" y="3"/>
                  </a:lnTo>
                  <a:lnTo>
                    <a:pt x="28" y="2"/>
                  </a:lnTo>
                  <a:lnTo>
                    <a:pt x="22" y="0"/>
                  </a:lnTo>
                  <a:lnTo>
                    <a:pt x="17" y="2"/>
                  </a:lnTo>
                  <a:lnTo>
                    <a:pt x="13" y="3"/>
                  </a:lnTo>
                  <a:lnTo>
                    <a:pt x="10" y="5"/>
                  </a:lnTo>
                  <a:lnTo>
                    <a:pt x="6" y="7"/>
                  </a:lnTo>
                  <a:lnTo>
                    <a:pt x="3" y="10"/>
                  </a:lnTo>
                  <a:lnTo>
                    <a:pt x="2" y="15"/>
                  </a:lnTo>
                  <a:lnTo>
                    <a:pt x="0" y="19"/>
                  </a:lnTo>
                  <a:lnTo>
                    <a:pt x="0" y="23"/>
                  </a:lnTo>
                  <a:lnTo>
                    <a:pt x="0" y="28"/>
                  </a:lnTo>
                  <a:lnTo>
                    <a:pt x="2" y="32"/>
                  </a:lnTo>
                  <a:lnTo>
                    <a:pt x="3" y="36"/>
                  </a:lnTo>
                  <a:lnTo>
                    <a:pt x="6" y="39"/>
                  </a:lnTo>
                  <a:lnTo>
                    <a:pt x="10" y="42"/>
                  </a:lnTo>
                  <a:lnTo>
                    <a:pt x="13" y="43"/>
                  </a:lnTo>
                  <a:lnTo>
                    <a:pt x="17" y="45"/>
                  </a:lnTo>
                  <a:lnTo>
                    <a:pt x="22" y="46"/>
                  </a:lnTo>
                  <a:lnTo>
                    <a:pt x="28" y="45"/>
                  </a:lnTo>
                  <a:lnTo>
                    <a:pt x="30" y="43"/>
                  </a:lnTo>
                  <a:lnTo>
                    <a:pt x="35" y="42"/>
                  </a:lnTo>
                  <a:lnTo>
                    <a:pt x="38" y="39"/>
                  </a:lnTo>
                  <a:lnTo>
                    <a:pt x="40" y="36"/>
                  </a:lnTo>
                  <a:lnTo>
                    <a:pt x="43" y="32"/>
                  </a:lnTo>
                  <a:lnTo>
                    <a:pt x="45" y="28"/>
                  </a:lnTo>
                  <a:lnTo>
                    <a:pt x="45" y="23"/>
                  </a:lnTo>
                  <a:lnTo>
                    <a:pt x="45" y="23"/>
                  </a:lnTo>
                  <a:lnTo>
                    <a:pt x="43" y="19"/>
                  </a:lnTo>
                  <a:lnTo>
                    <a:pt x="42" y="15"/>
                  </a:lnTo>
                  <a:lnTo>
                    <a:pt x="40" y="10"/>
                  </a:lnTo>
                  <a:lnTo>
                    <a:pt x="38" y="7"/>
                  </a:lnTo>
                  <a:lnTo>
                    <a:pt x="35" y="5"/>
                  </a:lnTo>
                  <a:lnTo>
                    <a:pt x="30" y="3"/>
                  </a:lnTo>
                  <a:lnTo>
                    <a:pt x="26" y="2"/>
                  </a:lnTo>
                  <a:lnTo>
                    <a:pt x="22" y="2"/>
                  </a:lnTo>
                  <a:lnTo>
                    <a:pt x="17" y="2"/>
                  </a:lnTo>
                  <a:lnTo>
                    <a:pt x="13" y="3"/>
                  </a:lnTo>
                  <a:lnTo>
                    <a:pt x="10" y="5"/>
                  </a:lnTo>
                  <a:lnTo>
                    <a:pt x="7" y="7"/>
                  </a:lnTo>
                  <a:lnTo>
                    <a:pt x="5" y="10"/>
                  </a:lnTo>
                  <a:lnTo>
                    <a:pt x="2" y="15"/>
                  </a:lnTo>
                  <a:lnTo>
                    <a:pt x="0" y="19"/>
                  </a:lnTo>
                  <a:lnTo>
                    <a:pt x="0" y="23"/>
                  </a:lnTo>
                  <a:lnTo>
                    <a:pt x="0" y="28"/>
                  </a:lnTo>
                  <a:lnTo>
                    <a:pt x="2" y="32"/>
                  </a:lnTo>
                  <a:lnTo>
                    <a:pt x="5" y="35"/>
                  </a:lnTo>
                  <a:lnTo>
                    <a:pt x="7" y="39"/>
                  </a:lnTo>
                  <a:lnTo>
                    <a:pt x="10" y="42"/>
                  </a:lnTo>
                  <a:lnTo>
                    <a:pt x="13" y="43"/>
                  </a:lnTo>
                  <a:lnTo>
                    <a:pt x="17" y="45"/>
                  </a:lnTo>
                  <a:lnTo>
                    <a:pt x="22" y="45"/>
                  </a:lnTo>
                  <a:lnTo>
                    <a:pt x="26" y="45"/>
                  </a:lnTo>
                  <a:lnTo>
                    <a:pt x="30" y="43"/>
                  </a:lnTo>
                  <a:lnTo>
                    <a:pt x="35" y="42"/>
                  </a:lnTo>
                  <a:lnTo>
                    <a:pt x="38" y="39"/>
                  </a:lnTo>
                  <a:lnTo>
                    <a:pt x="40" y="35"/>
                  </a:lnTo>
                  <a:lnTo>
                    <a:pt x="42" y="32"/>
                  </a:lnTo>
                  <a:lnTo>
                    <a:pt x="43" y="28"/>
                  </a:lnTo>
                  <a:lnTo>
                    <a:pt x="45" y="23"/>
                  </a:lnTo>
                  <a:lnTo>
                    <a:pt x="45" y="23"/>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4" name="Freeform 1040"/>
            <p:cNvSpPr>
              <a:spLocks/>
            </p:cNvSpPr>
            <p:nvPr/>
          </p:nvSpPr>
          <p:spPr bwMode="auto">
            <a:xfrm>
              <a:off x="3835" y="2549"/>
              <a:ext cx="45" cy="43"/>
            </a:xfrm>
            <a:custGeom>
              <a:avLst/>
              <a:gdLst>
                <a:gd name="T0" fmla="*/ 43 w 45"/>
                <a:gd name="T1" fmla="*/ 17 h 43"/>
                <a:gd name="T2" fmla="*/ 40 w 45"/>
                <a:gd name="T3" fmla="*/ 8 h 43"/>
                <a:gd name="T4" fmla="*/ 35 w 45"/>
                <a:gd name="T5" fmla="*/ 3 h 43"/>
                <a:gd name="T6" fmla="*/ 26 w 45"/>
                <a:gd name="T7" fmla="*/ 0 h 43"/>
                <a:gd name="T8" fmla="*/ 17 w 45"/>
                <a:gd name="T9" fmla="*/ 0 h 43"/>
                <a:gd name="T10" fmla="*/ 10 w 45"/>
                <a:gd name="T11" fmla="*/ 3 h 43"/>
                <a:gd name="T12" fmla="*/ 5 w 45"/>
                <a:gd name="T13" fmla="*/ 8 h 43"/>
                <a:gd name="T14" fmla="*/ 0 w 45"/>
                <a:gd name="T15" fmla="*/ 17 h 43"/>
                <a:gd name="T16" fmla="*/ 0 w 45"/>
                <a:gd name="T17" fmla="*/ 26 h 43"/>
                <a:gd name="T18" fmla="*/ 5 w 45"/>
                <a:gd name="T19" fmla="*/ 33 h 43"/>
                <a:gd name="T20" fmla="*/ 10 w 45"/>
                <a:gd name="T21" fmla="*/ 40 h 43"/>
                <a:gd name="T22" fmla="*/ 17 w 45"/>
                <a:gd name="T23" fmla="*/ 43 h 43"/>
                <a:gd name="T24" fmla="*/ 26 w 45"/>
                <a:gd name="T25" fmla="*/ 43 h 43"/>
                <a:gd name="T26" fmla="*/ 35 w 45"/>
                <a:gd name="T27" fmla="*/ 40 h 43"/>
                <a:gd name="T28" fmla="*/ 40 w 45"/>
                <a:gd name="T29" fmla="*/ 33 h 43"/>
                <a:gd name="T30" fmla="*/ 43 w 45"/>
                <a:gd name="T31" fmla="*/ 26 h 43"/>
                <a:gd name="T32" fmla="*/ 43 w 45"/>
                <a:gd name="T33" fmla="*/ 21 h 43"/>
                <a:gd name="T34" fmla="*/ 42 w 45"/>
                <a:gd name="T35" fmla="*/ 13 h 43"/>
                <a:gd name="T36" fmla="*/ 38 w 45"/>
                <a:gd name="T37" fmla="*/ 5 h 43"/>
                <a:gd name="T38" fmla="*/ 30 w 45"/>
                <a:gd name="T39" fmla="*/ 1 h 43"/>
                <a:gd name="T40" fmla="*/ 22 w 45"/>
                <a:gd name="T41" fmla="*/ 0 h 43"/>
                <a:gd name="T42" fmla="*/ 15 w 45"/>
                <a:gd name="T43" fmla="*/ 1 h 43"/>
                <a:gd name="T44" fmla="*/ 7 w 45"/>
                <a:gd name="T45" fmla="*/ 5 h 43"/>
                <a:gd name="T46" fmla="*/ 3 w 45"/>
                <a:gd name="T47" fmla="*/ 13 h 43"/>
                <a:gd name="T48" fmla="*/ 0 w 45"/>
                <a:gd name="T49" fmla="*/ 21 h 43"/>
                <a:gd name="T50" fmla="*/ 3 w 45"/>
                <a:gd name="T51" fmla="*/ 30 h 43"/>
                <a:gd name="T52" fmla="*/ 7 w 45"/>
                <a:gd name="T53" fmla="*/ 37 h 43"/>
                <a:gd name="T54" fmla="*/ 15 w 45"/>
                <a:gd name="T55" fmla="*/ 41 h 43"/>
                <a:gd name="T56" fmla="*/ 22 w 45"/>
                <a:gd name="T57" fmla="*/ 43 h 43"/>
                <a:gd name="T58" fmla="*/ 30 w 45"/>
                <a:gd name="T59" fmla="*/ 41 h 43"/>
                <a:gd name="T60" fmla="*/ 38 w 45"/>
                <a:gd name="T61" fmla="*/ 37 h 43"/>
                <a:gd name="T62" fmla="*/ 42 w 45"/>
                <a:gd name="T63" fmla="*/ 30 h 43"/>
                <a:gd name="T64" fmla="*/ 43 w 45"/>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3">
                  <a:moveTo>
                    <a:pt x="45" y="21"/>
                  </a:moveTo>
                  <a:lnTo>
                    <a:pt x="43" y="17"/>
                  </a:lnTo>
                  <a:lnTo>
                    <a:pt x="42" y="13"/>
                  </a:lnTo>
                  <a:lnTo>
                    <a:pt x="40" y="8"/>
                  </a:lnTo>
                  <a:lnTo>
                    <a:pt x="38" y="5"/>
                  </a:lnTo>
                  <a:lnTo>
                    <a:pt x="35" y="3"/>
                  </a:lnTo>
                  <a:lnTo>
                    <a:pt x="30" y="1"/>
                  </a:lnTo>
                  <a:lnTo>
                    <a:pt x="26" y="0"/>
                  </a:lnTo>
                  <a:lnTo>
                    <a:pt x="22" y="0"/>
                  </a:lnTo>
                  <a:lnTo>
                    <a:pt x="17" y="0"/>
                  </a:lnTo>
                  <a:lnTo>
                    <a:pt x="13" y="1"/>
                  </a:lnTo>
                  <a:lnTo>
                    <a:pt x="10" y="3"/>
                  </a:lnTo>
                  <a:lnTo>
                    <a:pt x="7" y="5"/>
                  </a:lnTo>
                  <a:lnTo>
                    <a:pt x="5" y="8"/>
                  </a:lnTo>
                  <a:lnTo>
                    <a:pt x="2" y="13"/>
                  </a:lnTo>
                  <a:lnTo>
                    <a:pt x="0" y="17"/>
                  </a:lnTo>
                  <a:lnTo>
                    <a:pt x="0" y="21"/>
                  </a:lnTo>
                  <a:lnTo>
                    <a:pt x="0" y="26"/>
                  </a:lnTo>
                  <a:lnTo>
                    <a:pt x="2" y="30"/>
                  </a:lnTo>
                  <a:lnTo>
                    <a:pt x="5" y="33"/>
                  </a:lnTo>
                  <a:lnTo>
                    <a:pt x="7" y="37"/>
                  </a:lnTo>
                  <a:lnTo>
                    <a:pt x="10" y="40"/>
                  </a:lnTo>
                  <a:lnTo>
                    <a:pt x="13" y="41"/>
                  </a:lnTo>
                  <a:lnTo>
                    <a:pt x="17" y="43"/>
                  </a:lnTo>
                  <a:lnTo>
                    <a:pt x="22" y="43"/>
                  </a:lnTo>
                  <a:lnTo>
                    <a:pt x="26" y="43"/>
                  </a:lnTo>
                  <a:lnTo>
                    <a:pt x="30" y="41"/>
                  </a:lnTo>
                  <a:lnTo>
                    <a:pt x="35" y="40"/>
                  </a:lnTo>
                  <a:lnTo>
                    <a:pt x="38" y="37"/>
                  </a:lnTo>
                  <a:lnTo>
                    <a:pt x="40" y="33"/>
                  </a:lnTo>
                  <a:lnTo>
                    <a:pt x="42" y="30"/>
                  </a:lnTo>
                  <a:lnTo>
                    <a:pt x="43" y="26"/>
                  </a:lnTo>
                  <a:lnTo>
                    <a:pt x="45" y="21"/>
                  </a:lnTo>
                  <a:lnTo>
                    <a:pt x="43" y="21"/>
                  </a:lnTo>
                  <a:lnTo>
                    <a:pt x="43" y="17"/>
                  </a:lnTo>
                  <a:lnTo>
                    <a:pt x="42" y="13"/>
                  </a:lnTo>
                  <a:lnTo>
                    <a:pt x="40" y="10"/>
                  </a:lnTo>
                  <a:lnTo>
                    <a:pt x="38" y="5"/>
                  </a:lnTo>
                  <a:lnTo>
                    <a:pt x="35" y="4"/>
                  </a:lnTo>
                  <a:lnTo>
                    <a:pt x="30" y="1"/>
                  </a:lnTo>
                  <a:lnTo>
                    <a:pt x="26" y="0"/>
                  </a:lnTo>
                  <a:lnTo>
                    <a:pt x="22" y="0"/>
                  </a:lnTo>
                  <a:lnTo>
                    <a:pt x="17" y="0"/>
                  </a:lnTo>
                  <a:lnTo>
                    <a:pt x="15" y="1"/>
                  </a:lnTo>
                  <a:lnTo>
                    <a:pt x="10" y="4"/>
                  </a:lnTo>
                  <a:lnTo>
                    <a:pt x="7" y="5"/>
                  </a:lnTo>
                  <a:lnTo>
                    <a:pt x="5" y="10"/>
                  </a:lnTo>
                  <a:lnTo>
                    <a:pt x="3" y="13"/>
                  </a:lnTo>
                  <a:lnTo>
                    <a:pt x="2" y="17"/>
                  </a:lnTo>
                  <a:lnTo>
                    <a:pt x="0" y="21"/>
                  </a:lnTo>
                  <a:lnTo>
                    <a:pt x="2" y="26"/>
                  </a:lnTo>
                  <a:lnTo>
                    <a:pt x="3" y="30"/>
                  </a:lnTo>
                  <a:lnTo>
                    <a:pt x="5" y="33"/>
                  </a:lnTo>
                  <a:lnTo>
                    <a:pt x="7" y="37"/>
                  </a:lnTo>
                  <a:lnTo>
                    <a:pt x="10" y="39"/>
                  </a:lnTo>
                  <a:lnTo>
                    <a:pt x="15" y="41"/>
                  </a:lnTo>
                  <a:lnTo>
                    <a:pt x="17" y="43"/>
                  </a:lnTo>
                  <a:lnTo>
                    <a:pt x="22" y="43"/>
                  </a:lnTo>
                  <a:lnTo>
                    <a:pt x="26" y="43"/>
                  </a:lnTo>
                  <a:lnTo>
                    <a:pt x="30" y="41"/>
                  </a:lnTo>
                  <a:lnTo>
                    <a:pt x="35" y="39"/>
                  </a:lnTo>
                  <a:lnTo>
                    <a:pt x="38" y="37"/>
                  </a:lnTo>
                  <a:lnTo>
                    <a:pt x="40" y="33"/>
                  </a:lnTo>
                  <a:lnTo>
                    <a:pt x="42" y="30"/>
                  </a:lnTo>
                  <a:lnTo>
                    <a:pt x="43" y="26"/>
                  </a:lnTo>
                  <a:lnTo>
                    <a:pt x="43" y="21"/>
                  </a:lnTo>
                  <a:lnTo>
                    <a:pt x="45" y="2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5" name="Freeform 1041"/>
            <p:cNvSpPr>
              <a:spLocks/>
            </p:cNvSpPr>
            <p:nvPr/>
          </p:nvSpPr>
          <p:spPr bwMode="auto">
            <a:xfrm>
              <a:off x="3835" y="2549"/>
              <a:ext cx="43" cy="43"/>
            </a:xfrm>
            <a:custGeom>
              <a:avLst/>
              <a:gdLst>
                <a:gd name="T0" fmla="*/ 43 w 43"/>
                <a:gd name="T1" fmla="*/ 17 h 43"/>
                <a:gd name="T2" fmla="*/ 40 w 43"/>
                <a:gd name="T3" fmla="*/ 10 h 43"/>
                <a:gd name="T4" fmla="*/ 35 w 43"/>
                <a:gd name="T5" fmla="*/ 4 h 43"/>
                <a:gd name="T6" fmla="*/ 26 w 43"/>
                <a:gd name="T7" fmla="*/ 0 h 43"/>
                <a:gd name="T8" fmla="*/ 17 w 43"/>
                <a:gd name="T9" fmla="*/ 0 h 43"/>
                <a:gd name="T10" fmla="*/ 10 w 43"/>
                <a:gd name="T11" fmla="*/ 4 h 43"/>
                <a:gd name="T12" fmla="*/ 5 w 43"/>
                <a:gd name="T13" fmla="*/ 10 h 43"/>
                <a:gd name="T14" fmla="*/ 2 w 43"/>
                <a:gd name="T15" fmla="*/ 17 h 43"/>
                <a:gd name="T16" fmla="*/ 2 w 43"/>
                <a:gd name="T17" fmla="*/ 26 h 43"/>
                <a:gd name="T18" fmla="*/ 5 w 43"/>
                <a:gd name="T19" fmla="*/ 33 h 43"/>
                <a:gd name="T20" fmla="*/ 10 w 43"/>
                <a:gd name="T21" fmla="*/ 39 h 43"/>
                <a:gd name="T22" fmla="*/ 17 w 43"/>
                <a:gd name="T23" fmla="*/ 43 h 43"/>
                <a:gd name="T24" fmla="*/ 26 w 43"/>
                <a:gd name="T25" fmla="*/ 43 h 43"/>
                <a:gd name="T26" fmla="*/ 35 w 43"/>
                <a:gd name="T27" fmla="*/ 39 h 43"/>
                <a:gd name="T28" fmla="*/ 40 w 43"/>
                <a:gd name="T29" fmla="*/ 33 h 43"/>
                <a:gd name="T30" fmla="*/ 43 w 43"/>
                <a:gd name="T31" fmla="*/ 26 h 43"/>
                <a:gd name="T32" fmla="*/ 43 w 43"/>
                <a:gd name="T33" fmla="*/ 21 h 43"/>
                <a:gd name="T34" fmla="*/ 42 w 43"/>
                <a:gd name="T35" fmla="*/ 13 h 43"/>
                <a:gd name="T36" fmla="*/ 38 w 43"/>
                <a:gd name="T37" fmla="*/ 7 h 43"/>
                <a:gd name="T38" fmla="*/ 30 w 43"/>
                <a:gd name="T39" fmla="*/ 3 h 43"/>
                <a:gd name="T40" fmla="*/ 22 w 43"/>
                <a:gd name="T41" fmla="*/ 0 h 43"/>
                <a:gd name="T42" fmla="*/ 15 w 43"/>
                <a:gd name="T43" fmla="*/ 3 h 43"/>
                <a:gd name="T44" fmla="*/ 7 w 43"/>
                <a:gd name="T45" fmla="*/ 7 h 43"/>
                <a:gd name="T46" fmla="*/ 3 w 43"/>
                <a:gd name="T47" fmla="*/ 13 h 43"/>
                <a:gd name="T48" fmla="*/ 2 w 43"/>
                <a:gd name="T49" fmla="*/ 21 h 43"/>
                <a:gd name="T50" fmla="*/ 3 w 43"/>
                <a:gd name="T51" fmla="*/ 30 h 43"/>
                <a:gd name="T52" fmla="*/ 7 w 43"/>
                <a:gd name="T53" fmla="*/ 36 h 43"/>
                <a:gd name="T54" fmla="*/ 15 w 43"/>
                <a:gd name="T55" fmla="*/ 40 h 43"/>
                <a:gd name="T56" fmla="*/ 22 w 43"/>
                <a:gd name="T57" fmla="*/ 43 h 43"/>
                <a:gd name="T58" fmla="*/ 30 w 43"/>
                <a:gd name="T59" fmla="*/ 40 h 43"/>
                <a:gd name="T60" fmla="*/ 38 w 43"/>
                <a:gd name="T61" fmla="*/ 36 h 43"/>
                <a:gd name="T62" fmla="*/ 42 w 43"/>
                <a:gd name="T63" fmla="*/ 30 h 43"/>
                <a:gd name="T64" fmla="*/ 43 w 43"/>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3">
                  <a:moveTo>
                    <a:pt x="43" y="21"/>
                  </a:moveTo>
                  <a:lnTo>
                    <a:pt x="43" y="17"/>
                  </a:lnTo>
                  <a:lnTo>
                    <a:pt x="42" y="13"/>
                  </a:lnTo>
                  <a:lnTo>
                    <a:pt x="40" y="10"/>
                  </a:lnTo>
                  <a:lnTo>
                    <a:pt x="38" y="5"/>
                  </a:lnTo>
                  <a:lnTo>
                    <a:pt x="35" y="4"/>
                  </a:lnTo>
                  <a:lnTo>
                    <a:pt x="30" y="1"/>
                  </a:lnTo>
                  <a:lnTo>
                    <a:pt x="26" y="0"/>
                  </a:lnTo>
                  <a:lnTo>
                    <a:pt x="22" y="0"/>
                  </a:lnTo>
                  <a:lnTo>
                    <a:pt x="17" y="0"/>
                  </a:lnTo>
                  <a:lnTo>
                    <a:pt x="15" y="1"/>
                  </a:lnTo>
                  <a:lnTo>
                    <a:pt x="10" y="4"/>
                  </a:lnTo>
                  <a:lnTo>
                    <a:pt x="7" y="5"/>
                  </a:lnTo>
                  <a:lnTo>
                    <a:pt x="5" y="10"/>
                  </a:lnTo>
                  <a:lnTo>
                    <a:pt x="3" y="13"/>
                  </a:lnTo>
                  <a:lnTo>
                    <a:pt x="2" y="17"/>
                  </a:lnTo>
                  <a:lnTo>
                    <a:pt x="0" y="21"/>
                  </a:lnTo>
                  <a:lnTo>
                    <a:pt x="2" y="26"/>
                  </a:lnTo>
                  <a:lnTo>
                    <a:pt x="3" y="30"/>
                  </a:lnTo>
                  <a:lnTo>
                    <a:pt x="5" y="33"/>
                  </a:lnTo>
                  <a:lnTo>
                    <a:pt x="7" y="37"/>
                  </a:lnTo>
                  <a:lnTo>
                    <a:pt x="10" y="39"/>
                  </a:lnTo>
                  <a:lnTo>
                    <a:pt x="15" y="41"/>
                  </a:lnTo>
                  <a:lnTo>
                    <a:pt x="17" y="43"/>
                  </a:lnTo>
                  <a:lnTo>
                    <a:pt x="22" y="43"/>
                  </a:lnTo>
                  <a:lnTo>
                    <a:pt x="26" y="43"/>
                  </a:lnTo>
                  <a:lnTo>
                    <a:pt x="30" y="41"/>
                  </a:lnTo>
                  <a:lnTo>
                    <a:pt x="35" y="39"/>
                  </a:lnTo>
                  <a:lnTo>
                    <a:pt x="38" y="37"/>
                  </a:lnTo>
                  <a:lnTo>
                    <a:pt x="40" y="33"/>
                  </a:lnTo>
                  <a:lnTo>
                    <a:pt x="42" y="30"/>
                  </a:lnTo>
                  <a:lnTo>
                    <a:pt x="43" y="26"/>
                  </a:lnTo>
                  <a:lnTo>
                    <a:pt x="43" y="21"/>
                  </a:lnTo>
                  <a:lnTo>
                    <a:pt x="43" y="21"/>
                  </a:lnTo>
                  <a:lnTo>
                    <a:pt x="43" y="17"/>
                  </a:lnTo>
                  <a:lnTo>
                    <a:pt x="42" y="13"/>
                  </a:lnTo>
                  <a:lnTo>
                    <a:pt x="39" y="10"/>
                  </a:lnTo>
                  <a:lnTo>
                    <a:pt x="38" y="7"/>
                  </a:lnTo>
                  <a:lnTo>
                    <a:pt x="33" y="4"/>
                  </a:lnTo>
                  <a:lnTo>
                    <a:pt x="30" y="3"/>
                  </a:lnTo>
                  <a:lnTo>
                    <a:pt x="26" y="1"/>
                  </a:lnTo>
                  <a:lnTo>
                    <a:pt x="22" y="0"/>
                  </a:lnTo>
                  <a:lnTo>
                    <a:pt x="17" y="1"/>
                  </a:lnTo>
                  <a:lnTo>
                    <a:pt x="15" y="3"/>
                  </a:lnTo>
                  <a:lnTo>
                    <a:pt x="10" y="4"/>
                  </a:lnTo>
                  <a:lnTo>
                    <a:pt x="7" y="7"/>
                  </a:lnTo>
                  <a:lnTo>
                    <a:pt x="5" y="10"/>
                  </a:lnTo>
                  <a:lnTo>
                    <a:pt x="3" y="13"/>
                  </a:lnTo>
                  <a:lnTo>
                    <a:pt x="2" y="17"/>
                  </a:lnTo>
                  <a:lnTo>
                    <a:pt x="2" y="21"/>
                  </a:lnTo>
                  <a:lnTo>
                    <a:pt x="2" y="26"/>
                  </a:lnTo>
                  <a:lnTo>
                    <a:pt x="3" y="30"/>
                  </a:lnTo>
                  <a:lnTo>
                    <a:pt x="5" y="33"/>
                  </a:lnTo>
                  <a:lnTo>
                    <a:pt x="7" y="36"/>
                  </a:lnTo>
                  <a:lnTo>
                    <a:pt x="10" y="39"/>
                  </a:lnTo>
                  <a:lnTo>
                    <a:pt x="15" y="40"/>
                  </a:lnTo>
                  <a:lnTo>
                    <a:pt x="17" y="41"/>
                  </a:lnTo>
                  <a:lnTo>
                    <a:pt x="22" y="43"/>
                  </a:lnTo>
                  <a:lnTo>
                    <a:pt x="26" y="41"/>
                  </a:lnTo>
                  <a:lnTo>
                    <a:pt x="30" y="40"/>
                  </a:lnTo>
                  <a:lnTo>
                    <a:pt x="33" y="39"/>
                  </a:lnTo>
                  <a:lnTo>
                    <a:pt x="38" y="36"/>
                  </a:lnTo>
                  <a:lnTo>
                    <a:pt x="39" y="33"/>
                  </a:lnTo>
                  <a:lnTo>
                    <a:pt x="42" y="30"/>
                  </a:lnTo>
                  <a:lnTo>
                    <a:pt x="43" y="26"/>
                  </a:lnTo>
                  <a:lnTo>
                    <a:pt x="43" y="21"/>
                  </a:lnTo>
                  <a:lnTo>
                    <a:pt x="43"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6" name="Freeform 1042"/>
            <p:cNvSpPr>
              <a:spLocks/>
            </p:cNvSpPr>
            <p:nvPr/>
          </p:nvSpPr>
          <p:spPr bwMode="auto">
            <a:xfrm>
              <a:off x="3837" y="2549"/>
              <a:ext cx="41" cy="43"/>
            </a:xfrm>
            <a:custGeom>
              <a:avLst/>
              <a:gdLst>
                <a:gd name="T0" fmla="*/ 41 w 41"/>
                <a:gd name="T1" fmla="*/ 17 h 43"/>
                <a:gd name="T2" fmla="*/ 37 w 41"/>
                <a:gd name="T3" fmla="*/ 10 h 43"/>
                <a:gd name="T4" fmla="*/ 31 w 41"/>
                <a:gd name="T5" fmla="*/ 4 h 43"/>
                <a:gd name="T6" fmla="*/ 24 w 41"/>
                <a:gd name="T7" fmla="*/ 1 h 43"/>
                <a:gd name="T8" fmla="*/ 15 w 41"/>
                <a:gd name="T9" fmla="*/ 1 h 43"/>
                <a:gd name="T10" fmla="*/ 8 w 41"/>
                <a:gd name="T11" fmla="*/ 4 h 43"/>
                <a:gd name="T12" fmla="*/ 3 w 41"/>
                <a:gd name="T13" fmla="*/ 10 h 43"/>
                <a:gd name="T14" fmla="*/ 0 w 41"/>
                <a:gd name="T15" fmla="*/ 17 h 43"/>
                <a:gd name="T16" fmla="*/ 0 w 41"/>
                <a:gd name="T17" fmla="*/ 26 h 43"/>
                <a:gd name="T18" fmla="*/ 3 w 41"/>
                <a:gd name="T19" fmla="*/ 33 h 43"/>
                <a:gd name="T20" fmla="*/ 8 w 41"/>
                <a:gd name="T21" fmla="*/ 39 h 43"/>
                <a:gd name="T22" fmla="*/ 15 w 41"/>
                <a:gd name="T23" fmla="*/ 41 h 43"/>
                <a:gd name="T24" fmla="*/ 24 w 41"/>
                <a:gd name="T25" fmla="*/ 41 h 43"/>
                <a:gd name="T26" fmla="*/ 31 w 41"/>
                <a:gd name="T27" fmla="*/ 39 h 43"/>
                <a:gd name="T28" fmla="*/ 37 w 41"/>
                <a:gd name="T29" fmla="*/ 33 h 43"/>
                <a:gd name="T30" fmla="*/ 41 w 41"/>
                <a:gd name="T31" fmla="*/ 26 h 43"/>
                <a:gd name="T32" fmla="*/ 41 w 41"/>
                <a:gd name="T33" fmla="*/ 21 h 43"/>
                <a:gd name="T34" fmla="*/ 38 w 41"/>
                <a:gd name="T35" fmla="*/ 13 h 43"/>
                <a:gd name="T36" fmla="*/ 34 w 41"/>
                <a:gd name="T37" fmla="*/ 7 h 43"/>
                <a:gd name="T38" fmla="*/ 28 w 41"/>
                <a:gd name="T39" fmla="*/ 3 h 43"/>
                <a:gd name="T40" fmla="*/ 20 w 41"/>
                <a:gd name="T41" fmla="*/ 1 h 43"/>
                <a:gd name="T42" fmla="*/ 13 w 41"/>
                <a:gd name="T43" fmla="*/ 3 h 43"/>
                <a:gd name="T44" fmla="*/ 5 w 41"/>
                <a:gd name="T45" fmla="*/ 7 h 43"/>
                <a:gd name="T46" fmla="*/ 1 w 41"/>
                <a:gd name="T47" fmla="*/ 13 h 43"/>
                <a:gd name="T48" fmla="*/ 0 w 41"/>
                <a:gd name="T49" fmla="*/ 21 h 43"/>
                <a:gd name="T50" fmla="*/ 1 w 41"/>
                <a:gd name="T51" fmla="*/ 29 h 43"/>
                <a:gd name="T52" fmla="*/ 5 w 41"/>
                <a:gd name="T53" fmla="*/ 36 h 43"/>
                <a:gd name="T54" fmla="*/ 13 w 41"/>
                <a:gd name="T55" fmla="*/ 40 h 43"/>
                <a:gd name="T56" fmla="*/ 20 w 41"/>
                <a:gd name="T57" fmla="*/ 41 h 43"/>
                <a:gd name="T58" fmla="*/ 28 w 41"/>
                <a:gd name="T59" fmla="*/ 40 h 43"/>
                <a:gd name="T60" fmla="*/ 34 w 41"/>
                <a:gd name="T61" fmla="*/ 36 h 43"/>
                <a:gd name="T62" fmla="*/ 38 w 41"/>
                <a:gd name="T63" fmla="*/ 29 h 43"/>
                <a:gd name="T64" fmla="*/ 41 w 41"/>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3">
                  <a:moveTo>
                    <a:pt x="41" y="21"/>
                  </a:moveTo>
                  <a:lnTo>
                    <a:pt x="41" y="17"/>
                  </a:lnTo>
                  <a:lnTo>
                    <a:pt x="40" y="13"/>
                  </a:lnTo>
                  <a:lnTo>
                    <a:pt x="37" y="10"/>
                  </a:lnTo>
                  <a:lnTo>
                    <a:pt x="36" y="7"/>
                  </a:lnTo>
                  <a:lnTo>
                    <a:pt x="31" y="4"/>
                  </a:lnTo>
                  <a:lnTo>
                    <a:pt x="28" y="3"/>
                  </a:lnTo>
                  <a:lnTo>
                    <a:pt x="24" y="1"/>
                  </a:lnTo>
                  <a:lnTo>
                    <a:pt x="20" y="0"/>
                  </a:lnTo>
                  <a:lnTo>
                    <a:pt x="15" y="1"/>
                  </a:lnTo>
                  <a:lnTo>
                    <a:pt x="13" y="3"/>
                  </a:lnTo>
                  <a:lnTo>
                    <a:pt x="8" y="4"/>
                  </a:lnTo>
                  <a:lnTo>
                    <a:pt x="5" y="7"/>
                  </a:lnTo>
                  <a:lnTo>
                    <a:pt x="3" y="10"/>
                  </a:lnTo>
                  <a:lnTo>
                    <a:pt x="1" y="13"/>
                  </a:lnTo>
                  <a:lnTo>
                    <a:pt x="0" y="17"/>
                  </a:lnTo>
                  <a:lnTo>
                    <a:pt x="0" y="21"/>
                  </a:lnTo>
                  <a:lnTo>
                    <a:pt x="0" y="26"/>
                  </a:lnTo>
                  <a:lnTo>
                    <a:pt x="1" y="30"/>
                  </a:lnTo>
                  <a:lnTo>
                    <a:pt x="3" y="33"/>
                  </a:lnTo>
                  <a:lnTo>
                    <a:pt x="5" y="36"/>
                  </a:lnTo>
                  <a:lnTo>
                    <a:pt x="8" y="39"/>
                  </a:lnTo>
                  <a:lnTo>
                    <a:pt x="13" y="40"/>
                  </a:lnTo>
                  <a:lnTo>
                    <a:pt x="15" y="41"/>
                  </a:lnTo>
                  <a:lnTo>
                    <a:pt x="20" y="43"/>
                  </a:lnTo>
                  <a:lnTo>
                    <a:pt x="24" y="41"/>
                  </a:lnTo>
                  <a:lnTo>
                    <a:pt x="28" y="40"/>
                  </a:lnTo>
                  <a:lnTo>
                    <a:pt x="31" y="39"/>
                  </a:lnTo>
                  <a:lnTo>
                    <a:pt x="36" y="36"/>
                  </a:lnTo>
                  <a:lnTo>
                    <a:pt x="37" y="33"/>
                  </a:lnTo>
                  <a:lnTo>
                    <a:pt x="40" y="30"/>
                  </a:lnTo>
                  <a:lnTo>
                    <a:pt x="41" y="26"/>
                  </a:lnTo>
                  <a:lnTo>
                    <a:pt x="41" y="21"/>
                  </a:lnTo>
                  <a:lnTo>
                    <a:pt x="41" y="21"/>
                  </a:lnTo>
                  <a:lnTo>
                    <a:pt x="40" y="17"/>
                  </a:lnTo>
                  <a:lnTo>
                    <a:pt x="38" y="13"/>
                  </a:lnTo>
                  <a:lnTo>
                    <a:pt x="37" y="10"/>
                  </a:lnTo>
                  <a:lnTo>
                    <a:pt x="34" y="7"/>
                  </a:lnTo>
                  <a:lnTo>
                    <a:pt x="31" y="4"/>
                  </a:lnTo>
                  <a:lnTo>
                    <a:pt x="28" y="3"/>
                  </a:lnTo>
                  <a:lnTo>
                    <a:pt x="24" y="1"/>
                  </a:lnTo>
                  <a:lnTo>
                    <a:pt x="20" y="1"/>
                  </a:lnTo>
                  <a:lnTo>
                    <a:pt x="15" y="1"/>
                  </a:lnTo>
                  <a:lnTo>
                    <a:pt x="13" y="3"/>
                  </a:lnTo>
                  <a:lnTo>
                    <a:pt x="8" y="4"/>
                  </a:lnTo>
                  <a:lnTo>
                    <a:pt x="5" y="7"/>
                  </a:lnTo>
                  <a:lnTo>
                    <a:pt x="4" y="10"/>
                  </a:lnTo>
                  <a:lnTo>
                    <a:pt x="1" y="13"/>
                  </a:lnTo>
                  <a:lnTo>
                    <a:pt x="0" y="17"/>
                  </a:lnTo>
                  <a:lnTo>
                    <a:pt x="0" y="21"/>
                  </a:lnTo>
                  <a:lnTo>
                    <a:pt x="0" y="26"/>
                  </a:lnTo>
                  <a:lnTo>
                    <a:pt x="1" y="29"/>
                  </a:lnTo>
                  <a:lnTo>
                    <a:pt x="4" y="33"/>
                  </a:lnTo>
                  <a:lnTo>
                    <a:pt x="5" y="36"/>
                  </a:lnTo>
                  <a:lnTo>
                    <a:pt x="8" y="39"/>
                  </a:lnTo>
                  <a:lnTo>
                    <a:pt x="13" y="40"/>
                  </a:lnTo>
                  <a:lnTo>
                    <a:pt x="15" y="41"/>
                  </a:lnTo>
                  <a:lnTo>
                    <a:pt x="20" y="41"/>
                  </a:lnTo>
                  <a:lnTo>
                    <a:pt x="24" y="41"/>
                  </a:lnTo>
                  <a:lnTo>
                    <a:pt x="28" y="40"/>
                  </a:lnTo>
                  <a:lnTo>
                    <a:pt x="31" y="39"/>
                  </a:lnTo>
                  <a:lnTo>
                    <a:pt x="34" y="36"/>
                  </a:lnTo>
                  <a:lnTo>
                    <a:pt x="37" y="33"/>
                  </a:lnTo>
                  <a:lnTo>
                    <a:pt x="38" y="29"/>
                  </a:lnTo>
                  <a:lnTo>
                    <a:pt x="40" y="26"/>
                  </a:lnTo>
                  <a:lnTo>
                    <a:pt x="41" y="21"/>
                  </a:lnTo>
                  <a:lnTo>
                    <a:pt x="41" y="21"/>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7" name="Freeform 1043"/>
            <p:cNvSpPr>
              <a:spLocks/>
            </p:cNvSpPr>
            <p:nvPr/>
          </p:nvSpPr>
          <p:spPr bwMode="auto">
            <a:xfrm>
              <a:off x="3837" y="2550"/>
              <a:ext cx="41" cy="40"/>
            </a:xfrm>
            <a:custGeom>
              <a:avLst/>
              <a:gdLst>
                <a:gd name="T0" fmla="*/ 40 w 41"/>
                <a:gd name="T1" fmla="*/ 16 h 40"/>
                <a:gd name="T2" fmla="*/ 37 w 41"/>
                <a:gd name="T3" fmla="*/ 9 h 40"/>
                <a:gd name="T4" fmla="*/ 31 w 41"/>
                <a:gd name="T5" fmla="*/ 3 h 40"/>
                <a:gd name="T6" fmla="*/ 24 w 41"/>
                <a:gd name="T7" fmla="*/ 0 h 40"/>
                <a:gd name="T8" fmla="*/ 15 w 41"/>
                <a:gd name="T9" fmla="*/ 0 h 40"/>
                <a:gd name="T10" fmla="*/ 8 w 41"/>
                <a:gd name="T11" fmla="*/ 3 h 40"/>
                <a:gd name="T12" fmla="*/ 4 w 41"/>
                <a:gd name="T13" fmla="*/ 9 h 40"/>
                <a:gd name="T14" fmla="*/ 0 w 41"/>
                <a:gd name="T15" fmla="*/ 16 h 40"/>
                <a:gd name="T16" fmla="*/ 0 w 41"/>
                <a:gd name="T17" fmla="*/ 25 h 40"/>
                <a:gd name="T18" fmla="*/ 4 w 41"/>
                <a:gd name="T19" fmla="*/ 32 h 40"/>
                <a:gd name="T20" fmla="*/ 8 w 41"/>
                <a:gd name="T21" fmla="*/ 38 h 40"/>
                <a:gd name="T22" fmla="*/ 15 w 41"/>
                <a:gd name="T23" fmla="*/ 40 h 40"/>
                <a:gd name="T24" fmla="*/ 24 w 41"/>
                <a:gd name="T25" fmla="*/ 40 h 40"/>
                <a:gd name="T26" fmla="*/ 31 w 41"/>
                <a:gd name="T27" fmla="*/ 38 h 40"/>
                <a:gd name="T28" fmla="*/ 37 w 41"/>
                <a:gd name="T29" fmla="*/ 32 h 40"/>
                <a:gd name="T30" fmla="*/ 40 w 41"/>
                <a:gd name="T31" fmla="*/ 25 h 40"/>
                <a:gd name="T32" fmla="*/ 40 w 41"/>
                <a:gd name="T33" fmla="*/ 20 h 40"/>
                <a:gd name="T34" fmla="*/ 38 w 41"/>
                <a:gd name="T35" fmla="*/ 13 h 40"/>
                <a:gd name="T36" fmla="*/ 34 w 41"/>
                <a:gd name="T37" fmla="*/ 6 h 40"/>
                <a:gd name="T38" fmla="*/ 28 w 41"/>
                <a:gd name="T39" fmla="*/ 2 h 40"/>
                <a:gd name="T40" fmla="*/ 20 w 41"/>
                <a:gd name="T41" fmla="*/ 0 h 40"/>
                <a:gd name="T42" fmla="*/ 13 w 41"/>
                <a:gd name="T43" fmla="*/ 2 h 40"/>
                <a:gd name="T44" fmla="*/ 7 w 41"/>
                <a:gd name="T45" fmla="*/ 6 h 40"/>
                <a:gd name="T46" fmla="*/ 3 w 41"/>
                <a:gd name="T47" fmla="*/ 13 h 40"/>
                <a:gd name="T48" fmla="*/ 1 w 41"/>
                <a:gd name="T49" fmla="*/ 20 h 40"/>
                <a:gd name="T50" fmla="*/ 3 w 41"/>
                <a:gd name="T51" fmla="*/ 28 h 40"/>
                <a:gd name="T52" fmla="*/ 7 w 41"/>
                <a:gd name="T53" fmla="*/ 35 h 40"/>
                <a:gd name="T54" fmla="*/ 13 w 41"/>
                <a:gd name="T55" fmla="*/ 39 h 40"/>
                <a:gd name="T56" fmla="*/ 20 w 41"/>
                <a:gd name="T57" fmla="*/ 40 h 40"/>
                <a:gd name="T58" fmla="*/ 28 w 41"/>
                <a:gd name="T59" fmla="*/ 39 h 40"/>
                <a:gd name="T60" fmla="*/ 34 w 41"/>
                <a:gd name="T61" fmla="*/ 35 h 40"/>
                <a:gd name="T62" fmla="*/ 38 w 41"/>
                <a:gd name="T63" fmla="*/ 28 h 40"/>
                <a:gd name="T64" fmla="*/ 40 w 41"/>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0">
                  <a:moveTo>
                    <a:pt x="41" y="20"/>
                  </a:moveTo>
                  <a:lnTo>
                    <a:pt x="40" y="16"/>
                  </a:lnTo>
                  <a:lnTo>
                    <a:pt x="38" y="12"/>
                  </a:lnTo>
                  <a:lnTo>
                    <a:pt x="37" y="9"/>
                  </a:lnTo>
                  <a:lnTo>
                    <a:pt x="34" y="6"/>
                  </a:lnTo>
                  <a:lnTo>
                    <a:pt x="31" y="3"/>
                  </a:lnTo>
                  <a:lnTo>
                    <a:pt x="28" y="2"/>
                  </a:lnTo>
                  <a:lnTo>
                    <a:pt x="24" y="0"/>
                  </a:lnTo>
                  <a:lnTo>
                    <a:pt x="20" y="0"/>
                  </a:lnTo>
                  <a:lnTo>
                    <a:pt x="15" y="0"/>
                  </a:lnTo>
                  <a:lnTo>
                    <a:pt x="13" y="2"/>
                  </a:lnTo>
                  <a:lnTo>
                    <a:pt x="8" y="3"/>
                  </a:lnTo>
                  <a:lnTo>
                    <a:pt x="5" y="6"/>
                  </a:lnTo>
                  <a:lnTo>
                    <a:pt x="4" y="9"/>
                  </a:lnTo>
                  <a:lnTo>
                    <a:pt x="1" y="12"/>
                  </a:lnTo>
                  <a:lnTo>
                    <a:pt x="0" y="16"/>
                  </a:lnTo>
                  <a:lnTo>
                    <a:pt x="0" y="20"/>
                  </a:lnTo>
                  <a:lnTo>
                    <a:pt x="0" y="25"/>
                  </a:lnTo>
                  <a:lnTo>
                    <a:pt x="1" y="28"/>
                  </a:lnTo>
                  <a:lnTo>
                    <a:pt x="4" y="32"/>
                  </a:lnTo>
                  <a:lnTo>
                    <a:pt x="5" y="35"/>
                  </a:lnTo>
                  <a:lnTo>
                    <a:pt x="8" y="38"/>
                  </a:lnTo>
                  <a:lnTo>
                    <a:pt x="13" y="39"/>
                  </a:lnTo>
                  <a:lnTo>
                    <a:pt x="15" y="40"/>
                  </a:lnTo>
                  <a:lnTo>
                    <a:pt x="20" y="40"/>
                  </a:lnTo>
                  <a:lnTo>
                    <a:pt x="24" y="40"/>
                  </a:lnTo>
                  <a:lnTo>
                    <a:pt x="28" y="39"/>
                  </a:lnTo>
                  <a:lnTo>
                    <a:pt x="31" y="38"/>
                  </a:lnTo>
                  <a:lnTo>
                    <a:pt x="34" y="35"/>
                  </a:lnTo>
                  <a:lnTo>
                    <a:pt x="37" y="32"/>
                  </a:lnTo>
                  <a:lnTo>
                    <a:pt x="38" y="28"/>
                  </a:lnTo>
                  <a:lnTo>
                    <a:pt x="40" y="25"/>
                  </a:lnTo>
                  <a:lnTo>
                    <a:pt x="41" y="20"/>
                  </a:lnTo>
                  <a:lnTo>
                    <a:pt x="40" y="20"/>
                  </a:lnTo>
                  <a:lnTo>
                    <a:pt x="40" y="16"/>
                  </a:lnTo>
                  <a:lnTo>
                    <a:pt x="38" y="13"/>
                  </a:lnTo>
                  <a:lnTo>
                    <a:pt x="37" y="9"/>
                  </a:lnTo>
                  <a:lnTo>
                    <a:pt x="34" y="6"/>
                  </a:lnTo>
                  <a:lnTo>
                    <a:pt x="31" y="3"/>
                  </a:lnTo>
                  <a:lnTo>
                    <a:pt x="28" y="2"/>
                  </a:lnTo>
                  <a:lnTo>
                    <a:pt x="24" y="0"/>
                  </a:lnTo>
                  <a:lnTo>
                    <a:pt x="20" y="0"/>
                  </a:lnTo>
                  <a:lnTo>
                    <a:pt x="17" y="0"/>
                  </a:lnTo>
                  <a:lnTo>
                    <a:pt x="13" y="2"/>
                  </a:lnTo>
                  <a:lnTo>
                    <a:pt x="10" y="3"/>
                  </a:lnTo>
                  <a:lnTo>
                    <a:pt x="7" y="6"/>
                  </a:lnTo>
                  <a:lnTo>
                    <a:pt x="4" y="9"/>
                  </a:lnTo>
                  <a:lnTo>
                    <a:pt x="3" y="13"/>
                  </a:lnTo>
                  <a:lnTo>
                    <a:pt x="1" y="16"/>
                  </a:lnTo>
                  <a:lnTo>
                    <a:pt x="1" y="20"/>
                  </a:lnTo>
                  <a:lnTo>
                    <a:pt x="1" y="25"/>
                  </a:lnTo>
                  <a:lnTo>
                    <a:pt x="3" y="28"/>
                  </a:lnTo>
                  <a:lnTo>
                    <a:pt x="4" y="32"/>
                  </a:lnTo>
                  <a:lnTo>
                    <a:pt x="7" y="35"/>
                  </a:lnTo>
                  <a:lnTo>
                    <a:pt x="10" y="36"/>
                  </a:lnTo>
                  <a:lnTo>
                    <a:pt x="13" y="39"/>
                  </a:lnTo>
                  <a:lnTo>
                    <a:pt x="17" y="40"/>
                  </a:lnTo>
                  <a:lnTo>
                    <a:pt x="20" y="40"/>
                  </a:lnTo>
                  <a:lnTo>
                    <a:pt x="24" y="40"/>
                  </a:lnTo>
                  <a:lnTo>
                    <a:pt x="28" y="39"/>
                  </a:lnTo>
                  <a:lnTo>
                    <a:pt x="31" y="36"/>
                  </a:lnTo>
                  <a:lnTo>
                    <a:pt x="34" y="35"/>
                  </a:lnTo>
                  <a:lnTo>
                    <a:pt x="37" y="32"/>
                  </a:lnTo>
                  <a:lnTo>
                    <a:pt x="38" y="28"/>
                  </a:lnTo>
                  <a:lnTo>
                    <a:pt x="40" y="25"/>
                  </a:lnTo>
                  <a:lnTo>
                    <a:pt x="40" y="20"/>
                  </a:lnTo>
                  <a:lnTo>
                    <a:pt x="41"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8" name="Freeform 1044"/>
            <p:cNvSpPr>
              <a:spLocks/>
            </p:cNvSpPr>
            <p:nvPr/>
          </p:nvSpPr>
          <p:spPr bwMode="auto">
            <a:xfrm>
              <a:off x="3838" y="2550"/>
              <a:ext cx="39" cy="40"/>
            </a:xfrm>
            <a:custGeom>
              <a:avLst/>
              <a:gdLst>
                <a:gd name="T0" fmla="*/ 39 w 39"/>
                <a:gd name="T1" fmla="*/ 16 h 40"/>
                <a:gd name="T2" fmla="*/ 36 w 39"/>
                <a:gd name="T3" fmla="*/ 9 h 40"/>
                <a:gd name="T4" fmla="*/ 30 w 39"/>
                <a:gd name="T5" fmla="*/ 3 h 40"/>
                <a:gd name="T6" fmla="*/ 23 w 39"/>
                <a:gd name="T7" fmla="*/ 0 h 40"/>
                <a:gd name="T8" fmla="*/ 16 w 39"/>
                <a:gd name="T9" fmla="*/ 0 h 40"/>
                <a:gd name="T10" fmla="*/ 9 w 39"/>
                <a:gd name="T11" fmla="*/ 3 h 40"/>
                <a:gd name="T12" fmla="*/ 3 w 39"/>
                <a:gd name="T13" fmla="*/ 9 h 40"/>
                <a:gd name="T14" fmla="*/ 0 w 39"/>
                <a:gd name="T15" fmla="*/ 16 h 40"/>
                <a:gd name="T16" fmla="*/ 0 w 39"/>
                <a:gd name="T17" fmla="*/ 25 h 40"/>
                <a:gd name="T18" fmla="*/ 3 w 39"/>
                <a:gd name="T19" fmla="*/ 32 h 40"/>
                <a:gd name="T20" fmla="*/ 9 w 39"/>
                <a:gd name="T21" fmla="*/ 36 h 40"/>
                <a:gd name="T22" fmla="*/ 16 w 39"/>
                <a:gd name="T23" fmla="*/ 40 h 40"/>
                <a:gd name="T24" fmla="*/ 23 w 39"/>
                <a:gd name="T25" fmla="*/ 40 h 40"/>
                <a:gd name="T26" fmla="*/ 30 w 39"/>
                <a:gd name="T27" fmla="*/ 36 h 40"/>
                <a:gd name="T28" fmla="*/ 36 w 39"/>
                <a:gd name="T29" fmla="*/ 32 h 40"/>
                <a:gd name="T30" fmla="*/ 39 w 39"/>
                <a:gd name="T31" fmla="*/ 25 h 40"/>
                <a:gd name="T32" fmla="*/ 39 w 39"/>
                <a:gd name="T33" fmla="*/ 20 h 40"/>
                <a:gd name="T34" fmla="*/ 37 w 39"/>
                <a:gd name="T35" fmla="*/ 13 h 40"/>
                <a:gd name="T36" fmla="*/ 33 w 39"/>
                <a:gd name="T37" fmla="*/ 6 h 40"/>
                <a:gd name="T38" fmla="*/ 27 w 39"/>
                <a:gd name="T39" fmla="*/ 3 h 40"/>
                <a:gd name="T40" fmla="*/ 19 w 39"/>
                <a:gd name="T41" fmla="*/ 0 h 40"/>
                <a:gd name="T42" fmla="*/ 12 w 39"/>
                <a:gd name="T43" fmla="*/ 3 h 40"/>
                <a:gd name="T44" fmla="*/ 6 w 39"/>
                <a:gd name="T45" fmla="*/ 6 h 40"/>
                <a:gd name="T46" fmla="*/ 2 w 39"/>
                <a:gd name="T47" fmla="*/ 13 h 40"/>
                <a:gd name="T48" fmla="*/ 0 w 39"/>
                <a:gd name="T49" fmla="*/ 20 h 40"/>
                <a:gd name="T50" fmla="*/ 2 w 39"/>
                <a:gd name="T51" fmla="*/ 28 h 40"/>
                <a:gd name="T52" fmla="*/ 6 w 39"/>
                <a:gd name="T53" fmla="*/ 35 h 40"/>
                <a:gd name="T54" fmla="*/ 12 w 39"/>
                <a:gd name="T55" fmla="*/ 38 h 40"/>
                <a:gd name="T56" fmla="*/ 19 w 39"/>
                <a:gd name="T57" fmla="*/ 39 h 40"/>
                <a:gd name="T58" fmla="*/ 27 w 39"/>
                <a:gd name="T59" fmla="*/ 38 h 40"/>
                <a:gd name="T60" fmla="*/ 33 w 39"/>
                <a:gd name="T61" fmla="*/ 35 h 40"/>
                <a:gd name="T62" fmla="*/ 37 w 39"/>
                <a:gd name="T63" fmla="*/ 28 h 40"/>
                <a:gd name="T64" fmla="*/ 39 w 39"/>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40">
                  <a:moveTo>
                    <a:pt x="39" y="20"/>
                  </a:moveTo>
                  <a:lnTo>
                    <a:pt x="39" y="16"/>
                  </a:lnTo>
                  <a:lnTo>
                    <a:pt x="37" y="13"/>
                  </a:lnTo>
                  <a:lnTo>
                    <a:pt x="36" y="9"/>
                  </a:lnTo>
                  <a:lnTo>
                    <a:pt x="33" y="6"/>
                  </a:lnTo>
                  <a:lnTo>
                    <a:pt x="30" y="3"/>
                  </a:lnTo>
                  <a:lnTo>
                    <a:pt x="27" y="2"/>
                  </a:lnTo>
                  <a:lnTo>
                    <a:pt x="23" y="0"/>
                  </a:lnTo>
                  <a:lnTo>
                    <a:pt x="19" y="0"/>
                  </a:lnTo>
                  <a:lnTo>
                    <a:pt x="16" y="0"/>
                  </a:lnTo>
                  <a:lnTo>
                    <a:pt x="12" y="2"/>
                  </a:lnTo>
                  <a:lnTo>
                    <a:pt x="9" y="3"/>
                  </a:lnTo>
                  <a:lnTo>
                    <a:pt x="6" y="6"/>
                  </a:lnTo>
                  <a:lnTo>
                    <a:pt x="3" y="9"/>
                  </a:lnTo>
                  <a:lnTo>
                    <a:pt x="2" y="13"/>
                  </a:lnTo>
                  <a:lnTo>
                    <a:pt x="0" y="16"/>
                  </a:lnTo>
                  <a:lnTo>
                    <a:pt x="0" y="20"/>
                  </a:lnTo>
                  <a:lnTo>
                    <a:pt x="0" y="25"/>
                  </a:lnTo>
                  <a:lnTo>
                    <a:pt x="2" y="28"/>
                  </a:lnTo>
                  <a:lnTo>
                    <a:pt x="3" y="32"/>
                  </a:lnTo>
                  <a:lnTo>
                    <a:pt x="6" y="35"/>
                  </a:lnTo>
                  <a:lnTo>
                    <a:pt x="9" y="36"/>
                  </a:lnTo>
                  <a:lnTo>
                    <a:pt x="12" y="39"/>
                  </a:lnTo>
                  <a:lnTo>
                    <a:pt x="16" y="40"/>
                  </a:lnTo>
                  <a:lnTo>
                    <a:pt x="19" y="40"/>
                  </a:lnTo>
                  <a:lnTo>
                    <a:pt x="23" y="40"/>
                  </a:lnTo>
                  <a:lnTo>
                    <a:pt x="27" y="39"/>
                  </a:lnTo>
                  <a:lnTo>
                    <a:pt x="30" y="36"/>
                  </a:lnTo>
                  <a:lnTo>
                    <a:pt x="33" y="35"/>
                  </a:lnTo>
                  <a:lnTo>
                    <a:pt x="36" y="32"/>
                  </a:lnTo>
                  <a:lnTo>
                    <a:pt x="37" y="28"/>
                  </a:lnTo>
                  <a:lnTo>
                    <a:pt x="39" y="25"/>
                  </a:lnTo>
                  <a:lnTo>
                    <a:pt x="39" y="20"/>
                  </a:lnTo>
                  <a:lnTo>
                    <a:pt x="39" y="20"/>
                  </a:lnTo>
                  <a:lnTo>
                    <a:pt x="39" y="16"/>
                  </a:lnTo>
                  <a:lnTo>
                    <a:pt x="37" y="13"/>
                  </a:lnTo>
                  <a:lnTo>
                    <a:pt x="36" y="9"/>
                  </a:lnTo>
                  <a:lnTo>
                    <a:pt x="33" y="6"/>
                  </a:lnTo>
                  <a:lnTo>
                    <a:pt x="30" y="4"/>
                  </a:lnTo>
                  <a:lnTo>
                    <a:pt x="27" y="3"/>
                  </a:lnTo>
                  <a:lnTo>
                    <a:pt x="23" y="2"/>
                  </a:lnTo>
                  <a:lnTo>
                    <a:pt x="19" y="0"/>
                  </a:lnTo>
                  <a:lnTo>
                    <a:pt x="16" y="2"/>
                  </a:lnTo>
                  <a:lnTo>
                    <a:pt x="12" y="3"/>
                  </a:lnTo>
                  <a:lnTo>
                    <a:pt x="9" y="4"/>
                  </a:lnTo>
                  <a:lnTo>
                    <a:pt x="6" y="6"/>
                  </a:lnTo>
                  <a:lnTo>
                    <a:pt x="3" y="9"/>
                  </a:lnTo>
                  <a:lnTo>
                    <a:pt x="2" y="13"/>
                  </a:lnTo>
                  <a:lnTo>
                    <a:pt x="0" y="16"/>
                  </a:lnTo>
                  <a:lnTo>
                    <a:pt x="0" y="20"/>
                  </a:lnTo>
                  <a:lnTo>
                    <a:pt x="0" y="25"/>
                  </a:lnTo>
                  <a:lnTo>
                    <a:pt x="2" y="28"/>
                  </a:lnTo>
                  <a:lnTo>
                    <a:pt x="3" y="32"/>
                  </a:lnTo>
                  <a:lnTo>
                    <a:pt x="6" y="35"/>
                  </a:lnTo>
                  <a:lnTo>
                    <a:pt x="9" y="36"/>
                  </a:lnTo>
                  <a:lnTo>
                    <a:pt x="12" y="38"/>
                  </a:lnTo>
                  <a:lnTo>
                    <a:pt x="16" y="39"/>
                  </a:lnTo>
                  <a:lnTo>
                    <a:pt x="19" y="39"/>
                  </a:lnTo>
                  <a:lnTo>
                    <a:pt x="23" y="39"/>
                  </a:lnTo>
                  <a:lnTo>
                    <a:pt x="27" y="38"/>
                  </a:lnTo>
                  <a:lnTo>
                    <a:pt x="30" y="36"/>
                  </a:lnTo>
                  <a:lnTo>
                    <a:pt x="33" y="35"/>
                  </a:lnTo>
                  <a:lnTo>
                    <a:pt x="36" y="32"/>
                  </a:lnTo>
                  <a:lnTo>
                    <a:pt x="37" y="28"/>
                  </a:lnTo>
                  <a:lnTo>
                    <a:pt x="39" y="25"/>
                  </a:lnTo>
                  <a:lnTo>
                    <a:pt x="39" y="20"/>
                  </a:lnTo>
                  <a:lnTo>
                    <a:pt x="39"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29" name="Freeform 1045"/>
            <p:cNvSpPr>
              <a:spLocks/>
            </p:cNvSpPr>
            <p:nvPr/>
          </p:nvSpPr>
          <p:spPr bwMode="auto">
            <a:xfrm>
              <a:off x="3838" y="2550"/>
              <a:ext cx="39" cy="39"/>
            </a:xfrm>
            <a:custGeom>
              <a:avLst/>
              <a:gdLst>
                <a:gd name="T0" fmla="*/ 39 w 39"/>
                <a:gd name="T1" fmla="*/ 16 h 39"/>
                <a:gd name="T2" fmla="*/ 36 w 39"/>
                <a:gd name="T3" fmla="*/ 9 h 39"/>
                <a:gd name="T4" fmla="*/ 30 w 39"/>
                <a:gd name="T5" fmla="*/ 4 h 39"/>
                <a:gd name="T6" fmla="*/ 23 w 39"/>
                <a:gd name="T7" fmla="*/ 2 h 39"/>
                <a:gd name="T8" fmla="*/ 16 w 39"/>
                <a:gd name="T9" fmla="*/ 2 h 39"/>
                <a:gd name="T10" fmla="*/ 9 w 39"/>
                <a:gd name="T11" fmla="*/ 4 h 39"/>
                <a:gd name="T12" fmla="*/ 3 w 39"/>
                <a:gd name="T13" fmla="*/ 9 h 39"/>
                <a:gd name="T14" fmla="*/ 0 w 39"/>
                <a:gd name="T15" fmla="*/ 16 h 39"/>
                <a:gd name="T16" fmla="*/ 0 w 39"/>
                <a:gd name="T17" fmla="*/ 25 h 39"/>
                <a:gd name="T18" fmla="*/ 3 w 39"/>
                <a:gd name="T19" fmla="*/ 32 h 39"/>
                <a:gd name="T20" fmla="*/ 9 w 39"/>
                <a:gd name="T21" fmla="*/ 36 h 39"/>
                <a:gd name="T22" fmla="*/ 16 w 39"/>
                <a:gd name="T23" fmla="*/ 39 h 39"/>
                <a:gd name="T24" fmla="*/ 23 w 39"/>
                <a:gd name="T25" fmla="*/ 39 h 39"/>
                <a:gd name="T26" fmla="*/ 30 w 39"/>
                <a:gd name="T27" fmla="*/ 36 h 39"/>
                <a:gd name="T28" fmla="*/ 36 w 39"/>
                <a:gd name="T29" fmla="*/ 32 h 39"/>
                <a:gd name="T30" fmla="*/ 39 w 39"/>
                <a:gd name="T31" fmla="*/ 25 h 39"/>
                <a:gd name="T32" fmla="*/ 37 w 39"/>
                <a:gd name="T33" fmla="*/ 20 h 39"/>
                <a:gd name="T34" fmla="*/ 36 w 39"/>
                <a:gd name="T35" fmla="*/ 13 h 39"/>
                <a:gd name="T36" fmla="*/ 33 w 39"/>
                <a:gd name="T37" fmla="*/ 7 h 39"/>
                <a:gd name="T38" fmla="*/ 26 w 39"/>
                <a:gd name="T39" fmla="*/ 3 h 39"/>
                <a:gd name="T40" fmla="*/ 19 w 39"/>
                <a:gd name="T41" fmla="*/ 2 h 39"/>
                <a:gd name="T42" fmla="*/ 12 w 39"/>
                <a:gd name="T43" fmla="*/ 3 h 39"/>
                <a:gd name="T44" fmla="*/ 6 w 39"/>
                <a:gd name="T45" fmla="*/ 7 h 39"/>
                <a:gd name="T46" fmla="*/ 2 w 39"/>
                <a:gd name="T47" fmla="*/ 13 h 39"/>
                <a:gd name="T48" fmla="*/ 0 w 39"/>
                <a:gd name="T49" fmla="*/ 20 h 39"/>
                <a:gd name="T50" fmla="*/ 2 w 39"/>
                <a:gd name="T51" fmla="*/ 28 h 39"/>
                <a:gd name="T52" fmla="*/ 6 w 39"/>
                <a:gd name="T53" fmla="*/ 33 h 39"/>
                <a:gd name="T54" fmla="*/ 12 w 39"/>
                <a:gd name="T55" fmla="*/ 38 h 39"/>
                <a:gd name="T56" fmla="*/ 19 w 39"/>
                <a:gd name="T57" fmla="*/ 39 h 39"/>
                <a:gd name="T58" fmla="*/ 26 w 39"/>
                <a:gd name="T59" fmla="*/ 38 h 39"/>
                <a:gd name="T60" fmla="*/ 33 w 39"/>
                <a:gd name="T61" fmla="*/ 33 h 39"/>
                <a:gd name="T62" fmla="*/ 36 w 39"/>
                <a:gd name="T63" fmla="*/ 28 h 39"/>
                <a:gd name="T64" fmla="*/ 37 w 39"/>
                <a:gd name="T6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20"/>
                  </a:moveTo>
                  <a:lnTo>
                    <a:pt x="39" y="16"/>
                  </a:lnTo>
                  <a:lnTo>
                    <a:pt x="37" y="13"/>
                  </a:lnTo>
                  <a:lnTo>
                    <a:pt x="36" y="9"/>
                  </a:lnTo>
                  <a:lnTo>
                    <a:pt x="33" y="6"/>
                  </a:lnTo>
                  <a:lnTo>
                    <a:pt x="30" y="4"/>
                  </a:lnTo>
                  <a:lnTo>
                    <a:pt x="27" y="3"/>
                  </a:lnTo>
                  <a:lnTo>
                    <a:pt x="23" y="2"/>
                  </a:lnTo>
                  <a:lnTo>
                    <a:pt x="19" y="0"/>
                  </a:lnTo>
                  <a:lnTo>
                    <a:pt x="16" y="2"/>
                  </a:lnTo>
                  <a:lnTo>
                    <a:pt x="12" y="3"/>
                  </a:lnTo>
                  <a:lnTo>
                    <a:pt x="9" y="4"/>
                  </a:lnTo>
                  <a:lnTo>
                    <a:pt x="6" y="6"/>
                  </a:lnTo>
                  <a:lnTo>
                    <a:pt x="3" y="9"/>
                  </a:lnTo>
                  <a:lnTo>
                    <a:pt x="2" y="13"/>
                  </a:lnTo>
                  <a:lnTo>
                    <a:pt x="0" y="16"/>
                  </a:lnTo>
                  <a:lnTo>
                    <a:pt x="0" y="20"/>
                  </a:lnTo>
                  <a:lnTo>
                    <a:pt x="0" y="25"/>
                  </a:lnTo>
                  <a:lnTo>
                    <a:pt x="2" y="28"/>
                  </a:lnTo>
                  <a:lnTo>
                    <a:pt x="3" y="32"/>
                  </a:lnTo>
                  <a:lnTo>
                    <a:pt x="6" y="35"/>
                  </a:lnTo>
                  <a:lnTo>
                    <a:pt x="9" y="36"/>
                  </a:lnTo>
                  <a:lnTo>
                    <a:pt x="12" y="38"/>
                  </a:lnTo>
                  <a:lnTo>
                    <a:pt x="16" y="39"/>
                  </a:lnTo>
                  <a:lnTo>
                    <a:pt x="19" y="39"/>
                  </a:lnTo>
                  <a:lnTo>
                    <a:pt x="23" y="39"/>
                  </a:lnTo>
                  <a:lnTo>
                    <a:pt x="27" y="38"/>
                  </a:lnTo>
                  <a:lnTo>
                    <a:pt x="30" y="36"/>
                  </a:lnTo>
                  <a:lnTo>
                    <a:pt x="33" y="35"/>
                  </a:lnTo>
                  <a:lnTo>
                    <a:pt x="36" y="32"/>
                  </a:lnTo>
                  <a:lnTo>
                    <a:pt x="37" y="28"/>
                  </a:lnTo>
                  <a:lnTo>
                    <a:pt x="39" y="25"/>
                  </a:lnTo>
                  <a:lnTo>
                    <a:pt x="39" y="20"/>
                  </a:lnTo>
                  <a:lnTo>
                    <a:pt x="37" y="20"/>
                  </a:lnTo>
                  <a:lnTo>
                    <a:pt x="37" y="16"/>
                  </a:lnTo>
                  <a:lnTo>
                    <a:pt x="36" y="13"/>
                  </a:lnTo>
                  <a:lnTo>
                    <a:pt x="35" y="10"/>
                  </a:lnTo>
                  <a:lnTo>
                    <a:pt x="33" y="7"/>
                  </a:lnTo>
                  <a:lnTo>
                    <a:pt x="30" y="4"/>
                  </a:lnTo>
                  <a:lnTo>
                    <a:pt x="26" y="3"/>
                  </a:lnTo>
                  <a:lnTo>
                    <a:pt x="23" y="2"/>
                  </a:lnTo>
                  <a:lnTo>
                    <a:pt x="19" y="2"/>
                  </a:lnTo>
                  <a:lnTo>
                    <a:pt x="16" y="2"/>
                  </a:lnTo>
                  <a:lnTo>
                    <a:pt x="12" y="3"/>
                  </a:lnTo>
                  <a:lnTo>
                    <a:pt x="9" y="4"/>
                  </a:lnTo>
                  <a:lnTo>
                    <a:pt x="6" y="7"/>
                  </a:lnTo>
                  <a:lnTo>
                    <a:pt x="3" y="10"/>
                  </a:lnTo>
                  <a:lnTo>
                    <a:pt x="2" y="13"/>
                  </a:lnTo>
                  <a:lnTo>
                    <a:pt x="0" y="16"/>
                  </a:lnTo>
                  <a:lnTo>
                    <a:pt x="0" y="20"/>
                  </a:lnTo>
                  <a:lnTo>
                    <a:pt x="0" y="25"/>
                  </a:lnTo>
                  <a:lnTo>
                    <a:pt x="2" y="28"/>
                  </a:lnTo>
                  <a:lnTo>
                    <a:pt x="3" y="30"/>
                  </a:lnTo>
                  <a:lnTo>
                    <a:pt x="6" y="33"/>
                  </a:lnTo>
                  <a:lnTo>
                    <a:pt x="9" y="36"/>
                  </a:lnTo>
                  <a:lnTo>
                    <a:pt x="12" y="38"/>
                  </a:lnTo>
                  <a:lnTo>
                    <a:pt x="16" y="39"/>
                  </a:lnTo>
                  <a:lnTo>
                    <a:pt x="19" y="39"/>
                  </a:lnTo>
                  <a:lnTo>
                    <a:pt x="23" y="39"/>
                  </a:lnTo>
                  <a:lnTo>
                    <a:pt x="26" y="38"/>
                  </a:lnTo>
                  <a:lnTo>
                    <a:pt x="30" y="36"/>
                  </a:lnTo>
                  <a:lnTo>
                    <a:pt x="33" y="33"/>
                  </a:lnTo>
                  <a:lnTo>
                    <a:pt x="35" y="30"/>
                  </a:lnTo>
                  <a:lnTo>
                    <a:pt x="36" y="28"/>
                  </a:lnTo>
                  <a:lnTo>
                    <a:pt x="37" y="25"/>
                  </a:lnTo>
                  <a:lnTo>
                    <a:pt x="37" y="20"/>
                  </a:lnTo>
                  <a:lnTo>
                    <a:pt x="39"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0" name="Freeform 1046"/>
            <p:cNvSpPr>
              <a:spLocks/>
            </p:cNvSpPr>
            <p:nvPr/>
          </p:nvSpPr>
          <p:spPr bwMode="auto">
            <a:xfrm>
              <a:off x="3838" y="2552"/>
              <a:ext cx="37" cy="37"/>
            </a:xfrm>
            <a:custGeom>
              <a:avLst/>
              <a:gdLst>
                <a:gd name="T0" fmla="*/ 37 w 37"/>
                <a:gd name="T1" fmla="*/ 14 h 37"/>
                <a:gd name="T2" fmla="*/ 35 w 37"/>
                <a:gd name="T3" fmla="*/ 8 h 37"/>
                <a:gd name="T4" fmla="*/ 30 w 37"/>
                <a:gd name="T5" fmla="*/ 2 h 37"/>
                <a:gd name="T6" fmla="*/ 23 w 37"/>
                <a:gd name="T7" fmla="*/ 0 h 37"/>
                <a:gd name="T8" fmla="*/ 16 w 37"/>
                <a:gd name="T9" fmla="*/ 0 h 37"/>
                <a:gd name="T10" fmla="*/ 9 w 37"/>
                <a:gd name="T11" fmla="*/ 2 h 37"/>
                <a:gd name="T12" fmla="*/ 3 w 37"/>
                <a:gd name="T13" fmla="*/ 8 h 37"/>
                <a:gd name="T14" fmla="*/ 0 w 37"/>
                <a:gd name="T15" fmla="*/ 14 h 37"/>
                <a:gd name="T16" fmla="*/ 0 w 37"/>
                <a:gd name="T17" fmla="*/ 23 h 37"/>
                <a:gd name="T18" fmla="*/ 3 w 37"/>
                <a:gd name="T19" fmla="*/ 28 h 37"/>
                <a:gd name="T20" fmla="*/ 9 w 37"/>
                <a:gd name="T21" fmla="*/ 34 h 37"/>
                <a:gd name="T22" fmla="*/ 16 w 37"/>
                <a:gd name="T23" fmla="*/ 37 h 37"/>
                <a:gd name="T24" fmla="*/ 23 w 37"/>
                <a:gd name="T25" fmla="*/ 37 h 37"/>
                <a:gd name="T26" fmla="*/ 30 w 37"/>
                <a:gd name="T27" fmla="*/ 34 h 37"/>
                <a:gd name="T28" fmla="*/ 35 w 37"/>
                <a:gd name="T29" fmla="*/ 28 h 37"/>
                <a:gd name="T30" fmla="*/ 37 w 37"/>
                <a:gd name="T31" fmla="*/ 23 h 37"/>
                <a:gd name="T32" fmla="*/ 37 w 37"/>
                <a:gd name="T33" fmla="*/ 18 h 37"/>
                <a:gd name="T34" fmla="*/ 36 w 37"/>
                <a:gd name="T35" fmla="*/ 11 h 37"/>
                <a:gd name="T36" fmla="*/ 32 w 37"/>
                <a:gd name="T37" fmla="*/ 5 h 37"/>
                <a:gd name="T38" fmla="*/ 26 w 37"/>
                <a:gd name="T39" fmla="*/ 1 h 37"/>
                <a:gd name="T40" fmla="*/ 19 w 37"/>
                <a:gd name="T41" fmla="*/ 0 h 37"/>
                <a:gd name="T42" fmla="*/ 12 w 37"/>
                <a:gd name="T43" fmla="*/ 1 h 37"/>
                <a:gd name="T44" fmla="*/ 6 w 37"/>
                <a:gd name="T45" fmla="*/ 5 h 37"/>
                <a:gd name="T46" fmla="*/ 3 w 37"/>
                <a:gd name="T47" fmla="*/ 11 h 37"/>
                <a:gd name="T48" fmla="*/ 2 w 37"/>
                <a:gd name="T49" fmla="*/ 18 h 37"/>
                <a:gd name="T50" fmla="*/ 3 w 37"/>
                <a:gd name="T51" fmla="*/ 26 h 37"/>
                <a:gd name="T52" fmla="*/ 6 w 37"/>
                <a:gd name="T53" fmla="*/ 31 h 37"/>
                <a:gd name="T54" fmla="*/ 12 w 37"/>
                <a:gd name="T55" fmla="*/ 36 h 37"/>
                <a:gd name="T56" fmla="*/ 19 w 37"/>
                <a:gd name="T57" fmla="*/ 37 h 37"/>
                <a:gd name="T58" fmla="*/ 26 w 37"/>
                <a:gd name="T59" fmla="*/ 36 h 37"/>
                <a:gd name="T60" fmla="*/ 32 w 37"/>
                <a:gd name="T61" fmla="*/ 31 h 37"/>
                <a:gd name="T62" fmla="*/ 36 w 37"/>
                <a:gd name="T63" fmla="*/ 26 h 37"/>
                <a:gd name="T64" fmla="*/ 37 w 37"/>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7">
                  <a:moveTo>
                    <a:pt x="37" y="18"/>
                  </a:moveTo>
                  <a:lnTo>
                    <a:pt x="37" y="14"/>
                  </a:lnTo>
                  <a:lnTo>
                    <a:pt x="36" y="11"/>
                  </a:lnTo>
                  <a:lnTo>
                    <a:pt x="35" y="8"/>
                  </a:lnTo>
                  <a:lnTo>
                    <a:pt x="33" y="5"/>
                  </a:lnTo>
                  <a:lnTo>
                    <a:pt x="30" y="2"/>
                  </a:lnTo>
                  <a:lnTo>
                    <a:pt x="26" y="1"/>
                  </a:lnTo>
                  <a:lnTo>
                    <a:pt x="23" y="0"/>
                  </a:lnTo>
                  <a:lnTo>
                    <a:pt x="19" y="0"/>
                  </a:lnTo>
                  <a:lnTo>
                    <a:pt x="16" y="0"/>
                  </a:lnTo>
                  <a:lnTo>
                    <a:pt x="12" y="1"/>
                  </a:lnTo>
                  <a:lnTo>
                    <a:pt x="9" y="2"/>
                  </a:lnTo>
                  <a:lnTo>
                    <a:pt x="6" y="5"/>
                  </a:lnTo>
                  <a:lnTo>
                    <a:pt x="3" y="8"/>
                  </a:lnTo>
                  <a:lnTo>
                    <a:pt x="2" y="11"/>
                  </a:lnTo>
                  <a:lnTo>
                    <a:pt x="0" y="14"/>
                  </a:lnTo>
                  <a:lnTo>
                    <a:pt x="0" y="18"/>
                  </a:lnTo>
                  <a:lnTo>
                    <a:pt x="0" y="23"/>
                  </a:lnTo>
                  <a:lnTo>
                    <a:pt x="2" y="26"/>
                  </a:lnTo>
                  <a:lnTo>
                    <a:pt x="3" y="28"/>
                  </a:lnTo>
                  <a:lnTo>
                    <a:pt x="6" y="31"/>
                  </a:lnTo>
                  <a:lnTo>
                    <a:pt x="9" y="34"/>
                  </a:lnTo>
                  <a:lnTo>
                    <a:pt x="12" y="36"/>
                  </a:lnTo>
                  <a:lnTo>
                    <a:pt x="16" y="37"/>
                  </a:lnTo>
                  <a:lnTo>
                    <a:pt x="19" y="37"/>
                  </a:lnTo>
                  <a:lnTo>
                    <a:pt x="23" y="37"/>
                  </a:lnTo>
                  <a:lnTo>
                    <a:pt x="26" y="36"/>
                  </a:lnTo>
                  <a:lnTo>
                    <a:pt x="30" y="34"/>
                  </a:lnTo>
                  <a:lnTo>
                    <a:pt x="33" y="31"/>
                  </a:lnTo>
                  <a:lnTo>
                    <a:pt x="35" y="28"/>
                  </a:lnTo>
                  <a:lnTo>
                    <a:pt x="36" y="26"/>
                  </a:lnTo>
                  <a:lnTo>
                    <a:pt x="37" y="23"/>
                  </a:lnTo>
                  <a:lnTo>
                    <a:pt x="37" y="18"/>
                  </a:lnTo>
                  <a:lnTo>
                    <a:pt x="37" y="18"/>
                  </a:lnTo>
                  <a:lnTo>
                    <a:pt x="37" y="14"/>
                  </a:lnTo>
                  <a:lnTo>
                    <a:pt x="36" y="11"/>
                  </a:lnTo>
                  <a:lnTo>
                    <a:pt x="35" y="8"/>
                  </a:lnTo>
                  <a:lnTo>
                    <a:pt x="32" y="5"/>
                  </a:lnTo>
                  <a:lnTo>
                    <a:pt x="30" y="2"/>
                  </a:lnTo>
                  <a:lnTo>
                    <a:pt x="26" y="1"/>
                  </a:lnTo>
                  <a:lnTo>
                    <a:pt x="23" y="0"/>
                  </a:lnTo>
                  <a:lnTo>
                    <a:pt x="19" y="0"/>
                  </a:lnTo>
                  <a:lnTo>
                    <a:pt x="16" y="0"/>
                  </a:lnTo>
                  <a:lnTo>
                    <a:pt x="12" y="1"/>
                  </a:lnTo>
                  <a:lnTo>
                    <a:pt x="9" y="2"/>
                  </a:lnTo>
                  <a:lnTo>
                    <a:pt x="6" y="5"/>
                  </a:lnTo>
                  <a:lnTo>
                    <a:pt x="4" y="8"/>
                  </a:lnTo>
                  <a:lnTo>
                    <a:pt x="3" y="11"/>
                  </a:lnTo>
                  <a:lnTo>
                    <a:pt x="2" y="14"/>
                  </a:lnTo>
                  <a:lnTo>
                    <a:pt x="2" y="18"/>
                  </a:lnTo>
                  <a:lnTo>
                    <a:pt x="2" y="23"/>
                  </a:lnTo>
                  <a:lnTo>
                    <a:pt x="3" y="26"/>
                  </a:lnTo>
                  <a:lnTo>
                    <a:pt x="4" y="28"/>
                  </a:lnTo>
                  <a:lnTo>
                    <a:pt x="6" y="31"/>
                  </a:lnTo>
                  <a:lnTo>
                    <a:pt x="9" y="34"/>
                  </a:lnTo>
                  <a:lnTo>
                    <a:pt x="12" y="36"/>
                  </a:lnTo>
                  <a:lnTo>
                    <a:pt x="16" y="36"/>
                  </a:lnTo>
                  <a:lnTo>
                    <a:pt x="19" y="37"/>
                  </a:lnTo>
                  <a:lnTo>
                    <a:pt x="23" y="36"/>
                  </a:lnTo>
                  <a:lnTo>
                    <a:pt x="26" y="36"/>
                  </a:lnTo>
                  <a:lnTo>
                    <a:pt x="30" y="34"/>
                  </a:lnTo>
                  <a:lnTo>
                    <a:pt x="32" y="31"/>
                  </a:lnTo>
                  <a:lnTo>
                    <a:pt x="35" y="28"/>
                  </a:lnTo>
                  <a:lnTo>
                    <a:pt x="36" y="26"/>
                  </a:lnTo>
                  <a:lnTo>
                    <a:pt x="37" y="23"/>
                  </a:lnTo>
                  <a:lnTo>
                    <a:pt x="37" y="18"/>
                  </a:lnTo>
                  <a:lnTo>
                    <a:pt x="37" y="18"/>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1" name="Freeform 1047"/>
            <p:cNvSpPr>
              <a:spLocks/>
            </p:cNvSpPr>
            <p:nvPr/>
          </p:nvSpPr>
          <p:spPr bwMode="auto">
            <a:xfrm>
              <a:off x="3840" y="2552"/>
              <a:ext cx="35" cy="37"/>
            </a:xfrm>
            <a:custGeom>
              <a:avLst/>
              <a:gdLst>
                <a:gd name="T0" fmla="*/ 35 w 35"/>
                <a:gd name="T1" fmla="*/ 14 h 37"/>
                <a:gd name="T2" fmla="*/ 33 w 35"/>
                <a:gd name="T3" fmla="*/ 8 h 37"/>
                <a:gd name="T4" fmla="*/ 28 w 35"/>
                <a:gd name="T5" fmla="*/ 2 h 37"/>
                <a:gd name="T6" fmla="*/ 21 w 35"/>
                <a:gd name="T7" fmla="*/ 0 h 37"/>
                <a:gd name="T8" fmla="*/ 14 w 35"/>
                <a:gd name="T9" fmla="*/ 0 h 37"/>
                <a:gd name="T10" fmla="*/ 7 w 35"/>
                <a:gd name="T11" fmla="*/ 2 h 37"/>
                <a:gd name="T12" fmla="*/ 2 w 35"/>
                <a:gd name="T13" fmla="*/ 8 h 37"/>
                <a:gd name="T14" fmla="*/ 0 w 35"/>
                <a:gd name="T15" fmla="*/ 14 h 37"/>
                <a:gd name="T16" fmla="*/ 0 w 35"/>
                <a:gd name="T17" fmla="*/ 23 h 37"/>
                <a:gd name="T18" fmla="*/ 2 w 35"/>
                <a:gd name="T19" fmla="*/ 28 h 37"/>
                <a:gd name="T20" fmla="*/ 7 w 35"/>
                <a:gd name="T21" fmla="*/ 34 h 37"/>
                <a:gd name="T22" fmla="*/ 14 w 35"/>
                <a:gd name="T23" fmla="*/ 36 h 37"/>
                <a:gd name="T24" fmla="*/ 21 w 35"/>
                <a:gd name="T25" fmla="*/ 36 h 37"/>
                <a:gd name="T26" fmla="*/ 28 w 35"/>
                <a:gd name="T27" fmla="*/ 34 h 37"/>
                <a:gd name="T28" fmla="*/ 33 w 35"/>
                <a:gd name="T29" fmla="*/ 28 h 37"/>
                <a:gd name="T30" fmla="*/ 35 w 35"/>
                <a:gd name="T31" fmla="*/ 23 h 37"/>
                <a:gd name="T32" fmla="*/ 35 w 35"/>
                <a:gd name="T33" fmla="*/ 18 h 37"/>
                <a:gd name="T34" fmla="*/ 34 w 35"/>
                <a:gd name="T35" fmla="*/ 11 h 37"/>
                <a:gd name="T36" fmla="*/ 30 w 35"/>
                <a:gd name="T37" fmla="*/ 5 h 37"/>
                <a:gd name="T38" fmla="*/ 24 w 35"/>
                <a:gd name="T39" fmla="*/ 2 h 37"/>
                <a:gd name="T40" fmla="*/ 17 w 35"/>
                <a:gd name="T41" fmla="*/ 1 h 37"/>
                <a:gd name="T42" fmla="*/ 11 w 35"/>
                <a:gd name="T43" fmla="*/ 2 h 37"/>
                <a:gd name="T44" fmla="*/ 5 w 35"/>
                <a:gd name="T45" fmla="*/ 5 h 37"/>
                <a:gd name="T46" fmla="*/ 1 w 35"/>
                <a:gd name="T47" fmla="*/ 11 h 37"/>
                <a:gd name="T48" fmla="*/ 0 w 35"/>
                <a:gd name="T49" fmla="*/ 18 h 37"/>
                <a:gd name="T50" fmla="*/ 1 w 35"/>
                <a:gd name="T51" fmla="*/ 26 h 37"/>
                <a:gd name="T52" fmla="*/ 5 w 35"/>
                <a:gd name="T53" fmla="*/ 31 h 37"/>
                <a:gd name="T54" fmla="*/ 11 w 35"/>
                <a:gd name="T55" fmla="*/ 34 h 37"/>
                <a:gd name="T56" fmla="*/ 17 w 35"/>
                <a:gd name="T57" fmla="*/ 36 h 37"/>
                <a:gd name="T58" fmla="*/ 24 w 35"/>
                <a:gd name="T59" fmla="*/ 34 h 37"/>
                <a:gd name="T60" fmla="*/ 30 w 35"/>
                <a:gd name="T61" fmla="*/ 31 h 37"/>
                <a:gd name="T62" fmla="*/ 34 w 35"/>
                <a:gd name="T63" fmla="*/ 26 h 37"/>
                <a:gd name="T64" fmla="*/ 35 w 35"/>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7">
                  <a:moveTo>
                    <a:pt x="35" y="18"/>
                  </a:moveTo>
                  <a:lnTo>
                    <a:pt x="35" y="14"/>
                  </a:lnTo>
                  <a:lnTo>
                    <a:pt x="34" y="11"/>
                  </a:lnTo>
                  <a:lnTo>
                    <a:pt x="33" y="8"/>
                  </a:lnTo>
                  <a:lnTo>
                    <a:pt x="30" y="5"/>
                  </a:lnTo>
                  <a:lnTo>
                    <a:pt x="28" y="2"/>
                  </a:lnTo>
                  <a:lnTo>
                    <a:pt x="24" y="1"/>
                  </a:lnTo>
                  <a:lnTo>
                    <a:pt x="21" y="0"/>
                  </a:lnTo>
                  <a:lnTo>
                    <a:pt x="17" y="0"/>
                  </a:lnTo>
                  <a:lnTo>
                    <a:pt x="14" y="0"/>
                  </a:lnTo>
                  <a:lnTo>
                    <a:pt x="10" y="1"/>
                  </a:lnTo>
                  <a:lnTo>
                    <a:pt x="7" y="2"/>
                  </a:lnTo>
                  <a:lnTo>
                    <a:pt x="4" y="5"/>
                  </a:lnTo>
                  <a:lnTo>
                    <a:pt x="2" y="8"/>
                  </a:lnTo>
                  <a:lnTo>
                    <a:pt x="1" y="11"/>
                  </a:lnTo>
                  <a:lnTo>
                    <a:pt x="0" y="14"/>
                  </a:lnTo>
                  <a:lnTo>
                    <a:pt x="0" y="18"/>
                  </a:lnTo>
                  <a:lnTo>
                    <a:pt x="0" y="23"/>
                  </a:lnTo>
                  <a:lnTo>
                    <a:pt x="1" y="26"/>
                  </a:lnTo>
                  <a:lnTo>
                    <a:pt x="2" y="28"/>
                  </a:lnTo>
                  <a:lnTo>
                    <a:pt x="4" y="31"/>
                  </a:lnTo>
                  <a:lnTo>
                    <a:pt x="7" y="34"/>
                  </a:lnTo>
                  <a:lnTo>
                    <a:pt x="10" y="36"/>
                  </a:lnTo>
                  <a:lnTo>
                    <a:pt x="14" y="36"/>
                  </a:lnTo>
                  <a:lnTo>
                    <a:pt x="17" y="37"/>
                  </a:lnTo>
                  <a:lnTo>
                    <a:pt x="21" y="36"/>
                  </a:lnTo>
                  <a:lnTo>
                    <a:pt x="24" y="36"/>
                  </a:lnTo>
                  <a:lnTo>
                    <a:pt x="28" y="34"/>
                  </a:lnTo>
                  <a:lnTo>
                    <a:pt x="30" y="31"/>
                  </a:lnTo>
                  <a:lnTo>
                    <a:pt x="33" y="28"/>
                  </a:lnTo>
                  <a:lnTo>
                    <a:pt x="34" y="26"/>
                  </a:lnTo>
                  <a:lnTo>
                    <a:pt x="35" y="23"/>
                  </a:lnTo>
                  <a:lnTo>
                    <a:pt x="35" y="18"/>
                  </a:lnTo>
                  <a:lnTo>
                    <a:pt x="35" y="18"/>
                  </a:lnTo>
                  <a:lnTo>
                    <a:pt x="35" y="14"/>
                  </a:lnTo>
                  <a:lnTo>
                    <a:pt x="34" y="11"/>
                  </a:lnTo>
                  <a:lnTo>
                    <a:pt x="33" y="8"/>
                  </a:lnTo>
                  <a:lnTo>
                    <a:pt x="30" y="5"/>
                  </a:lnTo>
                  <a:lnTo>
                    <a:pt x="27" y="4"/>
                  </a:lnTo>
                  <a:lnTo>
                    <a:pt x="24" y="2"/>
                  </a:lnTo>
                  <a:lnTo>
                    <a:pt x="21" y="1"/>
                  </a:lnTo>
                  <a:lnTo>
                    <a:pt x="17" y="1"/>
                  </a:lnTo>
                  <a:lnTo>
                    <a:pt x="14" y="1"/>
                  </a:lnTo>
                  <a:lnTo>
                    <a:pt x="11" y="2"/>
                  </a:lnTo>
                  <a:lnTo>
                    <a:pt x="7" y="4"/>
                  </a:lnTo>
                  <a:lnTo>
                    <a:pt x="5" y="5"/>
                  </a:lnTo>
                  <a:lnTo>
                    <a:pt x="2" y="8"/>
                  </a:lnTo>
                  <a:lnTo>
                    <a:pt x="1" y="11"/>
                  </a:lnTo>
                  <a:lnTo>
                    <a:pt x="0" y="14"/>
                  </a:lnTo>
                  <a:lnTo>
                    <a:pt x="0" y="18"/>
                  </a:lnTo>
                  <a:lnTo>
                    <a:pt x="0" y="21"/>
                  </a:lnTo>
                  <a:lnTo>
                    <a:pt x="1" y="26"/>
                  </a:lnTo>
                  <a:lnTo>
                    <a:pt x="2" y="28"/>
                  </a:lnTo>
                  <a:lnTo>
                    <a:pt x="5" y="31"/>
                  </a:lnTo>
                  <a:lnTo>
                    <a:pt x="7" y="33"/>
                  </a:lnTo>
                  <a:lnTo>
                    <a:pt x="11" y="34"/>
                  </a:lnTo>
                  <a:lnTo>
                    <a:pt x="14" y="36"/>
                  </a:lnTo>
                  <a:lnTo>
                    <a:pt x="17" y="36"/>
                  </a:lnTo>
                  <a:lnTo>
                    <a:pt x="21" y="36"/>
                  </a:lnTo>
                  <a:lnTo>
                    <a:pt x="24" y="34"/>
                  </a:lnTo>
                  <a:lnTo>
                    <a:pt x="27" y="33"/>
                  </a:lnTo>
                  <a:lnTo>
                    <a:pt x="30" y="31"/>
                  </a:lnTo>
                  <a:lnTo>
                    <a:pt x="33" y="28"/>
                  </a:lnTo>
                  <a:lnTo>
                    <a:pt x="34" y="26"/>
                  </a:lnTo>
                  <a:lnTo>
                    <a:pt x="35" y="21"/>
                  </a:lnTo>
                  <a:lnTo>
                    <a:pt x="35" y="18"/>
                  </a:lnTo>
                  <a:lnTo>
                    <a:pt x="35" y="1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2" name="Freeform 1048"/>
            <p:cNvSpPr>
              <a:spLocks/>
            </p:cNvSpPr>
            <p:nvPr/>
          </p:nvSpPr>
          <p:spPr bwMode="auto">
            <a:xfrm>
              <a:off x="3840" y="2553"/>
              <a:ext cx="35" cy="35"/>
            </a:xfrm>
            <a:custGeom>
              <a:avLst/>
              <a:gdLst>
                <a:gd name="T0" fmla="*/ 35 w 35"/>
                <a:gd name="T1" fmla="*/ 13 h 35"/>
                <a:gd name="T2" fmla="*/ 33 w 35"/>
                <a:gd name="T3" fmla="*/ 7 h 35"/>
                <a:gd name="T4" fmla="*/ 27 w 35"/>
                <a:gd name="T5" fmla="*/ 3 h 35"/>
                <a:gd name="T6" fmla="*/ 21 w 35"/>
                <a:gd name="T7" fmla="*/ 0 h 35"/>
                <a:gd name="T8" fmla="*/ 14 w 35"/>
                <a:gd name="T9" fmla="*/ 0 h 35"/>
                <a:gd name="T10" fmla="*/ 7 w 35"/>
                <a:gd name="T11" fmla="*/ 3 h 35"/>
                <a:gd name="T12" fmla="*/ 2 w 35"/>
                <a:gd name="T13" fmla="*/ 7 h 35"/>
                <a:gd name="T14" fmla="*/ 0 w 35"/>
                <a:gd name="T15" fmla="*/ 13 h 35"/>
                <a:gd name="T16" fmla="*/ 0 w 35"/>
                <a:gd name="T17" fmla="*/ 20 h 35"/>
                <a:gd name="T18" fmla="*/ 2 w 35"/>
                <a:gd name="T19" fmla="*/ 27 h 35"/>
                <a:gd name="T20" fmla="*/ 7 w 35"/>
                <a:gd name="T21" fmla="*/ 32 h 35"/>
                <a:gd name="T22" fmla="*/ 14 w 35"/>
                <a:gd name="T23" fmla="*/ 35 h 35"/>
                <a:gd name="T24" fmla="*/ 21 w 35"/>
                <a:gd name="T25" fmla="*/ 35 h 35"/>
                <a:gd name="T26" fmla="*/ 27 w 35"/>
                <a:gd name="T27" fmla="*/ 32 h 35"/>
                <a:gd name="T28" fmla="*/ 33 w 35"/>
                <a:gd name="T29" fmla="*/ 27 h 35"/>
                <a:gd name="T30" fmla="*/ 35 w 35"/>
                <a:gd name="T31" fmla="*/ 20 h 35"/>
                <a:gd name="T32" fmla="*/ 34 w 35"/>
                <a:gd name="T33" fmla="*/ 17 h 35"/>
                <a:gd name="T34" fmla="*/ 33 w 35"/>
                <a:gd name="T35" fmla="*/ 10 h 35"/>
                <a:gd name="T36" fmla="*/ 30 w 35"/>
                <a:gd name="T37" fmla="*/ 4 h 35"/>
                <a:gd name="T38" fmla="*/ 24 w 35"/>
                <a:gd name="T39" fmla="*/ 1 h 35"/>
                <a:gd name="T40" fmla="*/ 17 w 35"/>
                <a:gd name="T41" fmla="*/ 0 h 35"/>
                <a:gd name="T42" fmla="*/ 11 w 35"/>
                <a:gd name="T43" fmla="*/ 1 h 35"/>
                <a:gd name="T44" fmla="*/ 5 w 35"/>
                <a:gd name="T45" fmla="*/ 4 h 35"/>
                <a:gd name="T46" fmla="*/ 1 w 35"/>
                <a:gd name="T47" fmla="*/ 10 h 35"/>
                <a:gd name="T48" fmla="*/ 0 w 35"/>
                <a:gd name="T49" fmla="*/ 17 h 35"/>
                <a:gd name="T50" fmla="*/ 1 w 35"/>
                <a:gd name="T51" fmla="*/ 25 h 35"/>
                <a:gd name="T52" fmla="*/ 5 w 35"/>
                <a:gd name="T53" fmla="*/ 29 h 35"/>
                <a:gd name="T54" fmla="*/ 11 w 35"/>
                <a:gd name="T55" fmla="*/ 33 h 35"/>
                <a:gd name="T56" fmla="*/ 17 w 35"/>
                <a:gd name="T57" fmla="*/ 35 h 35"/>
                <a:gd name="T58" fmla="*/ 24 w 35"/>
                <a:gd name="T59" fmla="*/ 33 h 35"/>
                <a:gd name="T60" fmla="*/ 30 w 35"/>
                <a:gd name="T61" fmla="*/ 29 h 35"/>
                <a:gd name="T62" fmla="*/ 33 w 35"/>
                <a:gd name="T63" fmla="*/ 25 h 35"/>
                <a:gd name="T64" fmla="*/ 34 w 35"/>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5">
                  <a:moveTo>
                    <a:pt x="35" y="17"/>
                  </a:moveTo>
                  <a:lnTo>
                    <a:pt x="35" y="13"/>
                  </a:lnTo>
                  <a:lnTo>
                    <a:pt x="34" y="10"/>
                  </a:lnTo>
                  <a:lnTo>
                    <a:pt x="33" y="7"/>
                  </a:lnTo>
                  <a:lnTo>
                    <a:pt x="30" y="4"/>
                  </a:lnTo>
                  <a:lnTo>
                    <a:pt x="27" y="3"/>
                  </a:lnTo>
                  <a:lnTo>
                    <a:pt x="24" y="1"/>
                  </a:lnTo>
                  <a:lnTo>
                    <a:pt x="21" y="0"/>
                  </a:lnTo>
                  <a:lnTo>
                    <a:pt x="17" y="0"/>
                  </a:lnTo>
                  <a:lnTo>
                    <a:pt x="14" y="0"/>
                  </a:lnTo>
                  <a:lnTo>
                    <a:pt x="11" y="1"/>
                  </a:lnTo>
                  <a:lnTo>
                    <a:pt x="7" y="3"/>
                  </a:lnTo>
                  <a:lnTo>
                    <a:pt x="5" y="4"/>
                  </a:lnTo>
                  <a:lnTo>
                    <a:pt x="2" y="7"/>
                  </a:lnTo>
                  <a:lnTo>
                    <a:pt x="1" y="10"/>
                  </a:lnTo>
                  <a:lnTo>
                    <a:pt x="0" y="13"/>
                  </a:lnTo>
                  <a:lnTo>
                    <a:pt x="0" y="17"/>
                  </a:lnTo>
                  <a:lnTo>
                    <a:pt x="0" y="20"/>
                  </a:lnTo>
                  <a:lnTo>
                    <a:pt x="1" y="25"/>
                  </a:lnTo>
                  <a:lnTo>
                    <a:pt x="2" y="27"/>
                  </a:lnTo>
                  <a:lnTo>
                    <a:pt x="5" y="30"/>
                  </a:lnTo>
                  <a:lnTo>
                    <a:pt x="7" y="32"/>
                  </a:lnTo>
                  <a:lnTo>
                    <a:pt x="11" y="33"/>
                  </a:lnTo>
                  <a:lnTo>
                    <a:pt x="14" y="35"/>
                  </a:lnTo>
                  <a:lnTo>
                    <a:pt x="17" y="35"/>
                  </a:lnTo>
                  <a:lnTo>
                    <a:pt x="21" y="35"/>
                  </a:lnTo>
                  <a:lnTo>
                    <a:pt x="24" y="33"/>
                  </a:lnTo>
                  <a:lnTo>
                    <a:pt x="27" y="32"/>
                  </a:lnTo>
                  <a:lnTo>
                    <a:pt x="30" y="30"/>
                  </a:lnTo>
                  <a:lnTo>
                    <a:pt x="33" y="27"/>
                  </a:lnTo>
                  <a:lnTo>
                    <a:pt x="34" y="25"/>
                  </a:lnTo>
                  <a:lnTo>
                    <a:pt x="35" y="20"/>
                  </a:lnTo>
                  <a:lnTo>
                    <a:pt x="35" y="17"/>
                  </a:lnTo>
                  <a:lnTo>
                    <a:pt x="34" y="17"/>
                  </a:lnTo>
                  <a:lnTo>
                    <a:pt x="34" y="14"/>
                  </a:lnTo>
                  <a:lnTo>
                    <a:pt x="33" y="10"/>
                  </a:lnTo>
                  <a:lnTo>
                    <a:pt x="31" y="7"/>
                  </a:lnTo>
                  <a:lnTo>
                    <a:pt x="30" y="4"/>
                  </a:lnTo>
                  <a:lnTo>
                    <a:pt x="27" y="3"/>
                  </a:lnTo>
                  <a:lnTo>
                    <a:pt x="24" y="1"/>
                  </a:lnTo>
                  <a:lnTo>
                    <a:pt x="21" y="0"/>
                  </a:lnTo>
                  <a:lnTo>
                    <a:pt x="17" y="0"/>
                  </a:lnTo>
                  <a:lnTo>
                    <a:pt x="14" y="0"/>
                  </a:lnTo>
                  <a:lnTo>
                    <a:pt x="11" y="1"/>
                  </a:lnTo>
                  <a:lnTo>
                    <a:pt x="8" y="3"/>
                  </a:lnTo>
                  <a:lnTo>
                    <a:pt x="5" y="4"/>
                  </a:lnTo>
                  <a:lnTo>
                    <a:pt x="2" y="7"/>
                  </a:lnTo>
                  <a:lnTo>
                    <a:pt x="1" y="10"/>
                  </a:lnTo>
                  <a:lnTo>
                    <a:pt x="1" y="14"/>
                  </a:lnTo>
                  <a:lnTo>
                    <a:pt x="0" y="17"/>
                  </a:lnTo>
                  <a:lnTo>
                    <a:pt x="1" y="20"/>
                  </a:lnTo>
                  <a:lnTo>
                    <a:pt x="1" y="25"/>
                  </a:lnTo>
                  <a:lnTo>
                    <a:pt x="2" y="27"/>
                  </a:lnTo>
                  <a:lnTo>
                    <a:pt x="5" y="29"/>
                  </a:lnTo>
                  <a:lnTo>
                    <a:pt x="8" y="32"/>
                  </a:lnTo>
                  <a:lnTo>
                    <a:pt x="11" y="33"/>
                  </a:lnTo>
                  <a:lnTo>
                    <a:pt x="14" y="35"/>
                  </a:lnTo>
                  <a:lnTo>
                    <a:pt x="17" y="35"/>
                  </a:lnTo>
                  <a:lnTo>
                    <a:pt x="21" y="35"/>
                  </a:lnTo>
                  <a:lnTo>
                    <a:pt x="24" y="33"/>
                  </a:lnTo>
                  <a:lnTo>
                    <a:pt x="27" y="32"/>
                  </a:lnTo>
                  <a:lnTo>
                    <a:pt x="30" y="29"/>
                  </a:lnTo>
                  <a:lnTo>
                    <a:pt x="31" y="27"/>
                  </a:lnTo>
                  <a:lnTo>
                    <a:pt x="33" y="25"/>
                  </a:lnTo>
                  <a:lnTo>
                    <a:pt x="34" y="20"/>
                  </a:lnTo>
                  <a:lnTo>
                    <a:pt x="34" y="17"/>
                  </a:lnTo>
                  <a:lnTo>
                    <a:pt x="35" y="1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3" name="Freeform 1049"/>
            <p:cNvSpPr>
              <a:spLocks/>
            </p:cNvSpPr>
            <p:nvPr/>
          </p:nvSpPr>
          <p:spPr bwMode="auto">
            <a:xfrm>
              <a:off x="3840" y="2553"/>
              <a:ext cx="34" cy="35"/>
            </a:xfrm>
            <a:custGeom>
              <a:avLst/>
              <a:gdLst>
                <a:gd name="T0" fmla="*/ 34 w 34"/>
                <a:gd name="T1" fmla="*/ 14 h 35"/>
                <a:gd name="T2" fmla="*/ 31 w 34"/>
                <a:gd name="T3" fmla="*/ 7 h 35"/>
                <a:gd name="T4" fmla="*/ 27 w 34"/>
                <a:gd name="T5" fmla="*/ 3 h 35"/>
                <a:gd name="T6" fmla="*/ 21 w 34"/>
                <a:gd name="T7" fmla="*/ 0 h 35"/>
                <a:gd name="T8" fmla="*/ 14 w 34"/>
                <a:gd name="T9" fmla="*/ 0 h 35"/>
                <a:gd name="T10" fmla="*/ 8 w 34"/>
                <a:gd name="T11" fmla="*/ 3 h 35"/>
                <a:gd name="T12" fmla="*/ 2 w 34"/>
                <a:gd name="T13" fmla="*/ 7 h 35"/>
                <a:gd name="T14" fmla="*/ 1 w 34"/>
                <a:gd name="T15" fmla="*/ 14 h 35"/>
                <a:gd name="T16" fmla="*/ 1 w 34"/>
                <a:gd name="T17" fmla="*/ 20 h 35"/>
                <a:gd name="T18" fmla="*/ 2 w 34"/>
                <a:gd name="T19" fmla="*/ 27 h 35"/>
                <a:gd name="T20" fmla="*/ 8 w 34"/>
                <a:gd name="T21" fmla="*/ 32 h 35"/>
                <a:gd name="T22" fmla="*/ 14 w 34"/>
                <a:gd name="T23" fmla="*/ 35 h 35"/>
                <a:gd name="T24" fmla="*/ 21 w 34"/>
                <a:gd name="T25" fmla="*/ 35 h 35"/>
                <a:gd name="T26" fmla="*/ 27 w 34"/>
                <a:gd name="T27" fmla="*/ 32 h 35"/>
                <a:gd name="T28" fmla="*/ 31 w 34"/>
                <a:gd name="T29" fmla="*/ 27 h 35"/>
                <a:gd name="T30" fmla="*/ 34 w 34"/>
                <a:gd name="T31" fmla="*/ 20 h 35"/>
                <a:gd name="T32" fmla="*/ 34 w 34"/>
                <a:gd name="T33" fmla="*/ 17 h 35"/>
                <a:gd name="T34" fmla="*/ 33 w 34"/>
                <a:gd name="T35" fmla="*/ 10 h 35"/>
                <a:gd name="T36" fmla="*/ 30 w 34"/>
                <a:gd name="T37" fmla="*/ 6 h 35"/>
                <a:gd name="T38" fmla="*/ 24 w 34"/>
                <a:gd name="T39" fmla="*/ 1 h 35"/>
                <a:gd name="T40" fmla="*/ 17 w 34"/>
                <a:gd name="T41" fmla="*/ 0 h 35"/>
                <a:gd name="T42" fmla="*/ 11 w 34"/>
                <a:gd name="T43" fmla="*/ 1 h 35"/>
                <a:gd name="T44" fmla="*/ 5 w 34"/>
                <a:gd name="T45" fmla="*/ 6 h 35"/>
                <a:gd name="T46" fmla="*/ 2 w 34"/>
                <a:gd name="T47" fmla="*/ 10 h 35"/>
                <a:gd name="T48" fmla="*/ 1 w 34"/>
                <a:gd name="T49" fmla="*/ 17 h 35"/>
                <a:gd name="T50" fmla="*/ 2 w 34"/>
                <a:gd name="T51" fmla="*/ 25 h 35"/>
                <a:gd name="T52" fmla="*/ 5 w 34"/>
                <a:gd name="T53" fmla="*/ 29 h 35"/>
                <a:gd name="T54" fmla="*/ 11 w 34"/>
                <a:gd name="T55" fmla="*/ 33 h 35"/>
                <a:gd name="T56" fmla="*/ 17 w 34"/>
                <a:gd name="T57" fmla="*/ 35 h 35"/>
                <a:gd name="T58" fmla="*/ 24 w 34"/>
                <a:gd name="T59" fmla="*/ 33 h 35"/>
                <a:gd name="T60" fmla="*/ 30 w 34"/>
                <a:gd name="T61" fmla="*/ 29 h 35"/>
                <a:gd name="T62" fmla="*/ 33 w 34"/>
                <a:gd name="T63" fmla="*/ 25 h 35"/>
                <a:gd name="T64" fmla="*/ 34 w 34"/>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5">
                  <a:moveTo>
                    <a:pt x="34" y="17"/>
                  </a:moveTo>
                  <a:lnTo>
                    <a:pt x="34" y="14"/>
                  </a:lnTo>
                  <a:lnTo>
                    <a:pt x="33" y="10"/>
                  </a:lnTo>
                  <a:lnTo>
                    <a:pt x="31" y="7"/>
                  </a:lnTo>
                  <a:lnTo>
                    <a:pt x="30" y="4"/>
                  </a:lnTo>
                  <a:lnTo>
                    <a:pt x="27" y="3"/>
                  </a:lnTo>
                  <a:lnTo>
                    <a:pt x="24" y="1"/>
                  </a:lnTo>
                  <a:lnTo>
                    <a:pt x="21" y="0"/>
                  </a:lnTo>
                  <a:lnTo>
                    <a:pt x="17" y="0"/>
                  </a:lnTo>
                  <a:lnTo>
                    <a:pt x="14" y="0"/>
                  </a:lnTo>
                  <a:lnTo>
                    <a:pt x="11" y="1"/>
                  </a:lnTo>
                  <a:lnTo>
                    <a:pt x="8" y="3"/>
                  </a:lnTo>
                  <a:lnTo>
                    <a:pt x="5" y="4"/>
                  </a:lnTo>
                  <a:lnTo>
                    <a:pt x="2" y="7"/>
                  </a:lnTo>
                  <a:lnTo>
                    <a:pt x="1" y="10"/>
                  </a:lnTo>
                  <a:lnTo>
                    <a:pt x="1" y="14"/>
                  </a:lnTo>
                  <a:lnTo>
                    <a:pt x="0" y="17"/>
                  </a:lnTo>
                  <a:lnTo>
                    <a:pt x="1" y="20"/>
                  </a:lnTo>
                  <a:lnTo>
                    <a:pt x="1" y="25"/>
                  </a:lnTo>
                  <a:lnTo>
                    <a:pt x="2" y="27"/>
                  </a:lnTo>
                  <a:lnTo>
                    <a:pt x="5" y="29"/>
                  </a:lnTo>
                  <a:lnTo>
                    <a:pt x="8" y="32"/>
                  </a:lnTo>
                  <a:lnTo>
                    <a:pt x="11" y="33"/>
                  </a:lnTo>
                  <a:lnTo>
                    <a:pt x="14" y="35"/>
                  </a:lnTo>
                  <a:lnTo>
                    <a:pt x="17" y="35"/>
                  </a:lnTo>
                  <a:lnTo>
                    <a:pt x="21" y="35"/>
                  </a:lnTo>
                  <a:lnTo>
                    <a:pt x="24" y="33"/>
                  </a:lnTo>
                  <a:lnTo>
                    <a:pt x="27" y="32"/>
                  </a:lnTo>
                  <a:lnTo>
                    <a:pt x="30" y="29"/>
                  </a:lnTo>
                  <a:lnTo>
                    <a:pt x="31" y="27"/>
                  </a:lnTo>
                  <a:lnTo>
                    <a:pt x="33" y="25"/>
                  </a:lnTo>
                  <a:lnTo>
                    <a:pt x="34" y="20"/>
                  </a:lnTo>
                  <a:lnTo>
                    <a:pt x="34" y="17"/>
                  </a:lnTo>
                  <a:lnTo>
                    <a:pt x="34" y="17"/>
                  </a:lnTo>
                  <a:lnTo>
                    <a:pt x="34" y="14"/>
                  </a:lnTo>
                  <a:lnTo>
                    <a:pt x="33" y="10"/>
                  </a:lnTo>
                  <a:lnTo>
                    <a:pt x="31" y="7"/>
                  </a:lnTo>
                  <a:lnTo>
                    <a:pt x="30" y="6"/>
                  </a:lnTo>
                  <a:lnTo>
                    <a:pt x="27" y="3"/>
                  </a:lnTo>
                  <a:lnTo>
                    <a:pt x="24" y="1"/>
                  </a:lnTo>
                  <a:lnTo>
                    <a:pt x="21" y="0"/>
                  </a:lnTo>
                  <a:lnTo>
                    <a:pt x="17" y="0"/>
                  </a:lnTo>
                  <a:lnTo>
                    <a:pt x="14" y="0"/>
                  </a:lnTo>
                  <a:lnTo>
                    <a:pt x="11" y="1"/>
                  </a:lnTo>
                  <a:lnTo>
                    <a:pt x="8" y="3"/>
                  </a:lnTo>
                  <a:lnTo>
                    <a:pt x="5" y="6"/>
                  </a:lnTo>
                  <a:lnTo>
                    <a:pt x="4" y="7"/>
                  </a:lnTo>
                  <a:lnTo>
                    <a:pt x="2" y="10"/>
                  </a:lnTo>
                  <a:lnTo>
                    <a:pt x="1" y="14"/>
                  </a:lnTo>
                  <a:lnTo>
                    <a:pt x="1" y="17"/>
                  </a:lnTo>
                  <a:lnTo>
                    <a:pt x="1" y="20"/>
                  </a:lnTo>
                  <a:lnTo>
                    <a:pt x="2" y="25"/>
                  </a:lnTo>
                  <a:lnTo>
                    <a:pt x="4" y="27"/>
                  </a:lnTo>
                  <a:lnTo>
                    <a:pt x="5" y="29"/>
                  </a:lnTo>
                  <a:lnTo>
                    <a:pt x="8" y="32"/>
                  </a:lnTo>
                  <a:lnTo>
                    <a:pt x="11" y="33"/>
                  </a:lnTo>
                  <a:lnTo>
                    <a:pt x="14" y="33"/>
                  </a:lnTo>
                  <a:lnTo>
                    <a:pt x="17" y="35"/>
                  </a:lnTo>
                  <a:lnTo>
                    <a:pt x="21" y="33"/>
                  </a:lnTo>
                  <a:lnTo>
                    <a:pt x="24" y="33"/>
                  </a:lnTo>
                  <a:lnTo>
                    <a:pt x="27" y="32"/>
                  </a:lnTo>
                  <a:lnTo>
                    <a:pt x="30" y="29"/>
                  </a:lnTo>
                  <a:lnTo>
                    <a:pt x="31" y="27"/>
                  </a:lnTo>
                  <a:lnTo>
                    <a:pt x="33" y="25"/>
                  </a:lnTo>
                  <a:lnTo>
                    <a:pt x="34" y="20"/>
                  </a:lnTo>
                  <a:lnTo>
                    <a:pt x="34" y="17"/>
                  </a:lnTo>
                  <a:lnTo>
                    <a:pt x="34"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4" name="Freeform 1050"/>
            <p:cNvSpPr>
              <a:spLocks/>
            </p:cNvSpPr>
            <p:nvPr/>
          </p:nvSpPr>
          <p:spPr bwMode="auto">
            <a:xfrm>
              <a:off x="3841" y="2553"/>
              <a:ext cx="33" cy="35"/>
            </a:xfrm>
            <a:custGeom>
              <a:avLst/>
              <a:gdLst>
                <a:gd name="T0" fmla="*/ 33 w 33"/>
                <a:gd name="T1" fmla="*/ 14 h 35"/>
                <a:gd name="T2" fmla="*/ 30 w 33"/>
                <a:gd name="T3" fmla="*/ 7 h 35"/>
                <a:gd name="T4" fmla="*/ 26 w 33"/>
                <a:gd name="T5" fmla="*/ 3 h 35"/>
                <a:gd name="T6" fmla="*/ 20 w 33"/>
                <a:gd name="T7" fmla="*/ 0 h 35"/>
                <a:gd name="T8" fmla="*/ 13 w 33"/>
                <a:gd name="T9" fmla="*/ 0 h 35"/>
                <a:gd name="T10" fmla="*/ 7 w 33"/>
                <a:gd name="T11" fmla="*/ 3 h 35"/>
                <a:gd name="T12" fmla="*/ 3 w 33"/>
                <a:gd name="T13" fmla="*/ 7 h 35"/>
                <a:gd name="T14" fmla="*/ 0 w 33"/>
                <a:gd name="T15" fmla="*/ 14 h 35"/>
                <a:gd name="T16" fmla="*/ 0 w 33"/>
                <a:gd name="T17" fmla="*/ 20 h 35"/>
                <a:gd name="T18" fmla="*/ 3 w 33"/>
                <a:gd name="T19" fmla="*/ 27 h 35"/>
                <a:gd name="T20" fmla="*/ 7 w 33"/>
                <a:gd name="T21" fmla="*/ 32 h 35"/>
                <a:gd name="T22" fmla="*/ 13 w 33"/>
                <a:gd name="T23" fmla="*/ 33 h 35"/>
                <a:gd name="T24" fmla="*/ 20 w 33"/>
                <a:gd name="T25" fmla="*/ 33 h 35"/>
                <a:gd name="T26" fmla="*/ 26 w 33"/>
                <a:gd name="T27" fmla="*/ 32 h 35"/>
                <a:gd name="T28" fmla="*/ 30 w 33"/>
                <a:gd name="T29" fmla="*/ 27 h 35"/>
                <a:gd name="T30" fmla="*/ 33 w 33"/>
                <a:gd name="T31" fmla="*/ 20 h 35"/>
                <a:gd name="T32" fmla="*/ 33 w 33"/>
                <a:gd name="T33" fmla="*/ 17 h 35"/>
                <a:gd name="T34" fmla="*/ 32 w 33"/>
                <a:gd name="T35" fmla="*/ 12 h 35"/>
                <a:gd name="T36" fmla="*/ 27 w 33"/>
                <a:gd name="T37" fmla="*/ 6 h 35"/>
                <a:gd name="T38" fmla="*/ 23 w 33"/>
                <a:gd name="T39" fmla="*/ 1 h 35"/>
                <a:gd name="T40" fmla="*/ 16 w 33"/>
                <a:gd name="T41" fmla="*/ 1 h 35"/>
                <a:gd name="T42" fmla="*/ 10 w 33"/>
                <a:gd name="T43" fmla="*/ 1 h 35"/>
                <a:gd name="T44" fmla="*/ 4 w 33"/>
                <a:gd name="T45" fmla="*/ 6 h 35"/>
                <a:gd name="T46" fmla="*/ 1 w 33"/>
                <a:gd name="T47" fmla="*/ 12 h 35"/>
                <a:gd name="T48" fmla="*/ 0 w 33"/>
                <a:gd name="T49" fmla="*/ 17 h 35"/>
                <a:gd name="T50" fmla="*/ 1 w 33"/>
                <a:gd name="T51" fmla="*/ 23 h 35"/>
                <a:gd name="T52" fmla="*/ 4 w 33"/>
                <a:gd name="T53" fmla="*/ 29 h 35"/>
                <a:gd name="T54" fmla="*/ 10 w 33"/>
                <a:gd name="T55" fmla="*/ 32 h 35"/>
                <a:gd name="T56" fmla="*/ 16 w 33"/>
                <a:gd name="T57" fmla="*/ 33 h 35"/>
                <a:gd name="T58" fmla="*/ 23 w 33"/>
                <a:gd name="T59" fmla="*/ 32 h 35"/>
                <a:gd name="T60" fmla="*/ 27 w 33"/>
                <a:gd name="T61" fmla="*/ 29 h 35"/>
                <a:gd name="T62" fmla="*/ 32 w 33"/>
                <a:gd name="T63" fmla="*/ 23 h 35"/>
                <a:gd name="T64" fmla="*/ 33 w 33"/>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5">
                  <a:moveTo>
                    <a:pt x="33" y="17"/>
                  </a:moveTo>
                  <a:lnTo>
                    <a:pt x="33" y="14"/>
                  </a:lnTo>
                  <a:lnTo>
                    <a:pt x="32" y="10"/>
                  </a:lnTo>
                  <a:lnTo>
                    <a:pt x="30" y="7"/>
                  </a:lnTo>
                  <a:lnTo>
                    <a:pt x="29" y="6"/>
                  </a:lnTo>
                  <a:lnTo>
                    <a:pt x="26" y="3"/>
                  </a:lnTo>
                  <a:lnTo>
                    <a:pt x="23" y="1"/>
                  </a:lnTo>
                  <a:lnTo>
                    <a:pt x="20" y="0"/>
                  </a:lnTo>
                  <a:lnTo>
                    <a:pt x="16" y="0"/>
                  </a:lnTo>
                  <a:lnTo>
                    <a:pt x="13" y="0"/>
                  </a:lnTo>
                  <a:lnTo>
                    <a:pt x="10" y="1"/>
                  </a:lnTo>
                  <a:lnTo>
                    <a:pt x="7" y="3"/>
                  </a:lnTo>
                  <a:lnTo>
                    <a:pt x="4" y="6"/>
                  </a:lnTo>
                  <a:lnTo>
                    <a:pt x="3" y="7"/>
                  </a:lnTo>
                  <a:lnTo>
                    <a:pt x="1" y="10"/>
                  </a:lnTo>
                  <a:lnTo>
                    <a:pt x="0" y="14"/>
                  </a:lnTo>
                  <a:lnTo>
                    <a:pt x="0" y="17"/>
                  </a:lnTo>
                  <a:lnTo>
                    <a:pt x="0" y="20"/>
                  </a:lnTo>
                  <a:lnTo>
                    <a:pt x="1" y="25"/>
                  </a:lnTo>
                  <a:lnTo>
                    <a:pt x="3" y="27"/>
                  </a:lnTo>
                  <a:lnTo>
                    <a:pt x="4" y="29"/>
                  </a:lnTo>
                  <a:lnTo>
                    <a:pt x="7" y="32"/>
                  </a:lnTo>
                  <a:lnTo>
                    <a:pt x="10" y="33"/>
                  </a:lnTo>
                  <a:lnTo>
                    <a:pt x="13" y="33"/>
                  </a:lnTo>
                  <a:lnTo>
                    <a:pt x="16" y="35"/>
                  </a:lnTo>
                  <a:lnTo>
                    <a:pt x="20" y="33"/>
                  </a:lnTo>
                  <a:lnTo>
                    <a:pt x="23" y="33"/>
                  </a:lnTo>
                  <a:lnTo>
                    <a:pt x="26" y="32"/>
                  </a:lnTo>
                  <a:lnTo>
                    <a:pt x="29" y="29"/>
                  </a:lnTo>
                  <a:lnTo>
                    <a:pt x="30" y="27"/>
                  </a:lnTo>
                  <a:lnTo>
                    <a:pt x="32" y="25"/>
                  </a:lnTo>
                  <a:lnTo>
                    <a:pt x="33" y="20"/>
                  </a:lnTo>
                  <a:lnTo>
                    <a:pt x="33" y="17"/>
                  </a:lnTo>
                  <a:lnTo>
                    <a:pt x="33" y="17"/>
                  </a:lnTo>
                  <a:lnTo>
                    <a:pt x="32" y="14"/>
                  </a:lnTo>
                  <a:lnTo>
                    <a:pt x="32" y="12"/>
                  </a:lnTo>
                  <a:lnTo>
                    <a:pt x="30" y="9"/>
                  </a:lnTo>
                  <a:lnTo>
                    <a:pt x="27" y="6"/>
                  </a:lnTo>
                  <a:lnTo>
                    <a:pt x="26" y="4"/>
                  </a:lnTo>
                  <a:lnTo>
                    <a:pt x="23" y="1"/>
                  </a:lnTo>
                  <a:lnTo>
                    <a:pt x="20" y="1"/>
                  </a:lnTo>
                  <a:lnTo>
                    <a:pt x="16" y="1"/>
                  </a:lnTo>
                  <a:lnTo>
                    <a:pt x="13" y="1"/>
                  </a:lnTo>
                  <a:lnTo>
                    <a:pt x="10" y="1"/>
                  </a:lnTo>
                  <a:lnTo>
                    <a:pt x="7" y="4"/>
                  </a:lnTo>
                  <a:lnTo>
                    <a:pt x="4" y="6"/>
                  </a:lnTo>
                  <a:lnTo>
                    <a:pt x="3" y="9"/>
                  </a:lnTo>
                  <a:lnTo>
                    <a:pt x="1" y="12"/>
                  </a:lnTo>
                  <a:lnTo>
                    <a:pt x="0" y="14"/>
                  </a:lnTo>
                  <a:lnTo>
                    <a:pt x="0" y="17"/>
                  </a:lnTo>
                  <a:lnTo>
                    <a:pt x="0" y="20"/>
                  </a:lnTo>
                  <a:lnTo>
                    <a:pt x="1" y="23"/>
                  </a:lnTo>
                  <a:lnTo>
                    <a:pt x="3" y="26"/>
                  </a:lnTo>
                  <a:lnTo>
                    <a:pt x="4" y="29"/>
                  </a:lnTo>
                  <a:lnTo>
                    <a:pt x="7" y="30"/>
                  </a:lnTo>
                  <a:lnTo>
                    <a:pt x="10" y="32"/>
                  </a:lnTo>
                  <a:lnTo>
                    <a:pt x="13" y="33"/>
                  </a:lnTo>
                  <a:lnTo>
                    <a:pt x="16" y="33"/>
                  </a:lnTo>
                  <a:lnTo>
                    <a:pt x="20" y="33"/>
                  </a:lnTo>
                  <a:lnTo>
                    <a:pt x="23" y="32"/>
                  </a:lnTo>
                  <a:lnTo>
                    <a:pt x="26" y="30"/>
                  </a:lnTo>
                  <a:lnTo>
                    <a:pt x="27" y="29"/>
                  </a:lnTo>
                  <a:lnTo>
                    <a:pt x="30" y="26"/>
                  </a:lnTo>
                  <a:lnTo>
                    <a:pt x="32" y="23"/>
                  </a:lnTo>
                  <a:lnTo>
                    <a:pt x="32" y="20"/>
                  </a:lnTo>
                  <a:lnTo>
                    <a:pt x="33" y="17"/>
                  </a:lnTo>
                  <a:lnTo>
                    <a:pt x="33"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5" name="Freeform 1051"/>
            <p:cNvSpPr>
              <a:spLocks/>
            </p:cNvSpPr>
            <p:nvPr/>
          </p:nvSpPr>
          <p:spPr bwMode="auto">
            <a:xfrm>
              <a:off x="3841" y="2554"/>
              <a:ext cx="33" cy="32"/>
            </a:xfrm>
            <a:custGeom>
              <a:avLst/>
              <a:gdLst>
                <a:gd name="T0" fmla="*/ 32 w 33"/>
                <a:gd name="T1" fmla="*/ 13 h 32"/>
                <a:gd name="T2" fmla="*/ 30 w 33"/>
                <a:gd name="T3" fmla="*/ 8 h 32"/>
                <a:gd name="T4" fmla="*/ 26 w 33"/>
                <a:gd name="T5" fmla="*/ 3 h 32"/>
                <a:gd name="T6" fmla="*/ 20 w 33"/>
                <a:gd name="T7" fmla="*/ 0 h 32"/>
                <a:gd name="T8" fmla="*/ 13 w 33"/>
                <a:gd name="T9" fmla="*/ 0 h 32"/>
                <a:gd name="T10" fmla="*/ 7 w 33"/>
                <a:gd name="T11" fmla="*/ 3 h 32"/>
                <a:gd name="T12" fmla="*/ 3 w 33"/>
                <a:gd name="T13" fmla="*/ 8 h 32"/>
                <a:gd name="T14" fmla="*/ 0 w 33"/>
                <a:gd name="T15" fmla="*/ 13 h 32"/>
                <a:gd name="T16" fmla="*/ 0 w 33"/>
                <a:gd name="T17" fmla="*/ 19 h 32"/>
                <a:gd name="T18" fmla="*/ 3 w 33"/>
                <a:gd name="T19" fmla="*/ 25 h 32"/>
                <a:gd name="T20" fmla="*/ 7 w 33"/>
                <a:gd name="T21" fmla="*/ 29 h 32"/>
                <a:gd name="T22" fmla="*/ 13 w 33"/>
                <a:gd name="T23" fmla="*/ 32 h 32"/>
                <a:gd name="T24" fmla="*/ 20 w 33"/>
                <a:gd name="T25" fmla="*/ 32 h 32"/>
                <a:gd name="T26" fmla="*/ 26 w 33"/>
                <a:gd name="T27" fmla="*/ 29 h 32"/>
                <a:gd name="T28" fmla="*/ 30 w 33"/>
                <a:gd name="T29" fmla="*/ 25 h 32"/>
                <a:gd name="T30" fmla="*/ 32 w 33"/>
                <a:gd name="T31" fmla="*/ 19 h 32"/>
                <a:gd name="T32" fmla="*/ 32 w 33"/>
                <a:gd name="T33" fmla="*/ 16 h 32"/>
                <a:gd name="T34" fmla="*/ 32 w 33"/>
                <a:gd name="T35" fmla="*/ 11 h 32"/>
                <a:gd name="T36" fmla="*/ 27 w 33"/>
                <a:gd name="T37" fmla="*/ 5 h 32"/>
                <a:gd name="T38" fmla="*/ 23 w 33"/>
                <a:gd name="T39" fmla="*/ 2 h 32"/>
                <a:gd name="T40" fmla="*/ 16 w 33"/>
                <a:gd name="T41" fmla="*/ 0 h 32"/>
                <a:gd name="T42" fmla="*/ 10 w 33"/>
                <a:gd name="T43" fmla="*/ 2 h 32"/>
                <a:gd name="T44" fmla="*/ 6 w 33"/>
                <a:gd name="T45" fmla="*/ 5 h 32"/>
                <a:gd name="T46" fmla="*/ 1 w 33"/>
                <a:gd name="T47" fmla="*/ 11 h 32"/>
                <a:gd name="T48" fmla="*/ 0 w 33"/>
                <a:gd name="T49" fmla="*/ 16 h 32"/>
                <a:gd name="T50" fmla="*/ 1 w 33"/>
                <a:gd name="T51" fmla="*/ 22 h 32"/>
                <a:gd name="T52" fmla="*/ 6 w 33"/>
                <a:gd name="T53" fmla="*/ 28 h 32"/>
                <a:gd name="T54" fmla="*/ 10 w 33"/>
                <a:gd name="T55" fmla="*/ 31 h 32"/>
                <a:gd name="T56" fmla="*/ 16 w 33"/>
                <a:gd name="T57" fmla="*/ 32 h 32"/>
                <a:gd name="T58" fmla="*/ 23 w 33"/>
                <a:gd name="T59" fmla="*/ 31 h 32"/>
                <a:gd name="T60" fmla="*/ 27 w 33"/>
                <a:gd name="T61" fmla="*/ 28 h 32"/>
                <a:gd name="T62" fmla="*/ 32 w 33"/>
                <a:gd name="T63" fmla="*/ 22 h 32"/>
                <a:gd name="T64" fmla="*/ 32 w 33"/>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3" y="16"/>
                  </a:moveTo>
                  <a:lnTo>
                    <a:pt x="32" y="13"/>
                  </a:lnTo>
                  <a:lnTo>
                    <a:pt x="32" y="11"/>
                  </a:lnTo>
                  <a:lnTo>
                    <a:pt x="30" y="8"/>
                  </a:lnTo>
                  <a:lnTo>
                    <a:pt x="27" y="5"/>
                  </a:lnTo>
                  <a:lnTo>
                    <a:pt x="26" y="3"/>
                  </a:lnTo>
                  <a:lnTo>
                    <a:pt x="23" y="0"/>
                  </a:lnTo>
                  <a:lnTo>
                    <a:pt x="20" y="0"/>
                  </a:lnTo>
                  <a:lnTo>
                    <a:pt x="16" y="0"/>
                  </a:lnTo>
                  <a:lnTo>
                    <a:pt x="13" y="0"/>
                  </a:lnTo>
                  <a:lnTo>
                    <a:pt x="10" y="0"/>
                  </a:lnTo>
                  <a:lnTo>
                    <a:pt x="7" y="3"/>
                  </a:lnTo>
                  <a:lnTo>
                    <a:pt x="4" y="5"/>
                  </a:lnTo>
                  <a:lnTo>
                    <a:pt x="3" y="8"/>
                  </a:lnTo>
                  <a:lnTo>
                    <a:pt x="1" y="11"/>
                  </a:lnTo>
                  <a:lnTo>
                    <a:pt x="0" y="13"/>
                  </a:lnTo>
                  <a:lnTo>
                    <a:pt x="0" y="16"/>
                  </a:lnTo>
                  <a:lnTo>
                    <a:pt x="0" y="19"/>
                  </a:lnTo>
                  <a:lnTo>
                    <a:pt x="1" y="22"/>
                  </a:lnTo>
                  <a:lnTo>
                    <a:pt x="3" y="25"/>
                  </a:lnTo>
                  <a:lnTo>
                    <a:pt x="4" y="28"/>
                  </a:lnTo>
                  <a:lnTo>
                    <a:pt x="7" y="29"/>
                  </a:lnTo>
                  <a:lnTo>
                    <a:pt x="10" y="31"/>
                  </a:lnTo>
                  <a:lnTo>
                    <a:pt x="13" y="32"/>
                  </a:lnTo>
                  <a:lnTo>
                    <a:pt x="16" y="32"/>
                  </a:lnTo>
                  <a:lnTo>
                    <a:pt x="20" y="32"/>
                  </a:lnTo>
                  <a:lnTo>
                    <a:pt x="23" y="31"/>
                  </a:lnTo>
                  <a:lnTo>
                    <a:pt x="26" y="29"/>
                  </a:lnTo>
                  <a:lnTo>
                    <a:pt x="27" y="28"/>
                  </a:lnTo>
                  <a:lnTo>
                    <a:pt x="30" y="25"/>
                  </a:lnTo>
                  <a:lnTo>
                    <a:pt x="32" y="22"/>
                  </a:lnTo>
                  <a:lnTo>
                    <a:pt x="32" y="19"/>
                  </a:lnTo>
                  <a:lnTo>
                    <a:pt x="33" y="16"/>
                  </a:lnTo>
                  <a:lnTo>
                    <a:pt x="32" y="16"/>
                  </a:lnTo>
                  <a:lnTo>
                    <a:pt x="32" y="13"/>
                  </a:lnTo>
                  <a:lnTo>
                    <a:pt x="32" y="11"/>
                  </a:lnTo>
                  <a:lnTo>
                    <a:pt x="29" y="8"/>
                  </a:lnTo>
                  <a:lnTo>
                    <a:pt x="27" y="5"/>
                  </a:lnTo>
                  <a:lnTo>
                    <a:pt x="26" y="3"/>
                  </a:lnTo>
                  <a:lnTo>
                    <a:pt x="23" y="2"/>
                  </a:lnTo>
                  <a:lnTo>
                    <a:pt x="20" y="0"/>
                  </a:lnTo>
                  <a:lnTo>
                    <a:pt x="16" y="0"/>
                  </a:lnTo>
                  <a:lnTo>
                    <a:pt x="13" y="0"/>
                  </a:lnTo>
                  <a:lnTo>
                    <a:pt x="10" y="2"/>
                  </a:lnTo>
                  <a:lnTo>
                    <a:pt x="7" y="3"/>
                  </a:lnTo>
                  <a:lnTo>
                    <a:pt x="6" y="5"/>
                  </a:lnTo>
                  <a:lnTo>
                    <a:pt x="3" y="8"/>
                  </a:lnTo>
                  <a:lnTo>
                    <a:pt x="1" y="11"/>
                  </a:lnTo>
                  <a:lnTo>
                    <a:pt x="1" y="13"/>
                  </a:lnTo>
                  <a:lnTo>
                    <a:pt x="0" y="16"/>
                  </a:lnTo>
                  <a:lnTo>
                    <a:pt x="1" y="19"/>
                  </a:lnTo>
                  <a:lnTo>
                    <a:pt x="1" y="22"/>
                  </a:lnTo>
                  <a:lnTo>
                    <a:pt x="3" y="25"/>
                  </a:lnTo>
                  <a:lnTo>
                    <a:pt x="6" y="28"/>
                  </a:lnTo>
                  <a:lnTo>
                    <a:pt x="7" y="29"/>
                  </a:lnTo>
                  <a:lnTo>
                    <a:pt x="10" y="31"/>
                  </a:lnTo>
                  <a:lnTo>
                    <a:pt x="13" y="32"/>
                  </a:lnTo>
                  <a:lnTo>
                    <a:pt x="16" y="32"/>
                  </a:lnTo>
                  <a:lnTo>
                    <a:pt x="20" y="32"/>
                  </a:lnTo>
                  <a:lnTo>
                    <a:pt x="23" y="31"/>
                  </a:lnTo>
                  <a:lnTo>
                    <a:pt x="26" y="29"/>
                  </a:lnTo>
                  <a:lnTo>
                    <a:pt x="27" y="28"/>
                  </a:lnTo>
                  <a:lnTo>
                    <a:pt x="29" y="25"/>
                  </a:lnTo>
                  <a:lnTo>
                    <a:pt x="32" y="22"/>
                  </a:lnTo>
                  <a:lnTo>
                    <a:pt x="32" y="19"/>
                  </a:lnTo>
                  <a:lnTo>
                    <a:pt x="32" y="16"/>
                  </a:lnTo>
                  <a:lnTo>
                    <a:pt x="33" y="16"/>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6" name="Freeform 1052"/>
            <p:cNvSpPr>
              <a:spLocks/>
            </p:cNvSpPr>
            <p:nvPr/>
          </p:nvSpPr>
          <p:spPr bwMode="auto">
            <a:xfrm>
              <a:off x="3841" y="2554"/>
              <a:ext cx="32" cy="32"/>
            </a:xfrm>
            <a:custGeom>
              <a:avLst/>
              <a:gdLst>
                <a:gd name="T0" fmla="*/ 32 w 32"/>
                <a:gd name="T1" fmla="*/ 13 h 32"/>
                <a:gd name="T2" fmla="*/ 29 w 32"/>
                <a:gd name="T3" fmla="*/ 8 h 32"/>
                <a:gd name="T4" fmla="*/ 26 w 32"/>
                <a:gd name="T5" fmla="*/ 3 h 32"/>
                <a:gd name="T6" fmla="*/ 20 w 32"/>
                <a:gd name="T7" fmla="*/ 0 h 32"/>
                <a:gd name="T8" fmla="*/ 13 w 32"/>
                <a:gd name="T9" fmla="*/ 0 h 32"/>
                <a:gd name="T10" fmla="*/ 7 w 32"/>
                <a:gd name="T11" fmla="*/ 3 h 32"/>
                <a:gd name="T12" fmla="*/ 3 w 32"/>
                <a:gd name="T13" fmla="*/ 8 h 32"/>
                <a:gd name="T14" fmla="*/ 1 w 32"/>
                <a:gd name="T15" fmla="*/ 13 h 32"/>
                <a:gd name="T16" fmla="*/ 1 w 32"/>
                <a:gd name="T17" fmla="*/ 19 h 32"/>
                <a:gd name="T18" fmla="*/ 3 w 32"/>
                <a:gd name="T19" fmla="*/ 25 h 32"/>
                <a:gd name="T20" fmla="*/ 7 w 32"/>
                <a:gd name="T21" fmla="*/ 29 h 32"/>
                <a:gd name="T22" fmla="*/ 13 w 32"/>
                <a:gd name="T23" fmla="*/ 32 h 32"/>
                <a:gd name="T24" fmla="*/ 20 w 32"/>
                <a:gd name="T25" fmla="*/ 32 h 32"/>
                <a:gd name="T26" fmla="*/ 26 w 32"/>
                <a:gd name="T27" fmla="*/ 29 h 32"/>
                <a:gd name="T28" fmla="*/ 29 w 32"/>
                <a:gd name="T29" fmla="*/ 25 h 32"/>
                <a:gd name="T30" fmla="*/ 32 w 32"/>
                <a:gd name="T31" fmla="*/ 19 h 32"/>
                <a:gd name="T32" fmla="*/ 32 w 32"/>
                <a:gd name="T33" fmla="*/ 16 h 32"/>
                <a:gd name="T34" fmla="*/ 30 w 32"/>
                <a:gd name="T35" fmla="*/ 11 h 32"/>
                <a:gd name="T36" fmla="*/ 27 w 32"/>
                <a:gd name="T37" fmla="*/ 5 h 32"/>
                <a:gd name="T38" fmla="*/ 23 w 32"/>
                <a:gd name="T39" fmla="*/ 2 h 32"/>
                <a:gd name="T40" fmla="*/ 16 w 32"/>
                <a:gd name="T41" fmla="*/ 0 h 32"/>
                <a:gd name="T42" fmla="*/ 10 w 32"/>
                <a:gd name="T43" fmla="*/ 2 h 32"/>
                <a:gd name="T44" fmla="*/ 6 w 32"/>
                <a:gd name="T45" fmla="*/ 5 h 32"/>
                <a:gd name="T46" fmla="*/ 3 w 32"/>
                <a:gd name="T47" fmla="*/ 11 h 32"/>
                <a:gd name="T48" fmla="*/ 1 w 32"/>
                <a:gd name="T49" fmla="*/ 16 h 32"/>
                <a:gd name="T50" fmla="*/ 3 w 32"/>
                <a:gd name="T51" fmla="*/ 22 h 32"/>
                <a:gd name="T52" fmla="*/ 6 w 32"/>
                <a:gd name="T53" fmla="*/ 26 h 32"/>
                <a:gd name="T54" fmla="*/ 10 w 32"/>
                <a:gd name="T55" fmla="*/ 31 h 32"/>
                <a:gd name="T56" fmla="*/ 16 w 32"/>
                <a:gd name="T57" fmla="*/ 32 h 32"/>
                <a:gd name="T58" fmla="*/ 23 w 32"/>
                <a:gd name="T59" fmla="*/ 31 h 32"/>
                <a:gd name="T60" fmla="*/ 27 w 32"/>
                <a:gd name="T61" fmla="*/ 26 h 32"/>
                <a:gd name="T62" fmla="*/ 30 w 32"/>
                <a:gd name="T63" fmla="*/ 22 h 32"/>
                <a:gd name="T64" fmla="*/ 32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2" y="13"/>
                  </a:lnTo>
                  <a:lnTo>
                    <a:pt x="32" y="11"/>
                  </a:lnTo>
                  <a:lnTo>
                    <a:pt x="29" y="8"/>
                  </a:lnTo>
                  <a:lnTo>
                    <a:pt x="27" y="5"/>
                  </a:lnTo>
                  <a:lnTo>
                    <a:pt x="26" y="3"/>
                  </a:lnTo>
                  <a:lnTo>
                    <a:pt x="23" y="2"/>
                  </a:lnTo>
                  <a:lnTo>
                    <a:pt x="20" y="0"/>
                  </a:lnTo>
                  <a:lnTo>
                    <a:pt x="16" y="0"/>
                  </a:lnTo>
                  <a:lnTo>
                    <a:pt x="13" y="0"/>
                  </a:lnTo>
                  <a:lnTo>
                    <a:pt x="10" y="2"/>
                  </a:lnTo>
                  <a:lnTo>
                    <a:pt x="7" y="3"/>
                  </a:lnTo>
                  <a:lnTo>
                    <a:pt x="6" y="5"/>
                  </a:lnTo>
                  <a:lnTo>
                    <a:pt x="3" y="8"/>
                  </a:lnTo>
                  <a:lnTo>
                    <a:pt x="1" y="11"/>
                  </a:lnTo>
                  <a:lnTo>
                    <a:pt x="1" y="13"/>
                  </a:lnTo>
                  <a:lnTo>
                    <a:pt x="0" y="16"/>
                  </a:lnTo>
                  <a:lnTo>
                    <a:pt x="1" y="19"/>
                  </a:lnTo>
                  <a:lnTo>
                    <a:pt x="1" y="22"/>
                  </a:lnTo>
                  <a:lnTo>
                    <a:pt x="3" y="25"/>
                  </a:lnTo>
                  <a:lnTo>
                    <a:pt x="6" y="28"/>
                  </a:lnTo>
                  <a:lnTo>
                    <a:pt x="7" y="29"/>
                  </a:lnTo>
                  <a:lnTo>
                    <a:pt x="10" y="31"/>
                  </a:lnTo>
                  <a:lnTo>
                    <a:pt x="13" y="32"/>
                  </a:lnTo>
                  <a:lnTo>
                    <a:pt x="16" y="32"/>
                  </a:lnTo>
                  <a:lnTo>
                    <a:pt x="20" y="32"/>
                  </a:lnTo>
                  <a:lnTo>
                    <a:pt x="23" y="31"/>
                  </a:lnTo>
                  <a:lnTo>
                    <a:pt x="26" y="29"/>
                  </a:lnTo>
                  <a:lnTo>
                    <a:pt x="27" y="28"/>
                  </a:lnTo>
                  <a:lnTo>
                    <a:pt x="29" y="25"/>
                  </a:lnTo>
                  <a:lnTo>
                    <a:pt x="32" y="22"/>
                  </a:lnTo>
                  <a:lnTo>
                    <a:pt x="32" y="19"/>
                  </a:lnTo>
                  <a:lnTo>
                    <a:pt x="32" y="16"/>
                  </a:lnTo>
                  <a:lnTo>
                    <a:pt x="32" y="16"/>
                  </a:lnTo>
                  <a:lnTo>
                    <a:pt x="32" y="13"/>
                  </a:lnTo>
                  <a:lnTo>
                    <a:pt x="30" y="11"/>
                  </a:lnTo>
                  <a:lnTo>
                    <a:pt x="29" y="8"/>
                  </a:lnTo>
                  <a:lnTo>
                    <a:pt x="27" y="5"/>
                  </a:lnTo>
                  <a:lnTo>
                    <a:pt x="24" y="3"/>
                  </a:lnTo>
                  <a:lnTo>
                    <a:pt x="23" y="2"/>
                  </a:lnTo>
                  <a:lnTo>
                    <a:pt x="20" y="2"/>
                  </a:lnTo>
                  <a:lnTo>
                    <a:pt x="16" y="0"/>
                  </a:lnTo>
                  <a:lnTo>
                    <a:pt x="13" y="2"/>
                  </a:lnTo>
                  <a:lnTo>
                    <a:pt x="10" y="2"/>
                  </a:lnTo>
                  <a:lnTo>
                    <a:pt x="7" y="3"/>
                  </a:lnTo>
                  <a:lnTo>
                    <a:pt x="6" y="5"/>
                  </a:lnTo>
                  <a:lnTo>
                    <a:pt x="4" y="8"/>
                  </a:lnTo>
                  <a:lnTo>
                    <a:pt x="3" y="11"/>
                  </a:lnTo>
                  <a:lnTo>
                    <a:pt x="1" y="13"/>
                  </a:lnTo>
                  <a:lnTo>
                    <a:pt x="1" y="16"/>
                  </a:lnTo>
                  <a:lnTo>
                    <a:pt x="1" y="19"/>
                  </a:lnTo>
                  <a:lnTo>
                    <a:pt x="3" y="22"/>
                  </a:lnTo>
                  <a:lnTo>
                    <a:pt x="4" y="25"/>
                  </a:lnTo>
                  <a:lnTo>
                    <a:pt x="6" y="26"/>
                  </a:lnTo>
                  <a:lnTo>
                    <a:pt x="7" y="29"/>
                  </a:lnTo>
                  <a:lnTo>
                    <a:pt x="10" y="31"/>
                  </a:lnTo>
                  <a:lnTo>
                    <a:pt x="13" y="31"/>
                  </a:lnTo>
                  <a:lnTo>
                    <a:pt x="16" y="32"/>
                  </a:lnTo>
                  <a:lnTo>
                    <a:pt x="20" y="31"/>
                  </a:lnTo>
                  <a:lnTo>
                    <a:pt x="23" y="31"/>
                  </a:lnTo>
                  <a:lnTo>
                    <a:pt x="24" y="29"/>
                  </a:lnTo>
                  <a:lnTo>
                    <a:pt x="27" y="26"/>
                  </a:lnTo>
                  <a:lnTo>
                    <a:pt x="29" y="25"/>
                  </a:lnTo>
                  <a:lnTo>
                    <a:pt x="30" y="22"/>
                  </a:lnTo>
                  <a:lnTo>
                    <a:pt x="32" y="19"/>
                  </a:lnTo>
                  <a:lnTo>
                    <a:pt x="32"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7" name="Freeform 1053"/>
            <p:cNvSpPr>
              <a:spLocks/>
            </p:cNvSpPr>
            <p:nvPr/>
          </p:nvSpPr>
          <p:spPr bwMode="auto">
            <a:xfrm>
              <a:off x="3842" y="2554"/>
              <a:ext cx="31" cy="32"/>
            </a:xfrm>
            <a:custGeom>
              <a:avLst/>
              <a:gdLst>
                <a:gd name="T0" fmla="*/ 31 w 31"/>
                <a:gd name="T1" fmla="*/ 13 h 32"/>
                <a:gd name="T2" fmla="*/ 28 w 31"/>
                <a:gd name="T3" fmla="*/ 8 h 32"/>
                <a:gd name="T4" fmla="*/ 23 w 31"/>
                <a:gd name="T5" fmla="*/ 3 h 32"/>
                <a:gd name="T6" fmla="*/ 19 w 31"/>
                <a:gd name="T7" fmla="*/ 2 h 32"/>
                <a:gd name="T8" fmla="*/ 12 w 31"/>
                <a:gd name="T9" fmla="*/ 2 h 32"/>
                <a:gd name="T10" fmla="*/ 6 w 31"/>
                <a:gd name="T11" fmla="*/ 3 h 32"/>
                <a:gd name="T12" fmla="*/ 3 w 31"/>
                <a:gd name="T13" fmla="*/ 8 h 32"/>
                <a:gd name="T14" fmla="*/ 0 w 31"/>
                <a:gd name="T15" fmla="*/ 13 h 32"/>
                <a:gd name="T16" fmla="*/ 0 w 31"/>
                <a:gd name="T17" fmla="*/ 19 h 32"/>
                <a:gd name="T18" fmla="*/ 3 w 31"/>
                <a:gd name="T19" fmla="*/ 25 h 32"/>
                <a:gd name="T20" fmla="*/ 6 w 31"/>
                <a:gd name="T21" fmla="*/ 29 h 32"/>
                <a:gd name="T22" fmla="*/ 12 w 31"/>
                <a:gd name="T23" fmla="*/ 31 h 32"/>
                <a:gd name="T24" fmla="*/ 19 w 31"/>
                <a:gd name="T25" fmla="*/ 31 h 32"/>
                <a:gd name="T26" fmla="*/ 23 w 31"/>
                <a:gd name="T27" fmla="*/ 29 h 32"/>
                <a:gd name="T28" fmla="*/ 28 w 31"/>
                <a:gd name="T29" fmla="*/ 25 h 32"/>
                <a:gd name="T30" fmla="*/ 31 w 31"/>
                <a:gd name="T31" fmla="*/ 19 h 32"/>
                <a:gd name="T32" fmla="*/ 31 w 31"/>
                <a:gd name="T33" fmla="*/ 16 h 32"/>
                <a:gd name="T34" fmla="*/ 29 w 31"/>
                <a:gd name="T35" fmla="*/ 11 h 32"/>
                <a:gd name="T36" fmla="*/ 26 w 31"/>
                <a:gd name="T37" fmla="*/ 6 h 32"/>
                <a:gd name="T38" fmla="*/ 21 w 31"/>
                <a:gd name="T39" fmla="*/ 2 h 32"/>
                <a:gd name="T40" fmla="*/ 15 w 31"/>
                <a:gd name="T41" fmla="*/ 2 h 32"/>
                <a:gd name="T42" fmla="*/ 9 w 31"/>
                <a:gd name="T43" fmla="*/ 2 h 32"/>
                <a:gd name="T44" fmla="*/ 5 w 31"/>
                <a:gd name="T45" fmla="*/ 6 h 32"/>
                <a:gd name="T46" fmla="*/ 2 w 31"/>
                <a:gd name="T47" fmla="*/ 11 h 32"/>
                <a:gd name="T48" fmla="*/ 0 w 31"/>
                <a:gd name="T49" fmla="*/ 16 h 32"/>
                <a:gd name="T50" fmla="*/ 2 w 31"/>
                <a:gd name="T51" fmla="*/ 22 h 32"/>
                <a:gd name="T52" fmla="*/ 5 w 31"/>
                <a:gd name="T53" fmla="*/ 26 h 32"/>
                <a:gd name="T54" fmla="*/ 9 w 31"/>
                <a:gd name="T55" fmla="*/ 29 h 32"/>
                <a:gd name="T56" fmla="*/ 15 w 31"/>
                <a:gd name="T57" fmla="*/ 31 h 32"/>
                <a:gd name="T58" fmla="*/ 21 w 31"/>
                <a:gd name="T59" fmla="*/ 29 h 32"/>
                <a:gd name="T60" fmla="*/ 26 w 31"/>
                <a:gd name="T61" fmla="*/ 26 h 32"/>
                <a:gd name="T62" fmla="*/ 29 w 31"/>
                <a:gd name="T63" fmla="*/ 22 h 32"/>
                <a:gd name="T64" fmla="*/ 31 w 31"/>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1" y="16"/>
                  </a:moveTo>
                  <a:lnTo>
                    <a:pt x="31" y="13"/>
                  </a:lnTo>
                  <a:lnTo>
                    <a:pt x="29" y="11"/>
                  </a:lnTo>
                  <a:lnTo>
                    <a:pt x="28" y="8"/>
                  </a:lnTo>
                  <a:lnTo>
                    <a:pt x="26" y="5"/>
                  </a:lnTo>
                  <a:lnTo>
                    <a:pt x="23" y="3"/>
                  </a:lnTo>
                  <a:lnTo>
                    <a:pt x="22" y="2"/>
                  </a:lnTo>
                  <a:lnTo>
                    <a:pt x="19" y="2"/>
                  </a:lnTo>
                  <a:lnTo>
                    <a:pt x="15" y="0"/>
                  </a:lnTo>
                  <a:lnTo>
                    <a:pt x="12" y="2"/>
                  </a:lnTo>
                  <a:lnTo>
                    <a:pt x="9" y="2"/>
                  </a:lnTo>
                  <a:lnTo>
                    <a:pt x="6" y="3"/>
                  </a:lnTo>
                  <a:lnTo>
                    <a:pt x="5" y="5"/>
                  </a:lnTo>
                  <a:lnTo>
                    <a:pt x="3" y="8"/>
                  </a:lnTo>
                  <a:lnTo>
                    <a:pt x="2" y="11"/>
                  </a:lnTo>
                  <a:lnTo>
                    <a:pt x="0" y="13"/>
                  </a:lnTo>
                  <a:lnTo>
                    <a:pt x="0" y="16"/>
                  </a:lnTo>
                  <a:lnTo>
                    <a:pt x="0" y="19"/>
                  </a:lnTo>
                  <a:lnTo>
                    <a:pt x="2" y="22"/>
                  </a:lnTo>
                  <a:lnTo>
                    <a:pt x="3" y="25"/>
                  </a:lnTo>
                  <a:lnTo>
                    <a:pt x="5" y="26"/>
                  </a:lnTo>
                  <a:lnTo>
                    <a:pt x="6" y="29"/>
                  </a:lnTo>
                  <a:lnTo>
                    <a:pt x="9" y="31"/>
                  </a:lnTo>
                  <a:lnTo>
                    <a:pt x="12" y="31"/>
                  </a:lnTo>
                  <a:lnTo>
                    <a:pt x="15" y="32"/>
                  </a:lnTo>
                  <a:lnTo>
                    <a:pt x="19" y="31"/>
                  </a:lnTo>
                  <a:lnTo>
                    <a:pt x="22" y="31"/>
                  </a:lnTo>
                  <a:lnTo>
                    <a:pt x="23" y="29"/>
                  </a:lnTo>
                  <a:lnTo>
                    <a:pt x="26" y="26"/>
                  </a:lnTo>
                  <a:lnTo>
                    <a:pt x="28" y="25"/>
                  </a:lnTo>
                  <a:lnTo>
                    <a:pt x="29" y="22"/>
                  </a:lnTo>
                  <a:lnTo>
                    <a:pt x="31" y="19"/>
                  </a:lnTo>
                  <a:lnTo>
                    <a:pt x="31" y="16"/>
                  </a:lnTo>
                  <a:lnTo>
                    <a:pt x="31" y="16"/>
                  </a:lnTo>
                  <a:lnTo>
                    <a:pt x="29" y="13"/>
                  </a:lnTo>
                  <a:lnTo>
                    <a:pt x="29" y="11"/>
                  </a:lnTo>
                  <a:lnTo>
                    <a:pt x="28" y="8"/>
                  </a:lnTo>
                  <a:lnTo>
                    <a:pt x="26" y="6"/>
                  </a:lnTo>
                  <a:lnTo>
                    <a:pt x="23" y="3"/>
                  </a:lnTo>
                  <a:lnTo>
                    <a:pt x="21" y="2"/>
                  </a:lnTo>
                  <a:lnTo>
                    <a:pt x="18" y="2"/>
                  </a:lnTo>
                  <a:lnTo>
                    <a:pt x="15" y="2"/>
                  </a:lnTo>
                  <a:lnTo>
                    <a:pt x="12" y="2"/>
                  </a:lnTo>
                  <a:lnTo>
                    <a:pt x="9" y="2"/>
                  </a:lnTo>
                  <a:lnTo>
                    <a:pt x="8" y="3"/>
                  </a:lnTo>
                  <a:lnTo>
                    <a:pt x="5" y="6"/>
                  </a:lnTo>
                  <a:lnTo>
                    <a:pt x="3" y="8"/>
                  </a:lnTo>
                  <a:lnTo>
                    <a:pt x="2" y="11"/>
                  </a:lnTo>
                  <a:lnTo>
                    <a:pt x="0" y="13"/>
                  </a:lnTo>
                  <a:lnTo>
                    <a:pt x="0" y="16"/>
                  </a:lnTo>
                  <a:lnTo>
                    <a:pt x="0" y="19"/>
                  </a:lnTo>
                  <a:lnTo>
                    <a:pt x="2" y="22"/>
                  </a:lnTo>
                  <a:lnTo>
                    <a:pt x="3" y="25"/>
                  </a:lnTo>
                  <a:lnTo>
                    <a:pt x="5" y="26"/>
                  </a:lnTo>
                  <a:lnTo>
                    <a:pt x="8" y="28"/>
                  </a:lnTo>
                  <a:lnTo>
                    <a:pt x="9" y="29"/>
                  </a:lnTo>
                  <a:lnTo>
                    <a:pt x="12" y="31"/>
                  </a:lnTo>
                  <a:lnTo>
                    <a:pt x="15" y="31"/>
                  </a:lnTo>
                  <a:lnTo>
                    <a:pt x="18" y="31"/>
                  </a:lnTo>
                  <a:lnTo>
                    <a:pt x="21" y="29"/>
                  </a:lnTo>
                  <a:lnTo>
                    <a:pt x="23" y="28"/>
                  </a:lnTo>
                  <a:lnTo>
                    <a:pt x="26" y="26"/>
                  </a:lnTo>
                  <a:lnTo>
                    <a:pt x="28" y="25"/>
                  </a:lnTo>
                  <a:lnTo>
                    <a:pt x="29" y="22"/>
                  </a:lnTo>
                  <a:lnTo>
                    <a:pt x="29" y="19"/>
                  </a:lnTo>
                  <a:lnTo>
                    <a:pt x="31" y="16"/>
                  </a:lnTo>
                  <a:lnTo>
                    <a:pt x="31"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8" name="Freeform 1054"/>
            <p:cNvSpPr>
              <a:spLocks/>
            </p:cNvSpPr>
            <p:nvPr/>
          </p:nvSpPr>
          <p:spPr bwMode="auto">
            <a:xfrm>
              <a:off x="3842" y="2556"/>
              <a:ext cx="31" cy="29"/>
            </a:xfrm>
            <a:custGeom>
              <a:avLst/>
              <a:gdLst>
                <a:gd name="T0" fmla="*/ 29 w 31"/>
                <a:gd name="T1" fmla="*/ 11 h 29"/>
                <a:gd name="T2" fmla="*/ 28 w 31"/>
                <a:gd name="T3" fmla="*/ 6 h 29"/>
                <a:gd name="T4" fmla="*/ 23 w 31"/>
                <a:gd name="T5" fmla="*/ 1 h 29"/>
                <a:gd name="T6" fmla="*/ 18 w 31"/>
                <a:gd name="T7" fmla="*/ 0 h 29"/>
                <a:gd name="T8" fmla="*/ 12 w 31"/>
                <a:gd name="T9" fmla="*/ 0 h 29"/>
                <a:gd name="T10" fmla="*/ 8 w 31"/>
                <a:gd name="T11" fmla="*/ 1 h 29"/>
                <a:gd name="T12" fmla="*/ 3 w 31"/>
                <a:gd name="T13" fmla="*/ 6 h 29"/>
                <a:gd name="T14" fmla="*/ 0 w 31"/>
                <a:gd name="T15" fmla="*/ 11 h 29"/>
                <a:gd name="T16" fmla="*/ 0 w 31"/>
                <a:gd name="T17" fmla="*/ 17 h 29"/>
                <a:gd name="T18" fmla="*/ 3 w 31"/>
                <a:gd name="T19" fmla="*/ 23 h 29"/>
                <a:gd name="T20" fmla="*/ 8 w 31"/>
                <a:gd name="T21" fmla="*/ 26 h 29"/>
                <a:gd name="T22" fmla="*/ 12 w 31"/>
                <a:gd name="T23" fmla="*/ 29 h 29"/>
                <a:gd name="T24" fmla="*/ 18 w 31"/>
                <a:gd name="T25" fmla="*/ 29 h 29"/>
                <a:gd name="T26" fmla="*/ 23 w 31"/>
                <a:gd name="T27" fmla="*/ 26 h 29"/>
                <a:gd name="T28" fmla="*/ 28 w 31"/>
                <a:gd name="T29" fmla="*/ 23 h 29"/>
                <a:gd name="T30" fmla="*/ 29 w 31"/>
                <a:gd name="T31" fmla="*/ 17 h 29"/>
                <a:gd name="T32" fmla="*/ 29 w 31"/>
                <a:gd name="T33" fmla="*/ 14 h 29"/>
                <a:gd name="T34" fmla="*/ 29 w 31"/>
                <a:gd name="T35" fmla="*/ 9 h 29"/>
                <a:gd name="T36" fmla="*/ 25 w 31"/>
                <a:gd name="T37" fmla="*/ 4 h 29"/>
                <a:gd name="T38" fmla="*/ 21 w 31"/>
                <a:gd name="T39" fmla="*/ 1 h 29"/>
                <a:gd name="T40" fmla="*/ 15 w 31"/>
                <a:gd name="T41" fmla="*/ 0 h 29"/>
                <a:gd name="T42" fmla="*/ 9 w 31"/>
                <a:gd name="T43" fmla="*/ 1 h 29"/>
                <a:gd name="T44" fmla="*/ 5 w 31"/>
                <a:gd name="T45" fmla="*/ 4 h 29"/>
                <a:gd name="T46" fmla="*/ 2 w 31"/>
                <a:gd name="T47" fmla="*/ 9 h 29"/>
                <a:gd name="T48" fmla="*/ 0 w 31"/>
                <a:gd name="T49" fmla="*/ 14 h 29"/>
                <a:gd name="T50" fmla="*/ 2 w 31"/>
                <a:gd name="T51" fmla="*/ 20 h 29"/>
                <a:gd name="T52" fmla="*/ 5 w 31"/>
                <a:gd name="T53" fmla="*/ 24 h 29"/>
                <a:gd name="T54" fmla="*/ 9 w 31"/>
                <a:gd name="T55" fmla="*/ 27 h 29"/>
                <a:gd name="T56" fmla="*/ 15 w 31"/>
                <a:gd name="T57" fmla="*/ 29 h 29"/>
                <a:gd name="T58" fmla="*/ 21 w 31"/>
                <a:gd name="T59" fmla="*/ 27 h 29"/>
                <a:gd name="T60" fmla="*/ 25 w 31"/>
                <a:gd name="T61" fmla="*/ 24 h 29"/>
                <a:gd name="T62" fmla="*/ 29 w 31"/>
                <a:gd name="T63" fmla="*/ 20 h 29"/>
                <a:gd name="T64" fmla="*/ 29 w 31"/>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9">
                  <a:moveTo>
                    <a:pt x="31" y="14"/>
                  </a:moveTo>
                  <a:lnTo>
                    <a:pt x="29" y="11"/>
                  </a:lnTo>
                  <a:lnTo>
                    <a:pt x="29" y="9"/>
                  </a:lnTo>
                  <a:lnTo>
                    <a:pt x="28" y="6"/>
                  </a:lnTo>
                  <a:lnTo>
                    <a:pt x="26" y="4"/>
                  </a:lnTo>
                  <a:lnTo>
                    <a:pt x="23" y="1"/>
                  </a:lnTo>
                  <a:lnTo>
                    <a:pt x="21" y="0"/>
                  </a:lnTo>
                  <a:lnTo>
                    <a:pt x="18" y="0"/>
                  </a:lnTo>
                  <a:lnTo>
                    <a:pt x="15" y="0"/>
                  </a:lnTo>
                  <a:lnTo>
                    <a:pt x="12" y="0"/>
                  </a:lnTo>
                  <a:lnTo>
                    <a:pt x="9" y="0"/>
                  </a:lnTo>
                  <a:lnTo>
                    <a:pt x="8" y="1"/>
                  </a:lnTo>
                  <a:lnTo>
                    <a:pt x="5" y="4"/>
                  </a:lnTo>
                  <a:lnTo>
                    <a:pt x="3" y="6"/>
                  </a:lnTo>
                  <a:lnTo>
                    <a:pt x="2" y="9"/>
                  </a:lnTo>
                  <a:lnTo>
                    <a:pt x="0" y="11"/>
                  </a:lnTo>
                  <a:lnTo>
                    <a:pt x="0" y="14"/>
                  </a:lnTo>
                  <a:lnTo>
                    <a:pt x="0" y="17"/>
                  </a:lnTo>
                  <a:lnTo>
                    <a:pt x="2" y="20"/>
                  </a:lnTo>
                  <a:lnTo>
                    <a:pt x="3" y="23"/>
                  </a:lnTo>
                  <a:lnTo>
                    <a:pt x="5" y="24"/>
                  </a:lnTo>
                  <a:lnTo>
                    <a:pt x="8" y="26"/>
                  </a:lnTo>
                  <a:lnTo>
                    <a:pt x="9" y="27"/>
                  </a:lnTo>
                  <a:lnTo>
                    <a:pt x="12" y="29"/>
                  </a:lnTo>
                  <a:lnTo>
                    <a:pt x="15" y="29"/>
                  </a:lnTo>
                  <a:lnTo>
                    <a:pt x="18" y="29"/>
                  </a:lnTo>
                  <a:lnTo>
                    <a:pt x="21" y="27"/>
                  </a:lnTo>
                  <a:lnTo>
                    <a:pt x="23" y="26"/>
                  </a:lnTo>
                  <a:lnTo>
                    <a:pt x="26" y="24"/>
                  </a:lnTo>
                  <a:lnTo>
                    <a:pt x="28" y="23"/>
                  </a:lnTo>
                  <a:lnTo>
                    <a:pt x="29" y="20"/>
                  </a:lnTo>
                  <a:lnTo>
                    <a:pt x="29" y="17"/>
                  </a:lnTo>
                  <a:lnTo>
                    <a:pt x="31" y="14"/>
                  </a:lnTo>
                  <a:lnTo>
                    <a:pt x="29" y="14"/>
                  </a:lnTo>
                  <a:lnTo>
                    <a:pt x="29" y="11"/>
                  </a:lnTo>
                  <a:lnTo>
                    <a:pt x="29" y="9"/>
                  </a:lnTo>
                  <a:lnTo>
                    <a:pt x="28" y="6"/>
                  </a:lnTo>
                  <a:lnTo>
                    <a:pt x="25" y="4"/>
                  </a:lnTo>
                  <a:lnTo>
                    <a:pt x="23" y="3"/>
                  </a:lnTo>
                  <a:lnTo>
                    <a:pt x="21" y="1"/>
                  </a:lnTo>
                  <a:lnTo>
                    <a:pt x="18" y="0"/>
                  </a:lnTo>
                  <a:lnTo>
                    <a:pt x="15" y="0"/>
                  </a:lnTo>
                  <a:lnTo>
                    <a:pt x="12" y="0"/>
                  </a:lnTo>
                  <a:lnTo>
                    <a:pt x="9" y="1"/>
                  </a:lnTo>
                  <a:lnTo>
                    <a:pt x="8" y="3"/>
                  </a:lnTo>
                  <a:lnTo>
                    <a:pt x="5" y="4"/>
                  </a:lnTo>
                  <a:lnTo>
                    <a:pt x="3" y="6"/>
                  </a:lnTo>
                  <a:lnTo>
                    <a:pt x="2" y="9"/>
                  </a:lnTo>
                  <a:lnTo>
                    <a:pt x="2" y="11"/>
                  </a:lnTo>
                  <a:lnTo>
                    <a:pt x="0" y="14"/>
                  </a:lnTo>
                  <a:lnTo>
                    <a:pt x="2" y="17"/>
                  </a:lnTo>
                  <a:lnTo>
                    <a:pt x="2" y="20"/>
                  </a:lnTo>
                  <a:lnTo>
                    <a:pt x="3" y="23"/>
                  </a:lnTo>
                  <a:lnTo>
                    <a:pt x="5" y="24"/>
                  </a:lnTo>
                  <a:lnTo>
                    <a:pt x="8" y="26"/>
                  </a:lnTo>
                  <a:lnTo>
                    <a:pt x="9" y="27"/>
                  </a:lnTo>
                  <a:lnTo>
                    <a:pt x="12" y="29"/>
                  </a:lnTo>
                  <a:lnTo>
                    <a:pt x="15" y="29"/>
                  </a:lnTo>
                  <a:lnTo>
                    <a:pt x="18" y="29"/>
                  </a:lnTo>
                  <a:lnTo>
                    <a:pt x="21" y="27"/>
                  </a:lnTo>
                  <a:lnTo>
                    <a:pt x="23" y="26"/>
                  </a:lnTo>
                  <a:lnTo>
                    <a:pt x="25" y="24"/>
                  </a:lnTo>
                  <a:lnTo>
                    <a:pt x="28" y="23"/>
                  </a:lnTo>
                  <a:lnTo>
                    <a:pt x="29" y="20"/>
                  </a:lnTo>
                  <a:lnTo>
                    <a:pt x="29" y="17"/>
                  </a:lnTo>
                  <a:lnTo>
                    <a:pt x="29" y="14"/>
                  </a:lnTo>
                  <a:lnTo>
                    <a:pt x="31"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39" name="Freeform 1055"/>
            <p:cNvSpPr>
              <a:spLocks/>
            </p:cNvSpPr>
            <p:nvPr/>
          </p:nvSpPr>
          <p:spPr bwMode="auto">
            <a:xfrm>
              <a:off x="3842" y="2556"/>
              <a:ext cx="29" cy="29"/>
            </a:xfrm>
            <a:custGeom>
              <a:avLst/>
              <a:gdLst>
                <a:gd name="T0" fmla="*/ 29 w 29"/>
                <a:gd name="T1" fmla="*/ 11 h 29"/>
                <a:gd name="T2" fmla="*/ 28 w 29"/>
                <a:gd name="T3" fmla="*/ 6 h 29"/>
                <a:gd name="T4" fmla="*/ 23 w 29"/>
                <a:gd name="T5" fmla="*/ 3 h 29"/>
                <a:gd name="T6" fmla="*/ 18 w 29"/>
                <a:gd name="T7" fmla="*/ 0 h 29"/>
                <a:gd name="T8" fmla="*/ 12 w 29"/>
                <a:gd name="T9" fmla="*/ 0 h 29"/>
                <a:gd name="T10" fmla="*/ 8 w 29"/>
                <a:gd name="T11" fmla="*/ 3 h 29"/>
                <a:gd name="T12" fmla="*/ 3 w 29"/>
                <a:gd name="T13" fmla="*/ 6 h 29"/>
                <a:gd name="T14" fmla="*/ 2 w 29"/>
                <a:gd name="T15" fmla="*/ 11 h 29"/>
                <a:gd name="T16" fmla="*/ 2 w 29"/>
                <a:gd name="T17" fmla="*/ 17 h 29"/>
                <a:gd name="T18" fmla="*/ 3 w 29"/>
                <a:gd name="T19" fmla="*/ 23 h 29"/>
                <a:gd name="T20" fmla="*/ 8 w 29"/>
                <a:gd name="T21" fmla="*/ 26 h 29"/>
                <a:gd name="T22" fmla="*/ 12 w 29"/>
                <a:gd name="T23" fmla="*/ 29 h 29"/>
                <a:gd name="T24" fmla="*/ 18 w 29"/>
                <a:gd name="T25" fmla="*/ 29 h 29"/>
                <a:gd name="T26" fmla="*/ 23 w 29"/>
                <a:gd name="T27" fmla="*/ 26 h 29"/>
                <a:gd name="T28" fmla="*/ 28 w 29"/>
                <a:gd name="T29" fmla="*/ 23 h 29"/>
                <a:gd name="T30" fmla="*/ 29 w 29"/>
                <a:gd name="T31" fmla="*/ 17 h 29"/>
                <a:gd name="T32" fmla="*/ 29 w 29"/>
                <a:gd name="T33" fmla="*/ 14 h 29"/>
                <a:gd name="T34" fmla="*/ 28 w 29"/>
                <a:gd name="T35" fmla="*/ 9 h 29"/>
                <a:gd name="T36" fmla="*/ 25 w 29"/>
                <a:gd name="T37" fmla="*/ 4 h 29"/>
                <a:gd name="T38" fmla="*/ 21 w 29"/>
                <a:gd name="T39" fmla="*/ 1 h 29"/>
                <a:gd name="T40" fmla="*/ 15 w 29"/>
                <a:gd name="T41" fmla="*/ 0 h 29"/>
                <a:gd name="T42" fmla="*/ 10 w 29"/>
                <a:gd name="T43" fmla="*/ 1 h 29"/>
                <a:gd name="T44" fmla="*/ 6 w 29"/>
                <a:gd name="T45" fmla="*/ 4 h 29"/>
                <a:gd name="T46" fmla="*/ 3 w 29"/>
                <a:gd name="T47" fmla="*/ 9 h 29"/>
                <a:gd name="T48" fmla="*/ 2 w 29"/>
                <a:gd name="T49" fmla="*/ 14 h 29"/>
                <a:gd name="T50" fmla="*/ 3 w 29"/>
                <a:gd name="T51" fmla="*/ 20 h 29"/>
                <a:gd name="T52" fmla="*/ 6 w 29"/>
                <a:gd name="T53" fmla="*/ 24 h 29"/>
                <a:gd name="T54" fmla="*/ 10 w 29"/>
                <a:gd name="T55" fmla="*/ 27 h 29"/>
                <a:gd name="T56" fmla="*/ 15 w 29"/>
                <a:gd name="T57" fmla="*/ 29 h 29"/>
                <a:gd name="T58" fmla="*/ 21 w 29"/>
                <a:gd name="T59" fmla="*/ 27 h 29"/>
                <a:gd name="T60" fmla="*/ 25 w 29"/>
                <a:gd name="T61" fmla="*/ 24 h 29"/>
                <a:gd name="T62" fmla="*/ 28 w 29"/>
                <a:gd name="T63" fmla="*/ 20 h 29"/>
                <a:gd name="T64" fmla="*/ 29 w 29"/>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9">
                  <a:moveTo>
                    <a:pt x="29" y="14"/>
                  </a:moveTo>
                  <a:lnTo>
                    <a:pt x="29" y="11"/>
                  </a:lnTo>
                  <a:lnTo>
                    <a:pt x="29" y="9"/>
                  </a:lnTo>
                  <a:lnTo>
                    <a:pt x="28" y="6"/>
                  </a:lnTo>
                  <a:lnTo>
                    <a:pt x="25" y="4"/>
                  </a:lnTo>
                  <a:lnTo>
                    <a:pt x="23" y="3"/>
                  </a:lnTo>
                  <a:lnTo>
                    <a:pt x="21" y="1"/>
                  </a:lnTo>
                  <a:lnTo>
                    <a:pt x="18" y="0"/>
                  </a:lnTo>
                  <a:lnTo>
                    <a:pt x="15" y="0"/>
                  </a:lnTo>
                  <a:lnTo>
                    <a:pt x="12" y="0"/>
                  </a:lnTo>
                  <a:lnTo>
                    <a:pt x="9" y="1"/>
                  </a:lnTo>
                  <a:lnTo>
                    <a:pt x="8" y="3"/>
                  </a:lnTo>
                  <a:lnTo>
                    <a:pt x="5" y="4"/>
                  </a:lnTo>
                  <a:lnTo>
                    <a:pt x="3" y="6"/>
                  </a:lnTo>
                  <a:lnTo>
                    <a:pt x="2" y="9"/>
                  </a:lnTo>
                  <a:lnTo>
                    <a:pt x="2" y="11"/>
                  </a:lnTo>
                  <a:lnTo>
                    <a:pt x="0" y="14"/>
                  </a:lnTo>
                  <a:lnTo>
                    <a:pt x="2" y="17"/>
                  </a:lnTo>
                  <a:lnTo>
                    <a:pt x="2" y="20"/>
                  </a:lnTo>
                  <a:lnTo>
                    <a:pt x="3" y="23"/>
                  </a:lnTo>
                  <a:lnTo>
                    <a:pt x="5" y="24"/>
                  </a:lnTo>
                  <a:lnTo>
                    <a:pt x="8" y="26"/>
                  </a:lnTo>
                  <a:lnTo>
                    <a:pt x="9" y="27"/>
                  </a:lnTo>
                  <a:lnTo>
                    <a:pt x="12" y="29"/>
                  </a:lnTo>
                  <a:lnTo>
                    <a:pt x="15" y="29"/>
                  </a:lnTo>
                  <a:lnTo>
                    <a:pt x="18" y="29"/>
                  </a:lnTo>
                  <a:lnTo>
                    <a:pt x="21" y="27"/>
                  </a:lnTo>
                  <a:lnTo>
                    <a:pt x="23" y="26"/>
                  </a:lnTo>
                  <a:lnTo>
                    <a:pt x="25" y="24"/>
                  </a:lnTo>
                  <a:lnTo>
                    <a:pt x="28" y="23"/>
                  </a:lnTo>
                  <a:lnTo>
                    <a:pt x="29" y="20"/>
                  </a:lnTo>
                  <a:lnTo>
                    <a:pt x="29" y="17"/>
                  </a:lnTo>
                  <a:lnTo>
                    <a:pt x="29" y="14"/>
                  </a:lnTo>
                  <a:lnTo>
                    <a:pt x="29" y="14"/>
                  </a:lnTo>
                  <a:lnTo>
                    <a:pt x="29" y="11"/>
                  </a:lnTo>
                  <a:lnTo>
                    <a:pt x="28" y="9"/>
                  </a:lnTo>
                  <a:lnTo>
                    <a:pt x="26" y="7"/>
                  </a:lnTo>
                  <a:lnTo>
                    <a:pt x="25" y="4"/>
                  </a:lnTo>
                  <a:lnTo>
                    <a:pt x="23" y="3"/>
                  </a:lnTo>
                  <a:lnTo>
                    <a:pt x="21" y="1"/>
                  </a:lnTo>
                  <a:lnTo>
                    <a:pt x="18" y="1"/>
                  </a:lnTo>
                  <a:lnTo>
                    <a:pt x="15" y="0"/>
                  </a:lnTo>
                  <a:lnTo>
                    <a:pt x="12" y="1"/>
                  </a:lnTo>
                  <a:lnTo>
                    <a:pt x="10" y="1"/>
                  </a:lnTo>
                  <a:lnTo>
                    <a:pt x="8" y="3"/>
                  </a:lnTo>
                  <a:lnTo>
                    <a:pt x="6" y="4"/>
                  </a:lnTo>
                  <a:lnTo>
                    <a:pt x="3" y="7"/>
                  </a:lnTo>
                  <a:lnTo>
                    <a:pt x="3" y="9"/>
                  </a:lnTo>
                  <a:lnTo>
                    <a:pt x="2" y="11"/>
                  </a:lnTo>
                  <a:lnTo>
                    <a:pt x="2" y="14"/>
                  </a:lnTo>
                  <a:lnTo>
                    <a:pt x="2" y="17"/>
                  </a:lnTo>
                  <a:lnTo>
                    <a:pt x="3" y="20"/>
                  </a:lnTo>
                  <a:lnTo>
                    <a:pt x="3" y="22"/>
                  </a:lnTo>
                  <a:lnTo>
                    <a:pt x="6" y="24"/>
                  </a:lnTo>
                  <a:lnTo>
                    <a:pt x="8" y="26"/>
                  </a:lnTo>
                  <a:lnTo>
                    <a:pt x="10" y="27"/>
                  </a:lnTo>
                  <a:lnTo>
                    <a:pt x="12" y="27"/>
                  </a:lnTo>
                  <a:lnTo>
                    <a:pt x="15" y="29"/>
                  </a:lnTo>
                  <a:lnTo>
                    <a:pt x="18" y="27"/>
                  </a:lnTo>
                  <a:lnTo>
                    <a:pt x="21" y="27"/>
                  </a:lnTo>
                  <a:lnTo>
                    <a:pt x="23" y="26"/>
                  </a:lnTo>
                  <a:lnTo>
                    <a:pt x="25" y="24"/>
                  </a:lnTo>
                  <a:lnTo>
                    <a:pt x="26" y="22"/>
                  </a:lnTo>
                  <a:lnTo>
                    <a:pt x="28" y="20"/>
                  </a:lnTo>
                  <a:lnTo>
                    <a:pt x="29" y="17"/>
                  </a:lnTo>
                  <a:lnTo>
                    <a:pt x="29" y="14"/>
                  </a:lnTo>
                  <a:lnTo>
                    <a:pt x="29"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0" name="Freeform 1056"/>
            <p:cNvSpPr>
              <a:spLocks/>
            </p:cNvSpPr>
            <p:nvPr/>
          </p:nvSpPr>
          <p:spPr bwMode="auto">
            <a:xfrm>
              <a:off x="3844" y="2556"/>
              <a:ext cx="27" cy="29"/>
            </a:xfrm>
            <a:custGeom>
              <a:avLst/>
              <a:gdLst>
                <a:gd name="T0" fmla="*/ 27 w 27"/>
                <a:gd name="T1" fmla="*/ 11 h 29"/>
                <a:gd name="T2" fmla="*/ 24 w 27"/>
                <a:gd name="T3" fmla="*/ 7 h 29"/>
                <a:gd name="T4" fmla="*/ 21 w 27"/>
                <a:gd name="T5" fmla="*/ 3 h 29"/>
                <a:gd name="T6" fmla="*/ 16 w 27"/>
                <a:gd name="T7" fmla="*/ 1 h 29"/>
                <a:gd name="T8" fmla="*/ 10 w 27"/>
                <a:gd name="T9" fmla="*/ 1 h 29"/>
                <a:gd name="T10" fmla="*/ 6 w 27"/>
                <a:gd name="T11" fmla="*/ 3 h 29"/>
                <a:gd name="T12" fmla="*/ 1 w 27"/>
                <a:gd name="T13" fmla="*/ 7 h 29"/>
                <a:gd name="T14" fmla="*/ 0 w 27"/>
                <a:gd name="T15" fmla="*/ 11 h 29"/>
                <a:gd name="T16" fmla="*/ 0 w 27"/>
                <a:gd name="T17" fmla="*/ 17 h 29"/>
                <a:gd name="T18" fmla="*/ 1 w 27"/>
                <a:gd name="T19" fmla="*/ 22 h 29"/>
                <a:gd name="T20" fmla="*/ 6 w 27"/>
                <a:gd name="T21" fmla="*/ 26 h 29"/>
                <a:gd name="T22" fmla="*/ 10 w 27"/>
                <a:gd name="T23" fmla="*/ 27 h 29"/>
                <a:gd name="T24" fmla="*/ 16 w 27"/>
                <a:gd name="T25" fmla="*/ 27 h 29"/>
                <a:gd name="T26" fmla="*/ 21 w 27"/>
                <a:gd name="T27" fmla="*/ 26 h 29"/>
                <a:gd name="T28" fmla="*/ 24 w 27"/>
                <a:gd name="T29" fmla="*/ 22 h 29"/>
                <a:gd name="T30" fmla="*/ 27 w 27"/>
                <a:gd name="T31" fmla="*/ 17 h 29"/>
                <a:gd name="T32" fmla="*/ 27 w 27"/>
                <a:gd name="T33" fmla="*/ 14 h 29"/>
                <a:gd name="T34" fmla="*/ 26 w 27"/>
                <a:gd name="T35" fmla="*/ 9 h 29"/>
                <a:gd name="T36" fmla="*/ 23 w 27"/>
                <a:gd name="T37" fmla="*/ 4 h 29"/>
                <a:gd name="T38" fmla="*/ 19 w 27"/>
                <a:gd name="T39" fmla="*/ 1 h 29"/>
                <a:gd name="T40" fmla="*/ 13 w 27"/>
                <a:gd name="T41" fmla="*/ 1 h 29"/>
                <a:gd name="T42" fmla="*/ 8 w 27"/>
                <a:gd name="T43" fmla="*/ 1 h 29"/>
                <a:gd name="T44" fmla="*/ 4 w 27"/>
                <a:gd name="T45" fmla="*/ 4 h 29"/>
                <a:gd name="T46" fmla="*/ 1 w 27"/>
                <a:gd name="T47" fmla="*/ 9 h 29"/>
                <a:gd name="T48" fmla="*/ 0 w 27"/>
                <a:gd name="T49" fmla="*/ 14 h 29"/>
                <a:gd name="T50" fmla="*/ 1 w 27"/>
                <a:gd name="T51" fmla="*/ 20 h 29"/>
                <a:gd name="T52" fmla="*/ 4 w 27"/>
                <a:gd name="T53" fmla="*/ 23 h 29"/>
                <a:gd name="T54" fmla="*/ 8 w 27"/>
                <a:gd name="T55" fmla="*/ 26 h 29"/>
                <a:gd name="T56" fmla="*/ 13 w 27"/>
                <a:gd name="T57" fmla="*/ 27 h 29"/>
                <a:gd name="T58" fmla="*/ 19 w 27"/>
                <a:gd name="T59" fmla="*/ 26 h 29"/>
                <a:gd name="T60" fmla="*/ 23 w 27"/>
                <a:gd name="T61" fmla="*/ 23 h 29"/>
                <a:gd name="T62" fmla="*/ 26 w 27"/>
                <a:gd name="T63" fmla="*/ 20 h 29"/>
                <a:gd name="T64" fmla="*/ 27 w 27"/>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9">
                  <a:moveTo>
                    <a:pt x="27" y="14"/>
                  </a:moveTo>
                  <a:lnTo>
                    <a:pt x="27" y="11"/>
                  </a:lnTo>
                  <a:lnTo>
                    <a:pt x="26" y="9"/>
                  </a:lnTo>
                  <a:lnTo>
                    <a:pt x="24" y="7"/>
                  </a:lnTo>
                  <a:lnTo>
                    <a:pt x="23" y="4"/>
                  </a:lnTo>
                  <a:lnTo>
                    <a:pt x="21" y="3"/>
                  </a:lnTo>
                  <a:lnTo>
                    <a:pt x="19" y="1"/>
                  </a:lnTo>
                  <a:lnTo>
                    <a:pt x="16" y="1"/>
                  </a:lnTo>
                  <a:lnTo>
                    <a:pt x="13" y="0"/>
                  </a:lnTo>
                  <a:lnTo>
                    <a:pt x="10" y="1"/>
                  </a:lnTo>
                  <a:lnTo>
                    <a:pt x="8" y="1"/>
                  </a:lnTo>
                  <a:lnTo>
                    <a:pt x="6" y="3"/>
                  </a:lnTo>
                  <a:lnTo>
                    <a:pt x="4" y="4"/>
                  </a:lnTo>
                  <a:lnTo>
                    <a:pt x="1" y="7"/>
                  </a:lnTo>
                  <a:lnTo>
                    <a:pt x="1" y="9"/>
                  </a:lnTo>
                  <a:lnTo>
                    <a:pt x="0" y="11"/>
                  </a:lnTo>
                  <a:lnTo>
                    <a:pt x="0" y="14"/>
                  </a:lnTo>
                  <a:lnTo>
                    <a:pt x="0" y="17"/>
                  </a:lnTo>
                  <a:lnTo>
                    <a:pt x="1" y="20"/>
                  </a:lnTo>
                  <a:lnTo>
                    <a:pt x="1" y="22"/>
                  </a:lnTo>
                  <a:lnTo>
                    <a:pt x="4" y="24"/>
                  </a:lnTo>
                  <a:lnTo>
                    <a:pt x="6" y="26"/>
                  </a:lnTo>
                  <a:lnTo>
                    <a:pt x="8" y="27"/>
                  </a:lnTo>
                  <a:lnTo>
                    <a:pt x="10" y="27"/>
                  </a:lnTo>
                  <a:lnTo>
                    <a:pt x="13" y="29"/>
                  </a:lnTo>
                  <a:lnTo>
                    <a:pt x="16" y="27"/>
                  </a:lnTo>
                  <a:lnTo>
                    <a:pt x="19" y="27"/>
                  </a:lnTo>
                  <a:lnTo>
                    <a:pt x="21" y="26"/>
                  </a:lnTo>
                  <a:lnTo>
                    <a:pt x="23" y="24"/>
                  </a:lnTo>
                  <a:lnTo>
                    <a:pt x="24" y="22"/>
                  </a:lnTo>
                  <a:lnTo>
                    <a:pt x="26" y="20"/>
                  </a:lnTo>
                  <a:lnTo>
                    <a:pt x="27" y="17"/>
                  </a:lnTo>
                  <a:lnTo>
                    <a:pt x="27" y="14"/>
                  </a:lnTo>
                  <a:lnTo>
                    <a:pt x="27" y="14"/>
                  </a:lnTo>
                  <a:lnTo>
                    <a:pt x="26" y="11"/>
                  </a:lnTo>
                  <a:lnTo>
                    <a:pt x="26" y="9"/>
                  </a:lnTo>
                  <a:lnTo>
                    <a:pt x="24" y="7"/>
                  </a:lnTo>
                  <a:lnTo>
                    <a:pt x="23" y="4"/>
                  </a:lnTo>
                  <a:lnTo>
                    <a:pt x="21" y="3"/>
                  </a:lnTo>
                  <a:lnTo>
                    <a:pt x="19" y="1"/>
                  </a:lnTo>
                  <a:lnTo>
                    <a:pt x="16" y="1"/>
                  </a:lnTo>
                  <a:lnTo>
                    <a:pt x="13" y="1"/>
                  </a:lnTo>
                  <a:lnTo>
                    <a:pt x="11" y="1"/>
                  </a:lnTo>
                  <a:lnTo>
                    <a:pt x="8" y="1"/>
                  </a:lnTo>
                  <a:lnTo>
                    <a:pt x="6" y="3"/>
                  </a:lnTo>
                  <a:lnTo>
                    <a:pt x="4" y="4"/>
                  </a:lnTo>
                  <a:lnTo>
                    <a:pt x="3" y="7"/>
                  </a:lnTo>
                  <a:lnTo>
                    <a:pt x="1" y="9"/>
                  </a:lnTo>
                  <a:lnTo>
                    <a:pt x="0" y="11"/>
                  </a:lnTo>
                  <a:lnTo>
                    <a:pt x="0" y="14"/>
                  </a:lnTo>
                  <a:lnTo>
                    <a:pt x="0" y="17"/>
                  </a:lnTo>
                  <a:lnTo>
                    <a:pt x="1" y="20"/>
                  </a:lnTo>
                  <a:lnTo>
                    <a:pt x="3" y="22"/>
                  </a:lnTo>
                  <a:lnTo>
                    <a:pt x="4" y="23"/>
                  </a:lnTo>
                  <a:lnTo>
                    <a:pt x="6" y="26"/>
                  </a:lnTo>
                  <a:lnTo>
                    <a:pt x="8" y="26"/>
                  </a:lnTo>
                  <a:lnTo>
                    <a:pt x="11" y="27"/>
                  </a:lnTo>
                  <a:lnTo>
                    <a:pt x="13" y="27"/>
                  </a:lnTo>
                  <a:lnTo>
                    <a:pt x="16" y="27"/>
                  </a:lnTo>
                  <a:lnTo>
                    <a:pt x="19" y="26"/>
                  </a:lnTo>
                  <a:lnTo>
                    <a:pt x="21" y="26"/>
                  </a:lnTo>
                  <a:lnTo>
                    <a:pt x="23" y="23"/>
                  </a:lnTo>
                  <a:lnTo>
                    <a:pt x="24" y="22"/>
                  </a:lnTo>
                  <a:lnTo>
                    <a:pt x="26" y="20"/>
                  </a:lnTo>
                  <a:lnTo>
                    <a:pt x="26" y="17"/>
                  </a:lnTo>
                  <a:lnTo>
                    <a:pt x="27" y="14"/>
                  </a:lnTo>
                  <a:lnTo>
                    <a:pt x="27" y="14"/>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1" name="Freeform 1057"/>
            <p:cNvSpPr>
              <a:spLocks/>
            </p:cNvSpPr>
            <p:nvPr/>
          </p:nvSpPr>
          <p:spPr bwMode="auto">
            <a:xfrm>
              <a:off x="3844" y="2557"/>
              <a:ext cx="27" cy="26"/>
            </a:xfrm>
            <a:custGeom>
              <a:avLst/>
              <a:gdLst>
                <a:gd name="T0" fmla="*/ 26 w 27"/>
                <a:gd name="T1" fmla="*/ 10 h 26"/>
                <a:gd name="T2" fmla="*/ 24 w 27"/>
                <a:gd name="T3" fmla="*/ 6 h 26"/>
                <a:gd name="T4" fmla="*/ 21 w 27"/>
                <a:gd name="T5" fmla="*/ 2 h 26"/>
                <a:gd name="T6" fmla="*/ 16 w 27"/>
                <a:gd name="T7" fmla="*/ 0 h 26"/>
                <a:gd name="T8" fmla="*/ 11 w 27"/>
                <a:gd name="T9" fmla="*/ 0 h 26"/>
                <a:gd name="T10" fmla="*/ 6 w 27"/>
                <a:gd name="T11" fmla="*/ 2 h 26"/>
                <a:gd name="T12" fmla="*/ 3 w 27"/>
                <a:gd name="T13" fmla="*/ 6 h 26"/>
                <a:gd name="T14" fmla="*/ 0 w 27"/>
                <a:gd name="T15" fmla="*/ 10 h 26"/>
                <a:gd name="T16" fmla="*/ 0 w 27"/>
                <a:gd name="T17" fmla="*/ 16 h 26"/>
                <a:gd name="T18" fmla="*/ 3 w 27"/>
                <a:gd name="T19" fmla="*/ 21 h 26"/>
                <a:gd name="T20" fmla="*/ 6 w 27"/>
                <a:gd name="T21" fmla="*/ 25 h 26"/>
                <a:gd name="T22" fmla="*/ 11 w 27"/>
                <a:gd name="T23" fmla="*/ 26 h 26"/>
                <a:gd name="T24" fmla="*/ 16 w 27"/>
                <a:gd name="T25" fmla="*/ 26 h 26"/>
                <a:gd name="T26" fmla="*/ 21 w 27"/>
                <a:gd name="T27" fmla="*/ 25 h 26"/>
                <a:gd name="T28" fmla="*/ 24 w 27"/>
                <a:gd name="T29" fmla="*/ 21 h 26"/>
                <a:gd name="T30" fmla="*/ 26 w 27"/>
                <a:gd name="T31" fmla="*/ 16 h 26"/>
                <a:gd name="T32" fmla="*/ 26 w 27"/>
                <a:gd name="T33" fmla="*/ 13 h 26"/>
                <a:gd name="T34" fmla="*/ 26 w 27"/>
                <a:gd name="T35" fmla="*/ 9 h 26"/>
                <a:gd name="T36" fmla="*/ 23 w 27"/>
                <a:gd name="T37" fmla="*/ 5 h 26"/>
                <a:gd name="T38" fmla="*/ 19 w 27"/>
                <a:gd name="T39" fmla="*/ 2 h 26"/>
                <a:gd name="T40" fmla="*/ 13 w 27"/>
                <a:gd name="T41" fmla="*/ 0 h 26"/>
                <a:gd name="T42" fmla="*/ 8 w 27"/>
                <a:gd name="T43" fmla="*/ 2 h 26"/>
                <a:gd name="T44" fmla="*/ 4 w 27"/>
                <a:gd name="T45" fmla="*/ 5 h 26"/>
                <a:gd name="T46" fmla="*/ 1 w 27"/>
                <a:gd name="T47" fmla="*/ 9 h 26"/>
                <a:gd name="T48" fmla="*/ 0 w 27"/>
                <a:gd name="T49" fmla="*/ 13 h 26"/>
                <a:gd name="T50" fmla="*/ 1 w 27"/>
                <a:gd name="T51" fmla="*/ 18 h 26"/>
                <a:gd name="T52" fmla="*/ 4 w 27"/>
                <a:gd name="T53" fmla="*/ 22 h 26"/>
                <a:gd name="T54" fmla="*/ 8 w 27"/>
                <a:gd name="T55" fmla="*/ 25 h 26"/>
                <a:gd name="T56" fmla="*/ 13 w 27"/>
                <a:gd name="T57" fmla="*/ 26 h 26"/>
                <a:gd name="T58" fmla="*/ 19 w 27"/>
                <a:gd name="T59" fmla="*/ 25 h 26"/>
                <a:gd name="T60" fmla="*/ 23 w 27"/>
                <a:gd name="T61" fmla="*/ 22 h 26"/>
                <a:gd name="T62" fmla="*/ 26 w 27"/>
                <a:gd name="T63" fmla="*/ 18 h 26"/>
                <a:gd name="T64" fmla="*/ 26 w 27"/>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6">
                  <a:moveTo>
                    <a:pt x="27" y="13"/>
                  </a:moveTo>
                  <a:lnTo>
                    <a:pt x="26" y="10"/>
                  </a:lnTo>
                  <a:lnTo>
                    <a:pt x="26" y="8"/>
                  </a:lnTo>
                  <a:lnTo>
                    <a:pt x="24" y="6"/>
                  </a:lnTo>
                  <a:lnTo>
                    <a:pt x="23" y="3"/>
                  </a:lnTo>
                  <a:lnTo>
                    <a:pt x="21" y="2"/>
                  </a:lnTo>
                  <a:lnTo>
                    <a:pt x="19" y="0"/>
                  </a:lnTo>
                  <a:lnTo>
                    <a:pt x="16" y="0"/>
                  </a:lnTo>
                  <a:lnTo>
                    <a:pt x="13" y="0"/>
                  </a:lnTo>
                  <a:lnTo>
                    <a:pt x="11" y="0"/>
                  </a:lnTo>
                  <a:lnTo>
                    <a:pt x="8" y="0"/>
                  </a:lnTo>
                  <a:lnTo>
                    <a:pt x="6" y="2"/>
                  </a:lnTo>
                  <a:lnTo>
                    <a:pt x="4" y="3"/>
                  </a:lnTo>
                  <a:lnTo>
                    <a:pt x="3" y="6"/>
                  </a:lnTo>
                  <a:lnTo>
                    <a:pt x="1" y="8"/>
                  </a:lnTo>
                  <a:lnTo>
                    <a:pt x="0" y="10"/>
                  </a:lnTo>
                  <a:lnTo>
                    <a:pt x="0" y="13"/>
                  </a:lnTo>
                  <a:lnTo>
                    <a:pt x="0" y="16"/>
                  </a:lnTo>
                  <a:lnTo>
                    <a:pt x="1" y="19"/>
                  </a:lnTo>
                  <a:lnTo>
                    <a:pt x="3" y="21"/>
                  </a:lnTo>
                  <a:lnTo>
                    <a:pt x="4" y="22"/>
                  </a:lnTo>
                  <a:lnTo>
                    <a:pt x="6" y="25"/>
                  </a:lnTo>
                  <a:lnTo>
                    <a:pt x="8" y="25"/>
                  </a:lnTo>
                  <a:lnTo>
                    <a:pt x="11" y="26"/>
                  </a:lnTo>
                  <a:lnTo>
                    <a:pt x="13" y="26"/>
                  </a:lnTo>
                  <a:lnTo>
                    <a:pt x="16" y="26"/>
                  </a:lnTo>
                  <a:lnTo>
                    <a:pt x="19" y="25"/>
                  </a:lnTo>
                  <a:lnTo>
                    <a:pt x="21" y="25"/>
                  </a:lnTo>
                  <a:lnTo>
                    <a:pt x="23" y="22"/>
                  </a:lnTo>
                  <a:lnTo>
                    <a:pt x="24" y="21"/>
                  </a:lnTo>
                  <a:lnTo>
                    <a:pt x="26" y="19"/>
                  </a:lnTo>
                  <a:lnTo>
                    <a:pt x="26" y="16"/>
                  </a:lnTo>
                  <a:lnTo>
                    <a:pt x="27" y="13"/>
                  </a:lnTo>
                  <a:lnTo>
                    <a:pt x="26" y="13"/>
                  </a:lnTo>
                  <a:lnTo>
                    <a:pt x="26" y="10"/>
                  </a:lnTo>
                  <a:lnTo>
                    <a:pt x="26" y="9"/>
                  </a:lnTo>
                  <a:lnTo>
                    <a:pt x="24" y="6"/>
                  </a:lnTo>
                  <a:lnTo>
                    <a:pt x="23" y="5"/>
                  </a:lnTo>
                  <a:lnTo>
                    <a:pt x="20" y="3"/>
                  </a:lnTo>
                  <a:lnTo>
                    <a:pt x="19" y="2"/>
                  </a:lnTo>
                  <a:lnTo>
                    <a:pt x="16" y="0"/>
                  </a:lnTo>
                  <a:lnTo>
                    <a:pt x="13" y="0"/>
                  </a:lnTo>
                  <a:lnTo>
                    <a:pt x="11" y="0"/>
                  </a:lnTo>
                  <a:lnTo>
                    <a:pt x="8" y="2"/>
                  </a:lnTo>
                  <a:lnTo>
                    <a:pt x="6" y="3"/>
                  </a:lnTo>
                  <a:lnTo>
                    <a:pt x="4" y="5"/>
                  </a:lnTo>
                  <a:lnTo>
                    <a:pt x="3" y="6"/>
                  </a:lnTo>
                  <a:lnTo>
                    <a:pt x="1" y="9"/>
                  </a:lnTo>
                  <a:lnTo>
                    <a:pt x="1" y="10"/>
                  </a:lnTo>
                  <a:lnTo>
                    <a:pt x="0" y="13"/>
                  </a:lnTo>
                  <a:lnTo>
                    <a:pt x="1" y="16"/>
                  </a:lnTo>
                  <a:lnTo>
                    <a:pt x="1" y="18"/>
                  </a:lnTo>
                  <a:lnTo>
                    <a:pt x="3" y="21"/>
                  </a:lnTo>
                  <a:lnTo>
                    <a:pt x="4" y="22"/>
                  </a:lnTo>
                  <a:lnTo>
                    <a:pt x="6" y="23"/>
                  </a:lnTo>
                  <a:lnTo>
                    <a:pt x="8" y="25"/>
                  </a:lnTo>
                  <a:lnTo>
                    <a:pt x="11" y="26"/>
                  </a:lnTo>
                  <a:lnTo>
                    <a:pt x="13" y="26"/>
                  </a:lnTo>
                  <a:lnTo>
                    <a:pt x="16" y="26"/>
                  </a:lnTo>
                  <a:lnTo>
                    <a:pt x="19" y="25"/>
                  </a:lnTo>
                  <a:lnTo>
                    <a:pt x="20" y="23"/>
                  </a:lnTo>
                  <a:lnTo>
                    <a:pt x="23" y="22"/>
                  </a:lnTo>
                  <a:lnTo>
                    <a:pt x="24" y="21"/>
                  </a:lnTo>
                  <a:lnTo>
                    <a:pt x="26" y="18"/>
                  </a:lnTo>
                  <a:lnTo>
                    <a:pt x="26" y="16"/>
                  </a:lnTo>
                  <a:lnTo>
                    <a:pt x="26" y="13"/>
                  </a:lnTo>
                  <a:lnTo>
                    <a:pt x="27"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2" name="Freeform 1058"/>
            <p:cNvSpPr>
              <a:spLocks/>
            </p:cNvSpPr>
            <p:nvPr/>
          </p:nvSpPr>
          <p:spPr bwMode="auto">
            <a:xfrm>
              <a:off x="3844" y="2557"/>
              <a:ext cx="26" cy="26"/>
            </a:xfrm>
            <a:custGeom>
              <a:avLst/>
              <a:gdLst>
                <a:gd name="T0" fmla="*/ 26 w 26"/>
                <a:gd name="T1" fmla="*/ 10 h 26"/>
                <a:gd name="T2" fmla="*/ 24 w 26"/>
                <a:gd name="T3" fmla="*/ 6 h 26"/>
                <a:gd name="T4" fmla="*/ 20 w 26"/>
                <a:gd name="T5" fmla="*/ 3 h 26"/>
                <a:gd name="T6" fmla="*/ 16 w 26"/>
                <a:gd name="T7" fmla="*/ 0 h 26"/>
                <a:gd name="T8" fmla="*/ 11 w 26"/>
                <a:gd name="T9" fmla="*/ 0 h 26"/>
                <a:gd name="T10" fmla="*/ 6 w 26"/>
                <a:gd name="T11" fmla="*/ 3 h 26"/>
                <a:gd name="T12" fmla="*/ 3 w 26"/>
                <a:gd name="T13" fmla="*/ 6 h 26"/>
                <a:gd name="T14" fmla="*/ 1 w 26"/>
                <a:gd name="T15" fmla="*/ 10 h 26"/>
                <a:gd name="T16" fmla="*/ 1 w 26"/>
                <a:gd name="T17" fmla="*/ 16 h 26"/>
                <a:gd name="T18" fmla="*/ 3 w 26"/>
                <a:gd name="T19" fmla="*/ 21 h 26"/>
                <a:gd name="T20" fmla="*/ 6 w 26"/>
                <a:gd name="T21" fmla="*/ 23 h 26"/>
                <a:gd name="T22" fmla="*/ 11 w 26"/>
                <a:gd name="T23" fmla="*/ 26 h 26"/>
                <a:gd name="T24" fmla="*/ 16 w 26"/>
                <a:gd name="T25" fmla="*/ 26 h 26"/>
                <a:gd name="T26" fmla="*/ 20 w 26"/>
                <a:gd name="T27" fmla="*/ 23 h 26"/>
                <a:gd name="T28" fmla="*/ 24 w 26"/>
                <a:gd name="T29" fmla="*/ 21 h 26"/>
                <a:gd name="T30" fmla="*/ 26 w 26"/>
                <a:gd name="T31" fmla="*/ 16 h 26"/>
                <a:gd name="T32" fmla="*/ 26 w 26"/>
                <a:gd name="T33" fmla="*/ 13 h 26"/>
                <a:gd name="T34" fmla="*/ 24 w 26"/>
                <a:gd name="T35" fmla="*/ 9 h 26"/>
                <a:gd name="T36" fmla="*/ 21 w 26"/>
                <a:gd name="T37" fmla="*/ 5 h 26"/>
                <a:gd name="T38" fmla="*/ 19 w 26"/>
                <a:gd name="T39" fmla="*/ 2 h 26"/>
                <a:gd name="T40" fmla="*/ 13 w 26"/>
                <a:gd name="T41" fmla="*/ 0 h 26"/>
                <a:gd name="T42" fmla="*/ 8 w 26"/>
                <a:gd name="T43" fmla="*/ 2 h 26"/>
                <a:gd name="T44" fmla="*/ 4 w 26"/>
                <a:gd name="T45" fmla="*/ 5 h 26"/>
                <a:gd name="T46" fmla="*/ 3 w 26"/>
                <a:gd name="T47" fmla="*/ 9 h 26"/>
                <a:gd name="T48" fmla="*/ 1 w 26"/>
                <a:gd name="T49" fmla="*/ 13 h 26"/>
                <a:gd name="T50" fmla="*/ 3 w 26"/>
                <a:gd name="T51" fmla="*/ 18 h 26"/>
                <a:gd name="T52" fmla="*/ 4 w 26"/>
                <a:gd name="T53" fmla="*/ 22 h 26"/>
                <a:gd name="T54" fmla="*/ 8 w 26"/>
                <a:gd name="T55" fmla="*/ 25 h 26"/>
                <a:gd name="T56" fmla="*/ 13 w 26"/>
                <a:gd name="T57" fmla="*/ 25 h 26"/>
                <a:gd name="T58" fmla="*/ 19 w 26"/>
                <a:gd name="T59" fmla="*/ 25 h 26"/>
                <a:gd name="T60" fmla="*/ 21 w 26"/>
                <a:gd name="T61" fmla="*/ 22 h 26"/>
                <a:gd name="T62" fmla="*/ 24 w 26"/>
                <a:gd name="T63" fmla="*/ 18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6" y="9"/>
                  </a:lnTo>
                  <a:lnTo>
                    <a:pt x="24" y="6"/>
                  </a:lnTo>
                  <a:lnTo>
                    <a:pt x="23" y="5"/>
                  </a:lnTo>
                  <a:lnTo>
                    <a:pt x="20" y="3"/>
                  </a:lnTo>
                  <a:lnTo>
                    <a:pt x="19" y="2"/>
                  </a:lnTo>
                  <a:lnTo>
                    <a:pt x="16" y="0"/>
                  </a:lnTo>
                  <a:lnTo>
                    <a:pt x="13" y="0"/>
                  </a:lnTo>
                  <a:lnTo>
                    <a:pt x="11" y="0"/>
                  </a:lnTo>
                  <a:lnTo>
                    <a:pt x="8" y="2"/>
                  </a:lnTo>
                  <a:lnTo>
                    <a:pt x="6" y="3"/>
                  </a:lnTo>
                  <a:lnTo>
                    <a:pt x="4" y="5"/>
                  </a:lnTo>
                  <a:lnTo>
                    <a:pt x="3" y="6"/>
                  </a:lnTo>
                  <a:lnTo>
                    <a:pt x="1" y="9"/>
                  </a:lnTo>
                  <a:lnTo>
                    <a:pt x="1" y="10"/>
                  </a:lnTo>
                  <a:lnTo>
                    <a:pt x="0" y="13"/>
                  </a:lnTo>
                  <a:lnTo>
                    <a:pt x="1" y="16"/>
                  </a:lnTo>
                  <a:lnTo>
                    <a:pt x="1" y="18"/>
                  </a:lnTo>
                  <a:lnTo>
                    <a:pt x="3" y="21"/>
                  </a:lnTo>
                  <a:lnTo>
                    <a:pt x="4" y="22"/>
                  </a:lnTo>
                  <a:lnTo>
                    <a:pt x="6" y="23"/>
                  </a:lnTo>
                  <a:lnTo>
                    <a:pt x="8" y="25"/>
                  </a:lnTo>
                  <a:lnTo>
                    <a:pt x="11" y="26"/>
                  </a:lnTo>
                  <a:lnTo>
                    <a:pt x="13" y="26"/>
                  </a:lnTo>
                  <a:lnTo>
                    <a:pt x="16" y="26"/>
                  </a:lnTo>
                  <a:lnTo>
                    <a:pt x="19" y="25"/>
                  </a:lnTo>
                  <a:lnTo>
                    <a:pt x="20" y="23"/>
                  </a:lnTo>
                  <a:lnTo>
                    <a:pt x="23" y="22"/>
                  </a:lnTo>
                  <a:lnTo>
                    <a:pt x="24" y="21"/>
                  </a:lnTo>
                  <a:lnTo>
                    <a:pt x="26" y="18"/>
                  </a:lnTo>
                  <a:lnTo>
                    <a:pt x="26" y="16"/>
                  </a:lnTo>
                  <a:lnTo>
                    <a:pt x="26" y="13"/>
                  </a:lnTo>
                  <a:lnTo>
                    <a:pt x="26" y="13"/>
                  </a:lnTo>
                  <a:lnTo>
                    <a:pt x="26" y="10"/>
                  </a:lnTo>
                  <a:lnTo>
                    <a:pt x="24" y="9"/>
                  </a:lnTo>
                  <a:lnTo>
                    <a:pt x="23" y="6"/>
                  </a:lnTo>
                  <a:lnTo>
                    <a:pt x="21" y="5"/>
                  </a:lnTo>
                  <a:lnTo>
                    <a:pt x="20" y="3"/>
                  </a:lnTo>
                  <a:lnTo>
                    <a:pt x="19" y="2"/>
                  </a:lnTo>
                  <a:lnTo>
                    <a:pt x="16" y="2"/>
                  </a:lnTo>
                  <a:lnTo>
                    <a:pt x="13" y="0"/>
                  </a:lnTo>
                  <a:lnTo>
                    <a:pt x="11" y="2"/>
                  </a:lnTo>
                  <a:lnTo>
                    <a:pt x="8" y="2"/>
                  </a:lnTo>
                  <a:lnTo>
                    <a:pt x="7" y="3"/>
                  </a:lnTo>
                  <a:lnTo>
                    <a:pt x="4" y="5"/>
                  </a:lnTo>
                  <a:lnTo>
                    <a:pt x="3" y="6"/>
                  </a:lnTo>
                  <a:lnTo>
                    <a:pt x="3" y="9"/>
                  </a:lnTo>
                  <a:lnTo>
                    <a:pt x="1" y="10"/>
                  </a:lnTo>
                  <a:lnTo>
                    <a:pt x="1" y="13"/>
                  </a:lnTo>
                  <a:lnTo>
                    <a:pt x="1" y="16"/>
                  </a:lnTo>
                  <a:lnTo>
                    <a:pt x="3" y="18"/>
                  </a:lnTo>
                  <a:lnTo>
                    <a:pt x="3" y="21"/>
                  </a:lnTo>
                  <a:lnTo>
                    <a:pt x="4" y="22"/>
                  </a:lnTo>
                  <a:lnTo>
                    <a:pt x="7" y="23"/>
                  </a:lnTo>
                  <a:lnTo>
                    <a:pt x="8" y="25"/>
                  </a:lnTo>
                  <a:lnTo>
                    <a:pt x="11" y="25"/>
                  </a:lnTo>
                  <a:lnTo>
                    <a:pt x="13" y="25"/>
                  </a:lnTo>
                  <a:lnTo>
                    <a:pt x="16" y="25"/>
                  </a:lnTo>
                  <a:lnTo>
                    <a:pt x="19" y="25"/>
                  </a:lnTo>
                  <a:lnTo>
                    <a:pt x="20" y="23"/>
                  </a:lnTo>
                  <a:lnTo>
                    <a:pt x="21" y="22"/>
                  </a:lnTo>
                  <a:lnTo>
                    <a:pt x="23" y="21"/>
                  </a:lnTo>
                  <a:lnTo>
                    <a:pt x="24" y="18"/>
                  </a:lnTo>
                  <a:lnTo>
                    <a:pt x="26"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3" name="Freeform 1059"/>
            <p:cNvSpPr>
              <a:spLocks/>
            </p:cNvSpPr>
            <p:nvPr/>
          </p:nvSpPr>
          <p:spPr bwMode="auto">
            <a:xfrm>
              <a:off x="3845" y="2557"/>
              <a:ext cx="25" cy="25"/>
            </a:xfrm>
            <a:custGeom>
              <a:avLst/>
              <a:gdLst>
                <a:gd name="T0" fmla="*/ 25 w 25"/>
                <a:gd name="T1" fmla="*/ 10 h 25"/>
                <a:gd name="T2" fmla="*/ 22 w 25"/>
                <a:gd name="T3" fmla="*/ 6 h 25"/>
                <a:gd name="T4" fmla="*/ 19 w 25"/>
                <a:gd name="T5" fmla="*/ 3 h 25"/>
                <a:gd name="T6" fmla="*/ 15 w 25"/>
                <a:gd name="T7" fmla="*/ 2 h 25"/>
                <a:gd name="T8" fmla="*/ 10 w 25"/>
                <a:gd name="T9" fmla="*/ 2 h 25"/>
                <a:gd name="T10" fmla="*/ 6 w 25"/>
                <a:gd name="T11" fmla="*/ 3 h 25"/>
                <a:gd name="T12" fmla="*/ 2 w 25"/>
                <a:gd name="T13" fmla="*/ 6 h 25"/>
                <a:gd name="T14" fmla="*/ 0 w 25"/>
                <a:gd name="T15" fmla="*/ 10 h 25"/>
                <a:gd name="T16" fmla="*/ 0 w 25"/>
                <a:gd name="T17" fmla="*/ 16 h 25"/>
                <a:gd name="T18" fmla="*/ 2 w 25"/>
                <a:gd name="T19" fmla="*/ 21 h 25"/>
                <a:gd name="T20" fmla="*/ 6 w 25"/>
                <a:gd name="T21" fmla="*/ 23 h 25"/>
                <a:gd name="T22" fmla="*/ 10 w 25"/>
                <a:gd name="T23" fmla="*/ 25 h 25"/>
                <a:gd name="T24" fmla="*/ 15 w 25"/>
                <a:gd name="T25" fmla="*/ 25 h 25"/>
                <a:gd name="T26" fmla="*/ 19 w 25"/>
                <a:gd name="T27" fmla="*/ 23 h 25"/>
                <a:gd name="T28" fmla="*/ 22 w 25"/>
                <a:gd name="T29" fmla="*/ 21 h 25"/>
                <a:gd name="T30" fmla="*/ 25 w 25"/>
                <a:gd name="T31" fmla="*/ 16 h 25"/>
                <a:gd name="T32" fmla="*/ 25 w 25"/>
                <a:gd name="T33" fmla="*/ 13 h 25"/>
                <a:gd name="T34" fmla="*/ 23 w 25"/>
                <a:gd name="T35" fmla="*/ 9 h 25"/>
                <a:gd name="T36" fmla="*/ 20 w 25"/>
                <a:gd name="T37" fmla="*/ 5 h 25"/>
                <a:gd name="T38" fmla="*/ 18 w 25"/>
                <a:gd name="T39" fmla="*/ 2 h 25"/>
                <a:gd name="T40" fmla="*/ 12 w 25"/>
                <a:gd name="T41" fmla="*/ 2 h 25"/>
                <a:gd name="T42" fmla="*/ 7 w 25"/>
                <a:gd name="T43" fmla="*/ 2 h 25"/>
                <a:gd name="T44" fmla="*/ 5 w 25"/>
                <a:gd name="T45" fmla="*/ 5 h 25"/>
                <a:gd name="T46" fmla="*/ 2 w 25"/>
                <a:gd name="T47" fmla="*/ 9 h 25"/>
                <a:gd name="T48" fmla="*/ 0 w 25"/>
                <a:gd name="T49" fmla="*/ 13 h 25"/>
                <a:gd name="T50" fmla="*/ 2 w 25"/>
                <a:gd name="T51" fmla="*/ 18 h 25"/>
                <a:gd name="T52" fmla="*/ 5 w 25"/>
                <a:gd name="T53" fmla="*/ 22 h 25"/>
                <a:gd name="T54" fmla="*/ 7 w 25"/>
                <a:gd name="T55" fmla="*/ 23 h 25"/>
                <a:gd name="T56" fmla="*/ 12 w 25"/>
                <a:gd name="T57" fmla="*/ 25 h 25"/>
                <a:gd name="T58" fmla="*/ 18 w 25"/>
                <a:gd name="T59" fmla="*/ 23 h 25"/>
                <a:gd name="T60" fmla="*/ 20 w 25"/>
                <a:gd name="T61" fmla="*/ 22 h 25"/>
                <a:gd name="T62" fmla="*/ 23 w 25"/>
                <a:gd name="T63" fmla="*/ 18 h 25"/>
                <a:gd name="T64" fmla="*/ 25 w 25"/>
                <a:gd name="T6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25" y="13"/>
                  </a:moveTo>
                  <a:lnTo>
                    <a:pt x="25" y="10"/>
                  </a:lnTo>
                  <a:lnTo>
                    <a:pt x="23" y="9"/>
                  </a:lnTo>
                  <a:lnTo>
                    <a:pt x="22" y="6"/>
                  </a:lnTo>
                  <a:lnTo>
                    <a:pt x="20" y="5"/>
                  </a:lnTo>
                  <a:lnTo>
                    <a:pt x="19" y="3"/>
                  </a:lnTo>
                  <a:lnTo>
                    <a:pt x="18" y="2"/>
                  </a:lnTo>
                  <a:lnTo>
                    <a:pt x="15" y="2"/>
                  </a:lnTo>
                  <a:lnTo>
                    <a:pt x="12" y="0"/>
                  </a:lnTo>
                  <a:lnTo>
                    <a:pt x="10" y="2"/>
                  </a:lnTo>
                  <a:lnTo>
                    <a:pt x="7" y="2"/>
                  </a:lnTo>
                  <a:lnTo>
                    <a:pt x="6" y="3"/>
                  </a:lnTo>
                  <a:lnTo>
                    <a:pt x="3" y="5"/>
                  </a:lnTo>
                  <a:lnTo>
                    <a:pt x="2" y="6"/>
                  </a:lnTo>
                  <a:lnTo>
                    <a:pt x="2" y="9"/>
                  </a:lnTo>
                  <a:lnTo>
                    <a:pt x="0" y="10"/>
                  </a:lnTo>
                  <a:lnTo>
                    <a:pt x="0" y="13"/>
                  </a:lnTo>
                  <a:lnTo>
                    <a:pt x="0" y="16"/>
                  </a:lnTo>
                  <a:lnTo>
                    <a:pt x="2" y="18"/>
                  </a:lnTo>
                  <a:lnTo>
                    <a:pt x="2" y="21"/>
                  </a:lnTo>
                  <a:lnTo>
                    <a:pt x="3" y="22"/>
                  </a:lnTo>
                  <a:lnTo>
                    <a:pt x="6" y="23"/>
                  </a:lnTo>
                  <a:lnTo>
                    <a:pt x="7" y="25"/>
                  </a:lnTo>
                  <a:lnTo>
                    <a:pt x="10" y="25"/>
                  </a:lnTo>
                  <a:lnTo>
                    <a:pt x="12" y="25"/>
                  </a:lnTo>
                  <a:lnTo>
                    <a:pt x="15" y="25"/>
                  </a:lnTo>
                  <a:lnTo>
                    <a:pt x="18" y="25"/>
                  </a:lnTo>
                  <a:lnTo>
                    <a:pt x="19" y="23"/>
                  </a:lnTo>
                  <a:lnTo>
                    <a:pt x="20" y="22"/>
                  </a:lnTo>
                  <a:lnTo>
                    <a:pt x="22" y="21"/>
                  </a:lnTo>
                  <a:lnTo>
                    <a:pt x="23" y="18"/>
                  </a:lnTo>
                  <a:lnTo>
                    <a:pt x="25" y="16"/>
                  </a:lnTo>
                  <a:lnTo>
                    <a:pt x="25" y="13"/>
                  </a:lnTo>
                  <a:lnTo>
                    <a:pt x="25" y="13"/>
                  </a:lnTo>
                  <a:lnTo>
                    <a:pt x="23" y="10"/>
                  </a:lnTo>
                  <a:lnTo>
                    <a:pt x="23" y="9"/>
                  </a:lnTo>
                  <a:lnTo>
                    <a:pt x="22" y="6"/>
                  </a:lnTo>
                  <a:lnTo>
                    <a:pt x="20" y="5"/>
                  </a:lnTo>
                  <a:lnTo>
                    <a:pt x="19" y="3"/>
                  </a:lnTo>
                  <a:lnTo>
                    <a:pt x="18" y="2"/>
                  </a:lnTo>
                  <a:lnTo>
                    <a:pt x="15" y="2"/>
                  </a:lnTo>
                  <a:lnTo>
                    <a:pt x="12" y="2"/>
                  </a:lnTo>
                  <a:lnTo>
                    <a:pt x="10" y="2"/>
                  </a:lnTo>
                  <a:lnTo>
                    <a:pt x="7" y="2"/>
                  </a:lnTo>
                  <a:lnTo>
                    <a:pt x="6" y="3"/>
                  </a:lnTo>
                  <a:lnTo>
                    <a:pt x="5" y="5"/>
                  </a:lnTo>
                  <a:lnTo>
                    <a:pt x="3" y="6"/>
                  </a:lnTo>
                  <a:lnTo>
                    <a:pt x="2" y="9"/>
                  </a:lnTo>
                  <a:lnTo>
                    <a:pt x="0" y="10"/>
                  </a:lnTo>
                  <a:lnTo>
                    <a:pt x="0" y="13"/>
                  </a:lnTo>
                  <a:lnTo>
                    <a:pt x="0" y="16"/>
                  </a:lnTo>
                  <a:lnTo>
                    <a:pt x="2" y="18"/>
                  </a:lnTo>
                  <a:lnTo>
                    <a:pt x="3" y="21"/>
                  </a:lnTo>
                  <a:lnTo>
                    <a:pt x="5" y="22"/>
                  </a:lnTo>
                  <a:lnTo>
                    <a:pt x="6" y="23"/>
                  </a:lnTo>
                  <a:lnTo>
                    <a:pt x="7" y="23"/>
                  </a:lnTo>
                  <a:lnTo>
                    <a:pt x="10" y="25"/>
                  </a:lnTo>
                  <a:lnTo>
                    <a:pt x="12" y="25"/>
                  </a:lnTo>
                  <a:lnTo>
                    <a:pt x="15" y="25"/>
                  </a:lnTo>
                  <a:lnTo>
                    <a:pt x="18" y="23"/>
                  </a:lnTo>
                  <a:lnTo>
                    <a:pt x="19" y="23"/>
                  </a:lnTo>
                  <a:lnTo>
                    <a:pt x="20" y="22"/>
                  </a:lnTo>
                  <a:lnTo>
                    <a:pt x="22" y="21"/>
                  </a:lnTo>
                  <a:lnTo>
                    <a:pt x="23" y="18"/>
                  </a:lnTo>
                  <a:lnTo>
                    <a:pt x="23" y="16"/>
                  </a:lnTo>
                  <a:lnTo>
                    <a:pt x="25" y="13"/>
                  </a:lnTo>
                  <a:lnTo>
                    <a:pt x="25" y="13"/>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4" name="Freeform 1060"/>
            <p:cNvSpPr>
              <a:spLocks/>
            </p:cNvSpPr>
            <p:nvPr/>
          </p:nvSpPr>
          <p:spPr bwMode="auto">
            <a:xfrm>
              <a:off x="3845" y="2559"/>
              <a:ext cx="25" cy="23"/>
            </a:xfrm>
            <a:custGeom>
              <a:avLst/>
              <a:gdLst>
                <a:gd name="T0" fmla="*/ 23 w 25"/>
                <a:gd name="T1" fmla="*/ 8 h 23"/>
                <a:gd name="T2" fmla="*/ 22 w 25"/>
                <a:gd name="T3" fmla="*/ 4 h 23"/>
                <a:gd name="T4" fmla="*/ 19 w 25"/>
                <a:gd name="T5" fmla="*/ 1 h 23"/>
                <a:gd name="T6" fmla="*/ 15 w 25"/>
                <a:gd name="T7" fmla="*/ 0 h 23"/>
                <a:gd name="T8" fmla="*/ 10 w 25"/>
                <a:gd name="T9" fmla="*/ 0 h 23"/>
                <a:gd name="T10" fmla="*/ 6 w 25"/>
                <a:gd name="T11" fmla="*/ 1 h 23"/>
                <a:gd name="T12" fmla="*/ 3 w 25"/>
                <a:gd name="T13" fmla="*/ 4 h 23"/>
                <a:gd name="T14" fmla="*/ 0 w 25"/>
                <a:gd name="T15" fmla="*/ 8 h 23"/>
                <a:gd name="T16" fmla="*/ 0 w 25"/>
                <a:gd name="T17" fmla="*/ 14 h 23"/>
                <a:gd name="T18" fmla="*/ 3 w 25"/>
                <a:gd name="T19" fmla="*/ 19 h 23"/>
                <a:gd name="T20" fmla="*/ 6 w 25"/>
                <a:gd name="T21" fmla="*/ 21 h 23"/>
                <a:gd name="T22" fmla="*/ 10 w 25"/>
                <a:gd name="T23" fmla="*/ 23 h 23"/>
                <a:gd name="T24" fmla="*/ 15 w 25"/>
                <a:gd name="T25" fmla="*/ 23 h 23"/>
                <a:gd name="T26" fmla="*/ 19 w 25"/>
                <a:gd name="T27" fmla="*/ 21 h 23"/>
                <a:gd name="T28" fmla="*/ 22 w 25"/>
                <a:gd name="T29" fmla="*/ 19 h 23"/>
                <a:gd name="T30" fmla="*/ 23 w 25"/>
                <a:gd name="T31" fmla="*/ 14 h 23"/>
                <a:gd name="T32" fmla="*/ 23 w 25"/>
                <a:gd name="T33" fmla="*/ 11 h 23"/>
                <a:gd name="T34" fmla="*/ 23 w 25"/>
                <a:gd name="T35" fmla="*/ 7 h 23"/>
                <a:gd name="T36" fmla="*/ 20 w 25"/>
                <a:gd name="T37" fmla="*/ 3 h 23"/>
                <a:gd name="T38" fmla="*/ 16 w 25"/>
                <a:gd name="T39" fmla="*/ 1 h 23"/>
                <a:gd name="T40" fmla="*/ 12 w 25"/>
                <a:gd name="T41" fmla="*/ 0 h 23"/>
                <a:gd name="T42" fmla="*/ 7 w 25"/>
                <a:gd name="T43" fmla="*/ 1 h 23"/>
                <a:gd name="T44" fmla="*/ 5 w 25"/>
                <a:gd name="T45" fmla="*/ 3 h 23"/>
                <a:gd name="T46" fmla="*/ 2 w 25"/>
                <a:gd name="T47" fmla="*/ 7 h 23"/>
                <a:gd name="T48" fmla="*/ 2 w 25"/>
                <a:gd name="T49" fmla="*/ 11 h 23"/>
                <a:gd name="T50" fmla="*/ 2 w 25"/>
                <a:gd name="T51" fmla="*/ 16 h 23"/>
                <a:gd name="T52" fmla="*/ 5 w 25"/>
                <a:gd name="T53" fmla="*/ 19 h 23"/>
                <a:gd name="T54" fmla="*/ 7 w 25"/>
                <a:gd name="T55" fmla="*/ 21 h 23"/>
                <a:gd name="T56" fmla="*/ 12 w 25"/>
                <a:gd name="T57" fmla="*/ 23 h 23"/>
                <a:gd name="T58" fmla="*/ 16 w 25"/>
                <a:gd name="T59" fmla="*/ 21 h 23"/>
                <a:gd name="T60" fmla="*/ 20 w 25"/>
                <a:gd name="T61" fmla="*/ 19 h 23"/>
                <a:gd name="T62" fmla="*/ 23 w 25"/>
                <a:gd name="T63" fmla="*/ 16 h 23"/>
                <a:gd name="T64" fmla="*/ 23 w 25"/>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25" y="11"/>
                  </a:moveTo>
                  <a:lnTo>
                    <a:pt x="23" y="8"/>
                  </a:lnTo>
                  <a:lnTo>
                    <a:pt x="23" y="7"/>
                  </a:lnTo>
                  <a:lnTo>
                    <a:pt x="22" y="4"/>
                  </a:lnTo>
                  <a:lnTo>
                    <a:pt x="20" y="3"/>
                  </a:lnTo>
                  <a:lnTo>
                    <a:pt x="19" y="1"/>
                  </a:lnTo>
                  <a:lnTo>
                    <a:pt x="18" y="0"/>
                  </a:lnTo>
                  <a:lnTo>
                    <a:pt x="15" y="0"/>
                  </a:lnTo>
                  <a:lnTo>
                    <a:pt x="12" y="0"/>
                  </a:lnTo>
                  <a:lnTo>
                    <a:pt x="10" y="0"/>
                  </a:lnTo>
                  <a:lnTo>
                    <a:pt x="7" y="0"/>
                  </a:lnTo>
                  <a:lnTo>
                    <a:pt x="6" y="1"/>
                  </a:lnTo>
                  <a:lnTo>
                    <a:pt x="5" y="3"/>
                  </a:lnTo>
                  <a:lnTo>
                    <a:pt x="3" y="4"/>
                  </a:lnTo>
                  <a:lnTo>
                    <a:pt x="2" y="7"/>
                  </a:lnTo>
                  <a:lnTo>
                    <a:pt x="0" y="8"/>
                  </a:lnTo>
                  <a:lnTo>
                    <a:pt x="0" y="11"/>
                  </a:lnTo>
                  <a:lnTo>
                    <a:pt x="0" y="14"/>
                  </a:lnTo>
                  <a:lnTo>
                    <a:pt x="2" y="16"/>
                  </a:lnTo>
                  <a:lnTo>
                    <a:pt x="3" y="19"/>
                  </a:lnTo>
                  <a:lnTo>
                    <a:pt x="5" y="20"/>
                  </a:lnTo>
                  <a:lnTo>
                    <a:pt x="6" y="21"/>
                  </a:lnTo>
                  <a:lnTo>
                    <a:pt x="7" y="21"/>
                  </a:lnTo>
                  <a:lnTo>
                    <a:pt x="10" y="23"/>
                  </a:lnTo>
                  <a:lnTo>
                    <a:pt x="12" y="23"/>
                  </a:lnTo>
                  <a:lnTo>
                    <a:pt x="15" y="23"/>
                  </a:lnTo>
                  <a:lnTo>
                    <a:pt x="18" y="21"/>
                  </a:lnTo>
                  <a:lnTo>
                    <a:pt x="19" y="21"/>
                  </a:lnTo>
                  <a:lnTo>
                    <a:pt x="20" y="20"/>
                  </a:lnTo>
                  <a:lnTo>
                    <a:pt x="22" y="19"/>
                  </a:lnTo>
                  <a:lnTo>
                    <a:pt x="23" y="16"/>
                  </a:lnTo>
                  <a:lnTo>
                    <a:pt x="23" y="14"/>
                  </a:lnTo>
                  <a:lnTo>
                    <a:pt x="25" y="11"/>
                  </a:lnTo>
                  <a:lnTo>
                    <a:pt x="23" y="11"/>
                  </a:lnTo>
                  <a:lnTo>
                    <a:pt x="23" y="8"/>
                  </a:lnTo>
                  <a:lnTo>
                    <a:pt x="23" y="7"/>
                  </a:lnTo>
                  <a:lnTo>
                    <a:pt x="22" y="6"/>
                  </a:lnTo>
                  <a:lnTo>
                    <a:pt x="20" y="3"/>
                  </a:lnTo>
                  <a:lnTo>
                    <a:pt x="19" y="1"/>
                  </a:lnTo>
                  <a:lnTo>
                    <a:pt x="16" y="1"/>
                  </a:lnTo>
                  <a:lnTo>
                    <a:pt x="15" y="0"/>
                  </a:lnTo>
                  <a:lnTo>
                    <a:pt x="12" y="0"/>
                  </a:lnTo>
                  <a:lnTo>
                    <a:pt x="10" y="0"/>
                  </a:lnTo>
                  <a:lnTo>
                    <a:pt x="7" y="1"/>
                  </a:lnTo>
                  <a:lnTo>
                    <a:pt x="6" y="1"/>
                  </a:lnTo>
                  <a:lnTo>
                    <a:pt x="5" y="3"/>
                  </a:lnTo>
                  <a:lnTo>
                    <a:pt x="3" y="6"/>
                  </a:lnTo>
                  <a:lnTo>
                    <a:pt x="2" y="7"/>
                  </a:lnTo>
                  <a:lnTo>
                    <a:pt x="2" y="8"/>
                  </a:lnTo>
                  <a:lnTo>
                    <a:pt x="2" y="11"/>
                  </a:lnTo>
                  <a:lnTo>
                    <a:pt x="2" y="14"/>
                  </a:lnTo>
                  <a:lnTo>
                    <a:pt x="2" y="16"/>
                  </a:lnTo>
                  <a:lnTo>
                    <a:pt x="3" y="17"/>
                  </a:lnTo>
                  <a:lnTo>
                    <a:pt x="5" y="19"/>
                  </a:lnTo>
                  <a:lnTo>
                    <a:pt x="6" y="20"/>
                  </a:lnTo>
                  <a:lnTo>
                    <a:pt x="7" y="21"/>
                  </a:lnTo>
                  <a:lnTo>
                    <a:pt x="10" y="23"/>
                  </a:lnTo>
                  <a:lnTo>
                    <a:pt x="12" y="23"/>
                  </a:lnTo>
                  <a:lnTo>
                    <a:pt x="15" y="23"/>
                  </a:lnTo>
                  <a:lnTo>
                    <a:pt x="16" y="21"/>
                  </a:lnTo>
                  <a:lnTo>
                    <a:pt x="19" y="20"/>
                  </a:lnTo>
                  <a:lnTo>
                    <a:pt x="20" y="19"/>
                  </a:lnTo>
                  <a:lnTo>
                    <a:pt x="22" y="17"/>
                  </a:lnTo>
                  <a:lnTo>
                    <a:pt x="23" y="16"/>
                  </a:lnTo>
                  <a:lnTo>
                    <a:pt x="23" y="14"/>
                  </a:lnTo>
                  <a:lnTo>
                    <a:pt x="23" y="11"/>
                  </a:lnTo>
                  <a:lnTo>
                    <a:pt x="25" y="1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5" name="Freeform 1061"/>
            <p:cNvSpPr>
              <a:spLocks/>
            </p:cNvSpPr>
            <p:nvPr/>
          </p:nvSpPr>
          <p:spPr bwMode="auto">
            <a:xfrm>
              <a:off x="3847" y="2559"/>
              <a:ext cx="21" cy="23"/>
            </a:xfrm>
            <a:custGeom>
              <a:avLst/>
              <a:gdLst>
                <a:gd name="T0" fmla="*/ 21 w 21"/>
                <a:gd name="T1" fmla="*/ 8 h 23"/>
                <a:gd name="T2" fmla="*/ 20 w 21"/>
                <a:gd name="T3" fmla="*/ 6 h 23"/>
                <a:gd name="T4" fmla="*/ 17 w 21"/>
                <a:gd name="T5" fmla="*/ 1 h 23"/>
                <a:gd name="T6" fmla="*/ 13 w 21"/>
                <a:gd name="T7" fmla="*/ 0 h 23"/>
                <a:gd name="T8" fmla="*/ 8 w 21"/>
                <a:gd name="T9" fmla="*/ 0 h 23"/>
                <a:gd name="T10" fmla="*/ 4 w 21"/>
                <a:gd name="T11" fmla="*/ 1 h 23"/>
                <a:gd name="T12" fmla="*/ 1 w 21"/>
                <a:gd name="T13" fmla="*/ 6 h 23"/>
                <a:gd name="T14" fmla="*/ 0 w 21"/>
                <a:gd name="T15" fmla="*/ 8 h 23"/>
                <a:gd name="T16" fmla="*/ 0 w 21"/>
                <a:gd name="T17" fmla="*/ 14 h 23"/>
                <a:gd name="T18" fmla="*/ 1 w 21"/>
                <a:gd name="T19" fmla="*/ 17 h 23"/>
                <a:gd name="T20" fmla="*/ 4 w 21"/>
                <a:gd name="T21" fmla="*/ 20 h 23"/>
                <a:gd name="T22" fmla="*/ 8 w 21"/>
                <a:gd name="T23" fmla="*/ 23 h 23"/>
                <a:gd name="T24" fmla="*/ 13 w 21"/>
                <a:gd name="T25" fmla="*/ 23 h 23"/>
                <a:gd name="T26" fmla="*/ 17 w 21"/>
                <a:gd name="T27" fmla="*/ 20 h 23"/>
                <a:gd name="T28" fmla="*/ 20 w 21"/>
                <a:gd name="T29" fmla="*/ 17 h 23"/>
                <a:gd name="T30" fmla="*/ 21 w 21"/>
                <a:gd name="T31" fmla="*/ 14 h 23"/>
                <a:gd name="T32" fmla="*/ 21 w 21"/>
                <a:gd name="T33" fmla="*/ 11 h 23"/>
                <a:gd name="T34" fmla="*/ 20 w 21"/>
                <a:gd name="T35" fmla="*/ 7 h 23"/>
                <a:gd name="T36" fmla="*/ 18 w 21"/>
                <a:gd name="T37" fmla="*/ 4 h 23"/>
                <a:gd name="T38" fmla="*/ 14 w 21"/>
                <a:gd name="T39" fmla="*/ 1 h 23"/>
                <a:gd name="T40" fmla="*/ 10 w 21"/>
                <a:gd name="T41" fmla="*/ 1 h 23"/>
                <a:gd name="T42" fmla="*/ 5 w 21"/>
                <a:gd name="T43" fmla="*/ 1 h 23"/>
                <a:gd name="T44" fmla="*/ 3 w 21"/>
                <a:gd name="T45" fmla="*/ 4 h 23"/>
                <a:gd name="T46" fmla="*/ 0 w 21"/>
                <a:gd name="T47" fmla="*/ 7 h 23"/>
                <a:gd name="T48" fmla="*/ 0 w 21"/>
                <a:gd name="T49" fmla="*/ 11 h 23"/>
                <a:gd name="T50" fmla="*/ 0 w 21"/>
                <a:gd name="T51" fmla="*/ 16 h 23"/>
                <a:gd name="T52" fmla="*/ 3 w 21"/>
                <a:gd name="T53" fmla="*/ 19 h 23"/>
                <a:gd name="T54" fmla="*/ 5 w 21"/>
                <a:gd name="T55" fmla="*/ 21 h 23"/>
                <a:gd name="T56" fmla="*/ 10 w 21"/>
                <a:gd name="T57" fmla="*/ 21 h 23"/>
                <a:gd name="T58" fmla="*/ 14 w 21"/>
                <a:gd name="T59" fmla="*/ 21 h 23"/>
                <a:gd name="T60" fmla="*/ 18 w 21"/>
                <a:gd name="T61" fmla="*/ 19 h 23"/>
                <a:gd name="T62" fmla="*/ 20 w 21"/>
                <a:gd name="T63" fmla="*/ 16 h 23"/>
                <a:gd name="T64" fmla="*/ 21 w 21"/>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21" y="11"/>
                  </a:moveTo>
                  <a:lnTo>
                    <a:pt x="21" y="8"/>
                  </a:lnTo>
                  <a:lnTo>
                    <a:pt x="21" y="7"/>
                  </a:lnTo>
                  <a:lnTo>
                    <a:pt x="20" y="6"/>
                  </a:lnTo>
                  <a:lnTo>
                    <a:pt x="18" y="3"/>
                  </a:lnTo>
                  <a:lnTo>
                    <a:pt x="17" y="1"/>
                  </a:lnTo>
                  <a:lnTo>
                    <a:pt x="14" y="1"/>
                  </a:lnTo>
                  <a:lnTo>
                    <a:pt x="13" y="0"/>
                  </a:lnTo>
                  <a:lnTo>
                    <a:pt x="10" y="0"/>
                  </a:lnTo>
                  <a:lnTo>
                    <a:pt x="8" y="0"/>
                  </a:lnTo>
                  <a:lnTo>
                    <a:pt x="5" y="1"/>
                  </a:lnTo>
                  <a:lnTo>
                    <a:pt x="4" y="1"/>
                  </a:lnTo>
                  <a:lnTo>
                    <a:pt x="3" y="3"/>
                  </a:lnTo>
                  <a:lnTo>
                    <a:pt x="1" y="6"/>
                  </a:lnTo>
                  <a:lnTo>
                    <a:pt x="0" y="7"/>
                  </a:lnTo>
                  <a:lnTo>
                    <a:pt x="0" y="8"/>
                  </a:lnTo>
                  <a:lnTo>
                    <a:pt x="0" y="11"/>
                  </a:lnTo>
                  <a:lnTo>
                    <a:pt x="0" y="14"/>
                  </a:lnTo>
                  <a:lnTo>
                    <a:pt x="0" y="16"/>
                  </a:lnTo>
                  <a:lnTo>
                    <a:pt x="1" y="17"/>
                  </a:lnTo>
                  <a:lnTo>
                    <a:pt x="3" y="19"/>
                  </a:lnTo>
                  <a:lnTo>
                    <a:pt x="4" y="20"/>
                  </a:lnTo>
                  <a:lnTo>
                    <a:pt x="5" y="21"/>
                  </a:lnTo>
                  <a:lnTo>
                    <a:pt x="8" y="23"/>
                  </a:lnTo>
                  <a:lnTo>
                    <a:pt x="10" y="23"/>
                  </a:lnTo>
                  <a:lnTo>
                    <a:pt x="13" y="23"/>
                  </a:lnTo>
                  <a:lnTo>
                    <a:pt x="14" y="21"/>
                  </a:lnTo>
                  <a:lnTo>
                    <a:pt x="17" y="20"/>
                  </a:lnTo>
                  <a:lnTo>
                    <a:pt x="18" y="19"/>
                  </a:lnTo>
                  <a:lnTo>
                    <a:pt x="20" y="17"/>
                  </a:lnTo>
                  <a:lnTo>
                    <a:pt x="21" y="16"/>
                  </a:lnTo>
                  <a:lnTo>
                    <a:pt x="21" y="14"/>
                  </a:lnTo>
                  <a:lnTo>
                    <a:pt x="21" y="11"/>
                  </a:lnTo>
                  <a:lnTo>
                    <a:pt x="21" y="11"/>
                  </a:lnTo>
                  <a:lnTo>
                    <a:pt x="21" y="8"/>
                  </a:lnTo>
                  <a:lnTo>
                    <a:pt x="20" y="7"/>
                  </a:lnTo>
                  <a:lnTo>
                    <a:pt x="20" y="6"/>
                  </a:lnTo>
                  <a:lnTo>
                    <a:pt x="18" y="4"/>
                  </a:lnTo>
                  <a:lnTo>
                    <a:pt x="17" y="3"/>
                  </a:lnTo>
                  <a:lnTo>
                    <a:pt x="14" y="1"/>
                  </a:lnTo>
                  <a:lnTo>
                    <a:pt x="13" y="1"/>
                  </a:lnTo>
                  <a:lnTo>
                    <a:pt x="10" y="1"/>
                  </a:lnTo>
                  <a:lnTo>
                    <a:pt x="8" y="1"/>
                  </a:lnTo>
                  <a:lnTo>
                    <a:pt x="5" y="1"/>
                  </a:lnTo>
                  <a:lnTo>
                    <a:pt x="4" y="3"/>
                  </a:lnTo>
                  <a:lnTo>
                    <a:pt x="3" y="4"/>
                  </a:lnTo>
                  <a:lnTo>
                    <a:pt x="1" y="6"/>
                  </a:lnTo>
                  <a:lnTo>
                    <a:pt x="0" y="7"/>
                  </a:lnTo>
                  <a:lnTo>
                    <a:pt x="0" y="8"/>
                  </a:lnTo>
                  <a:lnTo>
                    <a:pt x="0" y="11"/>
                  </a:lnTo>
                  <a:lnTo>
                    <a:pt x="0" y="13"/>
                  </a:lnTo>
                  <a:lnTo>
                    <a:pt x="0" y="16"/>
                  </a:lnTo>
                  <a:lnTo>
                    <a:pt x="1" y="17"/>
                  </a:lnTo>
                  <a:lnTo>
                    <a:pt x="3" y="19"/>
                  </a:lnTo>
                  <a:lnTo>
                    <a:pt x="4" y="20"/>
                  </a:lnTo>
                  <a:lnTo>
                    <a:pt x="5" y="21"/>
                  </a:lnTo>
                  <a:lnTo>
                    <a:pt x="8" y="21"/>
                  </a:lnTo>
                  <a:lnTo>
                    <a:pt x="10" y="21"/>
                  </a:lnTo>
                  <a:lnTo>
                    <a:pt x="13" y="21"/>
                  </a:lnTo>
                  <a:lnTo>
                    <a:pt x="14" y="21"/>
                  </a:lnTo>
                  <a:lnTo>
                    <a:pt x="17" y="20"/>
                  </a:lnTo>
                  <a:lnTo>
                    <a:pt x="18" y="19"/>
                  </a:lnTo>
                  <a:lnTo>
                    <a:pt x="20" y="17"/>
                  </a:lnTo>
                  <a:lnTo>
                    <a:pt x="20" y="16"/>
                  </a:lnTo>
                  <a:lnTo>
                    <a:pt x="21" y="13"/>
                  </a:lnTo>
                  <a:lnTo>
                    <a:pt x="21" y="11"/>
                  </a:lnTo>
                  <a:lnTo>
                    <a:pt x="21"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6" name="Freeform 1062"/>
            <p:cNvSpPr>
              <a:spLocks/>
            </p:cNvSpPr>
            <p:nvPr/>
          </p:nvSpPr>
          <p:spPr bwMode="auto">
            <a:xfrm>
              <a:off x="3847" y="2560"/>
              <a:ext cx="21" cy="20"/>
            </a:xfrm>
            <a:custGeom>
              <a:avLst/>
              <a:gdLst>
                <a:gd name="T0" fmla="*/ 21 w 21"/>
                <a:gd name="T1" fmla="*/ 7 h 20"/>
                <a:gd name="T2" fmla="*/ 20 w 21"/>
                <a:gd name="T3" fmla="*/ 5 h 20"/>
                <a:gd name="T4" fmla="*/ 17 w 21"/>
                <a:gd name="T5" fmla="*/ 2 h 20"/>
                <a:gd name="T6" fmla="*/ 13 w 21"/>
                <a:gd name="T7" fmla="*/ 0 h 20"/>
                <a:gd name="T8" fmla="*/ 8 w 21"/>
                <a:gd name="T9" fmla="*/ 0 h 20"/>
                <a:gd name="T10" fmla="*/ 4 w 21"/>
                <a:gd name="T11" fmla="*/ 2 h 20"/>
                <a:gd name="T12" fmla="*/ 1 w 21"/>
                <a:gd name="T13" fmla="*/ 5 h 20"/>
                <a:gd name="T14" fmla="*/ 0 w 21"/>
                <a:gd name="T15" fmla="*/ 7 h 20"/>
                <a:gd name="T16" fmla="*/ 0 w 21"/>
                <a:gd name="T17" fmla="*/ 12 h 20"/>
                <a:gd name="T18" fmla="*/ 1 w 21"/>
                <a:gd name="T19" fmla="*/ 16 h 20"/>
                <a:gd name="T20" fmla="*/ 4 w 21"/>
                <a:gd name="T21" fmla="*/ 19 h 20"/>
                <a:gd name="T22" fmla="*/ 8 w 21"/>
                <a:gd name="T23" fmla="*/ 20 h 20"/>
                <a:gd name="T24" fmla="*/ 13 w 21"/>
                <a:gd name="T25" fmla="*/ 20 h 20"/>
                <a:gd name="T26" fmla="*/ 17 w 21"/>
                <a:gd name="T27" fmla="*/ 19 h 20"/>
                <a:gd name="T28" fmla="*/ 20 w 21"/>
                <a:gd name="T29" fmla="*/ 16 h 20"/>
                <a:gd name="T30" fmla="*/ 21 w 21"/>
                <a:gd name="T31" fmla="*/ 12 h 20"/>
                <a:gd name="T32" fmla="*/ 20 w 21"/>
                <a:gd name="T33" fmla="*/ 10 h 20"/>
                <a:gd name="T34" fmla="*/ 20 w 21"/>
                <a:gd name="T35" fmla="*/ 6 h 20"/>
                <a:gd name="T36" fmla="*/ 17 w 21"/>
                <a:gd name="T37" fmla="*/ 3 h 20"/>
                <a:gd name="T38" fmla="*/ 14 w 21"/>
                <a:gd name="T39" fmla="*/ 0 h 20"/>
                <a:gd name="T40" fmla="*/ 10 w 21"/>
                <a:gd name="T41" fmla="*/ 0 h 20"/>
                <a:gd name="T42" fmla="*/ 7 w 21"/>
                <a:gd name="T43" fmla="*/ 0 h 20"/>
                <a:gd name="T44" fmla="*/ 3 w 21"/>
                <a:gd name="T45" fmla="*/ 3 h 20"/>
                <a:gd name="T46" fmla="*/ 1 w 21"/>
                <a:gd name="T47" fmla="*/ 6 h 20"/>
                <a:gd name="T48" fmla="*/ 0 w 21"/>
                <a:gd name="T49" fmla="*/ 10 h 20"/>
                <a:gd name="T50" fmla="*/ 1 w 21"/>
                <a:gd name="T51" fmla="*/ 15 h 20"/>
                <a:gd name="T52" fmla="*/ 3 w 21"/>
                <a:gd name="T53" fmla="*/ 18 h 20"/>
                <a:gd name="T54" fmla="*/ 7 w 21"/>
                <a:gd name="T55" fmla="*/ 20 h 20"/>
                <a:gd name="T56" fmla="*/ 10 w 21"/>
                <a:gd name="T57" fmla="*/ 20 h 20"/>
                <a:gd name="T58" fmla="*/ 14 w 21"/>
                <a:gd name="T59" fmla="*/ 20 h 20"/>
                <a:gd name="T60" fmla="*/ 17 w 21"/>
                <a:gd name="T61" fmla="*/ 18 h 20"/>
                <a:gd name="T62" fmla="*/ 20 w 21"/>
                <a:gd name="T63" fmla="*/ 15 h 20"/>
                <a:gd name="T64" fmla="*/ 20 w 21"/>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0">
                  <a:moveTo>
                    <a:pt x="21" y="10"/>
                  </a:moveTo>
                  <a:lnTo>
                    <a:pt x="21" y="7"/>
                  </a:lnTo>
                  <a:lnTo>
                    <a:pt x="20" y="6"/>
                  </a:lnTo>
                  <a:lnTo>
                    <a:pt x="20" y="5"/>
                  </a:lnTo>
                  <a:lnTo>
                    <a:pt x="18" y="3"/>
                  </a:lnTo>
                  <a:lnTo>
                    <a:pt x="17" y="2"/>
                  </a:lnTo>
                  <a:lnTo>
                    <a:pt x="14" y="0"/>
                  </a:lnTo>
                  <a:lnTo>
                    <a:pt x="13" y="0"/>
                  </a:lnTo>
                  <a:lnTo>
                    <a:pt x="10" y="0"/>
                  </a:lnTo>
                  <a:lnTo>
                    <a:pt x="8" y="0"/>
                  </a:lnTo>
                  <a:lnTo>
                    <a:pt x="5" y="0"/>
                  </a:lnTo>
                  <a:lnTo>
                    <a:pt x="4" y="2"/>
                  </a:lnTo>
                  <a:lnTo>
                    <a:pt x="3" y="3"/>
                  </a:lnTo>
                  <a:lnTo>
                    <a:pt x="1" y="5"/>
                  </a:lnTo>
                  <a:lnTo>
                    <a:pt x="0" y="6"/>
                  </a:lnTo>
                  <a:lnTo>
                    <a:pt x="0" y="7"/>
                  </a:lnTo>
                  <a:lnTo>
                    <a:pt x="0" y="10"/>
                  </a:lnTo>
                  <a:lnTo>
                    <a:pt x="0" y="12"/>
                  </a:lnTo>
                  <a:lnTo>
                    <a:pt x="0" y="15"/>
                  </a:lnTo>
                  <a:lnTo>
                    <a:pt x="1" y="16"/>
                  </a:lnTo>
                  <a:lnTo>
                    <a:pt x="3" y="18"/>
                  </a:lnTo>
                  <a:lnTo>
                    <a:pt x="4" y="19"/>
                  </a:lnTo>
                  <a:lnTo>
                    <a:pt x="5" y="20"/>
                  </a:lnTo>
                  <a:lnTo>
                    <a:pt x="8" y="20"/>
                  </a:lnTo>
                  <a:lnTo>
                    <a:pt x="10" y="20"/>
                  </a:lnTo>
                  <a:lnTo>
                    <a:pt x="13" y="20"/>
                  </a:lnTo>
                  <a:lnTo>
                    <a:pt x="14" y="20"/>
                  </a:lnTo>
                  <a:lnTo>
                    <a:pt x="17" y="19"/>
                  </a:lnTo>
                  <a:lnTo>
                    <a:pt x="18" y="18"/>
                  </a:lnTo>
                  <a:lnTo>
                    <a:pt x="20" y="16"/>
                  </a:lnTo>
                  <a:lnTo>
                    <a:pt x="20" y="15"/>
                  </a:lnTo>
                  <a:lnTo>
                    <a:pt x="21" y="12"/>
                  </a:lnTo>
                  <a:lnTo>
                    <a:pt x="21" y="10"/>
                  </a:lnTo>
                  <a:lnTo>
                    <a:pt x="20" y="10"/>
                  </a:lnTo>
                  <a:lnTo>
                    <a:pt x="20" y="9"/>
                  </a:lnTo>
                  <a:lnTo>
                    <a:pt x="20" y="6"/>
                  </a:lnTo>
                  <a:lnTo>
                    <a:pt x="18" y="5"/>
                  </a:lnTo>
                  <a:lnTo>
                    <a:pt x="17" y="3"/>
                  </a:lnTo>
                  <a:lnTo>
                    <a:pt x="16" y="2"/>
                  </a:lnTo>
                  <a:lnTo>
                    <a:pt x="14" y="0"/>
                  </a:lnTo>
                  <a:lnTo>
                    <a:pt x="13" y="0"/>
                  </a:lnTo>
                  <a:lnTo>
                    <a:pt x="10" y="0"/>
                  </a:lnTo>
                  <a:lnTo>
                    <a:pt x="8" y="0"/>
                  </a:lnTo>
                  <a:lnTo>
                    <a:pt x="7" y="0"/>
                  </a:lnTo>
                  <a:lnTo>
                    <a:pt x="4" y="2"/>
                  </a:lnTo>
                  <a:lnTo>
                    <a:pt x="3" y="3"/>
                  </a:lnTo>
                  <a:lnTo>
                    <a:pt x="1" y="5"/>
                  </a:lnTo>
                  <a:lnTo>
                    <a:pt x="1" y="6"/>
                  </a:lnTo>
                  <a:lnTo>
                    <a:pt x="0" y="9"/>
                  </a:lnTo>
                  <a:lnTo>
                    <a:pt x="0" y="10"/>
                  </a:lnTo>
                  <a:lnTo>
                    <a:pt x="0" y="12"/>
                  </a:lnTo>
                  <a:lnTo>
                    <a:pt x="1" y="15"/>
                  </a:lnTo>
                  <a:lnTo>
                    <a:pt x="1" y="16"/>
                  </a:lnTo>
                  <a:lnTo>
                    <a:pt x="3" y="18"/>
                  </a:lnTo>
                  <a:lnTo>
                    <a:pt x="4" y="19"/>
                  </a:lnTo>
                  <a:lnTo>
                    <a:pt x="7" y="20"/>
                  </a:lnTo>
                  <a:lnTo>
                    <a:pt x="8" y="20"/>
                  </a:lnTo>
                  <a:lnTo>
                    <a:pt x="10" y="20"/>
                  </a:lnTo>
                  <a:lnTo>
                    <a:pt x="13" y="20"/>
                  </a:lnTo>
                  <a:lnTo>
                    <a:pt x="14" y="20"/>
                  </a:lnTo>
                  <a:lnTo>
                    <a:pt x="16" y="19"/>
                  </a:lnTo>
                  <a:lnTo>
                    <a:pt x="17" y="18"/>
                  </a:lnTo>
                  <a:lnTo>
                    <a:pt x="18" y="16"/>
                  </a:lnTo>
                  <a:lnTo>
                    <a:pt x="20" y="15"/>
                  </a:lnTo>
                  <a:lnTo>
                    <a:pt x="20" y="12"/>
                  </a:lnTo>
                  <a:lnTo>
                    <a:pt x="20" y="10"/>
                  </a:lnTo>
                  <a:lnTo>
                    <a:pt x="21"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7" name="Freeform 1063"/>
            <p:cNvSpPr>
              <a:spLocks/>
            </p:cNvSpPr>
            <p:nvPr/>
          </p:nvSpPr>
          <p:spPr bwMode="auto">
            <a:xfrm>
              <a:off x="3847" y="2560"/>
              <a:ext cx="20" cy="20"/>
            </a:xfrm>
            <a:custGeom>
              <a:avLst/>
              <a:gdLst>
                <a:gd name="T0" fmla="*/ 20 w 20"/>
                <a:gd name="T1" fmla="*/ 9 h 20"/>
                <a:gd name="T2" fmla="*/ 18 w 20"/>
                <a:gd name="T3" fmla="*/ 5 h 20"/>
                <a:gd name="T4" fmla="*/ 16 w 20"/>
                <a:gd name="T5" fmla="*/ 2 h 20"/>
                <a:gd name="T6" fmla="*/ 13 w 20"/>
                <a:gd name="T7" fmla="*/ 0 h 20"/>
                <a:gd name="T8" fmla="*/ 8 w 20"/>
                <a:gd name="T9" fmla="*/ 0 h 20"/>
                <a:gd name="T10" fmla="*/ 4 w 20"/>
                <a:gd name="T11" fmla="*/ 2 h 20"/>
                <a:gd name="T12" fmla="*/ 1 w 20"/>
                <a:gd name="T13" fmla="*/ 5 h 20"/>
                <a:gd name="T14" fmla="*/ 0 w 20"/>
                <a:gd name="T15" fmla="*/ 9 h 20"/>
                <a:gd name="T16" fmla="*/ 0 w 20"/>
                <a:gd name="T17" fmla="*/ 12 h 20"/>
                <a:gd name="T18" fmla="*/ 1 w 20"/>
                <a:gd name="T19" fmla="*/ 16 h 20"/>
                <a:gd name="T20" fmla="*/ 4 w 20"/>
                <a:gd name="T21" fmla="*/ 19 h 20"/>
                <a:gd name="T22" fmla="*/ 8 w 20"/>
                <a:gd name="T23" fmla="*/ 20 h 20"/>
                <a:gd name="T24" fmla="*/ 13 w 20"/>
                <a:gd name="T25" fmla="*/ 20 h 20"/>
                <a:gd name="T26" fmla="*/ 16 w 20"/>
                <a:gd name="T27" fmla="*/ 19 h 20"/>
                <a:gd name="T28" fmla="*/ 18 w 20"/>
                <a:gd name="T29" fmla="*/ 16 h 20"/>
                <a:gd name="T30" fmla="*/ 20 w 20"/>
                <a:gd name="T31" fmla="*/ 12 h 20"/>
                <a:gd name="T32" fmla="*/ 20 w 20"/>
                <a:gd name="T33" fmla="*/ 10 h 20"/>
                <a:gd name="T34" fmla="*/ 20 w 20"/>
                <a:gd name="T35" fmla="*/ 6 h 20"/>
                <a:gd name="T36" fmla="*/ 17 w 20"/>
                <a:gd name="T37" fmla="*/ 3 h 20"/>
                <a:gd name="T38" fmla="*/ 14 w 20"/>
                <a:gd name="T39" fmla="*/ 2 h 20"/>
                <a:gd name="T40" fmla="*/ 10 w 20"/>
                <a:gd name="T41" fmla="*/ 0 h 20"/>
                <a:gd name="T42" fmla="*/ 7 w 20"/>
                <a:gd name="T43" fmla="*/ 2 h 20"/>
                <a:gd name="T44" fmla="*/ 4 w 20"/>
                <a:gd name="T45" fmla="*/ 3 h 20"/>
                <a:gd name="T46" fmla="*/ 1 w 20"/>
                <a:gd name="T47" fmla="*/ 6 h 20"/>
                <a:gd name="T48" fmla="*/ 1 w 20"/>
                <a:gd name="T49" fmla="*/ 10 h 20"/>
                <a:gd name="T50" fmla="*/ 1 w 20"/>
                <a:gd name="T51" fmla="*/ 15 h 20"/>
                <a:gd name="T52" fmla="*/ 4 w 20"/>
                <a:gd name="T53" fmla="*/ 18 h 20"/>
                <a:gd name="T54" fmla="*/ 7 w 20"/>
                <a:gd name="T55" fmla="*/ 19 h 20"/>
                <a:gd name="T56" fmla="*/ 10 w 20"/>
                <a:gd name="T57" fmla="*/ 20 h 20"/>
                <a:gd name="T58" fmla="*/ 14 w 20"/>
                <a:gd name="T59" fmla="*/ 19 h 20"/>
                <a:gd name="T60" fmla="*/ 17 w 20"/>
                <a:gd name="T61" fmla="*/ 18 h 20"/>
                <a:gd name="T62" fmla="*/ 20 w 20"/>
                <a:gd name="T63" fmla="*/ 15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9"/>
                  </a:lnTo>
                  <a:lnTo>
                    <a:pt x="20" y="6"/>
                  </a:lnTo>
                  <a:lnTo>
                    <a:pt x="18" y="5"/>
                  </a:lnTo>
                  <a:lnTo>
                    <a:pt x="17" y="3"/>
                  </a:lnTo>
                  <a:lnTo>
                    <a:pt x="16" y="2"/>
                  </a:lnTo>
                  <a:lnTo>
                    <a:pt x="14" y="0"/>
                  </a:lnTo>
                  <a:lnTo>
                    <a:pt x="13" y="0"/>
                  </a:lnTo>
                  <a:lnTo>
                    <a:pt x="10" y="0"/>
                  </a:lnTo>
                  <a:lnTo>
                    <a:pt x="8" y="0"/>
                  </a:lnTo>
                  <a:lnTo>
                    <a:pt x="7" y="0"/>
                  </a:lnTo>
                  <a:lnTo>
                    <a:pt x="4" y="2"/>
                  </a:lnTo>
                  <a:lnTo>
                    <a:pt x="3" y="3"/>
                  </a:lnTo>
                  <a:lnTo>
                    <a:pt x="1" y="5"/>
                  </a:lnTo>
                  <a:lnTo>
                    <a:pt x="1" y="6"/>
                  </a:lnTo>
                  <a:lnTo>
                    <a:pt x="0" y="9"/>
                  </a:lnTo>
                  <a:lnTo>
                    <a:pt x="0" y="10"/>
                  </a:lnTo>
                  <a:lnTo>
                    <a:pt x="0" y="12"/>
                  </a:lnTo>
                  <a:lnTo>
                    <a:pt x="1" y="15"/>
                  </a:lnTo>
                  <a:lnTo>
                    <a:pt x="1" y="16"/>
                  </a:lnTo>
                  <a:lnTo>
                    <a:pt x="3" y="18"/>
                  </a:lnTo>
                  <a:lnTo>
                    <a:pt x="4" y="19"/>
                  </a:lnTo>
                  <a:lnTo>
                    <a:pt x="7" y="20"/>
                  </a:lnTo>
                  <a:lnTo>
                    <a:pt x="8" y="20"/>
                  </a:lnTo>
                  <a:lnTo>
                    <a:pt x="10" y="20"/>
                  </a:lnTo>
                  <a:lnTo>
                    <a:pt x="13" y="20"/>
                  </a:lnTo>
                  <a:lnTo>
                    <a:pt x="14" y="20"/>
                  </a:lnTo>
                  <a:lnTo>
                    <a:pt x="16" y="19"/>
                  </a:lnTo>
                  <a:lnTo>
                    <a:pt x="17" y="18"/>
                  </a:lnTo>
                  <a:lnTo>
                    <a:pt x="18" y="16"/>
                  </a:lnTo>
                  <a:lnTo>
                    <a:pt x="20" y="15"/>
                  </a:lnTo>
                  <a:lnTo>
                    <a:pt x="20" y="12"/>
                  </a:lnTo>
                  <a:lnTo>
                    <a:pt x="20" y="10"/>
                  </a:lnTo>
                  <a:lnTo>
                    <a:pt x="20" y="10"/>
                  </a:lnTo>
                  <a:lnTo>
                    <a:pt x="20" y="9"/>
                  </a:lnTo>
                  <a:lnTo>
                    <a:pt x="20" y="6"/>
                  </a:lnTo>
                  <a:lnTo>
                    <a:pt x="18" y="5"/>
                  </a:lnTo>
                  <a:lnTo>
                    <a:pt x="17" y="3"/>
                  </a:lnTo>
                  <a:lnTo>
                    <a:pt x="16" y="2"/>
                  </a:lnTo>
                  <a:lnTo>
                    <a:pt x="14" y="2"/>
                  </a:lnTo>
                  <a:lnTo>
                    <a:pt x="13" y="0"/>
                  </a:lnTo>
                  <a:lnTo>
                    <a:pt x="10" y="0"/>
                  </a:lnTo>
                  <a:lnTo>
                    <a:pt x="8" y="0"/>
                  </a:lnTo>
                  <a:lnTo>
                    <a:pt x="7" y="2"/>
                  </a:lnTo>
                  <a:lnTo>
                    <a:pt x="5" y="2"/>
                  </a:lnTo>
                  <a:lnTo>
                    <a:pt x="4" y="3"/>
                  </a:lnTo>
                  <a:lnTo>
                    <a:pt x="3" y="5"/>
                  </a:lnTo>
                  <a:lnTo>
                    <a:pt x="1" y="6"/>
                  </a:lnTo>
                  <a:lnTo>
                    <a:pt x="1" y="9"/>
                  </a:lnTo>
                  <a:lnTo>
                    <a:pt x="1" y="10"/>
                  </a:lnTo>
                  <a:lnTo>
                    <a:pt x="1" y="12"/>
                  </a:lnTo>
                  <a:lnTo>
                    <a:pt x="1" y="15"/>
                  </a:lnTo>
                  <a:lnTo>
                    <a:pt x="3" y="16"/>
                  </a:lnTo>
                  <a:lnTo>
                    <a:pt x="4" y="18"/>
                  </a:lnTo>
                  <a:lnTo>
                    <a:pt x="5" y="19"/>
                  </a:lnTo>
                  <a:lnTo>
                    <a:pt x="7" y="19"/>
                  </a:lnTo>
                  <a:lnTo>
                    <a:pt x="8" y="20"/>
                  </a:lnTo>
                  <a:lnTo>
                    <a:pt x="10" y="20"/>
                  </a:lnTo>
                  <a:lnTo>
                    <a:pt x="13" y="20"/>
                  </a:lnTo>
                  <a:lnTo>
                    <a:pt x="14" y="19"/>
                  </a:lnTo>
                  <a:lnTo>
                    <a:pt x="16" y="19"/>
                  </a:lnTo>
                  <a:lnTo>
                    <a:pt x="17" y="18"/>
                  </a:lnTo>
                  <a:lnTo>
                    <a:pt x="18" y="16"/>
                  </a:lnTo>
                  <a:lnTo>
                    <a:pt x="20" y="15"/>
                  </a:lnTo>
                  <a:lnTo>
                    <a:pt x="20" y="12"/>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8" name="Freeform 1064"/>
            <p:cNvSpPr>
              <a:spLocks/>
            </p:cNvSpPr>
            <p:nvPr/>
          </p:nvSpPr>
          <p:spPr bwMode="auto">
            <a:xfrm>
              <a:off x="3848" y="2560"/>
              <a:ext cx="19" cy="20"/>
            </a:xfrm>
            <a:custGeom>
              <a:avLst/>
              <a:gdLst>
                <a:gd name="T0" fmla="*/ 19 w 19"/>
                <a:gd name="T1" fmla="*/ 9 h 20"/>
                <a:gd name="T2" fmla="*/ 17 w 19"/>
                <a:gd name="T3" fmla="*/ 5 h 20"/>
                <a:gd name="T4" fmla="*/ 15 w 19"/>
                <a:gd name="T5" fmla="*/ 2 h 20"/>
                <a:gd name="T6" fmla="*/ 12 w 19"/>
                <a:gd name="T7" fmla="*/ 0 h 20"/>
                <a:gd name="T8" fmla="*/ 7 w 19"/>
                <a:gd name="T9" fmla="*/ 0 h 20"/>
                <a:gd name="T10" fmla="*/ 4 w 19"/>
                <a:gd name="T11" fmla="*/ 2 h 20"/>
                <a:gd name="T12" fmla="*/ 2 w 19"/>
                <a:gd name="T13" fmla="*/ 5 h 20"/>
                <a:gd name="T14" fmla="*/ 0 w 19"/>
                <a:gd name="T15" fmla="*/ 9 h 20"/>
                <a:gd name="T16" fmla="*/ 0 w 19"/>
                <a:gd name="T17" fmla="*/ 12 h 20"/>
                <a:gd name="T18" fmla="*/ 2 w 19"/>
                <a:gd name="T19" fmla="*/ 16 h 20"/>
                <a:gd name="T20" fmla="*/ 4 w 19"/>
                <a:gd name="T21" fmla="*/ 19 h 20"/>
                <a:gd name="T22" fmla="*/ 7 w 19"/>
                <a:gd name="T23" fmla="*/ 20 h 20"/>
                <a:gd name="T24" fmla="*/ 12 w 19"/>
                <a:gd name="T25" fmla="*/ 20 h 20"/>
                <a:gd name="T26" fmla="*/ 15 w 19"/>
                <a:gd name="T27" fmla="*/ 19 h 20"/>
                <a:gd name="T28" fmla="*/ 17 w 19"/>
                <a:gd name="T29" fmla="*/ 16 h 20"/>
                <a:gd name="T30" fmla="*/ 19 w 19"/>
                <a:gd name="T31" fmla="*/ 12 h 20"/>
                <a:gd name="T32" fmla="*/ 19 w 19"/>
                <a:gd name="T33" fmla="*/ 10 h 20"/>
                <a:gd name="T34" fmla="*/ 17 w 19"/>
                <a:gd name="T35" fmla="*/ 6 h 20"/>
                <a:gd name="T36" fmla="*/ 16 w 19"/>
                <a:gd name="T37" fmla="*/ 3 h 20"/>
                <a:gd name="T38" fmla="*/ 13 w 19"/>
                <a:gd name="T39" fmla="*/ 2 h 20"/>
                <a:gd name="T40" fmla="*/ 9 w 19"/>
                <a:gd name="T41" fmla="*/ 2 h 20"/>
                <a:gd name="T42" fmla="*/ 6 w 19"/>
                <a:gd name="T43" fmla="*/ 2 h 20"/>
                <a:gd name="T44" fmla="*/ 3 w 19"/>
                <a:gd name="T45" fmla="*/ 3 h 20"/>
                <a:gd name="T46" fmla="*/ 0 w 19"/>
                <a:gd name="T47" fmla="*/ 6 h 20"/>
                <a:gd name="T48" fmla="*/ 0 w 19"/>
                <a:gd name="T49" fmla="*/ 10 h 20"/>
                <a:gd name="T50" fmla="*/ 0 w 19"/>
                <a:gd name="T51" fmla="*/ 13 h 20"/>
                <a:gd name="T52" fmla="*/ 3 w 19"/>
                <a:gd name="T53" fmla="*/ 16 h 20"/>
                <a:gd name="T54" fmla="*/ 6 w 19"/>
                <a:gd name="T55" fmla="*/ 19 h 20"/>
                <a:gd name="T56" fmla="*/ 9 w 19"/>
                <a:gd name="T57" fmla="*/ 19 h 20"/>
                <a:gd name="T58" fmla="*/ 13 w 19"/>
                <a:gd name="T59" fmla="*/ 19 h 20"/>
                <a:gd name="T60" fmla="*/ 16 w 19"/>
                <a:gd name="T61" fmla="*/ 16 h 20"/>
                <a:gd name="T62" fmla="*/ 17 w 19"/>
                <a:gd name="T63" fmla="*/ 13 h 20"/>
                <a:gd name="T64" fmla="*/ 19 w 19"/>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20">
                  <a:moveTo>
                    <a:pt x="19" y="10"/>
                  </a:moveTo>
                  <a:lnTo>
                    <a:pt x="19" y="9"/>
                  </a:lnTo>
                  <a:lnTo>
                    <a:pt x="19" y="6"/>
                  </a:lnTo>
                  <a:lnTo>
                    <a:pt x="17" y="5"/>
                  </a:lnTo>
                  <a:lnTo>
                    <a:pt x="16" y="3"/>
                  </a:lnTo>
                  <a:lnTo>
                    <a:pt x="15" y="2"/>
                  </a:lnTo>
                  <a:lnTo>
                    <a:pt x="13" y="2"/>
                  </a:lnTo>
                  <a:lnTo>
                    <a:pt x="12" y="0"/>
                  </a:lnTo>
                  <a:lnTo>
                    <a:pt x="9" y="0"/>
                  </a:lnTo>
                  <a:lnTo>
                    <a:pt x="7" y="0"/>
                  </a:lnTo>
                  <a:lnTo>
                    <a:pt x="6" y="2"/>
                  </a:lnTo>
                  <a:lnTo>
                    <a:pt x="4" y="2"/>
                  </a:lnTo>
                  <a:lnTo>
                    <a:pt x="3" y="3"/>
                  </a:lnTo>
                  <a:lnTo>
                    <a:pt x="2" y="5"/>
                  </a:lnTo>
                  <a:lnTo>
                    <a:pt x="0" y="6"/>
                  </a:lnTo>
                  <a:lnTo>
                    <a:pt x="0" y="9"/>
                  </a:lnTo>
                  <a:lnTo>
                    <a:pt x="0" y="10"/>
                  </a:lnTo>
                  <a:lnTo>
                    <a:pt x="0" y="12"/>
                  </a:lnTo>
                  <a:lnTo>
                    <a:pt x="0" y="15"/>
                  </a:lnTo>
                  <a:lnTo>
                    <a:pt x="2" y="16"/>
                  </a:lnTo>
                  <a:lnTo>
                    <a:pt x="3" y="18"/>
                  </a:lnTo>
                  <a:lnTo>
                    <a:pt x="4" y="19"/>
                  </a:lnTo>
                  <a:lnTo>
                    <a:pt x="6" y="19"/>
                  </a:lnTo>
                  <a:lnTo>
                    <a:pt x="7" y="20"/>
                  </a:lnTo>
                  <a:lnTo>
                    <a:pt x="9" y="20"/>
                  </a:lnTo>
                  <a:lnTo>
                    <a:pt x="12" y="20"/>
                  </a:lnTo>
                  <a:lnTo>
                    <a:pt x="13" y="19"/>
                  </a:lnTo>
                  <a:lnTo>
                    <a:pt x="15" y="19"/>
                  </a:lnTo>
                  <a:lnTo>
                    <a:pt x="16" y="18"/>
                  </a:lnTo>
                  <a:lnTo>
                    <a:pt x="17" y="16"/>
                  </a:lnTo>
                  <a:lnTo>
                    <a:pt x="19" y="15"/>
                  </a:lnTo>
                  <a:lnTo>
                    <a:pt x="19" y="12"/>
                  </a:lnTo>
                  <a:lnTo>
                    <a:pt x="19" y="10"/>
                  </a:lnTo>
                  <a:lnTo>
                    <a:pt x="19" y="10"/>
                  </a:lnTo>
                  <a:lnTo>
                    <a:pt x="19" y="9"/>
                  </a:lnTo>
                  <a:lnTo>
                    <a:pt x="17" y="6"/>
                  </a:lnTo>
                  <a:lnTo>
                    <a:pt x="17" y="5"/>
                  </a:lnTo>
                  <a:lnTo>
                    <a:pt x="16" y="3"/>
                  </a:lnTo>
                  <a:lnTo>
                    <a:pt x="15" y="3"/>
                  </a:lnTo>
                  <a:lnTo>
                    <a:pt x="13" y="2"/>
                  </a:lnTo>
                  <a:lnTo>
                    <a:pt x="12" y="2"/>
                  </a:lnTo>
                  <a:lnTo>
                    <a:pt x="9" y="2"/>
                  </a:lnTo>
                  <a:lnTo>
                    <a:pt x="7" y="2"/>
                  </a:lnTo>
                  <a:lnTo>
                    <a:pt x="6" y="2"/>
                  </a:lnTo>
                  <a:lnTo>
                    <a:pt x="4" y="3"/>
                  </a:lnTo>
                  <a:lnTo>
                    <a:pt x="3" y="3"/>
                  </a:lnTo>
                  <a:lnTo>
                    <a:pt x="2" y="5"/>
                  </a:lnTo>
                  <a:lnTo>
                    <a:pt x="0" y="6"/>
                  </a:lnTo>
                  <a:lnTo>
                    <a:pt x="0" y="9"/>
                  </a:lnTo>
                  <a:lnTo>
                    <a:pt x="0" y="10"/>
                  </a:lnTo>
                  <a:lnTo>
                    <a:pt x="0" y="12"/>
                  </a:lnTo>
                  <a:lnTo>
                    <a:pt x="0" y="13"/>
                  </a:lnTo>
                  <a:lnTo>
                    <a:pt x="2" y="16"/>
                  </a:lnTo>
                  <a:lnTo>
                    <a:pt x="3" y="16"/>
                  </a:lnTo>
                  <a:lnTo>
                    <a:pt x="4" y="18"/>
                  </a:lnTo>
                  <a:lnTo>
                    <a:pt x="6" y="19"/>
                  </a:lnTo>
                  <a:lnTo>
                    <a:pt x="7" y="19"/>
                  </a:lnTo>
                  <a:lnTo>
                    <a:pt x="9" y="19"/>
                  </a:lnTo>
                  <a:lnTo>
                    <a:pt x="12" y="19"/>
                  </a:lnTo>
                  <a:lnTo>
                    <a:pt x="13" y="19"/>
                  </a:lnTo>
                  <a:lnTo>
                    <a:pt x="15" y="18"/>
                  </a:lnTo>
                  <a:lnTo>
                    <a:pt x="16" y="16"/>
                  </a:lnTo>
                  <a:lnTo>
                    <a:pt x="17" y="16"/>
                  </a:lnTo>
                  <a:lnTo>
                    <a:pt x="17" y="13"/>
                  </a:lnTo>
                  <a:lnTo>
                    <a:pt x="19" y="12"/>
                  </a:lnTo>
                  <a:lnTo>
                    <a:pt x="19" y="10"/>
                  </a:lnTo>
                  <a:lnTo>
                    <a:pt x="19" y="1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49" name="Freeform 1065"/>
            <p:cNvSpPr>
              <a:spLocks/>
            </p:cNvSpPr>
            <p:nvPr/>
          </p:nvSpPr>
          <p:spPr bwMode="auto">
            <a:xfrm>
              <a:off x="3848" y="2562"/>
              <a:ext cx="19" cy="17"/>
            </a:xfrm>
            <a:custGeom>
              <a:avLst/>
              <a:gdLst>
                <a:gd name="T0" fmla="*/ 19 w 19"/>
                <a:gd name="T1" fmla="*/ 7 h 17"/>
                <a:gd name="T2" fmla="*/ 17 w 19"/>
                <a:gd name="T3" fmla="*/ 3 h 17"/>
                <a:gd name="T4" fmla="*/ 15 w 19"/>
                <a:gd name="T5" fmla="*/ 1 h 17"/>
                <a:gd name="T6" fmla="*/ 12 w 19"/>
                <a:gd name="T7" fmla="*/ 0 h 17"/>
                <a:gd name="T8" fmla="*/ 7 w 19"/>
                <a:gd name="T9" fmla="*/ 0 h 17"/>
                <a:gd name="T10" fmla="*/ 4 w 19"/>
                <a:gd name="T11" fmla="*/ 1 h 17"/>
                <a:gd name="T12" fmla="*/ 2 w 19"/>
                <a:gd name="T13" fmla="*/ 3 h 17"/>
                <a:gd name="T14" fmla="*/ 0 w 19"/>
                <a:gd name="T15" fmla="*/ 7 h 17"/>
                <a:gd name="T16" fmla="*/ 0 w 19"/>
                <a:gd name="T17" fmla="*/ 10 h 17"/>
                <a:gd name="T18" fmla="*/ 2 w 19"/>
                <a:gd name="T19" fmla="*/ 14 h 17"/>
                <a:gd name="T20" fmla="*/ 4 w 19"/>
                <a:gd name="T21" fmla="*/ 16 h 17"/>
                <a:gd name="T22" fmla="*/ 7 w 19"/>
                <a:gd name="T23" fmla="*/ 17 h 17"/>
                <a:gd name="T24" fmla="*/ 12 w 19"/>
                <a:gd name="T25" fmla="*/ 17 h 17"/>
                <a:gd name="T26" fmla="*/ 15 w 19"/>
                <a:gd name="T27" fmla="*/ 16 h 17"/>
                <a:gd name="T28" fmla="*/ 17 w 19"/>
                <a:gd name="T29" fmla="*/ 14 h 17"/>
                <a:gd name="T30" fmla="*/ 19 w 19"/>
                <a:gd name="T31" fmla="*/ 10 h 17"/>
                <a:gd name="T32" fmla="*/ 17 w 19"/>
                <a:gd name="T33" fmla="*/ 8 h 17"/>
                <a:gd name="T34" fmla="*/ 17 w 19"/>
                <a:gd name="T35" fmla="*/ 5 h 17"/>
                <a:gd name="T36" fmla="*/ 16 w 19"/>
                <a:gd name="T37" fmla="*/ 3 h 17"/>
                <a:gd name="T38" fmla="*/ 13 w 19"/>
                <a:gd name="T39" fmla="*/ 0 h 17"/>
                <a:gd name="T40" fmla="*/ 9 w 19"/>
                <a:gd name="T41" fmla="*/ 0 h 17"/>
                <a:gd name="T42" fmla="*/ 6 w 19"/>
                <a:gd name="T43" fmla="*/ 0 h 17"/>
                <a:gd name="T44" fmla="*/ 3 w 19"/>
                <a:gd name="T45" fmla="*/ 3 h 17"/>
                <a:gd name="T46" fmla="*/ 2 w 19"/>
                <a:gd name="T47" fmla="*/ 5 h 17"/>
                <a:gd name="T48" fmla="*/ 0 w 19"/>
                <a:gd name="T49" fmla="*/ 8 h 17"/>
                <a:gd name="T50" fmla="*/ 2 w 19"/>
                <a:gd name="T51" fmla="*/ 11 h 17"/>
                <a:gd name="T52" fmla="*/ 3 w 19"/>
                <a:gd name="T53" fmla="*/ 14 h 17"/>
                <a:gd name="T54" fmla="*/ 6 w 19"/>
                <a:gd name="T55" fmla="*/ 17 h 17"/>
                <a:gd name="T56" fmla="*/ 9 w 19"/>
                <a:gd name="T57" fmla="*/ 17 h 17"/>
                <a:gd name="T58" fmla="*/ 13 w 19"/>
                <a:gd name="T59" fmla="*/ 17 h 17"/>
                <a:gd name="T60" fmla="*/ 16 w 19"/>
                <a:gd name="T61" fmla="*/ 14 h 17"/>
                <a:gd name="T62" fmla="*/ 17 w 19"/>
                <a:gd name="T63" fmla="*/ 11 h 17"/>
                <a:gd name="T64" fmla="*/ 17 w 19"/>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7">
                  <a:moveTo>
                    <a:pt x="19" y="8"/>
                  </a:moveTo>
                  <a:lnTo>
                    <a:pt x="19" y="7"/>
                  </a:lnTo>
                  <a:lnTo>
                    <a:pt x="17" y="4"/>
                  </a:lnTo>
                  <a:lnTo>
                    <a:pt x="17" y="3"/>
                  </a:lnTo>
                  <a:lnTo>
                    <a:pt x="16" y="1"/>
                  </a:lnTo>
                  <a:lnTo>
                    <a:pt x="15" y="1"/>
                  </a:lnTo>
                  <a:lnTo>
                    <a:pt x="13" y="0"/>
                  </a:lnTo>
                  <a:lnTo>
                    <a:pt x="12" y="0"/>
                  </a:lnTo>
                  <a:lnTo>
                    <a:pt x="9" y="0"/>
                  </a:lnTo>
                  <a:lnTo>
                    <a:pt x="7" y="0"/>
                  </a:lnTo>
                  <a:lnTo>
                    <a:pt x="6" y="0"/>
                  </a:lnTo>
                  <a:lnTo>
                    <a:pt x="4" y="1"/>
                  </a:lnTo>
                  <a:lnTo>
                    <a:pt x="3" y="1"/>
                  </a:lnTo>
                  <a:lnTo>
                    <a:pt x="2" y="3"/>
                  </a:lnTo>
                  <a:lnTo>
                    <a:pt x="0" y="4"/>
                  </a:lnTo>
                  <a:lnTo>
                    <a:pt x="0" y="7"/>
                  </a:lnTo>
                  <a:lnTo>
                    <a:pt x="0" y="8"/>
                  </a:lnTo>
                  <a:lnTo>
                    <a:pt x="0" y="10"/>
                  </a:lnTo>
                  <a:lnTo>
                    <a:pt x="0" y="11"/>
                  </a:lnTo>
                  <a:lnTo>
                    <a:pt x="2" y="14"/>
                  </a:lnTo>
                  <a:lnTo>
                    <a:pt x="3" y="14"/>
                  </a:lnTo>
                  <a:lnTo>
                    <a:pt x="4" y="16"/>
                  </a:lnTo>
                  <a:lnTo>
                    <a:pt x="6" y="17"/>
                  </a:lnTo>
                  <a:lnTo>
                    <a:pt x="7" y="17"/>
                  </a:lnTo>
                  <a:lnTo>
                    <a:pt x="9" y="17"/>
                  </a:lnTo>
                  <a:lnTo>
                    <a:pt x="12" y="17"/>
                  </a:lnTo>
                  <a:lnTo>
                    <a:pt x="13" y="17"/>
                  </a:lnTo>
                  <a:lnTo>
                    <a:pt x="15" y="16"/>
                  </a:lnTo>
                  <a:lnTo>
                    <a:pt x="16" y="14"/>
                  </a:lnTo>
                  <a:lnTo>
                    <a:pt x="17" y="14"/>
                  </a:lnTo>
                  <a:lnTo>
                    <a:pt x="17" y="11"/>
                  </a:lnTo>
                  <a:lnTo>
                    <a:pt x="19" y="10"/>
                  </a:lnTo>
                  <a:lnTo>
                    <a:pt x="19" y="8"/>
                  </a:lnTo>
                  <a:lnTo>
                    <a:pt x="17" y="8"/>
                  </a:lnTo>
                  <a:lnTo>
                    <a:pt x="17" y="7"/>
                  </a:lnTo>
                  <a:lnTo>
                    <a:pt x="17" y="5"/>
                  </a:lnTo>
                  <a:lnTo>
                    <a:pt x="16" y="4"/>
                  </a:lnTo>
                  <a:lnTo>
                    <a:pt x="16" y="3"/>
                  </a:lnTo>
                  <a:lnTo>
                    <a:pt x="15" y="1"/>
                  </a:lnTo>
                  <a:lnTo>
                    <a:pt x="13" y="0"/>
                  </a:lnTo>
                  <a:lnTo>
                    <a:pt x="12" y="0"/>
                  </a:lnTo>
                  <a:lnTo>
                    <a:pt x="9" y="0"/>
                  </a:lnTo>
                  <a:lnTo>
                    <a:pt x="7" y="0"/>
                  </a:lnTo>
                  <a:lnTo>
                    <a:pt x="6" y="0"/>
                  </a:lnTo>
                  <a:lnTo>
                    <a:pt x="4" y="1"/>
                  </a:lnTo>
                  <a:lnTo>
                    <a:pt x="3" y="3"/>
                  </a:lnTo>
                  <a:lnTo>
                    <a:pt x="2" y="4"/>
                  </a:lnTo>
                  <a:lnTo>
                    <a:pt x="2" y="5"/>
                  </a:lnTo>
                  <a:lnTo>
                    <a:pt x="0" y="7"/>
                  </a:lnTo>
                  <a:lnTo>
                    <a:pt x="0" y="8"/>
                  </a:lnTo>
                  <a:lnTo>
                    <a:pt x="0" y="10"/>
                  </a:lnTo>
                  <a:lnTo>
                    <a:pt x="2" y="11"/>
                  </a:lnTo>
                  <a:lnTo>
                    <a:pt x="2" y="13"/>
                  </a:lnTo>
                  <a:lnTo>
                    <a:pt x="3" y="14"/>
                  </a:lnTo>
                  <a:lnTo>
                    <a:pt x="4" y="16"/>
                  </a:lnTo>
                  <a:lnTo>
                    <a:pt x="6" y="17"/>
                  </a:lnTo>
                  <a:lnTo>
                    <a:pt x="7" y="17"/>
                  </a:lnTo>
                  <a:lnTo>
                    <a:pt x="9" y="17"/>
                  </a:lnTo>
                  <a:lnTo>
                    <a:pt x="12" y="17"/>
                  </a:lnTo>
                  <a:lnTo>
                    <a:pt x="13" y="17"/>
                  </a:lnTo>
                  <a:lnTo>
                    <a:pt x="15" y="16"/>
                  </a:lnTo>
                  <a:lnTo>
                    <a:pt x="16" y="14"/>
                  </a:lnTo>
                  <a:lnTo>
                    <a:pt x="16" y="13"/>
                  </a:lnTo>
                  <a:lnTo>
                    <a:pt x="17" y="11"/>
                  </a:lnTo>
                  <a:lnTo>
                    <a:pt x="17" y="10"/>
                  </a:lnTo>
                  <a:lnTo>
                    <a:pt x="17" y="8"/>
                  </a:lnTo>
                  <a:lnTo>
                    <a:pt x="19" y="8"/>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0" name="Freeform 1066"/>
            <p:cNvSpPr>
              <a:spLocks/>
            </p:cNvSpPr>
            <p:nvPr/>
          </p:nvSpPr>
          <p:spPr bwMode="auto">
            <a:xfrm>
              <a:off x="3848" y="2562"/>
              <a:ext cx="17" cy="17"/>
            </a:xfrm>
            <a:custGeom>
              <a:avLst/>
              <a:gdLst>
                <a:gd name="T0" fmla="*/ 17 w 17"/>
                <a:gd name="T1" fmla="*/ 7 h 17"/>
                <a:gd name="T2" fmla="*/ 16 w 17"/>
                <a:gd name="T3" fmla="*/ 4 h 17"/>
                <a:gd name="T4" fmla="*/ 15 w 17"/>
                <a:gd name="T5" fmla="*/ 1 h 17"/>
                <a:gd name="T6" fmla="*/ 12 w 17"/>
                <a:gd name="T7" fmla="*/ 0 h 17"/>
                <a:gd name="T8" fmla="*/ 7 w 17"/>
                <a:gd name="T9" fmla="*/ 0 h 17"/>
                <a:gd name="T10" fmla="*/ 4 w 17"/>
                <a:gd name="T11" fmla="*/ 1 h 17"/>
                <a:gd name="T12" fmla="*/ 2 w 17"/>
                <a:gd name="T13" fmla="*/ 4 h 17"/>
                <a:gd name="T14" fmla="*/ 0 w 17"/>
                <a:gd name="T15" fmla="*/ 7 h 17"/>
                <a:gd name="T16" fmla="*/ 0 w 17"/>
                <a:gd name="T17" fmla="*/ 10 h 17"/>
                <a:gd name="T18" fmla="*/ 2 w 17"/>
                <a:gd name="T19" fmla="*/ 13 h 17"/>
                <a:gd name="T20" fmla="*/ 4 w 17"/>
                <a:gd name="T21" fmla="*/ 16 h 17"/>
                <a:gd name="T22" fmla="*/ 7 w 17"/>
                <a:gd name="T23" fmla="*/ 17 h 17"/>
                <a:gd name="T24" fmla="*/ 12 w 17"/>
                <a:gd name="T25" fmla="*/ 17 h 17"/>
                <a:gd name="T26" fmla="*/ 15 w 17"/>
                <a:gd name="T27" fmla="*/ 16 h 17"/>
                <a:gd name="T28" fmla="*/ 16 w 17"/>
                <a:gd name="T29" fmla="*/ 13 h 17"/>
                <a:gd name="T30" fmla="*/ 17 w 17"/>
                <a:gd name="T31" fmla="*/ 10 h 17"/>
                <a:gd name="T32" fmla="*/ 17 w 17"/>
                <a:gd name="T33" fmla="*/ 8 h 17"/>
                <a:gd name="T34" fmla="*/ 17 w 17"/>
                <a:gd name="T35" fmla="*/ 5 h 17"/>
                <a:gd name="T36" fmla="*/ 15 w 17"/>
                <a:gd name="T37" fmla="*/ 3 h 17"/>
                <a:gd name="T38" fmla="*/ 13 w 17"/>
                <a:gd name="T39" fmla="*/ 1 h 17"/>
                <a:gd name="T40" fmla="*/ 9 w 17"/>
                <a:gd name="T41" fmla="*/ 0 h 17"/>
                <a:gd name="T42" fmla="*/ 6 w 17"/>
                <a:gd name="T43" fmla="*/ 1 h 17"/>
                <a:gd name="T44" fmla="*/ 3 w 17"/>
                <a:gd name="T45" fmla="*/ 3 h 17"/>
                <a:gd name="T46" fmla="*/ 2 w 17"/>
                <a:gd name="T47" fmla="*/ 5 h 17"/>
                <a:gd name="T48" fmla="*/ 2 w 17"/>
                <a:gd name="T49" fmla="*/ 8 h 17"/>
                <a:gd name="T50" fmla="*/ 2 w 17"/>
                <a:gd name="T51" fmla="*/ 11 h 17"/>
                <a:gd name="T52" fmla="*/ 3 w 17"/>
                <a:gd name="T53" fmla="*/ 14 h 17"/>
                <a:gd name="T54" fmla="*/ 6 w 17"/>
                <a:gd name="T55" fmla="*/ 16 h 17"/>
                <a:gd name="T56" fmla="*/ 9 w 17"/>
                <a:gd name="T57" fmla="*/ 17 h 17"/>
                <a:gd name="T58" fmla="*/ 13 w 17"/>
                <a:gd name="T59" fmla="*/ 16 h 17"/>
                <a:gd name="T60" fmla="*/ 15 w 17"/>
                <a:gd name="T61" fmla="*/ 14 h 17"/>
                <a:gd name="T62" fmla="*/ 17 w 17"/>
                <a:gd name="T63" fmla="*/ 11 h 17"/>
                <a:gd name="T64" fmla="*/ 17 w 17"/>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7" y="8"/>
                  </a:moveTo>
                  <a:lnTo>
                    <a:pt x="17" y="7"/>
                  </a:lnTo>
                  <a:lnTo>
                    <a:pt x="17" y="5"/>
                  </a:lnTo>
                  <a:lnTo>
                    <a:pt x="16" y="4"/>
                  </a:lnTo>
                  <a:lnTo>
                    <a:pt x="16" y="3"/>
                  </a:lnTo>
                  <a:lnTo>
                    <a:pt x="15" y="1"/>
                  </a:lnTo>
                  <a:lnTo>
                    <a:pt x="13" y="0"/>
                  </a:lnTo>
                  <a:lnTo>
                    <a:pt x="12" y="0"/>
                  </a:lnTo>
                  <a:lnTo>
                    <a:pt x="9" y="0"/>
                  </a:lnTo>
                  <a:lnTo>
                    <a:pt x="7" y="0"/>
                  </a:lnTo>
                  <a:lnTo>
                    <a:pt x="6" y="0"/>
                  </a:lnTo>
                  <a:lnTo>
                    <a:pt x="4" y="1"/>
                  </a:lnTo>
                  <a:lnTo>
                    <a:pt x="3" y="3"/>
                  </a:lnTo>
                  <a:lnTo>
                    <a:pt x="2" y="4"/>
                  </a:lnTo>
                  <a:lnTo>
                    <a:pt x="2" y="5"/>
                  </a:lnTo>
                  <a:lnTo>
                    <a:pt x="0" y="7"/>
                  </a:lnTo>
                  <a:lnTo>
                    <a:pt x="0" y="8"/>
                  </a:lnTo>
                  <a:lnTo>
                    <a:pt x="0" y="10"/>
                  </a:lnTo>
                  <a:lnTo>
                    <a:pt x="2" y="11"/>
                  </a:lnTo>
                  <a:lnTo>
                    <a:pt x="2" y="13"/>
                  </a:lnTo>
                  <a:lnTo>
                    <a:pt x="3" y="14"/>
                  </a:lnTo>
                  <a:lnTo>
                    <a:pt x="4" y="16"/>
                  </a:lnTo>
                  <a:lnTo>
                    <a:pt x="6" y="17"/>
                  </a:lnTo>
                  <a:lnTo>
                    <a:pt x="7" y="17"/>
                  </a:lnTo>
                  <a:lnTo>
                    <a:pt x="9" y="17"/>
                  </a:lnTo>
                  <a:lnTo>
                    <a:pt x="12" y="17"/>
                  </a:lnTo>
                  <a:lnTo>
                    <a:pt x="13" y="17"/>
                  </a:lnTo>
                  <a:lnTo>
                    <a:pt x="15" y="16"/>
                  </a:lnTo>
                  <a:lnTo>
                    <a:pt x="16" y="14"/>
                  </a:lnTo>
                  <a:lnTo>
                    <a:pt x="16" y="13"/>
                  </a:lnTo>
                  <a:lnTo>
                    <a:pt x="17" y="11"/>
                  </a:lnTo>
                  <a:lnTo>
                    <a:pt x="17" y="10"/>
                  </a:lnTo>
                  <a:lnTo>
                    <a:pt x="17" y="8"/>
                  </a:lnTo>
                  <a:lnTo>
                    <a:pt x="17" y="8"/>
                  </a:lnTo>
                  <a:lnTo>
                    <a:pt x="17" y="7"/>
                  </a:lnTo>
                  <a:lnTo>
                    <a:pt x="17" y="5"/>
                  </a:lnTo>
                  <a:lnTo>
                    <a:pt x="16" y="4"/>
                  </a:lnTo>
                  <a:lnTo>
                    <a:pt x="15" y="3"/>
                  </a:lnTo>
                  <a:lnTo>
                    <a:pt x="15" y="1"/>
                  </a:lnTo>
                  <a:lnTo>
                    <a:pt x="13" y="1"/>
                  </a:lnTo>
                  <a:lnTo>
                    <a:pt x="12" y="0"/>
                  </a:lnTo>
                  <a:lnTo>
                    <a:pt x="9" y="0"/>
                  </a:lnTo>
                  <a:lnTo>
                    <a:pt x="7" y="0"/>
                  </a:lnTo>
                  <a:lnTo>
                    <a:pt x="6" y="1"/>
                  </a:lnTo>
                  <a:lnTo>
                    <a:pt x="4" y="1"/>
                  </a:lnTo>
                  <a:lnTo>
                    <a:pt x="3" y="3"/>
                  </a:lnTo>
                  <a:lnTo>
                    <a:pt x="3" y="4"/>
                  </a:lnTo>
                  <a:lnTo>
                    <a:pt x="2" y="5"/>
                  </a:lnTo>
                  <a:lnTo>
                    <a:pt x="2" y="7"/>
                  </a:lnTo>
                  <a:lnTo>
                    <a:pt x="2" y="8"/>
                  </a:lnTo>
                  <a:lnTo>
                    <a:pt x="2" y="10"/>
                  </a:lnTo>
                  <a:lnTo>
                    <a:pt x="2" y="11"/>
                  </a:lnTo>
                  <a:lnTo>
                    <a:pt x="3" y="13"/>
                  </a:lnTo>
                  <a:lnTo>
                    <a:pt x="3" y="14"/>
                  </a:lnTo>
                  <a:lnTo>
                    <a:pt x="4" y="16"/>
                  </a:lnTo>
                  <a:lnTo>
                    <a:pt x="6" y="16"/>
                  </a:lnTo>
                  <a:lnTo>
                    <a:pt x="7" y="17"/>
                  </a:lnTo>
                  <a:lnTo>
                    <a:pt x="9" y="17"/>
                  </a:lnTo>
                  <a:lnTo>
                    <a:pt x="12" y="17"/>
                  </a:lnTo>
                  <a:lnTo>
                    <a:pt x="13" y="16"/>
                  </a:lnTo>
                  <a:lnTo>
                    <a:pt x="15" y="16"/>
                  </a:lnTo>
                  <a:lnTo>
                    <a:pt x="15" y="14"/>
                  </a:lnTo>
                  <a:lnTo>
                    <a:pt x="16" y="13"/>
                  </a:lnTo>
                  <a:lnTo>
                    <a:pt x="17" y="11"/>
                  </a:lnTo>
                  <a:lnTo>
                    <a:pt x="17" y="10"/>
                  </a:lnTo>
                  <a:lnTo>
                    <a:pt x="17" y="8"/>
                  </a:lnTo>
                  <a:lnTo>
                    <a:pt x="17" y="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1" name="Freeform 1067"/>
            <p:cNvSpPr>
              <a:spLocks/>
            </p:cNvSpPr>
            <p:nvPr/>
          </p:nvSpPr>
          <p:spPr bwMode="auto">
            <a:xfrm>
              <a:off x="3850" y="2562"/>
              <a:ext cx="15" cy="17"/>
            </a:xfrm>
            <a:custGeom>
              <a:avLst/>
              <a:gdLst>
                <a:gd name="T0" fmla="*/ 15 w 15"/>
                <a:gd name="T1" fmla="*/ 7 h 17"/>
                <a:gd name="T2" fmla="*/ 14 w 15"/>
                <a:gd name="T3" fmla="*/ 4 h 17"/>
                <a:gd name="T4" fmla="*/ 13 w 15"/>
                <a:gd name="T5" fmla="*/ 1 h 17"/>
                <a:gd name="T6" fmla="*/ 10 w 15"/>
                <a:gd name="T7" fmla="*/ 0 h 17"/>
                <a:gd name="T8" fmla="*/ 5 w 15"/>
                <a:gd name="T9" fmla="*/ 0 h 17"/>
                <a:gd name="T10" fmla="*/ 2 w 15"/>
                <a:gd name="T11" fmla="*/ 1 h 17"/>
                <a:gd name="T12" fmla="*/ 1 w 15"/>
                <a:gd name="T13" fmla="*/ 4 h 17"/>
                <a:gd name="T14" fmla="*/ 0 w 15"/>
                <a:gd name="T15" fmla="*/ 7 h 17"/>
                <a:gd name="T16" fmla="*/ 0 w 15"/>
                <a:gd name="T17" fmla="*/ 10 h 17"/>
                <a:gd name="T18" fmla="*/ 1 w 15"/>
                <a:gd name="T19" fmla="*/ 13 h 17"/>
                <a:gd name="T20" fmla="*/ 2 w 15"/>
                <a:gd name="T21" fmla="*/ 16 h 17"/>
                <a:gd name="T22" fmla="*/ 5 w 15"/>
                <a:gd name="T23" fmla="*/ 17 h 17"/>
                <a:gd name="T24" fmla="*/ 10 w 15"/>
                <a:gd name="T25" fmla="*/ 17 h 17"/>
                <a:gd name="T26" fmla="*/ 13 w 15"/>
                <a:gd name="T27" fmla="*/ 16 h 17"/>
                <a:gd name="T28" fmla="*/ 14 w 15"/>
                <a:gd name="T29" fmla="*/ 13 h 17"/>
                <a:gd name="T30" fmla="*/ 15 w 15"/>
                <a:gd name="T31" fmla="*/ 10 h 17"/>
                <a:gd name="T32" fmla="*/ 15 w 15"/>
                <a:gd name="T33" fmla="*/ 8 h 17"/>
                <a:gd name="T34" fmla="*/ 14 w 15"/>
                <a:gd name="T35" fmla="*/ 5 h 17"/>
                <a:gd name="T36" fmla="*/ 13 w 15"/>
                <a:gd name="T37" fmla="*/ 3 h 17"/>
                <a:gd name="T38" fmla="*/ 10 w 15"/>
                <a:gd name="T39" fmla="*/ 1 h 17"/>
                <a:gd name="T40" fmla="*/ 7 w 15"/>
                <a:gd name="T41" fmla="*/ 1 h 17"/>
                <a:gd name="T42" fmla="*/ 4 w 15"/>
                <a:gd name="T43" fmla="*/ 1 h 17"/>
                <a:gd name="T44" fmla="*/ 2 w 15"/>
                <a:gd name="T45" fmla="*/ 3 h 17"/>
                <a:gd name="T46" fmla="*/ 0 w 15"/>
                <a:gd name="T47" fmla="*/ 5 h 17"/>
                <a:gd name="T48" fmla="*/ 0 w 15"/>
                <a:gd name="T49" fmla="*/ 8 h 17"/>
                <a:gd name="T50" fmla="*/ 0 w 15"/>
                <a:gd name="T51" fmla="*/ 11 h 17"/>
                <a:gd name="T52" fmla="*/ 2 w 15"/>
                <a:gd name="T53" fmla="*/ 14 h 17"/>
                <a:gd name="T54" fmla="*/ 4 w 15"/>
                <a:gd name="T55" fmla="*/ 16 h 17"/>
                <a:gd name="T56" fmla="*/ 7 w 15"/>
                <a:gd name="T57" fmla="*/ 16 h 17"/>
                <a:gd name="T58" fmla="*/ 10 w 15"/>
                <a:gd name="T59" fmla="*/ 16 h 17"/>
                <a:gd name="T60" fmla="*/ 13 w 15"/>
                <a:gd name="T61" fmla="*/ 14 h 17"/>
                <a:gd name="T62" fmla="*/ 14 w 15"/>
                <a:gd name="T63" fmla="*/ 11 h 17"/>
                <a:gd name="T64" fmla="*/ 15 w 15"/>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7">
                  <a:moveTo>
                    <a:pt x="15" y="8"/>
                  </a:moveTo>
                  <a:lnTo>
                    <a:pt x="15" y="7"/>
                  </a:lnTo>
                  <a:lnTo>
                    <a:pt x="15" y="5"/>
                  </a:lnTo>
                  <a:lnTo>
                    <a:pt x="14" y="4"/>
                  </a:lnTo>
                  <a:lnTo>
                    <a:pt x="13" y="3"/>
                  </a:lnTo>
                  <a:lnTo>
                    <a:pt x="13" y="1"/>
                  </a:lnTo>
                  <a:lnTo>
                    <a:pt x="11" y="1"/>
                  </a:lnTo>
                  <a:lnTo>
                    <a:pt x="10" y="0"/>
                  </a:lnTo>
                  <a:lnTo>
                    <a:pt x="7" y="0"/>
                  </a:lnTo>
                  <a:lnTo>
                    <a:pt x="5" y="0"/>
                  </a:lnTo>
                  <a:lnTo>
                    <a:pt x="4" y="1"/>
                  </a:lnTo>
                  <a:lnTo>
                    <a:pt x="2" y="1"/>
                  </a:lnTo>
                  <a:lnTo>
                    <a:pt x="1" y="3"/>
                  </a:lnTo>
                  <a:lnTo>
                    <a:pt x="1" y="4"/>
                  </a:lnTo>
                  <a:lnTo>
                    <a:pt x="0" y="5"/>
                  </a:lnTo>
                  <a:lnTo>
                    <a:pt x="0" y="7"/>
                  </a:lnTo>
                  <a:lnTo>
                    <a:pt x="0" y="8"/>
                  </a:lnTo>
                  <a:lnTo>
                    <a:pt x="0" y="10"/>
                  </a:lnTo>
                  <a:lnTo>
                    <a:pt x="0" y="11"/>
                  </a:lnTo>
                  <a:lnTo>
                    <a:pt x="1" y="13"/>
                  </a:lnTo>
                  <a:lnTo>
                    <a:pt x="1" y="14"/>
                  </a:lnTo>
                  <a:lnTo>
                    <a:pt x="2" y="16"/>
                  </a:lnTo>
                  <a:lnTo>
                    <a:pt x="4" y="16"/>
                  </a:lnTo>
                  <a:lnTo>
                    <a:pt x="5" y="17"/>
                  </a:lnTo>
                  <a:lnTo>
                    <a:pt x="7" y="17"/>
                  </a:lnTo>
                  <a:lnTo>
                    <a:pt x="10" y="17"/>
                  </a:lnTo>
                  <a:lnTo>
                    <a:pt x="11" y="16"/>
                  </a:lnTo>
                  <a:lnTo>
                    <a:pt x="13" y="16"/>
                  </a:lnTo>
                  <a:lnTo>
                    <a:pt x="13" y="14"/>
                  </a:lnTo>
                  <a:lnTo>
                    <a:pt x="14" y="13"/>
                  </a:lnTo>
                  <a:lnTo>
                    <a:pt x="15" y="11"/>
                  </a:lnTo>
                  <a:lnTo>
                    <a:pt x="15" y="10"/>
                  </a:lnTo>
                  <a:lnTo>
                    <a:pt x="15" y="8"/>
                  </a:lnTo>
                  <a:lnTo>
                    <a:pt x="15" y="8"/>
                  </a:lnTo>
                  <a:lnTo>
                    <a:pt x="15" y="7"/>
                  </a:lnTo>
                  <a:lnTo>
                    <a:pt x="14" y="5"/>
                  </a:lnTo>
                  <a:lnTo>
                    <a:pt x="14" y="4"/>
                  </a:lnTo>
                  <a:lnTo>
                    <a:pt x="13" y="3"/>
                  </a:lnTo>
                  <a:lnTo>
                    <a:pt x="11" y="3"/>
                  </a:lnTo>
                  <a:lnTo>
                    <a:pt x="10" y="1"/>
                  </a:lnTo>
                  <a:lnTo>
                    <a:pt x="8" y="1"/>
                  </a:lnTo>
                  <a:lnTo>
                    <a:pt x="7" y="1"/>
                  </a:lnTo>
                  <a:lnTo>
                    <a:pt x="5" y="1"/>
                  </a:lnTo>
                  <a:lnTo>
                    <a:pt x="4" y="1"/>
                  </a:lnTo>
                  <a:lnTo>
                    <a:pt x="2" y="3"/>
                  </a:lnTo>
                  <a:lnTo>
                    <a:pt x="2" y="3"/>
                  </a:lnTo>
                  <a:lnTo>
                    <a:pt x="1" y="4"/>
                  </a:lnTo>
                  <a:lnTo>
                    <a:pt x="0" y="5"/>
                  </a:lnTo>
                  <a:lnTo>
                    <a:pt x="0" y="7"/>
                  </a:lnTo>
                  <a:lnTo>
                    <a:pt x="0" y="8"/>
                  </a:lnTo>
                  <a:lnTo>
                    <a:pt x="0" y="10"/>
                  </a:lnTo>
                  <a:lnTo>
                    <a:pt x="0" y="11"/>
                  </a:lnTo>
                  <a:lnTo>
                    <a:pt x="1" y="13"/>
                  </a:lnTo>
                  <a:lnTo>
                    <a:pt x="2" y="14"/>
                  </a:lnTo>
                  <a:lnTo>
                    <a:pt x="2" y="14"/>
                  </a:lnTo>
                  <a:lnTo>
                    <a:pt x="4" y="16"/>
                  </a:lnTo>
                  <a:lnTo>
                    <a:pt x="5" y="16"/>
                  </a:lnTo>
                  <a:lnTo>
                    <a:pt x="7" y="16"/>
                  </a:lnTo>
                  <a:lnTo>
                    <a:pt x="8" y="16"/>
                  </a:lnTo>
                  <a:lnTo>
                    <a:pt x="10" y="16"/>
                  </a:lnTo>
                  <a:lnTo>
                    <a:pt x="11" y="14"/>
                  </a:lnTo>
                  <a:lnTo>
                    <a:pt x="13" y="14"/>
                  </a:lnTo>
                  <a:lnTo>
                    <a:pt x="14" y="13"/>
                  </a:lnTo>
                  <a:lnTo>
                    <a:pt x="14" y="11"/>
                  </a:lnTo>
                  <a:lnTo>
                    <a:pt x="15" y="10"/>
                  </a:lnTo>
                  <a:lnTo>
                    <a:pt x="15" y="8"/>
                  </a:lnTo>
                  <a:lnTo>
                    <a:pt x="15" y="8"/>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2" name="Freeform 1068"/>
            <p:cNvSpPr>
              <a:spLocks/>
            </p:cNvSpPr>
            <p:nvPr/>
          </p:nvSpPr>
          <p:spPr bwMode="auto">
            <a:xfrm>
              <a:off x="3850" y="2563"/>
              <a:ext cx="15" cy="15"/>
            </a:xfrm>
            <a:custGeom>
              <a:avLst/>
              <a:gdLst>
                <a:gd name="T0" fmla="*/ 15 w 15"/>
                <a:gd name="T1" fmla="*/ 6 h 15"/>
                <a:gd name="T2" fmla="*/ 14 w 15"/>
                <a:gd name="T3" fmla="*/ 3 h 15"/>
                <a:gd name="T4" fmla="*/ 11 w 15"/>
                <a:gd name="T5" fmla="*/ 2 h 15"/>
                <a:gd name="T6" fmla="*/ 8 w 15"/>
                <a:gd name="T7" fmla="*/ 0 h 15"/>
                <a:gd name="T8" fmla="*/ 5 w 15"/>
                <a:gd name="T9" fmla="*/ 0 h 15"/>
                <a:gd name="T10" fmla="*/ 2 w 15"/>
                <a:gd name="T11" fmla="*/ 2 h 15"/>
                <a:gd name="T12" fmla="*/ 1 w 15"/>
                <a:gd name="T13" fmla="*/ 3 h 15"/>
                <a:gd name="T14" fmla="*/ 0 w 15"/>
                <a:gd name="T15" fmla="*/ 6 h 15"/>
                <a:gd name="T16" fmla="*/ 0 w 15"/>
                <a:gd name="T17" fmla="*/ 9 h 15"/>
                <a:gd name="T18" fmla="*/ 1 w 15"/>
                <a:gd name="T19" fmla="*/ 12 h 15"/>
                <a:gd name="T20" fmla="*/ 2 w 15"/>
                <a:gd name="T21" fmla="*/ 13 h 15"/>
                <a:gd name="T22" fmla="*/ 5 w 15"/>
                <a:gd name="T23" fmla="*/ 15 h 15"/>
                <a:gd name="T24" fmla="*/ 8 w 15"/>
                <a:gd name="T25" fmla="*/ 15 h 15"/>
                <a:gd name="T26" fmla="*/ 11 w 15"/>
                <a:gd name="T27" fmla="*/ 13 h 15"/>
                <a:gd name="T28" fmla="*/ 14 w 15"/>
                <a:gd name="T29" fmla="*/ 12 h 15"/>
                <a:gd name="T30" fmla="*/ 15 w 15"/>
                <a:gd name="T31" fmla="*/ 9 h 15"/>
                <a:gd name="T32" fmla="*/ 14 w 15"/>
                <a:gd name="T33" fmla="*/ 7 h 15"/>
                <a:gd name="T34" fmla="*/ 14 w 15"/>
                <a:gd name="T35" fmla="*/ 4 h 15"/>
                <a:gd name="T36" fmla="*/ 13 w 15"/>
                <a:gd name="T37" fmla="*/ 2 h 15"/>
                <a:gd name="T38" fmla="*/ 10 w 15"/>
                <a:gd name="T39" fmla="*/ 0 h 15"/>
                <a:gd name="T40" fmla="*/ 7 w 15"/>
                <a:gd name="T41" fmla="*/ 0 h 15"/>
                <a:gd name="T42" fmla="*/ 4 w 15"/>
                <a:gd name="T43" fmla="*/ 0 h 15"/>
                <a:gd name="T44" fmla="*/ 2 w 15"/>
                <a:gd name="T45" fmla="*/ 2 h 15"/>
                <a:gd name="T46" fmla="*/ 1 w 15"/>
                <a:gd name="T47" fmla="*/ 4 h 15"/>
                <a:gd name="T48" fmla="*/ 0 w 15"/>
                <a:gd name="T49" fmla="*/ 7 h 15"/>
                <a:gd name="T50" fmla="*/ 1 w 15"/>
                <a:gd name="T51" fmla="*/ 10 h 15"/>
                <a:gd name="T52" fmla="*/ 2 w 15"/>
                <a:gd name="T53" fmla="*/ 12 h 15"/>
                <a:gd name="T54" fmla="*/ 4 w 15"/>
                <a:gd name="T55" fmla="*/ 15 h 15"/>
                <a:gd name="T56" fmla="*/ 7 w 15"/>
                <a:gd name="T57" fmla="*/ 15 h 15"/>
                <a:gd name="T58" fmla="*/ 10 w 15"/>
                <a:gd name="T59" fmla="*/ 15 h 15"/>
                <a:gd name="T60" fmla="*/ 13 w 15"/>
                <a:gd name="T61" fmla="*/ 12 h 15"/>
                <a:gd name="T62" fmla="*/ 14 w 15"/>
                <a:gd name="T63" fmla="*/ 10 h 15"/>
                <a:gd name="T64" fmla="*/ 14 w 15"/>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15">
                  <a:moveTo>
                    <a:pt x="15" y="7"/>
                  </a:moveTo>
                  <a:lnTo>
                    <a:pt x="15" y="6"/>
                  </a:lnTo>
                  <a:lnTo>
                    <a:pt x="14" y="4"/>
                  </a:lnTo>
                  <a:lnTo>
                    <a:pt x="14" y="3"/>
                  </a:lnTo>
                  <a:lnTo>
                    <a:pt x="13" y="2"/>
                  </a:lnTo>
                  <a:lnTo>
                    <a:pt x="11" y="2"/>
                  </a:lnTo>
                  <a:lnTo>
                    <a:pt x="10" y="0"/>
                  </a:lnTo>
                  <a:lnTo>
                    <a:pt x="8" y="0"/>
                  </a:lnTo>
                  <a:lnTo>
                    <a:pt x="7" y="0"/>
                  </a:lnTo>
                  <a:lnTo>
                    <a:pt x="5" y="0"/>
                  </a:lnTo>
                  <a:lnTo>
                    <a:pt x="4" y="0"/>
                  </a:lnTo>
                  <a:lnTo>
                    <a:pt x="2" y="2"/>
                  </a:lnTo>
                  <a:lnTo>
                    <a:pt x="2" y="2"/>
                  </a:lnTo>
                  <a:lnTo>
                    <a:pt x="1" y="3"/>
                  </a:lnTo>
                  <a:lnTo>
                    <a:pt x="0" y="4"/>
                  </a:lnTo>
                  <a:lnTo>
                    <a:pt x="0" y="6"/>
                  </a:lnTo>
                  <a:lnTo>
                    <a:pt x="0" y="7"/>
                  </a:lnTo>
                  <a:lnTo>
                    <a:pt x="0" y="9"/>
                  </a:lnTo>
                  <a:lnTo>
                    <a:pt x="0" y="10"/>
                  </a:lnTo>
                  <a:lnTo>
                    <a:pt x="1" y="12"/>
                  </a:lnTo>
                  <a:lnTo>
                    <a:pt x="2" y="13"/>
                  </a:lnTo>
                  <a:lnTo>
                    <a:pt x="2" y="13"/>
                  </a:lnTo>
                  <a:lnTo>
                    <a:pt x="4" y="15"/>
                  </a:lnTo>
                  <a:lnTo>
                    <a:pt x="5" y="15"/>
                  </a:lnTo>
                  <a:lnTo>
                    <a:pt x="7" y="15"/>
                  </a:lnTo>
                  <a:lnTo>
                    <a:pt x="8" y="15"/>
                  </a:lnTo>
                  <a:lnTo>
                    <a:pt x="10" y="15"/>
                  </a:lnTo>
                  <a:lnTo>
                    <a:pt x="11" y="13"/>
                  </a:lnTo>
                  <a:lnTo>
                    <a:pt x="13" y="13"/>
                  </a:lnTo>
                  <a:lnTo>
                    <a:pt x="14" y="12"/>
                  </a:lnTo>
                  <a:lnTo>
                    <a:pt x="14" y="10"/>
                  </a:lnTo>
                  <a:lnTo>
                    <a:pt x="15" y="9"/>
                  </a:lnTo>
                  <a:lnTo>
                    <a:pt x="15" y="7"/>
                  </a:lnTo>
                  <a:lnTo>
                    <a:pt x="14" y="7"/>
                  </a:lnTo>
                  <a:lnTo>
                    <a:pt x="14" y="6"/>
                  </a:lnTo>
                  <a:lnTo>
                    <a:pt x="14" y="4"/>
                  </a:lnTo>
                  <a:lnTo>
                    <a:pt x="13" y="3"/>
                  </a:lnTo>
                  <a:lnTo>
                    <a:pt x="13" y="2"/>
                  </a:lnTo>
                  <a:lnTo>
                    <a:pt x="11" y="2"/>
                  </a:lnTo>
                  <a:lnTo>
                    <a:pt x="10" y="0"/>
                  </a:lnTo>
                  <a:lnTo>
                    <a:pt x="8" y="0"/>
                  </a:lnTo>
                  <a:lnTo>
                    <a:pt x="7" y="0"/>
                  </a:lnTo>
                  <a:lnTo>
                    <a:pt x="5" y="0"/>
                  </a:lnTo>
                  <a:lnTo>
                    <a:pt x="4" y="0"/>
                  </a:lnTo>
                  <a:lnTo>
                    <a:pt x="4" y="2"/>
                  </a:lnTo>
                  <a:lnTo>
                    <a:pt x="2" y="2"/>
                  </a:lnTo>
                  <a:lnTo>
                    <a:pt x="1" y="3"/>
                  </a:lnTo>
                  <a:lnTo>
                    <a:pt x="1" y="4"/>
                  </a:lnTo>
                  <a:lnTo>
                    <a:pt x="0" y="6"/>
                  </a:lnTo>
                  <a:lnTo>
                    <a:pt x="0" y="7"/>
                  </a:lnTo>
                  <a:lnTo>
                    <a:pt x="0" y="9"/>
                  </a:lnTo>
                  <a:lnTo>
                    <a:pt x="1" y="10"/>
                  </a:lnTo>
                  <a:lnTo>
                    <a:pt x="1" y="12"/>
                  </a:lnTo>
                  <a:lnTo>
                    <a:pt x="2" y="12"/>
                  </a:lnTo>
                  <a:lnTo>
                    <a:pt x="4" y="13"/>
                  </a:lnTo>
                  <a:lnTo>
                    <a:pt x="4" y="15"/>
                  </a:lnTo>
                  <a:lnTo>
                    <a:pt x="5" y="15"/>
                  </a:lnTo>
                  <a:lnTo>
                    <a:pt x="7" y="15"/>
                  </a:lnTo>
                  <a:lnTo>
                    <a:pt x="8" y="15"/>
                  </a:lnTo>
                  <a:lnTo>
                    <a:pt x="10" y="15"/>
                  </a:lnTo>
                  <a:lnTo>
                    <a:pt x="11" y="13"/>
                  </a:lnTo>
                  <a:lnTo>
                    <a:pt x="13" y="12"/>
                  </a:lnTo>
                  <a:lnTo>
                    <a:pt x="13" y="12"/>
                  </a:lnTo>
                  <a:lnTo>
                    <a:pt x="14" y="10"/>
                  </a:lnTo>
                  <a:lnTo>
                    <a:pt x="14" y="9"/>
                  </a:lnTo>
                  <a:lnTo>
                    <a:pt x="14" y="7"/>
                  </a:lnTo>
                  <a:lnTo>
                    <a:pt x="15"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3" name="Freeform 1069"/>
            <p:cNvSpPr>
              <a:spLocks/>
            </p:cNvSpPr>
            <p:nvPr/>
          </p:nvSpPr>
          <p:spPr bwMode="auto">
            <a:xfrm>
              <a:off x="3850" y="2563"/>
              <a:ext cx="14" cy="15"/>
            </a:xfrm>
            <a:custGeom>
              <a:avLst/>
              <a:gdLst>
                <a:gd name="T0" fmla="*/ 14 w 14"/>
                <a:gd name="T1" fmla="*/ 6 h 15"/>
                <a:gd name="T2" fmla="*/ 13 w 14"/>
                <a:gd name="T3" fmla="*/ 3 h 15"/>
                <a:gd name="T4" fmla="*/ 11 w 14"/>
                <a:gd name="T5" fmla="*/ 2 h 15"/>
                <a:gd name="T6" fmla="*/ 8 w 14"/>
                <a:gd name="T7" fmla="*/ 0 h 15"/>
                <a:gd name="T8" fmla="*/ 5 w 14"/>
                <a:gd name="T9" fmla="*/ 0 h 15"/>
                <a:gd name="T10" fmla="*/ 4 w 14"/>
                <a:gd name="T11" fmla="*/ 2 h 15"/>
                <a:gd name="T12" fmla="*/ 1 w 14"/>
                <a:gd name="T13" fmla="*/ 3 h 15"/>
                <a:gd name="T14" fmla="*/ 0 w 14"/>
                <a:gd name="T15" fmla="*/ 6 h 15"/>
                <a:gd name="T16" fmla="*/ 0 w 14"/>
                <a:gd name="T17" fmla="*/ 9 h 15"/>
                <a:gd name="T18" fmla="*/ 1 w 14"/>
                <a:gd name="T19" fmla="*/ 12 h 15"/>
                <a:gd name="T20" fmla="*/ 4 w 14"/>
                <a:gd name="T21" fmla="*/ 13 h 15"/>
                <a:gd name="T22" fmla="*/ 5 w 14"/>
                <a:gd name="T23" fmla="*/ 15 h 15"/>
                <a:gd name="T24" fmla="*/ 8 w 14"/>
                <a:gd name="T25" fmla="*/ 15 h 15"/>
                <a:gd name="T26" fmla="*/ 11 w 14"/>
                <a:gd name="T27" fmla="*/ 13 h 15"/>
                <a:gd name="T28" fmla="*/ 13 w 14"/>
                <a:gd name="T29" fmla="*/ 12 h 15"/>
                <a:gd name="T30" fmla="*/ 14 w 14"/>
                <a:gd name="T31" fmla="*/ 9 h 15"/>
                <a:gd name="T32" fmla="*/ 14 w 14"/>
                <a:gd name="T33" fmla="*/ 7 h 15"/>
                <a:gd name="T34" fmla="*/ 14 w 14"/>
                <a:gd name="T35" fmla="*/ 4 h 15"/>
                <a:gd name="T36" fmla="*/ 13 w 14"/>
                <a:gd name="T37" fmla="*/ 3 h 15"/>
                <a:gd name="T38" fmla="*/ 10 w 14"/>
                <a:gd name="T39" fmla="*/ 2 h 15"/>
                <a:gd name="T40" fmla="*/ 7 w 14"/>
                <a:gd name="T41" fmla="*/ 0 h 15"/>
                <a:gd name="T42" fmla="*/ 5 w 14"/>
                <a:gd name="T43" fmla="*/ 2 h 15"/>
                <a:gd name="T44" fmla="*/ 2 w 14"/>
                <a:gd name="T45" fmla="*/ 3 h 15"/>
                <a:gd name="T46" fmla="*/ 1 w 14"/>
                <a:gd name="T47" fmla="*/ 4 h 15"/>
                <a:gd name="T48" fmla="*/ 1 w 14"/>
                <a:gd name="T49" fmla="*/ 7 h 15"/>
                <a:gd name="T50" fmla="*/ 1 w 14"/>
                <a:gd name="T51" fmla="*/ 10 h 15"/>
                <a:gd name="T52" fmla="*/ 2 w 14"/>
                <a:gd name="T53" fmla="*/ 12 h 15"/>
                <a:gd name="T54" fmla="*/ 5 w 14"/>
                <a:gd name="T55" fmla="*/ 13 h 15"/>
                <a:gd name="T56" fmla="*/ 7 w 14"/>
                <a:gd name="T57" fmla="*/ 15 h 15"/>
                <a:gd name="T58" fmla="*/ 10 w 14"/>
                <a:gd name="T59" fmla="*/ 13 h 15"/>
                <a:gd name="T60" fmla="*/ 13 w 14"/>
                <a:gd name="T61" fmla="*/ 12 h 15"/>
                <a:gd name="T62" fmla="*/ 14 w 14"/>
                <a:gd name="T63" fmla="*/ 10 h 15"/>
                <a:gd name="T64" fmla="*/ 14 w 14"/>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14" y="7"/>
                  </a:moveTo>
                  <a:lnTo>
                    <a:pt x="14" y="6"/>
                  </a:lnTo>
                  <a:lnTo>
                    <a:pt x="14" y="4"/>
                  </a:lnTo>
                  <a:lnTo>
                    <a:pt x="13" y="3"/>
                  </a:lnTo>
                  <a:lnTo>
                    <a:pt x="13" y="2"/>
                  </a:lnTo>
                  <a:lnTo>
                    <a:pt x="11" y="2"/>
                  </a:lnTo>
                  <a:lnTo>
                    <a:pt x="10" y="0"/>
                  </a:lnTo>
                  <a:lnTo>
                    <a:pt x="8" y="0"/>
                  </a:lnTo>
                  <a:lnTo>
                    <a:pt x="7" y="0"/>
                  </a:lnTo>
                  <a:lnTo>
                    <a:pt x="5" y="0"/>
                  </a:lnTo>
                  <a:lnTo>
                    <a:pt x="4" y="0"/>
                  </a:lnTo>
                  <a:lnTo>
                    <a:pt x="4" y="2"/>
                  </a:lnTo>
                  <a:lnTo>
                    <a:pt x="2" y="2"/>
                  </a:lnTo>
                  <a:lnTo>
                    <a:pt x="1" y="3"/>
                  </a:lnTo>
                  <a:lnTo>
                    <a:pt x="1" y="4"/>
                  </a:lnTo>
                  <a:lnTo>
                    <a:pt x="0" y="6"/>
                  </a:lnTo>
                  <a:lnTo>
                    <a:pt x="0" y="7"/>
                  </a:lnTo>
                  <a:lnTo>
                    <a:pt x="0" y="9"/>
                  </a:lnTo>
                  <a:lnTo>
                    <a:pt x="1" y="10"/>
                  </a:lnTo>
                  <a:lnTo>
                    <a:pt x="1" y="12"/>
                  </a:lnTo>
                  <a:lnTo>
                    <a:pt x="2" y="12"/>
                  </a:lnTo>
                  <a:lnTo>
                    <a:pt x="4" y="13"/>
                  </a:lnTo>
                  <a:lnTo>
                    <a:pt x="4" y="15"/>
                  </a:lnTo>
                  <a:lnTo>
                    <a:pt x="5" y="15"/>
                  </a:lnTo>
                  <a:lnTo>
                    <a:pt x="7" y="15"/>
                  </a:lnTo>
                  <a:lnTo>
                    <a:pt x="8" y="15"/>
                  </a:lnTo>
                  <a:lnTo>
                    <a:pt x="10" y="15"/>
                  </a:lnTo>
                  <a:lnTo>
                    <a:pt x="11" y="13"/>
                  </a:lnTo>
                  <a:lnTo>
                    <a:pt x="13" y="12"/>
                  </a:lnTo>
                  <a:lnTo>
                    <a:pt x="13" y="12"/>
                  </a:lnTo>
                  <a:lnTo>
                    <a:pt x="14" y="10"/>
                  </a:lnTo>
                  <a:lnTo>
                    <a:pt x="14" y="9"/>
                  </a:lnTo>
                  <a:lnTo>
                    <a:pt x="14" y="7"/>
                  </a:lnTo>
                  <a:lnTo>
                    <a:pt x="14" y="7"/>
                  </a:lnTo>
                  <a:lnTo>
                    <a:pt x="14" y="6"/>
                  </a:lnTo>
                  <a:lnTo>
                    <a:pt x="14" y="4"/>
                  </a:lnTo>
                  <a:lnTo>
                    <a:pt x="13" y="3"/>
                  </a:lnTo>
                  <a:lnTo>
                    <a:pt x="13" y="3"/>
                  </a:lnTo>
                  <a:lnTo>
                    <a:pt x="11" y="2"/>
                  </a:lnTo>
                  <a:lnTo>
                    <a:pt x="10" y="2"/>
                  </a:lnTo>
                  <a:lnTo>
                    <a:pt x="8" y="0"/>
                  </a:lnTo>
                  <a:lnTo>
                    <a:pt x="7" y="0"/>
                  </a:lnTo>
                  <a:lnTo>
                    <a:pt x="5" y="0"/>
                  </a:lnTo>
                  <a:lnTo>
                    <a:pt x="5" y="2"/>
                  </a:lnTo>
                  <a:lnTo>
                    <a:pt x="4" y="2"/>
                  </a:lnTo>
                  <a:lnTo>
                    <a:pt x="2" y="3"/>
                  </a:lnTo>
                  <a:lnTo>
                    <a:pt x="2" y="3"/>
                  </a:lnTo>
                  <a:lnTo>
                    <a:pt x="1" y="4"/>
                  </a:lnTo>
                  <a:lnTo>
                    <a:pt x="1" y="6"/>
                  </a:lnTo>
                  <a:lnTo>
                    <a:pt x="1" y="7"/>
                  </a:lnTo>
                  <a:lnTo>
                    <a:pt x="1" y="9"/>
                  </a:lnTo>
                  <a:lnTo>
                    <a:pt x="1" y="10"/>
                  </a:lnTo>
                  <a:lnTo>
                    <a:pt x="2" y="12"/>
                  </a:lnTo>
                  <a:lnTo>
                    <a:pt x="2" y="12"/>
                  </a:lnTo>
                  <a:lnTo>
                    <a:pt x="4" y="13"/>
                  </a:lnTo>
                  <a:lnTo>
                    <a:pt x="5" y="13"/>
                  </a:lnTo>
                  <a:lnTo>
                    <a:pt x="5" y="13"/>
                  </a:lnTo>
                  <a:lnTo>
                    <a:pt x="7" y="15"/>
                  </a:lnTo>
                  <a:lnTo>
                    <a:pt x="8" y="13"/>
                  </a:lnTo>
                  <a:lnTo>
                    <a:pt x="10" y="13"/>
                  </a:lnTo>
                  <a:lnTo>
                    <a:pt x="11" y="13"/>
                  </a:lnTo>
                  <a:lnTo>
                    <a:pt x="13" y="12"/>
                  </a:lnTo>
                  <a:lnTo>
                    <a:pt x="13" y="12"/>
                  </a:lnTo>
                  <a:lnTo>
                    <a:pt x="14" y="10"/>
                  </a:lnTo>
                  <a:lnTo>
                    <a:pt x="14" y="9"/>
                  </a:lnTo>
                  <a:lnTo>
                    <a:pt x="14"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4" name="Freeform 1070"/>
            <p:cNvSpPr>
              <a:spLocks/>
            </p:cNvSpPr>
            <p:nvPr/>
          </p:nvSpPr>
          <p:spPr bwMode="auto">
            <a:xfrm>
              <a:off x="3851" y="2563"/>
              <a:ext cx="13" cy="15"/>
            </a:xfrm>
            <a:custGeom>
              <a:avLst/>
              <a:gdLst>
                <a:gd name="T0" fmla="*/ 13 w 13"/>
                <a:gd name="T1" fmla="*/ 6 h 15"/>
                <a:gd name="T2" fmla="*/ 12 w 13"/>
                <a:gd name="T3" fmla="*/ 3 h 15"/>
                <a:gd name="T4" fmla="*/ 10 w 13"/>
                <a:gd name="T5" fmla="*/ 2 h 15"/>
                <a:gd name="T6" fmla="*/ 7 w 13"/>
                <a:gd name="T7" fmla="*/ 0 h 15"/>
                <a:gd name="T8" fmla="*/ 4 w 13"/>
                <a:gd name="T9" fmla="*/ 0 h 15"/>
                <a:gd name="T10" fmla="*/ 3 w 13"/>
                <a:gd name="T11" fmla="*/ 2 h 15"/>
                <a:gd name="T12" fmla="*/ 1 w 13"/>
                <a:gd name="T13" fmla="*/ 3 h 15"/>
                <a:gd name="T14" fmla="*/ 0 w 13"/>
                <a:gd name="T15" fmla="*/ 6 h 15"/>
                <a:gd name="T16" fmla="*/ 0 w 13"/>
                <a:gd name="T17" fmla="*/ 9 h 15"/>
                <a:gd name="T18" fmla="*/ 1 w 13"/>
                <a:gd name="T19" fmla="*/ 12 h 15"/>
                <a:gd name="T20" fmla="*/ 3 w 13"/>
                <a:gd name="T21" fmla="*/ 13 h 15"/>
                <a:gd name="T22" fmla="*/ 4 w 13"/>
                <a:gd name="T23" fmla="*/ 13 h 15"/>
                <a:gd name="T24" fmla="*/ 7 w 13"/>
                <a:gd name="T25" fmla="*/ 13 h 15"/>
                <a:gd name="T26" fmla="*/ 10 w 13"/>
                <a:gd name="T27" fmla="*/ 13 h 15"/>
                <a:gd name="T28" fmla="*/ 12 w 13"/>
                <a:gd name="T29" fmla="*/ 12 h 15"/>
                <a:gd name="T30" fmla="*/ 13 w 13"/>
                <a:gd name="T31" fmla="*/ 9 h 15"/>
                <a:gd name="T32" fmla="*/ 13 w 13"/>
                <a:gd name="T33" fmla="*/ 7 h 15"/>
                <a:gd name="T34" fmla="*/ 12 w 13"/>
                <a:gd name="T35" fmla="*/ 4 h 15"/>
                <a:gd name="T36" fmla="*/ 10 w 13"/>
                <a:gd name="T37" fmla="*/ 3 h 15"/>
                <a:gd name="T38" fmla="*/ 9 w 13"/>
                <a:gd name="T39" fmla="*/ 2 h 15"/>
                <a:gd name="T40" fmla="*/ 6 w 13"/>
                <a:gd name="T41" fmla="*/ 2 h 15"/>
                <a:gd name="T42" fmla="*/ 4 w 13"/>
                <a:gd name="T43" fmla="*/ 2 h 15"/>
                <a:gd name="T44" fmla="*/ 1 w 13"/>
                <a:gd name="T45" fmla="*/ 3 h 15"/>
                <a:gd name="T46" fmla="*/ 0 w 13"/>
                <a:gd name="T47" fmla="*/ 4 h 15"/>
                <a:gd name="T48" fmla="*/ 0 w 13"/>
                <a:gd name="T49" fmla="*/ 7 h 15"/>
                <a:gd name="T50" fmla="*/ 0 w 13"/>
                <a:gd name="T51" fmla="*/ 10 h 15"/>
                <a:gd name="T52" fmla="*/ 1 w 13"/>
                <a:gd name="T53" fmla="*/ 12 h 15"/>
                <a:gd name="T54" fmla="*/ 4 w 13"/>
                <a:gd name="T55" fmla="*/ 13 h 15"/>
                <a:gd name="T56" fmla="*/ 6 w 13"/>
                <a:gd name="T57" fmla="*/ 13 h 15"/>
                <a:gd name="T58" fmla="*/ 9 w 13"/>
                <a:gd name="T59" fmla="*/ 13 h 15"/>
                <a:gd name="T60" fmla="*/ 10 w 13"/>
                <a:gd name="T61" fmla="*/ 12 h 15"/>
                <a:gd name="T62" fmla="*/ 12 w 13"/>
                <a:gd name="T63" fmla="*/ 10 h 15"/>
                <a:gd name="T64" fmla="*/ 13 w 13"/>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5">
                  <a:moveTo>
                    <a:pt x="13" y="7"/>
                  </a:moveTo>
                  <a:lnTo>
                    <a:pt x="13" y="6"/>
                  </a:lnTo>
                  <a:lnTo>
                    <a:pt x="13" y="4"/>
                  </a:lnTo>
                  <a:lnTo>
                    <a:pt x="12" y="3"/>
                  </a:lnTo>
                  <a:lnTo>
                    <a:pt x="12" y="3"/>
                  </a:lnTo>
                  <a:lnTo>
                    <a:pt x="10" y="2"/>
                  </a:lnTo>
                  <a:lnTo>
                    <a:pt x="9" y="2"/>
                  </a:lnTo>
                  <a:lnTo>
                    <a:pt x="7" y="0"/>
                  </a:lnTo>
                  <a:lnTo>
                    <a:pt x="6" y="0"/>
                  </a:lnTo>
                  <a:lnTo>
                    <a:pt x="4" y="0"/>
                  </a:lnTo>
                  <a:lnTo>
                    <a:pt x="4" y="2"/>
                  </a:lnTo>
                  <a:lnTo>
                    <a:pt x="3" y="2"/>
                  </a:lnTo>
                  <a:lnTo>
                    <a:pt x="1" y="3"/>
                  </a:lnTo>
                  <a:lnTo>
                    <a:pt x="1" y="3"/>
                  </a:lnTo>
                  <a:lnTo>
                    <a:pt x="0" y="4"/>
                  </a:lnTo>
                  <a:lnTo>
                    <a:pt x="0" y="6"/>
                  </a:lnTo>
                  <a:lnTo>
                    <a:pt x="0" y="7"/>
                  </a:lnTo>
                  <a:lnTo>
                    <a:pt x="0" y="9"/>
                  </a:lnTo>
                  <a:lnTo>
                    <a:pt x="0" y="10"/>
                  </a:lnTo>
                  <a:lnTo>
                    <a:pt x="1" y="12"/>
                  </a:lnTo>
                  <a:lnTo>
                    <a:pt x="1" y="12"/>
                  </a:lnTo>
                  <a:lnTo>
                    <a:pt x="3" y="13"/>
                  </a:lnTo>
                  <a:lnTo>
                    <a:pt x="4" y="13"/>
                  </a:lnTo>
                  <a:lnTo>
                    <a:pt x="4" y="13"/>
                  </a:lnTo>
                  <a:lnTo>
                    <a:pt x="6" y="15"/>
                  </a:lnTo>
                  <a:lnTo>
                    <a:pt x="7" y="13"/>
                  </a:lnTo>
                  <a:lnTo>
                    <a:pt x="9" y="13"/>
                  </a:lnTo>
                  <a:lnTo>
                    <a:pt x="10" y="13"/>
                  </a:lnTo>
                  <a:lnTo>
                    <a:pt x="12" y="12"/>
                  </a:lnTo>
                  <a:lnTo>
                    <a:pt x="12" y="12"/>
                  </a:lnTo>
                  <a:lnTo>
                    <a:pt x="13" y="10"/>
                  </a:lnTo>
                  <a:lnTo>
                    <a:pt x="13" y="9"/>
                  </a:lnTo>
                  <a:lnTo>
                    <a:pt x="13" y="7"/>
                  </a:lnTo>
                  <a:lnTo>
                    <a:pt x="13" y="7"/>
                  </a:lnTo>
                  <a:lnTo>
                    <a:pt x="13" y="6"/>
                  </a:lnTo>
                  <a:lnTo>
                    <a:pt x="12" y="4"/>
                  </a:lnTo>
                  <a:lnTo>
                    <a:pt x="12" y="4"/>
                  </a:lnTo>
                  <a:lnTo>
                    <a:pt x="10" y="3"/>
                  </a:lnTo>
                  <a:lnTo>
                    <a:pt x="10" y="2"/>
                  </a:lnTo>
                  <a:lnTo>
                    <a:pt x="9" y="2"/>
                  </a:lnTo>
                  <a:lnTo>
                    <a:pt x="7" y="2"/>
                  </a:lnTo>
                  <a:lnTo>
                    <a:pt x="6" y="2"/>
                  </a:lnTo>
                  <a:lnTo>
                    <a:pt x="6" y="2"/>
                  </a:lnTo>
                  <a:lnTo>
                    <a:pt x="4" y="2"/>
                  </a:lnTo>
                  <a:lnTo>
                    <a:pt x="3" y="2"/>
                  </a:lnTo>
                  <a:lnTo>
                    <a:pt x="1" y="3"/>
                  </a:lnTo>
                  <a:lnTo>
                    <a:pt x="1" y="4"/>
                  </a:lnTo>
                  <a:lnTo>
                    <a:pt x="0" y="4"/>
                  </a:lnTo>
                  <a:lnTo>
                    <a:pt x="0" y="6"/>
                  </a:lnTo>
                  <a:lnTo>
                    <a:pt x="0" y="7"/>
                  </a:lnTo>
                  <a:lnTo>
                    <a:pt x="0" y="9"/>
                  </a:lnTo>
                  <a:lnTo>
                    <a:pt x="0" y="10"/>
                  </a:lnTo>
                  <a:lnTo>
                    <a:pt x="1" y="10"/>
                  </a:lnTo>
                  <a:lnTo>
                    <a:pt x="1" y="12"/>
                  </a:lnTo>
                  <a:lnTo>
                    <a:pt x="3" y="12"/>
                  </a:lnTo>
                  <a:lnTo>
                    <a:pt x="4" y="13"/>
                  </a:lnTo>
                  <a:lnTo>
                    <a:pt x="6" y="13"/>
                  </a:lnTo>
                  <a:lnTo>
                    <a:pt x="6" y="13"/>
                  </a:lnTo>
                  <a:lnTo>
                    <a:pt x="7" y="13"/>
                  </a:lnTo>
                  <a:lnTo>
                    <a:pt x="9" y="13"/>
                  </a:lnTo>
                  <a:lnTo>
                    <a:pt x="10" y="12"/>
                  </a:lnTo>
                  <a:lnTo>
                    <a:pt x="10" y="12"/>
                  </a:lnTo>
                  <a:lnTo>
                    <a:pt x="12" y="10"/>
                  </a:lnTo>
                  <a:lnTo>
                    <a:pt x="12" y="10"/>
                  </a:lnTo>
                  <a:lnTo>
                    <a:pt x="13" y="9"/>
                  </a:lnTo>
                  <a:lnTo>
                    <a:pt x="13" y="7"/>
                  </a:lnTo>
                  <a:lnTo>
                    <a:pt x="13"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5" name="Freeform 1071"/>
            <p:cNvSpPr>
              <a:spLocks/>
            </p:cNvSpPr>
            <p:nvPr/>
          </p:nvSpPr>
          <p:spPr bwMode="auto">
            <a:xfrm>
              <a:off x="3851" y="2565"/>
              <a:ext cx="13" cy="11"/>
            </a:xfrm>
            <a:custGeom>
              <a:avLst/>
              <a:gdLst>
                <a:gd name="T0" fmla="*/ 13 w 13"/>
                <a:gd name="T1" fmla="*/ 4 h 11"/>
                <a:gd name="T2" fmla="*/ 12 w 13"/>
                <a:gd name="T3" fmla="*/ 2 h 11"/>
                <a:gd name="T4" fmla="*/ 10 w 13"/>
                <a:gd name="T5" fmla="*/ 0 h 11"/>
                <a:gd name="T6" fmla="*/ 7 w 13"/>
                <a:gd name="T7" fmla="*/ 0 h 11"/>
                <a:gd name="T8" fmla="*/ 6 w 13"/>
                <a:gd name="T9" fmla="*/ 0 h 11"/>
                <a:gd name="T10" fmla="*/ 3 w 13"/>
                <a:gd name="T11" fmla="*/ 0 h 11"/>
                <a:gd name="T12" fmla="*/ 1 w 13"/>
                <a:gd name="T13" fmla="*/ 2 h 11"/>
                <a:gd name="T14" fmla="*/ 0 w 13"/>
                <a:gd name="T15" fmla="*/ 4 h 11"/>
                <a:gd name="T16" fmla="*/ 0 w 13"/>
                <a:gd name="T17" fmla="*/ 7 h 11"/>
                <a:gd name="T18" fmla="*/ 1 w 13"/>
                <a:gd name="T19" fmla="*/ 8 h 11"/>
                <a:gd name="T20" fmla="*/ 3 w 13"/>
                <a:gd name="T21" fmla="*/ 10 h 11"/>
                <a:gd name="T22" fmla="*/ 6 w 13"/>
                <a:gd name="T23" fmla="*/ 11 h 11"/>
                <a:gd name="T24" fmla="*/ 7 w 13"/>
                <a:gd name="T25" fmla="*/ 11 h 11"/>
                <a:gd name="T26" fmla="*/ 10 w 13"/>
                <a:gd name="T27" fmla="*/ 10 h 11"/>
                <a:gd name="T28" fmla="*/ 12 w 13"/>
                <a:gd name="T29" fmla="*/ 8 h 11"/>
                <a:gd name="T30" fmla="*/ 13 w 13"/>
                <a:gd name="T31" fmla="*/ 7 h 11"/>
                <a:gd name="T32" fmla="*/ 12 w 13"/>
                <a:gd name="T33" fmla="*/ 5 h 11"/>
                <a:gd name="T34" fmla="*/ 12 w 13"/>
                <a:gd name="T35" fmla="*/ 2 h 11"/>
                <a:gd name="T36" fmla="*/ 10 w 13"/>
                <a:gd name="T37" fmla="*/ 1 h 11"/>
                <a:gd name="T38" fmla="*/ 9 w 13"/>
                <a:gd name="T39" fmla="*/ 0 h 11"/>
                <a:gd name="T40" fmla="*/ 6 w 13"/>
                <a:gd name="T41" fmla="*/ 0 h 11"/>
                <a:gd name="T42" fmla="*/ 4 w 13"/>
                <a:gd name="T43" fmla="*/ 0 h 11"/>
                <a:gd name="T44" fmla="*/ 3 w 13"/>
                <a:gd name="T45" fmla="*/ 1 h 11"/>
                <a:gd name="T46" fmla="*/ 1 w 13"/>
                <a:gd name="T47" fmla="*/ 2 h 11"/>
                <a:gd name="T48" fmla="*/ 0 w 13"/>
                <a:gd name="T49" fmla="*/ 5 h 11"/>
                <a:gd name="T50" fmla="*/ 1 w 13"/>
                <a:gd name="T51" fmla="*/ 7 h 11"/>
                <a:gd name="T52" fmla="*/ 3 w 13"/>
                <a:gd name="T53" fmla="*/ 10 h 11"/>
                <a:gd name="T54" fmla="*/ 4 w 13"/>
                <a:gd name="T55" fmla="*/ 11 h 11"/>
                <a:gd name="T56" fmla="*/ 6 w 13"/>
                <a:gd name="T57" fmla="*/ 11 h 11"/>
                <a:gd name="T58" fmla="*/ 9 w 13"/>
                <a:gd name="T59" fmla="*/ 11 h 11"/>
                <a:gd name="T60" fmla="*/ 10 w 13"/>
                <a:gd name="T61" fmla="*/ 10 h 11"/>
                <a:gd name="T62" fmla="*/ 12 w 13"/>
                <a:gd name="T63" fmla="*/ 7 h 11"/>
                <a:gd name="T64" fmla="*/ 12 w 13"/>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1">
                  <a:moveTo>
                    <a:pt x="13" y="5"/>
                  </a:moveTo>
                  <a:lnTo>
                    <a:pt x="13" y="4"/>
                  </a:lnTo>
                  <a:lnTo>
                    <a:pt x="12" y="2"/>
                  </a:lnTo>
                  <a:lnTo>
                    <a:pt x="12" y="2"/>
                  </a:lnTo>
                  <a:lnTo>
                    <a:pt x="10" y="1"/>
                  </a:lnTo>
                  <a:lnTo>
                    <a:pt x="10" y="0"/>
                  </a:lnTo>
                  <a:lnTo>
                    <a:pt x="9" y="0"/>
                  </a:lnTo>
                  <a:lnTo>
                    <a:pt x="7" y="0"/>
                  </a:lnTo>
                  <a:lnTo>
                    <a:pt x="6" y="0"/>
                  </a:lnTo>
                  <a:lnTo>
                    <a:pt x="6" y="0"/>
                  </a:lnTo>
                  <a:lnTo>
                    <a:pt x="4" y="0"/>
                  </a:lnTo>
                  <a:lnTo>
                    <a:pt x="3" y="0"/>
                  </a:lnTo>
                  <a:lnTo>
                    <a:pt x="1" y="1"/>
                  </a:lnTo>
                  <a:lnTo>
                    <a:pt x="1" y="2"/>
                  </a:lnTo>
                  <a:lnTo>
                    <a:pt x="0" y="2"/>
                  </a:lnTo>
                  <a:lnTo>
                    <a:pt x="0" y="4"/>
                  </a:lnTo>
                  <a:lnTo>
                    <a:pt x="0" y="5"/>
                  </a:lnTo>
                  <a:lnTo>
                    <a:pt x="0" y="7"/>
                  </a:lnTo>
                  <a:lnTo>
                    <a:pt x="0" y="8"/>
                  </a:lnTo>
                  <a:lnTo>
                    <a:pt x="1" y="8"/>
                  </a:lnTo>
                  <a:lnTo>
                    <a:pt x="1" y="10"/>
                  </a:lnTo>
                  <a:lnTo>
                    <a:pt x="3" y="10"/>
                  </a:lnTo>
                  <a:lnTo>
                    <a:pt x="4" y="11"/>
                  </a:lnTo>
                  <a:lnTo>
                    <a:pt x="6" y="11"/>
                  </a:lnTo>
                  <a:lnTo>
                    <a:pt x="6" y="11"/>
                  </a:lnTo>
                  <a:lnTo>
                    <a:pt x="7" y="11"/>
                  </a:lnTo>
                  <a:lnTo>
                    <a:pt x="9" y="11"/>
                  </a:lnTo>
                  <a:lnTo>
                    <a:pt x="10" y="10"/>
                  </a:lnTo>
                  <a:lnTo>
                    <a:pt x="10" y="10"/>
                  </a:lnTo>
                  <a:lnTo>
                    <a:pt x="12" y="8"/>
                  </a:lnTo>
                  <a:lnTo>
                    <a:pt x="12" y="8"/>
                  </a:lnTo>
                  <a:lnTo>
                    <a:pt x="13" y="7"/>
                  </a:lnTo>
                  <a:lnTo>
                    <a:pt x="13" y="5"/>
                  </a:lnTo>
                  <a:lnTo>
                    <a:pt x="12" y="5"/>
                  </a:lnTo>
                  <a:lnTo>
                    <a:pt x="12" y="4"/>
                  </a:lnTo>
                  <a:lnTo>
                    <a:pt x="12" y="2"/>
                  </a:lnTo>
                  <a:lnTo>
                    <a:pt x="12" y="2"/>
                  </a:lnTo>
                  <a:lnTo>
                    <a:pt x="10" y="1"/>
                  </a:lnTo>
                  <a:lnTo>
                    <a:pt x="10" y="1"/>
                  </a:lnTo>
                  <a:lnTo>
                    <a:pt x="9" y="0"/>
                  </a:lnTo>
                  <a:lnTo>
                    <a:pt x="7" y="0"/>
                  </a:lnTo>
                  <a:lnTo>
                    <a:pt x="6" y="0"/>
                  </a:lnTo>
                  <a:lnTo>
                    <a:pt x="6" y="0"/>
                  </a:lnTo>
                  <a:lnTo>
                    <a:pt x="4" y="0"/>
                  </a:lnTo>
                  <a:lnTo>
                    <a:pt x="3" y="1"/>
                  </a:lnTo>
                  <a:lnTo>
                    <a:pt x="3" y="1"/>
                  </a:lnTo>
                  <a:lnTo>
                    <a:pt x="1" y="2"/>
                  </a:lnTo>
                  <a:lnTo>
                    <a:pt x="1" y="2"/>
                  </a:lnTo>
                  <a:lnTo>
                    <a:pt x="1" y="4"/>
                  </a:lnTo>
                  <a:lnTo>
                    <a:pt x="0" y="5"/>
                  </a:lnTo>
                  <a:lnTo>
                    <a:pt x="1" y="7"/>
                  </a:lnTo>
                  <a:lnTo>
                    <a:pt x="1" y="7"/>
                  </a:lnTo>
                  <a:lnTo>
                    <a:pt x="1" y="8"/>
                  </a:lnTo>
                  <a:lnTo>
                    <a:pt x="3" y="10"/>
                  </a:lnTo>
                  <a:lnTo>
                    <a:pt x="3" y="10"/>
                  </a:lnTo>
                  <a:lnTo>
                    <a:pt x="4" y="11"/>
                  </a:lnTo>
                  <a:lnTo>
                    <a:pt x="6" y="11"/>
                  </a:lnTo>
                  <a:lnTo>
                    <a:pt x="6" y="11"/>
                  </a:lnTo>
                  <a:lnTo>
                    <a:pt x="7" y="11"/>
                  </a:lnTo>
                  <a:lnTo>
                    <a:pt x="9" y="11"/>
                  </a:lnTo>
                  <a:lnTo>
                    <a:pt x="10" y="10"/>
                  </a:lnTo>
                  <a:lnTo>
                    <a:pt x="10" y="10"/>
                  </a:lnTo>
                  <a:lnTo>
                    <a:pt x="12" y="8"/>
                  </a:lnTo>
                  <a:lnTo>
                    <a:pt x="12" y="7"/>
                  </a:lnTo>
                  <a:lnTo>
                    <a:pt x="12" y="7"/>
                  </a:lnTo>
                  <a:lnTo>
                    <a:pt x="12" y="5"/>
                  </a:lnTo>
                  <a:lnTo>
                    <a:pt x="13" y="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6" name="Freeform 1072"/>
            <p:cNvSpPr>
              <a:spLocks/>
            </p:cNvSpPr>
            <p:nvPr/>
          </p:nvSpPr>
          <p:spPr bwMode="auto">
            <a:xfrm>
              <a:off x="3851" y="2565"/>
              <a:ext cx="12" cy="11"/>
            </a:xfrm>
            <a:custGeom>
              <a:avLst/>
              <a:gdLst>
                <a:gd name="T0" fmla="*/ 12 w 12"/>
                <a:gd name="T1" fmla="*/ 4 h 11"/>
                <a:gd name="T2" fmla="*/ 12 w 12"/>
                <a:gd name="T3" fmla="*/ 2 h 11"/>
                <a:gd name="T4" fmla="*/ 10 w 12"/>
                <a:gd name="T5" fmla="*/ 1 h 11"/>
                <a:gd name="T6" fmla="*/ 7 w 12"/>
                <a:gd name="T7" fmla="*/ 0 h 11"/>
                <a:gd name="T8" fmla="*/ 6 w 12"/>
                <a:gd name="T9" fmla="*/ 0 h 11"/>
                <a:gd name="T10" fmla="*/ 3 w 12"/>
                <a:gd name="T11" fmla="*/ 1 h 11"/>
                <a:gd name="T12" fmla="*/ 1 w 12"/>
                <a:gd name="T13" fmla="*/ 2 h 11"/>
                <a:gd name="T14" fmla="*/ 1 w 12"/>
                <a:gd name="T15" fmla="*/ 4 h 11"/>
                <a:gd name="T16" fmla="*/ 1 w 12"/>
                <a:gd name="T17" fmla="*/ 7 h 11"/>
                <a:gd name="T18" fmla="*/ 1 w 12"/>
                <a:gd name="T19" fmla="*/ 8 h 11"/>
                <a:gd name="T20" fmla="*/ 3 w 12"/>
                <a:gd name="T21" fmla="*/ 10 h 11"/>
                <a:gd name="T22" fmla="*/ 6 w 12"/>
                <a:gd name="T23" fmla="*/ 11 h 11"/>
                <a:gd name="T24" fmla="*/ 7 w 12"/>
                <a:gd name="T25" fmla="*/ 11 h 11"/>
                <a:gd name="T26" fmla="*/ 10 w 12"/>
                <a:gd name="T27" fmla="*/ 10 h 11"/>
                <a:gd name="T28" fmla="*/ 12 w 12"/>
                <a:gd name="T29" fmla="*/ 8 h 11"/>
                <a:gd name="T30" fmla="*/ 12 w 12"/>
                <a:gd name="T31" fmla="*/ 7 h 11"/>
                <a:gd name="T32" fmla="*/ 12 w 12"/>
                <a:gd name="T33" fmla="*/ 5 h 11"/>
                <a:gd name="T34" fmla="*/ 12 w 12"/>
                <a:gd name="T35" fmla="*/ 4 h 11"/>
                <a:gd name="T36" fmla="*/ 10 w 12"/>
                <a:gd name="T37" fmla="*/ 1 h 11"/>
                <a:gd name="T38" fmla="*/ 9 w 12"/>
                <a:gd name="T39" fmla="*/ 1 h 11"/>
                <a:gd name="T40" fmla="*/ 6 w 12"/>
                <a:gd name="T41" fmla="*/ 0 h 11"/>
                <a:gd name="T42" fmla="*/ 4 w 12"/>
                <a:gd name="T43" fmla="*/ 1 h 11"/>
                <a:gd name="T44" fmla="*/ 3 w 12"/>
                <a:gd name="T45" fmla="*/ 1 h 11"/>
                <a:gd name="T46" fmla="*/ 1 w 12"/>
                <a:gd name="T47" fmla="*/ 4 h 11"/>
                <a:gd name="T48" fmla="*/ 1 w 12"/>
                <a:gd name="T49" fmla="*/ 5 h 11"/>
                <a:gd name="T50" fmla="*/ 1 w 12"/>
                <a:gd name="T51" fmla="*/ 7 h 11"/>
                <a:gd name="T52" fmla="*/ 3 w 12"/>
                <a:gd name="T53" fmla="*/ 8 h 11"/>
                <a:gd name="T54" fmla="*/ 4 w 12"/>
                <a:gd name="T55" fmla="*/ 10 h 11"/>
                <a:gd name="T56" fmla="*/ 6 w 12"/>
                <a:gd name="T57" fmla="*/ 11 h 11"/>
                <a:gd name="T58" fmla="*/ 9 w 12"/>
                <a:gd name="T59" fmla="*/ 10 h 11"/>
                <a:gd name="T60" fmla="*/ 10 w 12"/>
                <a:gd name="T61" fmla="*/ 8 h 11"/>
                <a:gd name="T62" fmla="*/ 12 w 12"/>
                <a:gd name="T63" fmla="*/ 7 h 11"/>
                <a:gd name="T64" fmla="*/ 12 w 12"/>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1">
                  <a:moveTo>
                    <a:pt x="12" y="5"/>
                  </a:moveTo>
                  <a:lnTo>
                    <a:pt x="12" y="4"/>
                  </a:lnTo>
                  <a:lnTo>
                    <a:pt x="12" y="2"/>
                  </a:lnTo>
                  <a:lnTo>
                    <a:pt x="12" y="2"/>
                  </a:lnTo>
                  <a:lnTo>
                    <a:pt x="10" y="1"/>
                  </a:lnTo>
                  <a:lnTo>
                    <a:pt x="10" y="1"/>
                  </a:lnTo>
                  <a:lnTo>
                    <a:pt x="9" y="0"/>
                  </a:lnTo>
                  <a:lnTo>
                    <a:pt x="7" y="0"/>
                  </a:lnTo>
                  <a:lnTo>
                    <a:pt x="6" y="0"/>
                  </a:lnTo>
                  <a:lnTo>
                    <a:pt x="6" y="0"/>
                  </a:lnTo>
                  <a:lnTo>
                    <a:pt x="4" y="0"/>
                  </a:lnTo>
                  <a:lnTo>
                    <a:pt x="3" y="1"/>
                  </a:lnTo>
                  <a:lnTo>
                    <a:pt x="3" y="1"/>
                  </a:lnTo>
                  <a:lnTo>
                    <a:pt x="1" y="2"/>
                  </a:lnTo>
                  <a:lnTo>
                    <a:pt x="1" y="2"/>
                  </a:lnTo>
                  <a:lnTo>
                    <a:pt x="1" y="4"/>
                  </a:lnTo>
                  <a:lnTo>
                    <a:pt x="0" y="5"/>
                  </a:lnTo>
                  <a:lnTo>
                    <a:pt x="1" y="7"/>
                  </a:lnTo>
                  <a:lnTo>
                    <a:pt x="1" y="7"/>
                  </a:lnTo>
                  <a:lnTo>
                    <a:pt x="1" y="8"/>
                  </a:lnTo>
                  <a:lnTo>
                    <a:pt x="3" y="10"/>
                  </a:lnTo>
                  <a:lnTo>
                    <a:pt x="3" y="10"/>
                  </a:lnTo>
                  <a:lnTo>
                    <a:pt x="4" y="11"/>
                  </a:lnTo>
                  <a:lnTo>
                    <a:pt x="6" y="11"/>
                  </a:lnTo>
                  <a:lnTo>
                    <a:pt x="6" y="11"/>
                  </a:lnTo>
                  <a:lnTo>
                    <a:pt x="7" y="11"/>
                  </a:lnTo>
                  <a:lnTo>
                    <a:pt x="9" y="11"/>
                  </a:lnTo>
                  <a:lnTo>
                    <a:pt x="10" y="10"/>
                  </a:lnTo>
                  <a:lnTo>
                    <a:pt x="10" y="10"/>
                  </a:lnTo>
                  <a:lnTo>
                    <a:pt x="12" y="8"/>
                  </a:lnTo>
                  <a:lnTo>
                    <a:pt x="12" y="7"/>
                  </a:lnTo>
                  <a:lnTo>
                    <a:pt x="12" y="7"/>
                  </a:lnTo>
                  <a:lnTo>
                    <a:pt x="12" y="5"/>
                  </a:lnTo>
                  <a:lnTo>
                    <a:pt x="12" y="5"/>
                  </a:lnTo>
                  <a:lnTo>
                    <a:pt x="12" y="4"/>
                  </a:lnTo>
                  <a:lnTo>
                    <a:pt x="12" y="4"/>
                  </a:lnTo>
                  <a:lnTo>
                    <a:pt x="10" y="2"/>
                  </a:lnTo>
                  <a:lnTo>
                    <a:pt x="10" y="1"/>
                  </a:lnTo>
                  <a:lnTo>
                    <a:pt x="9" y="1"/>
                  </a:lnTo>
                  <a:lnTo>
                    <a:pt x="9" y="1"/>
                  </a:lnTo>
                  <a:lnTo>
                    <a:pt x="7" y="0"/>
                  </a:lnTo>
                  <a:lnTo>
                    <a:pt x="6" y="0"/>
                  </a:lnTo>
                  <a:lnTo>
                    <a:pt x="6" y="0"/>
                  </a:lnTo>
                  <a:lnTo>
                    <a:pt x="4" y="1"/>
                  </a:lnTo>
                  <a:lnTo>
                    <a:pt x="3" y="1"/>
                  </a:lnTo>
                  <a:lnTo>
                    <a:pt x="3" y="1"/>
                  </a:lnTo>
                  <a:lnTo>
                    <a:pt x="1" y="2"/>
                  </a:lnTo>
                  <a:lnTo>
                    <a:pt x="1" y="4"/>
                  </a:lnTo>
                  <a:lnTo>
                    <a:pt x="1" y="4"/>
                  </a:lnTo>
                  <a:lnTo>
                    <a:pt x="1" y="5"/>
                  </a:lnTo>
                  <a:lnTo>
                    <a:pt x="1" y="7"/>
                  </a:lnTo>
                  <a:lnTo>
                    <a:pt x="1" y="7"/>
                  </a:lnTo>
                  <a:lnTo>
                    <a:pt x="1" y="8"/>
                  </a:lnTo>
                  <a:lnTo>
                    <a:pt x="3" y="8"/>
                  </a:lnTo>
                  <a:lnTo>
                    <a:pt x="3" y="10"/>
                  </a:lnTo>
                  <a:lnTo>
                    <a:pt x="4" y="10"/>
                  </a:lnTo>
                  <a:lnTo>
                    <a:pt x="6" y="10"/>
                  </a:lnTo>
                  <a:lnTo>
                    <a:pt x="6" y="11"/>
                  </a:lnTo>
                  <a:lnTo>
                    <a:pt x="7" y="10"/>
                  </a:lnTo>
                  <a:lnTo>
                    <a:pt x="9" y="10"/>
                  </a:lnTo>
                  <a:lnTo>
                    <a:pt x="9" y="10"/>
                  </a:lnTo>
                  <a:lnTo>
                    <a:pt x="10" y="8"/>
                  </a:lnTo>
                  <a:lnTo>
                    <a:pt x="10" y="8"/>
                  </a:lnTo>
                  <a:lnTo>
                    <a:pt x="12" y="7"/>
                  </a:lnTo>
                  <a:lnTo>
                    <a:pt x="12" y="7"/>
                  </a:lnTo>
                  <a:lnTo>
                    <a:pt x="12" y="5"/>
                  </a:lnTo>
                  <a:lnTo>
                    <a:pt x="12" y="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7" name="Freeform 1073"/>
            <p:cNvSpPr>
              <a:spLocks/>
            </p:cNvSpPr>
            <p:nvPr/>
          </p:nvSpPr>
          <p:spPr bwMode="auto">
            <a:xfrm>
              <a:off x="3852" y="2565"/>
              <a:ext cx="11" cy="11"/>
            </a:xfrm>
            <a:custGeom>
              <a:avLst/>
              <a:gdLst>
                <a:gd name="T0" fmla="*/ 11 w 11"/>
                <a:gd name="T1" fmla="*/ 4 h 11"/>
                <a:gd name="T2" fmla="*/ 9 w 11"/>
                <a:gd name="T3" fmla="*/ 2 h 11"/>
                <a:gd name="T4" fmla="*/ 8 w 11"/>
                <a:gd name="T5" fmla="*/ 1 h 11"/>
                <a:gd name="T6" fmla="*/ 6 w 11"/>
                <a:gd name="T7" fmla="*/ 0 h 11"/>
                <a:gd name="T8" fmla="*/ 5 w 11"/>
                <a:gd name="T9" fmla="*/ 0 h 11"/>
                <a:gd name="T10" fmla="*/ 2 w 11"/>
                <a:gd name="T11" fmla="*/ 1 h 11"/>
                <a:gd name="T12" fmla="*/ 0 w 11"/>
                <a:gd name="T13" fmla="*/ 2 h 11"/>
                <a:gd name="T14" fmla="*/ 0 w 11"/>
                <a:gd name="T15" fmla="*/ 4 h 11"/>
                <a:gd name="T16" fmla="*/ 0 w 11"/>
                <a:gd name="T17" fmla="*/ 7 h 11"/>
                <a:gd name="T18" fmla="*/ 0 w 11"/>
                <a:gd name="T19" fmla="*/ 8 h 11"/>
                <a:gd name="T20" fmla="*/ 2 w 11"/>
                <a:gd name="T21" fmla="*/ 10 h 11"/>
                <a:gd name="T22" fmla="*/ 5 w 11"/>
                <a:gd name="T23" fmla="*/ 10 h 11"/>
                <a:gd name="T24" fmla="*/ 6 w 11"/>
                <a:gd name="T25" fmla="*/ 10 h 11"/>
                <a:gd name="T26" fmla="*/ 8 w 11"/>
                <a:gd name="T27" fmla="*/ 10 h 11"/>
                <a:gd name="T28" fmla="*/ 9 w 11"/>
                <a:gd name="T29" fmla="*/ 8 h 11"/>
                <a:gd name="T30" fmla="*/ 11 w 11"/>
                <a:gd name="T31" fmla="*/ 7 h 11"/>
                <a:gd name="T32" fmla="*/ 11 w 11"/>
                <a:gd name="T33" fmla="*/ 5 h 11"/>
                <a:gd name="T34" fmla="*/ 9 w 11"/>
                <a:gd name="T35" fmla="*/ 4 h 11"/>
                <a:gd name="T36" fmla="*/ 9 w 11"/>
                <a:gd name="T37" fmla="*/ 2 h 11"/>
                <a:gd name="T38" fmla="*/ 8 w 11"/>
                <a:gd name="T39" fmla="*/ 1 h 11"/>
                <a:gd name="T40" fmla="*/ 5 w 11"/>
                <a:gd name="T41" fmla="*/ 1 h 11"/>
                <a:gd name="T42" fmla="*/ 3 w 11"/>
                <a:gd name="T43" fmla="*/ 1 h 11"/>
                <a:gd name="T44" fmla="*/ 2 w 11"/>
                <a:gd name="T45" fmla="*/ 2 h 11"/>
                <a:gd name="T46" fmla="*/ 0 w 11"/>
                <a:gd name="T47" fmla="*/ 4 h 11"/>
                <a:gd name="T48" fmla="*/ 0 w 11"/>
                <a:gd name="T49" fmla="*/ 5 h 11"/>
                <a:gd name="T50" fmla="*/ 0 w 11"/>
                <a:gd name="T51" fmla="*/ 7 h 11"/>
                <a:gd name="T52" fmla="*/ 2 w 11"/>
                <a:gd name="T53" fmla="*/ 8 h 11"/>
                <a:gd name="T54" fmla="*/ 3 w 11"/>
                <a:gd name="T55" fmla="*/ 10 h 11"/>
                <a:gd name="T56" fmla="*/ 5 w 11"/>
                <a:gd name="T57" fmla="*/ 10 h 11"/>
                <a:gd name="T58" fmla="*/ 8 w 11"/>
                <a:gd name="T59" fmla="*/ 10 h 11"/>
                <a:gd name="T60" fmla="*/ 9 w 11"/>
                <a:gd name="T61" fmla="*/ 8 h 11"/>
                <a:gd name="T62" fmla="*/ 9 w 11"/>
                <a:gd name="T63" fmla="*/ 7 h 11"/>
                <a:gd name="T64" fmla="*/ 11 w 11"/>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1" y="5"/>
                  </a:moveTo>
                  <a:lnTo>
                    <a:pt x="11" y="4"/>
                  </a:lnTo>
                  <a:lnTo>
                    <a:pt x="11" y="4"/>
                  </a:lnTo>
                  <a:lnTo>
                    <a:pt x="9" y="2"/>
                  </a:lnTo>
                  <a:lnTo>
                    <a:pt x="9" y="1"/>
                  </a:lnTo>
                  <a:lnTo>
                    <a:pt x="8" y="1"/>
                  </a:lnTo>
                  <a:lnTo>
                    <a:pt x="8" y="1"/>
                  </a:lnTo>
                  <a:lnTo>
                    <a:pt x="6" y="0"/>
                  </a:lnTo>
                  <a:lnTo>
                    <a:pt x="5" y="0"/>
                  </a:lnTo>
                  <a:lnTo>
                    <a:pt x="5" y="0"/>
                  </a:lnTo>
                  <a:lnTo>
                    <a:pt x="3" y="1"/>
                  </a:lnTo>
                  <a:lnTo>
                    <a:pt x="2" y="1"/>
                  </a:lnTo>
                  <a:lnTo>
                    <a:pt x="2" y="1"/>
                  </a:lnTo>
                  <a:lnTo>
                    <a:pt x="0" y="2"/>
                  </a:lnTo>
                  <a:lnTo>
                    <a:pt x="0" y="4"/>
                  </a:lnTo>
                  <a:lnTo>
                    <a:pt x="0" y="4"/>
                  </a:lnTo>
                  <a:lnTo>
                    <a:pt x="0" y="5"/>
                  </a:lnTo>
                  <a:lnTo>
                    <a:pt x="0" y="7"/>
                  </a:lnTo>
                  <a:lnTo>
                    <a:pt x="0" y="7"/>
                  </a:lnTo>
                  <a:lnTo>
                    <a:pt x="0" y="8"/>
                  </a:lnTo>
                  <a:lnTo>
                    <a:pt x="2" y="8"/>
                  </a:lnTo>
                  <a:lnTo>
                    <a:pt x="2" y="10"/>
                  </a:lnTo>
                  <a:lnTo>
                    <a:pt x="3" y="10"/>
                  </a:lnTo>
                  <a:lnTo>
                    <a:pt x="5" y="10"/>
                  </a:lnTo>
                  <a:lnTo>
                    <a:pt x="5" y="11"/>
                  </a:lnTo>
                  <a:lnTo>
                    <a:pt x="6" y="10"/>
                  </a:lnTo>
                  <a:lnTo>
                    <a:pt x="8" y="10"/>
                  </a:lnTo>
                  <a:lnTo>
                    <a:pt x="8" y="10"/>
                  </a:lnTo>
                  <a:lnTo>
                    <a:pt x="9" y="8"/>
                  </a:lnTo>
                  <a:lnTo>
                    <a:pt x="9" y="8"/>
                  </a:lnTo>
                  <a:lnTo>
                    <a:pt x="11" y="7"/>
                  </a:lnTo>
                  <a:lnTo>
                    <a:pt x="11" y="7"/>
                  </a:lnTo>
                  <a:lnTo>
                    <a:pt x="11" y="5"/>
                  </a:lnTo>
                  <a:lnTo>
                    <a:pt x="11" y="5"/>
                  </a:lnTo>
                  <a:lnTo>
                    <a:pt x="9" y="4"/>
                  </a:lnTo>
                  <a:lnTo>
                    <a:pt x="9" y="4"/>
                  </a:lnTo>
                  <a:lnTo>
                    <a:pt x="9" y="2"/>
                  </a:lnTo>
                  <a:lnTo>
                    <a:pt x="9" y="2"/>
                  </a:lnTo>
                  <a:lnTo>
                    <a:pt x="8" y="1"/>
                  </a:lnTo>
                  <a:lnTo>
                    <a:pt x="8" y="1"/>
                  </a:lnTo>
                  <a:lnTo>
                    <a:pt x="6" y="1"/>
                  </a:lnTo>
                  <a:lnTo>
                    <a:pt x="5" y="1"/>
                  </a:lnTo>
                  <a:lnTo>
                    <a:pt x="5" y="1"/>
                  </a:lnTo>
                  <a:lnTo>
                    <a:pt x="3" y="1"/>
                  </a:lnTo>
                  <a:lnTo>
                    <a:pt x="3" y="1"/>
                  </a:lnTo>
                  <a:lnTo>
                    <a:pt x="2" y="2"/>
                  </a:lnTo>
                  <a:lnTo>
                    <a:pt x="2" y="2"/>
                  </a:lnTo>
                  <a:lnTo>
                    <a:pt x="0" y="4"/>
                  </a:lnTo>
                  <a:lnTo>
                    <a:pt x="0" y="4"/>
                  </a:lnTo>
                  <a:lnTo>
                    <a:pt x="0" y="5"/>
                  </a:lnTo>
                  <a:lnTo>
                    <a:pt x="0" y="7"/>
                  </a:lnTo>
                  <a:lnTo>
                    <a:pt x="0" y="7"/>
                  </a:lnTo>
                  <a:lnTo>
                    <a:pt x="2" y="8"/>
                  </a:lnTo>
                  <a:lnTo>
                    <a:pt x="2" y="8"/>
                  </a:lnTo>
                  <a:lnTo>
                    <a:pt x="3" y="10"/>
                  </a:lnTo>
                  <a:lnTo>
                    <a:pt x="3" y="10"/>
                  </a:lnTo>
                  <a:lnTo>
                    <a:pt x="5" y="10"/>
                  </a:lnTo>
                  <a:lnTo>
                    <a:pt x="5" y="10"/>
                  </a:lnTo>
                  <a:lnTo>
                    <a:pt x="6" y="10"/>
                  </a:lnTo>
                  <a:lnTo>
                    <a:pt x="8" y="10"/>
                  </a:lnTo>
                  <a:lnTo>
                    <a:pt x="8" y="10"/>
                  </a:lnTo>
                  <a:lnTo>
                    <a:pt x="9" y="8"/>
                  </a:lnTo>
                  <a:lnTo>
                    <a:pt x="9" y="8"/>
                  </a:lnTo>
                  <a:lnTo>
                    <a:pt x="9" y="7"/>
                  </a:lnTo>
                  <a:lnTo>
                    <a:pt x="9" y="7"/>
                  </a:lnTo>
                  <a:lnTo>
                    <a:pt x="11" y="5"/>
                  </a:lnTo>
                  <a:lnTo>
                    <a:pt x="11" y="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8" name="Freeform 1074"/>
            <p:cNvSpPr>
              <a:spLocks/>
            </p:cNvSpPr>
            <p:nvPr/>
          </p:nvSpPr>
          <p:spPr bwMode="auto">
            <a:xfrm>
              <a:off x="3852" y="2566"/>
              <a:ext cx="11" cy="9"/>
            </a:xfrm>
            <a:custGeom>
              <a:avLst/>
              <a:gdLst>
                <a:gd name="T0" fmla="*/ 9 w 11"/>
                <a:gd name="T1" fmla="*/ 3 h 9"/>
                <a:gd name="T2" fmla="*/ 9 w 11"/>
                <a:gd name="T3" fmla="*/ 1 h 9"/>
                <a:gd name="T4" fmla="*/ 8 w 11"/>
                <a:gd name="T5" fmla="*/ 0 h 9"/>
                <a:gd name="T6" fmla="*/ 6 w 11"/>
                <a:gd name="T7" fmla="*/ 0 h 9"/>
                <a:gd name="T8" fmla="*/ 5 w 11"/>
                <a:gd name="T9" fmla="*/ 0 h 9"/>
                <a:gd name="T10" fmla="*/ 3 w 11"/>
                <a:gd name="T11" fmla="*/ 0 h 9"/>
                <a:gd name="T12" fmla="*/ 2 w 11"/>
                <a:gd name="T13" fmla="*/ 1 h 9"/>
                <a:gd name="T14" fmla="*/ 0 w 11"/>
                <a:gd name="T15" fmla="*/ 3 h 9"/>
                <a:gd name="T16" fmla="*/ 0 w 11"/>
                <a:gd name="T17" fmla="*/ 6 h 9"/>
                <a:gd name="T18" fmla="*/ 2 w 11"/>
                <a:gd name="T19" fmla="*/ 7 h 9"/>
                <a:gd name="T20" fmla="*/ 3 w 11"/>
                <a:gd name="T21" fmla="*/ 9 h 9"/>
                <a:gd name="T22" fmla="*/ 5 w 11"/>
                <a:gd name="T23" fmla="*/ 9 h 9"/>
                <a:gd name="T24" fmla="*/ 6 w 11"/>
                <a:gd name="T25" fmla="*/ 9 h 9"/>
                <a:gd name="T26" fmla="*/ 8 w 11"/>
                <a:gd name="T27" fmla="*/ 9 h 9"/>
                <a:gd name="T28" fmla="*/ 9 w 11"/>
                <a:gd name="T29" fmla="*/ 7 h 9"/>
                <a:gd name="T30" fmla="*/ 9 w 11"/>
                <a:gd name="T31" fmla="*/ 6 h 9"/>
                <a:gd name="T32" fmla="*/ 9 w 11"/>
                <a:gd name="T33" fmla="*/ 4 h 9"/>
                <a:gd name="T34" fmla="*/ 9 w 11"/>
                <a:gd name="T35" fmla="*/ 3 h 9"/>
                <a:gd name="T36" fmla="*/ 8 w 11"/>
                <a:gd name="T37" fmla="*/ 1 h 9"/>
                <a:gd name="T38" fmla="*/ 6 w 11"/>
                <a:gd name="T39" fmla="*/ 0 h 9"/>
                <a:gd name="T40" fmla="*/ 5 w 11"/>
                <a:gd name="T41" fmla="*/ 0 h 9"/>
                <a:gd name="T42" fmla="*/ 3 w 11"/>
                <a:gd name="T43" fmla="*/ 0 h 9"/>
                <a:gd name="T44" fmla="*/ 2 w 11"/>
                <a:gd name="T45" fmla="*/ 1 h 9"/>
                <a:gd name="T46" fmla="*/ 2 w 11"/>
                <a:gd name="T47" fmla="*/ 3 h 9"/>
                <a:gd name="T48" fmla="*/ 2 w 11"/>
                <a:gd name="T49" fmla="*/ 4 h 9"/>
                <a:gd name="T50" fmla="*/ 2 w 11"/>
                <a:gd name="T51" fmla="*/ 6 h 9"/>
                <a:gd name="T52" fmla="*/ 2 w 11"/>
                <a:gd name="T53" fmla="*/ 7 h 9"/>
                <a:gd name="T54" fmla="*/ 3 w 11"/>
                <a:gd name="T55" fmla="*/ 9 h 9"/>
                <a:gd name="T56" fmla="*/ 5 w 11"/>
                <a:gd name="T57" fmla="*/ 9 h 9"/>
                <a:gd name="T58" fmla="*/ 6 w 11"/>
                <a:gd name="T59" fmla="*/ 9 h 9"/>
                <a:gd name="T60" fmla="*/ 8 w 11"/>
                <a:gd name="T61" fmla="*/ 7 h 9"/>
                <a:gd name="T62" fmla="*/ 9 w 11"/>
                <a:gd name="T63" fmla="*/ 6 h 9"/>
                <a:gd name="T64" fmla="*/ 9 w 11"/>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9">
                  <a:moveTo>
                    <a:pt x="11" y="4"/>
                  </a:moveTo>
                  <a:lnTo>
                    <a:pt x="9" y="3"/>
                  </a:lnTo>
                  <a:lnTo>
                    <a:pt x="9" y="3"/>
                  </a:lnTo>
                  <a:lnTo>
                    <a:pt x="9" y="1"/>
                  </a:lnTo>
                  <a:lnTo>
                    <a:pt x="9" y="1"/>
                  </a:lnTo>
                  <a:lnTo>
                    <a:pt x="8" y="0"/>
                  </a:lnTo>
                  <a:lnTo>
                    <a:pt x="8" y="0"/>
                  </a:lnTo>
                  <a:lnTo>
                    <a:pt x="6" y="0"/>
                  </a:lnTo>
                  <a:lnTo>
                    <a:pt x="5" y="0"/>
                  </a:lnTo>
                  <a:lnTo>
                    <a:pt x="5" y="0"/>
                  </a:lnTo>
                  <a:lnTo>
                    <a:pt x="3" y="0"/>
                  </a:lnTo>
                  <a:lnTo>
                    <a:pt x="3" y="0"/>
                  </a:lnTo>
                  <a:lnTo>
                    <a:pt x="2" y="1"/>
                  </a:lnTo>
                  <a:lnTo>
                    <a:pt x="2" y="1"/>
                  </a:lnTo>
                  <a:lnTo>
                    <a:pt x="0" y="3"/>
                  </a:lnTo>
                  <a:lnTo>
                    <a:pt x="0" y="3"/>
                  </a:lnTo>
                  <a:lnTo>
                    <a:pt x="0" y="4"/>
                  </a:lnTo>
                  <a:lnTo>
                    <a:pt x="0" y="6"/>
                  </a:lnTo>
                  <a:lnTo>
                    <a:pt x="0" y="6"/>
                  </a:lnTo>
                  <a:lnTo>
                    <a:pt x="2" y="7"/>
                  </a:lnTo>
                  <a:lnTo>
                    <a:pt x="2" y="7"/>
                  </a:lnTo>
                  <a:lnTo>
                    <a:pt x="3" y="9"/>
                  </a:lnTo>
                  <a:lnTo>
                    <a:pt x="3" y="9"/>
                  </a:lnTo>
                  <a:lnTo>
                    <a:pt x="5" y="9"/>
                  </a:lnTo>
                  <a:lnTo>
                    <a:pt x="5" y="9"/>
                  </a:lnTo>
                  <a:lnTo>
                    <a:pt x="6" y="9"/>
                  </a:lnTo>
                  <a:lnTo>
                    <a:pt x="8" y="9"/>
                  </a:lnTo>
                  <a:lnTo>
                    <a:pt x="8" y="9"/>
                  </a:lnTo>
                  <a:lnTo>
                    <a:pt x="9" y="7"/>
                  </a:lnTo>
                  <a:lnTo>
                    <a:pt x="9" y="7"/>
                  </a:lnTo>
                  <a:lnTo>
                    <a:pt x="9" y="6"/>
                  </a:lnTo>
                  <a:lnTo>
                    <a:pt x="9" y="6"/>
                  </a:lnTo>
                  <a:lnTo>
                    <a:pt x="11" y="4"/>
                  </a:lnTo>
                  <a:lnTo>
                    <a:pt x="9" y="4"/>
                  </a:lnTo>
                  <a:lnTo>
                    <a:pt x="9" y="3"/>
                  </a:lnTo>
                  <a:lnTo>
                    <a:pt x="9" y="3"/>
                  </a:lnTo>
                  <a:lnTo>
                    <a:pt x="9" y="1"/>
                  </a:lnTo>
                  <a:lnTo>
                    <a:pt x="8" y="1"/>
                  </a:lnTo>
                  <a:lnTo>
                    <a:pt x="8" y="1"/>
                  </a:lnTo>
                  <a:lnTo>
                    <a:pt x="6" y="0"/>
                  </a:lnTo>
                  <a:lnTo>
                    <a:pt x="6" y="0"/>
                  </a:lnTo>
                  <a:lnTo>
                    <a:pt x="5" y="0"/>
                  </a:lnTo>
                  <a:lnTo>
                    <a:pt x="5" y="0"/>
                  </a:lnTo>
                  <a:lnTo>
                    <a:pt x="3" y="0"/>
                  </a:lnTo>
                  <a:lnTo>
                    <a:pt x="3" y="1"/>
                  </a:lnTo>
                  <a:lnTo>
                    <a:pt x="2" y="1"/>
                  </a:lnTo>
                  <a:lnTo>
                    <a:pt x="2" y="1"/>
                  </a:lnTo>
                  <a:lnTo>
                    <a:pt x="2" y="3"/>
                  </a:lnTo>
                  <a:lnTo>
                    <a:pt x="2" y="3"/>
                  </a:lnTo>
                  <a:lnTo>
                    <a:pt x="2" y="4"/>
                  </a:lnTo>
                  <a:lnTo>
                    <a:pt x="2" y="6"/>
                  </a:lnTo>
                  <a:lnTo>
                    <a:pt x="2" y="6"/>
                  </a:lnTo>
                  <a:lnTo>
                    <a:pt x="2" y="7"/>
                  </a:lnTo>
                  <a:lnTo>
                    <a:pt x="2" y="7"/>
                  </a:lnTo>
                  <a:lnTo>
                    <a:pt x="3" y="7"/>
                  </a:lnTo>
                  <a:lnTo>
                    <a:pt x="3" y="9"/>
                  </a:lnTo>
                  <a:lnTo>
                    <a:pt x="5" y="9"/>
                  </a:lnTo>
                  <a:lnTo>
                    <a:pt x="5" y="9"/>
                  </a:lnTo>
                  <a:lnTo>
                    <a:pt x="6" y="9"/>
                  </a:lnTo>
                  <a:lnTo>
                    <a:pt x="6" y="9"/>
                  </a:lnTo>
                  <a:lnTo>
                    <a:pt x="8" y="7"/>
                  </a:lnTo>
                  <a:lnTo>
                    <a:pt x="8" y="7"/>
                  </a:lnTo>
                  <a:lnTo>
                    <a:pt x="9" y="7"/>
                  </a:lnTo>
                  <a:lnTo>
                    <a:pt x="9" y="6"/>
                  </a:lnTo>
                  <a:lnTo>
                    <a:pt x="9" y="6"/>
                  </a:lnTo>
                  <a:lnTo>
                    <a:pt x="9" y="4"/>
                  </a:lnTo>
                  <a:lnTo>
                    <a:pt x="11"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59" name="Freeform 1075"/>
            <p:cNvSpPr>
              <a:spLocks/>
            </p:cNvSpPr>
            <p:nvPr/>
          </p:nvSpPr>
          <p:spPr bwMode="auto">
            <a:xfrm>
              <a:off x="3854" y="2566"/>
              <a:ext cx="7" cy="9"/>
            </a:xfrm>
            <a:custGeom>
              <a:avLst/>
              <a:gdLst>
                <a:gd name="T0" fmla="*/ 7 w 7"/>
                <a:gd name="T1" fmla="*/ 3 h 9"/>
                <a:gd name="T2" fmla="*/ 7 w 7"/>
                <a:gd name="T3" fmla="*/ 1 h 9"/>
                <a:gd name="T4" fmla="*/ 6 w 7"/>
                <a:gd name="T5" fmla="*/ 1 h 9"/>
                <a:gd name="T6" fmla="*/ 4 w 7"/>
                <a:gd name="T7" fmla="*/ 0 h 9"/>
                <a:gd name="T8" fmla="*/ 3 w 7"/>
                <a:gd name="T9" fmla="*/ 0 h 9"/>
                <a:gd name="T10" fmla="*/ 1 w 7"/>
                <a:gd name="T11" fmla="*/ 1 h 9"/>
                <a:gd name="T12" fmla="*/ 0 w 7"/>
                <a:gd name="T13" fmla="*/ 1 h 9"/>
                <a:gd name="T14" fmla="*/ 0 w 7"/>
                <a:gd name="T15" fmla="*/ 3 h 9"/>
                <a:gd name="T16" fmla="*/ 0 w 7"/>
                <a:gd name="T17" fmla="*/ 6 h 9"/>
                <a:gd name="T18" fmla="*/ 0 w 7"/>
                <a:gd name="T19" fmla="*/ 7 h 9"/>
                <a:gd name="T20" fmla="*/ 1 w 7"/>
                <a:gd name="T21" fmla="*/ 7 h 9"/>
                <a:gd name="T22" fmla="*/ 3 w 7"/>
                <a:gd name="T23" fmla="*/ 9 h 9"/>
                <a:gd name="T24" fmla="*/ 4 w 7"/>
                <a:gd name="T25" fmla="*/ 9 h 9"/>
                <a:gd name="T26" fmla="*/ 6 w 7"/>
                <a:gd name="T27" fmla="*/ 7 h 9"/>
                <a:gd name="T28" fmla="*/ 7 w 7"/>
                <a:gd name="T29" fmla="*/ 7 h 9"/>
                <a:gd name="T30" fmla="*/ 7 w 7"/>
                <a:gd name="T31" fmla="*/ 6 h 9"/>
                <a:gd name="T32" fmla="*/ 7 w 7"/>
                <a:gd name="T33" fmla="*/ 4 h 9"/>
                <a:gd name="T34" fmla="*/ 7 w 7"/>
                <a:gd name="T35" fmla="*/ 3 h 9"/>
                <a:gd name="T36" fmla="*/ 6 w 7"/>
                <a:gd name="T37" fmla="*/ 1 h 9"/>
                <a:gd name="T38" fmla="*/ 4 w 7"/>
                <a:gd name="T39" fmla="*/ 1 h 9"/>
                <a:gd name="T40" fmla="*/ 3 w 7"/>
                <a:gd name="T41" fmla="*/ 0 h 9"/>
                <a:gd name="T42" fmla="*/ 1 w 7"/>
                <a:gd name="T43" fmla="*/ 1 h 9"/>
                <a:gd name="T44" fmla="*/ 1 w 7"/>
                <a:gd name="T45" fmla="*/ 1 h 9"/>
                <a:gd name="T46" fmla="*/ 0 w 7"/>
                <a:gd name="T47" fmla="*/ 3 h 9"/>
                <a:gd name="T48" fmla="*/ 0 w 7"/>
                <a:gd name="T49" fmla="*/ 4 h 9"/>
                <a:gd name="T50" fmla="*/ 0 w 7"/>
                <a:gd name="T51" fmla="*/ 6 h 9"/>
                <a:gd name="T52" fmla="*/ 1 w 7"/>
                <a:gd name="T53" fmla="*/ 7 h 9"/>
                <a:gd name="T54" fmla="*/ 1 w 7"/>
                <a:gd name="T55" fmla="*/ 7 h 9"/>
                <a:gd name="T56" fmla="*/ 3 w 7"/>
                <a:gd name="T57" fmla="*/ 7 h 9"/>
                <a:gd name="T58" fmla="*/ 4 w 7"/>
                <a:gd name="T59" fmla="*/ 7 h 9"/>
                <a:gd name="T60" fmla="*/ 6 w 7"/>
                <a:gd name="T61" fmla="*/ 7 h 9"/>
                <a:gd name="T62" fmla="*/ 7 w 7"/>
                <a:gd name="T63" fmla="*/ 6 h 9"/>
                <a:gd name="T64" fmla="*/ 7 w 7"/>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9">
                  <a:moveTo>
                    <a:pt x="7" y="4"/>
                  </a:moveTo>
                  <a:lnTo>
                    <a:pt x="7" y="3"/>
                  </a:lnTo>
                  <a:lnTo>
                    <a:pt x="7" y="3"/>
                  </a:lnTo>
                  <a:lnTo>
                    <a:pt x="7" y="1"/>
                  </a:lnTo>
                  <a:lnTo>
                    <a:pt x="6" y="1"/>
                  </a:lnTo>
                  <a:lnTo>
                    <a:pt x="6" y="1"/>
                  </a:lnTo>
                  <a:lnTo>
                    <a:pt x="4" y="0"/>
                  </a:lnTo>
                  <a:lnTo>
                    <a:pt x="4" y="0"/>
                  </a:lnTo>
                  <a:lnTo>
                    <a:pt x="3" y="0"/>
                  </a:lnTo>
                  <a:lnTo>
                    <a:pt x="3" y="0"/>
                  </a:lnTo>
                  <a:lnTo>
                    <a:pt x="1" y="0"/>
                  </a:lnTo>
                  <a:lnTo>
                    <a:pt x="1" y="1"/>
                  </a:lnTo>
                  <a:lnTo>
                    <a:pt x="0" y="1"/>
                  </a:lnTo>
                  <a:lnTo>
                    <a:pt x="0" y="1"/>
                  </a:lnTo>
                  <a:lnTo>
                    <a:pt x="0" y="3"/>
                  </a:lnTo>
                  <a:lnTo>
                    <a:pt x="0" y="3"/>
                  </a:lnTo>
                  <a:lnTo>
                    <a:pt x="0" y="4"/>
                  </a:lnTo>
                  <a:lnTo>
                    <a:pt x="0" y="6"/>
                  </a:lnTo>
                  <a:lnTo>
                    <a:pt x="0" y="6"/>
                  </a:lnTo>
                  <a:lnTo>
                    <a:pt x="0" y="7"/>
                  </a:lnTo>
                  <a:lnTo>
                    <a:pt x="0" y="7"/>
                  </a:lnTo>
                  <a:lnTo>
                    <a:pt x="1" y="7"/>
                  </a:lnTo>
                  <a:lnTo>
                    <a:pt x="1" y="9"/>
                  </a:lnTo>
                  <a:lnTo>
                    <a:pt x="3" y="9"/>
                  </a:lnTo>
                  <a:lnTo>
                    <a:pt x="3" y="9"/>
                  </a:lnTo>
                  <a:lnTo>
                    <a:pt x="4" y="9"/>
                  </a:lnTo>
                  <a:lnTo>
                    <a:pt x="4" y="9"/>
                  </a:lnTo>
                  <a:lnTo>
                    <a:pt x="6" y="7"/>
                  </a:lnTo>
                  <a:lnTo>
                    <a:pt x="6" y="7"/>
                  </a:lnTo>
                  <a:lnTo>
                    <a:pt x="7" y="7"/>
                  </a:lnTo>
                  <a:lnTo>
                    <a:pt x="7" y="6"/>
                  </a:lnTo>
                  <a:lnTo>
                    <a:pt x="7" y="6"/>
                  </a:lnTo>
                  <a:lnTo>
                    <a:pt x="7" y="4"/>
                  </a:lnTo>
                  <a:lnTo>
                    <a:pt x="7" y="4"/>
                  </a:lnTo>
                  <a:lnTo>
                    <a:pt x="7" y="3"/>
                  </a:lnTo>
                  <a:lnTo>
                    <a:pt x="7" y="3"/>
                  </a:lnTo>
                  <a:lnTo>
                    <a:pt x="6" y="3"/>
                  </a:lnTo>
                  <a:lnTo>
                    <a:pt x="6" y="1"/>
                  </a:lnTo>
                  <a:lnTo>
                    <a:pt x="6" y="1"/>
                  </a:lnTo>
                  <a:lnTo>
                    <a:pt x="4" y="1"/>
                  </a:lnTo>
                  <a:lnTo>
                    <a:pt x="4" y="1"/>
                  </a:lnTo>
                  <a:lnTo>
                    <a:pt x="3" y="0"/>
                  </a:lnTo>
                  <a:lnTo>
                    <a:pt x="3" y="1"/>
                  </a:lnTo>
                  <a:lnTo>
                    <a:pt x="1" y="1"/>
                  </a:lnTo>
                  <a:lnTo>
                    <a:pt x="1" y="1"/>
                  </a:lnTo>
                  <a:lnTo>
                    <a:pt x="1" y="1"/>
                  </a:lnTo>
                  <a:lnTo>
                    <a:pt x="0" y="3"/>
                  </a:lnTo>
                  <a:lnTo>
                    <a:pt x="0" y="3"/>
                  </a:lnTo>
                  <a:lnTo>
                    <a:pt x="0" y="3"/>
                  </a:lnTo>
                  <a:lnTo>
                    <a:pt x="0" y="4"/>
                  </a:lnTo>
                  <a:lnTo>
                    <a:pt x="0" y="4"/>
                  </a:lnTo>
                  <a:lnTo>
                    <a:pt x="0" y="6"/>
                  </a:lnTo>
                  <a:lnTo>
                    <a:pt x="0" y="6"/>
                  </a:lnTo>
                  <a:lnTo>
                    <a:pt x="1" y="7"/>
                  </a:lnTo>
                  <a:lnTo>
                    <a:pt x="1" y="7"/>
                  </a:lnTo>
                  <a:lnTo>
                    <a:pt x="1" y="7"/>
                  </a:lnTo>
                  <a:lnTo>
                    <a:pt x="3" y="7"/>
                  </a:lnTo>
                  <a:lnTo>
                    <a:pt x="3" y="7"/>
                  </a:lnTo>
                  <a:lnTo>
                    <a:pt x="4" y="7"/>
                  </a:lnTo>
                  <a:lnTo>
                    <a:pt x="4" y="7"/>
                  </a:lnTo>
                  <a:lnTo>
                    <a:pt x="6" y="7"/>
                  </a:lnTo>
                  <a:lnTo>
                    <a:pt x="6" y="7"/>
                  </a:lnTo>
                  <a:lnTo>
                    <a:pt x="6" y="6"/>
                  </a:lnTo>
                  <a:lnTo>
                    <a:pt x="7" y="6"/>
                  </a:lnTo>
                  <a:lnTo>
                    <a:pt x="7" y="4"/>
                  </a:lnTo>
                  <a:lnTo>
                    <a:pt x="7" y="4"/>
                  </a:lnTo>
                  <a:lnTo>
                    <a:pt x="7"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0" name="Freeform 1076"/>
            <p:cNvSpPr>
              <a:spLocks/>
            </p:cNvSpPr>
            <p:nvPr/>
          </p:nvSpPr>
          <p:spPr bwMode="auto">
            <a:xfrm>
              <a:off x="3854" y="2566"/>
              <a:ext cx="7" cy="7"/>
            </a:xfrm>
            <a:custGeom>
              <a:avLst/>
              <a:gdLst>
                <a:gd name="T0" fmla="*/ 7 w 7"/>
                <a:gd name="T1" fmla="*/ 3 h 7"/>
                <a:gd name="T2" fmla="*/ 6 w 7"/>
                <a:gd name="T3" fmla="*/ 3 h 7"/>
                <a:gd name="T4" fmla="*/ 6 w 7"/>
                <a:gd name="T5" fmla="*/ 1 h 7"/>
                <a:gd name="T6" fmla="*/ 4 w 7"/>
                <a:gd name="T7" fmla="*/ 1 h 7"/>
                <a:gd name="T8" fmla="*/ 3 w 7"/>
                <a:gd name="T9" fmla="*/ 1 h 7"/>
                <a:gd name="T10" fmla="*/ 1 w 7"/>
                <a:gd name="T11" fmla="*/ 1 h 7"/>
                <a:gd name="T12" fmla="*/ 0 w 7"/>
                <a:gd name="T13" fmla="*/ 3 h 7"/>
                <a:gd name="T14" fmla="*/ 0 w 7"/>
                <a:gd name="T15" fmla="*/ 3 h 7"/>
                <a:gd name="T16" fmla="*/ 0 w 7"/>
                <a:gd name="T17" fmla="*/ 4 h 7"/>
                <a:gd name="T18" fmla="*/ 0 w 7"/>
                <a:gd name="T19" fmla="*/ 6 h 7"/>
                <a:gd name="T20" fmla="*/ 1 w 7"/>
                <a:gd name="T21" fmla="*/ 7 h 7"/>
                <a:gd name="T22" fmla="*/ 3 w 7"/>
                <a:gd name="T23" fmla="*/ 7 h 7"/>
                <a:gd name="T24" fmla="*/ 4 w 7"/>
                <a:gd name="T25" fmla="*/ 7 h 7"/>
                <a:gd name="T26" fmla="*/ 6 w 7"/>
                <a:gd name="T27" fmla="*/ 7 h 7"/>
                <a:gd name="T28" fmla="*/ 6 w 7"/>
                <a:gd name="T29" fmla="*/ 6 h 7"/>
                <a:gd name="T30" fmla="*/ 7 w 7"/>
                <a:gd name="T31" fmla="*/ 4 h 7"/>
                <a:gd name="T32" fmla="*/ 6 w 7"/>
                <a:gd name="T33" fmla="*/ 4 h 7"/>
                <a:gd name="T34" fmla="*/ 6 w 7"/>
                <a:gd name="T35" fmla="*/ 3 h 7"/>
                <a:gd name="T36" fmla="*/ 6 w 7"/>
                <a:gd name="T37" fmla="*/ 1 h 7"/>
                <a:gd name="T38" fmla="*/ 4 w 7"/>
                <a:gd name="T39" fmla="*/ 1 h 7"/>
                <a:gd name="T40" fmla="*/ 3 w 7"/>
                <a:gd name="T41" fmla="*/ 1 h 7"/>
                <a:gd name="T42" fmla="*/ 3 w 7"/>
                <a:gd name="T43" fmla="*/ 1 h 7"/>
                <a:gd name="T44" fmla="*/ 1 w 7"/>
                <a:gd name="T45" fmla="*/ 1 h 7"/>
                <a:gd name="T46" fmla="*/ 0 w 7"/>
                <a:gd name="T47" fmla="*/ 3 h 7"/>
                <a:gd name="T48" fmla="*/ 0 w 7"/>
                <a:gd name="T49" fmla="*/ 4 h 7"/>
                <a:gd name="T50" fmla="*/ 0 w 7"/>
                <a:gd name="T51" fmla="*/ 6 h 7"/>
                <a:gd name="T52" fmla="*/ 1 w 7"/>
                <a:gd name="T53" fmla="*/ 6 h 7"/>
                <a:gd name="T54" fmla="*/ 3 w 7"/>
                <a:gd name="T55" fmla="*/ 7 h 7"/>
                <a:gd name="T56" fmla="*/ 3 w 7"/>
                <a:gd name="T57" fmla="*/ 7 h 7"/>
                <a:gd name="T58" fmla="*/ 4 w 7"/>
                <a:gd name="T59" fmla="*/ 7 h 7"/>
                <a:gd name="T60" fmla="*/ 6 w 7"/>
                <a:gd name="T61" fmla="*/ 6 h 7"/>
                <a:gd name="T62" fmla="*/ 6 w 7"/>
                <a:gd name="T63" fmla="*/ 6 h 7"/>
                <a:gd name="T64" fmla="*/ 6 w 7"/>
                <a:gd name="T6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4"/>
                  </a:moveTo>
                  <a:lnTo>
                    <a:pt x="7" y="3"/>
                  </a:lnTo>
                  <a:lnTo>
                    <a:pt x="7" y="3"/>
                  </a:lnTo>
                  <a:lnTo>
                    <a:pt x="6" y="3"/>
                  </a:lnTo>
                  <a:lnTo>
                    <a:pt x="6" y="1"/>
                  </a:lnTo>
                  <a:lnTo>
                    <a:pt x="6" y="1"/>
                  </a:lnTo>
                  <a:lnTo>
                    <a:pt x="4" y="1"/>
                  </a:lnTo>
                  <a:lnTo>
                    <a:pt x="4" y="1"/>
                  </a:lnTo>
                  <a:lnTo>
                    <a:pt x="3" y="0"/>
                  </a:lnTo>
                  <a:lnTo>
                    <a:pt x="3" y="1"/>
                  </a:lnTo>
                  <a:lnTo>
                    <a:pt x="1" y="1"/>
                  </a:lnTo>
                  <a:lnTo>
                    <a:pt x="1" y="1"/>
                  </a:lnTo>
                  <a:lnTo>
                    <a:pt x="1" y="1"/>
                  </a:lnTo>
                  <a:lnTo>
                    <a:pt x="0" y="3"/>
                  </a:lnTo>
                  <a:lnTo>
                    <a:pt x="0" y="3"/>
                  </a:lnTo>
                  <a:lnTo>
                    <a:pt x="0" y="3"/>
                  </a:lnTo>
                  <a:lnTo>
                    <a:pt x="0" y="4"/>
                  </a:lnTo>
                  <a:lnTo>
                    <a:pt x="0" y="4"/>
                  </a:lnTo>
                  <a:lnTo>
                    <a:pt x="0" y="6"/>
                  </a:lnTo>
                  <a:lnTo>
                    <a:pt x="0" y="6"/>
                  </a:lnTo>
                  <a:lnTo>
                    <a:pt x="1" y="7"/>
                  </a:lnTo>
                  <a:lnTo>
                    <a:pt x="1" y="7"/>
                  </a:lnTo>
                  <a:lnTo>
                    <a:pt x="1" y="7"/>
                  </a:lnTo>
                  <a:lnTo>
                    <a:pt x="3" y="7"/>
                  </a:lnTo>
                  <a:lnTo>
                    <a:pt x="3" y="7"/>
                  </a:lnTo>
                  <a:lnTo>
                    <a:pt x="4" y="7"/>
                  </a:lnTo>
                  <a:lnTo>
                    <a:pt x="4" y="7"/>
                  </a:lnTo>
                  <a:lnTo>
                    <a:pt x="6" y="7"/>
                  </a:lnTo>
                  <a:lnTo>
                    <a:pt x="6" y="7"/>
                  </a:lnTo>
                  <a:lnTo>
                    <a:pt x="6" y="6"/>
                  </a:lnTo>
                  <a:lnTo>
                    <a:pt x="7" y="6"/>
                  </a:lnTo>
                  <a:lnTo>
                    <a:pt x="7" y="4"/>
                  </a:lnTo>
                  <a:lnTo>
                    <a:pt x="7" y="4"/>
                  </a:lnTo>
                  <a:lnTo>
                    <a:pt x="6" y="4"/>
                  </a:lnTo>
                  <a:lnTo>
                    <a:pt x="6" y="4"/>
                  </a:lnTo>
                  <a:lnTo>
                    <a:pt x="6" y="3"/>
                  </a:lnTo>
                  <a:lnTo>
                    <a:pt x="6" y="3"/>
                  </a:lnTo>
                  <a:lnTo>
                    <a:pt x="6" y="1"/>
                  </a:lnTo>
                  <a:lnTo>
                    <a:pt x="6" y="1"/>
                  </a:lnTo>
                  <a:lnTo>
                    <a:pt x="4" y="1"/>
                  </a:lnTo>
                  <a:lnTo>
                    <a:pt x="4" y="1"/>
                  </a:lnTo>
                  <a:lnTo>
                    <a:pt x="3" y="1"/>
                  </a:lnTo>
                  <a:lnTo>
                    <a:pt x="3" y="1"/>
                  </a:lnTo>
                  <a:lnTo>
                    <a:pt x="3" y="1"/>
                  </a:lnTo>
                  <a:lnTo>
                    <a:pt x="1" y="1"/>
                  </a:lnTo>
                  <a:lnTo>
                    <a:pt x="1" y="1"/>
                  </a:lnTo>
                  <a:lnTo>
                    <a:pt x="1" y="3"/>
                  </a:lnTo>
                  <a:lnTo>
                    <a:pt x="0" y="3"/>
                  </a:lnTo>
                  <a:lnTo>
                    <a:pt x="0" y="4"/>
                  </a:lnTo>
                  <a:lnTo>
                    <a:pt x="0" y="4"/>
                  </a:lnTo>
                  <a:lnTo>
                    <a:pt x="0" y="4"/>
                  </a:lnTo>
                  <a:lnTo>
                    <a:pt x="0" y="6"/>
                  </a:lnTo>
                  <a:lnTo>
                    <a:pt x="1" y="6"/>
                  </a:lnTo>
                  <a:lnTo>
                    <a:pt x="1" y="6"/>
                  </a:lnTo>
                  <a:lnTo>
                    <a:pt x="1" y="7"/>
                  </a:lnTo>
                  <a:lnTo>
                    <a:pt x="3" y="7"/>
                  </a:lnTo>
                  <a:lnTo>
                    <a:pt x="3" y="7"/>
                  </a:lnTo>
                  <a:lnTo>
                    <a:pt x="3" y="7"/>
                  </a:lnTo>
                  <a:lnTo>
                    <a:pt x="4" y="7"/>
                  </a:lnTo>
                  <a:lnTo>
                    <a:pt x="4" y="7"/>
                  </a:lnTo>
                  <a:lnTo>
                    <a:pt x="6" y="7"/>
                  </a:lnTo>
                  <a:lnTo>
                    <a:pt x="6" y="6"/>
                  </a:lnTo>
                  <a:lnTo>
                    <a:pt x="6" y="6"/>
                  </a:lnTo>
                  <a:lnTo>
                    <a:pt x="6" y="6"/>
                  </a:lnTo>
                  <a:lnTo>
                    <a:pt x="6" y="4"/>
                  </a:lnTo>
                  <a:lnTo>
                    <a:pt x="6" y="4"/>
                  </a:lnTo>
                  <a:lnTo>
                    <a:pt x="7" y="4"/>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1" name="Freeform 1077"/>
            <p:cNvSpPr>
              <a:spLocks/>
            </p:cNvSpPr>
            <p:nvPr/>
          </p:nvSpPr>
          <p:spPr bwMode="auto">
            <a:xfrm>
              <a:off x="3854" y="2567"/>
              <a:ext cx="6" cy="6"/>
            </a:xfrm>
            <a:custGeom>
              <a:avLst/>
              <a:gdLst>
                <a:gd name="T0" fmla="*/ 6 w 6"/>
                <a:gd name="T1" fmla="*/ 3 h 6"/>
                <a:gd name="T2" fmla="*/ 6 w 6"/>
                <a:gd name="T3" fmla="*/ 2 h 6"/>
                <a:gd name="T4" fmla="*/ 6 w 6"/>
                <a:gd name="T5" fmla="*/ 0 h 6"/>
                <a:gd name="T6" fmla="*/ 4 w 6"/>
                <a:gd name="T7" fmla="*/ 0 h 6"/>
                <a:gd name="T8" fmla="*/ 3 w 6"/>
                <a:gd name="T9" fmla="*/ 0 h 6"/>
                <a:gd name="T10" fmla="*/ 1 w 6"/>
                <a:gd name="T11" fmla="*/ 0 h 6"/>
                <a:gd name="T12" fmla="*/ 1 w 6"/>
                <a:gd name="T13" fmla="*/ 2 h 6"/>
                <a:gd name="T14" fmla="*/ 0 w 6"/>
                <a:gd name="T15" fmla="*/ 3 h 6"/>
                <a:gd name="T16" fmla="*/ 0 w 6"/>
                <a:gd name="T17" fmla="*/ 3 h 6"/>
                <a:gd name="T18" fmla="*/ 1 w 6"/>
                <a:gd name="T19" fmla="*/ 5 h 6"/>
                <a:gd name="T20" fmla="*/ 1 w 6"/>
                <a:gd name="T21" fmla="*/ 6 h 6"/>
                <a:gd name="T22" fmla="*/ 3 w 6"/>
                <a:gd name="T23" fmla="*/ 6 h 6"/>
                <a:gd name="T24" fmla="*/ 4 w 6"/>
                <a:gd name="T25" fmla="*/ 6 h 6"/>
                <a:gd name="T26" fmla="*/ 6 w 6"/>
                <a:gd name="T27" fmla="*/ 6 h 6"/>
                <a:gd name="T28" fmla="*/ 6 w 6"/>
                <a:gd name="T29" fmla="*/ 5 h 6"/>
                <a:gd name="T30" fmla="*/ 6 w 6"/>
                <a:gd name="T31" fmla="*/ 3 h 6"/>
                <a:gd name="T32" fmla="*/ 6 w 6"/>
                <a:gd name="T33" fmla="*/ 3 h 6"/>
                <a:gd name="T34" fmla="*/ 6 w 6"/>
                <a:gd name="T35" fmla="*/ 2 h 6"/>
                <a:gd name="T36" fmla="*/ 6 w 6"/>
                <a:gd name="T37" fmla="*/ 2 h 6"/>
                <a:gd name="T38" fmla="*/ 4 w 6"/>
                <a:gd name="T39" fmla="*/ 0 h 6"/>
                <a:gd name="T40" fmla="*/ 3 w 6"/>
                <a:gd name="T41" fmla="*/ 0 h 6"/>
                <a:gd name="T42" fmla="*/ 3 w 6"/>
                <a:gd name="T43" fmla="*/ 0 h 6"/>
                <a:gd name="T44" fmla="*/ 1 w 6"/>
                <a:gd name="T45" fmla="*/ 2 h 6"/>
                <a:gd name="T46" fmla="*/ 1 w 6"/>
                <a:gd name="T47" fmla="*/ 2 h 6"/>
                <a:gd name="T48" fmla="*/ 1 w 6"/>
                <a:gd name="T49" fmla="*/ 3 h 6"/>
                <a:gd name="T50" fmla="*/ 1 w 6"/>
                <a:gd name="T51" fmla="*/ 5 h 6"/>
                <a:gd name="T52" fmla="*/ 1 w 6"/>
                <a:gd name="T53" fmla="*/ 5 h 6"/>
                <a:gd name="T54" fmla="*/ 3 w 6"/>
                <a:gd name="T55" fmla="*/ 6 h 6"/>
                <a:gd name="T56" fmla="*/ 3 w 6"/>
                <a:gd name="T57" fmla="*/ 6 h 6"/>
                <a:gd name="T58" fmla="*/ 4 w 6"/>
                <a:gd name="T59" fmla="*/ 6 h 6"/>
                <a:gd name="T60" fmla="*/ 6 w 6"/>
                <a:gd name="T61" fmla="*/ 5 h 6"/>
                <a:gd name="T62" fmla="*/ 6 w 6"/>
                <a:gd name="T63" fmla="*/ 5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3"/>
                  </a:lnTo>
                  <a:lnTo>
                    <a:pt x="6" y="2"/>
                  </a:lnTo>
                  <a:lnTo>
                    <a:pt x="6" y="2"/>
                  </a:lnTo>
                  <a:lnTo>
                    <a:pt x="6" y="0"/>
                  </a:lnTo>
                  <a:lnTo>
                    <a:pt x="6" y="0"/>
                  </a:lnTo>
                  <a:lnTo>
                    <a:pt x="4" y="0"/>
                  </a:lnTo>
                  <a:lnTo>
                    <a:pt x="4" y="0"/>
                  </a:lnTo>
                  <a:lnTo>
                    <a:pt x="3" y="0"/>
                  </a:lnTo>
                  <a:lnTo>
                    <a:pt x="3" y="0"/>
                  </a:lnTo>
                  <a:lnTo>
                    <a:pt x="3" y="0"/>
                  </a:lnTo>
                  <a:lnTo>
                    <a:pt x="1" y="0"/>
                  </a:lnTo>
                  <a:lnTo>
                    <a:pt x="1" y="0"/>
                  </a:lnTo>
                  <a:lnTo>
                    <a:pt x="1" y="2"/>
                  </a:lnTo>
                  <a:lnTo>
                    <a:pt x="0" y="2"/>
                  </a:lnTo>
                  <a:lnTo>
                    <a:pt x="0" y="3"/>
                  </a:lnTo>
                  <a:lnTo>
                    <a:pt x="0" y="3"/>
                  </a:lnTo>
                  <a:lnTo>
                    <a:pt x="0" y="3"/>
                  </a:lnTo>
                  <a:lnTo>
                    <a:pt x="0" y="5"/>
                  </a:lnTo>
                  <a:lnTo>
                    <a:pt x="1" y="5"/>
                  </a:lnTo>
                  <a:lnTo>
                    <a:pt x="1" y="5"/>
                  </a:lnTo>
                  <a:lnTo>
                    <a:pt x="1" y="6"/>
                  </a:lnTo>
                  <a:lnTo>
                    <a:pt x="3" y="6"/>
                  </a:lnTo>
                  <a:lnTo>
                    <a:pt x="3" y="6"/>
                  </a:lnTo>
                  <a:lnTo>
                    <a:pt x="3" y="6"/>
                  </a:lnTo>
                  <a:lnTo>
                    <a:pt x="4" y="6"/>
                  </a:lnTo>
                  <a:lnTo>
                    <a:pt x="4" y="6"/>
                  </a:lnTo>
                  <a:lnTo>
                    <a:pt x="6" y="6"/>
                  </a:lnTo>
                  <a:lnTo>
                    <a:pt x="6" y="5"/>
                  </a:lnTo>
                  <a:lnTo>
                    <a:pt x="6" y="5"/>
                  </a:lnTo>
                  <a:lnTo>
                    <a:pt x="6" y="5"/>
                  </a:lnTo>
                  <a:lnTo>
                    <a:pt x="6" y="3"/>
                  </a:lnTo>
                  <a:lnTo>
                    <a:pt x="6" y="3"/>
                  </a:lnTo>
                  <a:lnTo>
                    <a:pt x="6" y="3"/>
                  </a:lnTo>
                  <a:lnTo>
                    <a:pt x="6" y="3"/>
                  </a:lnTo>
                  <a:lnTo>
                    <a:pt x="6" y="2"/>
                  </a:lnTo>
                  <a:lnTo>
                    <a:pt x="6" y="2"/>
                  </a:lnTo>
                  <a:lnTo>
                    <a:pt x="6" y="2"/>
                  </a:lnTo>
                  <a:lnTo>
                    <a:pt x="4" y="0"/>
                  </a:lnTo>
                  <a:lnTo>
                    <a:pt x="4" y="0"/>
                  </a:lnTo>
                  <a:lnTo>
                    <a:pt x="4" y="0"/>
                  </a:lnTo>
                  <a:lnTo>
                    <a:pt x="3" y="0"/>
                  </a:lnTo>
                  <a:lnTo>
                    <a:pt x="3" y="0"/>
                  </a:lnTo>
                  <a:lnTo>
                    <a:pt x="3" y="0"/>
                  </a:lnTo>
                  <a:lnTo>
                    <a:pt x="1" y="0"/>
                  </a:lnTo>
                  <a:lnTo>
                    <a:pt x="1" y="2"/>
                  </a:lnTo>
                  <a:lnTo>
                    <a:pt x="1" y="2"/>
                  </a:lnTo>
                  <a:lnTo>
                    <a:pt x="1" y="2"/>
                  </a:lnTo>
                  <a:lnTo>
                    <a:pt x="1" y="3"/>
                  </a:lnTo>
                  <a:lnTo>
                    <a:pt x="1" y="3"/>
                  </a:lnTo>
                  <a:lnTo>
                    <a:pt x="1" y="3"/>
                  </a:lnTo>
                  <a:lnTo>
                    <a:pt x="1" y="5"/>
                  </a:lnTo>
                  <a:lnTo>
                    <a:pt x="1" y="5"/>
                  </a:lnTo>
                  <a:lnTo>
                    <a:pt x="1" y="5"/>
                  </a:lnTo>
                  <a:lnTo>
                    <a:pt x="1" y="5"/>
                  </a:lnTo>
                  <a:lnTo>
                    <a:pt x="3" y="6"/>
                  </a:lnTo>
                  <a:lnTo>
                    <a:pt x="3" y="6"/>
                  </a:lnTo>
                  <a:lnTo>
                    <a:pt x="3" y="6"/>
                  </a:lnTo>
                  <a:lnTo>
                    <a:pt x="4" y="6"/>
                  </a:lnTo>
                  <a:lnTo>
                    <a:pt x="4" y="6"/>
                  </a:lnTo>
                  <a:lnTo>
                    <a:pt x="4" y="5"/>
                  </a:lnTo>
                  <a:lnTo>
                    <a:pt x="6" y="5"/>
                  </a:lnTo>
                  <a:lnTo>
                    <a:pt x="6" y="5"/>
                  </a:lnTo>
                  <a:lnTo>
                    <a:pt x="6" y="5"/>
                  </a:lnTo>
                  <a:lnTo>
                    <a:pt x="6" y="3"/>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2" name="Freeform 1078"/>
            <p:cNvSpPr>
              <a:spLocks/>
            </p:cNvSpPr>
            <p:nvPr/>
          </p:nvSpPr>
          <p:spPr bwMode="auto">
            <a:xfrm>
              <a:off x="3855" y="2567"/>
              <a:ext cx="5" cy="6"/>
            </a:xfrm>
            <a:custGeom>
              <a:avLst/>
              <a:gdLst>
                <a:gd name="T0" fmla="*/ 5 w 5"/>
                <a:gd name="T1" fmla="*/ 3 h 6"/>
                <a:gd name="T2" fmla="*/ 5 w 5"/>
                <a:gd name="T3" fmla="*/ 2 h 6"/>
                <a:gd name="T4" fmla="*/ 3 w 5"/>
                <a:gd name="T5" fmla="*/ 0 h 6"/>
                <a:gd name="T6" fmla="*/ 3 w 5"/>
                <a:gd name="T7" fmla="*/ 0 h 6"/>
                <a:gd name="T8" fmla="*/ 2 w 5"/>
                <a:gd name="T9" fmla="*/ 0 h 6"/>
                <a:gd name="T10" fmla="*/ 0 w 5"/>
                <a:gd name="T11" fmla="*/ 0 h 6"/>
                <a:gd name="T12" fmla="*/ 0 w 5"/>
                <a:gd name="T13" fmla="*/ 2 h 6"/>
                <a:gd name="T14" fmla="*/ 0 w 5"/>
                <a:gd name="T15" fmla="*/ 3 h 6"/>
                <a:gd name="T16" fmla="*/ 0 w 5"/>
                <a:gd name="T17" fmla="*/ 3 h 6"/>
                <a:gd name="T18" fmla="*/ 0 w 5"/>
                <a:gd name="T19" fmla="*/ 5 h 6"/>
                <a:gd name="T20" fmla="*/ 0 w 5"/>
                <a:gd name="T21" fmla="*/ 5 h 6"/>
                <a:gd name="T22" fmla="*/ 2 w 5"/>
                <a:gd name="T23" fmla="*/ 6 h 6"/>
                <a:gd name="T24" fmla="*/ 3 w 5"/>
                <a:gd name="T25" fmla="*/ 6 h 6"/>
                <a:gd name="T26" fmla="*/ 3 w 5"/>
                <a:gd name="T27" fmla="*/ 5 h 6"/>
                <a:gd name="T28" fmla="*/ 5 w 5"/>
                <a:gd name="T29" fmla="*/ 5 h 6"/>
                <a:gd name="T30" fmla="*/ 5 w 5"/>
                <a:gd name="T31" fmla="*/ 3 h 6"/>
                <a:gd name="T32" fmla="*/ 5 w 5"/>
                <a:gd name="T33" fmla="*/ 3 h 6"/>
                <a:gd name="T34" fmla="*/ 5 w 5"/>
                <a:gd name="T35" fmla="*/ 2 h 6"/>
                <a:gd name="T36" fmla="*/ 3 w 5"/>
                <a:gd name="T37" fmla="*/ 2 h 6"/>
                <a:gd name="T38" fmla="*/ 3 w 5"/>
                <a:gd name="T39" fmla="*/ 2 h 6"/>
                <a:gd name="T40" fmla="*/ 2 w 5"/>
                <a:gd name="T41" fmla="*/ 2 h 6"/>
                <a:gd name="T42" fmla="*/ 2 w 5"/>
                <a:gd name="T43" fmla="*/ 2 h 6"/>
                <a:gd name="T44" fmla="*/ 0 w 5"/>
                <a:gd name="T45" fmla="*/ 2 h 6"/>
                <a:gd name="T46" fmla="*/ 0 w 5"/>
                <a:gd name="T47" fmla="*/ 2 h 6"/>
                <a:gd name="T48" fmla="*/ 0 w 5"/>
                <a:gd name="T49" fmla="*/ 3 h 6"/>
                <a:gd name="T50" fmla="*/ 0 w 5"/>
                <a:gd name="T51" fmla="*/ 5 h 6"/>
                <a:gd name="T52" fmla="*/ 0 w 5"/>
                <a:gd name="T53" fmla="*/ 5 h 6"/>
                <a:gd name="T54" fmla="*/ 2 w 5"/>
                <a:gd name="T55" fmla="*/ 5 h 6"/>
                <a:gd name="T56" fmla="*/ 2 w 5"/>
                <a:gd name="T57" fmla="*/ 5 h 6"/>
                <a:gd name="T58" fmla="*/ 3 w 5"/>
                <a:gd name="T59" fmla="*/ 5 h 6"/>
                <a:gd name="T60" fmla="*/ 3 w 5"/>
                <a:gd name="T61" fmla="*/ 5 h 6"/>
                <a:gd name="T62" fmla="*/ 5 w 5"/>
                <a:gd name="T63" fmla="*/ 5 h 6"/>
                <a:gd name="T64" fmla="*/ 5 w 5"/>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6">
                  <a:moveTo>
                    <a:pt x="5" y="3"/>
                  </a:moveTo>
                  <a:lnTo>
                    <a:pt x="5" y="3"/>
                  </a:lnTo>
                  <a:lnTo>
                    <a:pt x="5" y="2"/>
                  </a:lnTo>
                  <a:lnTo>
                    <a:pt x="5" y="2"/>
                  </a:lnTo>
                  <a:lnTo>
                    <a:pt x="5" y="2"/>
                  </a:lnTo>
                  <a:lnTo>
                    <a:pt x="3" y="0"/>
                  </a:lnTo>
                  <a:lnTo>
                    <a:pt x="3" y="0"/>
                  </a:lnTo>
                  <a:lnTo>
                    <a:pt x="3" y="0"/>
                  </a:lnTo>
                  <a:lnTo>
                    <a:pt x="2" y="0"/>
                  </a:lnTo>
                  <a:lnTo>
                    <a:pt x="2" y="0"/>
                  </a:lnTo>
                  <a:lnTo>
                    <a:pt x="2" y="0"/>
                  </a:lnTo>
                  <a:lnTo>
                    <a:pt x="0" y="0"/>
                  </a:lnTo>
                  <a:lnTo>
                    <a:pt x="0" y="2"/>
                  </a:lnTo>
                  <a:lnTo>
                    <a:pt x="0" y="2"/>
                  </a:lnTo>
                  <a:lnTo>
                    <a:pt x="0" y="2"/>
                  </a:lnTo>
                  <a:lnTo>
                    <a:pt x="0" y="3"/>
                  </a:lnTo>
                  <a:lnTo>
                    <a:pt x="0" y="3"/>
                  </a:lnTo>
                  <a:lnTo>
                    <a:pt x="0" y="3"/>
                  </a:lnTo>
                  <a:lnTo>
                    <a:pt x="0" y="5"/>
                  </a:lnTo>
                  <a:lnTo>
                    <a:pt x="0" y="5"/>
                  </a:lnTo>
                  <a:lnTo>
                    <a:pt x="0" y="5"/>
                  </a:lnTo>
                  <a:lnTo>
                    <a:pt x="0" y="5"/>
                  </a:lnTo>
                  <a:lnTo>
                    <a:pt x="2" y="6"/>
                  </a:lnTo>
                  <a:lnTo>
                    <a:pt x="2" y="6"/>
                  </a:lnTo>
                  <a:lnTo>
                    <a:pt x="2" y="6"/>
                  </a:lnTo>
                  <a:lnTo>
                    <a:pt x="3" y="6"/>
                  </a:lnTo>
                  <a:lnTo>
                    <a:pt x="3" y="6"/>
                  </a:lnTo>
                  <a:lnTo>
                    <a:pt x="3" y="5"/>
                  </a:lnTo>
                  <a:lnTo>
                    <a:pt x="5" y="5"/>
                  </a:lnTo>
                  <a:lnTo>
                    <a:pt x="5" y="5"/>
                  </a:lnTo>
                  <a:lnTo>
                    <a:pt x="5" y="5"/>
                  </a:lnTo>
                  <a:lnTo>
                    <a:pt x="5" y="3"/>
                  </a:lnTo>
                  <a:lnTo>
                    <a:pt x="5" y="3"/>
                  </a:lnTo>
                  <a:lnTo>
                    <a:pt x="5" y="3"/>
                  </a:lnTo>
                  <a:lnTo>
                    <a:pt x="5" y="3"/>
                  </a:lnTo>
                  <a:lnTo>
                    <a:pt x="5" y="2"/>
                  </a:lnTo>
                  <a:lnTo>
                    <a:pt x="5" y="2"/>
                  </a:lnTo>
                  <a:lnTo>
                    <a:pt x="3" y="2"/>
                  </a:lnTo>
                  <a:lnTo>
                    <a:pt x="3" y="2"/>
                  </a:lnTo>
                  <a:lnTo>
                    <a:pt x="3" y="2"/>
                  </a:lnTo>
                  <a:lnTo>
                    <a:pt x="3" y="2"/>
                  </a:lnTo>
                  <a:lnTo>
                    <a:pt x="2" y="2"/>
                  </a:lnTo>
                  <a:lnTo>
                    <a:pt x="2" y="2"/>
                  </a:lnTo>
                  <a:lnTo>
                    <a:pt x="2" y="2"/>
                  </a:lnTo>
                  <a:lnTo>
                    <a:pt x="2" y="2"/>
                  </a:lnTo>
                  <a:lnTo>
                    <a:pt x="0" y="2"/>
                  </a:lnTo>
                  <a:lnTo>
                    <a:pt x="0" y="2"/>
                  </a:lnTo>
                  <a:lnTo>
                    <a:pt x="0" y="2"/>
                  </a:lnTo>
                  <a:lnTo>
                    <a:pt x="0" y="3"/>
                  </a:lnTo>
                  <a:lnTo>
                    <a:pt x="0" y="3"/>
                  </a:lnTo>
                  <a:lnTo>
                    <a:pt x="0" y="3"/>
                  </a:lnTo>
                  <a:lnTo>
                    <a:pt x="0" y="5"/>
                  </a:lnTo>
                  <a:lnTo>
                    <a:pt x="0" y="5"/>
                  </a:lnTo>
                  <a:lnTo>
                    <a:pt x="0" y="5"/>
                  </a:lnTo>
                  <a:lnTo>
                    <a:pt x="2" y="5"/>
                  </a:lnTo>
                  <a:lnTo>
                    <a:pt x="2" y="5"/>
                  </a:lnTo>
                  <a:lnTo>
                    <a:pt x="2" y="5"/>
                  </a:lnTo>
                  <a:lnTo>
                    <a:pt x="2" y="5"/>
                  </a:lnTo>
                  <a:lnTo>
                    <a:pt x="3" y="5"/>
                  </a:lnTo>
                  <a:lnTo>
                    <a:pt x="3" y="5"/>
                  </a:lnTo>
                  <a:lnTo>
                    <a:pt x="3" y="5"/>
                  </a:lnTo>
                  <a:lnTo>
                    <a:pt x="3" y="5"/>
                  </a:lnTo>
                  <a:lnTo>
                    <a:pt x="5" y="5"/>
                  </a:lnTo>
                  <a:lnTo>
                    <a:pt x="5" y="5"/>
                  </a:lnTo>
                  <a:lnTo>
                    <a:pt x="5" y="3"/>
                  </a:lnTo>
                  <a:lnTo>
                    <a:pt x="5" y="3"/>
                  </a:lnTo>
                  <a:lnTo>
                    <a:pt x="5"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3" name="Freeform 1079"/>
            <p:cNvSpPr>
              <a:spLocks/>
            </p:cNvSpPr>
            <p:nvPr/>
          </p:nvSpPr>
          <p:spPr bwMode="auto">
            <a:xfrm>
              <a:off x="3855" y="2569"/>
              <a:ext cx="5" cy="3"/>
            </a:xfrm>
            <a:custGeom>
              <a:avLst/>
              <a:gdLst>
                <a:gd name="T0" fmla="*/ 5 w 5"/>
                <a:gd name="T1" fmla="*/ 1 h 3"/>
                <a:gd name="T2" fmla="*/ 5 w 5"/>
                <a:gd name="T3" fmla="*/ 0 h 3"/>
                <a:gd name="T4" fmla="*/ 3 w 5"/>
                <a:gd name="T5" fmla="*/ 0 h 3"/>
                <a:gd name="T6" fmla="*/ 3 w 5"/>
                <a:gd name="T7" fmla="*/ 0 h 3"/>
                <a:gd name="T8" fmla="*/ 2 w 5"/>
                <a:gd name="T9" fmla="*/ 0 h 3"/>
                <a:gd name="T10" fmla="*/ 2 w 5"/>
                <a:gd name="T11" fmla="*/ 0 h 3"/>
                <a:gd name="T12" fmla="*/ 0 w 5"/>
                <a:gd name="T13" fmla="*/ 0 h 3"/>
                <a:gd name="T14" fmla="*/ 0 w 5"/>
                <a:gd name="T15" fmla="*/ 1 h 3"/>
                <a:gd name="T16" fmla="*/ 0 w 5"/>
                <a:gd name="T17" fmla="*/ 1 h 3"/>
                <a:gd name="T18" fmla="*/ 0 w 5"/>
                <a:gd name="T19" fmla="*/ 3 h 3"/>
                <a:gd name="T20" fmla="*/ 2 w 5"/>
                <a:gd name="T21" fmla="*/ 3 h 3"/>
                <a:gd name="T22" fmla="*/ 2 w 5"/>
                <a:gd name="T23" fmla="*/ 3 h 3"/>
                <a:gd name="T24" fmla="*/ 3 w 5"/>
                <a:gd name="T25" fmla="*/ 3 h 3"/>
                <a:gd name="T26" fmla="*/ 3 w 5"/>
                <a:gd name="T27" fmla="*/ 3 h 3"/>
                <a:gd name="T28" fmla="*/ 5 w 5"/>
                <a:gd name="T29" fmla="*/ 3 h 3"/>
                <a:gd name="T30" fmla="*/ 5 w 5"/>
                <a:gd name="T31" fmla="*/ 1 h 3"/>
                <a:gd name="T32" fmla="*/ 3 w 5"/>
                <a:gd name="T33" fmla="*/ 1 h 3"/>
                <a:gd name="T34" fmla="*/ 3 w 5"/>
                <a:gd name="T35" fmla="*/ 1 h 3"/>
                <a:gd name="T36" fmla="*/ 3 w 5"/>
                <a:gd name="T37" fmla="*/ 0 h 3"/>
                <a:gd name="T38" fmla="*/ 3 w 5"/>
                <a:gd name="T39" fmla="*/ 0 h 3"/>
                <a:gd name="T40" fmla="*/ 2 w 5"/>
                <a:gd name="T41" fmla="*/ 0 h 3"/>
                <a:gd name="T42" fmla="*/ 2 w 5"/>
                <a:gd name="T43" fmla="*/ 0 h 3"/>
                <a:gd name="T44" fmla="*/ 2 w 5"/>
                <a:gd name="T45" fmla="*/ 0 h 3"/>
                <a:gd name="T46" fmla="*/ 0 w 5"/>
                <a:gd name="T47" fmla="*/ 1 h 3"/>
                <a:gd name="T48" fmla="*/ 0 w 5"/>
                <a:gd name="T49" fmla="*/ 1 h 3"/>
                <a:gd name="T50" fmla="*/ 0 w 5"/>
                <a:gd name="T51" fmla="*/ 1 h 3"/>
                <a:gd name="T52" fmla="*/ 2 w 5"/>
                <a:gd name="T53" fmla="*/ 3 h 3"/>
                <a:gd name="T54" fmla="*/ 2 w 5"/>
                <a:gd name="T55" fmla="*/ 3 h 3"/>
                <a:gd name="T56" fmla="*/ 2 w 5"/>
                <a:gd name="T57" fmla="*/ 3 h 3"/>
                <a:gd name="T58" fmla="*/ 3 w 5"/>
                <a:gd name="T59" fmla="*/ 3 h 3"/>
                <a:gd name="T60" fmla="*/ 3 w 5"/>
                <a:gd name="T61" fmla="*/ 3 h 3"/>
                <a:gd name="T62" fmla="*/ 3 w 5"/>
                <a:gd name="T63" fmla="*/ 1 h 3"/>
                <a:gd name="T64" fmla="*/ 3 w 5"/>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 h="3">
                  <a:moveTo>
                    <a:pt x="5" y="1"/>
                  </a:moveTo>
                  <a:lnTo>
                    <a:pt x="5" y="1"/>
                  </a:lnTo>
                  <a:lnTo>
                    <a:pt x="5" y="0"/>
                  </a:lnTo>
                  <a:lnTo>
                    <a:pt x="5" y="0"/>
                  </a:lnTo>
                  <a:lnTo>
                    <a:pt x="3" y="0"/>
                  </a:lnTo>
                  <a:lnTo>
                    <a:pt x="3" y="0"/>
                  </a:lnTo>
                  <a:lnTo>
                    <a:pt x="3" y="0"/>
                  </a:lnTo>
                  <a:lnTo>
                    <a:pt x="3" y="0"/>
                  </a:lnTo>
                  <a:lnTo>
                    <a:pt x="2" y="0"/>
                  </a:lnTo>
                  <a:lnTo>
                    <a:pt x="2" y="0"/>
                  </a:lnTo>
                  <a:lnTo>
                    <a:pt x="2" y="0"/>
                  </a:lnTo>
                  <a:lnTo>
                    <a:pt x="2" y="0"/>
                  </a:lnTo>
                  <a:lnTo>
                    <a:pt x="0" y="0"/>
                  </a:lnTo>
                  <a:lnTo>
                    <a:pt x="0" y="0"/>
                  </a:lnTo>
                  <a:lnTo>
                    <a:pt x="0" y="0"/>
                  </a:lnTo>
                  <a:lnTo>
                    <a:pt x="0" y="1"/>
                  </a:lnTo>
                  <a:lnTo>
                    <a:pt x="0" y="1"/>
                  </a:lnTo>
                  <a:lnTo>
                    <a:pt x="0" y="1"/>
                  </a:lnTo>
                  <a:lnTo>
                    <a:pt x="0" y="3"/>
                  </a:lnTo>
                  <a:lnTo>
                    <a:pt x="0" y="3"/>
                  </a:lnTo>
                  <a:lnTo>
                    <a:pt x="0" y="3"/>
                  </a:lnTo>
                  <a:lnTo>
                    <a:pt x="2" y="3"/>
                  </a:lnTo>
                  <a:lnTo>
                    <a:pt x="2" y="3"/>
                  </a:lnTo>
                  <a:lnTo>
                    <a:pt x="2" y="3"/>
                  </a:lnTo>
                  <a:lnTo>
                    <a:pt x="2" y="3"/>
                  </a:lnTo>
                  <a:lnTo>
                    <a:pt x="3" y="3"/>
                  </a:lnTo>
                  <a:lnTo>
                    <a:pt x="3" y="3"/>
                  </a:lnTo>
                  <a:lnTo>
                    <a:pt x="3" y="3"/>
                  </a:lnTo>
                  <a:lnTo>
                    <a:pt x="3" y="3"/>
                  </a:lnTo>
                  <a:lnTo>
                    <a:pt x="5" y="3"/>
                  </a:lnTo>
                  <a:lnTo>
                    <a:pt x="5" y="3"/>
                  </a:lnTo>
                  <a:lnTo>
                    <a:pt x="5" y="1"/>
                  </a:lnTo>
                  <a:lnTo>
                    <a:pt x="5" y="1"/>
                  </a:lnTo>
                  <a:lnTo>
                    <a:pt x="3" y="1"/>
                  </a:lnTo>
                  <a:lnTo>
                    <a:pt x="3" y="1"/>
                  </a:lnTo>
                  <a:lnTo>
                    <a:pt x="3" y="1"/>
                  </a:lnTo>
                  <a:lnTo>
                    <a:pt x="3" y="0"/>
                  </a:lnTo>
                  <a:lnTo>
                    <a:pt x="3" y="0"/>
                  </a:lnTo>
                  <a:lnTo>
                    <a:pt x="3" y="0"/>
                  </a:lnTo>
                  <a:lnTo>
                    <a:pt x="3" y="0"/>
                  </a:lnTo>
                  <a:lnTo>
                    <a:pt x="3" y="0"/>
                  </a:lnTo>
                  <a:lnTo>
                    <a:pt x="2" y="0"/>
                  </a:lnTo>
                  <a:lnTo>
                    <a:pt x="2" y="0"/>
                  </a:lnTo>
                  <a:lnTo>
                    <a:pt x="2" y="0"/>
                  </a:lnTo>
                  <a:lnTo>
                    <a:pt x="2" y="0"/>
                  </a:lnTo>
                  <a:lnTo>
                    <a:pt x="2" y="0"/>
                  </a:lnTo>
                  <a:lnTo>
                    <a:pt x="0" y="0"/>
                  </a:lnTo>
                  <a:lnTo>
                    <a:pt x="0" y="1"/>
                  </a:lnTo>
                  <a:lnTo>
                    <a:pt x="0" y="1"/>
                  </a:lnTo>
                  <a:lnTo>
                    <a:pt x="0" y="1"/>
                  </a:lnTo>
                  <a:lnTo>
                    <a:pt x="0" y="1"/>
                  </a:lnTo>
                  <a:lnTo>
                    <a:pt x="0" y="1"/>
                  </a:lnTo>
                  <a:lnTo>
                    <a:pt x="0" y="3"/>
                  </a:lnTo>
                  <a:lnTo>
                    <a:pt x="2" y="3"/>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5"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4" name="Freeform 1080"/>
            <p:cNvSpPr>
              <a:spLocks/>
            </p:cNvSpPr>
            <p:nvPr/>
          </p:nvSpPr>
          <p:spPr bwMode="auto">
            <a:xfrm>
              <a:off x="3855" y="2569"/>
              <a:ext cx="3" cy="3"/>
            </a:xfrm>
            <a:custGeom>
              <a:avLst/>
              <a:gdLst>
                <a:gd name="T0" fmla="*/ 3 w 3"/>
                <a:gd name="T1" fmla="*/ 1 h 3"/>
                <a:gd name="T2" fmla="*/ 3 w 3"/>
                <a:gd name="T3" fmla="*/ 0 h 3"/>
                <a:gd name="T4" fmla="*/ 3 w 3"/>
                <a:gd name="T5" fmla="*/ 0 h 3"/>
                <a:gd name="T6" fmla="*/ 3 w 3"/>
                <a:gd name="T7" fmla="*/ 0 h 3"/>
                <a:gd name="T8" fmla="*/ 2 w 3"/>
                <a:gd name="T9" fmla="*/ 0 h 3"/>
                <a:gd name="T10" fmla="*/ 2 w 3"/>
                <a:gd name="T11" fmla="*/ 0 h 3"/>
                <a:gd name="T12" fmla="*/ 0 w 3"/>
                <a:gd name="T13" fmla="*/ 0 h 3"/>
                <a:gd name="T14" fmla="*/ 0 w 3"/>
                <a:gd name="T15" fmla="*/ 1 h 3"/>
                <a:gd name="T16" fmla="*/ 0 w 3"/>
                <a:gd name="T17" fmla="*/ 1 h 3"/>
                <a:gd name="T18" fmla="*/ 0 w 3"/>
                <a:gd name="T19" fmla="*/ 3 h 3"/>
                <a:gd name="T20" fmla="*/ 2 w 3"/>
                <a:gd name="T21" fmla="*/ 3 h 3"/>
                <a:gd name="T22" fmla="*/ 2 w 3"/>
                <a:gd name="T23" fmla="*/ 3 h 3"/>
                <a:gd name="T24" fmla="*/ 3 w 3"/>
                <a:gd name="T25" fmla="*/ 3 h 3"/>
                <a:gd name="T26" fmla="*/ 3 w 3"/>
                <a:gd name="T27" fmla="*/ 3 h 3"/>
                <a:gd name="T28" fmla="*/ 3 w 3"/>
                <a:gd name="T29" fmla="*/ 3 h 3"/>
                <a:gd name="T30" fmla="*/ 3 w 3"/>
                <a:gd name="T31" fmla="*/ 1 h 3"/>
                <a:gd name="T32" fmla="*/ 3 w 3"/>
                <a:gd name="T33" fmla="*/ 1 h 3"/>
                <a:gd name="T34" fmla="*/ 3 w 3"/>
                <a:gd name="T35" fmla="*/ 1 h 3"/>
                <a:gd name="T36" fmla="*/ 3 w 3"/>
                <a:gd name="T37" fmla="*/ 0 h 3"/>
                <a:gd name="T38" fmla="*/ 3 w 3"/>
                <a:gd name="T39" fmla="*/ 0 h 3"/>
                <a:gd name="T40" fmla="*/ 2 w 3"/>
                <a:gd name="T41" fmla="*/ 0 h 3"/>
                <a:gd name="T42" fmla="*/ 2 w 3"/>
                <a:gd name="T43" fmla="*/ 0 h 3"/>
                <a:gd name="T44" fmla="*/ 2 w 3"/>
                <a:gd name="T45" fmla="*/ 0 h 3"/>
                <a:gd name="T46" fmla="*/ 2 w 3"/>
                <a:gd name="T47" fmla="*/ 1 h 3"/>
                <a:gd name="T48" fmla="*/ 2 w 3"/>
                <a:gd name="T49" fmla="*/ 1 h 3"/>
                <a:gd name="T50" fmla="*/ 2 w 3"/>
                <a:gd name="T51" fmla="*/ 1 h 3"/>
                <a:gd name="T52" fmla="*/ 2 w 3"/>
                <a:gd name="T53" fmla="*/ 1 h 3"/>
                <a:gd name="T54" fmla="*/ 2 w 3"/>
                <a:gd name="T55" fmla="*/ 3 h 3"/>
                <a:gd name="T56" fmla="*/ 2 w 3"/>
                <a:gd name="T57" fmla="*/ 3 h 3"/>
                <a:gd name="T58" fmla="*/ 3 w 3"/>
                <a:gd name="T59" fmla="*/ 3 h 3"/>
                <a:gd name="T60" fmla="*/ 3 w 3"/>
                <a:gd name="T61" fmla="*/ 1 h 3"/>
                <a:gd name="T62" fmla="*/ 3 w 3"/>
                <a:gd name="T63" fmla="*/ 1 h 3"/>
                <a:gd name="T64" fmla="*/ 3 w 3"/>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1"/>
                  </a:moveTo>
                  <a:lnTo>
                    <a:pt x="3" y="1"/>
                  </a:lnTo>
                  <a:lnTo>
                    <a:pt x="3" y="1"/>
                  </a:lnTo>
                  <a:lnTo>
                    <a:pt x="3" y="0"/>
                  </a:lnTo>
                  <a:lnTo>
                    <a:pt x="3" y="0"/>
                  </a:lnTo>
                  <a:lnTo>
                    <a:pt x="3" y="0"/>
                  </a:lnTo>
                  <a:lnTo>
                    <a:pt x="3" y="0"/>
                  </a:lnTo>
                  <a:lnTo>
                    <a:pt x="3" y="0"/>
                  </a:lnTo>
                  <a:lnTo>
                    <a:pt x="2" y="0"/>
                  </a:lnTo>
                  <a:lnTo>
                    <a:pt x="2" y="0"/>
                  </a:lnTo>
                  <a:lnTo>
                    <a:pt x="2" y="0"/>
                  </a:lnTo>
                  <a:lnTo>
                    <a:pt x="2" y="0"/>
                  </a:lnTo>
                  <a:lnTo>
                    <a:pt x="2" y="0"/>
                  </a:lnTo>
                  <a:lnTo>
                    <a:pt x="0" y="0"/>
                  </a:lnTo>
                  <a:lnTo>
                    <a:pt x="0" y="1"/>
                  </a:lnTo>
                  <a:lnTo>
                    <a:pt x="0" y="1"/>
                  </a:lnTo>
                  <a:lnTo>
                    <a:pt x="0" y="1"/>
                  </a:lnTo>
                  <a:lnTo>
                    <a:pt x="0" y="1"/>
                  </a:lnTo>
                  <a:lnTo>
                    <a:pt x="0" y="1"/>
                  </a:lnTo>
                  <a:lnTo>
                    <a:pt x="0" y="3"/>
                  </a:lnTo>
                  <a:lnTo>
                    <a:pt x="2" y="3"/>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3" y="1"/>
                  </a:lnTo>
                  <a:lnTo>
                    <a:pt x="3" y="1"/>
                  </a:lnTo>
                  <a:lnTo>
                    <a:pt x="3" y="1"/>
                  </a:lnTo>
                  <a:lnTo>
                    <a:pt x="3" y="1"/>
                  </a:lnTo>
                  <a:lnTo>
                    <a:pt x="3" y="0"/>
                  </a:lnTo>
                  <a:lnTo>
                    <a:pt x="3" y="0"/>
                  </a:lnTo>
                  <a:lnTo>
                    <a:pt x="3" y="0"/>
                  </a:lnTo>
                  <a:lnTo>
                    <a:pt x="3" y="0"/>
                  </a:lnTo>
                  <a:lnTo>
                    <a:pt x="2"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3"/>
                  </a:lnTo>
                  <a:lnTo>
                    <a:pt x="2" y="3"/>
                  </a:lnTo>
                  <a:lnTo>
                    <a:pt x="2" y="3"/>
                  </a:lnTo>
                  <a:lnTo>
                    <a:pt x="2" y="3"/>
                  </a:lnTo>
                  <a:lnTo>
                    <a:pt x="3" y="3"/>
                  </a:lnTo>
                  <a:lnTo>
                    <a:pt x="3" y="3"/>
                  </a:lnTo>
                  <a:lnTo>
                    <a:pt x="3" y="3"/>
                  </a:lnTo>
                  <a:lnTo>
                    <a:pt x="3" y="1"/>
                  </a:lnTo>
                  <a:lnTo>
                    <a:pt x="3" y="1"/>
                  </a:lnTo>
                  <a:lnTo>
                    <a:pt x="3" y="1"/>
                  </a:lnTo>
                  <a:lnTo>
                    <a:pt x="3" y="1"/>
                  </a:lnTo>
                  <a:lnTo>
                    <a:pt x="3" y="1"/>
                  </a:lnTo>
                  <a:lnTo>
                    <a:pt x="3"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5" name="Freeform 1081"/>
            <p:cNvSpPr>
              <a:spLocks/>
            </p:cNvSpPr>
            <p:nvPr/>
          </p:nvSpPr>
          <p:spPr bwMode="auto">
            <a:xfrm>
              <a:off x="3857" y="2569"/>
              <a:ext cx="1" cy="3"/>
            </a:xfrm>
            <a:custGeom>
              <a:avLst/>
              <a:gdLst>
                <a:gd name="T0" fmla="*/ 1 w 1"/>
                <a:gd name="T1" fmla="*/ 1 h 3"/>
                <a:gd name="T2" fmla="*/ 1 w 1"/>
                <a:gd name="T3" fmla="*/ 1 h 3"/>
                <a:gd name="T4" fmla="*/ 1 w 1"/>
                <a:gd name="T5" fmla="*/ 1 h 3"/>
                <a:gd name="T6" fmla="*/ 1 w 1"/>
                <a:gd name="T7" fmla="*/ 1 h 3"/>
                <a:gd name="T8" fmla="*/ 1 w 1"/>
                <a:gd name="T9" fmla="*/ 0 h 3"/>
                <a:gd name="T10" fmla="*/ 1 w 1"/>
                <a:gd name="T11" fmla="*/ 0 h 3"/>
                <a:gd name="T12" fmla="*/ 1 w 1"/>
                <a:gd name="T13" fmla="*/ 0 h 3"/>
                <a:gd name="T14" fmla="*/ 1 w 1"/>
                <a:gd name="T15" fmla="*/ 0 h 3"/>
                <a:gd name="T16" fmla="*/ 0 w 1"/>
                <a:gd name="T17" fmla="*/ 0 h 3"/>
                <a:gd name="T18" fmla="*/ 0 w 1"/>
                <a:gd name="T19" fmla="*/ 0 h 3"/>
                <a:gd name="T20" fmla="*/ 0 w 1"/>
                <a:gd name="T21" fmla="*/ 0 h 3"/>
                <a:gd name="T22" fmla="*/ 0 w 1"/>
                <a:gd name="T23" fmla="*/ 0 h 3"/>
                <a:gd name="T24" fmla="*/ 0 w 1"/>
                <a:gd name="T25" fmla="*/ 0 h 3"/>
                <a:gd name="T26" fmla="*/ 0 w 1"/>
                <a:gd name="T27" fmla="*/ 1 h 3"/>
                <a:gd name="T28" fmla="*/ 0 w 1"/>
                <a:gd name="T29" fmla="*/ 1 h 3"/>
                <a:gd name="T30" fmla="*/ 0 w 1"/>
                <a:gd name="T31" fmla="*/ 1 h 3"/>
                <a:gd name="T32" fmla="*/ 0 w 1"/>
                <a:gd name="T33" fmla="*/ 1 h 3"/>
                <a:gd name="T34" fmla="*/ 0 w 1"/>
                <a:gd name="T35" fmla="*/ 1 h 3"/>
                <a:gd name="T36" fmla="*/ 0 w 1"/>
                <a:gd name="T37" fmla="*/ 1 h 3"/>
                <a:gd name="T38" fmla="*/ 0 w 1"/>
                <a:gd name="T39" fmla="*/ 1 h 3"/>
                <a:gd name="T40" fmla="*/ 0 w 1"/>
                <a:gd name="T41" fmla="*/ 1 h 3"/>
                <a:gd name="T42" fmla="*/ 0 w 1"/>
                <a:gd name="T43" fmla="*/ 3 h 3"/>
                <a:gd name="T44" fmla="*/ 0 w 1"/>
                <a:gd name="T45" fmla="*/ 3 h 3"/>
                <a:gd name="T46" fmla="*/ 0 w 1"/>
                <a:gd name="T47" fmla="*/ 3 h 3"/>
                <a:gd name="T48" fmla="*/ 0 w 1"/>
                <a:gd name="T49" fmla="*/ 3 h 3"/>
                <a:gd name="T50" fmla="*/ 1 w 1"/>
                <a:gd name="T51" fmla="*/ 3 h 3"/>
                <a:gd name="T52" fmla="*/ 1 w 1"/>
                <a:gd name="T53" fmla="*/ 3 h 3"/>
                <a:gd name="T54" fmla="*/ 1 w 1"/>
                <a:gd name="T55" fmla="*/ 3 h 3"/>
                <a:gd name="T56" fmla="*/ 1 w 1"/>
                <a:gd name="T57" fmla="*/ 1 h 3"/>
                <a:gd name="T58" fmla="*/ 1 w 1"/>
                <a:gd name="T59" fmla="*/ 1 h 3"/>
                <a:gd name="T60" fmla="*/ 1 w 1"/>
                <a:gd name="T61" fmla="*/ 1 h 3"/>
                <a:gd name="T62" fmla="*/ 1 w 1"/>
                <a:gd name="T63" fmla="*/ 1 h 3"/>
                <a:gd name="T64" fmla="*/ 1 w 1"/>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1"/>
                  </a:moveTo>
                  <a:lnTo>
                    <a:pt x="1" y="1"/>
                  </a:lnTo>
                  <a:lnTo>
                    <a:pt x="1" y="1"/>
                  </a:lnTo>
                  <a:lnTo>
                    <a:pt x="1" y="1"/>
                  </a:lnTo>
                  <a:lnTo>
                    <a:pt x="1" y="0"/>
                  </a:lnTo>
                  <a:lnTo>
                    <a:pt x="1" y="0"/>
                  </a:lnTo>
                  <a:lnTo>
                    <a:pt x="1" y="0"/>
                  </a:lnTo>
                  <a:lnTo>
                    <a:pt x="1"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1" y="3"/>
                  </a:lnTo>
                  <a:lnTo>
                    <a:pt x="1" y="3"/>
                  </a:lnTo>
                  <a:lnTo>
                    <a:pt x="1" y="3"/>
                  </a:lnTo>
                  <a:lnTo>
                    <a:pt x="1" y="1"/>
                  </a:lnTo>
                  <a:lnTo>
                    <a:pt x="1" y="1"/>
                  </a:lnTo>
                  <a:lnTo>
                    <a:pt x="1" y="1"/>
                  </a:lnTo>
                  <a:lnTo>
                    <a:pt x="1" y="1"/>
                  </a:lnTo>
                  <a:lnTo>
                    <a:pt x="1" y="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6" name="Freeform 1082"/>
            <p:cNvSpPr>
              <a:spLocks/>
            </p:cNvSpPr>
            <p:nvPr/>
          </p:nvSpPr>
          <p:spPr bwMode="auto">
            <a:xfrm>
              <a:off x="3857" y="2570"/>
              <a:ext cx="1" cy="1"/>
            </a:xfrm>
            <a:custGeom>
              <a:avLst/>
              <a:gdLst>
                <a:gd name="T0" fmla="*/ 1 w 1"/>
                <a:gd name="T1" fmla="*/ 1 w 1"/>
                <a:gd name="T2" fmla="*/ 1 w 1"/>
                <a:gd name="T3" fmla="*/ 1 w 1"/>
                <a:gd name="T4" fmla="*/ 1 w 1"/>
                <a:gd name="T5" fmla="*/ 1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0 w 1"/>
                <a:gd name="T25" fmla="*/ 0 w 1"/>
                <a:gd name="T26" fmla="*/ 0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1" y="0"/>
                  </a:move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7" name="Freeform 1083"/>
            <p:cNvSpPr>
              <a:spLocks/>
            </p:cNvSpPr>
            <p:nvPr/>
          </p:nvSpPr>
          <p:spPr bwMode="auto">
            <a:xfrm>
              <a:off x="3814" y="2540"/>
              <a:ext cx="129" cy="130"/>
            </a:xfrm>
            <a:custGeom>
              <a:avLst/>
              <a:gdLst>
                <a:gd name="T0" fmla="*/ 64 w 129"/>
                <a:gd name="T1" fmla="*/ 0 h 130"/>
                <a:gd name="T2" fmla="*/ 77 w 129"/>
                <a:gd name="T3" fmla="*/ 2 h 130"/>
                <a:gd name="T4" fmla="*/ 89 w 129"/>
                <a:gd name="T5" fmla="*/ 6 h 130"/>
                <a:gd name="T6" fmla="*/ 100 w 129"/>
                <a:gd name="T7" fmla="*/ 12 h 130"/>
                <a:gd name="T8" fmla="*/ 109 w 129"/>
                <a:gd name="T9" fmla="*/ 19 h 130"/>
                <a:gd name="T10" fmla="*/ 118 w 129"/>
                <a:gd name="T11" fmla="*/ 29 h 130"/>
                <a:gd name="T12" fmla="*/ 123 w 129"/>
                <a:gd name="T13" fmla="*/ 40 h 130"/>
                <a:gd name="T14" fmla="*/ 128 w 129"/>
                <a:gd name="T15" fmla="*/ 52 h 130"/>
                <a:gd name="T16" fmla="*/ 129 w 129"/>
                <a:gd name="T17" fmla="*/ 65 h 130"/>
                <a:gd name="T18" fmla="*/ 128 w 129"/>
                <a:gd name="T19" fmla="*/ 78 h 130"/>
                <a:gd name="T20" fmla="*/ 123 w 129"/>
                <a:gd name="T21" fmla="*/ 91 h 130"/>
                <a:gd name="T22" fmla="*/ 118 w 129"/>
                <a:gd name="T23" fmla="*/ 101 h 130"/>
                <a:gd name="T24" fmla="*/ 109 w 129"/>
                <a:gd name="T25" fmla="*/ 111 h 130"/>
                <a:gd name="T26" fmla="*/ 100 w 129"/>
                <a:gd name="T27" fmla="*/ 118 h 130"/>
                <a:gd name="T28" fmla="*/ 89 w 129"/>
                <a:gd name="T29" fmla="*/ 124 h 130"/>
                <a:gd name="T30" fmla="*/ 77 w 129"/>
                <a:gd name="T31" fmla="*/ 128 h 130"/>
                <a:gd name="T32" fmla="*/ 64 w 129"/>
                <a:gd name="T33" fmla="*/ 130 h 130"/>
                <a:gd name="T34" fmla="*/ 51 w 129"/>
                <a:gd name="T35" fmla="*/ 128 h 130"/>
                <a:gd name="T36" fmla="*/ 38 w 129"/>
                <a:gd name="T37" fmla="*/ 124 h 130"/>
                <a:gd name="T38" fmla="*/ 28 w 129"/>
                <a:gd name="T39" fmla="*/ 118 h 130"/>
                <a:gd name="T40" fmla="*/ 18 w 129"/>
                <a:gd name="T41" fmla="*/ 111 h 130"/>
                <a:gd name="T42" fmla="*/ 11 w 129"/>
                <a:gd name="T43" fmla="*/ 101 h 130"/>
                <a:gd name="T44" fmla="*/ 4 w 129"/>
                <a:gd name="T45" fmla="*/ 91 h 130"/>
                <a:gd name="T46" fmla="*/ 1 w 129"/>
                <a:gd name="T47" fmla="*/ 78 h 130"/>
                <a:gd name="T48" fmla="*/ 0 w 129"/>
                <a:gd name="T49" fmla="*/ 65 h 130"/>
                <a:gd name="T50" fmla="*/ 1 w 129"/>
                <a:gd name="T51" fmla="*/ 52 h 130"/>
                <a:gd name="T52" fmla="*/ 4 w 129"/>
                <a:gd name="T53" fmla="*/ 40 h 130"/>
                <a:gd name="T54" fmla="*/ 11 w 129"/>
                <a:gd name="T55" fmla="*/ 29 h 130"/>
                <a:gd name="T56" fmla="*/ 18 w 129"/>
                <a:gd name="T57" fmla="*/ 19 h 130"/>
                <a:gd name="T58" fmla="*/ 28 w 129"/>
                <a:gd name="T59" fmla="*/ 12 h 130"/>
                <a:gd name="T60" fmla="*/ 38 w 129"/>
                <a:gd name="T61" fmla="*/ 6 h 130"/>
                <a:gd name="T62" fmla="*/ 51 w 129"/>
                <a:gd name="T63" fmla="*/ 2 h 130"/>
                <a:gd name="T64" fmla="*/ 64 w 129"/>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0">
                  <a:moveTo>
                    <a:pt x="64" y="0"/>
                  </a:moveTo>
                  <a:lnTo>
                    <a:pt x="77" y="2"/>
                  </a:lnTo>
                  <a:lnTo>
                    <a:pt x="89" y="6"/>
                  </a:lnTo>
                  <a:lnTo>
                    <a:pt x="100" y="12"/>
                  </a:lnTo>
                  <a:lnTo>
                    <a:pt x="109" y="19"/>
                  </a:lnTo>
                  <a:lnTo>
                    <a:pt x="118" y="29"/>
                  </a:lnTo>
                  <a:lnTo>
                    <a:pt x="123" y="40"/>
                  </a:lnTo>
                  <a:lnTo>
                    <a:pt x="128" y="52"/>
                  </a:lnTo>
                  <a:lnTo>
                    <a:pt x="129" y="65"/>
                  </a:lnTo>
                  <a:lnTo>
                    <a:pt x="128" y="78"/>
                  </a:lnTo>
                  <a:lnTo>
                    <a:pt x="123" y="91"/>
                  </a:lnTo>
                  <a:lnTo>
                    <a:pt x="118" y="101"/>
                  </a:lnTo>
                  <a:lnTo>
                    <a:pt x="109" y="111"/>
                  </a:lnTo>
                  <a:lnTo>
                    <a:pt x="100" y="118"/>
                  </a:lnTo>
                  <a:lnTo>
                    <a:pt x="89" y="124"/>
                  </a:lnTo>
                  <a:lnTo>
                    <a:pt x="77" y="128"/>
                  </a:lnTo>
                  <a:lnTo>
                    <a:pt x="64" y="130"/>
                  </a:lnTo>
                  <a:lnTo>
                    <a:pt x="51" y="128"/>
                  </a:lnTo>
                  <a:lnTo>
                    <a:pt x="38" y="124"/>
                  </a:lnTo>
                  <a:lnTo>
                    <a:pt x="28" y="118"/>
                  </a:lnTo>
                  <a:lnTo>
                    <a:pt x="18" y="111"/>
                  </a:lnTo>
                  <a:lnTo>
                    <a:pt x="11" y="101"/>
                  </a:lnTo>
                  <a:lnTo>
                    <a:pt x="4" y="91"/>
                  </a:lnTo>
                  <a:lnTo>
                    <a:pt x="1" y="78"/>
                  </a:lnTo>
                  <a:lnTo>
                    <a:pt x="0" y="65"/>
                  </a:lnTo>
                  <a:lnTo>
                    <a:pt x="1" y="52"/>
                  </a:lnTo>
                  <a:lnTo>
                    <a:pt x="4" y="40"/>
                  </a:lnTo>
                  <a:lnTo>
                    <a:pt x="11" y="29"/>
                  </a:lnTo>
                  <a:lnTo>
                    <a:pt x="18" y="19"/>
                  </a:lnTo>
                  <a:lnTo>
                    <a:pt x="28" y="12"/>
                  </a:lnTo>
                  <a:lnTo>
                    <a:pt x="38" y="6"/>
                  </a:lnTo>
                  <a:lnTo>
                    <a:pt x="51" y="2"/>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068" name="Freeform 1084"/>
            <p:cNvSpPr>
              <a:spLocks/>
            </p:cNvSpPr>
            <p:nvPr/>
          </p:nvSpPr>
          <p:spPr bwMode="auto">
            <a:xfrm>
              <a:off x="3831" y="2553"/>
              <a:ext cx="47" cy="33"/>
            </a:xfrm>
            <a:custGeom>
              <a:avLst/>
              <a:gdLst>
                <a:gd name="T0" fmla="*/ 47 w 47"/>
                <a:gd name="T1" fmla="*/ 22 h 33"/>
                <a:gd name="T2" fmla="*/ 42 w 47"/>
                <a:gd name="T3" fmla="*/ 20 h 33"/>
                <a:gd name="T4" fmla="*/ 36 w 47"/>
                <a:gd name="T5" fmla="*/ 17 h 33"/>
                <a:gd name="T6" fmla="*/ 30 w 47"/>
                <a:gd name="T7" fmla="*/ 14 h 33"/>
                <a:gd name="T8" fmla="*/ 24 w 47"/>
                <a:gd name="T9" fmla="*/ 12 h 33"/>
                <a:gd name="T10" fmla="*/ 20 w 47"/>
                <a:gd name="T11" fmla="*/ 9 h 33"/>
                <a:gd name="T12" fmla="*/ 16 w 47"/>
                <a:gd name="T13" fmla="*/ 6 h 33"/>
                <a:gd name="T14" fmla="*/ 11 w 47"/>
                <a:gd name="T15" fmla="*/ 3 h 33"/>
                <a:gd name="T16" fmla="*/ 9 w 47"/>
                <a:gd name="T17" fmla="*/ 0 h 33"/>
                <a:gd name="T18" fmla="*/ 0 w 47"/>
                <a:gd name="T19" fmla="*/ 9 h 33"/>
                <a:gd name="T20" fmla="*/ 3 w 47"/>
                <a:gd name="T21" fmla="*/ 12 h 33"/>
                <a:gd name="T22" fmla="*/ 9 w 47"/>
                <a:gd name="T23" fmla="*/ 16 h 33"/>
                <a:gd name="T24" fmla="*/ 13 w 47"/>
                <a:gd name="T25" fmla="*/ 19 h 33"/>
                <a:gd name="T26" fmla="*/ 19 w 47"/>
                <a:gd name="T27" fmla="*/ 23 h 33"/>
                <a:gd name="T28" fmla="*/ 24 w 47"/>
                <a:gd name="T29" fmla="*/ 26 h 33"/>
                <a:gd name="T30" fmla="*/ 30 w 47"/>
                <a:gd name="T31" fmla="*/ 29 h 33"/>
                <a:gd name="T32" fmla="*/ 37 w 47"/>
                <a:gd name="T33" fmla="*/ 30 h 33"/>
                <a:gd name="T34" fmla="*/ 43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2" y="20"/>
                  </a:lnTo>
                  <a:lnTo>
                    <a:pt x="36" y="17"/>
                  </a:lnTo>
                  <a:lnTo>
                    <a:pt x="30" y="14"/>
                  </a:lnTo>
                  <a:lnTo>
                    <a:pt x="24" y="12"/>
                  </a:lnTo>
                  <a:lnTo>
                    <a:pt x="20" y="9"/>
                  </a:lnTo>
                  <a:lnTo>
                    <a:pt x="16" y="6"/>
                  </a:lnTo>
                  <a:lnTo>
                    <a:pt x="11" y="3"/>
                  </a:lnTo>
                  <a:lnTo>
                    <a:pt x="9" y="0"/>
                  </a:lnTo>
                  <a:lnTo>
                    <a:pt x="0" y="9"/>
                  </a:lnTo>
                  <a:lnTo>
                    <a:pt x="3" y="12"/>
                  </a:lnTo>
                  <a:lnTo>
                    <a:pt x="9" y="16"/>
                  </a:lnTo>
                  <a:lnTo>
                    <a:pt x="13" y="19"/>
                  </a:lnTo>
                  <a:lnTo>
                    <a:pt x="19" y="23"/>
                  </a:lnTo>
                  <a:lnTo>
                    <a:pt x="24" y="26"/>
                  </a:lnTo>
                  <a:lnTo>
                    <a:pt x="30" y="29"/>
                  </a:lnTo>
                  <a:lnTo>
                    <a:pt x="37" y="30"/>
                  </a:lnTo>
                  <a:lnTo>
                    <a:pt x="43"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69" name="Freeform 1085"/>
            <p:cNvSpPr>
              <a:spLocks/>
            </p:cNvSpPr>
            <p:nvPr/>
          </p:nvSpPr>
          <p:spPr bwMode="auto">
            <a:xfrm>
              <a:off x="3874" y="2575"/>
              <a:ext cx="68" cy="24"/>
            </a:xfrm>
            <a:custGeom>
              <a:avLst/>
              <a:gdLst>
                <a:gd name="T0" fmla="*/ 66 w 68"/>
                <a:gd name="T1" fmla="*/ 13 h 24"/>
                <a:gd name="T2" fmla="*/ 59 w 68"/>
                <a:gd name="T3" fmla="*/ 13 h 24"/>
                <a:gd name="T4" fmla="*/ 50 w 68"/>
                <a:gd name="T5" fmla="*/ 13 h 24"/>
                <a:gd name="T6" fmla="*/ 43 w 68"/>
                <a:gd name="T7" fmla="*/ 11 h 24"/>
                <a:gd name="T8" fmla="*/ 36 w 68"/>
                <a:gd name="T9" fmla="*/ 10 h 24"/>
                <a:gd name="T10" fmla="*/ 27 w 68"/>
                <a:gd name="T11" fmla="*/ 7 h 24"/>
                <a:gd name="T12" fmla="*/ 20 w 68"/>
                <a:gd name="T13" fmla="*/ 5 h 24"/>
                <a:gd name="T14" fmla="*/ 12 w 68"/>
                <a:gd name="T15" fmla="*/ 3 h 24"/>
                <a:gd name="T16" fmla="*/ 4 w 68"/>
                <a:gd name="T17" fmla="*/ 0 h 24"/>
                <a:gd name="T18" fmla="*/ 0 w 68"/>
                <a:gd name="T19" fmla="*/ 11 h 24"/>
                <a:gd name="T20" fmla="*/ 9 w 68"/>
                <a:gd name="T21" fmla="*/ 14 h 24"/>
                <a:gd name="T22" fmla="*/ 16 w 68"/>
                <a:gd name="T23" fmla="*/ 17 h 24"/>
                <a:gd name="T24" fmla="*/ 24 w 68"/>
                <a:gd name="T25" fmla="*/ 18 h 24"/>
                <a:gd name="T26" fmla="*/ 33 w 68"/>
                <a:gd name="T27" fmla="*/ 21 h 24"/>
                <a:gd name="T28" fmla="*/ 42 w 68"/>
                <a:gd name="T29" fmla="*/ 23 h 24"/>
                <a:gd name="T30" fmla="*/ 50 w 68"/>
                <a:gd name="T31" fmla="*/ 24 h 24"/>
                <a:gd name="T32" fmla="*/ 59 w 68"/>
                <a:gd name="T33" fmla="*/ 24 h 24"/>
                <a:gd name="T34" fmla="*/ 68 w 68"/>
                <a:gd name="T35" fmla="*/ 24 h 24"/>
                <a:gd name="T36" fmla="*/ 66 w 68"/>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6" y="13"/>
                  </a:moveTo>
                  <a:lnTo>
                    <a:pt x="59" y="13"/>
                  </a:lnTo>
                  <a:lnTo>
                    <a:pt x="50" y="13"/>
                  </a:lnTo>
                  <a:lnTo>
                    <a:pt x="43" y="11"/>
                  </a:lnTo>
                  <a:lnTo>
                    <a:pt x="36" y="10"/>
                  </a:lnTo>
                  <a:lnTo>
                    <a:pt x="27" y="7"/>
                  </a:lnTo>
                  <a:lnTo>
                    <a:pt x="20" y="5"/>
                  </a:lnTo>
                  <a:lnTo>
                    <a:pt x="12" y="3"/>
                  </a:lnTo>
                  <a:lnTo>
                    <a:pt x="4" y="0"/>
                  </a:lnTo>
                  <a:lnTo>
                    <a:pt x="0" y="11"/>
                  </a:lnTo>
                  <a:lnTo>
                    <a:pt x="9" y="14"/>
                  </a:lnTo>
                  <a:lnTo>
                    <a:pt x="16" y="17"/>
                  </a:lnTo>
                  <a:lnTo>
                    <a:pt x="24" y="18"/>
                  </a:lnTo>
                  <a:lnTo>
                    <a:pt x="33" y="21"/>
                  </a:lnTo>
                  <a:lnTo>
                    <a:pt x="42" y="23"/>
                  </a:lnTo>
                  <a:lnTo>
                    <a:pt x="50" y="24"/>
                  </a:lnTo>
                  <a:lnTo>
                    <a:pt x="59" y="24"/>
                  </a:lnTo>
                  <a:lnTo>
                    <a:pt x="68"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0" name="Freeform 1086"/>
            <p:cNvSpPr>
              <a:spLocks/>
            </p:cNvSpPr>
            <p:nvPr/>
          </p:nvSpPr>
          <p:spPr bwMode="auto">
            <a:xfrm>
              <a:off x="3809" y="2602"/>
              <a:ext cx="18" cy="17"/>
            </a:xfrm>
            <a:custGeom>
              <a:avLst/>
              <a:gdLst>
                <a:gd name="T0" fmla="*/ 18 w 18"/>
                <a:gd name="T1" fmla="*/ 7 h 17"/>
                <a:gd name="T2" fmla="*/ 16 w 18"/>
                <a:gd name="T3" fmla="*/ 6 h 17"/>
                <a:gd name="T4" fmla="*/ 15 w 18"/>
                <a:gd name="T5" fmla="*/ 6 h 17"/>
                <a:gd name="T6" fmla="*/ 13 w 18"/>
                <a:gd name="T7" fmla="*/ 4 h 17"/>
                <a:gd name="T8" fmla="*/ 12 w 18"/>
                <a:gd name="T9" fmla="*/ 3 h 17"/>
                <a:gd name="T10" fmla="*/ 10 w 18"/>
                <a:gd name="T11" fmla="*/ 1 h 17"/>
                <a:gd name="T12" fmla="*/ 9 w 18"/>
                <a:gd name="T13" fmla="*/ 0 h 17"/>
                <a:gd name="T14" fmla="*/ 0 w 18"/>
                <a:gd name="T15" fmla="*/ 9 h 17"/>
                <a:gd name="T16" fmla="*/ 2 w 18"/>
                <a:gd name="T17" fmla="*/ 10 h 17"/>
                <a:gd name="T18" fmla="*/ 3 w 18"/>
                <a:gd name="T19" fmla="*/ 10 h 17"/>
                <a:gd name="T20" fmla="*/ 3 w 18"/>
                <a:gd name="T21" fmla="*/ 11 h 17"/>
                <a:gd name="T22" fmla="*/ 5 w 18"/>
                <a:gd name="T23" fmla="*/ 13 h 17"/>
                <a:gd name="T24" fmla="*/ 6 w 18"/>
                <a:gd name="T25" fmla="*/ 14 h 17"/>
                <a:gd name="T26" fmla="*/ 7 w 18"/>
                <a:gd name="T27" fmla="*/ 14 h 17"/>
                <a:gd name="T28" fmla="*/ 9 w 18"/>
                <a:gd name="T29" fmla="*/ 16 h 17"/>
                <a:gd name="T30" fmla="*/ 10 w 18"/>
                <a:gd name="T31" fmla="*/ 17 h 17"/>
                <a:gd name="T32" fmla="*/ 18 w 18"/>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18" y="7"/>
                  </a:moveTo>
                  <a:lnTo>
                    <a:pt x="16" y="6"/>
                  </a:lnTo>
                  <a:lnTo>
                    <a:pt x="15" y="6"/>
                  </a:lnTo>
                  <a:lnTo>
                    <a:pt x="13" y="4"/>
                  </a:lnTo>
                  <a:lnTo>
                    <a:pt x="12" y="3"/>
                  </a:lnTo>
                  <a:lnTo>
                    <a:pt x="10" y="1"/>
                  </a:lnTo>
                  <a:lnTo>
                    <a:pt x="9" y="0"/>
                  </a:lnTo>
                  <a:lnTo>
                    <a:pt x="0" y="9"/>
                  </a:lnTo>
                  <a:lnTo>
                    <a:pt x="2" y="10"/>
                  </a:lnTo>
                  <a:lnTo>
                    <a:pt x="3" y="10"/>
                  </a:lnTo>
                  <a:lnTo>
                    <a:pt x="3" y="11"/>
                  </a:lnTo>
                  <a:lnTo>
                    <a:pt x="5" y="13"/>
                  </a:lnTo>
                  <a:lnTo>
                    <a:pt x="6" y="14"/>
                  </a:lnTo>
                  <a:lnTo>
                    <a:pt x="7" y="14"/>
                  </a:lnTo>
                  <a:lnTo>
                    <a:pt x="9" y="16"/>
                  </a:lnTo>
                  <a:lnTo>
                    <a:pt x="10"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1" name="Freeform 1087"/>
            <p:cNvSpPr>
              <a:spLocks/>
            </p:cNvSpPr>
            <p:nvPr/>
          </p:nvSpPr>
          <p:spPr bwMode="auto">
            <a:xfrm>
              <a:off x="3819" y="2609"/>
              <a:ext cx="18" cy="17"/>
            </a:xfrm>
            <a:custGeom>
              <a:avLst/>
              <a:gdLst>
                <a:gd name="T0" fmla="*/ 18 w 18"/>
                <a:gd name="T1" fmla="*/ 7 h 17"/>
                <a:gd name="T2" fmla="*/ 16 w 18"/>
                <a:gd name="T3" fmla="*/ 6 h 17"/>
                <a:gd name="T4" fmla="*/ 15 w 18"/>
                <a:gd name="T5" fmla="*/ 6 h 17"/>
                <a:gd name="T6" fmla="*/ 13 w 18"/>
                <a:gd name="T7" fmla="*/ 4 h 17"/>
                <a:gd name="T8" fmla="*/ 12 w 18"/>
                <a:gd name="T9" fmla="*/ 3 h 17"/>
                <a:gd name="T10" fmla="*/ 10 w 18"/>
                <a:gd name="T11" fmla="*/ 3 h 17"/>
                <a:gd name="T12" fmla="*/ 9 w 18"/>
                <a:gd name="T13" fmla="*/ 2 h 17"/>
                <a:gd name="T14" fmla="*/ 8 w 18"/>
                <a:gd name="T15" fmla="*/ 2 h 17"/>
                <a:gd name="T16" fmla="*/ 8 w 18"/>
                <a:gd name="T17" fmla="*/ 0 h 17"/>
                <a:gd name="T18" fmla="*/ 0 w 18"/>
                <a:gd name="T19" fmla="*/ 10 h 17"/>
                <a:gd name="T20" fmla="*/ 2 w 18"/>
                <a:gd name="T21" fmla="*/ 12 h 17"/>
                <a:gd name="T22" fmla="*/ 3 w 18"/>
                <a:gd name="T23" fmla="*/ 13 h 17"/>
                <a:gd name="T24" fmla="*/ 5 w 18"/>
                <a:gd name="T25" fmla="*/ 13 h 17"/>
                <a:gd name="T26" fmla="*/ 6 w 18"/>
                <a:gd name="T27" fmla="*/ 15 h 17"/>
                <a:gd name="T28" fmla="*/ 8 w 18"/>
                <a:gd name="T29" fmla="*/ 16 h 17"/>
                <a:gd name="T30" fmla="*/ 9 w 18"/>
                <a:gd name="T31" fmla="*/ 16 h 17"/>
                <a:gd name="T32" fmla="*/ 10 w 18"/>
                <a:gd name="T33" fmla="*/ 17 h 17"/>
                <a:gd name="T34" fmla="*/ 18 w 18"/>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7">
                  <a:moveTo>
                    <a:pt x="18" y="7"/>
                  </a:moveTo>
                  <a:lnTo>
                    <a:pt x="16" y="6"/>
                  </a:lnTo>
                  <a:lnTo>
                    <a:pt x="15" y="6"/>
                  </a:lnTo>
                  <a:lnTo>
                    <a:pt x="13" y="4"/>
                  </a:lnTo>
                  <a:lnTo>
                    <a:pt x="12" y="3"/>
                  </a:lnTo>
                  <a:lnTo>
                    <a:pt x="10" y="3"/>
                  </a:lnTo>
                  <a:lnTo>
                    <a:pt x="9" y="2"/>
                  </a:lnTo>
                  <a:lnTo>
                    <a:pt x="8" y="2"/>
                  </a:lnTo>
                  <a:lnTo>
                    <a:pt x="8" y="0"/>
                  </a:lnTo>
                  <a:lnTo>
                    <a:pt x="0" y="10"/>
                  </a:lnTo>
                  <a:lnTo>
                    <a:pt x="2" y="12"/>
                  </a:lnTo>
                  <a:lnTo>
                    <a:pt x="3" y="13"/>
                  </a:lnTo>
                  <a:lnTo>
                    <a:pt x="5" y="13"/>
                  </a:lnTo>
                  <a:lnTo>
                    <a:pt x="6" y="15"/>
                  </a:lnTo>
                  <a:lnTo>
                    <a:pt x="8" y="16"/>
                  </a:lnTo>
                  <a:lnTo>
                    <a:pt x="9" y="16"/>
                  </a:lnTo>
                  <a:lnTo>
                    <a:pt x="10"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2" name="Freeform 1088"/>
            <p:cNvSpPr>
              <a:spLocks/>
            </p:cNvSpPr>
            <p:nvPr/>
          </p:nvSpPr>
          <p:spPr bwMode="auto">
            <a:xfrm>
              <a:off x="3829" y="2616"/>
              <a:ext cx="19" cy="18"/>
            </a:xfrm>
            <a:custGeom>
              <a:avLst/>
              <a:gdLst>
                <a:gd name="T0" fmla="*/ 19 w 19"/>
                <a:gd name="T1" fmla="*/ 6 h 18"/>
                <a:gd name="T2" fmla="*/ 18 w 19"/>
                <a:gd name="T3" fmla="*/ 6 h 18"/>
                <a:gd name="T4" fmla="*/ 16 w 19"/>
                <a:gd name="T5" fmla="*/ 5 h 18"/>
                <a:gd name="T6" fmla="*/ 15 w 19"/>
                <a:gd name="T7" fmla="*/ 5 h 18"/>
                <a:gd name="T8" fmla="*/ 13 w 19"/>
                <a:gd name="T9" fmla="*/ 3 h 18"/>
                <a:gd name="T10" fmla="*/ 12 w 19"/>
                <a:gd name="T11" fmla="*/ 3 h 18"/>
                <a:gd name="T12" fmla="*/ 11 w 19"/>
                <a:gd name="T13" fmla="*/ 2 h 18"/>
                <a:gd name="T14" fmla="*/ 9 w 19"/>
                <a:gd name="T15" fmla="*/ 0 h 18"/>
                <a:gd name="T16" fmla="*/ 8 w 19"/>
                <a:gd name="T17" fmla="*/ 0 h 18"/>
                <a:gd name="T18" fmla="*/ 0 w 19"/>
                <a:gd name="T19" fmla="*/ 10 h 18"/>
                <a:gd name="T20" fmla="*/ 2 w 19"/>
                <a:gd name="T21" fmla="*/ 12 h 18"/>
                <a:gd name="T22" fmla="*/ 3 w 19"/>
                <a:gd name="T23" fmla="*/ 12 h 18"/>
                <a:gd name="T24" fmla="*/ 5 w 19"/>
                <a:gd name="T25" fmla="*/ 13 h 18"/>
                <a:gd name="T26" fmla="*/ 6 w 19"/>
                <a:gd name="T27" fmla="*/ 13 h 18"/>
                <a:gd name="T28" fmla="*/ 8 w 19"/>
                <a:gd name="T29" fmla="*/ 15 h 18"/>
                <a:gd name="T30" fmla="*/ 11 w 19"/>
                <a:gd name="T31" fmla="*/ 16 h 18"/>
                <a:gd name="T32" fmla="*/ 12 w 19"/>
                <a:gd name="T33" fmla="*/ 16 h 18"/>
                <a:gd name="T34" fmla="*/ 13 w 19"/>
                <a:gd name="T35" fmla="*/ 18 h 18"/>
                <a:gd name="T36" fmla="*/ 19 w 19"/>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9" y="6"/>
                  </a:moveTo>
                  <a:lnTo>
                    <a:pt x="18" y="6"/>
                  </a:lnTo>
                  <a:lnTo>
                    <a:pt x="16" y="5"/>
                  </a:lnTo>
                  <a:lnTo>
                    <a:pt x="15" y="5"/>
                  </a:lnTo>
                  <a:lnTo>
                    <a:pt x="13" y="3"/>
                  </a:lnTo>
                  <a:lnTo>
                    <a:pt x="12" y="3"/>
                  </a:lnTo>
                  <a:lnTo>
                    <a:pt x="11" y="2"/>
                  </a:lnTo>
                  <a:lnTo>
                    <a:pt x="9" y="0"/>
                  </a:lnTo>
                  <a:lnTo>
                    <a:pt x="8" y="0"/>
                  </a:lnTo>
                  <a:lnTo>
                    <a:pt x="0" y="10"/>
                  </a:lnTo>
                  <a:lnTo>
                    <a:pt x="2" y="12"/>
                  </a:lnTo>
                  <a:lnTo>
                    <a:pt x="3" y="12"/>
                  </a:lnTo>
                  <a:lnTo>
                    <a:pt x="5" y="13"/>
                  </a:lnTo>
                  <a:lnTo>
                    <a:pt x="6" y="13"/>
                  </a:lnTo>
                  <a:lnTo>
                    <a:pt x="8" y="15"/>
                  </a:lnTo>
                  <a:lnTo>
                    <a:pt x="11" y="16"/>
                  </a:lnTo>
                  <a:lnTo>
                    <a:pt x="12" y="16"/>
                  </a:lnTo>
                  <a:lnTo>
                    <a:pt x="13" y="18"/>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3" name="Freeform 1089"/>
            <p:cNvSpPr>
              <a:spLocks/>
            </p:cNvSpPr>
            <p:nvPr/>
          </p:nvSpPr>
          <p:spPr bwMode="auto">
            <a:xfrm>
              <a:off x="3842" y="2622"/>
              <a:ext cx="18" cy="17"/>
            </a:xfrm>
            <a:custGeom>
              <a:avLst/>
              <a:gdLst>
                <a:gd name="T0" fmla="*/ 18 w 18"/>
                <a:gd name="T1" fmla="*/ 6 h 17"/>
                <a:gd name="T2" fmla="*/ 16 w 18"/>
                <a:gd name="T3" fmla="*/ 6 h 17"/>
                <a:gd name="T4" fmla="*/ 15 w 18"/>
                <a:gd name="T5" fmla="*/ 4 h 17"/>
                <a:gd name="T6" fmla="*/ 13 w 18"/>
                <a:gd name="T7" fmla="*/ 4 h 17"/>
                <a:gd name="T8" fmla="*/ 12 w 18"/>
                <a:gd name="T9" fmla="*/ 3 h 17"/>
                <a:gd name="T10" fmla="*/ 10 w 18"/>
                <a:gd name="T11" fmla="*/ 3 h 17"/>
                <a:gd name="T12" fmla="*/ 9 w 18"/>
                <a:gd name="T13" fmla="*/ 2 h 17"/>
                <a:gd name="T14" fmla="*/ 8 w 18"/>
                <a:gd name="T15" fmla="*/ 2 h 17"/>
                <a:gd name="T16" fmla="*/ 6 w 18"/>
                <a:gd name="T17" fmla="*/ 0 h 17"/>
                <a:gd name="T18" fmla="*/ 0 w 18"/>
                <a:gd name="T19" fmla="*/ 12 h 17"/>
                <a:gd name="T20" fmla="*/ 2 w 18"/>
                <a:gd name="T21" fmla="*/ 12 h 17"/>
                <a:gd name="T22" fmla="*/ 3 w 18"/>
                <a:gd name="T23" fmla="*/ 13 h 17"/>
                <a:gd name="T24" fmla="*/ 5 w 18"/>
                <a:gd name="T25" fmla="*/ 13 h 17"/>
                <a:gd name="T26" fmla="*/ 6 w 18"/>
                <a:gd name="T27" fmla="*/ 14 h 17"/>
                <a:gd name="T28" fmla="*/ 8 w 18"/>
                <a:gd name="T29" fmla="*/ 14 h 17"/>
                <a:gd name="T30" fmla="*/ 10 w 18"/>
                <a:gd name="T31" fmla="*/ 16 h 17"/>
                <a:gd name="T32" fmla="*/ 12 w 18"/>
                <a:gd name="T33" fmla="*/ 16 h 17"/>
                <a:gd name="T34" fmla="*/ 13 w 18"/>
                <a:gd name="T35" fmla="*/ 17 h 17"/>
                <a:gd name="T36" fmla="*/ 18 w 18"/>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6"/>
                  </a:moveTo>
                  <a:lnTo>
                    <a:pt x="16" y="6"/>
                  </a:lnTo>
                  <a:lnTo>
                    <a:pt x="15" y="4"/>
                  </a:lnTo>
                  <a:lnTo>
                    <a:pt x="13" y="4"/>
                  </a:lnTo>
                  <a:lnTo>
                    <a:pt x="12" y="3"/>
                  </a:lnTo>
                  <a:lnTo>
                    <a:pt x="10" y="3"/>
                  </a:lnTo>
                  <a:lnTo>
                    <a:pt x="9" y="2"/>
                  </a:lnTo>
                  <a:lnTo>
                    <a:pt x="8" y="2"/>
                  </a:lnTo>
                  <a:lnTo>
                    <a:pt x="6" y="0"/>
                  </a:lnTo>
                  <a:lnTo>
                    <a:pt x="0" y="12"/>
                  </a:lnTo>
                  <a:lnTo>
                    <a:pt x="2" y="12"/>
                  </a:lnTo>
                  <a:lnTo>
                    <a:pt x="3" y="13"/>
                  </a:lnTo>
                  <a:lnTo>
                    <a:pt x="5" y="13"/>
                  </a:lnTo>
                  <a:lnTo>
                    <a:pt x="6" y="14"/>
                  </a:lnTo>
                  <a:lnTo>
                    <a:pt x="8" y="14"/>
                  </a:lnTo>
                  <a:lnTo>
                    <a:pt x="10" y="16"/>
                  </a:lnTo>
                  <a:lnTo>
                    <a:pt x="12" y="16"/>
                  </a:lnTo>
                  <a:lnTo>
                    <a:pt x="13" y="17"/>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4" name="Freeform 1090"/>
            <p:cNvSpPr>
              <a:spLocks/>
            </p:cNvSpPr>
            <p:nvPr/>
          </p:nvSpPr>
          <p:spPr bwMode="auto">
            <a:xfrm>
              <a:off x="3855" y="2628"/>
              <a:ext cx="20" cy="17"/>
            </a:xfrm>
            <a:custGeom>
              <a:avLst/>
              <a:gdLst>
                <a:gd name="T0" fmla="*/ 20 w 20"/>
                <a:gd name="T1" fmla="*/ 6 h 17"/>
                <a:gd name="T2" fmla="*/ 18 w 20"/>
                <a:gd name="T3" fmla="*/ 4 h 17"/>
                <a:gd name="T4" fmla="*/ 16 w 20"/>
                <a:gd name="T5" fmla="*/ 4 h 17"/>
                <a:gd name="T6" fmla="*/ 15 w 20"/>
                <a:gd name="T7" fmla="*/ 3 h 17"/>
                <a:gd name="T8" fmla="*/ 12 w 20"/>
                <a:gd name="T9" fmla="*/ 3 h 17"/>
                <a:gd name="T10" fmla="*/ 10 w 20"/>
                <a:gd name="T11" fmla="*/ 3 h 17"/>
                <a:gd name="T12" fmla="*/ 9 w 20"/>
                <a:gd name="T13" fmla="*/ 1 h 17"/>
                <a:gd name="T14" fmla="*/ 6 w 20"/>
                <a:gd name="T15" fmla="*/ 1 h 17"/>
                <a:gd name="T16" fmla="*/ 5 w 20"/>
                <a:gd name="T17" fmla="*/ 0 h 17"/>
                <a:gd name="T18" fmla="*/ 0 w 20"/>
                <a:gd name="T19" fmla="*/ 11 h 17"/>
                <a:gd name="T20" fmla="*/ 2 w 20"/>
                <a:gd name="T21" fmla="*/ 11 h 17"/>
                <a:gd name="T22" fmla="*/ 5 w 20"/>
                <a:gd name="T23" fmla="*/ 13 h 17"/>
                <a:gd name="T24" fmla="*/ 6 w 20"/>
                <a:gd name="T25" fmla="*/ 13 h 17"/>
                <a:gd name="T26" fmla="*/ 9 w 20"/>
                <a:gd name="T27" fmla="*/ 14 h 17"/>
                <a:gd name="T28" fmla="*/ 10 w 20"/>
                <a:gd name="T29" fmla="*/ 14 h 17"/>
                <a:gd name="T30" fmla="*/ 13 w 20"/>
                <a:gd name="T31" fmla="*/ 16 h 17"/>
                <a:gd name="T32" fmla="*/ 15 w 20"/>
                <a:gd name="T33" fmla="*/ 16 h 17"/>
                <a:gd name="T34" fmla="*/ 18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8" y="4"/>
                  </a:lnTo>
                  <a:lnTo>
                    <a:pt x="16" y="4"/>
                  </a:lnTo>
                  <a:lnTo>
                    <a:pt x="15" y="3"/>
                  </a:lnTo>
                  <a:lnTo>
                    <a:pt x="12" y="3"/>
                  </a:lnTo>
                  <a:lnTo>
                    <a:pt x="10" y="3"/>
                  </a:lnTo>
                  <a:lnTo>
                    <a:pt x="9" y="1"/>
                  </a:lnTo>
                  <a:lnTo>
                    <a:pt x="6" y="1"/>
                  </a:lnTo>
                  <a:lnTo>
                    <a:pt x="5" y="0"/>
                  </a:lnTo>
                  <a:lnTo>
                    <a:pt x="0" y="11"/>
                  </a:lnTo>
                  <a:lnTo>
                    <a:pt x="2" y="11"/>
                  </a:lnTo>
                  <a:lnTo>
                    <a:pt x="5" y="13"/>
                  </a:lnTo>
                  <a:lnTo>
                    <a:pt x="6" y="13"/>
                  </a:lnTo>
                  <a:lnTo>
                    <a:pt x="9" y="14"/>
                  </a:lnTo>
                  <a:lnTo>
                    <a:pt x="10" y="14"/>
                  </a:lnTo>
                  <a:lnTo>
                    <a:pt x="13" y="16"/>
                  </a:lnTo>
                  <a:lnTo>
                    <a:pt x="15" y="16"/>
                  </a:lnTo>
                  <a:lnTo>
                    <a:pt x="18"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5" name="Freeform 1091"/>
            <p:cNvSpPr>
              <a:spLocks/>
            </p:cNvSpPr>
            <p:nvPr/>
          </p:nvSpPr>
          <p:spPr bwMode="auto">
            <a:xfrm>
              <a:off x="3873" y="2634"/>
              <a:ext cx="20" cy="15"/>
            </a:xfrm>
            <a:custGeom>
              <a:avLst/>
              <a:gdLst>
                <a:gd name="T0" fmla="*/ 20 w 20"/>
                <a:gd name="T1" fmla="*/ 2 h 15"/>
                <a:gd name="T2" fmla="*/ 17 w 20"/>
                <a:gd name="T3" fmla="*/ 2 h 15"/>
                <a:gd name="T4" fmla="*/ 15 w 20"/>
                <a:gd name="T5" fmla="*/ 2 h 15"/>
                <a:gd name="T6" fmla="*/ 13 w 20"/>
                <a:gd name="T7" fmla="*/ 2 h 15"/>
                <a:gd name="T8" fmla="*/ 11 w 20"/>
                <a:gd name="T9" fmla="*/ 1 h 15"/>
                <a:gd name="T10" fmla="*/ 8 w 20"/>
                <a:gd name="T11" fmla="*/ 1 h 15"/>
                <a:gd name="T12" fmla="*/ 7 w 20"/>
                <a:gd name="T13" fmla="*/ 1 h 15"/>
                <a:gd name="T14" fmla="*/ 4 w 20"/>
                <a:gd name="T15" fmla="*/ 0 h 15"/>
                <a:gd name="T16" fmla="*/ 2 w 20"/>
                <a:gd name="T17" fmla="*/ 0 h 15"/>
                <a:gd name="T18" fmla="*/ 0 w 20"/>
                <a:gd name="T19" fmla="*/ 11 h 15"/>
                <a:gd name="T20" fmla="*/ 1 w 20"/>
                <a:gd name="T21" fmla="*/ 11 h 15"/>
                <a:gd name="T22" fmla="*/ 4 w 20"/>
                <a:gd name="T23" fmla="*/ 13 h 15"/>
                <a:gd name="T24" fmla="*/ 5 w 20"/>
                <a:gd name="T25" fmla="*/ 13 h 15"/>
                <a:gd name="T26" fmla="*/ 8 w 20"/>
                <a:gd name="T27" fmla="*/ 13 h 15"/>
                <a:gd name="T28" fmla="*/ 10 w 20"/>
                <a:gd name="T29" fmla="*/ 14 h 15"/>
                <a:gd name="T30" fmla="*/ 13 w 20"/>
                <a:gd name="T31" fmla="*/ 14 h 15"/>
                <a:gd name="T32" fmla="*/ 15 w 20"/>
                <a:gd name="T33" fmla="*/ 14 h 15"/>
                <a:gd name="T34" fmla="*/ 17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7" y="2"/>
                  </a:lnTo>
                  <a:lnTo>
                    <a:pt x="15" y="2"/>
                  </a:lnTo>
                  <a:lnTo>
                    <a:pt x="13" y="2"/>
                  </a:lnTo>
                  <a:lnTo>
                    <a:pt x="11" y="1"/>
                  </a:lnTo>
                  <a:lnTo>
                    <a:pt x="8" y="1"/>
                  </a:lnTo>
                  <a:lnTo>
                    <a:pt x="7" y="1"/>
                  </a:lnTo>
                  <a:lnTo>
                    <a:pt x="4" y="0"/>
                  </a:lnTo>
                  <a:lnTo>
                    <a:pt x="2" y="0"/>
                  </a:lnTo>
                  <a:lnTo>
                    <a:pt x="0" y="11"/>
                  </a:lnTo>
                  <a:lnTo>
                    <a:pt x="1" y="11"/>
                  </a:lnTo>
                  <a:lnTo>
                    <a:pt x="4" y="13"/>
                  </a:lnTo>
                  <a:lnTo>
                    <a:pt x="5" y="13"/>
                  </a:lnTo>
                  <a:lnTo>
                    <a:pt x="8" y="13"/>
                  </a:lnTo>
                  <a:lnTo>
                    <a:pt x="10" y="14"/>
                  </a:lnTo>
                  <a:lnTo>
                    <a:pt x="13" y="14"/>
                  </a:lnTo>
                  <a:lnTo>
                    <a:pt x="15" y="14"/>
                  </a:lnTo>
                  <a:lnTo>
                    <a:pt x="17"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6" name="Freeform 1092"/>
            <p:cNvSpPr>
              <a:spLocks/>
            </p:cNvSpPr>
            <p:nvPr/>
          </p:nvSpPr>
          <p:spPr bwMode="auto">
            <a:xfrm>
              <a:off x="3890" y="2636"/>
              <a:ext cx="20" cy="15"/>
            </a:xfrm>
            <a:custGeom>
              <a:avLst/>
              <a:gdLst>
                <a:gd name="T0" fmla="*/ 20 w 20"/>
                <a:gd name="T1" fmla="*/ 3 h 15"/>
                <a:gd name="T2" fmla="*/ 17 w 20"/>
                <a:gd name="T3" fmla="*/ 3 h 15"/>
                <a:gd name="T4" fmla="*/ 16 w 20"/>
                <a:gd name="T5" fmla="*/ 2 h 15"/>
                <a:gd name="T6" fmla="*/ 13 w 20"/>
                <a:gd name="T7" fmla="*/ 2 h 15"/>
                <a:gd name="T8" fmla="*/ 11 w 20"/>
                <a:gd name="T9" fmla="*/ 2 h 15"/>
                <a:gd name="T10" fmla="*/ 8 w 20"/>
                <a:gd name="T11" fmla="*/ 2 h 15"/>
                <a:gd name="T12" fmla="*/ 7 w 20"/>
                <a:gd name="T13" fmla="*/ 2 h 15"/>
                <a:gd name="T14" fmla="*/ 4 w 20"/>
                <a:gd name="T15" fmla="*/ 2 h 15"/>
                <a:gd name="T16" fmla="*/ 3 w 20"/>
                <a:gd name="T17" fmla="*/ 0 h 15"/>
                <a:gd name="T18" fmla="*/ 0 w 20"/>
                <a:gd name="T19" fmla="*/ 13 h 15"/>
                <a:gd name="T20" fmla="*/ 3 w 20"/>
                <a:gd name="T21" fmla="*/ 13 h 15"/>
                <a:gd name="T22" fmla="*/ 6 w 20"/>
                <a:gd name="T23" fmla="*/ 13 h 15"/>
                <a:gd name="T24" fmla="*/ 7 w 20"/>
                <a:gd name="T25" fmla="*/ 13 h 15"/>
                <a:gd name="T26" fmla="*/ 10 w 20"/>
                <a:gd name="T27" fmla="*/ 15 h 15"/>
                <a:gd name="T28" fmla="*/ 13 w 20"/>
                <a:gd name="T29" fmla="*/ 15 h 15"/>
                <a:gd name="T30" fmla="*/ 14 w 20"/>
                <a:gd name="T31" fmla="*/ 15 h 15"/>
                <a:gd name="T32" fmla="*/ 17 w 20"/>
                <a:gd name="T33" fmla="*/ 15 h 15"/>
                <a:gd name="T34" fmla="*/ 20 w 20"/>
                <a:gd name="T35" fmla="*/ 15 h 15"/>
                <a:gd name="T36" fmla="*/ 20 w 20"/>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3"/>
                  </a:moveTo>
                  <a:lnTo>
                    <a:pt x="17" y="3"/>
                  </a:lnTo>
                  <a:lnTo>
                    <a:pt x="16" y="2"/>
                  </a:lnTo>
                  <a:lnTo>
                    <a:pt x="13" y="2"/>
                  </a:lnTo>
                  <a:lnTo>
                    <a:pt x="11" y="2"/>
                  </a:lnTo>
                  <a:lnTo>
                    <a:pt x="8" y="2"/>
                  </a:lnTo>
                  <a:lnTo>
                    <a:pt x="7" y="2"/>
                  </a:lnTo>
                  <a:lnTo>
                    <a:pt x="4" y="2"/>
                  </a:lnTo>
                  <a:lnTo>
                    <a:pt x="3" y="0"/>
                  </a:lnTo>
                  <a:lnTo>
                    <a:pt x="0" y="13"/>
                  </a:lnTo>
                  <a:lnTo>
                    <a:pt x="3" y="13"/>
                  </a:lnTo>
                  <a:lnTo>
                    <a:pt x="6" y="13"/>
                  </a:lnTo>
                  <a:lnTo>
                    <a:pt x="7" y="13"/>
                  </a:lnTo>
                  <a:lnTo>
                    <a:pt x="10" y="15"/>
                  </a:lnTo>
                  <a:lnTo>
                    <a:pt x="13" y="15"/>
                  </a:lnTo>
                  <a:lnTo>
                    <a:pt x="14" y="15"/>
                  </a:lnTo>
                  <a:lnTo>
                    <a:pt x="17" y="15"/>
                  </a:lnTo>
                  <a:lnTo>
                    <a:pt x="20" y="15"/>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7" name="Freeform 1093"/>
            <p:cNvSpPr>
              <a:spLocks/>
            </p:cNvSpPr>
            <p:nvPr/>
          </p:nvSpPr>
          <p:spPr bwMode="auto">
            <a:xfrm>
              <a:off x="3910" y="2638"/>
              <a:ext cx="19" cy="13"/>
            </a:xfrm>
            <a:custGeom>
              <a:avLst/>
              <a:gdLst>
                <a:gd name="T0" fmla="*/ 19 w 19"/>
                <a:gd name="T1" fmla="*/ 0 h 13"/>
                <a:gd name="T2" fmla="*/ 16 w 19"/>
                <a:gd name="T3" fmla="*/ 1 h 13"/>
                <a:gd name="T4" fmla="*/ 14 w 19"/>
                <a:gd name="T5" fmla="*/ 1 h 13"/>
                <a:gd name="T6" fmla="*/ 11 w 19"/>
                <a:gd name="T7" fmla="*/ 1 h 13"/>
                <a:gd name="T8" fmla="*/ 9 w 19"/>
                <a:gd name="T9" fmla="*/ 1 h 13"/>
                <a:gd name="T10" fmla="*/ 7 w 19"/>
                <a:gd name="T11" fmla="*/ 1 h 13"/>
                <a:gd name="T12" fmla="*/ 4 w 19"/>
                <a:gd name="T13" fmla="*/ 1 h 13"/>
                <a:gd name="T14" fmla="*/ 3 w 19"/>
                <a:gd name="T15" fmla="*/ 1 h 13"/>
                <a:gd name="T16" fmla="*/ 0 w 19"/>
                <a:gd name="T17" fmla="*/ 1 h 13"/>
                <a:gd name="T18" fmla="*/ 0 w 19"/>
                <a:gd name="T19" fmla="*/ 13 h 13"/>
                <a:gd name="T20" fmla="*/ 1 w 19"/>
                <a:gd name="T21" fmla="*/ 13 h 13"/>
                <a:gd name="T22" fmla="*/ 4 w 19"/>
                <a:gd name="T23" fmla="*/ 13 h 13"/>
                <a:gd name="T24" fmla="*/ 7 w 19"/>
                <a:gd name="T25" fmla="*/ 13 h 13"/>
                <a:gd name="T26" fmla="*/ 9 w 19"/>
                <a:gd name="T27" fmla="*/ 13 h 13"/>
                <a:gd name="T28" fmla="*/ 11 w 19"/>
                <a:gd name="T29" fmla="*/ 13 h 13"/>
                <a:gd name="T30" fmla="*/ 14 w 19"/>
                <a:gd name="T31" fmla="*/ 13 h 13"/>
                <a:gd name="T32" fmla="*/ 17 w 19"/>
                <a:gd name="T33" fmla="*/ 13 h 13"/>
                <a:gd name="T34" fmla="*/ 19 w 19"/>
                <a:gd name="T35" fmla="*/ 13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1"/>
                  </a:lnTo>
                  <a:lnTo>
                    <a:pt x="14" y="1"/>
                  </a:lnTo>
                  <a:lnTo>
                    <a:pt x="11" y="1"/>
                  </a:lnTo>
                  <a:lnTo>
                    <a:pt x="9" y="1"/>
                  </a:lnTo>
                  <a:lnTo>
                    <a:pt x="7" y="1"/>
                  </a:lnTo>
                  <a:lnTo>
                    <a:pt x="4" y="1"/>
                  </a:lnTo>
                  <a:lnTo>
                    <a:pt x="3" y="1"/>
                  </a:lnTo>
                  <a:lnTo>
                    <a:pt x="0" y="1"/>
                  </a:lnTo>
                  <a:lnTo>
                    <a:pt x="0" y="13"/>
                  </a:lnTo>
                  <a:lnTo>
                    <a:pt x="1" y="13"/>
                  </a:lnTo>
                  <a:lnTo>
                    <a:pt x="4" y="13"/>
                  </a:lnTo>
                  <a:lnTo>
                    <a:pt x="7" y="13"/>
                  </a:lnTo>
                  <a:lnTo>
                    <a:pt x="9" y="13"/>
                  </a:lnTo>
                  <a:lnTo>
                    <a:pt x="11" y="13"/>
                  </a:lnTo>
                  <a:lnTo>
                    <a:pt x="14" y="13"/>
                  </a:lnTo>
                  <a:lnTo>
                    <a:pt x="17" y="13"/>
                  </a:lnTo>
                  <a:lnTo>
                    <a:pt x="19"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8" name="Freeform 1094"/>
            <p:cNvSpPr>
              <a:spLocks/>
            </p:cNvSpPr>
            <p:nvPr/>
          </p:nvSpPr>
          <p:spPr bwMode="auto">
            <a:xfrm>
              <a:off x="4367" y="2680"/>
              <a:ext cx="16" cy="10"/>
            </a:xfrm>
            <a:custGeom>
              <a:avLst/>
              <a:gdLst>
                <a:gd name="T0" fmla="*/ 0 w 16"/>
                <a:gd name="T1" fmla="*/ 10 h 10"/>
                <a:gd name="T2" fmla="*/ 5 w 16"/>
                <a:gd name="T3" fmla="*/ 7 h 10"/>
                <a:gd name="T4" fmla="*/ 13 w 16"/>
                <a:gd name="T5" fmla="*/ 3 h 10"/>
                <a:gd name="T6" fmla="*/ 16 w 16"/>
                <a:gd name="T7" fmla="*/ 0 h 10"/>
                <a:gd name="T8" fmla="*/ 15 w 16"/>
                <a:gd name="T9" fmla="*/ 1 h 10"/>
                <a:gd name="T10" fmla="*/ 13 w 16"/>
                <a:gd name="T11" fmla="*/ 3 h 10"/>
                <a:gd name="T12" fmla="*/ 11 w 16"/>
                <a:gd name="T13" fmla="*/ 4 h 10"/>
                <a:gd name="T14" fmla="*/ 9 w 16"/>
                <a:gd name="T15" fmla="*/ 5 h 10"/>
                <a:gd name="T16" fmla="*/ 6 w 16"/>
                <a:gd name="T17" fmla="*/ 7 h 10"/>
                <a:gd name="T18" fmla="*/ 5 w 16"/>
                <a:gd name="T19" fmla="*/ 8 h 10"/>
                <a:gd name="T20" fmla="*/ 2 w 16"/>
                <a:gd name="T21" fmla="*/ 10 h 10"/>
                <a:gd name="T22" fmla="*/ 0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0" y="10"/>
                  </a:moveTo>
                  <a:lnTo>
                    <a:pt x="5" y="7"/>
                  </a:lnTo>
                  <a:lnTo>
                    <a:pt x="13" y="3"/>
                  </a:lnTo>
                  <a:lnTo>
                    <a:pt x="16" y="0"/>
                  </a:lnTo>
                  <a:lnTo>
                    <a:pt x="15" y="1"/>
                  </a:lnTo>
                  <a:lnTo>
                    <a:pt x="13" y="3"/>
                  </a:lnTo>
                  <a:lnTo>
                    <a:pt x="11" y="4"/>
                  </a:lnTo>
                  <a:lnTo>
                    <a:pt x="9" y="5"/>
                  </a:lnTo>
                  <a:lnTo>
                    <a:pt x="6" y="7"/>
                  </a:lnTo>
                  <a:lnTo>
                    <a:pt x="5" y="8"/>
                  </a:lnTo>
                  <a:lnTo>
                    <a:pt x="2" y="10"/>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79" name="Freeform 1095"/>
            <p:cNvSpPr>
              <a:spLocks/>
            </p:cNvSpPr>
            <p:nvPr/>
          </p:nvSpPr>
          <p:spPr bwMode="auto">
            <a:xfrm>
              <a:off x="4362" y="2677"/>
              <a:ext cx="26" cy="16"/>
            </a:xfrm>
            <a:custGeom>
              <a:avLst/>
              <a:gdLst>
                <a:gd name="T0" fmla="*/ 5 w 26"/>
                <a:gd name="T1" fmla="*/ 13 h 16"/>
                <a:gd name="T2" fmla="*/ 10 w 26"/>
                <a:gd name="T3" fmla="*/ 10 h 16"/>
                <a:gd name="T4" fmla="*/ 18 w 26"/>
                <a:gd name="T5" fmla="*/ 6 h 16"/>
                <a:gd name="T6" fmla="*/ 21 w 26"/>
                <a:gd name="T7" fmla="*/ 3 h 16"/>
                <a:gd name="T8" fmla="*/ 23 w 26"/>
                <a:gd name="T9" fmla="*/ 3 h 16"/>
                <a:gd name="T10" fmla="*/ 23 w 26"/>
                <a:gd name="T11" fmla="*/ 3 h 16"/>
                <a:gd name="T12" fmla="*/ 23 w 26"/>
                <a:gd name="T13" fmla="*/ 1 h 16"/>
                <a:gd name="T14" fmla="*/ 24 w 26"/>
                <a:gd name="T15" fmla="*/ 1 h 16"/>
                <a:gd name="T16" fmla="*/ 24 w 26"/>
                <a:gd name="T17" fmla="*/ 1 h 16"/>
                <a:gd name="T18" fmla="*/ 26 w 26"/>
                <a:gd name="T19" fmla="*/ 0 h 16"/>
                <a:gd name="T20" fmla="*/ 26 w 26"/>
                <a:gd name="T21" fmla="*/ 0 h 16"/>
                <a:gd name="T22" fmla="*/ 26 w 26"/>
                <a:gd name="T23" fmla="*/ 0 h 16"/>
                <a:gd name="T24" fmla="*/ 18 w 26"/>
                <a:gd name="T25" fmla="*/ 4 h 16"/>
                <a:gd name="T26" fmla="*/ 10 w 26"/>
                <a:gd name="T27" fmla="*/ 10 h 16"/>
                <a:gd name="T28" fmla="*/ 1 w 26"/>
                <a:gd name="T29" fmla="*/ 14 h 16"/>
                <a:gd name="T30" fmla="*/ 0 w 26"/>
                <a:gd name="T31" fmla="*/ 16 h 16"/>
                <a:gd name="T32" fmla="*/ 0 w 26"/>
                <a:gd name="T33" fmla="*/ 14 h 16"/>
                <a:gd name="T34" fmla="*/ 1 w 26"/>
                <a:gd name="T35" fmla="*/ 14 h 16"/>
                <a:gd name="T36" fmla="*/ 1 w 26"/>
                <a:gd name="T37" fmla="*/ 14 h 16"/>
                <a:gd name="T38" fmla="*/ 3 w 26"/>
                <a:gd name="T39" fmla="*/ 14 h 16"/>
                <a:gd name="T40" fmla="*/ 3 w 26"/>
                <a:gd name="T41" fmla="*/ 14 h 16"/>
                <a:gd name="T42" fmla="*/ 4 w 26"/>
                <a:gd name="T43" fmla="*/ 14 h 16"/>
                <a:gd name="T44" fmla="*/ 4 w 26"/>
                <a:gd name="T45" fmla="*/ 13 h 16"/>
                <a:gd name="T46" fmla="*/ 5 w 26"/>
                <a:gd name="T4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6">
                  <a:moveTo>
                    <a:pt x="5" y="13"/>
                  </a:moveTo>
                  <a:lnTo>
                    <a:pt x="10" y="10"/>
                  </a:lnTo>
                  <a:lnTo>
                    <a:pt x="18" y="6"/>
                  </a:lnTo>
                  <a:lnTo>
                    <a:pt x="21" y="3"/>
                  </a:lnTo>
                  <a:lnTo>
                    <a:pt x="23" y="3"/>
                  </a:lnTo>
                  <a:lnTo>
                    <a:pt x="23" y="3"/>
                  </a:lnTo>
                  <a:lnTo>
                    <a:pt x="23" y="1"/>
                  </a:lnTo>
                  <a:lnTo>
                    <a:pt x="24" y="1"/>
                  </a:lnTo>
                  <a:lnTo>
                    <a:pt x="24" y="1"/>
                  </a:lnTo>
                  <a:lnTo>
                    <a:pt x="26" y="0"/>
                  </a:lnTo>
                  <a:lnTo>
                    <a:pt x="26" y="0"/>
                  </a:lnTo>
                  <a:lnTo>
                    <a:pt x="26" y="0"/>
                  </a:lnTo>
                  <a:lnTo>
                    <a:pt x="18" y="4"/>
                  </a:lnTo>
                  <a:lnTo>
                    <a:pt x="10" y="10"/>
                  </a:lnTo>
                  <a:lnTo>
                    <a:pt x="1" y="14"/>
                  </a:lnTo>
                  <a:lnTo>
                    <a:pt x="0" y="16"/>
                  </a:lnTo>
                  <a:lnTo>
                    <a:pt x="0" y="14"/>
                  </a:lnTo>
                  <a:lnTo>
                    <a:pt x="1" y="14"/>
                  </a:lnTo>
                  <a:lnTo>
                    <a:pt x="1" y="14"/>
                  </a:lnTo>
                  <a:lnTo>
                    <a:pt x="3" y="14"/>
                  </a:lnTo>
                  <a:lnTo>
                    <a:pt x="3" y="14"/>
                  </a:lnTo>
                  <a:lnTo>
                    <a:pt x="4" y="14"/>
                  </a:lnTo>
                  <a:lnTo>
                    <a:pt x="4" y="13"/>
                  </a:lnTo>
                  <a:lnTo>
                    <a:pt x="5" y="13"/>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0" name="Freeform 1096"/>
            <p:cNvSpPr>
              <a:spLocks/>
            </p:cNvSpPr>
            <p:nvPr/>
          </p:nvSpPr>
          <p:spPr bwMode="auto">
            <a:xfrm>
              <a:off x="4356" y="2672"/>
              <a:ext cx="36" cy="21"/>
            </a:xfrm>
            <a:custGeom>
              <a:avLst/>
              <a:gdLst>
                <a:gd name="T0" fmla="*/ 6 w 36"/>
                <a:gd name="T1" fmla="*/ 21 h 21"/>
                <a:gd name="T2" fmla="*/ 7 w 36"/>
                <a:gd name="T3" fmla="*/ 19 h 21"/>
                <a:gd name="T4" fmla="*/ 16 w 36"/>
                <a:gd name="T5" fmla="*/ 15 h 21"/>
                <a:gd name="T6" fmla="*/ 24 w 36"/>
                <a:gd name="T7" fmla="*/ 9 h 21"/>
                <a:gd name="T8" fmla="*/ 32 w 36"/>
                <a:gd name="T9" fmla="*/ 5 h 21"/>
                <a:gd name="T10" fmla="*/ 33 w 36"/>
                <a:gd name="T11" fmla="*/ 3 h 21"/>
                <a:gd name="T12" fmla="*/ 33 w 36"/>
                <a:gd name="T13" fmla="*/ 3 h 21"/>
                <a:gd name="T14" fmla="*/ 33 w 36"/>
                <a:gd name="T15" fmla="*/ 3 h 21"/>
                <a:gd name="T16" fmla="*/ 34 w 36"/>
                <a:gd name="T17" fmla="*/ 2 h 21"/>
                <a:gd name="T18" fmla="*/ 34 w 36"/>
                <a:gd name="T19" fmla="*/ 2 h 21"/>
                <a:gd name="T20" fmla="*/ 34 w 36"/>
                <a:gd name="T21" fmla="*/ 2 h 21"/>
                <a:gd name="T22" fmla="*/ 36 w 36"/>
                <a:gd name="T23" fmla="*/ 0 h 21"/>
                <a:gd name="T24" fmla="*/ 36 w 36"/>
                <a:gd name="T25" fmla="*/ 0 h 21"/>
                <a:gd name="T26" fmla="*/ 33 w 36"/>
                <a:gd name="T27" fmla="*/ 3 h 21"/>
                <a:gd name="T28" fmla="*/ 24 w 36"/>
                <a:gd name="T29" fmla="*/ 9 h 21"/>
                <a:gd name="T30" fmla="*/ 16 w 36"/>
                <a:gd name="T31" fmla="*/ 15 h 21"/>
                <a:gd name="T32" fmla="*/ 7 w 36"/>
                <a:gd name="T33" fmla="*/ 19 h 21"/>
                <a:gd name="T34" fmla="*/ 0 w 36"/>
                <a:gd name="T35" fmla="*/ 21 h 21"/>
                <a:gd name="T36" fmla="*/ 1 w 36"/>
                <a:gd name="T37" fmla="*/ 21 h 21"/>
                <a:gd name="T38" fmla="*/ 1 w 36"/>
                <a:gd name="T39" fmla="*/ 21 h 21"/>
                <a:gd name="T40" fmla="*/ 3 w 36"/>
                <a:gd name="T41" fmla="*/ 21 h 21"/>
                <a:gd name="T42" fmla="*/ 3 w 36"/>
                <a:gd name="T43" fmla="*/ 21 h 21"/>
                <a:gd name="T44" fmla="*/ 3 w 36"/>
                <a:gd name="T45" fmla="*/ 21 h 21"/>
                <a:gd name="T46" fmla="*/ 4 w 36"/>
                <a:gd name="T47" fmla="*/ 21 h 21"/>
                <a:gd name="T48" fmla="*/ 4 w 36"/>
                <a:gd name="T49" fmla="*/ 21 h 21"/>
                <a:gd name="T50" fmla="*/ 6 w 36"/>
                <a:gd name="T5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1">
                  <a:moveTo>
                    <a:pt x="6" y="21"/>
                  </a:moveTo>
                  <a:lnTo>
                    <a:pt x="7" y="19"/>
                  </a:lnTo>
                  <a:lnTo>
                    <a:pt x="16" y="15"/>
                  </a:lnTo>
                  <a:lnTo>
                    <a:pt x="24" y="9"/>
                  </a:lnTo>
                  <a:lnTo>
                    <a:pt x="32" y="5"/>
                  </a:lnTo>
                  <a:lnTo>
                    <a:pt x="33" y="3"/>
                  </a:lnTo>
                  <a:lnTo>
                    <a:pt x="33" y="3"/>
                  </a:lnTo>
                  <a:lnTo>
                    <a:pt x="33" y="3"/>
                  </a:lnTo>
                  <a:lnTo>
                    <a:pt x="34" y="2"/>
                  </a:lnTo>
                  <a:lnTo>
                    <a:pt x="34" y="2"/>
                  </a:lnTo>
                  <a:lnTo>
                    <a:pt x="34" y="2"/>
                  </a:lnTo>
                  <a:lnTo>
                    <a:pt x="36" y="0"/>
                  </a:lnTo>
                  <a:lnTo>
                    <a:pt x="36" y="0"/>
                  </a:lnTo>
                  <a:lnTo>
                    <a:pt x="33" y="3"/>
                  </a:lnTo>
                  <a:lnTo>
                    <a:pt x="24" y="9"/>
                  </a:lnTo>
                  <a:lnTo>
                    <a:pt x="16" y="15"/>
                  </a:lnTo>
                  <a:lnTo>
                    <a:pt x="7" y="19"/>
                  </a:lnTo>
                  <a:lnTo>
                    <a:pt x="0" y="21"/>
                  </a:lnTo>
                  <a:lnTo>
                    <a:pt x="1" y="21"/>
                  </a:lnTo>
                  <a:lnTo>
                    <a:pt x="1" y="21"/>
                  </a:lnTo>
                  <a:lnTo>
                    <a:pt x="3" y="21"/>
                  </a:lnTo>
                  <a:lnTo>
                    <a:pt x="3" y="21"/>
                  </a:lnTo>
                  <a:lnTo>
                    <a:pt x="3" y="21"/>
                  </a:lnTo>
                  <a:lnTo>
                    <a:pt x="4" y="21"/>
                  </a:lnTo>
                  <a:lnTo>
                    <a:pt x="4" y="21"/>
                  </a:lnTo>
                  <a:lnTo>
                    <a:pt x="6" y="2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1" name="Freeform 1097"/>
            <p:cNvSpPr>
              <a:spLocks/>
            </p:cNvSpPr>
            <p:nvPr/>
          </p:nvSpPr>
          <p:spPr bwMode="auto">
            <a:xfrm>
              <a:off x="4353" y="2670"/>
              <a:ext cx="40" cy="24"/>
            </a:xfrm>
            <a:custGeom>
              <a:avLst/>
              <a:gdLst>
                <a:gd name="T0" fmla="*/ 3 w 40"/>
                <a:gd name="T1" fmla="*/ 23 h 24"/>
                <a:gd name="T2" fmla="*/ 10 w 40"/>
                <a:gd name="T3" fmla="*/ 21 h 24"/>
                <a:gd name="T4" fmla="*/ 19 w 40"/>
                <a:gd name="T5" fmla="*/ 17 h 24"/>
                <a:gd name="T6" fmla="*/ 27 w 40"/>
                <a:gd name="T7" fmla="*/ 11 h 24"/>
                <a:gd name="T8" fmla="*/ 36 w 40"/>
                <a:gd name="T9" fmla="*/ 5 h 24"/>
                <a:gd name="T10" fmla="*/ 39 w 40"/>
                <a:gd name="T11" fmla="*/ 2 h 24"/>
                <a:gd name="T12" fmla="*/ 39 w 40"/>
                <a:gd name="T13" fmla="*/ 2 h 24"/>
                <a:gd name="T14" fmla="*/ 39 w 40"/>
                <a:gd name="T15" fmla="*/ 1 h 24"/>
                <a:gd name="T16" fmla="*/ 40 w 40"/>
                <a:gd name="T17" fmla="*/ 1 h 24"/>
                <a:gd name="T18" fmla="*/ 40 w 40"/>
                <a:gd name="T19" fmla="*/ 1 h 24"/>
                <a:gd name="T20" fmla="*/ 40 w 40"/>
                <a:gd name="T21" fmla="*/ 1 h 24"/>
                <a:gd name="T22" fmla="*/ 40 w 40"/>
                <a:gd name="T23" fmla="*/ 0 h 24"/>
                <a:gd name="T24" fmla="*/ 40 w 40"/>
                <a:gd name="T25" fmla="*/ 0 h 24"/>
                <a:gd name="T26" fmla="*/ 40 w 40"/>
                <a:gd name="T27" fmla="*/ 0 h 24"/>
                <a:gd name="T28" fmla="*/ 35 w 40"/>
                <a:gd name="T29" fmla="*/ 5 h 24"/>
                <a:gd name="T30" fmla="*/ 27 w 40"/>
                <a:gd name="T31" fmla="*/ 11 h 24"/>
                <a:gd name="T32" fmla="*/ 19 w 40"/>
                <a:gd name="T33" fmla="*/ 15 h 24"/>
                <a:gd name="T34" fmla="*/ 10 w 40"/>
                <a:gd name="T35" fmla="*/ 20 h 24"/>
                <a:gd name="T36" fmla="*/ 0 w 40"/>
                <a:gd name="T37" fmla="*/ 24 h 24"/>
                <a:gd name="T38" fmla="*/ 0 w 40"/>
                <a:gd name="T39" fmla="*/ 24 h 24"/>
                <a:gd name="T40" fmla="*/ 1 w 40"/>
                <a:gd name="T41" fmla="*/ 24 h 24"/>
                <a:gd name="T42" fmla="*/ 1 w 40"/>
                <a:gd name="T43" fmla="*/ 24 h 24"/>
                <a:gd name="T44" fmla="*/ 1 w 40"/>
                <a:gd name="T45" fmla="*/ 24 h 24"/>
                <a:gd name="T46" fmla="*/ 1 w 40"/>
                <a:gd name="T47" fmla="*/ 24 h 24"/>
                <a:gd name="T48" fmla="*/ 3 w 40"/>
                <a:gd name="T49" fmla="*/ 24 h 24"/>
                <a:gd name="T50" fmla="*/ 3 w 40"/>
                <a:gd name="T51" fmla="*/ 23 h 24"/>
                <a:gd name="T52" fmla="*/ 3 w 40"/>
                <a:gd name="T5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24">
                  <a:moveTo>
                    <a:pt x="3" y="23"/>
                  </a:moveTo>
                  <a:lnTo>
                    <a:pt x="10" y="21"/>
                  </a:lnTo>
                  <a:lnTo>
                    <a:pt x="19" y="17"/>
                  </a:lnTo>
                  <a:lnTo>
                    <a:pt x="27" y="11"/>
                  </a:lnTo>
                  <a:lnTo>
                    <a:pt x="36" y="5"/>
                  </a:lnTo>
                  <a:lnTo>
                    <a:pt x="39" y="2"/>
                  </a:lnTo>
                  <a:lnTo>
                    <a:pt x="39" y="2"/>
                  </a:lnTo>
                  <a:lnTo>
                    <a:pt x="39" y="1"/>
                  </a:lnTo>
                  <a:lnTo>
                    <a:pt x="40" y="1"/>
                  </a:lnTo>
                  <a:lnTo>
                    <a:pt x="40" y="1"/>
                  </a:lnTo>
                  <a:lnTo>
                    <a:pt x="40" y="1"/>
                  </a:lnTo>
                  <a:lnTo>
                    <a:pt x="40" y="0"/>
                  </a:lnTo>
                  <a:lnTo>
                    <a:pt x="40" y="0"/>
                  </a:lnTo>
                  <a:lnTo>
                    <a:pt x="40" y="0"/>
                  </a:lnTo>
                  <a:lnTo>
                    <a:pt x="35" y="5"/>
                  </a:lnTo>
                  <a:lnTo>
                    <a:pt x="27" y="11"/>
                  </a:lnTo>
                  <a:lnTo>
                    <a:pt x="19" y="15"/>
                  </a:lnTo>
                  <a:lnTo>
                    <a:pt x="10" y="20"/>
                  </a:lnTo>
                  <a:lnTo>
                    <a:pt x="0" y="24"/>
                  </a:lnTo>
                  <a:lnTo>
                    <a:pt x="0" y="24"/>
                  </a:lnTo>
                  <a:lnTo>
                    <a:pt x="1" y="24"/>
                  </a:lnTo>
                  <a:lnTo>
                    <a:pt x="1" y="24"/>
                  </a:lnTo>
                  <a:lnTo>
                    <a:pt x="1" y="24"/>
                  </a:lnTo>
                  <a:lnTo>
                    <a:pt x="1" y="24"/>
                  </a:lnTo>
                  <a:lnTo>
                    <a:pt x="3" y="24"/>
                  </a:lnTo>
                  <a:lnTo>
                    <a:pt x="3" y="23"/>
                  </a:lnTo>
                  <a:lnTo>
                    <a:pt x="3" y="23"/>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2" name="Freeform 1098"/>
            <p:cNvSpPr>
              <a:spLocks/>
            </p:cNvSpPr>
            <p:nvPr/>
          </p:nvSpPr>
          <p:spPr bwMode="auto">
            <a:xfrm>
              <a:off x="4349" y="2667"/>
              <a:ext cx="47" cy="27"/>
            </a:xfrm>
            <a:custGeom>
              <a:avLst/>
              <a:gdLst>
                <a:gd name="T0" fmla="*/ 4 w 47"/>
                <a:gd name="T1" fmla="*/ 27 h 27"/>
                <a:gd name="T2" fmla="*/ 14 w 47"/>
                <a:gd name="T3" fmla="*/ 23 h 27"/>
                <a:gd name="T4" fmla="*/ 23 w 47"/>
                <a:gd name="T5" fmla="*/ 18 h 27"/>
                <a:gd name="T6" fmla="*/ 31 w 47"/>
                <a:gd name="T7" fmla="*/ 14 h 27"/>
                <a:gd name="T8" fmla="*/ 39 w 47"/>
                <a:gd name="T9" fmla="*/ 8 h 27"/>
                <a:gd name="T10" fmla="*/ 44 w 47"/>
                <a:gd name="T11" fmla="*/ 3 h 27"/>
                <a:gd name="T12" fmla="*/ 46 w 47"/>
                <a:gd name="T13" fmla="*/ 3 h 27"/>
                <a:gd name="T14" fmla="*/ 46 w 47"/>
                <a:gd name="T15" fmla="*/ 1 h 27"/>
                <a:gd name="T16" fmla="*/ 46 w 47"/>
                <a:gd name="T17" fmla="*/ 1 h 27"/>
                <a:gd name="T18" fmla="*/ 46 w 47"/>
                <a:gd name="T19" fmla="*/ 1 h 27"/>
                <a:gd name="T20" fmla="*/ 46 w 47"/>
                <a:gd name="T21" fmla="*/ 1 h 27"/>
                <a:gd name="T22" fmla="*/ 46 w 47"/>
                <a:gd name="T23" fmla="*/ 1 h 27"/>
                <a:gd name="T24" fmla="*/ 47 w 47"/>
                <a:gd name="T25" fmla="*/ 0 h 27"/>
                <a:gd name="T26" fmla="*/ 47 w 47"/>
                <a:gd name="T27" fmla="*/ 0 h 27"/>
                <a:gd name="T28" fmla="*/ 46 w 47"/>
                <a:gd name="T29" fmla="*/ 1 h 27"/>
                <a:gd name="T30" fmla="*/ 39 w 47"/>
                <a:gd name="T31" fmla="*/ 7 h 27"/>
                <a:gd name="T32" fmla="*/ 31 w 47"/>
                <a:gd name="T33" fmla="*/ 14 h 27"/>
                <a:gd name="T34" fmla="*/ 23 w 47"/>
                <a:gd name="T35" fmla="*/ 18 h 27"/>
                <a:gd name="T36" fmla="*/ 13 w 47"/>
                <a:gd name="T37" fmla="*/ 23 h 27"/>
                <a:gd name="T38" fmla="*/ 4 w 47"/>
                <a:gd name="T39" fmla="*/ 27 h 27"/>
                <a:gd name="T40" fmla="*/ 0 w 47"/>
                <a:gd name="T41" fmla="*/ 27 h 27"/>
                <a:gd name="T42" fmla="*/ 1 w 47"/>
                <a:gd name="T43" fmla="*/ 27 h 27"/>
                <a:gd name="T44" fmla="*/ 1 w 47"/>
                <a:gd name="T45" fmla="*/ 27 h 27"/>
                <a:gd name="T46" fmla="*/ 1 w 47"/>
                <a:gd name="T47" fmla="*/ 27 h 27"/>
                <a:gd name="T48" fmla="*/ 3 w 47"/>
                <a:gd name="T49" fmla="*/ 27 h 27"/>
                <a:gd name="T50" fmla="*/ 3 w 47"/>
                <a:gd name="T51" fmla="*/ 27 h 27"/>
                <a:gd name="T52" fmla="*/ 3 w 47"/>
                <a:gd name="T53" fmla="*/ 27 h 27"/>
                <a:gd name="T54" fmla="*/ 4 w 47"/>
                <a:gd name="T55" fmla="*/ 27 h 27"/>
                <a:gd name="T56" fmla="*/ 4 w 47"/>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27">
                  <a:moveTo>
                    <a:pt x="4" y="27"/>
                  </a:moveTo>
                  <a:lnTo>
                    <a:pt x="14" y="23"/>
                  </a:lnTo>
                  <a:lnTo>
                    <a:pt x="23" y="18"/>
                  </a:lnTo>
                  <a:lnTo>
                    <a:pt x="31" y="14"/>
                  </a:lnTo>
                  <a:lnTo>
                    <a:pt x="39" y="8"/>
                  </a:lnTo>
                  <a:lnTo>
                    <a:pt x="44" y="3"/>
                  </a:lnTo>
                  <a:lnTo>
                    <a:pt x="46" y="3"/>
                  </a:lnTo>
                  <a:lnTo>
                    <a:pt x="46" y="1"/>
                  </a:lnTo>
                  <a:lnTo>
                    <a:pt x="46" y="1"/>
                  </a:lnTo>
                  <a:lnTo>
                    <a:pt x="46" y="1"/>
                  </a:lnTo>
                  <a:lnTo>
                    <a:pt x="46" y="1"/>
                  </a:lnTo>
                  <a:lnTo>
                    <a:pt x="46" y="1"/>
                  </a:lnTo>
                  <a:lnTo>
                    <a:pt x="47" y="0"/>
                  </a:lnTo>
                  <a:lnTo>
                    <a:pt x="47" y="0"/>
                  </a:lnTo>
                  <a:lnTo>
                    <a:pt x="46" y="1"/>
                  </a:lnTo>
                  <a:lnTo>
                    <a:pt x="39" y="7"/>
                  </a:lnTo>
                  <a:lnTo>
                    <a:pt x="31" y="14"/>
                  </a:lnTo>
                  <a:lnTo>
                    <a:pt x="23" y="18"/>
                  </a:lnTo>
                  <a:lnTo>
                    <a:pt x="13" y="23"/>
                  </a:lnTo>
                  <a:lnTo>
                    <a:pt x="4" y="27"/>
                  </a:lnTo>
                  <a:lnTo>
                    <a:pt x="0" y="27"/>
                  </a:lnTo>
                  <a:lnTo>
                    <a:pt x="1" y="27"/>
                  </a:lnTo>
                  <a:lnTo>
                    <a:pt x="1" y="27"/>
                  </a:lnTo>
                  <a:lnTo>
                    <a:pt x="1" y="27"/>
                  </a:lnTo>
                  <a:lnTo>
                    <a:pt x="3" y="27"/>
                  </a:lnTo>
                  <a:lnTo>
                    <a:pt x="3" y="27"/>
                  </a:lnTo>
                  <a:lnTo>
                    <a:pt x="3" y="27"/>
                  </a:lnTo>
                  <a:lnTo>
                    <a:pt x="4" y="27"/>
                  </a:lnTo>
                  <a:lnTo>
                    <a:pt x="4" y="27"/>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3" name="Freeform 1099"/>
            <p:cNvSpPr>
              <a:spLocks/>
            </p:cNvSpPr>
            <p:nvPr/>
          </p:nvSpPr>
          <p:spPr bwMode="auto">
            <a:xfrm>
              <a:off x="4346" y="2664"/>
              <a:ext cx="52" cy="30"/>
            </a:xfrm>
            <a:custGeom>
              <a:avLst/>
              <a:gdLst>
                <a:gd name="T0" fmla="*/ 3 w 52"/>
                <a:gd name="T1" fmla="*/ 30 h 30"/>
                <a:gd name="T2" fmla="*/ 7 w 52"/>
                <a:gd name="T3" fmla="*/ 30 h 30"/>
                <a:gd name="T4" fmla="*/ 16 w 52"/>
                <a:gd name="T5" fmla="*/ 26 h 30"/>
                <a:gd name="T6" fmla="*/ 26 w 52"/>
                <a:gd name="T7" fmla="*/ 21 h 30"/>
                <a:gd name="T8" fmla="*/ 34 w 52"/>
                <a:gd name="T9" fmla="*/ 17 h 30"/>
                <a:gd name="T10" fmla="*/ 42 w 52"/>
                <a:gd name="T11" fmla="*/ 10 h 30"/>
                <a:gd name="T12" fmla="*/ 49 w 52"/>
                <a:gd name="T13" fmla="*/ 4 h 30"/>
                <a:gd name="T14" fmla="*/ 50 w 52"/>
                <a:gd name="T15" fmla="*/ 3 h 30"/>
                <a:gd name="T16" fmla="*/ 50 w 52"/>
                <a:gd name="T17" fmla="*/ 3 h 30"/>
                <a:gd name="T18" fmla="*/ 50 w 52"/>
                <a:gd name="T19" fmla="*/ 3 h 30"/>
                <a:gd name="T20" fmla="*/ 50 w 52"/>
                <a:gd name="T21" fmla="*/ 1 h 30"/>
                <a:gd name="T22" fmla="*/ 50 w 52"/>
                <a:gd name="T23" fmla="*/ 1 h 30"/>
                <a:gd name="T24" fmla="*/ 52 w 52"/>
                <a:gd name="T25" fmla="*/ 1 h 30"/>
                <a:gd name="T26" fmla="*/ 52 w 52"/>
                <a:gd name="T27" fmla="*/ 1 h 30"/>
                <a:gd name="T28" fmla="*/ 52 w 52"/>
                <a:gd name="T29" fmla="*/ 0 h 30"/>
                <a:gd name="T30" fmla="*/ 52 w 52"/>
                <a:gd name="T31" fmla="*/ 0 h 30"/>
                <a:gd name="T32" fmla="*/ 49 w 52"/>
                <a:gd name="T33" fmla="*/ 4 h 30"/>
                <a:gd name="T34" fmla="*/ 42 w 52"/>
                <a:gd name="T35" fmla="*/ 10 h 30"/>
                <a:gd name="T36" fmla="*/ 33 w 52"/>
                <a:gd name="T37" fmla="*/ 16 h 30"/>
                <a:gd name="T38" fmla="*/ 26 w 52"/>
                <a:gd name="T39" fmla="*/ 21 h 30"/>
                <a:gd name="T40" fmla="*/ 16 w 52"/>
                <a:gd name="T41" fmla="*/ 26 h 30"/>
                <a:gd name="T42" fmla="*/ 7 w 52"/>
                <a:gd name="T43" fmla="*/ 29 h 30"/>
                <a:gd name="T44" fmla="*/ 0 w 52"/>
                <a:gd name="T45" fmla="*/ 30 h 30"/>
                <a:gd name="T46" fmla="*/ 1 w 52"/>
                <a:gd name="T47" fmla="*/ 30 h 30"/>
                <a:gd name="T48" fmla="*/ 1 w 52"/>
                <a:gd name="T49" fmla="*/ 30 h 30"/>
                <a:gd name="T50" fmla="*/ 1 w 52"/>
                <a:gd name="T51" fmla="*/ 30 h 30"/>
                <a:gd name="T52" fmla="*/ 1 w 52"/>
                <a:gd name="T53" fmla="*/ 30 h 30"/>
                <a:gd name="T54" fmla="*/ 3 w 52"/>
                <a:gd name="T55" fmla="*/ 30 h 30"/>
                <a:gd name="T56" fmla="*/ 3 w 52"/>
                <a:gd name="T57" fmla="*/ 30 h 30"/>
                <a:gd name="T58" fmla="*/ 3 w 52"/>
                <a:gd name="T59" fmla="*/ 30 h 30"/>
                <a:gd name="T60" fmla="*/ 3 w 52"/>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30">
                  <a:moveTo>
                    <a:pt x="3" y="30"/>
                  </a:moveTo>
                  <a:lnTo>
                    <a:pt x="7" y="30"/>
                  </a:lnTo>
                  <a:lnTo>
                    <a:pt x="16" y="26"/>
                  </a:lnTo>
                  <a:lnTo>
                    <a:pt x="26" y="21"/>
                  </a:lnTo>
                  <a:lnTo>
                    <a:pt x="34" y="17"/>
                  </a:lnTo>
                  <a:lnTo>
                    <a:pt x="42" y="10"/>
                  </a:lnTo>
                  <a:lnTo>
                    <a:pt x="49" y="4"/>
                  </a:lnTo>
                  <a:lnTo>
                    <a:pt x="50" y="3"/>
                  </a:lnTo>
                  <a:lnTo>
                    <a:pt x="50" y="3"/>
                  </a:lnTo>
                  <a:lnTo>
                    <a:pt x="50" y="3"/>
                  </a:lnTo>
                  <a:lnTo>
                    <a:pt x="50" y="1"/>
                  </a:lnTo>
                  <a:lnTo>
                    <a:pt x="50" y="1"/>
                  </a:lnTo>
                  <a:lnTo>
                    <a:pt x="52" y="1"/>
                  </a:lnTo>
                  <a:lnTo>
                    <a:pt x="52" y="1"/>
                  </a:lnTo>
                  <a:lnTo>
                    <a:pt x="52" y="0"/>
                  </a:lnTo>
                  <a:lnTo>
                    <a:pt x="52" y="0"/>
                  </a:lnTo>
                  <a:lnTo>
                    <a:pt x="49" y="4"/>
                  </a:lnTo>
                  <a:lnTo>
                    <a:pt x="42" y="10"/>
                  </a:lnTo>
                  <a:lnTo>
                    <a:pt x="33" y="16"/>
                  </a:lnTo>
                  <a:lnTo>
                    <a:pt x="26" y="21"/>
                  </a:lnTo>
                  <a:lnTo>
                    <a:pt x="16" y="26"/>
                  </a:lnTo>
                  <a:lnTo>
                    <a:pt x="7" y="29"/>
                  </a:lnTo>
                  <a:lnTo>
                    <a:pt x="0" y="30"/>
                  </a:lnTo>
                  <a:lnTo>
                    <a:pt x="1" y="30"/>
                  </a:lnTo>
                  <a:lnTo>
                    <a:pt x="1" y="30"/>
                  </a:lnTo>
                  <a:lnTo>
                    <a:pt x="1" y="30"/>
                  </a:lnTo>
                  <a:lnTo>
                    <a:pt x="1" y="30"/>
                  </a:lnTo>
                  <a:lnTo>
                    <a:pt x="3" y="30"/>
                  </a:lnTo>
                  <a:lnTo>
                    <a:pt x="3" y="30"/>
                  </a:lnTo>
                  <a:lnTo>
                    <a:pt x="3" y="30"/>
                  </a:lnTo>
                  <a:lnTo>
                    <a:pt x="3"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4" name="Freeform 1100"/>
            <p:cNvSpPr>
              <a:spLocks/>
            </p:cNvSpPr>
            <p:nvPr/>
          </p:nvSpPr>
          <p:spPr bwMode="auto">
            <a:xfrm>
              <a:off x="4344" y="2662"/>
              <a:ext cx="55" cy="32"/>
            </a:xfrm>
            <a:custGeom>
              <a:avLst/>
              <a:gdLst>
                <a:gd name="T0" fmla="*/ 2 w 55"/>
                <a:gd name="T1" fmla="*/ 32 h 32"/>
                <a:gd name="T2" fmla="*/ 9 w 55"/>
                <a:gd name="T3" fmla="*/ 31 h 32"/>
                <a:gd name="T4" fmla="*/ 18 w 55"/>
                <a:gd name="T5" fmla="*/ 28 h 32"/>
                <a:gd name="T6" fmla="*/ 28 w 55"/>
                <a:gd name="T7" fmla="*/ 23 h 32"/>
                <a:gd name="T8" fmla="*/ 35 w 55"/>
                <a:gd name="T9" fmla="*/ 18 h 32"/>
                <a:gd name="T10" fmla="*/ 44 w 55"/>
                <a:gd name="T11" fmla="*/ 12 h 32"/>
                <a:gd name="T12" fmla="*/ 51 w 55"/>
                <a:gd name="T13" fmla="*/ 6 h 32"/>
                <a:gd name="T14" fmla="*/ 54 w 55"/>
                <a:gd name="T15" fmla="*/ 2 h 32"/>
                <a:gd name="T16" fmla="*/ 54 w 55"/>
                <a:gd name="T17" fmla="*/ 2 h 32"/>
                <a:gd name="T18" fmla="*/ 54 w 55"/>
                <a:gd name="T19" fmla="*/ 2 h 32"/>
                <a:gd name="T20" fmla="*/ 54 w 55"/>
                <a:gd name="T21" fmla="*/ 2 h 32"/>
                <a:gd name="T22" fmla="*/ 55 w 55"/>
                <a:gd name="T23" fmla="*/ 0 h 32"/>
                <a:gd name="T24" fmla="*/ 55 w 55"/>
                <a:gd name="T25" fmla="*/ 0 h 32"/>
                <a:gd name="T26" fmla="*/ 55 w 55"/>
                <a:gd name="T27" fmla="*/ 0 h 32"/>
                <a:gd name="T28" fmla="*/ 55 w 55"/>
                <a:gd name="T29" fmla="*/ 0 h 32"/>
                <a:gd name="T30" fmla="*/ 55 w 55"/>
                <a:gd name="T31" fmla="*/ 0 h 32"/>
                <a:gd name="T32" fmla="*/ 51 w 55"/>
                <a:gd name="T33" fmla="*/ 5 h 32"/>
                <a:gd name="T34" fmla="*/ 44 w 55"/>
                <a:gd name="T35" fmla="*/ 12 h 32"/>
                <a:gd name="T36" fmla="*/ 35 w 55"/>
                <a:gd name="T37" fmla="*/ 18 h 32"/>
                <a:gd name="T38" fmla="*/ 26 w 55"/>
                <a:gd name="T39" fmla="*/ 23 h 32"/>
                <a:gd name="T40" fmla="*/ 18 w 55"/>
                <a:gd name="T41" fmla="*/ 26 h 32"/>
                <a:gd name="T42" fmla="*/ 9 w 55"/>
                <a:gd name="T43" fmla="*/ 31 h 32"/>
                <a:gd name="T44" fmla="*/ 0 w 55"/>
                <a:gd name="T45" fmla="*/ 32 h 32"/>
                <a:gd name="T46" fmla="*/ 0 w 55"/>
                <a:gd name="T47" fmla="*/ 32 h 32"/>
                <a:gd name="T48" fmla="*/ 0 w 55"/>
                <a:gd name="T49" fmla="*/ 32 h 32"/>
                <a:gd name="T50" fmla="*/ 0 w 55"/>
                <a:gd name="T51" fmla="*/ 32 h 32"/>
                <a:gd name="T52" fmla="*/ 2 w 55"/>
                <a:gd name="T53" fmla="*/ 32 h 32"/>
                <a:gd name="T54" fmla="*/ 2 w 55"/>
                <a:gd name="T55" fmla="*/ 32 h 32"/>
                <a:gd name="T56" fmla="*/ 2 w 55"/>
                <a:gd name="T57" fmla="*/ 32 h 32"/>
                <a:gd name="T58" fmla="*/ 2 w 55"/>
                <a:gd name="T59" fmla="*/ 32 h 32"/>
                <a:gd name="T60" fmla="*/ 2 w 55"/>
                <a:gd name="T6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2">
                  <a:moveTo>
                    <a:pt x="2" y="32"/>
                  </a:moveTo>
                  <a:lnTo>
                    <a:pt x="9" y="31"/>
                  </a:lnTo>
                  <a:lnTo>
                    <a:pt x="18" y="28"/>
                  </a:lnTo>
                  <a:lnTo>
                    <a:pt x="28" y="23"/>
                  </a:lnTo>
                  <a:lnTo>
                    <a:pt x="35" y="18"/>
                  </a:lnTo>
                  <a:lnTo>
                    <a:pt x="44" y="12"/>
                  </a:lnTo>
                  <a:lnTo>
                    <a:pt x="51" y="6"/>
                  </a:lnTo>
                  <a:lnTo>
                    <a:pt x="54" y="2"/>
                  </a:lnTo>
                  <a:lnTo>
                    <a:pt x="54" y="2"/>
                  </a:lnTo>
                  <a:lnTo>
                    <a:pt x="54" y="2"/>
                  </a:lnTo>
                  <a:lnTo>
                    <a:pt x="54" y="2"/>
                  </a:lnTo>
                  <a:lnTo>
                    <a:pt x="55" y="0"/>
                  </a:lnTo>
                  <a:lnTo>
                    <a:pt x="55" y="0"/>
                  </a:lnTo>
                  <a:lnTo>
                    <a:pt x="55" y="0"/>
                  </a:lnTo>
                  <a:lnTo>
                    <a:pt x="55" y="0"/>
                  </a:lnTo>
                  <a:lnTo>
                    <a:pt x="55" y="0"/>
                  </a:lnTo>
                  <a:lnTo>
                    <a:pt x="51" y="5"/>
                  </a:lnTo>
                  <a:lnTo>
                    <a:pt x="44" y="12"/>
                  </a:lnTo>
                  <a:lnTo>
                    <a:pt x="35" y="18"/>
                  </a:lnTo>
                  <a:lnTo>
                    <a:pt x="26" y="23"/>
                  </a:lnTo>
                  <a:lnTo>
                    <a:pt x="18" y="26"/>
                  </a:lnTo>
                  <a:lnTo>
                    <a:pt x="9" y="31"/>
                  </a:lnTo>
                  <a:lnTo>
                    <a:pt x="0" y="32"/>
                  </a:lnTo>
                  <a:lnTo>
                    <a:pt x="0" y="32"/>
                  </a:lnTo>
                  <a:lnTo>
                    <a:pt x="0" y="32"/>
                  </a:lnTo>
                  <a:lnTo>
                    <a:pt x="0" y="32"/>
                  </a:lnTo>
                  <a:lnTo>
                    <a:pt x="2" y="32"/>
                  </a:lnTo>
                  <a:lnTo>
                    <a:pt x="2" y="32"/>
                  </a:lnTo>
                  <a:lnTo>
                    <a:pt x="2" y="32"/>
                  </a:lnTo>
                  <a:lnTo>
                    <a:pt x="2" y="32"/>
                  </a:lnTo>
                  <a:lnTo>
                    <a:pt x="2" y="3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5" name="Freeform 1101"/>
            <p:cNvSpPr>
              <a:spLocks/>
            </p:cNvSpPr>
            <p:nvPr/>
          </p:nvSpPr>
          <p:spPr bwMode="auto">
            <a:xfrm>
              <a:off x="4342" y="2659"/>
              <a:ext cx="59" cy="35"/>
            </a:xfrm>
            <a:custGeom>
              <a:avLst/>
              <a:gdLst>
                <a:gd name="T0" fmla="*/ 2 w 59"/>
                <a:gd name="T1" fmla="*/ 35 h 35"/>
                <a:gd name="T2" fmla="*/ 11 w 59"/>
                <a:gd name="T3" fmla="*/ 34 h 35"/>
                <a:gd name="T4" fmla="*/ 20 w 59"/>
                <a:gd name="T5" fmla="*/ 29 h 35"/>
                <a:gd name="T6" fmla="*/ 28 w 59"/>
                <a:gd name="T7" fmla="*/ 26 h 35"/>
                <a:gd name="T8" fmla="*/ 37 w 59"/>
                <a:gd name="T9" fmla="*/ 21 h 35"/>
                <a:gd name="T10" fmla="*/ 46 w 59"/>
                <a:gd name="T11" fmla="*/ 15 h 35"/>
                <a:gd name="T12" fmla="*/ 53 w 59"/>
                <a:gd name="T13" fmla="*/ 8 h 35"/>
                <a:gd name="T14" fmla="*/ 57 w 59"/>
                <a:gd name="T15" fmla="*/ 3 h 35"/>
                <a:gd name="T16" fmla="*/ 57 w 59"/>
                <a:gd name="T17" fmla="*/ 2 h 35"/>
                <a:gd name="T18" fmla="*/ 57 w 59"/>
                <a:gd name="T19" fmla="*/ 2 h 35"/>
                <a:gd name="T20" fmla="*/ 57 w 59"/>
                <a:gd name="T21" fmla="*/ 2 h 35"/>
                <a:gd name="T22" fmla="*/ 57 w 59"/>
                <a:gd name="T23" fmla="*/ 2 h 35"/>
                <a:gd name="T24" fmla="*/ 57 w 59"/>
                <a:gd name="T25" fmla="*/ 2 h 35"/>
                <a:gd name="T26" fmla="*/ 59 w 59"/>
                <a:gd name="T27" fmla="*/ 2 h 35"/>
                <a:gd name="T28" fmla="*/ 59 w 59"/>
                <a:gd name="T29" fmla="*/ 2 h 35"/>
                <a:gd name="T30" fmla="*/ 59 w 59"/>
                <a:gd name="T31" fmla="*/ 0 h 35"/>
                <a:gd name="T32" fmla="*/ 51 w 59"/>
                <a:gd name="T33" fmla="*/ 8 h 35"/>
                <a:gd name="T34" fmla="*/ 44 w 59"/>
                <a:gd name="T35" fmla="*/ 15 h 35"/>
                <a:gd name="T36" fmla="*/ 37 w 59"/>
                <a:gd name="T37" fmla="*/ 21 h 35"/>
                <a:gd name="T38" fmla="*/ 28 w 59"/>
                <a:gd name="T39" fmla="*/ 25 h 35"/>
                <a:gd name="T40" fmla="*/ 20 w 59"/>
                <a:gd name="T41" fmla="*/ 29 h 35"/>
                <a:gd name="T42" fmla="*/ 11 w 59"/>
                <a:gd name="T43" fmla="*/ 34 h 35"/>
                <a:gd name="T44" fmla="*/ 1 w 59"/>
                <a:gd name="T45" fmla="*/ 35 h 35"/>
                <a:gd name="T46" fmla="*/ 0 w 59"/>
                <a:gd name="T47" fmla="*/ 35 h 35"/>
                <a:gd name="T48" fmla="*/ 0 w 59"/>
                <a:gd name="T49" fmla="*/ 35 h 35"/>
                <a:gd name="T50" fmla="*/ 0 w 59"/>
                <a:gd name="T51" fmla="*/ 35 h 35"/>
                <a:gd name="T52" fmla="*/ 0 w 59"/>
                <a:gd name="T53" fmla="*/ 35 h 35"/>
                <a:gd name="T54" fmla="*/ 1 w 59"/>
                <a:gd name="T55" fmla="*/ 35 h 35"/>
                <a:gd name="T56" fmla="*/ 1 w 59"/>
                <a:gd name="T57" fmla="*/ 35 h 35"/>
                <a:gd name="T58" fmla="*/ 1 w 59"/>
                <a:gd name="T59" fmla="*/ 35 h 35"/>
                <a:gd name="T60" fmla="*/ 1 w 59"/>
                <a:gd name="T61" fmla="*/ 35 h 35"/>
                <a:gd name="T62" fmla="*/ 1 w 59"/>
                <a:gd name="T63" fmla="*/ 35 h 35"/>
                <a:gd name="T64" fmla="*/ 1 w 59"/>
                <a:gd name="T65" fmla="*/ 35 h 35"/>
                <a:gd name="T66" fmla="*/ 1 w 59"/>
                <a:gd name="T67" fmla="*/ 35 h 35"/>
                <a:gd name="T68" fmla="*/ 1 w 59"/>
                <a:gd name="T69" fmla="*/ 35 h 35"/>
                <a:gd name="T70" fmla="*/ 1 w 59"/>
                <a:gd name="T71" fmla="*/ 35 h 35"/>
                <a:gd name="T72" fmla="*/ 1 w 59"/>
                <a:gd name="T73" fmla="*/ 35 h 35"/>
                <a:gd name="T74" fmla="*/ 2 w 59"/>
                <a:gd name="T75" fmla="*/ 35 h 35"/>
                <a:gd name="T76" fmla="*/ 2 w 59"/>
                <a:gd name="T77" fmla="*/ 35 h 35"/>
                <a:gd name="T78" fmla="*/ 2 w 59"/>
                <a:gd name="T7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35">
                  <a:moveTo>
                    <a:pt x="2" y="35"/>
                  </a:moveTo>
                  <a:lnTo>
                    <a:pt x="11" y="34"/>
                  </a:lnTo>
                  <a:lnTo>
                    <a:pt x="20" y="29"/>
                  </a:lnTo>
                  <a:lnTo>
                    <a:pt x="28" y="26"/>
                  </a:lnTo>
                  <a:lnTo>
                    <a:pt x="37" y="21"/>
                  </a:lnTo>
                  <a:lnTo>
                    <a:pt x="46" y="15"/>
                  </a:lnTo>
                  <a:lnTo>
                    <a:pt x="53" y="8"/>
                  </a:lnTo>
                  <a:lnTo>
                    <a:pt x="57" y="3"/>
                  </a:lnTo>
                  <a:lnTo>
                    <a:pt x="57" y="2"/>
                  </a:lnTo>
                  <a:lnTo>
                    <a:pt x="57" y="2"/>
                  </a:lnTo>
                  <a:lnTo>
                    <a:pt x="57" y="2"/>
                  </a:lnTo>
                  <a:lnTo>
                    <a:pt x="57" y="2"/>
                  </a:lnTo>
                  <a:lnTo>
                    <a:pt x="57" y="2"/>
                  </a:lnTo>
                  <a:lnTo>
                    <a:pt x="59" y="2"/>
                  </a:lnTo>
                  <a:lnTo>
                    <a:pt x="59" y="2"/>
                  </a:lnTo>
                  <a:lnTo>
                    <a:pt x="59" y="0"/>
                  </a:lnTo>
                  <a:lnTo>
                    <a:pt x="51" y="8"/>
                  </a:lnTo>
                  <a:lnTo>
                    <a:pt x="44" y="15"/>
                  </a:lnTo>
                  <a:lnTo>
                    <a:pt x="37" y="21"/>
                  </a:lnTo>
                  <a:lnTo>
                    <a:pt x="28" y="25"/>
                  </a:lnTo>
                  <a:lnTo>
                    <a:pt x="20" y="29"/>
                  </a:lnTo>
                  <a:lnTo>
                    <a:pt x="11" y="34"/>
                  </a:lnTo>
                  <a:lnTo>
                    <a:pt x="1" y="35"/>
                  </a:lnTo>
                  <a:lnTo>
                    <a:pt x="0" y="35"/>
                  </a:lnTo>
                  <a:lnTo>
                    <a:pt x="0" y="35"/>
                  </a:lnTo>
                  <a:lnTo>
                    <a:pt x="0" y="35"/>
                  </a:lnTo>
                  <a:lnTo>
                    <a:pt x="0" y="35"/>
                  </a:lnTo>
                  <a:lnTo>
                    <a:pt x="1" y="35"/>
                  </a:lnTo>
                  <a:lnTo>
                    <a:pt x="1" y="35"/>
                  </a:lnTo>
                  <a:lnTo>
                    <a:pt x="1" y="35"/>
                  </a:lnTo>
                  <a:lnTo>
                    <a:pt x="1" y="35"/>
                  </a:lnTo>
                  <a:lnTo>
                    <a:pt x="1" y="35"/>
                  </a:lnTo>
                  <a:lnTo>
                    <a:pt x="1" y="35"/>
                  </a:lnTo>
                  <a:lnTo>
                    <a:pt x="1" y="35"/>
                  </a:lnTo>
                  <a:lnTo>
                    <a:pt x="1" y="35"/>
                  </a:lnTo>
                  <a:lnTo>
                    <a:pt x="1" y="35"/>
                  </a:lnTo>
                  <a:lnTo>
                    <a:pt x="1" y="35"/>
                  </a:lnTo>
                  <a:lnTo>
                    <a:pt x="2" y="35"/>
                  </a:lnTo>
                  <a:lnTo>
                    <a:pt x="2" y="35"/>
                  </a:lnTo>
                  <a:lnTo>
                    <a:pt x="2" y="35"/>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6" name="Freeform 1102"/>
            <p:cNvSpPr>
              <a:spLocks/>
            </p:cNvSpPr>
            <p:nvPr/>
          </p:nvSpPr>
          <p:spPr bwMode="auto">
            <a:xfrm>
              <a:off x="4339" y="2658"/>
              <a:ext cx="63" cy="36"/>
            </a:xfrm>
            <a:custGeom>
              <a:avLst/>
              <a:gdLst>
                <a:gd name="T0" fmla="*/ 3 w 63"/>
                <a:gd name="T1" fmla="*/ 36 h 36"/>
                <a:gd name="T2" fmla="*/ 4 w 63"/>
                <a:gd name="T3" fmla="*/ 36 h 36"/>
                <a:gd name="T4" fmla="*/ 14 w 63"/>
                <a:gd name="T5" fmla="*/ 35 h 36"/>
                <a:gd name="T6" fmla="*/ 23 w 63"/>
                <a:gd name="T7" fmla="*/ 30 h 36"/>
                <a:gd name="T8" fmla="*/ 31 w 63"/>
                <a:gd name="T9" fmla="*/ 26 h 36"/>
                <a:gd name="T10" fmla="*/ 40 w 63"/>
                <a:gd name="T11" fmla="*/ 22 h 36"/>
                <a:gd name="T12" fmla="*/ 47 w 63"/>
                <a:gd name="T13" fmla="*/ 16 h 36"/>
                <a:gd name="T14" fmla="*/ 54 w 63"/>
                <a:gd name="T15" fmla="*/ 9 h 36"/>
                <a:gd name="T16" fmla="*/ 62 w 63"/>
                <a:gd name="T17" fmla="*/ 1 h 36"/>
                <a:gd name="T18" fmla="*/ 62 w 63"/>
                <a:gd name="T19" fmla="*/ 1 h 36"/>
                <a:gd name="T20" fmla="*/ 62 w 63"/>
                <a:gd name="T21" fmla="*/ 1 h 36"/>
                <a:gd name="T22" fmla="*/ 62 w 63"/>
                <a:gd name="T23" fmla="*/ 1 h 36"/>
                <a:gd name="T24" fmla="*/ 62 w 63"/>
                <a:gd name="T25" fmla="*/ 1 h 36"/>
                <a:gd name="T26" fmla="*/ 62 w 63"/>
                <a:gd name="T27" fmla="*/ 0 h 36"/>
                <a:gd name="T28" fmla="*/ 62 w 63"/>
                <a:gd name="T29" fmla="*/ 0 h 36"/>
                <a:gd name="T30" fmla="*/ 62 w 63"/>
                <a:gd name="T31" fmla="*/ 0 h 36"/>
                <a:gd name="T32" fmla="*/ 63 w 63"/>
                <a:gd name="T33" fmla="*/ 0 h 36"/>
                <a:gd name="T34" fmla="*/ 62 w 63"/>
                <a:gd name="T35" fmla="*/ 1 h 36"/>
                <a:gd name="T36" fmla="*/ 54 w 63"/>
                <a:gd name="T37" fmla="*/ 9 h 36"/>
                <a:gd name="T38" fmla="*/ 47 w 63"/>
                <a:gd name="T39" fmla="*/ 14 h 36"/>
                <a:gd name="T40" fmla="*/ 40 w 63"/>
                <a:gd name="T41" fmla="*/ 20 h 36"/>
                <a:gd name="T42" fmla="*/ 31 w 63"/>
                <a:gd name="T43" fmla="*/ 26 h 36"/>
                <a:gd name="T44" fmla="*/ 23 w 63"/>
                <a:gd name="T45" fmla="*/ 30 h 36"/>
                <a:gd name="T46" fmla="*/ 13 w 63"/>
                <a:gd name="T47" fmla="*/ 33 h 36"/>
                <a:gd name="T48" fmla="*/ 4 w 63"/>
                <a:gd name="T49" fmla="*/ 36 h 36"/>
                <a:gd name="T50" fmla="*/ 0 w 63"/>
                <a:gd name="T51" fmla="*/ 36 h 36"/>
                <a:gd name="T52" fmla="*/ 0 w 63"/>
                <a:gd name="T53" fmla="*/ 36 h 36"/>
                <a:gd name="T54" fmla="*/ 1 w 63"/>
                <a:gd name="T55" fmla="*/ 36 h 36"/>
                <a:gd name="T56" fmla="*/ 1 w 63"/>
                <a:gd name="T57" fmla="*/ 36 h 36"/>
                <a:gd name="T58" fmla="*/ 1 w 63"/>
                <a:gd name="T59" fmla="*/ 36 h 36"/>
                <a:gd name="T60" fmla="*/ 1 w 63"/>
                <a:gd name="T61" fmla="*/ 36 h 36"/>
                <a:gd name="T62" fmla="*/ 3 w 63"/>
                <a:gd name="T63" fmla="*/ 36 h 36"/>
                <a:gd name="T64" fmla="*/ 3 w 63"/>
                <a:gd name="T65" fmla="*/ 36 h 36"/>
                <a:gd name="T66" fmla="*/ 3 w 63"/>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36">
                  <a:moveTo>
                    <a:pt x="3" y="36"/>
                  </a:moveTo>
                  <a:lnTo>
                    <a:pt x="4" y="36"/>
                  </a:lnTo>
                  <a:lnTo>
                    <a:pt x="14" y="35"/>
                  </a:lnTo>
                  <a:lnTo>
                    <a:pt x="23" y="30"/>
                  </a:lnTo>
                  <a:lnTo>
                    <a:pt x="31" y="26"/>
                  </a:lnTo>
                  <a:lnTo>
                    <a:pt x="40" y="22"/>
                  </a:lnTo>
                  <a:lnTo>
                    <a:pt x="47" y="16"/>
                  </a:lnTo>
                  <a:lnTo>
                    <a:pt x="54" y="9"/>
                  </a:lnTo>
                  <a:lnTo>
                    <a:pt x="62" y="1"/>
                  </a:lnTo>
                  <a:lnTo>
                    <a:pt x="62" y="1"/>
                  </a:lnTo>
                  <a:lnTo>
                    <a:pt x="62" y="1"/>
                  </a:lnTo>
                  <a:lnTo>
                    <a:pt x="62" y="1"/>
                  </a:lnTo>
                  <a:lnTo>
                    <a:pt x="62" y="1"/>
                  </a:lnTo>
                  <a:lnTo>
                    <a:pt x="62" y="0"/>
                  </a:lnTo>
                  <a:lnTo>
                    <a:pt x="62" y="0"/>
                  </a:lnTo>
                  <a:lnTo>
                    <a:pt x="62" y="0"/>
                  </a:lnTo>
                  <a:lnTo>
                    <a:pt x="63" y="0"/>
                  </a:lnTo>
                  <a:lnTo>
                    <a:pt x="62" y="1"/>
                  </a:lnTo>
                  <a:lnTo>
                    <a:pt x="54" y="9"/>
                  </a:lnTo>
                  <a:lnTo>
                    <a:pt x="47" y="14"/>
                  </a:lnTo>
                  <a:lnTo>
                    <a:pt x="40" y="20"/>
                  </a:lnTo>
                  <a:lnTo>
                    <a:pt x="31" y="26"/>
                  </a:lnTo>
                  <a:lnTo>
                    <a:pt x="23" y="30"/>
                  </a:lnTo>
                  <a:lnTo>
                    <a:pt x="13" y="33"/>
                  </a:lnTo>
                  <a:lnTo>
                    <a:pt x="4" y="36"/>
                  </a:lnTo>
                  <a:lnTo>
                    <a:pt x="0" y="36"/>
                  </a:lnTo>
                  <a:lnTo>
                    <a:pt x="0" y="36"/>
                  </a:lnTo>
                  <a:lnTo>
                    <a:pt x="1" y="36"/>
                  </a:lnTo>
                  <a:lnTo>
                    <a:pt x="1" y="36"/>
                  </a:lnTo>
                  <a:lnTo>
                    <a:pt x="1" y="36"/>
                  </a:lnTo>
                  <a:lnTo>
                    <a:pt x="1" y="36"/>
                  </a:lnTo>
                  <a:lnTo>
                    <a:pt x="3" y="36"/>
                  </a:lnTo>
                  <a:lnTo>
                    <a:pt x="3" y="36"/>
                  </a:lnTo>
                  <a:lnTo>
                    <a:pt x="3" y="3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7" name="Freeform 1103"/>
            <p:cNvSpPr>
              <a:spLocks/>
            </p:cNvSpPr>
            <p:nvPr/>
          </p:nvSpPr>
          <p:spPr bwMode="auto">
            <a:xfrm>
              <a:off x="4337" y="2655"/>
              <a:ext cx="65" cy="39"/>
            </a:xfrm>
            <a:custGeom>
              <a:avLst/>
              <a:gdLst>
                <a:gd name="T0" fmla="*/ 2 w 65"/>
                <a:gd name="T1" fmla="*/ 39 h 39"/>
                <a:gd name="T2" fmla="*/ 6 w 65"/>
                <a:gd name="T3" fmla="*/ 39 h 39"/>
                <a:gd name="T4" fmla="*/ 15 w 65"/>
                <a:gd name="T5" fmla="*/ 36 h 39"/>
                <a:gd name="T6" fmla="*/ 25 w 65"/>
                <a:gd name="T7" fmla="*/ 33 h 39"/>
                <a:gd name="T8" fmla="*/ 33 w 65"/>
                <a:gd name="T9" fmla="*/ 29 h 39"/>
                <a:gd name="T10" fmla="*/ 42 w 65"/>
                <a:gd name="T11" fmla="*/ 23 h 39"/>
                <a:gd name="T12" fmla="*/ 49 w 65"/>
                <a:gd name="T13" fmla="*/ 17 h 39"/>
                <a:gd name="T14" fmla="*/ 56 w 65"/>
                <a:gd name="T15" fmla="*/ 12 h 39"/>
                <a:gd name="T16" fmla="*/ 64 w 65"/>
                <a:gd name="T17" fmla="*/ 4 h 39"/>
                <a:gd name="T18" fmla="*/ 65 w 65"/>
                <a:gd name="T19" fmla="*/ 3 h 39"/>
                <a:gd name="T20" fmla="*/ 65 w 65"/>
                <a:gd name="T21" fmla="*/ 3 h 39"/>
                <a:gd name="T22" fmla="*/ 65 w 65"/>
                <a:gd name="T23" fmla="*/ 2 h 39"/>
                <a:gd name="T24" fmla="*/ 65 w 65"/>
                <a:gd name="T25" fmla="*/ 2 h 39"/>
                <a:gd name="T26" fmla="*/ 65 w 65"/>
                <a:gd name="T27" fmla="*/ 2 h 39"/>
                <a:gd name="T28" fmla="*/ 65 w 65"/>
                <a:gd name="T29" fmla="*/ 2 h 39"/>
                <a:gd name="T30" fmla="*/ 65 w 65"/>
                <a:gd name="T31" fmla="*/ 2 h 39"/>
                <a:gd name="T32" fmla="*/ 65 w 65"/>
                <a:gd name="T33" fmla="*/ 0 h 39"/>
                <a:gd name="T34" fmla="*/ 65 w 65"/>
                <a:gd name="T35" fmla="*/ 0 h 39"/>
                <a:gd name="T36" fmla="*/ 62 w 65"/>
                <a:gd name="T37" fmla="*/ 4 h 39"/>
                <a:gd name="T38" fmla="*/ 56 w 65"/>
                <a:gd name="T39" fmla="*/ 12 h 39"/>
                <a:gd name="T40" fmla="*/ 49 w 65"/>
                <a:gd name="T41" fmla="*/ 17 h 39"/>
                <a:gd name="T42" fmla="*/ 42 w 65"/>
                <a:gd name="T43" fmla="*/ 23 h 39"/>
                <a:gd name="T44" fmla="*/ 33 w 65"/>
                <a:gd name="T45" fmla="*/ 29 h 39"/>
                <a:gd name="T46" fmla="*/ 25 w 65"/>
                <a:gd name="T47" fmla="*/ 33 h 39"/>
                <a:gd name="T48" fmla="*/ 15 w 65"/>
                <a:gd name="T49" fmla="*/ 36 h 39"/>
                <a:gd name="T50" fmla="*/ 6 w 65"/>
                <a:gd name="T51" fmla="*/ 39 h 39"/>
                <a:gd name="T52" fmla="*/ 0 w 65"/>
                <a:gd name="T53" fmla="*/ 39 h 39"/>
                <a:gd name="T54" fmla="*/ 0 w 65"/>
                <a:gd name="T55" fmla="*/ 39 h 39"/>
                <a:gd name="T56" fmla="*/ 0 w 65"/>
                <a:gd name="T57" fmla="*/ 39 h 39"/>
                <a:gd name="T58" fmla="*/ 0 w 65"/>
                <a:gd name="T59" fmla="*/ 39 h 39"/>
                <a:gd name="T60" fmla="*/ 0 w 65"/>
                <a:gd name="T61" fmla="*/ 39 h 39"/>
                <a:gd name="T62" fmla="*/ 2 w 65"/>
                <a:gd name="T63" fmla="*/ 39 h 39"/>
                <a:gd name="T64" fmla="*/ 2 w 65"/>
                <a:gd name="T65" fmla="*/ 39 h 39"/>
                <a:gd name="T66" fmla="*/ 2 w 65"/>
                <a:gd name="T67" fmla="*/ 39 h 39"/>
                <a:gd name="T68" fmla="*/ 2 w 65"/>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 h="39">
                  <a:moveTo>
                    <a:pt x="2" y="39"/>
                  </a:moveTo>
                  <a:lnTo>
                    <a:pt x="6" y="39"/>
                  </a:lnTo>
                  <a:lnTo>
                    <a:pt x="15" y="36"/>
                  </a:lnTo>
                  <a:lnTo>
                    <a:pt x="25" y="33"/>
                  </a:lnTo>
                  <a:lnTo>
                    <a:pt x="33" y="29"/>
                  </a:lnTo>
                  <a:lnTo>
                    <a:pt x="42" y="23"/>
                  </a:lnTo>
                  <a:lnTo>
                    <a:pt x="49" y="17"/>
                  </a:lnTo>
                  <a:lnTo>
                    <a:pt x="56" y="12"/>
                  </a:lnTo>
                  <a:lnTo>
                    <a:pt x="64" y="4"/>
                  </a:lnTo>
                  <a:lnTo>
                    <a:pt x="65" y="3"/>
                  </a:lnTo>
                  <a:lnTo>
                    <a:pt x="65" y="3"/>
                  </a:lnTo>
                  <a:lnTo>
                    <a:pt x="65" y="2"/>
                  </a:lnTo>
                  <a:lnTo>
                    <a:pt x="65" y="2"/>
                  </a:lnTo>
                  <a:lnTo>
                    <a:pt x="65" y="2"/>
                  </a:lnTo>
                  <a:lnTo>
                    <a:pt x="65" y="2"/>
                  </a:lnTo>
                  <a:lnTo>
                    <a:pt x="65" y="2"/>
                  </a:lnTo>
                  <a:lnTo>
                    <a:pt x="65" y="0"/>
                  </a:lnTo>
                  <a:lnTo>
                    <a:pt x="65" y="0"/>
                  </a:lnTo>
                  <a:lnTo>
                    <a:pt x="62" y="4"/>
                  </a:lnTo>
                  <a:lnTo>
                    <a:pt x="56" y="12"/>
                  </a:lnTo>
                  <a:lnTo>
                    <a:pt x="49" y="17"/>
                  </a:lnTo>
                  <a:lnTo>
                    <a:pt x="42" y="23"/>
                  </a:lnTo>
                  <a:lnTo>
                    <a:pt x="33" y="29"/>
                  </a:lnTo>
                  <a:lnTo>
                    <a:pt x="25" y="33"/>
                  </a:lnTo>
                  <a:lnTo>
                    <a:pt x="15" y="36"/>
                  </a:lnTo>
                  <a:lnTo>
                    <a:pt x="6" y="39"/>
                  </a:lnTo>
                  <a:lnTo>
                    <a:pt x="0" y="39"/>
                  </a:lnTo>
                  <a:lnTo>
                    <a:pt x="0" y="39"/>
                  </a:lnTo>
                  <a:lnTo>
                    <a:pt x="0" y="39"/>
                  </a:lnTo>
                  <a:lnTo>
                    <a:pt x="0" y="39"/>
                  </a:lnTo>
                  <a:lnTo>
                    <a:pt x="0" y="39"/>
                  </a:lnTo>
                  <a:lnTo>
                    <a:pt x="2" y="39"/>
                  </a:lnTo>
                  <a:lnTo>
                    <a:pt x="2" y="39"/>
                  </a:lnTo>
                  <a:lnTo>
                    <a:pt x="2" y="39"/>
                  </a:lnTo>
                  <a:lnTo>
                    <a:pt x="2" y="39"/>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8" name="Freeform 1104"/>
            <p:cNvSpPr>
              <a:spLocks/>
            </p:cNvSpPr>
            <p:nvPr/>
          </p:nvSpPr>
          <p:spPr bwMode="auto">
            <a:xfrm>
              <a:off x="4334" y="2654"/>
              <a:ext cx="69" cy="40"/>
            </a:xfrm>
            <a:custGeom>
              <a:avLst/>
              <a:gdLst>
                <a:gd name="T0" fmla="*/ 3 w 69"/>
                <a:gd name="T1" fmla="*/ 40 h 40"/>
                <a:gd name="T2" fmla="*/ 9 w 69"/>
                <a:gd name="T3" fmla="*/ 40 h 40"/>
                <a:gd name="T4" fmla="*/ 18 w 69"/>
                <a:gd name="T5" fmla="*/ 37 h 40"/>
                <a:gd name="T6" fmla="*/ 28 w 69"/>
                <a:gd name="T7" fmla="*/ 34 h 40"/>
                <a:gd name="T8" fmla="*/ 36 w 69"/>
                <a:gd name="T9" fmla="*/ 30 h 40"/>
                <a:gd name="T10" fmla="*/ 45 w 69"/>
                <a:gd name="T11" fmla="*/ 24 h 40"/>
                <a:gd name="T12" fmla="*/ 52 w 69"/>
                <a:gd name="T13" fmla="*/ 18 h 40"/>
                <a:gd name="T14" fmla="*/ 59 w 69"/>
                <a:gd name="T15" fmla="*/ 13 h 40"/>
                <a:gd name="T16" fmla="*/ 65 w 69"/>
                <a:gd name="T17" fmla="*/ 5 h 40"/>
                <a:gd name="T18" fmla="*/ 68 w 69"/>
                <a:gd name="T19" fmla="*/ 1 h 40"/>
                <a:gd name="T20" fmla="*/ 68 w 69"/>
                <a:gd name="T21" fmla="*/ 1 h 40"/>
                <a:gd name="T22" fmla="*/ 68 w 69"/>
                <a:gd name="T23" fmla="*/ 1 h 40"/>
                <a:gd name="T24" fmla="*/ 68 w 69"/>
                <a:gd name="T25" fmla="*/ 1 h 40"/>
                <a:gd name="T26" fmla="*/ 68 w 69"/>
                <a:gd name="T27" fmla="*/ 1 h 40"/>
                <a:gd name="T28" fmla="*/ 69 w 69"/>
                <a:gd name="T29" fmla="*/ 0 h 40"/>
                <a:gd name="T30" fmla="*/ 69 w 69"/>
                <a:gd name="T31" fmla="*/ 0 h 40"/>
                <a:gd name="T32" fmla="*/ 69 w 69"/>
                <a:gd name="T33" fmla="*/ 0 h 40"/>
                <a:gd name="T34" fmla="*/ 69 w 69"/>
                <a:gd name="T35" fmla="*/ 0 h 40"/>
                <a:gd name="T36" fmla="*/ 65 w 69"/>
                <a:gd name="T37" fmla="*/ 4 h 40"/>
                <a:gd name="T38" fmla="*/ 59 w 69"/>
                <a:gd name="T39" fmla="*/ 11 h 40"/>
                <a:gd name="T40" fmla="*/ 52 w 69"/>
                <a:gd name="T41" fmla="*/ 18 h 40"/>
                <a:gd name="T42" fmla="*/ 44 w 69"/>
                <a:gd name="T43" fmla="*/ 24 h 40"/>
                <a:gd name="T44" fmla="*/ 36 w 69"/>
                <a:gd name="T45" fmla="*/ 29 h 40"/>
                <a:gd name="T46" fmla="*/ 28 w 69"/>
                <a:gd name="T47" fmla="*/ 33 h 40"/>
                <a:gd name="T48" fmla="*/ 18 w 69"/>
                <a:gd name="T49" fmla="*/ 37 h 40"/>
                <a:gd name="T50" fmla="*/ 9 w 69"/>
                <a:gd name="T51" fmla="*/ 39 h 40"/>
                <a:gd name="T52" fmla="*/ 0 w 69"/>
                <a:gd name="T53" fmla="*/ 40 h 40"/>
                <a:gd name="T54" fmla="*/ 0 w 69"/>
                <a:gd name="T55" fmla="*/ 40 h 40"/>
                <a:gd name="T56" fmla="*/ 2 w 69"/>
                <a:gd name="T57" fmla="*/ 40 h 40"/>
                <a:gd name="T58" fmla="*/ 2 w 69"/>
                <a:gd name="T59" fmla="*/ 40 h 40"/>
                <a:gd name="T60" fmla="*/ 2 w 69"/>
                <a:gd name="T61" fmla="*/ 40 h 40"/>
                <a:gd name="T62" fmla="*/ 2 w 69"/>
                <a:gd name="T63" fmla="*/ 40 h 40"/>
                <a:gd name="T64" fmla="*/ 2 w 69"/>
                <a:gd name="T65" fmla="*/ 40 h 40"/>
                <a:gd name="T66" fmla="*/ 2 w 69"/>
                <a:gd name="T67" fmla="*/ 40 h 40"/>
                <a:gd name="T68" fmla="*/ 3 w 69"/>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40">
                  <a:moveTo>
                    <a:pt x="3" y="40"/>
                  </a:moveTo>
                  <a:lnTo>
                    <a:pt x="9" y="40"/>
                  </a:lnTo>
                  <a:lnTo>
                    <a:pt x="18" y="37"/>
                  </a:lnTo>
                  <a:lnTo>
                    <a:pt x="28" y="34"/>
                  </a:lnTo>
                  <a:lnTo>
                    <a:pt x="36" y="30"/>
                  </a:lnTo>
                  <a:lnTo>
                    <a:pt x="45" y="24"/>
                  </a:lnTo>
                  <a:lnTo>
                    <a:pt x="52" y="18"/>
                  </a:lnTo>
                  <a:lnTo>
                    <a:pt x="59" y="13"/>
                  </a:lnTo>
                  <a:lnTo>
                    <a:pt x="65" y="5"/>
                  </a:lnTo>
                  <a:lnTo>
                    <a:pt x="68" y="1"/>
                  </a:lnTo>
                  <a:lnTo>
                    <a:pt x="68" y="1"/>
                  </a:lnTo>
                  <a:lnTo>
                    <a:pt x="68" y="1"/>
                  </a:lnTo>
                  <a:lnTo>
                    <a:pt x="68" y="1"/>
                  </a:lnTo>
                  <a:lnTo>
                    <a:pt x="68" y="1"/>
                  </a:lnTo>
                  <a:lnTo>
                    <a:pt x="69" y="0"/>
                  </a:lnTo>
                  <a:lnTo>
                    <a:pt x="69" y="0"/>
                  </a:lnTo>
                  <a:lnTo>
                    <a:pt x="69" y="0"/>
                  </a:lnTo>
                  <a:lnTo>
                    <a:pt x="69" y="0"/>
                  </a:lnTo>
                  <a:lnTo>
                    <a:pt x="65" y="4"/>
                  </a:lnTo>
                  <a:lnTo>
                    <a:pt x="59" y="11"/>
                  </a:lnTo>
                  <a:lnTo>
                    <a:pt x="52" y="18"/>
                  </a:lnTo>
                  <a:lnTo>
                    <a:pt x="44" y="24"/>
                  </a:lnTo>
                  <a:lnTo>
                    <a:pt x="36" y="29"/>
                  </a:lnTo>
                  <a:lnTo>
                    <a:pt x="28" y="33"/>
                  </a:lnTo>
                  <a:lnTo>
                    <a:pt x="18" y="37"/>
                  </a:lnTo>
                  <a:lnTo>
                    <a:pt x="9" y="39"/>
                  </a:lnTo>
                  <a:lnTo>
                    <a:pt x="0" y="40"/>
                  </a:lnTo>
                  <a:lnTo>
                    <a:pt x="0" y="40"/>
                  </a:lnTo>
                  <a:lnTo>
                    <a:pt x="2" y="40"/>
                  </a:lnTo>
                  <a:lnTo>
                    <a:pt x="2" y="40"/>
                  </a:lnTo>
                  <a:lnTo>
                    <a:pt x="2" y="40"/>
                  </a:lnTo>
                  <a:lnTo>
                    <a:pt x="2" y="40"/>
                  </a:lnTo>
                  <a:lnTo>
                    <a:pt x="2" y="40"/>
                  </a:lnTo>
                  <a:lnTo>
                    <a:pt x="2" y="40"/>
                  </a:lnTo>
                  <a:lnTo>
                    <a:pt x="3" y="4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89" name="Freeform 1105"/>
            <p:cNvSpPr>
              <a:spLocks/>
            </p:cNvSpPr>
            <p:nvPr/>
          </p:nvSpPr>
          <p:spPr bwMode="auto">
            <a:xfrm>
              <a:off x="4333" y="2652"/>
              <a:ext cx="70" cy="42"/>
            </a:xfrm>
            <a:custGeom>
              <a:avLst/>
              <a:gdLst>
                <a:gd name="T0" fmla="*/ 1 w 70"/>
                <a:gd name="T1" fmla="*/ 42 h 42"/>
                <a:gd name="T2" fmla="*/ 10 w 70"/>
                <a:gd name="T3" fmla="*/ 41 h 42"/>
                <a:gd name="T4" fmla="*/ 19 w 70"/>
                <a:gd name="T5" fmla="*/ 39 h 42"/>
                <a:gd name="T6" fmla="*/ 29 w 70"/>
                <a:gd name="T7" fmla="*/ 35 h 42"/>
                <a:gd name="T8" fmla="*/ 37 w 70"/>
                <a:gd name="T9" fmla="*/ 31 h 42"/>
                <a:gd name="T10" fmla="*/ 45 w 70"/>
                <a:gd name="T11" fmla="*/ 26 h 42"/>
                <a:gd name="T12" fmla="*/ 53 w 70"/>
                <a:gd name="T13" fmla="*/ 20 h 42"/>
                <a:gd name="T14" fmla="*/ 60 w 70"/>
                <a:gd name="T15" fmla="*/ 13 h 42"/>
                <a:gd name="T16" fmla="*/ 66 w 70"/>
                <a:gd name="T17" fmla="*/ 6 h 42"/>
                <a:gd name="T18" fmla="*/ 70 w 70"/>
                <a:gd name="T19" fmla="*/ 2 h 42"/>
                <a:gd name="T20" fmla="*/ 70 w 70"/>
                <a:gd name="T21" fmla="*/ 2 h 42"/>
                <a:gd name="T22" fmla="*/ 70 w 70"/>
                <a:gd name="T23" fmla="*/ 2 h 42"/>
                <a:gd name="T24" fmla="*/ 70 w 70"/>
                <a:gd name="T25" fmla="*/ 0 h 42"/>
                <a:gd name="T26" fmla="*/ 70 w 70"/>
                <a:gd name="T27" fmla="*/ 0 h 42"/>
                <a:gd name="T28" fmla="*/ 70 w 70"/>
                <a:gd name="T29" fmla="*/ 0 h 42"/>
                <a:gd name="T30" fmla="*/ 70 w 70"/>
                <a:gd name="T31" fmla="*/ 0 h 42"/>
                <a:gd name="T32" fmla="*/ 70 w 70"/>
                <a:gd name="T33" fmla="*/ 0 h 42"/>
                <a:gd name="T34" fmla="*/ 70 w 70"/>
                <a:gd name="T35" fmla="*/ 0 h 42"/>
                <a:gd name="T36" fmla="*/ 66 w 70"/>
                <a:gd name="T37" fmla="*/ 6 h 42"/>
                <a:gd name="T38" fmla="*/ 59 w 70"/>
                <a:gd name="T39" fmla="*/ 13 h 42"/>
                <a:gd name="T40" fmla="*/ 52 w 70"/>
                <a:gd name="T41" fmla="*/ 20 h 42"/>
                <a:gd name="T42" fmla="*/ 45 w 70"/>
                <a:gd name="T43" fmla="*/ 25 h 42"/>
                <a:gd name="T44" fmla="*/ 37 w 70"/>
                <a:gd name="T45" fmla="*/ 31 h 42"/>
                <a:gd name="T46" fmla="*/ 27 w 70"/>
                <a:gd name="T47" fmla="*/ 35 h 42"/>
                <a:gd name="T48" fmla="*/ 19 w 70"/>
                <a:gd name="T49" fmla="*/ 38 h 42"/>
                <a:gd name="T50" fmla="*/ 10 w 70"/>
                <a:gd name="T51" fmla="*/ 41 h 42"/>
                <a:gd name="T52" fmla="*/ 0 w 70"/>
                <a:gd name="T53" fmla="*/ 42 h 42"/>
                <a:gd name="T54" fmla="*/ 0 w 70"/>
                <a:gd name="T55" fmla="*/ 42 h 42"/>
                <a:gd name="T56" fmla="*/ 0 w 70"/>
                <a:gd name="T57" fmla="*/ 42 h 42"/>
                <a:gd name="T58" fmla="*/ 1 w 70"/>
                <a:gd name="T59" fmla="*/ 42 h 42"/>
                <a:gd name="T60" fmla="*/ 1 w 70"/>
                <a:gd name="T61" fmla="*/ 42 h 42"/>
                <a:gd name="T62" fmla="*/ 1 w 70"/>
                <a:gd name="T63" fmla="*/ 42 h 42"/>
                <a:gd name="T64" fmla="*/ 1 w 70"/>
                <a:gd name="T65" fmla="*/ 42 h 42"/>
                <a:gd name="T66" fmla="*/ 1 w 70"/>
                <a:gd name="T67" fmla="*/ 42 h 42"/>
                <a:gd name="T68" fmla="*/ 1 w 70"/>
                <a:gd name="T6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42">
                  <a:moveTo>
                    <a:pt x="1" y="42"/>
                  </a:moveTo>
                  <a:lnTo>
                    <a:pt x="10" y="41"/>
                  </a:lnTo>
                  <a:lnTo>
                    <a:pt x="19" y="39"/>
                  </a:lnTo>
                  <a:lnTo>
                    <a:pt x="29" y="35"/>
                  </a:lnTo>
                  <a:lnTo>
                    <a:pt x="37" y="31"/>
                  </a:lnTo>
                  <a:lnTo>
                    <a:pt x="45" y="26"/>
                  </a:lnTo>
                  <a:lnTo>
                    <a:pt x="53" y="20"/>
                  </a:lnTo>
                  <a:lnTo>
                    <a:pt x="60" y="13"/>
                  </a:lnTo>
                  <a:lnTo>
                    <a:pt x="66" y="6"/>
                  </a:lnTo>
                  <a:lnTo>
                    <a:pt x="70" y="2"/>
                  </a:lnTo>
                  <a:lnTo>
                    <a:pt x="70" y="2"/>
                  </a:lnTo>
                  <a:lnTo>
                    <a:pt x="70" y="2"/>
                  </a:lnTo>
                  <a:lnTo>
                    <a:pt x="70" y="0"/>
                  </a:lnTo>
                  <a:lnTo>
                    <a:pt x="70" y="0"/>
                  </a:lnTo>
                  <a:lnTo>
                    <a:pt x="70" y="0"/>
                  </a:lnTo>
                  <a:lnTo>
                    <a:pt x="70" y="0"/>
                  </a:lnTo>
                  <a:lnTo>
                    <a:pt x="70" y="0"/>
                  </a:lnTo>
                  <a:lnTo>
                    <a:pt x="70" y="0"/>
                  </a:lnTo>
                  <a:lnTo>
                    <a:pt x="66" y="6"/>
                  </a:lnTo>
                  <a:lnTo>
                    <a:pt x="59" y="13"/>
                  </a:lnTo>
                  <a:lnTo>
                    <a:pt x="52" y="20"/>
                  </a:lnTo>
                  <a:lnTo>
                    <a:pt x="45" y="25"/>
                  </a:lnTo>
                  <a:lnTo>
                    <a:pt x="37" y="31"/>
                  </a:lnTo>
                  <a:lnTo>
                    <a:pt x="27" y="35"/>
                  </a:lnTo>
                  <a:lnTo>
                    <a:pt x="19" y="38"/>
                  </a:lnTo>
                  <a:lnTo>
                    <a:pt x="10" y="41"/>
                  </a:lnTo>
                  <a:lnTo>
                    <a:pt x="0" y="42"/>
                  </a:lnTo>
                  <a:lnTo>
                    <a:pt x="0" y="42"/>
                  </a:lnTo>
                  <a:lnTo>
                    <a:pt x="0" y="42"/>
                  </a:lnTo>
                  <a:lnTo>
                    <a:pt x="1" y="42"/>
                  </a:lnTo>
                  <a:lnTo>
                    <a:pt x="1" y="42"/>
                  </a:lnTo>
                  <a:lnTo>
                    <a:pt x="1" y="42"/>
                  </a:lnTo>
                  <a:lnTo>
                    <a:pt x="1" y="42"/>
                  </a:lnTo>
                  <a:lnTo>
                    <a:pt x="1" y="42"/>
                  </a:lnTo>
                  <a:lnTo>
                    <a:pt x="1" y="4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0" name="Freeform 1106"/>
            <p:cNvSpPr>
              <a:spLocks/>
            </p:cNvSpPr>
            <p:nvPr/>
          </p:nvSpPr>
          <p:spPr bwMode="auto">
            <a:xfrm>
              <a:off x="4331" y="2651"/>
              <a:ext cx="74" cy="43"/>
            </a:xfrm>
            <a:custGeom>
              <a:avLst/>
              <a:gdLst>
                <a:gd name="T0" fmla="*/ 2 w 74"/>
                <a:gd name="T1" fmla="*/ 43 h 43"/>
                <a:gd name="T2" fmla="*/ 12 w 74"/>
                <a:gd name="T3" fmla="*/ 42 h 43"/>
                <a:gd name="T4" fmla="*/ 21 w 74"/>
                <a:gd name="T5" fmla="*/ 39 h 43"/>
                <a:gd name="T6" fmla="*/ 29 w 74"/>
                <a:gd name="T7" fmla="*/ 36 h 43"/>
                <a:gd name="T8" fmla="*/ 39 w 74"/>
                <a:gd name="T9" fmla="*/ 32 h 43"/>
                <a:gd name="T10" fmla="*/ 47 w 74"/>
                <a:gd name="T11" fmla="*/ 26 h 43"/>
                <a:gd name="T12" fmla="*/ 54 w 74"/>
                <a:gd name="T13" fmla="*/ 21 h 43"/>
                <a:gd name="T14" fmla="*/ 61 w 74"/>
                <a:gd name="T15" fmla="*/ 14 h 43"/>
                <a:gd name="T16" fmla="*/ 68 w 74"/>
                <a:gd name="T17" fmla="*/ 7 h 43"/>
                <a:gd name="T18" fmla="*/ 72 w 74"/>
                <a:gd name="T19" fmla="*/ 1 h 43"/>
                <a:gd name="T20" fmla="*/ 72 w 74"/>
                <a:gd name="T21" fmla="*/ 1 h 43"/>
                <a:gd name="T22" fmla="*/ 72 w 74"/>
                <a:gd name="T23" fmla="*/ 0 h 43"/>
                <a:gd name="T24" fmla="*/ 72 w 74"/>
                <a:gd name="T25" fmla="*/ 0 h 43"/>
                <a:gd name="T26" fmla="*/ 72 w 74"/>
                <a:gd name="T27" fmla="*/ 0 h 43"/>
                <a:gd name="T28" fmla="*/ 72 w 74"/>
                <a:gd name="T29" fmla="*/ 0 h 43"/>
                <a:gd name="T30" fmla="*/ 72 w 74"/>
                <a:gd name="T31" fmla="*/ 0 h 43"/>
                <a:gd name="T32" fmla="*/ 74 w 74"/>
                <a:gd name="T33" fmla="*/ 0 h 43"/>
                <a:gd name="T34" fmla="*/ 74 w 74"/>
                <a:gd name="T35" fmla="*/ 0 h 43"/>
                <a:gd name="T36" fmla="*/ 72 w 74"/>
                <a:gd name="T37" fmla="*/ 0 h 43"/>
                <a:gd name="T38" fmla="*/ 68 w 74"/>
                <a:gd name="T39" fmla="*/ 7 h 43"/>
                <a:gd name="T40" fmla="*/ 61 w 74"/>
                <a:gd name="T41" fmla="*/ 14 h 43"/>
                <a:gd name="T42" fmla="*/ 54 w 74"/>
                <a:gd name="T43" fmla="*/ 20 h 43"/>
                <a:gd name="T44" fmla="*/ 47 w 74"/>
                <a:gd name="T45" fmla="*/ 26 h 43"/>
                <a:gd name="T46" fmla="*/ 38 w 74"/>
                <a:gd name="T47" fmla="*/ 32 h 43"/>
                <a:gd name="T48" fmla="*/ 29 w 74"/>
                <a:gd name="T49" fmla="*/ 36 h 43"/>
                <a:gd name="T50" fmla="*/ 21 w 74"/>
                <a:gd name="T51" fmla="*/ 39 h 43"/>
                <a:gd name="T52" fmla="*/ 11 w 74"/>
                <a:gd name="T53" fmla="*/ 42 h 43"/>
                <a:gd name="T54" fmla="*/ 2 w 74"/>
                <a:gd name="T55" fmla="*/ 43 h 43"/>
                <a:gd name="T56" fmla="*/ 0 w 74"/>
                <a:gd name="T57" fmla="*/ 43 h 43"/>
                <a:gd name="T58" fmla="*/ 0 w 74"/>
                <a:gd name="T59" fmla="*/ 43 h 43"/>
                <a:gd name="T60" fmla="*/ 0 w 74"/>
                <a:gd name="T61" fmla="*/ 43 h 43"/>
                <a:gd name="T62" fmla="*/ 0 w 74"/>
                <a:gd name="T63" fmla="*/ 43 h 43"/>
                <a:gd name="T64" fmla="*/ 0 w 74"/>
                <a:gd name="T65" fmla="*/ 43 h 43"/>
                <a:gd name="T66" fmla="*/ 2 w 74"/>
                <a:gd name="T67" fmla="*/ 43 h 43"/>
                <a:gd name="T68" fmla="*/ 2 w 74"/>
                <a:gd name="T69" fmla="*/ 43 h 43"/>
                <a:gd name="T70" fmla="*/ 2 w 74"/>
                <a:gd name="T71" fmla="*/ 43 h 43"/>
                <a:gd name="T72" fmla="*/ 2 w 74"/>
                <a:gd name="T7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43">
                  <a:moveTo>
                    <a:pt x="2" y="43"/>
                  </a:moveTo>
                  <a:lnTo>
                    <a:pt x="12" y="42"/>
                  </a:lnTo>
                  <a:lnTo>
                    <a:pt x="21" y="39"/>
                  </a:lnTo>
                  <a:lnTo>
                    <a:pt x="29" y="36"/>
                  </a:lnTo>
                  <a:lnTo>
                    <a:pt x="39" y="32"/>
                  </a:lnTo>
                  <a:lnTo>
                    <a:pt x="47" y="26"/>
                  </a:lnTo>
                  <a:lnTo>
                    <a:pt x="54" y="21"/>
                  </a:lnTo>
                  <a:lnTo>
                    <a:pt x="61" y="14"/>
                  </a:lnTo>
                  <a:lnTo>
                    <a:pt x="68" y="7"/>
                  </a:lnTo>
                  <a:lnTo>
                    <a:pt x="72" y="1"/>
                  </a:lnTo>
                  <a:lnTo>
                    <a:pt x="72" y="1"/>
                  </a:lnTo>
                  <a:lnTo>
                    <a:pt x="72" y="0"/>
                  </a:lnTo>
                  <a:lnTo>
                    <a:pt x="72" y="0"/>
                  </a:lnTo>
                  <a:lnTo>
                    <a:pt x="72" y="0"/>
                  </a:lnTo>
                  <a:lnTo>
                    <a:pt x="72" y="0"/>
                  </a:lnTo>
                  <a:lnTo>
                    <a:pt x="72" y="0"/>
                  </a:lnTo>
                  <a:lnTo>
                    <a:pt x="74" y="0"/>
                  </a:lnTo>
                  <a:lnTo>
                    <a:pt x="74" y="0"/>
                  </a:lnTo>
                  <a:lnTo>
                    <a:pt x="72" y="0"/>
                  </a:lnTo>
                  <a:lnTo>
                    <a:pt x="68" y="7"/>
                  </a:lnTo>
                  <a:lnTo>
                    <a:pt x="61" y="14"/>
                  </a:lnTo>
                  <a:lnTo>
                    <a:pt x="54" y="20"/>
                  </a:lnTo>
                  <a:lnTo>
                    <a:pt x="47" y="26"/>
                  </a:lnTo>
                  <a:lnTo>
                    <a:pt x="38" y="32"/>
                  </a:lnTo>
                  <a:lnTo>
                    <a:pt x="29" y="36"/>
                  </a:lnTo>
                  <a:lnTo>
                    <a:pt x="21" y="39"/>
                  </a:lnTo>
                  <a:lnTo>
                    <a:pt x="11" y="42"/>
                  </a:lnTo>
                  <a:lnTo>
                    <a:pt x="2" y="43"/>
                  </a:lnTo>
                  <a:lnTo>
                    <a:pt x="0" y="43"/>
                  </a:lnTo>
                  <a:lnTo>
                    <a:pt x="0" y="43"/>
                  </a:lnTo>
                  <a:lnTo>
                    <a:pt x="0" y="43"/>
                  </a:lnTo>
                  <a:lnTo>
                    <a:pt x="0" y="43"/>
                  </a:lnTo>
                  <a:lnTo>
                    <a:pt x="0" y="43"/>
                  </a:lnTo>
                  <a:lnTo>
                    <a:pt x="2" y="43"/>
                  </a:lnTo>
                  <a:lnTo>
                    <a:pt x="2" y="43"/>
                  </a:lnTo>
                  <a:lnTo>
                    <a:pt x="2" y="43"/>
                  </a:lnTo>
                  <a:lnTo>
                    <a:pt x="2" y="43"/>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1" name="Freeform 1107"/>
            <p:cNvSpPr>
              <a:spLocks/>
            </p:cNvSpPr>
            <p:nvPr/>
          </p:nvSpPr>
          <p:spPr bwMode="auto">
            <a:xfrm>
              <a:off x="4329" y="2648"/>
              <a:ext cx="76" cy="46"/>
            </a:xfrm>
            <a:custGeom>
              <a:avLst/>
              <a:gdLst>
                <a:gd name="T0" fmla="*/ 2 w 76"/>
                <a:gd name="T1" fmla="*/ 46 h 46"/>
                <a:gd name="T2" fmla="*/ 4 w 76"/>
                <a:gd name="T3" fmla="*/ 46 h 46"/>
                <a:gd name="T4" fmla="*/ 13 w 76"/>
                <a:gd name="T5" fmla="*/ 45 h 46"/>
                <a:gd name="T6" fmla="*/ 23 w 76"/>
                <a:gd name="T7" fmla="*/ 42 h 46"/>
                <a:gd name="T8" fmla="*/ 31 w 76"/>
                <a:gd name="T9" fmla="*/ 39 h 46"/>
                <a:gd name="T10" fmla="*/ 40 w 76"/>
                <a:gd name="T11" fmla="*/ 35 h 46"/>
                <a:gd name="T12" fmla="*/ 49 w 76"/>
                <a:gd name="T13" fmla="*/ 29 h 46"/>
                <a:gd name="T14" fmla="*/ 56 w 76"/>
                <a:gd name="T15" fmla="*/ 23 h 46"/>
                <a:gd name="T16" fmla="*/ 63 w 76"/>
                <a:gd name="T17" fmla="*/ 17 h 46"/>
                <a:gd name="T18" fmla="*/ 70 w 76"/>
                <a:gd name="T19" fmla="*/ 10 h 46"/>
                <a:gd name="T20" fmla="*/ 74 w 76"/>
                <a:gd name="T21" fmla="*/ 3 h 46"/>
                <a:gd name="T22" fmla="*/ 76 w 76"/>
                <a:gd name="T23" fmla="*/ 3 h 46"/>
                <a:gd name="T24" fmla="*/ 76 w 76"/>
                <a:gd name="T25" fmla="*/ 1 h 46"/>
                <a:gd name="T26" fmla="*/ 76 w 76"/>
                <a:gd name="T27" fmla="*/ 1 h 46"/>
                <a:gd name="T28" fmla="*/ 76 w 76"/>
                <a:gd name="T29" fmla="*/ 1 h 46"/>
                <a:gd name="T30" fmla="*/ 76 w 76"/>
                <a:gd name="T31" fmla="*/ 1 h 46"/>
                <a:gd name="T32" fmla="*/ 76 w 76"/>
                <a:gd name="T33" fmla="*/ 1 h 46"/>
                <a:gd name="T34" fmla="*/ 76 w 76"/>
                <a:gd name="T35" fmla="*/ 0 h 46"/>
                <a:gd name="T36" fmla="*/ 76 w 76"/>
                <a:gd name="T37" fmla="*/ 0 h 46"/>
                <a:gd name="T38" fmla="*/ 76 w 76"/>
                <a:gd name="T39" fmla="*/ 0 h 46"/>
                <a:gd name="T40" fmla="*/ 74 w 76"/>
                <a:gd name="T41" fmla="*/ 1 h 46"/>
                <a:gd name="T42" fmla="*/ 69 w 76"/>
                <a:gd name="T43" fmla="*/ 10 h 46"/>
                <a:gd name="T44" fmla="*/ 63 w 76"/>
                <a:gd name="T45" fmla="*/ 17 h 46"/>
                <a:gd name="T46" fmla="*/ 56 w 76"/>
                <a:gd name="T47" fmla="*/ 23 h 46"/>
                <a:gd name="T48" fmla="*/ 49 w 76"/>
                <a:gd name="T49" fmla="*/ 29 h 46"/>
                <a:gd name="T50" fmla="*/ 40 w 76"/>
                <a:gd name="T51" fmla="*/ 33 h 46"/>
                <a:gd name="T52" fmla="*/ 31 w 76"/>
                <a:gd name="T53" fmla="*/ 37 h 46"/>
                <a:gd name="T54" fmla="*/ 23 w 76"/>
                <a:gd name="T55" fmla="*/ 40 h 46"/>
                <a:gd name="T56" fmla="*/ 13 w 76"/>
                <a:gd name="T57" fmla="*/ 43 h 46"/>
                <a:gd name="T58" fmla="*/ 4 w 76"/>
                <a:gd name="T59" fmla="*/ 45 h 46"/>
                <a:gd name="T60" fmla="*/ 0 w 76"/>
                <a:gd name="T61" fmla="*/ 45 h 46"/>
                <a:gd name="T62" fmla="*/ 0 w 76"/>
                <a:gd name="T63" fmla="*/ 45 h 46"/>
                <a:gd name="T64" fmla="*/ 1 w 76"/>
                <a:gd name="T65" fmla="*/ 45 h 46"/>
                <a:gd name="T66" fmla="*/ 1 w 76"/>
                <a:gd name="T67" fmla="*/ 45 h 46"/>
                <a:gd name="T68" fmla="*/ 1 w 76"/>
                <a:gd name="T69" fmla="*/ 45 h 46"/>
                <a:gd name="T70" fmla="*/ 1 w 76"/>
                <a:gd name="T71" fmla="*/ 46 h 46"/>
                <a:gd name="T72" fmla="*/ 1 w 76"/>
                <a:gd name="T73" fmla="*/ 46 h 46"/>
                <a:gd name="T74" fmla="*/ 1 w 76"/>
                <a:gd name="T75" fmla="*/ 46 h 46"/>
                <a:gd name="T76" fmla="*/ 2 w 76"/>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46">
                  <a:moveTo>
                    <a:pt x="2" y="46"/>
                  </a:moveTo>
                  <a:lnTo>
                    <a:pt x="4" y="46"/>
                  </a:lnTo>
                  <a:lnTo>
                    <a:pt x="13" y="45"/>
                  </a:lnTo>
                  <a:lnTo>
                    <a:pt x="23" y="42"/>
                  </a:lnTo>
                  <a:lnTo>
                    <a:pt x="31" y="39"/>
                  </a:lnTo>
                  <a:lnTo>
                    <a:pt x="40" y="35"/>
                  </a:lnTo>
                  <a:lnTo>
                    <a:pt x="49" y="29"/>
                  </a:lnTo>
                  <a:lnTo>
                    <a:pt x="56" y="23"/>
                  </a:lnTo>
                  <a:lnTo>
                    <a:pt x="63" y="17"/>
                  </a:lnTo>
                  <a:lnTo>
                    <a:pt x="70" y="10"/>
                  </a:lnTo>
                  <a:lnTo>
                    <a:pt x="74" y="3"/>
                  </a:lnTo>
                  <a:lnTo>
                    <a:pt x="76" y="3"/>
                  </a:lnTo>
                  <a:lnTo>
                    <a:pt x="76" y="1"/>
                  </a:lnTo>
                  <a:lnTo>
                    <a:pt x="76" y="1"/>
                  </a:lnTo>
                  <a:lnTo>
                    <a:pt x="76" y="1"/>
                  </a:lnTo>
                  <a:lnTo>
                    <a:pt x="76" y="1"/>
                  </a:lnTo>
                  <a:lnTo>
                    <a:pt x="76" y="1"/>
                  </a:lnTo>
                  <a:lnTo>
                    <a:pt x="76" y="0"/>
                  </a:lnTo>
                  <a:lnTo>
                    <a:pt x="76" y="0"/>
                  </a:lnTo>
                  <a:lnTo>
                    <a:pt x="76" y="0"/>
                  </a:lnTo>
                  <a:lnTo>
                    <a:pt x="74" y="1"/>
                  </a:lnTo>
                  <a:lnTo>
                    <a:pt x="69" y="10"/>
                  </a:lnTo>
                  <a:lnTo>
                    <a:pt x="63" y="17"/>
                  </a:lnTo>
                  <a:lnTo>
                    <a:pt x="56" y="23"/>
                  </a:lnTo>
                  <a:lnTo>
                    <a:pt x="49" y="29"/>
                  </a:lnTo>
                  <a:lnTo>
                    <a:pt x="40" y="33"/>
                  </a:lnTo>
                  <a:lnTo>
                    <a:pt x="31" y="37"/>
                  </a:lnTo>
                  <a:lnTo>
                    <a:pt x="23" y="40"/>
                  </a:lnTo>
                  <a:lnTo>
                    <a:pt x="13" y="43"/>
                  </a:lnTo>
                  <a:lnTo>
                    <a:pt x="4" y="45"/>
                  </a:lnTo>
                  <a:lnTo>
                    <a:pt x="0" y="45"/>
                  </a:lnTo>
                  <a:lnTo>
                    <a:pt x="0" y="45"/>
                  </a:lnTo>
                  <a:lnTo>
                    <a:pt x="1" y="45"/>
                  </a:lnTo>
                  <a:lnTo>
                    <a:pt x="1" y="45"/>
                  </a:lnTo>
                  <a:lnTo>
                    <a:pt x="1" y="45"/>
                  </a:lnTo>
                  <a:lnTo>
                    <a:pt x="1" y="46"/>
                  </a:lnTo>
                  <a:lnTo>
                    <a:pt x="1" y="46"/>
                  </a:lnTo>
                  <a:lnTo>
                    <a:pt x="1" y="46"/>
                  </a:lnTo>
                  <a:lnTo>
                    <a:pt x="2" y="46"/>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2" name="Freeform 1108"/>
            <p:cNvSpPr>
              <a:spLocks/>
            </p:cNvSpPr>
            <p:nvPr/>
          </p:nvSpPr>
          <p:spPr bwMode="auto">
            <a:xfrm>
              <a:off x="4327" y="2647"/>
              <a:ext cx="78" cy="46"/>
            </a:xfrm>
            <a:custGeom>
              <a:avLst/>
              <a:gdLst>
                <a:gd name="T0" fmla="*/ 2 w 78"/>
                <a:gd name="T1" fmla="*/ 46 h 46"/>
                <a:gd name="T2" fmla="*/ 6 w 78"/>
                <a:gd name="T3" fmla="*/ 46 h 46"/>
                <a:gd name="T4" fmla="*/ 15 w 78"/>
                <a:gd name="T5" fmla="*/ 44 h 46"/>
                <a:gd name="T6" fmla="*/ 25 w 78"/>
                <a:gd name="T7" fmla="*/ 41 h 46"/>
                <a:gd name="T8" fmla="*/ 33 w 78"/>
                <a:gd name="T9" fmla="*/ 38 h 46"/>
                <a:gd name="T10" fmla="*/ 42 w 78"/>
                <a:gd name="T11" fmla="*/ 34 h 46"/>
                <a:gd name="T12" fmla="*/ 51 w 78"/>
                <a:gd name="T13" fmla="*/ 30 h 46"/>
                <a:gd name="T14" fmla="*/ 58 w 78"/>
                <a:gd name="T15" fmla="*/ 24 h 46"/>
                <a:gd name="T16" fmla="*/ 65 w 78"/>
                <a:gd name="T17" fmla="*/ 18 h 46"/>
                <a:gd name="T18" fmla="*/ 71 w 78"/>
                <a:gd name="T19" fmla="*/ 11 h 46"/>
                <a:gd name="T20" fmla="*/ 76 w 78"/>
                <a:gd name="T21" fmla="*/ 2 h 46"/>
                <a:gd name="T22" fmla="*/ 78 w 78"/>
                <a:gd name="T23" fmla="*/ 1 h 46"/>
                <a:gd name="T24" fmla="*/ 78 w 78"/>
                <a:gd name="T25" fmla="*/ 1 h 46"/>
                <a:gd name="T26" fmla="*/ 78 w 78"/>
                <a:gd name="T27" fmla="*/ 1 h 46"/>
                <a:gd name="T28" fmla="*/ 78 w 78"/>
                <a:gd name="T29" fmla="*/ 1 h 46"/>
                <a:gd name="T30" fmla="*/ 78 w 78"/>
                <a:gd name="T31" fmla="*/ 1 h 46"/>
                <a:gd name="T32" fmla="*/ 78 w 78"/>
                <a:gd name="T33" fmla="*/ 0 h 46"/>
                <a:gd name="T34" fmla="*/ 78 w 78"/>
                <a:gd name="T35" fmla="*/ 0 h 46"/>
                <a:gd name="T36" fmla="*/ 78 w 78"/>
                <a:gd name="T37" fmla="*/ 0 h 46"/>
                <a:gd name="T38" fmla="*/ 78 w 78"/>
                <a:gd name="T39" fmla="*/ 0 h 46"/>
                <a:gd name="T40" fmla="*/ 76 w 78"/>
                <a:gd name="T41" fmla="*/ 2 h 46"/>
                <a:gd name="T42" fmla="*/ 71 w 78"/>
                <a:gd name="T43" fmla="*/ 11 h 46"/>
                <a:gd name="T44" fmla="*/ 65 w 78"/>
                <a:gd name="T45" fmla="*/ 17 h 46"/>
                <a:gd name="T46" fmla="*/ 58 w 78"/>
                <a:gd name="T47" fmla="*/ 24 h 46"/>
                <a:gd name="T48" fmla="*/ 51 w 78"/>
                <a:gd name="T49" fmla="*/ 30 h 46"/>
                <a:gd name="T50" fmla="*/ 42 w 78"/>
                <a:gd name="T51" fmla="*/ 34 h 46"/>
                <a:gd name="T52" fmla="*/ 33 w 78"/>
                <a:gd name="T53" fmla="*/ 38 h 46"/>
                <a:gd name="T54" fmla="*/ 25 w 78"/>
                <a:gd name="T55" fmla="*/ 41 h 46"/>
                <a:gd name="T56" fmla="*/ 15 w 78"/>
                <a:gd name="T57" fmla="*/ 44 h 46"/>
                <a:gd name="T58" fmla="*/ 6 w 78"/>
                <a:gd name="T59" fmla="*/ 46 h 46"/>
                <a:gd name="T60" fmla="*/ 0 w 78"/>
                <a:gd name="T61" fmla="*/ 46 h 46"/>
                <a:gd name="T62" fmla="*/ 0 w 78"/>
                <a:gd name="T63" fmla="*/ 46 h 46"/>
                <a:gd name="T64" fmla="*/ 0 w 78"/>
                <a:gd name="T65" fmla="*/ 46 h 46"/>
                <a:gd name="T66" fmla="*/ 0 w 78"/>
                <a:gd name="T67" fmla="*/ 46 h 46"/>
                <a:gd name="T68" fmla="*/ 2 w 78"/>
                <a:gd name="T69" fmla="*/ 46 h 46"/>
                <a:gd name="T70" fmla="*/ 2 w 78"/>
                <a:gd name="T71" fmla="*/ 46 h 46"/>
                <a:gd name="T72" fmla="*/ 2 w 78"/>
                <a:gd name="T73" fmla="*/ 46 h 46"/>
                <a:gd name="T74" fmla="*/ 2 w 78"/>
                <a:gd name="T75" fmla="*/ 46 h 46"/>
                <a:gd name="T76" fmla="*/ 2 w 78"/>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46">
                  <a:moveTo>
                    <a:pt x="2" y="46"/>
                  </a:moveTo>
                  <a:lnTo>
                    <a:pt x="6" y="46"/>
                  </a:lnTo>
                  <a:lnTo>
                    <a:pt x="15" y="44"/>
                  </a:lnTo>
                  <a:lnTo>
                    <a:pt x="25" y="41"/>
                  </a:lnTo>
                  <a:lnTo>
                    <a:pt x="33" y="38"/>
                  </a:lnTo>
                  <a:lnTo>
                    <a:pt x="42" y="34"/>
                  </a:lnTo>
                  <a:lnTo>
                    <a:pt x="51" y="30"/>
                  </a:lnTo>
                  <a:lnTo>
                    <a:pt x="58" y="24"/>
                  </a:lnTo>
                  <a:lnTo>
                    <a:pt x="65" y="18"/>
                  </a:lnTo>
                  <a:lnTo>
                    <a:pt x="71" y="11"/>
                  </a:lnTo>
                  <a:lnTo>
                    <a:pt x="76" y="2"/>
                  </a:lnTo>
                  <a:lnTo>
                    <a:pt x="78" y="1"/>
                  </a:lnTo>
                  <a:lnTo>
                    <a:pt x="78" y="1"/>
                  </a:lnTo>
                  <a:lnTo>
                    <a:pt x="78" y="1"/>
                  </a:lnTo>
                  <a:lnTo>
                    <a:pt x="78" y="1"/>
                  </a:lnTo>
                  <a:lnTo>
                    <a:pt x="78" y="1"/>
                  </a:lnTo>
                  <a:lnTo>
                    <a:pt x="78" y="0"/>
                  </a:lnTo>
                  <a:lnTo>
                    <a:pt x="78" y="0"/>
                  </a:lnTo>
                  <a:lnTo>
                    <a:pt x="78" y="0"/>
                  </a:lnTo>
                  <a:lnTo>
                    <a:pt x="78" y="0"/>
                  </a:lnTo>
                  <a:lnTo>
                    <a:pt x="76" y="2"/>
                  </a:lnTo>
                  <a:lnTo>
                    <a:pt x="71" y="11"/>
                  </a:lnTo>
                  <a:lnTo>
                    <a:pt x="65" y="17"/>
                  </a:lnTo>
                  <a:lnTo>
                    <a:pt x="58" y="24"/>
                  </a:lnTo>
                  <a:lnTo>
                    <a:pt x="51" y="30"/>
                  </a:lnTo>
                  <a:lnTo>
                    <a:pt x="42" y="34"/>
                  </a:lnTo>
                  <a:lnTo>
                    <a:pt x="33" y="38"/>
                  </a:lnTo>
                  <a:lnTo>
                    <a:pt x="25" y="41"/>
                  </a:lnTo>
                  <a:lnTo>
                    <a:pt x="15" y="44"/>
                  </a:lnTo>
                  <a:lnTo>
                    <a:pt x="6" y="46"/>
                  </a:lnTo>
                  <a:lnTo>
                    <a:pt x="0" y="46"/>
                  </a:lnTo>
                  <a:lnTo>
                    <a:pt x="0" y="46"/>
                  </a:lnTo>
                  <a:lnTo>
                    <a:pt x="0" y="46"/>
                  </a:lnTo>
                  <a:lnTo>
                    <a:pt x="0" y="46"/>
                  </a:lnTo>
                  <a:lnTo>
                    <a:pt x="2" y="46"/>
                  </a:lnTo>
                  <a:lnTo>
                    <a:pt x="2" y="46"/>
                  </a:lnTo>
                  <a:lnTo>
                    <a:pt x="2" y="46"/>
                  </a:lnTo>
                  <a:lnTo>
                    <a:pt x="2" y="46"/>
                  </a:lnTo>
                  <a:lnTo>
                    <a:pt x="2" y="46"/>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3" name="Freeform 1109"/>
            <p:cNvSpPr>
              <a:spLocks/>
            </p:cNvSpPr>
            <p:nvPr/>
          </p:nvSpPr>
          <p:spPr bwMode="auto">
            <a:xfrm>
              <a:off x="4326" y="2645"/>
              <a:ext cx="80" cy="48"/>
            </a:xfrm>
            <a:custGeom>
              <a:avLst/>
              <a:gdLst>
                <a:gd name="T0" fmla="*/ 1 w 80"/>
                <a:gd name="T1" fmla="*/ 48 h 48"/>
                <a:gd name="T2" fmla="*/ 7 w 80"/>
                <a:gd name="T3" fmla="*/ 48 h 48"/>
                <a:gd name="T4" fmla="*/ 16 w 80"/>
                <a:gd name="T5" fmla="*/ 46 h 48"/>
                <a:gd name="T6" fmla="*/ 26 w 80"/>
                <a:gd name="T7" fmla="*/ 43 h 48"/>
                <a:gd name="T8" fmla="*/ 34 w 80"/>
                <a:gd name="T9" fmla="*/ 40 h 48"/>
                <a:gd name="T10" fmla="*/ 43 w 80"/>
                <a:gd name="T11" fmla="*/ 36 h 48"/>
                <a:gd name="T12" fmla="*/ 52 w 80"/>
                <a:gd name="T13" fmla="*/ 32 h 48"/>
                <a:gd name="T14" fmla="*/ 59 w 80"/>
                <a:gd name="T15" fmla="*/ 26 h 48"/>
                <a:gd name="T16" fmla="*/ 66 w 80"/>
                <a:gd name="T17" fmla="*/ 19 h 48"/>
                <a:gd name="T18" fmla="*/ 72 w 80"/>
                <a:gd name="T19" fmla="*/ 13 h 48"/>
                <a:gd name="T20" fmla="*/ 77 w 80"/>
                <a:gd name="T21" fmla="*/ 4 h 48"/>
                <a:gd name="T22" fmla="*/ 79 w 80"/>
                <a:gd name="T23" fmla="*/ 2 h 48"/>
                <a:gd name="T24" fmla="*/ 79 w 80"/>
                <a:gd name="T25" fmla="*/ 2 h 48"/>
                <a:gd name="T26" fmla="*/ 79 w 80"/>
                <a:gd name="T27" fmla="*/ 2 h 48"/>
                <a:gd name="T28" fmla="*/ 79 w 80"/>
                <a:gd name="T29" fmla="*/ 0 h 48"/>
                <a:gd name="T30" fmla="*/ 80 w 80"/>
                <a:gd name="T31" fmla="*/ 0 h 48"/>
                <a:gd name="T32" fmla="*/ 80 w 80"/>
                <a:gd name="T33" fmla="*/ 0 h 48"/>
                <a:gd name="T34" fmla="*/ 80 w 80"/>
                <a:gd name="T35" fmla="*/ 0 h 48"/>
                <a:gd name="T36" fmla="*/ 80 w 80"/>
                <a:gd name="T37" fmla="*/ 0 h 48"/>
                <a:gd name="T38" fmla="*/ 80 w 80"/>
                <a:gd name="T39" fmla="*/ 0 h 48"/>
                <a:gd name="T40" fmla="*/ 77 w 80"/>
                <a:gd name="T41" fmla="*/ 4 h 48"/>
                <a:gd name="T42" fmla="*/ 72 w 80"/>
                <a:gd name="T43" fmla="*/ 12 h 48"/>
                <a:gd name="T44" fmla="*/ 64 w 80"/>
                <a:gd name="T45" fmla="*/ 19 h 48"/>
                <a:gd name="T46" fmla="*/ 59 w 80"/>
                <a:gd name="T47" fmla="*/ 25 h 48"/>
                <a:gd name="T48" fmla="*/ 50 w 80"/>
                <a:gd name="T49" fmla="*/ 30 h 48"/>
                <a:gd name="T50" fmla="*/ 43 w 80"/>
                <a:gd name="T51" fmla="*/ 36 h 48"/>
                <a:gd name="T52" fmla="*/ 34 w 80"/>
                <a:gd name="T53" fmla="*/ 40 h 48"/>
                <a:gd name="T54" fmla="*/ 26 w 80"/>
                <a:gd name="T55" fmla="*/ 43 h 48"/>
                <a:gd name="T56" fmla="*/ 16 w 80"/>
                <a:gd name="T57" fmla="*/ 45 h 48"/>
                <a:gd name="T58" fmla="*/ 7 w 80"/>
                <a:gd name="T59" fmla="*/ 46 h 48"/>
                <a:gd name="T60" fmla="*/ 0 w 80"/>
                <a:gd name="T61" fmla="*/ 48 h 48"/>
                <a:gd name="T62" fmla="*/ 0 w 80"/>
                <a:gd name="T63" fmla="*/ 48 h 48"/>
                <a:gd name="T64" fmla="*/ 0 w 80"/>
                <a:gd name="T65" fmla="*/ 48 h 48"/>
                <a:gd name="T66" fmla="*/ 0 w 80"/>
                <a:gd name="T67" fmla="*/ 48 h 48"/>
                <a:gd name="T68" fmla="*/ 0 w 80"/>
                <a:gd name="T69" fmla="*/ 48 h 48"/>
                <a:gd name="T70" fmla="*/ 1 w 80"/>
                <a:gd name="T71" fmla="*/ 48 h 48"/>
                <a:gd name="T72" fmla="*/ 1 w 80"/>
                <a:gd name="T73" fmla="*/ 48 h 48"/>
                <a:gd name="T74" fmla="*/ 1 w 80"/>
                <a:gd name="T75" fmla="*/ 48 h 48"/>
                <a:gd name="T76" fmla="*/ 1 w 80"/>
                <a:gd name="T7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48">
                  <a:moveTo>
                    <a:pt x="1" y="48"/>
                  </a:moveTo>
                  <a:lnTo>
                    <a:pt x="7" y="48"/>
                  </a:lnTo>
                  <a:lnTo>
                    <a:pt x="16" y="46"/>
                  </a:lnTo>
                  <a:lnTo>
                    <a:pt x="26" y="43"/>
                  </a:lnTo>
                  <a:lnTo>
                    <a:pt x="34" y="40"/>
                  </a:lnTo>
                  <a:lnTo>
                    <a:pt x="43" y="36"/>
                  </a:lnTo>
                  <a:lnTo>
                    <a:pt x="52" y="32"/>
                  </a:lnTo>
                  <a:lnTo>
                    <a:pt x="59" y="26"/>
                  </a:lnTo>
                  <a:lnTo>
                    <a:pt x="66" y="19"/>
                  </a:lnTo>
                  <a:lnTo>
                    <a:pt x="72" y="13"/>
                  </a:lnTo>
                  <a:lnTo>
                    <a:pt x="77" y="4"/>
                  </a:lnTo>
                  <a:lnTo>
                    <a:pt x="79" y="2"/>
                  </a:lnTo>
                  <a:lnTo>
                    <a:pt x="79" y="2"/>
                  </a:lnTo>
                  <a:lnTo>
                    <a:pt x="79" y="2"/>
                  </a:lnTo>
                  <a:lnTo>
                    <a:pt x="79" y="0"/>
                  </a:lnTo>
                  <a:lnTo>
                    <a:pt x="80" y="0"/>
                  </a:lnTo>
                  <a:lnTo>
                    <a:pt x="80" y="0"/>
                  </a:lnTo>
                  <a:lnTo>
                    <a:pt x="80" y="0"/>
                  </a:lnTo>
                  <a:lnTo>
                    <a:pt x="80" y="0"/>
                  </a:lnTo>
                  <a:lnTo>
                    <a:pt x="80" y="0"/>
                  </a:lnTo>
                  <a:lnTo>
                    <a:pt x="77" y="4"/>
                  </a:lnTo>
                  <a:lnTo>
                    <a:pt x="72" y="12"/>
                  </a:lnTo>
                  <a:lnTo>
                    <a:pt x="64" y="19"/>
                  </a:lnTo>
                  <a:lnTo>
                    <a:pt x="59" y="25"/>
                  </a:lnTo>
                  <a:lnTo>
                    <a:pt x="50" y="30"/>
                  </a:lnTo>
                  <a:lnTo>
                    <a:pt x="43" y="36"/>
                  </a:lnTo>
                  <a:lnTo>
                    <a:pt x="34" y="40"/>
                  </a:lnTo>
                  <a:lnTo>
                    <a:pt x="26" y="43"/>
                  </a:lnTo>
                  <a:lnTo>
                    <a:pt x="16" y="45"/>
                  </a:lnTo>
                  <a:lnTo>
                    <a:pt x="7" y="46"/>
                  </a:lnTo>
                  <a:lnTo>
                    <a:pt x="0" y="48"/>
                  </a:lnTo>
                  <a:lnTo>
                    <a:pt x="0" y="48"/>
                  </a:lnTo>
                  <a:lnTo>
                    <a:pt x="0" y="48"/>
                  </a:lnTo>
                  <a:lnTo>
                    <a:pt x="0" y="48"/>
                  </a:lnTo>
                  <a:lnTo>
                    <a:pt x="0" y="48"/>
                  </a:lnTo>
                  <a:lnTo>
                    <a:pt x="1" y="48"/>
                  </a:lnTo>
                  <a:lnTo>
                    <a:pt x="1" y="48"/>
                  </a:lnTo>
                  <a:lnTo>
                    <a:pt x="1" y="48"/>
                  </a:lnTo>
                  <a:lnTo>
                    <a:pt x="1" y="48"/>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4" name="Freeform 1110"/>
            <p:cNvSpPr>
              <a:spLocks/>
            </p:cNvSpPr>
            <p:nvPr/>
          </p:nvSpPr>
          <p:spPr bwMode="auto">
            <a:xfrm>
              <a:off x="4324" y="2644"/>
              <a:ext cx="82" cy="49"/>
            </a:xfrm>
            <a:custGeom>
              <a:avLst/>
              <a:gdLst>
                <a:gd name="T0" fmla="*/ 2 w 82"/>
                <a:gd name="T1" fmla="*/ 49 h 49"/>
                <a:gd name="T2" fmla="*/ 9 w 82"/>
                <a:gd name="T3" fmla="*/ 47 h 49"/>
                <a:gd name="T4" fmla="*/ 18 w 82"/>
                <a:gd name="T5" fmla="*/ 46 h 49"/>
                <a:gd name="T6" fmla="*/ 28 w 82"/>
                <a:gd name="T7" fmla="*/ 44 h 49"/>
                <a:gd name="T8" fmla="*/ 36 w 82"/>
                <a:gd name="T9" fmla="*/ 41 h 49"/>
                <a:gd name="T10" fmla="*/ 45 w 82"/>
                <a:gd name="T11" fmla="*/ 37 h 49"/>
                <a:gd name="T12" fmla="*/ 52 w 82"/>
                <a:gd name="T13" fmla="*/ 31 h 49"/>
                <a:gd name="T14" fmla="*/ 61 w 82"/>
                <a:gd name="T15" fmla="*/ 26 h 49"/>
                <a:gd name="T16" fmla="*/ 66 w 82"/>
                <a:gd name="T17" fmla="*/ 20 h 49"/>
                <a:gd name="T18" fmla="*/ 74 w 82"/>
                <a:gd name="T19" fmla="*/ 13 h 49"/>
                <a:gd name="T20" fmla="*/ 79 w 82"/>
                <a:gd name="T21" fmla="*/ 5 h 49"/>
                <a:gd name="T22" fmla="*/ 82 w 82"/>
                <a:gd name="T23" fmla="*/ 1 h 49"/>
                <a:gd name="T24" fmla="*/ 82 w 82"/>
                <a:gd name="T25" fmla="*/ 1 h 49"/>
                <a:gd name="T26" fmla="*/ 82 w 82"/>
                <a:gd name="T27" fmla="*/ 0 h 49"/>
                <a:gd name="T28" fmla="*/ 82 w 82"/>
                <a:gd name="T29" fmla="*/ 0 h 49"/>
                <a:gd name="T30" fmla="*/ 82 w 82"/>
                <a:gd name="T31" fmla="*/ 0 h 49"/>
                <a:gd name="T32" fmla="*/ 82 w 82"/>
                <a:gd name="T33" fmla="*/ 0 h 49"/>
                <a:gd name="T34" fmla="*/ 82 w 82"/>
                <a:gd name="T35" fmla="*/ 0 h 49"/>
                <a:gd name="T36" fmla="*/ 82 w 82"/>
                <a:gd name="T37" fmla="*/ 0 h 49"/>
                <a:gd name="T38" fmla="*/ 82 w 82"/>
                <a:gd name="T39" fmla="*/ 0 h 49"/>
                <a:gd name="T40" fmla="*/ 78 w 82"/>
                <a:gd name="T41" fmla="*/ 5 h 49"/>
                <a:gd name="T42" fmla="*/ 72 w 82"/>
                <a:gd name="T43" fmla="*/ 13 h 49"/>
                <a:gd name="T44" fmla="*/ 66 w 82"/>
                <a:gd name="T45" fmla="*/ 20 h 49"/>
                <a:gd name="T46" fmla="*/ 59 w 82"/>
                <a:gd name="T47" fmla="*/ 26 h 49"/>
                <a:gd name="T48" fmla="*/ 52 w 82"/>
                <a:gd name="T49" fmla="*/ 31 h 49"/>
                <a:gd name="T50" fmla="*/ 45 w 82"/>
                <a:gd name="T51" fmla="*/ 36 h 49"/>
                <a:gd name="T52" fmla="*/ 36 w 82"/>
                <a:gd name="T53" fmla="*/ 40 h 49"/>
                <a:gd name="T54" fmla="*/ 28 w 82"/>
                <a:gd name="T55" fmla="*/ 43 h 49"/>
                <a:gd name="T56" fmla="*/ 18 w 82"/>
                <a:gd name="T57" fmla="*/ 46 h 49"/>
                <a:gd name="T58" fmla="*/ 9 w 82"/>
                <a:gd name="T59" fmla="*/ 47 h 49"/>
                <a:gd name="T60" fmla="*/ 0 w 82"/>
                <a:gd name="T61" fmla="*/ 47 h 49"/>
                <a:gd name="T62" fmla="*/ 0 w 82"/>
                <a:gd name="T63" fmla="*/ 47 h 49"/>
                <a:gd name="T64" fmla="*/ 0 w 82"/>
                <a:gd name="T65" fmla="*/ 49 h 49"/>
                <a:gd name="T66" fmla="*/ 0 w 82"/>
                <a:gd name="T67" fmla="*/ 49 h 49"/>
                <a:gd name="T68" fmla="*/ 0 w 82"/>
                <a:gd name="T69" fmla="*/ 49 h 49"/>
                <a:gd name="T70" fmla="*/ 2 w 82"/>
                <a:gd name="T71" fmla="*/ 49 h 49"/>
                <a:gd name="T72" fmla="*/ 2 w 82"/>
                <a:gd name="T73" fmla="*/ 49 h 49"/>
                <a:gd name="T74" fmla="*/ 2 w 82"/>
                <a:gd name="T75" fmla="*/ 49 h 49"/>
                <a:gd name="T76" fmla="*/ 2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2" y="49"/>
                  </a:moveTo>
                  <a:lnTo>
                    <a:pt x="9" y="47"/>
                  </a:lnTo>
                  <a:lnTo>
                    <a:pt x="18" y="46"/>
                  </a:lnTo>
                  <a:lnTo>
                    <a:pt x="28" y="44"/>
                  </a:lnTo>
                  <a:lnTo>
                    <a:pt x="36" y="41"/>
                  </a:lnTo>
                  <a:lnTo>
                    <a:pt x="45" y="37"/>
                  </a:lnTo>
                  <a:lnTo>
                    <a:pt x="52" y="31"/>
                  </a:lnTo>
                  <a:lnTo>
                    <a:pt x="61" y="26"/>
                  </a:lnTo>
                  <a:lnTo>
                    <a:pt x="66" y="20"/>
                  </a:lnTo>
                  <a:lnTo>
                    <a:pt x="74" y="13"/>
                  </a:lnTo>
                  <a:lnTo>
                    <a:pt x="79" y="5"/>
                  </a:lnTo>
                  <a:lnTo>
                    <a:pt x="82" y="1"/>
                  </a:lnTo>
                  <a:lnTo>
                    <a:pt x="82" y="1"/>
                  </a:lnTo>
                  <a:lnTo>
                    <a:pt x="82" y="0"/>
                  </a:lnTo>
                  <a:lnTo>
                    <a:pt x="82" y="0"/>
                  </a:lnTo>
                  <a:lnTo>
                    <a:pt x="82" y="0"/>
                  </a:lnTo>
                  <a:lnTo>
                    <a:pt x="82" y="0"/>
                  </a:lnTo>
                  <a:lnTo>
                    <a:pt x="82" y="0"/>
                  </a:lnTo>
                  <a:lnTo>
                    <a:pt x="82" y="0"/>
                  </a:lnTo>
                  <a:lnTo>
                    <a:pt x="82" y="0"/>
                  </a:lnTo>
                  <a:lnTo>
                    <a:pt x="78" y="5"/>
                  </a:lnTo>
                  <a:lnTo>
                    <a:pt x="72" y="13"/>
                  </a:lnTo>
                  <a:lnTo>
                    <a:pt x="66" y="20"/>
                  </a:lnTo>
                  <a:lnTo>
                    <a:pt x="59" y="26"/>
                  </a:lnTo>
                  <a:lnTo>
                    <a:pt x="52" y="31"/>
                  </a:lnTo>
                  <a:lnTo>
                    <a:pt x="45" y="36"/>
                  </a:lnTo>
                  <a:lnTo>
                    <a:pt x="36" y="40"/>
                  </a:lnTo>
                  <a:lnTo>
                    <a:pt x="28" y="43"/>
                  </a:lnTo>
                  <a:lnTo>
                    <a:pt x="18" y="46"/>
                  </a:lnTo>
                  <a:lnTo>
                    <a:pt x="9" y="47"/>
                  </a:lnTo>
                  <a:lnTo>
                    <a:pt x="0" y="47"/>
                  </a:lnTo>
                  <a:lnTo>
                    <a:pt x="0" y="47"/>
                  </a:lnTo>
                  <a:lnTo>
                    <a:pt x="0" y="49"/>
                  </a:lnTo>
                  <a:lnTo>
                    <a:pt x="0" y="49"/>
                  </a:lnTo>
                  <a:lnTo>
                    <a:pt x="0" y="49"/>
                  </a:lnTo>
                  <a:lnTo>
                    <a:pt x="2" y="49"/>
                  </a:lnTo>
                  <a:lnTo>
                    <a:pt x="2" y="49"/>
                  </a:lnTo>
                  <a:lnTo>
                    <a:pt x="2" y="49"/>
                  </a:lnTo>
                  <a:lnTo>
                    <a:pt x="2"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5" name="Freeform 1111"/>
            <p:cNvSpPr>
              <a:spLocks/>
            </p:cNvSpPr>
            <p:nvPr/>
          </p:nvSpPr>
          <p:spPr bwMode="auto">
            <a:xfrm>
              <a:off x="4323" y="2642"/>
              <a:ext cx="83" cy="49"/>
            </a:xfrm>
            <a:custGeom>
              <a:avLst/>
              <a:gdLst>
                <a:gd name="T0" fmla="*/ 1 w 83"/>
                <a:gd name="T1" fmla="*/ 49 h 49"/>
                <a:gd name="T2" fmla="*/ 10 w 83"/>
                <a:gd name="T3" fmla="*/ 49 h 49"/>
                <a:gd name="T4" fmla="*/ 19 w 83"/>
                <a:gd name="T5" fmla="*/ 48 h 49"/>
                <a:gd name="T6" fmla="*/ 29 w 83"/>
                <a:gd name="T7" fmla="*/ 45 h 49"/>
                <a:gd name="T8" fmla="*/ 37 w 83"/>
                <a:gd name="T9" fmla="*/ 42 h 49"/>
                <a:gd name="T10" fmla="*/ 46 w 83"/>
                <a:gd name="T11" fmla="*/ 38 h 49"/>
                <a:gd name="T12" fmla="*/ 53 w 83"/>
                <a:gd name="T13" fmla="*/ 33 h 49"/>
                <a:gd name="T14" fmla="*/ 60 w 83"/>
                <a:gd name="T15" fmla="*/ 28 h 49"/>
                <a:gd name="T16" fmla="*/ 67 w 83"/>
                <a:gd name="T17" fmla="*/ 22 h 49"/>
                <a:gd name="T18" fmla="*/ 73 w 83"/>
                <a:gd name="T19" fmla="*/ 15 h 49"/>
                <a:gd name="T20" fmla="*/ 79 w 83"/>
                <a:gd name="T21" fmla="*/ 7 h 49"/>
                <a:gd name="T22" fmla="*/ 83 w 83"/>
                <a:gd name="T23" fmla="*/ 2 h 49"/>
                <a:gd name="T24" fmla="*/ 83 w 83"/>
                <a:gd name="T25" fmla="*/ 2 h 49"/>
                <a:gd name="T26" fmla="*/ 83 w 83"/>
                <a:gd name="T27" fmla="*/ 0 h 49"/>
                <a:gd name="T28" fmla="*/ 83 w 83"/>
                <a:gd name="T29" fmla="*/ 0 h 49"/>
                <a:gd name="T30" fmla="*/ 83 w 83"/>
                <a:gd name="T31" fmla="*/ 0 h 49"/>
                <a:gd name="T32" fmla="*/ 83 w 83"/>
                <a:gd name="T33" fmla="*/ 0 h 49"/>
                <a:gd name="T34" fmla="*/ 83 w 83"/>
                <a:gd name="T35" fmla="*/ 0 h 49"/>
                <a:gd name="T36" fmla="*/ 83 w 83"/>
                <a:gd name="T37" fmla="*/ 0 h 49"/>
                <a:gd name="T38" fmla="*/ 83 w 83"/>
                <a:gd name="T39" fmla="*/ 0 h 49"/>
                <a:gd name="T40" fmla="*/ 79 w 83"/>
                <a:gd name="T41" fmla="*/ 7 h 49"/>
                <a:gd name="T42" fmla="*/ 73 w 83"/>
                <a:gd name="T43" fmla="*/ 15 h 49"/>
                <a:gd name="T44" fmla="*/ 67 w 83"/>
                <a:gd name="T45" fmla="*/ 22 h 49"/>
                <a:gd name="T46" fmla="*/ 60 w 83"/>
                <a:gd name="T47" fmla="*/ 28 h 49"/>
                <a:gd name="T48" fmla="*/ 53 w 83"/>
                <a:gd name="T49" fmla="*/ 33 h 49"/>
                <a:gd name="T50" fmla="*/ 44 w 83"/>
                <a:gd name="T51" fmla="*/ 38 h 49"/>
                <a:gd name="T52" fmla="*/ 37 w 83"/>
                <a:gd name="T53" fmla="*/ 42 h 49"/>
                <a:gd name="T54" fmla="*/ 29 w 83"/>
                <a:gd name="T55" fmla="*/ 45 h 49"/>
                <a:gd name="T56" fmla="*/ 19 w 83"/>
                <a:gd name="T57" fmla="*/ 48 h 49"/>
                <a:gd name="T58" fmla="*/ 8 w 83"/>
                <a:gd name="T59" fmla="*/ 49 h 49"/>
                <a:gd name="T60" fmla="*/ 0 w 83"/>
                <a:gd name="T61" fmla="*/ 49 h 49"/>
                <a:gd name="T62" fmla="*/ 0 w 83"/>
                <a:gd name="T63" fmla="*/ 49 h 49"/>
                <a:gd name="T64" fmla="*/ 0 w 83"/>
                <a:gd name="T65" fmla="*/ 49 h 49"/>
                <a:gd name="T66" fmla="*/ 0 w 83"/>
                <a:gd name="T67" fmla="*/ 49 h 49"/>
                <a:gd name="T68" fmla="*/ 0 w 83"/>
                <a:gd name="T69" fmla="*/ 49 h 49"/>
                <a:gd name="T70" fmla="*/ 1 w 83"/>
                <a:gd name="T71" fmla="*/ 49 h 49"/>
                <a:gd name="T72" fmla="*/ 1 w 83"/>
                <a:gd name="T73" fmla="*/ 49 h 49"/>
                <a:gd name="T74" fmla="*/ 1 w 83"/>
                <a:gd name="T75" fmla="*/ 49 h 49"/>
                <a:gd name="T76" fmla="*/ 1 w 83"/>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49">
                  <a:moveTo>
                    <a:pt x="1" y="49"/>
                  </a:moveTo>
                  <a:lnTo>
                    <a:pt x="10" y="49"/>
                  </a:lnTo>
                  <a:lnTo>
                    <a:pt x="19" y="48"/>
                  </a:lnTo>
                  <a:lnTo>
                    <a:pt x="29" y="45"/>
                  </a:lnTo>
                  <a:lnTo>
                    <a:pt x="37" y="42"/>
                  </a:lnTo>
                  <a:lnTo>
                    <a:pt x="46" y="38"/>
                  </a:lnTo>
                  <a:lnTo>
                    <a:pt x="53" y="33"/>
                  </a:lnTo>
                  <a:lnTo>
                    <a:pt x="60" y="28"/>
                  </a:lnTo>
                  <a:lnTo>
                    <a:pt x="67" y="22"/>
                  </a:lnTo>
                  <a:lnTo>
                    <a:pt x="73" y="15"/>
                  </a:lnTo>
                  <a:lnTo>
                    <a:pt x="79" y="7"/>
                  </a:lnTo>
                  <a:lnTo>
                    <a:pt x="83" y="2"/>
                  </a:lnTo>
                  <a:lnTo>
                    <a:pt x="83" y="2"/>
                  </a:lnTo>
                  <a:lnTo>
                    <a:pt x="83" y="0"/>
                  </a:lnTo>
                  <a:lnTo>
                    <a:pt x="83" y="0"/>
                  </a:lnTo>
                  <a:lnTo>
                    <a:pt x="83" y="0"/>
                  </a:lnTo>
                  <a:lnTo>
                    <a:pt x="83" y="0"/>
                  </a:lnTo>
                  <a:lnTo>
                    <a:pt x="83" y="0"/>
                  </a:lnTo>
                  <a:lnTo>
                    <a:pt x="83" y="0"/>
                  </a:lnTo>
                  <a:lnTo>
                    <a:pt x="83" y="0"/>
                  </a:lnTo>
                  <a:lnTo>
                    <a:pt x="79" y="7"/>
                  </a:lnTo>
                  <a:lnTo>
                    <a:pt x="73" y="15"/>
                  </a:lnTo>
                  <a:lnTo>
                    <a:pt x="67" y="22"/>
                  </a:lnTo>
                  <a:lnTo>
                    <a:pt x="60" y="28"/>
                  </a:lnTo>
                  <a:lnTo>
                    <a:pt x="53" y="33"/>
                  </a:lnTo>
                  <a:lnTo>
                    <a:pt x="44" y="38"/>
                  </a:lnTo>
                  <a:lnTo>
                    <a:pt x="37" y="42"/>
                  </a:lnTo>
                  <a:lnTo>
                    <a:pt x="29" y="45"/>
                  </a:lnTo>
                  <a:lnTo>
                    <a:pt x="19" y="48"/>
                  </a:lnTo>
                  <a:lnTo>
                    <a:pt x="8" y="49"/>
                  </a:lnTo>
                  <a:lnTo>
                    <a:pt x="0" y="49"/>
                  </a:lnTo>
                  <a:lnTo>
                    <a:pt x="0" y="49"/>
                  </a:lnTo>
                  <a:lnTo>
                    <a:pt x="0" y="49"/>
                  </a:lnTo>
                  <a:lnTo>
                    <a:pt x="0" y="49"/>
                  </a:lnTo>
                  <a:lnTo>
                    <a:pt x="0" y="49"/>
                  </a:lnTo>
                  <a:lnTo>
                    <a:pt x="1" y="49"/>
                  </a:lnTo>
                  <a:lnTo>
                    <a:pt x="1" y="49"/>
                  </a:lnTo>
                  <a:lnTo>
                    <a:pt x="1" y="49"/>
                  </a:lnTo>
                  <a:lnTo>
                    <a:pt x="1" y="4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6" name="Freeform 1112"/>
            <p:cNvSpPr>
              <a:spLocks/>
            </p:cNvSpPr>
            <p:nvPr/>
          </p:nvSpPr>
          <p:spPr bwMode="auto">
            <a:xfrm>
              <a:off x="4321" y="2641"/>
              <a:ext cx="85" cy="50"/>
            </a:xfrm>
            <a:custGeom>
              <a:avLst/>
              <a:gdLst>
                <a:gd name="T0" fmla="*/ 2 w 85"/>
                <a:gd name="T1" fmla="*/ 50 h 50"/>
                <a:gd name="T2" fmla="*/ 10 w 85"/>
                <a:gd name="T3" fmla="*/ 50 h 50"/>
                <a:gd name="T4" fmla="*/ 21 w 85"/>
                <a:gd name="T5" fmla="*/ 49 h 50"/>
                <a:gd name="T6" fmla="*/ 31 w 85"/>
                <a:gd name="T7" fmla="*/ 46 h 50"/>
                <a:gd name="T8" fmla="*/ 39 w 85"/>
                <a:gd name="T9" fmla="*/ 43 h 50"/>
                <a:gd name="T10" fmla="*/ 46 w 85"/>
                <a:gd name="T11" fmla="*/ 39 h 50"/>
                <a:gd name="T12" fmla="*/ 55 w 85"/>
                <a:gd name="T13" fmla="*/ 34 h 50"/>
                <a:gd name="T14" fmla="*/ 62 w 85"/>
                <a:gd name="T15" fmla="*/ 29 h 50"/>
                <a:gd name="T16" fmla="*/ 69 w 85"/>
                <a:gd name="T17" fmla="*/ 23 h 50"/>
                <a:gd name="T18" fmla="*/ 75 w 85"/>
                <a:gd name="T19" fmla="*/ 16 h 50"/>
                <a:gd name="T20" fmla="*/ 81 w 85"/>
                <a:gd name="T21" fmla="*/ 8 h 50"/>
                <a:gd name="T22" fmla="*/ 85 w 85"/>
                <a:gd name="T23" fmla="*/ 1 h 50"/>
                <a:gd name="T24" fmla="*/ 85 w 85"/>
                <a:gd name="T25" fmla="*/ 1 h 50"/>
                <a:gd name="T26" fmla="*/ 85 w 85"/>
                <a:gd name="T27" fmla="*/ 0 h 50"/>
                <a:gd name="T28" fmla="*/ 85 w 85"/>
                <a:gd name="T29" fmla="*/ 0 h 50"/>
                <a:gd name="T30" fmla="*/ 85 w 85"/>
                <a:gd name="T31" fmla="*/ 0 h 50"/>
                <a:gd name="T32" fmla="*/ 85 w 85"/>
                <a:gd name="T33" fmla="*/ 0 h 50"/>
                <a:gd name="T34" fmla="*/ 85 w 85"/>
                <a:gd name="T35" fmla="*/ 0 h 50"/>
                <a:gd name="T36" fmla="*/ 85 w 85"/>
                <a:gd name="T37" fmla="*/ 0 h 50"/>
                <a:gd name="T38" fmla="*/ 85 w 85"/>
                <a:gd name="T39" fmla="*/ 0 h 50"/>
                <a:gd name="T40" fmla="*/ 85 w 85"/>
                <a:gd name="T41" fmla="*/ 0 h 50"/>
                <a:gd name="T42" fmla="*/ 81 w 85"/>
                <a:gd name="T43" fmla="*/ 8 h 50"/>
                <a:gd name="T44" fmla="*/ 75 w 85"/>
                <a:gd name="T45" fmla="*/ 16 h 50"/>
                <a:gd name="T46" fmla="*/ 69 w 85"/>
                <a:gd name="T47" fmla="*/ 21 h 50"/>
                <a:gd name="T48" fmla="*/ 62 w 85"/>
                <a:gd name="T49" fmla="*/ 29 h 50"/>
                <a:gd name="T50" fmla="*/ 55 w 85"/>
                <a:gd name="T51" fmla="*/ 33 h 50"/>
                <a:gd name="T52" fmla="*/ 46 w 85"/>
                <a:gd name="T53" fmla="*/ 39 h 50"/>
                <a:gd name="T54" fmla="*/ 39 w 85"/>
                <a:gd name="T55" fmla="*/ 43 h 50"/>
                <a:gd name="T56" fmla="*/ 29 w 85"/>
                <a:gd name="T57" fmla="*/ 46 h 50"/>
                <a:gd name="T58" fmla="*/ 21 w 85"/>
                <a:gd name="T59" fmla="*/ 47 h 50"/>
                <a:gd name="T60" fmla="*/ 10 w 85"/>
                <a:gd name="T61" fmla="*/ 49 h 50"/>
                <a:gd name="T62" fmla="*/ 2 w 85"/>
                <a:gd name="T63" fmla="*/ 50 h 50"/>
                <a:gd name="T64" fmla="*/ 0 w 85"/>
                <a:gd name="T65" fmla="*/ 50 h 50"/>
                <a:gd name="T66" fmla="*/ 0 w 85"/>
                <a:gd name="T67" fmla="*/ 50 h 50"/>
                <a:gd name="T68" fmla="*/ 0 w 85"/>
                <a:gd name="T69" fmla="*/ 50 h 50"/>
                <a:gd name="T70" fmla="*/ 0 w 85"/>
                <a:gd name="T71" fmla="*/ 50 h 50"/>
                <a:gd name="T72" fmla="*/ 0 w 85"/>
                <a:gd name="T73" fmla="*/ 50 h 50"/>
                <a:gd name="T74" fmla="*/ 2 w 85"/>
                <a:gd name="T75" fmla="*/ 50 h 50"/>
                <a:gd name="T76" fmla="*/ 2 w 85"/>
                <a:gd name="T77" fmla="*/ 50 h 50"/>
                <a:gd name="T78" fmla="*/ 2 w 85"/>
                <a:gd name="T79" fmla="*/ 50 h 50"/>
                <a:gd name="T80" fmla="*/ 2 w 85"/>
                <a:gd name="T8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50">
                  <a:moveTo>
                    <a:pt x="2" y="50"/>
                  </a:moveTo>
                  <a:lnTo>
                    <a:pt x="10" y="50"/>
                  </a:lnTo>
                  <a:lnTo>
                    <a:pt x="21" y="49"/>
                  </a:lnTo>
                  <a:lnTo>
                    <a:pt x="31" y="46"/>
                  </a:lnTo>
                  <a:lnTo>
                    <a:pt x="39" y="43"/>
                  </a:lnTo>
                  <a:lnTo>
                    <a:pt x="46" y="39"/>
                  </a:lnTo>
                  <a:lnTo>
                    <a:pt x="55" y="34"/>
                  </a:lnTo>
                  <a:lnTo>
                    <a:pt x="62" y="29"/>
                  </a:lnTo>
                  <a:lnTo>
                    <a:pt x="69" y="23"/>
                  </a:lnTo>
                  <a:lnTo>
                    <a:pt x="75" y="16"/>
                  </a:lnTo>
                  <a:lnTo>
                    <a:pt x="81" y="8"/>
                  </a:lnTo>
                  <a:lnTo>
                    <a:pt x="85" y="1"/>
                  </a:lnTo>
                  <a:lnTo>
                    <a:pt x="85" y="1"/>
                  </a:lnTo>
                  <a:lnTo>
                    <a:pt x="85" y="0"/>
                  </a:lnTo>
                  <a:lnTo>
                    <a:pt x="85" y="0"/>
                  </a:lnTo>
                  <a:lnTo>
                    <a:pt x="85" y="0"/>
                  </a:lnTo>
                  <a:lnTo>
                    <a:pt x="85" y="0"/>
                  </a:lnTo>
                  <a:lnTo>
                    <a:pt x="85" y="0"/>
                  </a:lnTo>
                  <a:lnTo>
                    <a:pt x="85" y="0"/>
                  </a:lnTo>
                  <a:lnTo>
                    <a:pt x="85" y="0"/>
                  </a:lnTo>
                  <a:lnTo>
                    <a:pt x="85" y="0"/>
                  </a:lnTo>
                  <a:lnTo>
                    <a:pt x="81" y="8"/>
                  </a:lnTo>
                  <a:lnTo>
                    <a:pt x="75" y="16"/>
                  </a:lnTo>
                  <a:lnTo>
                    <a:pt x="69" y="21"/>
                  </a:lnTo>
                  <a:lnTo>
                    <a:pt x="62" y="29"/>
                  </a:lnTo>
                  <a:lnTo>
                    <a:pt x="55" y="33"/>
                  </a:lnTo>
                  <a:lnTo>
                    <a:pt x="46" y="39"/>
                  </a:lnTo>
                  <a:lnTo>
                    <a:pt x="39" y="43"/>
                  </a:lnTo>
                  <a:lnTo>
                    <a:pt x="29" y="46"/>
                  </a:lnTo>
                  <a:lnTo>
                    <a:pt x="21" y="47"/>
                  </a:lnTo>
                  <a:lnTo>
                    <a:pt x="10" y="49"/>
                  </a:lnTo>
                  <a:lnTo>
                    <a:pt x="2" y="50"/>
                  </a:lnTo>
                  <a:lnTo>
                    <a:pt x="0" y="50"/>
                  </a:lnTo>
                  <a:lnTo>
                    <a:pt x="0" y="50"/>
                  </a:lnTo>
                  <a:lnTo>
                    <a:pt x="0" y="50"/>
                  </a:lnTo>
                  <a:lnTo>
                    <a:pt x="0" y="50"/>
                  </a:lnTo>
                  <a:lnTo>
                    <a:pt x="0" y="50"/>
                  </a:lnTo>
                  <a:lnTo>
                    <a:pt x="2" y="50"/>
                  </a:lnTo>
                  <a:lnTo>
                    <a:pt x="2" y="50"/>
                  </a:lnTo>
                  <a:lnTo>
                    <a:pt x="2" y="50"/>
                  </a:lnTo>
                  <a:lnTo>
                    <a:pt x="2" y="5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7" name="Freeform 1113"/>
            <p:cNvSpPr>
              <a:spLocks/>
            </p:cNvSpPr>
            <p:nvPr/>
          </p:nvSpPr>
          <p:spPr bwMode="auto">
            <a:xfrm>
              <a:off x="4320" y="2638"/>
              <a:ext cx="86" cy="53"/>
            </a:xfrm>
            <a:custGeom>
              <a:avLst/>
              <a:gdLst>
                <a:gd name="T0" fmla="*/ 1 w 86"/>
                <a:gd name="T1" fmla="*/ 53 h 53"/>
                <a:gd name="T2" fmla="*/ 3 w 86"/>
                <a:gd name="T3" fmla="*/ 53 h 53"/>
                <a:gd name="T4" fmla="*/ 11 w 86"/>
                <a:gd name="T5" fmla="*/ 52 h 53"/>
                <a:gd name="T6" fmla="*/ 22 w 86"/>
                <a:gd name="T7" fmla="*/ 50 h 53"/>
                <a:gd name="T8" fmla="*/ 30 w 86"/>
                <a:gd name="T9" fmla="*/ 49 h 53"/>
                <a:gd name="T10" fmla="*/ 40 w 86"/>
                <a:gd name="T11" fmla="*/ 46 h 53"/>
                <a:gd name="T12" fmla="*/ 47 w 86"/>
                <a:gd name="T13" fmla="*/ 42 h 53"/>
                <a:gd name="T14" fmla="*/ 56 w 86"/>
                <a:gd name="T15" fmla="*/ 36 h 53"/>
                <a:gd name="T16" fmla="*/ 63 w 86"/>
                <a:gd name="T17" fmla="*/ 32 h 53"/>
                <a:gd name="T18" fmla="*/ 70 w 86"/>
                <a:gd name="T19" fmla="*/ 24 h 53"/>
                <a:gd name="T20" fmla="*/ 76 w 86"/>
                <a:gd name="T21" fmla="*/ 19 h 53"/>
                <a:gd name="T22" fmla="*/ 82 w 86"/>
                <a:gd name="T23" fmla="*/ 11 h 53"/>
                <a:gd name="T24" fmla="*/ 86 w 86"/>
                <a:gd name="T25" fmla="*/ 3 h 53"/>
                <a:gd name="T26" fmla="*/ 86 w 86"/>
                <a:gd name="T27" fmla="*/ 3 h 53"/>
                <a:gd name="T28" fmla="*/ 86 w 86"/>
                <a:gd name="T29" fmla="*/ 1 h 53"/>
                <a:gd name="T30" fmla="*/ 86 w 86"/>
                <a:gd name="T31" fmla="*/ 1 h 53"/>
                <a:gd name="T32" fmla="*/ 86 w 86"/>
                <a:gd name="T33" fmla="*/ 1 h 53"/>
                <a:gd name="T34" fmla="*/ 86 w 86"/>
                <a:gd name="T35" fmla="*/ 1 h 53"/>
                <a:gd name="T36" fmla="*/ 86 w 86"/>
                <a:gd name="T37" fmla="*/ 1 h 53"/>
                <a:gd name="T38" fmla="*/ 86 w 86"/>
                <a:gd name="T39" fmla="*/ 1 h 53"/>
                <a:gd name="T40" fmla="*/ 86 w 86"/>
                <a:gd name="T41" fmla="*/ 1 h 53"/>
                <a:gd name="T42" fmla="*/ 86 w 86"/>
                <a:gd name="T43" fmla="*/ 0 h 53"/>
                <a:gd name="T44" fmla="*/ 86 w 86"/>
                <a:gd name="T45" fmla="*/ 3 h 53"/>
                <a:gd name="T46" fmla="*/ 81 w 86"/>
                <a:gd name="T47" fmla="*/ 10 h 53"/>
                <a:gd name="T48" fmla="*/ 76 w 86"/>
                <a:gd name="T49" fmla="*/ 17 h 53"/>
                <a:gd name="T50" fmla="*/ 69 w 86"/>
                <a:gd name="T51" fmla="*/ 24 h 53"/>
                <a:gd name="T52" fmla="*/ 63 w 86"/>
                <a:gd name="T53" fmla="*/ 30 h 53"/>
                <a:gd name="T54" fmla="*/ 56 w 86"/>
                <a:gd name="T55" fmla="*/ 36 h 53"/>
                <a:gd name="T56" fmla="*/ 47 w 86"/>
                <a:gd name="T57" fmla="*/ 40 h 53"/>
                <a:gd name="T58" fmla="*/ 39 w 86"/>
                <a:gd name="T59" fmla="*/ 45 h 53"/>
                <a:gd name="T60" fmla="*/ 30 w 86"/>
                <a:gd name="T61" fmla="*/ 47 h 53"/>
                <a:gd name="T62" fmla="*/ 22 w 86"/>
                <a:gd name="T63" fmla="*/ 50 h 53"/>
                <a:gd name="T64" fmla="*/ 11 w 86"/>
                <a:gd name="T65" fmla="*/ 52 h 53"/>
                <a:gd name="T66" fmla="*/ 3 w 86"/>
                <a:gd name="T67" fmla="*/ 52 h 53"/>
                <a:gd name="T68" fmla="*/ 0 w 86"/>
                <a:gd name="T69" fmla="*/ 52 h 53"/>
                <a:gd name="T70" fmla="*/ 0 w 86"/>
                <a:gd name="T71" fmla="*/ 52 h 53"/>
                <a:gd name="T72" fmla="*/ 0 w 86"/>
                <a:gd name="T73" fmla="*/ 52 h 53"/>
                <a:gd name="T74" fmla="*/ 0 w 86"/>
                <a:gd name="T75" fmla="*/ 52 h 53"/>
                <a:gd name="T76" fmla="*/ 0 w 86"/>
                <a:gd name="T77" fmla="*/ 53 h 53"/>
                <a:gd name="T78" fmla="*/ 0 w 86"/>
                <a:gd name="T79" fmla="*/ 53 h 53"/>
                <a:gd name="T80" fmla="*/ 1 w 86"/>
                <a:gd name="T81" fmla="*/ 53 h 53"/>
                <a:gd name="T82" fmla="*/ 1 w 86"/>
                <a:gd name="T83" fmla="*/ 53 h 53"/>
                <a:gd name="T84" fmla="*/ 1 w 86"/>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53">
                  <a:moveTo>
                    <a:pt x="1" y="53"/>
                  </a:moveTo>
                  <a:lnTo>
                    <a:pt x="3" y="53"/>
                  </a:lnTo>
                  <a:lnTo>
                    <a:pt x="11" y="52"/>
                  </a:lnTo>
                  <a:lnTo>
                    <a:pt x="22" y="50"/>
                  </a:lnTo>
                  <a:lnTo>
                    <a:pt x="30" y="49"/>
                  </a:lnTo>
                  <a:lnTo>
                    <a:pt x="40" y="46"/>
                  </a:lnTo>
                  <a:lnTo>
                    <a:pt x="47" y="42"/>
                  </a:lnTo>
                  <a:lnTo>
                    <a:pt x="56" y="36"/>
                  </a:lnTo>
                  <a:lnTo>
                    <a:pt x="63" y="32"/>
                  </a:lnTo>
                  <a:lnTo>
                    <a:pt x="70" y="24"/>
                  </a:lnTo>
                  <a:lnTo>
                    <a:pt x="76" y="19"/>
                  </a:lnTo>
                  <a:lnTo>
                    <a:pt x="82" y="11"/>
                  </a:lnTo>
                  <a:lnTo>
                    <a:pt x="86" y="3"/>
                  </a:lnTo>
                  <a:lnTo>
                    <a:pt x="86" y="3"/>
                  </a:lnTo>
                  <a:lnTo>
                    <a:pt x="86" y="1"/>
                  </a:lnTo>
                  <a:lnTo>
                    <a:pt x="86" y="1"/>
                  </a:lnTo>
                  <a:lnTo>
                    <a:pt x="86" y="1"/>
                  </a:lnTo>
                  <a:lnTo>
                    <a:pt x="86" y="1"/>
                  </a:lnTo>
                  <a:lnTo>
                    <a:pt x="86" y="1"/>
                  </a:lnTo>
                  <a:lnTo>
                    <a:pt x="86" y="1"/>
                  </a:lnTo>
                  <a:lnTo>
                    <a:pt x="86" y="1"/>
                  </a:lnTo>
                  <a:lnTo>
                    <a:pt x="86" y="0"/>
                  </a:lnTo>
                  <a:lnTo>
                    <a:pt x="86" y="3"/>
                  </a:lnTo>
                  <a:lnTo>
                    <a:pt x="81" y="10"/>
                  </a:lnTo>
                  <a:lnTo>
                    <a:pt x="76" y="17"/>
                  </a:lnTo>
                  <a:lnTo>
                    <a:pt x="69" y="24"/>
                  </a:lnTo>
                  <a:lnTo>
                    <a:pt x="63" y="30"/>
                  </a:lnTo>
                  <a:lnTo>
                    <a:pt x="56" y="36"/>
                  </a:lnTo>
                  <a:lnTo>
                    <a:pt x="47" y="40"/>
                  </a:lnTo>
                  <a:lnTo>
                    <a:pt x="39" y="45"/>
                  </a:lnTo>
                  <a:lnTo>
                    <a:pt x="30" y="47"/>
                  </a:lnTo>
                  <a:lnTo>
                    <a:pt x="22" y="50"/>
                  </a:lnTo>
                  <a:lnTo>
                    <a:pt x="11" y="52"/>
                  </a:lnTo>
                  <a:lnTo>
                    <a:pt x="3" y="52"/>
                  </a:lnTo>
                  <a:lnTo>
                    <a:pt x="0" y="52"/>
                  </a:lnTo>
                  <a:lnTo>
                    <a:pt x="0" y="52"/>
                  </a:lnTo>
                  <a:lnTo>
                    <a:pt x="0" y="52"/>
                  </a:lnTo>
                  <a:lnTo>
                    <a:pt x="0" y="52"/>
                  </a:lnTo>
                  <a:lnTo>
                    <a:pt x="0" y="53"/>
                  </a:lnTo>
                  <a:lnTo>
                    <a:pt x="0" y="53"/>
                  </a:lnTo>
                  <a:lnTo>
                    <a:pt x="1" y="53"/>
                  </a:lnTo>
                  <a:lnTo>
                    <a:pt x="1" y="53"/>
                  </a:lnTo>
                  <a:lnTo>
                    <a:pt x="1" y="53"/>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8" name="Freeform 1114"/>
            <p:cNvSpPr>
              <a:spLocks/>
            </p:cNvSpPr>
            <p:nvPr/>
          </p:nvSpPr>
          <p:spPr bwMode="auto">
            <a:xfrm>
              <a:off x="4319" y="2636"/>
              <a:ext cx="89" cy="54"/>
            </a:xfrm>
            <a:custGeom>
              <a:avLst/>
              <a:gdLst>
                <a:gd name="T0" fmla="*/ 1 w 89"/>
                <a:gd name="T1" fmla="*/ 54 h 54"/>
                <a:gd name="T2" fmla="*/ 4 w 89"/>
                <a:gd name="T3" fmla="*/ 54 h 54"/>
                <a:gd name="T4" fmla="*/ 12 w 89"/>
                <a:gd name="T5" fmla="*/ 54 h 54"/>
                <a:gd name="T6" fmla="*/ 23 w 89"/>
                <a:gd name="T7" fmla="*/ 52 h 54"/>
                <a:gd name="T8" fmla="*/ 31 w 89"/>
                <a:gd name="T9" fmla="*/ 49 h 54"/>
                <a:gd name="T10" fmla="*/ 40 w 89"/>
                <a:gd name="T11" fmla="*/ 47 h 54"/>
                <a:gd name="T12" fmla="*/ 48 w 89"/>
                <a:gd name="T13" fmla="*/ 42 h 54"/>
                <a:gd name="T14" fmla="*/ 57 w 89"/>
                <a:gd name="T15" fmla="*/ 38 h 54"/>
                <a:gd name="T16" fmla="*/ 64 w 89"/>
                <a:gd name="T17" fmla="*/ 32 h 54"/>
                <a:gd name="T18" fmla="*/ 70 w 89"/>
                <a:gd name="T19" fmla="*/ 26 h 54"/>
                <a:gd name="T20" fmla="*/ 77 w 89"/>
                <a:gd name="T21" fmla="*/ 19 h 54"/>
                <a:gd name="T22" fmla="*/ 82 w 89"/>
                <a:gd name="T23" fmla="*/ 12 h 54"/>
                <a:gd name="T24" fmla="*/ 87 w 89"/>
                <a:gd name="T25" fmla="*/ 5 h 54"/>
                <a:gd name="T26" fmla="*/ 87 w 89"/>
                <a:gd name="T27" fmla="*/ 2 h 54"/>
                <a:gd name="T28" fmla="*/ 87 w 89"/>
                <a:gd name="T29" fmla="*/ 2 h 54"/>
                <a:gd name="T30" fmla="*/ 87 w 89"/>
                <a:gd name="T31" fmla="*/ 2 h 54"/>
                <a:gd name="T32" fmla="*/ 87 w 89"/>
                <a:gd name="T33" fmla="*/ 2 h 54"/>
                <a:gd name="T34" fmla="*/ 89 w 89"/>
                <a:gd name="T35" fmla="*/ 2 h 54"/>
                <a:gd name="T36" fmla="*/ 89 w 89"/>
                <a:gd name="T37" fmla="*/ 2 h 54"/>
                <a:gd name="T38" fmla="*/ 89 w 89"/>
                <a:gd name="T39" fmla="*/ 2 h 54"/>
                <a:gd name="T40" fmla="*/ 89 w 89"/>
                <a:gd name="T41" fmla="*/ 0 h 54"/>
                <a:gd name="T42" fmla="*/ 89 w 89"/>
                <a:gd name="T43" fmla="*/ 0 h 54"/>
                <a:gd name="T44" fmla="*/ 86 w 89"/>
                <a:gd name="T45" fmla="*/ 5 h 54"/>
                <a:gd name="T46" fmla="*/ 82 w 89"/>
                <a:gd name="T47" fmla="*/ 12 h 54"/>
                <a:gd name="T48" fmla="*/ 76 w 89"/>
                <a:gd name="T49" fmla="*/ 19 h 54"/>
                <a:gd name="T50" fmla="*/ 70 w 89"/>
                <a:gd name="T51" fmla="*/ 26 h 54"/>
                <a:gd name="T52" fmla="*/ 63 w 89"/>
                <a:gd name="T53" fmla="*/ 32 h 54"/>
                <a:gd name="T54" fmla="*/ 56 w 89"/>
                <a:gd name="T55" fmla="*/ 38 h 54"/>
                <a:gd name="T56" fmla="*/ 48 w 89"/>
                <a:gd name="T57" fmla="*/ 42 h 54"/>
                <a:gd name="T58" fmla="*/ 40 w 89"/>
                <a:gd name="T59" fmla="*/ 47 h 54"/>
                <a:gd name="T60" fmla="*/ 31 w 89"/>
                <a:gd name="T61" fmla="*/ 49 h 54"/>
                <a:gd name="T62" fmla="*/ 23 w 89"/>
                <a:gd name="T63" fmla="*/ 52 h 54"/>
                <a:gd name="T64" fmla="*/ 12 w 89"/>
                <a:gd name="T65" fmla="*/ 54 h 54"/>
                <a:gd name="T66" fmla="*/ 4 w 89"/>
                <a:gd name="T67" fmla="*/ 54 h 54"/>
                <a:gd name="T68" fmla="*/ 0 w 89"/>
                <a:gd name="T69" fmla="*/ 54 h 54"/>
                <a:gd name="T70" fmla="*/ 0 w 89"/>
                <a:gd name="T71" fmla="*/ 54 h 54"/>
                <a:gd name="T72" fmla="*/ 0 w 89"/>
                <a:gd name="T73" fmla="*/ 54 h 54"/>
                <a:gd name="T74" fmla="*/ 0 w 89"/>
                <a:gd name="T75" fmla="*/ 54 h 54"/>
                <a:gd name="T76" fmla="*/ 0 w 89"/>
                <a:gd name="T77" fmla="*/ 54 h 54"/>
                <a:gd name="T78" fmla="*/ 0 w 89"/>
                <a:gd name="T79" fmla="*/ 54 h 54"/>
                <a:gd name="T80" fmla="*/ 0 w 89"/>
                <a:gd name="T81" fmla="*/ 54 h 54"/>
                <a:gd name="T82" fmla="*/ 1 w 89"/>
                <a:gd name="T83" fmla="*/ 54 h 54"/>
                <a:gd name="T84" fmla="*/ 1 w 89"/>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54">
                  <a:moveTo>
                    <a:pt x="1" y="54"/>
                  </a:moveTo>
                  <a:lnTo>
                    <a:pt x="4" y="54"/>
                  </a:lnTo>
                  <a:lnTo>
                    <a:pt x="12" y="54"/>
                  </a:lnTo>
                  <a:lnTo>
                    <a:pt x="23" y="52"/>
                  </a:lnTo>
                  <a:lnTo>
                    <a:pt x="31" y="49"/>
                  </a:lnTo>
                  <a:lnTo>
                    <a:pt x="40" y="47"/>
                  </a:lnTo>
                  <a:lnTo>
                    <a:pt x="48" y="42"/>
                  </a:lnTo>
                  <a:lnTo>
                    <a:pt x="57" y="38"/>
                  </a:lnTo>
                  <a:lnTo>
                    <a:pt x="64" y="32"/>
                  </a:lnTo>
                  <a:lnTo>
                    <a:pt x="70" y="26"/>
                  </a:lnTo>
                  <a:lnTo>
                    <a:pt x="77" y="19"/>
                  </a:lnTo>
                  <a:lnTo>
                    <a:pt x="82" y="12"/>
                  </a:lnTo>
                  <a:lnTo>
                    <a:pt x="87" y="5"/>
                  </a:lnTo>
                  <a:lnTo>
                    <a:pt x="87" y="2"/>
                  </a:lnTo>
                  <a:lnTo>
                    <a:pt x="87" y="2"/>
                  </a:lnTo>
                  <a:lnTo>
                    <a:pt x="87" y="2"/>
                  </a:lnTo>
                  <a:lnTo>
                    <a:pt x="87" y="2"/>
                  </a:lnTo>
                  <a:lnTo>
                    <a:pt x="89" y="2"/>
                  </a:lnTo>
                  <a:lnTo>
                    <a:pt x="89" y="2"/>
                  </a:lnTo>
                  <a:lnTo>
                    <a:pt x="89" y="2"/>
                  </a:lnTo>
                  <a:lnTo>
                    <a:pt x="89" y="0"/>
                  </a:lnTo>
                  <a:lnTo>
                    <a:pt x="89" y="0"/>
                  </a:lnTo>
                  <a:lnTo>
                    <a:pt x="86" y="5"/>
                  </a:lnTo>
                  <a:lnTo>
                    <a:pt x="82" y="12"/>
                  </a:lnTo>
                  <a:lnTo>
                    <a:pt x="76" y="19"/>
                  </a:lnTo>
                  <a:lnTo>
                    <a:pt x="70" y="26"/>
                  </a:lnTo>
                  <a:lnTo>
                    <a:pt x="63" y="32"/>
                  </a:lnTo>
                  <a:lnTo>
                    <a:pt x="56" y="38"/>
                  </a:lnTo>
                  <a:lnTo>
                    <a:pt x="48" y="42"/>
                  </a:lnTo>
                  <a:lnTo>
                    <a:pt x="40" y="47"/>
                  </a:lnTo>
                  <a:lnTo>
                    <a:pt x="31" y="49"/>
                  </a:lnTo>
                  <a:lnTo>
                    <a:pt x="23" y="52"/>
                  </a:lnTo>
                  <a:lnTo>
                    <a:pt x="12" y="54"/>
                  </a:lnTo>
                  <a:lnTo>
                    <a:pt x="4" y="54"/>
                  </a:lnTo>
                  <a:lnTo>
                    <a:pt x="0" y="54"/>
                  </a:lnTo>
                  <a:lnTo>
                    <a:pt x="0" y="54"/>
                  </a:lnTo>
                  <a:lnTo>
                    <a:pt x="0" y="54"/>
                  </a:lnTo>
                  <a:lnTo>
                    <a:pt x="0" y="54"/>
                  </a:lnTo>
                  <a:lnTo>
                    <a:pt x="0" y="54"/>
                  </a:lnTo>
                  <a:lnTo>
                    <a:pt x="0" y="54"/>
                  </a:lnTo>
                  <a:lnTo>
                    <a:pt x="0" y="54"/>
                  </a:lnTo>
                  <a:lnTo>
                    <a:pt x="1" y="54"/>
                  </a:lnTo>
                  <a:lnTo>
                    <a:pt x="1" y="54"/>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99" name="Freeform 1115"/>
            <p:cNvSpPr>
              <a:spLocks/>
            </p:cNvSpPr>
            <p:nvPr/>
          </p:nvSpPr>
          <p:spPr bwMode="auto">
            <a:xfrm>
              <a:off x="4317" y="2635"/>
              <a:ext cx="91" cy="55"/>
            </a:xfrm>
            <a:custGeom>
              <a:avLst/>
              <a:gdLst>
                <a:gd name="T0" fmla="*/ 2 w 91"/>
                <a:gd name="T1" fmla="*/ 55 h 55"/>
                <a:gd name="T2" fmla="*/ 6 w 91"/>
                <a:gd name="T3" fmla="*/ 55 h 55"/>
                <a:gd name="T4" fmla="*/ 14 w 91"/>
                <a:gd name="T5" fmla="*/ 55 h 55"/>
                <a:gd name="T6" fmla="*/ 25 w 91"/>
                <a:gd name="T7" fmla="*/ 53 h 55"/>
                <a:gd name="T8" fmla="*/ 33 w 91"/>
                <a:gd name="T9" fmla="*/ 50 h 55"/>
                <a:gd name="T10" fmla="*/ 42 w 91"/>
                <a:gd name="T11" fmla="*/ 48 h 55"/>
                <a:gd name="T12" fmla="*/ 50 w 91"/>
                <a:gd name="T13" fmla="*/ 43 h 55"/>
                <a:gd name="T14" fmla="*/ 58 w 91"/>
                <a:gd name="T15" fmla="*/ 39 h 55"/>
                <a:gd name="T16" fmla="*/ 65 w 91"/>
                <a:gd name="T17" fmla="*/ 33 h 55"/>
                <a:gd name="T18" fmla="*/ 72 w 91"/>
                <a:gd name="T19" fmla="*/ 27 h 55"/>
                <a:gd name="T20" fmla="*/ 78 w 91"/>
                <a:gd name="T21" fmla="*/ 20 h 55"/>
                <a:gd name="T22" fmla="*/ 84 w 91"/>
                <a:gd name="T23" fmla="*/ 13 h 55"/>
                <a:gd name="T24" fmla="*/ 88 w 91"/>
                <a:gd name="T25" fmla="*/ 6 h 55"/>
                <a:gd name="T26" fmla="*/ 91 w 91"/>
                <a:gd name="T27" fmla="*/ 1 h 55"/>
                <a:gd name="T28" fmla="*/ 91 w 91"/>
                <a:gd name="T29" fmla="*/ 1 h 55"/>
                <a:gd name="T30" fmla="*/ 91 w 91"/>
                <a:gd name="T31" fmla="*/ 1 h 55"/>
                <a:gd name="T32" fmla="*/ 91 w 91"/>
                <a:gd name="T33" fmla="*/ 1 h 55"/>
                <a:gd name="T34" fmla="*/ 91 w 91"/>
                <a:gd name="T35" fmla="*/ 1 h 55"/>
                <a:gd name="T36" fmla="*/ 91 w 91"/>
                <a:gd name="T37" fmla="*/ 1 h 55"/>
                <a:gd name="T38" fmla="*/ 91 w 91"/>
                <a:gd name="T39" fmla="*/ 1 h 55"/>
                <a:gd name="T40" fmla="*/ 91 w 91"/>
                <a:gd name="T41" fmla="*/ 0 h 55"/>
                <a:gd name="T42" fmla="*/ 91 w 91"/>
                <a:gd name="T43" fmla="*/ 0 h 55"/>
                <a:gd name="T44" fmla="*/ 88 w 91"/>
                <a:gd name="T45" fmla="*/ 6 h 55"/>
                <a:gd name="T46" fmla="*/ 84 w 91"/>
                <a:gd name="T47" fmla="*/ 13 h 55"/>
                <a:gd name="T48" fmla="*/ 78 w 91"/>
                <a:gd name="T49" fmla="*/ 20 h 55"/>
                <a:gd name="T50" fmla="*/ 72 w 91"/>
                <a:gd name="T51" fmla="*/ 27 h 55"/>
                <a:gd name="T52" fmla="*/ 65 w 91"/>
                <a:gd name="T53" fmla="*/ 33 h 55"/>
                <a:gd name="T54" fmla="*/ 58 w 91"/>
                <a:gd name="T55" fmla="*/ 39 h 55"/>
                <a:gd name="T56" fmla="*/ 50 w 91"/>
                <a:gd name="T57" fmla="*/ 43 h 55"/>
                <a:gd name="T58" fmla="*/ 42 w 91"/>
                <a:gd name="T59" fmla="*/ 48 h 55"/>
                <a:gd name="T60" fmla="*/ 33 w 91"/>
                <a:gd name="T61" fmla="*/ 50 h 55"/>
                <a:gd name="T62" fmla="*/ 25 w 91"/>
                <a:gd name="T63" fmla="*/ 52 h 55"/>
                <a:gd name="T64" fmla="*/ 14 w 91"/>
                <a:gd name="T65" fmla="*/ 53 h 55"/>
                <a:gd name="T66" fmla="*/ 6 w 91"/>
                <a:gd name="T67" fmla="*/ 55 h 55"/>
                <a:gd name="T68" fmla="*/ 0 w 91"/>
                <a:gd name="T69" fmla="*/ 55 h 55"/>
                <a:gd name="T70" fmla="*/ 0 w 91"/>
                <a:gd name="T71" fmla="*/ 55 h 55"/>
                <a:gd name="T72" fmla="*/ 0 w 91"/>
                <a:gd name="T73" fmla="*/ 55 h 55"/>
                <a:gd name="T74" fmla="*/ 0 w 91"/>
                <a:gd name="T75" fmla="*/ 55 h 55"/>
                <a:gd name="T76" fmla="*/ 0 w 91"/>
                <a:gd name="T77" fmla="*/ 55 h 55"/>
                <a:gd name="T78" fmla="*/ 0 w 91"/>
                <a:gd name="T79" fmla="*/ 55 h 55"/>
                <a:gd name="T80" fmla="*/ 2 w 91"/>
                <a:gd name="T81" fmla="*/ 55 h 55"/>
                <a:gd name="T82" fmla="*/ 2 w 91"/>
                <a:gd name="T83" fmla="*/ 55 h 55"/>
                <a:gd name="T84" fmla="*/ 2 w 91"/>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5">
                  <a:moveTo>
                    <a:pt x="2" y="55"/>
                  </a:moveTo>
                  <a:lnTo>
                    <a:pt x="6" y="55"/>
                  </a:lnTo>
                  <a:lnTo>
                    <a:pt x="14" y="55"/>
                  </a:lnTo>
                  <a:lnTo>
                    <a:pt x="25" y="53"/>
                  </a:lnTo>
                  <a:lnTo>
                    <a:pt x="33" y="50"/>
                  </a:lnTo>
                  <a:lnTo>
                    <a:pt x="42" y="48"/>
                  </a:lnTo>
                  <a:lnTo>
                    <a:pt x="50" y="43"/>
                  </a:lnTo>
                  <a:lnTo>
                    <a:pt x="58" y="39"/>
                  </a:lnTo>
                  <a:lnTo>
                    <a:pt x="65" y="33"/>
                  </a:lnTo>
                  <a:lnTo>
                    <a:pt x="72" y="27"/>
                  </a:lnTo>
                  <a:lnTo>
                    <a:pt x="78" y="20"/>
                  </a:lnTo>
                  <a:lnTo>
                    <a:pt x="84" y="13"/>
                  </a:lnTo>
                  <a:lnTo>
                    <a:pt x="88" y="6"/>
                  </a:lnTo>
                  <a:lnTo>
                    <a:pt x="91" y="1"/>
                  </a:lnTo>
                  <a:lnTo>
                    <a:pt x="91" y="1"/>
                  </a:lnTo>
                  <a:lnTo>
                    <a:pt x="91" y="1"/>
                  </a:lnTo>
                  <a:lnTo>
                    <a:pt x="91" y="1"/>
                  </a:lnTo>
                  <a:lnTo>
                    <a:pt x="91" y="1"/>
                  </a:lnTo>
                  <a:lnTo>
                    <a:pt x="91" y="1"/>
                  </a:lnTo>
                  <a:lnTo>
                    <a:pt x="91" y="1"/>
                  </a:lnTo>
                  <a:lnTo>
                    <a:pt x="91" y="0"/>
                  </a:lnTo>
                  <a:lnTo>
                    <a:pt x="91" y="0"/>
                  </a:lnTo>
                  <a:lnTo>
                    <a:pt x="88" y="6"/>
                  </a:lnTo>
                  <a:lnTo>
                    <a:pt x="84" y="13"/>
                  </a:lnTo>
                  <a:lnTo>
                    <a:pt x="78" y="20"/>
                  </a:lnTo>
                  <a:lnTo>
                    <a:pt x="72" y="27"/>
                  </a:lnTo>
                  <a:lnTo>
                    <a:pt x="65" y="33"/>
                  </a:lnTo>
                  <a:lnTo>
                    <a:pt x="58" y="39"/>
                  </a:lnTo>
                  <a:lnTo>
                    <a:pt x="50" y="43"/>
                  </a:lnTo>
                  <a:lnTo>
                    <a:pt x="42" y="48"/>
                  </a:lnTo>
                  <a:lnTo>
                    <a:pt x="33" y="50"/>
                  </a:lnTo>
                  <a:lnTo>
                    <a:pt x="25" y="52"/>
                  </a:lnTo>
                  <a:lnTo>
                    <a:pt x="14" y="53"/>
                  </a:lnTo>
                  <a:lnTo>
                    <a:pt x="6" y="55"/>
                  </a:lnTo>
                  <a:lnTo>
                    <a:pt x="0" y="55"/>
                  </a:lnTo>
                  <a:lnTo>
                    <a:pt x="0" y="55"/>
                  </a:lnTo>
                  <a:lnTo>
                    <a:pt x="0" y="55"/>
                  </a:lnTo>
                  <a:lnTo>
                    <a:pt x="0" y="55"/>
                  </a:lnTo>
                  <a:lnTo>
                    <a:pt x="0" y="55"/>
                  </a:lnTo>
                  <a:lnTo>
                    <a:pt x="0" y="55"/>
                  </a:lnTo>
                  <a:lnTo>
                    <a:pt x="2" y="55"/>
                  </a:lnTo>
                  <a:lnTo>
                    <a:pt x="2" y="55"/>
                  </a:lnTo>
                  <a:lnTo>
                    <a:pt x="2" y="55"/>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0" name="Freeform 1116"/>
            <p:cNvSpPr>
              <a:spLocks/>
            </p:cNvSpPr>
            <p:nvPr/>
          </p:nvSpPr>
          <p:spPr bwMode="auto">
            <a:xfrm>
              <a:off x="4316" y="2634"/>
              <a:ext cx="92" cy="56"/>
            </a:xfrm>
            <a:custGeom>
              <a:avLst/>
              <a:gdLst>
                <a:gd name="T0" fmla="*/ 1 w 92"/>
                <a:gd name="T1" fmla="*/ 56 h 56"/>
                <a:gd name="T2" fmla="*/ 7 w 92"/>
                <a:gd name="T3" fmla="*/ 56 h 56"/>
                <a:gd name="T4" fmla="*/ 15 w 92"/>
                <a:gd name="T5" fmla="*/ 54 h 56"/>
                <a:gd name="T6" fmla="*/ 26 w 92"/>
                <a:gd name="T7" fmla="*/ 53 h 56"/>
                <a:gd name="T8" fmla="*/ 34 w 92"/>
                <a:gd name="T9" fmla="*/ 51 h 56"/>
                <a:gd name="T10" fmla="*/ 43 w 92"/>
                <a:gd name="T11" fmla="*/ 49 h 56"/>
                <a:gd name="T12" fmla="*/ 51 w 92"/>
                <a:gd name="T13" fmla="*/ 44 h 56"/>
                <a:gd name="T14" fmla="*/ 59 w 92"/>
                <a:gd name="T15" fmla="*/ 40 h 56"/>
                <a:gd name="T16" fmla="*/ 66 w 92"/>
                <a:gd name="T17" fmla="*/ 34 h 56"/>
                <a:gd name="T18" fmla="*/ 73 w 92"/>
                <a:gd name="T19" fmla="*/ 28 h 56"/>
                <a:gd name="T20" fmla="*/ 79 w 92"/>
                <a:gd name="T21" fmla="*/ 21 h 56"/>
                <a:gd name="T22" fmla="*/ 85 w 92"/>
                <a:gd name="T23" fmla="*/ 14 h 56"/>
                <a:gd name="T24" fmla="*/ 89 w 92"/>
                <a:gd name="T25" fmla="*/ 7 h 56"/>
                <a:gd name="T26" fmla="*/ 92 w 92"/>
                <a:gd name="T27" fmla="*/ 1 h 56"/>
                <a:gd name="T28" fmla="*/ 92 w 92"/>
                <a:gd name="T29" fmla="*/ 1 h 56"/>
                <a:gd name="T30" fmla="*/ 92 w 92"/>
                <a:gd name="T31" fmla="*/ 1 h 56"/>
                <a:gd name="T32" fmla="*/ 92 w 92"/>
                <a:gd name="T33" fmla="*/ 1 h 56"/>
                <a:gd name="T34" fmla="*/ 92 w 92"/>
                <a:gd name="T35" fmla="*/ 1 h 56"/>
                <a:gd name="T36" fmla="*/ 92 w 92"/>
                <a:gd name="T37" fmla="*/ 1 h 56"/>
                <a:gd name="T38" fmla="*/ 92 w 92"/>
                <a:gd name="T39" fmla="*/ 1 h 56"/>
                <a:gd name="T40" fmla="*/ 92 w 92"/>
                <a:gd name="T41" fmla="*/ 0 h 56"/>
                <a:gd name="T42" fmla="*/ 92 w 92"/>
                <a:gd name="T43" fmla="*/ 0 h 56"/>
                <a:gd name="T44" fmla="*/ 89 w 92"/>
                <a:gd name="T45" fmla="*/ 5 h 56"/>
                <a:gd name="T46" fmla="*/ 85 w 92"/>
                <a:gd name="T47" fmla="*/ 14 h 56"/>
                <a:gd name="T48" fmla="*/ 79 w 92"/>
                <a:gd name="T49" fmla="*/ 21 h 56"/>
                <a:gd name="T50" fmla="*/ 73 w 92"/>
                <a:gd name="T51" fmla="*/ 27 h 56"/>
                <a:gd name="T52" fmla="*/ 66 w 92"/>
                <a:gd name="T53" fmla="*/ 34 h 56"/>
                <a:gd name="T54" fmla="*/ 59 w 92"/>
                <a:gd name="T55" fmla="*/ 38 h 56"/>
                <a:gd name="T56" fmla="*/ 51 w 92"/>
                <a:gd name="T57" fmla="*/ 44 h 56"/>
                <a:gd name="T58" fmla="*/ 43 w 92"/>
                <a:gd name="T59" fmla="*/ 47 h 56"/>
                <a:gd name="T60" fmla="*/ 34 w 92"/>
                <a:gd name="T61" fmla="*/ 50 h 56"/>
                <a:gd name="T62" fmla="*/ 26 w 92"/>
                <a:gd name="T63" fmla="*/ 53 h 56"/>
                <a:gd name="T64" fmla="*/ 15 w 92"/>
                <a:gd name="T65" fmla="*/ 54 h 56"/>
                <a:gd name="T66" fmla="*/ 7 w 92"/>
                <a:gd name="T67" fmla="*/ 54 h 56"/>
                <a:gd name="T68" fmla="*/ 0 w 92"/>
                <a:gd name="T69" fmla="*/ 54 h 56"/>
                <a:gd name="T70" fmla="*/ 0 w 92"/>
                <a:gd name="T71" fmla="*/ 54 h 56"/>
                <a:gd name="T72" fmla="*/ 0 w 92"/>
                <a:gd name="T73" fmla="*/ 54 h 56"/>
                <a:gd name="T74" fmla="*/ 0 w 92"/>
                <a:gd name="T75" fmla="*/ 54 h 56"/>
                <a:gd name="T76" fmla="*/ 0 w 92"/>
                <a:gd name="T77" fmla="*/ 54 h 56"/>
                <a:gd name="T78" fmla="*/ 0 w 92"/>
                <a:gd name="T79" fmla="*/ 54 h 56"/>
                <a:gd name="T80" fmla="*/ 1 w 92"/>
                <a:gd name="T81" fmla="*/ 54 h 56"/>
                <a:gd name="T82" fmla="*/ 1 w 92"/>
                <a:gd name="T83" fmla="*/ 54 h 56"/>
                <a:gd name="T84" fmla="*/ 1 w 92"/>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6">
                  <a:moveTo>
                    <a:pt x="1" y="56"/>
                  </a:moveTo>
                  <a:lnTo>
                    <a:pt x="7" y="56"/>
                  </a:lnTo>
                  <a:lnTo>
                    <a:pt x="15" y="54"/>
                  </a:lnTo>
                  <a:lnTo>
                    <a:pt x="26" y="53"/>
                  </a:lnTo>
                  <a:lnTo>
                    <a:pt x="34" y="51"/>
                  </a:lnTo>
                  <a:lnTo>
                    <a:pt x="43" y="49"/>
                  </a:lnTo>
                  <a:lnTo>
                    <a:pt x="51" y="44"/>
                  </a:lnTo>
                  <a:lnTo>
                    <a:pt x="59" y="40"/>
                  </a:lnTo>
                  <a:lnTo>
                    <a:pt x="66" y="34"/>
                  </a:lnTo>
                  <a:lnTo>
                    <a:pt x="73" y="28"/>
                  </a:lnTo>
                  <a:lnTo>
                    <a:pt x="79" y="21"/>
                  </a:lnTo>
                  <a:lnTo>
                    <a:pt x="85" y="14"/>
                  </a:lnTo>
                  <a:lnTo>
                    <a:pt x="89" y="7"/>
                  </a:lnTo>
                  <a:lnTo>
                    <a:pt x="92" y="1"/>
                  </a:lnTo>
                  <a:lnTo>
                    <a:pt x="92" y="1"/>
                  </a:lnTo>
                  <a:lnTo>
                    <a:pt x="92" y="1"/>
                  </a:lnTo>
                  <a:lnTo>
                    <a:pt x="92" y="1"/>
                  </a:lnTo>
                  <a:lnTo>
                    <a:pt x="92" y="1"/>
                  </a:lnTo>
                  <a:lnTo>
                    <a:pt x="92" y="1"/>
                  </a:lnTo>
                  <a:lnTo>
                    <a:pt x="92" y="1"/>
                  </a:lnTo>
                  <a:lnTo>
                    <a:pt x="92" y="0"/>
                  </a:lnTo>
                  <a:lnTo>
                    <a:pt x="92" y="0"/>
                  </a:lnTo>
                  <a:lnTo>
                    <a:pt x="89" y="5"/>
                  </a:lnTo>
                  <a:lnTo>
                    <a:pt x="85" y="14"/>
                  </a:lnTo>
                  <a:lnTo>
                    <a:pt x="79" y="21"/>
                  </a:lnTo>
                  <a:lnTo>
                    <a:pt x="73" y="27"/>
                  </a:lnTo>
                  <a:lnTo>
                    <a:pt x="66" y="34"/>
                  </a:lnTo>
                  <a:lnTo>
                    <a:pt x="59" y="38"/>
                  </a:lnTo>
                  <a:lnTo>
                    <a:pt x="51" y="44"/>
                  </a:lnTo>
                  <a:lnTo>
                    <a:pt x="43" y="47"/>
                  </a:lnTo>
                  <a:lnTo>
                    <a:pt x="34" y="50"/>
                  </a:lnTo>
                  <a:lnTo>
                    <a:pt x="26" y="53"/>
                  </a:lnTo>
                  <a:lnTo>
                    <a:pt x="15" y="54"/>
                  </a:lnTo>
                  <a:lnTo>
                    <a:pt x="7" y="54"/>
                  </a:lnTo>
                  <a:lnTo>
                    <a:pt x="0" y="54"/>
                  </a:lnTo>
                  <a:lnTo>
                    <a:pt x="0" y="54"/>
                  </a:lnTo>
                  <a:lnTo>
                    <a:pt x="0" y="54"/>
                  </a:lnTo>
                  <a:lnTo>
                    <a:pt x="0" y="54"/>
                  </a:lnTo>
                  <a:lnTo>
                    <a:pt x="0" y="54"/>
                  </a:lnTo>
                  <a:lnTo>
                    <a:pt x="0" y="54"/>
                  </a:lnTo>
                  <a:lnTo>
                    <a:pt x="1" y="54"/>
                  </a:lnTo>
                  <a:lnTo>
                    <a:pt x="1" y="54"/>
                  </a:lnTo>
                  <a:lnTo>
                    <a:pt x="1"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1" name="Freeform 1117"/>
            <p:cNvSpPr>
              <a:spLocks/>
            </p:cNvSpPr>
            <p:nvPr/>
          </p:nvSpPr>
          <p:spPr bwMode="auto">
            <a:xfrm>
              <a:off x="4314" y="2632"/>
              <a:ext cx="94" cy="56"/>
            </a:xfrm>
            <a:custGeom>
              <a:avLst/>
              <a:gdLst>
                <a:gd name="T0" fmla="*/ 2 w 94"/>
                <a:gd name="T1" fmla="*/ 56 h 56"/>
                <a:gd name="T2" fmla="*/ 9 w 94"/>
                <a:gd name="T3" fmla="*/ 56 h 56"/>
                <a:gd name="T4" fmla="*/ 17 w 94"/>
                <a:gd name="T5" fmla="*/ 56 h 56"/>
                <a:gd name="T6" fmla="*/ 28 w 94"/>
                <a:gd name="T7" fmla="*/ 55 h 56"/>
                <a:gd name="T8" fmla="*/ 36 w 94"/>
                <a:gd name="T9" fmla="*/ 52 h 56"/>
                <a:gd name="T10" fmla="*/ 45 w 94"/>
                <a:gd name="T11" fmla="*/ 49 h 56"/>
                <a:gd name="T12" fmla="*/ 53 w 94"/>
                <a:gd name="T13" fmla="*/ 46 h 56"/>
                <a:gd name="T14" fmla="*/ 61 w 94"/>
                <a:gd name="T15" fmla="*/ 40 h 56"/>
                <a:gd name="T16" fmla="*/ 68 w 94"/>
                <a:gd name="T17" fmla="*/ 36 h 56"/>
                <a:gd name="T18" fmla="*/ 75 w 94"/>
                <a:gd name="T19" fmla="*/ 29 h 56"/>
                <a:gd name="T20" fmla="*/ 81 w 94"/>
                <a:gd name="T21" fmla="*/ 23 h 56"/>
                <a:gd name="T22" fmla="*/ 87 w 94"/>
                <a:gd name="T23" fmla="*/ 16 h 56"/>
                <a:gd name="T24" fmla="*/ 91 w 94"/>
                <a:gd name="T25" fmla="*/ 7 h 56"/>
                <a:gd name="T26" fmla="*/ 94 w 94"/>
                <a:gd name="T27" fmla="*/ 2 h 56"/>
                <a:gd name="T28" fmla="*/ 94 w 94"/>
                <a:gd name="T29" fmla="*/ 2 h 56"/>
                <a:gd name="T30" fmla="*/ 94 w 94"/>
                <a:gd name="T31" fmla="*/ 2 h 56"/>
                <a:gd name="T32" fmla="*/ 94 w 94"/>
                <a:gd name="T33" fmla="*/ 2 h 56"/>
                <a:gd name="T34" fmla="*/ 94 w 94"/>
                <a:gd name="T35" fmla="*/ 2 h 56"/>
                <a:gd name="T36" fmla="*/ 94 w 94"/>
                <a:gd name="T37" fmla="*/ 2 h 56"/>
                <a:gd name="T38" fmla="*/ 94 w 94"/>
                <a:gd name="T39" fmla="*/ 2 h 56"/>
                <a:gd name="T40" fmla="*/ 94 w 94"/>
                <a:gd name="T41" fmla="*/ 2 h 56"/>
                <a:gd name="T42" fmla="*/ 94 w 94"/>
                <a:gd name="T43" fmla="*/ 0 h 56"/>
                <a:gd name="T44" fmla="*/ 89 w 94"/>
                <a:gd name="T45" fmla="*/ 7 h 56"/>
                <a:gd name="T46" fmla="*/ 85 w 94"/>
                <a:gd name="T47" fmla="*/ 16 h 56"/>
                <a:gd name="T48" fmla="*/ 81 w 94"/>
                <a:gd name="T49" fmla="*/ 22 h 56"/>
                <a:gd name="T50" fmla="*/ 74 w 94"/>
                <a:gd name="T51" fmla="*/ 29 h 56"/>
                <a:gd name="T52" fmla="*/ 68 w 94"/>
                <a:gd name="T53" fmla="*/ 35 h 56"/>
                <a:gd name="T54" fmla="*/ 61 w 94"/>
                <a:gd name="T55" fmla="*/ 40 h 56"/>
                <a:gd name="T56" fmla="*/ 52 w 94"/>
                <a:gd name="T57" fmla="*/ 45 h 56"/>
                <a:gd name="T58" fmla="*/ 45 w 94"/>
                <a:gd name="T59" fmla="*/ 49 h 56"/>
                <a:gd name="T60" fmla="*/ 36 w 94"/>
                <a:gd name="T61" fmla="*/ 52 h 56"/>
                <a:gd name="T62" fmla="*/ 28 w 94"/>
                <a:gd name="T63" fmla="*/ 55 h 56"/>
                <a:gd name="T64" fmla="*/ 17 w 94"/>
                <a:gd name="T65" fmla="*/ 56 h 56"/>
                <a:gd name="T66" fmla="*/ 9 w 94"/>
                <a:gd name="T67" fmla="*/ 56 h 56"/>
                <a:gd name="T68" fmla="*/ 0 w 94"/>
                <a:gd name="T69" fmla="*/ 56 h 56"/>
                <a:gd name="T70" fmla="*/ 0 w 94"/>
                <a:gd name="T71" fmla="*/ 56 h 56"/>
                <a:gd name="T72" fmla="*/ 0 w 94"/>
                <a:gd name="T73" fmla="*/ 56 h 56"/>
                <a:gd name="T74" fmla="*/ 0 w 94"/>
                <a:gd name="T75" fmla="*/ 56 h 56"/>
                <a:gd name="T76" fmla="*/ 2 w 94"/>
                <a:gd name="T77" fmla="*/ 56 h 56"/>
                <a:gd name="T78" fmla="*/ 2 w 94"/>
                <a:gd name="T79" fmla="*/ 56 h 56"/>
                <a:gd name="T80" fmla="*/ 2 w 94"/>
                <a:gd name="T81" fmla="*/ 56 h 56"/>
                <a:gd name="T82" fmla="*/ 2 w 94"/>
                <a:gd name="T83" fmla="*/ 56 h 56"/>
                <a:gd name="T84" fmla="*/ 2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2" y="56"/>
                  </a:moveTo>
                  <a:lnTo>
                    <a:pt x="9" y="56"/>
                  </a:lnTo>
                  <a:lnTo>
                    <a:pt x="17" y="56"/>
                  </a:lnTo>
                  <a:lnTo>
                    <a:pt x="28" y="55"/>
                  </a:lnTo>
                  <a:lnTo>
                    <a:pt x="36" y="52"/>
                  </a:lnTo>
                  <a:lnTo>
                    <a:pt x="45" y="49"/>
                  </a:lnTo>
                  <a:lnTo>
                    <a:pt x="53" y="46"/>
                  </a:lnTo>
                  <a:lnTo>
                    <a:pt x="61" y="40"/>
                  </a:lnTo>
                  <a:lnTo>
                    <a:pt x="68" y="36"/>
                  </a:lnTo>
                  <a:lnTo>
                    <a:pt x="75" y="29"/>
                  </a:lnTo>
                  <a:lnTo>
                    <a:pt x="81" y="23"/>
                  </a:lnTo>
                  <a:lnTo>
                    <a:pt x="87" y="16"/>
                  </a:lnTo>
                  <a:lnTo>
                    <a:pt x="91" y="7"/>
                  </a:lnTo>
                  <a:lnTo>
                    <a:pt x="94" y="2"/>
                  </a:lnTo>
                  <a:lnTo>
                    <a:pt x="94" y="2"/>
                  </a:lnTo>
                  <a:lnTo>
                    <a:pt x="94" y="2"/>
                  </a:lnTo>
                  <a:lnTo>
                    <a:pt x="94" y="2"/>
                  </a:lnTo>
                  <a:lnTo>
                    <a:pt x="94" y="2"/>
                  </a:lnTo>
                  <a:lnTo>
                    <a:pt x="94" y="2"/>
                  </a:lnTo>
                  <a:lnTo>
                    <a:pt x="94" y="2"/>
                  </a:lnTo>
                  <a:lnTo>
                    <a:pt x="94" y="2"/>
                  </a:lnTo>
                  <a:lnTo>
                    <a:pt x="94" y="0"/>
                  </a:lnTo>
                  <a:lnTo>
                    <a:pt x="89" y="7"/>
                  </a:lnTo>
                  <a:lnTo>
                    <a:pt x="85" y="16"/>
                  </a:lnTo>
                  <a:lnTo>
                    <a:pt x="81" y="22"/>
                  </a:lnTo>
                  <a:lnTo>
                    <a:pt x="74" y="29"/>
                  </a:lnTo>
                  <a:lnTo>
                    <a:pt x="68" y="35"/>
                  </a:lnTo>
                  <a:lnTo>
                    <a:pt x="61" y="40"/>
                  </a:lnTo>
                  <a:lnTo>
                    <a:pt x="52" y="45"/>
                  </a:lnTo>
                  <a:lnTo>
                    <a:pt x="45" y="49"/>
                  </a:lnTo>
                  <a:lnTo>
                    <a:pt x="36" y="52"/>
                  </a:lnTo>
                  <a:lnTo>
                    <a:pt x="28" y="55"/>
                  </a:lnTo>
                  <a:lnTo>
                    <a:pt x="17" y="56"/>
                  </a:lnTo>
                  <a:lnTo>
                    <a:pt x="9" y="56"/>
                  </a:lnTo>
                  <a:lnTo>
                    <a:pt x="0" y="56"/>
                  </a:lnTo>
                  <a:lnTo>
                    <a:pt x="0" y="56"/>
                  </a:lnTo>
                  <a:lnTo>
                    <a:pt x="0" y="56"/>
                  </a:lnTo>
                  <a:lnTo>
                    <a:pt x="0" y="56"/>
                  </a:lnTo>
                  <a:lnTo>
                    <a:pt x="2" y="56"/>
                  </a:lnTo>
                  <a:lnTo>
                    <a:pt x="2" y="56"/>
                  </a:lnTo>
                  <a:lnTo>
                    <a:pt x="2" y="56"/>
                  </a:lnTo>
                  <a:lnTo>
                    <a:pt x="2" y="56"/>
                  </a:lnTo>
                  <a:lnTo>
                    <a:pt x="2"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2" name="Freeform 1118"/>
            <p:cNvSpPr>
              <a:spLocks/>
            </p:cNvSpPr>
            <p:nvPr/>
          </p:nvSpPr>
          <p:spPr bwMode="auto">
            <a:xfrm>
              <a:off x="4313" y="2632"/>
              <a:ext cx="95" cy="56"/>
            </a:xfrm>
            <a:custGeom>
              <a:avLst/>
              <a:gdLst>
                <a:gd name="T0" fmla="*/ 1 w 95"/>
                <a:gd name="T1" fmla="*/ 56 h 56"/>
                <a:gd name="T2" fmla="*/ 10 w 95"/>
                <a:gd name="T3" fmla="*/ 56 h 56"/>
                <a:gd name="T4" fmla="*/ 18 w 95"/>
                <a:gd name="T5" fmla="*/ 56 h 56"/>
                <a:gd name="T6" fmla="*/ 29 w 95"/>
                <a:gd name="T7" fmla="*/ 55 h 56"/>
                <a:gd name="T8" fmla="*/ 37 w 95"/>
                <a:gd name="T9" fmla="*/ 52 h 56"/>
                <a:gd name="T10" fmla="*/ 46 w 95"/>
                <a:gd name="T11" fmla="*/ 49 h 56"/>
                <a:gd name="T12" fmla="*/ 53 w 95"/>
                <a:gd name="T13" fmla="*/ 45 h 56"/>
                <a:gd name="T14" fmla="*/ 62 w 95"/>
                <a:gd name="T15" fmla="*/ 40 h 56"/>
                <a:gd name="T16" fmla="*/ 69 w 95"/>
                <a:gd name="T17" fmla="*/ 35 h 56"/>
                <a:gd name="T18" fmla="*/ 75 w 95"/>
                <a:gd name="T19" fmla="*/ 29 h 56"/>
                <a:gd name="T20" fmla="*/ 82 w 95"/>
                <a:gd name="T21" fmla="*/ 22 h 56"/>
                <a:gd name="T22" fmla="*/ 86 w 95"/>
                <a:gd name="T23" fmla="*/ 16 h 56"/>
                <a:gd name="T24" fmla="*/ 90 w 95"/>
                <a:gd name="T25" fmla="*/ 7 h 56"/>
                <a:gd name="T26" fmla="*/ 95 w 95"/>
                <a:gd name="T27" fmla="*/ 0 h 56"/>
                <a:gd name="T28" fmla="*/ 95 w 95"/>
                <a:gd name="T29" fmla="*/ 0 h 56"/>
                <a:gd name="T30" fmla="*/ 95 w 95"/>
                <a:gd name="T31" fmla="*/ 0 h 56"/>
                <a:gd name="T32" fmla="*/ 95 w 95"/>
                <a:gd name="T33" fmla="*/ 0 h 56"/>
                <a:gd name="T34" fmla="*/ 95 w 95"/>
                <a:gd name="T35" fmla="*/ 0 h 56"/>
                <a:gd name="T36" fmla="*/ 95 w 95"/>
                <a:gd name="T37" fmla="*/ 0 h 56"/>
                <a:gd name="T38" fmla="*/ 95 w 95"/>
                <a:gd name="T39" fmla="*/ 0 h 56"/>
                <a:gd name="T40" fmla="*/ 95 w 95"/>
                <a:gd name="T41" fmla="*/ 0 h 56"/>
                <a:gd name="T42" fmla="*/ 95 w 95"/>
                <a:gd name="T43" fmla="*/ 0 h 56"/>
                <a:gd name="T44" fmla="*/ 90 w 95"/>
                <a:gd name="T45" fmla="*/ 7 h 56"/>
                <a:gd name="T46" fmla="*/ 86 w 95"/>
                <a:gd name="T47" fmla="*/ 15 h 56"/>
                <a:gd name="T48" fmla="*/ 80 w 95"/>
                <a:gd name="T49" fmla="*/ 22 h 56"/>
                <a:gd name="T50" fmla="*/ 75 w 95"/>
                <a:gd name="T51" fmla="*/ 29 h 56"/>
                <a:gd name="T52" fmla="*/ 69 w 95"/>
                <a:gd name="T53" fmla="*/ 35 h 56"/>
                <a:gd name="T54" fmla="*/ 62 w 95"/>
                <a:gd name="T55" fmla="*/ 40 h 56"/>
                <a:gd name="T56" fmla="*/ 53 w 95"/>
                <a:gd name="T57" fmla="*/ 45 h 56"/>
                <a:gd name="T58" fmla="*/ 46 w 95"/>
                <a:gd name="T59" fmla="*/ 49 h 56"/>
                <a:gd name="T60" fmla="*/ 37 w 95"/>
                <a:gd name="T61" fmla="*/ 52 h 56"/>
                <a:gd name="T62" fmla="*/ 29 w 95"/>
                <a:gd name="T63" fmla="*/ 53 h 56"/>
                <a:gd name="T64" fmla="*/ 18 w 95"/>
                <a:gd name="T65" fmla="*/ 55 h 56"/>
                <a:gd name="T66" fmla="*/ 10 w 95"/>
                <a:gd name="T67" fmla="*/ 56 h 56"/>
                <a:gd name="T68" fmla="*/ 0 w 95"/>
                <a:gd name="T69" fmla="*/ 55 h 56"/>
                <a:gd name="T70" fmla="*/ 0 w 95"/>
                <a:gd name="T71" fmla="*/ 55 h 56"/>
                <a:gd name="T72" fmla="*/ 1 w 95"/>
                <a:gd name="T73" fmla="*/ 55 h 56"/>
                <a:gd name="T74" fmla="*/ 1 w 95"/>
                <a:gd name="T75" fmla="*/ 55 h 56"/>
                <a:gd name="T76" fmla="*/ 1 w 95"/>
                <a:gd name="T77" fmla="*/ 56 h 56"/>
                <a:gd name="T78" fmla="*/ 1 w 95"/>
                <a:gd name="T79" fmla="*/ 56 h 56"/>
                <a:gd name="T80" fmla="*/ 1 w 95"/>
                <a:gd name="T81" fmla="*/ 56 h 56"/>
                <a:gd name="T82" fmla="*/ 1 w 95"/>
                <a:gd name="T83" fmla="*/ 56 h 56"/>
                <a:gd name="T84" fmla="*/ 1 w 95"/>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56">
                  <a:moveTo>
                    <a:pt x="1" y="56"/>
                  </a:moveTo>
                  <a:lnTo>
                    <a:pt x="10" y="56"/>
                  </a:lnTo>
                  <a:lnTo>
                    <a:pt x="18" y="56"/>
                  </a:lnTo>
                  <a:lnTo>
                    <a:pt x="29" y="55"/>
                  </a:lnTo>
                  <a:lnTo>
                    <a:pt x="37" y="52"/>
                  </a:lnTo>
                  <a:lnTo>
                    <a:pt x="46" y="49"/>
                  </a:lnTo>
                  <a:lnTo>
                    <a:pt x="53" y="45"/>
                  </a:lnTo>
                  <a:lnTo>
                    <a:pt x="62" y="40"/>
                  </a:lnTo>
                  <a:lnTo>
                    <a:pt x="69" y="35"/>
                  </a:lnTo>
                  <a:lnTo>
                    <a:pt x="75" y="29"/>
                  </a:lnTo>
                  <a:lnTo>
                    <a:pt x="82" y="22"/>
                  </a:lnTo>
                  <a:lnTo>
                    <a:pt x="86" y="16"/>
                  </a:lnTo>
                  <a:lnTo>
                    <a:pt x="90" y="7"/>
                  </a:lnTo>
                  <a:lnTo>
                    <a:pt x="95" y="0"/>
                  </a:lnTo>
                  <a:lnTo>
                    <a:pt x="95" y="0"/>
                  </a:lnTo>
                  <a:lnTo>
                    <a:pt x="95" y="0"/>
                  </a:lnTo>
                  <a:lnTo>
                    <a:pt x="95" y="0"/>
                  </a:lnTo>
                  <a:lnTo>
                    <a:pt x="95" y="0"/>
                  </a:lnTo>
                  <a:lnTo>
                    <a:pt x="95" y="0"/>
                  </a:lnTo>
                  <a:lnTo>
                    <a:pt x="95" y="0"/>
                  </a:lnTo>
                  <a:lnTo>
                    <a:pt x="95" y="0"/>
                  </a:lnTo>
                  <a:lnTo>
                    <a:pt x="95" y="0"/>
                  </a:lnTo>
                  <a:lnTo>
                    <a:pt x="90" y="7"/>
                  </a:lnTo>
                  <a:lnTo>
                    <a:pt x="86" y="15"/>
                  </a:lnTo>
                  <a:lnTo>
                    <a:pt x="80" y="22"/>
                  </a:lnTo>
                  <a:lnTo>
                    <a:pt x="75" y="29"/>
                  </a:lnTo>
                  <a:lnTo>
                    <a:pt x="69" y="35"/>
                  </a:lnTo>
                  <a:lnTo>
                    <a:pt x="62" y="40"/>
                  </a:lnTo>
                  <a:lnTo>
                    <a:pt x="53" y="45"/>
                  </a:lnTo>
                  <a:lnTo>
                    <a:pt x="46" y="49"/>
                  </a:lnTo>
                  <a:lnTo>
                    <a:pt x="37" y="52"/>
                  </a:lnTo>
                  <a:lnTo>
                    <a:pt x="29" y="53"/>
                  </a:lnTo>
                  <a:lnTo>
                    <a:pt x="18" y="55"/>
                  </a:lnTo>
                  <a:lnTo>
                    <a:pt x="10" y="56"/>
                  </a:lnTo>
                  <a:lnTo>
                    <a:pt x="0" y="55"/>
                  </a:lnTo>
                  <a:lnTo>
                    <a:pt x="0" y="55"/>
                  </a:lnTo>
                  <a:lnTo>
                    <a:pt x="1" y="55"/>
                  </a:lnTo>
                  <a:lnTo>
                    <a:pt x="1" y="55"/>
                  </a:lnTo>
                  <a:lnTo>
                    <a:pt x="1" y="56"/>
                  </a:lnTo>
                  <a:lnTo>
                    <a:pt x="1" y="56"/>
                  </a:lnTo>
                  <a:lnTo>
                    <a:pt x="1" y="56"/>
                  </a:lnTo>
                  <a:lnTo>
                    <a:pt x="1" y="56"/>
                  </a:lnTo>
                  <a:lnTo>
                    <a:pt x="1" y="56"/>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3" name="Freeform 1119"/>
            <p:cNvSpPr>
              <a:spLocks/>
            </p:cNvSpPr>
            <p:nvPr/>
          </p:nvSpPr>
          <p:spPr bwMode="auto">
            <a:xfrm>
              <a:off x="4311" y="2631"/>
              <a:ext cx="97" cy="57"/>
            </a:xfrm>
            <a:custGeom>
              <a:avLst/>
              <a:gdLst>
                <a:gd name="T0" fmla="*/ 2 w 97"/>
                <a:gd name="T1" fmla="*/ 56 h 57"/>
                <a:gd name="T2" fmla="*/ 12 w 97"/>
                <a:gd name="T3" fmla="*/ 57 h 57"/>
                <a:gd name="T4" fmla="*/ 20 w 97"/>
                <a:gd name="T5" fmla="*/ 56 h 57"/>
                <a:gd name="T6" fmla="*/ 31 w 97"/>
                <a:gd name="T7" fmla="*/ 54 h 57"/>
                <a:gd name="T8" fmla="*/ 39 w 97"/>
                <a:gd name="T9" fmla="*/ 53 h 57"/>
                <a:gd name="T10" fmla="*/ 48 w 97"/>
                <a:gd name="T11" fmla="*/ 50 h 57"/>
                <a:gd name="T12" fmla="*/ 55 w 97"/>
                <a:gd name="T13" fmla="*/ 46 h 57"/>
                <a:gd name="T14" fmla="*/ 64 w 97"/>
                <a:gd name="T15" fmla="*/ 41 h 57"/>
                <a:gd name="T16" fmla="*/ 71 w 97"/>
                <a:gd name="T17" fmla="*/ 36 h 57"/>
                <a:gd name="T18" fmla="*/ 77 w 97"/>
                <a:gd name="T19" fmla="*/ 30 h 57"/>
                <a:gd name="T20" fmla="*/ 82 w 97"/>
                <a:gd name="T21" fmla="*/ 23 h 57"/>
                <a:gd name="T22" fmla="*/ 88 w 97"/>
                <a:gd name="T23" fmla="*/ 16 h 57"/>
                <a:gd name="T24" fmla="*/ 92 w 97"/>
                <a:gd name="T25" fmla="*/ 8 h 57"/>
                <a:gd name="T26" fmla="*/ 97 w 97"/>
                <a:gd name="T27" fmla="*/ 1 h 57"/>
                <a:gd name="T28" fmla="*/ 97 w 97"/>
                <a:gd name="T29" fmla="*/ 0 h 57"/>
                <a:gd name="T30" fmla="*/ 97 w 97"/>
                <a:gd name="T31" fmla="*/ 0 h 57"/>
                <a:gd name="T32" fmla="*/ 97 w 97"/>
                <a:gd name="T33" fmla="*/ 0 h 57"/>
                <a:gd name="T34" fmla="*/ 97 w 97"/>
                <a:gd name="T35" fmla="*/ 0 h 57"/>
                <a:gd name="T36" fmla="*/ 97 w 97"/>
                <a:gd name="T37" fmla="*/ 0 h 57"/>
                <a:gd name="T38" fmla="*/ 97 w 97"/>
                <a:gd name="T39" fmla="*/ 0 h 57"/>
                <a:gd name="T40" fmla="*/ 97 w 97"/>
                <a:gd name="T41" fmla="*/ 0 h 57"/>
                <a:gd name="T42" fmla="*/ 97 w 97"/>
                <a:gd name="T43" fmla="*/ 0 h 57"/>
                <a:gd name="T44" fmla="*/ 97 w 97"/>
                <a:gd name="T45" fmla="*/ 0 h 57"/>
                <a:gd name="T46" fmla="*/ 97 w 97"/>
                <a:gd name="T47" fmla="*/ 0 h 57"/>
                <a:gd name="T48" fmla="*/ 97 w 97"/>
                <a:gd name="T49" fmla="*/ 0 h 57"/>
                <a:gd name="T50" fmla="*/ 97 w 97"/>
                <a:gd name="T51" fmla="*/ 0 h 57"/>
                <a:gd name="T52" fmla="*/ 97 w 97"/>
                <a:gd name="T53" fmla="*/ 0 h 57"/>
                <a:gd name="T54" fmla="*/ 97 w 97"/>
                <a:gd name="T55" fmla="*/ 0 h 57"/>
                <a:gd name="T56" fmla="*/ 97 w 97"/>
                <a:gd name="T57" fmla="*/ 0 h 57"/>
                <a:gd name="T58" fmla="*/ 97 w 97"/>
                <a:gd name="T59" fmla="*/ 0 h 57"/>
                <a:gd name="T60" fmla="*/ 97 w 97"/>
                <a:gd name="T61" fmla="*/ 0 h 57"/>
                <a:gd name="T62" fmla="*/ 92 w 97"/>
                <a:gd name="T63" fmla="*/ 8 h 57"/>
                <a:gd name="T64" fmla="*/ 88 w 97"/>
                <a:gd name="T65" fmla="*/ 16 h 57"/>
                <a:gd name="T66" fmla="*/ 82 w 97"/>
                <a:gd name="T67" fmla="*/ 23 h 57"/>
                <a:gd name="T68" fmla="*/ 77 w 97"/>
                <a:gd name="T69" fmla="*/ 30 h 57"/>
                <a:gd name="T70" fmla="*/ 69 w 97"/>
                <a:gd name="T71" fmla="*/ 36 h 57"/>
                <a:gd name="T72" fmla="*/ 62 w 97"/>
                <a:gd name="T73" fmla="*/ 40 h 57"/>
                <a:gd name="T74" fmla="*/ 55 w 97"/>
                <a:gd name="T75" fmla="*/ 46 h 57"/>
                <a:gd name="T76" fmla="*/ 48 w 97"/>
                <a:gd name="T77" fmla="*/ 49 h 57"/>
                <a:gd name="T78" fmla="*/ 39 w 97"/>
                <a:gd name="T79" fmla="*/ 52 h 57"/>
                <a:gd name="T80" fmla="*/ 31 w 97"/>
                <a:gd name="T81" fmla="*/ 54 h 57"/>
                <a:gd name="T82" fmla="*/ 20 w 97"/>
                <a:gd name="T83" fmla="*/ 56 h 57"/>
                <a:gd name="T84" fmla="*/ 12 w 97"/>
                <a:gd name="T85" fmla="*/ 56 h 57"/>
                <a:gd name="T86" fmla="*/ 2 w 97"/>
                <a:gd name="T87" fmla="*/ 56 h 57"/>
                <a:gd name="T88" fmla="*/ 0 w 97"/>
                <a:gd name="T89" fmla="*/ 56 h 57"/>
                <a:gd name="T90" fmla="*/ 2 w 97"/>
                <a:gd name="T91" fmla="*/ 56 h 57"/>
                <a:gd name="T92" fmla="*/ 2 w 97"/>
                <a:gd name="T93" fmla="*/ 56 h 57"/>
                <a:gd name="T94" fmla="*/ 2 w 97"/>
                <a:gd name="T95" fmla="*/ 56 h 57"/>
                <a:gd name="T96" fmla="*/ 2 w 97"/>
                <a:gd name="T97" fmla="*/ 56 h 57"/>
                <a:gd name="T98" fmla="*/ 2 w 97"/>
                <a:gd name="T99" fmla="*/ 56 h 57"/>
                <a:gd name="T100" fmla="*/ 2 w 97"/>
                <a:gd name="T101" fmla="*/ 56 h 57"/>
                <a:gd name="T102" fmla="*/ 2 w 97"/>
                <a:gd name="T103" fmla="*/ 56 h 57"/>
                <a:gd name="T104" fmla="*/ 2 w 97"/>
                <a:gd name="T10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57">
                  <a:moveTo>
                    <a:pt x="2" y="56"/>
                  </a:moveTo>
                  <a:lnTo>
                    <a:pt x="12" y="57"/>
                  </a:lnTo>
                  <a:lnTo>
                    <a:pt x="20" y="56"/>
                  </a:lnTo>
                  <a:lnTo>
                    <a:pt x="31" y="54"/>
                  </a:lnTo>
                  <a:lnTo>
                    <a:pt x="39" y="53"/>
                  </a:lnTo>
                  <a:lnTo>
                    <a:pt x="48" y="50"/>
                  </a:lnTo>
                  <a:lnTo>
                    <a:pt x="55" y="46"/>
                  </a:lnTo>
                  <a:lnTo>
                    <a:pt x="64" y="41"/>
                  </a:lnTo>
                  <a:lnTo>
                    <a:pt x="71" y="36"/>
                  </a:lnTo>
                  <a:lnTo>
                    <a:pt x="77" y="30"/>
                  </a:lnTo>
                  <a:lnTo>
                    <a:pt x="82" y="23"/>
                  </a:lnTo>
                  <a:lnTo>
                    <a:pt x="88" y="16"/>
                  </a:lnTo>
                  <a:lnTo>
                    <a:pt x="92" y="8"/>
                  </a:lnTo>
                  <a:lnTo>
                    <a:pt x="97" y="1"/>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7" y="0"/>
                  </a:lnTo>
                  <a:lnTo>
                    <a:pt x="92" y="8"/>
                  </a:lnTo>
                  <a:lnTo>
                    <a:pt x="88" y="16"/>
                  </a:lnTo>
                  <a:lnTo>
                    <a:pt x="82" y="23"/>
                  </a:lnTo>
                  <a:lnTo>
                    <a:pt x="77" y="30"/>
                  </a:lnTo>
                  <a:lnTo>
                    <a:pt x="69" y="36"/>
                  </a:lnTo>
                  <a:lnTo>
                    <a:pt x="62" y="40"/>
                  </a:lnTo>
                  <a:lnTo>
                    <a:pt x="55" y="46"/>
                  </a:lnTo>
                  <a:lnTo>
                    <a:pt x="48" y="49"/>
                  </a:lnTo>
                  <a:lnTo>
                    <a:pt x="39" y="52"/>
                  </a:lnTo>
                  <a:lnTo>
                    <a:pt x="31" y="54"/>
                  </a:lnTo>
                  <a:lnTo>
                    <a:pt x="20" y="56"/>
                  </a:lnTo>
                  <a:lnTo>
                    <a:pt x="12" y="56"/>
                  </a:lnTo>
                  <a:lnTo>
                    <a:pt x="2" y="56"/>
                  </a:lnTo>
                  <a:lnTo>
                    <a:pt x="0" y="56"/>
                  </a:lnTo>
                  <a:lnTo>
                    <a:pt x="2" y="56"/>
                  </a:lnTo>
                  <a:lnTo>
                    <a:pt x="2" y="56"/>
                  </a:lnTo>
                  <a:lnTo>
                    <a:pt x="2" y="56"/>
                  </a:lnTo>
                  <a:lnTo>
                    <a:pt x="2" y="56"/>
                  </a:lnTo>
                  <a:lnTo>
                    <a:pt x="2" y="56"/>
                  </a:lnTo>
                  <a:lnTo>
                    <a:pt x="2" y="56"/>
                  </a:lnTo>
                  <a:lnTo>
                    <a:pt x="2" y="56"/>
                  </a:lnTo>
                  <a:lnTo>
                    <a:pt x="2" y="56"/>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4" name="Freeform 1120"/>
            <p:cNvSpPr>
              <a:spLocks/>
            </p:cNvSpPr>
            <p:nvPr/>
          </p:nvSpPr>
          <p:spPr bwMode="auto">
            <a:xfrm>
              <a:off x="4311" y="2629"/>
              <a:ext cx="97" cy="58"/>
            </a:xfrm>
            <a:custGeom>
              <a:avLst/>
              <a:gdLst>
                <a:gd name="T0" fmla="*/ 0 w 97"/>
                <a:gd name="T1" fmla="*/ 58 h 58"/>
                <a:gd name="T2" fmla="*/ 2 w 97"/>
                <a:gd name="T3" fmla="*/ 58 h 58"/>
                <a:gd name="T4" fmla="*/ 12 w 97"/>
                <a:gd name="T5" fmla="*/ 58 h 58"/>
                <a:gd name="T6" fmla="*/ 20 w 97"/>
                <a:gd name="T7" fmla="*/ 58 h 58"/>
                <a:gd name="T8" fmla="*/ 31 w 97"/>
                <a:gd name="T9" fmla="*/ 56 h 58"/>
                <a:gd name="T10" fmla="*/ 39 w 97"/>
                <a:gd name="T11" fmla="*/ 54 h 58"/>
                <a:gd name="T12" fmla="*/ 48 w 97"/>
                <a:gd name="T13" fmla="*/ 51 h 58"/>
                <a:gd name="T14" fmla="*/ 55 w 97"/>
                <a:gd name="T15" fmla="*/ 48 h 58"/>
                <a:gd name="T16" fmla="*/ 62 w 97"/>
                <a:gd name="T17" fmla="*/ 42 h 58"/>
                <a:gd name="T18" fmla="*/ 69 w 97"/>
                <a:gd name="T19" fmla="*/ 38 h 58"/>
                <a:gd name="T20" fmla="*/ 77 w 97"/>
                <a:gd name="T21" fmla="*/ 32 h 58"/>
                <a:gd name="T22" fmla="*/ 82 w 97"/>
                <a:gd name="T23" fmla="*/ 25 h 58"/>
                <a:gd name="T24" fmla="*/ 88 w 97"/>
                <a:gd name="T25" fmla="*/ 18 h 58"/>
                <a:gd name="T26" fmla="*/ 92 w 97"/>
                <a:gd name="T27" fmla="*/ 10 h 58"/>
                <a:gd name="T28" fmla="*/ 97 w 97"/>
                <a:gd name="T29" fmla="*/ 2 h 58"/>
                <a:gd name="T30" fmla="*/ 97 w 97"/>
                <a:gd name="T31" fmla="*/ 2 h 58"/>
                <a:gd name="T32" fmla="*/ 97 w 97"/>
                <a:gd name="T33" fmla="*/ 0 h 58"/>
                <a:gd name="T34" fmla="*/ 97 w 97"/>
                <a:gd name="T35" fmla="*/ 0 h 58"/>
                <a:gd name="T36" fmla="*/ 97 w 97"/>
                <a:gd name="T37" fmla="*/ 0 h 58"/>
                <a:gd name="T38" fmla="*/ 97 w 97"/>
                <a:gd name="T39" fmla="*/ 0 h 58"/>
                <a:gd name="T40" fmla="*/ 97 w 97"/>
                <a:gd name="T41" fmla="*/ 0 h 58"/>
                <a:gd name="T42" fmla="*/ 97 w 97"/>
                <a:gd name="T43" fmla="*/ 0 h 58"/>
                <a:gd name="T44" fmla="*/ 97 w 97"/>
                <a:gd name="T45" fmla="*/ 0 h 58"/>
                <a:gd name="T46" fmla="*/ 97 w 97"/>
                <a:gd name="T47" fmla="*/ 0 h 58"/>
                <a:gd name="T48" fmla="*/ 95 w 97"/>
                <a:gd name="T49" fmla="*/ 2 h 58"/>
                <a:gd name="T50" fmla="*/ 92 w 97"/>
                <a:gd name="T51" fmla="*/ 10 h 58"/>
                <a:gd name="T52" fmla="*/ 87 w 97"/>
                <a:gd name="T53" fmla="*/ 18 h 58"/>
                <a:gd name="T54" fmla="*/ 82 w 97"/>
                <a:gd name="T55" fmla="*/ 25 h 58"/>
                <a:gd name="T56" fmla="*/ 77 w 97"/>
                <a:gd name="T57" fmla="*/ 30 h 58"/>
                <a:gd name="T58" fmla="*/ 69 w 97"/>
                <a:gd name="T59" fmla="*/ 36 h 58"/>
                <a:gd name="T60" fmla="*/ 62 w 97"/>
                <a:gd name="T61" fmla="*/ 42 h 58"/>
                <a:gd name="T62" fmla="*/ 55 w 97"/>
                <a:gd name="T63" fmla="*/ 46 h 58"/>
                <a:gd name="T64" fmla="*/ 46 w 97"/>
                <a:gd name="T65" fmla="*/ 51 h 58"/>
                <a:gd name="T66" fmla="*/ 39 w 97"/>
                <a:gd name="T67" fmla="*/ 54 h 58"/>
                <a:gd name="T68" fmla="*/ 29 w 97"/>
                <a:gd name="T69" fmla="*/ 56 h 58"/>
                <a:gd name="T70" fmla="*/ 20 w 97"/>
                <a:gd name="T71" fmla="*/ 58 h 58"/>
                <a:gd name="T72" fmla="*/ 12 w 97"/>
                <a:gd name="T73" fmla="*/ 58 h 58"/>
                <a:gd name="T74" fmla="*/ 2 w 97"/>
                <a:gd name="T75" fmla="*/ 58 h 58"/>
                <a:gd name="T76" fmla="*/ 0 w 97"/>
                <a:gd name="T77" fmla="*/ 56 h 58"/>
                <a:gd name="T78" fmla="*/ 0 w 97"/>
                <a:gd name="T79" fmla="*/ 56 h 58"/>
                <a:gd name="T80" fmla="*/ 0 w 97"/>
                <a:gd name="T81" fmla="*/ 56 h 58"/>
                <a:gd name="T82" fmla="*/ 0 w 97"/>
                <a:gd name="T83" fmla="*/ 58 h 58"/>
                <a:gd name="T84" fmla="*/ 0 w 97"/>
                <a:gd name="T85" fmla="*/ 58 h 58"/>
                <a:gd name="T86" fmla="*/ 0 w 97"/>
                <a:gd name="T87" fmla="*/ 58 h 58"/>
                <a:gd name="T88" fmla="*/ 0 w 97"/>
                <a:gd name="T89" fmla="*/ 58 h 58"/>
                <a:gd name="T90" fmla="*/ 0 w 97"/>
                <a:gd name="T91" fmla="*/ 58 h 58"/>
                <a:gd name="T92" fmla="*/ 0 w 97"/>
                <a:gd name="T9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58">
                  <a:moveTo>
                    <a:pt x="0" y="58"/>
                  </a:moveTo>
                  <a:lnTo>
                    <a:pt x="2" y="58"/>
                  </a:lnTo>
                  <a:lnTo>
                    <a:pt x="12" y="58"/>
                  </a:lnTo>
                  <a:lnTo>
                    <a:pt x="20" y="58"/>
                  </a:lnTo>
                  <a:lnTo>
                    <a:pt x="31" y="56"/>
                  </a:lnTo>
                  <a:lnTo>
                    <a:pt x="39" y="54"/>
                  </a:lnTo>
                  <a:lnTo>
                    <a:pt x="48" y="51"/>
                  </a:lnTo>
                  <a:lnTo>
                    <a:pt x="55" y="48"/>
                  </a:lnTo>
                  <a:lnTo>
                    <a:pt x="62" y="42"/>
                  </a:lnTo>
                  <a:lnTo>
                    <a:pt x="69" y="38"/>
                  </a:lnTo>
                  <a:lnTo>
                    <a:pt x="77" y="32"/>
                  </a:lnTo>
                  <a:lnTo>
                    <a:pt x="82" y="25"/>
                  </a:lnTo>
                  <a:lnTo>
                    <a:pt x="88" y="18"/>
                  </a:lnTo>
                  <a:lnTo>
                    <a:pt x="92" y="10"/>
                  </a:lnTo>
                  <a:lnTo>
                    <a:pt x="97" y="2"/>
                  </a:lnTo>
                  <a:lnTo>
                    <a:pt x="97" y="2"/>
                  </a:lnTo>
                  <a:lnTo>
                    <a:pt x="97" y="0"/>
                  </a:lnTo>
                  <a:lnTo>
                    <a:pt x="97" y="0"/>
                  </a:lnTo>
                  <a:lnTo>
                    <a:pt x="97" y="0"/>
                  </a:lnTo>
                  <a:lnTo>
                    <a:pt x="97" y="0"/>
                  </a:lnTo>
                  <a:lnTo>
                    <a:pt x="97" y="0"/>
                  </a:lnTo>
                  <a:lnTo>
                    <a:pt x="97" y="0"/>
                  </a:lnTo>
                  <a:lnTo>
                    <a:pt x="97" y="0"/>
                  </a:lnTo>
                  <a:lnTo>
                    <a:pt x="97" y="0"/>
                  </a:lnTo>
                  <a:lnTo>
                    <a:pt x="95" y="2"/>
                  </a:lnTo>
                  <a:lnTo>
                    <a:pt x="92" y="10"/>
                  </a:lnTo>
                  <a:lnTo>
                    <a:pt x="87" y="18"/>
                  </a:lnTo>
                  <a:lnTo>
                    <a:pt x="82" y="25"/>
                  </a:lnTo>
                  <a:lnTo>
                    <a:pt x="77" y="30"/>
                  </a:lnTo>
                  <a:lnTo>
                    <a:pt x="69" y="36"/>
                  </a:lnTo>
                  <a:lnTo>
                    <a:pt x="62" y="42"/>
                  </a:lnTo>
                  <a:lnTo>
                    <a:pt x="55" y="46"/>
                  </a:lnTo>
                  <a:lnTo>
                    <a:pt x="46" y="51"/>
                  </a:lnTo>
                  <a:lnTo>
                    <a:pt x="39" y="54"/>
                  </a:lnTo>
                  <a:lnTo>
                    <a:pt x="29" y="56"/>
                  </a:lnTo>
                  <a:lnTo>
                    <a:pt x="20" y="58"/>
                  </a:lnTo>
                  <a:lnTo>
                    <a:pt x="12" y="58"/>
                  </a:lnTo>
                  <a:lnTo>
                    <a:pt x="2" y="58"/>
                  </a:lnTo>
                  <a:lnTo>
                    <a:pt x="0" y="56"/>
                  </a:lnTo>
                  <a:lnTo>
                    <a:pt x="0" y="56"/>
                  </a:lnTo>
                  <a:lnTo>
                    <a:pt x="0" y="56"/>
                  </a:lnTo>
                  <a:lnTo>
                    <a:pt x="0" y="58"/>
                  </a:lnTo>
                  <a:lnTo>
                    <a:pt x="0" y="58"/>
                  </a:lnTo>
                  <a:lnTo>
                    <a:pt x="0" y="58"/>
                  </a:lnTo>
                  <a:lnTo>
                    <a:pt x="0" y="58"/>
                  </a:lnTo>
                  <a:lnTo>
                    <a:pt x="0" y="58"/>
                  </a:lnTo>
                  <a:lnTo>
                    <a:pt x="0" y="58"/>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5" name="Freeform 1121"/>
            <p:cNvSpPr>
              <a:spLocks/>
            </p:cNvSpPr>
            <p:nvPr/>
          </p:nvSpPr>
          <p:spPr bwMode="auto">
            <a:xfrm>
              <a:off x="4310" y="2628"/>
              <a:ext cx="98" cy="59"/>
            </a:xfrm>
            <a:custGeom>
              <a:avLst/>
              <a:gdLst>
                <a:gd name="T0" fmla="*/ 1 w 98"/>
                <a:gd name="T1" fmla="*/ 57 h 59"/>
                <a:gd name="T2" fmla="*/ 3 w 98"/>
                <a:gd name="T3" fmla="*/ 59 h 59"/>
                <a:gd name="T4" fmla="*/ 13 w 98"/>
                <a:gd name="T5" fmla="*/ 59 h 59"/>
                <a:gd name="T6" fmla="*/ 21 w 98"/>
                <a:gd name="T7" fmla="*/ 59 h 59"/>
                <a:gd name="T8" fmla="*/ 30 w 98"/>
                <a:gd name="T9" fmla="*/ 57 h 59"/>
                <a:gd name="T10" fmla="*/ 40 w 98"/>
                <a:gd name="T11" fmla="*/ 55 h 59"/>
                <a:gd name="T12" fmla="*/ 47 w 98"/>
                <a:gd name="T13" fmla="*/ 52 h 59"/>
                <a:gd name="T14" fmla="*/ 56 w 98"/>
                <a:gd name="T15" fmla="*/ 47 h 59"/>
                <a:gd name="T16" fmla="*/ 63 w 98"/>
                <a:gd name="T17" fmla="*/ 43 h 59"/>
                <a:gd name="T18" fmla="*/ 70 w 98"/>
                <a:gd name="T19" fmla="*/ 37 h 59"/>
                <a:gd name="T20" fmla="*/ 78 w 98"/>
                <a:gd name="T21" fmla="*/ 31 h 59"/>
                <a:gd name="T22" fmla="*/ 83 w 98"/>
                <a:gd name="T23" fmla="*/ 26 h 59"/>
                <a:gd name="T24" fmla="*/ 88 w 98"/>
                <a:gd name="T25" fmla="*/ 19 h 59"/>
                <a:gd name="T26" fmla="*/ 93 w 98"/>
                <a:gd name="T27" fmla="*/ 11 h 59"/>
                <a:gd name="T28" fmla="*/ 96 w 98"/>
                <a:gd name="T29" fmla="*/ 3 h 59"/>
                <a:gd name="T30" fmla="*/ 98 w 98"/>
                <a:gd name="T31" fmla="*/ 1 h 59"/>
                <a:gd name="T32" fmla="*/ 98 w 98"/>
                <a:gd name="T33" fmla="*/ 0 h 59"/>
                <a:gd name="T34" fmla="*/ 98 w 98"/>
                <a:gd name="T35" fmla="*/ 0 h 59"/>
                <a:gd name="T36" fmla="*/ 98 w 98"/>
                <a:gd name="T37" fmla="*/ 0 h 59"/>
                <a:gd name="T38" fmla="*/ 98 w 98"/>
                <a:gd name="T39" fmla="*/ 0 h 59"/>
                <a:gd name="T40" fmla="*/ 98 w 98"/>
                <a:gd name="T41" fmla="*/ 0 h 59"/>
                <a:gd name="T42" fmla="*/ 98 w 98"/>
                <a:gd name="T43" fmla="*/ 0 h 59"/>
                <a:gd name="T44" fmla="*/ 98 w 98"/>
                <a:gd name="T45" fmla="*/ 0 h 59"/>
                <a:gd name="T46" fmla="*/ 98 w 98"/>
                <a:gd name="T47" fmla="*/ 0 h 59"/>
                <a:gd name="T48" fmla="*/ 96 w 98"/>
                <a:gd name="T49" fmla="*/ 3 h 59"/>
                <a:gd name="T50" fmla="*/ 92 w 98"/>
                <a:gd name="T51" fmla="*/ 11 h 59"/>
                <a:gd name="T52" fmla="*/ 88 w 98"/>
                <a:gd name="T53" fmla="*/ 19 h 59"/>
                <a:gd name="T54" fmla="*/ 82 w 98"/>
                <a:gd name="T55" fmla="*/ 26 h 59"/>
                <a:gd name="T56" fmla="*/ 76 w 98"/>
                <a:gd name="T57" fmla="*/ 31 h 59"/>
                <a:gd name="T58" fmla="*/ 70 w 98"/>
                <a:gd name="T59" fmla="*/ 37 h 59"/>
                <a:gd name="T60" fmla="*/ 63 w 98"/>
                <a:gd name="T61" fmla="*/ 43 h 59"/>
                <a:gd name="T62" fmla="*/ 56 w 98"/>
                <a:gd name="T63" fmla="*/ 47 h 59"/>
                <a:gd name="T64" fmla="*/ 47 w 98"/>
                <a:gd name="T65" fmla="*/ 52 h 59"/>
                <a:gd name="T66" fmla="*/ 39 w 98"/>
                <a:gd name="T67" fmla="*/ 55 h 59"/>
                <a:gd name="T68" fmla="*/ 30 w 98"/>
                <a:gd name="T69" fmla="*/ 56 h 59"/>
                <a:gd name="T70" fmla="*/ 21 w 98"/>
                <a:gd name="T71" fmla="*/ 57 h 59"/>
                <a:gd name="T72" fmla="*/ 13 w 98"/>
                <a:gd name="T73" fmla="*/ 59 h 59"/>
                <a:gd name="T74" fmla="*/ 3 w 98"/>
                <a:gd name="T75" fmla="*/ 57 h 59"/>
                <a:gd name="T76" fmla="*/ 0 w 98"/>
                <a:gd name="T77" fmla="*/ 57 h 59"/>
                <a:gd name="T78" fmla="*/ 0 w 98"/>
                <a:gd name="T79" fmla="*/ 57 h 59"/>
                <a:gd name="T80" fmla="*/ 0 w 98"/>
                <a:gd name="T81" fmla="*/ 57 h 59"/>
                <a:gd name="T82" fmla="*/ 0 w 98"/>
                <a:gd name="T83" fmla="*/ 57 h 59"/>
                <a:gd name="T84" fmla="*/ 0 w 98"/>
                <a:gd name="T85" fmla="*/ 57 h 59"/>
                <a:gd name="T86" fmla="*/ 0 w 98"/>
                <a:gd name="T87" fmla="*/ 57 h 59"/>
                <a:gd name="T88" fmla="*/ 0 w 98"/>
                <a:gd name="T89" fmla="*/ 57 h 59"/>
                <a:gd name="T90" fmla="*/ 1 w 98"/>
                <a:gd name="T91" fmla="*/ 57 h 59"/>
                <a:gd name="T92" fmla="*/ 1 w 98"/>
                <a:gd name="T93"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59">
                  <a:moveTo>
                    <a:pt x="1" y="57"/>
                  </a:moveTo>
                  <a:lnTo>
                    <a:pt x="3" y="59"/>
                  </a:lnTo>
                  <a:lnTo>
                    <a:pt x="13" y="59"/>
                  </a:lnTo>
                  <a:lnTo>
                    <a:pt x="21" y="59"/>
                  </a:lnTo>
                  <a:lnTo>
                    <a:pt x="30" y="57"/>
                  </a:lnTo>
                  <a:lnTo>
                    <a:pt x="40" y="55"/>
                  </a:lnTo>
                  <a:lnTo>
                    <a:pt x="47" y="52"/>
                  </a:lnTo>
                  <a:lnTo>
                    <a:pt x="56" y="47"/>
                  </a:lnTo>
                  <a:lnTo>
                    <a:pt x="63" y="43"/>
                  </a:lnTo>
                  <a:lnTo>
                    <a:pt x="70" y="37"/>
                  </a:lnTo>
                  <a:lnTo>
                    <a:pt x="78" y="31"/>
                  </a:lnTo>
                  <a:lnTo>
                    <a:pt x="83" y="26"/>
                  </a:lnTo>
                  <a:lnTo>
                    <a:pt x="88" y="19"/>
                  </a:lnTo>
                  <a:lnTo>
                    <a:pt x="93" y="11"/>
                  </a:lnTo>
                  <a:lnTo>
                    <a:pt x="96" y="3"/>
                  </a:lnTo>
                  <a:lnTo>
                    <a:pt x="98" y="1"/>
                  </a:lnTo>
                  <a:lnTo>
                    <a:pt x="98" y="0"/>
                  </a:lnTo>
                  <a:lnTo>
                    <a:pt x="98" y="0"/>
                  </a:lnTo>
                  <a:lnTo>
                    <a:pt x="98" y="0"/>
                  </a:lnTo>
                  <a:lnTo>
                    <a:pt x="98" y="0"/>
                  </a:lnTo>
                  <a:lnTo>
                    <a:pt x="98" y="0"/>
                  </a:lnTo>
                  <a:lnTo>
                    <a:pt x="98" y="0"/>
                  </a:lnTo>
                  <a:lnTo>
                    <a:pt x="98" y="0"/>
                  </a:lnTo>
                  <a:lnTo>
                    <a:pt x="98" y="0"/>
                  </a:lnTo>
                  <a:lnTo>
                    <a:pt x="96" y="3"/>
                  </a:lnTo>
                  <a:lnTo>
                    <a:pt x="92" y="11"/>
                  </a:lnTo>
                  <a:lnTo>
                    <a:pt x="88" y="19"/>
                  </a:lnTo>
                  <a:lnTo>
                    <a:pt x="82" y="26"/>
                  </a:lnTo>
                  <a:lnTo>
                    <a:pt x="76" y="31"/>
                  </a:lnTo>
                  <a:lnTo>
                    <a:pt x="70" y="37"/>
                  </a:lnTo>
                  <a:lnTo>
                    <a:pt x="63" y="43"/>
                  </a:lnTo>
                  <a:lnTo>
                    <a:pt x="56" y="47"/>
                  </a:lnTo>
                  <a:lnTo>
                    <a:pt x="47" y="52"/>
                  </a:lnTo>
                  <a:lnTo>
                    <a:pt x="39" y="55"/>
                  </a:lnTo>
                  <a:lnTo>
                    <a:pt x="30" y="56"/>
                  </a:lnTo>
                  <a:lnTo>
                    <a:pt x="21" y="57"/>
                  </a:lnTo>
                  <a:lnTo>
                    <a:pt x="13" y="59"/>
                  </a:lnTo>
                  <a:lnTo>
                    <a:pt x="3" y="57"/>
                  </a:lnTo>
                  <a:lnTo>
                    <a:pt x="0" y="57"/>
                  </a:lnTo>
                  <a:lnTo>
                    <a:pt x="0" y="57"/>
                  </a:lnTo>
                  <a:lnTo>
                    <a:pt x="0" y="57"/>
                  </a:lnTo>
                  <a:lnTo>
                    <a:pt x="0" y="57"/>
                  </a:lnTo>
                  <a:lnTo>
                    <a:pt x="0" y="57"/>
                  </a:lnTo>
                  <a:lnTo>
                    <a:pt x="0" y="57"/>
                  </a:lnTo>
                  <a:lnTo>
                    <a:pt x="0" y="57"/>
                  </a:lnTo>
                  <a:lnTo>
                    <a:pt x="1" y="57"/>
                  </a:lnTo>
                  <a:lnTo>
                    <a:pt x="1" y="57"/>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6" name="Freeform 1122"/>
            <p:cNvSpPr>
              <a:spLocks/>
            </p:cNvSpPr>
            <p:nvPr/>
          </p:nvSpPr>
          <p:spPr bwMode="auto">
            <a:xfrm>
              <a:off x="4308" y="2626"/>
              <a:ext cx="100" cy="61"/>
            </a:xfrm>
            <a:custGeom>
              <a:avLst/>
              <a:gdLst>
                <a:gd name="T0" fmla="*/ 2 w 100"/>
                <a:gd name="T1" fmla="*/ 59 h 61"/>
                <a:gd name="T2" fmla="*/ 5 w 100"/>
                <a:gd name="T3" fmla="*/ 59 h 61"/>
                <a:gd name="T4" fmla="*/ 15 w 100"/>
                <a:gd name="T5" fmla="*/ 61 h 61"/>
                <a:gd name="T6" fmla="*/ 23 w 100"/>
                <a:gd name="T7" fmla="*/ 59 h 61"/>
                <a:gd name="T8" fmla="*/ 32 w 100"/>
                <a:gd name="T9" fmla="*/ 58 h 61"/>
                <a:gd name="T10" fmla="*/ 41 w 100"/>
                <a:gd name="T11" fmla="*/ 57 h 61"/>
                <a:gd name="T12" fmla="*/ 49 w 100"/>
                <a:gd name="T13" fmla="*/ 54 h 61"/>
                <a:gd name="T14" fmla="*/ 58 w 100"/>
                <a:gd name="T15" fmla="*/ 49 h 61"/>
                <a:gd name="T16" fmla="*/ 65 w 100"/>
                <a:gd name="T17" fmla="*/ 45 h 61"/>
                <a:gd name="T18" fmla="*/ 72 w 100"/>
                <a:gd name="T19" fmla="*/ 39 h 61"/>
                <a:gd name="T20" fmla="*/ 78 w 100"/>
                <a:gd name="T21" fmla="*/ 33 h 61"/>
                <a:gd name="T22" fmla="*/ 84 w 100"/>
                <a:gd name="T23" fmla="*/ 28 h 61"/>
                <a:gd name="T24" fmla="*/ 90 w 100"/>
                <a:gd name="T25" fmla="*/ 21 h 61"/>
                <a:gd name="T26" fmla="*/ 94 w 100"/>
                <a:gd name="T27" fmla="*/ 13 h 61"/>
                <a:gd name="T28" fmla="*/ 98 w 100"/>
                <a:gd name="T29" fmla="*/ 5 h 61"/>
                <a:gd name="T30" fmla="*/ 100 w 100"/>
                <a:gd name="T31" fmla="*/ 2 h 61"/>
                <a:gd name="T32" fmla="*/ 100 w 100"/>
                <a:gd name="T33" fmla="*/ 0 h 61"/>
                <a:gd name="T34" fmla="*/ 100 w 100"/>
                <a:gd name="T35" fmla="*/ 0 h 61"/>
                <a:gd name="T36" fmla="*/ 100 w 100"/>
                <a:gd name="T37" fmla="*/ 0 h 61"/>
                <a:gd name="T38" fmla="*/ 100 w 100"/>
                <a:gd name="T39" fmla="*/ 0 h 61"/>
                <a:gd name="T40" fmla="*/ 100 w 100"/>
                <a:gd name="T41" fmla="*/ 0 h 61"/>
                <a:gd name="T42" fmla="*/ 100 w 100"/>
                <a:gd name="T43" fmla="*/ 0 h 61"/>
                <a:gd name="T44" fmla="*/ 100 w 100"/>
                <a:gd name="T45" fmla="*/ 0 h 61"/>
                <a:gd name="T46" fmla="*/ 100 w 100"/>
                <a:gd name="T47" fmla="*/ 0 h 61"/>
                <a:gd name="T48" fmla="*/ 98 w 100"/>
                <a:gd name="T49" fmla="*/ 5 h 61"/>
                <a:gd name="T50" fmla="*/ 94 w 100"/>
                <a:gd name="T51" fmla="*/ 12 h 61"/>
                <a:gd name="T52" fmla="*/ 90 w 100"/>
                <a:gd name="T53" fmla="*/ 21 h 61"/>
                <a:gd name="T54" fmla="*/ 84 w 100"/>
                <a:gd name="T55" fmla="*/ 26 h 61"/>
                <a:gd name="T56" fmla="*/ 78 w 100"/>
                <a:gd name="T57" fmla="*/ 33 h 61"/>
                <a:gd name="T58" fmla="*/ 72 w 100"/>
                <a:gd name="T59" fmla="*/ 39 h 61"/>
                <a:gd name="T60" fmla="*/ 65 w 100"/>
                <a:gd name="T61" fmla="*/ 44 h 61"/>
                <a:gd name="T62" fmla="*/ 58 w 100"/>
                <a:gd name="T63" fmla="*/ 49 h 61"/>
                <a:gd name="T64" fmla="*/ 49 w 100"/>
                <a:gd name="T65" fmla="*/ 52 h 61"/>
                <a:gd name="T66" fmla="*/ 41 w 100"/>
                <a:gd name="T67" fmla="*/ 55 h 61"/>
                <a:gd name="T68" fmla="*/ 32 w 100"/>
                <a:gd name="T69" fmla="*/ 58 h 61"/>
                <a:gd name="T70" fmla="*/ 23 w 100"/>
                <a:gd name="T71" fmla="*/ 59 h 61"/>
                <a:gd name="T72" fmla="*/ 15 w 100"/>
                <a:gd name="T73" fmla="*/ 59 h 61"/>
                <a:gd name="T74" fmla="*/ 5 w 100"/>
                <a:gd name="T75" fmla="*/ 59 h 61"/>
                <a:gd name="T76" fmla="*/ 0 w 100"/>
                <a:gd name="T77" fmla="*/ 58 h 61"/>
                <a:gd name="T78" fmla="*/ 0 w 100"/>
                <a:gd name="T79" fmla="*/ 58 h 61"/>
                <a:gd name="T80" fmla="*/ 0 w 100"/>
                <a:gd name="T81" fmla="*/ 59 h 61"/>
                <a:gd name="T82" fmla="*/ 0 w 100"/>
                <a:gd name="T83" fmla="*/ 59 h 61"/>
                <a:gd name="T84" fmla="*/ 0 w 100"/>
                <a:gd name="T85" fmla="*/ 59 h 61"/>
                <a:gd name="T86" fmla="*/ 2 w 100"/>
                <a:gd name="T87" fmla="*/ 59 h 61"/>
                <a:gd name="T88" fmla="*/ 2 w 100"/>
                <a:gd name="T89" fmla="*/ 59 h 61"/>
                <a:gd name="T90" fmla="*/ 2 w 100"/>
                <a:gd name="T91" fmla="*/ 59 h 61"/>
                <a:gd name="T92" fmla="*/ 2 w 100"/>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61">
                  <a:moveTo>
                    <a:pt x="2" y="59"/>
                  </a:moveTo>
                  <a:lnTo>
                    <a:pt x="5" y="59"/>
                  </a:lnTo>
                  <a:lnTo>
                    <a:pt x="15" y="61"/>
                  </a:lnTo>
                  <a:lnTo>
                    <a:pt x="23" y="59"/>
                  </a:lnTo>
                  <a:lnTo>
                    <a:pt x="32" y="58"/>
                  </a:lnTo>
                  <a:lnTo>
                    <a:pt x="41" y="57"/>
                  </a:lnTo>
                  <a:lnTo>
                    <a:pt x="49" y="54"/>
                  </a:lnTo>
                  <a:lnTo>
                    <a:pt x="58" y="49"/>
                  </a:lnTo>
                  <a:lnTo>
                    <a:pt x="65" y="45"/>
                  </a:lnTo>
                  <a:lnTo>
                    <a:pt x="72" y="39"/>
                  </a:lnTo>
                  <a:lnTo>
                    <a:pt x="78" y="33"/>
                  </a:lnTo>
                  <a:lnTo>
                    <a:pt x="84" y="28"/>
                  </a:lnTo>
                  <a:lnTo>
                    <a:pt x="90" y="21"/>
                  </a:lnTo>
                  <a:lnTo>
                    <a:pt x="94" y="13"/>
                  </a:lnTo>
                  <a:lnTo>
                    <a:pt x="98" y="5"/>
                  </a:lnTo>
                  <a:lnTo>
                    <a:pt x="100" y="2"/>
                  </a:lnTo>
                  <a:lnTo>
                    <a:pt x="100" y="0"/>
                  </a:lnTo>
                  <a:lnTo>
                    <a:pt x="100" y="0"/>
                  </a:lnTo>
                  <a:lnTo>
                    <a:pt x="100" y="0"/>
                  </a:lnTo>
                  <a:lnTo>
                    <a:pt x="100" y="0"/>
                  </a:lnTo>
                  <a:lnTo>
                    <a:pt x="100" y="0"/>
                  </a:lnTo>
                  <a:lnTo>
                    <a:pt x="100" y="0"/>
                  </a:lnTo>
                  <a:lnTo>
                    <a:pt x="100" y="0"/>
                  </a:lnTo>
                  <a:lnTo>
                    <a:pt x="100" y="0"/>
                  </a:lnTo>
                  <a:lnTo>
                    <a:pt x="98" y="5"/>
                  </a:lnTo>
                  <a:lnTo>
                    <a:pt x="94" y="12"/>
                  </a:lnTo>
                  <a:lnTo>
                    <a:pt x="90" y="21"/>
                  </a:lnTo>
                  <a:lnTo>
                    <a:pt x="84" y="26"/>
                  </a:lnTo>
                  <a:lnTo>
                    <a:pt x="78" y="33"/>
                  </a:lnTo>
                  <a:lnTo>
                    <a:pt x="72" y="39"/>
                  </a:lnTo>
                  <a:lnTo>
                    <a:pt x="65" y="44"/>
                  </a:lnTo>
                  <a:lnTo>
                    <a:pt x="58" y="49"/>
                  </a:lnTo>
                  <a:lnTo>
                    <a:pt x="49" y="52"/>
                  </a:lnTo>
                  <a:lnTo>
                    <a:pt x="41" y="55"/>
                  </a:lnTo>
                  <a:lnTo>
                    <a:pt x="32" y="58"/>
                  </a:lnTo>
                  <a:lnTo>
                    <a:pt x="23" y="59"/>
                  </a:lnTo>
                  <a:lnTo>
                    <a:pt x="15" y="59"/>
                  </a:lnTo>
                  <a:lnTo>
                    <a:pt x="5" y="59"/>
                  </a:lnTo>
                  <a:lnTo>
                    <a:pt x="0" y="58"/>
                  </a:lnTo>
                  <a:lnTo>
                    <a:pt x="0" y="58"/>
                  </a:lnTo>
                  <a:lnTo>
                    <a:pt x="0" y="59"/>
                  </a:lnTo>
                  <a:lnTo>
                    <a:pt x="0" y="59"/>
                  </a:lnTo>
                  <a:lnTo>
                    <a:pt x="0" y="59"/>
                  </a:lnTo>
                  <a:lnTo>
                    <a:pt x="2" y="59"/>
                  </a:lnTo>
                  <a:lnTo>
                    <a:pt x="2" y="59"/>
                  </a:lnTo>
                  <a:lnTo>
                    <a:pt x="2" y="59"/>
                  </a:lnTo>
                  <a:lnTo>
                    <a:pt x="2"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7" name="Freeform 1123"/>
            <p:cNvSpPr>
              <a:spLocks/>
            </p:cNvSpPr>
            <p:nvPr/>
          </p:nvSpPr>
          <p:spPr bwMode="auto">
            <a:xfrm>
              <a:off x="4307" y="2625"/>
              <a:ext cx="101" cy="60"/>
            </a:xfrm>
            <a:custGeom>
              <a:avLst/>
              <a:gdLst>
                <a:gd name="T0" fmla="*/ 1 w 101"/>
                <a:gd name="T1" fmla="*/ 59 h 60"/>
                <a:gd name="T2" fmla="*/ 6 w 101"/>
                <a:gd name="T3" fmla="*/ 60 h 60"/>
                <a:gd name="T4" fmla="*/ 16 w 101"/>
                <a:gd name="T5" fmla="*/ 60 h 60"/>
                <a:gd name="T6" fmla="*/ 24 w 101"/>
                <a:gd name="T7" fmla="*/ 60 h 60"/>
                <a:gd name="T8" fmla="*/ 33 w 101"/>
                <a:gd name="T9" fmla="*/ 59 h 60"/>
                <a:gd name="T10" fmla="*/ 42 w 101"/>
                <a:gd name="T11" fmla="*/ 56 h 60"/>
                <a:gd name="T12" fmla="*/ 50 w 101"/>
                <a:gd name="T13" fmla="*/ 53 h 60"/>
                <a:gd name="T14" fmla="*/ 59 w 101"/>
                <a:gd name="T15" fmla="*/ 50 h 60"/>
                <a:gd name="T16" fmla="*/ 66 w 101"/>
                <a:gd name="T17" fmla="*/ 45 h 60"/>
                <a:gd name="T18" fmla="*/ 73 w 101"/>
                <a:gd name="T19" fmla="*/ 40 h 60"/>
                <a:gd name="T20" fmla="*/ 79 w 101"/>
                <a:gd name="T21" fmla="*/ 34 h 60"/>
                <a:gd name="T22" fmla="*/ 85 w 101"/>
                <a:gd name="T23" fmla="*/ 27 h 60"/>
                <a:gd name="T24" fmla="*/ 91 w 101"/>
                <a:gd name="T25" fmla="*/ 22 h 60"/>
                <a:gd name="T26" fmla="*/ 95 w 101"/>
                <a:gd name="T27" fmla="*/ 13 h 60"/>
                <a:gd name="T28" fmla="*/ 99 w 101"/>
                <a:gd name="T29" fmla="*/ 6 h 60"/>
                <a:gd name="T30" fmla="*/ 101 w 101"/>
                <a:gd name="T31" fmla="*/ 1 h 60"/>
                <a:gd name="T32" fmla="*/ 101 w 101"/>
                <a:gd name="T33" fmla="*/ 1 h 60"/>
                <a:gd name="T34" fmla="*/ 101 w 101"/>
                <a:gd name="T35" fmla="*/ 0 h 60"/>
                <a:gd name="T36" fmla="*/ 101 w 101"/>
                <a:gd name="T37" fmla="*/ 0 h 60"/>
                <a:gd name="T38" fmla="*/ 101 w 101"/>
                <a:gd name="T39" fmla="*/ 0 h 60"/>
                <a:gd name="T40" fmla="*/ 101 w 101"/>
                <a:gd name="T41" fmla="*/ 0 h 60"/>
                <a:gd name="T42" fmla="*/ 101 w 101"/>
                <a:gd name="T43" fmla="*/ 0 h 60"/>
                <a:gd name="T44" fmla="*/ 101 w 101"/>
                <a:gd name="T45" fmla="*/ 0 h 60"/>
                <a:gd name="T46" fmla="*/ 101 w 101"/>
                <a:gd name="T47" fmla="*/ 0 h 60"/>
                <a:gd name="T48" fmla="*/ 98 w 101"/>
                <a:gd name="T49" fmla="*/ 6 h 60"/>
                <a:gd name="T50" fmla="*/ 95 w 101"/>
                <a:gd name="T51" fmla="*/ 13 h 60"/>
                <a:gd name="T52" fmla="*/ 89 w 101"/>
                <a:gd name="T53" fmla="*/ 20 h 60"/>
                <a:gd name="T54" fmla="*/ 85 w 101"/>
                <a:gd name="T55" fmla="*/ 27 h 60"/>
                <a:gd name="T56" fmla="*/ 79 w 101"/>
                <a:gd name="T57" fmla="*/ 34 h 60"/>
                <a:gd name="T58" fmla="*/ 72 w 101"/>
                <a:gd name="T59" fmla="*/ 40 h 60"/>
                <a:gd name="T60" fmla="*/ 66 w 101"/>
                <a:gd name="T61" fmla="*/ 45 h 60"/>
                <a:gd name="T62" fmla="*/ 58 w 101"/>
                <a:gd name="T63" fmla="*/ 49 h 60"/>
                <a:gd name="T64" fmla="*/ 50 w 101"/>
                <a:gd name="T65" fmla="*/ 53 h 60"/>
                <a:gd name="T66" fmla="*/ 42 w 101"/>
                <a:gd name="T67" fmla="*/ 56 h 60"/>
                <a:gd name="T68" fmla="*/ 33 w 101"/>
                <a:gd name="T69" fmla="*/ 59 h 60"/>
                <a:gd name="T70" fmla="*/ 24 w 101"/>
                <a:gd name="T71" fmla="*/ 60 h 60"/>
                <a:gd name="T72" fmla="*/ 16 w 101"/>
                <a:gd name="T73" fmla="*/ 60 h 60"/>
                <a:gd name="T74" fmla="*/ 6 w 101"/>
                <a:gd name="T75" fmla="*/ 60 h 60"/>
                <a:gd name="T76" fmla="*/ 0 w 101"/>
                <a:gd name="T77" fmla="*/ 59 h 60"/>
                <a:gd name="T78" fmla="*/ 0 w 101"/>
                <a:gd name="T79" fmla="*/ 59 h 60"/>
                <a:gd name="T80" fmla="*/ 1 w 101"/>
                <a:gd name="T81" fmla="*/ 59 h 60"/>
                <a:gd name="T82" fmla="*/ 1 w 101"/>
                <a:gd name="T83" fmla="*/ 59 h 60"/>
                <a:gd name="T84" fmla="*/ 1 w 101"/>
                <a:gd name="T85" fmla="*/ 59 h 60"/>
                <a:gd name="T86" fmla="*/ 1 w 101"/>
                <a:gd name="T87" fmla="*/ 59 h 60"/>
                <a:gd name="T88" fmla="*/ 1 w 101"/>
                <a:gd name="T89" fmla="*/ 59 h 60"/>
                <a:gd name="T90" fmla="*/ 1 w 101"/>
                <a:gd name="T91" fmla="*/ 59 h 60"/>
                <a:gd name="T92" fmla="*/ 1 w 101"/>
                <a:gd name="T93"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0">
                  <a:moveTo>
                    <a:pt x="1" y="59"/>
                  </a:moveTo>
                  <a:lnTo>
                    <a:pt x="6" y="60"/>
                  </a:lnTo>
                  <a:lnTo>
                    <a:pt x="16" y="60"/>
                  </a:lnTo>
                  <a:lnTo>
                    <a:pt x="24" y="60"/>
                  </a:lnTo>
                  <a:lnTo>
                    <a:pt x="33" y="59"/>
                  </a:lnTo>
                  <a:lnTo>
                    <a:pt x="42" y="56"/>
                  </a:lnTo>
                  <a:lnTo>
                    <a:pt x="50" y="53"/>
                  </a:lnTo>
                  <a:lnTo>
                    <a:pt x="59" y="50"/>
                  </a:lnTo>
                  <a:lnTo>
                    <a:pt x="66" y="45"/>
                  </a:lnTo>
                  <a:lnTo>
                    <a:pt x="73" y="40"/>
                  </a:lnTo>
                  <a:lnTo>
                    <a:pt x="79" y="34"/>
                  </a:lnTo>
                  <a:lnTo>
                    <a:pt x="85" y="27"/>
                  </a:lnTo>
                  <a:lnTo>
                    <a:pt x="91" y="22"/>
                  </a:lnTo>
                  <a:lnTo>
                    <a:pt x="95" y="13"/>
                  </a:lnTo>
                  <a:lnTo>
                    <a:pt x="99" y="6"/>
                  </a:lnTo>
                  <a:lnTo>
                    <a:pt x="101" y="1"/>
                  </a:lnTo>
                  <a:lnTo>
                    <a:pt x="101" y="1"/>
                  </a:lnTo>
                  <a:lnTo>
                    <a:pt x="101" y="0"/>
                  </a:lnTo>
                  <a:lnTo>
                    <a:pt x="101" y="0"/>
                  </a:lnTo>
                  <a:lnTo>
                    <a:pt x="101" y="0"/>
                  </a:lnTo>
                  <a:lnTo>
                    <a:pt x="101" y="0"/>
                  </a:lnTo>
                  <a:lnTo>
                    <a:pt x="101" y="0"/>
                  </a:lnTo>
                  <a:lnTo>
                    <a:pt x="101" y="0"/>
                  </a:lnTo>
                  <a:lnTo>
                    <a:pt x="101" y="0"/>
                  </a:lnTo>
                  <a:lnTo>
                    <a:pt x="98" y="6"/>
                  </a:lnTo>
                  <a:lnTo>
                    <a:pt x="95" y="13"/>
                  </a:lnTo>
                  <a:lnTo>
                    <a:pt x="89" y="20"/>
                  </a:lnTo>
                  <a:lnTo>
                    <a:pt x="85" y="27"/>
                  </a:lnTo>
                  <a:lnTo>
                    <a:pt x="79" y="34"/>
                  </a:lnTo>
                  <a:lnTo>
                    <a:pt x="72" y="40"/>
                  </a:lnTo>
                  <a:lnTo>
                    <a:pt x="66" y="45"/>
                  </a:lnTo>
                  <a:lnTo>
                    <a:pt x="58" y="49"/>
                  </a:lnTo>
                  <a:lnTo>
                    <a:pt x="50" y="53"/>
                  </a:lnTo>
                  <a:lnTo>
                    <a:pt x="42" y="56"/>
                  </a:lnTo>
                  <a:lnTo>
                    <a:pt x="33" y="59"/>
                  </a:lnTo>
                  <a:lnTo>
                    <a:pt x="24" y="60"/>
                  </a:lnTo>
                  <a:lnTo>
                    <a:pt x="16" y="60"/>
                  </a:lnTo>
                  <a:lnTo>
                    <a:pt x="6" y="60"/>
                  </a:lnTo>
                  <a:lnTo>
                    <a:pt x="0" y="59"/>
                  </a:lnTo>
                  <a:lnTo>
                    <a:pt x="0" y="59"/>
                  </a:lnTo>
                  <a:lnTo>
                    <a:pt x="1" y="59"/>
                  </a:lnTo>
                  <a:lnTo>
                    <a:pt x="1" y="59"/>
                  </a:lnTo>
                  <a:lnTo>
                    <a:pt x="1" y="59"/>
                  </a:lnTo>
                  <a:lnTo>
                    <a:pt x="1" y="59"/>
                  </a:lnTo>
                  <a:lnTo>
                    <a:pt x="1" y="59"/>
                  </a:lnTo>
                  <a:lnTo>
                    <a:pt x="1" y="59"/>
                  </a:lnTo>
                  <a:lnTo>
                    <a:pt x="1" y="59"/>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8" name="Freeform 1124"/>
            <p:cNvSpPr>
              <a:spLocks/>
            </p:cNvSpPr>
            <p:nvPr/>
          </p:nvSpPr>
          <p:spPr bwMode="auto">
            <a:xfrm>
              <a:off x="4307" y="2624"/>
              <a:ext cx="101" cy="61"/>
            </a:xfrm>
            <a:custGeom>
              <a:avLst/>
              <a:gdLst>
                <a:gd name="T0" fmla="*/ 0 w 101"/>
                <a:gd name="T1" fmla="*/ 60 h 61"/>
                <a:gd name="T2" fmla="*/ 6 w 101"/>
                <a:gd name="T3" fmla="*/ 61 h 61"/>
                <a:gd name="T4" fmla="*/ 16 w 101"/>
                <a:gd name="T5" fmla="*/ 61 h 61"/>
                <a:gd name="T6" fmla="*/ 24 w 101"/>
                <a:gd name="T7" fmla="*/ 61 h 61"/>
                <a:gd name="T8" fmla="*/ 33 w 101"/>
                <a:gd name="T9" fmla="*/ 60 h 61"/>
                <a:gd name="T10" fmla="*/ 42 w 101"/>
                <a:gd name="T11" fmla="*/ 57 h 61"/>
                <a:gd name="T12" fmla="*/ 50 w 101"/>
                <a:gd name="T13" fmla="*/ 54 h 61"/>
                <a:gd name="T14" fmla="*/ 58 w 101"/>
                <a:gd name="T15" fmla="*/ 50 h 61"/>
                <a:gd name="T16" fmla="*/ 66 w 101"/>
                <a:gd name="T17" fmla="*/ 46 h 61"/>
                <a:gd name="T18" fmla="*/ 72 w 101"/>
                <a:gd name="T19" fmla="*/ 41 h 61"/>
                <a:gd name="T20" fmla="*/ 79 w 101"/>
                <a:gd name="T21" fmla="*/ 35 h 61"/>
                <a:gd name="T22" fmla="*/ 85 w 101"/>
                <a:gd name="T23" fmla="*/ 28 h 61"/>
                <a:gd name="T24" fmla="*/ 89 w 101"/>
                <a:gd name="T25" fmla="*/ 21 h 61"/>
                <a:gd name="T26" fmla="*/ 95 w 101"/>
                <a:gd name="T27" fmla="*/ 14 h 61"/>
                <a:gd name="T28" fmla="*/ 98 w 101"/>
                <a:gd name="T29" fmla="*/ 7 h 61"/>
                <a:gd name="T30" fmla="*/ 101 w 101"/>
                <a:gd name="T31" fmla="*/ 1 h 61"/>
                <a:gd name="T32" fmla="*/ 101 w 101"/>
                <a:gd name="T33" fmla="*/ 1 h 61"/>
                <a:gd name="T34" fmla="*/ 101 w 101"/>
                <a:gd name="T35" fmla="*/ 1 h 61"/>
                <a:gd name="T36" fmla="*/ 101 w 101"/>
                <a:gd name="T37" fmla="*/ 1 h 61"/>
                <a:gd name="T38" fmla="*/ 101 w 101"/>
                <a:gd name="T39" fmla="*/ 0 h 61"/>
                <a:gd name="T40" fmla="*/ 101 w 101"/>
                <a:gd name="T41" fmla="*/ 0 h 61"/>
                <a:gd name="T42" fmla="*/ 101 w 101"/>
                <a:gd name="T43" fmla="*/ 0 h 61"/>
                <a:gd name="T44" fmla="*/ 101 w 101"/>
                <a:gd name="T45" fmla="*/ 0 h 61"/>
                <a:gd name="T46" fmla="*/ 101 w 101"/>
                <a:gd name="T47" fmla="*/ 0 h 61"/>
                <a:gd name="T48" fmla="*/ 98 w 101"/>
                <a:gd name="T49" fmla="*/ 7 h 61"/>
                <a:gd name="T50" fmla="*/ 94 w 101"/>
                <a:gd name="T51" fmla="*/ 14 h 61"/>
                <a:gd name="T52" fmla="*/ 89 w 101"/>
                <a:gd name="T53" fmla="*/ 21 h 61"/>
                <a:gd name="T54" fmla="*/ 85 w 101"/>
                <a:gd name="T55" fmla="*/ 28 h 61"/>
                <a:gd name="T56" fmla="*/ 79 w 101"/>
                <a:gd name="T57" fmla="*/ 34 h 61"/>
                <a:gd name="T58" fmla="*/ 72 w 101"/>
                <a:gd name="T59" fmla="*/ 40 h 61"/>
                <a:gd name="T60" fmla="*/ 65 w 101"/>
                <a:gd name="T61" fmla="*/ 46 h 61"/>
                <a:gd name="T62" fmla="*/ 58 w 101"/>
                <a:gd name="T63" fmla="*/ 50 h 61"/>
                <a:gd name="T64" fmla="*/ 50 w 101"/>
                <a:gd name="T65" fmla="*/ 54 h 61"/>
                <a:gd name="T66" fmla="*/ 42 w 101"/>
                <a:gd name="T67" fmla="*/ 57 h 61"/>
                <a:gd name="T68" fmla="*/ 33 w 101"/>
                <a:gd name="T69" fmla="*/ 59 h 61"/>
                <a:gd name="T70" fmla="*/ 24 w 101"/>
                <a:gd name="T71" fmla="*/ 60 h 61"/>
                <a:gd name="T72" fmla="*/ 16 w 101"/>
                <a:gd name="T73" fmla="*/ 61 h 61"/>
                <a:gd name="T74" fmla="*/ 6 w 101"/>
                <a:gd name="T75" fmla="*/ 60 h 61"/>
                <a:gd name="T76" fmla="*/ 0 w 101"/>
                <a:gd name="T77" fmla="*/ 59 h 61"/>
                <a:gd name="T78" fmla="*/ 0 w 101"/>
                <a:gd name="T79" fmla="*/ 60 h 61"/>
                <a:gd name="T80" fmla="*/ 0 w 101"/>
                <a:gd name="T81" fmla="*/ 60 h 61"/>
                <a:gd name="T82" fmla="*/ 0 w 101"/>
                <a:gd name="T83" fmla="*/ 60 h 61"/>
                <a:gd name="T84" fmla="*/ 0 w 101"/>
                <a:gd name="T85" fmla="*/ 60 h 61"/>
                <a:gd name="T86" fmla="*/ 0 w 101"/>
                <a:gd name="T87" fmla="*/ 60 h 61"/>
                <a:gd name="T88" fmla="*/ 0 w 101"/>
                <a:gd name="T89" fmla="*/ 60 h 61"/>
                <a:gd name="T90" fmla="*/ 0 w 101"/>
                <a:gd name="T91" fmla="*/ 60 h 61"/>
                <a:gd name="T92" fmla="*/ 0 w 101"/>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1">
                  <a:moveTo>
                    <a:pt x="0" y="60"/>
                  </a:moveTo>
                  <a:lnTo>
                    <a:pt x="6" y="61"/>
                  </a:lnTo>
                  <a:lnTo>
                    <a:pt x="16" y="61"/>
                  </a:lnTo>
                  <a:lnTo>
                    <a:pt x="24" y="61"/>
                  </a:lnTo>
                  <a:lnTo>
                    <a:pt x="33" y="60"/>
                  </a:lnTo>
                  <a:lnTo>
                    <a:pt x="42" y="57"/>
                  </a:lnTo>
                  <a:lnTo>
                    <a:pt x="50" y="54"/>
                  </a:lnTo>
                  <a:lnTo>
                    <a:pt x="58" y="50"/>
                  </a:lnTo>
                  <a:lnTo>
                    <a:pt x="66" y="46"/>
                  </a:lnTo>
                  <a:lnTo>
                    <a:pt x="72" y="41"/>
                  </a:lnTo>
                  <a:lnTo>
                    <a:pt x="79" y="35"/>
                  </a:lnTo>
                  <a:lnTo>
                    <a:pt x="85" y="28"/>
                  </a:lnTo>
                  <a:lnTo>
                    <a:pt x="89" y="21"/>
                  </a:lnTo>
                  <a:lnTo>
                    <a:pt x="95" y="14"/>
                  </a:lnTo>
                  <a:lnTo>
                    <a:pt x="98" y="7"/>
                  </a:lnTo>
                  <a:lnTo>
                    <a:pt x="101" y="1"/>
                  </a:lnTo>
                  <a:lnTo>
                    <a:pt x="101" y="1"/>
                  </a:lnTo>
                  <a:lnTo>
                    <a:pt x="101" y="1"/>
                  </a:lnTo>
                  <a:lnTo>
                    <a:pt x="101" y="1"/>
                  </a:lnTo>
                  <a:lnTo>
                    <a:pt x="101" y="0"/>
                  </a:lnTo>
                  <a:lnTo>
                    <a:pt x="101" y="0"/>
                  </a:lnTo>
                  <a:lnTo>
                    <a:pt x="101" y="0"/>
                  </a:lnTo>
                  <a:lnTo>
                    <a:pt x="101" y="0"/>
                  </a:lnTo>
                  <a:lnTo>
                    <a:pt x="101" y="0"/>
                  </a:lnTo>
                  <a:lnTo>
                    <a:pt x="98" y="7"/>
                  </a:lnTo>
                  <a:lnTo>
                    <a:pt x="94" y="14"/>
                  </a:lnTo>
                  <a:lnTo>
                    <a:pt x="89" y="21"/>
                  </a:lnTo>
                  <a:lnTo>
                    <a:pt x="85" y="28"/>
                  </a:lnTo>
                  <a:lnTo>
                    <a:pt x="79" y="34"/>
                  </a:lnTo>
                  <a:lnTo>
                    <a:pt x="72" y="40"/>
                  </a:lnTo>
                  <a:lnTo>
                    <a:pt x="65" y="46"/>
                  </a:lnTo>
                  <a:lnTo>
                    <a:pt x="58" y="50"/>
                  </a:lnTo>
                  <a:lnTo>
                    <a:pt x="50" y="54"/>
                  </a:lnTo>
                  <a:lnTo>
                    <a:pt x="42" y="57"/>
                  </a:lnTo>
                  <a:lnTo>
                    <a:pt x="33" y="59"/>
                  </a:lnTo>
                  <a:lnTo>
                    <a:pt x="24" y="60"/>
                  </a:lnTo>
                  <a:lnTo>
                    <a:pt x="16" y="61"/>
                  </a:lnTo>
                  <a:lnTo>
                    <a:pt x="6" y="60"/>
                  </a:lnTo>
                  <a:lnTo>
                    <a:pt x="0" y="59"/>
                  </a:lnTo>
                  <a:lnTo>
                    <a:pt x="0" y="60"/>
                  </a:lnTo>
                  <a:lnTo>
                    <a:pt x="0" y="60"/>
                  </a:lnTo>
                  <a:lnTo>
                    <a:pt x="0" y="60"/>
                  </a:lnTo>
                  <a:lnTo>
                    <a:pt x="0" y="60"/>
                  </a:lnTo>
                  <a:lnTo>
                    <a:pt x="0" y="60"/>
                  </a:lnTo>
                  <a:lnTo>
                    <a:pt x="0" y="60"/>
                  </a:lnTo>
                  <a:lnTo>
                    <a:pt x="0" y="60"/>
                  </a:lnTo>
                  <a:lnTo>
                    <a:pt x="0"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09" name="Freeform 1125"/>
            <p:cNvSpPr>
              <a:spLocks/>
            </p:cNvSpPr>
            <p:nvPr/>
          </p:nvSpPr>
          <p:spPr bwMode="auto">
            <a:xfrm>
              <a:off x="4306" y="2622"/>
              <a:ext cx="102" cy="63"/>
            </a:xfrm>
            <a:custGeom>
              <a:avLst/>
              <a:gdLst>
                <a:gd name="T0" fmla="*/ 1 w 102"/>
                <a:gd name="T1" fmla="*/ 61 h 63"/>
                <a:gd name="T2" fmla="*/ 7 w 102"/>
                <a:gd name="T3" fmla="*/ 62 h 63"/>
                <a:gd name="T4" fmla="*/ 17 w 102"/>
                <a:gd name="T5" fmla="*/ 63 h 63"/>
                <a:gd name="T6" fmla="*/ 25 w 102"/>
                <a:gd name="T7" fmla="*/ 62 h 63"/>
                <a:gd name="T8" fmla="*/ 34 w 102"/>
                <a:gd name="T9" fmla="*/ 61 h 63"/>
                <a:gd name="T10" fmla="*/ 43 w 102"/>
                <a:gd name="T11" fmla="*/ 59 h 63"/>
                <a:gd name="T12" fmla="*/ 51 w 102"/>
                <a:gd name="T13" fmla="*/ 56 h 63"/>
                <a:gd name="T14" fmla="*/ 59 w 102"/>
                <a:gd name="T15" fmla="*/ 52 h 63"/>
                <a:gd name="T16" fmla="*/ 66 w 102"/>
                <a:gd name="T17" fmla="*/ 48 h 63"/>
                <a:gd name="T18" fmla="*/ 73 w 102"/>
                <a:gd name="T19" fmla="*/ 42 h 63"/>
                <a:gd name="T20" fmla="*/ 80 w 102"/>
                <a:gd name="T21" fmla="*/ 36 h 63"/>
                <a:gd name="T22" fmla="*/ 86 w 102"/>
                <a:gd name="T23" fmla="*/ 30 h 63"/>
                <a:gd name="T24" fmla="*/ 90 w 102"/>
                <a:gd name="T25" fmla="*/ 23 h 63"/>
                <a:gd name="T26" fmla="*/ 95 w 102"/>
                <a:gd name="T27" fmla="*/ 16 h 63"/>
                <a:gd name="T28" fmla="*/ 99 w 102"/>
                <a:gd name="T29" fmla="*/ 9 h 63"/>
                <a:gd name="T30" fmla="*/ 102 w 102"/>
                <a:gd name="T31" fmla="*/ 2 h 63"/>
                <a:gd name="T32" fmla="*/ 102 w 102"/>
                <a:gd name="T33" fmla="*/ 2 h 63"/>
                <a:gd name="T34" fmla="*/ 102 w 102"/>
                <a:gd name="T35" fmla="*/ 2 h 63"/>
                <a:gd name="T36" fmla="*/ 102 w 102"/>
                <a:gd name="T37" fmla="*/ 2 h 63"/>
                <a:gd name="T38" fmla="*/ 102 w 102"/>
                <a:gd name="T39" fmla="*/ 2 h 63"/>
                <a:gd name="T40" fmla="*/ 102 w 102"/>
                <a:gd name="T41" fmla="*/ 2 h 63"/>
                <a:gd name="T42" fmla="*/ 102 w 102"/>
                <a:gd name="T43" fmla="*/ 0 h 63"/>
                <a:gd name="T44" fmla="*/ 102 w 102"/>
                <a:gd name="T45" fmla="*/ 0 h 63"/>
                <a:gd name="T46" fmla="*/ 102 w 102"/>
                <a:gd name="T47" fmla="*/ 0 h 63"/>
                <a:gd name="T48" fmla="*/ 99 w 102"/>
                <a:gd name="T49" fmla="*/ 7 h 63"/>
                <a:gd name="T50" fmla="*/ 95 w 102"/>
                <a:gd name="T51" fmla="*/ 16 h 63"/>
                <a:gd name="T52" fmla="*/ 90 w 102"/>
                <a:gd name="T53" fmla="*/ 23 h 63"/>
                <a:gd name="T54" fmla="*/ 84 w 102"/>
                <a:gd name="T55" fmla="*/ 30 h 63"/>
                <a:gd name="T56" fmla="*/ 79 w 102"/>
                <a:gd name="T57" fmla="*/ 36 h 63"/>
                <a:gd name="T58" fmla="*/ 73 w 102"/>
                <a:gd name="T59" fmla="*/ 42 h 63"/>
                <a:gd name="T60" fmla="*/ 66 w 102"/>
                <a:gd name="T61" fmla="*/ 48 h 63"/>
                <a:gd name="T62" fmla="*/ 59 w 102"/>
                <a:gd name="T63" fmla="*/ 52 h 63"/>
                <a:gd name="T64" fmla="*/ 51 w 102"/>
                <a:gd name="T65" fmla="*/ 55 h 63"/>
                <a:gd name="T66" fmla="*/ 43 w 102"/>
                <a:gd name="T67" fmla="*/ 58 h 63"/>
                <a:gd name="T68" fmla="*/ 34 w 102"/>
                <a:gd name="T69" fmla="*/ 61 h 63"/>
                <a:gd name="T70" fmla="*/ 25 w 102"/>
                <a:gd name="T71" fmla="*/ 62 h 63"/>
                <a:gd name="T72" fmla="*/ 17 w 102"/>
                <a:gd name="T73" fmla="*/ 62 h 63"/>
                <a:gd name="T74" fmla="*/ 7 w 102"/>
                <a:gd name="T75" fmla="*/ 62 h 63"/>
                <a:gd name="T76" fmla="*/ 0 w 102"/>
                <a:gd name="T77" fmla="*/ 61 h 63"/>
                <a:gd name="T78" fmla="*/ 0 w 102"/>
                <a:gd name="T79" fmla="*/ 61 h 63"/>
                <a:gd name="T80" fmla="*/ 0 w 102"/>
                <a:gd name="T81" fmla="*/ 61 h 63"/>
                <a:gd name="T82" fmla="*/ 0 w 102"/>
                <a:gd name="T83" fmla="*/ 61 h 63"/>
                <a:gd name="T84" fmla="*/ 0 w 102"/>
                <a:gd name="T85" fmla="*/ 61 h 63"/>
                <a:gd name="T86" fmla="*/ 0 w 102"/>
                <a:gd name="T87" fmla="*/ 61 h 63"/>
                <a:gd name="T88" fmla="*/ 0 w 102"/>
                <a:gd name="T89" fmla="*/ 61 h 63"/>
                <a:gd name="T90" fmla="*/ 1 w 102"/>
                <a:gd name="T91" fmla="*/ 61 h 63"/>
                <a:gd name="T92" fmla="*/ 1 w 102"/>
                <a:gd name="T93"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63">
                  <a:moveTo>
                    <a:pt x="1" y="61"/>
                  </a:moveTo>
                  <a:lnTo>
                    <a:pt x="7" y="62"/>
                  </a:lnTo>
                  <a:lnTo>
                    <a:pt x="17" y="63"/>
                  </a:lnTo>
                  <a:lnTo>
                    <a:pt x="25" y="62"/>
                  </a:lnTo>
                  <a:lnTo>
                    <a:pt x="34" y="61"/>
                  </a:lnTo>
                  <a:lnTo>
                    <a:pt x="43" y="59"/>
                  </a:lnTo>
                  <a:lnTo>
                    <a:pt x="51" y="56"/>
                  </a:lnTo>
                  <a:lnTo>
                    <a:pt x="59" y="52"/>
                  </a:lnTo>
                  <a:lnTo>
                    <a:pt x="66" y="48"/>
                  </a:lnTo>
                  <a:lnTo>
                    <a:pt x="73" y="42"/>
                  </a:lnTo>
                  <a:lnTo>
                    <a:pt x="80" y="36"/>
                  </a:lnTo>
                  <a:lnTo>
                    <a:pt x="86" y="30"/>
                  </a:lnTo>
                  <a:lnTo>
                    <a:pt x="90" y="23"/>
                  </a:lnTo>
                  <a:lnTo>
                    <a:pt x="95" y="16"/>
                  </a:lnTo>
                  <a:lnTo>
                    <a:pt x="99" y="9"/>
                  </a:lnTo>
                  <a:lnTo>
                    <a:pt x="102" y="2"/>
                  </a:lnTo>
                  <a:lnTo>
                    <a:pt x="102" y="2"/>
                  </a:lnTo>
                  <a:lnTo>
                    <a:pt x="102" y="2"/>
                  </a:lnTo>
                  <a:lnTo>
                    <a:pt x="102" y="2"/>
                  </a:lnTo>
                  <a:lnTo>
                    <a:pt x="102" y="2"/>
                  </a:lnTo>
                  <a:lnTo>
                    <a:pt x="102" y="2"/>
                  </a:lnTo>
                  <a:lnTo>
                    <a:pt x="102" y="0"/>
                  </a:lnTo>
                  <a:lnTo>
                    <a:pt x="102" y="0"/>
                  </a:lnTo>
                  <a:lnTo>
                    <a:pt x="102" y="0"/>
                  </a:lnTo>
                  <a:lnTo>
                    <a:pt x="99" y="7"/>
                  </a:lnTo>
                  <a:lnTo>
                    <a:pt x="95" y="16"/>
                  </a:lnTo>
                  <a:lnTo>
                    <a:pt x="90" y="23"/>
                  </a:lnTo>
                  <a:lnTo>
                    <a:pt x="84" y="30"/>
                  </a:lnTo>
                  <a:lnTo>
                    <a:pt x="79" y="36"/>
                  </a:lnTo>
                  <a:lnTo>
                    <a:pt x="73" y="42"/>
                  </a:lnTo>
                  <a:lnTo>
                    <a:pt x="66" y="48"/>
                  </a:lnTo>
                  <a:lnTo>
                    <a:pt x="59" y="52"/>
                  </a:lnTo>
                  <a:lnTo>
                    <a:pt x="51" y="55"/>
                  </a:lnTo>
                  <a:lnTo>
                    <a:pt x="43" y="58"/>
                  </a:lnTo>
                  <a:lnTo>
                    <a:pt x="34" y="61"/>
                  </a:lnTo>
                  <a:lnTo>
                    <a:pt x="25" y="62"/>
                  </a:lnTo>
                  <a:lnTo>
                    <a:pt x="17" y="62"/>
                  </a:lnTo>
                  <a:lnTo>
                    <a:pt x="7" y="62"/>
                  </a:lnTo>
                  <a:lnTo>
                    <a:pt x="0" y="61"/>
                  </a:lnTo>
                  <a:lnTo>
                    <a:pt x="0" y="61"/>
                  </a:lnTo>
                  <a:lnTo>
                    <a:pt x="0" y="61"/>
                  </a:lnTo>
                  <a:lnTo>
                    <a:pt x="0" y="61"/>
                  </a:lnTo>
                  <a:lnTo>
                    <a:pt x="0" y="61"/>
                  </a:lnTo>
                  <a:lnTo>
                    <a:pt x="0" y="61"/>
                  </a:lnTo>
                  <a:lnTo>
                    <a:pt x="0" y="61"/>
                  </a:lnTo>
                  <a:lnTo>
                    <a:pt x="1" y="61"/>
                  </a:lnTo>
                  <a:lnTo>
                    <a:pt x="1" y="6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0" name="Freeform 1126"/>
            <p:cNvSpPr>
              <a:spLocks/>
            </p:cNvSpPr>
            <p:nvPr/>
          </p:nvSpPr>
          <p:spPr bwMode="auto">
            <a:xfrm>
              <a:off x="4304" y="2621"/>
              <a:ext cx="104" cy="63"/>
            </a:xfrm>
            <a:custGeom>
              <a:avLst/>
              <a:gdLst>
                <a:gd name="T0" fmla="*/ 2 w 104"/>
                <a:gd name="T1" fmla="*/ 62 h 63"/>
                <a:gd name="T2" fmla="*/ 9 w 104"/>
                <a:gd name="T3" fmla="*/ 63 h 63"/>
                <a:gd name="T4" fmla="*/ 19 w 104"/>
                <a:gd name="T5" fmla="*/ 63 h 63"/>
                <a:gd name="T6" fmla="*/ 27 w 104"/>
                <a:gd name="T7" fmla="*/ 63 h 63"/>
                <a:gd name="T8" fmla="*/ 36 w 104"/>
                <a:gd name="T9" fmla="*/ 62 h 63"/>
                <a:gd name="T10" fmla="*/ 45 w 104"/>
                <a:gd name="T11" fmla="*/ 59 h 63"/>
                <a:gd name="T12" fmla="*/ 53 w 104"/>
                <a:gd name="T13" fmla="*/ 56 h 63"/>
                <a:gd name="T14" fmla="*/ 61 w 104"/>
                <a:gd name="T15" fmla="*/ 53 h 63"/>
                <a:gd name="T16" fmla="*/ 68 w 104"/>
                <a:gd name="T17" fmla="*/ 49 h 63"/>
                <a:gd name="T18" fmla="*/ 75 w 104"/>
                <a:gd name="T19" fmla="*/ 43 h 63"/>
                <a:gd name="T20" fmla="*/ 81 w 104"/>
                <a:gd name="T21" fmla="*/ 37 h 63"/>
                <a:gd name="T22" fmla="*/ 86 w 104"/>
                <a:gd name="T23" fmla="*/ 31 h 63"/>
                <a:gd name="T24" fmla="*/ 92 w 104"/>
                <a:gd name="T25" fmla="*/ 24 h 63"/>
                <a:gd name="T26" fmla="*/ 97 w 104"/>
                <a:gd name="T27" fmla="*/ 17 h 63"/>
                <a:gd name="T28" fmla="*/ 101 w 104"/>
                <a:gd name="T29" fmla="*/ 8 h 63"/>
                <a:gd name="T30" fmla="*/ 104 w 104"/>
                <a:gd name="T31" fmla="*/ 1 h 63"/>
                <a:gd name="T32" fmla="*/ 102 w 104"/>
                <a:gd name="T33" fmla="*/ 1 h 63"/>
                <a:gd name="T34" fmla="*/ 102 w 104"/>
                <a:gd name="T35" fmla="*/ 1 h 63"/>
                <a:gd name="T36" fmla="*/ 102 w 104"/>
                <a:gd name="T37" fmla="*/ 1 h 63"/>
                <a:gd name="T38" fmla="*/ 102 w 104"/>
                <a:gd name="T39" fmla="*/ 1 h 63"/>
                <a:gd name="T40" fmla="*/ 102 w 104"/>
                <a:gd name="T41" fmla="*/ 1 h 63"/>
                <a:gd name="T42" fmla="*/ 102 w 104"/>
                <a:gd name="T43" fmla="*/ 1 h 63"/>
                <a:gd name="T44" fmla="*/ 102 w 104"/>
                <a:gd name="T45" fmla="*/ 1 h 63"/>
                <a:gd name="T46" fmla="*/ 102 w 104"/>
                <a:gd name="T47" fmla="*/ 0 h 63"/>
                <a:gd name="T48" fmla="*/ 102 w 104"/>
                <a:gd name="T49" fmla="*/ 1 h 63"/>
                <a:gd name="T50" fmla="*/ 99 w 104"/>
                <a:gd name="T51" fmla="*/ 8 h 63"/>
                <a:gd name="T52" fmla="*/ 97 w 104"/>
                <a:gd name="T53" fmla="*/ 17 h 63"/>
                <a:gd name="T54" fmla="*/ 92 w 104"/>
                <a:gd name="T55" fmla="*/ 24 h 63"/>
                <a:gd name="T56" fmla="*/ 86 w 104"/>
                <a:gd name="T57" fmla="*/ 30 h 63"/>
                <a:gd name="T58" fmla="*/ 81 w 104"/>
                <a:gd name="T59" fmla="*/ 37 h 63"/>
                <a:gd name="T60" fmla="*/ 75 w 104"/>
                <a:gd name="T61" fmla="*/ 43 h 63"/>
                <a:gd name="T62" fmla="*/ 68 w 104"/>
                <a:gd name="T63" fmla="*/ 47 h 63"/>
                <a:gd name="T64" fmla="*/ 61 w 104"/>
                <a:gd name="T65" fmla="*/ 51 h 63"/>
                <a:gd name="T66" fmla="*/ 53 w 104"/>
                <a:gd name="T67" fmla="*/ 56 h 63"/>
                <a:gd name="T68" fmla="*/ 45 w 104"/>
                <a:gd name="T69" fmla="*/ 59 h 63"/>
                <a:gd name="T70" fmla="*/ 36 w 104"/>
                <a:gd name="T71" fmla="*/ 62 h 63"/>
                <a:gd name="T72" fmla="*/ 27 w 104"/>
                <a:gd name="T73" fmla="*/ 62 h 63"/>
                <a:gd name="T74" fmla="*/ 19 w 104"/>
                <a:gd name="T75" fmla="*/ 63 h 63"/>
                <a:gd name="T76" fmla="*/ 9 w 104"/>
                <a:gd name="T77" fmla="*/ 62 h 63"/>
                <a:gd name="T78" fmla="*/ 0 w 104"/>
                <a:gd name="T79" fmla="*/ 62 h 63"/>
                <a:gd name="T80" fmla="*/ 0 w 104"/>
                <a:gd name="T81" fmla="*/ 62 h 63"/>
                <a:gd name="T82" fmla="*/ 2 w 104"/>
                <a:gd name="T83" fmla="*/ 62 h 63"/>
                <a:gd name="T84" fmla="*/ 2 w 104"/>
                <a:gd name="T85" fmla="*/ 62 h 63"/>
                <a:gd name="T86" fmla="*/ 2 w 104"/>
                <a:gd name="T87" fmla="*/ 62 h 63"/>
                <a:gd name="T88" fmla="*/ 2 w 104"/>
                <a:gd name="T89" fmla="*/ 62 h 63"/>
                <a:gd name="T90" fmla="*/ 2 w 104"/>
                <a:gd name="T91" fmla="*/ 62 h 63"/>
                <a:gd name="T92" fmla="*/ 2 w 104"/>
                <a:gd name="T93" fmla="*/ 62 h 63"/>
                <a:gd name="T94" fmla="*/ 2 w 104"/>
                <a:gd name="T9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63">
                  <a:moveTo>
                    <a:pt x="2" y="62"/>
                  </a:moveTo>
                  <a:lnTo>
                    <a:pt x="9" y="63"/>
                  </a:lnTo>
                  <a:lnTo>
                    <a:pt x="19" y="63"/>
                  </a:lnTo>
                  <a:lnTo>
                    <a:pt x="27" y="63"/>
                  </a:lnTo>
                  <a:lnTo>
                    <a:pt x="36" y="62"/>
                  </a:lnTo>
                  <a:lnTo>
                    <a:pt x="45" y="59"/>
                  </a:lnTo>
                  <a:lnTo>
                    <a:pt x="53" y="56"/>
                  </a:lnTo>
                  <a:lnTo>
                    <a:pt x="61" y="53"/>
                  </a:lnTo>
                  <a:lnTo>
                    <a:pt x="68" y="49"/>
                  </a:lnTo>
                  <a:lnTo>
                    <a:pt x="75" y="43"/>
                  </a:lnTo>
                  <a:lnTo>
                    <a:pt x="81" y="37"/>
                  </a:lnTo>
                  <a:lnTo>
                    <a:pt x="86" y="31"/>
                  </a:lnTo>
                  <a:lnTo>
                    <a:pt x="92" y="24"/>
                  </a:lnTo>
                  <a:lnTo>
                    <a:pt x="97" y="17"/>
                  </a:lnTo>
                  <a:lnTo>
                    <a:pt x="101" y="8"/>
                  </a:lnTo>
                  <a:lnTo>
                    <a:pt x="104" y="1"/>
                  </a:lnTo>
                  <a:lnTo>
                    <a:pt x="102" y="1"/>
                  </a:lnTo>
                  <a:lnTo>
                    <a:pt x="102" y="1"/>
                  </a:lnTo>
                  <a:lnTo>
                    <a:pt x="102" y="1"/>
                  </a:lnTo>
                  <a:lnTo>
                    <a:pt x="102" y="1"/>
                  </a:lnTo>
                  <a:lnTo>
                    <a:pt x="102" y="1"/>
                  </a:lnTo>
                  <a:lnTo>
                    <a:pt x="102" y="1"/>
                  </a:lnTo>
                  <a:lnTo>
                    <a:pt x="102" y="1"/>
                  </a:lnTo>
                  <a:lnTo>
                    <a:pt x="102" y="0"/>
                  </a:lnTo>
                  <a:lnTo>
                    <a:pt x="102" y="1"/>
                  </a:lnTo>
                  <a:lnTo>
                    <a:pt x="99" y="8"/>
                  </a:lnTo>
                  <a:lnTo>
                    <a:pt x="97" y="17"/>
                  </a:lnTo>
                  <a:lnTo>
                    <a:pt x="92" y="24"/>
                  </a:lnTo>
                  <a:lnTo>
                    <a:pt x="86" y="30"/>
                  </a:lnTo>
                  <a:lnTo>
                    <a:pt x="81" y="37"/>
                  </a:lnTo>
                  <a:lnTo>
                    <a:pt x="75" y="43"/>
                  </a:lnTo>
                  <a:lnTo>
                    <a:pt x="68" y="47"/>
                  </a:lnTo>
                  <a:lnTo>
                    <a:pt x="61" y="51"/>
                  </a:lnTo>
                  <a:lnTo>
                    <a:pt x="53" y="56"/>
                  </a:lnTo>
                  <a:lnTo>
                    <a:pt x="45" y="59"/>
                  </a:lnTo>
                  <a:lnTo>
                    <a:pt x="36" y="62"/>
                  </a:lnTo>
                  <a:lnTo>
                    <a:pt x="27" y="62"/>
                  </a:lnTo>
                  <a:lnTo>
                    <a:pt x="19" y="63"/>
                  </a:lnTo>
                  <a:lnTo>
                    <a:pt x="9" y="62"/>
                  </a:lnTo>
                  <a:lnTo>
                    <a:pt x="0" y="62"/>
                  </a:lnTo>
                  <a:lnTo>
                    <a:pt x="0" y="62"/>
                  </a:lnTo>
                  <a:lnTo>
                    <a:pt x="2" y="62"/>
                  </a:lnTo>
                  <a:lnTo>
                    <a:pt x="2" y="62"/>
                  </a:lnTo>
                  <a:lnTo>
                    <a:pt x="2" y="62"/>
                  </a:lnTo>
                  <a:lnTo>
                    <a:pt x="2" y="62"/>
                  </a:lnTo>
                  <a:lnTo>
                    <a:pt x="2" y="62"/>
                  </a:lnTo>
                  <a:lnTo>
                    <a:pt x="2" y="62"/>
                  </a:lnTo>
                  <a:lnTo>
                    <a:pt x="2"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1" name="Freeform 1127"/>
            <p:cNvSpPr>
              <a:spLocks/>
            </p:cNvSpPr>
            <p:nvPr/>
          </p:nvSpPr>
          <p:spPr bwMode="auto">
            <a:xfrm>
              <a:off x="4304" y="2619"/>
              <a:ext cx="102" cy="65"/>
            </a:xfrm>
            <a:custGeom>
              <a:avLst/>
              <a:gdLst>
                <a:gd name="T0" fmla="*/ 0 w 102"/>
                <a:gd name="T1" fmla="*/ 64 h 65"/>
                <a:gd name="T2" fmla="*/ 9 w 102"/>
                <a:gd name="T3" fmla="*/ 64 h 65"/>
                <a:gd name="T4" fmla="*/ 19 w 102"/>
                <a:gd name="T5" fmla="*/ 65 h 65"/>
                <a:gd name="T6" fmla="*/ 27 w 102"/>
                <a:gd name="T7" fmla="*/ 64 h 65"/>
                <a:gd name="T8" fmla="*/ 36 w 102"/>
                <a:gd name="T9" fmla="*/ 64 h 65"/>
                <a:gd name="T10" fmla="*/ 45 w 102"/>
                <a:gd name="T11" fmla="*/ 61 h 65"/>
                <a:gd name="T12" fmla="*/ 53 w 102"/>
                <a:gd name="T13" fmla="*/ 58 h 65"/>
                <a:gd name="T14" fmla="*/ 61 w 102"/>
                <a:gd name="T15" fmla="*/ 53 h 65"/>
                <a:gd name="T16" fmla="*/ 68 w 102"/>
                <a:gd name="T17" fmla="*/ 49 h 65"/>
                <a:gd name="T18" fmla="*/ 75 w 102"/>
                <a:gd name="T19" fmla="*/ 45 h 65"/>
                <a:gd name="T20" fmla="*/ 81 w 102"/>
                <a:gd name="T21" fmla="*/ 39 h 65"/>
                <a:gd name="T22" fmla="*/ 86 w 102"/>
                <a:gd name="T23" fmla="*/ 32 h 65"/>
                <a:gd name="T24" fmla="*/ 92 w 102"/>
                <a:gd name="T25" fmla="*/ 26 h 65"/>
                <a:gd name="T26" fmla="*/ 97 w 102"/>
                <a:gd name="T27" fmla="*/ 19 h 65"/>
                <a:gd name="T28" fmla="*/ 99 w 102"/>
                <a:gd name="T29" fmla="*/ 10 h 65"/>
                <a:gd name="T30" fmla="*/ 102 w 102"/>
                <a:gd name="T31" fmla="*/ 3 h 65"/>
                <a:gd name="T32" fmla="*/ 102 w 102"/>
                <a:gd name="T33" fmla="*/ 2 h 65"/>
                <a:gd name="T34" fmla="*/ 102 w 102"/>
                <a:gd name="T35" fmla="*/ 2 h 65"/>
                <a:gd name="T36" fmla="*/ 102 w 102"/>
                <a:gd name="T37" fmla="*/ 2 h 65"/>
                <a:gd name="T38" fmla="*/ 102 w 102"/>
                <a:gd name="T39" fmla="*/ 2 h 65"/>
                <a:gd name="T40" fmla="*/ 102 w 102"/>
                <a:gd name="T41" fmla="*/ 2 h 65"/>
                <a:gd name="T42" fmla="*/ 102 w 102"/>
                <a:gd name="T43" fmla="*/ 2 h 65"/>
                <a:gd name="T44" fmla="*/ 102 w 102"/>
                <a:gd name="T45" fmla="*/ 2 h 65"/>
                <a:gd name="T46" fmla="*/ 102 w 102"/>
                <a:gd name="T47" fmla="*/ 2 h 65"/>
                <a:gd name="T48" fmla="*/ 102 w 102"/>
                <a:gd name="T49" fmla="*/ 0 h 65"/>
                <a:gd name="T50" fmla="*/ 102 w 102"/>
                <a:gd name="T51" fmla="*/ 3 h 65"/>
                <a:gd name="T52" fmla="*/ 99 w 102"/>
                <a:gd name="T53" fmla="*/ 10 h 65"/>
                <a:gd name="T54" fmla="*/ 95 w 102"/>
                <a:gd name="T55" fmla="*/ 17 h 65"/>
                <a:gd name="T56" fmla="*/ 91 w 102"/>
                <a:gd name="T57" fmla="*/ 26 h 65"/>
                <a:gd name="T58" fmla="*/ 86 w 102"/>
                <a:gd name="T59" fmla="*/ 32 h 65"/>
                <a:gd name="T60" fmla="*/ 81 w 102"/>
                <a:gd name="T61" fmla="*/ 39 h 65"/>
                <a:gd name="T62" fmla="*/ 75 w 102"/>
                <a:gd name="T63" fmla="*/ 45 h 65"/>
                <a:gd name="T64" fmla="*/ 68 w 102"/>
                <a:gd name="T65" fmla="*/ 49 h 65"/>
                <a:gd name="T66" fmla="*/ 61 w 102"/>
                <a:gd name="T67" fmla="*/ 53 h 65"/>
                <a:gd name="T68" fmla="*/ 52 w 102"/>
                <a:gd name="T69" fmla="*/ 58 h 65"/>
                <a:gd name="T70" fmla="*/ 45 w 102"/>
                <a:gd name="T71" fmla="*/ 61 h 65"/>
                <a:gd name="T72" fmla="*/ 36 w 102"/>
                <a:gd name="T73" fmla="*/ 62 h 65"/>
                <a:gd name="T74" fmla="*/ 27 w 102"/>
                <a:gd name="T75" fmla="*/ 64 h 65"/>
                <a:gd name="T76" fmla="*/ 19 w 102"/>
                <a:gd name="T77" fmla="*/ 64 h 65"/>
                <a:gd name="T78" fmla="*/ 9 w 102"/>
                <a:gd name="T79" fmla="*/ 64 h 65"/>
                <a:gd name="T80" fmla="*/ 0 w 102"/>
                <a:gd name="T81" fmla="*/ 62 h 65"/>
                <a:gd name="T82" fmla="*/ 0 w 102"/>
                <a:gd name="T83" fmla="*/ 62 h 65"/>
                <a:gd name="T84" fmla="*/ 0 w 102"/>
                <a:gd name="T85" fmla="*/ 62 h 65"/>
                <a:gd name="T86" fmla="*/ 0 w 102"/>
                <a:gd name="T87" fmla="*/ 62 h 65"/>
                <a:gd name="T88" fmla="*/ 0 w 102"/>
                <a:gd name="T89" fmla="*/ 62 h 65"/>
                <a:gd name="T90" fmla="*/ 0 w 102"/>
                <a:gd name="T91" fmla="*/ 62 h 65"/>
                <a:gd name="T92" fmla="*/ 0 w 102"/>
                <a:gd name="T93" fmla="*/ 62 h 65"/>
                <a:gd name="T94" fmla="*/ 0 w 102"/>
                <a:gd name="T95" fmla="*/ 62 h 65"/>
                <a:gd name="T96" fmla="*/ 0 w 102"/>
                <a:gd name="T97" fmla="*/ 64 h 65"/>
                <a:gd name="T98" fmla="*/ 0 w 102"/>
                <a:gd name="T99"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65">
                  <a:moveTo>
                    <a:pt x="0" y="64"/>
                  </a:moveTo>
                  <a:lnTo>
                    <a:pt x="9" y="64"/>
                  </a:lnTo>
                  <a:lnTo>
                    <a:pt x="19" y="65"/>
                  </a:lnTo>
                  <a:lnTo>
                    <a:pt x="27" y="64"/>
                  </a:lnTo>
                  <a:lnTo>
                    <a:pt x="36" y="64"/>
                  </a:lnTo>
                  <a:lnTo>
                    <a:pt x="45" y="61"/>
                  </a:lnTo>
                  <a:lnTo>
                    <a:pt x="53" y="58"/>
                  </a:lnTo>
                  <a:lnTo>
                    <a:pt x="61" y="53"/>
                  </a:lnTo>
                  <a:lnTo>
                    <a:pt x="68" y="49"/>
                  </a:lnTo>
                  <a:lnTo>
                    <a:pt x="75" y="45"/>
                  </a:lnTo>
                  <a:lnTo>
                    <a:pt x="81" y="39"/>
                  </a:lnTo>
                  <a:lnTo>
                    <a:pt x="86" y="32"/>
                  </a:lnTo>
                  <a:lnTo>
                    <a:pt x="92" y="26"/>
                  </a:lnTo>
                  <a:lnTo>
                    <a:pt x="97" y="19"/>
                  </a:lnTo>
                  <a:lnTo>
                    <a:pt x="99" y="10"/>
                  </a:lnTo>
                  <a:lnTo>
                    <a:pt x="102" y="3"/>
                  </a:lnTo>
                  <a:lnTo>
                    <a:pt x="102" y="2"/>
                  </a:lnTo>
                  <a:lnTo>
                    <a:pt x="102" y="2"/>
                  </a:lnTo>
                  <a:lnTo>
                    <a:pt x="102" y="2"/>
                  </a:lnTo>
                  <a:lnTo>
                    <a:pt x="102" y="2"/>
                  </a:lnTo>
                  <a:lnTo>
                    <a:pt x="102" y="2"/>
                  </a:lnTo>
                  <a:lnTo>
                    <a:pt x="102" y="2"/>
                  </a:lnTo>
                  <a:lnTo>
                    <a:pt x="102" y="2"/>
                  </a:lnTo>
                  <a:lnTo>
                    <a:pt x="102" y="2"/>
                  </a:lnTo>
                  <a:lnTo>
                    <a:pt x="102" y="0"/>
                  </a:lnTo>
                  <a:lnTo>
                    <a:pt x="102" y="3"/>
                  </a:lnTo>
                  <a:lnTo>
                    <a:pt x="99" y="10"/>
                  </a:lnTo>
                  <a:lnTo>
                    <a:pt x="95" y="17"/>
                  </a:lnTo>
                  <a:lnTo>
                    <a:pt x="91" y="26"/>
                  </a:lnTo>
                  <a:lnTo>
                    <a:pt x="86" y="32"/>
                  </a:lnTo>
                  <a:lnTo>
                    <a:pt x="81" y="39"/>
                  </a:lnTo>
                  <a:lnTo>
                    <a:pt x="75" y="45"/>
                  </a:lnTo>
                  <a:lnTo>
                    <a:pt x="68" y="49"/>
                  </a:lnTo>
                  <a:lnTo>
                    <a:pt x="61" y="53"/>
                  </a:lnTo>
                  <a:lnTo>
                    <a:pt x="52" y="58"/>
                  </a:lnTo>
                  <a:lnTo>
                    <a:pt x="45" y="61"/>
                  </a:lnTo>
                  <a:lnTo>
                    <a:pt x="36" y="62"/>
                  </a:lnTo>
                  <a:lnTo>
                    <a:pt x="27" y="64"/>
                  </a:lnTo>
                  <a:lnTo>
                    <a:pt x="19" y="64"/>
                  </a:lnTo>
                  <a:lnTo>
                    <a:pt x="9" y="64"/>
                  </a:lnTo>
                  <a:lnTo>
                    <a:pt x="0" y="62"/>
                  </a:lnTo>
                  <a:lnTo>
                    <a:pt x="0" y="62"/>
                  </a:lnTo>
                  <a:lnTo>
                    <a:pt x="0" y="62"/>
                  </a:lnTo>
                  <a:lnTo>
                    <a:pt x="0" y="62"/>
                  </a:lnTo>
                  <a:lnTo>
                    <a:pt x="0" y="62"/>
                  </a:lnTo>
                  <a:lnTo>
                    <a:pt x="0" y="62"/>
                  </a:lnTo>
                  <a:lnTo>
                    <a:pt x="0" y="62"/>
                  </a:lnTo>
                  <a:lnTo>
                    <a:pt x="0" y="62"/>
                  </a:lnTo>
                  <a:lnTo>
                    <a:pt x="0" y="64"/>
                  </a:lnTo>
                  <a:lnTo>
                    <a:pt x="0" y="6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2" name="Freeform 1128"/>
            <p:cNvSpPr>
              <a:spLocks/>
            </p:cNvSpPr>
            <p:nvPr/>
          </p:nvSpPr>
          <p:spPr bwMode="auto">
            <a:xfrm>
              <a:off x="4303" y="2619"/>
              <a:ext cx="103" cy="64"/>
            </a:xfrm>
            <a:custGeom>
              <a:avLst/>
              <a:gdLst>
                <a:gd name="T0" fmla="*/ 1 w 103"/>
                <a:gd name="T1" fmla="*/ 62 h 64"/>
                <a:gd name="T2" fmla="*/ 1 w 103"/>
                <a:gd name="T3" fmla="*/ 62 h 64"/>
                <a:gd name="T4" fmla="*/ 10 w 103"/>
                <a:gd name="T5" fmla="*/ 64 h 64"/>
                <a:gd name="T6" fmla="*/ 20 w 103"/>
                <a:gd name="T7" fmla="*/ 64 h 64"/>
                <a:gd name="T8" fmla="*/ 28 w 103"/>
                <a:gd name="T9" fmla="*/ 64 h 64"/>
                <a:gd name="T10" fmla="*/ 37 w 103"/>
                <a:gd name="T11" fmla="*/ 62 h 64"/>
                <a:gd name="T12" fmla="*/ 46 w 103"/>
                <a:gd name="T13" fmla="*/ 61 h 64"/>
                <a:gd name="T14" fmla="*/ 53 w 103"/>
                <a:gd name="T15" fmla="*/ 58 h 64"/>
                <a:gd name="T16" fmla="*/ 62 w 103"/>
                <a:gd name="T17" fmla="*/ 53 h 64"/>
                <a:gd name="T18" fmla="*/ 69 w 103"/>
                <a:gd name="T19" fmla="*/ 49 h 64"/>
                <a:gd name="T20" fmla="*/ 76 w 103"/>
                <a:gd name="T21" fmla="*/ 45 h 64"/>
                <a:gd name="T22" fmla="*/ 82 w 103"/>
                <a:gd name="T23" fmla="*/ 39 h 64"/>
                <a:gd name="T24" fmla="*/ 87 w 103"/>
                <a:gd name="T25" fmla="*/ 32 h 64"/>
                <a:gd name="T26" fmla="*/ 92 w 103"/>
                <a:gd name="T27" fmla="*/ 26 h 64"/>
                <a:gd name="T28" fmla="*/ 96 w 103"/>
                <a:gd name="T29" fmla="*/ 17 h 64"/>
                <a:gd name="T30" fmla="*/ 100 w 103"/>
                <a:gd name="T31" fmla="*/ 10 h 64"/>
                <a:gd name="T32" fmla="*/ 103 w 103"/>
                <a:gd name="T33" fmla="*/ 3 h 64"/>
                <a:gd name="T34" fmla="*/ 103 w 103"/>
                <a:gd name="T35" fmla="*/ 0 h 64"/>
                <a:gd name="T36" fmla="*/ 103 w 103"/>
                <a:gd name="T37" fmla="*/ 0 h 64"/>
                <a:gd name="T38" fmla="*/ 103 w 103"/>
                <a:gd name="T39" fmla="*/ 0 h 64"/>
                <a:gd name="T40" fmla="*/ 103 w 103"/>
                <a:gd name="T41" fmla="*/ 0 h 64"/>
                <a:gd name="T42" fmla="*/ 103 w 103"/>
                <a:gd name="T43" fmla="*/ 0 h 64"/>
                <a:gd name="T44" fmla="*/ 103 w 103"/>
                <a:gd name="T45" fmla="*/ 0 h 64"/>
                <a:gd name="T46" fmla="*/ 103 w 103"/>
                <a:gd name="T47" fmla="*/ 0 h 64"/>
                <a:gd name="T48" fmla="*/ 103 w 103"/>
                <a:gd name="T49" fmla="*/ 0 h 64"/>
                <a:gd name="T50" fmla="*/ 103 w 103"/>
                <a:gd name="T51" fmla="*/ 0 h 64"/>
                <a:gd name="T52" fmla="*/ 103 w 103"/>
                <a:gd name="T53" fmla="*/ 2 h 64"/>
                <a:gd name="T54" fmla="*/ 100 w 103"/>
                <a:gd name="T55" fmla="*/ 10 h 64"/>
                <a:gd name="T56" fmla="*/ 96 w 103"/>
                <a:gd name="T57" fmla="*/ 17 h 64"/>
                <a:gd name="T58" fmla="*/ 92 w 103"/>
                <a:gd name="T59" fmla="*/ 25 h 64"/>
                <a:gd name="T60" fmla="*/ 87 w 103"/>
                <a:gd name="T61" fmla="*/ 32 h 64"/>
                <a:gd name="T62" fmla="*/ 82 w 103"/>
                <a:gd name="T63" fmla="*/ 38 h 64"/>
                <a:gd name="T64" fmla="*/ 75 w 103"/>
                <a:gd name="T65" fmla="*/ 43 h 64"/>
                <a:gd name="T66" fmla="*/ 69 w 103"/>
                <a:gd name="T67" fmla="*/ 49 h 64"/>
                <a:gd name="T68" fmla="*/ 62 w 103"/>
                <a:gd name="T69" fmla="*/ 53 h 64"/>
                <a:gd name="T70" fmla="*/ 53 w 103"/>
                <a:gd name="T71" fmla="*/ 56 h 64"/>
                <a:gd name="T72" fmla="*/ 46 w 103"/>
                <a:gd name="T73" fmla="*/ 59 h 64"/>
                <a:gd name="T74" fmla="*/ 37 w 103"/>
                <a:gd name="T75" fmla="*/ 62 h 64"/>
                <a:gd name="T76" fmla="*/ 28 w 103"/>
                <a:gd name="T77" fmla="*/ 64 h 64"/>
                <a:gd name="T78" fmla="*/ 20 w 103"/>
                <a:gd name="T79" fmla="*/ 64 h 64"/>
                <a:gd name="T80" fmla="*/ 10 w 103"/>
                <a:gd name="T81" fmla="*/ 64 h 64"/>
                <a:gd name="T82" fmla="*/ 1 w 103"/>
                <a:gd name="T83" fmla="*/ 62 h 64"/>
                <a:gd name="T84" fmla="*/ 0 w 103"/>
                <a:gd name="T85" fmla="*/ 61 h 64"/>
                <a:gd name="T86" fmla="*/ 0 w 103"/>
                <a:gd name="T87" fmla="*/ 62 h 64"/>
                <a:gd name="T88" fmla="*/ 0 w 103"/>
                <a:gd name="T89" fmla="*/ 62 h 64"/>
                <a:gd name="T90" fmla="*/ 0 w 103"/>
                <a:gd name="T91" fmla="*/ 62 h 64"/>
                <a:gd name="T92" fmla="*/ 0 w 103"/>
                <a:gd name="T93" fmla="*/ 62 h 64"/>
                <a:gd name="T94" fmla="*/ 0 w 103"/>
                <a:gd name="T95" fmla="*/ 62 h 64"/>
                <a:gd name="T96" fmla="*/ 0 w 103"/>
                <a:gd name="T97" fmla="*/ 62 h 64"/>
                <a:gd name="T98" fmla="*/ 1 w 103"/>
                <a:gd name="T99" fmla="*/ 62 h 64"/>
                <a:gd name="T100" fmla="*/ 1 w 103"/>
                <a:gd name="T101"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64">
                  <a:moveTo>
                    <a:pt x="1" y="62"/>
                  </a:moveTo>
                  <a:lnTo>
                    <a:pt x="1" y="62"/>
                  </a:lnTo>
                  <a:lnTo>
                    <a:pt x="10" y="64"/>
                  </a:lnTo>
                  <a:lnTo>
                    <a:pt x="20" y="64"/>
                  </a:lnTo>
                  <a:lnTo>
                    <a:pt x="28" y="64"/>
                  </a:lnTo>
                  <a:lnTo>
                    <a:pt x="37" y="62"/>
                  </a:lnTo>
                  <a:lnTo>
                    <a:pt x="46" y="61"/>
                  </a:lnTo>
                  <a:lnTo>
                    <a:pt x="53" y="58"/>
                  </a:lnTo>
                  <a:lnTo>
                    <a:pt x="62" y="53"/>
                  </a:lnTo>
                  <a:lnTo>
                    <a:pt x="69" y="49"/>
                  </a:lnTo>
                  <a:lnTo>
                    <a:pt x="76" y="45"/>
                  </a:lnTo>
                  <a:lnTo>
                    <a:pt x="82" y="39"/>
                  </a:lnTo>
                  <a:lnTo>
                    <a:pt x="87" y="32"/>
                  </a:lnTo>
                  <a:lnTo>
                    <a:pt x="92" y="26"/>
                  </a:lnTo>
                  <a:lnTo>
                    <a:pt x="96" y="17"/>
                  </a:lnTo>
                  <a:lnTo>
                    <a:pt x="100" y="10"/>
                  </a:lnTo>
                  <a:lnTo>
                    <a:pt x="103" y="3"/>
                  </a:lnTo>
                  <a:lnTo>
                    <a:pt x="103" y="0"/>
                  </a:lnTo>
                  <a:lnTo>
                    <a:pt x="103" y="0"/>
                  </a:lnTo>
                  <a:lnTo>
                    <a:pt x="103" y="0"/>
                  </a:lnTo>
                  <a:lnTo>
                    <a:pt x="103" y="0"/>
                  </a:lnTo>
                  <a:lnTo>
                    <a:pt x="103" y="0"/>
                  </a:lnTo>
                  <a:lnTo>
                    <a:pt x="103" y="0"/>
                  </a:lnTo>
                  <a:lnTo>
                    <a:pt x="103" y="0"/>
                  </a:lnTo>
                  <a:lnTo>
                    <a:pt x="103" y="0"/>
                  </a:lnTo>
                  <a:lnTo>
                    <a:pt x="103" y="0"/>
                  </a:lnTo>
                  <a:lnTo>
                    <a:pt x="103" y="2"/>
                  </a:lnTo>
                  <a:lnTo>
                    <a:pt x="100" y="10"/>
                  </a:lnTo>
                  <a:lnTo>
                    <a:pt x="96" y="17"/>
                  </a:lnTo>
                  <a:lnTo>
                    <a:pt x="92" y="25"/>
                  </a:lnTo>
                  <a:lnTo>
                    <a:pt x="87" y="32"/>
                  </a:lnTo>
                  <a:lnTo>
                    <a:pt x="82" y="38"/>
                  </a:lnTo>
                  <a:lnTo>
                    <a:pt x="75" y="43"/>
                  </a:lnTo>
                  <a:lnTo>
                    <a:pt x="69" y="49"/>
                  </a:lnTo>
                  <a:lnTo>
                    <a:pt x="62" y="53"/>
                  </a:lnTo>
                  <a:lnTo>
                    <a:pt x="53" y="56"/>
                  </a:lnTo>
                  <a:lnTo>
                    <a:pt x="46" y="59"/>
                  </a:lnTo>
                  <a:lnTo>
                    <a:pt x="37" y="62"/>
                  </a:lnTo>
                  <a:lnTo>
                    <a:pt x="28" y="64"/>
                  </a:lnTo>
                  <a:lnTo>
                    <a:pt x="20" y="64"/>
                  </a:lnTo>
                  <a:lnTo>
                    <a:pt x="10" y="64"/>
                  </a:lnTo>
                  <a:lnTo>
                    <a:pt x="1" y="62"/>
                  </a:lnTo>
                  <a:lnTo>
                    <a:pt x="0" y="61"/>
                  </a:lnTo>
                  <a:lnTo>
                    <a:pt x="0" y="62"/>
                  </a:lnTo>
                  <a:lnTo>
                    <a:pt x="0" y="62"/>
                  </a:lnTo>
                  <a:lnTo>
                    <a:pt x="0" y="62"/>
                  </a:lnTo>
                  <a:lnTo>
                    <a:pt x="0" y="62"/>
                  </a:lnTo>
                  <a:lnTo>
                    <a:pt x="0" y="62"/>
                  </a:lnTo>
                  <a:lnTo>
                    <a:pt x="0" y="62"/>
                  </a:lnTo>
                  <a:lnTo>
                    <a:pt x="1" y="62"/>
                  </a:lnTo>
                  <a:lnTo>
                    <a:pt x="1" y="6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3" name="Freeform 1129"/>
            <p:cNvSpPr>
              <a:spLocks/>
            </p:cNvSpPr>
            <p:nvPr/>
          </p:nvSpPr>
          <p:spPr bwMode="auto">
            <a:xfrm>
              <a:off x="4301" y="2618"/>
              <a:ext cx="105" cy="65"/>
            </a:xfrm>
            <a:custGeom>
              <a:avLst/>
              <a:gdLst>
                <a:gd name="T0" fmla="*/ 2 w 105"/>
                <a:gd name="T1" fmla="*/ 62 h 65"/>
                <a:gd name="T2" fmla="*/ 3 w 105"/>
                <a:gd name="T3" fmla="*/ 63 h 65"/>
                <a:gd name="T4" fmla="*/ 12 w 105"/>
                <a:gd name="T5" fmla="*/ 65 h 65"/>
                <a:gd name="T6" fmla="*/ 22 w 105"/>
                <a:gd name="T7" fmla="*/ 65 h 65"/>
                <a:gd name="T8" fmla="*/ 30 w 105"/>
                <a:gd name="T9" fmla="*/ 65 h 65"/>
                <a:gd name="T10" fmla="*/ 39 w 105"/>
                <a:gd name="T11" fmla="*/ 63 h 65"/>
                <a:gd name="T12" fmla="*/ 48 w 105"/>
                <a:gd name="T13" fmla="*/ 60 h 65"/>
                <a:gd name="T14" fmla="*/ 55 w 105"/>
                <a:gd name="T15" fmla="*/ 57 h 65"/>
                <a:gd name="T16" fmla="*/ 64 w 105"/>
                <a:gd name="T17" fmla="*/ 54 h 65"/>
                <a:gd name="T18" fmla="*/ 71 w 105"/>
                <a:gd name="T19" fmla="*/ 50 h 65"/>
                <a:gd name="T20" fmla="*/ 77 w 105"/>
                <a:gd name="T21" fmla="*/ 44 h 65"/>
                <a:gd name="T22" fmla="*/ 84 w 105"/>
                <a:gd name="T23" fmla="*/ 39 h 65"/>
                <a:gd name="T24" fmla="*/ 89 w 105"/>
                <a:gd name="T25" fmla="*/ 33 h 65"/>
                <a:gd name="T26" fmla="*/ 94 w 105"/>
                <a:gd name="T27" fmla="*/ 26 h 65"/>
                <a:gd name="T28" fmla="*/ 98 w 105"/>
                <a:gd name="T29" fmla="*/ 18 h 65"/>
                <a:gd name="T30" fmla="*/ 102 w 105"/>
                <a:gd name="T31" fmla="*/ 11 h 65"/>
                <a:gd name="T32" fmla="*/ 105 w 105"/>
                <a:gd name="T33" fmla="*/ 3 h 65"/>
                <a:gd name="T34" fmla="*/ 105 w 105"/>
                <a:gd name="T35" fmla="*/ 1 h 65"/>
                <a:gd name="T36" fmla="*/ 105 w 105"/>
                <a:gd name="T37" fmla="*/ 1 h 65"/>
                <a:gd name="T38" fmla="*/ 105 w 105"/>
                <a:gd name="T39" fmla="*/ 0 h 65"/>
                <a:gd name="T40" fmla="*/ 105 w 105"/>
                <a:gd name="T41" fmla="*/ 0 h 65"/>
                <a:gd name="T42" fmla="*/ 105 w 105"/>
                <a:gd name="T43" fmla="*/ 0 h 65"/>
                <a:gd name="T44" fmla="*/ 105 w 105"/>
                <a:gd name="T45" fmla="*/ 0 h 65"/>
                <a:gd name="T46" fmla="*/ 105 w 105"/>
                <a:gd name="T47" fmla="*/ 0 h 65"/>
                <a:gd name="T48" fmla="*/ 105 w 105"/>
                <a:gd name="T49" fmla="*/ 0 h 65"/>
                <a:gd name="T50" fmla="*/ 105 w 105"/>
                <a:gd name="T51" fmla="*/ 0 h 65"/>
                <a:gd name="T52" fmla="*/ 104 w 105"/>
                <a:gd name="T53" fmla="*/ 3 h 65"/>
                <a:gd name="T54" fmla="*/ 101 w 105"/>
                <a:gd name="T55" fmla="*/ 11 h 65"/>
                <a:gd name="T56" fmla="*/ 98 w 105"/>
                <a:gd name="T57" fmla="*/ 18 h 65"/>
                <a:gd name="T58" fmla="*/ 94 w 105"/>
                <a:gd name="T59" fmla="*/ 26 h 65"/>
                <a:gd name="T60" fmla="*/ 88 w 105"/>
                <a:gd name="T61" fmla="*/ 33 h 65"/>
                <a:gd name="T62" fmla="*/ 82 w 105"/>
                <a:gd name="T63" fmla="*/ 39 h 65"/>
                <a:gd name="T64" fmla="*/ 77 w 105"/>
                <a:gd name="T65" fmla="*/ 44 h 65"/>
                <a:gd name="T66" fmla="*/ 69 w 105"/>
                <a:gd name="T67" fmla="*/ 49 h 65"/>
                <a:gd name="T68" fmla="*/ 62 w 105"/>
                <a:gd name="T69" fmla="*/ 53 h 65"/>
                <a:gd name="T70" fmla="*/ 55 w 105"/>
                <a:gd name="T71" fmla="*/ 57 h 65"/>
                <a:gd name="T72" fmla="*/ 48 w 105"/>
                <a:gd name="T73" fmla="*/ 60 h 65"/>
                <a:gd name="T74" fmla="*/ 39 w 105"/>
                <a:gd name="T75" fmla="*/ 63 h 65"/>
                <a:gd name="T76" fmla="*/ 30 w 105"/>
                <a:gd name="T77" fmla="*/ 63 h 65"/>
                <a:gd name="T78" fmla="*/ 22 w 105"/>
                <a:gd name="T79" fmla="*/ 65 h 65"/>
                <a:gd name="T80" fmla="*/ 13 w 105"/>
                <a:gd name="T81" fmla="*/ 63 h 65"/>
                <a:gd name="T82" fmla="*/ 5 w 105"/>
                <a:gd name="T83" fmla="*/ 63 h 65"/>
                <a:gd name="T84" fmla="*/ 0 w 105"/>
                <a:gd name="T85" fmla="*/ 62 h 65"/>
                <a:gd name="T86" fmla="*/ 0 w 105"/>
                <a:gd name="T87" fmla="*/ 62 h 65"/>
                <a:gd name="T88" fmla="*/ 0 w 105"/>
                <a:gd name="T89" fmla="*/ 62 h 65"/>
                <a:gd name="T90" fmla="*/ 2 w 105"/>
                <a:gd name="T91" fmla="*/ 62 h 65"/>
                <a:gd name="T92" fmla="*/ 2 w 105"/>
                <a:gd name="T93" fmla="*/ 62 h 65"/>
                <a:gd name="T94" fmla="*/ 2 w 105"/>
                <a:gd name="T95" fmla="*/ 62 h 65"/>
                <a:gd name="T96" fmla="*/ 2 w 105"/>
                <a:gd name="T97" fmla="*/ 62 h 65"/>
                <a:gd name="T98" fmla="*/ 2 w 105"/>
                <a:gd name="T99" fmla="*/ 62 h 65"/>
                <a:gd name="T100" fmla="*/ 2 w 105"/>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5">
                  <a:moveTo>
                    <a:pt x="2" y="62"/>
                  </a:moveTo>
                  <a:lnTo>
                    <a:pt x="3" y="63"/>
                  </a:lnTo>
                  <a:lnTo>
                    <a:pt x="12" y="65"/>
                  </a:lnTo>
                  <a:lnTo>
                    <a:pt x="22" y="65"/>
                  </a:lnTo>
                  <a:lnTo>
                    <a:pt x="30" y="65"/>
                  </a:lnTo>
                  <a:lnTo>
                    <a:pt x="39" y="63"/>
                  </a:lnTo>
                  <a:lnTo>
                    <a:pt x="48" y="60"/>
                  </a:lnTo>
                  <a:lnTo>
                    <a:pt x="55" y="57"/>
                  </a:lnTo>
                  <a:lnTo>
                    <a:pt x="64" y="54"/>
                  </a:lnTo>
                  <a:lnTo>
                    <a:pt x="71" y="50"/>
                  </a:lnTo>
                  <a:lnTo>
                    <a:pt x="77" y="44"/>
                  </a:lnTo>
                  <a:lnTo>
                    <a:pt x="84" y="39"/>
                  </a:lnTo>
                  <a:lnTo>
                    <a:pt x="89" y="33"/>
                  </a:lnTo>
                  <a:lnTo>
                    <a:pt x="94" y="26"/>
                  </a:lnTo>
                  <a:lnTo>
                    <a:pt x="98" y="18"/>
                  </a:lnTo>
                  <a:lnTo>
                    <a:pt x="102" y="11"/>
                  </a:lnTo>
                  <a:lnTo>
                    <a:pt x="105" y="3"/>
                  </a:lnTo>
                  <a:lnTo>
                    <a:pt x="105" y="1"/>
                  </a:lnTo>
                  <a:lnTo>
                    <a:pt x="105" y="1"/>
                  </a:lnTo>
                  <a:lnTo>
                    <a:pt x="105" y="0"/>
                  </a:lnTo>
                  <a:lnTo>
                    <a:pt x="105" y="0"/>
                  </a:lnTo>
                  <a:lnTo>
                    <a:pt x="105" y="0"/>
                  </a:lnTo>
                  <a:lnTo>
                    <a:pt x="105" y="0"/>
                  </a:lnTo>
                  <a:lnTo>
                    <a:pt x="105" y="0"/>
                  </a:lnTo>
                  <a:lnTo>
                    <a:pt x="105" y="0"/>
                  </a:lnTo>
                  <a:lnTo>
                    <a:pt x="105" y="0"/>
                  </a:lnTo>
                  <a:lnTo>
                    <a:pt x="104" y="3"/>
                  </a:lnTo>
                  <a:lnTo>
                    <a:pt x="101" y="11"/>
                  </a:lnTo>
                  <a:lnTo>
                    <a:pt x="98" y="18"/>
                  </a:lnTo>
                  <a:lnTo>
                    <a:pt x="94" y="26"/>
                  </a:lnTo>
                  <a:lnTo>
                    <a:pt x="88" y="33"/>
                  </a:lnTo>
                  <a:lnTo>
                    <a:pt x="82" y="39"/>
                  </a:lnTo>
                  <a:lnTo>
                    <a:pt x="77" y="44"/>
                  </a:lnTo>
                  <a:lnTo>
                    <a:pt x="69" y="49"/>
                  </a:lnTo>
                  <a:lnTo>
                    <a:pt x="62" y="53"/>
                  </a:lnTo>
                  <a:lnTo>
                    <a:pt x="55" y="57"/>
                  </a:lnTo>
                  <a:lnTo>
                    <a:pt x="48" y="60"/>
                  </a:lnTo>
                  <a:lnTo>
                    <a:pt x="39" y="63"/>
                  </a:lnTo>
                  <a:lnTo>
                    <a:pt x="30" y="63"/>
                  </a:lnTo>
                  <a:lnTo>
                    <a:pt x="22" y="65"/>
                  </a:lnTo>
                  <a:lnTo>
                    <a:pt x="13" y="63"/>
                  </a:lnTo>
                  <a:lnTo>
                    <a:pt x="5" y="63"/>
                  </a:lnTo>
                  <a:lnTo>
                    <a:pt x="0" y="62"/>
                  </a:lnTo>
                  <a:lnTo>
                    <a:pt x="0" y="62"/>
                  </a:lnTo>
                  <a:lnTo>
                    <a:pt x="0" y="62"/>
                  </a:lnTo>
                  <a:lnTo>
                    <a:pt x="2" y="62"/>
                  </a:lnTo>
                  <a:lnTo>
                    <a:pt x="2" y="62"/>
                  </a:lnTo>
                  <a:lnTo>
                    <a:pt x="2" y="62"/>
                  </a:lnTo>
                  <a:lnTo>
                    <a:pt x="2" y="62"/>
                  </a:lnTo>
                  <a:lnTo>
                    <a:pt x="2" y="62"/>
                  </a:lnTo>
                  <a:lnTo>
                    <a:pt x="2" y="6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4" name="Freeform 1130"/>
            <p:cNvSpPr>
              <a:spLocks/>
            </p:cNvSpPr>
            <p:nvPr/>
          </p:nvSpPr>
          <p:spPr bwMode="auto">
            <a:xfrm>
              <a:off x="4301" y="2616"/>
              <a:ext cx="105" cy="67"/>
            </a:xfrm>
            <a:custGeom>
              <a:avLst/>
              <a:gdLst>
                <a:gd name="T0" fmla="*/ 0 w 105"/>
                <a:gd name="T1" fmla="*/ 64 h 67"/>
                <a:gd name="T2" fmla="*/ 5 w 105"/>
                <a:gd name="T3" fmla="*/ 65 h 67"/>
                <a:gd name="T4" fmla="*/ 13 w 105"/>
                <a:gd name="T5" fmla="*/ 65 h 67"/>
                <a:gd name="T6" fmla="*/ 22 w 105"/>
                <a:gd name="T7" fmla="*/ 67 h 67"/>
                <a:gd name="T8" fmla="*/ 30 w 105"/>
                <a:gd name="T9" fmla="*/ 65 h 67"/>
                <a:gd name="T10" fmla="*/ 39 w 105"/>
                <a:gd name="T11" fmla="*/ 65 h 67"/>
                <a:gd name="T12" fmla="*/ 48 w 105"/>
                <a:gd name="T13" fmla="*/ 62 h 67"/>
                <a:gd name="T14" fmla="*/ 55 w 105"/>
                <a:gd name="T15" fmla="*/ 59 h 67"/>
                <a:gd name="T16" fmla="*/ 62 w 105"/>
                <a:gd name="T17" fmla="*/ 55 h 67"/>
                <a:gd name="T18" fmla="*/ 69 w 105"/>
                <a:gd name="T19" fmla="*/ 51 h 67"/>
                <a:gd name="T20" fmla="*/ 77 w 105"/>
                <a:gd name="T21" fmla="*/ 46 h 67"/>
                <a:gd name="T22" fmla="*/ 82 w 105"/>
                <a:gd name="T23" fmla="*/ 41 h 67"/>
                <a:gd name="T24" fmla="*/ 88 w 105"/>
                <a:gd name="T25" fmla="*/ 35 h 67"/>
                <a:gd name="T26" fmla="*/ 94 w 105"/>
                <a:gd name="T27" fmla="*/ 28 h 67"/>
                <a:gd name="T28" fmla="*/ 98 w 105"/>
                <a:gd name="T29" fmla="*/ 20 h 67"/>
                <a:gd name="T30" fmla="*/ 101 w 105"/>
                <a:gd name="T31" fmla="*/ 13 h 67"/>
                <a:gd name="T32" fmla="*/ 104 w 105"/>
                <a:gd name="T33" fmla="*/ 5 h 67"/>
                <a:gd name="T34" fmla="*/ 105 w 105"/>
                <a:gd name="T35" fmla="*/ 2 h 67"/>
                <a:gd name="T36" fmla="*/ 105 w 105"/>
                <a:gd name="T37" fmla="*/ 2 h 67"/>
                <a:gd name="T38" fmla="*/ 105 w 105"/>
                <a:gd name="T39" fmla="*/ 2 h 67"/>
                <a:gd name="T40" fmla="*/ 105 w 105"/>
                <a:gd name="T41" fmla="*/ 2 h 67"/>
                <a:gd name="T42" fmla="*/ 105 w 105"/>
                <a:gd name="T43" fmla="*/ 0 h 67"/>
                <a:gd name="T44" fmla="*/ 105 w 105"/>
                <a:gd name="T45" fmla="*/ 0 h 67"/>
                <a:gd name="T46" fmla="*/ 105 w 105"/>
                <a:gd name="T47" fmla="*/ 0 h 67"/>
                <a:gd name="T48" fmla="*/ 105 w 105"/>
                <a:gd name="T49" fmla="*/ 0 h 67"/>
                <a:gd name="T50" fmla="*/ 105 w 105"/>
                <a:gd name="T51" fmla="*/ 0 h 67"/>
                <a:gd name="T52" fmla="*/ 104 w 105"/>
                <a:gd name="T53" fmla="*/ 5 h 67"/>
                <a:gd name="T54" fmla="*/ 101 w 105"/>
                <a:gd name="T55" fmla="*/ 13 h 67"/>
                <a:gd name="T56" fmla="*/ 97 w 105"/>
                <a:gd name="T57" fmla="*/ 20 h 67"/>
                <a:gd name="T58" fmla="*/ 92 w 105"/>
                <a:gd name="T59" fmla="*/ 28 h 67"/>
                <a:gd name="T60" fmla="*/ 88 w 105"/>
                <a:gd name="T61" fmla="*/ 35 h 67"/>
                <a:gd name="T62" fmla="*/ 82 w 105"/>
                <a:gd name="T63" fmla="*/ 41 h 67"/>
                <a:gd name="T64" fmla="*/ 77 w 105"/>
                <a:gd name="T65" fmla="*/ 46 h 67"/>
                <a:gd name="T66" fmla="*/ 69 w 105"/>
                <a:gd name="T67" fmla="*/ 51 h 67"/>
                <a:gd name="T68" fmla="*/ 62 w 105"/>
                <a:gd name="T69" fmla="*/ 55 h 67"/>
                <a:gd name="T70" fmla="*/ 55 w 105"/>
                <a:gd name="T71" fmla="*/ 59 h 67"/>
                <a:gd name="T72" fmla="*/ 48 w 105"/>
                <a:gd name="T73" fmla="*/ 62 h 67"/>
                <a:gd name="T74" fmla="*/ 39 w 105"/>
                <a:gd name="T75" fmla="*/ 64 h 67"/>
                <a:gd name="T76" fmla="*/ 30 w 105"/>
                <a:gd name="T77" fmla="*/ 65 h 67"/>
                <a:gd name="T78" fmla="*/ 22 w 105"/>
                <a:gd name="T79" fmla="*/ 65 h 67"/>
                <a:gd name="T80" fmla="*/ 13 w 105"/>
                <a:gd name="T81" fmla="*/ 65 h 67"/>
                <a:gd name="T82" fmla="*/ 5 w 105"/>
                <a:gd name="T83" fmla="*/ 64 h 67"/>
                <a:gd name="T84" fmla="*/ 0 w 105"/>
                <a:gd name="T85" fmla="*/ 62 h 67"/>
                <a:gd name="T86" fmla="*/ 0 w 105"/>
                <a:gd name="T87" fmla="*/ 62 h 67"/>
                <a:gd name="T88" fmla="*/ 0 w 105"/>
                <a:gd name="T89" fmla="*/ 64 h 67"/>
                <a:gd name="T90" fmla="*/ 0 w 105"/>
                <a:gd name="T91" fmla="*/ 64 h 67"/>
                <a:gd name="T92" fmla="*/ 0 w 105"/>
                <a:gd name="T93" fmla="*/ 64 h 67"/>
                <a:gd name="T94" fmla="*/ 0 w 105"/>
                <a:gd name="T95" fmla="*/ 64 h 67"/>
                <a:gd name="T96" fmla="*/ 0 w 105"/>
                <a:gd name="T97" fmla="*/ 64 h 67"/>
                <a:gd name="T98" fmla="*/ 0 w 105"/>
                <a:gd name="T99" fmla="*/ 64 h 67"/>
                <a:gd name="T100" fmla="*/ 0 w 105"/>
                <a:gd name="T101"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7">
                  <a:moveTo>
                    <a:pt x="0" y="64"/>
                  </a:moveTo>
                  <a:lnTo>
                    <a:pt x="5" y="65"/>
                  </a:lnTo>
                  <a:lnTo>
                    <a:pt x="13" y="65"/>
                  </a:lnTo>
                  <a:lnTo>
                    <a:pt x="22" y="67"/>
                  </a:lnTo>
                  <a:lnTo>
                    <a:pt x="30" y="65"/>
                  </a:lnTo>
                  <a:lnTo>
                    <a:pt x="39" y="65"/>
                  </a:lnTo>
                  <a:lnTo>
                    <a:pt x="48" y="62"/>
                  </a:lnTo>
                  <a:lnTo>
                    <a:pt x="55" y="59"/>
                  </a:lnTo>
                  <a:lnTo>
                    <a:pt x="62" y="55"/>
                  </a:lnTo>
                  <a:lnTo>
                    <a:pt x="69" y="51"/>
                  </a:lnTo>
                  <a:lnTo>
                    <a:pt x="77" y="46"/>
                  </a:lnTo>
                  <a:lnTo>
                    <a:pt x="82" y="41"/>
                  </a:lnTo>
                  <a:lnTo>
                    <a:pt x="88" y="35"/>
                  </a:lnTo>
                  <a:lnTo>
                    <a:pt x="94" y="28"/>
                  </a:lnTo>
                  <a:lnTo>
                    <a:pt x="98" y="20"/>
                  </a:lnTo>
                  <a:lnTo>
                    <a:pt x="101" y="13"/>
                  </a:lnTo>
                  <a:lnTo>
                    <a:pt x="104" y="5"/>
                  </a:lnTo>
                  <a:lnTo>
                    <a:pt x="105" y="2"/>
                  </a:lnTo>
                  <a:lnTo>
                    <a:pt x="105" y="2"/>
                  </a:lnTo>
                  <a:lnTo>
                    <a:pt x="105" y="2"/>
                  </a:lnTo>
                  <a:lnTo>
                    <a:pt x="105" y="2"/>
                  </a:lnTo>
                  <a:lnTo>
                    <a:pt x="105" y="0"/>
                  </a:lnTo>
                  <a:lnTo>
                    <a:pt x="105" y="0"/>
                  </a:lnTo>
                  <a:lnTo>
                    <a:pt x="105" y="0"/>
                  </a:lnTo>
                  <a:lnTo>
                    <a:pt x="105" y="0"/>
                  </a:lnTo>
                  <a:lnTo>
                    <a:pt x="105" y="0"/>
                  </a:lnTo>
                  <a:lnTo>
                    <a:pt x="104" y="5"/>
                  </a:lnTo>
                  <a:lnTo>
                    <a:pt x="101" y="13"/>
                  </a:lnTo>
                  <a:lnTo>
                    <a:pt x="97" y="20"/>
                  </a:lnTo>
                  <a:lnTo>
                    <a:pt x="92" y="28"/>
                  </a:lnTo>
                  <a:lnTo>
                    <a:pt x="88" y="35"/>
                  </a:lnTo>
                  <a:lnTo>
                    <a:pt x="82" y="41"/>
                  </a:lnTo>
                  <a:lnTo>
                    <a:pt x="77" y="46"/>
                  </a:lnTo>
                  <a:lnTo>
                    <a:pt x="69" y="51"/>
                  </a:lnTo>
                  <a:lnTo>
                    <a:pt x="62" y="55"/>
                  </a:lnTo>
                  <a:lnTo>
                    <a:pt x="55" y="59"/>
                  </a:lnTo>
                  <a:lnTo>
                    <a:pt x="48" y="62"/>
                  </a:lnTo>
                  <a:lnTo>
                    <a:pt x="39" y="64"/>
                  </a:lnTo>
                  <a:lnTo>
                    <a:pt x="30" y="65"/>
                  </a:lnTo>
                  <a:lnTo>
                    <a:pt x="22" y="65"/>
                  </a:lnTo>
                  <a:lnTo>
                    <a:pt x="13" y="65"/>
                  </a:lnTo>
                  <a:lnTo>
                    <a:pt x="5" y="64"/>
                  </a:lnTo>
                  <a:lnTo>
                    <a:pt x="0" y="62"/>
                  </a:lnTo>
                  <a:lnTo>
                    <a:pt x="0" y="62"/>
                  </a:lnTo>
                  <a:lnTo>
                    <a:pt x="0" y="64"/>
                  </a:lnTo>
                  <a:lnTo>
                    <a:pt x="0" y="64"/>
                  </a:lnTo>
                  <a:lnTo>
                    <a:pt x="0" y="64"/>
                  </a:lnTo>
                  <a:lnTo>
                    <a:pt x="0" y="64"/>
                  </a:lnTo>
                  <a:lnTo>
                    <a:pt x="0" y="64"/>
                  </a:lnTo>
                  <a:lnTo>
                    <a:pt x="0" y="64"/>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5" name="Freeform 1131"/>
            <p:cNvSpPr>
              <a:spLocks/>
            </p:cNvSpPr>
            <p:nvPr/>
          </p:nvSpPr>
          <p:spPr bwMode="auto">
            <a:xfrm>
              <a:off x="4300" y="2615"/>
              <a:ext cx="106" cy="66"/>
            </a:xfrm>
            <a:custGeom>
              <a:avLst/>
              <a:gdLst>
                <a:gd name="T0" fmla="*/ 1 w 106"/>
                <a:gd name="T1" fmla="*/ 63 h 66"/>
                <a:gd name="T2" fmla="*/ 6 w 106"/>
                <a:gd name="T3" fmla="*/ 65 h 66"/>
                <a:gd name="T4" fmla="*/ 14 w 106"/>
                <a:gd name="T5" fmla="*/ 66 h 66"/>
                <a:gd name="T6" fmla="*/ 23 w 106"/>
                <a:gd name="T7" fmla="*/ 66 h 66"/>
                <a:gd name="T8" fmla="*/ 31 w 106"/>
                <a:gd name="T9" fmla="*/ 66 h 66"/>
                <a:gd name="T10" fmla="*/ 40 w 106"/>
                <a:gd name="T11" fmla="*/ 65 h 66"/>
                <a:gd name="T12" fmla="*/ 49 w 106"/>
                <a:gd name="T13" fmla="*/ 63 h 66"/>
                <a:gd name="T14" fmla="*/ 56 w 106"/>
                <a:gd name="T15" fmla="*/ 60 h 66"/>
                <a:gd name="T16" fmla="*/ 63 w 106"/>
                <a:gd name="T17" fmla="*/ 56 h 66"/>
                <a:gd name="T18" fmla="*/ 70 w 106"/>
                <a:gd name="T19" fmla="*/ 52 h 66"/>
                <a:gd name="T20" fmla="*/ 78 w 106"/>
                <a:gd name="T21" fmla="*/ 47 h 66"/>
                <a:gd name="T22" fmla="*/ 83 w 106"/>
                <a:gd name="T23" fmla="*/ 42 h 66"/>
                <a:gd name="T24" fmla="*/ 89 w 106"/>
                <a:gd name="T25" fmla="*/ 36 h 66"/>
                <a:gd name="T26" fmla="*/ 93 w 106"/>
                <a:gd name="T27" fmla="*/ 29 h 66"/>
                <a:gd name="T28" fmla="*/ 98 w 106"/>
                <a:gd name="T29" fmla="*/ 21 h 66"/>
                <a:gd name="T30" fmla="*/ 102 w 106"/>
                <a:gd name="T31" fmla="*/ 14 h 66"/>
                <a:gd name="T32" fmla="*/ 105 w 106"/>
                <a:gd name="T33" fmla="*/ 6 h 66"/>
                <a:gd name="T34" fmla="*/ 106 w 106"/>
                <a:gd name="T35" fmla="*/ 1 h 66"/>
                <a:gd name="T36" fmla="*/ 106 w 106"/>
                <a:gd name="T37" fmla="*/ 1 h 66"/>
                <a:gd name="T38" fmla="*/ 106 w 106"/>
                <a:gd name="T39" fmla="*/ 1 h 66"/>
                <a:gd name="T40" fmla="*/ 106 w 106"/>
                <a:gd name="T41" fmla="*/ 1 h 66"/>
                <a:gd name="T42" fmla="*/ 106 w 106"/>
                <a:gd name="T43" fmla="*/ 1 h 66"/>
                <a:gd name="T44" fmla="*/ 106 w 106"/>
                <a:gd name="T45" fmla="*/ 1 h 66"/>
                <a:gd name="T46" fmla="*/ 106 w 106"/>
                <a:gd name="T47" fmla="*/ 0 h 66"/>
                <a:gd name="T48" fmla="*/ 106 w 106"/>
                <a:gd name="T49" fmla="*/ 0 h 66"/>
                <a:gd name="T50" fmla="*/ 106 w 106"/>
                <a:gd name="T51" fmla="*/ 0 h 66"/>
                <a:gd name="T52" fmla="*/ 105 w 106"/>
                <a:gd name="T53" fmla="*/ 6 h 66"/>
                <a:gd name="T54" fmla="*/ 102 w 106"/>
                <a:gd name="T55" fmla="*/ 14 h 66"/>
                <a:gd name="T56" fmla="*/ 93 w 106"/>
                <a:gd name="T57" fmla="*/ 29 h 66"/>
                <a:gd name="T58" fmla="*/ 83 w 106"/>
                <a:gd name="T59" fmla="*/ 42 h 66"/>
                <a:gd name="T60" fmla="*/ 70 w 106"/>
                <a:gd name="T61" fmla="*/ 52 h 66"/>
                <a:gd name="T62" fmla="*/ 56 w 106"/>
                <a:gd name="T63" fmla="*/ 59 h 66"/>
                <a:gd name="T64" fmla="*/ 47 w 106"/>
                <a:gd name="T65" fmla="*/ 62 h 66"/>
                <a:gd name="T66" fmla="*/ 40 w 106"/>
                <a:gd name="T67" fmla="*/ 65 h 66"/>
                <a:gd name="T68" fmla="*/ 31 w 106"/>
                <a:gd name="T69" fmla="*/ 66 h 66"/>
                <a:gd name="T70" fmla="*/ 23 w 106"/>
                <a:gd name="T71" fmla="*/ 66 h 66"/>
                <a:gd name="T72" fmla="*/ 14 w 106"/>
                <a:gd name="T73" fmla="*/ 66 h 66"/>
                <a:gd name="T74" fmla="*/ 6 w 106"/>
                <a:gd name="T75" fmla="*/ 65 h 66"/>
                <a:gd name="T76" fmla="*/ 0 w 106"/>
                <a:gd name="T77" fmla="*/ 63 h 66"/>
                <a:gd name="T78" fmla="*/ 0 w 106"/>
                <a:gd name="T79" fmla="*/ 63 h 66"/>
                <a:gd name="T80" fmla="*/ 0 w 106"/>
                <a:gd name="T81" fmla="*/ 63 h 66"/>
                <a:gd name="T82" fmla="*/ 0 w 106"/>
                <a:gd name="T83" fmla="*/ 63 h 66"/>
                <a:gd name="T84" fmla="*/ 0 w 106"/>
                <a:gd name="T85" fmla="*/ 63 h 66"/>
                <a:gd name="T86" fmla="*/ 0 w 106"/>
                <a:gd name="T87" fmla="*/ 63 h 66"/>
                <a:gd name="T88" fmla="*/ 1 w 106"/>
                <a:gd name="T89" fmla="*/ 63 h 66"/>
                <a:gd name="T90" fmla="*/ 1 w 106"/>
                <a:gd name="T91" fmla="*/ 63 h 66"/>
                <a:gd name="T92" fmla="*/ 1 w 106"/>
                <a:gd name="T93"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66">
                  <a:moveTo>
                    <a:pt x="1" y="63"/>
                  </a:moveTo>
                  <a:lnTo>
                    <a:pt x="6" y="65"/>
                  </a:lnTo>
                  <a:lnTo>
                    <a:pt x="14" y="66"/>
                  </a:lnTo>
                  <a:lnTo>
                    <a:pt x="23" y="66"/>
                  </a:lnTo>
                  <a:lnTo>
                    <a:pt x="31" y="66"/>
                  </a:lnTo>
                  <a:lnTo>
                    <a:pt x="40" y="65"/>
                  </a:lnTo>
                  <a:lnTo>
                    <a:pt x="49" y="63"/>
                  </a:lnTo>
                  <a:lnTo>
                    <a:pt x="56" y="60"/>
                  </a:lnTo>
                  <a:lnTo>
                    <a:pt x="63" y="56"/>
                  </a:lnTo>
                  <a:lnTo>
                    <a:pt x="70" y="52"/>
                  </a:lnTo>
                  <a:lnTo>
                    <a:pt x="78" y="47"/>
                  </a:lnTo>
                  <a:lnTo>
                    <a:pt x="83" y="42"/>
                  </a:lnTo>
                  <a:lnTo>
                    <a:pt x="89" y="36"/>
                  </a:lnTo>
                  <a:lnTo>
                    <a:pt x="93" y="29"/>
                  </a:lnTo>
                  <a:lnTo>
                    <a:pt x="98" y="21"/>
                  </a:lnTo>
                  <a:lnTo>
                    <a:pt x="102" y="14"/>
                  </a:lnTo>
                  <a:lnTo>
                    <a:pt x="105" y="6"/>
                  </a:lnTo>
                  <a:lnTo>
                    <a:pt x="106" y="1"/>
                  </a:lnTo>
                  <a:lnTo>
                    <a:pt x="106" y="1"/>
                  </a:lnTo>
                  <a:lnTo>
                    <a:pt x="106" y="1"/>
                  </a:lnTo>
                  <a:lnTo>
                    <a:pt x="106" y="1"/>
                  </a:lnTo>
                  <a:lnTo>
                    <a:pt x="106" y="1"/>
                  </a:lnTo>
                  <a:lnTo>
                    <a:pt x="106" y="1"/>
                  </a:lnTo>
                  <a:lnTo>
                    <a:pt x="106" y="0"/>
                  </a:lnTo>
                  <a:lnTo>
                    <a:pt x="106" y="0"/>
                  </a:lnTo>
                  <a:lnTo>
                    <a:pt x="106" y="0"/>
                  </a:lnTo>
                  <a:lnTo>
                    <a:pt x="105" y="6"/>
                  </a:lnTo>
                  <a:lnTo>
                    <a:pt x="102" y="14"/>
                  </a:lnTo>
                  <a:lnTo>
                    <a:pt x="93" y="29"/>
                  </a:lnTo>
                  <a:lnTo>
                    <a:pt x="83" y="42"/>
                  </a:lnTo>
                  <a:lnTo>
                    <a:pt x="70" y="52"/>
                  </a:lnTo>
                  <a:lnTo>
                    <a:pt x="56" y="59"/>
                  </a:lnTo>
                  <a:lnTo>
                    <a:pt x="47" y="62"/>
                  </a:lnTo>
                  <a:lnTo>
                    <a:pt x="40" y="65"/>
                  </a:lnTo>
                  <a:lnTo>
                    <a:pt x="31" y="66"/>
                  </a:lnTo>
                  <a:lnTo>
                    <a:pt x="23" y="66"/>
                  </a:lnTo>
                  <a:lnTo>
                    <a:pt x="14" y="66"/>
                  </a:lnTo>
                  <a:lnTo>
                    <a:pt x="6" y="65"/>
                  </a:lnTo>
                  <a:lnTo>
                    <a:pt x="0" y="63"/>
                  </a:lnTo>
                  <a:lnTo>
                    <a:pt x="0" y="63"/>
                  </a:lnTo>
                  <a:lnTo>
                    <a:pt x="0" y="63"/>
                  </a:lnTo>
                  <a:lnTo>
                    <a:pt x="0" y="63"/>
                  </a:lnTo>
                  <a:lnTo>
                    <a:pt x="0" y="63"/>
                  </a:lnTo>
                  <a:lnTo>
                    <a:pt x="0" y="63"/>
                  </a:lnTo>
                  <a:lnTo>
                    <a:pt x="1" y="63"/>
                  </a:lnTo>
                  <a:lnTo>
                    <a:pt x="1" y="63"/>
                  </a:lnTo>
                  <a:lnTo>
                    <a:pt x="1"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6" name="Freeform 1132"/>
            <p:cNvSpPr>
              <a:spLocks/>
            </p:cNvSpPr>
            <p:nvPr/>
          </p:nvSpPr>
          <p:spPr bwMode="auto">
            <a:xfrm>
              <a:off x="4300" y="2615"/>
              <a:ext cx="106" cy="66"/>
            </a:xfrm>
            <a:custGeom>
              <a:avLst/>
              <a:gdLst>
                <a:gd name="T0" fmla="*/ 0 w 106"/>
                <a:gd name="T1" fmla="*/ 63 h 66"/>
                <a:gd name="T2" fmla="*/ 6 w 106"/>
                <a:gd name="T3" fmla="*/ 65 h 66"/>
                <a:gd name="T4" fmla="*/ 14 w 106"/>
                <a:gd name="T5" fmla="*/ 66 h 66"/>
                <a:gd name="T6" fmla="*/ 23 w 106"/>
                <a:gd name="T7" fmla="*/ 66 h 66"/>
                <a:gd name="T8" fmla="*/ 31 w 106"/>
                <a:gd name="T9" fmla="*/ 66 h 66"/>
                <a:gd name="T10" fmla="*/ 40 w 106"/>
                <a:gd name="T11" fmla="*/ 65 h 66"/>
                <a:gd name="T12" fmla="*/ 47 w 106"/>
                <a:gd name="T13" fmla="*/ 62 h 66"/>
                <a:gd name="T14" fmla="*/ 56 w 106"/>
                <a:gd name="T15" fmla="*/ 59 h 66"/>
                <a:gd name="T16" fmla="*/ 70 w 106"/>
                <a:gd name="T17" fmla="*/ 52 h 66"/>
                <a:gd name="T18" fmla="*/ 83 w 106"/>
                <a:gd name="T19" fmla="*/ 42 h 66"/>
                <a:gd name="T20" fmla="*/ 93 w 106"/>
                <a:gd name="T21" fmla="*/ 29 h 66"/>
                <a:gd name="T22" fmla="*/ 102 w 106"/>
                <a:gd name="T23" fmla="*/ 14 h 66"/>
                <a:gd name="T24" fmla="*/ 105 w 106"/>
                <a:gd name="T25" fmla="*/ 6 h 66"/>
                <a:gd name="T26" fmla="*/ 106 w 106"/>
                <a:gd name="T27" fmla="*/ 0 h 66"/>
                <a:gd name="T28" fmla="*/ 106 w 106"/>
                <a:gd name="T29" fmla="*/ 0 h 66"/>
                <a:gd name="T30" fmla="*/ 106 w 106"/>
                <a:gd name="T31" fmla="*/ 0 h 66"/>
                <a:gd name="T32" fmla="*/ 106 w 106"/>
                <a:gd name="T33" fmla="*/ 0 h 66"/>
                <a:gd name="T34" fmla="*/ 106 w 106"/>
                <a:gd name="T35" fmla="*/ 0 h 66"/>
                <a:gd name="T36" fmla="*/ 106 w 106"/>
                <a:gd name="T37" fmla="*/ 0 h 66"/>
                <a:gd name="T38" fmla="*/ 105 w 106"/>
                <a:gd name="T39" fmla="*/ 0 h 66"/>
                <a:gd name="T40" fmla="*/ 105 w 106"/>
                <a:gd name="T41" fmla="*/ 0 h 66"/>
                <a:gd name="T42" fmla="*/ 105 w 106"/>
                <a:gd name="T43" fmla="*/ 0 h 66"/>
                <a:gd name="T44" fmla="*/ 103 w 106"/>
                <a:gd name="T45" fmla="*/ 6 h 66"/>
                <a:gd name="T46" fmla="*/ 101 w 106"/>
                <a:gd name="T47" fmla="*/ 13 h 66"/>
                <a:gd name="T48" fmla="*/ 93 w 106"/>
                <a:gd name="T49" fmla="*/ 29 h 66"/>
                <a:gd name="T50" fmla="*/ 83 w 106"/>
                <a:gd name="T51" fmla="*/ 40 h 66"/>
                <a:gd name="T52" fmla="*/ 70 w 106"/>
                <a:gd name="T53" fmla="*/ 52 h 66"/>
                <a:gd name="T54" fmla="*/ 56 w 106"/>
                <a:gd name="T55" fmla="*/ 59 h 66"/>
                <a:gd name="T56" fmla="*/ 47 w 106"/>
                <a:gd name="T57" fmla="*/ 62 h 66"/>
                <a:gd name="T58" fmla="*/ 40 w 106"/>
                <a:gd name="T59" fmla="*/ 63 h 66"/>
                <a:gd name="T60" fmla="*/ 31 w 106"/>
                <a:gd name="T61" fmla="*/ 65 h 66"/>
                <a:gd name="T62" fmla="*/ 23 w 106"/>
                <a:gd name="T63" fmla="*/ 66 h 66"/>
                <a:gd name="T64" fmla="*/ 14 w 106"/>
                <a:gd name="T65" fmla="*/ 65 h 66"/>
                <a:gd name="T66" fmla="*/ 6 w 106"/>
                <a:gd name="T67" fmla="*/ 63 h 66"/>
                <a:gd name="T68" fmla="*/ 0 w 106"/>
                <a:gd name="T69" fmla="*/ 62 h 66"/>
                <a:gd name="T70" fmla="*/ 0 w 106"/>
                <a:gd name="T71" fmla="*/ 62 h 66"/>
                <a:gd name="T72" fmla="*/ 0 w 106"/>
                <a:gd name="T73" fmla="*/ 63 h 66"/>
                <a:gd name="T74" fmla="*/ 0 w 106"/>
                <a:gd name="T75" fmla="*/ 63 h 66"/>
                <a:gd name="T76" fmla="*/ 0 w 106"/>
                <a:gd name="T77" fmla="*/ 63 h 66"/>
                <a:gd name="T78" fmla="*/ 0 w 106"/>
                <a:gd name="T79" fmla="*/ 63 h 66"/>
                <a:gd name="T80" fmla="*/ 0 w 106"/>
                <a:gd name="T81" fmla="*/ 63 h 66"/>
                <a:gd name="T82" fmla="*/ 0 w 106"/>
                <a:gd name="T83" fmla="*/ 63 h 66"/>
                <a:gd name="T84" fmla="*/ 0 w 106"/>
                <a:gd name="T85"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6">
                  <a:moveTo>
                    <a:pt x="0" y="63"/>
                  </a:moveTo>
                  <a:lnTo>
                    <a:pt x="6" y="65"/>
                  </a:lnTo>
                  <a:lnTo>
                    <a:pt x="14" y="66"/>
                  </a:lnTo>
                  <a:lnTo>
                    <a:pt x="23" y="66"/>
                  </a:lnTo>
                  <a:lnTo>
                    <a:pt x="31" y="66"/>
                  </a:lnTo>
                  <a:lnTo>
                    <a:pt x="40" y="65"/>
                  </a:lnTo>
                  <a:lnTo>
                    <a:pt x="47" y="62"/>
                  </a:lnTo>
                  <a:lnTo>
                    <a:pt x="56" y="59"/>
                  </a:lnTo>
                  <a:lnTo>
                    <a:pt x="70" y="52"/>
                  </a:lnTo>
                  <a:lnTo>
                    <a:pt x="83" y="42"/>
                  </a:lnTo>
                  <a:lnTo>
                    <a:pt x="93" y="29"/>
                  </a:lnTo>
                  <a:lnTo>
                    <a:pt x="102" y="14"/>
                  </a:lnTo>
                  <a:lnTo>
                    <a:pt x="105" y="6"/>
                  </a:lnTo>
                  <a:lnTo>
                    <a:pt x="106" y="0"/>
                  </a:lnTo>
                  <a:lnTo>
                    <a:pt x="106" y="0"/>
                  </a:lnTo>
                  <a:lnTo>
                    <a:pt x="106" y="0"/>
                  </a:lnTo>
                  <a:lnTo>
                    <a:pt x="106" y="0"/>
                  </a:lnTo>
                  <a:lnTo>
                    <a:pt x="106" y="0"/>
                  </a:lnTo>
                  <a:lnTo>
                    <a:pt x="106" y="0"/>
                  </a:lnTo>
                  <a:lnTo>
                    <a:pt x="105" y="0"/>
                  </a:lnTo>
                  <a:lnTo>
                    <a:pt x="105" y="0"/>
                  </a:lnTo>
                  <a:lnTo>
                    <a:pt x="105" y="0"/>
                  </a:lnTo>
                  <a:lnTo>
                    <a:pt x="103" y="6"/>
                  </a:lnTo>
                  <a:lnTo>
                    <a:pt x="101" y="13"/>
                  </a:lnTo>
                  <a:lnTo>
                    <a:pt x="93" y="29"/>
                  </a:lnTo>
                  <a:lnTo>
                    <a:pt x="83" y="40"/>
                  </a:lnTo>
                  <a:lnTo>
                    <a:pt x="70" y="52"/>
                  </a:lnTo>
                  <a:lnTo>
                    <a:pt x="56" y="59"/>
                  </a:lnTo>
                  <a:lnTo>
                    <a:pt x="47" y="62"/>
                  </a:lnTo>
                  <a:lnTo>
                    <a:pt x="40" y="63"/>
                  </a:lnTo>
                  <a:lnTo>
                    <a:pt x="31" y="65"/>
                  </a:lnTo>
                  <a:lnTo>
                    <a:pt x="23" y="66"/>
                  </a:lnTo>
                  <a:lnTo>
                    <a:pt x="14" y="65"/>
                  </a:lnTo>
                  <a:lnTo>
                    <a:pt x="6" y="63"/>
                  </a:lnTo>
                  <a:lnTo>
                    <a:pt x="0" y="62"/>
                  </a:lnTo>
                  <a:lnTo>
                    <a:pt x="0" y="62"/>
                  </a:lnTo>
                  <a:lnTo>
                    <a:pt x="0" y="63"/>
                  </a:lnTo>
                  <a:lnTo>
                    <a:pt x="0" y="63"/>
                  </a:lnTo>
                  <a:lnTo>
                    <a:pt x="0" y="63"/>
                  </a:lnTo>
                  <a:lnTo>
                    <a:pt x="0" y="63"/>
                  </a:lnTo>
                  <a:lnTo>
                    <a:pt x="0" y="63"/>
                  </a:lnTo>
                  <a:lnTo>
                    <a:pt x="0" y="63"/>
                  </a:lnTo>
                  <a:lnTo>
                    <a:pt x="0" y="63"/>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7" name="Freeform 1133"/>
            <p:cNvSpPr>
              <a:spLocks/>
            </p:cNvSpPr>
            <p:nvPr/>
          </p:nvSpPr>
          <p:spPr bwMode="auto">
            <a:xfrm>
              <a:off x="4298" y="2613"/>
              <a:ext cx="107" cy="68"/>
            </a:xfrm>
            <a:custGeom>
              <a:avLst/>
              <a:gdLst>
                <a:gd name="T0" fmla="*/ 2 w 107"/>
                <a:gd name="T1" fmla="*/ 64 h 68"/>
                <a:gd name="T2" fmla="*/ 8 w 107"/>
                <a:gd name="T3" fmla="*/ 65 h 68"/>
                <a:gd name="T4" fmla="*/ 16 w 107"/>
                <a:gd name="T5" fmla="*/ 67 h 68"/>
                <a:gd name="T6" fmla="*/ 25 w 107"/>
                <a:gd name="T7" fmla="*/ 68 h 68"/>
                <a:gd name="T8" fmla="*/ 33 w 107"/>
                <a:gd name="T9" fmla="*/ 67 h 68"/>
                <a:gd name="T10" fmla="*/ 42 w 107"/>
                <a:gd name="T11" fmla="*/ 65 h 68"/>
                <a:gd name="T12" fmla="*/ 49 w 107"/>
                <a:gd name="T13" fmla="*/ 64 h 68"/>
                <a:gd name="T14" fmla="*/ 58 w 107"/>
                <a:gd name="T15" fmla="*/ 61 h 68"/>
                <a:gd name="T16" fmla="*/ 72 w 107"/>
                <a:gd name="T17" fmla="*/ 54 h 68"/>
                <a:gd name="T18" fmla="*/ 85 w 107"/>
                <a:gd name="T19" fmla="*/ 42 h 68"/>
                <a:gd name="T20" fmla="*/ 95 w 107"/>
                <a:gd name="T21" fmla="*/ 31 h 68"/>
                <a:gd name="T22" fmla="*/ 103 w 107"/>
                <a:gd name="T23" fmla="*/ 15 h 68"/>
                <a:gd name="T24" fmla="*/ 105 w 107"/>
                <a:gd name="T25" fmla="*/ 8 h 68"/>
                <a:gd name="T26" fmla="*/ 107 w 107"/>
                <a:gd name="T27" fmla="*/ 2 h 68"/>
                <a:gd name="T28" fmla="*/ 107 w 107"/>
                <a:gd name="T29" fmla="*/ 0 h 68"/>
                <a:gd name="T30" fmla="*/ 107 w 107"/>
                <a:gd name="T31" fmla="*/ 0 h 68"/>
                <a:gd name="T32" fmla="*/ 107 w 107"/>
                <a:gd name="T33" fmla="*/ 0 h 68"/>
                <a:gd name="T34" fmla="*/ 107 w 107"/>
                <a:gd name="T35" fmla="*/ 0 h 68"/>
                <a:gd name="T36" fmla="*/ 107 w 107"/>
                <a:gd name="T37" fmla="*/ 0 h 68"/>
                <a:gd name="T38" fmla="*/ 107 w 107"/>
                <a:gd name="T39" fmla="*/ 0 h 68"/>
                <a:gd name="T40" fmla="*/ 107 w 107"/>
                <a:gd name="T41" fmla="*/ 0 h 68"/>
                <a:gd name="T42" fmla="*/ 107 w 107"/>
                <a:gd name="T43" fmla="*/ 0 h 68"/>
                <a:gd name="T44" fmla="*/ 105 w 107"/>
                <a:gd name="T45" fmla="*/ 8 h 68"/>
                <a:gd name="T46" fmla="*/ 103 w 107"/>
                <a:gd name="T47" fmla="*/ 15 h 68"/>
                <a:gd name="T48" fmla="*/ 95 w 107"/>
                <a:gd name="T49" fmla="*/ 29 h 68"/>
                <a:gd name="T50" fmla="*/ 84 w 107"/>
                <a:gd name="T51" fmla="*/ 42 h 68"/>
                <a:gd name="T52" fmla="*/ 72 w 107"/>
                <a:gd name="T53" fmla="*/ 52 h 68"/>
                <a:gd name="T54" fmla="*/ 58 w 107"/>
                <a:gd name="T55" fmla="*/ 61 h 68"/>
                <a:gd name="T56" fmla="*/ 49 w 107"/>
                <a:gd name="T57" fmla="*/ 64 h 68"/>
                <a:gd name="T58" fmla="*/ 42 w 107"/>
                <a:gd name="T59" fmla="*/ 65 h 68"/>
                <a:gd name="T60" fmla="*/ 33 w 107"/>
                <a:gd name="T61" fmla="*/ 67 h 68"/>
                <a:gd name="T62" fmla="*/ 25 w 107"/>
                <a:gd name="T63" fmla="*/ 67 h 68"/>
                <a:gd name="T64" fmla="*/ 16 w 107"/>
                <a:gd name="T65" fmla="*/ 67 h 68"/>
                <a:gd name="T66" fmla="*/ 8 w 107"/>
                <a:gd name="T67" fmla="*/ 65 h 68"/>
                <a:gd name="T68" fmla="*/ 0 w 107"/>
                <a:gd name="T69" fmla="*/ 64 h 68"/>
                <a:gd name="T70" fmla="*/ 0 w 107"/>
                <a:gd name="T71" fmla="*/ 64 h 68"/>
                <a:gd name="T72" fmla="*/ 0 w 107"/>
                <a:gd name="T73" fmla="*/ 64 h 68"/>
                <a:gd name="T74" fmla="*/ 0 w 107"/>
                <a:gd name="T75" fmla="*/ 64 h 68"/>
                <a:gd name="T76" fmla="*/ 0 w 107"/>
                <a:gd name="T77" fmla="*/ 64 h 68"/>
                <a:gd name="T78" fmla="*/ 0 w 107"/>
                <a:gd name="T79" fmla="*/ 64 h 68"/>
                <a:gd name="T80" fmla="*/ 0 w 107"/>
                <a:gd name="T81" fmla="*/ 64 h 68"/>
                <a:gd name="T82" fmla="*/ 0 w 107"/>
                <a:gd name="T83" fmla="*/ 64 h 68"/>
                <a:gd name="T84" fmla="*/ 2 w 107"/>
                <a:gd name="T85"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8">
                  <a:moveTo>
                    <a:pt x="2" y="64"/>
                  </a:moveTo>
                  <a:lnTo>
                    <a:pt x="8" y="65"/>
                  </a:lnTo>
                  <a:lnTo>
                    <a:pt x="16" y="67"/>
                  </a:lnTo>
                  <a:lnTo>
                    <a:pt x="25" y="68"/>
                  </a:lnTo>
                  <a:lnTo>
                    <a:pt x="33" y="67"/>
                  </a:lnTo>
                  <a:lnTo>
                    <a:pt x="42" y="65"/>
                  </a:lnTo>
                  <a:lnTo>
                    <a:pt x="49" y="64"/>
                  </a:lnTo>
                  <a:lnTo>
                    <a:pt x="58" y="61"/>
                  </a:lnTo>
                  <a:lnTo>
                    <a:pt x="72" y="54"/>
                  </a:lnTo>
                  <a:lnTo>
                    <a:pt x="85" y="42"/>
                  </a:lnTo>
                  <a:lnTo>
                    <a:pt x="95" y="31"/>
                  </a:lnTo>
                  <a:lnTo>
                    <a:pt x="103" y="15"/>
                  </a:lnTo>
                  <a:lnTo>
                    <a:pt x="105" y="8"/>
                  </a:lnTo>
                  <a:lnTo>
                    <a:pt x="107" y="2"/>
                  </a:lnTo>
                  <a:lnTo>
                    <a:pt x="107" y="0"/>
                  </a:lnTo>
                  <a:lnTo>
                    <a:pt x="107" y="0"/>
                  </a:lnTo>
                  <a:lnTo>
                    <a:pt x="107" y="0"/>
                  </a:lnTo>
                  <a:lnTo>
                    <a:pt x="107" y="0"/>
                  </a:lnTo>
                  <a:lnTo>
                    <a:pt x="107" y="0"/>
                  </a:lnTo>
                  <a:lnTo>
                    <a:pt x="107" y="0"/>
                  </a:lnTo>
                  <a:lnTo>
                    <a:pt x="107" y="0"/>
                  </a:lnTo>
                  <a:lnTo>
                    <a:pt x="107" y="0"/>
                  </a:lnTo>
                  <a:lnTo>
                    <a:pt x="105" y="8"/>
                  </a:lnTo>
                  <a:lnTo>
                    <a:pt x="103" y="15"/>
                  </a:lnTo>
                  <a:lnTo>
                    <a:pt x="95" y="29"/>
                  </a:lnTo>
                  <a:lnTo>
                    <a:pt x="84" y="42"/>
                  </a:lnTo>
                  <a:lnTo>
                    <a:pt x="72" y="52"/>
                  </a:lnTo>
                  <a:lnTo>
                    <a:pt x="58" y="61"/>
                  </a:lnTo>
                  <a:lnTo>
                    <a:pt x="49" y="64"/>
                  </a:lnTo>
                  <a:lnTo>
                    <a:pt x="42" y="65"/>
                  </a:lnTo>
                  <a:lnTo>
                    <a:pt x="33" y="67"/>
                  </a:lnTo>
                  <a:lnTo>
                    <a:pt x="25" y="67"/>
                  </a:lnTo>
                  <a:lnTo>
                    <a:pt x="16" y="67"/>
                  </a:lnTo>
                  <a:lnTo>
                    <a:pt x="8" y="65"/>
                  </a:lnTo>
                  <a:lnTo>
                    <a:pt x="0" y="64"/>
                  </a:lnTo>
                  <a:lnTo>
                    <a:pt x="0" y="64"/>
                  </a:lnTo>
                  <a:lnTo>
                    <a:pt x="0" y="64"/>
                  </a:lnTo>
                  <a:lnTo>
                    <a:pt x="0" y="64"/>
                  </a:lnTo>
                  <a:lnTo>
                    <a:pt x="0" y="64"/>
                  </a:lnTo>
                  <a:lnTo>
                    <a:pt x="0" y="64"/>
                  </a:lnTo>
                  <a:lnTo>
                    <a:pt x="0" y="64"/>
                  </a:lnTo>
                  <a:lnTo>
                    <a:pt x="0" y="64"/>
                  </a:lnTo>
                  <a:lnTo>
                    <a:pt x="2" y="64"/>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8" name="Freeform 1134"/>
            <p:cNvSpPr>
              <a:spLocks/>
            </p:cNvSpPr>
            <p:nvPr/>
          </p:nvSpPr>
          <p:spPr bwMode="auto">
            <a:xfrm>
              <a:off x="4298" y="2612"/>
              <a:ext cx="107" cy="68"/>
            </a:xfrm>
            <a:custGeom>
              <a:avLst/>
              <a:gdLst>
                <a:gd name="T0" fmla="*/ 0 w 107"/>
                <a:gd name="T1" fmla="*/ 65 h 68"/>
                <a:gd name="T2" fmla="*/ 8 w 107"/>
                <a:gd name="T3" fmla="*/ 66 h 68"/>
                <a:gd name="T4" fmla="*/ 16 w 107"/>
                <a:gd name="T5" fmla="*/ 68 h 68"/>
                <a:gd name="T6" fmla="*/ 25 w 107"/>
                <a:gd name="T7" fmla="*/ 68 h 68"/>
                <a:gd name="T8" fmla="*/ 33 w 107"/>
                <a:gd name="T9" fmla="*/ 68 h 68"/>
                <a:gd name="T10" fmla="*/ 42 w 107"/>
                <a:gd name="T11" fmla="*/ 66 h 68"/>
                <a:gd name="T12" fmla="*/ 49 w 107"/>
                <a:gd name="T13" fmla="*/ 65 h 68"/>
                <a:gd name="T14" fmla="*/ 58 w 107"/>
                <a:gd name="T15" fmla="*/ 62 h 68"/>
                <a:gd name="T16" fmla="*/ 72 w 107"/>
                <a:gd name="T17" fmla="*/ 53 h 68"/>
                <a:gd name="T18" fmla="*/ 84 w 107"/>
                <a:gd name="T19" fmla="*/ 43 h 68"/>
                <a:gd name="T20" fmla="*/ 95 w 107"/>
                <a:gd name="T21" fmla="*/ 30 h 68"/>
                <a:gd name="T22" fmla="*/ 103 w 107"/>
                <a:gd name="T23" fmla="*/ 16 h 68"/>
                <a:gd name="T24" fmla="*/ 105 w 107"/>
                <a:gd name="T25" fmla="*/ 9 h 68"/>
                <a:gd name="T26" fmla="*/ 107 w 107"/>
                <a:gd name="T27" fmla="*/ 1 h 68"/>
                <a:gd name="T28" fmla="*/ 107 w 107"/>
                <a:gd name="T29" fmla="*/ 1 h 68"/>
                <a:gd name="T30" fmla="*/ 107 w 107"/>
                <a:gd name="T31" fmla="*/ 1 h 68"/>
                <a:gd name="T32" fmla="*/ 107 w 107"/>
                <a:gd name="T33" fmla="*/ 1 h 68"/>
                <a:gd name="T34" fmla="*/ 107 w 107"/>
                <a:gd name="T35" fmla="*/ 1 h 68"/>
                <a:gd name="T36" fmla="*/ 107 w 107"/>
                <a:gd name="T37" fmla="*/ 0 h 68"/>
                <a:gd name="T38" fmla="*/ 107 w 107"/>
                <a:gd name="T39" fmla="*/ 0 h 68"/>
                <a:gd name="T40" fmla="*/ 107 w 107"/>
                <a:gd name="T41" fmla="*/ 0 h 68"/>
                <a:gd name="T42" fmla="*/ 107 w 107"/>
                <a:gd name="T43" fmla="*/ 0 h 68"/>
                <a:gd name="T44" fmla="*/ 107 w 107"/>
                <a:gd name="T45" fmla="*/ 0 h 68"/>
                <a:gd name="T46" fmla="*/ 105 w 107"/>
                <a:gd name="T47" fmla="*/ 9 h 68"/>
                <a:gd name="T48" fmla="*/ 103 w 107"/>
                <a:gd name="T49" fmla="*/ 16 h 68"/>
                <a:gd name="T50" fmla="*/ 94 w 107"/>
                <a:gd name="T51" fmla="*/ 30 h 68"/>
                <a:gd name="T52" fmla="*/ 84 w 107"/>
                <a:gd name="T53" fmla="*/ 43 h 68"/>
                <a:gd name="T54" fmla="*/ 71 w 107"/>
                <a:gd name="T55" fmla="*/ 53 h 68"/>
                <a:gd name="T56" fmla="*/ 56 w 107"/>
                <a:gd name="T57" fmla="*/ 60 h 68"/>
                <a:gd name="T58" fmla="*/ 49 w 107"/>
                <a:gd name="T59" fmla="*/ 63 h 68"/>
                <a:gd name="T60" fmla="*/ 41 w 107"/>
                <a:gd name="T61" fmla="*/ 66 h 68"/>
                <a:gd name="T62" fmla="*/ 33 w 107"/>
                <a:gd name="T63" fmla="*/ 68 h 68"/>
                <a:gd name="T64" fmla="*/ 25 w 107"/>
                <a:gd name="T65" fmla="*/ 68 h 68"/>
                <a:gd name="T66" fmla="*/ 16 w 107"/>
                <a:gd name="T67" fmla="*/ 68 h 68"/>
                <a:gd name="T68" fmla="*/ 8 w 107"/>
                <a:gd name="T69" fmla="*/ 66 h 68"/>
                <a:gd name="T70" fmla="*/ 0 w 107"/>
                <a:gd name="T71" fmla="*/ 63 h 68"/>
                <a:gd name="T72" fmla="*/ 0 w 107"/>
                <a:gd name="T73" fmla="*/ 63 h 68"/>
                <a:gd name="T74" fmla="*/ 0 w 107"/>
                <a:gd name="T75" fmla="*/ 65 h 68"/>
                <a:gd name="T76" fmla="*/ 0 w 107"/>
                <a:gd name="T77" fmla="*/ 65 h 68"/>
                <a:gd name="T78" fmla="*/ 0 w 107"/>
                <a:gd name="T79" fmla="*/ 65 h 68"/>
                <a:gd name="T80" fmla="*/ 0 w 107"/>
                <a:gd name="T81" fmla="*/ 65 h 68"/>
                <a:gd name="T82" fmla="*/ 0 w 107"/>
                <a:gd name="T83" fmla="*/ 65 h 68"/>
                <a:gd name="T84" fmla="*/ 0 w 107"/>
                <a:gd name="T85" fmla="*/ 65 h 68"/>
                <a:gd name="T86" fmla="*/ 0 w 107"/>
                <a:gd name="T8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68">
                  <a:moveTo>
                    <a:pt x="0" y="65"/>
                  </a:moveTo>
                  <a:lnTo>
                    <a:pt x="8" y="66"/>
                  </a:lnTo>
                  <a:lnTo>
                    <a:pt x="16" y="68"/>
                  </a:lnTo>
                  <a:lnTo>
                    <a:pt x="25" y="68"/>
                  </a:lnTo>
                  <a:lnTo>
                    <a:pt x="33" y="68"/>
                  </a:lnTo>
                  <a:lnTo>
                    <a:pt x="42" y="66"/>
                  </a:lnTo>
                  <a:lnTo>
                    <a:pt x="49" y="65"/>
                  </a:lnTo>
                  <a:lnTo>
                    <a:pt x="58" y="62"/>
                  </a:lnTo>
                  <a:lnTo>
                    <a:pt x="72" y="53"/>
                  </a:lnTo>
                  <a:lnTo>
                    <a:pt x="84" y="43"/>
                  </a:lnTo>
                  <a:lnTo>
                    <a:pt x="95" y="30"/>
                  </a:lnTo>
                  <a:lnTo>
                    <a:pt x="103" y="16"/>
                  </a:lnTo>
                  <a:lnTo>
                    <a:pt x="105" y="9"/>
                  </a:lnTo>
                  <a:lnTo>
                    <a:pt x="107" y="1"/>
                  </a:lnTo>
                  <a:lnTo>
                    <a:pt x="107" y="1"/>
                  </a:lnTo>
                  <a:lnTo>
                    <a:pt x="107" y="1"/>
                  </a:lnTo>
                  <a:lnTo>
                    <a:pt x="107" y="1"/>
                  </a:lnTo>
                  <a:lnTo>
                    <a:pt x="107" y="1"/>
                  </a:lnTo>
                  <a:lnTo>
                    <a:pt x="107" y="0"/>
                  </a:lnTo>
                  <a:lnTo>
                    <a:pt x="107" y="0"/>
                  </a:lnTo>
                  <a:lnTo>
                    <a:pt x="107" y="0"/>
                  </a:lnTo>
                  <a:lnTo>
                    <a:pt x="107" y="0"/>
                  </a:lnTo>
                  <a:lnTo>
                    <a:pt x="107" y="0"/>
                  </a:lnTo>
                  <a:lnTo>
                    <a:pt x="105" y="9"/>
                  </a:lnTo>
                  <a:lnTo>
                    <a:pt x="103" y="16"/>
                  </a:lnTo>
                  <a:lnTo>
                    <a:pt x="94" y="30"/>
                  </a:lnTo>
                  <a:lnTo>
                    <a:pt x="84" y="43"/>
                  </a:lnTo>
                  <a:lnTo>
                    <a:pt x="71" y="53"/>
                  </a:lnTo>
                  <a:lnTo>
                    <a:pt x="56" y="60"/>
                  </a:lnTo>
                  <a:lnTo>
                    <a:pt x="49" y="63"/>
                  </a:lnTo>
                  <a:lnTo>
                    <a:pt x="41" y="66"/>
                  </a:lnTo>
                  <a:lnTo>
                    <a:pt x="33" y="68"/>
                  </a:lnTo>
                  <a:lnTo>
                    <a:pt x="25" y="68"/>
                  </a:lnTo>
                  <a:lnTo>
                    <a:pt x="16" y="68"/>
                  </a:lnTo>
                  <a:lnTo>
                    <a:pt x="8" y="66"/>
                  </a:lnTo>
                  <a:lnTo>
                    <a:pt x="0" y="63"/>
                  </a:lnTo>
                  <a:lnTo>
                    <a:pt x="0" y="63"/>
                  </a:lnTo>
                  <a:lnTo>
                    <a:pt x="0" y="65"/>
                  </a:lnTo>
                  <a:lnTo>
                    <a:pt x="0" y="65"/>
                  </a:lnTo>
                  <a:lnTo>
                    <a:pt x="0" y="65"/>
                  </a:lnTo>
                  <a:lnTo>
                    <a:pt x="0" y="65"/>
                  </a:lnTo>
                  <a:lnTo>
                    <a:pt x="0" y="65"/>
                  </a:lnTo>
                  <a:lnTo>
                    <a:pt x="0" y="65"/>
                  </a:lnTo>
                  <a:lnTo>
                    <a:pt x="0"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19" name="Freeform 1135"/>
            <p:cNvSpPr>
              <a:spLocks/>
            </p:cNvSpPr>
            <p:nvPr/>
          </p:nvSpPr>
          <p:spPr bwMode="auto">
            <a:xfrm>
              <a:off x="4297" y="2611"/>
              <a:ext cx="108" cy="69"/>
            </a:xfrm>
            <a:custGeom>
              <a:avLst/>
              <a:gdLst>
                <a:gd name="T0" fmla="*/ 1 w 108"/>
                <a:gd name="T1" fmla="*/ 64 h 69"/>
                <a:gd name="T2" fmla="*/ 9 w 108"/>
                <a:gd name="T3" fmla="*/ 67 h 69"/>
                <a:gd name="T4" fmla="*/ 17 w 108"/>
                <a:gd name="T5" fmla="*/ 69 h 69"/>
                <a:gd name="T6" fmla="*/ 26 w 108"/>
                <a:gd name="T7" fmla="*/ 69 h 69"/>
                <a:gd name="T8" fmla="*/ 34 w 108"/>
                <a:gd name="T9" fmla="*/ 69 h 69"/>
                <a:gd name="T10" fmla="*/ 42 w 108"/>
                <a:gd name="T11" fmla="*/ 67 h 69"/>
                <a:gd name="T12" fmla="*/ 50 w 108"/>
                <a:gd name="T13" fmla="*/ 64 h 69"/>
                <a:gd name="T14" fmla="*/ 57 w 108"/>
                <a:gd name="T15" fmla="*/ 61 h 69"/>
                <a:gd name="T16" fmla="*/ 72 w 108"/>
                <a:gd name="T17" fmla="*/ 54 h 69"/>
                <a:gd name="T18" fmla="*/ 85 w 108"/>
                <a:gd name="T19" fmla="*/ 44 h 69"/>
                <a:gd name="T20" fmla="*/ 95 w 108"/>
                <a:gd name="T21" fmla="*/ 31 h 69"/>
                <a:gd name="T22" fmla="*/ 104 w 108"/>
                <a:gd name="T23" fmla="*/ 17 h 69"/>
                <a:gd name="T24" fmla="*/ 106 w 108"/>
                <a:gd name="T25" fmla="*/ 10 h 69"/>
                <a:gd name="T26" fmla="*/ 108 w 108"/>
                <a:gd name="T27" fmla="*/ 1 h 69"/>
                <a:gd name="T28" fmla="*/ 108 w 108"/>
                <a:gd name="T29" fmla="*/ 1 h 69"/>
                <a:gd name="T30" fmla="*/ 108 w 108"/>
                <a:gd name="T31" fmla="*/ 1 h 69"/>
                <a:gd name="T32" fmla="*/ 108 w 108"/>
                <a:gd name="T33" fmla="*/ 1 h 69"/>
                <a:gd name="T34" fmla="*/ 108 w 108"/>
                <a:gd name="T35" fmla="*/ 1 h 69"/>
                <a:gd name="T36" fmla="*/ 108 w 108"/>
                <a:gd name="T37" fmla="*/ 1 h 69"/>
                <a:gd name="T38" fmla="*/ 108 w 108"/>
                <a:gd name="T39" fmla="*/ 1 h 69"/>
                <a:gd name="T40" fmla="*/ 108 w 108"/>
                <a:gd name="T41" fmla="*/ 1 h 69"/>
                <a:gd name="T42" fmla="*/ 108 w 108"/>
                <a:gd name="T43" fmla="*/ 0 h 69"/>
                <a:gd name="T44" fmla="*/ 108 w 108"/>
                <a:gd name="T45" fmla="*/ 0 h 69"/>
                <a:gd name="T46" fmla="*/ 108 w 108"/>
                <a:gd name="T47" fmla="*/ 1 h 69"/>
                <a:gd name="T48" fmla="*/ 105 w 108"/>
                <a:gd name="T49" fmla="*/ 10 h 69"/>
                <a:gd name="T50" fmla="*/ 102 w 108"/>
                <a:gd name="T51" fmla="*/ 17 h 69"/>
                <a:gd name="T52" fmla="*/ 95 w 108"/>
                <a:gd name="T53" fmla="*/ 31 h 69"/>
                <a:gd name="T54" fmla="*/ 85 w 108"/>
                <a:gd name="T55" fmla="*/ 44 h 69"/>
                <a:gd name="T56" fmla="*/ 72 w 108"/>
                <a:gd name="T57" fmla="*/ 54 h 69"/>
                <a:gd name="T58" fmla="*/ 57 w 108"/>
                <a:gd name="T59" fmla="*/ 61 h 69"/>
                <a:gd name="T60" fmla="*/ 50 w 108"/>
                <a:gd name="T61" fmla="*/ 64 h 69"/>
                <a:gd name="T62" fmla="*/ 42 w 108"/>
                <a:gd name="T63" fmla="*/ 66 h 69"/>
                <a:gd name="T64" fmla="*/ 34 w 108"/>
                <a:gd name="T65" fmla="*/ 67 h 69"/>
                <a:gd name="T66" fmla="*/ 26 w 108"/>
                <a:gd name="T67" fmla="*/ 69 h 69"/>
                <a:gd name="T68" fmla="*/ 17 w 108"/>
                <a:gd name="T69" fmla="*/ 67 h 69"/>
                <a:gd name="T70" fmla="*/ 9 w 108"/>
                <a:gd name="T71" fmla="*/ 66 h 69"/>
                <a:gd name="T72" fmla="*/ 0 w 108"/>
                <a:gd name="T73" fmla="*/ 64 h 69"/>
                <a:gd name="T74" fmla="*/ 0 w 108"/>
                <a:gd name="T75" fmla="*/ 64 h 69"/>
                <a:gd name="T76" fmla="*/ 0 w 108"/>
                <a:gd name="T77" fmla="*/ 64 h 69"/>
                <a:gd name="T78" fmla="*/ 0 w 108"/>
                <a:gd name="T79" fmla="*/ 64 h 69"/>
                <a:gd name="T80" fmla="*/ 0 w 108"/>
                <a:gd name="T81" fmla="*/ 64 h 69"/>
                <a:gd name="T82" fmla="*/ 0 w 108"/>
                <a:gd name="T83" fmla="*/ 64 h 69"/>
                <a:gd name="T84" fmla="*/ 0 w 108"/>
                <a:gd name="T85" fmla="*/ 64 h 69"/>
                <a:gd name="T86" fmla="*/ 0 w 108"/>
                <a:gd name="T87" fmla="*/ 64 h 69"/>
                <a:gd name="T88" fmla="*/ 0 w 108"/>
                <a:gd name="T89" fmla="*/ 64 h 69"/>
                <a:gd name="T90" fmla="*/ 1 w 108"/>
                <a:gd name="T9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9">
                  <a:moveTo>
                    <a:pt x="1" y="64"/>
                  </a:moveTo>
                  <a:lnTo>
                    <a:pt x="9" y="67"/>
                  </a:lnTo>
                  <a:lnTo>
                    <a:pt x="17" y="69"/>
                  </a:lnTo>
                  <a:lnTo>
                    <a:pt x="26" y="69"/>
                  </a:lnTo>
                  <a:lnTo>
                    <a:pt x="34" y="69"/>
                  </a:lnTo>
                  <a:lnTo>
                    <a:pt x="42" y="67"/>
                  </a:lnTo>
                  <a:lnTo>
                    <a:pt x="50" y="64"/>
                  </a:lnTo>
                  <a:lnTo>
                    <a:pt x="57" y="61"/>
                  </a:lnTo>
                  <a:lnTo>
                    <a:pt x="72" y="54"/>
                  </a:lnTo>
                  <a:lnTo>
                    <a:pt x="85" y="44"/>
                  </a:lnTo>
                  <a:lnTo>
                    <a:pt x="95" y="31"/>
                  </a:lnTo>
                  <a:lnTo>
                    <a:pt x="104" y="17"/>
                  </a:lnTo>
                  <a:lnTo>
                    <a:pt x="106" y="10"/>
                  </a:lnTo>
                  <a:lnTo>
                    <a:pt x="108" y="1"/>
                  </a:lnTo>
                  <a:lnTo>
                    <a:pt x="108" y="1"/>
                  </a:lnTo>
                  <a:lnTo>
                    <a:pt x="108" y="1"/>
                  </a:lnTo>
                  <a:lnTo>
                    <a:pt x="108" y="1"/>
                  </a:lnTo>
                  <a:lnTo>
                    <a:pt x="108" y="1"/>
                  </a:lnTo>
                  <a:lnTo>
                    <a:pt x="108" y="1"/>
                  </a:lnTo>
                  <a:lnTo>
                    <a:pt x="108" y="1"/>
                  </a:lnTo>
                  <a:lnTo>
                    <a:pt x="108" y="1"/>
                  </a:lnTo>
                  <a:lnTo>
                    <a:pt x="108" y="0"/>
                  </a:lnTo>
                  <a:lnTo>
                    <a:pt x="108" y="0"/>
                  </a:lnTo>
                  <a:lnTo>
                    <a:pt x="108" y="1"/>
                  </a:lnTo>
                  <a:lnTo>
                    <a:pt x="105" y="10"/>
                  </a:lnTo>
                  <a:lnTo>
                    <a:pt x="102" y="17"/>
                  </a:lnTo>
                  <a:lnTo>
                    <a:pt x="95" y="31"/>
                  </a:lnTo>
                  <a:lnTo>
                    <a:pt x="85" y="44"/>
                  </a:lnTo>
                  <a:lnTo>
                    <a:pt x="72" y="54"/>
                  </a:lnTo>
                  <a:lnTo>
                    <a:pt x="57" y="61"/>
                  </a:lnTo>
                  <a:lnTo>
                    <a:pt x="50" y="64"/>
                  </a:lnTo>
                  <a:lnTo>
                    <a:pt x="42" y="66"/>
                  </a:lnTo>
                  <a:lnTo>
                    <a:pt x="34" y="67"/>
                  </a:lnTo>
                  <a:lnTo>
                    <a:pt x="26" y="69"/>
                  </a:lnTo>
                  <a:lnTo>
                    <a:pt x="17" y="67"/>
                  </a:lnTo>
                  <a:lnTo>
                    <a:pt x="9" y="66"/>
                  </a:lnTo>
                  <a:lnTo>
                    <a:pt x="0" y="64"/>
                  </a:lnTo>
                  <a:lnTo>
                    <a:pt x="0" y="64"/>
                  </a:lnTo>
                  <a:lnTo>
                    <a:pt x="0" y="64"/>
                  </a:lnTo>
                  <a:lnTo>
                    <a:pt x="0" y="64"/>
                  </a:lnTo>
                  <a:lnTo>
                    <a:pt x="0" y="64"/>
                  </a:lnTo>
                  <a:lnTo>
                    <a:pt x="0" y="64"/>
                  </a:lnTo>
                  <a:lnTo>
                    <a:pt x="0" y="64"/>
                  </a:lnTo>
                  <a:lnTo>
                    <a:pt x="0" y="64"/>
                  </a:lnTo>
                  <a:lnTo>
                    <a:pt x="0" y="64"/>
                  </a:lnTo>
                  <a:lnTo>
                    <a:pt x="1" y="64"/>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0" name="Freeform 1136"/>
            <p:cNvSpPr>
              <a:spLocks/>
            </p:cNvSpPr>
            <p:nvPr/>
          </p:nvSpPr>
          <p:spPr bwMode="auto">
            <a:xfrm>
              <a:off x="4296" y="2611"/>
              <a:ext cx="109" cy="69"/>
            </a:xfrm>
            <a:custGeom>
              <a:avLst/>
              <a:gdLst>
                <a:gd name="T0" fmla="*/ 1 w 109"/>
                <a:gd name="T1" fmla="*/ 64 h 69"/>
                <a:gd name="T2" fmla="*/ 1 w 109"/>
                <a:gd name="T3" fmla="*/ 64 h 69"/>
                <a:gd name="T4" fmla="*/ 10 w 109"/>
                <a:gd name="T5" fmla="*/ 66 h 69"/>
                <a:gd name="T6" fmla="*/ 18 w 109"/>
                <a:gd name="T7" fmla="*/ 67 h 69"/>
                <a:gd name="T8" fmla="*/ 27 w 109"/>
                <a:gd name="T9" fmla="*/ 69 h 69"/>
                <a:gd name="T10" fmla="*/ 35 w 109"/>
                <a:gd name="T11" fmla="*/ 67 h 69"/>
                <a:gd name="T12" fmla="*/ 43 w 109"/>
                <a:gd name="T13" fmla="*/ 66 h 69"/>
                <a:gd name="T14" fmla="*/ 51 w 109"/>
                <a:gd name="T15" fmla="*/ 64 h 69"/>
                <a:gd name="T16" fmla="*/ 58 w 109"/>
                <a:gd name="T17" fmla="*/ 61 h 69"/>
                <a:gd name="T18" fmla="*/ 73 w 109"/>
                <a:gd name="T19" fmla="*/ 54 h 69"/>
                <a:gd name="T20" fmla="*/ 86 w 109"/>
                <a:gd name="T21" fmla="*/ 44 h 69"/>
                <a:gd name="T22" fmla="*/ 96 w 109"/>
                <a:gd name="T23" fmla="*/ 31 h 69"/>
                <a:gd name="T24" fmla="*/ 103 w 109"/>
                <a:gd name="T25" fmla="*/ 17 h 69"/>
                <a:gd name="T26" fmla="*/ 106 w 109"/>
                <a:gd name="T27" fmla="*/ 10 h 69"/>
                <a:gd name="T28" fmla="*/ 109 w 109"/>
                <a:gd name="T29" fmla="*/ 1 h 69"/>
                <a:gd name="T30" fmla="*/ 109 w 109"/>
                <a:gd name="T31" fmla="*/ 0 h 69"/>
                <a:gd name="T32" fmla="*/ 109 w 109"/>
                <a:gd name="T33" fmla="*/ 0 h 69"/>
                <a:gd name="T34" fmla="*/ 109 w 109"/>
                <a:gd name="T35" fmla="*/ 0 h 69"/>
                <a:gd name="T36" fmla="*/ 109 w 109"/>
                <a:gd name="T37" fmla="*/ 0 h 69"/>
                <a:gd name="T38" fmla="*/ 109 w 109"/>
                <a:gd name="T39" fmla="*/ 0 h 69"/>
                <a:gd name="T40" fmla="*/ 109 w 109"/>
                <a:gd name="T41" fmla="*/ 0 h 69"/>
                <a:gd name="T42" fmla="*/ 109 w 109"/>
                <a:gd name="T43" fmla="*/ 0 h 69"/>
                <a:gd name="T44" fmla="*/ 109 w 109"/>
                <a:gd name="T45" fmla="*/ 0 h 69"/>
                <a:gd name="T46" fmla="*/ 109 w 109"/>
                <a:gd name="T47" fmla="*/ 0 h 69"/>
                <a:gd name="T48" fmla="*/ 107 w 109"/>
                <a:gd name="T49" fmla="*/ 1 h 69"/>
                <a:gd name="T50" fmla="*/ 106 w 109"/>
                <a:gd name="T51" fmla="*/ 10 h 69"/>
                <a:gd name="T52" fmla="*/ 103 w 109"/>
                <a:gd name="T53" fmla="*/ 17 h 69"/>
                <a:gd name="T54" fmla="*/ 96 w 109"/>
                <a:gd name="T55" fmla="*/ 31 h 69"/>
                <a:gd name="T56" fmla="*/ 86 w 109"/>
                <a:gd name="T57" fmla="*/ 43 h 69"/>
                <a:gd name="T58" fmla="*/ 73 w 109"/>
                <a:gd name="T59" fmla="*/ 53 h 69"/>
                <a:gd name="T60" fmla="*/ 58 w 109"/>
                <a:gd name="T61" fmla="*/ 61 h 69"/>
                <a:gd name="T62" fmla="*/ 51 w 109"/>
                <a:gd name="T63" fmla="*/ 64 h 69"/>
                <a:gd name="T64" fmla="*/ 43 w 109"/>
                <a:gd name="T65" fmla="*/ 66 h 69"/>
                <a:gd name="T66" fmla="*/ 35 w 109"/>
                <a:gd name="T67" fmla="*/ 67 h 69"/>
                <a:gd name="T68" fmla="*/ 27 w 109"/>
                <a:gd name="T69" fmla="*/ 67 h 69"/>
                <a:gd name="T70" fmla="*/ 18 w 109"/>
                <a:gd name="T71" fmla="*/ 67 h 69"/>
                <a:gd name="T72" fmla="*/ 10 w 109"/>
                <a:gd name="T73" fmla="*/ 66 h 69"/>
                <a:gd name="T74" fmla="*/ 1 w 109"/>
                <a:gd name="T75" fmla="*/ 64 h 69"/>
                <a:gd name="T76" fmla="*/ 0 w 109"/>
                <a:gd name="T77" fmla="*/ 63 h 69"/>
                <a:gd name="T78" fmla="*/ 0 w 109"/>
                <a:gd name="T79" fmla="*/ 63 h 69"/>
                <a:gd name="T80" fmla="*/ 1 w 109"/>
                <a:gd name="T81" fmla="*/ 63 h 69"/>
                <a:gd name="T82" fmla="*/ 1 w 109"/>
                <a:gd name="T83" fmla="*/ 63 h 69"/>
                <a:gd name="T84" fmla="*/ 1 w 109"/>
                <a:gd name="T85" fmla="*/ 64 h 69"/>
                <a:gd name="T86" fmla="*/ 1 w 109"/>
                <a:gd name="T87" fmla="*/ 64 h 69"/>
                <a:gd name="T88" fmla="*/ 1 w 109"/>
                <a:gd name="T89" fmla="*/ 64 h 69"/>
                <a:gd name="T90" fmla="*/ 1 w 109"/>
                <a:gd name="T91" fmla="*/ 64 h 69"/>
                <a:gd name="T92" fmla="*/ 1 w 109"/>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1" y="64"/>
                  </a:moveTo>
                  <a:lnTo>
                    <a:pt x="1" y="64"/>
                  </a:lnTo>
                  <a:lnTo>
                    <a:pt x="10" y="66"/>
                  </a:lnTo>
                  <a:lnTo>
                    <a:pt x="18" y="67"/>
                  </a:lnTo>
                  <a:lnTo>
                    <a:pt x="27" y="69"/>
                  </a:lnTo>
                  <a:lnTo>
                    <a:pt x="35" y="67"/>
                  </a:lnTo>
                  <a:lnTo>
                    <a:pt x="43" y="66"/>
                  </a:lnTo>
                  <a:lnTo>
                    <a:pt x="51" y="64"/>
                  </a:lnTo>
                  <a:lnTo>
                    <a:pt x="58" y="61"/>
                  </a:lnTo>
                  <a:lnTo>
                    <a:pt x="73" y="54"/>
                  </a:lnTo>
                  <a:lnTo>
                    <a:pt x="86" y="44"/>
                  </a:lnTo>
                  <a:lnTo>
                    <a:pt x="96" y="31"/>
                  </a:lnTo>
                  <a:lnTo>
                    <a:pt x="103" y="17"/>
                  </a:lnTo>
                  <a:lnTo>
                    <a:pt x="106" y="10"/>
                  </a:lnTo>
                  <a:lnTo>
                    <a:pt x="109" y="1"/>
                  </a:lnTo>
                  <a:lnTo>
                    <a:pt x="109" y="0"/>
                  </a:lnTo>
                  <a:lnTo>
                    <a:pt x="109" y="0"/>
                  </a:lnTo>
                  <a:lnTo>
                    <a:pt x="109" y="0"/>
                  </a:lnTo>
                  <a:lnTo>
                    <a:pt x="109" y="0"/>
                  </a:lnTo>
                  <a:lnTo>
                    <a:pt x="109" y="0"/>
                  </a:lnTo>
                  <a:lnTo>
                    <a:pt x="109" y="0"/>
                  </a:lnTo>
                  <a:lnTo>
                    <a:pt x="109" y="0"/>
                  </a:lnTo>
                  <a:lnTo>
                    <a:pt x="109" y="0"/>
                  </a:lnTo>
                  <a:lnTo>
                    <a:pt x="109" y="0"/>
                  </a:lnTo>
                  <a:lnTo>
                    <a:pt x="107" y="1"/>
                  </a:lnTo>
                  <a:lnTo>
                    <a:pt x="106" y="10"/>
                  </a:lnTo>
                  <a:lnTo>
                    <a:pt x="103" y="17"/>
                  </a:lnTo>
                  <a:lnTo>
                    <a:pt x="96" y="31"/>
                  </a:lnTo>
                  <a:lnTo>
                    <a:pt x="86" y="43"/>
                  </a:lnTo>
                  <a:lnTo>
                    <a:pt x="73" y="53"/>
                  </a:lnTo>
                  <a:lnTo>
                    <a:pt x="58" y="61"/>
                  </a:lnTo>
                  <a:lnTo>
                    <a:pt x="51" y="64"/>
                  </a:lnTo>
                  <a:lnTo>
                    <a:pt x="43" y="66"/>
                  </a:lnTo>
                  <a:lnTo>
                    <a:pt x="35" y="67"/>
                  </a:lnTo>
                  <a:lnTo>
                    <a:pt x="27" y="67"/>
                  </a:lnTo>
                  <a:lnTo>
                    <a:pt x="18" y="67"/>
                  </a:lnTo>
                  <a:lnTo>
                    <a:pt x="10" y="66"/>
                  </a:lnTo>
                  <a:lnTo>
                    <a:pt x="1" y="64"/>
                  </a:lnTo>
                  <a:lnTo>
                    <a:pt x="0" y="63"/>
                  </a:lnTo>
                  <a:lnTo>
                    <a:pt x="0" y="63"/>
                  </a:lnTo>
                  <a:lnTo>
                    <a:pt x="1" y="63"/>
                  </a:lnTo>
                  <a:lnTo>
                    <a:pt x="1" y="63"/>
                  </a:lnTo>
                  <a:lnTo>
                    <a:pt x="1" y="64"/>
                  </a:lnTo>
                  <a:lnTo>
                    <a:pt x="1" y="64"/>
                  </a:lnTo>
                  <a:lnTo>
                    <a:pt x="1" y="64"/>
                  </a:lnTo>
                  <a:lnTo>
                    <a:pt x="1" y="64"/>
                  </a:lnTo>
                  <a:lnTo>
                    <a:pt x="1"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1" name="Freeform 1137"/>
            <p:cNvSpPr>
              <a:spLocks/>
            </p:cNvSpPr>
            <p:nvPr/>
          </p:nvSpPr>
          <p:spPr bwMode="auto">
            <a:xfrm>
              <a:off x="4296" y="2609"/>
              <a:ext cx="109" cy="69"/>
            </a:xfrm>
            <a:custGeom>
              <a:avLst/>
              <a:gdLst>
                <a:gd name="T0" fmla="*/ 0 w 109"/>
                <a:gd name="T1" fmla="*/ 65 h 69"/>
                <a:gd name="T2" fmla="*/ 1 w 109"/>
                <a:gd name="T3" fmla="*/ 66 h 69"/>
                <a:gd name="T4" fmla="*/ 10 w 109"/>
                <a:gd name="T5" fmla="*/ 68 h 69"/>
                <a:gd name="T6" fmla="*/ 18 w 109"/>
                <a:gd name="T7" fmla="*/ 69 h 69"/>
                <a:gd name="T8" fmla="*/ 27 w 109"/>
                <a:gd name="T9" fmla="*/ 69 h 69"/>
                <a:gd name="T10" fmla="*/ 35 w 109"/>
                <a:gd name="T11" fmla="*/ 69 h 69"/>
                <a:gd name="T12" fmla="*/ 43 w 109"/>
                <a:gd name="T13" fmla="*/ 68 h 69"/>
                <a:gd name="T14" fmla="*/ 51 w 109"/>
                <a:gd name="T15" fmla="*/ 66 h 69"/>
                <a:gd name="T16" fmla="*/ 58 w 109"/>
                <a:gd name="T17" fmla="*/ 63 h 69"/>
                <a:gd name="T18" fmla="*/ 73 w 109"/>
                <a:gd name="T19" fmla="*/ 55 h 69"/>
                <a:gd name="T20" fmla="*/ 86 w 109"/>
                <a:gd name="T21" fmla="*/ 45 h 69"/>
                <a:gd name="T22" fmla="*/ 96 w 109"/>
                <a:gd name="T23" fmla="*/ 33 h 69"/>
                <a:gd name="T24" fmla="*/ 103 w 109"/>
                <a:gd name="T25" fmla="*/ 19 h 69"/>
                <a:gd name="T26" fmla="*/ 106 w 109"/>
                <a:gd name="T27" fmla="*/ 12 h 69"/>
                <a:gd name="T28" fmla="*/ 107 w 109"/>
                <a:gd name="T29" fmla="*/ 3 h 69"/>
                <a:gd name="T30" fmla="*/ 109 w 109"/>
                <a:gd name="T31" fmla="*/ 2 h 69"/>
                <a:gd name="T32" fmla="*/ 109 w 109"/>
                <a:gd name="T33" fmla="*/ 2 h 69"/>
                <a:gd name="T34" fmla="*/ 109 w 109"/>
                <a:gd name="T35" fmla="*/ 0 h 69"/>
                <a:gd name="T36" fmla="*/ 107 w 109"/>
                <a:gd name="T37" fmla="*/ 0 h 69"/>
                <a:gd name="T38" fmla="*/ 107 w 109"/>
                <a:gd name="T39" fmla="*/ 0 h 69"/>
                <a:gd name="T40" fmla="*/ 107 w 109"/>
                <a:gd name="T41" fmla="*/ 0 h 69"/>
                <a:gd name="T42" fmla="*/ 107 w 109"/>
                <a:gd name="T43" fmla="*/ 0 h 69"/>
                <a:gd name="T44" fmla="*/ 107 w 109"/>
                <a:gd name="T45" fmla="*/ 0 h 69"/>
                <a:gd name="T46" fmla="*/ 107 w 109"/>
                <a:gd name="T47" fmla="*/ 0 h 69"/>
                <a:gd name="T48" fmla="*/ 107 w 109"/>
                <a:gd name="T49" fmla="*/ 3 h 69"/>
                <a:gd name="T50" fmla="*/ 106 w 109"/>
                <a:gd name="T51" fmla="*/ 10 h 69"/>
                <a:gd name="T52" fmla="*/ 103 w 109"/>
                <a:gd name="T53" fmla="*/ 19 h 69"/>
                <a:gd name="T54" fmla="*/ 94 w 109"/>
                <a:gd name="T55" fmla="*/ 33 h 69"/>
                <a:gd name="T56" fmla="*/ 84 w 109"/>
                <a:gd name="T57" fmla="*/ 45 h 69"/>
                <a:gd name="T58" fmla="*/ 73 w 109"/>
                <a:gd name="T59" fmla="*/ 55 h 69"/>
                <a:gd name="T60" fmla="*/ 58 w 109"/>
                <a:gd name="T61" fmla="*/ 62 h 69"/>
                <a:gd name="T62" fmla="*/ 51 w 109"/>
                <a:gd name="T63" fmla="*/ 65 h 69"/>
                <a:gd name="T64" fmla="*/ 43 w 109"/>
                <a:gd name="T65" fmla="*/ 68 h 69"/>
                <a:gd name="T66" fmla="*/ 35 w 109"/>
                <a:gd name="T67" fmla="*/ 69 h 69"/>
                <a:gd name="T68" fmla="*/ 27 w 109"/>
                <a:gd name="T69" fmla="*/ 69 h 69"/>
                <a:gd name="T70" fmla="*/ 18 w 109"/>
                <a:gd name="T71" fmla="*/ 69 h 69"/>
                <a:gd name="T72" fmla="*/ 10 w 109"/>
                <a:gd name="T73" fmla="*/ 68 h 69"/>
                <a:gd name="T74" fmla="*/ 2 w 109"/>
                <a:gd name="T75" fmla="*/ 65 h 69"/>
                <a:gd name="T76" fmla="*/ 0 w 109"/>
                <a:gd name="T77" fmla="*/ 65 h 69"/>
                <a:gd name="T78" fmla="*/ 0 w 109"/>
                <a:gd name="T79" fmla="*/ 65 h 69"/>
                <a:gd name="T80" fmla="*/ 0 w 109"/>
                <a:gd name="T81" fmla="*/ 65 h 69"/>
                <a:gd name="T82" fmla="*/ 0 w 109"/>
                <a:gd name="T83" fmla="*/ 65 h 69"/>
                <a:gd name="T84" fmla="*/ 0 w 109"/>
                <a:gd name="T85" fmla="*/ 65 h 69"/>
                <a:gd name="T86" fmla="*/ 0 w 109"/>
                <a:gd name="T87" fmla="*/ 65 h 69"/>
                <a:gd name="T88" fmla="*/ 0 w 109"/>
                <a:gd name="T89" fmla="*/ 65 h 69"/>
                <a:gd name="T90" fmla="*/ 0 w 109"/>
                <a:gd name="T91" fmla="*/ 65 h 69"/>
                <a:gd name="T92" fmla="*/ 0 w 109"/>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0" y="65"/>
                  </a:moveTo>
                  <a:lnTo>
                    <a:pt x="1" y="66"/>
                  </a:lnTo>
                  <a:lnTo>
                    <a:pt x="10" y="68"/>
                  </a:lnTo>
                  <a:lnTo>
                    <a:pt x="18" y="69"/>
                  </a:lnTo>
                  <a:lnTo>
                    <a:pt x="27" y="69"/>
                  </a:lnTo>
                  <a:lnTo>
                    <a:pt x="35" y="69"/>
                  </a:lnTo>
                  <a:lnTo>
                    <a:pt x="43" y="68"/>
                  </a:lnTo>
                  <a:lnTo>
                    <a:pt x="51" y="66"/>
                  </a:lnTo>
                  <a:lnTo>
                    <a:pt x="58" y="63"/>
                  </a:lnTo>
                  <a:lnTo>
                    <a:pt x="73" y="55"/>
                  </a:lnTo>
                  <a:lnTo>
                    <a:pt x="86" y="45"/>
                  </a:lnTo>
                  <a:lnTo>
                    <a:pt x="96" y="33"/>
                  </a:lnTo>
                  <a:lnTo>
                    <a:pt x="103" y="19"/>
                  </a:lnTo>
                  <a:lnTo>
                    <a:pt x="106" y="12"/>
                  </a:lnTo>
                  <a:lnTo>
                    <a:pt x="107" y="3"/>
                  </a:lnTo>
                  <a:lnTo>
                    <a:pt x="109" y="2"/>
                  </a:lnTo>
                  <a:lnTo>
                    <a:pt x="109" y="2"/>
                  </a:lnTo>
                  <a:lnTo>
                    <a:pt x="109" y="0"/>
                  </a:lnTo>
                  <a:lnTo>
                    <a:pt x="107" y="0"/>
                  </a:lnTo>
                  <a:lnTo>
                    <a:pt x="107" y="0"/>
                  </a:lnTo>
                  <a:lnTo>
                    <a:pt x="107" y="0"/>
                  </a:lnTo>
                  <a:lnTo>
                    <a:pt x="107" y="0"/>
                  </a:lnTo>
                  <a:lnTo>
                    <a:pt x="107" y="0"/>
                  </a:lnTo>
                  <a:lnTo>
                    <a:pt x="107" y="0"/>
                  </a:lnTo>
                  <a:lnTo>
                    <a:pt x="107" y="3"/>
                  </a:lnTo>
                  <a:lnTo>
                    <a:pt x="106" y="10"/>
                  </a:lnTo>
                  <a:lnTo>
                    <a:pt x="103" y="19"/>
                  </a:lnTo>
                  <a:lnTo>
                    <a:pt x="94" y="33"/>
                  </a:lnTo>
                  <a:lnTo>
                    <a:pt x="84" y="45"/>
                  </a:lnTo>
                  <a:lnTo>
                    <a:pt x="73" y="55"/>
                  </a:lnTo>
                  <a:lnTo>
                    <a:pt x="58" y="62"/>
                  </a:lnTo>
                  <a:lnTo>
                    <a:pt x="51" y="65"/>
                  </a:lnTo>
                  <a:lnTo>
                    <a:pt x="43" y="68"/>
                  </a:lnTo>
                  <a:lnTo>
                    <a:pt x="35" y="69"/>
                  </a:lnTo>
                  <a:lnTo>
                    <a:pt x="27" y="69"/>
                  </a:lnTo>
                  <a:lnTo>
                    <a:pt x="18" y="69"/>
                  </a:lnTo>
                  <a:lnTo>
                    <a:pt x="10" y="68"/>
                  </a:lnTo>
                  <a:lnTo>
                    <a:pt x="2" y="65"/>
                  </a:lnTo>
                  <a:lnTo>
                    <a:pt x="0" y="65"/>
                  </a:lnTo>
                  <a:lnTo>
                    <a:pt x="0" y="65"/>
                  </a:lnTo>
                  <a:lnTo>
                    <a:pt x="0" y="65"/>
                  </a:lnTo>
                  <a:lnTo>
                    <a:pt x="0" y="65"/>
                  </a:lnTo>
                  <a:lnTo>
                    <a:pt x="0" y="65"/>
                  </a:lnTo>
                  <a:lnTo>
                    <a:pt x="0" y="65"/>
                  </a:lnTo>
                  <a:lnTo>
                    <a:pt x="0" y="65"/>
                  </a:lnTo>
                  <a:lnTo>
                    <a:pt x="0" y="65"/>
                  </a:lnTo>
                  <a:lnTo>
                    <a:pt x="0" y="65"/>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2" name="Freeform 1138"/>
            <p:cNvSpPr>
              <a:spLocks/>
            </p:cNvSpPr>
            <p:nvPr/>
          </p:nvSpPr>
          <p:spPr bwMode="auto">
            <a:xfrm>
              <a:off x="4294" y="2608"/>
              <a:ext cx="109" cy="70"/>
            </a:xfrm>
            <a:custGeom>
              <a:avLst/>
              <a:gdLst>
                <a:gd name="T0" fmla="*/ 2 w 109"/>
                <a:gd name="T1" fmla="*/ 66 h 70"/>
                <a:gd name="T2" fmla="*/ 4 w 109"/>
                <a:gd name="T3" fmla="*/ 66 h 70"/>
                <a:gd name="T4" fmla="*/ 12 w 109"/>
                <a:gd name="T5" fmla="*/ 69 h 70"/>
                <a:gd name="T6" fmla="*/ 20 w 109"/>
                <a:gd name="T7" fmla="*/ 70 h 70"/>
                <a:gd name="T8" fmla="*/ 29 w 109"/>
                <a:gd name="T9" fmla="*/ 70 h 70"/>
                <a:gd name="T10" fmla="*/ 37 w 109"/>
                <a:gd name="T11" fmla="*/ 70 h 70"/>
                <a:gd name="T12" fmla="*/ 45 w 109"/>
                <a:gd name="T13" fmla="*/ 69 h 70"/>
                <a:gd name="T14" fmla="*/ 53 w 109"/>
                <a:gd name="T15" fmla="*/ 66 h 70"/>
                <a:gd name="T16" fmla="*/ 60 w 109"/>
                <a:gd name="T17" fmla="*/ 63 h 70"/>
                <a:gd name="T18" fmla="*/ 75 w 109"/>
                <a:gd name="T19" fmla="*/ 56 h 70"/>
                <a:gd name="T20" fmla="*/ 86 w 109"/>
                <a:gd name="T21" fmla="*/ 46 h 70"/>
                <a:gd name="T22" fmla="*/ 96 w 109"/>
                <a:gd name="T23" fmla="*/ 34 h 70"/>
                <a:gd name="T24" fmla="*/ 105 w 109"/>
                <a:gd name="T25" fmla="*/ 20 h 70"/>
                <a:gd name="T26" fmla="*/ 108 w 109"/>
                <a:gd name="T27" fmla="*/ 11 h 70"/>
                <a:gd name="T28" fmla="*/ 109 w 109"/>
                <a:gd name="T29" fmla="*/ 4 h 70"/>
                <a:gd name="T30" fmla="*/ 109 w 109"/>
                <a:gd name="T31" fmla="*/ 1 h 70"/>
                <a:gd name="T32" fmla="*/ 109 w 109"/>
                <a:gd name="T33" fmla="*/ 1 h 70"/>
                <a:gd name="T34" fmla="*/ 109 w 109"/>
                <a:gd name="T35" fmla="*/ 1 h 70"/>
                <a:gd name="T36" fmla="*/ 109 w 109"/>
                <a:gd name="T37" fmla="*/ 1 h 70"/>
                <a:gd name="T38" fmla="*/ 109 w 109"/>
                <a:gd name="T39" fmla="*/ 1 h 70"/>
                <a:gd name="T40" fmla="*/ 109 w 109"/>
                <a:gd name="T41" fmla="*/ 0 h 70"/>
                <a:gd name="T42" fmla="*/ 109 w 109"/>
                <a:gd name="T43" fmla="*/ 0 h 70"/>
                <a:gd name="T44" fmla="*/ 109 w 109"/>
                <a:gd name="T45" fmla="*/ 0 h 70"/>
                <a:gd name="T46" fmla="*/ 109 w 109"/>
                <a:gd name="T47" fmla="*/ 0 h 70"/>
                <a:gd name="T48" fmla="*/ 109 w 109"/>
                <a:gd name="T49" fmla="*/ 4 h 70"/>
                <a:gd name="T50" fmla="*/ 107 w 109"/>
                <a:gd name="T51" fmla="*/ 11 h 70"/>
                <a:gd name="T52" fmla="*/ 104 w 109"/>
                <a:gd name="T53" fmla="*/ 20 h 70"/>
                <a:gd name="T54" fmla="*/ 96 w 109"/>
                <a:gd name="T55" fmla="*/ 33 h 70"/>
                <a:gd name="T56" fmla="*/ 86 w 109"/>
                <a:gd name="T57" fmla="*/ 46 h 70"/>
                <a:gd name="T58" fmla="*/ 75 w 109"/>
                <a:gd name="T59" fmla="*/ 56 h 70"/>
                <a:gd name="T60" fmla="*/ 60 w 109"/>
                <a:gd name="T61" fmla="*/ 63 h 70"/>
                <a:gd name="T62" fmla="*/ 53 w 109"/>
                <a:gd name="T63" fmla="*/ 66 h 70"/>
                <a:gd name="T64" fmla="*/ 45 w 109"/>
                <a:gd name="T65" fmla="*/ 67 h 70"/>
                <a:gd name="T66" fmla="*/ 37 w 109"/>
                <a:gd name="T67" fmla="*/ 69 h 70"/>
                <a:gd name="T68" fmla="*/ 29 w 109"/>
                <a:gd name="T69" fmla="*/ 70 h 70"/>
                <a:gd name="T70" fmla="*/ 20 w 109"/>
                <a:gd name="T71" fmla="*/ 69 h 70"/>
                <a:gd name="T72" fmla="*/ 12 w 109"/>
                <a:gd name="T73" fmla="*/ 67 h 70"/>
                <a:gd name="T74" fmla="*/ 4 w 109"/>
                <a:gd name="T75" fmla="*/ 66 h 70"/>
                <a:gd name="T76" fmla="*/ 0 w 109"/>
                <a:gd name="T77" fmla="*/ 64 h 70"/>
                <a:gd name="T78" fmla="*/ 0 w 109"/>
                <a:gd name="T79" fmla="*/ 64 h 70"/>
                <a:gd name="T80" fmla="*/ 0 w 109"/>
                <a:gd name="T81" fmla="*/ 64 h 70"/>
                <a:gd name="T82" fmla="*/ 2 w 109"/>
                <a:gd name="T83" fmla="*/ 64 h 70"/>
                <a:gd name="T84" fmla="*/ 2 w 109"/>
                <a:gd name="T85" fmla="*/ 64 h 70"/>
                <a:gd name="T86" fmla="*/ 2 w 109"/>
                <a:gd name="T87" fmla="*/ 64 h 70"/>
                <a:gd name="T88" fmla="*/ 2 w 109"/>
                <a:gd name="T89" fmla="*/ 66 h 70"/>
                <a:gd name="T90" fmla="*/ 2 w 109"/>
                <a:gd name="T91" fmla="*/ 66 h 70"/>
                <a:gd name="T92" fmla="*/ 2 w 109"/>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2" y="66"/>
                  </a:moveTo>
                  <a:lnTo>
                    <a:pt x="4" y="66"/>
                  </a:lnTo>
                  <a:lnTo>
                    <a:pt x="12" y="69"/>
                  </a:lnTo>
                  <a:lnTo>
                    <a:pt x="20" y="70"/>
                  </a:lnTo>
                  <a:lnTo>
                    <a:pt x="29" y="70"/>
                  </a:lnTo>
                  <a:lnTo>
                    <a:pt x="37" y="70"/>
                  </a:lnTo>
                  <a:lnTo>
                    <a:pt x="45" y="69"/>
                  </a:lnTo>
                  <a:lnTo>
                    <a:pt x="53" y="66"/>
                  </a:lnTo>
                  <a:lnTo>
                    <a:pt x="60" y="63"/>
                  </a:lnTo>
                  <a:lnTo>
                    <a:pt x="75" y="56"/>
                  </a:lnTo>
                  <a:lnTo>
                    <a:pt x="86" y="46"/>
                  </a:lnTo>
                  <a:lnTo>
                    <a:pt x="96" y="34"/>
                  </a:lnTo>
                  <a:lnTo>
                    <a:pt x="105" y="20"/>
                  </a:lnTo>
                  <a:lnTo>
                    <a:pt x="108" y="11"/>
                  </a:lnTo>
                  <a:lnTo>
                    <a:pt x="109" y="4"/>
                  </a:lnTo>
                  <a:lnTo>
                    <a:pt x="109" y="1"/>
                  </a:lnTo>
                  <a:lnTo>
                    <a:pt x="109" y="1"/>
                  </a:lnTo>
                  <a:lnTo>
                    <a:pt x="109" y="1"/>
                  </a:lnTo>
                  <a:lnTo>
                    <a:pt x="109" y="1"/>
                  </a:lnTo>
                  <a:lnTo>
                    <a:pt x="109" y="1"/>
                  </a:lnTo>
                  <a:lnTo>
                    <a:pt x="109" y="0"/>
                  </a:lnTo>
                  <a:lnTo>
                    <a:pt x="109" y="0"/>
                  </a:lnTo>
                  <a:lnTo>
                    <a:pt x="109" y="0"/>
                  </a:lnTo>
                  <a:lnTo>
                    <a:pt x="109" y="0"/>
                  </a:lnTo>
                  <a:lnTo>
                    <a:pt x="109" y="4"/>
                  </a:lnTo>
                  <a:lnTo>
                    <a:pt x="107" y="11"/>
                  </a:lnTo>
                  <a:lnTo>
                    <a:pt x="104" y="20"/>
                  </a:lnTo>
                  <a:lnTo>
                    <a:pt x="96" y="33"/>
                  </a:lnTo>
                  <a:lnTo>
                    <a:pt x="86" y="46"/>
                  </a:lnTo>
                  <a:lnTo>
                    <a:pt x="75" y="56"/>
                  </a:lnTo>
                  <a:lnTo>
                    <a:pt x="60" y="63"/>
                  </a:lnTo>
                  <a:lnTo>
                    <a:pt x="53" y="66"/>
                  </a:lnTo>
                  <a:lnTo>
                    <a:pt x="45" y="67"/>
                  </a:lnTo>
                  <a:lnTo>
                    <a:pt x="37" y="69"/>
                  </a:lnTo>
                  <a:lnTo>
                    <a:pt x="29" y="70"/>
                  </a:lnTo>
                  <a:lnTo>
                    <a:pt x="20" y="69"/>
                  </a:lnTo>
                  <a:lnTo>
                    <a:pt x="12" y="67"/>
                  </a:lnTo>
                  <a:lnTo>
                    <a:pt x="4" y="66"/>
                  </a:lnTo>
                  <a:lnTo>
                    <a:pt x="0" y="64"/>
                  </a:lnTo>
                  <a:lnTo>
                    <a:pt x="0" y="64"/>
                  </a:lnTo>
                  <a:lnTo>
                    <a:pt x="0" y="64"/>
                  </a:lnTo>
                  <a:lnTo>
                    <a:pt x="2" y="64"/>
                  </a:lnTo>
                  <a:lnTo>
                    <a:pt x="2" y="64"/>
                  </a:lnTo>
                  <a:lnTo>
                    <a:pt x="2" y="64"/>
                  </a:lnTo>
                  <a:lnTo>
                    <a:pt x="2" y="66"/>
                  </a:lnTo>
                  <a:lnTo>
                    <a:pt x="2" y="66"/>
                  </a:lnTo>
                  <a:lnTo>
                    <a:pt x="2" y="6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3" name="Freeform 1139"/>
            <p:cNvSpPr>
              <a:spLocks/>
            </p:cNvSpPr>
            <p:nvPr/>
          </p:nvSpPr>
          <p:spPr bwMode="auto">
            <a:xfrm>
              <a:off x="4294" y="2606"/>
              <a:ext cx="109" cy="72"/>
            </a:xfrm>
            <a:custGeom>
              <a:avLst/>
              <a:gdLst>
                <a:gd name="T0" fmla="*/ 0 w 109"/>
                <a:gd name="T1" fmla="*/ 66 h 72"/>
                <a:gd name="T2" fmla="*/ 4 w 109"/>
                <a:gd name="T3" fmla="*/ 68 h 72"/>
                <a:gd name="T4" fmla="*/ 12 w 109"/>
                <a:gd name="T5" fmla="*/ 69 h 72"/>
                <a:gd name="T6" fmla="*/ 20 w 109"/>
                <a:gd name="T7" fmla="*/ 71 h 72"/>
                <a:gd name="T8" fmla="*/ 29 w 109"/>
                <a:gd name="T9" fmla="*/ 72 h 72"/>
                <a:gd name="T10" fmla="*/ 37 w 109"/>
                <a:gd name="T11" fmla="*/ 71 h 72"/>
                <a:gd name="T12" fmla="*/ 45 w 109"/>
                <a:gd name="T13" fmla="*/ 69 h 72"/>
                <a:gd name="T14" fmla="*/ 53 w 109"/>
                <a:gd name="T15" fmla="*/ 68 h 72"/>
                <a:gd name="T16" fmla="*/ 60 w 109"/>
                <a:gd name="T17" fmla="*/ 65 h 72"/>
                <a:gd name="T18" fmla="*/ 75 w 109"/>
                <a:gd name="T19" fmla="*/ 58 h 72"/>
                <a:gd name="T20" fmla="*/ 86 w 109"/>
                <a:gd name="T21" fmla="*/ 48 h 72"/>
                <a:gd name="T22" fmla="*/ 96 w 109"/>
                <a:gd name="T23" fmla="*/ 35 h 72"/>
                <a:gd name="T24" fmla="*/ 104 w 109"/>
                <a:gd name="T25" fmla="*/ 22 h 72"/>
                <a:gd name="T26" fmla="*/ 107 w 109"/>
                <a:gd name="T27" fmla="*/ 13 h 72"/>
                <a:gd name="T28" fmla="*/ 109 w 109"/>
                <a:gd name="T29" fmla="*/ 6 h 72"/>
                <a:gd name="T30" fmla="*/ 109 w 109"/>
                <a:gd name="T31" fmla="*/ 2 h 72"/>
                <a:gd name="T32" fmla="*/ 109 w 109"/>
                <a:gd name="T33" fmla="*/ 2 h 72"/>
                <a:gd name="T34" fmla="*/ 109 w 109"/>
                <a:gd name="T35" fmla="*/ 2 h 72"/>
                <a:gd name="T36" fmla="*/ 109 w 109"/>
                <a:gd name="T37" fmla="*/ 2 h 72"/>
                <a:gd name="T38" fmla="*/ 109 w 109"/>
                <a:gd name="T39" fmla="*/ 2 h 72"/>
                <a:gd name="T40" fmla="*/ 109 w 109"/>
                <a:gd name="T41" fmla="*/ 2 h 72"/>
                <a:gd name="T42" fmla="*/ 109 w 109"/>
                <a:gd name="T43" fmla="*/ 2 h 72"/>
                <a:gd name="T44" fmla="*/ 109 w 109"/>
                <a:gd name="T45" fmla="*/ 2 h 72"/>
                <a:gd name="T46" fmla="*/ 109 w 109"/>
                <a:gd name="T47" fmla="*/ 0 h 72"/>
                <a:gd name="T48" fmla="*/ 108 w 109"/>
                <a:gd name="T49" fmla="*/ 6 h 72"/>
                <a:gd name="T50" fmla="*/ 107 w 109"/>
                <a:gd name="T51" fmla="*/ 13 h 72"/>
                <a:gd name="T52" fmla="*/ 104 w 109"/>
                <a:gd name="T53" fmla="*/ 20 h 72"/>
                <a:gd name="T54" fmla="*/ 96 w 109"/>
                <a:gd name="T55" fmla="*/ 35 h 72"/>
                <a:gd name="T56" fmla="*/ 86 w 109"/>
                <a:gd name="T57" fmla="*/ 48 h 72"/>
                <a:gd name="T58" fmla="*/ 73 w 109"/>
                <a:gd name="T59" fmla="*/ 56 h 72"/>
                <a:gd name="T60" fmla="*/ 60 w 109"/>
                <a:gd name="T61" fmla="*/ 65 h 72"/>
                <a:gd name="T62" fmla="*/ 53 w 109"/>
                <a:gd name="T63" fmla="*/ 68 h 72"/>
                <a:gd name="T64" fmla="*/ 45 w 109"/>
                <a:gd name="T65" fmla="*/ 69 h 72"/>
                <a:gd name="T66" fmla="*/ 36 w 109"/>
                <a:gd name="T67" fmla="*/ 71 h 72"/>
                <a:gd name="T68" fmla="*/ 29 w 109"/>
                <a:gd name="T69" fmla="*/ 71 h 72"/>
                <a:gd name="T70" fmla="*/ 20 w 109"/>
                <a:gd name="T71" fmla="*/ 71 h 72"/>
                <a:gd name="T72" fmla="*/ 12 w 109"/>
                <a:gd name="T73" fmla="*/ 69 h 72"/>
                <a:gd name="T74" fmla="*/ 4 w 109"/>
                <a:gd name="T75" fmla="*/ 68 h 72"/>
                <a:gd name="T76" fmla="*/ 0 w 109"/>
                <a:gd name="T77" fmla="*/ 66 h 72"/>
                <a:gd name="T78" fmla="*/ 0 w 109"/>
                <a:gd name="T79" fmla="*/ 66 h 72"/>
                <a:gd name="T80" fmla="*/ 0 w 109"/>
                <a:gd name="T81" fmla="*/ 66 h 72"/>
                <a:gd name="T82" fmla="*/ 0 w 109"/>
                <a:gd name="T83" fmla="*/ 66 h 72"/>
                <a:gd name="T84" fmla="*/ 0 w 109"/>
                <a:gd name="T85" fmla="*/ 66 h 72"/>
                <a:gd name="T86" fmla="*/ 0 w 109"/>
                <a:gd name="T87" fmla="*/ 66 h 72"/>
                <a:gd name="T88" fmla="*/ 0 w 109"/>
                <a:gd name="T89" fmla="*/ 66 h 72"/>
                <a:gd name="T90" fmla="*/ 0 w 109"/>
                <a:gd name="T91" fmla="*/ 66 h 72"/>
                <a:gd name="T92" fmla="*/ 0 w 109"/>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2">
                  <a:moveTo>
                    <a:pt x="0" y="66"/>
                  </a:moveTo>
                  <a:lnTo>
                    <a:pt x="4" y="68"/>
                  </a:lnTo>
                  <a:lnTo>
                    <a:pt x="12" y="69"/>
                  </a:lnTo>
                  <a:lnTo>
                    <a:pt x="20" y="71"/>
                  </a:lnTo>
                  <a:lnTo>
                    <a:pt x="29" y="72"/>
                  </a:lnTo>
                  <a:lnTo>
                    <a:pt x="37" y="71"/>
                  </a:lnTo>
                  <a:lnTo>
                    <a:pt x="45" y="69"/>
                  </a:lnTo>
                  <a:lnTo>
                    <a:pt x="53" y="68"/>
                  </a:lnTo>
                  <a:lnTo>
                    <a:pt x="60" y="65"/>
                  </a:lnTo>
                  <a:lnTo>
                    <a:pt x="75" y="58"/>
                  </a:lnTo>
                  <a:lnTo>
                    <a:pt x="86" y="48"/>
                  </a:lnTo>
                  <a:lnTo>
                    <a:pt x="96" y="35"/>
                  </a:lnTo>
                  <a:lnTo>
                    <a:pt x="104" y="22"/>
                  </a:lnTo>
                  <a:lnTo>
                    <a:pt x="107" y="13"/>
                  </a:lnTo>
                  <a:lnTo>
                    <a:pt x="109" y="6"/>
                  </a:lnTo>
                  <a:lnTo>
                    <a:pt x="109" y="2"/>
                  </a:lnTo>
                  <a:lnTo>
                    <a:pt x="109" y="2"/>
                  </a:lnTo>
                  <a:lnTo>
                    <a:pt x="109" y="2"/>
                  </a:lnTo>
                  <a:lnTo>
                    <a:pt x="109" y="2"/>
                  </a:lnTo>
                  <a:lnTo>
                    <a:pt x="109" y="2"/>
                  </a:lnTo>
                  <a:lnTo>
                    <a:pt x="109" y="2"/>
                  </a:lnTo>
                  <a:lnTo>
                    <a:pt x="109" y="2"/>
                  </a:lnTo>
                  <a:lnTo>
                    <a:pt x="109" y="2"/>
                  </a:lnTo>
                  <a:lnTo>
                    <a:pt x="109" y="0"/>
                  </a:lnTo>
                  <a:lnTo>
                    <a:pt x="108" y="6"/>
                  </a:lnTo>
                  <a:lnTo>
                    <a:pt x="107" y="13"/>
                  </a:lnTo>
                  <a:lnTo>
                    <a:pt x="104" y="20"/>
                  </a:lnTo>
                  <a:lnTo>
                    <a:pt x="96" y="35"/>
                  </a:lnTo>
                  <a:lnTo>
                    <a:pt x="86" y="48"/>
                  </a:lnTo>
                  <a:lnTo>
                    <a:pt x="73" y="56"/>
                  </a:lnTo>
                  <a:lnTo>
                    <a:pt x="60" y="65"/>
                  </a:lnTo>
                  <a:lnTo>
                    <a:pt x="53" y="68"/>
                  </a:lnTo>
                  <a:lnTo>
                    <a:pt x="45" y="69"/>
                  </a:lnTo>
                  <a:lnTo>
                    <a:pt x="36" y="71"/>
                  </a:lnTo>
                  <a:lnTo>
                    <a:pt x="29" y="71"/>
                  </a:lnTo>
                  <a:lnTo>
                    <a:pt x="20" y="71"/>
                  </a:lnTo>
                  <a:lnTo>
                    <a:pt x="12" y="69"/>
                  </a:lnTo>
                  <a:lnTo>
                    <a:pt x="4" y="68"/>
                  </a:lnTo>
                  <a:lnTo>
                    <a:pt x="0" y="66"/>
                  </a:lnTo>
                  <a:lnTo>
                    <a:pt x="0" y="66"/>
                  </a:lnTo>
                  <a:lnTo>
                    <a:pt x="0" y="66"/>
                  </a:lnTo>
                  <a:lnTo>
                    <a:pt x="0" y="66"/>
                  </a:lnTo>
                  <a:lnTo>
                    <a:pt x="0" y="66"/>
                  </a:lnTo>
                  <a:lnTo>
                    <a:pt x="0" y="66"/>
                  </a:lnTo>
                  <a:lnTo>
                    <a:pt x="0" y="66"/>
                  </a:lnTo>
                  <a:lnTo>
                    <a:pt x="0" y="66"/>
                  </a:lnTo>
                  <a:lnTo>
                    <a:pt x="0"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4" name="Freeform 1140"/>
            <p:cNvSpPr>
              <a:spLocks/>
            </p:cNvSpPr>
            <p:nvPr/>
          </p:nvSpPr>
          <p:spPr bwMode="auto">
            <a:xfrm>
              <a:off x="4293" y="2606"/>
              <a:ext cx="110" cy="71"/>
            </a:xfrm>
            <a:custGeom>
              <a:avLst/>
              <a:gdLst>
                <a:gd name="T0" fmla="*/ 1 w 110"/>
                <a:gd name="T1" fmla="*/ 66 h 71"/>
                <a:gd name="T2" fmla="*/ 5 w 110"/>
                <a:gd name="T3" fmla="*/ 68 h 71"/>
                <a:gd name="T4" fmla="*/ 13 w 110"/>
                <a:gd name="T5" fmla="*/ 69 h 71"/>
                <a:gd name="T6" fmla="*/ 21 w 110"/>
                <a:gd name="T7" fmla="*/ 71 h 71"/>
                <a:gd name="T8" fmla="*/ 30 w 110"/>
                <a:gd name="T9" fmla="*/ 71 h 71"/>
                <a:gd name="T10" fmla="*/ 37 w 110"/>
                <a:gd name="T11" fmla="*/ 71 h 71"/>
                <a:gd name="T12" fmla="*/ 46 w 110"/>
                <a:gd name="T13" fmla="*/ 69 h 71"/>
                <a:gd name="T14" fmla="*/ 54 w 110"/>
                <a:gd name="T15" fmla="*/ 68 h 71"/>
                <a:gd name="T16" fmla="*/ 61 w 110"/>
                <a:gd name="T17" fmla="*/ 65 h 71"/>
                <a:gd name="T18" fmla="*/ 74 w 110"/>
                <a:gd name="T19" fmla="*/ 56 h 71"/>
                <a:gd name="T20" fmla="*/ 87 w 110"/>
                <a:gd name="T21" fmla="*/ 48 h 71"/>
                <a:gd name="T22" fmla="*/ 97 w 110"/>
                <a:gd name="T23" fmla="*/ 35 h 71"/>
                <a:gd name="T24" fmla="*/ 105 w 110"/>
                <a:gd name="T25" fmla="*/ 20 h 71"/>
                <a:gd name="T26" fmla="*/ 108 w 110"/>
                <a:gd name="T27" fmla="*/ 13 h 71"/>
                <a:gd name="T28" fmla="*/ 109 w 110"/>
                <a:gd name="T29" fmla="*/ 6 h 71"/>
                <a:gd name="T30" fmla="*/ 110 w 110"/>
                <a:gd name="T31" fmla="*/ 0 h 71"/>
                <a:gd name="T32" fmla="*/ 110 w 110"/>
                <a:gd name="T33" fmla="*/ 0 h 71"/>
                <a:gd name="T34" fmla="*/ 110 w 110"/>
                <a:gd name="T35" fmla="*/ 0 h 71"/>
                <a:gd name="T36" fmla="*/ 110 w 110"/>
                <a:gd name="T37" fmla="*/ 0 h 71"/>
                <a:gd name="T38" fmla="*/ 110 w 110"/>
                <a:gd name="T39" fmla="*/ 0 h 71"/>
                <a:gd name="T40" fmla="*/ 110 w 110"/>
                <a:gd name="T41" fmla="*/ 0 h 71"/>
                <a:gd name="T42" fmla="*/ 110 w 110"/>
                <a:gd name="T43" fmla="*/ 0 h 71"/>
                <a:gd name="T44" fmla="*/ 110 w 110"/>
                <a:gd name="T45" fmla="*/ 0 h 71"/>
                <a:gd name="T46" fmla="*/ 110 w 110"/>
                <a:gd name="T47" fmla="*/ 0 h 71"/>
                <a:gd name="T48" fmla="*/ 109 w 110"/>
                <a:gd name="T49" fmla="*/ 6 h 71"/>
                <a:gd name="T50" fmla="*/ 108 w 110"/>
                <a:gd name="T51" fmla="*/ 13 h 71"/>
                <a:gd name="T52" fmla="*/ 105 w 110"/>
                <a:gd name="T53" fmla="*/ 20 h 71"/>
                <a:gd name="T54" fmla="*/ 96 w 110"/>
                <a:gd name="T55" fmla="*/ 35 h 71"/>
                <a:gd name="T56" fmla="*/ 87 w 110"/>
                <a:gd name="T57" fmla="*/ 46 h 71"/>
                <a:gd name="T58" fmla="*/ 74 w 110"/>
                <a:gd name="T59" fmla="*/ 56 h 71"/>
                <a:gd name="T60" fmla="*/ 61 w 110"/>
                <a:gd name="T61" fmla="*/ 64 h 71"/>
                <a:gd name="T62" fmla="*/ 53 w 110"/>
                <a:gd name="T63" fmla="*/ 66 h 71"/>
                <a:gd name="T64" fmla="*/ 46 w 110"/>
                <a:gd name="T65" fmla="*/ 69 h 71"/>
                <a:gd name="T66" fmla="*/ 37 w 110"/>
                <a:gd name="T67" fmla="*/ 71 h 71"/>
                <a:gd name="T68" fmla="*/ 30 w 110"/>
                <a:gd name="T69" fmla="*/ 71 h 71"/>
                <a:gd name="T70" fmla="*/ 21 w 110"/>
                <a:gd name="T71" fmla="*/ 71 h 71"/>
                <a:gd name="T72" fmla="*/ 13 w 110"/>
                <a:gd name="T73" fmla="*/ 69 h 71"/>
                <a:gd name="T74" fmla="*/ 5 w 110"/>
                <a:gd name="T75" fmla="*/ 66 h 71"/>
                <a:gd name="T76" fmla="*/ 0 w 110"/>
                <a:gd name="T77" fmla="*/ 65 h 71"/>
                <a:gd name="T78" fmla="*/ 0 w 110"/>
                <a:gd name="T79" fmla="*/ 65 h 71"/>
                <a:gd name="T80" fmla="*/ 1 w 110"/>
                <a:gd name="T81" fmla="*/ 65 h 71"/>
                <a:gd name="T82" fmla="*/ 1 w 110"/>
                <a:gd name="T83" fmla="*/ 65 h 71"/>
                <a:gd name="T84" fmla="*/ 1 w 110"/>
                <a:gd name="T85" fmla="*/ 65 h 71"/>
                <a:gd name="T86" fmla="*/ 1 w 110"/>
                <a:gd name="T87" fmla="*/ 65 h 71"/>
                <a:gd name="T88" fmla="*/ 1 w 110"/>
                <a:gd name="T89" fmla="*/ 65 h 71"/>
                <a:gd name="T90" fmla="*/ 1 w 110"/>
                <a:gd name="T91" fmla="*/ 66 h 71"/>
                <a:gd name="T92" fmla="*/ 1 w 110"/>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1">
                  <a:moveTo>
                    <a:pt x="1" y="66"/>
                  </a:moveTo>
                  <a:lnTo>
                    <a:pt x="5" y="68"/>
                  </a:lnTo>
                  <a:lnTo>
                    <a:pt x="13" y="69"/>
                  </a:lnTo>
                  <a:lnTo>
                    <a:pt x="21" y="71"/>
                  </a:lnTo>
                  <a:lnTo>
                    <a:pt x="30" y="71"/>
                  </a:lnTo>
                  <a:lnTo>
                    <a:pt x="37" y="71"/>
                  </a:lnTo>
                  <a:lnTo>
                    <a:pt x="46" y="69"/>
                  </a:lnTo>
                  <a:lnTo>
                    <a:pt x="54" y="68"/>
                  </a:lnTo>
                  <a:lnTo>
                    <a:pt x="61" y="65"/>
                  </a:lnTo>
                  <a:lnTo>
                    <a:pt x="74" y="56"/>
                  </a:lnTo>
                  <a:lnTo>
                    <a:pt x="87" y="48"/>
                  </a:lnTo>
                  <a:lnTo>
                    <a:pt x="97" y="35"/>
                  </a:lnTo>
                  <a:lnTo>
                    <a:pt x="105" y="20"/>
                  </a:lnTo>
                  <a:lnTo>
                    <a:pt x="108" y="13"/>
                  </a:lnTo>
                  <a:lnTo>
                    <a:pt x="109" y="6"/>
                  </a:lnTo>
                  <a:lnTo>
                    <a:pt x="110" y="0"/>
                  </a:lnTo>
                  <a:lnTo>
                    <a:pt x="110" y="0"/>
                  </a:lnTo>
                  <a:lnTo>
                    <a:pt x="110" y="0"/>
                  </a:lnTo>
                  <a:lnTo>
                    <a:pt x="110" y="0"/>
                  </a:lnTo>
                  <a:lnTo>
                    <a:pt x="110" y="0"/>
                  </a:lnTo>
                  <a:lnTo>
                    <a:pt x="110" y="0"/>
                  </a:lnTo>
                  <a:lnTo>
                    <a:pt x="110" y="0"/>
                  </a:lnTo>
                  <a:lnTo>
                    <a:pt x="110" y="0"/>
                  </a:lnTo>
                  <a:lnTo>
                    <a:pt x="110" y="0"/>
                  </a:lnTo>
                  <a:lnTo>
                    <a:pt x="109" y="6"/>
                  </a:lnTo>
                  <a:lnTo>
                    <a:pt x="108" y="13"/>
                  </a:lnTo>
                  <a:lnTo>
                    <a:pt x="105" y="20"/>
                  </a:lnTo>
                  <a:lnTo>
                    <a:pt x="96" y="35"/>
                  </a:lnTo>
                  <a:lnTo>
                    <a:pt x="87" y="46"/>
                  </a:lnTo>
                  <a:lnTo>
                    <a:pt x="74" y="56"/>
                  </a:lnTo>
                  <a:lnTo>
                    <a:pt x="61" y="64"/>
                  </a:lnTo>
                  <a:lnTo>
                    <a:pt x="53" y="66"/>
                  </a:lnTo>
                  <a:lnTo>
                    <a:pt x="46" y="69"/>
                  </a:lnTo>
                  <a:lnTo>
                    <a:pt x="37" y="71"/>
                  </a:lnTo>
                  <a:lnTo>
                    <a:pt x="30" y="71"/>
                  </a:lnTo>
                  <a:lnTo>
                    <a:pt x="21" y="71"/>
                  </a:lnTo>
                  <a:lnTo>
                    <a:pt x="13" y="69"/>
                  </a:lnTo>
                  <a:lnTo>
                    <a:pt x="5" y="66"/>
                  </a:lnTo>
                  <a:lnTo>
                    <a:pt x="0" y="65"/>
                  </a:lnTo>
                  <a:lnTo>
                    <a:pt x="0" y="65"/>
                  </a:lnTo>
                  <a:lnTo>
                    <a:pt x="1" y="65"/>
                  </a:lnTo>
                  <a:lnTo>
                    <a:pt x="1" y="65"/>
                  </a:lnTo>
                  <a:lnTo>
                    <a:pt x="1" y="65"/>
                  </a:lnTo>
                  <a:lnTo>
                    <a:pt x="1" y="65"/>
                  </a:lnTo>
                  <a:lnTo>
                    <a:pt x="1" y="65"/>
                  </a:lnTo>
                  <a:lnTo>
                    <a:pt x="1" y="66"/>
                  </a:lnTo>
                  <a:lnTo>
                    <a:pt x="1"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5" name="Freeform 1141"/>
            <p:cNvSpPr>
              <a:spLocks/>
            </p:cNvSpPr>
            <p:nvPr/>
          </p:nvSpPr>
          <p:spPr bwMode="auto">
            <a:xfrm>
              <a:off x="4293" y="2605"/>
              <a:ext cx="110" cy="72"/>
            </a:xfrm>
            <a:custGeom>
              <a:avLst/>
              <a:gdLst>
                <a:gd name="T0" fmla="*/ 0 w 110"/>
                <a:gd name="T1" fmla="*/ 66 h 72"/>
                <a:gd name="T2" fmla="*/ 5 w 110"/>
                <a:gd name="T3" fmla="*/ 67 h 72"/>
                <a:gd name="T4" fmla="*/ 13 w 110"/>
                <a:gd name="T5" fmla="*/ 70 h 72"/>
                <a:gd name="T6" fmla="*/ 21 w 110"/>
                <a:gd name="T7" fmla="*/ 72 h 72"/>
                <a:gd name="T8" fmla="*/ 30 w 110"/>
                <a:gd name="T9" fmla="*/ 72 h 72"/>
                <a:gd name="T10" fmla="*/ 37 w 110"/>
                <a:gd name="T11" fmla="*/ 72 h 72"/>
                <a:gd name="T12" fmla="*/ 46 w 110"/>
                <a:gd name="T13" fmla="*/ 70 h 72"/>
                <a:gd name="T14" fmla="*/ 53 w 110"/>
                <a:gd name="T15" fmla="*/ 67 h 72"/>
                <a:gd name="T16" fmla="*/ 61 w 110"/>
                <a:gd name="T17" fmla="*/ 65 h 72"/>
                <a:gd name="T18" fmla="*/ 74 w 110"/>
                <a:gd name="T19" fmla="*/ 57 h 72"/>
                <a:gd name="T20" fmla="*/ 87 w 110"/>
                <a:gd name="T21" fmla="*/ 47 h 72"/>
                <a:gd name="T22" fmla="*/ 96 w 110"/>
                <a:gd name="T23" fmla="*/ 36 h 72"/>
                <a:gd name="T24" fmla="*/ 105 w 110"/>
                <a:gd name="T25" fmla="*/ 21 h 72"/>
                <a:gd name="T26" fmla="*/ 108 w 110"/>
                <a:gd name="T27" fmla="*/ 14 h 72"/>
                <a:gd name="T28" fmla="*/ 109 w 110"/>
                <a:gd name="T29" fmla="*/ 7 h 72"/>
                <a:gd name="T30" fmla="*/ 110 w 110"/>
                <a:gd name="T31" fmla="*/ 1 h 72"/>
                <a:gd name="T32" fmla="*/ 110 w 110"/>
                <a:gd name="T33" fmla="*/ 1 h 72"/>
                <a:gd name="T34" fmla="*/ 110 w 110"/>
                <a:gd name="T35" fmla="*/ 1 h 72"/>
                <a:gd name="T36" fmla="*/ 109 w 110"/>
                <a:gd name="T37" fmla="*/ 1 h 72"/>
                <a:gd name="T38" fmla="*/ 109 w 110"/>
                <a:gd name="T39" fmla="*/ 1 h 72"/>
                <a:gd name="T40" fmla="*/ 109 w 110"/>
                <a:gd name="T41" fmla="*/ 0 h 72"/>
                <a:gd name="T42" fmla="*/ 109 w 110"/>
                <a:gd name="T43" fmla="*/ 0 h 72"/>
                <a:gd name="T44" fmla="*/ 109 w 110"/>
                <a:gd name="T45" fmla="*/ 0 h 72"/>
                <a:gd name="T46" fmla="*/ 109 w 110"/>
                <a:gd name="T47" fmla="*/ 0 h 72"/>
                <a:gd name="T48" fmla="*/ 109 w 110"/>
                <a:gd name="T49" fmla="*/ 7 h 72"/>
                <a:gd name="T50" fmla="*/ 106 w 110"/>
                <a:gd name="T51" fmla="*/ 14 h 72"/>
                <a:gd name="T52" fmla="*/ 103 w 110"/>
                <a:gd name="T53" fmla="*/ 21 h 72"/>
                <a:gd name="T54" fmla="*/ 96 w 110"/>
                <a:gd name="T55" fmla="*/ 36 h 72"/>
                <a:gd name="T56" fmla="*/ 86 w 110"/>
                <a:gd name="T57" fmla="*/ 47 h 72"/>
                <a:gd name="T58" fmla="*/ 74 w 110"/>
                <a:gd name="T59" fmla="*/ 57 h 72"/>
                <a:gd name="T60" fmla="*/ 61 w 110"/>
                <a:gd name="T61" fmla="*/ 65 h 72"/>
                <a:gd name="T62" fmla="*/ 53 w 110"/>
                <a:gd name="T63" fmla="*/ 67 h 72"/>
                <a:gd name="T64" fmla="*/ 46 w 110"/>
                <a:gd name="T65" fmla="*/ 69 h 72"/>
                <a:gd name="T66" fmla="*/ 37 w 110"/>
                <a:gd name="T67" fmla="*/ 70 h 72"/>
                <a:gd name="T68" fmla="*/ 30 w 110"/>
                <a:gd name="T69" fmla="*/ 70 h 72"/>
                <a:gd name="T70" fmla="*/ 21 w 110"/>
                <a:gd name="T71" fmla="*/ 70 h 72"/>
                <a:gd name="T72" fmla="*/ 13 w 110"/>
                <a:gd name="T73" fmla="*/ 69 h 72"/>
                <a:gd name="T74" fmla="*/ 5 w 110"/>
                <a:gd name="T75" fmla="*/ 67 h 72"/>
                <a:gd name="T76" fmla="*/ 0 w 110"/>
                <a:gd name="T77" fmla="*/ 65 h 72"/>
                <a:gd name="T78" fmla="*/ 0 w 110"/>
                <a:gd name="T79" fmla="*/ 66 h 72"/>
                <a:gd name="T80" fmla="*/ 0 w 110"/>
                <a:gd name="T81" fmla="*/ 66 h 72"/>
                <a:gd name="T82" fmla="*/ 0 w 110"/>
                <a:gd name="T83" fmla="*/ 66 h 72"/>
                <a:gd name="T84" fmla="*/ 0 w 110"/>
                <a:gd name="T85" fmla="*/ 66 h 72"/>
                <a:gd name="T86" fmla="*/ 0 w 110"/>
                <a:gd name="T87" fmla="*/ 66 h 72"/>
                <a:gd name="T88" fmla="*/ 0 w 110"/>
                <a:gd name="T89" fmla="*/ 66 h 72"/>
                <a:gd name="T90" fmla="*/ 0 w 110"/>
                <a:gd name="T91" fmla="*/ 66 h 72"/>
                <a:gd name="T92" fmla="*/ 0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0" y="66"/>
                  </a:moveTo>
                  <a:lnTo>
                    <a:pt x="5" y="67"/>
                  </a:lnTo>
                  <a:lnTo>
                    <a:pt x="13" y="70"/>
                  </a:lnTo>
                  <a:lnTo>
                    <a:pt x="21" y="72"/>
                  </a:lnTo>
                  <a:lnTo>
                    <a:pt x="30" y="72"/>
                  </a:lnTo>
                  <a:lnTo>
                    <a:pt x="37" y="72"/>
                  </a:lnTo>
                  <a:lnTo>
                    <a:pt x="46" y="70"/>
                  </a:lnTo>
                  <a:lnTo>
                    <a:pt x="53" y="67"/>
                  </a:lnTo>
                  <a:lnTo>
                    <a:pt x="61" y="65"/>
                  </a:lnTo>
                  <a:lnTo>
                    <a:pt x="74" y="57"/>
                  </a:lnTo>
                  <a:lnTo>
                    <a:pt x="87" y="47"/>
                  </a:lnTo>
                  <a:lnTo>
                    <a:pt x="96" y="36"/>
                  </a:lnTo>
                  <a:lnTo>
                    <a:pt x="105" y="21"/>
                  </a:lnTo>
                  <a:lnTo>
                    <a:pt x="108" y="14"/>
                  </a:lnTo>
                  <a:lnTo>
                    <a:pt x="109" y="7"/>
                  </a:lnTo>
                  <a:lnTo>
                    <a:pt x="110" y="1"/>
                  </a:lnTo>
                  <a:lnTo>
                    <a:pt x="110" y="1"/>
                  </a:lnTo>
                  <a:lnTo>
                    <a:pt x="110" y="1"/>
                  </a:lnTo>
                  <a:lnTo>
                    <a:pt x="109" y="1"/>
                  </a:lnTo>
                  <a:lnTo>
                    <a:pt x="109" y="1"/>
                  </a:lnTo>
                  <a:lnTo>
                    <a:pt x="109" y="0"/>
                  </a:lnTo>
                  <a:lnTo>
                    <a:pt x="109" y="0"/>
                  </a:lnTo>
                  <a:lnTo>
                    <a:pt x="109" y="0"/>
                  </a:lnTo>
                  <a:lnTo>
                    <a:pt x="109" y="0"/>
                  </a:lnTo>
                  <a:lnTo>
                    <a:pt x="109" y="7"/>
                  </a:lnTo>
                  <a:lnTo>
                    <a:pt x="106" y="14"/>
                  </a:lnTo>
                  <a:lnTo>
                    <a:pt x="103" y="21"/>
                  </a:lnTo>
                  <a:lnTo>
                    <a:pt x="96" y="36"/>
                  </a:lnTo>
                  <a:lnTo>
                    <a:pt x="86" y="47"/>
                  </a:lnTo>
                  <a:lnTo>
                    <a:pt x="74" y="57"/>
                  </a:lnTo>
                  <a:lnTo>
                    <a:pt x="61" y="65"/>
                  </a:lnTo>
                  <a:lnTo>
                    <a:pt x="53" y="67"/>
                  </a:lnTo>
                  <a:lnTo>
                    <a:pt x="46" y="69"/>
                  </a:lnTo>
                  <a:lnTo>
                    <a:pt x="37" y="70"/>
                  </a:lnTo>
                  <a:lnTo>
                    <a:pt x="30" y="70"/>
                  </a:lnTo>
                  <a:lnTo>
                    <a:pt x="21" y="70"/>
                  </a:lnTo>
                  <a:lnTo>
                    <a:pt x="13" y="69"/>
                  </a:lnTo>
                  <a:lnTo>
                    <a:pt x="5" y="67"/>
                  </a:lnTo>
                  <a:lnTo>
                    <a:pt x="0" y="65"/>
                  </a:lnTo>
                  <a:lnTo>
                    <a:pt x="0" y="66"/>
                  </a:lnTo>
                  <a:lnTo>
                    <a:pt x="0" y="66"/>
                  </a:lnTo>
                  <a:lnTo>
                    <a:pt x="0" y="66"/>
                  </a:lnTo>
                  <a:lnTo>
                    <a:pt x="0" y="66"/>
                  </a:lnTo>
                  <a:lnTo>
                    <a:pt x="0" y="66"/>
                  </a:lnTo>
                  <a:lnTo>
                    <a:pt x="0" y="66"/>
                  </a:lnTo>
                  <a:lnTo>
                    <a:pt x="0" y="66"/>
                  </a:lnTo>
                  <a:lnTo>
                    <a:pt x="0"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6" name="Freeform 1142"/>
            <p:cNvSpPr>
              <a:spLocks/>
            </p:cNvSpPr>
            <p:nvPr/>
          </p:nvSpPr>
          <p:spPr bwMode="auto">
            <a:xfrm>
              <a:off x="4293" y="2605"/>
              <a:ext cx="109" cy="70"/>
            </a:xfrm>
            <a:custGeom>
              <a:avLst/>
              <a:gdLst>
                <a:gd name="T0" fmla="*/ 0 w 109"/>
                <a:gd name="T1" fmla="*/ 65 h 70"/>
                <a:gd name="T2" fmla="*/ 5 w 109"/>
                <a:gd name="T3" fmla="*/ 67 h 70"/>
                <a:gd name="T4" fmla="*/ 13 w 109"/>
                <a:gd name="T5" fmla="*/ 69 h 70"/>
                <a:gd name="T6" fmla="*/ 21 w 109"/>
                <a:gd name="T7" fmla="*/ 70 h 70"/>
                <a:gd name="T8" fmla="*/ 30 w 109"/>
                <a:gd name="T9" fmla="*/ 70 h 70"/>
                <a:gd name="T10" fmla="*/ 37 w 109"/>
                <a:gd name="T11" fmla="*/ 70 h 70"/>
                <a:gd name="T12" fmla="*/ 46 w 109"/>
                <a:gd name="T13" fmla="*/ 69 h 70"/>
                <a:gd name="T14" fmla="*/ 53 w 109"/>
                <a:gd name="T15" fmla="*/ 67 h 70"/>
                <a:gd name="T16" fmla="*/ 61 w 109"/>
                <a:gd name="T17" fmla="*/ 65 h 70"/>
                <a:gd name="T18" fmla="*/ 74 w 109"/>
                <a:gd name="T19" fmla="*/ 57 h 70"/>
                <a:gd name="T20" fmla="*/ 86 w 109"/>
                <a:gd name="T21" fmla="*/ 47 h 70"/>
                <a:gd name="T22" fmla="*/ 96 w 109"/>
                <a:gd name="T23" fmla="*/ 36 h 70"/>
                <a:gd name="T24" fmla="*/ 103 w 109"/>
                <a:gd name="T25" fmla="*/ 21 h 70"/>
                <a:gd name="T26" fmla="*/ 106 w 109"/>
                <a:gd name="T27" fmla="*/ 14 h 70"/>
                <a:gd name="T28" fmla="*/ 109 w 109"/>
                <a:gd name="T29" fmla="*/ 7 h 70"/>
                <a:gd name="T30" fmla="*/ 109 w 109"/>
                <a:gd name="T31" fmla="*/ 0 h 70"/>
                <a:gd name="T32" fmla="*/ 109 w 109"/>
                <a:gd name="T33" fmla="*/ 0 h 70"/>
                <a:gd name="T34" fmla="*/ 109 w 109"/>
                <a:gd name="T35" fmla="*/ 0 h 70"/>
                <a:gd name="T36" fmla="*/ 109 w 109"/>
                <a:gd name="T37" fmla="*/ 0 h 70"/>
                <a:gd name="T38" fmla="*/ 109 w 109"/>
                <a:gd name="T39" fmla="*/ 0 h 70"/>
                <a:gd name="T40" fmla="*/ 109 w 109"/>
                <a:gd name="T41" fmla="*/ 0 h 70"/>
                <a:gd name="T42" fmla="*/ 109 w 109"/>
                <a:gd name="T43" fmla="*/ 0 h 70"/>
                <a:gd name="T44" fmla="*/ 109 w 109"/>
                <a:gd name="T45" fmla="*/ 0 h 70"/>
                <a:gd name="T46" fmla="*/ 109 w 109"/>
                <a:gd name="T47" fmla="*/ 0 h 70"/>
                <a:gd name="T48" fmla="*/ 108 w 109"/>
                <a:gd name="T49" fmla="*/ 7 h 70"/>
                <a:gd name="T50" fmla="*/ 106 w 109"/>
                <a:gd name="T51" fmla="*/ 14 h 70"/>
                <a:gd name="T52" fmla="*/ 103 w 109"/>
                <a:gd name="T53" fmla="*/ 21 h 70"/>
                <a:gd name="T54" fmla="*/ 96 w 109"/>
                <a:gd name="T55" fmla="*/ 36 h 70"/>
                <a:gd name="T56" fmla="*/ 86 w 109"/>
                <a:gd name="T57" fmla="*/ 47 h 70"/>
                <a:gd name="T58" fmla="*/ 74 w 109"/>
                <a:gd name="T59" fmla="*/ 57 h 70"/>
                <a:gd name="T60" fmla="*/ 60 w 109"/>
                <a:gd name="T61" fmla="*/ 65 h 70"/>
                <a:gd name="T62" fmla="*/ 53 w 109"/>
                <a:gd name="T63" fmla="*/ 67 h 70"/>
                <a:gd name="T64" fmla="*/ 46 w 109"/>
                <a:gd name="T65" fmla="*/ 69 h 70"/>
                <a:gd name="T66" fmla="*/ 37 w 109"/>
                <a:gd name="T67" fmla="*/ 70 h 70"/>
                <a:gd name="T68" fmla="*/ 30 w 109"/>
                <a:gd name="T69" fmla="*/ 70 h 70"/>
                <a:gd name="T70" fmla="*/ 21 w 109"/>
                <a:gd name="T71" fmla="*/ 70 h 70"/>
                <a:gd name="T72" fmla="*/ 13 w 109"/>
                <a:gd name="T73" fmla="*/ 69 h 70"/>
                <a:gd name="T74" fmla="*/ 5 w 109"/>
                <a:gd name="T75" fmla="*/ 67 h 70"/>
                <a:gd name="T76" fmla="*/ 0 w 109"/>
                <a:gd name="T77" fmla="*/ 65 h 70"/>
                <a:gd name="T78" fmla="*/ 0 w 109"/>
                <a:gd name="T79" fmla="*/ 65 h 70"/>
                <a:gd name="T80" fmla="*/ 0 w 109"/>
                <a:gd name="T81" fmla="*/ 65 h 70"/>
                <a:gd name="T82" fmla="*/ 0 w 109"/>
                <a:gd name="T83" fmla="*/ 65 h 70"/>
                <a:gd name="T84" fmla="*/ 0 w 109"/>
                <a:gd name="T85" fmla="*/ 65 h 70"/>
                <a:gd name="T86" fmla="*/ 0 w 109"/>
                <a:gd name="T87" fmla="*/ 65 h 70"/>
                <a:gd name="T88" fmla="*/ 0 w 109"/>
                <a:gd name="T89" fmla="*/ 65 h 70"/>
                <a:gd name="T90" fmla="*/ 0 w 109"/>
                <a:gd name="T91" fmla="*/ 65 h 70"/>
                <a:gd name="T92" fmla="*/ 0 w 109"/>
                <a:gd name="T93"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0" y="65"/>
                  </a:moveTo>
                  <a:lnTo>
                    <a:pt x="5" y="67"/>
                  </a:lnTo>
                  <a:lnTo>
                    <a:pt x="13" y="69"/>
                  </a:lnTo>
                  <a:lnTo>
                    <a:pt x="21" y="70"/>
                  </a:lnTo>
                  <a:lnTo>
                    <a:pt x="30" y="70"/>
                  </a:lnTo>
                  <a:lnTo>
                    <a:pt x="37" y="70"/>
                  </a:lnTo>
                  <a:lnTo>
                    <a:pt x="46" y="69"/>
                  </a:lnTo>
                  <a:lnTo>
                    <a:pt x="53" y="67"/>
                  </a:lnTo>
                  <a:lnTo>
                    <a:pt x="61" y="65"/>
                  </a:lnTo>
                  <a:lnTo>
                    <a:pt x="74" y="57"/>
                  </a:lnTo>
                  <a:lnTo>
                    <a:pt x="86" y="47"/>
                  </a:lnTo>
                  <a:lnTo>
                    <a:pt x="96" y="36"/>
                  </a:lnTo>
                  <a:lnTo>
                    <a:pt x="103" y="21"/>
                  </a:lnTo>
                  <a:lnTo>
                    <a:pt x="106" y="14"/>
                  </a:lnTo>
                  <a:lnTo>
                    <a:pt x="109" y="7"/>
                  </a:lnTo>
                  <a:lnTo>
                    <a:pt x="109" y="0"/>
                  </a:lnTo>
                  <a:lnTo>
                    <a:pt x="109" y="0"/>
                  </a:lnTo>
                  <a:lnTo>
                    <a:pt x="109" y="0"/>
                  </a:lnTo>
                  <a:lnTo>
                    <a:pt x="109" y="0"/>
                  </a:lnTo>
                  <a:lnTo>
                    <a:pt x="109" y="0"/>
                  </a:lnTo>
                  <a:lnTo>
                    <a:pt x="109" y="0"/>
                  </a:lnTo>
                  <a:lnTo>
                    <a:pt x="109" y="0"/>
                  </a:lnTo>
                  <a:lnTo>
                    <a:pt x="109" y="0"/>
                  </a:lnTo>
                  <a:lnTo>
                    <a:pt x="109" y="0"/>
                  </a:lnTo>
                  <a:lnTo>
                    <a:pt x="108" y="7"/>
                  </a:lnTo>
                  <a:lnTo>
                    <a:pt x="106" y="14"/>
                  </a:lnTo>
                  <a:lnTo>
                    <a:pt x="103" y="21"/>
                  </a:lnTo>
                  <a:lnTo>
                    <a:pt x="96" y="36"/>
                  </a:lnTo>
                  <a:lnTo>
                    <a:pt x="86" y="47"/>
                  </a:lnTo>
                  <a:lnTo>
                    <a:pt x="74" y="57"/>
                  </a:lnTo>
                  <a:lnTo>
                    <a:pt x="60" y="65"/>
                  </a:lnTo>
                  <a:lnTo>
                    <a:pt x="53" y="67"/>
                  </a:lnTo>
                  <a:lnTo>
                    <a:pt x="46" y="69"/>
                  </a:lnTo>
                  <a:lnTo>
                    <a:pt x="37" y="70"/>
                  </a:lnTo>
                  <a:lnTo>
                    <a:pt x="30" y="70"/>
                  </a:lnTo>
                  <a:lnTo>
                    <a:pt x="21" y="70"/>
                  </a:lnTo>
                  <a:lnTo>
                    <a:pt x="13" y="69"/>
                  </a:lnTo>
                  <a:lnTo>
                    <a:pt x="5" y="67"/>
                  </a:lnTo>
                  <a:lnTo>
                    <a:pt x="0" y="65"/>
                  </a:lnTo>
                  <a:lnTo>
                    <a:pt x="0" y="65"/>
                  </a:lnTo>
                  <a:lnTo>
                    <a:pt x="0" y="65"/>
                  </a:lnTo>
                  <a:lnTo>
                    <a:pt x="0" y="65"/>
                  </a:lnTo>
                  <a:lnTo>
                    <a:pt x="0" y="65"/>
                  </a:lnTo>
                  <a:lnTo>
                    <a:pt x="0" y="65"/>
                  </a:lnTo>
                  <a:lnTo>
                    <a:pt x="0" y="65"/>
                  </a:lnTo>
                  <a:lnTo>
                    <a:pt x="0" y="65"/>
                  </a:lnTo>
                  <a:lnTo>
                    <a:pt x="0" y="65"/>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7" name="Freeform 1143"/>
            <p:cNvSpPr>
              <a:spLocks/>
            </p:cNvSpPr>
            <p:nvPr/>
          </p:nvSpPr>
          <p:spPr bwMode="auto">
            <a:xfrm>
              <a:off x="4291" y="2603"/>
              <a:ext cx="111" cy="72"/>
            </a:xfrm>
            <a:custGeom>
              <a:avLst/>
              <a:gdLst>
                <a:gd name="T0" fmla="*/ 2 w 111"/>
                <a:gd name="T1" fmla="*/ 67 h 72"/>
                <a:gd name="T2" fmla="*/ 7 w 111"/>
                <a:gd name="T3" fmla="*/ 69 h 72"/>
                <a:gd name="T4" fmla="*/ 15 w 111"/>
                <a:gd name="T5" fmla="*/ 71 h 72"/>
                <a:gd name="T6" fmla="*/ 23 w 111"/>
                <a:gd name="T7" fmla="*/ 72 h 72"/>
                <a:gd name="T8" fmla="*/ 32 w 111"/>
                <a:gd name="T9" fmla="*/ 72 h 72"/>
                <a:gd name="T10" fmla="*/ 39 w 111"/>
                <a:gd name="T11" fmla="*/ 72 h 72"/>
                <a:gd name="T12" fmla="*/ 48 w 111"/>
                <a:gd name="T13" fmla="*/ 71 h 72"/>
                <a:gd name="T14" fmla="*/ 55 w 111"/>
                <a:gd name="T15" fmla="*/ 69 h 72"/>
                <a:gd name="T16" fmla="*/ 62 w 111"/>
                <a:gd name="T17" fmla="*/ 67 h 72"/>
                <a:gd name="T18" fmla="*/ 76 w 111"/>
                <a:gd name="T19" fmla="*/ 59 h 72"/>
                <a:gd name="T20" fmla="*/ 88 w 111"/>
                <a:gd name="T21" fmla="*/ 49 h 72"/>
                <a:gd name="T22" fmla="*/ 98 w 111"/>
                <a:gd name="T23" fmla="*/ 38 h 72"/>
                <a:gd name="T24" fmla="*/ 105 w 111"/>
                <a:gd name="T25" fmla="*/ 23 h 72"/>
                <a:gd name="T26" fmla="*/ 108 w 111"/>
                <a:gd name="T27" fmla="*/ 16 h 72"/>
                <a:gd name="T28" fmla="*/ 110 w 111"/>
                <a:gd name="T29" fmla="*/ 9 h 72"/>
                <a:gd name="T30" fmla="*/ 111 w 111"/>
                <a:gd name="T31" fmla="*/ 2 h 72"/>
                <a:gd name="T32" fmla="*/ 111 w 111"/>
                <a:gd name="T33" fmla="*/ 2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0 w 111"/>
                <a:gd name="T51" fmla="*/ 9 h 72"/>
                <a:gd name="T52" fmla="*/ 108 w 111"/>
                <a:gd name="T53" fmla="*/ 16 h 72"/>
                <a:gd name="T54" fmla="*/ 105 w 111"/>
                <a:gd name="T55" fmla="*/ 23 h 72"/>
                <a:gd name="T56" fmla="*/ 98 w 111"/>
                <a:gd name="T57" fmla="*/ 36 h 72"/>
                <a:gd name="T58" fmla="*/ 88 w 111"/>
                <a:gd name="T59" fmla="*/ 49 h 72"/>
                <a:gd name="T60" fmla="*/ 76 w 111"/>
                <a:gd name="T61" fmla="*/ 58 h 72"/>
                <a:gd name="T62" fmla="*/ 62 w 111"/>
                <a:gd name="T63" fmla="*/ 65 h 72"/>
                <a:gd name="T64" fmla="*/ 55 w 111"/>
                <a:gd name="T65" fmla="*/ 68 h 72"/>
                <a:gd name="T66" fmla="*/ 48 w 111"/>
                <a:gd name="T67" fmla="*/ 71 h 72"/>
                <a:gd name="T68" fmla="*/ 39 w 111"/>
                <a:gd name="T69" fmla="*/ 71 h 72"/>
                <a:gd name="T70" fmla="*/ 32 w 111"/>
                <a:gd name="T71" fmla="*/ 72 h 72"/>
                <a:gd name="T72" fmla="*/ 23 w 111"/>
                <a:gd name="T73" fmla="*/ 71 h 72"/>
                <a:gd name="T74" fmla="*/ 16 w 111"/>
                <a:gd name="T75" fmla="*/ 71 h 72"/>
                <a:gd name="T76" fmla="*/ 7 w 111"/>
                <a:gd name="T77" fmla="*/ 68 h 72"/>
                <a:gd name="T78" fmla="*/ 0 w 111"/>
                <a:gd name="T79" fmla="*/ 65 h 72"/>
                <a:gd name="T80" fmla="*/ 0 w 111"/>
                <a:gd name="T81" fmla="*/ 67 h 72"/>
                <a:gd name="T82" fmla="*/ 0 w 111"/>
                <a:gd name="T83" fmla="*/ 67 h 72"/>
                <a:gd name="T84" fmla="*/ 0 w 111"/>
                <a:gd name="T85" fmla="*/ 67 h 72"/>
                <a:gd name="T86" fmla="*/ 0 w 111"/>
                <a:gd name="T87" fmla="*/ 67 h 72"/>
                <a:gd name="T88" fmla="*/ 0 w 111"/>
                <a:gd name="T89" fmla="*/ 67 h 72"/>
                <a:gd name="T90" fmla="*/ 0 w 111"/>
                <a:gd name="T91" fmla="*/ 67 h 72"/>
                <a:gd name="T92" fmla="*/ 2 w 111"/>
                <a:gd name="T93" fmla="*/ 67 h 72"/>
                <a:gd name="T94" fmla="*/ 2 w 111"/>
                <a:gd name="T95"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72">
                  <a:moveTo>
                    <a:pt x="2" y="67"/>
                  </a:moveTo>
                  <a:lnTo>
                    <a:pt x="7" y="69"/>
                  </a:lnTo>
                  <a:lnTo>
                    <a:pt x="15" y="71"/>
                  </a:lnTo>
                  <a:lnTo>
                    <a:pt x="23" y="72"/>
                  </a:lnTo>
                  <a:lnTo>
                    <a:pt x="32" y="72"/>
                  </a:lnTo>
                  <a:lnTo>
                    <a:pt x="39" y="72"/>
                  </a:lnTo>
                  <a:lnTo>
                    <a:pt x="48" y="71"/>
                  </a:lnTo>
                  <a:lnTo>
                    <a:pt x="55" y="69"/>
                  </a:lnTo>
                  <a:lnTo>
                    <a:pt x="62" y="67"/>
                  </a:lnTo>
                  <a:lnTo>
                    <a:pt x="76" y="59"/>
                  </a:lnTo>
                  <a:lnTo>
                    <a:pt x="88" y="49"/>
                  </a:lnTo>
                  <a:lnTo>
                    <a:pt x="98" y="38"/>
                  </a:lnTo>
                  <a:lnTo>
                    <a:pt x="105" y="23"/>
                  </a:lnTo>
                  <a:lnTo>
                    <a:pt x="108" y="16"/>
                  </a:lnTo>
                  <a:lnTo>
                    <a:pt x="110" y="9"/>
                  </a:lnTo>
                  <a:lnTo>
                    <a:pt x="111" y="2"/>
                  </a:lnTo>
                  <a:lnTo>
                    <a:pt x="111" y="2"/>
                  </a:lnTo>
                  <a:lnTo>
                    <a:pt x="111" y="0"/>
                  </a:lnTo>
                  <a:lnTo>
                    <a:pt x="111" y="0"/>
                  </a:lnTo>
                  <a:lnTo>
                    <a:pt x="111" y="0"/>
                  </a:lnTo>
                  <a:lnTo>
                    <a:pt x="111" y="0"/>
                  </a:lnTo>
                  <a:lnTo>
                    <a:pt x="111" y="0"/>
                  </a:lnTo>
                  <a:lnTo>
                    <a:pt x="111" y="0"/>
                  </a:lnTo>
                  <a:lnTo>
                    <a:pt x="111" y="0"/>
                  </a:lnTo>
                  <a:lnTo>
                    <a:pt x="111" y="0"/>
                  </a:lnTo>
                  <a:lnTo>
                    <a:pt x="110" y="9"/>
                  </a:lnTo>
                  <a:lnTo>
                    <a:pt x="108" y="16"/>
                  </a:lnTo>
                  <a:lnTo>
                    <a:pt x="105" y="23"/>
                  </a:lnTo>
                  <a:lnTo>
                    <a:pt x="98" y="36"/>
                  </a:lnTo>
                  <a:lnTo>
                    <a:pt x="88" y="49"/>
                  </a:lnTo>
                  <a:lnTo>
                    <a:pt x="76" y="58"/>
                  </a:lnTo>
                  <a:lnTo>
                    <a:pt x="62" y="65"/>
                  </a:lnTo>
                  <a:lnTo>
                    <a:pt x="55" y="68"/>
                  </a:lnTo>
                  <a:lnTo>
                    <a:pt x="48" y="71"/>
                  </a:lnTo>
                  <a:lnTo>
                    <a:pt x="39" y="71"/>
                  </a:lnTo>
                  <a:lnTo>
                    <a:pt x="32" y="72"/>
                  </a:lnTo>
                  <a:lnTo>
                    <a:pt x="23" y="71"/>
                  </a:lnTo>
                  <a:lnTo>
                    <a:pt x="16" y="71"/>
                  </a:lnTo>
                  <a:lnTo>
                    <a:pt x="7" y="68"/>
                  </a:lnTo>
                  <a:lnTo>
                    <a:pt x="0" y="65"/>
                  </a:lnTo>
                  <a:lnTo>
                    <a:pt x="0" y="67"/>
                  </a:lnTo>
                  <a:lnTo>
                    <a:pt x="0" y="67"/>
                  </a:lnTo>
                  <a:lnTo>
                    <a:pt x="0" y="67"/>
                  </a:lnTo>
                  <a:lnTo>
                    <a:pt x="0" y="67"/>
                  </a:lnTo>
                  <a:lnTo>
                    <a:pt x="0" y="67"/>
                  </a:lnTo>
                  <a:lnTo>
                    <a:pt x="0" y="67"/>
                  </a:lnTo>
                  <a:lnTo>
                    <a:pt x="2" y="67"/>
                  </a:lnTo>
                  <a:lnTo>
                    <a:pt x="2" y="67"/>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8" name="Freeform 1144"/>
            <p:cNvSpPr>
              <a:spLocks/>
            </p:cNvSpPr>
            <p:nvPr/>
          </p:nvSpPr>
          <p:spPr bwMode="auto">
            <a:xfrm>
              <a:off x="4291" y="2602"/>
              <a:ext cx="111" cy="73"/>
            </a:xfrm>
            <a:custGeom>
              <a:avLst/>
              <a:gdLst>
                <a:gd name="T0" fmla="*/ 0 w 111"/>
                <a:gd name="T1" fmla="*/ 66 h 73"/>
                <a:gd name="T2" fmla="*/ 7 w 111"/>
                <a:gd name="T3" fmla="*/ 69 h 73"/>
                <a:gd name="T4" fmla="*/ 16 w 111"/>
                <a:gd name="T5" fmla="*/ 72 h 73"/>
                <a:gd name="T6" fmla="*/ 23 w 111"/>
                <a:gd name="T7" fmla="*/ 72 h 73"/>
                <a:gd name="T8" fmla="*/ 32 w 111"/>
                <a:gd name="T9" fmla="*/ 73 h 73"/>
                <a:gd name="T10" fmla="*/ 39 w 111"/>
                <a:gd name="T11" fmla="*/ 72 h 73"/>
                <a:gd name="T12" fmla="*/ 48 w 111"/>
                <a:gd name="T13" fmla="*/ 72 h 73"/>
                <a:gd name="T14" fmla="*/ 55 w 111"/>
                <a:gd name="T15" fmla="*/ 69 h 73"/>
                <a:gd name="T16" fmla="*/ 62 w 111"/>
                <a:gd name="T17" fmla="*/ 66 h 73"/>
                <a:gd name="T18" fmla="*/ 76 w 111"/>
                <a:gd name="T19" fmla="*/ 59 h 73"/>
                <a:gd name="T20" fmla="*/ 88 w 111"/>
                <a:gd name="T21" fmla="*/ 50 h 73"/>
                <a:gd name="T22" fmla="*/ 98 w 111"/>
                <a:gd name="T23" fmla="*/ 37 h 73"/>
                <a:gd name="T24" fmla="*/ 105 w 111"/>
                <a:gd name="T25" fmla="*/ 24 h 73"/>
                <a:gd name="T26" fmla="*/ 108 w 111"/>
                <a:gd name="T27" fmla="*/ 17 h 73"/>
                <a:gd name="T28" fmla="*/ 110 w 111"/>
                <a:gd name="T29" fmla="*/ 10 h 73"/>
                <a:gd name="T30" fmla="*/ 111 w 111"/>
                <a:gd name="T31" fmla="*/ 1 h 73"/>
                <a:gd name="T32" fmla="*/ 111 w 111"/>
                <a:gd name="T33" fmla="*/ 1 h 73"/>
                <a:gd name="T34" fmla="*/ 111 w 111"/>
                <a:gd name="T35" fmla="*/ 1 h 73"/>
                <a:gd name="T36" fmla="*/ 111 w 111"/>
                <a:gd name="T37" fmla="*/ 1 h 73"/>
                <a:gd name="T38" fmla="*/ 111 w 111"/>
                <a:gd name="T39" fmla="*/ 1 h 73"/>
                <a:gd name="T40" fmla="*/ 111 w 111"/>
                <a:gd name="T41" fmla="*/ 1 h 73"/>
                <a:gd name="T42" fmla="*/ 111 w 111"/>
                <a:gd name="T43" fmla="*/ 1 h 73"/>
                <a:gd name="T44" fmla="*/ 111 w 111"/>
                <a:gd name="T45" fmla="*/ 0 h 73"/>
                <a:gd name="T46" fmla="*/ 110 w 111"/>
                <a:gd name="T47" fmla="*/ 0 h 73"/>
                <a:gd name="T48" fmla="*/ 110 w 111"/>
                <a:gd name="T49" fmla="*/ 0 h 73"/>
                <a:gd name="T50" fmla="*/ 110 w 111"/>
                <a:gd name="T51" fmla="*/ 1 h 73"/>
                <a:gd name="T52" fmla="*/ 110 w 111"/>
                <a:gd name="T53" fmla="*/ 9 h 73"/>
                <a:gd name="T54" fmla="*/ 107 w 111"/>
                <a:gd name="T55" fmla="*/ 17 h 73"/>
                <a:gd name="T56" fmla="*/ 104 w 111"/>
                <a:gd name="T57" fmla="*/ 24 h 73"/>
                <a:gd name="T58" fmla="*/ 97 w 111"/>
                <a:gd name="T59" fmla="*/ 37 h 73"/>
                <a:gd name="T60" fmla="*/ 88 w 111"/>
                <a:gd name="T61" fmla="*/ 49 h 73"/>
                <a:gd name="T62" fmla="*/ 75 w 111"/>
                <a:gd name="T63" fmla="*/ 59 h 73"/>
                <a:gd name="T64" fmla="*/ 62 w 111"/>
                <a:gd name="T65" fmla="*/ 66 h 73"/>
                <a:gd name="T66" fmla="*/ 55 w 111"/>
                <a:gd name="T67" fmla="*/ 69 h 73"/>
                <a:gd name="T68" fmla="*/ 48 w 111"/>
                <a:gd name="T69" fmla="*/ 70 h 73"/>
                <a:gd name="T70" fmla="*/ 39 w 111"/>
                <a:gd name="T71" fmla="*/ 72 h 73"/>
                <a:gd name="T72" fmla="*/ 32 w 111"/>
                <a:gd name="T73" fmla="*/ 72 h 73"/>
                <a:gd name="T74" fmla="*/ 23 w 111"/>
                <a:gd name="T75" fmla="*/ 72 h 73"/>
                <a:gd name="T76" fmla="*/ 16 w 111"/>
                <a:gd name="T77" fmla="*/ 70 h 73"/>
                <a:gd name="T78" fmla="*/ 7 w 111"/>
                <a:gd name="T79" fmla="*/ 69 h 73"/>
                <a:gd name="T80" fmla="*/ 0 w 111"/>
                <a:gd name="T81" fmla="*/ 66 h 73"/>
                <a:gd name="T82" fmla="*/ 0 w 111"/>
                <a:gd name="T83" fmla="*/ 66 h 73"/>
                <a:gd name="T84" fmla="*/ 0 w 111"/>
                <a:gd name="T85" fmla="*/ 66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3">
                  <a:moveTo>
                    <a:pt x="0" y="66"/>
                  </a:moveTo>
                  <a:lnTo>
                    <a:pt x="7" y="69"/>
                  </a:lnTo>
                  <a:lnTo>
                    <a:pt x="16" y="72"/>
                  </a:lnTo>
                  <a:lnTo>
                    <a:pt x="23" y="72"/>
                  </a:lnTo>
                  <a:lnTo>
                    <a:pt x="32" y="73"/>
                  </a:lnTo>
                  <a:lnTo>
                    <a:pt x="39" y="72"/>
                  </a:lnTo>
                  <a:lnTo>
                    <a:pt x="48" y="72"/>
                  </a:lnTo>
                  <a:lnTo>
                    <a:pt x="55" y="69"/>
                  </a:lnTo>
                  <a:lnTo>
                    <a:pt x="62" y="66"/>
                  </a:lnTo>
                  <a:lnTo>
                    <a:pt x="76" y="59"/>
                  </a:lnTo>
                  <a:lnTo>
                    <a:pt x="88" y="50"/>
                  </a:lnTo>
                  <a:lnTo>
                    <a:pt x="98" y="37"/>
                  </a:lnTo>
                  <a:lnTo>
                    <a:pt x="105" y="24"/>
                  </a:lnTo>
                  <a:lnTo>
                    <a:pt x="108" y="17"/>
                  </a:lnTo>
                  <a:lnTo>
                    <a:pt x="110" y="10"/>
                  </a:lnTo>
                  <a:lnTo>
                    <a:pt x="111" y="1"/>
                  </a:lnTo>
                  <a:lnTo>
                    <a:pt x="111" y="1"/>
                  </a:lnTo>
                  <a:lnTo>
                    <a:pt x="111" y="1"/>
                  </a:lnTo>
                  <a:lnTo>
                    <a:pt x="111" y="1"/>
                  </a:lnTo>
                  <a:lnTo>
                    <a:pt x="111" y="1"/>
                  </a:lnTo>
                  <a:lnTo>
                    <a:pt x="111" y="1"/>
                  </a:lnTo>
                  <a:lnTo>
                    <a:pt x="111" y="1"/>
                  </a:lnTo>
                  <a:lnTo>
                    <a:pt x="111" y="0"/>
                  </a:lnTo>
                  <a:lnTo>
                    <a:pt x="110" y="0"/>
                  </a:lnTo>
                  <a:lnTo>
                    <a:pt x="110" y="0"/>
                  </a:lnTo>
                  <a:lnTo>
                    <a:pt x="110" y="1"/>
                  </a:lnTo>
                  <a:lnTo>
                    <a:pt x="110" y="9"/>
                  </a:lnTo>
                  <a:lnTo>
                    <a:pt x="107" y="17"/>
                  </a:lnTo>
                  <a:lnTo>
                    <a:pt x="104" y="24"/>
                  </a:lnTo>
                  <a:lnTo>
                    <a:pt x="97" y="37"/>
                  </a:lnTo>
                  <a:lnTo>
                    <a:pt x="88" y="49"/>
                  </a:lnTo>
                  <a:lnTo>
                    <a:pt x="75" y="59"/>
                  </a:lnTo>
                  <a:lnTo>
                    <a:pt x="62" y="66"/>
                  </a:lnTo>
                  <a:lnTo>
                    <a:pt x="55" y="69"/>
                  </a:lnTo>
                  <a:lnTo>
                    <a:pt x="48" y="70"/>
                  </a:lnTo>
                  <a:lnTo>
                    <a:pt x="39" y="72"/>
                  </a:lnTo>
                  <a:lnTo>
                    <a:pt x="32" y="72"/>
                  </a:lnTo>
                  <a:lnTo>
                    <a:pt x="23" y="72"/>
                  </a:lnTo>
                  <a:lnTo>
                    <a:pt x="16" y="70"/>
                  </a:lnTo>
                  <a:lnTo>
                    <a:pt x="7" y="69"/>
                  </a:lnTo>
                  <a:lnTo>
                    <a:pt x="0" y="66"/>
                  </a:lnTo>
                  <a:lnTo>
                    <a:pt x="0" y="66"/>
                  </a:lnTo>
                  <a:lnTo>
                    <a:pt x="0" y="66"/>
                  </a:lnTo>
                  <a:lnTo>
                    <a:pt x="0" y="66"/>
                  </a:lnTo>
                  <a:lnTo>
                    <a:pt x="0" y="66"/>
                  </a:lnTo>
                  <a:lnTo>
                    <a:pt x="0" y="66"/>
                  </a:lnTo>
                  <a:lnTo>
                    <a:pt x="0" y="66"/>
                  </a:lnTo>
                  <a:lnTo>
                    <a:pt x="0" y="66"/>
                  </a:lnTo>
                  <a:lnTo>
                    <a:pt x="0" y="66"/>
                  </a:lnTo>
                  <a:lnTo>
                    <a:pt x="0"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29" name="Freeform 1145"/>
            <p:cNvSpPr>
              <a:spLocks/>
            </p:cNvSpPr>
            <p:nvPr/>
          </p:nvSpPr>
          <p:spPr bwMode="auto">
            <a:xfrm>
              <a:off x="4290" y="2602"/>
              <a:ext cx="111" cy="72"/>
            </a:xfrm>
            <a:custGeom>
              <a:avLst/>
              <a:gdLst>
                <a:gd name="T0" fmla="*/ 1 w 111"/>
                <a:gd name="T1" fmla="*/ 66 h 72"/>
                <a:gd name="T2" fmla="*/ 1 w 111"/>
                <a:gd name="T3" fmla="*/ 66 h 72"/>
                <a:gd name="T4" fmla="*/ 8 w 111"/>
                <a:gd name="T5" fmla="*/ 69 h 72"/>
                <a:gd name="T6" fmla="*/ 17 w 111"/>
                <a:gd name="T7" fmla="*/ 70 h 72"/>
                <a:gd name="T8" fmla="*/ 24 w 111"/>
                <a:gd name="T9" fmla="*/ 72 h 72"/>
                <a:gd name="T10" fmla="*/ 33 w 111"/>
                <a:gd name="T11" fmla="*/ 72 h 72"/>
                <a:gd name="T12" fmla="*/ 40 w 111"/>
                <a:gd name="T13" fmla="*/ 72 h 72"/>
                <a:gd name="T14" fmla="*/ 49 w 111"/>
                <a:gd name="T15" fmla="*/ 70 h 72"/>
                <a:gd name="T16" fmla="*/ 56 w 111"/>
                <a:gd name="T17" fmla="*/ 69 h 72"/>
                <a:gd name="T18" fmla="*/ 63 w 111"/>
                <a:gd name="T19" fmla="*/ 66 h 72"/>
                <a:gd name="T20" fmla="*/ 76 w 111"/>
                <a:gd name="T21" fmla="*/ 59 h 72"/>
                <a:gd name="T22" fmla="*/ 89 w 111"/>
                <a:gd name="T23" fmla="*/ 49 h 72"/>
                <a:gd name="T24" fmla="*/ 98 w 111"/>
                <a:gd name="T25" fmla="*/ 37 h 72"/>
                <a:gd name="T26" fmla="*/ 105 w 111"/>
                <a:gd name="T27" fmla="*/ 24 h 72"/>
                <a:gd name="T28" fmla="*/ 108 w 111"/>
                <a:gd name="T29" fmla="*/ 17 h 72"/>
                <a:gd name="T30" fmla="*/ 111 w 111"/>
                <a:gd name="T31" fmla="*/ 9 h 72"/>
                <a:gd name="T32" fmla="*/ 111 w 111"/>
                <a:gd name="T33" fmla="*/ 1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1 w 111"/>
                <a:gd name="T51" fmla="*/ 0 h 72"/>
                <a:gd name="T52" fmla="*/ 111 w 111"/>
                <a:gd name="T53" fmla="*/ 1 h 72"/>
                <a:gd name="T54" fmla="*/ 109 w 111"/>
                <a:gd name="T55" fmla="*/ 9 h 72"/>
                <a:gd name="T56" fmla="*/ 108 w 111"/>
                <a:gd name="T57" fmla="*/ 17 h 72"/>
                <a:gd name="T58" fmla="*/ 105 w 111"/>
                <a:gd name="T59" fmla="*/ 24 h 72"/>
                <a:gd name="T60" fmla="*/ 98 w 111"/>
                <a:gd name="T61" fmla="*/ 37 h 72"/>
                <a:gd name="T62" fmla="*/ 88 w 111"/>
                <a:gd name="T63" fmla="*/ 49 h 72"/>
                <a:gd name="T64" fmla="*/ 76 w 111"/>
                <a:gd name="T65" fmla="*/ 59 h 72"/>
                <a:gd name="T66" fmla="*/ 63 w 111"/>
                <a:gd name="T67" fmla="*/ 66 h 72"/>
                <a:gd name="T68" fmla="*/ 56 w 111"/>
                <a:gd name="T69" fmla="*/ 69 h 72"/>
                <a:gd name="T70" fmla="*/ 49 w 111"/>
                <a:gd name="T71" fmla="*/ 70 h 72"/>
                <a:gd name="T72" fmla="*/ 40 w 111"/>
                <a:gd name="T73" fmla="*/ 72 h 72"/>
                <a:gd name="T74" fmla="*/ 33 w 111"/>
                <a:gd name="T75" fmla="*/ 72 h 72"/>
                <a:gd name="T76" fmla="*/ 24 w 111"/>
                <a:gd name="T77" fmla="*/ 72 h 72"/>
                <a:gd name="T78" fmla="*/ 17 w 111"/>
                <a:gd name="T79" fmla="*/ 70 h 72"/>
                <a:gd name="T80" fmla="*/ 8 w 111"/>
                <a:gd name="T81" fmla="*/ 69 h 72"/>
                <a:gd name="T82" fmla="*/ 1 w 111"/>
                <a:gd name="T83" fmla="*/ 66 h 72"/>
                <a:gd name="T84" fmla="*/ 0 w 111"/>
                <a:gd name="T85" fmla="*/ 65 h 72"/>
                <a:gd name="T86" fmla="*/ 0 w 111"/>
                <a:gd name="T87" fmla="*/ 65 h 72"/>
                <a:gd name="T88" fmla="*/ 0 w 111"/>
                <a:gd name="T89" fmla="*/ 65 h 72"/>
                <a:gd name="T90" fmla="*/ 0 w 111"/>
                <a:gd name="T91" fmla="*/ 65 h 72"/>
                <a:gd name="T92" fmla="*/ 0 w 111"/>
                <a:gd name="T93" fmla="*/ 65 h 72"/>
                <a:gd name="T94" fmla="*/ 1 w 111"/>
                <a:gd name="T95" fmla="*/ 66 h 72"/>
                <a:gd name="T96" fmla="*/ 1 w 111"/>
                <a:gd name="T97" fmla="*/ 66 h 72"/>
                <a:gd name="T98" fmla="*/ 1 w 111"/>
                <a:gd name="T99" fmla="*/ 66 h 72"/>
                <a:gd name="T100" fmla="*/ 1 w 111"/>
                <a:gd name="T101"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2">
                  <a:moveTo>
                    <a:pt x="1" y="66"/>
                  </a:moveTo>
                  <a:lnTo>
                    <a:pt x="1" y="66"/>
                  </a:lnTo>
                  <a:lnTo>
                    <a:pt x="8" y="69"/>
                  </a:lnTo>
                  <a:lnTo>
                    <a:pt x="17" y="70"/>
                  </a:lnTo>
                  <a:lnTo>
                    <a:pt x="24" y="72"/>
                  </a:lnTo>
                  <a:lnTo>
                    <a:pt x="33" y="72"/>
                  </a:lnTo>
                  <a:lnTo>
                    <a:pt x="40" y="72"/>
                  </a:lnTo>
                  <a:lnTo>
                    <a:pt x="49" y="70"/>
                  </a:lnTo>
                  <a:lnTo>
                    <a:pt x="56" y="69"/>
                  </a:lnTo>
                  <a:lnTo>
                    <a:pt x="63" y="66"/>
                  </a:lnTo>
                  <a:lnTo>
                    <a:pt x="76" y="59"/>
                  </a:lnTo>
                  <a:lnTo>
                    <a:pt x="89" y="49"/>
                  </a:lnTo>
                  <a:lnTo>
                    <a:pt x="98" y="37"/>
                  </a:lnTo>
                  <a:lnTo>
                    <a:pt x="105" y="24"/>
                  </a:lnTo>
                  <a:lnTo>
                    <a:pt x="108" y="17"/>
                  </a:lnTo>
                  <a:lnTo>
                    <a:pt x="111" y="9"/>
                  </a:lnTo>
                  <a:lnTo>
                    <a:pt x="111" y="1"/>
                  </a:lnTo>
                  <a:lnTo>
                    <a:pt x="111" y="0"/>
                  </a:lnTo>
                  <a:lnTo>
                    <a:pt x="111" y="0"/>
                  </a:lnTo>
                  <a:lnTo>
                    <a:pt x="111" y="0"/>
                  </a:lnTo>
                  <a:lnTo>
                    <a:pt x="111" y="0"/>
                  </a:lnTo>
                  <a:lnTo>
                    <a:pt x="111" y="0"/>
                  </a:lnTo>
                  <a:lnTo>
                    <a:pt x="111" y="0"/>
                  </a:lnTo>
                  <a:lnTo>
                    <a:pt x="111" y="0"/>
                  </a:lnTo>
                  <a:lnTo>
                    <a:pt x="111" y="0"/>
                  </a:lnTo>
                  <a:lnTo>
                    <a:pt x="111" y="0"/>
                  </a:lnTo>
                  <a:lnTo>
                    <a:pt x="111" y="1"/>
                  </a:lnTo>
                  <a:lnTo>
                    <a:pt x="109" y="9"/>
                  </a:lnTo>
                  <a:lnTo>
                    <a:pt x="108" y="17"/>
                  </a:lnTo>
                  <a:lnTo>
                    <a:pt x="105" y="24"/>
                  </a:lnTo>
                  <a:lnTo>
                    <a:pt x="98" y="37"/>
                  </a:lnTo>
                  <a:lnTo>
                    <a:pt x="88" y="49"/>
                  </a:lnTo>
                  <a:lnTo>
                    <a:pt x="76" y="59"/>
                  </a:lnTo>
                  <a:lnTo>
                    <a:pt x="63" y="66"/>
                  </a:lnTo>
                  <a:lnTo>
                    <a:pt x="56" y="69"/>
                  </a:lnTo>
                  <a:lnTo>
                    <a:pt x="49" y="70"/>
                  </a:lnTo>
                  <a:lnTo>
                    <a:pt x="40" y="72"/>
                  </a:lnTo>
                  <a:lnTo>
                    <a:pt x="33" y="72"/>
                  </a:lnTo>
                  <a:lnTo>
                    <a:pt x="24" y="72"/>
                  </a:lnTo>
                  <a:lnTo>
                    <a:pt x="17" y="70"/>
                  </a:lnTo>
                  <a:lnTo>
                    <a:pt x="8" y="69"/>
                  </a:lnTo>
                  <a:lnTo>
                    <a:pt x="1" y="66"/>
                  </a:lnTo>
                  <a:lnTo>
                    <a:pt x="0" y="65"/>
                  </a:lnTo>
                  <a:lnTo>
                    <a:pt x="0" y="65"/>
                  </a:lnTo>
                  <a:lnTo>
                    <a:pt x="0" y="65"/>
                  </a:lnTo>
                  <a:lnTo>
                    <a:pt x="0" y="65"/>
                  </a:lnTo>
                  <a:lnTo>
                    <a:pt x="0" y="65"/>
                  </a:lnTo>
                  <a:lnTo>
                    <a:pt x="1" y="66"/>
                  </a:lnTo>
                  <a:lnTo>
                    <a:pt x="1" y="66"/>
                  </a:lnTo>
                  <a:lnTo>
                    <a:pt x="1" y="66"/>
                  </a:lnTo>
                  <a:lnTo>
                    <a:pt x="1" y="66"/>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0" name="Freeform 1146"/>
            <p:cNvSpPr>
              <a:spLocks/>
            </p:cNvSpPr>
            <p:nvPr/>
          </p:nvSpPr>
          <p:spPr bwMode="auto">
            <a:xfrm>
              <a:off x="4290" y="2601"/>
              <a:ext cx="111" cy="73"/>
            </a:xfrm>
            <a:custGeom>
              <a:avLst/>
              <a:gdLst>
                <a:gd name="T0" fmla="*/ 0 w 111"/>
                <a:gd name="T1" fmla="*/ 66 h 73"/>
                <a:gd name="T2" fmla="*/ 1 w 111"/>
                <a:gd name="T3" fmla="*/ 67 h 73"/>
                <a:gd name="T4" fmla="*/ 8 w 111"/>
                <a:gd name="T5" fmla="*/ 70 h 73"/>
                <a:gd name="T6" fmla="*/ 17 w 111"/>
                <a:gd name="T7" fmla="*/ 71 h 73"/>
                <a:gd name="T8" fmla="*/ 24 w 111"/>
                <a:gd name="T9" fmla="*/ 73 h 73"/>
                <a:gd name="T10" fmla="*/ 33 w 111"/>
                <a:gd name="T11" fmla="*/ 73 h 73"/>
                <a:gd name="T12" fmla="*/ 40 w 111"/>
                <a:gd name="T13" fmla="*/ 73 h 73"/>
                <a:gd name="T14" fmla="*/ 49 w 111"/>
                <a:gd name="T15" fmla="*/ 71 h 73"/>
                <a:gd name="T16" fmla="*/ 56 w 111"/>
                <a:gd name="T17" fmla="*/ 70 h 73"/>
                <a:gd name="T18" fmla="*/ 63 w 111"/>
                <a:gd name="T19" fmla="*/ 67 h 73"/>
                <a:gd name="T20" fmla="*/ 76 w 111"/>
                <a:gd name="T21" fmla="*/ 60 h 73"/>
                <a:gd name="T22" fmla="*/ 88 w 111"/>
                <a:gd name="T23" fmla="*/ 50 h 73"/>
                <a:gd name="T24" fmla="*/ 98 w 111"/>
                <a:gd name="T25" fmla="*/ 38 h 73"/>
                <a:gd name="T26" fmla="*/ 105 w 111"/>
                <a:gd name="T27" fmla="*/ 25 h 73"/>
                <a:gd name="T28" fmla="*/ 108 w 111"/>
                <a:gd name="T29" fmla="*/ 18 h 73"/>
                <a:gd name="T30" fmla="*/ 109 w 111"/>
                <a:gd name="T31" fmla="*/ 10 h 73"/>
                <a:gd name="T32" fmla="*/ 111 w 111"/>
                <a:gd name="T33" fmla="*/ 2 h 73"/>
                <a:gd name="T34" fmla="*/ 111 w 111"/>
                <a:gd name="T35" fmla="*/ 1 h 73"/>
                <a:gd name="T36" fmla="*/ 111 w 111"/>
                <a:gd name="T37" fmla="*/ 1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11 w 111"/>
                <a:gd name="T53" fmla="*/ 2 h 73"/>
                <a:gd name="T54" fmla="*/ 109 w 111"/>
                <a:gd name="T55" fmla="*/ 10 h 73"/>
                <a:gd name="T56" fmla="*/ 108 w 111"/>
                <a:gd name="T57" fmla="*/ 18 h 73"/>
                <a:gd name="T58" fmla="*/ 105 w 111"/>
                <a:gd name="T59" fmla="*/ 25 h 73"/>
                <a:gd name="T60" fmla="*/ 98 w 111"/>
                <a:gd name="T61" fmla="*/ 38 h 73"/>
                <a:gd name="T62" fmla="*/ 88 w 111"/>
                <a:gd name="T63" fmla="*/ 50 h 73"/>
                <a:gd name="T64" fmla="*/ 76 w 111"/>
                <a:gd name="T65" fmla="*/ 58 h 73"/>
                <a:gd name="T66" fmla="*/ 63 w 111"/>
                <a:gd name="T67" fmla="*/ 66 h 73"/>
                <a:gd name="T68" fmla="*/ 56 w 111"/>
                <a:gd name="T69" fmla="*/ 69 h 73"/>
                <a:gd name="T70" fmla="*/ 49 w 111"/>
                <a:gd name="T71" fmla="*/ 71 h 73"/>
                <a:gd name="T72" fmla="*/ 40 w 111"/>
                <a:gd name="T73" fmla="*/ 71 h 73"/>
                <a:gd name="T74" fmla="*/ 33 w 111"/>
                <a:gd name="T75" fmla="*/ 73 h 73"/>
                <a:gd name="T76" fmla="*/ 24 w 111"/>
                <a:gd name="T77" fmla="*/ 71 h 73"/>
                <a:gd name="T78" fmla="*/ 17 w 111"/>
                <a:gd name="T79" fmla="*/ 71 h 73"/>
                <a:gd name="T80" fmla="*/ 10 w 111"/>
                <a:gd name="T81" fmla="*/ 69 h 73"/>
                <a:gd name="T82" fmla="*/ 3 w 111"/>
                <a:gd name="T83" fmla="*/ 66 h 73"/>
                <a:gd name="T84" fmla="*/ 0 w 111"/>
                <a:gd name="T85" fmla="*/ 64 h 73"/>
                <a:gd name="T86" fmla="*/ 0 w 111"/>
                <a:gd name="T87" fmla="*/ 66 h 73"/>
                <a:gd name="T88" fmla="*/ 0 w 111"/>
                <a:gd name="T89" fmla="*/ 66 h 73"/>
                <a:gd name="T90" fmla="*/ 0 w 111"/>
                <a:gd name="T91" fmla="*/ 66 h 73"/>
                <a:gd name="T92" fmla="*/ 0 w 111"/>
                <a:gd name="T93" fmla="*/ 66 h 73"/>
                <a:gd name="T94" fmla="*/ 0 w 111"/>
                <a:gd name="T95" fmla="*/ 66 h 73"/>
                <a:gd name="T96" fmla="*/ 0 w 111"/>
                <a:gd name="T97" fmla="*/ 66 h 73"/>
                <a:gd name="T98" fmla="*/ 0 w 111"/>
                <a:gd name="T99" fmla="*/ 66 h 73"/>
                <a:gd name="T100" fmla="*/ 0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0" y="66"/>
                  </a:moveTo>
                  <a:lnTo>
                    <a:pt x="1" y="67"/>
                  </a:lnTo>
                  <a:lnTo>
                    <a:pt x="8" y="70"/>
                  </a:lnTo>
                  <a:lnTo>
                    <a:pt x="17" y="71"/>
                  </a:lnTo>
                  <a:lnTo>
                    <a:pt x="24" y="73"/>
                  </a:lnTo>
                  <a:lnTo>
                    <a:pt x="33" y="73"/>
                  </a:lnTo>
                  <a:lnTo>
                    <a:pt x="40" y="73"/>
                  </a:lnTo>
                  <a:lnTo>
                    <a:pt x="49" y="71"/>
                  </a:lnTo>
                  <a:lnTo>
                    <a:pt x="56" y="70"/>
                  </a:lnTo>
                  <a:lnTo>
                    <a:pt x="63" y="67"/>
                  </a:lnTo>
                  <a:lnTo>
                    <a:pt x="76" y="60"/>
                  </a:lnTo>
                  <a:lnTo>
                    <a:pt x="88" y="50"/>
                  </a:lnTo>
                  <a:lnTo>
                    <a:pt x="98" y="38"/>
                  </a:lnTo>
                  <a:lnTo>
                    <a:pt x="105" y="25"/>
                  </a:lnTo>
                  <a:lnTo>
                    <a:pt x="108" y="18"/>
                  </a:lnTo>
                  <a:lnTo>
                    <a:pt x="109" y="10"/>
                  </a:lnTo>
                  <a:lnTo>
                    <a:pt x="111" y="2"/>
                  </a:lnTo>
                  <a:lnTo>
                    <a:pt x="111" y="1"/>
                  </a:lnTo>
                  <a:lnTo>
                    <a:pt x="111" y="1"/>
                  </a:lnTo>
                  <a:lnTo>
                    <a:pt x="111" y="0"/>
                  </a:lnTo>
                  <a:lnTo>
                    <a:pt x="111" y="0"/>
                  </a:lnTo>
                  <a:lnTo>
                    <a:pt x="111" y="0"/>
                  </a:lnTo>
                  <a:lnTo>
                    <a:pt x="111" y="0"/>
                  </a:lnTo>
                  <a:lnTo>
                    <a:pt x="111" y="0"/>
                  </a:lnTo>
                  <a:lnTo>
                    <a:pt x="111" y="0"/>
                  </a:lnTo>
                  <a:lnTo>
                    <a:pt x="111" y="0"/>
                  </a:lnTo>
                  <a:lnTo>
                    <a:pt x="111" y="2"/>
                  </a:lnTo>
                  <a:lnTo>
                    <a:pt x="109" y="10"/>
                  </a:lnTo>
                  <a:lnTo>
                    <a:pt x="108" y="18"/>
                  </a:lnTo>
                  <a:lnTo>
                    <a:pt x="105" y="25"/>
                  </a:lnTo>
                  <a:lnTo>
                    <a:pt x="98" y="38"/>
                  </a:lnTo>
                  <a:lnTo>
                    <a:pt x="88" y="50"/>
                  </a:lnTo>
                  <a:lnTo>
                    <a:pt x="76" y="58"/>
                  </a:lnTo>
                  <a:lnTo>
                    <a:pt x="63" y="66"/>
                  </a:lnTo>
                  <a:lnTo>
                    <a:pt x="56" y="69"/>
                  </a:lnTo>
                  <a:lnTo>
                    <a:pt x="49" y="71"/>
                  </a:lnTo>
                  <a:lnTo>
                    <a:pt x="40" y="71"/>
                  </a:lnTo>
                  <a:lnTo>
                    <a:pt x="33" y="73"/>
                  </a:lnTo>
                  <a:lnTo>
                    <a:pt x="24" y="71"/>
                  </a:lnTo>
                  <a:lnTo>
                    <a:pt x="17" y="71"/>
                  </a:lnTo>
                  <a:lnTo>
                    <a:pt x="10" y="69"/>
                  </a:lnTo>
                  <a:lnTo>
                    <a:pt x="3" y="66"/>
                  </a:lnTo>
                  <a:lnTo>
                    <a:pt x="0" y="64"/>
                  </a:lnTo>
                  <a:lnTo>
                    <a:pt x="0" y="66"/>
                  </a:lnTo>
                  <a:lnTo>
                    <a:pt x="0" y="66"/>
                  </a:lnTo>
                  <a:lnTo>
                    <a:pt x="0" y="66"/>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1" name="Freeform 1147"/>
            <p:cNvSpPr>
              <a:spLocks/>
            </p:cNvSpPr>
            <p:nvPr/>
          </p:nvSpPr>
          <p:spPr bwMode="auto">
            <a:xfrm>
              <a:off x="4288" y="2599"/>
              <a:ext cx="113" cy="75"/>
            </a:xfrm>
            <a:custGeom>
              <a:avLst/>
              <a:gdLst>
                <a:gd name="T0" fmla="*/ 2 w 113"/>
                <a:gd name="T1" fmla="*/ 66 h 75"/>
                <a:gd name="T2" fmla="*/ 5 w 113"/>
                <a:gd name="T3" fmla="*/ 68 h 75"/>
                <a:gd name="T4" fmla="*/ 12 w 113"/>
                <a:gd name="T5" fmla="*/ 71 h 75"/>
                <a:gd name="T6" fmla="*/ 19 w 113"/>
                <a:gd name="T7" fmla="*/ 73 h 75"/>
                <a:gd name="T8" fmla="*/ 26 w 113"/>
                <a:gd name="T9" fmla="*/ 73 h 75"/>
                <a:gd name="T10" fmla="*/ 35 w 113"/>
                <a:gd name="T11" fmla="*/ 75 h 75"/>
                <a:gd name="T12" fmla="*/ 42 w 113"/>
                <a:gd name="T13" fmla="*/ 73 h 75"/>
                <a:gd name="T14" fmla="*/ 51 w 113"/>
                <a:gd name="T15" fmla="*/ 73 h 75"/>
                <a:gd name="T16" fmla="*/ 58 w 113"/>
                <a:gd name="T17" fmla="*/ 71 h 75"/>
                <a:gd name="T18" fmla="*/ 65 w 113"/>
                <a:gd name="T19" fmla="*/ 68 h 75"/>
                <a:gd name="T20" fmla="*/ 78 w 113"/>
                <a:gd name="T21" fmla="*/ 60 h 75"/>
                <a:gd name="T22" fmla="*/ 90 w 113"/>
                <a:gd name="T23" fmla="*/ 52 h 75"/>
                <a:gd name="T24" fmla="*/ 100 w 113"/>
                <a:gd name="T25" fmla="*/ 40 h 75"/>
                <a:gd name="T26" fmla="*/ 107 w 113"/>
                <a:gd name="T27" fmla="*/ 27 h 75"/>
                <a:gd name="T28" fmla="*/ 110 w 113"/>
                <a:gd name="T29" fmla="*/ 20 h 75"/>
                <a:gd name="T30" fmla="*/ 111 w 113"/>
                <a:gd name="T31" fmla="*/ 12 h 75"/>
                <a:gd name="T32" fmla="*/ 113 w 113"/>
                <a:gd name="T33" fmla="*/ 4 h 75"/>
                <a:gd name="T34" fmla="*/ 113 w 113"/>
                <a:gd name="T35" fmla="*/ 2 h 75"/>
                <a:gd name="T36" fmla="*/ 113 w 113"/>
                <a:gd name="T37" fmla="*/ 2 h 75"/>
                <a:gd name="T38" fmla="*/ 113 w 113"/>
                <a:gd name="T39" fmla="*/ 2 h 75"/>
                <a:gd name="T40" fmla="*/ 113 w 113"/>
                <a:gd name="T41" fmla="*/ 2 h 75"/>
                <a:gd name="T42" fmla="*/ 113 w 113"/>
                <a:gd name="T43" fmla="*/ 2 h 75"/>
                <a:gd name="T44" fmla="*/ 113 w 113"/>
                <a:gd name="T45" fmla="*/ 0 h 75"/>
                <a:gd name="T46" fmla="*/ 111 w 113"/>
                <a:gd name="T47" fmla="*/ 0 h 75"/>
                <a:gd name="T48" fmla="*/ 111 w 113"/>
                <a:gd name="T49" fmla="*/ 0 h 75"/>
                <a:gd name="T50" fmla="*/ 111 w 113"/>
                <a:gd name="T51" fmla="*/ 0 h 75"/>
                <a:gd name="T52" fmla="*/ 111 w 113"/>
                <a:gd name="T53" fmla="*/ 12 h 75"/>
                <a:gd name="T54" fmla="*/ 105 w 113"/>
                <a:gd name="T55" fmla="*/ 26 h 75"/>
                <a:gd name="T56" fmla="*/ 98 w 113"/>
                <a:gd name="T57" fmla="*/ 40 h 75"/>
                <a:gd name="T58" fmla="*/ 90 w 113"/>
                <a:gd name="T59" fmla="*/ 52 h 75"/>
                <a:gd name="T60" fmla="*/ 78 w 113"/>
                <a:gd name="T61" fmla="*/ 60 h 75"/>
                <a:gd name="T62" fmla="*/ 65 w 113"/>
                <a:gd name="T63" fmla="*/ 68 h 75"/>
                <a:gd name="T64" fmla="*/ 51 w 113"/>
                <a:gd name="T65" fmla="*/ 72 h 75"/>
                <a:gd name="T66" fmla="*/ 35 w 113"/>
                <a:gd name="T67" fmla="*/ 73 h 75"/>
                <a:gd name="T68" fmla="*/ 19 w 113"/>
                <a:gd name="T69" fmla="*/ 72 h 75"/>
                <a:gd name="T70" fmla="*/ 5 w 113"/>
                <a:gd name="T71" fmla="*/ 68 h 75"/>
                <a:gd name="T72" fmla="*/ 0 w 113"/>
                <a:gd name="T73" fmla="*/ 66 h 75"/>
                <a:gd name="T74" fmla="*/ 0 w 113"/>
                <a:gd name="T75" fmla="*/ 66 h 75"/>
                <a:gd name="T76" fmla="*/ 0 w 113"/>
                <a:gd name="T77" fmla="*/ 66 h 75"/>
                <a:gd name="T78" fmla="*/ 2 w 113"/>
                <a:gd name="T79" fmla="*/ 66 h 75"/>
                <a:gd name="T80" fmla="*/ 2 w 113"/>
                <a:gd name="T81" fmla="*/ 66 h 75"/>
                <a:gd name="T82" fmla="*/ 2 w 113"/>
                <a:gd name="T83" fmla="*/ 66 h 75"/>
                <a:gd name="T84" fmla="*/ 2 w 113"/>
                <a:gd name="T85" fmla="*/ 66 h 75"/>
                <a:gd name="T86" fmla="*/ 2 w 113"/>
                <a:gd name="T87" fmla="*/ 66 h 75"/>
                <a:gd name="T88" fmla="*/ 2 w 113"/>
                <a:gd name="T89"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 h="75">
                  <a:moveTo>
                    <a:pt x="2" y="66"/>
                  </a:moveTo>
                  <a:lnTo>
                    <a:pt x="5" y="68"/>
                  </a:lnTo>
                  <a:lnTo>
                    <a:pt x="12" y="71"/>
                  </a:lnTo>
                  <a:lnTo>
                    <a:pt x="19" y="73"/>
                  </a:lnTo>
                  <a:lnTo>
                    <a:pt x="26" y="73"/>
                  </a:lnTo>
                  <a:lnTo>
                    <a:pt x="35" y="75"/>
                  </a:lnTo>
                  <a:lnTo>
                    <a:pt x="42" y="73"/>
                  </a:lnTo>
                  <a:lnTo>
                    <a:pt x="51" y="73"/>
                  </a:lnTo>
                  <a:lnTo>
                    <a:pt x="58" y="71"/>
                  </a:lnTo>
                  <a:lnTo>
                    <a:pt x="65" y="68"/>
                  </a:lnTo>
                  <a:lnTo>
                    <a:pt x="78" y="60"/>
                  </a:lnTo>
                  <a:lnTo>
                    <a:pt x="90" y="52"/>
                  </a:lnTo>
                  <a:lnTo>
                    <a:pt x="100" y="40"/>
                  </a:lnTo>
                  <a:lnTo>
                    <a:pt x="107" y="27"/>
                  </a:lnTo>
                  <a:lnTo>
                    <a:pt x="110" y="20"/>
                  </a:lnTo>
                  <a:lnTo>
                    <a:pt x="111" y="12"/>
                  </a:lnTo>
                  <a:lnTo>
                    <a:pt x="113" y="4"/>
                  </a:lnTo>
                  <a:lnTo>
                    <a:pt x="113" y="2"/>
                  </a:lnTo>
                  <a:lnTo>
                    <a:pt x="113" y="2"/>
                  </a:lnTo>
                  <a:lnTo>
                    <a:pt x="113" y="2"/>
                  </a:lnTo>
                  <a:lnTo>
                    <a:pt x="113" y="2"/>
                  </a:lnTo>
                  <a:lnTo>
                    <a:pt x="113" y="2"/>
                  </a:lnTo>
                  <a:lnTo>
                    <a:pt x="113" y="0"/>
                  </a:lnTo>
                  <a:lnTo>
                    <a:pt x="111" y="0"/>
                  </a:lnTo>
                  <a:lnTo>
                    <a:pt x="111" y="0"/>
                  </a:lnTo>
                  <a:lnTo>
                    <a:pt x="111" y="0"/>
                  </a:lnTo>
                  <a:lnTo>
                    <a:pt x="111" y="12"/>
                  </a:lnTo>
                  <a:lnTo>
                    <a:pt x="105" y="26"/>
                  </a:lnTo>
                  <a:lnTo>
                    <a:pt x="98" y="40"/>
                  </a:lnTo>
                  <a:lnTo>
                    <a:pt x="90" y="52"/>
                  </a:lnTo>
                  <a:lnTo>
                    <a:pt x="78" y="60"/>
                  </a:lnTo>
                  <a:lnTo>
                    <a:pt x="65" y="68"/>
                  </a:lnTo>
                  <a:lnTo>
                    <a:pt x="51" y="72"/>
                  </a:lnTo>
                  <a:lnTo>
                    <a:pt x="35" y="73"/>
                  </a:lnTo>
                  <a:lnTo>
                    <a:pt x="19" y="72"/>
                  </a:lnTo>
                  <a:lnTo>
                    <a:pt x="5" y="68"/>
                  </a:lnTo>
                  <a:lnTo>
                    <a:pt x="0" y="66"/>
                  </a:lnTo>
                  <a:lnTo>
                    <a:pt x="0" y="66"/>
                  </a:lnTo>
                  <a:lnTo>
                    <a:pt x="0" y="66"/>
                  </a:lnTo>
                  <a:lnTo>
                    <a:pt x="2" y="66"/>
                  </a:lnTo>
                  <a:lnTo>
                    <a:pt x="2" y="66"/>
                  </a:lnTo>
                  <a:lnTo>
                    <a:pt x="2" y="66"/>
                  </a:lnTo>
                  <a:lnTo>
                    <a:pt x="2" y="66"/>
                  </a:lnTo>
                  <a:lnTo>
                    <a:pt x="2" y="66"/>
                  </a:lnTo>
                  <a:lnTo>
                    <a:pt x="2"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2" name="Freeform 1148"/>
            <p:cNvSpPr>
              <a:spLocks/>
            </p:cNvSpPr>
            <p:nvPr/>
          </p:nvSpPr>
          <p:spPr bwMode="auto">
            <a:xfrm>
              <a:off x="4288" y="2599"/>
              <a:ext cx="111" cy="73"/>
            </a:xfrm>
            <a:custGeom>
              <a:avLst/>
              <a:gdLst>
                <a:gd name="T0" fmla="*/ 0 w 111"/>
                <a:gd name="T1" fmla="*/ 66 h 73"/>
                <a:gd name="T2" fmla="*/ 5 w 111"/>
                <a:gd name="T3" fmla="*/ 68 h 73"/>
                <a:gd name="T4" fmla="*/ 19 w 111"/>
                <a:gd name="T5" fmla="*/ 72 h 73"/>
                <a:gd name="T6" fmla="*/ 35 w 111"/>
                <a:gd name="T7" fmla="*/ 73 h 73"/>
                <a:gd name="T8" fmla="*/ 51 w 111"/>
                <a:gd name="T9" fmla="*/ 72 h 73"/>
                <a:gd name="T10" fmla="*/ 65 w 111"/>
                <a:gd name="T11" fmla="*/ 68 h 73"/>
                <a:gd name="T12" fmla="*/ 78 w 111"/>
                <a:gd name="T13" fmla="*/ 60 h 73"/>
                <a:gd name="T14" fmla="*/ 90 w 111"/>
                <a:gd name="T15" fmla="*/ 52 h 73"/>
                <a:gd name="T16" fmla="*/ 98 w 111"/>
                <a:gd name="T17" fmla="*/ 40 h 73"/>
                <a:gd name="T18" fmla="*/ 105 w 111"/>
                <a:gd name="T19" fmla="*/ 26 h 73"/>
                <a:gd name="T20" fmla="*/ 111 w 111"/>
                <a:gd name="T21" fmla="*/ 12 h 73"/>
                <a:gd name="T22" fmla="*/ 111 w 111"/>
                <a:gd name="T23" fmla="*/ 0 h 73"/>
                <a:gd name="T24" fmla="*/ 111 w 111"/>
                <a:gd name="T25" fmla="*/ 0 h 73"/>
                <a:gd name="T26" fmla="*/ 111 w 111"/>
                <a:gd name="T27" fmla="*/ 0 h 73"/>
                <a:gd name="T28" fmla="*/ 111 w 111"/>
                <a:gd name="T29" fmla="*/ 0 h 73"/>
                <a:gd name="T30" fmla="*/ 111 w 111"/>
                <a:gd name="T31" fmla="*/ 0 h 73"/>
                <a:gd name="T32" fmla="*/ 111 w 111"/>
                <a:gd name="T33" fmla="*/ 0 h 73"/>
                <a:gd name="T34" fmla="*/ 111 w 111"/>
                <a:gd name="T35" fmla="*/ 0 h 73"/>
                <a:gd name="T36" fmla="*/ 111 w 111"/>
                <a:gd name="T37" fmla="*/ 0 h 73"/>
                <a:gd name="T38" fmla="*/ 111 w 111"/>
                <a:gd name="T39" fmla="*/ 0 h 73"/>
                <a:gd name="T40" fmla="*/ 110 w 111"/>
                <a:gd name="T41" fmla="*/ 12 h 73"/>
                <a:gd name="T42" fmla="*/ 105 w 111"/>
                <a:gd name="T43" fmla="*/ 26 h 73"/>
                <a:gd name="T44" fmla="*/ 98 w 111"/>
                <a:gd name="T45" fmla="*/ 39 h 73"/>
                <a:gd name="T46" fmla="*/ 90 w 111"/>
                <a:gd name="T47" fmla="*/ 50 h 73"/>
                <a:gd name="T48" fmla="*/ 78 w 111"/>
                <a:gd name="T49" fmla="*/ 60 h 73"/>
                <a:gd name="T50" fmla="*/ 65 w 111"/>
                <a:gd name="T51" fmla="*/ 68 h 73"/>
                <a:gd name="T52" fmla="*/ 49 w 111"/>
                <a:gd name="T53" fmla="*/ 72 h 73"/>
                <a:gd name="T54" fmla="*/ 35 w 111"/>
                <a:gd name="T55" fmla="*/ 73 h 73"/>
                <a:gd name="T56" fmla="*/ 19 w 111"/>
                <a:gd name="T57" fmla="*/ 72 h 73"/>
                <a:gd name="T58" fmla="*/ 5 w 111"/>
                <a:gd name="T59" fmla="*/ 68 h 73"/>
                <a:gd name="T60" fmla="*/ 0 w 111"/>
                <a:gd name="T61" fmla="*/ 65 h 73"/>
                <a:gd name="T62" fmla="*/ 0 w 111"/>
                <a:gd name="T63" fmla="*/ 65 h 73"/>
                <a:gd name="T64" fmla="*/ 0 w 111"/>
                <a:gd name="T65" fmla="*/ 65 h 73"/>
                <a:gd name="T66" fmla="*/ 0 w 111"/>
                <a:gd name="T67" fmla="*/ 65 h 73"/>
                <a:gd name="T68" fmla="*/ 0 w 111"/>
                <a:gd name="T69" fmla="*/ 66 h 73"/>
                <a:gd name="T70" fmla="*/ 0 w 111"/>
                <a:gd name="T71" fmla="*/ 66 h 73"/>
                <a:gd name="T72" fmla="*/ 0 w 111"/>
                <a:gd name="T73" fmla="*/ 66 h 73"/>
                <a:gd name="T74" fmla="*/ 0 w 111"/>
                <a:gd name="T75" fmla="*/ 66 h 73"/>
                <a:gd name="T76" fmla="*/ 0 w 111"/>
                <a:gd name="T7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3">
                  <a:moveTo>
                    <a:pt x="0" y="66"/>
                  </a:moveTo>
                  <a:lnTo>
                    <a:pt x="5" y="68"/>
                  </a:lnTo>
                  <a:lnTo>
                    <a:pt x="19" y="72"/>
                  </a:lnTo>
                  <a:lnTo>
                    <a:pt x="35" y="73"/>
                  </a:lnTo>
                  <a:lnTo>
                    <a:pt x="51" y="72"/>
                  </a:lnTo>
                  <a:lnTo>
                    <a:pt x="65" y="68"/>
                  </a:lnTo>
                  <a:lnTo>
                    <a:pt x="78" y="60"/>
                  </a:lnTo>
                  <a:lnTo>
                    <a:pt x="90" y="52"/>
                  </a:lnTo>
                  <a:lnTo>
                    <a:pt x="98" y="40"/>
                  </a:lnTo>
                  <a:lnTo>
                    <a:pt x="105" y="26"/>
                  </a:lnTo>
                  <a:lnTo>
                    <a:pt x="111" y="12"/>
                  </a:lnTo>
                  <a:lnTo>
                    <a:pt x="111" y="0"/>
                  </a:lnTo>
                  <a:lnTo>
                    <a:pt x="111" y="0"/>
                  </a:lnTo>
                  <a:lnTo>
                    <a:pt x="111" y="0"/>
                  </a:lnTo>
                  <a:lnTo>
                    <a:pt x="111" y="0"/>
                  </a:lnTo>
                  <a:lnTo>
                    <a:pt x="111" y="0"/>
                  </a:lnTo>
                  <a:lnTo>
                    <a:pt x="111" y="0"/>
                  </a:lnTo>
                  <a:lnTo>
                    <a:pt x="111" y="0"/>
                  </a:lnTo>
                  <a:lnTo>
                    <a:pt x="111" y="0"/>
                  </a:lnTo>
                  <a:lnTo>
                    <a:pt x="111" y="0"/>
                  </a:lnTo>
                  <a:lnTo>
                    <a:pt x="110" y="12"/>
                  </a:lnTo>
                  <a:lnTo>
                    <a:pt x="105" y="26"/>
                  </a:lnTo>
                  <a:lnTo>
                    <a:pt x="98" y="39"/>
                  </a:lnTo>
                  <a:lnTo>
                    <a:pt x="90" y="50"/>
                  </a:lnTo>
                  <a:lnTo>
                    <a:pt x="78" y="60"/>
                  </a:lnTo>
                  <a:lnTo>
                    <a:pt x="65" y="68"/>
                  </a:lnTo>
                  <a:lnTo>
                    <a:pt x="49" y="72"/>
                  </a:lnTo>
                  <a:lnTo>
                    <a:pt x="35" y="73"/>
                  </a:lnTo>
                  <a:lnTo>
                    <a:pt x="19" y="72"/>
                  </a:lnTo>
                  <a:lnTo>
                    <a:pt x="5" y="68"/>
                  </a:lnTo>
                  <a:lnTo>
                    <a:pt x="0" y="65"/>
                  </a:lnTo>
                  <a:lnTo>
                    <a:pt x="0" y="65"/>
                  </a:lnTo>
                  <a:lnTo>
                    <a:pt x="0" y="65"/>
                  </a:lnTo>
                  <a:lnTo>
                    <a:pt x="0" y="65"/>
                  </a:lnTo>
                  <a:lnTo>
                    <a:pt x="0" y="66"/>
                  </a:lnTo>
                  <a:lnTo>
                    <a:pt x="0" y="66"/>
                  </a:lnTo>
                  <a:lnTo>
                    <a:pt x="0" y="66"/>
                  </a:lnTo>
                  <a:lnTo>
                    <a:pt x="0" y="66"/>
                  </a:lnTo>
                  <a:lnTo>
                    <a:pt x="0"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3" name="Freeform 1149"/>
            <p:cNvSpPr>
              <a:spLocks/>
            </p:cNvSpPr>
            <p:nvPr/>
          </p:nvSpPr>
          <p:spPr bwMode="auto">
            <a:xfrm>
              <a:off x="4288" y="2598"/>
              <a:ext cx="111" cy="74"/>
            </a:xfrm>
            <a:custGeom>
              <a:avLst/>
              <a:gdLst>
                <a:gd name="T0" fmla="*/ 0 w 111"/>
                <a:gd name="T1" fmla="*/ 66 h 74"/>
                <a:gd name="T2" fmla="*/ 5 w 111"/>
                <a:gd name="T3" fmla="*/ 69 h 74"/>
                <a:gd name="T4" fmla="*/ 19 w 111"/>
                <a:gd name="T5" fmla="*/ 73 h 74"/>
                <a:gd name="T6" fmla="*/ 35 w 111"/>
                <a:gd name="T7" fmla="*/ 74 h 74"/>
                <a:gd name="T8" fmla="*/ 49 w 111"/>
                <a:gd name="T9" fmla="*/ 73 h 74"/>
                <a:gd name="T10" fmla="*/ 65 w 111"/>
                <a:gd name="T11" fmla="*/ 69 h 74"/>
                <a:gd name="T12" fmla="*/ 78 w 111"/>
                <a:gd name="T13" fmla="*/ 61 h 74"/>
                <a:gd name="T14" fmla="*/ 90 w 111"/>
                <a:gd name="T15" fmla="*/ 51 h 74"/>
                <a:gd name="T16" fmla="*/ 98 w 111"/>
                <a:gd name="T17" fmla="*/ 40 h 74"/>
                <a:gd name="T18" fmla="*/ 105 w 111"/>
                <a:gd name="T19" fmla="*/ 27 h 74"/>
                <a:gd name="T20" fmla="*/ 110 w 111"/>
                <a:gd name="T21" fmla="*/ 13 h 74"/>
                <a:gd name="T22" fmla="*/ 111 w 111"/>
                <a:gd name="T23" fmla="*/ 1 h 74"/>
                <a:gd name="T24" fmla="*/ 111 w 111"/>
                <a:gd name="T25" fmla="*/ 1 h 74"/>
                <a:gd name="T26" fmla="*/ 111 w 111"/>
                <a:gd name="T27" fmla="*/ 0 h 74"/>
                <a:gd name="T28" fmla="*/ 111 w 111"/>
                <a:gd name="T29" fmla="*/ 0 h 74"/>
                <a:gd name="T30" fmla="*/ 111 w 111"/>
                <a:gd name="T31" fmla="*/ 0 h 74"/>
                <a:gd name="T32" fmla="*/ 111 w 111"/>
                <a:gd name="T33" fmla="*/ 0 h 74"/>
                <a:gd name="T34" fmla="*/ 111 w 111"/>
                <a:gd name="T35" fmla="*/ 0 h 74"/>
                <a:gd name="T36" fmla="*/ 111 w 111"/>
                <a:gd name="T37" fmla="*/ 0 h 74"/>
                <a:gd name="T38" fmla="*/ 111 w 111"/>
                <a:gd name="T39" fmla="*/ 0 h 74"/>
                <a:gd name="T40" fmla="*/ 110 w 111"/>
                <a:gd name="T41" fmla="*/ 13 h 74"/>
                <a:gd name="T42" fmla="*/ 105 w 111"/>
                <a:gd name="T43" fmla="*/ 27 h 74"/>
                <a:gd name="T44" fmla="*/ 98 w 111"/>
                <a:gd name="T45" fmla="*/ 40 h 74"/>
                <a:gd name="T46" fmla="*/ 88 w 111"/>
                <a:gd name="T47" fmla="*/ 51 h 74"/>
                <a:gd name="T48" fmla="*/ 77 w 111"/>
                <a:gd name="T49" fmla="*/ 61 h 74"/>
                <a:gd name="T50" fmla="*/ 64 w 111"/>
                <a:gd name="T51" fmla="*/ 67 h 74"/>
                <a:gd name="T52" fmla="*/ 49 w 111"/>
                <a:gd name="T53" fmla="*/ 73 h 74"/>
                <a:gd name="T54" fmla="*/ 35 w 111"/>
                <a:gd name="T55" fmla="*/ 74 h 74"/>
                <a:gd name="T56" fmla="*/ 19 w 111"/>
                <a:gd name="T57" fmla="*/ 73 h 74"/>
                <a:gd name="T58" fmla="*/ 5 w 111"/>
                <a:gd name="T59" fmla="*/ 67 h 74"/>
                <a:gd name="T60" fmla="*/ 0 w 111"/>
                <a:gd name="T61" fmla="*/ 66 h 74"/>
                <a:gd name="T62" fmla="*/ 0 w 111"/>
                <a:gd name="T63" fmla="*/ 66 h 74"/>
                <a:gd name="T64" fmla="*/ 0 w 111"/>
                <a:gd name="T65" fmla="*/ 66 h 74"/>
                <a:gd name="T66" fmla="*/ 0 w 111"/>
                <a:gd name="T67" fmla="*/ 66 h 74"/>
                <a:gd name="T68" fmla="*/ 0 w 111"/>
                <a:gd name="T69" fmla="*/ 66 h 74"/>
                <a:gd name="T70" fmla="*/ 0 w 111"/>
                <a:gd name="T71" fmla="*/ 66 h 74"/>
                <a:gd name="T72" fmla="*/ 0 w 111"/>
                <a:gd name="T73" fmla="*/ 66 h 74"/>
                <a:gd name="T74" fmla="*/ 0 w 111"/>
                <a:gd name="T75" fmla="*/ 66 h 74"/>
                <a:gd name="T76" fmla="*/ 0 w 111"/>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4">
                  <a:moveTo>
                    <a:pt x="0" y="66"/>
                  </a:moveTo>
                  <a:lnTo>
                    <a:pt x="5" y="69"/>
                  </a:lnTo>
                  <a:lnTo>
                    <a:pt x="19" y="73"/>
                  </a:lnTo>
                  <a:lnTo>
                    <a:pt x="35" y="74"/>
                  </a:lnTo>
                  <a:lnTo>
                    <a:pt x="49" y="73"/>
                  </a:lnTo>
                  <a:lnTo>
                    <a:pt x="65" y="69"/>
                  </a:lnTo>
                  <a:lnTo>
                    <a:pt x="78" y="61"/>
                  </a:lnTo>
                  <a:lnTo>
                    <a:pt x="90" y="51"/>
                  </a:lnTo>
                  <a:lnTo>
                    <a:pt x="98" y="40"/>
                  </a:lnTo>
                  <a:lnTo>
                    <a:pt x="105" y="27"/>
                  </a:lnTo>
                  <a:lnTo>
                    <a:pt x="110" y="13"/>
                  </a:lnTo>
                  <a:lnTo>
                    <a:pt x="111" y="1"/>
                  </a:lnTo>
                  <a:lnTo>
                    <a:pt x="111" y="1"/>
                  </a:lnTo>
                  <a:lnTo>
                    <a:pt x="111" y="0"/>
                  </a:lnTo>
                  <a:lnTo>
                    <a:pt x="111" y="0"/>
                  </a:lnTo>
                  <a:lnTo>
                    <a:pt x="111" y="0"/>
                  </a:lnTo>
                  <a:lnTo>
                    <a:pt x="111" y="0"/>
                  </a:lnTo>
                  <a:lnTo>
                    <a:pt x="111" y="0"/>
                  </a:lnTo>
                  <a:lnTo>
                    <a:pt x="111" y="0"/>
                  </a:lnTo>
                  <a:lnTo>
                    <a:pt x="111" y="0"/>
                  </a:lnTo>
                  <a:lnTo>
                    <a:pt x="110" y="13"/>
                  </a:lnTo>
                  <a:lnTo>
                    <a:pt x="105" y="27"/>
                  </a:lnTo>
                  <a:lnTo>
                    <a:pt x="98" y="40"/>
                  </a:lnTo>
                  <a:lnTo>
                    <a:pt x="88" y="51"/>
                  </a:lnTo>
                  <a:lnTo>
                    <a:pt x="77" y="61"/>
                  </a:lnTo>
                  <a:lnTo>
                    <a:pt x="64" y="67"/>
                  </a:lnTo>
                  <a:lnTo>
                    <a:pt x="49" y="73"/>
                  </a:lnTo>
                  <a:lnTo>
                    <a:pt x="35" y="74"/>
                  </a:lnTo>
                  <a:lnTo>
                    <a:pt x="19" y="73"/>
                  </a:lnTo>
                  <a:lnTo>
                    <a:pt x="5" y="67"/>
                  </a:lnTo>
                  <a:lnTo>
                    <a:pt x="0" y="66"/>
                  </a:lnTo>
                  <a:lnTo>
                    <a:pt x="0" y="66"/>
                  </a:lnTo>
                  <a:lnTo>
                    <a:pt x="0" y="66"/>
                  </a:lnTo>
                  <a:lnTo>
                    <a:pt x="0" y="66"/>
                  </a:lnTo>
                  <a:lnTo>
                    <a:pt x="0" y="66"/>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4" name="Freeform 1150"/>
            <p:cNvSpPr>
              <a:spLocks/>
            </p:cNvSpPr>
            <p:nvPr/>
          </p:nvSpPr>
          <p:spPr bwMode="auto">
            <a:xfrm>
              <a:off x="4287" y="2598"/>
              <a:ext cx="112" cy="74"/>
            </a:xfrm>
            <a:custGeom>
              <a:avLst/>
              <a:gdLst>
                <a:gd name="T0" fmla="*/ 1 w 112"/>
                <a:gd name="T1" fmla="*/ 66 h 74"/>
                <a:gd name="T2" fmla="*/ 6 w 112"/>
                <a:gd name="T3" fmla="*/ 67 h 74"/>
                <a:gd name="T4" fmla="*/ 20 w 112"/>
                <a:gd name="T5" fmla="*/ 73 h 74"/>
                <a:gd name="T6" fmla="*/ 36 w 112"/>
                <a:gd name="T7" fmla="*/ 74 h 74"/>
                <a:gd name="T8" fmla="*/ 50 w 112"/>
                <a:gd name="T9" fmla="*/ 73 h 74"/>
                <a:gd name="T10" fmla="*/ 65 w 112"/>
                <a:gd name="T11" fmla="*/ 67 h 74"/>
                <a:gd name="T12" fmla="*/ 78 w 112"/>
                <a:gd name="T13" fmla="*/ 61 h 74"/>
                <a:gd name="T14" fmla="*/ 89 w 112"/>
                <a:gd name="T15" fmla="*/ 51 h 74"/>
                <a:gd name="T16" fmla="*/ 99 w 112"/>
                <a:gd name="T17" fmla="*/ 40 h 74"/>
                <a:gd name="T18" fmla="*/ 106 w 112"/>
                <a:gd name="T19" fmla="*/ 27 h 74"/>
                <a:gd name="T20" fmla="*/ 111 w 112"/>
                <a:gd name="T21" fmla="*/ 13 h 74"/>
                <a:gd name="T22" fmla="*/ 112 w 112"/>
                <a:gd name="T23" fmla="*/ 0 h 74"/>
                <a:gd name="T24" fmla="*/ 112 w 112"/>
                <a:gd name="T25" fmla="*/ 0 h 74"/>
                <a:gd name="T26" fmla="*/ 112 w 112"/>
                <a:gd name="T27" fmla="*/ 0 h 74"/>
                <a:gd name="T28" fmla="*/ 112 w 112"/>
                <a:gd name="T29" fmla="*/ 0 h 74"/>
                <a:gd name="T30" fmla="*/ 112 w 112"/>
                <a:gd name="T31" fmla="*/ 0 h 74"/>
                <a:gd name="T32" fmla="*/ 112 w 112"/>
                <a:gd name="T33" fmla="*/ 0 h 74"/>
                <a:gd name="T34" fmla="*/ 112 w 112"/>
                <a:gd name="T35" fmla="*/ 0 h 74"/>
                <a:gd name="T36" fmla="*/ 111 w 112"/>
                <a:gd name="T37" fmla="*/ 0 h 74"/>
                <a:gd name="T38" fmla="*/ 111 w 112"/>
                <a:gd name="T39" fmla="*/ 0 h 74"/>
                <a:gd name="T40" fmla="*/ 111 w 112"/>
                <a:gd name="T41" fmla="*/ 13 h 74"/>
                <a:gd name="T42" fmla="*/ 105 w 112"/>
                <a:gd name="T43" fmla="*/ 27 h 74"/>
                <a:gd name="T44" fmla="*/ 99 w 112"/>
                <a:gd name="T45" fmla="*/ 40 h 74"/>
                <a:gd name="T46" fmla="*/ 89 w 112"/>
                <a:gd name="T47" fmla="*/ 51 h 74"/>
                <a:gd name="T48" fmla="*/ 78 w 112"/>
                <a:gd name="T49" fmla="*/ 60 h 74"/>
                <a:gd name="T50" fmla="*/ 65 w 112"/>
                <a:gd name="T51" fmla="*/ 67 h 74"/>
                <a:gd name="T52" fmla="*/ 50 w 112"/>
                <a:gd name="T53" fmla="*/ 72 h 74"/>
                <a:gd name="T54" fmla="*/ 36 w 112"/>
                <a:gd name="T55" fmla="*/ 73 h 74"/>
                <a:gd name="T56" fmla="*/ 20 w 112"/>
                <a:gd name="T57" fmla="*/ 72 h 74"/>
                <a:gd name="T58" fmla="*/ 6 w 112"/>
                <a:gd name="T59" fmla="*/ 67 h 74"/>
                <a:gd name="T60" fmla="*/ 0 w 112"/>
                <a:gd name="T61" fmla="*/ 64 h 74"/>
                <a:gd name="T62" fmla="*/ 0 w 112"/>
                <a:gd name="T63" fmla="*/ 64 h 74"/>
                <a:gd name="T64" fmla="*/ 0 w 112"/>
                <a:gd name="T65" fmla="*/ 64 h 74"/>
                <a:gd name="T66" fmla="*/ 0 w 112"/>
                <a:gd name="T67" fmla="*/ 64 h 74"/>
                <a:gd name="T68" fmla="*/ 0 w 112"/>
                <a:gd name="T69" fmla="*/ 64 h 74"/>
                <a:gd name="T70" fmla="*/ 0 w 112"/>
                <a:gd name="T71" fmla="*/ 64 h 74"/>
                <a:gd name="T72" fmla="*/ 1 w 112"/>
                <a:gd name="T73" fmla="*/ 66 h 74"/>
                <a:gd name="T74" fmla="*/ 1 w 112"/>
                <a:gd name="T75" fmla="*/ 66 h 74"/>
                <a:gd name="T76" fmla="*/ 1 w 112"/>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1" y="66"/>
                  </a:moveTo>
                  <a:lnTo>
                    <a:pt x="6" y="67"/>
                  </a:lnTo>
                  <a:lnTo>
                    <a:pt x="20" y="73"/>
                  </a:lnTo>
                  <a:lnTo>
                    <a:pt x="36" y="74"/>
                  </a:lnTo>
                  <a:lnTo>
                    <a:pt x="50" y="73"/>
                  </a:lnTo>
                  <a:lnTo>
                    <a:pt x="65" y="67"/>
                  </a:lnTo>
                  <a:lnTo>
                    <a:pt x="78" y="61"/>
                  </a:lnTo>
                  <a:lnTo>
                    <a:pt x="89" y="51"/>
                  </a:lnTo>
                  <a:lnTo>
                    <a:pt x="99" y="40"/>
                  </a:lnTo>
                  <a:lnTo>
                    <a:pt x="106" y="27"/>
                  </a:lnTo>
                  <a:lnTo>
                    <a:pt x="111" y="13"/>
                  </a:lnTo>
                  <a:lnTo>
                    <a:pt x="112" y="0"/>
                  </a:lnTo>
                  <a:lnTo>
                    <a:pt x="112" y="0"/>
                  </a:lnTo>
                  <a:lnTo>
                    <a:pt x="112" y="0"/>
                  </a:lnTo>
                  <a:lnTo>
                    <a:pt x="112" y="0"/>
                  </a:lnTo>
                  <a:lnTo>
                    <a:pt x="112" y="0"/>
                  </a:lnTo>
                  <a:lnTo>
                    <a:pt x="112" y="0"/>
                  </a:lnTo>
                  <a:lnTo>
                    <a:pt x="112" y="0"/>
                  </a:lnTo>
                  <a:lnTo>
                    <a:pt x="111" y="0"/>
                  </a:lnTo>
                  <a:lnTo>
                    <a:pt x="111" y="0"/>
                  </a:lnTo>
                  <a:lnTo>
                    <a:pt x="111" y="13"/>
                  </a:lnTo>
                  <a:lnTo>
                    <a:pt x="105" y="27"/>
                  </a:lnTo>
                  <a:lnTo>
                    <a:pt x="99" y="40"/>
                  </a:lnTo>
                  <a:lnTo>
                    <a:pt x="89" y="51"/>
                  </a:lnTo>
                  <a:lnTo>
                    <a:pt x="78" y="60"/>
                  </a:lnTo>
                  <a:lnTo>
                    <a:pt x="65" y="67"/>
                  </a:lnTo>
                  <a:lnTo>
                    <a:pt x="50" y="72"/>
                  </a:lnTo>
                  <a:lnTo>
                    <a:pt x="36" y="73"/>
                  </a:lnTo>
                  <a:lnTo>
                    <a:pt x="20" y="72"/>
                  </a:lnTo>
                  <a:lnTo>
                    <a:pt x="6" y="67"/>
                  </a:lnTo>
                  <a:lnTo>
                    <a:pt x="0" y="64"/>
                  </a:lnTo>
                  <a:lnTo>
                    <a:pt x="0" y="64"/>
                  </a:lnTo>
                  <a:lnTo>
                    <a:pt x="0" y="64"/>
                  </a:lnTo>
                  <a:lnTo>
                    <a:pt x="0" y="64"/>
                  </a:lnTo>
                  <a:lnTo>
                    <a:pt x="0" y="64"/>
                  </a:lnTo>
                  <a:lnTo>
                    <a:pt x="0" y="64"/>
                  </a:lnTo>
                  <a:lnTo>
                    <a:pt x="1" y="66"/>
                  </a:lnTo>
                  <a:lnTo>
                    <a:pt x="1" y="66"/>
                  </a:lnTo>
                  <a:lnTo>
                    <a:pt x="1"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5" name="Freeform 1151"/>
            <p:cNvSpPr>
              <a:spLocks/>
            </p:cNvSpPr>
            <p:nvPr/>
          </p:nvSpPr>
          <p:spPr bwMode="auto">
            <a:xfrm>
              <a:off x="4287" y="2596"/>
              <a:ext cx="111" cy="75"/>
            </a:xfrm>
            <a:custGeom>
              <a:avLst/>
              <a:gdLst>
                <a:gd name="T0" fmla="*/ 0 w 111"/>
                <a:gd name="T1" fmla="*/ 66 h 75"/>
                <a:gd name="T2" fmla="*/ 6 w 111"/>
                <a:gd name="T3" fmla="*/ 69 h 75"/>
                <a:gd name="T4" fmla="*/ 20 w 111"/>
                <a:gd name="T5" fmla="*/ 74 h 75"/>
                <a:gd name="T6" fmla="*/ 36 w 111"/>
                <a:gd name="T7" fmla="*/ 75 h 75"/>
                <a:gd name="T8" fmla="*/ 50 w 111"/>
                <a:gd name="T9" fmla="*/ 74 h 75"/>
                <a:gd name="T10" fmla="*/ 65 w 111"/>
                <a:gd name="T11" fmla="*/ 69 h 75"/>
                <a:gd name="T12" fmla="*/ 78 w 111"/>
                <a:gd name="T13" fmla="*/ 62 h 75"/>
                <a:gd name="T14" fmla="*/ 89 w 111"/>
                <a:gd name="T15" fmla="*/ 53 h 75"/>
                <a:gd name="T16" fmla="*/ 99 w 111"/>
                <a:gd name="T17" fmla="*/ 42 h 75"/>
                <a:gd name="T18" fmla="*/ 105 w 111"/>
                <a:gd name="T19" fmla="*/ 29 h 75"/>
                <a:gd name="T20" fmla="*/ 111 w 111"/>
                <a:gd name="T21" fmla="*/ 15 h 75"/>
                <a:gd name="T22" fmla="*/ 111 w 111"/>
                <a:gd name="T23" fmla="*/ 2 h 75"/>
                <a:gd name="T24" fmla="*/ 111 w 111"/>
                <a:gd name="T25" fmla="*/ 2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09 w 111"/>
                <a:gd name="T41" fmla="*/ 15 h 75"/>
                <a:gd name="T42" fmla="*/ 105 w 111"/>
                <a:gd name="T43" fmla="*/ 29 h 75"/>
                <a:gd name="T44" fmla="*/ 98 w 111"/>
                <a:gd name="T45" fmla="*/ 42 h 75"/>
                <a:gd name="T46" fmla="*/ 89 w 111"/>
                <a:gd name="T47" fmla="*/ 53 h 75"/>
                <a:gd name="T48" fmla="*/ 78 w 111"/>
                <a:gd name="T49" fmla="*/ 62 h 75"/>
                <a:gd name="T50" fmla="*/ 65 w 111"/>
                <a:gd name="T51" fmla="*/ 69 h 75"/>
                <a:gd name="T52" fmla="*/ 50 w 111"/>
                <a:gd name="T53" fmla="*/ 74 h 75"/>
                <a:gd name="T54" fmla="*/ 36 w 111"/>
                <a:gd name="T55" fmla="*/ 75 h 75"/>
                <a:gd name="T56" fmla="*/ 20 w 111"/>
                <a:gd name="T57" fmla="*/ 74 h 75"/>
                <a:gd name="T58" fmla="*/ 6 w 111"/>
                <a:gd name="T59" fmla="*/ 69 h 75"/>
                <a:gd name="T60" fmla="*/ 0 w 111"/>
                <a:gd name="T61" fmla="*/ 65 h 75"/>
                <a:gd name="T62" fmla="*/ 0 w 111"/>
                <a:gd name="T63" fmla="*/ 66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6" y="69"/>
                  </a:lnTo>
                  <a:lnTo>
                    <a:pt x="20" y="74"/>
                  </a:lnTo>
                  <a:lnTo>
                    <a:pt x="36" y="75"/>
                  </a:lnTo>
                  <a:lnTo>
                    <a:pt x="50" y="74"/>
                  </a:lnTo>
                  <a:lnTo>
                    <a:pt x="65" y="69"/>
                  </a:lnTo>
                  <a:lnTo>
                    <a:pt x="78" y="62"/>
                  </a:lnTo>
                  <a:lnTo>
                    <a:pt x="89" y="53"/>
                  </a:lnTo>
                  <a:lnTo>
                    <a:pt x="99" y="42"/>
                  </a:lnTo>
                  <a:lnTo>
                    <a:pt x="105" y="29"/>
                  </a:lnTo>
                  <a:lnTo>
                    <a:pt x="111" y="15"/>
                  </a:lnTo>
                  <a:lnTo>
                    <a:pt x="111" y="2"/>
                  </a:lnTo>
                  <a:lnTo>
                    <a:pt x="111" y="2"/>
                  </a:lnTo>
                  <a:lnTo>
                    <a:pt x="111" y="0"/>
                  </a:lnTo>
                  <a:lnTo>
                    <a:pt x="111" y="0"/>
                  </a:lnTo>
                  <a:lnTo>
                    <a:pt x="111" y="0"/>
                  </a:lnTo>
                  <a:lnTo>
                    <a:pt x="111" y="0"/>
                  </a:lnTo>
                  <a:lnTo>
                    <a:pt x="111" y="0"/>
                  </a:lnTo>
                  <a:lnTo>
                    <a:pt x="111" y="0"/>
                  </a:lnTo>
                  <a:lnTo>
                    <a:pt x="111" y="0"/>
                  </a:lnTo>
                  <a:lnTo>
                    <a:pt x="109" y="15"/>
                  </a:lnTo>
                  <a:lnTo>
                    <a:pt x="105" y="29"/>
                  </a:lnTo>
                  <a:lnTo>
                    <a:pt x="98" y="42"/>
                  </a:lnTo>
                  <a:lnTo>
                    <a:pt x="89" y="53"/>
                  </a:lnTo>
                  <a:lnTo>
                    <a:pt x="78" y="62"/>
                  </a:lnTo>
                  <a:lnTo>
                    <a:pt x="65" y="69"/>
                  </a:lnTo>
                  <a:lnTo>
                    <a:pt x="50" y="74"/>
                  </a:lnTo>
                  <a:lnTo>
                    <a:pt x="36" y="75"/>
                  </a:lnTo>
                  <a:lnTo>
                    <a:pt x="20" y="74"/>
                  </a:lnTo>
                  <a:lnTo>
                    <a:pt x="6" y="69"/>
                  </a:lnTo>
                  <a:lnTo>
                    <a:pt x="0" y="65"/>
                  </a:lnTo>
                  <a:lnTo>
                    <a:pt x="0" y="66"/>
                  </a:lnTo>
                  <a:lnTo>
                    <a:pt x="0" y="66"/>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6" name="Freeform 1152"/>
            <p:cNvSpPr>
              <a:spLocks/>
            </p:cNvSpPr>
            <p:nvPr/>
          </p:nvSpPr>
          <p:spPr bwMode="auto">
            <a:xfrm>
              <a:off x="4287" y="2596"/>
              <a:ext cx="111" cy="75"/>
            </a:xfrm>
            <a:custGeom>
              <a:avLst/>
              <a:gdLst>
                <a:gd name="T0" fmla="*/ 0 w 111"/>
                <a:gd name="T1" fmla="*/ 65 h 75"/>
                <a:gd name="T2" fmla="*/ 6 w 111"/>
                <a:gd name="T3" fmla="*/ 69 h 75"/>
                <a:gd name="T4" fmla="*/ 20 w 111"/>
                <a:gd name="T5" fmla="*/ 74 h 75"/>
                <a:gd name="T6" fmla="*/ 36 w 111"/>
                <a:gd name="T7" fmla="*/ 75 h 75"/>
                <a:gd name="T8" fmla="*/ 50 w 111"/>
                <a:gd name="T9" fmla="*/ 74 h 75"/>
                <a:gd name="T10" fmla="*/ 65 w 111"/>
                <a:gd name="T11" fmla="*/ 69 h 75"/>
                <a:gd name="T12" fmla="*/ 78 w 111"/>
                <a:gd name="T13" fmla="*/ 62 h 75"/>
                <a:gd name="T14" fmla="*/ 89 w 111"/>
                <a:gd name="T15" fmla="*/ 53 h 75"/>
                <a:gd name="T16" fmla="*/ 98 w 111"/>
                <a:gd name="T17" fmla="*/ 42 h 75"/>
                <a:gd name="T18" fmla="*/ 105 w 111"/>
                <a:gd name="T19" fmla="*/ 29 h 75"/>
                <a:gd name="T20" fmla="*/ 109 w 111"/>
                <a:gd name="T21" fmla="*/ 15 h 75"/>
                <a:gd name="T22" fmla="*/ 111 w 111"/>
                <a:gd name="T23" fmla="*/ 0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09 w 111"/>
                <a:gd name="T41" fmla="*/ 15 h 75"/>
                <a:gd name="T42" fmla="*/ 105 w 111"/>
                <a:gd name="T43" fmla="*/ 29 h 75"/>
                <a:gd name="T44" fmla="*/ 98 w 111"/>
                <a:gd name="T45" fmla="*/ 42 h 75"/>
                <a:gd name="T46" fmla="*/ 89 w 111"/>
                <a:gd name="T47" fmla="*/ 52 h 75"/>
                <a:gd name="T48" fmla="*/ 78 w 111"/>
                <a:gd name="T49" fmla="*/ 62 h 75"/>
                <a:gd name="T50" fmla="*/ 65 w 111"/>
                <a:gd name="T51" fmla="*/ 68 h 75"/>
                <a:gd name="T52" fmla="*/ 50 w 111"/>
                <a:gd name="T53" fmla="*/ 74 h 75"/>
                <a:gd name="T54" fmla="*/ 36 w 111"/>
                <a:gd name="T55" fmla="*/ 75 h 75"/>
                <a:gd name="T56" fmla="*/ 20 w 111"/>
                <a:gd name="T57" fmla="*/ 74 h 75"/>
                <a:gd name="T58" fmla="*/ 6 w 111"/>
                <a:gd name="T59" fmla="*/ 68 h 75"/>
                <a:gd name="T60" fmla="*/ 0 w 111"/>
                <a:gd name="T61" fmla="*/ 65 h 75"/>
                <a:gd name="T62" fmla="*/ 0 w 111"/>
                <a:gd name="T63" fmla="*/ 65 h 75"/>
                <a:gd name="T64" fmla="*/ 0 w 111"/>
                <a:gd name="T65" fmla="*/ 65 h 75"/>
                <a:gd name="T66" fmla="*/ 0 w 111"/>
                <a:gd name="T67" fmla="*/ 65 h 75"/>
                <a:gd name="T68" fmla="*/ 0 w 111"/>
                <a:gd name="T69" fmla="*/ 65 h 75"/>
                <a:gd name="T70" fmla="*/ 0 w 111"/>
                <a:gd name="T71" fmla="*/ 65 h 75"/>
                <a:gd name="T72" fmla="*/ 0 w 111"/>
                <a:gd name="T73" fmla="*/ 65 h 75"/>
                <a:gd name="T74" fmla="*/ 0 w 111"/>
                <a:gd name="T75" fmla="*/ 65 h 75"/>
                <a:gd name="T76" fmla="*/ 0 w 111"/>
                <a:gd name="T7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5"/>
                  </a:moveTo>
                  <a:lnTo>
                    <a:pt x="6" y="69"/>
                  </a:lnTo>
                  <a:lnTo>
                    <a:pt x="20" y="74"/>
                  </a:lnTo>
                  <a:lnTo>
                    <a:pt x="36" y="75"/>
                  </a:lnTo>
                  <a:lnTo>
                    <a:pt x="50" y="74"/>
                  </a:lnTo>
                  <a:lnTo>
                    <a:pt x="65" y="69"/>
                  </a:lnTo>
                  <a:lnTo>
                    <a:pt x="78" y="62"/>
                  </a:lnTo>
                  <a:lnTo>
                    <a:pt x="89" y="53"/>
                  </a:lnTo>
                  <a:lnTo>
                    <a:pt x="98" y="42"/>
                  </a:lnTo>
                  <a:lnTo>
                    <a:pt x="105" y="29"/>
                  </a:lnTo>
                  <a:lnTo>
                    <a:pt x="109" y="15"/>
                  </a:lnTo>
                  <a:lnTo>
                    <a:pt x="111" y="0"/>
                  </a:lnTo>
                  <a:lnTo>
                    <a:pt x="111" y="0"/>
                  </a:lnTo>
                  <a:lnTo>
                    <a:pt x="111" y="0"/>
                  </a:lnTo>
                  <a:lnTo>
                    <a:pt x="111" y="0"/>
                  </a:lnTo>
                  <a:lnTo>
                    <a:pt x="111" y="0"/>
                  </a:lnTo>
                  <a:lnTo>
                    <a:pt x="111" y="0"/>
                  </a:lnTo>
                  <a:lnTo>
                    <a:pt x="111" y="0"/>
                  </a:lnTo>
                  <a:lnTo>
                    <a:pt x="111" y="0"/>
                  </a:lnTo>
                  <a:lnTo>
                    <a:pt x="111" y="0"/>
                  </a:lnTo>
                  <a:lnTo>
                    <a:pt x="109" y="15"/>
                  </a:lnTo>
                  <a:lnTo>
                    <a:pt x="105" y="29"/>
                  </a:lnTo>
                  <a:lnTo>
                    <a:pt x="98" y="42"/>
                  </a:lnTo>
                  <a:lnTo>
                    <a:pt x="89" y="52"/>
                  </a:lnTo>
                  <a:lnTo>
                    <a:pt x="78" y="62"/>
                  </a:lnTo>
                  <a:lnTo>
                    <a:pt x="65" y="68"/>
                  </a:lnTo>
                  <a:lnTo>
                    <a:pt x="50" y="74"/>
                  </a:lnTo>
                  <a:lnTo>
                    <a:pt x="36" y="75"/>
                  </a:lnTo>
                  <a:lnTo>
                    <a:pt x="20" y="74"/>
                  </a:lnTo>
                  <a:lnTo>
                    <a:pt x="6" y="68"/>
                  </a:lnTo>
                  <a:lnTo>
                    <a:pt x="0" y="65"/>
                  </a:lnTo>
                  <a:lnTo>
                    <a:pt x="0" y="65"/>
                  </a:lnTo>
                  <a:lnTo>
                    <a:pt x="0" y="65"/>
                  </a:lnTo>
                  <a:lnTo>
                    <a:pt x="0" y="65"/>
                  </a:lnTo>
                  <a:lnTo>
                    <a:pt x="0" y="65"/>
                  </a:lnTo>
                  <a:lnTo>
                    <a:pt x="0" y="65"/>
                  </a:lnTo>
                  <a:lnTo>
                    <a:pt x="0" y="65"/>
                  </a:lnTo>
                  <a:lnTo>
                    <a:pt x="0" y="65"/>
                  </a:lnTo>
                  <a:lnTo>
                    <a:pt x="0" y="65"/>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7" name="Freeform 1153"/>
            <p:cNvSpPr>
              <a:spLocks/>
            </p:cNvSpPr>
            <p:nvPr/>
          </p:nvSpPr>
          <p:spPr bwMode="auto">
            <a:xfrm>
              <a:off x="4285" y="2595"/>
              <a:ext cx="113" cy="76"/>
            </a:xfrm>
            <a:custGeom>
              <a:avLst/>
              <a:gdLst>
                <a:gd name="T0" fmla="*/ 2 w 113"/>
                <a:gd name="T1" fmla="*/ 66 h 76"/>
                <a:gd name="T2" fmla="*/ 8 w 113"/>
                <a:gd name="T3" fmla="*/ 69 h 76"/>
                <a:gd name="T4" fmla="*/ 22 w 113"/>
                <a:gd name="T5" fmla="*/ 75 h 76"/>
                <a:gd name="T6" fmla="*/ 38 w 113"/>
                <a:gd name="T7" fmla="*/ 76 h 76"/>
                <a:gd name="T8" fmla="*/ 52 w 113"/>
                <a:gd name="T9" fmla="*/ 75 h 76"/>
                <a:gd name="T10" fmla="*/ 67 w 113"/>
                <a:gd name="T11" fmla="*/ 69 h 76"/>
                <a:gd name="T12" fmla="*/ 80 w 113"/>
                <a:gd name="T13" fmla="*/ 63 h 76"/>
                <a:gd name="T14" fmla="*/ 91 w 113"/>
                <a:gd name="T15" fmla="*/ 53 h 76"/>
                <a:gd name="T16" fmla="*/ 100 w 113"/>
                <a:gd name="T17" fmla="*/ 43 h 76"/>
                <a:gd name="T18" fmla="*/ 107 w 113"/>
                <a:gd name="T19" fmla="*/ 30 h 76"/>
                <a:gd name="T20" fmla="*/ 111 w 113"/>
                <a:gd name="T21" fmla="*/ 16 h 76"/>
                <a:gd name="T22" fmla="*/ 113 w 113"/>
                <a:gd name="T23" fmla="*/ 1 h 76"/>
                <a:gd name="T24" fmla="*/ 113 w 113"/>
                <a:gd name="T25" fmla="*/ 1 h 76"/>
                <a:gd name="T26" fmla="*/ 113 w 113"/>
                <a:gd name="T27" fmla="*/ 1 h 76"/>
                <a:gd name="T28" fmla="*/ 113 w 113"/>
                <a:gd name="T29" fmla="*/ 1 h 76"/>
                <a:gd name="T30" fmla="*/ 113 w 113"/>
                <a:gd name="T31" fmla="*/ 0 h 76"/>
                <a:gd name="T32" fmla="*/ 113 w 113"/>
                <a:gd name="T33" fmla="*/ 0 h 76"/>
                <a:gd name="T34" fmla="*/ 113 w 113"/>
                <a:gd name="T35" fmla="*/ 0 h 76"/>
                <a:gd name="T36" fmla="*/ 113 w 113"/>
                <a:gd name="T37" fmla="*/ 0 h 76"/>
                <a:gd name="T38" fmla="*/ 113 w 113"/>
                <a:gd name="T39" fmla="*/ 0 h 76"/>
                <a:gd name="T40" fmla="*/ 113 w 113"/>
                <a:gd name="T41" fmla="*/ 0 h 76"/>
                <a:gd name="T42" fmla="*/ 111 w 113"/>
                <a:gd name="T43" fmla="*/ 0 h 76"/>
                <a:gd name="T44" fmla="*/ 113 w 113"/>
                <a:gd name="T45" fmla="*/ 0 h 76"/>
                <a:gd name="T46" fmla="*/ 113 w 113"/>
                <a:gd name="T47" fmla="*/ 0 h 76"/>
                <a:gd name="T48" fmla="*/ 113 w 113"/>
                <a:gd name="T49" fmla="*/ 0 h 76"/>
                <a:gd name="T50" fmla="*/ 113 w 113"/>
                <a:gd name="T51" fmla="*/ 0 h 76"/>
                <a:gd name="T52" fmla="*/ 113 w 113"/>
                <a:gd name="T53" fmla="*/ 0 h 76"/>
                <a:gd name="T54" fmla="*/ 113 w 113"/>
                <a:gd name="T55" fmla="*/ 0 h 76"/>
                <a:gd name="T56" fmla="*/ 113 w 113"/>
                <a:gd name="T57" fmla="*/ 0 h 76"/>
                <a:gd name="T58" fmla="*/ 113 w 113"/>
                <a:gd name="T59" fmla="*/ 0 h 76"/>
                <a:gd name="T60" fmla="*/ 113 w 113"/>
                <a:gd name="T61" fmla="*/ 0 h 76"/>
                <a:gd name="T62" fmla="*/ 110 w 113"/>
                <a:gd name="T63" fmla="*/ 16 h 76"/>
                <a:gd name="T64" fmla="*/ 105 w 113"/>
                <a:gd name="T65" fmla="*/ 30 h 76"/>
                <a:gd name="T66" fmla="*/ 100 w 113"/>
                <a:gd name="T67" fmla="*/ 41 h 76"/>
                <a:gd name="T68" fmla="*/ 90 w 113"/>
                <a:gd name="T69" fmla="*/ 53 h 76"/>
                <a:gd name="T70" fmla="*/ 80 w 113"/>
                <a:gd name="T71" fmla="*/ 62 h 76"/>
                <a:gd name="T72" fmla="*/ 67 w 113"/>
                <a:gd name="T73" fmla="*/ 69 h 76"/>
                <a:gd name="T74" fmla="*/ 52 w 113"/>
                <a:gd name="T75" fmla="*/ 73 h 76"/>
                <a:gd name="T76" fmla="*/ 38 w 113"/>
                <a:gd name="T77" fmla="*/ 75 h 76"/>
                <a:gd name="T78" fmla="*/ 22 w 113"/>
                <a:gd name="T79" fmla="*/ 73 h 76"/>
                <a:gd name="T80" fmla="*/ 8 w 113"/>
                <a:gd name="T81" fmla="*/ 69 h 76"/>
                <a:gd name="T82" fmla="*/ 0 w 113"/>
                <a:gd name="T83" fmla="*/ 64 h 76"/>
                <a:gd name="T84" fmla="*/ 0 w 113"/>
                <a:gd name="T85" fmla="*/ 64 h 76"/>
                <a:gd name="T86" fmla="*/ 0 w 113"/>
                <a:gd name="T87" fmla="*/ 64 h 76"/>
                <a:gd name="T88" fmla="*/ 0 w 113"/>
                <a:gd name="T89" fmla="*/ 66 h 76"/>
                <a:gd name="T90" fmla="*/ 0 w 113"/>
                <a:gd name="T91" fmla="*/ 66 h 76"/>
                <a:gd name="T92" fmla="*/ 0 w 113"/>
                <a:gd name="T93" fmla="*/ 66 h 76"/>
                <a:gd name="T94" fmla="*/ 2 w 113"/>
                <a:gd name="T95" fmla="*/ 66 h 76"/>
                <a:gd name="T96" fmla="*/ 2 w 113"/>
                <a:gd name="T97" fmla="*/ 66 h 76"/>
                <a:gd name="T98" fmla="*/ 2 w 113"/>
                <a:gd name="T99"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76">
                  <a:moveTo>
                    <a:pt x="2" y="66"/>
                  </a:moveTo>
                  <a:lnTo>
                    <a:pt x="8" y="69"/>
                  </a:lnTo>
                  <a:lnTo>
                    <a:pt x="22" y="75"/>
                  </a:lnTo>
                  <a:lnTo>
                    <a:pt x="38" y="76"/>
                  </a:lnTo>
                  <a:lnTo>
                    <a:pt x="52" y="75"/>
                  </a:lnTo>
                  <a:lnTo>
                    <a:pt x="67" y="69"/>
                  </a:lnTo>
                  <a:lnTo>
                    <a:pt x="80" y="63"/>
                  </a:lnTo>
                  <a:lnTo>
                    <a:pt x="91" y="53"/>
                  </a:lnTo>
                  <a:lnTo>
                    <a:pt x="100" y="43"/>
                  </a:lnTo>
                  <a:lnTo>
                    <a:pt x="107" y="30"/>
                  </a:lnTo>
                  <a:lnTo>
                    <a:pt x="111" y="16"/>
                  </a:lnTo>
                  <a:lnTo>
                    <a:pt x="113" y="1"/>
                  </a:lnTo>
                  <a:lnTo>
                    <a:pt x="113" y="1"/>
                  </a:lnTo>
                  <a:lnTo>
                    <a:pt x="113" y="1"/>
                  </a:lnTo>
                  <a:lnTo>
                    <a:pt x="113" y="1"/>
                  </a:lnTo>
                  <a:lnTo>
                    <a:pt x="113" y="0"/>
                  </a:lnTo>
                  <a:lnTo>
                    <a:pt x="113" y="0"/>
                  </a:lnTo>
                  <a:lnTo>
                    <a:pt x="113" y="0"/>
                  </a:lnTo>
                  <a:lnTo>
                    <a:pt x="113" y="0"/>
                  </a:lnTo>
                  <a:lnTo>
                    <a:pt x="113" y="0"/>
                  </a:lnTo>
                  <a:lnTo>
                    <a:pt x="113" y="0"/>
                  </a:lnTo>
                  <a:lnTo>
                    <a:pt x="111" y="0"/>
                  </a:lnTo>
                  <a:lnTo>
                    <a:pt x="113" y="0"/>
                  </a:lnTo>
                  <a:lnTo>
                    <a:pt x="113" y="0"/>
                  </a:lnTo>
                  <a:lnTo>
                    <a:pt x="113" y="0"/>
                  </a:lnTo>
                  <a:lnTo>
                    <a:pt x="113" y="0"/>
                  </a:lnTo>
                  <a:lnTo>
                    <a:pt x="113" y="0"/>
                  </a:lnTo>
                  <a:lnTo>
                    <a:pt x="113" y="0"/>
                  </a:lnTo>
                  <a:lnTo>
                    <a:pt x="113" y="0"/>
                  </a:lnTo>
                  <a:lnTo>
                    <a:pt x="113" y="0"/>
                  </a:lnTo>
                  <a:lnTo>
                    <a:pt x="113" y="0"/>
                  </a:lnTo>
                  <a:lnTo>
                    <a:pt x="110" y="16"/>
                  </a:lnTo>
                  <a:lnTo>
                    <a:pt x="105" y="30"/>
                  </a:lnTo>
                  <a:lnTo>
                    <a:pt x="100" y="41"/>
                  </a:lnTo>
                  <a:lnTo>
                    <a:pt x="90" y="53"/>
                  </a:lnTo>
                  <a:lnTo>
                    <a:pt x="80" y="62"/>
                  </a:lnTo>
                  <a:lnTo>
                    <a:pt x="67" y="69"/>
                  </a:lnTo>
                  <a:lnTo>
                    <a:pt x="52" y="73"/>
                  </a:lnTo>
                  <a:lnTo>
                    <a:pt x="38" y="75"/>
                  </a:lnTo>
                  <a:lnTo>
                    <a:pt x="22" y="73"/>
                  </a:lnTo>
                  <a:lnTo>
                    <a:pt x="8" y="69"/>
                  </a:lnTo>
                  <a:lnTo>
                    <a:pt x="0" y="64"/>
                  </a:lnTo>
                  <a:lnTo>
                    <a:pt x="0" y="64"/>
                  </a:lnTo>
                  <a:lnTo>
                    <a:pt x="0" y="64"/>
                  </a:lnTo>
                  <a:lnTo>
                    <a:pt x="0" y="66"/>
                  </a:lnTo>
                  <a:lnTo>
                    <a:pt x="0" y="66"/>
                  </a:lnTo>
                  <a:lnTo>
                    <a:pt x="0" y="66"/>
                  </a:lnTo>
                  <a:lnTo>
                    <a:pt x="2" y="66"/>
                  </a:lnTo>
                  <a:lnTo>
                    <a:pt x="2" y="66"/>
                  </a:lnTo>
                  <a:lnTo>
                    <a:pt x="2" y="66"/>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8" name="Freeform 1154"/>
            <p:cNvSpPr>
              <a:spLocks/>
            </p:cNvSpPr>
            <p:nvPr/>
          </p:nvSpPr>
          <p:spPr bwMode="auto">
            <a:xfrm>
              <a:off x="4285" y="2593"/>
              <a:ext cx="113" cy="77"/>
            </a:xfrm>
            <a:custGeom>
              <a:avLst/>
              <a:gdLst>
                <a:gd name="T0" fmla="*/ 113 w 113"/>
                <a:gd name="T1" fmla="*/ 2 h 77"/>
                <a:gd name="T2" fmla="*/ 111 w 113"/>
                <a:gd name="T3" fmla="*/ 2 h 77"/>
                <a:gd name="T4" fmla="*/ 111 w 113"/>
                <a:gd name="T5" fmla="*/ 2 h 77"/>
                <a:gd name="T6" fmla="*/ 111 w 113"/>
                <a:gd name="T7" fmla="*/ 2 h 77"/>
                <a:gd name="T8" fmla="*/ 111 w 113"/>
                <a:gd name="T9" fmla="*/ 2 h 77"/>
                <a:gd name="T10" fmla="*/ 111 w 113"/>
                <a:gd name="T11" fmla="*/ 2 h 77"/>
                <a:gd name="T12" fmla="*/ 111 w 113"/>
                <a:gd name="T13" fmla="*/ 2 h 77"/>
                <a:gd name="T14" fmla="*/ 111 w 113"/>
                <a:gd name="T15" fmla="*/ 2 h 77"/>
                <a:gd name="T16" fmla="*/ 111 w 113"/>
                <a:gd name="T17" fmla="*/ 0 h 77"/>
                <a:gd name="T18" fmla="*/ 111 w 113"/>
                <a:gd name="T19" fmla="*/ 0 h 77"/>
                <a:gd name="T20" fmla="*/ 111 w 113"/>
                <a:gd name="T21" fmla="*/ 2 h 77"/>
                <a:gd name="T22" fmla="*/ 113 w 113"/>
                <a:gd name="T23" fmla="*/ 2 h 77"/>
                <a:gd name="T24" fmla="*/ 110 w 113"/>
                <a:gd name="T25" fmla="*/ 18 h 77"/>
                <a:gd name="T26" fmla="*/ 105 w 113"/>
                <a:gd name="T27" fmla="*/ 32 h 77"/>
                <a:gd name="T28" fmla="*/ 100 w 113"/>
                <a:gd name="T29" fmla="*/ 43 h 77"/>
                <a:gd name="T30" fmla="*/ 90 w 113"/>
                <a:gd name="T31" fmla="*/ 55 h 77"/>
                <a:gd name="T32" fmla="*/ 80 w 113"/>
                <a:gd name="T33" fmla="*/ 64 h 77"/>
                <a:gd name="T34" fmla="*/ 67 w 113"/>
                <a:gd name="T35" fmla="*/ 71 h 77"/>
                <a:gd name="T36" fmla="*/ 52 w 113"/>
                <a:gd name="T37" fmla="*/ 75 h 77"/>
                <a:gd name="T38" fmla="*/ 38 w 113"/>
                <a:gd name="T39" fmla="*/ 77 h 77"/>
                <a:gd name="T40" fmla="*/ 22 w 113"/>
                <a:gd name="T41" fmla="*/ 75 h 77"/>
                <a:gd name="T42" fmla="*/ 8 w 113"/>
                <a:gd name="T43" fmla="*/ 71 h 77"/>
                <a:gd name="T44" fmla="*/ 0 w 113"/>
                <a:gd name="T45" fmla="*/ 66 h 77"/>
                <a:gd name="T46" fmla="*/ 0 w 113"/>
                <a:gd name="T47" fmla="*/ 66 h 77"/>
                <a:gd name="T48" fmla="*/ 0 w 113"/>
                <a:gd name="T49" fmla="*/ 66 h 77"/>
                <a:gd name="T50" fmla="*/ 0 w 113"/>
                <a:gd name="T51" fmla="*/ 66 h 77"/>
                <a:gd name="T52" fmla="*/ 0 w 113"/>
                <a:gd name="T53" fmla="*/ 66 h 77"/>
                <a:gd name="T54" fmla="*/ 0 w 113"/>
                <a:gd name="T55" fmla="*/ 66 h 77"/>
                <a:gd name="T56" fmla="*/ 0 w 113"/>
                <a:gd name="T57" fmla="*/ 66 h 77"/>
                <a:gd name="T58" fmla="*/ 0 w 113"/>
                <a:gd name="T59" fmla="*/ 66 h 77"/>
                <a:gd name="T60" fmla="*/ 0 w 113"/>
                <a:gd name="T61" fmla="*/ 66 h 77"/>
                <a:gd name="T62" fmla="*/ 9 w 113"/>
                <a:gd name="T63" fmla="*/ 71 h 77"/>
                <a:gd name="T64" fmla="*/ 22 w 113"/>
                <a:gd name="T65" fmla="*/ 75 h 77"/>
                <a:gd name="T66" fmla="*/ 38 w 113"/>
                <a:gd name="T67" fmla="*/ 77 h 77"/>
                <a:gd name="T68" fmla="*/ 52 w 113"/>
                <a:gd name="T69" fmla="*/ 75 h 77"/>
                <a:gd name="T70" fmla="*/ 67 w 113"/>
                <a:gd name="T71" fmla="*/ 71 h 77"/>
                <a:gd name="T72" fmla="*/ 78 w 113"/>
                <a:gd name="T73" fmla="*/ 64 h 77"/>
                <a:gd name="T74" fmla="*/ 90 w 113"/>
                <a:gd name="T75" fmla="*/ 55 h 77"/>
                <a:gd name="T76" fmla="*/ 98 w 113"/>
                <a:gd name="T77" fmla="*/ 43 h 77"/>
                <a:gd name="T78" fmla="*/ 105 w 113"/>
                <a:gd name="T79" fmla="*/ 31 h 77"/>
                <a:gd name="T80" fmla="*/ 110 w 113"/>
                <a:gd name="T81" fmla="*/ 18 h 77"/>
                <a:gd name="T82" fmla="*/ 111 w 113"/>
                <a:gd name="T83" fmla="*/ 2 h 77"/>
                <a:gd name="T84" fmla="*/ 113 w 113"/>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77">
                  <a:moveTo>
                    <a:pt x="113" y="2"/>
                  </a:moveTo>
                  <a:lnTo>
                    <a:pt x="111" y="2"/>
                  </a:lnTo>
                  <a:lnTo>
                    <a:pt x="111" y="2"/>
                  </a:lnTo>
                  <a:lnTo>
                    <a:pt x="111" y="2"/>
                  </a:lnTo>
                  <a:lnTo>
                    <a:pt x="111" y="2"/>
                  </a:lnTo>
                  <a:lnTo>
                    <a:pt x="111" y="2"/>
                  </a:lnTo>
                  <a:lnTo>
                    <a:pt x="111" y="2"/>
                  </a:lnTo>
                  <a:lnTo>
                    <a:pt x="111" y="2"/>
                  </a:lnTo>
                  <a:lnTo>
                    <a:pt x="111" y="0"/>
                  </a:lnTo>
                  <a:lnTo>
                    <a:pt x="111" y="0"/>
                  </a:lnTo>
                  <a:lnTo>
                    <a:pt x="111" y="2"/>
                  </a:lnTo>
                  <a:lnTo>
                    <a:pt x="113" y="2"/>
                  </a:lnTo>
                  <a:lnTo>
                    <a:pt x="110" y="18"/>
                  </a:lnTo>
                  <a:lnTo>
                    <a:pt x="105" y="32"/>
                  </a:lnTo>
                  <a:lnTo>
                    <a:pt x="100" y="43"/>
                  </a:lnTo>
                  <a:lnTo>
                    <a:pt x="90" y="55"/>
                  </a:lnTo>
                  <a:lnTo>
                    <a:pt x="80" y="64"/>
                  </a:lnTo>
                  <a:lnTo>
                    <a:pt x="67" y="71"/>
                  </a:lnTo>
                  <a:lnTo>
                    <a:pt x="52" y="75"/>
                  </a:lnTo>
                  <a:lnTo>
                    <a:pt x="38" y="77"/>
                  </a:lnTo>
                  <a:lnTo>
                    <a:pt x="22" y="75"/>
                  </a:lnTo>
                  <a:lnTo>
                    <a:pt x="8" y="71"/>
                  </a:lnTo>
                  <a:lnTo>
                    <a:pt x="0" y="66"/>
                  </a:lnTo>
                  <a:lnTo>
                    <a:pt x="0" y="66"/>
                  </a:lnTo>
                  <a:lnTo>
                    <a:pt x="0" y="66"/>
                  </a:lnTo>
                  <a:lnTo>
                    <a:pt x="0" y="66"/>
                  </a:lnTo>
                  <a:lnTo>
                    <a:pt x="0" y="66"/>
                  </a:lnTo>
                  <a:lnTo>
                    <a:pt x="0" y="66"/>
                  </a:lnTo>
                  <a:lnTo>
                    <a:pt x="0" y="66"/>
                  </a:lnTo>
                  <a:lnTo>
                    <a:pt x="0" y="66"/>
                  </a:lnTo>
                  <a:lnTo>
                    <a:pt x="0" y="66"/>
                  </a:lnTo>
                  <a:lnTo>
                    <a:pt x="9" y="71"/>
                  </a:lnTo>
                  <a:lnTo>
                    <a:pt x="22" y="75"/>
                  </a:lnTo>
                  <a:lnTo>
                    <a:pt x="38" y="77"/>
                  </a:lnTo>
                  <a:lnTo>
                    <a:pt x="52" y="75"/>
                  </a:lnTo>
                  <a:lnTo>
                    <a:pt x="67" y="71"/>
                  </a:lnTo>
                  <a:lnTo>
                    <a:pt x="78" y="64"/>
                  </a:lnTo>
                  <a:lnTo>
                    <a:pt x="90" y="55"/>
                  </a:lnTo>
                  <a:lnTo>
                    <a:pt x="98" y="43"/>
                  </a:lnTo>
                  <a:lnTo>
                    <a:pt x="105" y="31"/>
                  </a:lnTo>
                  <a:lnTo>
                    <a:pt x="110" y="18"/>
                  </a:lnTo>
                  <a:lnTo>
                    <a:pt x="111" y="2"/>
                  </a:lnTo>
                  <a:lnTo>
                    <a:pt x="113"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39" name="Freeform 1155"/>
            <p:cNvSpPr>
              <a:spLocks/>
            </p:cNvSpPr>
            <p:nvPr/>
          </p:nvSpPr>
          <p:spPr bwMode="auto">
            <a:xfrm>
              <a:off x="4285" y="2593"/>
              <a:ext cx="111" cy="77"/>
            </a:xfrm>
            <a:custGeom>
              <a:avLst/>
              <a:gdLst>
                <a:gd name="T0" fmla="*/ 111 w 111"/>
                <a:gd name="T1" fmla="*/ 2 h 77"/>
                <a:gd name="T2" fmla="*/ 111 w 111"/>
                <a:gd name="T3" fmla="*/ 0 h 77"/>
                <a:gd name="T4" fmla="*/ 111 w 111"/>
                <a:gd name="T5" fmla="*/ 0 h 77"/>
                <a:gd name="T6" fmla="*/ 111 w 111"/>
                <a:gd name="T7" fmla="*/ 0 h 77"/>
                <a:gd name="T8" fmla="*/ 111 w 111"/>
                <a:gd name="T9" fmla="*/ 0 h 77"/>
                <a:gd name="T10" fmla="*/ 111 w 111"/>
                <a:gd name="T11" fmla="*/ 0 h 77"/>
                <a:gd name="T12" fmla="*/ 111 w 111"/>
                <a:gd name="T13" fmla="*/ 0 h 77"/>
                <a:gd name="T14" fmla="*/ 111 w 111"/>
                <a:gd name="T15" fmla="*/ 0 h 77"/>
                <a:gd name="T16" fmla="*/ 111 w 111"/>
                <a:gd name="T17" fmla="*/ 0 h 77"/>
                <a:gd name="T18" fmla="*/ 111 w 111"/>
                <a:gd name="T19" fmla="*/ 0 h 77"/>
                <a:gd name="T20" fmla="*/ 111 w 111"/>
                <a:gd name="T21" fmla="*/ 2 h 77"/>
                <a:gd name="T22" fmla="*/ 111 w 111"/>
                <a:gd name="T23" fmla="*/ 2 h 77"/>
                <a:gd name="T24" fmla="*/ 110 w 111"/>
                <a:gd name="T25" fmla="*/ 18 h 77"/>
                <a:gd name="T26" fmla="*/ 105 w 111"/>
                <a:gd name="T27" fmla="*/ 31 h 77"/>
                <a:gd name="T28" fmla="*/ 98 w 111"/>
                <a:gd name="T29" fmla="*/ 43 h 77"/>
                <a:gd name="T30" fmla="*/ 90 w 111"/>
                <a:gd name="T31" fmla="*/ 55 h 77"/>
                <a:gd name="T32" fmla="*/ 78 w 111"/>
                <a:gd name="T33" fmla="*/ 64 h 77"/>
                <a:gd name="T34" fmla="*/ 67 w 111"/>
                <a:gd name="T35" fmla="*/ 71 h 77"/>
                <a:gd name="T36" fmla="*/ 52 w 111"/>
                <a:gd name="T37" fmla="*/ 75 h 77"/>
                <a:gd name="T38" fmla="*/ 38 w 111"/>
                <a:gd name="T39" fmla="*/ 77 h 77"/>
                <a:gd name="T40" fmla="*/ 22 w 111"/>
                <a:gd name="T41" fmla="*/ 75 h 77"/>
                <a:gd name="T42" fmla="*/ 9 w 111"/>
                <a:gd name="T43" fmla="*/ 71 h 77"/>
                <a:gd name="T44" fmla="*/ 0 w 111"/>
                <a:gd name="T45" fmla="*/ 66 h 77"/>
                <a:gd name="T46" fmla="*/ 0 w 111"/>
                <a:gd name="T47" fmla="*/ 66 h 77"/>
                <a:gd name="T48" fmla="*/ 0 w 111"/>
                <a:gd name="T49" fmla="*/ 66 h 77"/>
                <a:gd name="T50" fmla="*/ 0 w 111"/>
                <a:gd name="T51" fmla="*/ 66 h 77"/>
                <a:gd name="T52" fmla="*/ 0 w 111"/>
                <a:gd name="T53" fmla="*/ 65 h 77"/>
                <a:gd name="T54" fmla="*/ 0 w 111"/>
                <a:gd name="T55" fmla="*/ 65 h 77"/>
                <a:gd name="T56" fmla="*/ 0 w 111"/>
                <a:gd name="T57" fmla="*/ 65 h 77"/>
                <a:gd name="T58" fmla="*/ 0 w 111"/>
                <a:gd name="T59" fmla="*/ 65 h 77"/>
                <a:gd name="T60" fmla="*/ 0 w 111"/>
                <a:gd name="T61" fmla="*/ 65 h 77"/>
                <a:gd name="T62" fmla="*/ 9 w 111"/>
                <a:gd name="T63" fmla="*/ 69 h 77"/>
                <a:gd name="T64" fmla="*/ 22 w 111"/>
                <a:gd name="T65" fmla="*/ 74 h 77"/>
                <a:gd name="T66" fmla="*/ 38 w 111"/>
                <a:gd name="T67" fmla="*/ 77 h 77"/>
                <a:gd name="T68" fmla="*/ 52 w 111"/>
                <a:gd name="T69" fmla="*/ 74 h 77"/>
                <a:gd name="T70" fmla="*/ 67 w 111"/>
                <a:gd name="T71" fmla="*/ 69 h 77"/>
                <a:gd name="T72" fmla="*/ 78 w 111"/>
                <a:gd name="T73" fmla="*/ 64 h 77"/>
                <a:gd name="T74" fmla="*/ 90 w 111"/>
                <a:gd name="T75" fmla="*/ 55 h 77"/>
                <a:gd name="T76" fmla="*/ 98 w 111"/>
                <a:gd name="T77" fmla="*/ 43 h 77"/>
                <a:gd name="T78" fmla="*/ 105 w 111"/>
                <a:gd name="T79" fmla="*/ 31 h 77"/>
                <a:gd name="T80" fmla="*/ 110 w 111"/>
                <a:gd name="T81" fmla="*/ 18 h 77"/>
                <a:gd name="T82" fmla="*/ 111 w 111"/>
                <a:gd name="T83" fmla="*/ 2 h 77"/>
                <a:gd name="T84" fmla="*/ 111 w 111"/>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2"/>
                  </a:moveTo>
                  <a:lnTo>
                    <a:pt x="111" y="0"/>
                  </a:lnTo>
                  <a:lnTo>
                    <a:pt x="111" y="0"/>
                  </a:lnTo>
                  <a:lnTo>
                    <a:pt x="111" y="0"/>
                  </a:lnTo>
                  <a:lnTo>
                    <a:pt x="111" y="0"/>
                  </a:lnTo>
                  <a:lnTo>
                    <a:pt x="111" y="0"/>
                  </a:lnTo>
                  <a:lnTo>
                    <a:pt x="111" y="0"/>
                  </a:lnTo>
                  <a:lnTo>
                    <a:pt x="111" y="0"/>
                  </a:lnTo>
                  <a:lnTo>
                    <a:pt x="111" y="0"/>
                  </a:lnTo>
                  <a:lnTo>
                    <a:pt x="111" y="0"/>
                  </a:lnTo>
                  <a:lnTo>
                    <a:pt x="111" y="2"/>
                  </a:lnTo>
                  <a:lnTo>
                    <a:pt x="111" y="2"/>
                  </a:lnTo>
                  <a:lnTo>
                    <a:pt x="110" y="18"/>
                  </a:lnTo>
                  <a:lnTo>
                    <a:pt x="105" y="31"/>
                  </a:lnTo>
                  <a:lnTo>
                    <a:pt x="98" y="43"/>
                  </a:lnTo>
                  <a:lnTo>
                    <a:pt x="90" y="55"/>
                  </a:lnTo>
                  <a:lnTo>
                    <a:pt x="78" y="64"/>
                  </a:lnTo>
                  <a:lnTo>
                    <a:pt x="67" y="71"/>
                  </a:lnTo>
                  <a:lnTo>
                    <a:pt x="52" y="75"/>
                  </a:lnTo>
                  <a:lnTo>
                    <a:pt x="38" y="77"/>
                  </a:lnTo>
                  <a:lnTo>
                    <a:pt x="22" y="75"/>
                  </a:lnTo>
                  <a:lnTo>
                    <a:pt x="9" y="71"/>
                  </a:lnTo>
                  <a:lnTo>
                    <a:pt x="0" y="66"/>
                  </a:lnTo>
                  <a:lnTo>
                    <a:pt x="0" y="66"/>
                  </a:lnTo>
                  <a:lnTo>
                    <a:pt x="0" y="66"/>
                  </a:lnTo>
                  <a:lnTo>
                    <a:pt x="0" y="66"/>
                  </a:lnTo>
                  <a:lnTo>
                    <a:pt x="0" y="65"/>
                  </a:lnTo>
                  <a:lnTo>
                    <a:pt x="0" y="65"/>
                  </a:lnTo>
                  <a:lnTo>
                    <a:pt x="0" y="65"/>
                  </a:lnTo>
                  <a:lnTo>
                    <a:pt x="0" y="65"/>
                  </a:lnTo>
                  <a:lnTo>
                    <a:pt x="0" y="65"/>
                  </a:lnTo>
                  <a:lnTo>
                    <a:pt x="9" y="69"/>
                  </a:lnTo>
                  <a:lnTo>
                    <a:pt x="22" y="74"/>
                  </a:lnTo>
                  <a:lnTo>
                    <a:pt x="38" y="77"/>
                  </a:lnTo>
                  <a:lnTo>
                    <a:pt x="52" y="74"/>
                  </a:lnTo>
                  <a:lnTo>
                    <a:pt x="67" y="69"/>
                  </a:lnTo>
                  <a:lnTo>
                    <a:pt x="78" y="64"/>
                  </a:lnTo>
                  <a:lnTo>
                    <a:pt x="90" y="55"/>
                  </a:lnTo>
                  <a:lnTo>
                    <a:pt x="98" y="43"/>
                  </a:lnTo>
                  <a:lnTo>
                    <a:pt x="105" y="31"/>
                  </a:lnTo>
                  <a:lnTo>
                    <a:pt x="110" y="18"/>
                  </a:lnTo>
                  <a:lnTo>
                    <a:pt x="111" y="2"/>
                  </a:lnTo>
                  <a:lnTo>
                    <a:pt x="111" y="2"/>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0" name="Freeform 1156"/>
            <p:cNvSpPr>
              <a:spLocks/>
            </p:cNvSpPr>
            <p:nvPr/>
          </p:nvSpPr>
          <p:spPr bwMode="auto">
            <a:xfrm>
              <a:off x="4284" y="2592"/>
              <a:ext cx="112" cy="78"/>
            </a:xfrm>
            <a:custGeom>
              <a:avLst/>
              <a:gdLst>
                <a:gd name="T0" fmla="*/ 112 w 112"/>
                <a:gd name="T1" fmla="*/ 3 h 78"/>
                <a:gd name="T2" fmla="*/ 112 w 112"/>
                <a:gd name="T3" fmla="*/ 1 h 78"/>
                <a:gd name="T4" fmla="*/ 112 w 112"/>
                <a:gd name="T5" fmla="*/ 1 h 78"/>
                <a:gd name="T6" fmla="*/ 112 w 112"/>
                <a:gd name="T7" fmla="*/ 1 h 78"/>
                <a:gd name="T8" fmla="*/ 111 w 112"/>
                <a:gd name="T9" fmla="*/ 1 h 78"/>
                <a:gd name="T10" fmla="*/ 111 w 112"/>
                <a:gd name="T11" fmla="*/ 1 h 78"/>
                <a:gd name="T12" fmla="*/ 111 w 112"/>
                <a:gd name="T13" fmla="*/ 0 h 78"/>
                <a:gd name="T14" fmla="*/ 111 w 112"/>
                <a:gd name="T15" fmla="*/ 0 h 78"/>
                <a:gd name="T16" fmla="*/ 111 w 112"/>
                <a:gd name="T17" fmla="*/ 0 h 78"/>
                <a:gd name="T18" fmla="*/ 111 w 112"/>
                <a:gd name="T19" fmla="*/ 0 h 78"/>
                <a:gd name="T20" fmla="*/ 111 w 112"/>
                <a:gd name="T21" fmla="*/ 3 h 78"/>
                <a:gd name="T22" fmla="*/ 112 w 112"/>
                <a:gd name="T23" fmla="*/ 3 h 78"/>
                <a:gd name="T24" fmla="*/ 111 w 112"/>
                <a:gd name="T25" fmla="*/ 19 h 78"/>
                <a:gd name="T26" fmla="*/ 106 w 112"/>
                <a:gd name="T27" fmla="*/ 32 h 78"/>
                <a:gd name="T28" fmla="*/ 99 w 112"/>
                <a:gd name="T29" fmla="*/ 44 h 78"/>
                <a:gd name="T30" fmla="*/ 91 w 112"/>
                <a:gd name="T31" fmla="*/ 56 h 78"/>
                <a:gd name="T32" fmla="*/ 79 w 112"/>
                <a:gd name="T33" fmla="*/ 65 h 78"/>
                <a:gd name="T34" fmla="*/ 68 w 112"/>
                <a:gd name="T35" fmla="*/ 70 h 78"/>
                <a:gd name="T36" fmla="*/ 53 w 112"/>
                <a:gd name="T37" fmla="*/ 75 h 78"/>
                <a:gd name="T38" fmla="*/ 39 w 112"/>
                <a:gd name="T39" fmla="*/ 78 h 78"/>
                <a:gd name="T40" fmla="*/ 23 w 112"/>
                <a:gd name="T41" fmla="*/ 75 h 78"/>
                <a:gd name="T42" fmla="*/ 10 w 112"/>
                <a:gd name="T43" fmla="*/ 70 h 78"/>
                <a:gd name="T44" fmla="*/ 1 w 112"/>
                <a:gd name="T45" fmla="*/ 66 h 78"/>
                <a:gd name="T46" fmla="*/ 1 w 112"/>
                <a:gd name="T47" fmla="*/ 66 h 78"/>
                <a:gd name="T48" fmla="*/ 1 w 112"/>
                <a:gd name="T49" fmla="*/ 66 h 78"/>
                <a:gd name="T50" fmla="*/ 1 w 112"/>
                <a:gd name="T51" fmla="*/ 66 h 78"/>
                <a:gd name="T52" fmla="*/ 1 w 112"/>
                <a:gd name="T53" fmla="*/ 66 h 78"/>
                <a:gd name="T54" fmla="*/ 1 w 112"/>
                <a:gd name="T55" fmla="*/ 66 h 78"/>
                <a:gd name="T56" fmla="*/ 1 w 112"/>
                <a:gd name="T57" fmla="*/ 66 h 78"/>
                <a:gd name="T58" fmla="*/ 1 w 112"/>
                <a:gd name="T59" fmla="*/ 66 h 78"/>
                <a:gd name="T60" fmla="*/ 0 w 112"/>
                <a:gd name="T61" fmla="*/ 66 h 78"/>
                <a:gd name="T62" fmla="*/ 10 w 112"/>
                <a:gd name="T63" fmla="*/ 70 h 78"/>
                <a:gd name="T64" fmla="*/ 23 w 112"/>
                <a:gd name="T65" fmla="*/ 75 h 78"/>
                <a:gd name="T66" fmla="*/ 39 w 112"/>
                <a:gd name="T67" fmla="*/ 76 h 78"/>
                <a:gd name="T68" fmla="*/ 53 w 112"/>
                <a:gd name="T69" fmla="*/ 75 h 78"/>
                <a:gd name="T70" fmla="*/ 66 w 112"/>
                <a:gd name="T71" fmla="*/ 70 h 78"/>
                <a:gd name="T72" fmla="*/ 79 w 112"/>
                <a:gd name="T73" fmla="*/ 63 h 78"/>
                <a:gd name="T74" fmla="*/ 91 w 112"/>
                <a:gd name="T75" fmla="*/ 55 h 78"/>
                <a:gd name="T76" fmla="*/ 99 w 112"/>
                <a:gd name="T77" fmla="*/ 44 h 78"/>
                <a:gd name="T78" fmla="*/ 105 w 112"/>
                <a:gd name="T79" fmla="*/ 32 h 78"/>
                <a:gd name="T80" fmla="*/ 109 w 112"/>
                <a:gd name="T81" fmla="*/ 19 h 78"/>
                <a:gd name="T82" fmla="*/ 111 w 112"/>
                <a:gd name="T83" fmla="*/ 3 h 78"/>
                <a:gd name="T84" fmla="*/ 112 w 112"/>
                <a:gd name="T8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8">
                  <a:moveTo>
                    <a:pt x="112" y="3"/>
                  </a:moveTo>
                  <a:lnTo>
                    <a:pt x="112" y="1"/>
                  </a:lnTo>
                  <a:lnTo>
                    <a:pt x="112" y="1"/>
                  </a:lnTo>
                  <a:lnTo>
                    <a:pt x="112" y="1"/>
                  </a:lnTo>
                  <a:lnTo>
                    <a:pt x="111" y="1"/>
                  </a:lnTo>
                  <a:lnTo>
                    <a:pt x="111" y="1"/>
                  </a:lnTo>
                  <a:lnTo>
                    <a:pt x="111" y="0"/>
                  </a:lnTo>
                  <a:lnTo>
                    <a:pt x="111" y="0"/>
                  </a:lnTo>
                  <a:lnTo>
                    <a:pt x="111" y="0"/>
                  </a:lnTo>
                  <a:lnTo>
                    <a:pt x="111" y="0"/>
                  </a:lnTo>
                  <a:lnTo>
                    <a:pt x="111" y="3"/>
                  </a:lnTo>
                  <a:lnTo>
                    <a:pt x="112" y="3"/>
                  </a:lnTo>
                  <a:lnTo>
                    <a:pt x="111" y="19"/>
                  </a:lnTo>
                  <a:lnTo>
                    <a:pt x="106" y="32"/>
                  </a:lnTo>
                  <a:lnTo>
                    <a:pt x="99" y="44"/>
                  </a:lnTo>
                  <a:lnTo>
                    <a:pt x="91" y="56"/>
                  </a:lnTo>
                  <a:lnTo>
                    <a:pt x="79" y="65"/>
                  </a:lnTo>
                  <a:lnTo>
                    <a:pt x="68" y="70"/>
                  </a:lnTo>
                  <a:lnTo>
                    <a:pt x="53" y="75"/>
                  </a:lnTo>
                  <a:lnTo>
                    <a:pt x="39" y="78"/>
                  </a:lnTo>
                  <a:lnTo>
                    <a:pt x="23" y="75"/>
                  </a:lnTo>
                  <a:lnTo>
                    <a:pt x="10" y="70"/>
                  </a:lnTo>
                  <a:lnTo>
                    <a:pt x="1" y="66"/>
                  </a:lnTo>
                  <a:lnTo>
                    <a:pt x="1" y="66"/>
                  </a:lnTo>
                  <a:lnTo>
                    <a:pt x="1" y="66"/>
                  </a:lnTo>
                  <a:lnTo>
                    <a:pt x="1" y="66"/>
                  </a:lnTo>
                  <a:lnTo>
                    <a:pt x="1" y="66"/>
                  </a:lnTo>
                  <a:lnTo>
                    <a:pt x="1" y="66"/>
                  </a:lnTo>
                  <a:lnTo>
                    <a:pt x="1" y="66"/>
                  </a:lnTo>
                  <a:lnTo>
                    <a:pt x="1" y="66"/>
                  </a:lnTo>
                  <a:lnTo>
                    <a:pt x="0" y="66"/>
                  </a:lnTo>
                  <a:lnTo>
                    <a:pt x="10" y="70"/>
                  </a:lnTo>
                  <a:lnTo>
                    <a:pt x="23" y="75"/>
                  </a:lnTo>
                  <a:lnTo>
                    <a:pt x="39" y="76"/>
                  </a:lnTo>
                  <a:lnTo>
                    <a:pt x="53" y="75"/>
                  </a:lnTo>
                  <a:lnTo>
                    <a:pt x="66" y="70"/>
                  </a:lnTo>
                  <a:lnTo>
                    <a:pt x="79" y="63"/>
                  </a:lnTo>
                  <a:lnTo>
                    <a:pt x="91" y="55"/>
                  </a:lnTo>
                  <a:lnTo>
                    <a:pt x="99" y="44"/>
                  </a:lnTo>
                  <a:lnTo>
                    <a:pt x="105" y="32"/>
                  </a:lnTo>
                  <a:lnTo>
                    <a:pt x="109" y="19"/>
                  </a:lnTo>
                  <a:lnTo>
                    <a:pt x="111" y="3"/>
                  </a:lnTo>
                  <a:lnTo>
                    <a:pt x="112"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1" name="Freeform 1157"/>
            <p:cNvSpPr>
              <a:spLocks/>
            </p:cNvSpPr>
            <p:nvPr/>
          </p:nvSpPr>
          <p:spPr bwMode="auto">
            <a:xfrm>
              <a:off x="4284" y="2592"/>
              <a:ext cx="111" cy="76"/>
            </a:xfrm>
            <a:custGeom>
              <a:avLst/>
              <a:gdLst>
                <a:gd name="T0" fmla="*/ 111 w 111"/>
                <a:gd name="T1" fmla="*/ 3 h 76"/>
                <a:gd name="T2" fmla="*/ 111 w 111"/>
                <a:gd name="T3" fmla="*/ 0 h 76"/>
                <a:gd name="T4" fmla="*/ 111 w 111"/>
                <a:gd name="T5" fmla="*/ 0 h 76"/>
                <a:gd name="T6" fmla="*/ 111 w 111"/>
                <a:gd name="T7" fmla="*/ 0 h 76"/>
                <a:gd name="T8" fmla="*/ 111 w 111"/>
                <a:gd name="T9" fmla="*/ 0 h 76"/>
                <a:gd name="T10" fmla="*/ 111 w 111"/>
                <a:gd name="T11" fmla="*/ 0 h 76"/>
                <a:gd name="T12" fmla="*/ 111 w 111"/>
                <a:gd name="T13" fmla="*/ 0 h 76"/>
                <a:gd name="T14" fmla="*/ 111 w 111"/>
                <a:gd name="T15" fmla="*/ 0 h 76"/>
                <a:gd name="T16" fmla="*/ 111 w 111"/>
                <a:gd name="T17" fmla="*/ 0 h 76"/>
                <a:gd name="T18" fmla="*/ 111 w 111"/>
                <a:gd name="T19" fmla="*/ 0 h 76"/>
                <a:gd name="T20" fmla="*/ 111 w 111"/>
                <a:gd name="T21" fmla="*/ 3 h 76"/>
                <a:gd name="T22" fmla="*/ 111 w 111"/>
                <a:gd name="T23" fmla="*/ 3 h 76"/>
                <a:gd name="T24" fmla="*/ 109 w 111"/>
                <a:gd name="T25" fmla="*/ 19 h 76"/>
                <a:gd name="T26" fmla="*/ 105 w 111"/>
                <a:gd name="T27" fmla="*/ 32 h 76"/>
                <a:gd name="T28" fmla="*/ 99 w 111"/>
                <a:gd name="T29" fmla="*/ 44 h 76"/>
                <a:gd name="T30" fmla="*/ 91 w 111"/>
                <a:gd name="T31" fmla="*/ 55 h 76"/>
                <a:gd name="T32" fmla="*/ 79 w 111"/>
                <a:gd name="T33" fmla="*/ 63 h 76"/>
                <a:gd name="T34" fmla="*/ 66 w 111"/>
                <a:gd name="T35" fmla="*/ 70 h 76"/>
                <a:gd name="T36" fmla="*/ 53 w 111"/>
                <a:gd name="T37" fmla="*/ 75 h 76"/>
                <a:gd name="T38" fmla="*/ 39 w 111"/>
                <a:gd name="T39" fmla="*/ 76 h 76"/>
                <a:gd name="T40" fmla="*/ 23 w 111"/>
                <a:gd name="T41" fmla="*/ 75 h 76"/>
                <a:gd name="T42" fmla="*/ 10 w 111"/>
                <a:gd name="T43" fmla="*/ 70 h 76"/>
                <a:gd name="T44" fmla="*/ 0 w 111"/>
                <a:gd name="T45" fmla="*/ 66 h 76"/>
                <a:gd name="T46" fmla="*/ 0 w 111"/>
                <a:gd name="T47" fmla="*/ 66 h 76"/>
                <a:gd name="T48" fmla="*/ 0 w 111"/>
                <a:gd name="T49" fmla="*/ 66 h 76"/>
                <a:gd name="T50" fmla="*/ 0 w 111"/>
                <a:gd name="T51" fmla="*/ 65 h 76"/>
                <a:gd name="T52" fmla="*/ 0 w 111"/>
                <a:gd name="T53" fmla="*/ 65 h 76"/>
                <a:gd name="T54" fmla="*/ 0 w 111"/>
                <a:gd name="T55" fmla="*/ 65 h 76"/>
                <a:gd name="T56" fmla="*/ 0 w 111"/>
                <a:gd name="T57" fmla="*/ 65 h 76"/>
                <a:gd name="T58" fmla="*/ 0 w 111"/>
                <a:gd name="T59" fmla="*/ 65 h 76"/>
                <a:gd name="T60" fmla="*/ 0 w 111"/>
                <a:gd name="T61" fmla="*/ 65 h 76"/>
                <a:gd name="T62" fmla="*/ 10 w 111"/>
                <a:gd name="T63" fmla="*/ 70 h 76"/>
                <a:gd name="T64" fmla="*/ 24 w 111"/>
                <a:gd name="T65" fmla="*/ 75 h 76"/>
                <a:gd name="T66" fmla="*/ 39 w 111"/>
                <a:gd name="T67" fmla="*/ 76 h 76"/>
                <a:gd name="T68" fmla="*/ 53 w 111"/>
                <a:gd name="T69" fmla="*/ 75 h 76"/>
                <a:gd name="T70" fmla="*/ 66 w 111"/>
                <a:gd name="T71" fmla="*/ 70 h 76"/>
                <a:gd name="T72" fmla="*/ 79 w 111"/>
                <a:gd name="T73" fmla="*/ 63 h 76"/>
                <a:gd name="T74" fmla="*/ 89 w 111"/>
                <a:gd name="T75" fmla="*/ 55 h 76"/>
                <a:gd name="T76" fmla="*/ 98 w 111"/>
                <a:gd name="T77" fmla="*/ 44 h 76"/>
                <a:gd name="T78" fmla="*/ 105 w 111"/>
                <a:gd name="T79" fmla="*/ 32 h 76"/>
                <a:gd name="T80" fmla="*/ 109 w 111"/>
                <a:gd name="T81" fmla="*/ 19 h 76"/>
                <a:gd name="T82" fmla="*/ 111 w 111"/>
                <a:gd name="T83" fmla="*/ 3 h 76"/>
                <a:gd name="T84" fmla="*/ 111 w 111"/>
                <a:gd name="T8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3"/>
                  </a:moveTo>
                  <a:lnTo>
                    <a:pt x="111" y="0"/>
                  </a:lnTo>
                  <a:lnTo>
                    <a:pt x="111" y="0"/>
                  </a:lnTo>
                  <a:lnTo>
                    <a:pt x="111" y="0"/>
                  </a:lnTo>
                  <a:lnTo>
                    <a:pt x="111" y="0"/>
                  </a:lnTo>
                  <a:lnTo>
                    <a:pt x="111" y="0"/>
                  </a:lnTo>
                  <a:lnTo>
                    <a:pt x="111" y="0"/>
                  </a:lnTo>
                  <a:lnTo>
                    <a:pt x="111" y="0"/>
                  </a:lnTo>
                  <a:lnTo>
                    <a:pt x="111" y="0"/>
                  </a:lnTo>
                  <a:lnTo>
                    <a:pt x="111" y="0"/>
                  </a:lnTo>
                  <a:lnTo>
                    <a:pt x="111" y="3"/>
                  </a:lnTo>
                  <a:lnTo>
                    <a:pt x="111" y="3"/>
                  </a:lnTo>
                  <a:lnTo>
                    <a:pt x="109" y="19"/>
                  </a:lnTo>
                  <a:lnTo>
                    <a:pt x="105" y="32"/>
                  </a:lnTo>
                  <a:lnTo>
                    <a:pt x="99" y="44"/>
                  </a:lnTo>
                  <a:lnTo>
                    <a:pt x="91" y="55"/>
                  </a:lnTo>
                  <a:lnTo>
                    <a:pt x="79" y="63"/>
                  </a:lnTo>
                  <a:lnTo>
                    <a:pt x="66" y="70"/>
                  </a:lnTo>
                  <a:lnTo>
                    <a:pt x="53" y="75"/>
                  </a:lnTo>
                  <a:lnTo>
                    <a:pt x="39" y="76"/>
                  </a:lnTo>
                  <a:lnTo>
                    <a:pt x="23" y="75"/>
                  </a:lnTo>
                  <a:lnTo>
                    <a:pt x="10" y="70"/>
                  </a:lnTo>
                  <a:lnTo>
                    <a:pt x="0" y="66"/>
                  </a:lnTo>
                  <a:lnTo>
                    <a:pt x="0" y="66"/>
                  </a:lnTo>
                  <a:lnTo>
                    <a:pt x="0" y="66"/>
                  </a:lnTo>
                  <a:lnTo>
                    <a:pt x="0" y="65"/>
                  </a:lnTo>
                  <a:lnTo>
                    <a:pt x="0" y="65"/>
                  </a:lnTo>
                  <a:lnTo>
                    <a:pt x="0" y="65"/>
                  </a:lnTo>
                  <a:lnTo>
                    <a:pt x="0" y="65"/>
                  </a:lnTo>
                  <a:lnTo>
                    <a:pt x="0" y="65"/>
                  </a:lnTo>
                  <a:lnTo>
                    <a:pt x="0" y="65"/>
                  </a:lnTo>
                  <a:lnTo>
                    <a:pt x="10" y="70"/>
                  </a:lnTo>
                  <a:lnTo>
                    <a:pt x="24" y="75"/>
                  </a:lnTo>
                  <a:lnTo>
                    <a:pt x="39" y="76"/>
                  </a:lnTo>
                  <a:lnTo>
                    <a:pt x="53" y="75"/>
                  </a:lnTo>
                  <a:lnTo>
                    <a:pt x="66" y="70"/>
                  </a:lnTo>
                  <a:lnTo>
                    <a:pt x="79" y="63"/>
                  </a:lnTo>
                  <a:lnTo>
                    <a:pt x="89" y="55"/>
                  </a:lnTo>
                  <a:lnTo>
                    <a:pt x="98" y="44"/>
                  </a:lnTo>
                  <a:lnTo>
                    <a:pt x="105" y="32"/>
                  </a:lnTo>
                  <a:lnTo>
                    <a:pt x="109" y="19"/>
                  </a:lnTo>
                  <a:lnTo>
                    <a:pt x="111" y="3"/>
                  </a:lnTo>
                  <a:lnTo>
                    <a:pt x="111"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2" name="Freeform 1158"/>
            <p:cNvSpPr>
              <a:spLocks/>
            </p:cNvSpPr>
            <p:nvPr/>
          </p:nvSpPr>
          <p:spPr bwMode="auto">
            <a:xfrm>
              <a:off x="4284" y="2590"/>
              <a:ext cx="111" cy="78"/>
            </a:xfrm>
            <a:custGeom>
              <a:avLst/>
              <a:gdLst>
                <a:gd name="T0" fmla="*/ 111 w 111"/>
                <a:gd name="T1" fmla="*/ 5 h 78"/>
                <a:gd name="T2" fmla="*/ 111 w 111"/>
                <a:gd name="T3" fmla="*/ 2 h 78"/>
                <a:gd name="T4" fmla="*/ 111 w 111"/>
                <a:gd name="T5" fmla="*/ 2 h 78"/>
                <a:gd name="T6" fmla="*/ 111 w 111"/>
                <a:gd name="T7" fmla="*/ 2 h 78"/>
                <a:gd name="T8" fmla="*/ 111 w 111"/>
                <a:gd name="T9" fmla="*/ 0 h 78"/>
                <a:gd name="T10" fmla="*/ 111 w 111"/>
                <a:gd name="T11" fmla="*/ 0 h 78"/>
                <a:gd name="T12" fmla="*/ 111 w 111"/>
                <a:gd name="T13" fmla="*/ 0 h 78"/>
                <a:gd name="T14" fmla="*/ 111 w 111"/>
                <a:gd name="T15" fmla="*/ 0 h 78"/>
                <a:gd name="T16" fmla="*/ 109 w 111"/>
                <a:gd name="T17" fmla="*/ 0 h 78"/>
                <a:gd name="T18" fmla="*/ 109 w 111"/>
                <a:gd name="T19" fmla="*/ 0 h 78"/>
                <a:gd name="T20" fmla="*/ 111 w 111"/>
                <a:gd name="T21" fmla="*/ 5 h 78"/>
                <a:gd name="T22" fmla="*/ 111 w 111"/>
                <a:gd name="T23" fmla="*/ 5 h 78"/>
                <a:gd name="T24" fmla="*/ 109 w 111"/>
                <a:gd name="T25" fmla="*/ 21 h 78"/>
                <a:gd name="T26" fmla="*/ 105 w 111"/>
                <a:gd name="T27" fmla="*/ 34 h 78"/>
                <a:gd name="T28" fmla="*/ 98 w 111"/>
                <a:gd name="T29" fmla="*/ 46 h 78"/>
                <a:gd name="T30" fmla="*/ 89 w 111"/>
                <a:gd name="T31" fmla="*/ 57 h 78"/>
                <a:gd name="T32" fmla="*/ 79 w 111"/>
                <a:gd name="T33" fmla="*/ 65 h 78"/>
                <a:gd name="T34" fmla="*/ 66 w 111"/>
                <a:gd name="T35" fmla="*/ 72 h 78"/>
                <a:gd name="T36" fmla="*/ 53 w 111"/>
                <a:gd name="T37" fmla="*/ 77 h 78"/>
                <a:gd name="T38" fmla="*/ 39 w 111"/>
                <a:gd name="T39" fmla="*/ 78 h 78"/>
                <a:gd name="T40" fmla="*/ 24 w 111"/>
                <a:gd name="T41" fmla="*/ 77 h 78"/>
                <a:gd name="T42" fmla="*/ 10 w 111"/>
                <a:gd name="T43" fmla="*/ 72 h 78"/>
                <a:gd name="T44" fmla="*/ 0 w 111"/>
                <a:gd name="T45" fmla="*/ 67 h 78"/>
                <a:gd name="T46" fmla="*/ 0 w 111"/>
                <a:gd name="T47" fmla="*/ 67 h 78"/>
                <a:gd name="T48" fmla="*/ 0 w 111"/>
                <a:gd name="T49" fmla="*/ 67 h 78"/>
                <a:gd name="T50" fmla="*/ 0 w 111"/>
                <a:gd name="T51" fmla="*/ 67 h 78"/>
                <a:gd name="T52" fmla="*/ 0 w 111"/>
                <a:gd name="T53" fmla="*/ 67 h 78"/>
                <a:gd name="T54" fmla="*/ 0 w 111"/>
                <a:gd name="T55" fmla="*/ 67 h 78"/>
                <a:gd name="T56" fmla="*/ 0 w 111"/>
                <a:gd name="T57" fmla="*/ 67 h 78"/>
                <a:gd name="T58" fmla="*/ 0 w 111"/>
                <a:gd name="T59" fmla="*/ 67 h 78"/>
                <a:gd name="T60" fmla="*/ 0 w 111"/>
                <a:gd name="T61" fmla="*/ 67 h 78"/>
                <a:gd name="T62" fmla="*/ 10 w 111"/>
                <a:gd name="T63" fmla="*/ 72 h 78"/>
                <a:gd name="T64" fmla="*/ 24 w 111"/>
                <a:gd name="T65" fmla="*/ 75 h 78"/>
                <a:gd name="T66" fmla="*/ 39 w 111"/>
                <a:gd name="T67" fmla="*/ 77 h 78"/>
                <a:gd name="T68" fmla="*/ 53 w 111"/>
                <a:gd name="T69" fmla="*/ 75 h 78"/>
                <a:gd name="T70" fmla="*/ 66 w 111"/>
                <a:gd name="T71" fmla="*/ 72 h 78"/>
                <a:gd name="T72" fmla="*/ 79 w 111"/>
                <a:gd name="T73" fmla="*/ 65 h 78"/>
                <a:gd name="T74" fmla="*/ 89 w 111"/>
                <a:gd name="T75" fmla="*/ 57 h 78"/>
                <a:gd name="T76" fmla="*/ 98 w 111"/>
                <a:gd name="T77" fmla="*/ 45 h 78"/>
                <a:gd name="T78" fmla="*/ 105 w 111"/>
                <a:gd name="T79" fmla="*/ 34 h 78"/>
                <a:gd name="T80" fmla="*/ 109 w 111"/>
                <a:gd name="T81" fmla="*/ 19 h 78"/>
                <a:gd name="T82" fmla="*/ 111 w 111"/>
                <a:gd name="T83" fmla="*/ 5 h 78"/>
                <a:gd name="T84" fmla="*/ 111 w 111"/>
                <a:gd name="T85"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5"/>
                  </a:moveTo>
                  <a:lnTo>
                    <a:pt x="111" y="2"/>
                  </a:lnTo>
                  <a:lnTo>
                    <a:pt x="111" y="2"/>
                  </a:lnTo>
                  <a:lnTo>
                    <a:pt x="111" y="2"/>
                  </a:lnTo>
                  <a:lnTo>
                    <a:pt x="111" y="0"/>
                  </a:lnTo>
                  <a:lnTo>
                    <a:pt x="111" y="0"/>
                  </a:lnTo>
                  <a:lnTo>
                    <a:pt x="111" y="0"/>
                  </a:lnTo>
                  <a:lnTo>
                    <a:pt x="111" y="0"/>
                  </a:lnTo>
                  <a:lnTo>
                    <a:pt x="109" y="0"/>
                  </a:lnTo>
                  <a:lnTo>
                    <a:pt x="109" y="0"/>
                  </a:lnTo>
                  <a:lnTo>
                    <a:pt x="111" y="5"/>
                  </a:lnTo>
                  <a:lnTo>
                    <a:pt x="111" y="5"/>
                  </a:lnTo>
                  <a:lnTo>
                    <a:pt x="109" y="21"/>
                  </a:lnTo>
                  <a:lnTo>
                    <a:pt x="105" y="34"/>
                  </a:lnTo>
                  <a:lnTo>
                    <a:pt x="98" y="46"/>
                  </a:lnTo>
                  <a:lnTo>
                    <a:pt x="89" y="57"/>
                  </a:lnTo>
                  <a:lnTo>
                    <a:pt x="79" y="65"/>
                  </a:lnTo>
                  <a:lnTo>
                    <a:pt x="66" y="72"/>
                  </a:lnTo>
                  <a:lnTo>
                    <a:pt x="53" y="77"/>
                  </a:lnTo>
                  <a:lnTo>
                    <a:pt x="39" y="78"/>
                  </a:lnTo>
                  <a:lnTo>
                    <a:pt x="24" y="77"/>
                  </a:lnTo>
                  <a:lnTo>
                    <a:pt x="10" y="72"/>
                  </a:lnTo>
                  <a:lnTo>
                    <a:pt x="0" y="67"/>
                  </a:lnTo>
                  <a:lnTo>
                    <a:pt x="0" y="67"/>
                  </a:lnTo>
                  <a:lnTo>
                    <a:pt x="0" y="67"/>
                  </a:lnTo>
                  <a:lnTo>
                    <a:pt x="0" y="67"/>
                  </a:lnTo>
                  <a:lnTo>
                    <a:pt x="0" y="67"/>
                  </a:lnTo>
                  <a:lnTo>
                    <a:pt x="0" y="67"/>
                  </a:lnTo>
                  <a:lnTo>
                    <a:pt x="0" y="67"/>
                  </a:lnTo>
                  <a:lnTo>
                    <a:pt x="0" y="67"/>
                  </a:lnTo>
                  <a:lnTo>
                    <a:pt x="0" y="67"/>
                  </a:lnTo>
                  <a:lnTo>
                    <a:pt x="10" y="72"/>
                  </a:lnTo>
                  <a:lnTo>
                    <a:pt x="24" y="75"/>
                  </a:lnTo>
                  <a:lnTo>
                    <a:pt x="39" y="77"/>
                  </a:lnTo>
                  <a:lnTo>
                    <a:pt x="53" y="75"/>
                  </a:lnTo>
                  <a:lnTo>
                    <a:pt x="66" y="72"/>
                  </a:lnTo>
                  <a:lnTo>
                    <a:pt x="79" y="65"/>
                  </a:lnTo>
                  <a:lnTo>
                    <a:pt x="89" y="57"/>
                  </a:lnTo>
                  <a:lnTo>
                    <a:pt x="98" y="45"/>
                  </a:lnTo>
                  <a:lnTo>
                    <a:pt x="105" y="34"/>
                  </a:lnTo>
                  <a:lnTo>
                    <a:pt x="109" y="19"/>
                  </a:lnTo>
                  <a:lnTo>
                    <a:pt x="111" y="5"/>
                  </a:lnTo>
                  <a:lnTo>
                    <a:pt x="11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3" name="Freeform 1159"/>
            <p:cNvSpPr>
              <a:spLocks/>
            </p:cNvSpPr>
            <p:nvPr/>
          </p:nvSpPr>
          <p:spPr bwMode="auto">
            <a:xfrm>
              <a:off x="4284" y="2590"/>
              <a:ext cx="111" cy="77"/>
            </a:xfrm>
            <a:custGeom>
              <a:avLst/>
              <a:gdLst>
                <a:gd name="T0" fmla="*/ 111 w 111"/>
                <a:gd name="T1" fmla="*/ 5 h 77"/>
                <a:gd name="T2" fmla="*/ 109 w 111"/>
                <a:gd name="T3" fmla="*/ 0 h 77"/>
                <a:gd name="T4" fmla="*/ 109 w 111"/>
                <a:gd name="T5" fmla="*/ 0 h 77"/>
                <a:gd name="T6" fmla="*/ 109 w 111"/>
                <a:gd name="T7" fmla="*/ 0 h 77"/>
                <a:gd name="T8" fmla="*/ 109 w 111"/>
                <a:gd name="T9" fmla="*/ 0 h 77"/>
                <a:gd name="T10" fmla="*/ 109 w 111"/>
                <a:gd name="T11" fmla="*/ 0 h 77"/>
                <a:gd name="T12" fmla="*/ 109 w 111"/>
                <a:gd name="T13" fmla="*/ 0 h 77"/>
                <a:gd name="T14" fmla="*/ 109 w 111"/>
                <a:gd name="T15" fmla="*/ 0 h 77"/>
                <a:gd name="T16" fmla="*/ 109 w 111"/>
                <a:gd name="T17" fmla="*/ 0 h 77"/>
                <a:gd name="T18" fmla="*/ 109 w 111"/>
                <a:gd name="T19" fmla="*/ 0 h 77"/>
                <a:gd name="T20" fmla="*/ 109 w 111"/>
                <a:gd name="T21" fmla="*/ 5 h 77"/>
                <a:gd name="T22" fmla="*/ 111 w 111"/>
                <a:gd name="T23" fmla="*/ 5 h 77"/>
                <a:gd name="T24" fmla="*/ 109 w 111"/>
                <a:gd name="T25" fmla="*/ 19 h 77"/>
                <a:gd name="T26" fmla="*/ 105 w 111"/>
                <a:gd name="T27" fmla="*/ 34 h 77"/>
                <a:gd name="T28" fmla="*/ 98 w 111"/>
                <a:gd name="T29" fmla="*/ 45 h 77"/>
                <a:gd name="T30" fmla="*/ 89 w 111"/>
                <a:gd name="T31" fmla="*/ 57 h 77"/>
                <a:gd name="T32" fmla="*/ 79 w 111"/>
                <a:gd name="T33" fmla="*/ 65 h 77"/>
                <a:gd name="T34" fmla="*/ 66 w 111"/>
                <a:gd name="T35" fmla="*/ 72 h 77"/>
                <a:gd name="T36" fmla="*/ 53 w 111"/>
                <a:gd name="T37" fmla="*/ 75 h 77"/>
                <a:gd name="T38" fmla="*/ 39 w 111"/>
                <a:gd name="T39" fmla="*/ 77 h 77"/>
                <a:gd name="T40" fmla="*/ 24 w 111"/>
                <a:gd name="T41" fmla="*/ 75 h 77"/>
                <a:gd name="T42" fmla="*/ 10 w 111"/>
                <a:gd name="T43" fmla="*/ 72 h 77"/>
                <a:gd name="T44" fmla="*/ 0 w 111"/>
                <a:gd name="T45" fmla="*/ 67 h 77"/>
                <a:gd name="T46" fmla="*/ 0 w 111"/>
                <a:gd name="T47" fmla="*/ 67 h 77"/>
                <a:gd name="T48" fmla="*/ 0 w 111"/>
                <a:gd name="T49" fmla="*/ 65 h 77"/>
                <a:gd name="T50" fmla="*/ 0 w 111"/>
                <a:gd name="T51" fmla="*/ 65 h 77"/>
                <a:gd name="T52" fmla="*/ 0 w 111"/>
                <a:gd name="T53" fmla="*/ 65 h 77"/>
                <a:gd name="T54" fmla="*/ 0 w 111"/>
                <a:gd name="T55" fmla="*/ 65 h 77"/>
                <a:gd name="T56" fmla="*/ 0 w 111"/>
                <a:gd name="T57" fmla="*/ 65 h 77"/>
                <a:gd name="T58" fmla="*/ 0 w 111"/>
                <a:gd name="T59" fmla="*/ 65 h 77"/>
                <a:gd name="T60" fmla="*/ 0 w 111"/>
                <a:gd name="T61" fmla="*/ 65 h 77"/>
                <a:gd name="T62" fmla="*/ 10 w 111"/>
                <a:gd name="T63" fmla="*/ 71 h 77"/>
                <a:gd name="T64" fmla="*/ 24 w 111"/>
                <a:gd name="T65" fmla="*/ 75 h 77"/>
                <a:gd name="T66" fmla="*/ 39 w 111"/>
                <a:gd name="T67" fmla="*/ 77 h 77"/>
                <a:gd name="T68" fmla="*/ 53 w 111"/>
                <a:gd name="T69" fmla="*/ 75 h 77"/>
                <a:gd name="T70" fmla="*/ 66 w 111"/>
                <a:gd name="T71" fmla="*/ 71 h 77"/>
                <a:gd name="T72" fmla="*/ 78 w 111"/>
                <a:gd name="T73" fmla="*/ 65 h 77"/>
                <a:gd name="T74" fmla="*/ 89 w 111"/>
                <a:gd name="T75" fmla="*/ 57 h 77"/>
                <a:gd name="T76" fmla="*/ 98 w 111"/>
                <a:gd name="T77" fmla="*/ 45 h 77"/>
                <a:gd name="T78" fmla="*/ 104 w 111"/>
                <a:gd name="T79" fmla="*/ 34 h 77"/>
                <a:gd name="T80" fmla="*/ 108 w 111"/>
                <a:gd name="T81" fmla="*/ 19 h 77"/>
                <a:gd name="T82" fmla="*/ 109 w 111"/>
                <a:gd name="T83" fmla="*/ 5 h 77"/>
                <a:gd name="T84" fmla="*/ 111 w 111"/>
                <a:gd name="T8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7">
                  <a:moveTo>
                    <a:pt x="111" y="5"/>
                  </a:moveTo>
                  <a:lnTo>
                    <a:pt x="109" y="0"/>
                  </a:lnTo>
                  <a:lnTo>
                    <a:pt x="109" y="0"/>
                  </a:lnTo>
                  <a:lnTo>
                    <a:pt x="109" y="0"/>
                  </a:lnTo>
                  <a:lnTo>
                    <a:pt x="109" y="0"/>
                  </a:lnTo>
                  <a:lnTo>
                    <a:pt x="109" y="0"/>
                  </a:lnTo>
                  <a:lnTo>
                    <a:pt x="109" y="0"/>
                  </a:lnTo>
                  <a:lnTo>
                    <a:pt x="109" y="0"/>
                  </a:lnTo>
                  <a:lnTo>
                    <a:pt x="109" y="0"/>
                  </a:lnTo>
                  <a:lnTo>
                    <a:pt x="109" y="0"/>
                  </a:lnTo>
                  <a:lnTo>
                    <a:pt x="109" y="5"/>
                  </a:lnTo>
                  <a:lnTo>
                    <a:pt x="111" y="5"/>
                  </a:lnTo>
                  <a:lnTo>
                    <a:pt x="109" y="19"/>
                  </a:lnTo>
                  <a:lnTo>
                    <a:pt x="105" y="34"/>
                  </a:lnTo>
                  <a:lnTo>
                    <a:pt x="98" y="45"/>
                  </a:lnTo>
                  <a:lnTo>
                    <a:pt x="89" y="57"/>
                  </a:lnTo>
                  <a:lnTo>
                    <a:pt x="79" y="65"/>
                  </a:lnTo>
                  <a:lnTo>
                    <a:pt x="66" y="72"/>
                  </a:lnTo>
                  <a:lnTo>
                    <a:pt x="53" y="75"/>
                  </a:lnTo>
                  <a:lnTo>
                    <a:pt x="39" y="77"/>
                  </a:lnTo>
                  <a:lnTo>
                    <a:pt x="24" y="75"/>
                  </a:lnTo>
                  <a:lnTo>
                    <a:pt x="10" y="72"/>
                  </a:lnTo>
                  <a:lnTo>
                    <a:pt x="0" y="67"/>
                  </a:lnTo>
                  <a:lnTo>
                    <a:pt x="0" y="67"/>
                  </a:lnTo>
                  <a:lnTo>
                    <a:pt x="0" y="65"/>
                  </a:lnTo>
                  <a:lnTo>
                    <a:pt x="0" y="65"/>
                  </a:lnTo>
                  <a:lnTo>
                    <a:pt x="0" y="65"/>
                  </a:lnTo>
                  <a:lnTo>
                    <a:pt x="0" y="65"/>
                  </a:lnTo>
                  <a:lnTo>
                    <a:pt x="0" y="65"/>
                  </a:lnTo>
                  <a:lnTo>
                    <a:pt x="0" y="65"/>
                  </a:lnTo>
                  <a:lnTo>
                    <a:pt x="0" y="65"/>
                  </a:lnTo>
                  <a:lnTo>
                    <a:pt x="10" y="71"/>
                  </a:lnTo>
                  <a:lnTo>
                    <a:pt x="24" y="75"/>
                  </a:lnTo>
                  <a:lnTo>
                    <a:pt x="39" y="77"/>
                  </a:lnTo>
                  <a:lnTo>
                    <a:pt x="53" y="75"/>
                  </a:lnTo>
                  <a:lnTo>
                    <a:pt x="66" y="71"/>
                  </a:lnTo>
                  <a:lnTo>
                    <a:pt x="78" y="65"/>
                  </a:lnTo>
                  <a:lnTo>
                    <a:pt x="89" y="57"/>
                  </a:lnTo>
                  <a:lnTo>
                    <a:pt x="98" y="45"/>
                  </a:lnTo>
                  <a:lnTo>
                    <a:pt x="104" y="34"/>
                  </a:lnTo>
                  <a:lnTo>
                    <a:pt x="108" y="19"/>
                  </a:lnTo>
                  <a:lnTo>
                    <a:pt x="109" y="5"/>
                  </a:lnTo>
                  <a:lnTo>
                    <a:pt x="111" y="5"/>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4" name="Freeform 1160"/>
            <p:cNvSpPr>
              <a:spLocks/>
            </p:cNvSpPr>
            <p:nvPr/>
          </p:nvSpPr>
          <p:spPr bwMode="auto">
            <a:xfrm>
              <a:off x="4284" y="2589"/>
              <a:ext cx="109" cy="78"/>
            </a:xfrm>
            <a:custGeom>
              <a:avLst/>
              <a:gdLst>
                <a:gd name="T0" fmla="*/ 109 w 109"/>
                <a:gd name="T1" fmla="*/ 6 h 78"/>
                <a:gd name="T2" fmla="*/ 109 w 109"/>
                <a:gd name="T3" fmla="*/ 1 h 78"/>
                <a:gd name="T4" fmla="*/ 109 w 109"/>
                <a:gd name="T5" fmla="*/ 1 h 78"/>
                <a:gd name="T6" fmla="*/ 109 w 109"/>
                <a:gd name="T7" fmla="*/ 1 h 78"/>
                <a:gd name="T8" fmla="*/ 109 w 109"/>
                <a:gd name="T9" fmla="*/ 0 h 78"/>
                <a:gd name="T10" fmla="*/ 109 w 109"/>
                <a:gd name="T11" fmla="*/ 0 h 78"/>
                <a:gd name="T12" fmla="*/ 109 w 109"/>
                <a:gd name="T13" fmla="*/ 0 h 78"/>
                <a:gd name="T14" fmla="*/ 109 w 109"/>
                <a:gd name="T15" fmla="*/ 0 h 78"/>
                <a:gd name="T16" fmla="*/ 109 w 109"/>
                <a:gd name="T17" fmla="*/ 0 h 78"/>
                <a:gd name="T18" fmla="*/ 109 w 109"/>
                <a:gd name="T19" fmla="*/ 0 h 78"/>
                <a:gd name="T20" fmla="*/ 109 w 109"/>
                <a:gd name="T21" fmla="*/ 6 h 78"/>
                <a:gd name="T22" fmla="*/ 109 w 109"/>
                <a:gd name="T23" fmla="*/ 6 h 78"/>
                <a:gd name="T24" fmla="*/ 108 w 109"/>
                <a:gd name="T25" fmla="*/ 20 h 78"/>
                <a:gd name="T26" fmla="*/ 104 w 109"/>
                <a:gd name="T27" fmla="*/ 35 h 78"/>
                <a:gd name="T28" fmla="*/ 98 w 109"/>
                <a:gd name="T29" fmla="*/ 46 h 78"/>
                <a:gd name="T30" fmla="*/ 89 w 109"/>
                <a:gd name="T31" fmla="*/ 58 h 78"/>
                <a:gd name="T32" fmla="*/ 78 w 109"/>
                <a:gd name="T33" fmla="*/ 66 h 78"/>
                <a:gd name="T34" fmla="*/ 66 w 109"/>
                <a:gd name="T35" fmla="*/ 72 h 78"/>
                <a:gd name="T36" fmla="*/ 53 w 109"/>
                <a:gd name="T37" fmla="*/ 76 h 78"/>
                <a:gd name="T38" fmla="*/ 39 w 109"/>
                <a:gd name="T39" fmla="*/ 78 h 78"/>
                <a:gd name="T40" fmla="*/ 24 w 109"/>
                <a:gd name="T41" fmla="*/ 76 h 78"/>
                <a:gd name="T42" fmla="*/ 10 w 109"/>
                <a:gd name="T43" fmla="*/ 72 h 78"/>
                <a:gd name="T44" fmla="*/ 0 w 109"/>
                <a:gd name="T45" fmla="*/ 66 h 78"/>
                <a:gd name="T46" fmla="*/ 0 w 109"/>
                <a:gd name="T47" fmla="*/ 66 h 78"/>
                <a:gd name="T48" fmla="*/ 0 w 109"/>
                <a:gd name="T49" fmla="*/ 66 h 78"/>
                <a:gd name="T50" fmla="*/ 0 w 109"/>
                <a:gd name="T51" fmla="*/ 66 h 78"/>
                <a:gd name="T52" fmla="*/ 0 w 109"/>
                <a:gd name="T53" fmla="*/ 66 h 78"/>
                <a:gd name="T54" fmla="*/ 0 w 109"/>
                <a:gd name="T55" fmla="*/ 66 h 78"/>
                <a:gd name="T56" fmla="*/ 0 w 109"/>
                <a:gd name="T57" fmla="*/ 66 h 78"/>
                <a:gd name="T58" fmla="*/ 0 w 109"/>
                <a:gd name="T59" fmla="*/ 66 h 78"/>
                <a:gd name="T60" fmla="*/ 0 w 109"/>
                <a:gd name="T61" fmla="*/ 66 h 78"/>
                <a:gd name="T62" fmla="*/ 10 w 109"/>
                <a:gd name="T63" fmla="*/ 72 h 78"/>
                <a:gd name="T64" fmla="*/ 24 w 109"/>
                <a:gd name="T65" fmla="*/ 76 h 78"/>
                <a:gd name="T66" fmla="*/ 39 w 109"/>
                <a:gd name="T67" fmla="*/ 78 h 78"/>
                <a:gd name="T68" fmla="*/ 53 w 109"/>
                <a:gd name="T69" fmla="*/ 76 h 78"/>
                <a:gd name="T70" fmla="*/ 66 w 109"/>
                <a:gd name="T71" fmla="*/ 72 h 78"/>
                <a:gd name="T72" fmla="*/ 78 w 109"/>
                <a:gd name="T73" fmla="*/ 65 h 78"/>
                <a:gd name="T74" fmla="*/ 89 w 109"/>
                <a:gd name="T75" fmla="*/ 56 h 78"/>
                <a:gd name="T76" fmla="*/ 98 w 109"/>
                <a:gd name="T77" fmla="*/ 46 h 78"/>
                <a:gd name="T78" fmla="*/ 104 w 109"/>
                <a:gd name="T79" fmla="*/ 35 h 78"/>
                <a:gd name="T80" fmla="*/ 108 w 109"/>
                <a:gd name="T81" fmla="*/ 20 h 78"/>
                <a:gd name="T82" fmla="*/ 109 w 109"/>
                <a:gd name="T83" fmla="*/ 6 h 78"/>
                <a:gd name="T84" fmla="*/ 109 w 109"/>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78">
                  <a:moveTo>
                    <a:pt x="109" y="6"/>
                  </a:moveTo>
                  <a:lnTo>
                    <a:pt x="109" y="1"/>
                  </a:lnTo>
                  <a:lnTo>
                    <a:pt x="109" y="1"/>
                  </a:lnTo>
                  <a:lnTo>
                    <a:pt x="109" y="1"/>
                  </a:lnTo>
                  <a:lnTo>
                    <a:pt x="109" y="0"/>
                  </a:lnTo>
                  <a:lnTo>
                    <a:pt x="109" y="0"/>
                  </a:lnTo>
                  <a:lnTo>
                    <a:pt x="109" y="0"/>
                  </a:lnTo>
                  <a:lnTo>
                    <a:pt x="109" y="0"/>
                  </a:lnTo>
                  <a:lnTo>
                    <a:pt x="109" y="0"/>
                  </a:lnTo>
                  <a:lnTo>
                    <a:pt x="109" y="0"/>
                  </a:lnTo>
                  <a:lnTo>
                    <a:pt x="109" y="6"/>
                  </a:lnTo>
                  <a:lnTo>
                    <a:pt x="109" y="6"/>
                  </a:lnTo>
                  <a:lnTo>
                    <a:pt x="108" y="20"/>
                  </a:lnTo>
                  <a:lnTo>
                    <a:pt x="104" y="35"/>
                  </a:lnTo>
                  <a:lnTo>
                    <a:pt x="98" y="46"/>
                  </a:lnTo>
                  <a:lnTo>
                    <a:pt x="89" y="58"/>
                  </a:lnTo>
                  <a:lnTo>
                    <a:pt x="78" y="66"/>
                  </a:lnTo>
                  <a:lnTo>
                    <a:pt x="66" y="72"/>
                  </a:lnTo>
                  <a:lnTo>
                    <a:pt x="53" y="76"/>
                  </a:lnTo>
                  <a:lnTo>
                    <a:pt x="39" y="78"/>
                  </a:lnTo>
                  <a:lnTo>
                    <a:pt x="24" y="76"/>
                  </a:lnTo>
                  <a:lnTo>
                    <a:pt x="10" y="72"/>
                  </a:lnTo>
                  <a:lnTo>
                    <a:pt x="0" y="66"/>
                  </a:lnTo>
                  <a:lnTo>
                    <a:pt x="0" y="66"/>
                  </a:lnTo>
                  <a:lnTo>
                    <a:pt x="0" y="66"/>
                  </a:lnTo>
                  <a:lnTo>
                    <a:pt x="0" y="66"/>
                  </a:lnTo>
                  <a:lnTo>
                    <a:pt x="0" y="66"/>
                  </a:lnTo>
                  <a:lnTo>
                    <a:pt x="0" y="66"/>
                  </a:lnTo>
                  <a:lnTo>
                    <a:pt x="0" y="66"/>
                  </a:lnTo>
                  <a:lnTo>
                    <a:pt x="0" y="66"/>
                  </a:lnTo>
                  <a:lnTo>
                    <a:pt x="0" y="66"/>
                  </a:lnTo>
                  <a:lnTo>
                    <a:pt x="10" y="72"/>
                  </a:lnTo>
                  <a:lnTo>
                    <a:pt x="24" y="76"/>
                  </a:lnTo>
                  <a:lnTo>
                    <a:pt x="39" y="78"/>
                  </a:lnTo>
                  <a:lnTo>
                    <a:pt x="53" y="76"/>
                  </a:lnTo>
                  <a:lnTo>
                    <a:pt x="66" y="72"/>
                  </a:lnTo>
                  <a:lnTo>
                    <a:pt x="78" y="65"/>
                  </a:lnTo>
                  <a:lnTo>
                    <a:pt x="89" y="56"/>
                  </a:lnTo>
                  <a:lnTo>
                    <a:pt x="98" y="46"/>
                  </a:lnTo>
                  <a:lnTo>
                    <a:pt x="104" y="35"/>
                  </a:lnTo>
                  <a:lnTo>
                    <a:pt x="108" y="20"/>
                  </a:lnTo>
                  <a:lnTo>
                    <a:pt x="109" y="6"/>
                  </a:lnTo>
                  <a:lnTo>
                    <a:pt x="109"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5" name="Freeform 1161"/>
            <p:cNvSpPr>
              <a:spLocks/>
            </p:cNvSpPr>
            <p:nvPr/>
          </p:nvSpPr>
          <p:spPr bwMode="auto">
            <a:xfrm>
              <a:off x="4283" y="2589"/>
              <a:ext cx="110" cy="78"/>
            </a:xfrm>
            <a:custGeom>
              <a:avLst/>
              <a:gdLst>
                <a:gd name="T0" fmla="*/ 110 w 110"/>
                <a:gd name="T1" fmla="*/ 6 h 78"/>
                <a:gd name="T2" fmla="*/ 110 w 110"/>
                <a:gd name="T3" fmla="*/ 0 h 78"/>
                <a:gd name="T4" fmla="*/ 110 w 110"/>
                <a:gd name="T5" fmla="*/ 0 h 78"/>
                <a:gd name="T6" fmla="*/ 109 w 110"/>
                <a:gd name="T7" fmla="*/ 0 h 78"/>
                <a:gd name="T8" fmla="*/ 109 w 110"/>
                <a:gd name="T9" fmla="*/ 0 h 78"/>
                <a:gd name="T10" fmla="*/ 109 w 110"/>
                <a:gd name="T11" fmla="*/ 0 h 78"/>
                <a:gd name="T12" fmla="*/ 109 w 110"/>
                <a:gd name="T13" fmla="*/ 0 h 78"/>
                <a:gd name="T14" fmla="*/ 109 w 110"/>
                <a:gd name="T15" fmla="*/ 0 h 78"/>
                <a:gd name="T16" fmla="*/ 109 w 110"/>
                <a:gd name="T17" fmla="*/ 0 h 78"/>
                <a:gd name="T18" fmla="*/ 109 w 110"/>
                <a:gd name="T19" fmla="*/ 0 h 78"/>
                <a:gd name="T20" fmla="*/ 110 w 110"/>
                <a:gd name="T21" fmla="*/ 6 h 78"/>
                <a:gd name="T22" fmla="*/ 110 w 110"/>
                <a:gd name="T23" fmla="*/ 6 h 78"/>
                <a:gd name="T24" fmla="*/ 109 w 110"/>
                <a:gd name="T25" fmla="*/ 20 h 78"/>
                <a:gd name="T26" fmla="*/ 105 w 110"/>
                <a:gd name="T27" fmla="*/ 35 h 78"/>
                <a:gd name="T28" fmla="*/ 99 w 110"/>
                <a:gd name="T29" fmla="*/ 46 h 78"/>
                <a:gd name="T30" fmla="*/ 90 w 110"/>
                <a:gd name="T31" fmla="*/ 56 h 78"/>
                <a:gd name="T32" fmla="*/ 79 w 110"/>
                <a:gd name="T33" fmla="*/ 65 h 78"/>
                <a:gd name="T34" fmla="*/ 67 w 110"/>
                <a:gd name="T35" fmla="*/ 72 h 78"/>
                <a:gd name="T36" fmla="*/ 54 w 110"/>
                <a:gd name="T37" fmla="*/ 76 h 78"/>
                <a:gd name="T38" fmla="*/ 40 w 110"/>
                <a:gd name="T39" fmla="*/ 78 h 78"/>
                <a:gd name="T40" fmla="*/ 25 w 110"/>
                <a:gd name="T41" fmla="*/ 76 h 78"/>
                <a:gd name="T42" fmla="*/ 11 w 110"/>
                <a:gd name="T43" fmla="*/ 72 h 78"/>
                <a:gd name="T44" fmla="*/ 1 w 110"/>
                <a:gd name="T45" fmla="*/ 66 h 78"/>
                <a:gd name="T46" fmla="*/ 1 w 110"/>
                <a:gd name="T47" fmla="*/ 65 h 78"/>
                <a:gd name="T48" fmla="*/ 0 w 110"/>
                <a:gd name="T49" fmla="*/ 65 h 78"/>
                <a:gd name="T50" fmla="*/ 0 w 110"/>
                <a:gd name="T51" fmla="*/ 65 h 78"/>
                <a:gd name="T52" fmla="*/ 0 w 110"/>
                <a:gd name="T53" fmla="*/ 65 h 78"/>
                <a:gd name="T54" fmla="*/ 0 w 110"/>
                <a:gd name="T55" fmla="*/ 65 h 78"/>
                <a:gd name="T56" fmla="*/ 0 w 110"/>
                <a:gd name="T57" fmla="*/ 65 h 78"/>
                <a:gd name="T58" fmla="*/ 0 w 110"/>
                <a:gd name="T59" fmla="*/ 65 h 78"/>
                <a:gd name="T60" fmla="*/ 0 w 110"/>
                <a:gd name="T61" fmla="*/ 65 h 78"/>
                <a:gd name="T62" fmla="*/ 13 w 110"/>
                <a:gd name="T63" fmla="*/ 72 h 78"/>
                <a:gd name="T64" fmla="*/ 25 w 110"/>
                <a:gd name="T65" fmla="*/ 75 h 78"/>
                <a:gd name="T66" fmla="*/ 40 w 110"/>
                <a:gd name="T67" fmla="*/ 76 h 78"/>
                <a:gd name="T68" fmla="*/ 54 w 110"/>
                <a:gd name="T69" fmla="*/ 75 h 78"/>
                <a:gd name="T70" fmla="*/ 67 w 110"/>
                <a:gd name="T71" fmla="*/ 72 h 78"/>
                <a:gd name="T72" fmla="*/ 79 w 110"/>
                <a:gd name="T73" fmla="*/ 65 h 78"/>
                <a:gd name="T74" fmla="*/ 89 w 110"/>
                <a:gd name="T75" fmla="*/ 56 h 78"/>
                <a:gd name="T76" fmla="*/ 97 w 110"/>
                <a:gd name="T77" fmla="*/ 46 h 78"/>
                <a:gd name="T78" fmla="*/ 105 w 110"/>
                <a:gd name="T79" fmla="*/ 33 h 78"/>
                <a:gd name="T80" fmla="*/ 109 w 110"/>
                <a:gd name="T81" fmla="*/ 20 h 78"/>
                <a:gd name="T82" fmla="*/ 110 w 110"/>
                <a:gd name="T83" fmla="*/ 6 h 78"/>
                <a:gd name="T84" fmla="*/ 110 w 110"/>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8">
                  <a:moveTo>
                    <a:pt x="110" y="6"/>
                  </a:moveTo>
                  <a:lnTo>
                    <a:pt x="110" y="0"/>
                  </a:lnTo>
                  <a:lnTo>
                    <a:pt x="110" y="0"/>
                  </a:lnTo>
                  <a:lnTo>
                    <a:pt x="109" y="0"/>
                  </a:lnTo>
                  <a:lnTo>
                    <a:pt x="109" y="0"/>
                  </a:lnTo>
                  <a:lnTo>
                    <a:pt x="109" y="0"/>
                  </a:lnTo>
                  <a:lnTo>
                    <a:pt x="109" y="0"/>
                  </a:lnTo>
                  <a:lnTo>
                    <a:pt x="109" y="0"/>
                  </a:lnTo>
                  <a:lnTo>
                    <a:pt x="109" y="0"/>
                  </a:lnTo>
                  <a:lnTo>
                    <a:pt x="109" y="0"/>
                  </a:lnTo>
                  <a:lnTo>
                    <a:pt x="110" y="6"/>
                  </a:lnTo>
                  <a:lnTo>
                    <a:pt x="110" y="6"/>
                  </a:lnTo>
                  <a:lnTo>
                    <a:pt x="109" y="20"/>
                  </a:lnTo>
                  <a:lnTo>
                    <a:pt x="105" y="35"/>
                  </a:lnTo>
                  <a:lnTo>
                    <a:pt x="99" y="46"/>
                  </a:lnTo>
                  <a:lnTo>
                    <a:pt x="90" y="56"/>
                  </a:lnTo>
                  <a:lnTo>
                    <a:pt x="79" y="65"/>
                  </a:lnTo>
                  <a:lnTo>
                    <a:pt x="67" y="72"/>
                  </a:lnTo>
                  <a:lnTo>
                    <a:pt x="54" y="76"/>
                  </a:lnTo>
                  <a:lnTo>
                    <a:pt x="40" y="78"/>
                  </a:lnTo>
                  <a:lnTo>
                    <a:pt x="25" y="76"/>
                  </a:lnTo>
                  <a:lnTo>
                    <a:pt x="11" y="72"/>
                  </a:lnTo>
                  <a:lnTo>
                    <a:pt x="1" y="66"/>
                  </a:lnTo>
                  <a:lnTo>
                    <a:pt x="1" y="65"/>
                  </a:lnTo>
                  <a:lnTo>
                    <a:pt x="0" y="65"/>
                  </a:lnTo>
                  <a:lnTo>
                    <a:pt x="0" y="65"/>
                  </a:lnTo>
                  <a:lnTo>
                    <a:pt x="0" y="65"/>
                  </a:lnTo>
                  <a:lnTo>
                    <a:pt x="0" y="65"/>
                  </a:lnTo>
                  <a:lnTo>
                    <a:pt x="0" y="65"/>
                  </a:lnTo>
                  <a:lnTo>
                    <a:pt x="0" y="65"/>
                  </a:lnTo>
                  <a:lnTo>
                    <a:pt x="0" y="65"/>
                  </a:lnTo>
                  <a:lnTo>
                    <a:pt x="13" y="72"/>
                  </a:lnTo>
                  <a:lnTo>
                    <a:pt x="25" y="75"/>
                  </a:lnTo>
                  <a:lnTo>
                    <a:pt x="40" y="76"/>
                  </a:lnTo>
                  <a:lnTo>
                    <a:pt x="54" y="75"/>
                  </a:lnTo>
                  <a:lnTo>
                    <a:pt x="67" y="72"/>
                  </a:lnTo>
                  <a:lnTo>
                    <a:pt x="79" y="65"/>
                  </a:lnTo>
                  <a:lnTo>
                    <a:pt x="89" y="56"/>
                  </a:lnTo>
                  <a:lnTo>
                    <a:pt x="97" y="46"/>
                  </a:lnTo>
                  <a:lnTo>
                    <a:pt x="105" y="33"/>
                  </a:lnTo>
                  <a:lnTo>
                    <a:pt x="109" y="20"/>
                  </a:lnTo>
                  <a:lnTo>
                    <a:pt x="110" y="6"/>
                  </a:lnTo>
                  <a:lnTo>
                    <a:pt x="110" y="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6" name="Freeform 1162"/>
            <p:cNvSpPr>
              <a:spLocks/>
            </p:cNvSpPr>
            <p:nvPr/>
          </p:nvSpPr>
          <p:spPr bwMode="auto">
            <a:xfrm>
              <a:off x="4283" y="2588"/>
              <a:ext cx="110" cy="77"/>
            </a:xfrm>
            <a:custGeom>
              <a:avLst/>
              <a:gdLst>
                <a:gd name="T0" fmla="*/ 110 w 110"/>
                <a:gd name="T1" fmla="*/ 7 h 77"/>
                <a:gd name="T2" fmla="*/ 109 w 110"/>
                <a:gd name="T3" fmla="*/ 1 h 77"/>
                <a:gd name="T4" fmla="*/ 109 w 110"/>
                <a:gd name="T5" fmla="*/ 1 h 77"/>
                <a:gd name="T6" fmla="*/ 109 w 110"/>
                <a:gd name="T7" fmla="*/ 1 h 77"/>
                <a:gd name="T8" fmla="*/ 109 w 110"/>
                <a:gd name="T9" fmla="*/ 0 h 77"/>
                <a:gd name="T10" fmla="*/ 109 w 110"/>
                <a:gd name="T11" fmla="*/ 0 h 77"/>
                <a:gd name="T12" fmla="*/ 109 w 110"/>
                <a:gd name="T13" fmla="*/ 0 h 77"/>
                <a:gd name="T14" fmla="*/ 109 w 110"/>
                <a:gd name="T15" fmla="*/ 0 h 77"/>
                <a:gd name="T16" fmla="*/ 109 w 110"/>
                <a:gd name="T17" fmla="*/ 0 h 77"/>
                <a:gd name="T18" fmla="*/ 109 w 110"/>
                <a:gd name="T19" fmla="*/ 0 h 77"/>
                <a:gd name="T20" fmla="*/ 109 w 110"/>
                <a:gd name="T21" fmla="*/ 7 h 77"/>
                <a:gd name="T22" fmla="*/ 110 w 110"/>
                <a:gd name="T23" fmla="*/ 7 h 77"/>
                <a:gd name="T24" fmla="*/ 109 w 110"/>
                <a:gd name="T25" fmla="*/ 21 h 77"/>
                <a:gd name="T26" fmla="*/ 105 w 110"/>
                <a:gd name="T27" fmla="*/ 34 h 77"/>
                <a:gd name="T28" fmla="*/ 97 w 110"/>
                <a:gd name="T29" fmla="*/ 47 h 77"/>
                <a:gd name="T30" fmla="*/ 89 w 110"/>
                <a:gd name="T31" fmla="*/ 57 h 77"/>
                <a:gd name="T32" fmla="*/ 79 w 110"/>
                <a:gd name="T33" fmla="*/ 66 h 77"/>
                <a:gd name="T34" fmla="*/ 67 w 110"/>
                <a:gd name="T35" fmla="*/ 73 h 77"/>
                <a:gd name="T36" fmla="*/ 54 w 110"/>
                <a:gd name="T37" fmla="*/ 76 h 77"/>
                <a:gd name="T38" fmla="*/ 40 w 110"/>
                <a:gd name="T39" fmla="*/ 77 h 77"/>
                <a:gd name="T40" fmla="*/ 25 w 110"/>
                <a:gd name="T41" fmla="*/ 76 h 77"/>
                <a:gd name="T42" fmla="*/ 13 w 110"/>
                <a:gd name="T43" fmla="*/ 73 h 77"/>
                <a:gd name="T44" fmla="*/ 0 w 110"/>
                <a:gd name="T45" fmla="*/ 66 h 77"/>
                <a:gd name="T46" fmla="*/ 0 w 110"/>
                <a:gd name="T47" fmla="*/ 66 h 77"/>
                <a:gd name="T48" fmla="*/ 0 w 110"/>
                <a:gd name="T49" fmla="*/ 66 h 77"/>
                <a:gd name="T50" fmla="*/ 0 w 110"/>
                <a:gd name="T51" fmla="*/ 66 h 77"/>
                <a:gd name="T52" fmla="*/ 0 w 110"/>
                <a:gd name="T53" fmla="*/ 66 h 77"/>
                <a:gd name="T54" fmla="*/ 0 w 110"/>
                <a:gd name="T55" fmla="*/ 66 h 77"/>
                <a:gd name="T56" fmla="*/ 0 w 110"/>
                <a:gd name="T57" fmla="*/ 66 h 77"/>
                <a:gd name="T58" fmla="*/ 0 w 110"/>
                <a:gd name="T59" fmla="*/ 64 h 77"/>
                <a:gd name="T60" fmla="*/ 0 w 110"/>
                <a:gd name="T61" fmla="*/ 64 h 77"/>
                <a:gd name="T62" fmla="*/ 0 w 110"/>
                <a:gd name="T63" fmla="*/ 66 h 77"/>
                <a:gd name="T64" fmla="*/ 13 w 110"/>
                <a:gd name="T65" fmla="*/ 71 h 77"/>
                <a:gd name="T66" fmla="*/ 25 w 110"/>
                <a:gd name="T67" fmla="*/ 76 h 77"/>
                <a:gd name="T68" fmla="*/ 40 w 110"/>
                <a:gd name="T69" fmla="*/ 77 h 77"/>
                <a:gd name="T70" fmla="*/ 53 w 110"/>
                <a:gd name="T71" fmla="*/ 76 h 77"/>
                <a:gd name="T72" fmla="*/ 67 w 110"/>
                <a:gd name="T73" fmla="*/ 71 h 77"/>
                <a:gd name="T74" fmla="*/ 79 w 110"/>
                <a:gd name="T75" fmla="*/ 66 h 77"/>
                <a:gd name="T76" fmla="*/ 89 w 110"/>
                <a:gd name="T77" fmla="*/ 57 h 77"/>
                <a:gd name="T78" fmla="*/ 97 w 110"/>
                <a:gd name="T79" fmla="*/ 47 h 77"/>
                <a:gd name="T80" fmla="*/ 103 w 110"/>
                <a:gd name="T81" fmla="*/ 34 h 77"/>
                <a:gd name="T82" fmla="*/ 107 w 110"/>
                <a:gd name="T83" fmla="*/ 21 h 77"/>
                <a:gd name="T84" fmla="*/ 109 w 110"/>
                <a:gd name="T85" fmla="*/ 7 h 77"/>
                <a:gd name="T86" fmla="*/ 110 w 110"/>
                <a:gd name="T87"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77">
                  <a:moveTo>
                    <a:pt x="110" y="7"/>
                  </a:moveTo>
                  <a:lnTo>
                    <a:pt x="109" y="1"/>
                  </a:lnTo>
                  <a:lnTo>
                    <a:pt x="109" y="1"/>
                  </a:lnTo>
                  <a:lnTo>
                    <a:pt x="109" y="1"/>
                  </a:lnTo>
                  <a:lnTo>
                    <a:pt x="109" y="0"/>
                  </a:lnTo>
                  <a:lnTo>
                    <a:pt x="109" y="0"/>
                  </a:lnTo>
                  <a:lnTo>
                    <a:pt x="109" y="0"/>
                  </a:lnTo>
                  <a:lnTo>
                    <a:pt x="109" y="0"/>
                  </a:lnTo>
                  <a:lnTo>
                    <a:pt x="109" y="0"/>
                  </a:lnTo>
                  <a:lnTo>
                    <a:pt x="109" y="0"/>
                  </a:lnTo>
                  <a:lnTo>
                    <a:pt x="109" y="7"/>
                  </a:lnTo>
                  <a:lnTo>
                    <a:pt x="110" y="7"/>
                  </a:lnTo>
                  <a:lnTo>
                    <a:pt x="109" y="21"/>
                  </a:lnTo>
                  <a:lnTo>
                    <a:pt x="105" y="34"/>
                  </a:lnTo>
                  <a:lnTo>
                    <a:pt x="97" y="47"/>
                  </a:lnTo>
                  <a:lnTo>
                    <a:pt x="89" y="57"/>
                  </a:lnTo>
                  <a:lnTo>
                    <a:pt x="79" y="66"/>
                  </a:lnTo>
                  <a:lnTo>
                    <a:pt x="67" y="73"/>
                  </a:lnTo>
                  <a:lnTo>
                    <a:pt x="54" y="76"/>
                  </a:lnTo>
                  <a:lnTo>
                    <a:pt x="40" y="77"/>
                  </a:lnTo>
                  <a:lnTo>
                    <a:pt x="25" y="76"/>
                  </a:lnTo>
                  <a:lnTo>
                    <a:pt x="13" y="73"/>
                  </a:lnTo>
                  <a:lnTo>
                    <a:pt x="0" y="66"/>
                  </a:lnTo>
                  <a:lnTo>
                    <a:pt x="0" y="66"/>
                  </a:lnTo>
                  <a:lnTo>
                    <a:pt x="0" y="66"/>
                  </a:lnTo>
                  <a:lnTo>
                    <a:pt x="0" y="66"/>
                  </a:lnTo>
                  <a:lnTo>
                    <a:pt x="0" y="66"/>
                  </a:lnTo>
                  <a:lnTo>
                    <a:pt x="0" y="66"/>
                  </a:lnTo>
                  <a:lnTo>
                    <a:pt x="0" y="66"/>
                  </a:lnTo>
                  <a:lnTo>
                    <a:pt x="0" y="64"/>
                  </a:lnTo>
                  <a:lnTo>
                    <a:pt x="0" y="64"/>
                  </a:lnTo>
                  <a:lnTo>
                    <a:pt x="0" y="66"/>
                  </a:lnTo>
                  <a:lnTo>
                    <a:pt x="13" y="71"/>
                  </a:lnTo>
                  <a:lnTo>
                    <a:pt x="25" y="76"/>
                  </a:lnTo>
                  <a:lnTo>
                    <a:pt x="40" y="77"/>
                  </a:lnTo>
                  <a:lnTo>
                    <a:pt x="53" y="76"/>
                  </a:lnTo>
                  <a:lnTo>
                    <a:pt x="67" y="71"/>
                  </a:lnTo>
                  <a:lnTo>
                    <a:pt x="79" y="66"/>
                  </a:lnTo>
                  <a:lnTo>
                    <a:pt x="89" y="57"/>
                  </a:lnTo>
                  <a:lnTo>
                    <a:pt x="97" y="47"/>
                  </a:lnTo>
                  <a:lnTo>
                    <a:pt x="103" y="34"/>
                  </a:lnTo>
                  <a:lnTo>
                    <a:pt x="107" y="21"/>
                  </a:lnTo>
                  <a:lnTo>
                    <a:pt x="109" y="7"/>
                  </a:lnTo>
                  <a:lnTo>
                    <a:pt x="110"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7" name="Freeform 1163"/>
            <p:cNvSpPr>
              <a:spLocks/>
            </p:cNvSpPr>
            <p:nvPr/>
          </p:nvSpPr>
          <p:spPr bwMode="auto">
            <a:xfrm>
              <a:off x="4283" y="2588"/>
              <a:ext cx="109" cy="77"/>
            </a:xfrm>
            <a:custGeom>
              <a:avLst/>
              <a:gdLst>
                <a:gd name="T0" fmla="*/ 109 w 109"/>
                <a:gd name="T1" fmla="*/ 7 h 77"/>
                <a:gd name="T2" fmla="*/ 109 w 109"/>
                <a:gd name="T3" fmla="*/ 0 h 77"/>
                <a:gd name="T4" fmla="*/ 109 w 109"/>
                <a:gd name="T5" fmla="*/ 0 h 77"/>
                <a:gd name="T6" fmla="*/ 109 w 109"/>
                <a:gd name="T7" fmla="*/ 0 h 77"/>
                <a:gd name="T8" fmla="*/ 109 w 109"/>
                <a:gd name="T9" fmla="*/ 0 h 77"/>
                <a:gd name="T10" fmla="*/ 109 w 109"/>
                <a:gd name="T11" fmla="*/ 0 h 77"/>
                <a:gd name="T12" fmla="*/ 109 w 109"/>
                <a:gd name="T13" fmla="*/ 0 h 77"/>
                <a:gd name="T14" fmla="*/ 107 w 109"/>
                <a:gd name="T15" fmla="*/ 0 h 77"/>
                <a:gd name="T16" fmla="*/ 107 w 109"/>
                <a:gd name="T17" fmla="*/ 0 h 77"/>
                <a:gd name="T18" fmla="*/ 107 w 109"/>
                <a:gd name="T19" fmla="*/ 0 h 77"/>
                <a:gd name="T20" fmla="*/ 109 w 109"/>
                <a:gd name="T21" fmla="*/ 7 h 77"/>
                <a:gd name="T22" fmla="*/ 109 w 109"/>
                <a:gd name="T23" fmla="*/ 7 h 77"/>
                <a:gd name="T24" fmla="*/ 107 w 109"/>
                <a:gd name="T25" fmla="*/ 21 h 77"/>
                <a:gd name="T26" fmla="*/ 103 w 109"/>
                <a:gd name="T27" fmla="*/ 34 h 77"/>
                <a:gd name="T28" fmla="*/ 97 w 109"/>
                <a:gd name="T29" fmla="*/ 47 h 77"/>
                <a:gd name="T30" fmla="*/ 89 w 109"/>
                <a:gd name="T31" fmla="*/ 57 h 77"/>
                <a:gd name="T32" fmla="*/ 79 w 109"/>
                <a:gd name="T33" fmla="*/ 66 h 77"/>
                <a:gd name="T34" fmla="*/ 67 w 109"/>
                <a:gd name="T35" fmla="*/ 71 h 77"/>
                <a:gd name="T36" fmla="*/ 53 w 109"/>
                <a:gd name="T37" fmla="*/ 76 h 77"/>
                <a:gd name="T38" fmla="*/ 40 w 109"/>
                <a:gd name="T39" fmla="*/ 77 h 77"/>
                <a:gd name="T40" fmla="*/ 25 w 109"/>
                <a:gd name="T41" fmla="*/ 76 h 77"/>
                <a:gd name="T42" fmla="*/ 13 w 109"/>
                <a:gd name="T43" fmla="*/ 71 h 77"/>
                <a:gd name="T44" fmla="*/ 0 w 109"/>
                <a:gd name="T45" fmla="*/ 66 h 77"/>
                <a:gd name="T46" fmla="*/ 0 w 109"/>
                <a:gd name="T47" fmla="*/ 64 h 77"/>
                <a:gd name="T48" fmla="*/ 0 w 109"/>
                <a:gd name="T49" fmla="*/ 64 h 77"/>
                <a:gd name="T50" fmla="*/ 0 w 109"/>
                <a:gd name="T51" fmla="*/ 64 h 77"/>
                <a:gd name="T52" fmla="*/ 0 w 109"/>
                <a:gd name="T53" fmla="*/ 64 h 77"/>
                <a:gd name="T54" fmla="*/ 0 w 109"/>
                <a:gd name="T55" fmla="*/ 64 h 77"/>
                <a:gd name="T56" fmla="*/ 0 w 109"/>
                <a:gd name="T57" fmla="*/ 64 h 77"/>
                <a:gd name="T58" fmla="*/ 0 w 109"/>
                <a:gd name="T59" fmla="*/ 64 h 77"/>
                <a:gd name="T60" fmla="*/ 0 w 109"/>
                <a:gd name="T61" fmla="*/ 64 h 77"/>
                <a:gd name="T62" fmla="*/ 0 w 109"/>
                <a:gd name="T63" fmla="*/ 64 h 77"/>
                <a:gd name="T64" fmla="*/ 1 w 109"/>
                <a:gd name="T65" fmla="*/ 64 h 77"/>
                <a:gd name="T66" fmla="*/ 13 w 109"/>
                <a:gd name="T67" fmla="*/ 71 h 77"/>
                <a:gd name="T68" fmla="*/ 25 w 109"/>
                <a:gd name="T69" fmla="*/ 76 h 77"/>
                <a:gd name="T70" fmla="*/ 40 w 109"/>
                <a:gd name="T71" fmla="*/ 77 h 77"/>
                <a:gd name="T72" fmla="*/ 53 w 109"/>
                <a:gd name="T73" fmla="*/ 76 h 77"/>
                <a:gd name="T74" fmla="*/ 66 w 109"/>
                <a:gd name="T75" fmla="*/ 71 h 77"/>
                <a:gd name="T76" fmla="*/ 79 w 109"/>
                <a:gd name="T77" fmla="*/ 64 h 77"/>
                <a:gd name="T78" fmla="*/ 89 w 109"/>
                <a:gd name="T79" fmla="*/ 57 h 77"/>
                <a:gd name="T80" fmla="*/ 97 w 109"/>
                <a:gd name="T81" fmla="*/ 46 h 77"/>
                <a:gd name="T82" fmla="*/ 103 w 109"/>
                <a:gd name="T83" fmla="*/ 34 h 77"/>
                <a:gd name="T84" fmla="*/ 107 w 109"/>
                <a:gd name="T85" fmla="*/ 21 h 77"/>
                <a:gd name="T86" fmla="*/ 109 w 109"/>
                <a:gd name="T87" fmla="*/ 7 h 77"/>
                <a:gd name="T88" fmla="*/ 109 w 109"/>
                <a:gd name="T89"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7"/>
                  </a:moveTo>
                  <a:lnTo>
                    <a:pt x="109" y="0"/>
                  </a:lnTo>
                  <a:lnTo>
                    <a:pt x="109" y="0"/>
                  </a:lnTo>
                  <a:lnTo>
                    <a:pt x="109" y="0"/>
                  </a:lnTo>
                  <a:lnTo>
                    <a:pt x="109" y="0"/>
                  </a:lnTo>
                  <a:lnTo>
                    <a:pt x="109" y="0"/>
                  </a:lnTo>
                  <a:lnTo>
                    <a:pt x="109" y="0"/>
                  </a:lnTo>
                  <a:lnTo>
                    <a:pt x="107" y="0"/>
                  </a:lnTo>
                  <a:lnTo>
                    <a:pt x="107" y="0"/>
                  </a:lnTo>
                  <a:lnTo>
                    <a:pt x="107" y="0"/>
                  </a:lnTo>
                  <a:lnTo>
                    <a:pt x="109" y="7"/>
                  </a:lnTo>
                  <a:lnTo>
                    <a:pt x="109" y="7"/>
                  </a:lnTo>
                  <a:lnTo>
                    <a:pt x="107" y="21"/>
                  </a:lnTo>
                  <a:lnTo>
                    <a:pt x="103" y="34"/>
                  </a:lnTo>
                  <a:lnTo>
                    <a:pt x="97" y="47"/>
                  </a:lnTo>
                  <a:lnTo>
                    <a:pt x="89" y="57"/>
                  </a:lnTo>
                  <a:lnTo>
                    <a:pt x="79" y="66"/>
                  </a:lnTo>
                  <a:lnTo>
                    <a:pt x="67" y="71"/>
                  </a:lnTo>
                  <a:lnTo>
                    <a:pt x="53" y="76"/>
                  </a:lnTo>
                  <a:lnTo>
                    <a:pt x="40" y="77"/>
                  </a:lnTo>
                  <a:lnTo>
                    <a:pt x="25" y="76"/>
                  </a:lnTo>
                  <a:lnTo>
                    <a:pt x="13" y="71"/>
                  </a:lnTo>
                  <a:lnTo>
                    <a:pt x="0" y="66"/>
                  </a:lnTo>
                  <a:lnTo>
                    <a:pt x="0" y="64"/>
                  </a:lnTo>
                  <a:lnTo>
                    <a:pt x="0" y="64"/>
                  </a:lnTo>
                  <a:lnTo>
                    <a:pt x="0" y="64"/>
                  </a:lnTo>
                  <a:lnTo>
                    <a:pt x="0" y="64"/>
                  </a:lnTo>
                  <a:lnTo>
                    <a:pt x="0" y="64"/>
                  </a:lnTo>
                  <a:lnTo>
                    <a:pt x="0" y="64"/>
                  </a:lnTo>
                  <a:lnTo>
                    <a:pt x="0" y="64"/>
                  </a:lnTo>
                  <a:lnTo>
                    <a:pt x="0" y="64"/>
                  </a:lnTo>
                  <a:lnTo>
                    <a:pt x="0" y="64"/>
                  </a:lnTo>
                  <a:lnTo>
                    <a:pt x="1" y="64"/>
                  </a:lnTo>
                  <a:lnTo>
                    <a:pt x="13" y="71"/>
                  </a:lnTo>
                  <a:lnTo>
                    <a:pt x="25" y="76"/>
                  </a:lnTo>
                  <a:lnTo>
                    <a:pt x="40" y="77"/>
                  </a:lnTo>
                  <a:lnTo>
                    <a:pt x="53" y="76"/>
                  </a:lnTo>
                  <a:lnTo>
                    <a:pt x="66" y="71"/>
                  </a:lnTo>
                  <a:lnTo>
                    <a:pt x="79" y="64"/>
                  </a:lnTo>
                  <a:lnTo>
                    <a:pt x="89" y="57"/>
                  </a:lnTo>
                  <a:lnTo>
                    <a:pt x="97" y="46"/>
                  </a:lnTo>
                  <a:lnTo>
                    <a:pt x="103" y="34"/>
                  </a:lnTo>
                  <a:lnTo>
                    <a:pt x="107" y="21"/>
                  </a:lnTo>
                  <a:lnTo>
                    <a:pt x="109" y="7"/>
                  </a:lnTo>
                  <a:lnTo>
                    <a:pt x="109" y="7"/>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8" name="Freeform 1164"/>
            <p:cNvSpPr>
              <a:spLocks/>
            </p:cNvSpPr>
            <p:nvPr/>
          </p:nvSpPr>
          <p:spPr bwMode="auto">
            <a:xfrm>
              <a:off x="4283" y="2586"/>
              <a:ext cx="109" cy="79"/>
            </a:xfrm>
            <a:custGeom>
              <a:avLst/>
              <a:gdLst>
                <a:gd name="T0" fmla="*/ 109 w 109"/>
                <a:gd name="T1" fmla="*/ 9 h 79"/>
                <a:gd name="T2" fmla="*/ 107 w 109"/>
                <a:gd name="T3" fmla="*/ 2 h 79"/>
                <a:gd name="T4" fmla="*/ 107 w 109"/>
                <a:gd name="T5" fmla="*/ 2 h 79"/>
                <a:gd name="T6" fmla="*/ 107 w 109"/>
                <a:gd name="T7" fmla="*/ 2 h 79"/>
                <a:gd name="T8" fmla="*/ 107 w 109"/>
                <a:gd name="T9" fmla="*/ 2 h 79"/>
                <a:gd name="T10" fmla="*/ 107 w 109"/>
                <a:gd name="T11" fmla="*/ 2 h 79"/>
                <a:gd name="T12" fmla="*/ 107 w 109"/>
                <a:gd name="T13" fmla="*/ 0 h 79"/>
                <a:gd name="T14" fmla="*/ 107 w 109"/>
                <a:gd name="T15" fmla="*/ 0 h 79"/>
                <a:gd name="T16" fmla="*/ 107 w 109"/>
                <a:gd name="T17" fmla="*/ 0 h 79"/>
                <a:gd name="T18" fmla="*/ 107 w 109"/>
                <a:gd name="T19" fmla="*/ 0 h 79"/>
                <a:gd name="T20" fmla="*/ 109 w 109"/>
                <a:gd name="T21" fmla="*/ 9 h 79"/>
                <a:gd name="T22" fmla="*/ 109 w 109"/>
                <a:gd name="T23" fmla="*/ 9 h 79"/>
                <a:gd name="T24" fmla="*/ 107 w 109"/>
                <a:gd name="T25" fmla="*/ 23 h 79"/>
                <a:gd name="T26" fmla="*/ 103 w 109"/>
                <a:gd name="T27" fmla="*/ 36 h 79"/>
                <a:gd name="T28" fmla="*/ 97 w 109"/>
                <a:gd name="T29" fmla="*/ 48 h 79"/>
                <a:gd name="T30" fmla="*/ 89 w 109"/>
                <a:gd name="T31" fmla="*/ 59 h 79"/>
                <a:gd name="T32" fmla="*/ 79 w 109"/>
                <a:gd name="T33" fmla="*/ 66 h 79"/>
                <a:gd name="T34" fmla="*/ 66 w 109"/>
                <a:gd name="T35" fmla="*/ 73 h 79"/>
                <a:gd name="T36" fmla="*/ 53 w 109"/>
                <a:gd name="T37" fmla="*/ 78 h 79"/>
                <a:gd name="T38" fmla="*/ 40 w 109"/>
                <a:gd name="T39" fmla="*/ 79 h 79"/>
                <a:gd name="T40" fmla="*/ 25 w 109"/>
                <a:gd name="T41" fmla="*/ 78 h 79"/>
                <a:gd name="T42" fmla="*/ 13 w 109"/>
                <a:gd name="T43" fmla="*/ 73 h 79"/>
                <a:gd name="T44" fmla="*/ 1 w 109"/>
                <a:gd name="T45" fmla="*/ 66 h 79"/>
                <a:gd name="T46" fmla="*/ 0 w 109"/>
                <a:gd name="T47" fmla="*/ 66 h 79"/>
                <a:gd name="T48" fmla="*/ 0 w 109"/>
                <a:gd name="T49" fmla="*/ 66 h 79"/>
                <a:gd name="T50" fmla="*/ 0 w 109"/>
                <a:gd name="T51" fmla="*/ 66 h 79"/>
                <a:gd name="T52" fmla="*/ 0 w 109"/>
                <a:gd name="T53" fmla="*/ 65 h 79"/>
                <a:gd name="T54" fmla="*/ 0 w 109"/>
                <a:gd name="T55" fmla="*/ 65 h 79"/>
                <a:gd name="T56" fmla="*/ 0 w 109"/>
                <a:gd name="T57" fmla="*/ 65 h 79"/>
                <a:gd name="T58" fmla="*/ 0 w 109"/>
                <a:gd name="T59" fmla="*/ 65 h 79"/>
                <a:gd name="T60" fmla="*/ 0 w 109"/>
                <a:gd name="T61" fmla="*/ 65 h 79"/>
                <a:gd name="T62" fmla="*/ 0 w 109"/>
                <a:gd name="T63" fmla="*/ 65 h 79"/>
                <a:gd name="T64" fmla="*/ 1 w 109"/>
                <a:gd name="T65" fmla="*/ 66 h 79"/>
                <a:gd name="T66" fmla="*/ 13 w 109"/>
                <a:gd name="T67" fmla="*/ 73 h 79"/>
                <a:gd name="T68" fmla="*/ 25 w 109"/>
                <a:gd name="T69" fmla="*/ 76 h 79"/>
                <a:gd name="T70" fmla="*/ 40 w 109"/>
                <a:gd name="T71" fmla="*/ 78 h 79"/>
                <a:gd name="T72" fmla="*/ 53 w 109"/>
                <a:gd name="T73" fmla="*/ 76 h 79"/>
                <a:gd name="T74" fmla="*/ 66 w 109"/>
                <a:gd name="T75" fmla="*/ 73 h 79"/>
                <a:gd name="T76" fmla="*/ 77 w 109"/>
                <a:gd name="T77" fmla="*/ 66 h 79"/>
                <a:gd name="T78" fmla="*/ 89 w 109"/>
                <a:gd name="T79" fmla="*/ 58 h 79"/>
                <a:gd name="T80" fmla="*/ 96 w 109"/>
                <a:gd name="T81" fmla="*/ 48 h 79"/>
                <a:gd name="T82" fmla="*/ 103 w 109"/>
                <a:gd name="T83" fmla="*/ 36 h 79"/>
                <a:gd name="T84" fmla="*/ 107 w 109"/>
                <a:gd name="T85" fmla="*/ 23 h 79"/>
                <a:gd name="T86" fmla="*/ 109 w 109"/>
                <a:gd name="T87" fmla="*/ 9 h 79"/>
                <a:gd name="T88" fmla="*/ 109 w 109"/>
                <a:gd name="T89"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9"/>
                  </a:moveTo>
                  <a:lnTo>
                    <a:pt x="107" y="2"/>
                  </a:lnTo>
                  <a:lnTo>
                    <a:pt x="107" y="2"/>
                  </a:lnTo>
                  <a:lnTo>
                    <a:pt x="107" y="2"/>
                  </a:lnTo>
                  <a:lnTo>
                    <a:pt x="107" y="2"/>
                  </a:lnTo>
                  <a:lnTo>
                    <a:pt x="107" y="2"/>
                  </a:lnTo>
                  <a:lnTo>
                    <a:pt x="107" y="0"/>
                  </a:lnTo>
                  <a:lnTo>
                    <a:pt x="107" y="0"/>
                  </a:lnTo>
                  <a:lnTo>
                    <a:pt x="107" y="0"/>
                  </a:lnTo>
                  <a:lnTo>
                    <a:pt x="107" y="0"/>
                  </a:lnTo>
                  <a:lnTo>
                    <a:pt x="109" y="9"/>
                  </a:lnTo>
                  <a:lnTo>
                    <a:pt x="109" y="9"/>
                  </a:lnTo>
                  <a:lnTo>
                    <a:pt x="107" y="23"/>
                  </a:lnTo>
                  <a:lnTo>
                    <a:pt x="103" y="36"/>
                  </a:lnTo>
                  <a:lnTo>
                    <a:pt x="97" y="48"/>
                  </a:lnTo>
                  <a:lnTo>
                    <a:pt x="89" y="59"/>
                  </a:lnTo>
                  <a:lnTo>
                    <a:pt x="79" y="66"/>
                  </a:lnTo>
                  <a:lnTo>
                    <a:pt x="66" y="73"/>
                  </a:lnTo>
                  <a:lnTo>
                    <a:pt x="53" y="78"/>
                  </a:lnTo>
                  <a:lnTo>
                    <a:pt x="40" y="79"/>
                  </a:lnTo>
                  <a:lnTo>
                    <a:pt x="25" y="78"/>
                  </a:lnTo>
                  <a:lnTo>
                    <a:pt x="13" y="73"/>
                  </a:lnTo>
                  <a:lnTo>
                    <a:pt x="1" y="66"/>
                  </a:lnTo>
                  <a:lnTo>
                    <a:pt x="0" y="66"/>
                  </a:lnTo>
                  <a:lnTo>
                    <a:pt x="0" y="66"/>
                  </a:lnTo>
                  <a:lnTo>
                    <a:pt x="0" y="66"/>
                  </a:lnTo>
                  <a:lnTo>
                    <a:pt x="0" y="65"/>
                  </a:lnTo>
                  <a:lnTo>
                    <a:pt x="0" y="65"/>
                  </a:lnTo>
                  <a:lnTo>
                    <a:pt x="0" y="65"/>
                  </a:lnTo>
                  <a:lnTo>
                    <a:pt x="0" y="65"/>
                  </a:lnTo>
                  <a:lnTo>
                    <a:pt x="0" y="65"/>
                  </a:lnTo>
                  <a:lnTo>
                    <a:pt x="0" y="65"/>
                  </a:lnTo>
                  <a:lnTo>
                    <a:pt x="1" y="66"/>
                  </a:lnTo>
                  <a:lnTo>
                    <a:pt x="13" y="73"/>
                  </a:lnTo>
                  <a:lnTo>
                    <a:pt x="25" y="76"/>
                  </a:lnTo>
                  <a:lnTo>
                    <a:pt x="40" y="78"/>
                  </a:lnTo>
                  <a:lnTo>
                    <a:pt x="53" y="76"/>
                  </a:lnTo>
                  <a:lnTo>
                    <a:pt x="66" y="73"/>
                  </a:lnTo>
                  <a:lnTo>
                    <a:pt x="77" y="66"/>
                  </a:lnTo>
                  <a:lnTo>
                    <a:pt x="89" y="58"/>
                  </a:lnTo>
                  <a:lnTo>
                    <a:pt x="96" y="48"/>
                  </a:lnTo>
                  <a:lnTo>
                    <a:pt x="103" y="36"/>
                  </a:lnTo>
                  <a:lnTo>
                    <a:pt x="107" y="23"/>
                  </a:lnTo>
                  <a:lnTo>
                    <a:pt x="109" y="9"/>
                  </a:lnTo>
                  <a:lnTo>
                    <a:pt x="109"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49" name="Freeform 1165"/>
            <p:cNvSpPr>
              <a:spLocks/>
            </p:cNvSpPr>
            <p:nvPr/>
          </p:nvSpPr>
          <p:spPr bwMode="auto">
            <a:xfrm>
              <a:off x="4281" y="2586"/>
              <a:ext cx="111" cy="78"/>
            </a:xfrm>
            <a:custGeom>
              <a:avLst/>
              <a:gdLst>
                <a:gd name="T0" fmla="*/ 111 w 111"/>
                <a:gd name="T1" fmla="*/ 9 h 78"/>
                <a:gd name="T2" fmla="*/ 109 w 111"/>
                <a:gd name="T3" fmla="*/ 0 h 78"/>
                <a:gd name="T4" fmla="*/ 109 w 111"/>
                <a:gd name="T5" fmla="*/ 0 h 78"/>
                <a:gd name="T6" fmla="*/ 109 w 111"/>
                <a:gd name="T7" fmla="*/ 0 h 78"/>
                <a:gd name="T8" fmla="*/ 109 w 111"/>
                <a:gd name="T9" fmla="*/ 0 h 78"/>
                <a:gd name="T10" fmla="*/ 109 w 111"/>
                <a:gd name="T11" fmla="*/ 0 h 78"/>
                <a:gd name="T12" fmla="*/ 109 w 111"/>
                <a:gd name="T13" fmla="*/ 0 h 78"/>
                <a:gd name="T14" fmla="*/ 109 w 111"/>
                <a:gd name="T15" fmla="*/ 0 h 78"/>
                <a:gd name="T16" fmla="*/ 109 w 111"/>
                <a:gd name="T17" fmla="*/ 0 h 78"/>
                <a:gd name="T18" fmla="*/ 109 w 111"/>
                <a:gd name="T19" fmla="*/ 0 h 78"/>
                <a:gd name="T20" fmla="*/ 109 w 111"/>
                <a:gd name="T21" fmla="*/ 9 h 78"/>
                <a:gd name="T22" fmla="*/ 111 w 111"/>
                <a:gd name="T23" fmla="*/ 9 h 78"/>
                <a:gd name="T24" fmla="*/ 109 w 111"/>
                <a:gd name="T25" fmla="*/ 23 h 78"/>
                <a:gd name="T26" fmla="*/ 105 w 111"/>
                <a:gd name="T27" fmla="*/ 36 h 78"/>
                <a:gd name="T28" fmla="*/ 98 w 111"/>
                <a:gd name="T29" fmla="*/ 48 h 78"/>
                <a:gd name="T30" fmla="*/ 91 w 111"/>
                <a:gd name="T31" fmla="*/ 58 h 78"/>
                <a:gd name="T32" fmla="*/ 79 w 111"/>
                <a:gd name="T33" fmla="*/ 66 h 78"/>
                <a:gd name="T34" fmla="*/ 68 w 111"/>
                <a:gd name="T35" fmla="*/ 73 h 78"/>
                <a:gd name="T36" fmla="*/ 55 w 111"/>
                <a:gd name="T37" fmla="*/ 76 h 78"/>
                <a:gd name="T38" fmla="*/ 42 w 111"/>
                <a:gd name="T39" fmla="*/ 78 h 78"/>
                <a:gd name="T40" fmla="*/ 27 w 111"/>
                <a:gd name="T41" fmla="*/ 76 h 78"/>
                <a:gd name="T42" fmla="*/ 15 w 111"/>
                <a:gd name="T43" fmla="*/ 73 h 78"/>
                <a:gd name="T44" fmla="*/ 3 w 111"/>
                <a:gd name="T45" fmla="*/ 66 h 78"/>
                <a:gd name="T46" fmla="*/ 2 w 111"/>
                <a:gd name="T47" fmla="*/ 65 h 78"/>
                <a:gd name="T48" fmla="*/ 2 w 111"/>
                <a:gd name="T49" fmla="*/ 65 h 78"/>
                <a:gd name="T50" fmla="*/ 2 w 111"/>
                <a:gd name="T51" fmla="*/ 65 h 78"/>
                <a:gd name="T52" fmla="*/ 2 w 111"/>
                <a:gd name="T53" fmla="*/ 65 h 78"/>
                <a:gd name="T54" fmla="*/ 2 w 111"/>
                <a:gd name="T55" fmla="*/ 65 h 78"/>
                <a:gd name="T56" fmla="*/ 0 w 111"/>
                <a:gd name="T57" fmla="*/ 65 h 78"/>
                <a:gd name="T58" fmla="*/ 0 w 111"/>
                <a:gd name="T59" fmla="*/ 65 h 78"/>
                <a:gd name="T60" fmla="*/ 0 w 111"/>
                <a:gd name="T61" fmla="*/ 65 h 78"/>
                <a:gd name="T62" fmla="*/ 0 w 111"/>
                <a:gd name="T63" fmla="*/ 63 h 78"/>
                <a:gd name="T64" fmla="*/ 3 w 111"/>
                <a:gd name="T65" fmla="*/ 66 h 78"/>
                <a:gd name="T66" fmla="*/ 15 w 111"/>
                <a:gd name="T67" fmla="*/ 72 h 78"/>
                <a:gd name="T68" fmla="*/ 27 w 111"/>
                <a:gd name="T69" fmla="*/ 76 h 78"/>
                <a:gd name="T70" fmla="*/ 42 w 111"/>
                <a:gd name="T71" fmla="*/ 78 h 78"/>
                <a:gd name="T72" fmla="*/ 55 w 111"/>
                <a:gd name="T73" fmla="*/ 76 h 78"/>
                <a:gd name="T74" fmla="*/ 68 w 111"/>
                <a:gd name="T75" fmla="*/ 72 h 78"/>
                <a:gd name="T76" fmla="*/ 79 w 111"/>
                <a:gd name="T77" fmla="*/ 66 h 78"/>
                <a:gd name="T78" fmla="*/ 89 w 111"/>
                <a:gd name="T79" fmla="*/ 58 h 78"/>
                <a:gd name="T80" fmla="*/ 98 w 111"/>
                <a:gd name="T81" fmla="*/ 48 h 78"/>
                <a:gd name="T82" fmla="*/ 105 w 111"/>
                <a:gd name="T83" fmla="*/ 36 h 78"/>
                <a:gd name="T84" fmla="*/ 108 w 111"/>
                <a:gd name="T85" fmla="*/ 23 h 78"/>
                <a:gd name="T86" fmla="*/ 109 w 111"/>
                <a:gd name="T87" fmla="*/ 9 h 78"/>
                <a:gd name="T88" fmla="*/ 111 w 111"/>
                <a:gd name="T89"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8">
                  <a:moveTo>
                    <a:pt x="111" y="9"/>
                  </a:moveTo>
                  <a:lnTo>
                    <a:pt x="109" y="0"/>
                  </a:lnTo>
                  <a:lnTo>
                    <a:pt x="109" y="0"/>
                  </a:lnTo>
                  <a:lnTo>
                    <a:pt x="109" y="0"/>
                  </a:lnTo>
                  <a:lnTo>
                    <a:pt x="109" y="0"/>
                  </a:lnTo>
                  <a:lnTo>
                    <a:pt x="109" y="0"/>
                  </a:lnTo>
                  <a:lnTo>
                    <a:pt x="109" y="0"/>
                  </a:lnTo>
                  <a:lnTo>
                    <a:pt x="109" y="0"/>
                  </a:lnTo>
                  <a:lnTo>
                    <a:pt x="109" y="0"/>
                  </a:lnTo>
                  <a:lnTo>
                    <a:pt x="109" y="0"/>
                  </a:lnTo>
                  <a:lnTo>
                    <a:pt x="109" y="9"/>
                  </a:lnTo>
                  <a:lnTo>
                    <a:pt x="111" y="9"/>
                  </a:lnTo>
                  <a:lnTo>
                    <a:pt x="109" y="23"/>
                  </a:lnTo>
                  <a:lnTo>
                    <a:pt x="105" y="36"/>
                  </a:lnTo>
                  <a:lnTo>
                    <a:pt x="98" y="48"/>
                  </a:lnTo>
                  <a:lnTo>
                    <a:pt x="91" y="58"/>
                  </a:lnTo>
                  <a:lnTo>
                    <a:pt x="79" y="66"/>
                  </a:lnTo>
                  <a:lnTo>
                    <a:pt x="68" y="73"/>
                  </a:lnTo>
                  <a:lnTo>
                    <a:pt x="55" y="76"/>
                  </a:lnTo>
                  <a:lnTo>
                    <a:pt x="42" y="78"/>
                  </a:lnTo>
                  <a:lnTo>
                    <a:pt x="27" y="76"/>
                  </a:lnTo>
                  <a:lnTo>
                    <a:pt x="15" y="73"/>
                  </a:lnTo>
                  <a:lnTo>
                    <a:pt x="3" y="66"/>
                  </a:lnTo>
                  <a:lnTo>
                    <a:pt x="2" y="65"/>
                  </a:lnTo>
                  <a:lnTo>
                    <a:pt x="2" y="65"/>
                  </a:lnTo>
                  <a:lnTo>
                    <a:pt x="2" y="65"/>
                  </a:lnTo>
                  <a:lnTo>
                    <a:pt x="2" y="65"/>
                  </a:lnTo>
                  <a:lnTo>
                    <a:pt x="2" y="65"/>
                  </a:lnTo>
                  <a:lnTo>
                    <a:pt x="0" y="65"/>
                  </a:lnTo>
                  <a:lnTo>
                    <a:pt x="0" y="65"/>
                  </a:lnTo>
                  <a:lnTo>
                    <a:pt x="0" y="65"/>
                  </a:lnTo>
                  <a:lnTo>
                    <a:pt x="0" y="63"/>
                  </a:lnTo>
                  <a:lnTo>
                    <a:pt x="3" y="66"/>
                  </a:lnTo>
                  <a:lnTo>
                    <a:pt x="15" y="72"/>
                  </a:lnTo>
                  <a:lnTo>
                    <a:pt x="27" y="76"/>
                  </a:lnTo>
                  <a:lnTo>
                    <a:pt x="42" y="78"/>
                  </a:lnTo>
                  <a:lnTo>
                    <a:pt x="55" y="76"/>
                  </a:lnTo>
                  <a:lnTo>
                    <a:pt x="68" y="72"/>
                  </a:lnTo>
                  <a:lnTo>
                    <a:pt x="79" y="66"/>
                  </a:lnTo>
                  <a:lnTo>
                    <a:pt x="89" y="58"/>
                  </a:lnTo>
                  <a:lnTo>
                    <a:pt x="98" y="48"/>
                  </a:lnTo>
                  <a:lnTo>
                    <a:pt x="105" y="36"/>
                  </a:lnTo>
                  <a:lnTo>
                    <a:pt x="108" y="23"/>
                  </a:lnTo>
                  <a:lnTo>
                    <a:pt x="109" y="9"/>
                  </a:lnTo>
                  <a:lnTo>
                    <a:pt x="111" y="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0" name="Freeform 1166"/>
            <p:cNvSpPr>
              <a:spLocks/>
            </p:cNvSpPr>
            <p:nvPr/>
          </p:nvSpPr>
          <p:spPr bwMode="auto">
            <a:xfrm>
              <a:off x="4281" y="2585"/>
              <a:ext cx="109" cy="79"/>
            </a:xfrm>
            <a:custGeom>
              <a:avLst/>
              <a:gdLst>
                <a:gd name="T0" fmla="*/ 109 w 109"/>
                <a:gd name="T1" fmla="*/ 10 h 79"/>
                <a:gd name="T2" fmla="*/ 109 w 109"/>
                <a:gd name="T3" fmla="*/ 1 h 79"/>
                <a:gd name="T4" fmla="*/ 109 w 109"/>
                <a:gd name="T5" fmla="*/ 1 h 79"/>
                <a:gd name="T6" fmla="*/ 108 w 109"/>
                <a:gd name="T7" fmla="*/ 1 h 79"/>
                <a:gd name="T8" fmla="*/ 108 w 109"/>
                <a:gd name="T9" fmla="*/ 1 h 79"/>
                <a:gd name="T10" fmla="*/ 108 w 109"/>
                <a:gd name="T11" fmla="*/ 1 h 79"/>
                <a:gd name="T12" fmla="*/ 108 w 109"/>
                <a:gd name="T13" fmla="*/ 1 h 79"/>
                <a:gd name="T14" fmla="*/ 108 w 109"/>
                <a:gd name="T15" fmla="*/ 1 h 79"/>
                <a:gd name="T16" fmla="*/ 108 w 109"/>
                <a:gd name="T17" fmla="*/ 0 h 79"/>
                <a:gd name="T18" fmla="*/ 108 w 109"/>
                <a:gd name="T19" fmla="*/ 0 h 79"/>
                <a:gd name="T20" fmla="*/ 109 w 109"/>
                <a:gd name="T21" fmla="*/ 10 h 79"/>
                <a:gd name="T22" fmla="*/ 109 w 109"/>
                <a:gd name="T23" fmla="*/ 10 h 79"/>
                <a:gd name="T24" fmla="*/ 108 w 109"/>
                <a:gd name="T25" fmla="*/ 24 h 79"/>
                <a:gd name="T26" fmla="*/ 105 w 109"/>
                <a:gd name="T27" fmla="*/ 37 h 79"/>
                <a:gd name="T28" fmla="*/ 98 w 109"/>
                <a:gd name="T29" fmla="*/ 49 h 79"/>
                <a:gd name="T30" fmla="*/ 89 w 109"/>
                <a:gd name="T31" fmla="*/ 59 h 79"/>
                <a:gd name="T32" fmla="*/ 79 w 109"/>
                <a:gd name="T33" fmla="*/ 67 h 79"/>
                <a:gd name="T34" fmla="*/ 68 w 109"/>
                <a:gd name="T35" fmla="*/ 73 h 79"/>
                <a:gd name="T36" fmla="*/ 55 w 109"/>
                <a:gd name="T37" fmla="*/ 77 h 79"/>
                <a:gd name="T38" fmla="*/ 42 w 109"/>
                <a:gd name="T39" fmla="*/ 79 h 79"/>
                <a:gd name="T40" fmla="*/ 27 w 109"/>
                <a:gd name="T41" fmla="*/ 77 h 79"/>
                <a:gd name="T42" fmla="*/ 15 w 109"/>
                <a:gd name="T43" fmla="*/ 73 h 79"/>
                <a:gd name="T44" fmla="*/ 3 w 109"/>
                <a:gd name="T45" fmla="*/ 67 h 79"/>
                <a:gd name="T46" fmla="*/ 0 w 109"/>
                <a:gd name="T47" fmla="*/ 64 h 79"/>
                <a:gd name="T48" fmla="*/ 0 w 109"/>
                <a:gd name="T49" fmla="*/ 64 h 79"/>
                <a:gd name="T50" fmla="*/ 0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3 w 109"/>
                <a:gd name="T65" fmla="*/ 67 h 79"/>
                <a:gd name="T66" fmla="*/ 15 w 109"/>
                <a:gd name="T67" fmla="*/ 73 h 79"/>
                <a:gd name="T68" fmla="*/ 27 w 109"/>
                <a:gd name="T69" fmla="*/ 77 h 79"/>
                <a:gd name="T70" fmla="*/ 42 w 109"/>
                <a:gd name="T71" fmla="*/ 79 h 79"/>
                <a:gd name="T72" fmla="*/ 55 w 109"/>
                <a:gd name="T73" fmla="*/ 77 h 79"/>
                <a:gd name="T74" fmla="*/ 68 w 109"/>
                <a:gd name="T75" fmla="*/ 73 h 79"/>
                <a:gd name="T76" fmla="*/ 79 w 109"/>
                <a:gd name="T77" fmla="*/ 67 h 79"/>
                <a:gd name="T78" fmla="*/ 89 w 109"/>
                <a:gd name="T79" fmla="*/ 59 h 79"/>
                <a:gd name="T80" fmla="*/ 98 w 109"/>
                <a:gd name="T81" fmla="*/ 49 h 79"/>
                <a:gd name="T82" fmla="*/ 104 w 109"/>
                <a:gd name="T83" fmla="*/ 37 h 79"/>
                <a:gd name="T84" fmla="*/ 108 w 109"/>
                <a:gd name="T85" fmla="*/ 24 h 79"/>
                <a:gd name="T86" fmla="*/ 109 w 109"/>
                <a:gd name="T87" fmla="*/ 10 h 79"/>
                <a:gd name="T88" fmla="*/ 109 w 109"/>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0"/>
                  </a:moveTo>
                  <a:lnTo>
                    <a:pt x="109" y="1"/>
                  </a:lnTo>
                  <a:lnTo>
                    <a:pt x="109" y="1"/>
                  </a:lnTo>
                  <a:lnTo>
                    <a:pt x="108" y="1"/>
                  </a:lnTo>
                  <a:lnTo>
                    <a:pt x="108" y="1"/>
                  </a:lnTo>
                  <a:lnTo>
                    <a:pt x="108" y="1"/>
                  </a:lnTo>
                  <a:lnTo>
                    <a:pt x="108" y="1"/>
                  </a:lnTo>
                  <a:lnTo>
                    <a:pt x="108" y="1"/>
                  </a:lnTo>
                  <a:lnTo>
                    <a:pt x="108" y="0"/>
                  </a:lnTo>
                  <a:lnTo>
                    <a:pt x="108" y="0"/>
                  </a:lnTo>
                  <a:lnTo>
                    <a:pt x="109" y="10"/>
                  </a:lnTo>
                  <a:lnTo>
                    <a:pt x="109" y="10"/>
                  </a:lnTo>
                  <a:lnTo>
                    <a:pt x="108" y="24"/>
                  </a:lnTo>
                  <a:lnTo>
                    <a:pt x="105" y="37"/>
                  </a:lnTo>
                  <a:lnTo>
                    <a:pt x="98" y="49"/>
                  </a:lnTo>
                  <a:lnTo>
                    <a:pt x="89" y="59"/>
                  </a:lnTo>
                  <a:lnTo>
                    <a:pt x="79" y="67"/>
                  </a:lnTo>
                  <a:lnTo>
                    <a:pt x="68" y="73"/>
                  </a:lnTo>
                  <a:lnTo>
                    <a:pt x="55" y="77"/>
                  </a:lnTo>
                  <a:lnTo>
                    <a:pt x="42" y="79"/>
                  </a:lnTo>
                  <a:lnTo>
                    <a:pt x="27" y="77"/>
                  </a:lnTo>
                  <a:lnTo>
                    <a:pt x="15" y="73"/>
                  </a:lnTo>
                  <a:lnTo>
                    <a:pt x="3" y="67"/>
                  </a:lnTo>
                  <a:lnTo>
                    <a:pt x="0" y="64"/>
                  </a:lnTo>
                  <a:lnTo>
                    <a:pt x="0" y="64"/>
                  </a:lnTo>
                  <a:lnTo>
                    <a:pt x="0" y="64"/>
                  </a:lnTo>
                  <a:lnTo>
                    <a:pt x="0" y="64"/>
                  </a:lnTo>
                  <a:lnTo>
                    <a:pt x="0" y="64"/>
                  </a:lnTo>
                  <a:lnTo>
                    <a:pt x="0" y="64"/>
                  </a:lnTo>
                  <a:lnTo>
                    <a:pt x="0" y="64"/>
                  </a:lnTo>
                  <a:lnTo>
                    <a:pt x="0" y="64"/>
                  </a:lnTo>
                  <a:lnTo>
                    <a:pt x="0" y="64"/>
                  </a:lnTo>
                  <a:lnTo>
                    <a:pt x="3" y="67"/>
                  </a:lnTo>
                  <a:lnTo>
                    <a:pt x="15" y="73"/>
                  </a:lnTo>
                  <a:lnTo>
                    <a:pt x="27" y="77"/>
                  </a:lnTo>
                  <a:lnTo>
                    <a:pt x="42" y="79"/>
                  </a:lnTo>
                  <a:lnTo>
                    <a:pt x="55" y="77"/>
                  </a:lnTo>
                  <a:lnTo>
                    <a:pt x="68" y="73"/>
                  </a:lnTo>
                  <a:lnTo>
                    <a:pt x="79" y="67"/>
                  </a:lnTo>
                  <a:lnTo>
                    <a:pt x="89" y="59"/>
                  </a:lnTo>
                  <a:lnTo>
                    <a:pt x="98" y="49"/>
                  </a:lnTo>
                  <a:lnTo>
                    <a:pt x="104" y="37"/>
                  </a:lnTo>
                  <a:lnTo>
                    <a:pt x="108" y="24"/>
                  </a:lnTo>
                  <a:lnTo>
                    <a:pt x="109" y="10"/>
                  </a:lnTo>
                  <a:lnTo>
                    <a:pt x="109"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1" name="Freeform 1167"/>
            <p:cNvSpPr>
              <a:spLocks/>
            </p:cNvSpPr>
            <p:nvPr/>
          </p:nvSpPr>
          <p:spPr bwMode="auto">
            <a:xfrm>
              <a:off x="4281" y="2585"/>
              <a:ext cx="109" cy="79"/>
            </a:xfrm>
            <a:custGeom>
              <a:avLst/>
              <a:gdLst>
                <a:gd name="T0" fmla="*/ 109 w 109"/>
                <a:gd name="T1" fmla="*/ 10 h 79"/>
                <a:gd name="T2" fmla="*/ 108 w 109"/>
                <a:gd name="T3" fmla="*/ 0 h 79"/>
                <a:gd name="T4" fmla="*/ 108 w 109"/>
                <a:gd name="T5" fmla="*/ 0 h 79"/>
                <a:gd name="T6" fmla="*/ 108 w 109"/>
                <a:gd name="T7" fmla="*/ 0 h 79"/>
                <a:gd name="T8" fmla="*/ 108 w 109"/>
                <a:gd name="T9" fmla="*/ 0 h 79"/>
                <a:gd name="T10" fmla="*/ 108 w 109"/>
                <a:gd name="T11" fmla="*/ 0 h 79"/>
                <a:gd name="T12" fmla="*/ 108 w 109"/>
                <a:gd name="T13" fmla="*/ 0 h 79"/>
                <a:gd name="T14" fmla="*/ 108 w 109"/>
                <a:gd name="T15" fmla="*/ 0 h 79"/>
                <a:gd name="T16" fmla="*/ 108 w 109"/>
                <a:gd name="T17" fmla="*/ 0 h 79"/>
                <a:gd name="T18" fmla="*/ 108 w 109"/>
                <a:gd name="T19" fmla="*/ 0 h 79"/>
                <a:gd name="T20" fmla="*/ 109 w 109"/>
                <a:gd name="T21" fmla="*/ 10 h 79"/>
                <a:gd name="T22" fmla="*/ 109 w 109"/>
                <a:gd name="T23" fmla="*/ 10 h 79"/>
                <a:gd name="T24" fmla="*/ 108 w 109"/>
                <a:gd name="T25" fmla="*/ 24 h 79"/>
                <a:gd name="T26" fmla="*/ 104 w 109"/>
                <a:gd name="T27" fmla="*/ 37 h 79"/>
                <a:gd name="T28" fmla="*/ 98 w 109"/>
                <a:gd name="T29" fmla="*/ 49 h 79"/>
                <a:gd name="T30" fmla="*/ 89 w 109"/>
                <a:gd name="T31" fmla="*/ 59 h 79"/>
                <a:gd name="T32" fmla="*/ 79 w 109"/>
                <a:gd name="T33" fmla="*/ 67 h 79"/>
                <a:gd name="T34" fmla="*/ 68 w 109"/>
                <a:gd name="T35" fmla="*/ 73 h 79"/>
                <a:gd name="T36" fmla="*/ 55 w 109"/>
                <a:gd name="T37" fmla="*/ 77 h 79"/>
                <a:gd name="T38" fmla="*/ 42 w 109"/>
                <a:gd name="T39" fmla="*/ 79 h 79"/>
                <a:gd name="T40" fmla="*/ 27 w 109"/>
                <a:gd name="T41" fmla="*/ 77 h 79"/>
                <a:gd name="T42" fmla="*/ 15 w 109"/>
                <a:gd name="T43" fmla="*/ 73 h 79"/>
                <a:gd name="T44" fmla="*/ 3 w 109"/>
                <a:gd name="T45" fmla="*/ 67 h 79"/>
                <a:gd name="T46" fmla="*/ 0 w 109"/>
                <a:gd name="T47" fmla="*/ 64 h 79"/>
                <a:gd name="T48" fmla="*/ 0 w 109"/>
                <a:gd name="T49" fmla="*/ 64 h 79"/>
                <a:gd name="T50" fmla="*/ 0 w 109"/>
                <a:gd name="T51" fmla="*/ 64 h 79"/>
                <a:gd name="T52" fmla="*/ 0 w 109"/>
                <a:gd name="T53" fmla="*/ 64 h 79"/>
                <a:gd name="T54" fmla="*/ 0 w 109"/>
                <a:gd name="T55" fmla="*/ 64 h 79"/>
                <a:gd name="T56" fmla="*/ 0 w 109"/>
                <a:gd name="T57" fmla="*/ 63 h 79"/>
                <a:gd name="T58" fmla="*/ 0 w 109"/>
                <a:gd name="T59" fmla="*/ 63 h 79"/>
                <a:gd name="T60" fmla="*/ 0 w 109"/>
                <a:gd name="T61" fmla="*/ 63 h 79"/>
                <a:gd name="T62" fmla="*/ 0 w 109"/>
                <a:gd name="T63" fmla="*/ 63 h 79"/>
                <a:gd name="T64" fmla="*/ 3 w 109"/>
                <a:gd name="T65" fmla="*/ 66 h 79"/>
                <a:gd name="T66" fmla="*/ 15 w 109"/>
                <a:gd name="T67" fmla="*/ 73 h 79"/>
                <a:gd name="T68" fmla="*/ 27 w 109"/>
                <a:gd name="T69" fmla="*/ 76 h 79"/>
                <a:gd name="T70" fmla="*/ 42 w 109"/>
                <a:gd name="T71" fmla="*/ 77 h 79"/>
                <a:gd name="T72" fmla="*/ 55 w 109"/>
                <a:gd name="T73" fmla="*/ 76 h 79"/>
                <a:gd name="T74" fmla="*/ 68 w 109"/>
                <a:gd name="T75" fmla="*/ 73 h 79"/>
                <a:gd name="T76" fmla="*/ 79 w 109"/>
                <a:gd name="T77" fmla="*/ 66 h 79"/>
                <a:gd name="T78" fmla="*/ 89 w 109"/>
                <a:gd name="T79" fmla="*/ 59 h 79"/>
                <a:gd name="T80" fmla="*/ 98 w 109"/>
                <a:gd name="T81" fmla="*/ 49 h 79"/>
                <a:gd name="T82" fmla="*/ 104 w 109"/>
                <a:gd name="T83" fmla="*/ 37 h 79"/>
                <a:gd name="T84" fmla="*/ 108 w 109"/>
                <a:gd name="T85" fmla="*/ 24 h 79"/>
                <a:gd name="T86" fmla="*/ 109 w 109"/>
                <a:gd name="T87" fmla="*/ 10 h 79"/>
                <a:gd name="T88" fmla="*/ 109 w 109"/>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0"/>
                  </a:moveTo>
                  <a:lnTo>
                    <a:pt x="108" y="0"/>
                  </a:lnTo>
                  <a:lnTo>
                    <a:pt x="108" y="0"/>
                  </a:lnTo>
                  <a:lnTo>
                    <a:pt x="108" y="0"/>
                  </a:lnTo>
                  <a:lnTo>
                    <a:pt x="108" y="0"/>
                  </a:lnTo>
                  <a:lnTo>
                    <a:pt x="108" y="0"/>
                  </a:lnTo>
                  <a:lnTo>
                    <a:pt x="108" y="0"/>
                  </a:lnTo>
                  <a:lnTo>
                    <a:pt x="108" y="0"/>
                  </a:lnTo>
                  <a:lnTo>
                    <a:pt x="108" y="0"/>
                  </a:lnTo>
                  <a:lnTo>
                    <a:pt x="108" y="0"/>
                  </a:lnTo>
                  <a:lnTo>
                    <a:pt x="109" y="10"/>
                  </a:lnTo>
                  <a:lnTo>
                    <a:pt x="109" y="10"/>
                  </a:lnTo>
                  <a:lnTo>
                    <a:pt x="108" y="24"/>
                  </a:lnTo>
                  <a:lnTo>
                    <a:pt x="104" y="37"/>
                  </a:lnTo>
                  <a:lnTo>
                    <a:pt x="98" y="49"/>
                  </a:lnTo>
                  <a:lnTo>
                    <a:pt x="89" y="59"/>
                  </a:lnTo>
                  <a:lnTo>
                    <a:pt x="79" y="67"/>
                  </a:lnTo>
                  <a:lnTo>
                    <a:pt x="68" y="73"/>
                  </a:lnTo>
                  <a:lnTo>
                    <a:pt x="55" y="77"/>
                  </a:lnTo>
                  <a:lnTo>
                    <a:pt x="42" y="79"/>
                  </a:lnTo>
                  <a:lnTo>
                    <a:pt x="27" y="77"/>
                  </a:lnTo>
                  <a:lnTo>
                    <a:pt x="15" y="73"/>
                  </a:lnTo>
                  <a:lnTo>
                    <a:pt x="3" y="67"/>
                  </a:lnTo>
                  <a:lnTo>
                    <a:pt x="0" y="64"/>
                  </a:lnTo>
                  <a:lnTo>
                    <a:pt x="0" y="64"/>
                  </a:lnTo>
                  <a:lnTo>
                    <a:pt x="0" y="64"/>
                  </a:lnTo>
                  <a:lnTo>
                    <a:pt x="0" y="64"/>
                  </a:lnTo>
                  <a:lnTo>
                    <a:pt x="0" y="64"/>
                  </a:lnTo>
                  <a:lnTo>
                    <a:pt x="0" y="63"/>
                  </a:lnTo>
                  <a:lnTo>
                    <a:pt x="0" y="63"/>
                  </a:lnTo>
                  <a:lnTo>
                    <a:pt x="0" y="63"/>
                  </a:lnTo>
                  <a:lnTo>
                    <a:pt x="0" y="63"/>
                  </a:lnTo>
                  <a:lnTo>
                    <a:pt x="3" y="66"/>
                  </a:lnTo>
                  <a:lnTo>
                    <a:pt x="15" y="73"/>
                  </a:lnTo>
                  <a:lnTo>
                    <a:pt x="27" y="76"/>
                  </a:lnTo>
                  <a:lnTo>
                    <a:pt x="42" y="77"/>
                  </a:lnTo>
                  <a:lnTo>
                    <a:pt x="55" y="76"/>
                  </a:lnTo>
                  <a:lnTo>
                    <a:pt x="68" y="73"/>
                  </a:lnTo>
                  <a:lnTo>
                    <a:pt x="79" y="66"/>
                  </a:lnTo>
                  <a:lnTo>
                    <a:pt x="89" y="59"/>
                  </a:lnTo>
                  <a:lnTo>
                    <a:pt x="98" y="49"/>
                  </a:lnTo>
                  <a:lnTo>
                    <a:pt x="104" y="37"/>
                  </a:lnTo>
                  <a:lnTo>
                    <a:pt x="108" y="24"/>
                  </a:lnTo>
                  <a:lnTo>
                    <a:pt x="109" y="10"/>
                  </a:lnTo>
                  <a:lnTo>
                    <a:pt x="109"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2" name="Freeform 1168"/>
            <p:cNvSpPr>
              <a:spLocks/>
            </p:cNvSpPr>
            <p:nvPr/>
          </p:nvSpPr>
          <p:spPr bwMode="auto">
            <a:xfrm>
              <a:off x="4281" y="2585"/>
              <a:ext cx="109" cy="77"/>
            </a:xfrm>
            <a:custGeom>
              <a:avLst/>
              <a:gdLst>
                <a:gd name="T0" fmla="*/ 109 w 109"/>
                <a:gd name="T1" fmla="*/ 10 h 77"/>
                <a:gd name="T2" fmla="*/ 108 w 109"/>
                <a:gd name="T3" fmla="*/ 0 h 77"/>
                <a:gd name="T4" fmla="*/ 108 w 109"/>
                <a:gd name="T5" fmla="*/ 0 h 77"/>
                <a:gd name="T6" fmla="*/ 108 w 109"/>
                <a:gd name="T7" fmla="*/ 0 h 77"/>
                <a:gd name="T8" fmla="*/ 108 w 109"/>
                <a:gd name="T9" fmla="*/ 0 h 77"/>
                <a:gd name="T10" fmla="*/ 108 w 109"/>
                <a:gd name="T11" fmla="*/ 0 h 77"/>
                <a:gd name="T12" fmla="*/ 108 w 109"/>
                <a:gd name="T13" fmla="*/ 0 h 77"/>
                <a:gd name="T14" fmla="*/ 108 w 109"/>
                <a:gd name="T15" fmla="*/ 0 h 77"/>
                <a:gd name="T16" fmla="*/ 107 w 109"/>
                <a:gd name="T17" fmla="*/ 0 h 77"/>
                <a:gd name="T18" fmla="*/ 107 w 109"/>
                <a:gd name="T19" fmla="*/ 0 h 77"/>
                <a:gd name="T20" fmla="*/ 108 w 109"/>
                <a:gd name="T21" fmla="*/ 10 h 77"/>
                <a:gd name="T22" fmla="*/ 109 w 109"/>
                <a:gd name="T23" fmla="*/ 10 h 77"/>
                <a:gd name="T24" fmla="*/ 108 w 109"/>
                <a:gd name="T25" fmla="*/ 24 h 77"/>
                <a:gd name="T26" fmla="*/ 104 w 109"/>
                <a:gd name="T27" fmla="*/ 37 h 77"/>
                <a:gd name="T28" fmla="*/ 98 w 109"/>
                <a:gd name="T29" fmla="*/ 49 h 77"/>
                <a:gd name="T30" fmla="*/ 89 w 109"/>
                <a:gd name="T31" fmla="*/ 59 h 77"/>
                <a:gd name="T32" fmla="*/ 79 w 109"/>
                <a:gd name="T33" fmla="*/ 66 h 77"/>
                <a:gd name="T34" fmla="*/ 68 w 109"/>
                <a:gd name="T35" fmla="*/ 73 h 77"/>
                <a:gd name="T36" fmla="*/ 55 w 109"/>
                <a:gd name="T37" fmla="*/ 76 h 77"/>
                <a:gd name="T38" fmla="*/ 42 w 109"/>
                <a:gd name="T39" fmla="*/ 77 h 77"/>
                <a:gd name="T40" fmla="*/ 27 w 109"/>
                <a:gd name="T41" fmla="*/ 76 h 77"/>
                <a:gd name="T42" fmla="*/ 15 w 109"/>
                <a:gd name="T43" fmla="*/ 73 h 77"/>
                <a:gd name="T44" fmla="*/ 3 w 109"/>
                <a:gd name="T45" fmla="*/ 66 h 77"/>
                <a:gd name="T46" fmla="*/ 0 w 109"/>
                <a:gd name="T47" fmla="*/ 63 h 77"/>
                <a:gd name="T48" fmla="*/ 0 w 109"/>
                <a:gd name="T49" fmla="*/ 63 h 77"/>
                <a:gd name="T50" fmla="*/ 0 w 109"/>
                <a:gd name="T51" fmla="*/ 63 h 77"/>
                <a:gd name="T52" fmla="*/ 0 w 109"/>
                <a:gd name="T53" fmla="*/ 63 h 77"/>
                <a:gd name="T54" fmla="*/ 0 w 109"/>
                <a:gd name="T55" fmla="*/ 63 h 77"/>
                <a:gd name="T56" fmla="*/ 0 w 109"/>
                <a:gd name="T57" fmla="*/ 63 h 77"/>
                <a:gd name="T58" fmla="*/ 0 w 109"/>
                <a:gd name="T59" fmla="*/ 63 h 77"/>
                <a:gd name="T60" fmla="*/ 0 w 109"/>
                <a:gd name="T61" fmla="*/ 63 h 77"/>
                <a:gd name="T62" fmla="*/ 0 w 109"/>
                <a:gd name="T63" fmla="*/ 63 h 77"/>
                <a:gd name="T64" fmla="*/ 4 w 109"/>
                <a:gd name="T65" fmla="*/ 66 h 77"/>
                <a:gd name="T66" fmla="*/ 16 w 109"/>
                <a:gd name="T67" fmla="*/ 72 h 77"/>
                <a:gd name="T68" fmla="*/ 27 w 109"/>
                <a:gd name="T69" fmla="*/ 76 h 77"/>
                <a:gd name="T70" fmla="*/ 42 w 109"/>
                <a:gd name="T71" fmla="*/ 77 h 77"/>
                <a:gd name="T72" fmla="*/ 55 w 109"/>
                <a:gd name="T73" fmla="*/ 76 h 77"/>
                <a:gd name="T74" fmla="*/ 68 w 109"/>
                <a:gd name="T75" fmla="*/ 72 h 77"/>
                <a:gd name="T76" fmla="*/ 79 w 109"/>
                <a:gd name="T77" fmla="*/ 66 h 77"/>
                <a:gd name="T78" fmla="*/ 89 w 109"/>
                <a:gd name="T79" fmla="*/ 57 h 77"/>
                <a:gd name="T80" fmla="*/ 97 w 109"/>
                <a:gd name="T81" fmla="*/ 47 h 77"/>
                <a:gd name="T82" fmla="*/ 104 w 109"/>
                <a:gd name="T83" fmla="*/ 36 h 77"/>
                <a:gd name="T84" fmla="*/ 107 w 109"/>
                <a:gd name="T85" fmla="*/ 24 h 77"/>
                <a:gd name="T86" fmla="*/ 108 w 109"/>
                <a:gd name="T87" fmla="*/ 10 h 77"/>
                <a:gd name="T88" fmla="*/ 109 w 109"/>
                <a:gd name="T89"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10"/>
                  </a:moveTo>
                  <a:lnTo>
                    <a:pt x="108" y="0"/>
                  </a:lnTo>
                  <a:lnTo>
                    <a:pt x="108" y="0"/>
                  </a:lnTo>
                  <a:lnTo>
                    <a:pt x="108" y="0"/>
                  </a:lnTo>
                  <a:lnTo>
                    <a:pt x="108" y="0"/>
                  </a:lnTo>
                  <a:lnTo>
                    <a:pt x="108" y="0"/>
                  </a:lnTo>
                  <a:lnTo>
                    <a:pt x="108" y="0"/>
                  </a:lnTo>
                  <a:lnTo>
                    <a:pt x="108" y="0"/>
                  </a:lnTo>
                  <a:lnTo>
                    <a:pt x="107" y="0"/>
                  </a:lnTo>
                  <a:lnTo>
                    <a:pt x="107" y="0"/>
                  </a:lnTo>
                  <a:lnTo>
                    <a:pt x="108" y="10"/>
                  </a:lnTo>
                  <a:lnTo>
                    <a:pt x="109" y="10"/>
                  </a:lnTo>
                  <a:lnTo>
                    <a:pt x="108" y="24"/>
                  </a:lnTo>
                  <a:lnTo>
                    <a:pt x="104" y="37"/>
                  </a:lnTo>
                  <a:lnTo>
                    <a:pt x="98" y="49"/>
                  </a:lnTo>
                  <a:lnTo>
                    <a:pt x="89" y="59"/>
                  </a:lnTo>
                  <a:lnTo>
                    <a:pt x="79" y="66"/>
                  </a:lnTo>
                  <a:lnTo>
                    <a:pt x="68" y="73"/>
                  </a:lnTo>
                  <a:lnTo>
                    <a:pt x="55" y="76"/>
                  </a:lnTo>
                  <a:lnTo>
                    <a:pt x="42" y="77"/>
                  </a:lnTo>
                  <a:lnTo>
                    <a:pt x="27" y="76"/>
                  </a:lnTo>
                  <a:lnTo>
                    <a:pt x="15" y="73"/>
                  </a:lnTo>
                  <a:lnTo>
                    <a:pt x="3" y="66"/>
                  </a:lnTo>
                  <a:lnTo>
                    <a:pt x="0" y="63"/>
                  </a:lnTo>
                  <a:lnTo>
                    <a:pt x="0" y="63"/>
                  </a:lnTo>
                  <a:lnTo>
                    <a:pt x="0" y="63"/>
                  </a:lnTo>
                  <a:lnTo>
                    <a:pt x="0" y="63"/>
                  </a:lnTo>
                  <a:lnTo>
                    <a:pt x="0" y="63"/>
                  </a:lnTo>
                  <a:lnTo>
                    <a:pt x="0" y="63"/>
                  </a:lnTo>
                  <a:lnTo>
                    <a:pt x="0" y="63"/>
                  </a:lnTo>
                  <a:lnTo>
                    <a:pt x="0" y="63"/>
                  </a:lnTo>
                  <a:lnTo>
                    <a:pt x="0" y="63"/>
                  </a:lnTo>
                  <a:lnTo>
                    <a:pt x="4" y="66"/>
                  </a:lnTo>
                  <a:lnTo>
                    <a:pt x="16" y="72"/>
                  </a:lnTo>
                  <a:lnTo>
                    <a:pt x="27" y="76"/>
                  </a:lnTo>
                  <a:lnTo>
                    <a:pt x="42" y="77"/>
                  </a:lnTo>
                  <a:lnTo>
                    <a:pt x="55" y="76"/>
                  </a:lnTo>
                  <a:lnTo>
                    <a:pt x="68" y="72"/>
                  </a:lnTo>
                  <a:lnTo>
                    <a:pt x="79" y="66"/>
                  </a:lnTo>
                  <a:lnTo>
                    <a:pt x="89" y="57"/>
                  </a:lnTo>
                  <a:lnTo>
                    <a:pt x="97" y="47"/>
                  </a:lnTo>
                  <a:lnTo>
                    <a:pt x="104" y="36"/>
                  </a:lnTo>
                  <a:lnTo>
                    <a:pt x="107" y="24"/>
                  </a:lnTo>
                  <a:lnTo>
                    <a:pt x="108" y="10"/>
                  </a:lnTo>
                  <a:lnTo>
                    <a:pt x="109"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3" name="Freeform 1169"/>
            <p:cNvSpPr>
              <a:spLocks/>
            </p:cNvSpPr>
            <p:nvPr/>
          </p:nvSpPr>
          <p:spPr bwMode="auto">
            <a:xfrm>
              <a:off x="4281" y="2583"/>
              <a:ext cx="108" cy="79"/>
            </a:xfrm>
            <a:custGeom>
              <a:avLst/>
              <a:gdLst>
                <a:gd name="T0" fmla="*/ 108 w 108"/>
                <a:gd name="T1" fmla="*/ 12 h 79"/>
                <a:gd name="T2" fmla="*/ 107 w 108"/>
                <a:gd name="T3" fmla="*/ 2 h 79"/>
                <a:gd name="T4" fmla="*/ 107 w 108"/>
                <a:gd name="T5" fmla="*/ 2 h 79"/>
                <a:gd name="T6" fmla="*/ 107 w 108"/>
                <a:gd name="T7" fmla="*/ 2 h 79"/>
                <a:gd name="T8" fmla="*/ 107 w 108"/>
                <a:gd name="T9" fmla="*/ 0 h 79"/>
                <a:gd name="T10" fmla="*/ 107 w 108"/>
                <a:gd name="T11" fmla="*/ 0 h 79"/>
                <a:gd name="T12" fmla="*/ 107 w 108"/>
                <a:gd name="T13" fmla="*/ 0 h 79"/>
                <a:gd name="T14" fmla="*/ 107 w 108"/>
                <a:gd name="T15" fmla="*/ 0 h 79"/>
                <a:gd name="T16" fmla="*/ 107 w 108"/>
                <a:gd name="T17" fmla="*/ 0 h 79"/>
                <a:gd name="T18" fmla="*/ 107 w 108"/>
                <a:gd name="T19" fmla="*/ 0 h 79"/>
                <a:gd name="T20" fmla="*/ 108 w 108"/>
                <a:gd name="T21" fmla="*/ 12 h 79"/>
                <a:gd name="T22" fmla="*/ 108 w 108"/>
                <a:gd name="T23" fmla="*/ 12 h 79"/>
                <a:gd name="T24" fmla="*/ 107 w 108"/>
                <a:gd name="T25" fmla="*/ 26 h 79"/>
                <a:gd name="T26" fmla="*/ 104 w 108"/>
                <a:gd name="T27" fmla="*/ 38 h 79"/>
                <a:gd name="T28" fmla="*/ 97 w 108"/>
                <a:gd name="T29" fmla="*/ 49 h 79"/>
                <a:gd name="T30" fmla="*/ 89 w 108"/>
                <a:gd name="T31" fmla="*/ 59 h 79"/>
                <a:gd name="T32" fmla="*/ 79 w 108"/>
                <a:gd name="T33" fmla="*/ 68 h 79"/>
                <a:gd name="T34" fmla="*/ 68 w 108"/>
                <a:gd name="T35" fmla="*/ 74 h 79"/>
                <a:gd name="T36" fmla="*/ 55 w 108"/>
                <a:gd name="T37" fmla="*/ 78 h 79"/>
                <a:gd name="T38" fmla="*/ 42 w 108"/>
                <a:gd name="T39" fmla="*/ 79 h 79"/>
                <a:gd name="T40" fmla="*/ 27 w 108"/>
                <a:gd name="T41" fmla="*/ 78 h 79"/>
                <a:gd name="T42" fmla="*/ 16 w 108"/>
                <a:gd name="T43" fmla="*/ 74 h 79"/>
                <a:gd name="T44" fmla="*/ 4 w 108"/>
                <a:gd name="T45" fmla="*/ 68 h 79"/>
                <a:gd name="T46" fmla="*/ 0 w 108"/>
                <a:gd name="T47" fmla="*/ 65 h 79"/>
                <a:gd name="T48" fmla="*/ 0 w 108"/>
                <a:gd name="T49" fmla="*/ 65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4 h 79"/>
                <a:gd name="T64" fmla="*/ 4 w 108"/>
                <a:gd name="T65" fmla="*/ 68 h 79"/>
                <a:gd name="T66" fmla="*/ 16 w 108"/>
                <a:gd name="T67" fmla="*/ 74 h 79"/>
                <a:gd name="T68" fmla="*/ 27 w 108"/>
                <a:gd name="T69" fmla="*/ 78 h 79"/>
                <a:gd name="T70" fmla="*/ 42 w 108"/>
                <a:gd name="T71" fmla="*/ 79 h 79"/>
                <a:gd name="T72" fmla="*/ 55 w 108"/>
                <a:gd name="T73" fmla="*/ 78 h 79"/>
                <a:gd name="T74" fmla="*/ 68 w 108"/>
                <a:gd name="T75" fmla="*/ 74 h 79"/>
                <a:gd name="T76" fmla="*/ 78 w 108"/>
                <a:gd name="T77" fmla="*/ 68 h 79"/>
                <a:gd name="T78" fmla="*/ 88 w 108"/>
                <a:gd name="T79" fmla="*/ 59 h 79"/>
                <a:gd name="T80" fmla="*/ 97 w 108"/>
                <a:gd name="T81" fmla="*/ 49 h 79"/>
                <a:gd name="T82" fmla="*/ 102 w 108"/>
                <a:gd name="T83" fmla="*/ 38 h 79"/>
                <a:gd name="T84" fmla="*/ 107 w 108"/>
                <a:gd name="T85" fmla="*/ 26 h 79"/>
                <a:gd name="T86" fmla="*/ 108 w 108"/>
                <a:gd name="T87" fmla="*/ 12 h 79"/>
                <a:gd name="T88" fmla="*/ 108 w 108"/>
                <a:gd name="T8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2"/>
                  </a:moveTo>
                  <a:lnTo>
                    <a:pt x="107" y="2"/>
                  </a:lnTo>
                  <a:lnTo>
                    <a:pt x="107" y="2"/>
                  </a:lnTo>
                  <a:lnTo>
                    <a:pt x="107" y="2"/>
                  </a:lnTo>
                  <a:lnTo>
                    <a:pt x="107" y="0"/>
                  </a:lnTo>
                  <a:lnTo>
                    <a:pt x="107" y="0"/>
                  </a:lnTo>
                  <a:lnTo>
                    <a:pt x="107" y="0"/>
                  </a:lnTo>
                  <a:lnTo>
                    <a:pt x="107" y="0"/>
                  </a:lnTo>
                  <a:lnTo>
                    <a:pt x="107" y="0"/>
                  </a:lnTo>
                  <a:lnTo>
                    <a:pt x="107" y="0"/>
                  </a:lnTo>
                  <a:lnTo>
                    <a:pt x="108" y="12"/>
                  </a:lnTo>
                  <a:lnTo>
                    <a:pt x="108" y="12"/>
                  </a:lnTo>
                  <a:lnTo>
                    <a:pt x="107" y="26"/>
                  </a:lnTo>
                  <a:lnTo>
                    <a:pt x="104" y="38"/>
                  </a:lnTo>
                  <a:lnTo>
                    <a:pt x="97" y="49"/>
                  </a:lnTo>
                  <a:lnTo>
                    <a:pt x="89" y="59"/>
                  </a:lnTo>
                  <a:lnTo>
                    <a:pt x="79" y="68"/>
                  </a:lnTo>
                  <a:lnTo>
                    <a:pt x="68" y="74"/>
                  </a:lnTo>
                  <a:lnTo>
                    <a:pt x="55" y="78"/>
                  </a:lnTo>
                  <a:lnTo>
                    <a:pt x="42" y="79"/>
                  </a:lnTo>
                  <a:lnTo>
                    <a:pt x="27" y="78"/>
                  </a:lnTo>
                  <a:lnTo>
                    <a:pt x="16" y="74"/>
                  </a:lnTo>
                  <a:lnTo>
                    <a:pt x="4" y="68"/>
                  </a:lnTo>
                  <a:lnTo>
                    <a:pt x="0" y="65"/>
                  </a:lnTo>
                  <a:lnTo>
                    <a:pt x="0" y="65"/>
                  </a:lnTo>
                  <a:lnTo>
                    <a:pt x="0" y="64"/>
                  </a:lnTo>
                  <a:lnTo>
                    <a:pt x="0" y="64"/>
                  </a:lnTo>
                  <a:lnTo>
                    <a:pt x="0" y="64"/>
                  </a:lnTo>
                  <a:lnTo>
                    <a:pt x="0" y="64"/>
                  </a:lnTo>
                  <a:lnTo>
                    <a:pt x="0" y="64"/>
                  </a:lnTo>
                  <a:lnTo>
                    <a:pt x="0" y="64"/>
                  </a:lnTo>
                  <a:lnTo>
                    <a:pt x="0" y="64"/>
                  </a:lnTo>
                  <a:lnTo>
                    <a:pt x="4" y="68"/>
                  </a:lnTo>
                  <a:lnTo>
                    <a:pt x="16" y="74"/>
                  </a:lnTo>
                  <a:lnTo>
                    <a:pt x="27" y="78"/>
                  </a:lnTo>
                  <a:lnTo>
                    <a:pt x="42" y="79"/>
                  </a:lnTo>
                  <a:lnTo>
                    <a:pt x="55" y="78"/>
                  </a:lnTo>
                  <a:lnTo>
                    <a:pt x="68" y="74"/>
                  </a:lnTo>
                  <a:lnTo>
                    <a:pt x="78" y="68"/>
                  </a:lnTo>
                  <a:lnTo>
                    <a:pt x="88" y="59"/>
                  </a:lnTo>
                  <a:lnTo>
                    <a:pt x="97" y="49"/>
                  </a:lnTo>
                  <a:lnTo>
                    <a:pt x="102" y="38"/>
                  </a:lnTo>
                  <a:lnTo>
                    <a:pt x="107" y="26"/>
                  </a:lnTo>
                  <a:lnTo>
                    <a:pt x="108" y="12"/>
                  </a:lnTo>
                  <a:lnTo>
                    <a:pt x="108" y="1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4" name="Freeform 1170"/>
            <p:cNvSpPr>
              <a:spLocks/>
            </p:cNvSpPr>
            <p:nvPr/>
          </p:nvSpPr>
          <p:spPr bwMode="auto">
            <a:xfrm>
              <a:off x="4281" y="2583"/>
              <a:ext cx="108" cy="79"/>
            </a:xfrm>
            <a:custGeom>
              <a:avLst/>
              <a:gdLst>
                <a:gd name="T0" fmla="*/ 108 w 108"/>
                <a:gd name="T1" fmla="*/ 12 h 79"/>
                <a:gd name="T2" fmla="*/ 107 w 108"/>
                <a:gd name="T3" fmla="*/ 0 h 79"/>
                <a:gd name="T4" fmla="*/ 107 w 108"/>
                <a:gd name="T5" fmla="*/ 0 h 79"/>
                <a:gd name="T6" fmla="*/ 107 w 108"/>
                <a:gd name="T7" fmla="*/ 0 h 79"/>
                <a:gd name="T8" fmla="*/ 107 w 108"/>
                <a:gd name="T9" fmla="*/ 0 h 79"/>
                <a:gd name="T10" fmla="*/ 107 w 108"/>
                <a:gd name="T11" fmla="*/ 0 h 79"/>
                <a:gd name="T12" fmla="*/ 107 w 108"/>
                <a:gd name="T13" fmla="*/ 0 h 79"/>
                <a:gd name="T14" fmla="*/ 107 w 108"/>
                <a:gd name="T15" fmla="*/ 0 h 79"/>
                <a:gd name="T16" fmla="*/ 107 w 108"/>
                <a:gd name="T17" fmla="*/ 0 h 79"/>
                <a:gd name="T18" fmla="*/ 107 w 108"/>
                <a:gd name="T19" fmla="*/ 0 h 79"/>
                <a:gd name="T20" fmla="*/ 107 w 108"/>
                <a:gd name="T21" fmla="*/ 12 h 79"/>
                <a:gd name="T22" fmla="*/ 108 w 108"/>
                <a:gd name="T23" fmla="*/ 12 h 79"/>
                <a:gd name="T24" fmla="*/ 107 w 108"/>
                <a:gd name="T25" fmla="*/ 26 h 79"/>
                <a:gd name="T26" fmla="*/ 102 w 108"/>
                <a:gd name="T27" fmla="*/ 38 h 79"/>
                <a:gd name="T28" fmla="*/ 97 w 108"/>
                <a:gd name="T29" fmla="*/ 49 h 79"/>
                <a:gd name="T30" fmla="*/ 88 w 108"/>
                <a:gd name="T31" fmla="*/ 59 h 79"/>
                <a:gd name="T32" fmla="*/ 78 w 108"/>
                <a:gd name="T33" fmla="*/ 68 h 79"/>
                <a:gd name="T34" fmla="*/ 68 w 108"/>
                <a:gd name="T35" fmla="*/ 74 h 79"/>
                <a:gd name="T36" fmla="*/ 55 w 108"/>
                <a:gd name="T37" fmla="*/ 78 h 79"/>
                <a:gd name="T38" fmla="*/ 42 w 108"/>
                <a:gd name="T39" fmla="*/ 79 h 79"/>
                <a:gd name="T40" fmla="*/ 27 w 108"/>
                <a:gd name="T41" fmla="*/ 78 h 79"/>
                <a:gd name="T42" fmla="*/ 16 w 108"/>
                <a:gd name="T43" fmla="*/ 74 h 79"/>
                <a:gd name="T44" fmla="*/ 4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2 h 79"/>
                <a:gd name="T64" fmla="*/ 4 w 108"/>
                <a:gd name="T65" fmla="*/ 66 h 79"/>
                <a:gd name="T66" fmla="*/ 16 w 108"/>
                <a:gd name="T67" fmla="*/ 74 h 79"/>
                <a:gd name="T68" fmla="*/ 27 w 108"/>
                <a:gd name="T69" fmla="*/ 76 h 79"/>
                <a:gd name="T70" fmla="*/ 42 w 108"/>
                <a:gd name="T71" fmla="*/ 78 h 79"/>
                <a:gd name="T72" fmla="*/ 55 w 108"/>
                <a:gd name="T73" fmla="*/ 76 h 79"/>
                <a:gd name="T74" fmla="*/ 68 w 108"/>
                <a:gd name="T75" fmla="*/ 74 h 79"/>
                <a:gd name="T76" fmla="*/ 78 w 108"/>
                <a:gd name="T77" fmla="*/ 66 h 79"/>
                <a:gd name="T78" fmla="*/ 88 w 108"/>
                <a:gd name="T79" fmla="*/ 59 h 79"/>
                <a:gd name="T80" fmla="*/ 97 w 108"/>
                <a:gd name="T81" fmla="*/ 49 h 79"/>
                <a:gd name="T82" fmla="*/ 102 w 108"/>
                <a:gd name="T83" fmla="*/ 38 h 79"/>
                <a:gd name="T84" fmla="*/ 107 w 108"/>
                <a:gd name="T85" fmla="*/ 26 h 79"/>
                <a:gd name="T86" fmla="*/ 107 w 108"/>
                <a:gd name="T87" fmla="*/ 12 h 79"/>
                <a:gd name="T88" fmla="*/ 108 w 108"/>
                <a:gd name="T8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2"/>
                  </a:moveTo>
                  <a:lnTo>
                    <a:pt x="107" y="0"/>
                  </a:lnTo>
                  <a:lnTo>
                    <a:pt x="107" y="0"/>
                  </a:lnTo>
                  <a:lnTo>
                    <a:pt x="107" y="0"/>
                  </a:lnTo>
                  <a:lnTo>
                    <a:pt x="107" y="0"/>
                  </a:lnTo>
                  <a:lnTo>
                    <a:pt x="107" y="0"/>
                  </a:lnTo>
                  <a:lnTo>
                    <a:pt x="107" y="0"/>
                  </a:lnTo>
                  <a:lnTo>
                    <a:pt x="107" y="0"/>
                  </a:lnTo>
                  <a:lnTo>
                    <a:pt x="107" y="0"/>
                  </a:lnTo>
                  <a:lnTo>
                    <a:pt x="107" y="0"/>
                  </a:lnTo>
                  <a:lnTo>
                    <a:pt x="107" y="12"/>
                  </a:lnTo>
                  <a:lnTo>
                    <a:pt x="108" y="12"/>
                  </a:lnTo>
                  <a:lnTo>
                    <a:pt x="107" y="26"/>
                  </a:lnTo>
                  <a:lnTo>
                    <a:pt x="102" y="38"/>
                  </a:lnTo>
                  <a:lnTo>
                    <a:pt x="97" y="49"/>
                  </a:lnTo>
                  <a:lnTo>
                    <a:pt x="88" y="59"/>
                  </a:lnTo>
                  <a:lnTo>
                    <a:pt x="78" y="68"/>
                  </a:lnTo>
                  <a:lnTo>
                    <a:pt x="68" y="74"/>
                  </a:lnTo>
                  <a:lnTo>
                    <a:pt x="55" y="78"/>
                  </a:lnTo>
                  <a:lnTo>
                    <a:pt x="42" y="79"/>
                  </a:lnTo>
                  <a:lnTo>
                    <a:pt x="27" y="78"/>
                  </a:lnTo>
                  <a:lnTo>
                    <a:pt x="16" y="74"/>
                  </a:lnTo>
                  <a:lnTo>
                    <a:pt x="4" y="68"/>
                  </a:lnTo>
                  <a:lnTo>
                    <a:pt x="0" y="64"/>
                  </a:lnTo>
                  <a:lnTo>
                    <a:pt x="0" y="64"/>
                  </a:lnTo>
                  <a:lnTo>
                    <a:pt x="0" y="64"/>
                  </a:lnTo>
                  <a:lnTo>
                    <a:pt x="0" y="64"/>
                  </a:lnTo>
                  <a:lnTo>
                    <a:pt x="0" y="64"/>
                  </a:lnTo>
                  <a:lnTo>
                    <a:pt x="0" y="64"/>
                  </a:lnTo>
                  <a:lnTo>
                    <a:pt x="0" y="64"/>
                  </a:lnTo>
                  <a:lnTo>
                    <a:pt x="0" y="64"/>
                  </a:lnTo>
                  <a:lnTo>
                    <a:pt x="0" y="62"/>
                  </a:lnTo>
                  <a:lnTo>
                    <a:pt x="4" y="66"/>
                  </a:lnTo>
                  <a:lnTo>
                    <a:pt x="16" y="74"/>
                  </a:lnTo>
                  <a:lnTo>
                    <a:pt x="27" y="76"/>
                  </a:lnTo>
                  <a:lnTo>
                    <a:pt x="42" y="78"/>
                  </a:lnTo>
                  <a:lnTo>
                    <a:pt x="55" y="76"/>
                  </a:lnTo>
                  <a:lnTo>
                    <a:pt x="68" y="74"/>
                  </a:lnTo>
                  <a:lnTo>
                    <a:pt x="78" y="66"/>
                  </a:lnTo>
                  <a:lnTo>
                    <a:pt x="88" y="59"/>
                  </a:lnTo>
                  <a:lnTo>
                    <a:pt x="97" y="49"/>
                  </a:lnTo>
                  <a:lnTo>
                    <a:pt x="102" y="38"/>
                  </a:lnTo>
                  <a:lnTo>
                    <a:pt x="107" y="26"/>
                  </a:lnTo>
                  <a:lnTo>
                    <a:pt x="107" y="12"/>
                  </a:lnTo>
                  <a:lnTo>
                    <a:pt x="108" y="1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5" name="Freeform 1171"/>
            <p:cNvSpPr>
              <a:spLocks/>
            </p:cNvSpPr>
            <p:nvPr/>
          </p:nvSpPr>
          <p:spPr bwMode="auto">
            <a:xfrm>
              <a:off x="4280" y="2583"/>
              <a:ext cx="108" cy="78"/>
            </a:xfrm>
            <a:custGeom>
              <a:avLst/>
              <a:gdLst>
                <a:gd name="T0" fmla="*/ 108 w 108"/>
                <a:gd name="T1" fmla="*/ 12 h 78"/>
                <a:gd name="T2" fmla="*/ 108 w 108"/>
                <a:gd name="T3" fmla="*/ 0 h 78"/>
                <a:gd name="T4" fmla="*/ 108 w 108"/>
                <a:gd name="T5" fmla="*/ 0 h 78"/>
                <a:gd name="T6" fmla="*/ 108 w 108"/>
                <a:gd name="T7" fmla="*/ 0 h 78"/>
                <a:gd name="T8" fmla="*/ 106 w 108"/>
                <a:gd name="T9" fmla="*/ 0 h 78"/>
                <a:gd name="T10" fmla="*/ 106 w 108"/>
                <a:gd name="T11" fmla="*/ 0 h 78"/>
                <a:gd name="T12" fmla="*/ 106 w 108"/>
                <a:gd name="T13" fmla="*/ 0 h 78"/>
                <a:gd name="T14" fmla="*/ 106 w 108"/>
                <a:gd name="T15" fmla="*/ 0 h 78"/>
                <a:gd name="T16" fmla="*/ 106 w 108"/>
                <a:gd name="T17" fmla="*/ 0 h 78"/>
                <a:gd name="T18" fmla="*/ 106 w 108"/>
                <a:gd name="T19" fmla="*/ 0 h 78"/>
                <a:gd name="T20" fmla="*/ 108 w 108"/>
                <a:gd name="T21" fmla="*/ 12 h 78"/>
                <a:gd name="T22" fmla="*/ 108 w 108"/>
                <a:gd name="T23" fmla="*/ 12 h 78"/>
                <a:gd name="T24" fmla="*/ 108 w 108"/>
                <a:gd name="T25" fmla="*/ 26 h 78"/>
                <a:gd name="T26" fmla="*/ 103 w 108"/>
                <a:gd name="T27" fmla="*/ 38 h 78"/>
                <a:gd name="T28" fmla="*/ 98 w 108"/>
                <a:gd name="T29" fmla="*/ 49 h 78"/>
                <a:gd name="T30" fmla="*/ 89 w 108"/>
                <a:gd name="T31" fmla="*/ 59 h 78"/>
                <a:gd name="T32" fmla="*/ 79 w 108"/>
                <a:gd name="T33" fmla="*/ 66 h 78"/>
                <a:gd name="T34" fmla="*/ 69 w 108"/>
                <a:gd name="T35" fmla="*/ 74 h 78"/>
                <a:gd name="T36" fmla="*/ 56 w 108"/>
                <a:gd name="T37" fmla="*/ 76 h 78"/>
                <a:gd name="T38" fmla="*/ 43 w 108"/>
                <a:gd name="T39" fmla="*/ 78 h 78"/>
                <a:gd name="T40" fmla="*/ 28 w 108"/>
                <a:gd name="T41" fmla="*/ 76 h 78"/>
                <a:gd name="T42" fmla="*/ 17 w 108"/>
                <a:gd name="T43" fmla="*/ 74 h 78"/>
                <a:gd name="T44" fmla="*/ 5 w 108"/>
                <a:gd name="T45" fmla="*/ 66 h 78"/>
                <a:gd name="T46" fmla="*/ 1 w 108"/>
                <a:gd name="T47" fmla="*/ 62 h 78"/>
                <a:gd name="T48" fmla="*/ 1 w 108"/>
                <a:gd name="T49" fmla="*/ 62 h 78"/>
                <a:gd name="T50" fmla="*/ 1 w 108"/>
                <a:gd name="T51" fmla="*/ 62 h 78"/>
                <a:gd name="T52" fmla="*/ 0 w 108"/>
                <a:gd name="T53" fmla="*/ 62 h 78"/>
                <a:gd name="T54" fmla="*/ 0 w 108"/>
                <a:gd name="T55" fmla="*/ 62 h 78"/>
                <a:gd name="T56" fmla="*/ 0 w 108"/>
                <a:gd name="T57" fmla="*/ 62 h 78"/>
                <a:gd name="T58" fmla="*/ 0 w 108"/>
                <a:gd name="T59" fmla="*/ 62 h 78"/>
                <a:gd name="T60" fmla="*/ 0 w 108"/>
                <a:gd name="T61" fmla="*/ 62 h 78"/>
                <a:gd name="T62" fmla="*/ 0 w 108"/>
                <a:gd name="T63" fmla="*/ 62 h 78"/>
                <a:gd name="T64" fmla="*/ 5 w 108"/>
                <a:gd name="T65" fmla="*/ 66 h 78"/>
                <a:gd name="T66" fmla="*/ 17 w 108"/>
                <a:gd name="T67" fmla="*/ 72 h 78"/>
                <a:gd name="T68" fmla="*/ 30 w 108"/>
                <a:gd name="T69" fmla="*/ 76 h 78"/>
                <a:gd name="T70" fmla="*/ 43 w 108"/>
                <a:gd name="T71" fmla="*/ 78 h 78"/>
                <a:gd name="T72" fmla="*/ 56 w 108"/>
                <a:gd name="T73" fmla="*/ 76 h 78"/>
                <a:gd name="T74" fmla="*/ 67 w 108"/>
                <a:gd name="T75" fmla="*/ 72 h 78"/>
                <a:gd name="T76" fmla="*/ 79 w 108"/>
                <a:gd name="T77" fmla="*/ 66 h 78"/>
                <a:gd name="T78" fmla="*/ 89 w 108"/>
                <a:gd name="T79" fmla="*/ 59 h 78"/>
                <a:gd name="T80" fmla="*/ 96 w 108"/>
                <a:gd name="T81" fmla="*/ 49 h 78"/>
                <a:gd name="T82" fmla="*/ 103 w 108"/>
                <a:gd name="T83" fmla="*/ 38 h 78"/>
                <a:gd name="T84" fmla="*/ 106 w 108"/>
                <a:gd name="T85" fmla="*/ 26 h 78"/>
                <a:gd name="T86" fmla="*/ 108 w 108"/>
                <a:gd name="T87" fmla="*/ 12 h 78"/>
                <a:gd name="T88" fmla="*/ 108 w 108"/>
                <a:gd name="T89"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08" y="12"/>
                  </a:moveTo>
                  <a:lnTo>
                    <a:pt x="108" y="0"/>
                  </a:lnTo>
                  <a:lnTo>
                    <a:pt x="108" y="0"/>
                  </a:lnTo>
                  <a:lnTo>
                    <a:pt x="108" y="0"/>
                  </a:lnTo>
                  <a:lnTo>
                    <a:pt x="106" y="0"/>
                  </a:lnTo>
                  <a:lnTo>
                    <a:pt x="106" y="0"/>
                  </a:lnTo>
                  <a:lnTo>
                    <a:pt x="106" y="0"/>
                  </a:lnTo>
                  <a:lnTo>
                    <a:pt x="106" y="0"/>
                  </a:lnTo>
                  <a:lnTo>
                    <a:pt x="106" y="0"/>
                  </a:lnTo>
                  <a:lnTo>
                    <a:pt x="106" y="0"/>
                  </a:lnTo>
                  <a:lnTo>
                    <a:pt x="108" y="12"/>
                  </a:lnTo>
                  <a:lnTo>
                    <a:pt x="108" y="12"/>
                  </a:lnTo>
                  <a:lnTo>
                    <a:pt x="108" y="26"/>
                  </a:lnTo>
                  <a:lnTo>
                    <a:pt x="103" y="38"/>
                  </a:lnTo>
                  <a:lnTo>
                    <a:pt x="98" y="49"/>
                  </a:lnTo>
                  <a:lnTo>
                    <a:pt x="89" y="59"/>
                  </a:lnTo>
                  <a:lnTo>
                    <a:pt x="79" y="66"/>
                  </a:lnTo>
                  <a:lnTo>
                    <a:pt x="69" y="74"/>
                  </a:lnTo>
                  <a:lnTo>
                    <a:pt x="56" y="76"/>
                  </a:lnTo>
                  <a:lnTo>
                    <a:pt x="43" y="78"/>
                  </a:lnTo>
                  <a:lnTo>
                    <a:pt x="28" y="76"/>
                  </a:lnTo>
                  <a:lnTo>
                    <a:pt x="17" y="74"/>
                  </a:lnTo>
                  <a:lnTo>
                    <a:pt x="5" y="66"/>
                  </a:lnTo>
                  <a:lnTo>
                    <a:pt x="1" y="62"/>
                  </a:lnTo>
                  <a:lnTo>
                    <a:pt x="1" y="62"/>
                  </a:lnTo>
                  <a:lnTo>
                    <a:pt x="1" y="62"/>
                  </a:lnTo>
                  <a:lnTo>
                    <a:pt x="0" y="62"/>
                  </a:lnTo>
                  <a:lnTo>
                    <a:pt x="0" y="62"/>
                  </a:lnTo>
                  <a:lnTo>
                    <a:pt x="0" y="62"/>
                  </a:lnTo>
                  <a:lnTo>
                    <a:pt x="0" y="62"/>
                  </a:lnTo>
                  <a:lnTo>
                    <a:pt x="0" y="62"/>
                  </a:lnTo>
                  <a:lnTo>
                    <a:pt x="0" y="62"/>
                  </a:lnTo>
                  <a:lnTo>
                    <a:pt x="5" y="66"/>
                  </a:lnTo>
                  <a:lnTo>
                    <a:pt x="17" y="72"/>
                  </a:lnTo>
                  <a:lnTo>
                    <a:pt x="30" y="76"/>
                  </a:lnTo>
                  <a:lnTo>
                    <a:pt x="43" y="78"/>
                  </a:lnTo>
                  <a:lnTo>
                    <a:pt x="56" y="76"/>
                  </a:lnTo>
                  <a:lnTo>
                    <a:pt x="67" y="72"/>
                  </a:lnTo>
                  <a:lnTo>
                    <a:pt x="79" y="66"/>
                  </a:lnTo>
                  <a:lnTo>
                    <a:pt x="89" y="59"/>
                  </a:lnTo>
                  <a:lnTo>
                    <a:pt x="96" y="49"/>
                  </a:lnTo>
                  <a:lnTo>
                    <a:pt x="103" y="38"/>
                  </a:lnTo>
                  <a:lnTo>
                    <a:pt x="106" y="26"/>
                  </a:lnTo>
                  <a:lnTo>
                    <a:pt x="108" y="12"/>
                  </a:lnTo>
                  <a:lnTo>
                    <a:pt x="108"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6" name="Freeform 1172"/>
            <p:cNvSpPr>
              <a:spLocks/>
            </p:cNvSpPr>
            <p:nvPr/>
          </p:nvSpPr>
          <p:spPr bwMode="auto">
            <a:xfrm>
              <a:off x="4280" y="2582"/>
              <a:ext cx="108" cy="79"/>
            </a:xfrm>
            <a:custGeom>
              <a:avLst/>
              <a:gdLst>
                <a:gd name="T0" fmla="*/ 108 w 108"/>
                <a:gd name="T1" fmla="*/ 13 h 79"/>
                <a:gd name="T2" fmla="*/ 106 w 108"/>
                <a:gd name="T3" fmla="*/ 1 h 79"/>
                <a:gd name="T4" fmla="*/ 106 w 108"/>
                <a:gd name="T5" fmla="*/ 0 h 79"/>
                <a:gd name="T6" fmla="*/ 106 w 108"/>
                <a:gd name="T7" fmla="*/ 0 h 79"/>
                <a:gd name="T8" fmla="*/ 106 w 108"/>
                <a:gd name="T9" fmla="*/ 0 h 79"/>
                <a:gd name="T10" fmla="*/ 106 w 108"/>
                <a:gd name="T11" fmla="*/ 0 h 79"/>
                <a:gd name="T12" fmla="*/ 106 w 108"/>
                <a:gd name="T13" fmla="*/ 0 h 79"/>
                <a:gd name="T14" fmla="*/ 106 w 108"/>
                <a:gd name="T15" fmla="*/ 0 h 79"/>
                <a:gd name="T16" fmla="*/ 106 w 108"/>
                <a:gd name="T17" fmla="*/ 0 h 79"/>
                <a:gd name="T18" fmla="*/ 106 w 108"/>
                <a:gd name="T19" fmla="*/ 0 h 79"/>
                <a:gd name="T20" fmla="*/ 106 w 108"/>
                <a:gd name="T21" fmla="*/ 0 h 79"/>
                <a:gd name="T22" fmla="*/ 108 w 108"/>
                <a:gd name="T23" fmla="*/ 13 h 79"/>
                <a:gd name="T24" fmla="*/ 108 w 108"/>
                <a:gd name="T25" fmla="*/ 13 h 79"/>
                <a:gd name="T26" fmla="*/ 106 w 108"/>
                <a:gd name="T27" fmla="*/ 27 h 79"/>
                <a:gd name="T28" fmla="*/ 103 w 108"/>
                <a:gd name="T29" fmla="*/ 39 h 79"/>
                <a:gd name="T30" fmla="*/ 96 w 108"/>
                <a:gd name="T31" fmla="*/ 50 h 79"/>
                <a:gd name="T32" fmla="*/ 89 w 108"/>
                <a:gd name="T33" fmla="*/ 60 h 79"/>
                <a:gd name="T34" fmla="*/ 79 w 108"/>
                <a:gd name="T35" fmla="*/ 67 h 79"/>
                <a:gd name="T36" fmla="*/ 67 w 108"/>
                <a:gd name="T37" fmla="*/ 73 h 79"/>
                <a:gd name="T38" fmla="*/ 56 w 108"/>
                <a:gd name="T39" fmla="*/ 77 h 79"/>
                <a:gd name="T40" fmla="*/ 43 w 108"/>
                <a:gd name="T41" fmla="*/ 79 h 79"/>
                <a:gd name="T42" fmla="*/ 30 w 108"/>
                <a:gd name="T43" fmla="*/ 77 h 79"/>
                <a:gd name="T44" fmla="*/ 17 w 108"/>
                <a:gd name="T45" fmla="*/ 73 h 79"/>
                <a:gd name="T46" fmla="*/ 5 w 108"/>
                <a:gd name="T47" fmla="*/ 67 h 79"/>
                <a:gd name="T48" fmla="*/ 0 w 108"/>
                <a:gd name="T49" fmla="*/ 63 h 79"/>
                <a:gd name="T50" fmla="*/ 0 w 108"/>
                <a:gd name="T51" fmla="*/ 63 h 79"/>
                <a:gd name="T52" fmla="*/ 0 w 108"/>
                <a:gd name="T53" fmla="*/ 63 h 79"/>
                <a:gd name="T54" fmla="*/ 0 w 108"/>
                <a:gd name="T55" fmla="*/ 63 h 79"/>
                <a:gd name="T56" fmla="*/ 0 w 108"/>
                <a:gd name="T57" fmla="*/ 63 h 79"/>
                <a:gd name="T58" fmla="*/ 0 w 108"/>
                <a:gd name="T59" fmla="*/ 63 h 79"/>
                <a:gd name="T60" fmla="*/ 0 w 108"/>
                <a:gd name="T61" fmla="*/ 62 h 79"/>
                <a:gd name="T62" fmla="*/ 0 w 108"/>
                <a:gd name="T63" fmla="*/ 62 h 79"/>
                <a:gd name="T64" fmla="*/ 0 w 108"/>
                <a:gd name="T65" fmla="*/ 62 h 79"/>
                <a:gd name="T66" fmla="*/ 5 w 108"/>
                <a:gd name="T67" fmla="*/ 67 h 79"/>
                <a:gd name="T68" fmla="*/ 17 w 108"/>
                <a:gd name="T69" fmla="*/ 73 h 79"/>
                <a:gd name="T70" fmla="*/ 30 w 108"/>
                <a:gd name="T71" fmla="*/ 77 h 79"/>
                <a:gd name="T72" fmla="*/ 43 w 108"/>
                <a:gd name="T73" fmla="*/ 77 h 79"/>
                <a:gd name="T74" fmla="*/ 56 w 108"/>
                <a:gd name="T75" fmla="*/ 77 h 79"/>
                <a:gd name="T76" fmla="*/ 67 w 108"/>
                <a:gd name="T77" fmla="*/ 73 h 79"/>
                <a:gd name="T78" fmla="*/ 79 w 108"/>
                <a:gd name="T79" fmla="*/ 67 h 79"/>
                <a:gd name="T80" fmla="*/ 89 w 108"/>
                <a:gd name="T81" fmla="*/ 59 h 79"/>
                <a:gd name="T82" fmla="*/ 96 w 108"/>
                <a:gd name="T83" fmla="*/ 50 h 79"/>
                <a:gd name="T84" fmla="*/ 102 w 108"/>
                <a:gd name="T85" fmla="*/ 39 h 79"/>
                <a:gd name="T86" fmla="*/ 106 w 108"/>
                <a:gd name="T87" fmla="*/ 26 h 79"/>
                <a:gd name="T88" fmla="*/ 108 w 108"/>
                <a:gd name="T89" fmla="*/ 13 h 79"/>
                <a:gd name="T90" fmla="*/ 108 w 108"/>
                <a:gd name="T91"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79">
                  <a:moveTo>
                    <a:pt x="108" y="13"/>
                  </a:moveTo>
                  <a:lnTo>
                    <a:pt x="106" y="1"/>
                  </a:lnTo>
                  <a:lnTo>
                    <a:pt x="106" y="0"/>
                  </a:lnTo>
                  <a:lnTo>
                    <a:pt x="106" y="0"/>
                  </a:lnTo>
                  <a:lnTo>
                    <a:pt x="106" y="0"/>
                  </a:lnTo>
                  <a:lnTo>
                    <a:pt x="106" y="0"/>
                  </a:lnTo>
                  <a:lnTo>
                    <a:pt x="106" y="0"/>
                  </a:lnTo>
                  <a:lnTo>
                    <a:pt x="106" y="0"/>
                  </a:lnTo>
                  <a:lnTo>
                    <a:pt x="106" y="0"/>
                  </a:lnTo>
                  <a:lnTo>
                    <a:pt x="106" y="0"/>
                  </a:lnTo>
                  <a:lnTo>
                    <a:pt x="106" y="0"/>
                  </a:lnTo>
                  <a:lnTo>
                    <a:pt x="108" y="13"/>
                  </a:lnTo>
                  <a:lnTo>
                    <a:pt x="108" y="13"/>
                  </a:lnTo>
                  <a:lnTo>
                    <a:pt x="106" y="27"/>
                  </a:lnTo>
                  <a:lnTo>
                    <a:pt x="103" y="39"/>
                  </a:lnTo>
                  <a:lnTo>
                    <a:pt x="96" y="50"/>
                  </a:lnTo>
                  <a:lnTo>
                    <a:pt x="89" y="60"/>
                  </a:lnTo>
                  <a:lnTo>
                    <a:pt x="79" y="67"/>
                  </a:lnTo>
                  <a:lnTo>
                    <a:pt x="67" y="73"/>
                  </a:lnTo>
                  <a:lnTo>
                    <a:pt x="56" y="77"/>
                  </a:lnTo>
                  <a:lnTo>
                    <a:pt x="43" y="79"/>
                  </a:lnTo>
                  <a:lnTo>
                    <a:pt x="30" y="77"/>
                  </a:lnTo>
                  <a:lnTo>
                    <a:pt x="17" y="73"/>
                  </a:lnTo>
                  <a:lnTo>
                    <a:pt x="5" y="67"/>
                  </a:lnTo>
                  <a:lnTo>
                    <a:pt x="0" y="63"/>
                  </a:lnTo>
                  <a:lnTo>
                    <a:pt x="0" y="63"/>
                  </a:lnTo>
                  <a:lnTo>
                    <a:pt x="0" y="63"/>
                  </a:lnTo>
                  <a:lnTo>
                    <a:pt x="0" y="63"/>
                  </a:lnTo>
                  <a:lnTo>
                    <a:pt x="0" y="63"/>
                  </a:lnTo>
                  <a:lnTo>
                    <a:pt x="0" y="63"/>
                  </a:lnTo>
                  <a:lnTo>
                    <a:pt x="0" y="62"/>
                  </a:lnTo>
                  <a:lnTo>
                    <a:pt x="0" y="62"/>
                  </a:lnTo>
                  <a:lnTo>
                    <a:pt x="0" y="62"/>
                  </a:lnTo>
                  <a:lnTo>
                    <a:pt x="5" y="67"/>
                  </a:lnTo>
                  <a:lnTo>
                    <a:pt x="17" y="73"/>
                  </a:lnTo>
                  <a:lnTo>
                    <a:pt x="30" y="77"/>
                  </a:lnTo>
                  <a:lnTo>
                    <a:pt x="43" y="77"/>
                  </a:lnTo>
                  <a:lnTo>
                    <a:pt x="56" y="77"/>
                  </a:lnTo>
                  <a:lnTo>
                    <a:pt x="67" y="73"/>
                  </a:lnTo>
                  <a:lnTo>
                    <a:pt x="79" y="67"/>
                  </a:lnTo>
                  <a:lnTo>
                    <a:pt x="89" y="59"/>
                  </a:lnTo>
                  <a:lnTo>
                    <a:pt x="96" y="50"/>
                  </a:lnTo>
                  <a:lnTo>
                    <a:pt x="102" y="39"/>
                  </a:lnTo>
                  <a:lnTo>
                    <a:pt x="106" y="26"/>
                  </a:lnTo>
                  <a:lnTo>
                    <a:pt x="108"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7" name="Freeform 1173"/>
            <p:cNvSpPr>
              <a:spLocks/>
            </p:cNvSpPr>
            <p:nvPr/>
          </p:nvSpPr>
          <p:spPr bwMode="auto">
            <a:xfrm>
              <a:off x="4280" y="2582"/>
              <a:ext cx="108" cy="77"/>
            </a:xfrm>
            <a:custGeom>
              <a:avLst/>
              <a:gdLst>
                <a:gd name="T0" fmla="*/ 108 w 108"/>
                <a:gd name="T1" fmla="*/ 13 h 77"/>
                <a:gd name="T2" fmla="*/ 106 w 108"/>
                <a:gd name="T3" fmla="*/ 0 h 77"/>
                <a:gd name="T4" fmla="*/ 106 w 108"/>
                <a:gd name="T5" fmla="*/ 0 h 77"/>
                <a:gd name="T6" fmla="*/ 106 w 108"/>
                <a:gd name="T7" fmla="*/ 0 h 77"/>
                <a:gd name="T8" fmla="*/ 106 w 108"/>
                <a:gd name="T9" fmla="*/ 0 h 77"/>
                <a:gd name="T10" fmla="*/ 106 w 108"/>
                <a:gd name="T11" fmla="*/ 0 h 77"/>
                <a:gd name="T12" fmla="*/ 106 w 108"/>
                <a:gd name="T13" fmla="*/ 0 h 77"/>
                <a:gd name="T14" fmla="*/ 105 w 108"/>
                <a:gd name="T15" fmla="*/ 0 h 77"/>
                <a:gd name="T16" fmla="*/ 105 w 108"/>
                <a:gd name="T17" fmla="*/ 0 h 77"/>
                <a:gd name="T18" fmla="*/ 105 w 108"/>
                <a:gd name="T19" fmla="*/ 0 h 77"/>
                <a:gd name="T20" fmla="*/ 105 w 108"/>
                <a:gd name="T21" fmla="*/ 0 h 77"/>
                <a:gd name="T22" fmla="*/ 106 w 108"/>
                <a:gd name="T23" fmla="*/ 0 h 77"/>
                <a:gd name="T24" fmla="*/ 106 w 108"/>
                <a:gd name="T25" fmla="*/ 13 h 77"/>
                <a:gd name="T26" fmla="*/ 108 w 108"/>
                <a:gd name="T27" fmla="*/ 13 h 77"/>
                <a:gd name="T28" fmla="*/ 106 w 108"/>
                <a:gd name="T29" fmla="*/ 26 h 77"/>
                <a:gd name="T30" fmla="*/ 102 w 108"/>
                <a:gd name="T31" fmla="*/ 39 h 77"/>
                <a:gd name="T32" fmla="*/ 96 w 108"/>
                <a:gd name="T33" fmla="*/ 50 h 77"/>
                <a:gd name="T34" fmla="*/ 89 w 108"/>
                <a:gd name="T35" fmla="*/ 59 h 77"/>
                <a:gd name="T36" fmla="*/ 79 w 108"/>
                <a:gd name="T37" fmla="*/ 67 h 77"/>
                <a:gd name="T38" fmla="*/ 67 w 108"/>
                <a:gd name="T39" fmla="*/ 73 h 77"/>
                <a:gd name="T40" fmla="*/ 56 w 108"/>
                <a:gd name="T41" fmla="*/ 77 h 77"/>
                <a:gd name="T42" fmla="*/ 43 w 108"/>
                <a:gd name="T43" fmla="*/ 77 h 77"/>
                <a:gd name="T44" fmla="*/ 30 w 108"/>
                <a:gd name="T45" fmla="*/ 77 h 77"/>
                <a:gd name="T46" fmla="*/ 17 w 108"/>
                <a:gd name="T47" fmla="*/ 73 h 77"/>
                <a:gd name="T48" fmla="*/ 5 w 108"/>
                <a:gd name="T49" fmla="*/ 67 h 77"/>
                <a:gd name="T50" fmla="*/ 0 w 108"/>
                <a:gd name="T51" fmla="*/ 62 h 77"/>
                <a:gd name="T52" fmla="*/ 0 w 108"/>
                <a:gd name="T53" fmla="*/ 62 h 77"/>
                <a:gd name="T54" fmla="*/ 0 w 108"/>
                <a:gd name="T55" fmla="*/ 62 h 77"/>
                <a:gd name="T56" fmla="*/ 0 w 108"/>
                <a:gd name="T57" fmla="*/ 62 h 77"/>
                <a:gd name="T58" fmla="*/ 0 w 108"/>
                <a:gd name="T59" fmla="*/ 62 h 77"/>
                <a:gd name="T60" fmla="*/ 0 w 108"/>
                <a:gd name="T61" fmla="*/ 62 h 77"/>
                <a:gd name="T62" fmla="*/ 0 w 108"/>
                <a:gd name="T63" fmla="*/ 62 h 77"/>
                <a:gd name="T64" fmla="*/ 0 w 108"/>
                <a:gd name="T65" fmla="*/ 62 h 77"/>
                <a:gd name="T66" fmla="*/ 0 w 108"/>
                <a:gd name="T67" fmla="*/ 62 h 77"/>
                <a:gd name="T68" fmla="*/ 7 w 108"/>
                <a:gd name="T69" fmla="*/ 66 h 77"/>
                <a:gd name="T70" fmla="*/ 17 w 108"/>
                <a:gd name="T71" fmla="*/ 73 h 77"/>
                <a:gd name="T72" fmla="*/ 30 w 108"/>
                <a:gd name="T73" fmla="*/ 76 h 77"/>
                <a:gd name="T74" fmla="*/ 43 w 108"/>
                <a:gd name="T75" fmla="*/ 77 h 77"/>
                <a:gd name="T76" fmla="*/ 56 w 108"/>
                <a:gd name="T77" fmla="*/ 76 h 77"/>
                <a:gd name="T78" fmla="*/ 67 w 108"/>
                <a:gd name="T79" fmla="*/ 73 h 77"/>
                <a:gd name="T80" fmla="*/ 79 w 108"/>
                <a:gd name="T81" fmla="*/ 66 h 77"/>
                <a:gd name="T82" fmla="*/ 87 w 108"/>
                <a:gd name="T83" fmla="*/ 59 h 77"/>
                <a:gd name="T84" fmla="*/ 96 w 108"/>
                <a:gd name="T85" fmla="*/ 49 h 77"/>
                <a:gd name="T86" fmla="*/ 102 w 108"/>
                <a:gd name="T87" fmla="*/ 39 h 77"/>
                <a:gd name="T88" fmla="*/ 106 w 108"/>
                <a:gd name="T89" fmla="*/ 26 h 77"/>
                <a:gd name="T90" fmla="*/ 106 w 108"/>
                <a:gd name="T91" fmla="*/ 13 h 77"/>
                <a:gd name="T92" fmla="*/ 108 w 108"/>
                <a:gd name="T93"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7">
                  <a:moveTo>
                    <a:pt x="108" y="13"/>
                  </a:moveTo>
                  <a:lnTo>
                    <a:pt x="106" y="0"/>
                  </a:lnTo>
                  <a:lnTo>
                    <a:pt x="106" y="0"/>
                  </a:lnTo>
                  <a:lnTo>
                    <a:pt x="106" y="0"/>
                  </a:lnTo>
                  <a:lnTo>
                    <a:pt x="106" y="0"/>
                  </a:lnTo>
                  <a:lnTo>
                    <a:pt x="106" y="0"/>
                  </a:lnTo>
                  <a:lnTo>
                    <a:pt x="106" y="0"/>
                  </a:lnTo>
                  <a:lnTo>
                    <a:pt x="105" y="0"/>
                  </a:lnTo>
                  <a:lnTo>
                    <a:pt x="105" y="0"/>
                  </a:lnTo>
                  <a:lnTo>
                    <a:pt x="105" y="0"/>
                  </a:lnTo>
                  <a:lnTo>
                    <a:pt x="105" y="0"/>
                  </a:lnTo>
                  <a:lnTo>
                    <a:pt x="106" y="0"/>
                  </a:lnTo>
                  <a:lnTo>
                    <a:pt x="106" y="13"/>
                  </a:lnTo>
                  <a:lnTo>
                    <a:pt x="108" y="13"/>
                  </a:lnTo>
                  <a:lnTo>
                    <a:pt x="106" y="26"/>
                  </a:lnTo>
                  <a:lnTo>
                    <a:pt x="102" y="39"/>
                  </a:lnTo>
                  <a:lnTo>
                    <a:pt x="96" y="50"/>
                  </a:lnTo>
                  <a:lnTo>
                    <a:pt x="89" y="59"/>
                  </a:lnTo>
                  <a:lnTo>
                    <a:pt x="79" y="67"/>
                  </a:lnTo>
                  <a:lnTo>
                    <a:pt x="67" y="73"/>
                  </a:lnTo>
                  <a:lnTo>
                    <a:pt x="56" y="77"/>
                  </a:lnTo>
                  <a:lnTo>
                    <a:pt x="43" y="77"/>
                  </a:lnTo>
                  <a:lnTo>
                    <a:pt x="30" y="77"/>
                  </a:lnTo>
                  <a:lnTo>
                    <a:pt x="17" y="73"/>
                  </a:lnTo>
                  <a:lnTo>
                    <a:pt x="5" y="67"/>
                  </a:lnTo>
                  <a:lnTo>
                    <a:pt x="0" y="62"/>
                  </a:lnTo>
                  <a:lnTo>
                    <a:pt x="0" y="62"/>
                  </a:lnTo>
                  <a:lnTo>
                    <a:pt x="0" y="62"/>
                  </a:lnTo>
                  <a:lnTo>
                    <a:pt x="0" y="62"/>
                  </a:lnTo>
                  <a:lnTo>
                    <a:pt x="0" y="62"/>
                  </a:lnTo>
                  <a:lnTo>
                    <a:pt x="0" y="62"/>
                  </a:lnTo>
                  <a:lnTo>
                    <a:pt x="0" y="62"/>
                  </a:lnTo>
                  <a:lnTo>
                    <a:pt x="0" y="62"/>
                  </a:lnTo>
                  <a:lnTo>
                    <a:pt x="0" y="62"/>
                  </a:lnTo>
                  <a:lnTo>
                    <a:pt x="7" y="66"/>
                  </a:lnTo>
                  <a:lnTo>
                    <a:pt x="17" y="73"/>
                  </a:lnTo>
                  <a:lnTo>
                    <a:pt x="30" y="76"/>
                  </a:lnTo>
                  <a:lnTo>
                    <a:pt x="43" y="77"/>
                  </a:lnTo>
                  <a:lnTo>
                    <a:pt x="56" y="76"/>
                  </a:lnTo>
                  <a:lnTo>
                    <a:pt x="67" y="73"/>
                  </a:lnTo>
                  <a:lnTo>
                    <a:pt x="79" y="66"/>
                  </a:lnTo>
                  <a:lnTo>
                    <a:pt x="87" y="59"/>
                  </a:lnTo>
                  <a:lnTo>
                    <a:pt x="96" y="49"/>
                  </a:lnTo>
                  <a:lnTo>
                    <a:pt x="102" y="39"/>
                  </a:lnTo>
                  <a:lnTo>
                    <a:pt x="106" y="26"/>
                  </a:lnTo>
                  <a:lnTo>
                    <a:pt x="106" y="13"/>
                  </a:lnTo>
                  <a:lnTo>
                    <a:pt x="108"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8" name="Freeform 1174"/>
            <p:cNvSpPr>
              <a:spLocks/>
            </p:cNvSpPr>
            <p:nvPr/>
          </p:nvSpPr>
          <p:spPr bwMode="auto">
            <a:xfrm>
              <a:off x="4280" y="2580"/>
              <a:ext cx="106" cy="79"/>
            </a:xfrm>
            <a:custGeom>
              <a:avLst/>
              <a:gdLst>
                <a:gd name="T0" fmla="*/ 106 w 106"/>
                <a:gd name="T1" fmla="*/ 15 h 79"/>
                <a:gd name="T2" fmla="*/ 106 w 106"/>
                <a:gd name="T3" fmla="*/ 2 h 79"/>
                <a:gd name="T4" fmla="*/ 105 w 106"/>
                <a:gd name="T5" fmla="*/ 2 h 79"/>
                <a:gd name="T6" fmla="*/ 105 w 106"/>
                <a:gd name="T7" fmla="*/ 2 h 79"/>
                <a:gd name="T8" fmla="*/ 105 w 106"/>
                <a:gd name="T9" fmla="*/ 2 h 79"/>
                <a:gd name="T10" fmla="*/ 105 w 106"/>
                <a:gd name="T11" fmla="*/ 2 h 79"/>
                <a:gd name="T12" fmla="*/ 105 w 106"/>
                <a:gd name="T13" fmla="*/ 0 h 79"/>
                <a:gd name="T14" fmla="*/ 105 w 106"/>
                <a:gd name="T15" fmla="*/ 0 h 79"/>
                <a:gd name="T16" fmla="*/ 105 w 106"/>
                <a:gd name="T17" fmla="*/ 0 h 79"/>
                <a:gd name="T18" fmla="*/ 105 w 106"/>
                <a:gd name="T19" fmla="*/ 0 h 79"/>
                <a:gd name="T20" fmla="*/ 105 w 106"/>
                <a:gd name="T21" fmla="*/ 0 h 79"/>
                <a:gd name="T22" fmla="*/ 105 w 106"/>
                <a:gd name="T23" fmla="*/ 2 h 79"/>
                <a:gd name="T24" fmla="*/ 106 w 106"/>
                <a:gd name="T25" fmla="*/ 15 h 79"/>
                <a:gd name="T26" fmla="*/ 106 w 106"/>
                <a:gd name="T27" fmla="*/ 15 h 79"/>
                <a:gd name="T28" fmla="*/ 106 w 106"/>
                <a:gd name="T29" fmla="*/ 28 h 79"/>
                <a:gd name="T30" fmla="*/ 102 w 106"/>
                <a:gd name="T31" fmla="*/ 41 h 79"/>
                <a:gd name="T32" fmla="*/ 96 w 106"/>
                <a:gd name="T33" fmla="*/ 51 h 79"/>
                <a:gd name="T34" fmla="*/ 87 w 106"/>
                <a:gd name="T35" fmla="*/ 61 h 79"/>
                <a:gd name="T36" fmla="*/ 79 w 106"/>
                <a:gd name="T37" fmla="*/ 68 h 79"/>
                <a:gd name="T38" fmla="*/ 67 w 106"/>
                <a:gd name="T39" fmla="*/ 75 h 79"/>
                <a:gd name="T40" fmla="*/ 56 w 106"/>
                <a:gd name="T41" fmla="*/ 78 h 79"/>
                <a:gd name="T42" fmla="*/ 43 w 106"/>
                <a:gd name="T43" fmla="*/ 79 h 79"/>
                <a:gd name="T44" fmla="*/ 30 w 106"/>
                <a:gd name="T45" fmla="*/ 78 h 79"/>
                <a:gd name="T46" fmla="*/ 17 w 106"/>
                <a:gd name="T47" fmla="*/ 75 h 79"/>
                <a:gd name="T48" fmla="*/ 7 w 106"/>
                <a:gd name="T49" fmla="*/ 68 h 79"/>
                <a:gd name="T50" fmla="*/ 0 w 106"/>
                <a:gd name="T51" fmla="*/ 64 h 79"/>
                <a:gd name="T52" fmla="*/ 0 w 106"/>
                <a:gd name="T53" fmla="*/ 64 h 79"/>
                <a:gd name="T54" fmla="*/ 0 w 106"/>
                <a:gd name="T55" fmla="*/ 64 h 79"/>
                <a:gd name="T56" fmla="*/ 0 w 106"/>
                <a:gd name="T57" fmla="*/ 64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7 w 106"/>
                <a:gd name="T71" fmla="*/ 74 h 79"/>
                <a:gd name="T72" fmla="*/ 30 w 106"/>
                <a:gd name="T73" fmla="*/ 78 h 79"/>
                <a:gd name="T74" fmla="*/ 43 w 106"/>
                <a:gd name="T75" fmla="*/ 79 h 79"/>
                <a:gd name="T76" fmla="*/ 56 w 106"/>
                <a:gd name="T77" fmla="*/ 78 h 79"/>
                <a:gd name="T78" fmla="*/ 67 w 106"/>
                <a:gd name="T79" fmla="*/ 74 h 79"/>
                <a:gd name="T80" fmla="*/ 77 w 106"/>
                <a:gd name="T81" fmla="*/ 68 h 79"/>
                <a:gd name="T82" fmla="*/ 87 w 106"/>
                <a:gd name="T83" fmla="*/ 61 h 79"/>
                <a:gd name="T84" fmla="*/ 95 w 106"/>
                <a:gd name="T85" fmla="*/ 51 h 79"/>
                <a:gd name="T86" fmla="*/ 102 w 106"/>
                <a:gd name="T87" fmla="*/ 41 h 79"/>
                <a:gd name="T88" fmla="*/ 105 w 106"/>
                <a:gd name="T89" fmla="*/ 28 h 79"/>
                <a:gd name="T90" fmla="*/ 106 w 106"/>
                <a:gd name="T91" fmla="*/ 15 h 79"/>
                <a:gd name="T92" fmla="*/ 106 w 106"/>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5"/>
                  </a:moveTo>
                  <a:lnTo>
                    <a:pt x="106" y="2"/>
                  </a:lnTo>
                  <a:lnTo>
                    <a:pt x="105" y="2"/>
                  </a:lnTo>
                  <a:lnTo>
                    <a:pt x="105" y="2"/>
                  </a:lnTo>
                  <a:lnTo>
                    <a:pt x="105" y="2"/>
                  </a:lnTo>
                  <a:lnTo>
                    <a:pt x="105" y="2"/>
                  </a:lnTo>
                  <a:lnTo>
                    <a:pt x="105" y="0"/>
                  </a:lnTo>
                  <a:lnTo>
                    <a:pt x="105" y="0"/>
                  </a:lnTo>
                  <a:lnTo>
                    <a:pt x="105" y="0"/>
                  </a:lnTo>
                  <a:lnTo>
                    <a:pt x="105" y="0"/>
                  </a:lnTo>
                  <a:lnTo>
                    <a:pt x="105" y="0"/>
                  </a:lnTo>
                  <a:lnTo>
                    <a:pt x="105" y="2"/>
                  </a:lnTo>
                  <a:lnTo>
                    <a:pt x="106" y="15"/>
                  </a:lnTo>
                  <a:lnTo>
                    <a:pt x="106" y="15"/>
                  </a:lnTo>
                  <a:lnTo>
                    <a:pt x="106" y="28"/>
                  </a:lnTo>
                  <a:lnTo>
                    <a:pt x="102" y="41"/>
                  </a:lnTo>
                  <a:lnTo>
                    <a:pt x="96" y="51"/>
                  </a:lnTo>
                  <a:lnTo>
                    <a:pt x="87" y="61"/>
                  </a:lnTo>
                  <a:lnTo>
                    <a:pt x="79" y="68"/>
                  </a:lnTo>
                  <a:lnTo>
                    <a:pt x="67" y="75"/>
                  </a:lnTo>
                  <a:lnTo>
                    <a:pt x="56" y="78"/>
                  </a:lnTo>
                  <a:lnTo>
                    <a:pt x="43" y="79"/>
                  </a:lnTo>
                  <a:lnTo>
                    <a:pt x="30" y="78"/>
                  </a:lnTo>
                  <a:lnTo>
                    <a:pt x="17" y="75"/>
                  </a:lnTo>
                  <a:lnTo>
                    <a:pt x="7" y="68"/>
                  </a:lnTo>
                  <a:lnTo>
                    <a:pt x="0" y="64"/>
                  </a:lnTo>
                  <a:lnTo>
                    <a:pt x="0" y="64"/>
                  </a:lnTo>
                  <a:lnTo>
                    <a:pt x="0" y="64"/>
                  </a:lnTo>
                  <a:lnTo>
                    <a:pt x="0" y="64"/>
                  </a:lnTo>
                  <a:lnTo>
                    <a:pt x="0" y="62"/>
                  </a:lnTo>
                  <a:lnTo>
                    <a:pt x="0" y="62"/>
                  </a:lnTo>
                  <a:lnTo>
                    <a:pt x="0" y="62"/>
                  </a:lnTo>
                  <a:lnTo>
                    <a:pt x="0" y="62"/>
                  </a:lnTo>
                  <a:lnTo>
                    <a:pt x="0" y="62"/>
                  </a:lnTo>
                  <a:lnTo>
                    <a:pt x="7" y="68"/>
                  </a:lnTo>
                  <a:lnTo>
                    <a:pt x="17" y="74"/>
                  </a:lnTo>
                  <a:lnTo>
                    <a:pt x="30" y="78"/>
                  </a:lnTo>
                  <a:lnTo>
                    <a:pt x="43" y="79"/>
                  </a:lnTo>
                  <a:lnTo>
                    <a:pt x="56" y="78"/>
                  </a:lnTo>
                  <a:lnTo>
                    <a:pt x="67" y="74"/>
                  </a:lnTo>
                  <a:lnTo>
                    <a:pt x="77" y="68"/>
                  </a:lnTo>
                  <a:lnTo>
                    <a:pt x="87" y="61"/>
                  </a:lnTo>
                  <a:lnTo>
                    <a:pt x="95" y="51"/>
                  </a:lnTo>
                  <a:lnTo>
                    <a:pt x="102" y="41"/>
                  </a:lnTo>
                  <a:lnTo>
                    <a:pt x="105" y="28"/>
                  </a:lnTo>
                  <a:lnTo>
                    <a:pt x="106" y="15"/>
                  </a:lnTo>
                  <a:lnTo>
                    <a:pt x="106" y="1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59" name="Freeform 1175"/>
            <p:cNvSpPr>
              <a:spLocks/>
            </p:cNvSpPr>
            <p:nvPr/>
          </p:nvSpPr>
          <p:spPr bwMode="auto">
            <a:xfrm>
              <a:off x="4280" y="2580"/>
              <a:ext cx="106" cy="79"/>
            </a:xfrm>
            <a:custGeom>
              <a:avLst/>
              <a:gdLst>
                <a:gd name="T0" fmla="*/ 106 w 106"/>
                <a:gd name="T1" fmla="*/ 15 h 79"/>
                <a:gd name="T2" fmla="*/ 105 w 106"/>
                <a:gd name="T3" fmla="*/ 2 h 79"/>
                <a:gd name="T4" fmla="*/ 105 w 106"/>
                <a:gd name="T5" fmla="*/ 0 h 79"/>
                <a:gd name="T6" fmla="*/ 105 w 106"/>
                <a:gd name="T7" fmla="*/ 0 h 79"/>
                <a:gd name="T8" fmla="*/ 105 w 106"/>
                <a:gd name="T9" fmla="*/ 0 h 79"/>
                <a:gd name="T10" fmla="*/ 105 w 106"/>
                <a:gd name="T11" fmla="*/ 0 h 79"/>
                <a:gd name="T12" fmla="*/ 105 w 106"/>
                <a:gd name="T13" fmla="*/ 0 h 79"/>
                <a:gd name="T14" fmla="*/ 103 w 106"/>
                <a:gd name="T15" fmla="*/ 0 h 79"/>
                <a:gd name="T16" fmla="*/ 103 w 106"/>
                <a:gd name="T17" fmla="*/ 0 h 79"/>
                <a:gd name="T18" fmla="*/ 103 w 106"/>
                <a:gd name="T19" fmla="*/ 0 h 79"/>
                <a:gd name="T20" fmla="*/ 103 w 106"/>
                <a:gd name="T21" fmla="*/ 0 h 79"/>
                <a:gd name="T22" fmla="*/ 105 w 106"/>
                <a:gd name="T23" fmla="*/ 3 h 79"/>
                <a:gd name="T24" fmla="*/ 106 w 106"/>
                <a:gd name="T25" fmla="*/ 15 h 79"/>
                <a:gd name="T26" fmla="*/ 106 w 106"/>
                <a:gd name="T27" fmla="*/ 15 h 79"/>
                <a:gd name="T28" fmla="*/ 105 w 106"/>
                <a:gd name="T29" fmla="*/ 28 h 79"/>
                <a:gd name="T30" fmla="*/ 102 w 106"/>
                <a:gd name="T31" fmla="*/ 41 h 79"/>
                <a:gd name="T32" fmla="*/ 95 w 106"/>
                <a:gd name="T33" fmla="*/ 51 h 79"/>
                <a:gd name="T34" fmla="*/ 87 w 106"/>
                <a:gd name="T35" fmla="*/ 61 h 79"/>
                <a:gd name="T36" fmla="*/ 77 w 106"/>
                <a:gd name="T37" fmla="*/ 68 h 79"/>
                <a:gd name="T38" fmla="*/ 67 w 106"/>
                <a:gd name="T39" fmla="*/ 74 h 79"/>
                <a:gd name="T40" fmla="*/ 56 w 106"/>
                <a:gd name="T41" fmla="*/ 78 h 79"/>
                <a:gd name="T42" fmla="*/ 43 w 106"/>
                <a:gd name="T43" fmla="*/ 79 h 79"/>
                <a:gd name="T44" fmla="*/ 30 w 106"/>
                <a:gd name="T45" fmla="*/ 78 h 79"/>
                <a:gd name="T46" fmla="*/ 17 w 106"/>
                <a:gd name="T47" fmla="*/ 74 h 79"/>
                <a:gd name="T48" fmla="*/ 7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8 h 79"/>
                <a:gd name="T70" fmla="*/ 18 w 106"/>
                <a:gd name="T71" fmla="*/ 74 h 79"/>
                <a:gd name="T72" fmla="*/ 30 w 106"/>
                <a:gd name="T73" fmla="*/ 78 h 79"/>
                <a:gd name="T74" fmla="*/ 43 w 106"/>
                <a:gd name="T75" fmla="*/ 78 h 79"/>
                <a:gd name="T76" fmla="*/ 56 w 106"/>
                <a:gd name="T77" fmla="*/ 78 h 79"/>
                <a:gd name="T78" fmla="*/ 67 w 106"/>
                <a:gd name="T79" fmla="*/ 74 h 79"/>
                <a:gd name="T80" fmla="*/ 77 w 106"/>
                <a:gd name="T81" fmla="*/ 68 h 79"/>
                <a:gd name="T82" fmla="*/ 87 w 106"/>
                <a:gd name="T83" fmla="*/ 61 h 79"/>
                <a:gd name="T84" fmla="*/ 95 w 106"/>
                <a:gd name="T85" fmla="*/ 51 h 79"/>
                <a:gd name="T86" fmla="*/ 100 w 106"/>
                <a:gd name="T87" fmla="*/ 41 h 79"/>
                <a:gd name="T88" fmla="*/ 105 w 106"/>
                <a:gd name="T89" fmla="*/ 28 h 79"/>
                <a:gd name="T90" fmla="*/ 106 w 106"/>
                <a:gd name="T91" fmla="*/ 15 h 79"/>
                <a:gd name="T92" fmla="*/ 106 w 106"/>
                <a:gd name="T93"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5"/>
                  </a:moveTo>
                  <a:lnTo>
                    <a:pt x="105" y="2"/>
                  </a:lnTo>
                  <a:lnTo>
                    <a:pt x="105" y="0"/>
                  </a:lnTo>
                  <a:lnTo>
                    <a:pt x="105" y="0"/>
                  </a:lnTo>
                  <a:lnTo>
                    <a:pt x="105" y="0"/>
                  </a:lnTo>
                  <a:lnTo>
                    <a:pt x="105" y="0"/>
                  </a:lnTo>
                  <a:lnTo>
                    <a:pt x="105" y="0"/>
                  </a:lnTo>
                  <a:lnTo>
                    <a:pt x="103" y="0"/>
                  </a:lnTo>
                  <a:lnTo>
                    <a:pt x="103" y="0"/>
                  </a:lnTo>
                  <a:lnTo>
                    <a:pt x="103" y="0"/>
                  </a:lnTo>
                  <a:lnTo>
                    <a:pt x="103" y="0"/>
                  </a:lnTo>
                  <a:lnTo>
                    <a:pt x="105" y="3"/>
                  </a:lnTo>
                  <a:lnTo>
                    <a:pt x="106" y="15"/>
                  </a:lnTo>
                  <a:lnTo>
                    <a:pt x="106" y="15"/>
                  </a:lnTo>
                  <a:lnTo>
                    <a:pt x="105" y="28"/>
                  </a:lnTo>
                  <a:lnTo>
                    <a:pt x="102" y="41"/>
                  </a:lnTo>
                  <a:lnTo>
                    <a:pt x="95" y="51"/>
                  </a:lnTo>
                  <a:lnTo>
                    <a:pt x="87" y="61"/>
                  </a:lnTo>
                  <a:lnTo>
                    <a:pt x="77" y="68"/>
                  </a:lnTo>
                  <a:lnTo>
                    <a:pt x="67" y="74"/>
                  </a:lnTo>
                  <a:lnTo>
                    <a:pt x="56" y="78"/>
                  </a:lnTo>
                  <a:lnTo>
                    <a:pt x="43" y="79"/>
                  </a:lnTo>
                  <a:lnTo>
                    <a:pt x="30" y="78"/>
                  </a:lnTo>
                  <a:lnTo>
                    <a:pt x="17" y="74"/>
                  </a:lnTo>
                  <a:lnTo>
                    <a:pt x="7" y="68"/>
                  </a:lnTo>
                  <a:lnTo>
                    <a:pt x="0" y="62"/>
                  </a:lnTo>
                  <a:lnTo>
                    <a:pt x="0" y="62"/>
                  </a:lnTo>
                  <a:lnTo>
                    <a:pt x="0" y="62"/>
                  </a:lnTo>
                  <a:lnTo>
                    <a:pt x="0" y="62"/>
                  </a:lnTo>
                  <a:lnTo>
                    <a:pt x="0" y="62"/>
                  </a:lnTo>
                  <a:lnTo>
                    <a:pt x="0" y="62"/>
                  </a:lnTo>
                  <a:lnTo>
                    <a:pt x="0" y="62"/>
                  </a:lnTo>
                  <a:lnTo>
                    <a:pt x="0" y="62"/>
                  </a:lnTo>
                  <a:lnTo>
                    <a:pt x="0" y="62"/>
                  </a:lnTo>
                  <a:lnTo>
                    <a:pt x="7" y="68"/>
                  </a:lnTo>
                  <a:lnTo>
                    <a:pt x="18" y="74"/>
                  </a:lnTo>
                  <a:lnTo>
                    <a:pt x="30" y="78"/>
                  </a:lnTo>
                  <a:lnTo>
                    <a:pt x="43" y="78"/>
                  </a:lnTo>
                  <a:lnTo>
                    <a:pt x="56" y="78"/>
                  </a:lnTo>
                  <a:lnTo>
                    <a:pt x="67" y="74"/>
                  </a:lnTo>
                  <a:lnTo>
                    <a:pt x="77" y="68"/>
                  </a:lnTo>
                  <a:lnTo>
                    <a:pt x="87" y="61"/>
                  </a:lnTo>
                  <a:lnTo>
                    <a:pt x="95" y="51"/>
                  </a:lnTo>
                  <a:lnTo>
                    <a:pt x="100" y="41"/>
                  </a:lnTo>
                  <a:lnTo>
                    <a:pt x="105" y="28"/>
                  </a:lnTo>
                  <a:lnTo>
                    <a:pt x="106" y="15"/>
                  </a:lnTo>
                  <a:lnTo>
                    <a:pt x="106" y="15"/>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0" name="Freeform 1176"/>
            <p:cNvSpPr>
              <a:spLocks/>
            </p:cNvSpPr>
            <p:nvPr/>
          </p:nvSpPr>
          <p:spPr bwMode="auto">
            <a:xfrm>
              <a:off x="4280" y="2579"/>
              <a:ext cx="106" cy="79"/>
            </a:xfrm>
            <a:custGeom>
              <a:avLst/>
              <a:gdLst>
                <a:gd name="T0" fmla="*/ 106 w 106"/>
                <a:gd name="T1" fmla="*/ 16 h 79"/>
                <a:gd name="T2" fmla="*/ 105 w 106"/>
                <a:gd name="T3" fmla="*/ 4 h 79"/>
                <a:gd name="T4" fmla="*/ 103 w 106"/>
                <a:gd name="T5" fmla="*/ 1 h 79"/>
                <a:gd name="T6" fmla="*/ 103 w 106"/>
                <a:gd name="T7" fmla="*/ 1 h 79"/>
                <a:gd name="T8" fmla="*/ 103 w 106"/>
                <a:gd name="T9" fmla="*/ 1 h 79"/>
                <a:gd name="T10" fmla="*/ 103 w 106"/>
                <a:gd name="T11" fmla="*/ 1 h 79"/>
                <a:gd name="T12" fmla="*/ 103 w 106"/>
                <a:gd name="T13" fmla="*/ 1 h 79"/>
                <a:gd name="T14" fmla="*/ 103 w 106"/>
                <a:gd name="T15" fmla="*/ 1 h 79"/>
                <a:gd name="T16" fmla="*/ 103 w 106"/>
                <a:gd name="T17" fmla="*/ 1 h 79"/>
                <a:gd name="T18" fmla="*/ 103 w 106"/>
                <a:gd name="T19" fmla="*/ 1 h 79"/>
                <a:gd name="T20" fmla="*/ 103 w 106"/>
                <a:gd name="T21" fmla="*/ 0 h 79"/>
                <a:gd name="T22" fmla="*/ 103 w 106"/>
                <a:gd name="T23" fmla="*/ 4 h 79"/>
                <a:gd name="T24" fmla="*/ 105 w 106"/>
                <a:gd name="T25" fmla="*/ 16 h 79"/>
                <a:gd name="T26" fmla="*/ 106 w 106"/>
                <a:gd name="T27" fmla="*/ 16 h 79"/>
                <a:gd name="T28" fmla="*/ 105 w 106"/>
                <a:gd name="T29" fmla="*/ 29 h 79"/>
                <a:gd name="T30" fmla="*/ 100 w 106"/>
                <a:gd name="T31" fmla="*/ 42 h 79"/>
                <a:gd name="T32" fmla="*/ 95 w 106"/>
                <a:gd name="T33" fmla="*/ 52 h 79"/>
                <a:gd name="T34" fmla="*/ 87 w 106"/>
                <a:gd name="T35" fmla="*/ 62 h 79"/>
                <a:gd name="T36" fmla="*/ 77 w 106"/>
                <a:gd name="T37" fmla="*/ 69 h 79"/>
                <a:gd name="T38" fmla="*/ 67 w 106"/>
                <a:gd name="T39" fmla="*/ 75 h 79"/>
                <a:gd name="T40" fmla="*/ 56 w 106"/>
                <a:gd name="T41" fmla="*/ 79 h 79"/>
                <a:gd name="T42" fmla="*/ 43 w 106"/>
                <a:gd name="T43" fmla="*/ 79 h 79"/>
                <a:gd name="T44" fmla="*/ 30 w 106"/>
                <a:gd name="T45" fmla="*/ 79 h 79"/>
                <a:gd name="T46" fmla="*/ 18 w 106"/>
                <a:gd name="T47" fmla="*/ 75 h 79"/>
                <a:gd name="T48" fmla="*/ 7 w 106"/>
                <a:gd name="T49" fmla="*/ 69 h 79"/>
                <a:gd name="T50" fmla="*/ 0 w 106"/>
                <a:gd name="T51" fmla="*/ 63 h 79"/>
                <a:gd name="T52" fmla="*/ 0 w 106"/>
                <a:gd name="T53" fmla="*/ 63 h 79"/>
                <a:gd name="T54" fmla="*/ 0 w 106"/>
                <a:gd name="T55" fmla="*/ 63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9 h 79"/>
                <a:gd name="T70" fmla="*/ 18 w 106"/>
                <a:gd name="T71" fmla="*/ 75 h 79"/>
                <a:gd name="T72" fmla="*/ 30 w 106"/>
                <a:gd name="T73" fmla="*/ 78 h 79"/>
                <a:gd name="T74" fmla="*/ 43 w 106"/>
                <a:gd name="T75" fmla="*/ 79 h 79"/>
                <a:gd name="T76" fmla="*/ 54 w 106"/>
                <a:gd name="T77" fmla="*/ 78 h 79"/>
                <a:gd name="T78" fmla="*/ 67 w 106"/>
                <a:gd name="T79" fmla="*/ 75 h 79"/>
                <a:gd name="T80" fmla="*/ 77 w 106"/>
                <a:gd name="T81" fmla="*/ 69 h 79"/>
                <a:gd name="T82" fmla="*/ 87 w 106"/>
                <a:gd name="T83" fmla="*/ 60 h 79"/>
                <a:gd name="T84" fmla="*/ 95 w 106"/>
                <a:gd name="T85" fmla="*/ 52 h 79"/>
                <a:gd name="T86" fmla="*/ 100 w 106"/>
                <a:gd name="T87" fmla="*/ 40 h 79"/>
                <a:gd name="T88" fmla="*/ 103 w 106"/>
                <a:gd name="T89" fmla="*/ 29 h 79"/>
                <a:gd name="T90" fmla="*/ 105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4"/>
                  </a:lnTo>
                  <a:lnTo>
                    <a:pt x="103" y="1"/>
                  </a:lnTo>
                  <a:lnTo>
                    <a:pt x="103" y="1"/>
                  </a:lnTo>
                  <a:lnTo>
                    <a:pt x="103" y="1"/>
                  </a:lnTo>
                  <a:lnTo>
                    <a:pt x="103" y="1"/>
                  </a:lnTo>
                  <a:lnTo>
                    <a:pt x="103" y="1"/>
                  </a:lnTo>
                  <a:lnTo>
                    <a:pt x="103" y="1"/>
                  </a:lnTo>
                  <a:lnTo>
                    <a:pt x="103" y="1"/>
                  </a:lnTo>
                  <a:lnTo>
                    <a:pt x="103" y="1"/>
                  </a:lnTo>
                  <a:lnTo>
                    <a:pt x="103" y="0"/>
                  </a:lnTo>
                  <a:lnTo>
                    <a:pt x="103" y="4"/>
                  </a:lnTo>
                  <a:lnTo>
                    <a:pt x="105" y="16"/>
                  </a:lnTo>
                  <a:lnTo>
                    <a:pt x="106" y="16"/>
                  </a:lnTo>
                  <a:lnTo>
                    <a:pt x="105" y="29"/>
                  </a:lnTo>
                  <a:lnTo>
                    <a:pt x="100" y="42"/>
                  </a:lnTo>
                  <a:lnTo>
                    <a:pt x="95" y="52"/>
                  </a:lnTo>
                  <a:lnTo>
                    <a:pt x="87" y="62"/>
                  </a:lnTo>
                  <a:lnTo>
                    <a:pt x="77" y="69"/>
                  </a:lnTo>
                  <a:lnTo>
                    <a:pt x="67" y="75"/>
                  </a:lnTo>
                  <a:lnTo>
                    <a:pt x="56" y="79"/>
                  </a:lnTo>
                  <a:lnTo>
                    <a:pt x="43" y="79"/>
                  </a:lnTo>
                  <a:lnTo>
                    <a:pt x="30" y="79"/>
                  </a:lnTo>
                  <a:lnTo>
                    <a:pt x="18" y="75"/>
                  </a:lnTo>
                  <a:lnTo>
                    <a:pt x="7" y="69"/>
                  </a:lnTo>
                  <a:lnTo>
                    <a:pt x="0" y="63"/>
                  </a:lnTo>
                  <a:lnTo>
                    <a:pt x="0" y="63"/>
                  </a:lnTo>
                  <a:lnTo>
                    <a:pt x="0" y="63"/>
                  </a:lnTo>
                  <a:lnTo>
                    <a:pt x="0" y="62"/>
                  </a:lnTo>
                  <a:lnTo>
                    <a:pt x="0" y="62"/>
                  </a:lnTo>
                  <a:lnTo>
                    <a:pt x="0" y="62"/>
                  </a:lnTo>
                  <a:lnTo>
                    <a:pt x="0" y="62"/>
                  </a:lnTo>
                  <a:lnTo>
                    <a:pt x="0" y="62"/>
                  </a:lnTo>
                  <a:lnTo>
                    <a:pt x="0" y="62"/>
                  </a:lnTo>
                  <a:lnTo>
                    <a:pt x="7" y="69"/>
                  </a:lnTo>
                  <a:lnTo>
                    <a:pt x="18" y="75"/>
                  </a:lnTo>
                  <a:lnTo>
                    <a:pt x="30" y="78"/>
                  </a:lnTo>
                  <a:lnTo>
                    <a:pt x="43" y="79"/>
                  </a:lnTo>
                  <a:lnTo>
                    <a:pt x="54" y="78"/>
                  </a:lnTo>
                  <a:lnTo>
                    <a:pt x="67" y="75"/>
                  </a:lnTo>
                  <a:lnTo>
                    <a:pt x="77" y="69"/>
                  </a:lnTo>
                  <a:lnTo>
                    <a:pt x="87" y="60"/>
                  </a:lnTo>
                  <a:lnTo>
                    <a:pt x="95" y="52"/>
                  </a:lnTo>
                  <a:lnTo>
                    <a:pt x="100" y="40"/>
                  </a:lnTo>
                  <a:lnTo>
                    <a:pt x="103" y="29"/>
                  </a:lnTo>
                  <a:lnTo>
                    <a:pt x="105"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1" name="Freeform 1177"/>
            <p:cNvSpPr>
              <a:spLocks/>
            </p:cNvSpPr>
            <p:nvPr/>
          </p:nvSpPr>
          <p:spPr bwMode="auto">
            <a:xfrm>
              <a:off x="4280" y="2579"/>
              <a:ext cx="105" cy="79"/>
            </a:xfrm>
            <a:custGeom>
              <a:avLst/>
              <a:gdLst>
                <a:gd name="T0" fmla="*/ 105 w 105"/>
                <a:gd name="T1" fmla="*/ 16 h 79"/>
                <a:gd name="T2" fmla="*/ 103 w 105"/>
                <a:gd name="T3" fmla="*/ 4 h 79"/>
                <a:gd name="T4" fmla="*/ 103 w 105"/>
                <a:gd name="T5" fmla="*/ 0 h 79"/>
                <a:gd name="T6" fmla="*/ 103 w 105"/>
                <a:gd name="T7" fmla="*/ 0 h 79"/>
                <a:gd name="T8" fmla="*/ 103 w 105"/>
                <a:gd name="T9" fmla="*/ 0 h 79"/>
                <a:gd name="T10" fmla="*/ 103 w 105"/>
                <a:gd name="T11" fmla="*/ 0 h 79"/>
                <a:gd name="T12" fmla="*/ 103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6 h 79"/>
                <a:gd name="T26" fmla="*/ 105 w 105"/>
                <a:gd name="T27" fmla="*/ 16 h 79"/>
                <a:gd name="T28" fmla="*/ 103 w 105"/>
                <a:gd name="T29" fmla="*/ 29 h 79"/>
                <a:gd name="T30" fmla="*/ 100 w 105"/>
                <a:gd name="T31" fmla="*/ 40 h 79"/>
                <a:gd name="T32" fmla="*/ 95 w 105"/>
                <a:gd name="T33" fmla="*/ 52 h 79"/>
                <a:gd name="T34" fmla="*/ 87 w 105"/>
                <a:gd name="T35" fmla="*/ 60 h 79"/>
                <a:gd name="T36" fmla="*/ 77 w 105"/>
                <a:gd name="T37" fmla="*/ 69 h 79"/>
                <a:gd name="T38" fmla="*/ 67 w 105"/>
                <a:gd name="T39" fmla="*/ 75 h 79"/>
                <a:gd name="T40" fmla="*/ 54 w 105"/>
                <a:gd name="T41" fmla="*/ 78 h 79"/>
                <a:gd name="T42" fmla="*/ 43 w 105"/>
                <a:gd name="T43" fmla="*/ 79 h 79"/>
                <a:gd name="T44" fmla="*/ 30 w 105"/>
                <a:gd name="T45" fmla="*/ 78 h 79"/>
                <a:gd name="T46" fmla="*/ 18 w 105"/>
                <a:gd name="T47" fmla="*/ 75 h 79"/>
                <a:gd name="T48" fmla="*/ 7 w 105"/>
                <a:gd name="T49" fmla="*/ 69 h 79"/>
                <a:gd name="T50" fmla="*/ 0 w 105"/>
                <a:gd name="T51" fmla="*/ 62 h 79"/>
                <a:gd name="T52" fmla="*/ 0 w 105"/>
                <a:gd name="T53" fmla="*/ 62 h 79"/>
                <a:gd name="T54" fmla="*/ 0 w 105"/>
                <a:gd name="T55" fmla="*/ 62 h 79"/>
                <a:gd name="T56" fmla="*/ 0 w 105"/>
                <a:gd name="T57" fmla="*/ 62 h 79"/>
                <a:gd name="T58" fmla="*/ 0 w 105"/>
                <a:gd name="T59" fmla="*/ 62 h 79"/>
                <a:gd name="T60" fmla="*/ 0 w 105"/>
                <a:gd name="T61" fmla="*/ 62 h 79"/>
                <a:gd name="T62" fmla="*/ 0 w 105"/>
                <a:gd name="T63" fmla="*/ 62 h 79"/>
                <a:gd name="T64" fmla="*/ 0 w 105"/>
                <a:gd name="T65" fmla="*/ 62 h 79"/>
                <a:gd name="T66" fmla="*/ 0 w 105"/>
                <a:gd name="T67" fmla="*/ 62 h 79"/>
                <a:gd name="T68" fmla="*/ 7 w 105"/>
                <a:gd name="T69" fmla="*/ 68 h 79"/>
                <a:gd name="T70" fmla="*/ 18 w 105"/>
                <a:gd name="T71" fmla="*/ 73 h 79"/>
                <a:gd name="T72" fmla="*/ 30 w 105"/>
                <a:gd name="T73" fmla="*/ 78 h 79"/>
                <a:gd name="T74" fmla="*/ 43 w 105"/>
                <a:gd name="T75" fmla="*/ 79 h 79"/>
                <a:gd name="T76" fmla="*/ 54 w 105"/>
                <a:gd name="T77" fmla="*/ 78 h 79"/>
                <a:gd name="T78" fmla="*/ 67 w 105"/>
                <a:gd name="T79" fmla="*/ 73 h 79"/>
                <a:gd name="T80" fmla="*/ 77 w 105"/>
                <a:gd name="T81" fmla="*/ 68 h 79"/>
                <a:gd name="T82" fmla="*/ 86 w 105"/>
                <a:gd name="T83" fmla="*/ 60 h 79"/>
                <a:gd name="T84" fmla="*/ 95 w 105"/>
                <a:gd name="T85" fmla="*/ 52 h 79"/>
                <a:gd name="T86" fmla="*/ 100 w 105"/>
                <a:gd name="T87" fmla="*/ 40 h 79"/>
                <a:gd name="T88" fmla="*/ 103 w 105"/>
                <a:gd name="T89" fmla="*/ 29 h 79"/>
                <a:gd name="T90" fmla="*/ 105 w 105"/>
                <a:gd name="T91" fmla="*/ 16 h 79"/>
                <a:gd name="T92" fmla="*/ 105 w 105"/>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6"/>
                  </a:moveTo>
                  <a:lnTo>
                    <a:pt x="103" y="4"/>
                  </a:lnTo>
                  <a:lnTo>
                    <a:pt x="103" y="0"/>
                  </a:lnTo>
                  <a:lnTo>
                    <a:pt x="103" y="0"/>
                  </a:lnTo>
                  <a:lnTo>
                    <a:pt x="103" y="0"/>
                  </a:lnTo>
                  <a:lnTo>
                    <a:pt x="103" y="0"/>
                  </a:lnTo>
                  <a:lnTo>
                    <a:pt x="103" y="0"/>
                  </a:lnTo>
                  <a:lnTo>
                    <a:pt x="102" y="0"/>
                  </a:lnTo>
                  <a:lnTo>
                    <a:pt x="102" y="0"/>
                  </a:lnTo>
                  <a:lnTo>
                    <a:pt x="102" y="0"/>
                  </a:lnTo>
                  <a:lnTo>
                    <a:pt x="102" y="0"/>
                  </a:lnTo>
                  <a:lnTo>
                    <a:pt x="103" y="4"/>
                  </a:lnTo>
                  <a:lnTo>
                    <a:pt x="105" y="16"/>
                  </a:lnTo>
                  <a:lnTo>
                    <a:pt x="105" y="16"/>
                  </a:lnTo>
                  <a:lnTo>
                    <a:pt x="103" y="29"/>
                  </a:lnTo>
                  <a:lnTo>
                    <a:pt x="100" y="40"/>
                  </a:lnTo>
                  <a:lnTo>
                    <a:pt x="95" y="52"/>
                  </a:lnTo>
                  <a:lnTo>
                    <a:pt x="87" y="60"/>
                  </a:lnTo>
                  <a:lnTo>
                    <a:pt x="77" y="69"/>
                  </a:lnTo>
                  <a:lnTo>
                    <a:pt x="67" y="75"/>
                  </a:lnTo>
                  <a:lnTo>
                    <a:pt x="54" y="78"/>
                  </a:lnTo>
                  <a:lnTo>
                    <a:pt x="43" y="79"/>
                  </a:lnTo>
                  <a:lnTo>
                    <a:pt x="30" y="78"/>
                  </a:lnTo>
                  <a:lnTo>
                    <a:pt x="18" y="75"/>
                  </a:lnTo>
                  <a:lnTo>
                    <a:pt x="7" y="69"/>
                  </a:lnTo>
                  <a:lnTo>
                    <a:pt x="0" y="62"/>
                  </a:lnTo>
                  <a:lnTo>
                    <a:pt x="0" y="62"/>
                  </a:lnTo>
                  <a:lnTo>
                    <a:pt x="0" y="62"/>
                  </a:lnTo>
                  <a:lnTo>
                    <a:pt x="0" y="62"/>
                  </a:lnTo>
                  <a:lnTo>
                    <a:pt x="0" y="62"/>
                  </a:lnTo>
                  <a:lnTo>
                    <a:pt x="0" y="62"/>
                  </a:lnTo>
                  <a:lnTo>
                    <a:pt x="0" y="62"/>
                  </a:lnTo>
                  <a:lnTo>
                    <a:pt x="0" y="62"/>
                  </a:lnTo>
                  <a:lnTo>
                    <a:pt x="0" y="62"/>
                  </a:lnTo>
                  <a:lnTo>
                    <a:pt x="7" y="68"/>
                  </a:lnTo>
                  <a:lnTo>
                    <a:pt x="18" y="73"/>
                  </a:lnTo>
                  <a:lnTo>
                    <a:pt x="30" y="78"/>
                  </a:lnTo>
                  <a:lnTo>
                    <a:pt x="43" y="79"/>
                  </a:lnTo>
                  <a:lnTo>
                    <a:pt x="54" y="78"/>
                  </a:lnTo>
                  <a:lnTo>
                    <a:pt x="67" y="73"/>
                  </a:lnTo>
                  <a:lnTo>
                    <a:pt x="77" y="68"/>
                  </a:lnTo>
                  <a:lnTo>
                    <a:pt x="86" y="60"/>
                  </a:lnTo>
                  <a:lnTo>
                    <a:pt x="95" y="52"/>
                  </a:lnTo>
                  <a:lnTo>
                    <a:pt x="100" y="40"/>
                  </a:lnTo>
                  <a:lnTo>
                    <a:pt x="103" y="29"/>
                  </a:lnTo>
                  <a:lnTo>
                    <a:pt x="105" y="16"/>
                  </a:lnTo>
                  <a:lnTo>
                    <a:pt x="105"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2" name="Freeform 1178"/>
            <p:cNvSpPr>
              <a:spLocks/>
            </p:cNvSpPr>
            <p:nvPr/>
          </p:nvSpPr>
          <p:spPr bwMode="auto">
            <a:xfrm>
              <a:off x="4280" y="2579"/>
              <a:ext cx="105" cy="79"/>
            </a:xfrm>
            <a:custGeom>
              <a:avLst/>
              <a:gdLst>
                <a:gd name="T0" fmla="*/ 105 w 105"/>
                <a:gd name="T1" fmla="*/ 16 h 79"/>
                <a:gd name="T2" fmla="*/ 103 w 105"/>
                <a:gd name="T3" fmla="*/ 4 h 79"/>
                <a:gd name="T4" fmla="*/ 102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4 h 79"/>
                <a:gd name="T24" fmla="*/ 105 w 105"/>
                <a:gd name="T25" fmla="*/ 16 h 79"/>
                <a:gd name="T26" fmla="*/ 105 w 105"/>
                <a:gd name="T27" fmla="*/ 16 h 79"/>
                <a:gd name="T28" fmla="*/ 103 w 105"/>
                <a:gd name="T29" fmla="*/ 29 h 79"/>
                <a:gd name="T30" fmla="*/ 100 w 105"/>
                <a:gd name="T31" fmla="*/ 40 h 79"/>
                <a:gd name="T32" fmla="*/ 95 w 105"/>
                <a:gd name="T33" fmla="*/ 52 h 79"/>
                <a:gd name="T34" fmla="*/ 86 w 105"/>
                <a:gd name="T35" fmla="*/ 60 h 79"/>
                <a:gd name="T36" fmla="*/ 77 w 105"/>
                <a:gd name="T37" fmla="*/ 68 h 79"/>
                <a:gd name="T38" fmla="*/ 67 w 105"/>
                <a:gd name="T39" fmla="*/ 73 h 79"/>
                <a:gd name="T40" fmla="*/ 54 w 105"/>
                <a:gd name="T41" fmla="*/ 78 h 79"/>
                <a:gd name="T42" fmla="*/ 43 w 105"/>
                <a:gd name="T43" fmla="*/ 79 h 79"/>
                <a:gd name="T44" fmla="*/ 30 w 105"/>
                <a:gd name="T45" fmla="*/ 78 h 79"/>
                <a:gd name="T46" fmla="*/ 18 w 105"/>
                <a:gd name="T47" fmla="*/ 73 h 79"/>
                <a:gd name="T48" fmla="*/ 7 w 105"/>
                <a:gd name="T49" fmla="*/ 68 h 79"/>
                <a:gd name="T50" fmla="*/ 0 w 105"/>
                <a:gd name="T51" fmla="*/ 62 h 79"/>
                <a:gd name="T52" fmla="*/ 0 w 105"/>
                <a:gd name="T53" fmla="*/ 62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8 w 105"/>
                <a:gd name="T69" fmla="*/ 68 h 79"/>
                <a:gd name="T70" fmla="*/ 18 w 105"/>
                <a:gd name="T71" fmla="*/ 73 h 79"/>
                <a:gd name="T72" fmla="*/ 30 w 105"/>
                <a:gd name="T73" fmla="*/ 76 h 79"/>
                <a:gd name="T74" fmla="*/ 43 w 105"/>
                <a:gd name="T75" fmla="*/ 78 h 79"/>
                <a:gd name="T76" fmla="*/ 54 w 105"/>
                <a:gd name="T77" fmla="*/ 76 h 79"/>
                <a:gd name="T78" fmla="*/ 66 w 105"/>
                <a:gd name="T79" fmla="*/ 73 h 79"/>
                <a:gd name="T80" fmla="*/ 77 w 105"/>
                <a:gd name="T81" fmla="*/ 68 h 79"/>
                <a:gd name="T82" fmla="*/ 86 w 105"/>
                <a:gd name="T83" fmla="*/ 60 h 79"/>
                <a:gd name="T84" fmla="*/ 93 w 105"/>
                <a:gd name="T85" fmla="*/ 50 h 79"/>
                <a:gd name="T86" fmla="*/ 99 w 105"/>
                <a:gd name="T87" fmla="*/ 40 h 79"/>
                <a:gd name="T88" fmla="*/ 103 w 105"/>
                <a:gd name="T89" fmla="*/ 29 h 79"/>
                <a:gd name="T90" fmla="*/ 105 w 105"/>
                <a:gd name="T91" fmla="*/ 16 h 79"/>
                <a:gd name="T92" fmla="*/ 105 w 105"/>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6"/>
                  </a:moveTo>
                  <a:lnTo>
                    <a:pt x="103" y="4"/>
                  </a:lnTo>
                  <a:lnTo>
                    <a:pt x="102" y="0"/>
                  </a:lnTo>
                  <a:lnTo>
                    <a:pt x="102" y="0"/>
                  </a:lnTo>
                  <a:lnTo>
                    <a:pt x="102" y="0"/>
                  </a:lnTo>
                  <a:lnTo>
                    <a:pt x="102" y="0"/>
                  </a:lnTo>
                  <a:lnTo>
                    <a:pt x="102" y="0"/>
                  </a:lnTo>
                  <a:lnTo>
                    <a:pt x="102" y="0"/>
                  </a:lnTo>
                  <a:lnTo>
                    <a:pt x="102" y="0"/>
                  </a:lnTo>
                  <a:lnTo>
                    <a:pt x="102" y="0"/>
                  </a:lnTo>
                  <a:lnTo>
                    <a:pt x="102" y="0"/>
                  </a:lnTo>
                  <a:lnTo>
                    <a:pt x="103" y="4"/>
                  </a:lnTo>
                  <a:lnTo>
                    <a:pt x="105" y="16"/>
                  </a:lnTo>
                  <a:lnTo>
                    <a:pt x="105" y="16"/>
                  </a:lnTo>
                  <a:lnTo>
                    <a:pt x="103" y="29"/>
                  </a:lnTo>
                  <a:lnTo>
                    <a:pt x="100" y="40"/>
                  </a:lnTo>
                  <a:lnTo>
                    <a:pt x="95" y="52"/>
                  </a:lnTo>
                  <a:lnTo>
                    <a:pt x="86" y="60"/>
                  </a:lnTo>
                  <a:lnTo>
                    <a:pt x="77" y="68"/>
                  </a:lnTo>
                  <a:lnTo>
                    <a:pt x="67" y="73"/>
                  </a:lnTo>
                  <a:lnTo>
                    <a:pt x="54" y="78"/>
                  </a:lnTo>
                  <a:lnTo>
                    <a:pt x="43" y="79"/>
                  </a:lnTo>
                  <a:lnTo>
                    <a:pt x="30" y="78"/>
                  </a:lnTo>
                  <a:lnTo>
                    <a:pt x="18" y="73"/>
                  </a:lnTo>
                  <a:lnTo>
                    <a:pt x="7" y="68"/>
                  </a:lnTo>
                  <a:lnTo>
                    <a:pt x="0" y="62"/>
                  </a:lnTo>
                  <a:lnTo>
                    <a:pt x="0" y="62"/>
                  </a:lnTo>
                  <a:lnTo>
                    <a:pt x="0" y="60"/>
                  </a:lnTo>
                  <a:lnTo>
                    <a:pt x="0" y="60"/>
                  </a:lnTo>
                  <a:lnTo>
                    <a:pt x="0" y="60"/>
                  </a:lnTo>
                  <a:lnTo>
                    <a:pt x="0" y="60"/>
                  </a:lnTo>
                  <a:lnTo>
                    <a:pt x="0" y="60"/>
                  </a:lnTo>
                  <a:lnTo>
                    <a:pt x="0" y="60"/>
                  </a:lnTo>
                  <a:lnTo>
                    <a:pt x="0" y="60"/>
                  </a:lnTo>
                  <a:lnTo>
                    <a:pt x="8" y="68"/>
                  </a:lnTo>
                  <a:lnTo>
                    <a:pt x="18" y="73"/>
                  </a:lnTo>
                  <a:lnTo>
                    <a:pt x="30" y="76"/>
                  </a:lnTo>
                  <a:lnTo>
                    <a:pt x="43" y="78"/>
                  </a:lnTo>
                  <a:lnTo>
                    <a:pt x="54" y="76"/>
                  </a:lnTo>
                  <a:lnTo>
                    <a:pt x="66" y="73"/>
                  </a:lnTo>
                  <a:lnTo>
                    <a:pt x="77" y="68"/>
                  </a:lnTo>
                  <a:lnTo>
                    <a:pt x="86" y="60"/>
                  </a:lnTo>
                  <a:lnTo>
                    <a:pt x="93" y="50"/>
                  </a:lnTo>
                  <a:lnTo>
                    <a:pt x="99" y="40"/>
                  </a:lnTo>
                  <a:lnTo>
                    <a:pt x="103" y="29"/>
                  </a:lnTo>
                  <a:lnTo>
                    <a:pt x="105" y="16"/>
                  </a:lnTo>
                  <a:lnTo>
                    <a:pt x="105" y="16"/>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3" name="Freeform 1179"/>
            <p:cNvSpPr>
              <a:spLocks/>
            </p:cNvSpPr>
            <p:nvPr/>
          </p:nvSpPr>
          <p:spPr bwMode="auto">
            <a:xfrm>
              <a:off x="4280" y="2578"/>
              <a:ext cx="105" cy="79"/>
            </a:xfrm>
            <a:custGeom>
              <a:avLst/>
              <a:gdLst>
                <a:gd name="T0" fmla="*/ 105 w 105"/>
                <a:gd name="T1" fmla="*/ 17 h 79"/>
                <a:gd name="T2" fmla="*/ 103 w 105"/>
                <a:gd name="T3" fmla="*/ 5 h 79"/>
                <a:gd name="T4" fmla="*/ 102 w 105"/>
                <a:gd name="T5" fmla="*/ 1 h 79"/>
                <a:gd name="T6" fmla="*/ 102 w 105"/>
                <a:gd name="T7" fmla="*/ 1 h 79"/>
                <a:gd name="T8" fmla="*/ 102 w 105"/>
                <a:gd name="T9" fmla="*/ 1 h 79"/>
                <a:gd name="T10" fmla="*/ 102 w 105"/>
                <a:gd name="T11" fmla="*/ 1 h 79"/>
                <a:gd name="T12" fmla="*/ 102 w 105"/>
                <a:gd name="T13" fmla="*/ 1 h 79"/>
                <a:gd name="T14" fmla="*/ 102 w 105"/>
                <a:gd name="T15" fmla="*/ 0 h 79"/>
                <a:gd name="T16" fmla="*/ 100 w 105"/>
                <a:gd name="T17" fmla="*/ 0 h 79"/>
                <a:gd name="T18" fmla="*/ 100 w 105"/>
                <a:gd name="T19" fmla="*/ 0 h 79"/>
                <a:gd name="T20" fmla="*/ 100 w 105"/>
                <a:gd name="T21" fmla="*/ 0 h 79"/>
                <a:gd name="T22" fmla="*/ 102 w 105"/>
                <a:gd name="T23" fmla="*/ 5 h 79"/>
                <a:gd name="T24" fmla="*/ 103 w 105"/>
                <a:gd name="T25" fmla="*/ 17 h 79"/>
                <a:gd name="T26" fmla="*/ 105 w 105"/>
                <a:gd name="T27" fmla="*/ 17 h 79"/>
                <a:gd name="T28" fmla="*/ 103 w 105"/>
                <a:gd name="T29" fmla="*/ 30 h 79"/>
                <a:gd name="T30" fmla="*/ 99 w 105"/>
                <a:gd name="T31" fmla="*/ 41 h 79"/>
                <a:gd name="T32" fmla="*/ 93 w 105"/>
                <a:gd name="T33" fmla="*/ 51 h 79"/>
                <a:gd name="T34" fmla="*/ 86 w 105"/>
                <a:gd name="T35" fmla="*/ 61 h 79"/>
                <a:gd name="T36" fmla="*/ 77 w 105"/>
                <a:gd name="T37" fmla="*/ 69 h 79"/>
                <a:gd name="T38" fmla="*/ 66 w 105"/>
                <a:gd name="T39" fmla="*/ 74 h 79"/>
                <a:gd name="T40" fmla="*/ 54 w 105"/>
                <a:gd name="T41" fmla="*/ 77 h 79"/>
                <a:gd name="T42" fmla="*/ 43 w 105"/>
                <a:gd name="T43" fmla="*/ 79 h 79"/>
                <a:gd name="T44" fmla="*/ 30 w 105"/>
                <a:gd name="T45" fmla="*/ 77 h 79"/>
                <a:gd name="T46" fmla="*/ 18 w 105"/>
                <a:gd name="T47" fmla="*/ 74 h 79"/>
                <a:gd name="T48" fmla="*/ 8 w 105"/>
                <a:gd name="T49" fmla="*/ 69 h 79"/>
                <a:gd name="T50" fmla="*/ 0 w 105"/>
                <a:gd name="T51" fmla="*/ 61 h 79"/>
                <a:gd name="T52" fmla="*/ 0 w 105"/>
                <a:gd name="T53" fmla="*/ 61 h 79"/>
                <a:gd name="T54" fmla="*/ 0 w 105"/>
                <a:gd name="T55" fmla="*/ 61 h 79"/>
                <a:gd name="T56" fmla="*/ 0 w 105"/>
                <a:gd name="T57" fmla="*/ 61 h 79"/>
                <a:gd name="T58" fmla="*/ 0 w 105"/>
                <a:gd name="T59" fmla="*/ 61 h 79"/>
                <a:gd name="T60" fmla="*/ 0 w 105"/>
                <a:gd name="T61" fmla="*/ 61 h 79"/>
                <a:gd name="T62" fmla="*/ 0 w 105"/>
                <a:gd name="T63" fmla="*/ 61 h 79"/>
                <a:gd name="T64" fmla="*/ 0 w 105"/>
                <a:gd name="T65" fmla="*/ 61 h 79"/>
                <a:gd name="T66" fmla="*/ 0 w 105"/>
                <a:gd name="T67" fmla="*/ 61 h 79"/>
                <a:gd name="T68" fmla="*/ 8 w 105"/>
                <a:gd name="T69" fmla="*/ 69 h 79"/>
                <a:gd name="T70" fmla="*/ 18 w 105"/>
                <a:gd name="T71" fmla="*/ 74 h 79"/>
                <a:gd name="T72" fmla="*/ 30 w 105"/>
                <a:gd name="T73" fmla="*/ 77 h 79"/>
                <a:gd name="T74" fmla="*/ 43 w 105"/>
                <a:gd name="T75" fmla="*/ 79 h 79"/>
                <a:gd name="T76" fmla="*/ 54 w 105"/>
                <a:gd name="T77" fmla="*/ 77 h 79"/>
                <a:gd name="T78" fmla="*/ 66 w 105"/>
                <a:gd name="T79" fmla="*/ 74 h 79"/>
                <a:gd name="T80" fmla="*/ 76 w 105"/>
                <a:gd name="T81" fmla="*/ 69 h 79"/>
                <a:gd name="T82" fmla="*/ 86 w 105"/>
                <a:gd name="T83" fmla="*/ 61 h 79"/>
                <a:gd name="T84" fmla="*/ 93 w 105"/>
                <a:gd name="T85" fmla="*/ 51 h 79"/>
                <a:gd name="T86" fmla="*/ 99 w 105"/>
                <a:gd name="T87" fmla="*/ 41 h 79"/>
                <a:gd name="T88" fmla="*/ 102 w 105"/>
                <a:gd name="T89" fmla="*/ 30 h 79"/>
                <a:gd name="T90" fmla="*/ 103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3" y="5"/>
                  </a:lnTo>
                  <a:lnTo>
                    <a:pt x="102" y="1"/>
                  </a:lnTo>
                  <a:lnTo>
                    <a:pt x="102" y="1"/>
                  </a:lnTo>
                  <a:lnTo>
                    <a:pt x="102" y="1"/>
                  </a:lnTo>
                  <a:lnTo>
                    <a:pt x="102" y="1"/>
                  </a:lnTo>
                  <a:lnTo>
                    <a:pt x="102" y="1"/>
                  </a:lnTo>
                  <a:lnTo>
                    <a:pt x="102" y="0"/>
                  </a:lnTo>
                  <a:lnTo>
                    <a:pt x="100" y="0"/>
                  </a:lnTo>
                  <a:lnTo>
                    <a:pt x="100" y="0"/>
                  </a:lnTo>
                  <a:lnTo>
                    <a:pt x="100" y="0"/>
                  </a:lnTo>
                  <a:lnTo>
                    <a:pt x="102" y="5"/>
                  </a:lnTo>
                  <a:lnTo>
                    <a:pt x="103" y="17"/>
                  </a:lnTo>
                  <a:lnTo>
                    <a:pt x="105" y="17"/>
                  </a:lnTo>
                  <a:lnTo>
                    <a:pt x="103" y="30"/>
                  </a:lnTo>
                  <a:lnTo>
                    <a:pt x="99" y="41"/>
                  </a:lnTo>
                  <a:lnTo>
                    <a:pt x="93" y="51"/>
                  </a:lnTo>
                  <a:lnTo>
                    <a:pt x="86" y="61"/>
                  </a:lnTo>
                  <a:lnTo>
                    <a:pt x="77" y="69"/>
                  </a:lnTo>
                  <a:lnTo>
                    <a:pt x="66" y="74"/>
                  </a:lnTo>
                  <a:lnTo>
                    <a:pt x="54" y="77"/>
                  </a:lnTo>
                  <a:lnTo>
                    <a:pt x="43" y="79"/>
                  </a:lnTo>
                  <a:lnTo>
                    <a:pt x="30" y="77"/>
                  </a:lnTo>
                  <a:lnTo>
                    <a:pt x="18" y="74"/>
                  </a:lnTo>
                  <a:lnTo>
                    <a:pt x="8" y="69"/>
                  </a:lnTo>
                  <a:lnTo>
                    <a:pt x="0" y="61"/>
                  </a:lnTo>
                  <a:lnTo>
                    <a:pt x="0" y="61"/>
                  </a:lnTo>
                  <a:lnTo>
                    <a:pt x="0" y="61"/>
                  </a:lnTo>
                  <a:lnTo>
                    <a:pt x="0" y="61"/>
                  </a:lnTo>
                  <a:lnTo>
                    <a:pt x="0" y="61"/>
                  </a:lnTo>
                  <a:lnTo>
                    <a:pt x="0" y="61"/>
                  </a:lnTo>
                  <a:lnTo>
                    <a:pt x="0" y="61"/>
                  </a:lnTo>
                  <a:lnTo>
                    <a:pt x="0" y="61"/>
                  </a:lnTo>
                  <a:lnTo>
                    <a:pt x="0" y="61"/>
                  </a:lnTo>
                  <a:lnTo>
                    <a:pt x="8" y="69"/>
                  </a:lnTo>
                  <a:lnTo>
                    <a:pt x="18" y="74"/>
                  </a:lnTo>
                  <a:lnTo>
                    <a:pt x="30" y="77"/>
                  </a:lnTo>
                  <a:lnTo>
                    <a:pt x="43" y="79"/>
                  </a:lnTo>
                  <a:lnTo>
                    <a:pt x="54" y="77"/>
                  </a:lnTo>
                  <a:lnTo>
                    <a:pt x="66" y="74"/>
                  </a:lnTo>
                  <a:lnTo>
                    <a:pt x="76" y="69"/>
                  </a:lnTo>
                  <a:lnTo>
                    <a:pt x="86" y="61"/>
                  </a:lnTo>
                  <a:lnTo>
                    <a:pt x="93" y="51"/>
                  </a:lnTo>
                  <a:lnTo>
                    <a:pt x="99" y="41"/>
                  </a:lnTo>
                  <a:lnTo>
                    <a:pt x="102" y="30"/>
                  </a:lnTo>
                  <a:lnTo>
                    <a:pt x="103"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4" name="Freeform 1180"/>
            <p:cNvSpPr>
              <a:spLocks/>
            </p:cNvSpPr>
            <p:nvPr/>
          </p:nvSpPr>
          <p:spPr bwMode="auto">
            <a:xfrm>
              <a:off x="4280" y="2578"/>
              <a:ext cx="103" cy="79"/>
            </a:xfrm>
            <a:custGeom>
              <a:avLst/>
              <a:gdLst>
                <a:gd name="T0" fmla="*/ 103 w 103"/>
                <a:gd name="T1" fmla="*/ 17 h 79"/>
                <a:gd name="T2" fmla="*/ 102 w 103"/>
                <a:gd name="T3" fmla="*/ 5 h 79"/>
                <a:gd name="T4" fmla="*/ 100 w 103"/>
                <a:gd name="T5" fmla="*/ 0 h 79"/>
                <a:gd name="T6" fmla="*/ 100 w 103"/>
                <a:gd name="T7" fmla="*/ 0 h 79"/>
                <a:gd name="T8" fmla="*/ 100 w 103"/>
                <a:gd name="T9" fmla="*/ 0 h 79"/>
                <a:gd name="T10" fmla="*/ 100 w 103"/>
                <a:gd name="T11" fmla="*/ 0 h 79"/>
                <a:gd name="T12" fmla="*/ 100 w 103"/>
                <a:gd name="T13" fmla="*/ 0 h 79"/>
                <a:gd name="T14" fmla="*/ 100 w 103"/>
                <a:gd name="T15" fmla="*/ 0 h 79"/>
                <a:gd name="T16" fmla="*/ 100 w 103"/>
                <a:gd name="T17" fmla="*/ 0 h 79"/>
                <a:gd name="T18" fmla="*/ 100 w 103"/>
                <a:gd name="T19" fmla="*/ 0 h 79"/>
                <a:gd name="T20" fmla="*/ 100 w 103"/>
                <a:gd name="T21" fmla="*/ 0 h 79"/>
                <a:gd name="T22" fmla="*/ 102 w 103"/>
                <a:gd name="T23" fmla="*/ 5 h 79"/>
                <a:gd name="T24" fmla="*/ 103 w 103"/>
                <a:gd name="T25" fmla="*/ 17 h 79"/>
                <a:gd name="T26" fmla="*/ 103 w 103"/>
                <a:gd name="T27" fmla="*/ 17 h 79"/>
                <a:gd name="T28" fmla="*/ 102 w 103"/>
                <a:gd name="T29" fmla="*/ 30 h 79"/>
                <a:gd name="T30" fmla="*/ 99 w 103"/>
                <a:gd name="T31" fmla="*/ 41 h 79"/>
                <a:gd name="T32" fmla="*/ 93 w 103"/>
                <a:gd name="T33" fmla="*/ 51 h 79"/>
                <a:gd name="T34" fmla="*/ 86 w 103"/>
                <a:gd name="T35" fmla="*/ 61 h 79"/>
                <a:gd name="T36" fmla="*/ 76 w 103"/>
                <a:gd name="T37" fmla="*/ 69 h 79"/>
                <a:gd name="T38" fmla="*/ 66 w 103"/>
                <a:gd name="T39" fmla="*/ 74 h 79"/>
                <a:gd name="T40" fmla="*/ 54 w 103"/>
                <a:gd name="T41" fmla="*/ 77 h 79"/>
                <a:gd name="T42" fmla="*/ 43 w 103"/>
                <a:gd name="T43" fmla="*/ 79 h 79"/>
                <a:gd name="T44" fmla="*/ 30 w 103"/>
                <a:gd name="T45" fmla="*/ 77 h 79"/>
                <a:gd name="T46" fmla="*/ 18 w 103"/>
                <a:gd name="T47" fmla="*/ 74 h 79"/>
                <a:gd name="T48" fmla="*/ 8 w 103"/>
                <a:gd name="T49" fmla="*/ 69 h 79"/>
                <a:gd name="T50" fmla="*/ 0 w 103"/>
                <a:gd name="T51" fmla="*/ 61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60 h 79"/>
                <a:gd name="T64" fmla="*/ 0 w 103"/>
                <a:gd name="T65" fmla="*/ 60 h 79"/>
                <a:gd name="T66" fmla="*/ 0 w 103"/>
                <a:gd name="T67" fmla="*/ 60 h 79"/>
                <a:gd name="T68" fmla="*/ 0 w 103"/>
                <a:gd name="T69" fmla="*/ 60 h 79"/>
                <a:gd name="T70" fmla="*/ 8 w 103"/>
                <a:gd name="T71" fmla="*/ 67 h 79"/>
                <a:gd name="T72" fmla="*/ 18 w 103"/>
                <a:gd name="T73" fmla="*/ 73 h 79"/>
                <a:gd name="T74" fmla="*/ 30 w 103"/>
                <a:gd name="T75" fmla="*/ 77 h 79"/>
                <a:gd name="T76" fmla="*/ 43 w 103"/>
                <a:gd name="T77" fmla="*/ 79 h 79"/>
                <a:gd name="T78" fmla="*/ 54 w 103"/>
                <a:gd name="T79" fmla="*/ 77 h 79"/>
                <a:gd name="T80" fmla="*/ 66 w 103"/>
                <a:gd name="T81" fmla="*/ 73 h 79"/>
                <a:gd name="T82" fmla="*/ 76 w 103"/>
                <a:gd name="T83" fmla="*/ 67 h 79"/>
                <a:gd name="T84" fmla="*/ 86 w 103"/>
                <a:gd name="T85" fmla="*/ 60 h 79"/>
                <a:gd name="T86" fmla="*/ 93 w 103"/>
                <a:gd name="T87" fmla="*/ 51 h 79"/>
                <a:gd name="T88" fmla="*/ 99 w 103"/>
                <a:gd name="T89" fmla="*/ 41 h 79"/>
                <a:gd name="T90" fmla="*/ 102 w 103"/>
                <a:gd name="T91" fmla="*/ 30 h 79"/>
                <a:gd name="T92" fmla="*/ 103 w 103"/>
                <a:gd name="T93" fmla="*/ 17 h 79"/>
                <a:gd name="T94" fmla="*/ 103 w 103"/>
                <a:gd name="T95"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79">
                  <a:moveTo>
                    <a:pt x="103" y="17"/>
                  </a:moveTo>
                  <a:lnTo>
                    <a:pt x="102" y="5"/>
                  </a:lnTo>
                  <a:lnTo>
                    <a:pt x="100" y="0"/>
                  </a:lnTo>
                  <a:lnTo>
                    <a:pt x="100" y="0"/>
                  </a:lnTo>
                  <a:lnTo>
                    <a:pt x="100" y="0"/>
                  </a:lnTo>
                  <a:lnTo>
                    <a:pt x="100" y="0"/>
                  </a:lnTo>
                  <a:lnTo>
                    <a:pt x="100" y="0"/>
                  </a:lnTo>
                  <a:lnTo>
                    <a:pt x="100" y="0"/>
                  </a:lnTo>
                  <a:lnTo>
                    <a:pt x="100" y="0"/>
                  </a:lnTo>
                  <a:lnTo>
                    <a:pt x="100" y="0"/>
                  </a:lnTo>
                  <a:lnTo>
                    <a:pt x="100" y="0"/>
                  </a:lnTo>
                  <a:lnTo>
                    <a:pt x="102" y="5"/>
                  </a:lnTo>
                  <a:lnTo>
                    <a:pt x="103" y="17"/>
                  </a:lnTo>
                  <a:lnTo>
                    <a:pt x="103" y="17"/>
                  </a:lnTo>
                  <a:lnTo>
                    <a:pt x="102" y="30"/>
                  </a:lnTo>
                  <a:lnTo>
                    <a:pt x="99" y="41"/>
                  </a:lnTo>
                  <a:lnTo>
                    <a:pt x="93" y="51"/>
                  </a:lnTo>
                  <a:lnTo>
                    <a:pt x="86" y="61"/>
                  </a:lnTo>
                  <a:lnTo>
                    <a:pt x="76" y="69"/>
                  </a:lnTo>
                  <a:lnTo>
                    <a:pt x="66" y="74"/>
                  </a:lnTo>
                  <a:lnTo>
                    <a:pt x="54" y="77"/>
                  </a:lnTo>
                  <a:lnTo>
                    <a:pt x="43" y="79"/>
                  </a:lnTo>
                  <a:lnTo>
                    <a:pt x="30" y="77"/>
                  </a:lnTo>
                  <a:lnTo>
                    <a:pt x="18" y="74"/>
                  </a:lnTo>
                  <a:lnTo>
                    <a:pt x="8" y="69"/>
                  </a:lnTo>
                  <a:lnTo>
                    <a:pt x="0" y="61"/>
                  </a:lnTo>
                  <a:lnTo>
                    <a:pt x="0" y="60"/>
                  </a:lnTo>
                  <a:lnTo>
                    <a:pt x="0" y="60"/>
                  </a:lnTo>
                  <a:lnTo>
                    <a:pt x="0" y="60"/>
                  </a:lnTo>
                  <a:lnTo>
                    <a:pt x="0" y="60"/>
                  </a:lnTo>
                  <a:lnTo>
                    <a:pt x="0" y="60"/>
                  </a:lnTo>
                  <a:lnTo>
                    <a:pt x="0" y="60"/>
                  </a:lnTo>
                  <a:lnTo>
                    <a:pt x="0" y="60"/>
                  </a:lnTo>
                  <a:lnTo>
                    <a:pt x="0" y="60"/>
                  </a:lnTo>
                  <a:lnTo>
                    <a:pt x="0" y="60"/>
                  </a:lnTo>
                  <a:lnTo>
                    <a:pt x="8" y="67"/>
                  </a:lnTo>
                  <a:lnTo>
                    <a:pt x="18" y="73"/>
                  </a:lnTo>
                  <a:lnTo>
                    <a:pt x="30" y="77"/>
                  </a:lnTo>
                  <a:lnTo>
                    <a:pt x="43" y="79"/>
                  </a:lnTo>
                  <a:lnTo>
                    <a:pt x="54" y="77"/>
                  </a:lnTo>
                  <a:lnTo>
                    <a:pt x="66" y="73"/>
                  </a:lnTo>
                  <a:lnTo>
                    <a:pt x="76" y="67"/>
                  </a:lnTo>
                  <a:lnTo>
                    <a:pt x="86" y="60"/>
                  </a:lnTo>
                  <a:lnTo>
                    <a:pt x="93" y="51"/>
                  </a:lnTo>
                  <a:lnTo>
                    <a:pt x="99" y="41"/>
                  </a:lnTo>
                  <a:lnTo>
                    <a:pt x="102" y="30"/>
                  </a:lnTo>
                  <a:lnTo>
                    <a:pt x="103" y="17"/>
                  </a:lnTo>
                  <a:lnTo>
                    <a:pt x="103"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5" name="Freeform 1181"/>
            <p:cNvSpPr>
              <a:spLocks/>
            </p:cNvSpPr>
            <p:nvPr/>
          </p:nvSpPr>
          <p:spPr bwMode="auto">
            <a:xfrm>
              <a:off x="4278" y="2578"/>
              <a:ext cx="105" cy="79"/>
            </a:xfrm>
            <a:custGeom>
              <a:avLst/>
              <a:gdLst>
                <a:gd name="T0" fmla="*/ 105 w 105"/>
                <a:gd name="T1" fmla="*/ 17 h 79"/>
                <a:gd name="T2" fmla="*/ 104 w 105"/>
                <a:gd name="T3" fmla="*/ 5 h 79"/>
                <a:gd name="T4" fmla="*/ 102 w 105"/>
                <a:gd name="T5" fmla="*/ 0 h 79"/>
                <a:gd name="T6" fmla="*/ 102 w 105"/>
                <a:gd name="T7" fmla="*/ 0 h 79"/>
                <a:gd name="T8" fmla="*/ 102 w 105"/>
                <a:gd name="T9" fmla="*/ 0 h 79"/>
                <a:gd name="T10" fmla="*/ 102 w 105"/>
                <a:gd name="T11" fmla="*/ 0 h 79"/>
                <a:gd name="T12" fmla="*/ 102 w 105"/>
                <a:gd name="T13" fmla="*/ 0 h 79"/>
                <a:gd name="T14" fmla="*/ 102 w 105"/>
                <a:gd name="T15" fmla="*/ 0 h 79"/>
                <a:gd name="T16" fmla="*/ 102 w 105"/>
                <a:gd name="T17" fmla="*/ 0 h 79"/>
                <a:gd name="T18" fmla="*/ 101 w 105"/>
                <a:gd name="T19" fmla="*/ 0 h 79"/>
                <a:gd name="T20" fmla="*/ 101 w 105"/>
                <a:gd name="T21" fmla="*/ 0 h 79"/>
                <a:gd name="T22" fmla="*/ 104 w 105"/>
                <a:gd name="T23" fmla="*/ 5 h 79"/>
                <a:gd name="T24" fmla="*/ 105 w 105"/>
                <a:gd name="T25" fmla="*/ 17 h 79"/>
                <a:gd name="T26" fmla="*/ 105 w 105"/>
                <a:gd name="T27" fmla="*/ 17 h 79"/>
                <a:gd name="T28" fmla="*/ 104 w 105"/>
                <a:gd name="T29" fmla="*/ 30 h 79"/>
                <a:gd name="T30" fmla="*/ 101 w 105"/>
                <a:gd name="T31" fmla="*/ 41 h 79"/>
                <a:gd name="T32" fmla="*/ 95 w 105"/>
                <a:gd name="T33" fmla="*/ 51 h 79"/>
                <a:gd name="T34" fmla="*/ 88 w 105"/>
                <a:gd name="T35" fmla="*/ 60 h 79"/>
                <a:gd name="T36" fmla="*/ 78 w 105"/>
                <a:gd name="T37" fmla="*/ 67 h 79"/>
                <a:gd name="T38" fmla="*/ 68 w 105"/>
                <a:gd name="T39" fmla="*/ 73 h 79"/>
                <a:gd name="T40" fmla="*/ 56 w 105"/>
                <a:gd name="T41" fmla="*/ 77 h 79"/>
                <a:gd name="T42" fmla="*/ 45 w 105"/>
                <a:gd name="T43" fmla="*/ 79 h 79"/>
                <a:gd name="T44" fmla="*/ 32 w 105"/>
                <a:gd name="T45" fmla="*/ 77 h 79"/>
                <a:gd name="T46" fmla="*/ 20 w 105"/>
                <a:gd name="T47" fmla="*/ 73 h 79"/>
                <a:gd name="T48" fmla="*/ 10 w 105"/>
                <a:gd name="T49" fmla="*/ 67 h 79"/>
                <a:gd name="T50" fmla="*/ 2 w 105"/>
                <a:gd name="T51" fmla="*/ 60 h 79"/>
                <a:gd name="T52" fmla="*/ 2 w 105"/>
                <a:gd name="T53" fmla="*/ 60 h 79"/>
                <a:gd name="T54" fmla="*/ 2 w 105"/>
                <a:gd name="T55" fmla="*/ 60 h 79"/>
                <a:gd name="T56" fmla="*/ 0 w 105"/>
                <a:gd name="T57" fmla="*/ 60 h 79"/>
                <a:gd name="T58" fmla="*/ 0 w 105"/>
                <a:gd name="T59" fmla="*/ 60 h 79"/>
                <a:gd name="T60" fmla="*/ 0 w 105"/>
                <a:gd name="T61" fmla="*/ 60 h 79"/>
                <a:gd name="T62" fmla="*/ 0 w 105"/>
                <a:gd name="T63" fmla="*/ 60 h 79"/>
                <a:gd name="T64" fmla="*/ 0 w 105"/>
                <a:gd name="T65" fmla="*/ 58 h 79"/>
                <a:gd name="T66" fmla="*/ 0 w 105"/>
                <a:gd name="T67" fmla="*/ 58 h 79"/>
                <a:gd name="T68" fmla="*/ 0 w 105"/>
                <a:gd name="T69" fmla="*/ 58 h 79"/>
                <a:gd name="T70" fmla="*/ 2 w 105"/>
                <a:gd name="T71" fmla="*/ 60 h 79"/>
                <a:gd name="T72" fmla="*/ 10 w 105"/>
                <a:gd name="T73" fmla="*/ 67 h 79"/>
                <a:gd name="T74" fmla="*/ 20 w 105"/>
                <a:gd name="T75" fmla="*/ 73 h 79"/>
                <a:gd name="T76" fmla="*/ 32 w 105"/>
                <a:gd name="T77" fmla="*/ 76 h 79"/>
                <a:gd name="T78" fmla="*/ 45 w 105"/>
                <a:gd name="T79" fmla="*/ 77 h 79"/>
                <a:gd name="T80" fmla="*/ 56 w 105"/>
                <a:gd name="T81" fmla="*/ 76 h 79"/>
                <a:gd name="T82" fmla="*/ 68 w 105"/>
                <a:gd name="T83" fmla="*/ 73 h 79"/>
                <a:gd name="T84" fmla="*/ 78 w 105"/>
                <a:gd name="T85" fmla="*/ 67 h 79"/>
                <a:gd name="T86" fmla="*/ 87 w 105"/>
                <a:gd name="T87" fmla="*/ 60 h 79"/>
                <a:gd name="T88" fmla="*/ 94 w 105"/>
                <a:gd name="T89" fmla="*/ 51 h 79"/>
                <a:gd name="T90" fmla="*/ 100 w 105"/>
                <a:gd name="T91" fmla="*/ 41 h 79"/>
                <a:gd name="T92" fmla="*/ 104 w 105"/>
                <a:gd name="T93" fmla="*/ 30 h 79"/>
                <a:gd name="T94" fmla="*/ 105 w 105"/>
                <a:gd name="T95" fmla="*/ 17 h 79"/>
                <a:gd name="T96" fmla="*/ 105 w 105"/>
                <a:gd name="T97"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79">
                  <a:moveTo>
                    <a:pt x="105" y="17"/>
                  </a:moveTo>
                  <a:lnTo>
                    <a:pt x="104" y="5"/>
                  </a:lnTo>
                  <a:lnTo>
                    <a:pt x="102" y="0"/>
                  </a:lnTo>
                  <a:lnTo>
                    <a:pt x="102" y="0"/>
                  </a:lnTo>
                  <a:lnTo>
                    <a:pt x="102" y="0"/>
                  </a:lnTo>
                  <a:lnTo>
                    <a:pt x="102" y="0"/>
                  </a:lnTo>
                  <a:lnTo>
                    <a:pt x="102" y="0"/>
                  </a:lnTo>
                  <a:lnTo>
                    <a:pt x="102" y="0"/>
                  </a:lnTo>
                  <a:lnTo>
                    <a:pt x="102" y="0"/>
                  </a:lnTo>
                  <a:lnTo>
                    <a:pt x="101" y="0"/>
                  </a:lnTo>
                  <a:lnTo>
                    <a:pt x="101" y="0"/>
                  </a:lnTo>
                  <a:lnTo>
                    <a:pt x="104" y="5"/>
                  </a:lnTo>
                  <a:lnTo>
                    <a:pt x="105" y="17"/>
                  </a:lnTo>
                  <a:lnTo>
                    <a:pt x="105" y="17"/>
                  </a:lnTo>
                  <a:lnTo>
                    <a:pt x="104" y="30"/>
                  </a:lnTo>
                  <a:lnTo>
                    <a:pt x="101" y="41"/>
                  </a:lnTo>
                  <a:lnTo>
                    <a:pt x="95" y="51"/>
                  </a:lnTo>
                  <a:lnTo>
                    <a:pt x="88" y="60"/>
                  </a:lnTo>
                  <a:lnTo>
                    <a:pt x="78" y="67"/>
                  </a:lnTo>
                  <a:lnTo>
                    <a:pt x="68" y="73"/>
                  </a:lnTo>
                  <a:lnTo>
                    <a:pt x="56" y="77"/>
                  </a:lnTo>
                  <a:lnTo>
                    <a:pt x="45" y="79"/>
                  </a:lnTo>
                  <a:lnTo>
                    <a:pt x="32" y="77"/>
                  </a:lnTo>
                  <a:lnTo>
                    <a:pt x="20" y="73"/>
                  </a:lnTo>
                  <a:lnTo>
                    <a:pt x="10" y="67"/>
                  </a:lnTo>
                  <a:lnTo>
                    <a:pt x="2" y="60"/>
                  </a:lnTo>
                  <a:lnTo>
                    <a:pt x="2" y="60"/>
                  </a:lnTo>
                  <a:lnTo>
                    <a:pt x="2" y="60"/>
                  </a:lnTo>
                  <a:lnTo>
                    <a:pt x="0" y="60"/>
                  </a:lnTo>
                  <a:lnTo>
                    <a:pt x="0" y="60"/>
                  </a:lnTo>
                  <a:lnTo>
                    <a:pt x="0" y="60"/>
                  </a:lnTo>
                  <a:lnTo>
                    <a:pt x="0" y="60"/>
                  </a:lnTo>
                  <a:lnTo>
                    <a:pt x="0" y="58"/>
                  </a:lnTo>
                  <a:lnTo>
                    <a:pt x="0" y="58"/>
                  </a:lnTo>
                  <a:lnTo>
                    <a:pt x="0" y="58"/>
                  </a:lnTo>
                  <a:lnTo>
                    <a:pt x="2" y="60"/>
                  </a:lnTo>
                  <a:lnTo>
                    <a:pt x="10" y="67"/>
                  </a:lnTo>
                  <a:lnTo>
                    <a:pt x="20" y="73"/>
                  </a:lnTo>
                  <a:lnTo>
                    <a:pt x="32" y="76"/>
                  </a:lnTo>
                  <a:lnTo>
                    <a:pt x="45" y="77"/>
                  </a:lnTo>
                  <a:lnTo>
                    <a:pt x="56" y="76"/>
                  </a:lnTo>
                  <a:lnTo>
                    <a:pt x="68" y="73"/>
                  </a:lnTo>
                  <a:lnTo>
                    <a:pt x="78" y="67"/>
                  </a:lnTo>
                  <a:lnTo>
                    <a:pt x="87" y="60"/>
                  </a:lnTo>
                  <a:lnTo>
                    <a:pt x="94" y="51"/>
                  </a:lnTo>
                  <a:lnTo>
                    <a:pt x="100" y="41"/>
                  </a:lnTo>
                  <a:lnTo>
                    <a:pt x="104" y="30"/>
                  </a:lnTo>
                  <a:lnTo>
                    <a:pt x="105" y="17"/>
                  </a:lnTo>
                  <a:lnTo>
                    <a:pt x="105" y="1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6" name="Freeform 1182"/>
            <p:cNvSpPr>
              <a:spLocks/>
            </p:cNvSpPr>
            <p:nvPr/>
          </p:nvSpPr>
          <p:spPr bwMode="auto">
            <a:xfrm>
              <a:off x="4278" y="2576"/>
              <a:ext cx="105" cy="79"/>
            </a:xfrm>
            <a:custGeom>
              <a:avLst/>
              <a:gdLst>
                <a:gd name="T0" fmla="*/ 105 w 105"/>
                <a:gd name="T1" fmla="*/ 19 h 79"/>
                <a:gd name="T2" fmla="*/ 104 w 105"/>
                <a:gd name="T3" fmla="*/ 7 h 79"/>
                <a:gd name="T4" fmla="*/ 101 w 105"/>
                <a:gd name="T5" fmla="*/ 2 h 79"/>
                <a:gd name="T6" fmla="*/ 101 w 105"/>
                <a:gd name="T7" fmla="*/ 2 h 79"/>
                <a:gd name="T8" fmla="*/ 101 w 105"/>
                <a:gd name="T9" fmla="*/ 2 h 79"/>
                <a:gd name="T10" fmla="*/ 101 w 105"/>
                <a:gd name="T11" fmla="*/ 2 h 79"/>
                <a:gd name="T12" fmla="*/ 101 w 105"/>
                <a:gd name="T13" fmla="*/ 2 h 79"/>
                <a:gd name="T14" fmla="*/ 101 w 105"/>
                <a:gd name="T15" fmla="*/ 0 h 79"/>
                <a:gd name="T16" fmla="*/ 101 w 105"/>
                <a:gd name="T17" fmla="*/ 0 h 79"/>
                <a:gd name="T18" fmla="*/ 101 w 105"/>
                <a:gd name="T19" fmla="*/ 0 h 79"/>
                <a:gd name="T20" fmla="*/ 101 w 105"/>
                <a:gd name="T21" fmla="*/ 0 h 79"/>
                <a:gd name="T22" fmla="*/ 102 w 105"/>
                <a:gd name="T23" fmla="*/ 7 h 79"/>
                <a:gd name="T24" fmla="*/ 104 w 105"/>
                <a:gd name="T25" fmla="*/ 19 h 79"/>
                <a:gd name="T26" fmla="*/ 105 w 105"/>
                <a:gd name="T27" fmla="*/ 19 h 79"/>
                <a:gd name="T28" fmla="*/ 104 w 105"/>
                <a:gd name="T29" fmla="*/ 32 h 79"/>
                <a:gd name="T30" fmla="*/ 100 w 105"/>
                <a:gd name="T31" fmla="*/ 43 h 79"/>
                <a:gd name="T32" fmla="*/ 94 w 105"/>
                <a:gd name="T33" fmla="*/ 53 h 79"/>
                <a:gd name="T34" fmla="*/ 87 w 105"/>
                <a:gd name="T35" fmla="*/ 62 h 79"/>
                <a:gd name="T36" fmla="*/ 78 w 105"/>
                <a:gd name="T37" fmla="*/ 69 h 79"/>
                <a:gd name="T38" fmla="*/ 68 w 105"/>
                <a:gd name="T39" fmla="*/ 75 h 79"/>
                <a:gd name="T40" fmla="*/ 56 w 105"/>
                <a:gd name="T41" fmla="*/ 78 h 79"/>
                <a:gd name="T42" fmla="*/ 45 w 105"/>
                <a:gd name="T43" fmla="*/ 79 h 79"/>
                <a:gd name="T44" fmla="*/ 32 w 105"/>
                <a:gd name="T45" fmla="*/ 78 h 79"/>
                <a:gd name="T46" fmla="*/ 20 w 105"/>
                <a:gd name="T47" fmla="*/ 75 h 79"/>
                <a:gd name="T48" fmla="*/ 10 w 105"/>
                <a:gd name="T49" fmla="*/ 69 h 79"/>
                <a:gd name="T50" fmla="*/ 2 w 105"/>
                <a:gd name="T51" fmla="*/ 62 h 79"/>
                <a:gd name="T52" fmla="*/ 0 w 105"/>
                <a:gd name="T53" fmla="*/ 60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0 w 105"/>
                <a:gd name="T69" fmla="*/ 60 h 79"/>
                <a:gd name="T70" fmla="*/ 2 w 105"/>
                <a:gd name="T71" fmla="*/ 62 h 79"/>
                <a:gd name="T72" fmla="*/ 10 w 105"/>
                <a:gd name="T73" fmla="*/ 69 h 79"/>
                <a:gd name="T74" fmla="*/ 22 w 105"/>
                <a:gd name="T75" fmla="*/ 75 h 79"/>
                <a:gd name="T76" fmla="*/ 32 w 105"/>
                <a:gd name="T77" fmla="*/ 78 h 79"/>
                <a:gd name="T78" fmla="*/ 45 w 105"/>
                <a:gd name="T79" fmla="*/ 79 h 79"/>
                <a:gd name="T80" fmla="*/ 56 w 105"/>
                <a:gd name="T81" fmla="*/ 78 h 79"/>
                <a:gd name="T82" fmla="*/ 68 w 105"/>
                <a:gd name="T83" fmla="*/ 75 h 79"/>
                <a:gd name="T84" fmla="*/ 78 w 105"/>
                <a:gd name="T85" fmla="*/ 69 h 79"/>
                <a:gd name="T86" fmla="*/ 87 w 105"/>
                <a:gd name="T87" fmla="*/ 62 h 79"/>
                <a:gd name="T88" fmla="*/ 94 w 105"/>
                <a:gd name="T89" fmla="*/ 53 h 79"/>
                <a:gd name="T90" fmla="*/ 100 w 105"/>
                <a:gd name="T91" fmla="*/ 43 h 79"/>
                <a:gd name="T92" fmla="*/ 102 w 105"/>
                <a:gd name="T93" fmla="*/ 32 h 79"/>
                <a:gd name="T94" fmla="*/ 104 w 105"/>
                <a:gd name="T95" fmla="*/ 19 h 79"/>
                <a:gd name="T96" fmla="*/ 105 w 105"/>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79">
                  <a:moveTo>
                    <a:pt x="105" y="19"/>
                  </a:moveTo>
                  <a:lnTo>
                    <a:pt x="104" y="7"/>
                  </a:lnTo>
                  <a:lnTo>
                    <a:pt x="101" y="2"/>
                  </a:lnTo>
                  <a:lnTo>
                    <a:pt x="101" y="2"/>
                  </a:lnTo>
                  <a:lnTo>
                    <a:pt x="101" y="2"/>
                  </a:lnTo>
                  <a:lnTo>
                    <a:pt x="101" y="2"/>
                  </a:lnTo>
                  <a:lnTo>
                    <a:pt x="101" y="2"/>
                  </a:lnTo>
                  <a:lnTo>
                    <a:pt x="101" y="0"/>
                  </a:lnTo>
                  <a:lnTo>
                    <a:pt x="101" y="0"/>
                  </a:lnTo>
                  <a:lnTo>
                    <a:pt x="101" y="0"/>
                  </a:lnTo>
                  <a:lnTo>
                    <a:pt x="101" y="0"/>
                  </a:lnTo>
                  <a:lnTo>
                    <a:pt x="102" y="7"/>
                  </a:lnTo>
                  <a:lnTo>
                    <a:pt x="104" y="19"/>
                  </a:lnTo>
                  <a:lnTo>
                    <a:pt x="105" y="19"/>
                  </a:lnTo>
                  <a:lnTo>
                    <a:pt x="104" y="32"/>
                  </a:lnTo>
                  <a:lnTo>
                    <a:pt x="100" y="43"/>
                  </a:lnTo>
                  <a:lnTo>
                    <a:pt x="94" y="53"/>
                  </a:lnTo>
                  <a:lnTo>
                    <a:pt x="87" y="62"/>
                  </a:lnTo>
                  <a:lnTo>
                    <a:pt x="78" y="69"/>
                  </a:lnTo>
                  <a:lnTo>
                    <a:pt x="68" y="75"/>
                  </a:lnTo>
                  <a:lnTo>
                    <a:pt x="56" y="78"/>
                  </a:lnTo>
                  <a:lnTo>
                    <a:pt x="45" y="79"/>
                  </a:lnTo>
                  <a:lnTo>
                    <a:pt x="32" y="78"/>
                  </a:lnTo>
                  <a:lnTo>
                    <a:pt x="20" y="75"/>
                  </a:lnTo>
                  <a:lnTo>
                    <a:pt x="10" y="69"/>
                  </a:lnTo>
                  <a:lnTo>
                    <a:pt x="2" y="62"/>
                  </a:lnTo>
                  <a:lnTo>
                    <a:pt x="0" y="60"/>
                  </a:lnTo>
                  <a:lnTo>
                    <a:pt x="0" y="60"/>
                  </a:lnTo>
                  <a:lnTo>
                    <a:pt x="0" y="60"/>
                  </a:lnTo>
                  <a:lnTo>
                    <a:pt x="0" y="60"/>
                  </a:lnTo>
                  <a:lnTo>
                    <a:pt x="0" y="60"/>
                  </a:lnTo>
                  <a:lnTo>
                    <a:pt x="0" y="60"/>
                  </a:lnTo>
                  <a:lnTo>
                    <a:pt x="0" y="60"/>
                  </a:lnTo>
                  <a:lnTo>
                    <a:pt x="0" y="60"/>
                  </a:lnTo>
                  <a:lnTo>
                    <a:pt x="0" y="60"/>
                  </a:lnTo>
                  <a:lnTo>
                    <a:pt x="2" y="62"/>
                  </a:lnTo>
                  <a:lnTo>
                    <a:pt x="10" y="69"/>
                  </a:lnTo>
                  <a:lnTo>
                    <a:pt x="22" y="75"/>
                  </a:lnTo>
                  <a:lnTo>
                    <a:pt x="32" y="78"/>
                  </a:lnTo>
                  <a:lnTo>
                    <a:pt x="45" y="79"/>
                  </a:lnTo>
                  <a:lnTo>
                    <a:pt x="56" y="78"/>
                  </a:lnTo>
                  <a:lnTo>
                    <a:pt x="68" y="75"/>
                  </a:lnTo>
                  <a:lnTo>
                    <a:pt x="78" y="69"/>
                  </a:lnTo>
                  <a:lnTo>
                    <a:pt x="87" y="62"/>
                  </a:lnTo>
                  <a:lnTo>
                    <a:pt x="94" y="53"/>
                  </a:lnTo>
                  <a:lnTo>
                    <a:pt x="100" y="43"/>
                  </a:lnTo>
                  <a:lnTo>
                    <a:pt x="102" y="32"/>
                  </a:lnTo>
                  <a:lnTo>
                    <a:pt x="104" y="19"/>
                  </a:lnTo>
                  <a:lnTo>
                    <a:pt x="105" y="19"/>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7" name="Freeform 1183"/>
            <p:cNvSpPr>
              <a:spLocks/>
            </p:cNvSpPr>
            <p:nvPr/>
          </p:nvSpPr>
          <p:spPr bwMode="auto">
            <a:xfrm>
              <a:off x="4278" y="2576"/>
              <a:ext cx="104" cy="79"/>
            </a:xfrm>
            <a:custGeom>
              <a:avLst/>
              <a:gdLst>
                <a:gd name="T0" fmla="*/ 104 w 104"/>
                <a:gd name="T1" fmla="*/ 19 h 79"/>
                <a:gd name="T2" fmla="*/ 102 w 104"/>
                <a:gd name="T3" fmla="*/ 7 h 79"/>
                <a:gd name="T4" fmla="*/ 101 w 104"/>
                <a:gd name="T5" fmla="*/ 0 h 79"/>
                <a:gd name="T6" fmla="*/ 101 w 104"/>
                <a:gd name="T7" fmla="*/ 0 h 79"/>
                <a:gd name="T8" fmla="*/ 101 w 104"/>
                <a:gd name="T9" fmla="*/ 0 h 79"/>
                <a:gd name="T10" fmla="*/ 101 w 104"/>
                <a:gd name="T11" fmla="*/ 0 h 79"/>
                <a:gd name="T12" fmla="*/ 101 w 104"/>
                <a:gd name="T13" fmla="*/ 0 h 79"/>
                <a:gd name="T14" fmla="*/ 101 w 104"/>
                <a:gd name="T15" fmla="*/ 0 h 79"/>
                <a:gd name="T16" fmla="*/ 101 w 104"/>
                <a:gd name="T17" fmla="*/ 0 h 79"/>
                <a:gd name="T18" fmla="*/ 101 w 104"/>
                <a:gd name="T19" fmla="*/ 0 h 79"/>
                <a:gd name="T20" fmla="*/ 100 w 104"/>
                <a:gd name="T21" fmla="*/ 0 h 79"/>
                <a:gd name="T22" fmla="*/ 102 w 104"/>
                <a:gd name="T23" fmla="*/ 7 h 79"/>
                <a:gd name="T24" fmla="*/ 104 w 104"/>
                <a:gd name="T25" fmla="*/ 19 h 79"/>
                <a:gd name="T26" fmla="*/ 104 w 104"/>
                <a:gd name="T27" fmla="*/ 19 h 79"/>
                <a:gd name="T28" fmla="*/ 102 w 104"/>
                <a:gd name="T29" fmla="*/ 32 h 79"/>
                <a:gd name="T30" fmla="*/ 100 w 104"/>
                <a:gd name="T31" fmla="*/ 43 h 79"/>
                <a:gd name="T32" fmla="*/ 94 w 104"/>
                <a:gd name="T33" fmla="*/ 53 h 79"/>
                <a:gd name="T34" fmla="*/ 87 w 104"/>
                <a:gd name="T35" fmla="*/ 62 h 79"/>
                <a:gd name="T36" fmla="*/ 78 w 104"/>
                <a:gd name="T37" fmla="*/ 69 h 79"/>
                <a:gd name="T38" fmla="*/ 68 w 104"/>
                <a:gd name="T39" fmla="*/ 75 h 79"/>
                <a:gd name="T40" fmla="*/ 56 w 104"/>
                <a:gd name="T41" fmla="*/ 78 h 79"/>
                <a:gd name="T42" fmla="*/ 45 w 104"/>
                <a:gd name="T43" fmla="*/ 79 h 79"/>
                <a:gd name="T44" fmla="*/ 32 w 104"/>
                <a:gd name="T45" fmla="*/ 78 h 79"/>
                <a:gd name="T46" fmla="*/ 22 w 104"/>
                <a:gd name="T47" fmla="*/ 75 h 79"/>
                <a:gd name="T48" fmla="*/ 10 w 104"/>
                <a:gd name="T49" fmla="*/ 69 h 79"/>
                <a:gd name="T50" fmla="*/ 2 w 104"/>
                <a:gd name="T51" fmla="*/ 62 h 79"/>
                <a:gd name="T52" fmla="*/ 0 w 104"/>
                <a:gd name="T53" fmla="*/ 60 h 79"/>
                <a:gd name="T54" fmla="*/ 0 w 104"/>
                <a:gd name="T55" fmla="*/ 60 h 79"/>
                <a:gd name="T56" fmla="*/ 0 w 104"/>
                <a:gd name="T57" fmla="*/ 59 h 79"/>
                <a:gd name="T58" fmla="*/ 0 w 104"/>
                <a:gd name="T59" fmla="*/ 59 h 79"/>
                <a:gd name="T60" fmla="*/ 0 w 104"/>
                <a:gd name="T61" fmla="*/ 59 h 79"/>
                <a:gd name="T62" fmla="*/ 0 w 104"/>
                <a:gd name="T63" fmla="*/ 59 h 79"/>
                <a:gd name="T64" fmla="*/ 0 w 104"/>
                <a:gd name="T65" fmla="*/ 59 h 79"/>
                <a:gd name="T66" fmla="*/ 0 w 104"/>
                <a:gd name="T67" fmla="*/ 59 h 79"/>
                <a:gd name="T68" fmla="*/ 0 w 104"/>
                <a:gd name="T69" fmla="*/ 59 h 79"/>
                <a:gd name="T70" fmla="*/ 3 w 104"/>
                <a:gd name="T71" fmla="*/ 60 h 79"/>
                <a:gd name="T72" fmla="*/ 12 w 104"/>
                <a:gd name="T73" fmla="*/ 69 h 79"/>
                <a:gd name="T74" fmla="*/ 22 w 104"/>
                <a:gd name="T75" fmla="*/ 73 h 79"/>
                <a:gd name="T76" fmla="*/ 32 w 104"/>
                <a:gd name="T77" fmla="*/ 78 h 79"/>
                <a:gd name="T78" fmla="*/ 45 w 104"/>
                <a:gd name="T79" fmla="*/ 79 h 79"/>
                <a:gd name="T80" fmla="*/ 56 w 104"/>
                <a:gd name="T81" fmla="*/ 78 h 79"/>
                <a:gd name="T82" fmla="*/ 68 w 104"/>
                <a:gd name="T83" fmla="*/ 73 h 79"/>
                <a:gd name="T84" fmla="*/ 78 w 104"/>
                <a:gd name="T85" fmla="*/ 69 h 79"/>
                <a:gd name="T86" fmla="*/ 87 w 104"/>
                <a:gd name="T87" fmla="*/ 60 h 79"/>
                <a:gd name="T88" fmla="*/ 94 w 104"/>
                <a:gd name="T89" fmla="*/ 52 h 79"/>
                <a:gd name="T90" fmla="*/ 100 w 104"/>
                <a:gd name="T91" fmla="*/ 42 h 79"/>
                <a:gd name="T92" fmla="*/ 102 w 104"/>
                <a:gd name="T93" fmla="*/ 32 h 79"/>
                <a:gd name="T94" fmla="*/ 104 w 104"/>
                <a:gd name="T95" fmla="*/ 19 h 79"/>
                <a:gd name="T96" fmla="*/ 104 w 104"/>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79">
                  <a:moveTo>
                    <a:pt x="104" y="19"/>
                  </a:moveTo>
                  <a:lnTo>
                    <a:pt x="102" y="7"/>
                  </a:lnTo>
                  <a:lnTo>
                    <a:pt x="101" y="0"/>
                  </a:lnTo>
                  <a:lnTo>
                    <a:pt x="101" y="0"/>
                  </a:lnTo>
                  <a:lnTo>
                    <a:pt x="101" y="0"/>
                  </a:lnTo>
                  <a:lnTo>
                    <a:pt x="101" y="0"/>
                  </a:lnTo>
                  <a:lnTo>
                    <a:pt x="101" y="0"/>
                  </a:lnTo>
                  <a:lnTo>
                    <a:pt x="101" y="0"/>
                  </a:lnTo>
                  <a:lnTo>
                    <a:pt x="101" y="0"/>
                  </a:lnTo>
                  <a:lnTo>
                    <a:pt x="101" y="0"/>
                  </a:lnTo>
                  <a:lnTo>
                    <a:pt x="100" y="0"/>
                  </a:lnTo>
                  <a:lnTo>
                    <a:pt x="102" y="7"/>
                  </a:lnTo>
                  <a:lnTo>
                    <a:pt x="104" y="19"/>
                  </a:lnTo>
                  <a:lnTo>
                    <a:pt x="104" y="19"/>
                  </a:lnTo>
                  <a:lnTo>
                    <a:pt x="102" y="32"/>
                  </a:lnTo>
                  <a:lnTo>
                    <a:pt x="100" y="43"/>
                  </a:lnTo>
                  <a:lnTo>
                    <a:pt x="94" y="53"/>
                  </a:lnTo>
                  <a:lnTo>
                    <a:pt x="87" y="62"/>
                  </a:lnTo>
                  <a:lnTo>
                    <a:pt x="78" y="69"/>
                  </a:lnTo>
                  <a:lnTo>
                    <a:pt x="68" y="75"/>
                  </a:lnTo>
                  <a:lnTo>
                    <a:pt x="56" y="78"/>
                  </a:lnTo>
                  <a:lnTo>
                    <a:pt x="45" y="79"/>
                  </a:lnTo>
                  <a:lnTo>
                    <a:pt x="32" y="78"/>
                  </a:lnTo>
                  <a:lnTo>
                    <a:pt x="22" y="75"/>
                  </a:lnTo>
                  <a:lnTo>
                    <a:pt x="10" y="69"/>
                  </a:lnTo>
                  <a:lnTo>
                    <a:pt x="2" y="62"/>
                  </a:lnTo>
                  <a:lnTo>
                    <a:pt x="0" y="60"/>
                  </a:lnTo>
                  <a:lnTo>
                    <a:pt x="0" y="60"/>
                  </a:lnTo>
                  <a:lnTo>
                    <a:pt x="0" y="59"/>
                  </a:lnTo>
                  <a:lnTo>
                    <a:pt x="0" y="59"/>
                  </a:lnTo>
                  <a:lnTo>
                    <a:pt x="0" y="59"/>
                  </a:lnTo>
                  <a:lnTo>
                    <a:pt x="0" y="59"/>
                  </a:lnTo>
                  <a:lnTo>
                    <a:pt x="0" y="59"/>
                  </a:lnTo>
                  <a:lnTo>
                    <a:pt x="0" y="59"/>
                  </a:lnTo>
                  <a:lnTo>
                    <a:pt x="0" y="59"/>
                  </a:lnTo>
                  <a:lnTo>
                    <a:pt x="3" y="60"/>
                  </a:lnTo>
                  <a:lnTo>
                    <a:pt x="12" y="69"/>
                  </a:lnTo>
                  <a:lnTo>
                    <a:pt x="22" y="73"/>
                  </a:lnTo>
                  <a:lnTo>
                    <a:pt x="32" y="78"/>
                  </a:lnTo>
                  <a:lnTo>
                    <a:pt x="45" y="79"/>
                  </a:lnTo>
                  <a:lnTo>
                    <a:pt x="56" y="78"/>
                  </a:lnTo>
                  <a:lnTo>
                    <a:pt x="68" y="73"/>
                  </a:lnTo>
                  <a:lnTo>
                    <a:pt x="78" y="69"/>
                  </a:lnTo>
                  <a:lnTo>
                    <a:pt x="87" y="60"/>
                  </a:lnTo>
                  <a:lnTo>
                    <a:pt x="94" y="52"/>
                  </a:lnTo>
                  <a:lnTo>
                    <a:pt x="100" y="42"/>
                  </a:lnTo>
                  <a:lnTo>
                    <a:pt x="102" y="32"/>
                  </a:lnTo>
                  <a:lnTo>
                    <a:pt x="104" y="19"/>
                  </a:lnTo>
                  <a:lnTo>
                    <a:pt x="104" y="19"/>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8" name="Freeform 1184"/>
            <p:cNvSpPr>
              <a:spLocks/>
            </p:cNvSpPr>
            <p:nvPr/>
          </p:nvSpPr>
          <p:spPr bwMode="auto">
            <a:xfrm>
              <a:off x="4278" y="2576"/>
              <a:ext cx="104" cy="79"/>
            </a:xfrm>
            <a:custGeom>
              <a:avLst/>
              <a:gdLst>
                <a:gd name="T0" fmla="*/ 104 w 104"/>
                <a:gd name="T1" fmla="*/ 19 h 79"/>
                <a:gd name="T2" fmla="*/ 102 w 104"/>
                <a:gd name="T3" fmla="*/ 7 h 79"/>
                <a:gd name="T4" fmla="*/ 100 w 104"/>
                <a:gd name="T5" fmla="*/ 0 h 79"/>
                <a:gd name="T6" fmla="*/ 100 w 104"/>
                <a:gd name="T7" fmla="*/ 0 h 79"/>
                <a:gd name="T8" fmla="*/ 100 w 104"/>
                <a:gd name="T9" fmla="*/ 0 h 79"/>
                <a:gd name="T10" fmla="*/ 100 w 104"/>
                <a:gd name="T11" fmla="*/ 0 h 79"/>
                <a:gd name="T12" fmla="*/ 100 w 104"/>
                <a:gd name="T13" fmla="*/ 0 h 79"/>
                <a:gd name="T14" fmla="*/ 100 w 104"/>
                <a:gd name="T15" fmla="*/ 0 h 79"/>
                <a:gd name="T16" fmla="*/ 100 w 104"/>
                <a:gd name="T17" fmla="*/ 0 h 79"/>
                <a:gd name="T18" fmla="*/ 100 w 104"/>
                <a:gd name="T19" fmla="*/ 0 h 79"/>
                <a:gd name="T20" fmla="*/ 100 w 104"/>
                <a:gd name="T21" fmla="*/ 0 h 79"/>
                <a:gd name="T22" fmla="*/ 102 w 104"/>
                <a:gd name="T23" fmla="*/ 7 h 79"/>
                <a:gd name="T24" fmla="*/ 104 w 104"/>
                <a:gd name="T25" fmla="*/ 19 h 79"/>
                <a:gd name="T26" fmla="*/ 104 w 104"/>
                <a:gd name="T27" fmla="*/ 19 h 79"/>
                <a:gd name="T28" fmla="*/ 102 w 104"/>
                <a:gd name="T29" fmla="*/ 32 h 79"/>
                <a:gd name="T30" fmla="*/ 100 w 104"/>
                <a:gd name="T31" fmla="*/ 42 h 79"/>
                <a:gd name="T32" fmla="*/ 94 w 104"/>
                <a:gd name="T33" fmla="*/ 52 h 79"/>
                <a:gd name="T34" fmla="*/ 87 w 104"/>
                <a:gd name="T35" fmla="*/ 60 h 79"/>
                <a:gd name="T36" fmla="*/ 78 w 104"/>
                <a:gd name="T37" fmla="*/ 69 h 79"/>
                <a:gd name="T38" fmla="*/ 68 w 104"/>
                <a:gd name="T39" fmla="*/ 73 h 79"/>
                <a:gd name="T40" fmla="*/ 56 w 104"/>
                <a:gd name="T41" fmla="*/ 78 h 79"/>
                <a:gd name="T42" fmla="*/ 45 w 104"/>
                <a:gd name="T43" fmla="*/ 79 h 79"/>
                <a:gd name="T44" fmla="*/ 32 w 104"/>
                <a:gd name="T45" fmla="*/ 78 h 79"/>
                <a:gd name="T46" fmla="*/ 22 w 104"/>
                <a:gd name="T47" fmla="*/ 73 h 79"/>
                <a:gd name="T48" fmla="*/ 12 w 104"/>
                <a:gd name="T49" fmla="*/ 69 h 79"/>
                <a:gd name="T50" fmla="*/ 3 w 104"/>
                <a:gd name="T51" fmla="*/ 60 h 79"/>
                <a:gd name="T52" fmla="*/ 0 w 104"/>
                <a:gd name="T53" fmla="*/ 59 h 79"/>
                <a:gd name="T54" fmla="*/ 0 w 104"/>
                <a:gd name="T55" fmla="*/ 59 h 79"/>
                <a:gd name="T56" fmla="*/ 0 w 104"/>
                <a:gd name="T57" fmla="*/ 59 h 79"/>
                <a:gd name="T58" fmla="*/ 0 w 104"/>
                <a:gd name="T59" fmla="*/ 59 h 79"/>
                <a:gd name="T60" fmla="*/ 0 w 104"/>
                <a:gd name="T61" fmla="*/ 59 h 79"/>
                <a:gd name="T62" fmla="*/ 0 w 104"/>
                <a:gd name="T63" fmla="*/ 59 h 79"/>
                <a:gd name="T64" fmla="*/ 0 w 104"/>
                <a:gd name="T65" fmla="*/ 59 h 79"/>
                <a:gd name="T66" fmla="*/ 0 w 104"/>
                <a:gd name="T67" fmla="*/ 58 h 79"/>
                <a:gd name="T68" fmla="*/ 0 w 104"/>
                <a:gd name="T69" fmla="*/ 58 h 79"/>
                <a:gd name="T70" fmla="*/ 3 w 104"/>
                <a:gd name="T71" fmla="*/ 60 h 79"/>
                <a:gd name="T72" fmla="*/ 12 w 104"/>
                <a:gd name="T73" fmla="*/ 68 h 79"/>
                <a:gd name="T74" fmla="*/ 22 w 104"/>
                <a:gd name="T75" fmla="*/ 73 h 79"/>
                <a:gd name="T76" fmla="*/ 32 w 104"/>
                <a:gd name="T77" fmla="*/ 76 h 79"/>
                <a:gd name="T78" fmla="*/ 45 w 104"/>
                <a:gd name="T79" fmla="*/ 78 h 79"/>
                <a:gd name="T80" fmla="*/ 56 w 104"/>
                <a:gd name="T81" fmla="*/ 76 h 79"/>
                <a:gd name="T82" fmla="*/ 68 w 104"/>
                <a:gd name="T83" fmla="*/ 73 h 79"/>
                <a:gd name="T84" fmla="*/ 78 w 104"/>
                <a:gd name="T85" fmla="*/ 68 h 79"/>
                <a:gd name="T86" fmla="*/ 87 w 104"/>
                <a:gd name="T87" fmla="*/ 60 h 79"/>
                <a:gd name="T88" fmla="*/ 94 w 104"/>
                <a:gd name="T89" fmla="*/ 52 h 79"/>
                <a:gd name="T90" fmla="*/ 98 w 104"/>
                <a:gd name="T91" fmla="*/ 42 h 79"/>
                <a:gd name="T92" fmla="*/ 102 w 104"/>
                <a:gd name="T93" fmla="*/ 32 h 79"/>
                <a:gd name="T94" fmla="*/ 104 w 104"/>
                <a:gd name="T95" fmla="*/ 19 h 79"/>
                <a:gd name="T96" fmla="*/ 104 w 104"/>
                <a:gd name="T97"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79">
                  <a:moveTo>
                    <a:pt x="104" y="19"/>
                  </a:moveTo>
                  <a:lnTo>
                    <a:pt x="102" y="7"/>
                  </a:lnTo>
                  <a:lnTo>
                    <a:pt x="100" y="0"/>
                  </a:lnTo>
                  <a:lnTo>
                    <a:pt x="100" y="0"/>
                  </a:lnTo>
                  <a:lnTo>
                    <a:pt x="100" y="0"/>
                  </a:lnTo>
                  <a:lnTo>
                    <a:pt x="100" y="0"/>
                  </a:lnTo>
                  <a:lnTo>
                    <a:pt x="100" y="0"/>
                  </a:lnTo>
                  <a:lnTo>
                    <a:pt x="100" y="0"/>
                  </a:lnTo>
                  <a:lnTo>
                    <a:pt x="100" y="0"/>
                  </a:lnTo>
                  <a:lnTo>
                    <a:pt x="100" y="0"/>
                  </a:lnTo>
                  <a:lnTo>
                    <a:pt x="100" y="0"/>
                  </a:lnTo>
                  <a:lnTo>
                    <a:pt x="102" y="7"/>
                  </a:lnTo>
                  <a:lnTo>
                    <a:pt x="104" y="19"/>
                  </a:lnTo>
                  <a:lnTo>
                    <a:pt x="104" y="19"/>
                  </a:lnTo>
                  <a:lnTo>
                    <a:pt x="102" y="32"/>
                  </a:lnTo>
                  <a:lnTo>
                    <a:pt x="100" y="42"/>
                  </a:lnTo>
                  <a:lnTo>
                    <a:pt x="94" y="52"/>
                  </a:lnTo>
                  <a:lnTo>
                    <a:pt x="87" y="60"/>
                  </a:lnTo>
                  <a:lnTo>
                    <a:pt x="78" y="69"/>
                  </a:lnTo>
                  <a:lnTo>
                    <a:pt x="68" y="73"/>
                  </a:lnTo>
                  <a:lnTo>
                    <a:pt x="56" y="78"/>
                  </a:lnTo>
                  <a:lnTo>
                    <a:pt x="45" y="79"/>
                  </a:lnTo>
                  <a:lnTo>
                    <a:pt x="32" y="78"/>
                  </a:lnTo>
                  <a:lnTo>
                    <a:pt x="22" y="73"/>
                  </a:lnTo>
                  <a:lnTo>
                    <a:pt x="12" y="69"/>
                  </a:lnTo>
                  <a:lnTo>
                    <a:pt x="3" y="60"/>
                  </a:lnTo>
                  <a:lnTo>
                    <a:pt x="0" y="59"/>
                  </a:lnTo>
                  <a:lnTo>
                    <a:pt x="0" y="59"/>
                  </a:lnTo>
                  <a:lnTo>
                    <a:pt x="0" y="59"/>
                  </a:lnTo>
                  <a:lnTo>
                    <a:pt x="0" y="59"/>
                  </a:lnTo>
                  <a:lnTo>
                    <a:pt x="0" y="59"/>
                  </a:lnTo>
                  <a:lnTo>
                    <a:pt x="0" y="59"/>
                  </a:lnTo>
                  <a:lnTo>
                    <a:pt x="0" y="59"/>
                  </a:lnTo>
                  <a:lnTo>
                    <a:pt x="0" y="58"/>
                  </a:lnTo>
                  <a:lnTo>
                    <a:pt x="0" y="58"/>
                  </a:lnTo>
                  <a:lnTo>
                    <a:pt x="3" y="60"/>
                  </a:lnTo>
                  <a:lnTo>
                    <a:pt x="12" y="68"/>
                  </a:lnTo>
                  <a:lnTo>
                    <a:pt x="22" y="73"/>
                  </a:lnTo>
                  <a:lnTo>
                    <a:pt x="32" y="76"/>
                  </a:lnTo>
                  <a:lnTo>
                    <a:pt x="45" y="78"/>
                  </a:lnTo>
                  <a:lnTo>
                    <a:pt x="56" y="76"/>
                  </a:lnTo>
                  <a:lnTo>
                    <a:pt x="68" y="73"/>
                  </a:lnTo>
                  <a:lnTo>
                    <a:pt x="78" y="68"/>
                  </a:lnTo>
                  <a:lnTo>
                    <a:pt x="87" y="60"/>
                  </a:lnTo>
                  <a:lnTo>
                    <a:pt x="94" y="52"/>
                  </a:lnTo>
                  <a:lnTo>
                    <a:pt x="98" y="42"/>
                  </a:lnTo>
                  <a:lnTo>
                    <a:pt x="102" y="32"/>
                  </a:lnTo>
                  <a:lnTo>
                    <a:pt x="104" y="19"/>
                  </a:lnTo>
                  <a:lnTo>
                    <a:pt x="104" y="19"/>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69" name="Freeform 1185"/>
            <p:cNvSpPr>
              <a:spLocks/>
            </p:cNvSpPr>
            <p:nvPr/>
          </p:nvSpPr>
          <p:spPr bwMode="auto">
            <a:xfrm>
              <a:off x="4278" y="2575"/>
              <a:ext cx="104" cy="79"/>
            </a:xfrm>
            <a:custGeom>
              <a:avLst/>
              <a:gdLst>
                <a:gd name="T0" fmla="*/ 104 w 104"/>
                <a:gd name="T1" fmla="*/ 20 h 79"/>
                <a:gd name="T2" fmla="*/ 102 w 104"/>
                <a:gd name="T3" fmla="*/ 8 h 79"/>
                <a:gd name="T4" fmla="*/ 100 w 104"/>
                <a:gd name="T5" fmla="*/ 1 h 79"/>
                <a:gd name="T6" fmla="*/ 100 w 104"/>
                <a:gd name="T7" fmla="*/ 1 h 79"/>
                <a:gd name="T8" fmla="*/ 100 w 104"/>
                <a:gd name="T9" fmla="*/ 1 h 79"/>
                <a:gd name="T10" fmla="*/ 100 w 104"/>
                <a:gd name="T11" fmla="*/ 1 h 79"/>
                <a:gd name="T12" fmla="*/ 100 w 104"/>
                <a:gd name="T13" fmla="*/ 1 h 79"/>
                <a:gd name="T14" fmla="*/ 100 w 104"/>
                <a:gd name="T15" fmla="*/ 1 h 79"/>
                <a:gd name="T16" fmla="*/ 100 w 104"/>
                <a:gd name="T17" fmla="*/ 1 h 79"/>
                <a:gd name="T18" fmla="*/ 100 w 104"/>
                <a:gd name="T19" fmla="*/ 0 h 79"/>
                <a:gd name="T20" fmla="*/ 100 w 104"/>
                <a:gd name="T21" fmla="*/ 0 h 79"/>
                <a:gd name="T22" fmla="*/ 101 w 104"/>
                <a:gd name="T23" fmla="*/ 8 h 79"/>
                <a:gd name="T24" fmla="*/ 102 w 104"/>
                <a:gd name="T25" fmla="*/ 20 h 79"/>
                <a:gd name="T26" fmla="*/ 104 w 104"/>
                <a:gd name="T27" fmla="*/ 20 h 79"/>
                <a:gd name="T28" fmla="*/ 102 w 104"/>
                <a:gd name="T29" fmla="*/ 33 h 79"/>
                <a:gd name="T30" fmla="*/ 98 w 104"/>
                <a:gd name="T31" fmla="*/ 43 h 79"/>
                <a:gd name="T32" fmla="*/ 94 w 104"/>
                <a:gd name="T33" fmla="*/ 53 h 79"/>
                <a:gd name="T34" fmla="*/ 87 w 104"/>
                <a:gd name="T35" fmla="*/ 61 h 79"/>
                <a:gd name="T36" fmla="*/ 78 w 104"/>
                <a:gd name="T37" fmla="*/ 69 h 79"/>
                <a:gd name="T38" fmla="*/ 68 w 104"/>
                <a:gd name="T39" fmla="*/ 74 h 79"/>
                <a:gd name="T40" fmla="*/ 56 w 104"/>
                <a:gd name="T41" fmla="*/ 77 h 79"/>
                <a:gd name="T42" fmla="*/ 45 w 104"/>
                <a:gd name="T43" fmla="*/ 79 h 79"/>
                <a:gd name="T44" fmla="*/ 32 w 104"/>
                <a:gd name="T45" fmla="*/ 77 h 79"/>
                <a:gd name="T46" fmla="*/ 22 w 104"/>
                <a:gd name="T47" fmla="*/ 74 h 79"/>
                <a:gd name="T48" fmla="*/ 12 w 104"/>
                <a:gd name="T49" fmla="*/ 69 h 79"/>
                <a:gd name="T50" fmla="*/ 3 w 104"/>
                <a:gd name="T51" fmla="*/ 61 h 79"/>
                <a:gd name="T52" fmla="*/ 0 w 104"/>
                <a:gd name="T53" fmla="*/ 59 h 79"/>
                <a:gd name="T54" fmla="*/ 0 w 104"/>
                <a:gd name="T55" fmla="*/ 59 h 79"/>
                <a:gd name="T56" fmla="*/ 0 w 104"/>
                <a:gd name="T57" fmla="*/ 59 h 79"/>
                <a:gd name="T58" fmla="*/ 0 w 104"/>
                <a:gd name="T59" fmla="*/ 59 h 79"/>
                <a:gd name="T60" fmla="*/ 0 w 104"/>
                <a:gd name="T61" fmla="*/ 59 h 79"/>
                <a:gd name="T62" fmla="*/ 0 w 104"/>
                <a:gd name="T63" fmla="*/ 59 h 79"/>
                <a:gd name="T64" fmla="*/ 0 w 104"/>
                <a:gd name="T65" fmla="*/ 59 h 79"/>
                <a:gd name="T66" fmla="*/ 0 w 104"/>
                <a:gd name="T67" fmla="*/ 59 h 79"/>
                <a:gd name="T68" fmla="*/ 0 w 104"/>
                <a:gd name="T69" fmla="*/ 59 h 79"/>
                <a:gd name="T70" fmla="*/ 3 w 104"/>
                <a:gd name="T71" fmla="*/ 61 h 79"/>
                <a:gd name="T72" fmla="*/ 12 w 104"/>
                <a:gd name="T73" fmla="*/ 69 h 79"/>
                <a:gd name="T74" fmla="*/ 22 w 104"/>
                <a:gd name="T75" fmla="*/ 74 h 79"/>
                <a:gd name="T76" fmla="*/ 33 w 104"/>
                <a:gd name="T77" fmla="*/ 77 h 79"/>
                <a:gd name="T78" fmla="*/ 45 w 104"/>
                <a:gd name="T79" fmla="*/ 79 h 79"/>
                <a:gd name="T80" fmla="*/ 56 w 104"/>
                <a:gd name="T81" fmla="*/ 77 h 79"/>
                <a:gd name="T82" fmla="*/ 66 w 104"/>
                <a:gd name="T83" fmla="*/ 74 h 79"/>
                <a:gd name="T84" fmla="*/ 76 w 104"/>
                <a:gd name="T85" fmla="*/ 69 h 79"/>
                <a:gd name="T86" fmla="*/ 85 w 104"/>
                <a:gd name="T87" fmla="*/ 61 h 79"/>
                <a:gd name="T88" fmla="*/ 92 w 104"/>
                <a:gd name="T89" fmla="*/ 53 h 79"/>
                <a:gd name="T90" fmla="*/ 98 w 104"/>
                <a:gd name="T91" fmla="*/ 43 h 79"/>
                <a:gd name="T92" fmla="*/ 101 w 104"/>
                <a:gd name="T93" fmla="*/ 33 h 79"/>
                <a:gd name="T94" fmla="*/ 102 w 104"/>
                <a:gd name="T95" fmla="*/ 20 h 79"/>
                <a:gd name="T96" fmla="*/ 104 w 104"/>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79">
                  <a:moveTo>
                    <a:pt x="104" y="20"/>
                  </a:moveTo>
                  <a:lnTo>
                    <a:pt x="102" y="8"/>
                  </a:lnTo>
                  <a:lnTo>
                    <a:pt x="100" y="1"/>
                  </a:lnTo>
                  <a:lnTo>
                    <a:pt x="100" y="1"/>
                  </a:lnTo>
                  <a:lnTo>
                    <a:pt x="100" y="1"/>
                  </a:lnTo>
                  <a:lnTo>
                    <a:pt x="100" y="1"/>
                  </a:lnTo>
                  <a:lnTo>
                    <a:pt x="100" y="1"/>
                  </a:lnTo>
                  <a:lnTo>
                    <a:pt x="100" y="1"/>
                  </a:lnTo>
                  <a:lnTo>
                    <a:pt x="100" y="1"/>
                  </a:lnTo>
                  <a:lnTo>
                    <a:pt x="100" y="0"/>
                  </a:lnTo>
                  <a:lnTo>
                    <a:pt x="100" y="0"/>
                  </a:lnTo>
                  <a:lnTo>
                    <a:pt x="101" y="8"/>
                  </a:lnTo>
                  <a:lnTo>
                    <a:pt x="102" y="20"/>
                  </a:lnTo>
                  <a:lnTo>
                    <a:pt x="104" y="20"/>
                  </a:lnTo>
                  <a:lnTo>
                    <a:pt x="102" y="33"/>
                  </a:lnTo>
                  <a:lnTo>
                    <a:pt x="98" y="43"/>
                  </a:lnTo>
                  <a:lnTo>
                    <a:pt x="94" y="53"/>
                  </a:lnTo>
                  <a:lnTo>
                    <a:pt x="87" y="61"/>
                  </a:lnTo>
                  <a:lnTo>
                    <a:pt x="78" y="69"/>
                  </a:lnTo>
                  <a:lnTo>
                    <a:pt x="68" y="74"/>
                  </a:lnTo>
                  <a:lnTo>
                    <a:pt x="56" y="77"/>
                  </a:lnTo>
                  <a:lnTo>
                    <a:pt x="45" y="79"/>
                  </a:lnTo>
                  <a:lnTo>
                    <a:pt x="32" y="77"/>
                  </a:lnTo>
                  <a:lnTo>
                    <a:pt x="22" y="74"/>
                  </a:lnTo>
                  <a:lnTo>
                    <a:pt x="12" y="69"/>
                  </a:lnTo>
                  <a:lnTo>
                    <a:pt x="3" y="61"/>
                  </a:lnTo>
                  <a:lnTo>
                    <a:pt x="0" y="59"/>
                  </a:lnTo>
                  <a:lnTo>
                    <a:pt x="0" y="59"/>
                  </a:lnTo>
                  <a:lnTo>
                    <a:pt x="0" y="59"/>
                  </a:lnTo>
                  <a:lnTo>
                    <a:pt x="0" y="59"/>
                  </a:lnTo>
                  <a:lnTo>
                    <a:pt x="0" y="59"/>
                  </a:lnTo>
                  <a:lnTo>
                    <a:pt x="0" y="59"/>
                  </a:lnTo>
                  <a:lnTo>
                    <a:pt x="0" y="59"/>
                  </a:lnTo>
                  <a:lnTo>
                    <a:pt x="0" y="59"/>
                  </a:lnTo>
                  <a:lnTo>
                    <a:pt x="0" y="59"/>
                  </a:lnTo>
                  <a:lnTo>
                    <a:pt x="3" y="61"/>
                  </a:lnTo>
                  <a:lnTo>
                    <a:pt x="12" y="69"/>
                  </a:lnTo>
                  <a:lnTo>
                    <a:pt x="22" y="74"/>
                  </a:lnTo>
                  <a:lnTo>
                    <a:pt x="33" y="77"/>
                  </a:lnTo>
                  <a:lnTo>
                    <a:pt x="45" y="79"/>
                  </a:lnTo>
                  <a:lnTo>
                    <a:pt x="56" y="77"/>
                  </a:lnTo>
                  <a:lnTo>
                    <a:pt x="66" y="74"/>
                  </a:lnTo>
                  <a:lnTo>
                    <a:pt x="76" y="69"/>
                  </a:lnTo>
                  <a:lnTo>
                    <a:pt x="85" y="61"/>
                  </a:lnTo>
                  <a:lnTo>
                    <a:pt x="92" y="53"/>
                  </a:lnTo>
                  <a:lnTo>
                    <a:pt x="98" y="43"/>
                  </a:lnTo>
                  <a:lnTo>
                    <a:pt x="101" y="33"/>
                  </a:lnTo>
                  <a:lnTo>
                    <a:pt x="102" y="20"/>
                  </a:lnTo>
                  <a:lnTo>
                    <a:pt x="104"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0" name="Freeform 1186"/>
            <p:cNvSpPr>
              <a:spLocks/>
            </p:cNvSpPr>
            <p:nvPr/>
          </p:nvSpPr>
          <p:spPr bwMode="auto">
            <a:xfrm>
              <a:off x="4278" y="2575"/>
              <a:ext cx="102" cy="79"/>
            </a:xfrm>
            <a:custGeom>
              <a:avLst/>
              <a:gdLst>
                <a:gd name="T0" fmla="*/ 102 w 102"/>
                <a:gd name="T1" fmla="*/ 20 h 79"/>
                <a:gd name="T2" fmla="*/ 101 w 102"/>
                <a:gd name="T3" fmla="*/ 8 h 79"/>
                <a:gd name="T4" fmla="*/ 100 w 102"/>
                <a:gd name="T5" fmla="*/ 0 h 79"/>
                <a:gd name="T6" fmla="*/ 98 w 102"/>
                <a:gd name="T7" fmla="*/ 0 h 79"/>
                <a:gd name="T8" fmla="*/ 98 w 102"/>
                <a:gd name="T9" fmla="*/ 0 h 79"/>
                <a:gd name="T10" fmla="*/ 98 w 102"/>
                <a:gd name="T11" fmla="*/ 0 h 79"/>
                <a:gd name="T12" fmla="*/ 98 w 102"/>
                <a:gd name="T13" fmla="*/ 0 h 79"/>
                <a:gd name="T14" fmla="*/ 98 w 102"/>
                <a:gd name="T15" fmla="*/ 0 h 79"/>
                <a:gd name="T16" fmla="*/ 98 w 102"/>
                <a:gd name="T17" fmla="*/ 0 h 79"/>
                <a:gd name="T18" fmla="*/ 98 w 102"/>
                <a:gd name="T19" fmla="*/ 0 h 79"/>
                <a:gd name="T20" fmla="*/ 98 w 102"/>
                <a:gd name="T21" fmla="*/ 0 h 79"/>
                <a:gd name="T22" fmla="*/ 101 w 102"/>
                <a:gd name="T23" fmla="*/ 8 h 79"/>
                <a:gd name="T24" fmla="*/ 102 w 102"/>
                <a:gd name="T25" fmla="*/ 20 h 79"/>
                <a:gd name="T26" fmla="*/ 102 w 102"/>
                <a:gd name="T27" fmla="*/ 20 h 79"/>
                <a:gd name="T28" fmla="*/ 101 w 102"/>
                <a:gd name="T29" fmla="*/ 33 h 79"/>
                <a:gd name="T30" fmla="*/ 98 w 102"/>
                <a:gd name="T31" fmla="*/ 43 h 79"/>
                <a:gd name="T32" fmla="*/ 92 w 102"/>
                <a:gd name="T33" fmla="*/ 53 h 79"/>
                <a:gd name="T34" fmla="*/ 85 w 102"/>
                <a:gd name="T35" fmla="*/ 61 h 79"/>
                <a:gd name="T36" fmla="*/ 76 w 102"/>
                <a:gd name="T37" fmla="*/ 69 h 79"/>
                <a:gd name="T38" fmla="*/ 66 w 102"/>
                <a:gd name="T39" fmla="*/ 74 h 79"/>
                <a:gd name="T40" fmla="*/ 56 w 102"/>
                <a:gd name="T41" fmla="*/ 77 h 79"/>
                <a:gd name="T42" fmla="*/ 45 w 102"/>
                <a:gd name="T43" fmla="*/ 79 h 79"/>
                <a:gd name="T44" fmla="*/ 33 w 102"/>
                <a:gd name="T45" fmla="*/ 77 h 79"/>
                <a:gd name="T46" fmla="*/ 22 w 102"/>
                <a:gd name="T47" fmla="*/ 74 h 79"/>
                <a:gd name="T48" fmla="*/ 12 w 102"/>
                <a:gd name="T49" fmla="*/ 69 h 79"/>
                <a:gd name="T50" fmla="*/ 3 w 102"/>
                <a:gd name="T51" fmla="*/ 61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7 h 79"/>
                <a:gd name="T64" fmla="*/ 0 w 102"/>
                <a:gd name="T65" fmla="*/ 57 h 79"/>
                <a:gd name="T66" fmla="*/ 0 w 102"/>
                <a:gd name="T67" fmla="*/ 57 h 79"/>
                <a:gd name="T68" fmla="*/ 0 w 102"/>
                <a:gd name="T69" fmla="*/ 57 h 79"/>
                <a:gd name="T70" fmla="*/ 3 w 102"/>
                <a:gd name="T71" fmla="*/ 61 h 79"/>
                <a:gd name="T72" fmla="*/ 12 w 102"/>
                <a:gd name="T73" fmla="*/ 69 h 79"/>
                <a:gd name="T74" fmla="*/ 22 w 102"/>
                <a:gd name="T75" fmla="*/ 73 h 79"/>
                <a:gd name="T76" fmla="*/ 33 w 102"/>
                <a:gd name="T77" fmla="*/ 77 h 79"/>
                <a:gd name="T78" fmla="*/ 45 w 102"/>
                <a:gd name="T79" fmla="*/ 77 h 79"/>
                <a:gd name="T80" fmla="*/ 56 w 102"/>
                <a:gd name="T81" fmla="*/ 77 h 79"/>
                <a:gd name="T82" fmla="*/ 66 w 102"/>
                <a:gd name="T83" fmla="*/ 73 h 79"/>
                <a:gd name="T84" fmla="*/ 76 w 102"/>
                <a:gd name="T85" fmla="*/ 69 h 79"/>
                <a:gd name="T86" fmla="*/ 85 w 102"/>
                <a:gd name="T87" fmla="*/ 61 h 79"/>
                <a:gd name="T88" fmla="*/ 92 w 102"/>
                <a:gd name="T89" fmla="*/ 53 h 79"/>
                <a:gd name="T90" fmla="*/ 98 w 102"/>
                <a:gd name="T91" fmla="*/ 43 h 79"/>
                <a:gd name="T92" fmla="*/ 101 w 102"/>
                <a:gd name="T93" fmla="*/ 31 h 79"/>
                <a:gd name="T94" fmla="*/ 102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1" y="8"/>
                  </a:lnTo>
                  <a:lnTo>
                    <a:pt x="100" y="0"/>
                  </a:lnTo>
                  <a:lnTo>
                    <a:pt x="98" y="0"/>
                  </a:lnTo>
                  <a:lnTo>
                    <a:pt x="98" y="0"/>
                  </a:lnTo>
                  <a:lnTo>
                    <a:pt x="98" y="0"/>
                  </a:lnTo>
                  <a:lnTo>
                    <a:pt x="98" y="0"/>
                  </a:lnTo>
                  <a:lnTo>
                    <a:pt x="98" y="0"/>
                  </a:lnTo>
                  <a:lnTo>
                    <a:pt x="98" y="0"/>
                  </a:lnTo>
                  <a:lnTo>
                    <a:pt x="98" y="0"/>
                  </a:lnTo>
                  <a:lnTo>
                    <a:pt x="98" y="0"/>
                  </a:lnTo>
                  <a:lnTo>
                    <a:pt x="101" y="8"/>
                  </a:lnTo>
                  <a:lnTo>
                    <a:pt x="102" y="20"/>
                  </a:lnTo>
                  <a:lnTo>
                    <a:pt x="102" y="20"/>
                  </a:lnTo>
                  <a:lnTo>
                    <a:pt x="101" y="33"/>
                  </a:lnTo>
                  <a:lnTo>
                    <a:pt x="98" y="43"/>
                  </a:lnTo>
                  <a:lnTo>
                    <a:pt x="92" y="53"/>
                  </a:lnTo>
                  <a:lnTo>
                    <a:pt x="85" y="61"/>
                  </a:lnTo>
                  <a:lnTo>
                    <a:pt x="76" y="69"/>
                  </a:lnTo>
                  <a:lnTo>
                    <a:pt x="66" y="74"/>
                  </a:lnTo>
                  <a:lnTo>
                    <a:pt x="56" y="77"/>
                  </a:lnTo>
                  <a:lnTo>
                    <a:pt x="45" y="79"/>
                  </a:lnTo>
                  <a:lnTo>
                    <a:pt x="33" y="77"/>
                  </a:lnTo>
                  <a:lnTo>
                    <a:pt x="22" y="74"/>
                  </a:lnTo>
                  <a:lnTo>
                    <a:pt x="12" y="69"/>
                  </a:lnTo>
                  <a:lnTo>
                    <a:pt x="3" y="61"/>
                  </a:lnTo>
                  <a:lnTo>
                    <a:pt x="0" y="59"/>
                  </a:lnTo>
                  <a:lnTo>
                    <a:pt x="0" y="59"/>
                  </a:lnTo>
                  <a:lnTo>
                    <a:pt x="0" y="59"/>
                  </a:lnTo>
                  <a:lnTo>
                    <a:pt x="0" y="59"/>
                  </a:lnTo>
                  <a:lnTo>
                    <a:pt x="0" y="59"/>
                  </a:lnTo>
                  <a:lnTo>
                    <a:pt x="0" y="57"/>
                  </a:lnTo>
                  <a:lnTo>
                    <a:pt x="0" y="57"/>
                  </a:lnTo>
                  <a:lnTo>
                    <a:pt x="0" y="57"/>
                  </a:lnTo>
                  <a:lnTo>
                    <a:pt x="0" y="57"/>
                  </a:lnTo>
                  <a:lnTo>
                    <a:pt x="3" y="61"/>
                  </a:lnTo>
                  <a:lnTo>
                    <a:pt x="12" y="69"/>
                  </a:lnTo>
                  <a:lnTo>
                    <a:pt x="22" y="73"/>
                  </a:lnTo>
                  <a:lnTo>
                    <a:pt x="33" y="77"/>
                  </a:lnTo>
                  <a:lnTo>
                    <a:pt x="45" y="77"/>
                  </a:lnTo>
                  <a:lnTo>
                    <a:pt x="56" y="77"/>
                  </a:lnTo>
                  <a:lnTo>
                    <a:pt x="66" y="73"/>
                  </a:lnTo>
                  <a:lnTo>
                    <a:pt x="76" y="69"/>
                  </a:lnTo>
                  <a:lnTo>
                    <a:pt x="85" y="61"/>
                  </a:lnTo>
                  <a:lnTo>
                    <a:pt x="92" y="53"/>
                  </a:lnTo>
                  <a:lnTo>
                    <a:pt x="98" y="43"/>
                  </a:lnTo>
                  <a:lnTo>
                    <a:pt x="101" y="31"/>
                  </a:lnTo>
                  <a:lnTo>
                    <a:pt x="102"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1" name="Freeform 1187"/>
            <p:cNvSpPr>
              <a:spLocks/>
            </p:cNvSpPr>
            <p:nvPr/>
          </p:nvSpPr>
          <p:spPr bwMode="auto">
            <a:xfrm>
              <a:off x="4278" y="2575"/>
              <a:ext cx="102" cy="77"/>
            </a:xfrm>
            <a:custGeom>
              <a:avLst/>
              <a:gdLst>
                <a:gd name="T0" fmla="*/ 102 w 102"/>
                <a:gd name="T1" fmla="*/ 20 h 77"/>
                <a:gd name="T2" fmla="*/ 101 w 102"/>
                <a:gd name="T3" fmla="*/ 8 h 77"/>
                <a:gd name="T4" fmla="*/ 98 w 102"/>
                <a:gd name="T5" fmla="*/ 0 h 77"/>
                <a:gd name="T6" fmla="*/ 98 w 102"/>
                <a:gd name="T7" fmla="*/ 0 h 77"/>
                <a:gd name="T8" fmla="*/ 98 w 102"/>
                <a:gd name="T9" fmla="*/ 0 h 77"/>
                <a:gd name="T10" fmla="*/ 98 w 102"/>
                <a:gd name="T11" fmla="*/ 0 h 77"/>
                <a:gd name="T12" fmla="*/ 98 w 102"/>
                <a:gd name="T13" fmla="*/ 0 h 77"/>
                <a:gd name="T14" fmla="*/ 98 w 102"/>
                <a:gd name="T15" fmla="*/ 0 h 77"/>
                <a:gd name="T16" fmla="*/ 98 w 102"/>
                <a:gd name="T17" fmla="*/ 0 h 77"/>
                <a:gd name="T18" fmla="*/ 98 w 102"/>
                <a:gd name="T19" fmla="*/ 0 h 77"/>
                <a:gd name="T20" fmla="*/ 98 w 102"/>
                <a:gd name="T21" fmla="*/ 0 h 77"/>
                <a:gd name="T22" fmla="*/ 101 w 102"/>
                <a:gd name="T23" fmla="*/ 8 h 77"/>
                <a:gd name="T24" fmla="*/ 101 w 102"/>
                <a:gd name="T25" fmla="*/ 20 h 77"/>
                <a:gd name="T26" fmla="*/ 102 w 102"/>
                <a:gd name="T27" fmla="*/ 20 h 77"/>
                <a:gd name="T28" fmla="*/ 101 w 102"/>
                <a:gd name="T29" fmla="*/ 31 h 77"/>
                <a:gd name="T30" fmla="*/ 98 w 102"/>
                <a:gd name="T31" fmla="*/ 43 h 77"/>
                <a:gd name="T32" fmla="*/ 92 w 102"/>
                <a:gd name="T33" fmla="*/ 53 h 77"/>
                <a:gd name="T34" fmla="*/ 85 w 102"/>
                <a:gd name="T35" fmla="*/ 61 h 77"/>
                <a:gd name="T36" fmla="*/ 76 w 102"/>
                <a:gd name="T37" fmla="*/ 69 h 77"/>
                <a:gd name="T38" fmla="*/ 66 w 102"/>
                <a:gd name="T39" fmla="*/ 73 h 77"/>
                <a:gd name="T40" fmla="*/ 56 w 102"/>
                <a:gd name="T41" fmla="*/ 77 h 77"/>
                <a:gd name="T42" fmla="*/ 45 w 102"/>
                <a:gd name="T43" fmla="*/ 77 h 77"/>
                <a:gd name="T44" fmla="*/ 33 w 102"/>
                <a:gd name="T45" fmla="*/ 77 h 77"/>
                <a:gd name="T46" fmla="*/ 22 w 102"/>
                <a:gd name="T47" fmla="*/ 73 h 77"/>
                <a:gd name="T48" fmla="*/ 12 w 102"/>
                <a:gd name="T49" fmla="*/ 69 h 77"/>
                <a:gd name="T50" fmla="*/ 3 w 102"/>
                <a:gd name="T51" fmla="*/ 61 h 77"/>
                <a:gd name="T52" fmla="*/ 0 w 102"/>
                <a:gd name="T53" fmla="*/ 57 h 77"/>
                <a:gd name="T54" fmla="*/ 0 w 102"/>
                <a:gd name="T55" fmla="*/ 57 h 77"/>
                <a:gd name="T56" fmla="*/ 0 w 102"/>
                <a:gd name="T57" fmla="*/ 57 h 77"/>
                <a:gd name="T58" fmla="*/ 0 w 102"/>
                <a:gd name="T59" fmla="*/ 57 h 77"/>
                <a:gd name="T60" fmla="*/ 0 w 102"/>
                <a:gd name="T61" fmla="*/ 57 h 77"/>
                <a:gd name="T62" fmla="*/ 0 w 102"/>
                <a:gd name="T63" fmla="*/ 57 h 77"/>
                <a:gd name="T64" fmla="*/ 0 w 102"/>
                <a:gd name="T65" fmla="*/ 57 h 77"/>
                <a:gd name="T66" fmla="*/ 0 w 102"/>
                <a:gd name="T67" fmla="*/ 57 h 77"/>
                <a:gd name="T68" fmla="*/ 0 w 102"/>
                <a:gd name="T69" fmla="*/ 57 h 77"/>
                <a:gd name="T70" fmla="*/ 5 w 102"/>
                <a:gd name="T71" fmla="*/ 60 h 77"/>
                <a:gd name="T72" fmla="*/ 12 w 102"/>
                <a:gd name="T73" fmla="*/ 67 h 77"/>
                <a:gd name="T74" fmla="*/ 22 w 102"/>
                <a:gd name="T75" fmla="*/ 73 h 77"/>
                <a:gd name="T76" fmla="*/ 33 w 102"/>
                <a:gd name="T77" fmla="*/ 76 h 77"/>
                <a:gd name="T78" fmla="*/ 45 w 102"/>
                <a:gd name="T79" fmla="*/ 77 h 77"/>
                <a:gd name="T80" fmla="*/ 56 w 102"/>
                <a:gd name="T81" fmla="*/ 76 h 77"/>
                <a:gd name="T82" fmla="*/ 66 w 102"/>
                <a:gd name="T83" fmla="*/ 73 h 77"/>
                <a:gd name="T84" fmla="*/ 76 w 102"/>
                <a:gd name="T85" fmla="*/ 67 h 77"/>
                <a:gd name="T86" fmla="*/ 85 w 102"/>
                <a:gd name="T87" fmla="*/ 60 h 77"/>
                <a:gd name="T88" fmla="*/ 92 w 102"/>
                <a:gd name="T89" fmla="*/ 53 h 77"/>
                <a:gd name="T90" fmla="*/ 97 w 102"/>
                <a:gd name="T91" fmla="*/ 43 h 77"/>
                <a:gd name="T92" fmla="*/ 101 w 102"/>
                <a:gd name="T93" fmla="*/ 31 h 77"/>
                <a:gd name="T94" fmla="*/ 101 w 102"/>
                <a:gd name="T95" fmla="*/ 20 h 77"/>
                <a:gd name="T96" fmla="*/ 102 w 102"/>
                <a:gd name="T9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7">
                  <a:moveTo>
                    <a:pt x="102" y="20"/>
                  </a:moveTo>
                  <a:lnTo>
                    <a:pt x="101" y="8"/>
                  </a:lnTo>
                  <a:lnTo>
                    <a:pt x="98" y="0"/>
                  </a:lnTo>
                  <a:lnTo>
                    <a:pt x="98" y="0"/>
                  </a:lnTo>
                  <a:lnTo>
                    <a:pt x="98" y="0"/>
                  </a:lnTo>
                  <a:lnTo>
                    <a:pt x="98" y="0"/>
                  </a:lnTo>
                  <a:lnTo>
                    <a:pt x="98" y="0"/>
                  </a:lnTo>
                  <a:lnTo>
                    <a:pt x="98" y="0"/>
                  </a:lnTo>
                  <a:lnTo>
                    <a:pt x="98" y="0"/>
                  </a:lnTo>
                  <a:lnTo>
                    <a:pt x="98" y="0"/>
                  </a:lnTo>
                  <a:lnTo>
                    <a:pt x="98" y="0"/>
                  </a:lnTo>
                  <a:lnTo>
                    <a:pt x="101" y="8"/>
                  </a:lnTo>
                  <a:lnTo>
                    <a:pt x="101" y="20"/>
                  </a:lnTo>
                  <a:lnTo>
                    <a:pt x="102" y="20"/>
                  </a:lnTo>
                  <a:lnTo>
                    <a:pt x="101" y="31"/>
                  </a:lnTo>
                  <a:lnTo>
                    <a:pt x="98" y="43"/>
                  </a:lnTo>
                  <a:lnTo>
                    <a:pt x="92" y="53"/>
                  </a:lnTo>
                  <a:lnTo>
                    <a:pt x="85" y="61"/>
                  </a:lnTo>
                  <a:lnTo>
                    <a:pt x="76" y="69"/>
                  </a:lnTo>
                  <a:lnTo>
                    <a:pt x="66" y="73"/>
                  </a:lnTo>
                  <a:lnTo>
                    <a:pt x="56" y="77"/>
                  </a:lnTo>
                  <a:lnTo>
                    <a:pt x="45" y="77"/>
                  </a:lnTo>
                  <a:lnTo>
                    <a:pt x="33" y="77"/>
                  </a:lnTo>
                  <a:lnTo>
                    <a:pt x="22" y="73"/>
                  </a:lnTo>
                  <a:lnTo>
                    <a:pt x="12" y="69"/>
                  </a:lnTo>
                  <a:lnTo>
                    <a:pt x="3" y="61"/>
                  </a:lnTo>
                  <a:lnTo>
                    <a:pt x="0" y="57"/>
                  </a:lnTo>
                  <a:lnTo>
                    <a:pt x="0" y="57"/>
                  </a:lnTo>
                  <a:lnTo>
                    <a:pt x="0" y="57"/>
                  </a:lnTo>
                  <a:lnTo>
                    <a:pt x="0" y="57"/>
                  </a:lnTo>
                  <a:lnTo>
                    <a:pt x="0" y="57"/>
                  </a:lnTo>
                  <a:lnTo>
                    <a:pt x="0" y="57"/>
                  </a:lnTo>
                  <a:lnTo>
                    <a:pt x="0" y="57"/>
                  </a:lnTo>
                  <a:lnTo>
                    <a:pt x="0" y="57"/>
                  </a:lnTo>
                  <a:lnTo>
                    <a:pt x="0" y="57"/>
                  </a:lnTo>
                  <a:lnTo>
                    <a:pt x="5" y="60"/>
                  </a:lnTo>
                  <a:lnTo>
                    <a:pt x="12" y="67"/>
                  </a:lnTo>
                  <a:lnTo>
                    <a:pt x="22" y="73"/>
                  </a:lnTo>
                  <a:lnTo>
                    <a:pt x="33" y="76"/>
                  </a:lnTo>
                  <a:lnTo>
                    <a:pt x="45" y="77"/>
                  </a:lnTo>
                  <a:lnTo>
                    <a:pt x="56" y="76"/>
                  </a:lnTo>
                  <a:lnTo>
                    <a:pt x="66" y="73"/>
                  </a:lnTo>
                  <a:lnTo>
                    <a:pt x="76" y="67"/>
                  </a:lnTo>
                  <a:lnTo>
                    <a:pt x="85" y="60"/>
                  </a:lnTo>
                  <a:lnTo>
                    <a:pt x="92" y="53"/>
                  </a:lnTo>
                  <a:lnTo>
                    <a:pt x="97" y="43"/>
                  </a:lnTo>
                  <a:lnTo>
                    <a:pt x="101" y="31"/>
                  </a:lnTo>
                  <a:lnTo>
                    <a:pt x="101" y="20"/>
                  </a:lnTo>
                  <a:lnTo>
                    <a:pt x="102"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2" name="Freeform 1188"/>
            <p:cNvSpPr>
              <a:spLocks/>
            </p:cNvSpPr>
            <p:nvPr/>
          </p:nvSpPr>
          <p:spPr bwMode="auto">
            <a:xfrm>
              <a:off x="4278" y="2575"/>
              <a:ext cx="101" cy="77"/>
            </a:xfrm>
            <a:custGeom>
              <a:avLst/>
              <a:gdLst>
                <a:gd name="T0" fmla="*/ 101 w 101"/>
                <a:gd name="T1" fmla="*/ 20 h 77"/>
                <a:gd name="T2" fmla="*/ 101 w 101"/>
                <a:gd name="T3" fmla="*/ 8 h 77"/>
                <a:gd name="T4" fmla="*/ 98 w 101"/>
                <a:gd name="T5" fmla="*/ 0 h 77"/>
                <a:gd name="T6" fmla="*/ 98 w 101"/>
                <a:gd name="T7" fmla="*/ 0 h 77"/>
                <a:gd name="T8" fmla="*/ 98 w 101"/>
                <a:gd name="T9" fmla="*/ 0 h 77"/>
                <a:gd name="T10" fmla="*/ 97 w 101"/>
                <a:gd name="T11" fmla="*/ 0 h 77"/>
                <a:gd name="T12" fmla="*/ 97 w 101"/>
                <a:gd name="T13" fmla="*/ 0 h 77"/>
                <a:gd name="T14" fmla="*/ 97 w 101"/>
                <a:gd name="T15" fmla="*/ 0 h 77"/>
                <a:gd name="T16" fmla="*/ 97 w 101"/>
                <a:gd name="T17" fmla="*/ 0 h 77"/>
                <a:gd name="T18" fmla="*/ 97 w 101"/>
                <a:gd name="T19" fmla="*/ 0 h 77"/>
                <a:gd name="T20" fmla="*/ 97 w 101"/>
                <a:gd name="T21" fmla="*/ 0 h 77"/>
                <a:gd name="T22" fmla="*/ 100 w 101"/>
                <a:gd name="T23" fmla="*/ 8 h 77"/>
                <a:gd name="T24" fmla="*/ 101 w 101"/>
                <a:gd name="T25" fmla="*/ 20 h 77"/>
                <a:gd name="T26" fmla="*/ 101 w 101"/>
                <a:gd name="T27" fmla="*/ 20 h 77"/>
                <a:gd name="T28" fmla="*/ 101 w 101"/>
                <a:gd name="T29" fmla="*/ 31 h 77"/>
                <a:gd name="T30" fmla="*/ 97 w 101"/>
                <a:gd name="T31" fmla="*/ 43 h 77"/>
                <a:gd name="T32" fmla="*/ 92 w 101"/>
                <a:gd name="T33" fmla="*/ 53 h 77"/>
                <a:gd name="T34" fmla="*/ 85 w 101"/>
                <a:gd name="T35" fmla="*/ 60 h 77"/>
                <a:gd name="T36" fmla="*/ 76 w 101"/>
                <a:gd name="T37" fmla="*/ 67 h 77"/>
                <a:gd name="T38" fmla="*/ 66 w 101"/>
                <a:gd name="T39" fmla="*/ 73 h 77"/>
                <a:gd name="T40" fmla="*/ 56 w 101"/>
                <a:gd name="T41" fmla="*/ 76 h 77"/>
                <a:gd name="T42" fmla="*/ 45 w 101"/>
                <a:gd name="T43" fmla="*/ 77 h 77"/>
                <a:gd name="T44" fmla="*/ 33 w 101"/>
                <a:gd name="T45" fmla="*/ 76 h 77"/>
                <a:gd name="T46" fmla="*/ 22 w 101"/>
                <a:gd name="T47" fmla="*/ 73 h 77"/>
                <a:gd name="T48" fmla="*/ 12 w 101"/>
                <a:gd name="T49" fmla="*/ 67 h 77"/>
                <a:gd name="T50" fmla="*/ 5 w 101"/>
                <a:gd name="T51" fmla="*/ 60 h 77"/>
                <a:gd name="T52" fmla="*/ 0 w 101"/>
                <a:gd name="T53" fmla="*/ 57 h 77"/>
                <a:gd name="T54" fmla="*/ 0 w 101"/>
                <a:gd name="T55" fmla="*/ 57 h 77"/>
                <a:gd name="T56" fmla="*/ 0 w 101"/>
                <a:gd name="T57" fmla="*/ 57 h 77"/>
                <a:gd name="T58" fmla="*/ 0 w 101"/>
                <a:gd name="T59" fmla="*/ 56 h 77"/>
                <a:gd name="T60" fmla="*/ 0 w 101"/>
                <a:gd name="T61" fmla="*/ 56 h 77"/>
                <a:gd name="T62" fmla="*/ 0 w 101"/>
                <a:gd name="T63" fmla="*/ 56 h 77"/>
                <a:gd name="T64" fmla="*/ 0 w 101"/>
                <a:gd name="T65" fmla="*/ 56 h 77"/>
                <a:gd name="T66" fmla="*/ 0 w 101"/>
                <a:gd name="T67" fmla="*/ 56 h 77"/>
                <a:gd name="T68" fmla="*/ 0 w 101"/>
                <a:gd name="T69" fmla="*/ 56 h 77"/>
                <a:gd name="T70" fmla="*/ 5 w 101"/>
                <a:gd name="T71" fmla="*/ 60 h 77"/>
                <a:gd name="T72" fmla="*/ 13 w 101"/>
                <a:gd name="T73" fmla="*/ 67 h 77"/>
                <a:gd name="T74" fmla="*/ 22 w 101"/>
                <a:gd name="T75" fmla="*/ 73 h 77"/>
                <a:gd name="T76" fmla="*/ 33 w 101"/>
                <a:gd name="T77" fmla="*/ 76 h 77"/>
                <a:gd name="T78" fmla="*/ 45 w 101"/>
                <a:gd name="T79" fmla="*/ 77 h 77"/>
                <a:gd name="T80" fmla="*/ 56 w 101"/>
                <a:gd name="T81" fmla="*/ 76 h 77"/>
                <a:gd name="T82" fmla="*/ 66 w 101"/>
                <a:gd name="T83" fmla="*/ 73 h 77"/>
                <a:gd name="T84" fmla="*/ 76 w 101"/>
                <a:gd name="T85" fmla="*/ 67 h 77"/>
                <a:gd name="T86" fmla="*/ 85 w 101"/>
                <a:gd name="T87" fmla="*/ 60 h 77"/>
                <a:gd name="T88" fmla="*/ 91 w 101"/>
                <a:gd name="T89" fmla="*/ 51 h 77"/>
                <a:gd name="T90" fmla="*/ 97 w 101"/>
                <a:gd name="T91" fmla="*/ 43 h 77"/>
                <a:gd name="T92" fmla="*/ 100 w 101"/>
                <a:gd name="T93" fmla="*/ 31 h 77"/>
                <a:gd name="T94" fmla="*/ 101 w 101"/>
                <a:gd name="T95" fmla="*/ 20 h 77"/>
                <a:gd name="T96" fmla="*/ 101 w 101"/>
                <a:gd name="T97" fmla="*/ 2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77">
                  <a:moveTo>
                    <a:pt x="101" y="20"/>
                  </a:moveTo>
                  <a:lnTo>
                    <a:pt x="101" y="8"/>
                  </a:lnTo>
                  <a:lnTo>
                    <a:pt x="98" y="0"/>
                  </a:lnTo>
                  <a:lnTo>
                    <a:pt x="98" y="0"/>
                  </a:lnTo>
                  <a:lnTo>
                    <a:pt x="98" y="0"/>
                  </a:lnTo>
                  <a:lnTo>
                    <a:pt x="97" y="0"/>
                  </a:lnTo>
                  <a:lnTo>
                    <a:pt x="97" y="0"/>
                  </a:lnTo>
                  <a:lnTo>
                    <a:pt x="97" y="0"/>
                  </a:lnTo>
                  <a:lnTo>
                    <a:pt x="97" y="0"/>
                  </a:lnTo>
                  <a:lnTo>
                    <a:pt x="97" y="0"/>
                  </a:lnTo>
                  <a:lnTo>
                    <a:pt x="97" y="0"/>
                  </a:lnTo>
                  <a:lnTo>
                    <a:pt x="100" y="8"/>
                  </a:lnTo>
                  <a:lnTo>
                    <a:pt x="101" y="20"/>
                  </a:lnTo>
                  <a:lnTo>
                    <a:pt x="101" y="20"/>
                  </a:lnTo>
                  <a:lnTo>
                    <a:pt x="101" y="31"/>
                  </a:lnTo>
                  <a:lnTo>
                    <a:pt x="97" y="43"/>
                  </a:lnTo>
                  <a:lnTo>
                    <a:pt x="92" y="53"/>
                  </a:lnTo>
                  <a:lnTo>
                    <a:pt x="85" y="60"/>
                  </a:lnTo>
                  <a:lnTo>
                    <a:pt x="76" y="67"/>
                  </a:lnTo>
                  <a:lnTo>
                    <a:pt x="66" y="73"/>
                  </a:lnTo>
                  <a:lnTo>
                    <a:pt x="56" y="76"/>
                  </a:lnTo>
                  <a:lnTo>
                    <a:pt x="45" y="77"/>
                  </a:lnTo>
                  <a:lnTo>
                    <a:pt x="33" y="76"/>
                  </a:lnTo>
                  <a:lnTo>
                    <a:pt x="22" y="73"/>
                  </a:lnTo>
                  <a:lnTo>
                    <a:pt x="12" y="67"/>
                  </a:lnTo>
                  <a:lnTo>
                    <a:pt x="5" y="60"/>
                  </a:lnTo>
                  <a:lnTo>
                    <a:pt x="0" y="57"/>
                  </a:lnTo>
                  <a:lnTo>
                    <a:pt x="0" y="57"/>
                  </a:lnTo>
                  <a:lnTo>
                    <a:pt x="0" y="57"/>
                  </a:lnTo>
                  <a:lnTo>
                    <a:pt x="0" y="56"/>
                  </a:lnTo>
                  <a:lnTo>
                    <a:pt x="0" y="56"/>
                  </a:lnTo>
                  <a:lnTo>
                    <a:pt x="0" y="56"/>
                  </a:lnTo>
                  <a:lnTo>
                    <a:pt x="0" y="56"/>
                  </a:lnTo>
                  <a:lnTo>
                    <a:pt x="0" y="56"/>
                  </a:lnTo>
                  <a:lnTo>
                    <a:pt x="0" y="56"/>
                  </a:lnTo>
                  <a:lnTo>
                    <a:pt x="5" y="60"/>
                  </a:lnTo>
                  <a:lnTo>
                    <a:pt x="13" y="67"/>
                  </a:lnTo>
                  <a:lnTo>
                    <a:pt x="22" y="73"/>
                  </a:lnTo>
                  <a:lnTo>
                    <a:pt x="33" y="76"/>
                  </a:lnTo>
                  <a:lnTo>
                    <a:pt x="45" y="77"/>
                  </a:lnTo>
                  <a:lnTo>
                    <a:pt x="56" y="76"/>
                  </a:lnTo>
                  <a:lnTo>
                    <a:pt x="66" y="73"/>
                  </a:lnTo>
                  <a:lnTo>
                    <a:pt x="76" y="67"/>
                  </a:lnTo>
                  <a:lnTo>
                    <a:pt x="85" y="60"/>
                  </a:lnTo>
                  <a:lnTo>
                    <a:pt x="91" y="51"/>
                  </a:lnTo>
                  <a:lnTo>
                    <a:pt x="97" y="43"/>
                  </a:lnTo>
                  <a:lnTo>
                    <a:pt x="100" y="31"/>
                  </a:lnTo>
                  <a:lnTo>
                    <a:pt x="101" y="20"/>
                  </a:lnTo>
                  <a:lnTo>
                    <a:pt x="101" y="2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3" name="Freeform 1189"/>
            <p:cNvSpPr>
              <a:spLocks/>
            </p:cNvSpPr>
            <p:nvPr/>
          </p:nvSpPr>
          <p:spPr bwMode="auto">
            <a:xfrm>
              <a:off x="4278" y="2573"/>
              <a:ext cx="101" cy="79"/>
            </a:xfrm>
            <a:custGeom>
              <a:avLst/>
              <a:gdLst>
                <a:gd name="T0" fmla="*/ 101 w 101"/>
                <a:gd name="T1" fmla="*/ 22 h 79"/>
                <a:gd name="T2" fmla="*/ 100 w 101"/>
                <a:gd name="T3" fmla="*/ 10 h 79"/>
                <a:gd name="T4" fmla="*/ 97 w 101"/>
                <a:gd name="T5" fmla="*/ 2 h 79"/>
                <a:gd name="T6" fmla="*/ 97 w 101"/>
                <a:gd name="T7" fmla="*/ 2 h 79"/>
                <a:gd name="T8" fmla="*/ 97 w 101"/>
                <a:gd name="T9" fmla="*/ 2 h 79"/>
                <a:gd name="T10" fmla="*/ 97 w 101"/>
                <a:gd name="T11" fmla="*/ 2 h 79"/>
                <a:gd name="T12" fmla="*/ 97 w 101"/>
                <a:gd name="T13" fmla="*/ 2 h 79"/>
                <a:gd name="T14" fmla="*/ 97 w 101"/>
                <a:gd name="T15" fmla="*/ 0 h 79"/>
                <a:gd name="T16" fmla="*/ 97 w 101"/>
                <a:gd name="T17" fmla="*/ 0 h 79"/>
                <a:gd name="T18" fmla="*/ 97 w 101"/>
                <a:gd name="T19" fmla="*/ 0 h 79"/>
                <a:gd name="T20" fmla="*/ 97 w 101"/>
                <a:gd name="T21" fmla="*/ 0 h 79"/>
                <a:gd name="T22" fmla="*/ 100 w 101"/>
                <a:gd name="T23" fmla="*/ 12 h 79"/>
                <a:gd name="T24" fmla="*/ 101 w 101"/>
                <a:gd name="T25" fmla="*/ 22 h 79"/>
                <a:gd name="T26" fmla="*/ 101 w 101"/>
                <a:gd name="T27" fmla="*/ 22 h 79"/>
                <a:gd name="T28" fmla="*/ 100 w 101"/>
                <a:gd name="T29" fmla="*/ 33 h 79"/>
                <a:gd name="T30" fmla="*/ 97 w 101"/>
                <a:gd name="T31" fmla="*/ 45 h 79"/>
                <a:gd name="T32" fmla="*/ 91 w 101"/>
                <a:gd name="T33" fmla="*/ 53 h 79"/>
                <a:gd name="T34" fmla="*/ 85 w 101"/>
                <a:gd name="T35" fmla="*/ 62 h 79"/>
                <a:gd name="T36" fmla="*/ 76 w 101"/>
                <a:gd name="T37" fmla="*/ 69 h 79"/>
                <a:gd name="T38" fmla="*/ 66 w 101"/>
                <a:gd name="T39" fmla="*/ 75 h 79"/>
                <a:gd name="T40" fmla="*/ 56 w 101"/>
                <a:gd name="T41" fmla="*/ 78 h 79"/>
                <a:gd name="T42" fmla="*/ 45 w 101"/>
                <a:gd name="T43" fmla="*/ 79 h 79"/>
                <a:gd name="T44" fmla="*/ 33 w 101"/>
                <a:gd name="T45" fmla="*/ 78 h 79"/>
                <a:gd name="T46" fmla="*/ 22 w 101"/>
                <a:gd name="T47" fmla="*/ 75 h 79"/>
                <a:gd name="T48" fmla="*/ 13 w 101"/>
                <a:gd name="T49" fmla="*/ 69 h 79"/>
                <a:gd name="T50" fmla="*/ 5 w 101"/>
                <a:gd name="T51" fmla="*/ 62 h 79"/>
                <a:gd name="T52" fmla="*/ 0 w 101"/>
                <a:gd name="T53" fmla="*/ 58 h 79"/>
                <a:gd name="T54" fmla="*/ 0 w 101"/>
                <a:gd name="T55" fmla="*/ 58 h 79"/>
                <a:gd name="T56" fmla="*/ 0 w 101"/>
                <a:gd name="T57" fmla="*/ 58 h 79"/>
                <a:gd name="T58" fmla="*/ 0 w 101"/>
                <a:gd name="T59" fmla="*/ 58 h 79"/>
                <a:gd name="T60" fmla="*/ 0 w 101"/>
                <a:gd name="T61" fmla="*/ 58 h 79"/>
                <a:gd name="T62" fmla="*/ 0 w 101"/>
                <a:gd name="T63" fmla="*/ 58 h 79"/>
                <a:gd name="T64" fmla="*/ 0 w 101"/>
                <a:gd name="T65" fmla="*/ 58 h 79"/>
                <a:gd name="T66" fmla="*/ 0 w 101"/>
                <a:gd name="T67" fmla="*/ 58 h 79"/>
                <a:gd name="T68" fmla="*/ 0 w 101"/>
                <a:gd name="T69" fmla="*/ 58 h 79"/>
                <a:gd name="T70" fmla="*/ 0 w 101"/>
                <a:gd name="T71" fmla="*/ 58 h 79"/>
                <a:gd name="T72" fmla="*/ 0 w 101"/>
                <a:gd name="T73" fmla="*/ 58 h 79"/>
                <a:gd name="T74" fmla="*/ 0 w 101"/>
                <a:gd name="T75" fmla="*/ 58 h 79"/>
                <a:gd name="T76" fmla="*/ 0 w 101"/>
                <a:gd name="T77" fmla="*/ 58 h 79"/>
                <a:gd name="T78" fmla="*/ 0 w 101"/>
                <a:gd name="T79" fmla="*/ 58 h 79"/>
                <a:gd name="T80" fmla="*/ 0 w 101"/>
                <a:gd name="T81" fmla="*/ 58 h 79"/>
                <a:gd name="T82" fmla="*/ 0 w 101"/>
                <a:gd name="T83" fmla="*/ 58 h 79"/>
                <a:gd name="T84" fmla="*/ 0 w 101"/>
                <a:gd name="T85" fmla="*/ 58 h 79"/>
                <a:gd name="T86" fmla="*/ 5 w 101"/>
                <a:gd name="T87" fmla="*/ 62 h 79"/>
                <a:gd name="T88" fmla="*/ 13 w 101"/>
                <a:gd name="T89" fmla="*/ 69 h 79"/>
                <a:gd name="T90" fmla="*/ 22 w 101"/>
                <a:gd name="T91" fmla="*/ 74 h 79"/>
                <a:gd name="T92" fmla="*/ 33 w 101"/>
                <a:gd name="T93" fmla="*/ 78 h 79"/>
                <a:gd name="T94" fmla="*/ 45 w 101"/>
                <a:gd name="T95" fmla="*/ 78 h 79"/>
                <a:gd name="T96" fmla="*/ 56 w 101"/>
                <a:gd name="T97" fmla="*/ 78 h 79"/>
                <a:gd name="T98" fmla="*/ 66 w 101"/>
                <a:gd name="T99" fmla="*/ 74 h 79"/>
                <a:gd name="T100" fmla="*/ 76 w 101"/>
                <a:gd name="T101" fmla="*/ 69 h 79"/>
                <a:gd name="T102" fmla="*/ 84 w 101"/>
                <a:gd name="T103" fmla="*/ 62 h 79"/>
                <a:gd name="T104" fmla="*/ 91 w 101"/>
                <a:gd name="T105" fmla="*/ 53 h 79"/>
                <a:gd name="T106" fmla="*/ 97 w 101"/>
                <a:gd name="T107" fmla="*/ 45 h 79"/>
                <a:gd name="T108" fmla="*/ 100 w 101"/>
                <a:gd name="T109" fmla="*/ 33 h 79"/>
                <a:gd name="T110" fmla="*/ 101 w 101"/>
                <a:gd name="T111" fmla="*/ 22 h 79"/>
                <a:gd name="T112" fmla="*/ 101 w 101"/>
                <a:gd name="T113"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79">
                  <a:moveTo>
                    <a:pt x="101" y="22"/>
                  </a:moveTo>
                  <a:lnTo>
                    <a:pt x="100" y="10"/>
                  </a:lnTo>
                  <a:lnTo>
                    <a:pt x="97" y="2"/>
                  </a:lnTo>
                  <a:lnTo>
                    <a:pt x="97" y="2"/>
                  </a:lnTo>
                  <a:lnTo>
                    <a:pt x="97" y="2"/>
                  </a:lnTo>
                  <a:lnTo>
                    <a:pt x="97" y="2"/>
                  </a:lnTo>
                  <a:lnTo>
                    <a:pt x="97" y="2"/>
                  </a:lnTo>
                  <a:lnTo>
                    <a:pt x="97" y="0"/>
                  </a:lnTo>
                  <a:lnTo>
                    <a:pt x="97" y="0"/>
                  </a:lnTo>
                  <a:lnTo>
                    <a:pt x="97" y="0"/>
                  </a:lnTo>
                  <a:lnTo>
                    <a:pt x="97" y="0"/>
                  </a:lnTo>
                  <a:lnTo>
                    <a:pt x="100" y="12"/>
                  </a:lnTo>
                  <a:lnTo>
                    <a:pt x="101" y="22"/>
                  </a:lnTo>
                  <a:lnTo>
                    <a:pt x="101" y="22"/>
                  </a:lnTo>
                  <a:lnTo>
                    <a:pt x="100" y="33"/>
                  </a:lnTo>
                  <a:lnTo>
                    <a:pt x="97" y="45"/>
                  </a:lnTo>
                  <a:lnTo>
                    <a:pt x="91" y="53"/>
                  </a:lnTo>
                  <a:lnTo>
                    <a:pt x="85" y="62"/>
                  </a:lnTo>
                  <a:lnTo>
                    <a:pt x="76" y="69"/>
                  </a:lnTo>
                  <a:lnTo>
                    <a:pt x="66" y="75"/>
                  </a:lnTo>
                  <a:lnTo>
                    <a:pt x="56" y="78"/>
                  </a:lnTo>
                  <a:lnTo>
                    <a:pt x="45" y="79"/>
                  </a:lnTo>
                  <a:lnTo>
                    <a:pt x="33" y="78"/>
                  </a:lnTo>
                  <a:lnTo>
                    <a:pt x="22" y="75"/>
                  </a:lnTo>
                  <a:lnTo>
                    <a:pt x="13" y="69"/>
                  </a:lnTo>
                  <a:lnTo>
                    <a:pt x="5" y="62"/>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0" y="58"/>
                  </a:lnTo>
                  <a:lnTo>
                    <a:pt x="5" y="62"/>
                  </a:lnTo>
                  <a:lnTo>
                    <a:pt x="13" y="69"/>
                  </a:lnTo>
                  <a:lnTo>
                    <a:pt x="22" y="74"/>
                  </a:lnTo>
                  <a:lnTo>
                    <a:pt x="33" y="78"/>
                  </a:lnTo>
                  <a:lnTo>
                    <a:pt x="45" y="78"/>
                  </a:lnTo>
                  <a:lnTo>
                    <a:pt x="56" y="78"/>
                  </a:lnTo>
                  <a:lnTo>
                    <a:pt x="66" y="74"/>
                  </a:lnTo>
                  <a:lnTo>
                    <a:pt x="76" y="69"/>
                  </a:lnTo>
                  <a:lnTo>
                    <a:pt x="84" y="62"/>
                  </a:lnTo>
                  <a:lnTo>
                    <a:pt x="91" y="53"/>
                  </a:lnTo>
                  <a:lnTo>
                    <a:pt x="97" y="45"/>
                  </a:lnTo>
                  <a:lnTo>
                    <a:pt x="100" y="33"/>
                  </a:lnTo>
                  <a:lnTo>
                    <a:pt x="101" y="22"/>
                  </a:lnTo>
                  <a:lnTo>
                    <a:pt x="101"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4" name="Freeform 1190"/>
            <p:cNvSpPr>
              <a:spLocks/>
            </p:cNvSpPr>
            <p:nvPr/>
          </p:nvSpPr>
          <p:spPr bwMode="auto">
            <a:xfrm>
              <a:off x="4278" y="2573"/>
              <a:ext cx="101" cy="78"/>
            </a:xfrm>
            <a:custGeom>
              <a:avLst/>
              <a:gdLst>
                <a:gd name="T0" fmla="*/ 101 w 101"/>
                <a:gd name="T1" fmla="*/ 22 h 78"/>
                <a:gd name="T2" fmla="*/ 100 w 101"/>
                <a:gd name="T3" fmla="*/ 12 h 78"/>
                <a:gd name="T4" fmla="*/ 97 w 101"/>
                <a:gd name="T5" fmla="*/ 0 h 78"/>
                <a:gd name="T6" fmla="*/ 97 w 101"/>
                <a:gd name="T7" fmla="*/ 0 h 78"/>
                <a:gd name="T8" fmla="*/ 97 w 101"/>
                <a:gd name="T9" fmla="*/ 0 h 78"/>
                <a:gd name="T10" fmla="*/ 97 w 101"/>
                <a:gd name="T11" fmla="*/ 0 h 78"/>
                <a:gd name="T12" fmla="*/ 95 w 101"/>
                <a:gd name="T13" fmla="*/ 0 h 78"/>
                <a:gd name="T14" fmla="*/ 95 w 101"/>
                <a:gd name="T15" fmla="*/ 0 h 78"/>
                <a:gd name="T16" fmla="*/ 95 w 101"/>
                <a:gd name="T17" fmla="*/ 0 h 78"/>
                <a:gd name="T18" fmla="*/ 95 w 101"/>
                <a:gd name="T19" fmla="*/ 0 h 78"/>
                <a:gd name="T20" fmla="*/ 95 w 101"/>
                <a:gd name="T21" fmla="*/ 0 h 78"/>
                <a:gd name="T22" fmla="*/ 95 w 101"/>
                <a:gd name="T23" fmla="*/ 0 h 78"/>
                <a:gd name="T24" fmla="*/ 100 w 101"/>
                <a:gd name="T25" fmla="*/ 12 h 78"/>
                <a:gd name="T26" fmla="*/ 100 w 101"/>
                <a:gd name="T27" fmla="*/ 22 h 78"/>
                <a:gd name="T28" fmla="*/ 101 w 101"/>
                <a:gd name="T29" fmla="*/ 22 h 78"/>
                <a:gd name="T30" fmla="*/ 100 w 101"/>
                <a:gd name="T31" fmla="*/ 33 h 78"/>
                <a:gd name="T32" fmla="*/ 97 w 101"/>
                <a:gd name="T33" fmla="*/ 45 h 78"/>
                <a:gd name="T34" fmla="*/ 91 w 101"/>
                <a:gd name="T35" fmla="*/ 53 h 78"/>
                <a:gd name="T36" fmla="*/ 84 w 101"/>
                <a:gd name="T37" fmla="*/ 62 h 78"/>
                <a:gd name="T38" fmla="*/ 76 w 101"/>
                <a:gd name="T39" fmla="*/ 69 h 78"/>
                <a:gd name="T40" fmla="*/ 66 w 101"/>
                <a:gd name="T41" fmla="*/ 74 h 78"/>
                <a:gd name="T42" fmla="*/ 56 w 101"/>
                <a:gd name="T43" fmla="*/ 78 h 78"/>
                <a:gd name="T44" fmla="*/ 45 w 101"/>
                <a:gd name="T45" fmla="*/ 78 h 78"/>
                <a:gd name="T46" fmla="*/ 33 w 101"/>
                <a:gd name="T47" fmla="*/ 78 h 78"/>
                <a:gd name="T48" fmla="*/ 22 w 101"/>
                <a:gd name="T49" fmla="*/ 74 h 78"/>
                <a:gd name="T50" fmla="*/ 13 w 101"/>
                <a:gd name="T51" fmla="*/ 69 h 78"/>
                <a:gd name="T52" fmla="*/ 5 w 101"/>
                <a:gd name="T53" fmla="*/ 62 h 78"/>
                <a:gd name="T54" fmla="*/ 0 w 101"/>
                <a:gd name="T55" fmla="*/ 58 h 78"/>
                <a:gd name="T56" fmla="*/ 0 w 101"/>
                <a:gd name="T57" fmla="*/ 56 h 78"/>
                <a:gd name="T58" fmla="*/ 0 w 101"/>
                <a:gd name="T59" fmla="*/ 56 h 78"/>
                <a:gd name="T60" fmla="*/ 0 w 101"/>
                <a:gd name="T61" fmla="*/ 56 h 78"/>
                <a:gd name="T62" fmla="*/ 0 w 101"/>
                <a:gd name="T63" fmla="*/ 56 h 78"/>
                <a:gd name="T64" fmla="*/ 0 w 101"/>
                <a:gd name="T65" fmla="*/ 56 h 78"/>
                <a:gd name="T66" fmla="*/ 0 w 101"/>
                <a:gd name="T67" fmla="*/ 56 h 78"/>
                <a:gd name="T68" fmla="*/ 0 w 101"/>
                <a:gd name="T69" fmla="*/ 56 h 78"/>
                <a:gd name="T70" fmla="*/ 0 w 101"/>
                <a:gd name="T71" fmla="*/ 56 h 78"/>
                <a:gd name="T72" fmla="*/ 5 w 101"/>
                <a:gd name="T73" fmla="*/ 62 h 78"/>
                <a:gd name="T74" fmla="*/ 13 w 101"/>
                <a:gd name="T75" fmla="*/ 68 h 78"/>
                <a:gd name="T76" fmla="*/ 23 w 101"/>
                <a:gd name="T77" fmla="*/ 74 h 78"/>
                <a:gd name="T78" fmla="*/ 33 w 101"/>
                <a:gd name="T79" fmla="*/ 76 h 78"/>
                <a:gd name="T80" fmla="*/ 45 w 101"/>
                <a:gd name="T81" fmla="*/ 78 h 78"/>
                <a:gd name="T82" fmla="*/ 55 w 101"/>
                <a:gd name="T83" fmla="*/ 76 h 78"/>
                <a:gd name="T84" fmla="*/ 66 w 101"/>
                <a:gd name="T85" fmla="*/ 74 h 78"/>
                <a:gd name="T86" fmla="*/ 75 w 101"/>
                <a:gd name="T87" fmla="*/ 68 h 78"/>
                <a:gd name="T88" fmla="*/ 84 w 101"/>
                <a:gd name="T89" fmla="*/ 62 h 78"/>
                <a:gd name="T90" fmla="*/ 91 w 101"/>
                <a:gd name="T91" fmla="*/ 53 h 78"/>
                <a:gd name="T92" fmla="*/ 95 w 101"/>
                <a:gd name="T93" fmla="*/ 43 h 78"/>
                <a:gd name="T94" fmla="*/ 100 w 101"/>
                <a:gd name="T95" fmla="*/ 33 h 78"/>
                <a:gd name="T96" fmla="*/ 100 w 101"/>
                <a:gd name="T97" fmla="*/ 22 h 78"/>
                <a:gd name="T98" fmla="*/ 101 w 101"/>
                <a:gd name="T99"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78">
                  <a:moveTo>
                    <a:pt x="101" y="22"/>
                  </a:moveTo>
                  <a:lnTo>
                    <a:pt x="100" y="12"/>
                  </a:lnTo>
                  <a:lnTo>
                    <a:pt x="97" y="0"/>
                  </a:lnTo>
                  <a:lnTo>
                    <a:pt x="97" y="0"/>
                  </a:lnTo>
                  <a:lnTo>
                    <a:pt x="97" y="0"/>
                  </a:lnTo>
                  <a:lnTo>
                    <a:pt x="97" y="0"/>
                  </a:lnTo>
                  <a:lnTo>
                    <a:pt x="95" y="0"/>
                  </a:lnTo>
                  <a:lnTo>
                    <a:pt x="95" y="0"/>
                  </a:lnTo>
                  <a:lnTo>
                    <a:pt x="95" y="0"/>
                  </a:lnTo>
                  <a:lnTo>
                    <a:pt x="95" y="0"/>
                  </a:lnTo>
                  <a:lnTo>
                    <a:pt x="95" y="0"/>
                  </a:lnTo>
                  <a:lnTo>
                    <a:pt x="95" y="0"/>
                  </a:lnTo>
                  <a:lnTo>
                    <a:pt x="100" y="12"/>
                  </a:lnTo>
                  <a:lnTo>
                    <a:pt x="100" y="22"/>
                  </a:lnTo>
                  <a:lnTo>
                    <a:pt x="101" y="22"/>
                  </a:lnTo>
                  <a:lnTo>
                    <a:pt x="100" y="33"/>
                  </a:lnTo>
                  <a:lnTo>
                    <a:pt x="97" y="45"/>
                  </a:lnTo>
                  <a:lnTo>
                    <a:pt x="91" y="53"/>
                  </a:lnTo>
                  <a:lnTo>
                    <a:pt x="84" y="62"/>
                  </a:lnTo>
                  <a:lnTo>
                    <a:pt x="76" y="69"/>
                  </a:lnTo>
                  <a:lnTo>
                    <a:pt x="66" y="74"/>
                  </a:lnTo>
                  <a:lnTo>
                    <a:pt x="56" y="78"/>
                  </a:lnTo>
                  <a:lnTo>
                    <a:pt x="45" y="78"/>
                  </a:lnTo>
                  <a:lnTo>
                    <a:pt x="33" y="78"/>
                  </a:lnTo>
                  <a:lnTo>
                    <a:pt x="22" y="74"/>
                  </a:lnTo>
                  <a:lnTo>
                    <a:pt x="13" y="69"/>
                  </a:lnTo>
                  <a:lnTo>
                    <a:pt x="5" y="62"/>
                  </a:lnTo>
                  <a:lnTo>
                    <a:pt x="0" y="58"/>
                  </a:lnTo>
                  <a:lnTo>
                    <a:pt x="0" y="56"/>
                  </a:lnTo>
                  <a:lnTo>
                    <a:pt x="0" y="56"/>
                  </a:lnTo>
                  <a:lnTo>
                    <a:pt x="0" y="56"/>
                  </a:lnTo>
                  <a:lnTo>
                    <a:pt x="0" y="56"/>
                  </a:lnTo>
                  <a:lnTo>
                    <a:pt x="0" y="56"/>
                  </a:lnTo>
                  <a:lnTo>
                    <a:pt x="0" y="56"/>
                  </a:lnTo>
                  <a:lnTo>
                    <a:pt x="0" y="56"/>
                  </a:lnTo>
                  <a:lnTo>
                    <a:pt x="0" y="56"/>
                  </a:lnTo>
                  <a:lnTo>
                    <a:pt x="5" y="62"/>
                  </a:lnTo>
                  <a:lnTo>
                    <a:pt x="13" y="68"/>
                  </a:lnTo>
                  <a:lnTo>
                    <a:pt x="23" y="74"/>
                  </a:lnTo>
                  <a:lnTo>
                    <a:pt x="33" y="76"/>
                  </a:lnTo>
                  <a:lnTo>
                    <a:pt x="45" y="78"/>
                  </a:lnTo>
                  <a:lnTo>
                    <a:pt x="55" y="76"/>
                  </a:lnTo>
                  <a:lnTo>
                    <a:pt x="66" y="74"/>
                  </a:lnTo>
                  <a:lnTo>
                    <a:pt x="75" y="68"/>
                  </a:lnTo>
                  <a:lnTo>
                    <a:pt x="84" y="62"/>
                  </a:lnTo>
                  <a:lnTo>
                    <a:pt x="91" y="53"/>
                  </a:lnTo>
                  <a:lnTo>
                    <a:pt x="95" y="43"/>
                  </a:lnTo>
                  <a:lnTo>
                    <a:pt x="100" y="33"/>
                  </a:lnTo>
                  <a:lnTo>
                    <a:pt x="100" y="22"/>
                  </a:lnTo>
                  <a:lnTo>
                    <a:pt x="101" y="2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5" name="Freeform 1191"/>
            <p:cNvSpPr>
              <a:spLocks/>
            </p:cNvSpPr>
            <p:nvPr/>
          </p:nvSpPr>
          <p:spPr bwMode="auto">
            <a:xfrm>
              <a:off x="4278" y="2573"/>
              <a:ext cx="100" cy="78"/>
            </a:xfrm>
            <a:custGeom>
              <a:avLst/>
              <a:gdLst>
                <a:gd name="T0" fmla="*/ 100 w 100"/>
                <a:gd name="T1" fmla="*/ 22 h 78"/>
                <a:gd name="T2" fmla="*/ 100 w 100"/>
                <a:gd name="T3" fmla="*/ 12 h 78"/>
                <a:gd name="T4" fmla="*/ 95 w 100"/>
                <a:gd name="T5" fmla="*/ 0 h 78"/>
                <a:gd name="T6" fmla="*/ 95 w 100"/>
                <a:gd name="T7" fmla="*/ 0 h 78"/>
                <a:gd name="T8" fmla="*/ 95 w 100"/>
                <a:gd name="T9" fmla="*/ 0 h 78"/>
                <a:gd name="T10" fmla="*/ 95 w 100"/>
                <a:gd name="T11" fmla="*/ 0 h 78"/>
                <a:gd name="T12" fmla="*/ 95 w 100"/>
                <a:gd name="T13" fmla="*/ 0 h 78"/>
                <a:gd name="T14" fmla="*/ 95 w 100"/>
                <a:gd name="T15" fmla="*/ 0 h 78"/>
                <a:gd name="T16" fmla="*/ 95 w 100"/>
                <a:gd name="T17" fmla="*/ 0 h 78"/>
                <a:gd name="T18" fmla="*/ 95 w 100"/>
                <a:gd name="T19" fmla="*/ 0 h 78"/>
                <a:gd name="T20" fmla="*/ 95 w 100"/>
                <a:gd name="T21" fmla="*/ 0 h 78"/>
                <a:gd name="T22" fmla="*/ 95 w 100"/>
                <a:gd name="T23" fmla="*/ 0 h 78"/>
                <a:gd name="T24" fmla="*/ 95 w 100"/>
                <a:gd name="T25" fmla="*/ 0 h 78"/>
                <a:gd name="T26" fmla="*/ 98 w 100"/>
                <a:gd name="T27" fmla="*/ 12 h 78"/>
                <a:gd name="T28" fmla="*/ 100 w 100"/>
                <a:gd name="T29" fmla="*/ 22 h 78"/>
                <a:gd name="T30" fmla="*/ 100 w 100"/>
                <a:gd name="T31" fmla="*/ 22 h 78"/>
                <a:gd name="T32" fmla="*/ 100 w 100"/>
                <a:gd name="T33" fmla="*/ 33 h 78"/>
                <a:gd name="T34" fmla="*/ 95 w 100"/>
                <a:gd name="T35" fmla="*/ 43 h 78"/>
                <a:gd name="T36" fmla="*/ 91 w 100"/>
                <a:gd name="T37" fmla="*/ 53 h 78"/>
                <a:gd name="T38" fmla="*/ 84 w 100"/>
                <a:gd name="T39" fmla="*/ 62 h 78"/>
                <a:gd name="T40" fmla="*/ 75 w 100"/>
                <a:gd name="T41" fmla="*/ 68 h 78"/>
                <a:gd name="T42" fmla="*/ 66 w 100"/>
                <a:gd name="T43" fmla="*/ 74 h 78"/>
                <a:gd name="T44" fmla="*/ 55 w 100"/>
                <a:gd name="T45" fmla="*/ 76 h 78"/>
                <a:gd name="T46" fmla="*/ 45 w 100"/>
                <a:gd name="T47" fmla="*/ 78 h 78"/>
                <a:gd name="T48" fmla="*/ 33 w 100"/>
                <a:gd name="T49" fmla="*/ 76 h 78"/>
                <a:gd name="T50" fmla="*/ 23 w 100"/>
                <a:gd name="T51" fmla="*/ 74 h 78"/>
                <a:gd name="T52" fmla="*/ 13 w 100"/>
                <a:gd name="T53" fmla="*/ 68 h 78"/>
                <a:gd name="T54" fmla="*/ 5 w 100"/>
                <a:gd name="T55" fmla="*/ 62 h 78"/>
                <a:gd name="T56" fmla="*/ 0 w 100"/>
                <a:gd name="T57" fmla="*/ 56 h 78"/>
                <a:gd name="T58" fmla="*/ 0 w 100"/>
                <a:gd name="T59" fmla="*/ 56 h 78"/>
                <a:gd name="T60" fmla="*/ 0 w 100"/>
                <a:gd name="T61" fmla="*/ 56 h 78"/>
                <a:gd name="T62" fmla="*/ 0 w 100"/>
                <a:gd name="T63" fmla="*/ 56 h 78"/>
                <a:gd name="T64" fmla="*/ 0 w 100"/>
                <a:gd name="T65" fmla="*/ 56 h 78"/>
                <a:gd name="T66" fmla="*/ 0 w 100"/>
                <a:gd name="T67" fmla="*/ 56 h 78"/>
                <a:gd name="T68" fmla="*/ 0 w 100"/>
                <a:gd name="T69" fmla="*/ 56 h 78"/>
                <a:gd name="T70" fmla="*/ 0 w 100"/>
                <a:gd name="T71" fmla="*/ 56 h 78"/>
                <a:gd name="T72" fmla="*/ 0 w 100"/>
                <a:gd name="T73" fmla="*/ 55 h 78"/>
                <a:gd name="T74" fmla="*/ 6 w 100"/>
                <a:gd name="T75" fmla="*/ 61 h 78"/>
                <a:gd name="T76" fmla="*/ 13 w 100"/>
                <a:gd name="T77" fmla="*/ 68 h 78"/>
                <a:gd name="T78" fmla="*/ 23 w 100"/>
                <a:gd name="T79" fmla="*/ 74 h 78"/>
                <a:gd name="T80" fmla="*/ 33 w 100"/>
                <a:gd name="T81" fmla="*/ 76 h 78"/>
                <a:gd name="T82" fmla="*/ 45 w 100"/>
                <a:gd name="T83" fmla="*/ 78 h 78"/>
                <a:gd name="T84" fmla="*/ 55 w 100"/>
                <a:gd name="T85" fmla="*/ 76 h 78"/>
                <a:gd name="T86" fmla="*/ 66 w 100"/>
                <a:gd name="T87" fmla="*/ 74 h 78"/>
                <a:gd name="T88" fmla="*/ 75 w 100"/>
                <a:gd name="T89" fmla="*/ 68 h 78"/>
                <a:gd name="T90" fmla="*/ 84 w 100"/>
                <a:gd name="T91" fmla="*/ 61 h 78"/>
                <a:gd name="T92" fmla="*/ 89 w 100"/>
                <a:gd name="T93" fmla="*/ 53 h 78"/>
                <a:gd name="T94" fmla="*/ 95 w 100"/>
                <a:gd name="T95" fmla="*/ 43 h 78"/>
                <a:gd name="T96" fmla="*/ 98 w 100"/>
                <a:gd name="T97" fmla="*/ 33 h 78"/>
                <a:gd name="T98" fmla="*/ 100 w 100"/>
                <a:gd name="T99" fmla="*/ 22 h 78"/>
                <a:gd name="T100" fmla="*/ 100 w 100"/>
                <a:gd name="T101"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8">
                  <a:moveTo>
                    <a:pt x="100" y="22"/>
                  </a:moveTo>
                  <a:lnTo>
                    <a:pt x="100" y="12"/>
                  </a:lnTo>
                  <a:lnTo>
                    <a:pt x="95" y="0"/>
                  </a:lnTo>
                  <a:lnTo>
                    <a:pt x="95" y="0"/>
                  </a:lnTo>
                  <a:lnTo>
                    <a:pt x="95" y="0"/>
                  </a:lnTo>
                  <a:lnTo>
                    <a:pt x="95" y="0"/>
                  </a:lnTo>
                  <a:lnTo>
                    <a:pt x="95" y="0"/>
                  </a:lnTo>
                  <a:lnTo>
                    <a:pt x="95" y="0"/>
                  </a:lnTo>
                  <a:lnTo>
                    <a:pt x="95" y="0"/>
                  </a:lnTo>
                  <a:lnTo>
                    <a:pt x="95" y="0"/>
                  </a:lnTo>
                  <a:lnTo>
                    <a:pt x="95" y="0"/>
                  </a:lnTo>
                  <a:lnTo>
                    <a:pt x="95" y="0"/>
                  </a:lnTo>
                  <a:lnTo>
                    <a:pt x="95" y="0"/>
                  </a:lnTo>
                  <a:lnTo>
                    <a:pt x="98" y="12"/>
                  </a:lnTo>
                  <a:lnTo>
                    <a:pt x="100" y="22"/>
                  </a:lnTo>
                  <a:lnTo>
                    <a:pt x="100" y="22"/>
                  </a:lnTo>
                  <a:lnTo>
                    <a:pt x="100" y="33"/>
                  </a:lnTo>
                  <a:lnTo>
                    <a:pt x="95" y="43"/>
                  </a:lnTo>
                  <a:lnTo>
                    <a:pt x="91" y="53"/>
                  </a:lnTo>
                  <a:lnTo>
                    <a:pt x="84" y="62"/>
                  </a:lnTo>
                  <a:lnTo>
                    <a:pt x="75" y="68"/>
                  </a:lnTo>
                  <a:lnTo>
                    <a:pt x="66" y="74"/>
                  </a:lnTo>
                  <a:lnTo>
                    <a:pt x="55" y="76"/>
                  </a:lnTo>
                  <a:lnTo>
                    <a:pt x="45" y="78"/>
                  </a:lnTo>
                  <a:lnTo>
                    <a:pt x="33" y="76"/>
                  </a:lnTo>
                  <a:lnTo>
                    <a:pt x="23" y="74"/>
                  </a:lnTo>
                  <a:lnTo>
                    <a:pt x="13" y="68"/>
                  </a:lnTo>
                  <a:lnTo>
                    <a:pt x="5" y="62"/>
                  </a:lnTo>
                  <a:lnTo>
                    <a:pt x="0" y="56"/>
                  </a:lnTo>
                  <a:lnTo>
                    <a:pt x="0" y="56"/>
                  </a:lnTo>
                  <a:lnTo>
                    <a:pt x="0" y="56"/>
                  </a:lnTo>
                  <a:lnTo>
                    <a:pt x="0" y="56"/>
                  </a:lnTo>
                  <a:lnTo>
                    <a:pt x="0" y="56"/>
                  </a:lnTo>
                  <a:lnTo>
                    <a:pt x="0" y="56"/>
                  </a:lnTo>
                  <a:lnTo>
                    <a:pt x="0" y="56"/>
                  </a:lnTo>
                  <a:lnTo>
                    <a:pt x="0" y="56"/>
                  </a:lnTo>
                  <a:lnTo>
                    <a:pt x="0" y="55"/>
                  </a:lnTo>
                  <a:lnTo>
                    <a:pt x="6" y="61"/>
                  </a:lnTo>
                  <a:lnTo>
                    <a:pt x="13" y="68"/>
                  </a:lnTo>
                  <a:lnTo>
                    <a:pt x="23" y="74"/>
                  </a:lnTo>
                  <a:lnTo>
                    <a:pt x="33" y="76"/>
                  </a:lnTo>
                  <a:lnTo>
                    <a:pt x="45" y="78"/>
                  </a:lnTo>
                  <a:lnTo>
                    <a:pt x="55" y="76"/>
                  </a:lnTo>
                  <a:lnTo>
                    <a:pt x="66" y="74"/>
                  </a:lnTo>
                  <a:lnTo>
                    <a:pt x="75" y="68"/>
                  </a:lnTo>
                  <a:lnTo>
                    <a:pt x="84" y="61"/>
                  </a:lnTo>
                  <a:lnTo>
                    <a:pt x="89" y="53"/>
                  </a:lnTo>
                  <a:lnTo>
                    <a:pt x="95" y="43"/>
                  </a:lnTo>
                  <a:lnTo>
                    <a:pt x="98" y="33"/>
                  </a:lnTo>
                  <a:lnTo>
                    <a:pt x="100" y="22"/>
                  </a:lnTo>
                  <a:lnTo>
                    <a:pt x="100" y="2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6" name="Freeform 1192"/>
            <p:cNvSpPr>
              <a:spLocks/>
            </p:cNvSpPr>
            <p:nvPr/>
          </p:nvSpPr>
          <p:spPr bwMode="auto">
            <a:xfrm>
              <a:off x="4278" y="2573"/>
              <a:ext cx="100" cy="78"/>
            </a:xfrm>
            <a:custGeom>
              <a:avLst/>
              <a:gdLst>
                <a:gd name="T0" fmla="*/ 100 w 100"/>
                <a:gd name="T1" fmla="*/ 22 h 78"/>
                <a:gd name="T2" fmla="*/ 98 w 100"/>
                <a:gd name="T3" fmla="*/ 12 h 78"/>
                <a:gd name="T4" fmla="*/ 95 w 100"/>
                <a:gd name="T5" fmla="*/ 0 h 78"/>
                <a:gd name="T6" fmla="*/ 95 w 100"/>
                <a:gd name="T7" fmla="*/ 0 h 78"/>
                <a:gd name="T8" fmla="*/ 95 w 100"/>
                <a:gd name="T9" fmla="*/ 0 h 78"/>
                <a:gd name="T10" fmla="*/ 95 w 100"/>
                <a:gd name="T11" fmla="*/ 0 h 78"/>
                <a:gd name="T12" fmla="*/ 94 w 100"/>
                <a:gd name="T13" fmla="*/ 0 h 78"/>
                <a:gd name="T14" fmla="*/ 94 w 100"/>
                <a:gd name="T15" fmla="*/ 0 h 78"/>
                <a:gd name="T16" fmla="*/ 94 w 100"/>
                <a:gd name="T17" fmla="*/ 0 h 78"/>
                <a:gd name="T18" fmla="*/ 94 w 100"/>
                <a:gd name="T19" fmla="*/ 0 h 78"/>
                <a:gd name="T20" fmla="*/ 94 w 100"/>
                <a:gd name="T21" fmla="*/ 0 h 78"/>
                <a:gd name="T22" fmla="*/ 94 w 100"/>
                <a:gd name="T23" fmla="*/ 0 h 78"/>
                <a:gd name="T24" fmla="*/ 95 w 100"/>
                <a:gd name="T25" fmla="*/ 2 h 78"/>
                <a:gd name="T26" fmla="*/ 98 w 100"/>
                <a:gd name="T27" fmla="*/ 12 h 78"/>
                <a:gd name="T28" fmla="*/ 100 w 100"/>
                <a:gd name="T29" fmla="*/ 22 h 78"/>
                <a:gd name="T30" fmla="*/ 100 w 100"/>
                <a:gd name="T31" fmla="*/ 22 h 78"/>
                <a:gd name="T32" fmla="*/ 98 w 100"/>
                <a:gd name="T33" fmla="*/ 33 h 78"/>
                <a:gd name="T34" fmla="*/ 95 w 100"/>
                <a:gd name="T35" fmla="*/ 43 h 78"/>
                <a:gd name="T36" fmla="*/ 89 w 100"/>
                <a:gd name="T37" fmla="*/ 53 h 78"/>
                <a:gd name="T38" fmla="*/ 84 w 100"/>
                <a:gd name="T39" fmla="*/ 61 h 78"/>
                <a:gd name="T40" fmla="*/ 75 w 100"/>
                <a:gd name="T41" fmla="*/ 68 h 78"/>
                <a:gd name="T42" fmla="*/ 66 w 100"/>
                <a:gd name="T43" fmla="*/ 74 h 78"/>
                <a:gd name="T44" fmla="*/ 55 w 100"/>
                <a:gd name="T45" fmla="*/ 76 h 78"/>
                <a:gd name="T46" fmla="*/ 45 w 100"/>
                <a:gd name="T47" fmla="*/ 78 h 78"/>
                <a:gd name="T48" fmla="*/ 33 w 100"/>
                <a:gd name="T49" fmla="*/ 76 h 78"/>
                <a:gd name="T50" fmla="*/ 23 w 100"/>
                <a:gd name="T51" fmla="*/ 74 h 78"/>
                <a:gd name="T52" fmla="*/ 13 w 100"/>
                <a:gd name="T53" fmla="*/ 68 h 78"/>
                <a:gd name="T54" fmla="*/ 6 w 100"/>
                <a:gd name="T55" fmla="*/ 61 h 78"/>
                <a:gd name="T56" fmla="*/ 0 w 100"/>
                <a:gd name="T57" fmla="*/ 55 h 78"/>
                <a:gd name="T58" fmla="*/ 0 w 100"/>
                <a:gd name="T59" fmla="*/ 55 h 78"/>
                <a:gd name="T60" fmla="*/ 0 w 100"/>
                <a:gd name="T61" fmla="*/ 55 h 78"/>
                <a:gd name="T62" fmla="*/ 0 w 100"/>
                <a:gd name="T63" fmla="*/ 55 h 78"/>
                <a:gd name="T64" fmla="*/ 0 w 100"/>
                <a:gd name="T65" fmla="*/ 55 h 78"/>
                <a:gd name="T66" fmla="*/ 0 w 100"/>
                <a:gd name="T67" fmla="*/ 55 h 78"/>
                <a:gd name="T68" fmla="*/ 0 w 100"/>
                <a:gd name="T69" fmla="*/ 55 h 78"/>
                <a:gd name="T70" fmla="*/ 0 w 100"/>
                <a:gd name="T71" fmla="*/ 55 h 78"/>
                <a:gd name="T72" fmla="*/ 0 w 100"/>
                <a:gd name="T73" fmla="*/ 55 h 78"/>
                <a:gd name="T74" fmla="*/ 6 w 100"/>
                <a:gd name="T75" fmla="*/ 61 h 78"/>
                <a:gd name="T76" fmla="*/ 13 w 100"/>
                <a:gd name="T77" fmla="*/ 68 h 78"/>
                <a:gd name="T78" fmla="*/ 23 w 100"/>
                <a:gd name="T79" fmla="*/ 72 h 78"/>
                <a:gd name="T80" fmla="*/ 33 w 100"/>
                <a:gd name="T81" fmla="*/ 76 h 78"/>
                <a:gd name="T82" fmla="*/ 45 w 100"/>
                <a:gd name="T83" fmla="*/ 76 h 78"/>
                <a:gd name="T84" fmla="*/ 55 w 100"/>
                <a:gd name="T85" fmla="*/ 76 h 78"/>
                <a:gd name="T86" fmla="*/ 65 w 100"/>
                <a:gd name="T87" fmla="*/ 72 h 78"/>
                <a:gd name="T88" fmla="*/ 75 w 100"/>
                <a:gd name="T89" fmla="*/ 68 h 78"/>
                <a:gd name="T90" fmla="*/ 84 w 100"/>
                <a:gd name="T91" fmla="*/ 61 h 78"/>
                <a:gd name="T92" fmla="*/ 89 w 100"/>
                <a:gd name="T93" fmla="*/ 53 h 78"/>
                <a:gd name="T94" fmla="*/ 95 w 100"/>
                <a:gd name="T95" fmla="*/ 43 h 78"/>
                <a:gd name="T96" fmla="*/ 98 w 100"/>
                <a:gd name="T97" fmla="*/ 33 h 78"/>
                <a:gd name="T98" fmla="*/ 100 w 100"/>
                <a:gd name="T99" fmla="*/ 22 h 78"/>
                <a:gd name="T100" fmla="*/ 100 w 100"/>
                <a:gd name="T101"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8">
                  <a:moveTo>
                    <a:pt x="100" y="22"/>
                  </a:moveTo>
                  <a:lnTo>
                    <a:pt x="98" y="12"/>
                  </a:lnTo>
                  <a:lnTo>
                    <a:pt x="95" y="0"/>
                  </a:lnTo>
                  <a:lnTo>
                    <a:pt x="95" y="0"/>
                  </a:lnTo>
                  <a:lnTo>
                    <a:pt x="95" y="0"/>
                  </a:lnTo>
                  <a:lnTo>
                    <a:pt x="95" y="0"/>
                  </a:lnTo>
                  <a:lnTo>
                    <a:pt x="94" y="0"/>
                  </a:lnTo>
                  <a:lnTo>
                    <a:pt x="94" y="0"/>
                  </a:lnTo>
                  <a:lnTo>
                    <a:pt x="94" y="0"/>
                  </a:lnTo>
                  <a:lnTo>
                    <a:pt x="94" y="0"/>
                  </a:lnTo>
                  <a:lnTo>
                    <a:pt x="94" y="0"/>
                  </a:lnTo>
                  <a:lnTo>
                    <a:pt x="94" y="0"/>
                  </a:lnTo>
                  <a:lnTo>
                    <a:pt x="95" y="2"/>
                  </a:lnTo>
                  <a:lnTo>
                    <a:pt x="98" y="12"/>
                  </a:lnTo>
                  <a:lnTo>
                    <a:pt x="100" y="22"/>
                  </a:lnTo>
                  <a:lnTo>
                    <a:pt x="100" y="22"/>
                  </a:lnTo>
                  <a:lnTo>
                    <a:pt x="98" y="33"/>
                  </a:lnTo>
                  <a:lnTo>
                    <a:pt x="95" y="43"/>
                  </a:lnTo>
                  <a:lnTo>
                    <a:pt x="89" y="53"/>
                  </a:lnTo>
                  <a:lnTo>
                    <a:pt x="84" y="61"/>
                  </a:lnTo>
                  <a:lnTo>
                    <a:pt x="75" y="68"/>
                  </a:lnTo>
                  <a:lnTo>
                    <a:pt x="66" y="74"/>
                  </a:lnTo>
                  <a:lnTo>
                    <a:pt x="55" y="76"/>
                  </a:lnTo>
                  <a:lnTo>
                    <a:pt x="45" y="78"/>
                  </a:lnTo>
                  <a:lnTo>
                    <a:pt x="33" y="76"/>
                  </a:lnTo>
                  <a:lnTo>
                    <a:pt x="23" y="74"/>
                  </a:lnTo>
                  <a:lnTo>
                    <a:pt x="13" y="68"/>
                  </a:lnTo>
                  <a:lnTo>
                    <a:pt x="6" y="61"/>
                  </a:lnTo>
                  <a:lnTo>
                    <a:pt x="0" y="55"/>
                  </a:lnTo>
                  <a:lnTo>
                    <a:pt x="0" y="55"/>
                  </a:lnTo>
                  <a:lnTo>
                    <a:pt x="0" y="55"/>
                  </a:lnTo>
                  <a:lnTo>
                    <a:pt x="0" y="55"/>
                  </a:lnTo>
                  <a:lnTo>
                    <a:pt x="0" y="55"/>
                  </a:lnTo>
                  <a:lnTo>
                    <a:pt x="0" y="55"/>
                  </a:lnTo>
                  <a:lnTo>
                    <a:pt x="0" y="55"/>
                  </a:lnTo>
                  <a:lnTo>
                    <a:pt x="0" y="55"/>
                  </a:lnTo>
                  <a:lnTo>
                    <a:pt x="0" y="55"/>
                  </a:lnTo>
                  <a:lnTo>
                    <a:pt x="6" y="61"/>
                  </a:lnTo>
                  <a:lnTo>
                    <a:pt x="13" y="68"/>
                  </a:lnTo>
                  <a:lnTo>
                    <a:pt x="23" y="72"/>
                  </a:lnTo>
                  <a:lnTo>
                    <a:pt x="33" y="76"/>
                  </a:lnTo>
                  <a:lnTo>
                    <a:pt x="45" y="76"/>
                  </a:lnTo>
                  <a:lnTo>
                    <a:pt x="55" y="76"/>
                  </a:lnTo>
                  <a:lnTo>
                    <a:pt x="65" y="72"/>
                  </a:lnTo>
                  <a:lnTo>
                    <a:pt x="75" y="68"/>
                  </a:lnTo>
                  <a:lnTo>
                    <a:pt x="84" y="61"/>
                  </a:lnTo>
                  <a:lnTo>
                    <a:pt x="89" y="53"/>
                  </a:lnTo>
                  <a:lnTo>
                    <a:pt x="95" y="43"/>
                  </a:lnTo>
                  <a:lnTo>
                    <a:pt x="98" y="33"/>
                  </a:lnTo>
                  <a:lnTo>
                    <a:pt x="100" y="22"/>
                  </a:lnTo>
                  <a:lnTo>
                    <a:pt x="100" y="22"/>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7" name="Freeform 1193"/>
            <p:cNvSpPr>
              <a:spLocks/>
            </p:cNvSpPr>
            <p:nvPr/>
          </p:nvSpPr>
          <p:spPr bwMode="auto">
            <a:xfrm>
              <a:off x="4278" y="2572"/>
              <a:ext cx="100" cy="77"/>
            </a:xfrm>
            <a:custGeom>
              <a:avLst/>
              <a:gdLst>
                <a:gd name="T0" fmla="*/ 100 w 100"/>
                <a:gd name="T1" fmla="*/ 23 h 77"/>
                <a:gd name="T2" fmla="*/ 98 w 100"/>
                <a:gd name="T3" fmla="*/ 13 h 77"/>
                <a:gd name="T4" fmla="*/ 95 w 100"/>
                <a:gd name="T5" fmla="*/ 3 h 77"/>
                <a:gd name="T6" fmla="*/ 94 w 100"/>
                <a:gd name="T7" fmla="*/ 1 h 77"/>
                <a:gd name="T8" fmla="*/ 94 w 100"/>
                <a:gd name="T9" fmla="*/ 0 h 77"/>
                <a:gd name="T10" fmla="*/ 94 w 100"/>
                <a:gd name="T11" fmla="*/ 0 h 77"/>
                <a:gd name="T12" fmla="*/ 94 w 100"/>
                <a:gd name="T13" fmla="*/ 0 h 77"/>
                <a:gd name="T14" fmla="*/ 94 w 100"/>
                <a:gd name="T15" fmla="*/ 0 h 77"/>
                <a:gd name="T16" fmla="*/ 94 w 100"/>
                <a:gd name="T17" fmla="*/ 0 h 77"/>
                <a:gd name="T18" fmla="*/ 94 w 100"/>
                <a:gd name="T19" fmla="*/ 0 h 77"/>
                <a:gd name="T20" fmla="*/ 94 w 100"/>
                <a:gd name="T21" fmla="*/ 0 h 77"/>
                <a:gd name="T22" fmla="*/ 94 w 100"/>
                <a:gd name="T23" fmla="*/ 0 h 77"/>
                <a:gd name="T24" fmla="*/ 94 w 100"/>
                <a:gd name="T25" fmla="*/ 3 h 77"/>
                <a:gd name="T26" fmla="*/ 98 w 100"/>
                <a:gd name="T27" fmla="*/ 13 h 77"/>
                <a:gd name="T28" fmla="*/ 98 w 100"/>
                <a:gd name="T29" fmla="*/ 23 h 77"/>
                <a:gd name="T30" fmla="*/ 100 w 100"/>
                <a:gd name="T31" fmla="*/ 23 h 77"/>
                <a:gd name="T32" fmla="*/ 98 w 100"/>
                <a:gd name="T33" fmla="*/ 34 h 77"/>
                <a:gd name="T34" fmla="*/ 95 w 100"/>
                <a:gd name="T35" fmla="*/ 44 h 77"/>
                <a:gd name="T36" fmla="*/ 89 w 100"/>
                <a:gd name="T37" fmla="*/ 54 h 77"/>
                <a:gd name="T38" fmla="*/ 84 w 100"/>
                <a:gd name="T39" fmla="*/ 62 h 77"/>
                <a:gd name="T40" fmla="*/ 75 w 100"/>
                <a:gd name="T41" fmla="*/ 69 h 77"/>
                <a:gd name="T42" fmla="*/ 65 w 100"/>
                <a:gd name="T43" fmla="*/ 73 h 77"/>
                <a:gd name="T44" fmla="*/ 55 w 100"/>
                <a:gd name="T45" fmla="*/ 77 h 77"/>
                <a:gd name="T46" fmla="*/ 45 w 100"/>
                <a:gd name="T47" fmla="*/ 77 h 77"/>
                <a:gd name="T48" fmla="*/ 33 w 100"/>
                <a:gd name="T49" fmla="*/ 77 h 77"/>
                <a:gd name="T50" fmla="*/ 23 w 100"/>
                <a:gd name="T51" fmla="*/ 73 h 77"/>
                <a:gd name="T52" fmla="*/ 13 w 100"/>
                <a:gd name="T53" fmla="*/ 69 h 77"/>
                <a:gd name="T54" fmla="*/ 6 w 100"/>
                <a:gd name="T55" fmla="*/ 62 h 77"/>
                <a:gd name="T56" fmla="*/ 0 w 100"/>
                <a:gd name="T57" fmla="*/ 56 h 77"/>
                <a:gd name="T58" fmla="*/ 0 w 100"/>
                <a:gd name="T59" fmla="*/ 56 h 77"/>
                <a:gd name="T60" fmla="*/ 0 w 100"/>
                <a:gd name="T61" fmla="*/ 56 h 77"/>
                <a:gd name="T62" fmla="*/ 0 w 100"/>
                <a:gd name="T63" fmla="*/ 56 h 77"/>
                <a:gd name="T64" fmla="*/ 0 w 100"/>
                <a:gd name="T65" fmla="*/ 56 h 77"/>
                <a:gd name="T66" fmla="*/ 0 w 100"/>
                <a:gd name="T67" fmla="*/ 56 h 77"/>
                <a:gd name="T68" fmla="*/ 0 w 100"/>
                <a:gd name="T69" fmla="*/ 56 h 77"/>
                <a:gd name="T70" fmla="*/ 0 w 100"/>
                <a:gd name="T71" fmla="*/ 54 h 77"/>
                <a:gd name="T72" fmla="*/ 0 w 100"/>
                <a:gd name="T73" fmla="*/ 54 h 77"/>
                <a:gd name="T74" fmla="*/ 6 w 100"/>
                <a:gd name="T75" fmla="*/ 62 h 77"/>
                <a:gd name="T76" fmla="*/ 15 w 100"/>
                <a:gd name="T77" fmla="*/ 69 h 77"/>
                <a:gd name="T78" fmla="*/ 23 w 100"/>
                <a:gd name="T79" fmla="*/ 73 h 77"/>
                <a:gd name="T80" fmla="*/ 33 w 100"/>
                <a:gd name="T81" fmla="*/ 76 h 77"/>
                <a:gd name="T82" fmla="*/ 45 w 100"/>
                <a:gd name="T83" fmla="*/ 77 h 77"/>
                <a:gd name="T84" fmla="*/ 55 w 100"/>
                <a:gd name="T85" fmla="*/ 76 h 77"/>
                <a:gd name="T86" fmla="*/ 65 w 100"/>
                <a:gd name="T87" fmla="*/ 73 h 77"/>
                <a:gd name="T88" fmla="*/ 75 w 100"/>
                <a:gd name="T89" fmla="*/ 69 h 77"/>
                <a:gd name="T90" fmla="*/ 82 w 100"/>
                <a:gd name="T91" fmla="*/ 62 h 77"/>
                <a:gd name="T92" fmla="*/ 89 w 100"/>
                <a:gd name="T93" fmla="*/ 53 h 77"/>
                <a:gd name="T94" fmla="*/ 94 w 100"/>
                <a:gd name="T95" fmla="*/ 44 h 77"/>
                <a:gd name="T96" fmla="*/ 98 w 100"/>
                <a:gd name="T97" fmla="*/ 34 h 77"/>
                <a:gd name="T98" fmla="*/ 98 w 100"/>
                <a:gd name="T99" fmla="*/ 23 h 77"/>
                <a:gd name="T100" fmla="*/ 100 w 100"/>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77">
                  <a:moveTo>
                    <a:pt x="100" y="23"/>
                  </a:moveTo>
                  <a:lnTo>
                    <a:pt x="98" y="13"/>
                  </a:lnTo>
                  <a:lnTo>
                    <a:pt x="95" y="3"/>
                  </a:lnTo>
                  <a:lnTo>
                    <a:pt x="94" y="1"/>
                  </a:lnTo>
                  <a:lnTo>
                    <a:pt x="94" y="0"/>
                  </a:lnTo>
                  <a:lnTo>
                    <a:pt x="94" y="0"/>
                  </a:lnTo>
                  <a:lnTo>
                    <a:pt x="94" y="0"/>
                  </a:lnTo>
                  <a:lnTo>
                    <a:pt x="94" y="0"/>
                  </a:lnTo>
                  <a:lnTo>
                    <a:pt x="94" y="0"/>
                  </a:lnTo>
                  <a:lnTo>
                    <a:pt x="94" y="0"/>
                  </a:lnTo>
                  <a:lnTo>
                    <a:pt x="94" y="0"/>
                  </a:lnTo>
                  <a:lnTo>
                    <a:pt x="94" y="0"/>
                  </a:lnTo>
                  <a:lnTo>
                    <a:pt x="94" y="3"/>
                  </a:lnTo>
                  <a:lnTo>
                    <a:pt x="98" y="13"/>
                  </a:lnTo>
                  <a:lnTo>
                    <a:pt x="98" y="23"/>
                  </a:lnTo>
                  <a:lnTo>
                    <a:pt x="100" y="23"/>
                  </a:lnTo>
                  <a:lnTo>
                    <a:pt x="98" y="34"/>
                  </a:lnTo>
                  <a:lnTo>
                    <a:pt x="95" y="44"/>
                  </a:lnTo>
                  <a:lnTo>
                    <a:pt x="89" y="54"/>
                  </a:lnTo>
                  <a:lnTo>
                    <a:pt x="84" y="62"/>
                  </a:lnTo>
                  <a:lnTo>
                    <a:pt x="75" y="69"/>
                  </a:lnTo>
                  <a:lnTo>
                    <a:pt x="65" y="73"/>
                  </a:lnTo>
                  <a:lnTo>
                    <a:pt x="55" y="77"/>
                  </a:lnTo>
                  <a:lnTo>
                    <a:pt x="45" y="77"/>
                  </a:lnTo>
                  <a:lnTo>
                    <a:pt x="33" y="77"/>
                  </a:lnTo>
                  <a:lnTo>
                    <a:pt x="23" y="73"/>
                  </a:lnTo>
                  <a:lnTo>
                    <a:pt x="13" y="69"/>
                  </a:lnTo>
                  <a:lnTo>
                    <a:pt x="6" y="62"/>
                  </a:lnTo>
                  <a:lnTo>
                    <a:pt x="0" y="56"/>
                  </a:lnTo>
                  <a:lnTo>
                    <a:pt x="0" y="56"/>
                  </a:lnTo>
                  <a:lnTo>
                    <a:pt x="0" y="56"/>
                  </a:lnTo>
                  <a:lnTo>
                    <a:pt x="0" y="56"/>
                  </a:lnTo>
                  <a:lnTo>
                    <a:pt x="0" y="56"/>
                  </a:lnTo>
                  <a:lnTo>
                    <a:pt x="0" y="56"/>
                  </a:lnTo>
                  <a:lnTo>
                    <a:pt x="0" y="56"/>
                  </a:lnTo>
                  <a:lnTo>
                    <a:pt x="0" y="54"/>
                  </a:lnTo>
                  <a:lnTo>
                    <a:pt x="0" y="54"/>
                  </a:lnTo>
                  <a:lnTo>
                    <a:pt x="6" y="62"/>
                  </a:lnTo>
                  <a:lnTo>
                    <a:pt x="15" y="69"/>
                  </a:lnTo>
                  <a:lnTo>
                    <a:pt x="23" y="73"/>
                  </a:lnTo>
                  <a:lnTo>
                    <a:pt x="33" y="76"/>
                  </a:lnTo>
                  <a:lnTo>
                    <a:pt x="45" y="77"/>
                  </a:lnTo>
                  <a:lnTo>
                    <a:pt x="55" y="76"/>
                  </a:lnTo>
                  <a:lnTo>
                    <a:pt x="65" y="73"/>
                  </a:lnTo>
                  <a:lnTo>
                    <a:pt x="75" y="69"/>
                  </a:lnTo>
                  <a:lnTo>
                    <a:pt x="82" y="62"/>
                  </a:lnTo>
                  <a:lnTo>
                    <a:pt x="89" y="53"/>
                  </a:lnTo>
                  <a:lnTo>
                    <a:pt x="94" y="44"/>
                  </a:lnTo>
                  <a:lnTo>
                    <a:pt x="98" y="34"/>
                  </a:lnTo>
                  <a:lnTo>
                    <a:pt x="98" y="23"/>
                  </a:lnTo>
                  <a:lnTo>
                    <a:pt x="100"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8" name="Freeform 1194"/>
            <p:cNvSpPr>
              <a:spLocks/>
            </p:cNvSpPr>
            <p:nvPr/>
          </p:nvSpPr>
          <p:spPr bwMode="auto">
            <a:xfrm>
              <a:off x="4278" y="2572"/>
              <a:ext cx="98" cy="77"/>
            </a:xfrm>
            <a:custGeom>
              <a:avLst/>
              <a:gdLst>
                <a:gd name="T0" fmla="*/ 98 w 98"/>
                <a:gd name="T1" fmla="*/ 23 h 77"/>
                <a:gd name="T2" fmla="*/ 98 w 98"/>
                <a:gd name="T3" fmla="*/ 13 h 77"/>
                <a:gd name="T4" fmla="*/ 94 w 98"/>
                <a:gd name="T5" fmla="*/ 3 h 77"/>
                <a:gd name="T6" fmla="*/ 94 w 98"/>
                <a:gd name="T7" fmla="*/ 0 h 77"/>
                <a:gd name="T8" fmla="*/ 92 w 98"/>
                <a:gd name="T9" fmla="*/ 0 h 77"/>
                <a:gd name="T10" fmla="*/ 92 w 98"/>
                <a:gd name="T11" fmla="*/ 0 h 77"/>
                <a:gd name="T12" fmla="*/ 92 w 98"/>
                <a:gd name="T13" fmla="*/ 0 h 77"/>
                <a:gd name="T14" fmla="*/ 92 w 98"/>
                <a:gd name="T15" fmla="*/ 0 h 77"/>
                <a:gd name="T16" fmla="*/ 92 w 98"/>
                <a:gd name="T17" fmla="*/ 0 h 77"/>
                <a:gd name="T18" fmla="*/ 92 w 98"/>
                <a:gd name="T19" fmla="*/ 0 h 77"/>
                <a:gd name="T20" fmla="*/ 92 w 98"/>
                <a:gd name="T21" fmla="*/ 0 h 77"/>
                <a:gd name="T22" fmla="*/ 92 w 98"/>
                <a:gd name="T23" fmla="*/ 0 h 77"/>
                <a:gd name="T24" fmla="*/ 94 w 98"/>
                <a:gd name="T25" fmla="*/ 3 h 77"/>
                <a:gd name="T26" fmla="*/ 97 w 98"/>
                <a:gd name="T27" fmla="*/ 13 h 77"/>
                <a:gd name="T28" fmla="*/ 98 w 98"/>
                <a:gd name="T29" fmla="*/ 23 h 77"/>
                <a:gd name="T30" fmla="*/ 98 w 98"/>
                <a:gd name="T31" fmla="*/ 23 h 77"/>
                <a:gd name="T32" fmla="*/ 98 w 98"/>
                <a:gd name="T33" fmla="*/ 34 h 77"/>
                <a:gd name="T34" fmla="*/ 94 w 98"/>
                <a:gd name="T35" fmla="*/ 44 h 77"/>
                <a:gd name="T36" fmla="*/ 89 w 98"/>
                <a:gd name="T37" fmla="*/ 53 h 77"/>
                <a:gd name="T38" fmla="*/ 82 w 98"/>
                <a:gd name="T39" fmla="*/ 62 h 77"/>
                <a:gd name="T40" fmla="*/ 75 w 98"/>
                <a:gd name="T41" fmla="*/ 69 h 77"/>
                <a:gd name="T42" fmla="*/ 65 w 98"/>
                <a:gd name="T43" fmla="*/ 73 h 77"/>
                <a:gd name="T44" fmla="*/ 55 w 98"/>
                <a:gd name="T45" fmla="*/ 76 h 77"/>
                <a:gd name="T46" fmla="*/ 45 w 98"/>
                <a:gd name="T47" fmla="*/ 77 h 77"/>
                <a:gd name="T48" fmla="*/ 33 w 98"/>
                <a:gd name="T49" fmla="*/ 76 h 77"/>
                <a:gd name="T50" fmla="*/ 23 w 98"/>
                <a:gd name="T51" fmla="*/ 73 h 77"/>
                <a:gd name="T52" fmla="*/ 15 w 98"/>
                <a:gd name="T53" fmla="*/ 69 h 77"/>
                <a:gd name="T54" fmla="*/ 6 w 98"/>
                <a:gd name="T55" fmla="*/ 62 h 77"/>
                <a:gd name="T56" fmla="*/ 0 w 98"/>
                <a:gd name="T57" fmla="*/ 54 h 77"/>
                <a:gd name="T58" fmla="*/ 0 w 98"/>
                <a:gd name="T59" fmla="*/ 54 h 77"/>
                <a:gd name="T60" fmla="*/ 0 w 98"/>
                <a:gd name="T61" fmla="*/ 54 h 77"/>
                <a:gd name="T62" fmla="*/ 0 w 98"/>
                <a:gd name="T63" fmla="*/ 54 h 77"/>
                <a:gd name="T64" fmla="*/ 0 w 98"/>
                <a:gd name="T65" fmla="*/ 54 h 77"/>
                <a:gd name="T66" fmla="*/ 0 w 98"/>
                <a:gd name="T67" fmla="*/ 54 h 77"/>
                <a:gd name="T68" fmla="*/ 0 w 98"/>
                <a:gd name="T69" fmla="*/ 54 h 77"/>
                <a:gd name="T70" fmla="*/ 0 w 98"/>
                <a:gd name="T71" fmla="*/ 54 h 77"/>
                <a:gd name="T72" fmla="*/ 0 w 98"/>
                <a:gd name="T73" fmla="*/ 54 h 77"/>
                <a:gd name="T74" fmla="*/ 6 w 98"/>
                <a:gd name="T75" fmla="*/ 62 h 77"/>
                <a:gd name="T76" fmla="*/ 15 w 98"/>
                <a:gd name="T77" fmla="*/ 67 h 77"/>
                <a:gd name="T78" fmla="*/ 23 w 98"/>
                <a:gd name="T79" fmla="*/ 73 h 77"/>
                <a:gd name="T80" fmla="*/ 33 w 98"/>
                <a:gd name="T81" fmla="*/ 76 h 77"/>
                <a:gd name="T82" fmla="*/ 45 w 98"/>
                <a:gd name="T83" fmla="*/ 77 h 77"/>
                <a:gd name="T84" fmla="*/ 55 w 98"/>
                <a:gd name="T85" fmla="*/ 76 h 77"/>
                <a:gd name="T86" fmla="*/ 65 w 98"/>
                <a:gd name="T87" fmla="*/ 73 h 77"/>
                <a:gd name="T88" fmla="*/ 75 w 98"/>
                <a:gd name="T89" fmla="*/ 67 h 77"/>
                <a:gd name="T90" fmla="*/ 82 w 98"/>
                <a:gd name="T91" fmla="*/ 62 h 77"/>
                <a:gd name="T92" fmla="*/ 89 w 98"/>
                <a:gd name="T93" fmla="*/ 53 h 77"/>
                <a:gd name="T94" fmla="*/ 94 w 98"/>
                <a:gd name="T95" fmla="*/ 44 h 77"/>
                <a:gd name="T96" fmla="*/ 97 w 98"/>
                <a:gd name="T97" fmla="*/ 34 h 77"/>
                <a:gd name="T98" fmla="*/ 98 w 98"/>
                <a:gd name="T99" fmla="*/ 23 h 77"/>
                <a:gd name="T100" fmla="*/ 98 w 98"/>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7">
                  <a:moveTo>
                    <a:pt x="98" y="23"/>
                  </a:moveTo>
                  <a:lnTo>
                    <a:pt x="98" y="13"/>
                  </a:lnTo>
                  <a:lnTo>
                    <a:pt x="94" y="3"/>
                  </a:lnTo>
                  <a:lnTo>
                    <a:pt x="94" y="0"/>
                  </a:lnTo>
                  <a:lnTo>
                    <a:pt x="92" y="0"/>
                  </a:lnTo>
                  <a:lnTo>
                    <a:pt x="92" y="0"/>
                  </a:lnTo>
                  <a:lnTo>
                    <a:pt x="92" y="0"/>
                  </a:lnTo>
                  <a:lnTo>
                    <a:pt x="92" y="0"/>
                  </a:lnTo>
                  <a:lnTo>
                    <a:pt x="92" y="0"/>
                  </a:lnTo>
                  <a:lnTo>
                    <a:pt x="92" y="0"/>
                  </a:lnTo>
                  <a:lnTo>
                    <a:pt x="92" y="0"/>
                  </a:lnTo>
                  <a:lnTo>
                    <a:pt x="92" y="0"/>
                  </a:lnTo>
                  <a:lnTo>
                    <a:pt x="94" y="3"/>
                  </a:lnTo>
                  <a:lnTo>
                    <a:pt x="97" y="13"/>
                  </a:lnTo>
                  <a:lnTo>
                    <a:pt x="98" y="23"/>
                  </a:lnTo>
                  <a:lnTo>
                    <a:pt x="98" y="23"/>
                  </a:lnTo>
                  <a:lnTo>
                    <a:pt x="98" y="34"/>
                  </a:lnTo>
                  <a:lnTo>
                    <a:pt x="94" y="44"/>
                  </a:lnTo>
                  <a:lnTo>
                    <a:pt x="89" y="53"/>
                  </a:lnTo>
                  <a:lnTo>
                    <a:pt x="82" y="62"/>
                  </a:lnTo>
                  <a:lnTo>
                    <a:pt x="75" y="69"/>
                  </a:lnTo>
                  <a:lnTo>
                    <a:pt x="65" y="73"/>
                  </a:lnTo>
                  <a:lnTo>
                    <a:pt x="55" y="76"/>
                  </a:lnTo>
                  <a:lnTo>
                    <a:pt x="45" y="77"/>
                  </a:lnTo>
                  <a:lnTo>
                    <a:pt x="33" y="76"/>
                  </a:lnTo>
                  <a:lnTo>
                    <a:pt x="23" y="73"/>
                  </a:lnTo>
                  <a:lnTo>
                    <a:pt x="15" y="69"/>
                  </a:lnTo>
                  <a:lnTo>
                    <a:pt x="6" y="62"/>
                  </a:lnTo>
                  <a:lnTo>
                    <a:pt x="0" y="54"/>
                  </a:lnTo>
                  <a:lnTo>
                    <a:pt x="0" y="54"/>
                  </a:lnTo>
                  <a:lnTo>
                    <a:pt x="0" y="54"/>
                  </a:lnTo>
                  <a:lnTo>
                    <a:pt x="0" y="54"/>
                  </a:lnTo>
                  <a:lnTo>
                    <a:pt x="0" y="54"/>
                  </a:lnTo>
                  <a:lnTo>
                    <a:pt x="0" y="54"/>
                  </a:lnTo>
                  <a:lnTo>
                    <a:pt x="0" y="54"/>
                  </a:lnTo>
                  <a:lnTo>
                    <a:pt x="0" y="54"/>
                  </a:lnTo>
                  <a:lnTo>
                    <a:pt x="0" y="54"/>
                  </a:lnTo>
                  <a:lnTo>
                    <a:pt x="6" y="62"/>
                  </a:lnTo>
                  <a:lnTo>
                    <a:pt x="15" y="67"/>
                  </a:lnTo>
                  <a:lnTo>
                    <a:pt x="23" y="73"/>
                  </a:lnTo>
                  <a:lnTo>
                    <a:pt x="33" y="76"/>
                  </a:lnTo>
                  <a:lnTo>
                    <a:pt x="45" y="77"/>
                  </a:lnTo>
                  <a:lnTo>
                    <a:pt x="55" y="76"/>
                  </a:lnTo>
                  <a:lnTo>
                    <a:pt x="65" y="73"/>
                  </a:lnTo>
                  <a:lnTo>
                    <a:pt x="75" y="67"/>
                  </a:lnTo>
                  <a:lnTo>
                    <a:pt x="82" y="62"/>
                  </a:lnTo>
                  <a:lnTo>
                    <a:pt x="89" y="53"/>
                  </a:lnTo>
                  <a:lnTo>
                    <a:pt x="94" y="44"/>
                  </a:lnTo>
                  <a:lnTo>
                    <a:pt x="97" y="34"/>
                  </a:lnTo>
                  <a:lnTo>
                    <a:pt x="98" y="23"/>
                  </a:lnTo>
                  <a:lnTo>
                    <a:pt x="98"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79" name="Freeform 1195"/>
            <p:cNvSpPr>
              <a:spLocks/>
            </p:cNvSpPr>
            <p:nvPr/>
          </p:nvSpPr>
          <p:spPr bwMode="auto">
            <a:xfrm>
              <a:off x="4278" y="2572"/>
              <a:ext cx="98" cy="77"/>
            </a:xfrm>
            <a:custGeom>
              <a:avLst/>
              <a:gdLst>
                <a:gd name="T0" fmla="*/ 98 w 98"/>
                <a:gd name="T1" fmla="*/ 23 h 77"/>
                <a:gd name="T2" fmla="*/ 97 w 98"/>
                <a:gd name="T3" fmla="*/ 13 h 77"/>
                <a:gd name="T4" fmla="*/ 94 w 98"/>
                <a:gd name="T5" fmla="*/ 3 h 77"/>
                <a:gd name="T6" fmla="*/ 92 w 98"/>
                <a:gd name="T7" fmla="*/ 0 h 77"/>
                <a:gd name="T8" fmla="*/ 92 w 98"/>
                <a:gd name="T9" fmla="*/ 0 h 77"/>
                <a:gd name="T10" fmla="*/ 92 w 98"/>
                <a:gd name="T11" fmla="*/ 0 h 77"/>
                <a:gd name="T12" fmla="*/ 92 w 98"/>
                <a:gd name="T13" fmla="*/ 0 h 77"/>
                <a:gd name="T14" fmla="*/ 92 w 98"/>
                <a:gd name="T15" fmla="*/ 0 h 77"/>
                <a:gd name="T16" fmla="*/ 92 w 98"/>
                <a:gd name="T17" fmla="*/ 0 h 77"/>
                <a:gd name="T18" fmla="*/ 92 w 98"/>
                <a:gd name="T19" fmla="*/ 0 h 77"/>
                <a:gd name="T20" fmla="*/ 92 w 98"/>
                <a:gd name="T21" fmla="*/ 0 h 77"/>
                <a:gd name="T22" fmla="*/ 91 w 98"/>
                <a:gd name="T23" fmla="*/ 0 h 77"/>
                <a:gd name="T24" fmla="*/ 94 w 98"/>
                <a:gd name="T25" fmla="*/ 3 h 77"/>
                <a:gd name="T26" fmla="*/ 97 w 98"/>
                <a:gd name="T27" fmla="*/ 13 h 77"/>
                <a:gd name="T28" fmla="*/ 98 w 98"/>
                <a:gd name="T29" fmla="*/ 23 h 77"/>
                <a:gd name="T30" fmla="*/ 98 w 98"/>
                <a:gd name="T31" fmla="*/ 23 h 77"/>
                <a:gd name="T32" fmla="*/ 97 w 98"/>
                <a:gd name="T33" fmla="*/ 34 h 77"/>
                <a:gd name="T34" fmla="*/ 94 w 98"/>
                <a:gd name="T35" fmla="*/ 44 h 77"/>
                <a:gd name="T36" fmla="*/ 89 w 98"/>
                <a:gd name="T37" fmla="*/ 53 h 77"/>
                <a:gd name="T38" fmla="*/ 82 w 98"/>
                <a:gd name="T39" fmla="*/ 62 h 77"/>
                <a:gd name="T40" fmla="*/ 75 w 98"/>
                <a:gd name="T41" fmla="*/ 67 h 77"/>
                <a:gd name="T42" fmla="*/ 65 w 98"/>
                <a:gd name="T43" fmla="*/ 73 h 77"/>
                <a:gd name="T44" fmla="*/ 55 w 98"/>
                <a:gd name="T45" fmla="*/ 76 h 77"/>
                <a:gd name="T46" fmla="*/ 45 w 98"/>
                <a:gd name="T47" fmla="*/ 77 h 77"/>
                <a:gd name="T48" fmla="*/ 33 w 98"/>
                <a:gd name="T49" fmla="*/ 76 h 77"/>
                <a:gd name="T50" fmla="*/ 23 w 98"/>
                <a:gd name="T51" fmla="*/ 73 h 77"/>
                <a:gd name="T52" fmla="*/ 15 w 98"/>
                <a:gd name="T53" fmla="*/ 67 h 77"/>
                <a:gd name="T54" fmla="*/ 6 w 98"/>
                <a:gd name="T55" fmla="*/ 62 h 77"/>
                <a:gd name="T56" fmla="*/ 0 w 98"/>
                <a:gd name="T57" fmla="*/ 54 h 77"/>
                <a:gd name="T58" fmla="*/ 0 w 98"/>
                <a:gd name="T59" fmla="*/ 54 h 77"/>
                <a:gd name="T60" fmla="*/ 0 w 98"/>
                <a:gd name="T61" fmla="*/ 54 h 77"/>
                <a:gd name="T62" fmla="*/ 0 w 98"/>
                <a:gd name="T63" fmla="*/ 54 h 77"/>
                <a:gd name="T64" fmla="*/ 0 w 98"/>
                <a:gd name="T65" fmla="*/ 54 h 77"/>
                <a:gd name="T66" fmla="*/ 0 w 98"/>
                <a:gd name="T67" fmla="*/ 54 h 77"/>
                <a:gd name="T68" fmla="*/ 0 w 98"/>
                <a:gd name="T69" fmla="*/ 53 h 77"/>
                <a:gd name="T70" fmla="*/ 0 w 98"/>
                <a:gd name="T71" fmla="*/ 53 h 77"/>
                <a:gd name="T72" fmla="*/ 0 w 98"/>
                <a:gd name="T73" fmla="*/ 53 h 77"/>
                <a:gd name="T74" fmla="*/ 7 w 98"/>
                <a:gd name="T75" fmla="*/ 60 h 77"/>
                <a:gd name="T76" fmla="*/ 15 w 98"/>
                <a:gd name="T77" fmla="*/ 67 h 77"/>
                <a:gd name="T78" fmla="*/ 23 w 98"/>
                <a:gd name="T79" fmla="*/ 72 h 77"/>
                <a:gd name="T80" fmla="*/ 33 w 98"/>
                <a:gd name="T81" fmla="*/ 76 h 77"/>
                <a:gd name="T82" fmla="*/ 45 w 98"/>
                <a:gd name="T83" fmla="*/ 76 h 77"/>
                <a:gd name="T84" fmla="*/ 55 w 98"/>
                <a:gd name="T85" fmla="*/ 76 h 77"/>
                <a:gd name="T86" fmla="*/ 65 w 98"/>
                <a:gd name="T87" fmla="*/ 72 h 77"/>
                <a:gd name="T88" fmla="*/ 74 w 98"/>
                <a:gd name="T89" fmla="*/ 67 h 77"/>
                <a:gd name="T90" fmla="*/ 82 w 98"/>
                <a:gd name="T91" fmla="*/ 60 h 77"/>
                <a:gd name="T92" fmla="*/ 88 w 98"/>
                <a:gd name="T93" fmla="*/ 53 h 77"/>
                <a:gd name="T94" fmla="*/ 94 w 98"/>
                <a:gd name="T95" fmla="*/ 44 h 77"/>
                <a:gd name="T96" fmla="*/ 97 w 98"/>
                <a:gd name="T97" fmla="*/ 34 h 77"/>
                <a:gd name="T98" fmla="*/ 98 w 98"/>
                <a:gd name="T99" fmla="*/ 23 h 77"/>
                <a:gd name="T100" fmla="*/ 98 w 98"/>
                <a:gd name="T10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7">
                  <a:moveTo>
                    <a:pt x="98" y="23"/>
                  </a:moveTo>
                  <a:lnTo>
                    <a:pt x="97" y="13"/>
                  </a:lnTo>
                  <a:lnTo>
                    <a:pt x="94" y="3"/>
                  </a:lnTo>
                  <a:lnTo>
                    <a:pt x="92" y="0"/>
                  </a:lnTo>
                  <a:lnTo>
                    <a:pt x="92" y="0"/>
                  </a:lnTo>
                  <a:lnTo>
                    <a:pt x="92" y="0"/>
                  </a:lnTo>
                  <a:lnTo>
                    <a:pt x="92" y="0"/>
                  </a:lnTo>
                  <a:lnTo>
                    <a:pt x="92" y="0"/>
                  </a:lnTo>
                  <a:lnTo>
                    <a:pt x="92" y="0"/>
                  </a:lnTo>
                  <a:lnTo>
                    <a:pt x="92" y="0"/>
                  </a:lnTo>
                  <a:lnTo>
                    <a:pt x="92" y="0"/>
                  </a:lnTo>
                  <a:lnTo>
                    <a:pt x="91" y="0"/>
                  </a:lnTo>
                  <a:lnTo>
                    <a:pt x="94" y="3"/>
                  </a:lnTo>
                  <a:lnTo>
                    <a:pt x="97" y="13"/>
                  </a:lnTo>
                  <a:lnTo>
                    <a:pt x="98" y="23"/>
                  </a:lnTo>
                  <a:lnTo>
                    <a:pt x="98" y="23"/>
                  </a:lnTo>
                  <a:lnTo>
                    <a:pt x="97" y="34"/>
                  </a:lnTo>
                  <a:lnTo>
                    <a:pt x="94" y="44"/>
                  </a:lnTo>
                  <a:lnTo>
                    <a:pt x="89" y="53"/>
                  </a:lnTo>
                  <a:lnTo>
                    <a:pt x="82" y="62"/>
                  </a:lnTo>
                  <a:lnTo>
                    <a:pt x="75" y="67"/>
                  </a:lnTo>
                  <a:lnTo>
                    <a:pt x="65" y="73"/>
                  </a:lnTo>
                  <a:lnTo>
                    <a:pt x="55" y="76"/>
                  </a:lnTo>
                  <a:lnTo>
                    <a:pt x="45" y="77"/>
                  </a:lnTo>
                  <a:lnTo>
                    <a:pt x="33" y="76"/>
                  </a:lnTo>
                  <a:lnTo>
                    <a:pt x="23" y="73"/>
                  </a:lnTo>
                  <a:lnTo>
                    <a:pt x="15" y="67"/>
                  </a:lnTo>
                  <a:lnTo>
                    <a:pt x="6" y="62"/>
                  </a:lnTo>
                  <a:lnTo>
                    <a:pt x="0" y="54"/>
                  </a:lnTo>
                  <a:lnTo>
                    <a:pt x="0" y="54"/>
                  </a:lnTo>
                  <a:lnTo>
                    <a:pt x="0" y="54"/>
                  </a:lnTo>
                  <a:lnTo>
                    <a:pt x="0" y="54"/>
                  </a:lnTo>
                  <a:lnTo>
                    <a:pt x="0" y="54"/>
                  </a:lnTo>
                  <a:lnTo>
                    <a:pt x="0" y="54"/>
                  </a:lnTo>
                  <a:lnTo>
                    <a:pt x="0" y="53"/>
                  </a:lnTo>
                  <a:lnTo>
                    <a:pt x="0" y="53"/>
                  </a:lnTo>
                  <a:lnTo>
                    <a:pt x="0" y="53"/>
                  </a:lnTo>
                  <a:lnTo>
                    <a:pt x="7" y="60"/>
                  </a:lnTo>
                  <a:lnTo>
                    <a:pt x="15" y="67"/>
                  </a:lnTo>
                  <a:lnTo>
                    <a:pt x="23" y="72"/>
                  </a:lnTo>
                  <a:lnTo>
                    <a:pt x="33" y="76"/>
                  </a:lnTo>
                  <a:lnTo>
                    <a:pt x="45" y="76"/>
                  </a:lnTo>
                  <a:lnTo>
                    <a:pt x="55" y="76"/>
                  </a:lnTo>
                  <a:lnTo>
                    <a:pt x="65" y="72"/>
                  </a:lnTo>
                  <a:lnTo>
                    <a:pt x="74" y="67"/>
                  </a:lnTo>
                  <a:lnTo>
                    <a:pt x="82" y="60"/>
                  </a:lnTo>
                  <a:lnTo>
                    <a:pt x="88" y="53"/>
                  </a:lnTo>
                  <a:lnTo>
                    <a:pt x="94" y="44"/>
                  </a:lnTo>
                  <a:lnTo>
                    <a:pt x="97" y="34"/>
                  </a:lnTo>
                  <a:lnTo>
                    <a:pt x="98" y="23"/>
                  </a:lnTo>
                  <a:lnTo>
                    <a:pt x="98"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0" name="Freeform 1196"/>
            <p:cNvSpPr>
              <a:spLocks/>
            </p:cNvSpPr>
            <p:nvPr/>
          </p:nvSpPr>
          <p:spPr bwMode="auto">
            <a:xfrm>
              <a:off x="4278" y="2572"/>
              <a:ext cx="98" cy="76"/>
            </a:xfrm>
            <a:custGeom>
              <a:avLst/>
              <a:gdLst>
                <a:gd name="T0" fmla="*/ 98 w 98"/>
                <a:gd name="T1" fmla="*/ 23 h 76"/>
                <a:gd name="T2" fmla="*/ 97 w 98"/>
                <a:gd name="T3" fmla="*/ 13 h 76"/>
                <a:gd name="T4" fmla="*/ 94 w 98"/>
                <a:gd name="T5" fmla="*/ 3 h 76"/>
                <a:gd name="T6" fmla="*/ 91 w 98"/>
                <a:gd name="T7" fmla="*/ 0 h 76"/>
                <a:gd name="T8" fmla="*/ 91 w 98"/>
                <a:gd name="T9" fmla="*/ 0 h 76"/>
                <a:gd name="T10" fmla="*/ 91 w 98"/>
                <a:gd name="T11" fmla="*/ 0 h 76"/>
                <a:gd name="T12" fmla="*/ 91 w 98"/>
                <a:gd name="T13" fmla="*/ 0 h 76"/>
                <a:gd name="T14" fmla="*/ 91 w 98"/>
                <a:gd name="T15" fmla="*/ 0 h 76"/>
                <a:gd name="T16" fmla="*/ 91 w 98"/>
                <a:gd name="T17" fmla="*/ 0 h 76"/>
                <a:gd name="T18" fmla="*/ 91 w 98"/>
                <a:gd name="T19" fmla="*/ 0 h 76"/>
                <a:gd name="T20" fmla="*/ 91 w 98"/>
                <a:gd name="T21" fmla="*/ 0 h 76"/>
                <a:gd name="T22" fmla="*/ 91 w 98"/>
                <a:gd name="T23" fmla="*/ 0 h 76"/>
                <a:gd name="T24" fmla="*/ 92 w 98"/>
                <a:gd name="T25" fmla="*/ 3 h 76"/>
                <a:gd name="T26" fmla="*/ 97 w 98"/>
                <a:gd name="T27" fmla="*/ 13 h 76"/>
                <a:gd name="T28" fmla="*/ 97 w 98"/>
                <a:gd name="T29" fmla="*/ 23 h 76"/>
                <a:gd name="T30" fmla="*/ 98 w 98"/>
                <a:gd name="T31" fmla="*/ 23 h 76"/>
                <a:gd name="T32" fmla="*/ 97 w 98"/>
                <a:gd name="T33" fmla="*/ 34 h 76"/>
                <a:gd name="T34" fmla="*/ 94 w 98"/>
                <a:gd name="T35" fmla="*/ 44 h 76"/>
                <a:gd name="T36" fmla="*/ 88 w 98"/>
                <a:gd name="T37" fmla="*/ 53 h 76"/>
                <a:gd name="T38" fmla="*/ 82 w 98"/>
                <a:gd name="T39" fmla="*/ 60 h 76"/>
                <a:gd name="T40" fmla="*/ 74 w 98"/>
                <a:gd name="T41" fmla="*/ 67 h 76"/>
                <a:gd name="T42" fmla="*/ 65 w 98"/>
                <a:gd name="T43" fmla="*/ 72 h 76"/>
                <a:gd name="T44" fmla="*/ 55 w 98"/>
                <a:gd name="T45" fmla="*/ 76 h 76"/>
                <a:gd name="T46" fmla="*/ 45 w 98"/>
                <a:gd name="T47" fmla="*/ 76 h 76"/>
                <a:gd name="T48" fmla="*/ 33 w 98"/>
                <a:gd name="T49" fmla="*/ 76 h 76"/>
                <a:gd name="T50" fmla="*/ 23 w 98"/>
                <a:gd name="T51" fmla="*/ 72 h 76"/>
                <a:gd name="T52" fmla="*/ 15 w 98"/>
                <a:gd name="T53" fmla="*/ 67 h 76"/>
                <a:gd name="T54" fmla="*/ 7 w 98"/>
                <a:gd name="T55" fmla="*/ 60 h 76"/>
                <a:gd name="T56" fmla="*/ 0 w 98"/>
                <a:gd name="T57" fmla="*/ 53 h 76"/>
                <a:gd name="T58" fmla="*/ 0 w 98"/>
                <a:gd name="T59" fmla="*/ 53 h 76"/>
                <a:gd name="T60" fmla="*/ 0 w 98"/>
                <a:gd name="T61" fmla="*/ 53 h 76"/>
                <a:gd name="T62" fmla="*/ 0 w 98"/>
                <a:gd name="T63" fmla="*/ 53 h 76"/>
                <a:gd name="T64" fmla="*/ 0 w 98"/>
                <a:gd name="T65" fmla="*/ 53 h 76"/>
                <a:gd name="T66" fmla="*/ 0 w 98"/>
                <a:gd name="T67" fmla="*/ 53 h 76"/>
                <a:gd name="T68" fmla="*/ 0 w 98"/>
                <a:gd name="T69" fmla="*/ 53 h 76"/>
                <a:gd name="T70" fmla="*/ 0 w 98"/>
                <a:gd name="T71" fmla="*/ 53 h 76"/>
                <a:gd name="T72" fmla="*/ 0 w 98"/>
                <a:gd name="T73" fmla="*/ 53 h 76"/>
                <a:gd name="T74" fmla="*/ 7 w 98"/>
                <a:gd name="T75" fmla="*/ 60 h 76"/>
                <a:gd name="T76" fmla="*/ 15 w 98"/>
                <a:gd name="T77" fmla="*/ 67 h 76"/>
                <a:gd name="T78" fmla="*/ 23 w 98"/>
                <a:gd name="T79" fmla="*/ 72 h 76"/>
                <a:gd name="T80" fmla="*/ 33 w 98"/>
                <a:gd name="T81" fmla="*/ 75 h 76"/>
                <a:gd name="T82" fmla="*/ 45 w 98"/>
                <a:gd name="T83" fmla="*/ 76 h 76"/>
                <a:gd name="T84" fmla="*/ 55 w 98"/>
                <a:gd name="T85" fmla="*/ 75 h 76"/>
                <a:gd name="T86" fmla="*/ 65 w 98"/>
                <a:gd name="T87" fmla="*/ 72 h 76"/>
                <a:gd name="T88" fmla="*/ 74 w 98"/>
                <a:gd name="T89" fmla="*/ 67 h 76"/>
                <a:gd name="T90" fmla="*/ 82 w 98"/>
                <a:gd name="T91" fmla="*/ 60 h 76"/>
                <a:gd name="T92" fmla="*/ 88 w 98"/>
                <a:gd name="T93" fmla="*/ 53 h 76"/>
                <a:gd name="T94" fmla="*/ 92 w 98"/>
                <a:gd name="T95" fmla="*/ 44 h 76"/>
                <a:gd name="T96" fmla="*/ 97 w 98"/>
                <a:gd name="T97" fmla="*/ 34 h 76"/>
                <a:gd name="T98" fmla="*/ 97 w 98"/>
                <a:gd name="T99" fmla="*/ 23 h 76"/>
                <a:gd name="T100" fmla="*/ 98 w 98"/>
                <a:gd name="T101"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6">
                  <a:moveTo>
                    <a:pt x="98" y="23"/>
                  </a:moveTo>
                  <a:lnTo>
                    <a:pt x="97" y="13"/>
                  </a:lnTo>
                  <a:lnTo>
                    <a:pt x="94" y="3"/>
                  </a:lnTo>
                  <a:lnTo>
                    <a:pt x="91" y="0"/>
                  </a:lnTo>
                  <a:lnTo>
                    <a:pt x="91" y="0"/>
                  </a:lnTo>
                  <a:lnTo>
                    <a:pt x="91" y="0"/>
                  </a:lnTo>
                  <a:lnTo>
                    <a:pt x="91" y="0"/>
                  </a:lnTo>
                  <a:lnTo>
                    <a:pt x="91" y="0"/>
                  </a:lnTo>
                  <a:lnTo>
                    <a:pt x="91" y="0"/>
                  </a:lnTo>
                  <a:lnTo>
                    <a:pt x="91" y="0"/>
                  </a:lnTo>
                  <a:lnTo>
                    <a:pt x="91" y="0"/>
                  </a:lnTo>
                  <a:lnTo>
                    <a:pt x="91" y="0"/>
                  </a:lnTo>
                  <a:lnTo>
                    <a:pt x="92" y="3"/>
                  </a:lnTo>
                  <a:lnTo>
                    <a:pt x="97" y="13"/>
                  </a:lnTo>
                  <a:lnTo>
                    <a:pt x="97" y="23"/>
                  </a:lnTo>
                  <a:lnTo>
                    <a:pt x="98" y="23"/>
                  </a:lnTo>
                  <a:lnTo>
                    <a:pt x="97" y="34"/>
                  </a:lnTo>
                  <a:lnTo>
                    <a:pt x="94" y="44"/>
                  </a:lnTo>
                  <a:lnTo>
                    <a:pt x="88" y="53"/>
                  </a:lnTo>
                  <a:lnTo>
                    <a:pt x="82" y="60"/>
                  </a:lnTo>
                  <a:lnTo>
                    <a:pt x="74" y="67"/>
                  </a:lnTo>
                  <a:lnTo>
                    <a:pt x="65" y="72"/>
                  </a:lnTo>
                  <a:lnTo>
                    <a:pt x="55" y="76"/>
                  </a:lnTo>
                  <a:lnTo>
                    <a:pt x="45" y="76"/>
                  </a:lnTo>
                  <a:lnTo>
                    <a:pt x="33" y="76"/>
                  </a:lnTo>
                  <a:lnTo>
                    <a:pt x="23" y="72"/>
                  </a:lnTo>
                  <a:lnTo>
                    <a:pt x="15" y="67"/>
                  </a:lnTo>
                  <a:lnTo>
                    <a:pt x="7" y="60"/>
                  </a:lnTo>
                  <a:lnTo>
                    <a:pt x="0" y="53"/>
                  </a:lnTo>
                  <a:lnTo>
                    <a:pt x="0" y="53"/>
                  </a:lnTo>
                  <a:lnTo>
                    <a:pt x="0" y="53"/>
                  </a:lnTo>
                  <a:lnTo>
                    <a:pt x="0" y="53"/>
                  </a:lnTo>
                  <a:lnTo>
                    <a:pt x="0" y="53"/>
                  </a:lnTo>
                  <a:lnTo>
                    <a:pt x="0" y="53"/>
                  </a:lnTo>
                  <a:lnTo>
                    <a:pt x="0" y="53"/>
                  </a:lnTo>
                  <a:lnTo>
                    <a:pt x="0" y="53"/>
                  </a:lnTo>
                  <a:lnTo>
                    <a:pt x="0" y="53"/>
                  </a:lnTo>
                  <a:lnTo>
                    <a:pt x="7" y="60"/>
                  </a:lnTo>
                  <a:lnTo>
                    <a:pt x="15" y="67"/>
                  </a:lnTo>
                  <a:lnTo>
                    <a:pt x="23" y="72"/>
                  </a:lnTo>
                  <a:lnTo>
                    <a:pt x="33" y="75"/>
                  </a:lnTo>
                  <a:lnTo>
                    <a:pt x="45" y="76"/>
                  </a:lnTo>
                  <a:lnTo>
                    <a:pt x="55" y="75"/>
                  </a:lnTo>
                  <a:lnTo>
                    <a:pt x="65" y="72"/>
                  </a:lnTo>
                  <a:lnTo>
                    <a:pt x="74" y="67"/>
                  </a:lnTo>
                  <a:lnTo>
                    <a:pt x="82" y="60"/>
                  </a:lnTo>
                  <a:lnTo>
                    <a:pt x="88" y="53"/>
                  </a:lnTo>
                  <a:lnTo>
                    <a:pt x="92" y="44"/>
                  </a:lnTo>
                  <a:lnTo>
                    <a:pt x="97" y="34"/>
                  </a:lnTo>
                  <a:lnTo>
                    <a:pt x="97" y="23"/>
                  </a:lnTo>
                  <a:lnTo>
                    <a:pt x="98" y="23"/>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1" name="Freeform 1197"/>
            <p:cNvSpPr>
              <a:spLocks/>
            </p:cNvSpPr>
            <p:nvPr/>
          </p:nvSpPr>
          <p:spPr bwMode="auto">
            <a:xfrm>
              <a:off x="4278" y="2570"/>
              <a:ext cx="97" cy="78"/>
            </a:xfrm>
            <a:custGeom>
              <a:avLst/>
              <a:gdLst>
                <a:gd name="T0" fmla="*/ 97 w 97"/>
                <a:gd name="T1" fmla="*/ 25 h 78"/>
                <a:gd name="T2" fmla="*/ 97 w 97"/>
                <a:gd name="T3" fmla="*/ 15 h 78"/>
                <a:gd name="T4" fmla="*/ 92 w 97"/>
                <a:gd name="T5" fmla="*/ 5 h 78"/>
                <a:gd name="T6" fmla="*/ 91 w 97"/>
                <a:gd name="T7" fmla="*/ 2 h 78"/>
                <a:gd name="T8" fmla="*/ 91 w 97"/>
                <a:gd name="T9" fmla="*/ 0 h 78"/>
                <a:gd name="T10" fmla="*/ 91 w 97"/>
                <a:gd name="T11" fmla="*/ 0 h 78"/>
                <a:gd name="T12" fmla="*/ 91 w 97"/>
                <a:gd name="T13" fmla="*/ 0 h 78"/>
                <a:gd name="T14" fmla="*/ 91 w 97"/>
                <a:gd name="T15" fmla="*/ 0 h 78"/>
                <a:gd name="T16" fmla="*/ 91 w 97"/>
                <a:gd name="T17" fmla="*/ 0 h 78"/>
                <a:gd name="T18" fmla="*/ 91 w 97"/>
                <a:gd name="T19" fmla="*/ 0 h 78"/>
                <a:gd name="T20" fmla="*/ 89 w 97"/>
                <a:gd name="T21" fmla="*/ 0 h 78"/>
                <a:gd name="T22" fmla="*/ 89 w 97"/>
                <a:gd name="T23" fmla="*/ 0 h 78"/>
                <a:gd name="T24" fmla="*/ 92 w 97"/>
                <a:gd name="T25" fmla="*/ 5 h 78"/>
                <a:gd name="T26" fmla="*/ 95 w 97"/>
                <a:gd name="T27" fmla="*/ 15 h 78"/>
                <a:gd name="T28" fmla="*/ 97 w 97"/>
                <a:gd name="T29" fmla="*/ 25 h 78"/>
                <a:gd name="T30" fmla="*/ 97 w 97"/>
                <a:gd name="T31" fmla="*/ 25 h 78"/>
                <a:gd name="T32" fmla="*/ 97 w 97"/>
                <a:gd name="T33" fmla="*/ 36 h 78"/>
                <a:gd name="T34" fmla="*/ 92 w 97"/>
                <a:gd name="T35" fmla="*/ 46 h 78"/>
                <a:gd name="T36" fmla="*/ 88 w 97"/>
                <a:gd name="T37" fmla="*/ 55 h 78"/>
                <a:gd name="T38" fmla="*/ 82 w 97"/>
                <a:gd name="T39" fmla="*/ 62 h 78"/>
                <a:gd name="T40" fmla="*/ 74 w 97"/>
                <a:gd name="T41" fmla="*/ 69 h 78"/>
                <a:gd name="T42" fmla="*/ 65 w 97"/>
                <a:gd name="T43" fmla="*/ 74 h 78"/>
                <a:gd name="T44" fmla="*/ 55 w 97"/>
                <a:gd name="T45" fmla="*/ 77 h 78"/>
                <a:gd name="T46" fmla="*/ 45 w 97"/>
                <a:gd name="T47" fmla="*/ 78 h 78"/>
                <a:gd name="T48" fmla="*/ 33 w 97"/>
                <a:gd name="T49" fmla="*/ 77 h 78"/>
                <a:gd name="T50" fmla="*/ 23 w 97"/>
                <a:gd name="T51" fmla="*/ 74 h 78"/>
                <a:gd name="T52" fmla="*/ 15 w 97"/>
                <a:gd name="T53" fmla="*/ 69 h 78"/>
                <a:gd name="T54" fmla="*/ 7 w 97"/>
                <a:gd name="T55" fmla="*/ 62 h 78"/>
                <a:gd name="T56" fmla="*/ 0 w 97"/>
                <a:gd name="T57" fmla="*/ 55 h 78"/>
                <a:gd name="T58" fmla="*/ 0 w 97"/>
                <a:gd name="T59" fmla="*/ 55 h 78"/>
                <a:gd name="T60" fmla="*/ 0 w 97"/>
                <a:gd name="T61" fmla="*/ 55 h 78"/>
                <a:gd name="T62" fmla="*/ 0 w 97"/>
                <a:gd name="T63" fmla="*/ 55 h 78"/>
                <a:gd name="T64" fmla="*/ 0 w 97"/>
                <a:gd name="T65" fmla="*/ 55 h 78"/>
                <a:gd name="T66" fmla="*/ 0 w 97"/>
                <a:gd name="T67" fmla="*/ 54 h 78"/>
                <a:gd name="T68" fmla="*/ 0 w 97"/>
                <a:gd name="T69" fmla="*/ 54 h 78"/>
                <a:gd name="T70" fmla="*/ 0 w 97"/>
                <a:gd name="T71" fmla="*/ 54 h 78"/>
                <a:gd name="T72" fmla="*/ 0 w 97"/>
                <a:gd name="T73" fmla="*/ 54 h 78"/>
                <a:gd name="T74" fmla="*/ 2 w 97"/>
                <a:gd name="T75" fmla="*/ 55 h 78"/>
                <a:gd name="T76" fmla="*/ 7 w 97"/>
                <a:gd name="T77" fmla="*/ 62 h 78"/>
                <a:gd name="T78" fmla="*/ 15 w 97"/>
                <a:gd name="T79" fmla="*/ 68 h 78"/>
                <a:gd name="T80" fmla="*/ 25 w 97"/>
                <a:gd name="T81" fmla="*/ 74 h 78"/>
                <a:gd name="T82" fmla="*/ 33 w 97"/>
                <a:gd name="T83" fmla="*/ 77 h 78"/>
                <a:gd name="T84" fmla="*/ 45 w 97"/>
                <a:gd name="T85" fmla="*/ 78 h 78"/>
                <a:gd name="T86" fmla="*/ 55 w 97"/>
                <a:gd name="T87" fmla="*/ 77 h 78"/>
                <a:gd name="T88" fmla="*/ 65 w 97"/>
                <a:gd name="T89" fmla="*/ 74 h 78"/>
                <a:gd name="T90" fmla="*/ 74 w 97"/>
                <a:gd name="T91" fmla="*/ 68 h 78"/>
                <a:gd name="T92" fmla="*/ 81 w 97"/>
                <a:gd name="T93" fmla="*/ 62 h 78"/>
                <a:gd name="T94" fmla="*/ 88 w 97"/>
                <a:gd name="T95" fmla="*/ 55 h 78"/>
                <a:gd name="T96" fmla="*/ 92 w 97"/>
                <a:gd name="T97" fmla="*/ 45 h 78"/>
                <a:gd name="T98" fmla="*/ 95 w 97"/>
                <a:gd name="T99" fmla="*/ 36 h 78"/>
                <a:gd name="T100" fmla="*/ 97 w 97"/>
                <a:gd name="T101" fmla="*/ 25 h 78"/>
                <a:gd name="T102" fmla="*/ 97 w 97"/>
                <a:gd name="T103"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78">
                  <a:moveTo>
                    <a:pt x="97" y="25"/>
                  </a:moveTo>
                  <a:lnTo>
                    <a:pt x="97" y="15"/>
                  </a:lnTo>
                  <a:lnTo>
                    <a:pt x="92" y="5"/>
                  </a:lnTo>
                  <a:lnTo>
                    <a:pt x="91" y="2"/>
                  </a:lnTo>
                  <a:lnTo>
                    <a:pt x="91" y="0"/>
                  </a:lnTo>
                  <a:lnTo>
                    <a:pt x="91" y="0"/>
                  </a:lnTo>
                  <a:lnTo>
                    <a:pt x="91" y="0"/>
                  </a:lnTo>
                  <a:lnTo>
                    <a:pt x="91" y="0"/>
                  </a:lnTo>
                  <a:lnTo>
                    <a:pt x="91" y="0"/>
                  </a:lnTo>
                  <a:lnTo>
                    <a:pt x="91" y="0"/>
                  </a:lnTo>
                  <a:lnTo>
                    <a:pt x="89" y="0"/>
                  </a:lnTo>
                  <a:lnTo>
                    <a:pt x="89" y="0"/>
                  </a:lnTo>
                  <a:lnTo>
                    <a:pt x="92" y="5"/>
                  </a:lnTo>
                  <a:lnTo>
                    <a:pt x="95" y="15"/>
                  </a:lnTo>
                  <a:lnTo>
                    <a:pt x="97" y="25"/>
                  </a:lnTo>
                  <a:lnTo>
                    <a:pt x="97" y="25"/>
                  </a:lnTo>
                  <a:lnTo>
                    <a:pt x="97" y="36"/>
                  </a:lnTo>
                  <a:lnTo>
                    <a:pt x="92" y="46"/>
                  </a:lnTo>
                  <a:lnTo>
                    <a:pt x="88" y="55"/>
                  </a:lnTo>
                  <a:lnTo>
                    <a:pt x="82" y="62"/>
                  </a:lnTo>
                  <a:lnTo>
                    <a:pt x="74" y="69"/>
                  </a:lnTo>
                  <a:lnTo>
                    <a:pt x="65" y="74"/>
                  </a:lnTo>
                  <a:lnTo>
                    <a:pt x="55" y="77"/>
                  </a:lnTo>
                  <a:lnTo>
                    <a:pt x="45" y="78"/>
                  </a:lnTo>
                  <a:lnTo>
                    <a:pt x="33" y="77"/>
                  </a:lnTo>
                  <a:lnTo>
                    <a:pt x="23" y="74"/>
                  </a:lnTo>
                  <a:lnTo>
                    <a:pt x="15" y="69"/>
                  </a:lnTo>
                  <a:lnTo>
                    <a:pt x="7" y="62"/>
                  </a:lnTo>
                  <a:lnTo>
                    <a:pt x="0" y="55"/>
                  </a:lnTo>
                  <a:lnTo>
                    <a:pt x="0" y="55"/>
                  </a:lnTo>
                  <a:lnTo>
                    <a:pt x="0" y="55"/>
                  </a:lnTo>
                  <a:lnTo>
                    <a:pt x="0" y="55"/>
                  </a:lnTo>
                  <a:lnTo>
                    <a:pt x="0" y="55"/>
                  </a:lnTo>
                  <a:lnTo>
                    <a:pt x="0" y="54"/>
                  </a:lnTo>
                  <a:lnTo>
                    <a:pt x="0" y="54"/>
                  </a:lnTo>
                  <a:lnTo>
                    <a:pt x="0" y="54"/>
                  </a:lnTo>
                  <a:lnTo>
                    <a:pt x="0" y="54"/>
                  </a:lnTo>
                  <a:lnTo>
                    <a:pt x="2" y="55"/>
                  </a:lnTo>
                  <a:lnTo>
                    <a:pt x="7" y="62"/>
                  </a:lnTo>
                  <a:lnTo>
                    <a:pt x="15" y="68"/>
                  </a:lnTo>
                  <a:lnTo>
                    <a:pt x="25" y="74"/>
                  </a:lnTo>
                  <a:lnTo>
                    <a:pt x="33" y="77"/>
                  </a:lnTo>
                  <a:lnTo>
                    <a:pt x="45" y="78"/>
                  </a:lnTo>
                  <a:lnTo>
                    <a:pt x="55" y="77"/>
                  </a:lnTo>
                  <a:lnTo>
                    <a:pt x="65" y="74"/>
                  </a:lnTo>
                  <a:lnTo>
                    <a:pt x="74" y="68"/>
                  </a:lnTo>
                  <a:lnTo>
                    <a:pt x="81" y="62"/>
                  </a:lnTo>
                  <a:lnTo>
                    <a:pt x="88" y="55"/>
                  </a:lnTo>
                  <a:lnTo>
                    <a:pt x="92" y="45"/>
                  </a:lnTo>
                  <a:lnTo>
                    <a:pt x="95" y="36"/>
                  </a:lnTo>
                  <a:lnTo>
                    <a:pt x="97" y="25"/>
                  </a:lnTo>
                  <a:lnTo>
                    <a:pt x="97" y="25"/>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2" name="Freeform 1198"/>
            <p:cNvSpPr>
              <a:spLocks/>
            </p:cNvSpPr>
            <p:nvPr/>
          </p:nvSpPr>
          <p:spPr bwMode="auto">
            <a:xfrm>
              <a:off x="4278" y="2570"/>
              <a:ext cx="97" cy="78"/>
            </a:xfrm>
            <a:custGeom>
              <a:avLst/>
              <a:gdLst>
                <a:gd name="T0" fmla="*/ 97 w 97"/>
                <a:gd name="T1" fmla="*/ 25 h 78"/>
                <a:gd name="T2" fmla="*/ 95 w 97"/>
                <a:gd name="T3" fmla="*/ 15 h 78"/>
                <a:gd name="T4" fmla="*/ 92 w 97"/>
                <a:gd name="T5" fmla="*/ 5 h 78"/>
                <a:gd name="T6" fmla="*/ 89 w 97"/>
                <a:gd name="T7" fmla="*/ 0 h 78"/>
                <a:gd name="T8" fmla="*/ 89 w 97"/>
                <a:gd name="T9" fmla="*/ 0 h 78"/>
                <a:gd name="T10" fmla="*/ 89 w 97"/>
                <a:gd name="T11" fmla="*/ 0 h 78"/>
                <a:gd name="T12" fmla="*/ 89 w 97"/>
                <a:gd name="T13" fmla="*/ 0 h 78"/>
                <a:gd name="T14" fmla="*/ 89 w 97"/>
                <a:gd name="T15" fmla="*/ 0 h 78"/>
                <a:gd name="T16" fmla="*/ 89 w 97"/>
                <a:gd name="T17" fmla="*/ 0 h 78"/>
                <a:gd name="T18" fmla="*/ 89 w 97"/>
                <a:gd name="T19" fmla="*/ 0 h 78"/>
                <a:gd name="T20" fmla="*/ 89 w 97"/>
                <a:gd name="T21" fmla="*/ 0 h 78"/>
                <a:gd name="T22" fmla="*/ 89 w 97"/>
                <a:gd name="T23" fmla="*/ 0 h 78"/>
                <a:gd name="T24" fmla="*/ 92 w 97"/>
                <a:gd name="T25" fmla="*/ 5 h 78"/>
                <a:gd name="T26" fmla="*/ 95 w 97"/>
                <a:gd name="T27" fmla="*/ 15 h 78"/>
                <a:gd name="T28" fmla="*/ 97 w 97"/>
                <a:gd name="T29" fmla="*/ 25 h 78"/>
                <a:gd name="T30" fmla="*/ 97 w 97"/>
                <a:gd name="T31" fmla="*/ 25 h 78"/>
                <a:gd name="T32" fmla="*/ 95 w 97"/>
                <a:gd name="T33" fmla="*/ 36 h 78"/>
                <a:gd name="T34" fmla="*/ 92 w 97"/>
                <a:gd name="T35" fmla="*/ 45 h 78"/>
                <a:gd name="T36" fmla="*/ 88 w 97"/>
                <a:gd name="T37" fmla="*/ 55 h 78"/>
                <a:gd name="T38" fmla="*/ 81 w 97"/>
                <a:gd name="T39" fmla="*/ 62 h 78"/>
                <a:gd name="T40" fmla="*/ 74 w 97"/>
                <a:gd name="T41" fmla="*/ 68 h 78"/>
                <a:gd name="T42" fmla="*/ 65 w 97"/>
                <a:gd name="T43" fmla="*/ 74 h 78"/>
                <a:gd name="T44" fmla="*/ 55 w 97"/>
                <a:gd name="T45" fmla="*/ 77 h 78"/>
                <a:gd name="T46" fmla="*/ 45 w 97"/>
                <a:gd name="T47" fmla="*/ 78 h 78"/>
                <a:gd name="T48" fmla="*/ 33 w 97"/>
                <a:gd name="T49" fmla="*/ 77 h 78"/>
                <a:gd name="T50" fmla="*/ 25 w 97"/>
                <a:gd name="T51" fmla="*/ 74 h 78"/>
                <a:gd name="T52" fmla="*/ 15 w 97"/>
                <a:gd name="T53" fmla="*/ 68 h 78"/>
                <a:gd name="T54" fmla="*/ 7 w 97"/>
                <a:gd name="T55" fmla="*/ 62 h 78"/>
                <a:gd name="T56" fmla="*/ 2 w 97"/>
                <a:gd name="T57" fmla="*/ 55 h 78"/>
                <a:gd name="T58" fmla="*/ 0 w 97"/>
                <a:gd name="T59" fmla="*/ 54 h 78"/>
                <a:gd name="T60" fmla="*/ 0 w 97"/>
                <a:gd name="T61" fmla="*/ 54 h 78"/>
                <a:gd name="T62" fmla="*/ 0 w 97"/>
                <a:gd name="T63" fmla="*/ 54 h 78"/>
                <a:gd name="T64" fmla="*/ 0 w 97"/>
                <a:gd name="T65" fmla="*/ 54 h 78"/>
                <a:gd name="T66" fmla="*/ 0 w 97"/>
                <a:gd name="T67" fmla="*/ 54 h 78"/>
                <a:gd name="T68" fmla="*/ 0 w 97"/>
                <a:gd name="T69" fmla="*/ 54 h 78"/>
                <a:gd name="T70" fmla="*/ 0 w 97"/>
                <a:gd name="T71" fmla="*/ 54 h 78"/>
                <a:gd name="T72" fmla="*/ 0 w 97"/>
                <a:gd name="T73" fmla="*/ 54 h 78"/>
                <a:gd name="T74" fmla="*/ 0 w 97"/>
                <a:gd name="T75" fmla="*/ 54 h 78"/>
                <a:gd name="T76" fmla="*/ 2 w 97"/>
                <a:gd name="T77" fmla="*/ 54 h 78"/>
                <a:gd name="T78" fmla="*/ 7 w 97"/>
                <a:gd name="T79" fmla="*/ 62 h 78"/>
                <a:gd name="T80" fmla="*/ 16 w 97"/>
                <a:gd name="T81" fmla="*/ 68 h 78"/>
                <a:gd name="T82" fmla="*/ 25 w 97"/>
                <a:gd name="T83" fmla="*/ 72 h 78"/>
                <a:gd name="T84" fmla="*/ 33 w 97"/>
                <a:gd name="T85" fmla="*/ 77 h 78"/>
                <a:gd name="T86" fmla="*/ 45 w 97"/>
                <a:gd name="T87" fmla="*/ 77 h 78"/>
                <a:gd name="T88" fmla="*/ 55 w 97"/>
                <a:gd name="T89" fmla="*/ 77 h 78"/>
                <a:gd name="T90" fmla="*/ 65 w 97"/>
                <a:gd name="T91" fmla="*/ 72 h 78"/>
                <a:gd name="T92" fmla="*/ 74 w 97"/>
                <a:gd name="T93" fmla="*/ 68 h 78"/>
                <a:gd name="T94" fmla="*/ 81 w 97"/>
                <a:gd name="T95" fmla="*/ 62 h 78"/>
                <a:gd name="T96" fmla="*/ 87 w 97"/>
                <a:gd name="T97" fmla="*/ 54 h 78"/>
                <a:gd name="T98" fmla="*/ 92 w 97"/>
                <a:gd name="T99" fmla="*/ 45 h 78"/>
                <a:gd name="T100" fmla="*/ 95 w 97"/>
                <a:gd name="T101" fmla="*/ 36 h 78"/>
                <a:gd name="T102" fmla="*/ 97 w 97"/>
                <a:gd name="T103" fmla="*/ 25 h 78"/>
                <a:gd name="T104" fmla="*/ 97 w 97"/>
                <a:gd name="T10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78">
                  <a:moveTo>
                    <a:pt x="97" y="25"/>
                  </a:moveTo>
                  <a:lnTo>
                    <a:pt x="95" y="15"/>
                  </a:lnTo>
                  <a:lnTo>
                    <a:pt x="92" y="5"/>
                  </a:lnTo>
                  <a:lnTo>
                    <a:pt x="89" y="0"/>
                  </a:lnTo>
                  <a:lnTo>
                    <a:pt x="89" y="0"/>
                  </a:lnTo>
                  <a:lnTo>
                    <a:pt x="89" y="0"/>
                  </a:lnTo>
                  <a:lnTo>
                    <a:pt x="89" y="0"/>
                  </a:lnTo>
                  <a:lnTo>
                    <a:pt x="89" y="0"/>
                  </a:lnTo>
                  <a:lnTo>
                    <a:pt x="89" y="0"/>
                  </a:lnTo>
                  <a:lnTo>
                    <a:pt x="89" y="0"/>
                  </a:lnTo>
                  <a:lnTo>
                    <a:pt x="89" y="0"/>
                  </a:lnTo>
                  <a:lnTo>
                    <a:pt x="89" y="0"/>
                  </a:lnTo>
                  <a:lnTo>
                    <a:pt x="92" y="5"/>
                  </a:lnTo>
                  <a:lnTo>
                    <a:pt x="95" y="15"/>
                  </a:lnTo>
                  <a:lnTo>
                    <a:pt x="97" y="25"/>
                  </a:lnTo>
                  <a:lnTo>
                    <a:pt x="97" y="25"/>
                  </a:lnTo>
                  <a:lnTo>
                    <a:pt x="95" y="36"/>
                  </a:lnTo>
                  <a:lnTo>
                    <a:pt x="92" y="45"/>
                  </a:lnTo>
                  <a:lnTo>
                    <a:pt x="88" y="55"/>
                  </a:lnTo>
                  <a:lnTo>
                    <a:pt x="81" y="62"/>
                  </a:lnTo>
                  <a:lnTo>
                    <a:pt x="74" y="68"/>
                  </a:lnTo>
                  <a:lnTo>
                    <a:pt x="65" y="74"/>
                  </a:lnTo>
                  <a:lnTo>
                    <a:pt x="55" y="77"/>
                  </a:lnTo>
                  <a:lnTo>
                    <a:pt x="45" y="78"/>
                  </a:lnTo>
                  <a:lnTo>
                    <a:pt x="33" y="77"/>
                  </a:lnTo>
                  <a:lnTo>
                    <a:pt x="25" y="74"/>
                  </a:lnTo>
                  <a:lnTo>
                    <a:pt x="15" y="68"/>
                  </a:lnTo>
                  <a:lnTo>
                    <a:pt x="7" y="62"/>
                  </a:lnTo>
                  <a:lnTo>
                    <a:pt x="2" y="55"/>
                  </a:lnTo>
                  <a:lnTo>
                    <a:pt x="0" y="54"/>
                  </a:lnTo>
                  <a:lnTo>
                    <a:pt x="0" y="54"/>
                  </a:lnTo>
                  <a:lnTo>
                    <a:pt x="0" y="54"/>
                  </a:lnTo>
                  <a:lnTo>
                    <a:pt x="0" y="54"/>
                  </a:lnTo>
                  <a:lnTo>
                    <a:pt x="0" y="54"/>
                  </a:lnTo>
                  <a:lnTo>
                    <a:pt x="0" y="54"/>
                  </a:lnTo>
                  <a:lnTo>
                    <a:pt x="0" y="54"/>
                  </a:lnTo>
                  <a:lnTo>
                    <a:pt x="0" y="54"/>
                  </a:lnTo>
                  <a:lnTo>
                    <a:pt x="0" y="54"/>
                  </a:lnTo>
                  <a:lnTo>
                    <a:pt x="2" y="54"/>
                  </a:lnTo>
                  <a:lnTo>
                    <a:pt x="7" y="62"/>
                  </a:lnTo>
                  <a:lnTo>
                    <a:pt x="16" y="68"/>
                  </a:lnTo>
                  <a:lnTo>
                    <a:pt x="25" y="72"/>
                  </a:lnTo>
                  <a:lnTo>
                    <a:pt x="33" y="77"/>
                  </a:lnTo>
                  <a:lnTo>
                    <a:pt x="45" y="77"/>
                  </a:lnTo>
                  <a:lnTo>
                    <a:pt x="55" y="77"/>
                  </a:lnTo>
                  <a:lnTo>
                    <a:pt x="65" y="72"/>
                  </a:lnTo>
                  <a:lnTo>
                    <a:pt x="74" y="68"/>
                  </a:lnTo>
                  <a:lnTo>
                    <a:pt x="81" y="62"/>
                  </a:lnTo>
                  <a:lnTo>
                    <a:pt x="87" y="54"/>
                  </a:lnTo>
                  <a:lnTo>
                    <a:pt x="92" y="45"/>
                  </a:lnTo>
                  <a:lnTo>
                    <a:pt x="95" y="36"/>
                  </a:lnTo>
                  <a:lnTo>
                    <a:pt x="97" y="25"/>
                  </a:lnTo>
                  <a:lnTo>
                    <a:pt x="97" y="25"/>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3" name="Freeform 1199"/>
            <p:cNvSpPr>
              <a:spLocks/>
            </p:cNvSpPr>
            <p:nvPr/>
          </p:nvSpPr>
          <p:spPr bwMode="auto">
            <a:xfrm>
              <a:off x="4278" y="2570"/>
              <a:ext cx="97" cy="77"/>
            </a:xfrm>
            <a:custGeom>
              <a:avLst/>
              <a:gdLst>
                <a:gd name="T0" fmla="*/ 97 w 97"/>
                <a:gd name="T1" fmla="*/ 25 h 77"/>
                <a:gd name="T2" fmla="*/ 95 w 97"/>
                <a:gd name="T3" fmla="*/ 15 h 77"/>
                <a:gd name="T4" fmla="*/ 92 w 97"/>
                <a:gd name="T5" fmla="*/ 5 h 77"/>
                <a:gd name="T6" fmla="*/ 89 w 97"/>
                <a:gd name="T7" fmla="*/ 0 h 77"/>
                <a:gd name="T8" fmla="*/ 89 w 97"/>
                <a:gd name="T9" fmla="*/ 0 h 77"/>
                <a:gd name="T10" fmla="*/ 89 w 97"/>
                <a:gd name="T11" fmla="*/ 0 h 77"/>
                <a:gd name="T12" fmla="*/ 89 w 97"/>
                <a:gd name="T13" fmla="*/ 0 h 77"/>
                <a:gd name="T14" fmla="*/ 89 w 97"/>
                <a:gd name="T15" fmla="*/ 0 h 77"/>
                <a:gd name="T16" fmla="*/ 89 w 97"/>
                <a:gd name="T17" fmla="*/ 0 h 77"/>
                <a:gd name="T18" fmla="*/ 89 w 97"/>
                <a:gd name="T19" fmla="*/ 0 h 77"/>
                <a:gd name="T20" fmla="*/ 88 w 97"/>
                <a:gd name="T21" fmla="*/ 0 h 77"/>
                <a:gd name="T22" fmla="*/ 88 w 97"/>
                <a:gd name="T23" fmla="*/ 0 h 77"/>
                <a:gd name="T24" fmla="*/ 91 w 97"/>
                <a:gd name="T25" fmla="*/ 6 h 77"/>
                <a:gd name="T26" fmla="*/ 94 w 97"/>
                <a:gd name="T27" fmla="*/ 15 h 77"/>
                <a:gd name="T28" fmla="*/ 95 w 97"/>
                <a:gd name="T29" fmla="*/ 25 h 77"/>
                <a:gd name="T30" fmla="*/ 97 w 97"/>
                <a:gd name="T31" fmla="*/ 25 h 77"/>
                <a:gd name="T32" fmla="*/ 95 w 97"/>
                <a:gd name="T33" fmla="*/ 36 h 77"/>
                <a:gd name="T34" fmla="*/ 92 w 97"/>
                <a:gd name="T35" fmla="*/ 45 h 77"/>
                <a:gd name="T36" fmla="*/ 87 w 97"/>
                <a:gd name="T37" fmla="*/ 54 h 77"/>
                <a:gd name="T38" fmla="*/ 81 w 97"/>
                <a:gd name="T39" fmla="*/ 62 h 77"/>
                <a:gd name="T40" fmla="*/ 74 w 97"/>
                <a:gd name="T41" fmla="*/ 68 h 77"/>
                <a:gd name="T42" fmla="*/ 65 w 97"/>
                <a:gd name="T43" fmla="*/ 72 h 77"/>
                <a:gd name="T44" fmla="*/ 55 w 97"/>
                <a:gd name="T45" fmla="*/ 77 h 77"/>
                <a:gd name="T46" fmla="*/ 45 w 97"/>
                <a:gd name="T47" fmla="*/ 77 h 77"/>
                <a:gd name="T48" fmla="*/ 33 w 97"/>
                <a:gd name="T49" fmla="*/ 77 h 77"/>
                <a:gd name="T50" fmla="*/ 25 w 97"/>
                <a:gd name="T51" fmla="*/ 72 h 77"/>
                <a:gd name="T52" fmla="*/ 16 w 97"/>
                <a:gd name="T53" fmla="*/ 68 h 77"/>
                <a:gd name="T54" fmla="*/ 7 w 97"/>
                <a:gd name="T55" fmla="*/ 62 h 77"/>
                <a:gd name="T56" fmla="*/ 2 w 97"/>
                <a:gd name="T57" fmla="*/ 54 h 77"/>
                <a:gd name="T58" fmla="*/ 0 w 97"/>
                <a:gd name="T59" fmla="*/ 54 h 77"/>
                <a:gd name="T60" fmla="*/ 0 w 97"/>
                <a:gd name="T61" fmla="*/ 54 h 77"/>
                <a:gd name="T62" fmla="*/ 0 w 97"/>
                <a:gd name="T63" fmla="*/ 52 h 77"/>
                <a:gd name="T64" fmla="*/ 2 w 97"/>
                <a:gd name="T65" fmla="*/ 52 h 77"/>
                <a:gd name="T66" fmla="*/ 2 w 97"/>
                <a:gd name="T67" fmla="*/ 52 h 77"/>
                <a:gd name="T68" fmla="*/ 2 w 97"/>
                <a:gd name="T69" fmla="*/ 52 h 77"/>
                <a:gd name="T70" fmla="*/ 2 w 97"/>
                <a:gd name="T71" fmla="*/ 52 h 77"/>
                <a:gd name="T72" fmla="*/ 2 w 97"/>
                <a:gd name="T73" fmla="*/ 52 h 77"/>
                <a:gd name="T74" fmla="*/ 2 w 97"/>
                <a:gd name="T75" fmla="*/ 52 h 77"/>
                <a:gd name="T76" fmla="*/ 2 w 97"/>
                <a:gd name="T77" fmla="*/ 54 h 77"/>
                <a:gd name="T78" fmla="*/ 9 w 97"/>
                <a:gd name="T79" fmla="*/ 61 h 77"/>
                <a:gd name="T80" fmla="*/ 16 w 97"/>
                <a:gd name="T81" fmla="*/ 68 h 77"/>
                <a:gd name="T82" fmla="*/ 25 w 97"/>
                <a:gd name="T83" fmla="*/ 72 h 77"/>
                <a:gd name="T84" fmla="*/ 35 w 97"/>
                <a:gd name="T85" fmla="*/ 75 h 77"/>
                <a:gd name="T86" fmla="*/ 45 w 97"/>
                <a:gd name="T87" fmla="*/ 77 h 77"/>
                <a:gd name="T88" fmla="*/ 55 w 97"/>
                <a:gd name="T89" fmla="*/ 75 h 77"/>
                <a:gd name="T90" fmla="*/ 64 w 97"/>
                <a:gd name="T91" fmla="*/ 72 h 77"/>
                <a:gd name="T92" fmla="*/ 74 w 97"/>
                <a:gd name="T93" fmla="*/ 68 h 77"/>
                <a:gd name="T94" fmla="*/ 81 w 97"/>
                <a:gd name="T95" fmla="*/ 61 h 77"/>
                <a:gd name="T96" fmla="*/ 87 w 97"/>
                <a:gd name="T97" fmla="*/ 54 h 77"/>
                <a:gd name="T98" fmla="*/ 91 w 97"/>
                <a:gd name="T99" fmla="*/ 45 h 77"/>
                <a:gd name="T100" fmla="*/ 94 w 97"/>
                <a:gd name="T101" fmla="*/ 36 h 77"/>
                <a:gd name="T102" fmla="*/ 95 w 97"/>
                <a:gd name="T103" fmla="*/ 25 h 77"/>
                <a:gd name="T104" fmla="*/ 97 w 97"/>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77">
                  <a:moveTo>
                    <a:pt x="97" y="25"/>
                  </a:moveTo>
                  <a:lnTo>
                    <a:pt x="95" y="15"/>
                  </a:lnTo>
                  <a:lnTo>
                    <a:pt x="92" y="5"/>
                  </a:lnTo>
                  <a:lnTo>
                    <a:pt x="89" y="0"/>
                  </a:lnTo>
                  <a:lnTo>
                    <a:pt x="89" y="0"/>
                  </a:lnTo>
                  <a:lnTo>
                    <a:pt x="89" y="0"/>
                  </a:lnTo>
                  <a:lnTo>
                    <a:pt x="89" y="0"/>
                  </a:lnTo>
                  <a:lnTo>
                    <a:pt x="89" y="0"/>
                  </a:lnTo>
                  <a:lnTo>
                    <a:pt x="89" y="0"/>
                  </a:lnTo>
                  <a:lnTo>
                    <a:pt x="89" y="0"/>
                  </a:lnTo>
                  <a:lnTo>
                    <a:pt x="88" y="0"/>
                  </a:lnTo>
                  <a:lnTo>
                    <a:pt x="88" y="0"/>
                  </a:lnTo>
                  <a:lnTo>
                    <a:pt x="91" y="6"/>
                  </a:lnTo>
                  <a:lnTo>
                    <a:pt x="94" y="15"/>
                  </a:lnTo>
                  <a:lnTo>
                    <a:pt x="95" y="25"/>
                  </a:lnTo>
                  <a:lnTo>
                    <a:pt x="97" y="25"/>
                  </a:lnTo>
                  <a:lnTo>
                    <a:pt x="95" y="36"/>
                  </a:lnTo>
                  <a:lnTo>
                    <a:pt x="92" y="45"/>
                  </a:lnTo>
                  <a:lnTo>
                    <a:pt x="87" y="54"/>
                  </a:lnTo>
                  <a:lnTo>
                    <a:pt x="81" y="62"/>
                  </a:lnTo>
                  <a:lnTo>
                    <a:pt x="74" y="68"/>
                  </a:lnTo>
                  <a:lnTo>
                    <a:pt x="65" y="72"/>
                  </a:lnTo>
                  <a:lnTo>
                    <a:pt x="55" y="77"/>
                  </a:lnTo>
                  <a:lnTo>
                    <a:pt x="45" y="77"/>
                  </a:lnTo>
                  <a:lnTo>
                    <a:pt x="33" y="77"/>
                  </a:lnTo>
                  <a:lnTo>
                    <a:pt x="25" y="72"/>
                  </a:lnTo>
                  <a:lnTo>
                    <a:pt x="16" y="68"/>
                  </a:lnTo>
                  <a:lnTo>
                    <a:pt x="7" y="62"/>
                  </a:lnTo>
                  <a:lnTo>
                    <a:pt x="2" y="54"/>
                  </a:lnTo>
                  <a:lnTo>
                    <a:pt x="0" y="54"/>
                  </a:lnTo>
                  <a:lnTo>
                    <a:pt x="0" y="54"/>
                  </a:lnTo>
                  <a:lnTo>
                    <a:pt x="0" y="52"/>
                  </a:lnTo>
                  <a:lnTo>
                    <a:pt x="2" y="52"/>
                  </a:lnTo>
                  <a:lnTo>
                    <a:pt x="2" y="52"/>
                  </a:lnTo>
                  <a:lnTo>
                    <a:pt x="2" y="52"/>
                  </a:lnTo>
                  <a:lnTo>
                    <a:pt x="2" y="52"/>
                  </a:lnTo>
                  <a:lnTo>
                    <a:pt x="2" y="52"/>
                  </a:lnTo>
                  <a:lnTo>
                    <a:pt x="2" y="52"/>
                  </a:lnTo>
                  <a:lnTo>
                    <a:pt x="2" y="54"/>
                  </a:lnTo>
                  <a:lnTo>
                    <a:pt x="9" y="61"/>
                  </a:lnTo>
                  <a:lnTo>
                    <a:pt x="16" y="68"/>
                  </a:lnTo>
                  <a:lnTo>
                    <a:pt x="25" y="72"/>
                  </a:lnTo>
                  <a:lnTo>
                    <a:pt x="35" y="75"/>
                  </a:lnTo>
                  <a:lnTo>
                    <a:pt x="45" y="77"/>
                  </a:lnTo>
                  <a:lnTo>
                    <a:pt x="55" y="75"/>
                  </a:lnTo>
                  <a:lnTo>
                    <a:pt x="64" y="72"/>
                  </a:lnTo>
                  <a:lnTo>
                    <a:pt x="74" y="68"/>
                  </a:lnTo>
                  <a:lnTo>
                    <a:pt x="81" y="61"/>
                  </a:lnTo>
                  <a:lnTo>
                    <a:pt x="87" y="54"/>
                  </a:lnTo>
                  <a:lnTo>
                    <a:pt x="91" y="45"/>
                  </a:lnTo>
                  <a:lnTo>
                    <a:pt x="94" y="36"/>
                  </a:lnTo>
                  <a:lnTo>
                    <a:pt x="95" y="25"/>
                  </a:lnTo>
                  <a:lnTo>
                    <a:pt x="97" y="25"/>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4" name="Freeform 1200"/>
            <p:cNvSpPr>
              <a:spLocks/>
            </p:cNvSpPr>
            <p:nvPr/>
          </p:nvSpPr>
          <p:spPr bwMode="auto">
            <a:xfrm>
              <a:off x="4280" y="2570"/>
              <a:ext cx="93" cy="77"/>
            </a:xfrm>
            <a:custGeom>
              <a:avLst/>
              <a:gdLst>
                <a:gd name="T0" fmla="*/ 93 w 93"/>
                <a:gd name="T1" fmla="*/ 25 h 77"/>
                <a:gd name="T2" fmla="*/ 92 w 93"/>
                <a:gd name="T3" fmla="*/ 15 h 77"/>
                <a:gd name="T4" fmla="*/ 89 w 93"/>
                <a:gd name="T5" fmla="*/ 6 h 77"/>
                <a:gd name="T6" fmla="*/ 86 w 93"/>
                <a:gd name="T7" fmla="*/ 0 h 77"/>
                <a:gd name="T8" fmla="*/ 86 w 93"/>
                <a:gd name="T9" fmla="*/ 0 h 77"/>
                <a:gd name="T10" fmla="*/ 86 w 93"/>
                <a:gd name="T11" fmla="*/ 0 h 77"/>
                <a:gd name="T12" fmla="*/ 86 w 93"/>
                <a:gd name="T13" fmla="*/ 0 h 77"/>
                <a:gd name="T14" fmla="*/ 86 w 93"/>
                <a:gd name="T15" fmla="*/ 0 h 77"/>
                <a:gd name="T16" fmla="*/ 86 w 93"/>
                <a:gd name="T17" fmla="*/ 0 h 77"/>
                <a:gd name="T18" fmla="*/ 86 w 93"/>
                <a:gd name="T19" fmla="*/ 0 h 77"/>
                <a:gd name="T20" fmla="*/ 86 w 93"/>
                <a:gd name="T21" fmla="*/ 0 h 77"/>
                <a:gd name="T22" fmla="*/ 86 w 93"/>
                <a:gd name="T23" fmla="*/ 0 h 77"/>
                <a:gd name="T24" fmla="*/ 89 w 93"/>
                <a:gd name="T25" fmla="*/ 6 h 77"/>
                <a:gd name="T26" fmla="*/ 92 w 93"/>
                <a:gd name="T27" fmla="*/ 15 h 77"/>
                <a:gd name="T28" fmla="*/ 93 w 93"/>
                <a:gd name="T29" fmla="*/ 25 h 77"/>
                <a:gd name="T30" fmla="*/ 93 w 93"/>
                <a:gd name="T31" fmla="*/ 25 h 77"/>
                <a:gd name="T32" fmla="*/ 92 w 93"/>
                <a:gd name="T33" fmla="*/ 36 h 77"/>
                <a:gd name="T34" fmla="*/ 89 w 93"/>
                <a:gd name="T35" fmla="*/ 45 h 77"/>
                <a:gd name="T36" fmla="*/ 85 w 93"/>
                <a:gd name="T37" fmla="*/ 54 h 77"/>
                <a:gd name="T38" fmla="*/ 79 w 93"/>
                <a:gd name="T39" fmla="*/ 61 h 77"/>
                <a:gd name="T40" fmla="*/ 72 w 93"/>
                <a:gd name="T41" fmla="*/ 68 h 77"/>
                <a:gd name="T42" fmla="*/ 62 w 93"/>
                <a:gd name="T43" fmla="*/ 72 h 77"/>
                <a:gd name="T44" fmla="*/ 53 w 93"/>
                <a:gd name="T45" fmla="*/ 75 h 77"/>
                <a:gd name="T46" fmla="*/ 43 w 93"/>
                <a:gd name="T47" fmla="*/ 77 h 77"/>
                <a:gd name="T48" fmla="*/ 33 w 93"/>
                <a:gd name="T49" fmla="*/ 75 h 77"/>
                <a:gd name="T50" fmla="*/ 23 w 93"/>
                <a:gd name="T51" fmla="*/ 72 h 77"/>
                <a:gd name="T52" fmla="*/ 14 w 93"/>
                <a:gd name="T53" fmla="*/ 68 h 77"/>
                <a:gd name="T54" fmla="*/ 7 w 93"/>
                <a:gd name="T55" fmla="*/ 61 h 77"/>
                <a:gd name="T56" fmla="*/ 0 w 93"/>
                <a:gd name="T57" fmla="*/ 54 h 77"/>
                <a:gd name="T58" fmla="*/ 0 w 93"/>
                <a:gd name="T59" fmla="*/ 52 h 77"/>
                <a:gd name="T60" fmla="*/ 0 w 93"/>
                <a:gd name="T61" fmla="*/ 52 h 77"/>
                <a:gd name="T62" fmla="*/ 0 w 93"/>
                <a:gd name="T63" fmla="*/ 52 h 77"/>
                <a:gd name="T64" fmla="*/ 0 w 93"/>
                <a:gd name="T65" fmla="*/ 52 h 77"/>
                <a:gd name="T66" fmla="*/ 0 w 93"/>
                <a:gd name="T67" fmla="*/ 52 h 77"/>
                <a:gd name="T68" fmla="*/ 0 w 93"/>
                <a:gd name="T69" fmla="*/ 52 h 77"/>
                <a:gd name="T70" fmla="*/ 0 w 93"/>
                <a:gd name="T71" fmla="*/ 52 h 77"/>
                <a:gd name="T72" fmla="*/ 0 w 93"/>
                <a:gd name="T73" fmla="*/ 51 h 77"/>
                <a:gd name="T74" fmla="*/ 0 w 93"/>
                <a:gd name="T75" fmla="*/ 51 h 77"/>
                <a:gd name="T76" fmla="*/ 1 w 93"/>
                <a:gd name="T77" fmla="*/ 54 h 77"/>
                <a:gd name="T78" fmla="*/ 7 w 93"/>
                <a:gd name="T79" fmla="*/ 61 h 77"/>
                <a:gd name="T80" fmla="*/ 14 w 93"/>
                <a:gd name="T81" fmla="*/ 68 h 77"/>
                <a:gd name="T82" fmla="*/ 23 w 93"/>
                <a:gd name="T83" fmla="*/ 72 h 77"/>
                <a:gd name="T84" fmla="*/ 33 w 93"/>
                <a:gd name="T85" fmla="*/ 75 h 77"/>
                <a:gd name="T86" fmla="*/ 43 w 93"/>
                <a:gd name="T87" fmla="*/ 77 h 77"/>
                <a:gd name="T88" fmla="*/ 53 w 93"/>
                <a:gd name="T89" fmla="*/ 75 h 77"/>
                <a:gd name="T90" fmla="*/ 62 w 93"/>
                <a:gd name="T91" fmla="*/ 72 h 77"/>
                <a:gd name="T92" fmla="*/ 70 w 93"/>
                <a:gd name="T93" fmla="*/ 68 h 77"/>
                <a:gd name="T94" fmla="*/ 79 w 93"/>
                <a:gd name="T95" fmla="*/ 61 h 77"/>
                <a:gd name="T96" fmla="*/ 85 w 93"/>
                <a:gd name="T97" fmla="*/ 54 h 77"/>
                <a:gd name="T98" fmla="*/ 89 w 93"/>
                <a:gd name="T99" fmla="*/ 45 h 77"/>
                <a:gd name="T100" fmla="*/ 92 w 93"/>
                <a:gd name="T101" fmla="*/ 35 h 77"/>
                <a:gd name="T102" fmla="*/ 93 w 93"/>
                <a:gd name="T103" fmla="*/ 25 h 77"/>
                <a:gd name="T104" fmla="*/ 93 w 93"/>
                <a:gd name="T105"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5"/>
                  </a:moveTo>
                  <a:lnTo>
                    <a:pt x="92" y="15"/>
                  </a:lnTo>
                  <a:lnTo>
                    <a:pt x="89" y="6"/>
                  </a:lnTo>
                  <a:lnTo>
                    <a:pt x="86" y="0"/>
                  </a:lnTo>
                  <a:lnTo>
                    <a:pt x="86" y="0"/>
                  </a:lnTo>
                  <a:lnTo>
                    <a:pt x="86" y="0"/>
                  </a:lnTo>
                  <a:lnTo>
                    <a:pt x="86" y="0"/>
                  </a:lnTo>
                  <a:lnTo>
                    <a:pt x="86" y="0"/>
                  </a:lnTo>
                  <a:lnTo>
                    <a:pt x="86" y="0"/>
                  </a:lnTo>
                  <a:lnTo>
                    <a:pt x="86" y="0"/>
                  </a:lnTo>
                  <a:lnTo>
                    <a:pt x="86" y="0"/>
                  </a:lnTo>
                  <a:lnTo>
                    <a:pt x="86" y="0"/>
                  </a:lnTo>
                  <a:lnTo>
                    <a:pt x="89" y="6"/>
                  </a:lnTo>
                  <a:lnTo>
                    <a:pt x="92" y="15"/>
                  </a:lnTo>
                  <a:lnTo>
                    <a:pt x="93" y="25"/>
                  </a:lnTo>
                  <a:lnTo>
                    <a:pt x="93" y="25"/>
                  </a:lnTo>
                  <a:lnTo>
                    <a:pt x="92" y="36"/>
                  </a:lnTo>
                  <a:lnTo>
                    <a:pt x="89" y="45"/>
                  </a:lnTo>
                  <a:lnTo>
                    <a:pt x="85" y="54"/>
                  </a:lnTo>
                  <a:lnTo>
                    <a:pt x="79" y="61"/>
                  </a:lnTo>
                  <a:lnTo>
                    <a:pt x="72" y="68"/>
                  </a:lnTo>
                  <a:lnTo>
                    <a:pt x="62" y="72"/>
                  </a:lnTo>
                  <a:lnTo>
                    <a:pt x="53" y="75"/>
                  </a:lnTo>
                  <a:lnTo>
                    <a:pt x="43" y="77"/>
                  </a:lnTo>
                  <a:lnTo>
                    <a:pt x="33" y="75"/>
                  </a:lnTo>
                  <a:lnTo>
                    <a:pt x="23" y="72"/>
                  </a:lnTo>
                  <a:lnTo>
                    <a:pt x="14" y="68"/>
                  </a:lnTo>
                  <a:lnTo>
                    <a:pt x="7" y="61"/>
                  </a:lnTo>
                  <a:lnTo>
                    <a:pt x="0" y="54"/>
                  </a:lnTo>
                  <a:lnTo>
                    <a:pt x="0" y="52"/>
                  </a:lnTo>
                  <a:lnTo>
                    <a:pt x="0" y="52"/>
                  </a:lnTo>
                  <a:lnTo>
                    <a:pt x="0" y="52"/>
                  </a:lnTo>
                  <a:lnTo>
                    <a:pt x="0" y="52"/>
                  </a:lnTo>
                  <a:lnTo>
                    <a:pt x="0" y="52"/>
                  </a:lnTo>
                  <a:lnTo>
                    <a:pt x="0" y="52"/>
                  </a:lnTo>
                  <a:lnTo>
                    <a:pt x="0" y="52"/>
                  </a:lnTo>
                  <a:lnTo>
                    <a:pt x="0" y="51"/>
                  </a:lnTo>
                  <a:lnTo>
                    <a:pt x="0" y="51"/>
                  </a:lnTo>
                  <a:lnTo>
                    <a:pt x="1" y="54"/>
                  </a:lnTo>
                  <a:lnTo>
                    <a:pt x="7" y="61"/>
                  </a:lnTo>
                  <a:lnTo>
                    <a:pt x="14" y="68"/>
                  </a:lnTo>
                  <a:lnTo>
                    <a:pt x="23" y="72"/>
                  </a:lnTo>
                  <a:lnTo>
                    <a:pt x="33" y="75"/>
                  </a:lnTo>
                  <a:lnTo>
                    <a:pt x="43" y="77"/>
                  </a:lnTo>
                  <a:lnTo>
                    <a:pt x="53" y="75"/>
                  </a:lnTo>
                  <a:lnTo>
                    <a:pt x="62" y="72"/>
                  </a:lnTo>
                  <a:lnTo>
                    <a:pt x="70" y="68"/>
                  </a:lnTo>
                  <a:lnTo>
                    <a:pt x="79" y="61"/>
                  </a:lnTo>
                  <a:lnTo>
                    <a:pt x="85" y="54"/>
                  </a:lnTo>
                  <a:lnTo>
                    <a:pt x="89" y="45"/>
                  </a:lnTo>
                  <a:lnTo>
                    <a:pt x="92" y="35"/>
                  </a:lnTo>
                  <a:lnTo>
                    <a:pt x="93" y="25"/>
                  </a:lnTo>
                  <a:lnTo>
                    <a:pt x="93" y="25"/>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5" name="Freeform 1201"/>
            <p:cNvSpPr>
              <a:spLocks/>
            </p:cNvSpPr>
            <p:nvPr/>
          </p:nvSpPr>
          <p:spPr bwMode="auto">
            <a:xfrm>
              <a:off x="4280" y="2569"/>
              <a:ext cx="93" cy="78"/>
            </a:xfrm>
            <a:custGeom>
              <a:avLst/>
              <a:gdLst>
                <a:gd name="T0" fmla="*/ 93 w 93"/>
                <a:gd name="T1" fmla="*/ 26 h 78"/>
                <a:gd name="T2" fmla="*/ 92 w 93"/>
                <a:gd name="T3" fmla="*/ 16 h 78"/>
                <a:gd name="T4" fmla="*/ 89 w 93"/>
                <a:gd name="T5" fmla="*/ 7 h 78"/>
                <a:gd name="T6" fmla="*/ 86 w 93"/>
                <a:gd name="T7" fmla="*/ 1 h 78"/>
                <a:gd name="T8" fmla="*/ 86 w 93"/>
                <a:gd name="T9" fmla="*/ 1 h 78"/>
                <a:gd name="T10" fmla="*/ 86 w 93"/>
                <a:gd name="T11" fmla="*/ 1 h 78"/>
                <a:gd name="T12" fmla="*/ 86 w 93"/>
                <a:gd name="T13" fmla="*/ 1 h 78"/>
                <a:gd name="T14" fmla="*/ 86 w 93"/>
                <a:gd name="T15" fmla="*/ 1 h 78"/>
                <a:gd name="T16" fmla="*/ 86 w 93"/>
                <a:gd name="T17" fmla="*/ 1 h 78"/>
                <a:gd name="T18" fmla="*/ 85 w 93"/>
                <a:gd name="T19" fmla="*/ 1 h 78"/>
                <a:gd name="T20" fmla="*/ 85 w 93"/>
                <a:gd name="T21" fmla="*/ 0 h 78"/>
                <a:gd name="T22" fmla="*/ 85 w 93"/>
                <a:gd name="T23" fmla="*/ 0 h 78"/>
                <a:gd name="T24" fmla="*/ 89 w 93"/>
                <a:gd name="T25" fmla="*/ 7 h 78"/>
                <a:gd name="T26" fmla="*/ 92 w 93"/>
                <a:gd name="T27" fmla="*/ 16 h 78"/>
                <a:gd name="T28" fmla="*/ 92 w 93"/>
                <a:gd name="T29" fmla="*/ 26 h 78"/>
                <a:gd name="T30" fmla="*/ 93 w 93"/>
                <a:gd name="T31" fmla="*/ 26 h 78"/>
                <a:gd name="T32" fmla="*/ 92 w 93"/>
                <a:gd name="T33" fmla="*/ 36 h 78"/>
                <a:gd name="T34" fmla="*/ 89 w 93"/>
                <a:gd name="T35" fmla="*/ 46 h 78"/>
                <a:gd name="T36" fmla="*/ 85 w 93"/>
                <a:gd name="T37" fmla="*/ 55 h 78"/>
                <a:gd name="T38" fmla="*/ 79 w 93"/>
                <a:gd name="T39" fmla="*/ 62 h 78"/>
                <a:gd name="T40" fmla="*/ 70 w 93"/>
                <a:gd name="T41" fmla="*/ 69 h 78"/>
                <a:gd name="T42" fmla="*/ 62 w 93"/>
                <a:gd name="T43" fmla="*/ 73 h 78"/>
                <a:gd name="T44" fmla="*/ 53 w 93"/>
                <a:gd name="T45" fmla="*/ 76 h 78"/>
                <a:gd name="T46" fmla="*/ 43 w 93"/>
                <a:gd name="T47" fmla="*/ 78 h 78"/>
                <a:gd name="T48" fmla="*/ 33 w 93"/>
                <a:gd name="T49" fmla="*/ 76 h 78"/>
                <a:gd name="T50" fmla="*/ 23 w 93"/>
                <a:gd name="T51" fmla="*/ 73 h 78"/>
                <a:gd name="T52" fmla="*/ 14 w 93"/>
                <a:gd name="T53" fmla="*/ 69 h 78"/>
                <a:gd name="T54" fmla="*/ 7 w 93"/>
                <a:gd name="T55" fmla="*/ 62 h 78"/>
                <a:gd name="T56" fmla="*/ 1 w 93"/>
                <a:gd name="T57" fmla="*/ 55 h 78"/>
                <a:gd name="T58" fmla="*/ 0 w 93"/>
                <a:gd name="T59" fmla="*/ 52 h 78"/>
                <a:gd name="T60" fmla="*/ 0 w 93"/>
                <a:gd name="T61" fmla="*/ 52 h 78"/>
                <a:gd name="T62" fmla="*/ 0 w 93"/>
                <a:gd name="T63" fmla="*/ 52 h 78"/>
                <a:gd name="T64" fmla="*/ 0 w 93"/>
                <a:gd name="T65" fmla="*/ 52 h 78"/>
                <a:gd name="T66" fmla="*/ 0 w 93"/>
                <a:gd name="T67" fmla="*/ 52 h 78"/>
                <a:gd name="T68" fmla="*/ 0 w 93"/>
                <a:gd name="T69" fmla="*/ 52 h 78"/>
                <a:gd name="T70" fmla="*/ 0 w 93"/>
                <a:gd name="T71" fmla="*/ 52 h 78"/>
                <a:gd name="T72" fmla="*/ 0 w 93"/>
                <a:gd name="T73" fmla="*/ 52 h 78"/>
                <a:gd name="T74" fmla="*/ 0 w 93"/>
                <a:gd name="T75" fmla="*/ 52 h 78"/>
                <a:gd name="T76" fmla="*/ 1 w 93"/>
                <a:gd name="T77" fmla="*/ 55 h 78"/>
                <a:gd name="T78" fmla="*/ 7 w 93"/>
                <a:gd name="T79" fmla="*/ 62 h 78"/>
                <a:gd name="T80" fmla="*/ 14 w 93"/>
                <a:gd name="T81" fmla="*/ 67 h 78"/>
                <a:gd name="T82" fmla="*/ 23 w 93"/>
                <a:gd name="T83" fmla="*/ 72 h 78"/>
                <a:gd name="T84" fmla="*/ 33 w 93"/>
                <a:gd name="T85" fmla="*/ 75 h 78"/>
                <a:gd name="T86" fmla="*/ 43 w 93"/>
                <a:gd name="T87" fmla="*/ 76 h 78"/>
                <a:gd name="T88" fmla="*/ 53 w 93"/>
                <a:gd name="T89" fmla="*/ 75 h 78"/>
                <a:gd name="T90" fmla="*/ 62 w 93"/>
                <a:gd name="T91" fmla="*/ 72 h 78"/>
                <a:gd name="T92" fmla="*/ 70 w 93"/>
                <a:gd name="T93" fmla="*/ 67 h 78"/>
                <a:gd name="T94" fmla="*/ 77 w 93"/>
                <a:gd name="T95" fmla="*/ 62 h 78"/>
                <a:gd name="T96" fmla="*/ 85 w 93"/>
                <a:gd name="T97" fmla="*/ 55 h 78"/>
                <a:gd name="T98" fmla="*/ 89 w 93"/>
                <a:gd name="T99" fmla="*/ 46 h 78"/>
                <a:gd name="T100" fmla="*/ 92 w 93"/>
                <a:gd name="T101" fmla="*/ 36 h 78"/>
                <a:gd name="T102" fmla="*/ 92 w 93"/>
                <a:gd name="T103" fmla="*/ 26 h 78"/>
                <a:gd name="T104" fmla="*/ 93 w 93"/>
                <a:gd name="T105" fmla="*/ 2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8">
                  <a:moveTo>
                    <a:pt x="93" y="26"/>
                  </a:moveTo>
                  <a:lnTo>
                    <a:pt x="92" y="16"/>
                  </a:lnTo>
                  <a:lnTo>
                    <a:pt x="89" y="7"/>
                  </a:lnTo>
                  <a:lnTo>
                    <a:pt x="86" y="1"/>
                  </a:lnTo>
                  <a:lnTo>
                    <a:pt x="86" y="1"/>
                  </a:lnTo>
                  <a:lnTo>
                    <a:pt x="86" y="1"/>
                  </a:lnTo>
                  <a:lnTo>
                    <a:pt x="86" y="1"/>
                  </a:lnTo>
                  <a:lnTo>
                    <a:pt x="86" y="1"/>
                  </a:lnTo>
                  <a:lnTo>
                    <a:pt x="86" y="1"/>
                  </a:lnTo>
                  <a:lnTo>
                    <a:pt x="85" y="1"/>
                  </a:lnTo>
                  <a:lnTo>
                    <a:pt x="85" y="0"/>
                  </a:lnTo>
                  <a:lnTo>
                    <a:pt x="85" y="0"/>
                  </a:lnTo>
                  <a:lnTo>
                    <a:pt x="89" y="7"/>
                  </a:lnTo>
                  <a:lnTo>
                    <a:pt x="92" y="16"/>
                  </a:lnTo>
                  <a:lnTo>
                    <a:pt x="92" y="26"/>
                  </a:lnTo>
                  <a:lnTo>
                    <a:pt x="93" y="26"/>
                  </a:lnTo>
                  <a:lnTo>
                    <a:pt x="92" y="36"/>
                  </a:lnTo>
                  <a:lnTo>
                    <a:pt x="89" y="46"/>
                  </a:lnTo>
                  <a:lnTo>
                    <a:pt x="85" y="55"/>
                  </a:lnTo>
                  <a:lnTo>
                    <a:pt x="79" y="62"/>
                  </a:lnTo>
                  <a:lnTo>
                    <a:pt x="70" y="69"/>
                  </a:lnTo>
                  <a:lnTo>
                    <a:pt x="62" y="73"/>
                  </a:lnTo>
                  <a:lnTo>
                    <a:pt x="53" y="76"/>
                  </a:lnTo>
                  <a:lnTo>
                    <a:pt x="43" y="78"/>
                  </a:lnTo>
                  <a:lnTo>
                    <a:pt x="33" y="76"/>
                  </a:lnTo>
                  <a:lnTo>
                    <a:pt x="23" y="73"/>
                  </a:lnTo>
                  <a:lnTo>
                    <a:pt x="14" y="69"/>
                  </a:lnTo>
                  <a:lnTo>
                    <a:pt x="7" y="62"/>
                  </a:lnTo>
                  <a:lnTo>
                    <a:pt x="1" y="55"/>
                  </a:lnTo>
                  <a:lnTo>
                    <a:pt x="0" y="52"/>
                  </a:lnTo>
                  <a:lnTo>
                    <a:pt x="0" y="52"/>
                  </a:lnTo>
                  <a:lnTo>
                    <a:pt x="0" y="52"/>
                  </a:lnTo>
                  <a:lnTo>
                    <a:pt x="0" y="52"/>
                  </a:lnTo>
                  <a:lnTo>
                    <a:pt x="0" y="52"/>
                  </a:lnTo>
                  <a:lnTo>
                    <a:pt x="0" y="52"/>
                  </a:lnTo>
                  <a:lnTo>
                    <a:pt x="0" y="52"/>
                  </a:lnTo>
                  <a:lnTo>
                    <a:pt x="0" y="52"/>
                  </a:lnTo>
                  <a:lnTo>
                    <a:pt x="0" y="52"/>
                  </a:lnTo>
                  <a:lnTo>
                    <a:pt x="1" y="55"/>
                  </a:lnTo>
                  <a:lnTo>
                    <a:pt x="7" y="62"/>
                  </a:lnTo>
                  <a:lnTo>
                    <a:pt x="14" y="67"/>
                  </a:lnTo>
                  <a:lnTo>
                    <a:pt x="23" y="72"/>
                  </a:lnTo>
                  <a:lnTo>
                    <a:pt x="33" y="75"/>
                  </a:lnTo>
                  <a:lnTo>
                    <a:pt x="43" y="76"/>
                  </a:lnTo>
                  <a:lnTo>
                    <a:pt x="53" y="75"/>
                  </a:lnTo>
                  <a:lnTo>
                    <a:pt x="62" y="72"/>
                  </a:lnTo>
                  <a:lnTo>
                    <a:pt x="70" y="67"/>
                  </a:lnTo>
                  <a:lnTo>
                    <a:pt x="77" y="62"/>
                  </a:lnTo>
                  <a:lnTo>
                    <a:pt x="85" y="55"/>
                  </a:lnTo>
                  <a:lnTo>
                    <a:pt x="89" y="46"/>
                  </a:lnTo>
                  <a:lnTo>
                    <a:pt x="92" y="36"/>
                  </a:lnTo>
                  <a:lnTo>
                    <a:pt x="92"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6" name="Freeform 1202"/>
            <p:cNvSpPr>
              <a:spLocks/>
            </p:cNvSpPr>
            <p:nvPr/>
          </p:nvSpPr>
          <p:spPr bwMode="auto">
            <a:xfrm>
              <a:off x="4280" y="2569"/>
              <a:ext cx="92" cy="76"/>
            </a:xfrm>
            <a:custGeom>
              <a:avLst/>
              <a:gdLst>
                <a:gd name="T0" fmla="*/ 92 w 92"/>
                <a:gd name="T1" fmla="*/ 26 h 76"/>
                <a:gd name="T2" fmla="*/ 92 w 92"/>
                <a:gd name="T3" fmla="*/ 16 h 76"/>
                <a:gd name="T4" fmla="*/ 89 w 92"/>
                <a:gd name="T5" fmla="*/ 7 h 76"/>
                <a:gd name="T6" fmla="*/ 85 w 92"/>
                <a:gd name="T7" fmla="*/ 0 h 76"/>
                <a:gd name="T8" fmla="*/ 85 w 92"/>
                <a:gd name="T9" fmla="*/ 0 h 76"/>
                <a:gd name="T10" fmla="*/ 85 w 92"/>
                <a:gd name="T11" fmla="*/ 0 h 76"/>
                <a:gd name="T12" fmla="*/ 85 w 92"/>
                <a:gd name="T13" fmla="*/ 0 h 76"/>
                <a:gd name="T14" fmla="*/ 85 w 92"/>
                <a:gd name="T15" fmla="*/ 0 h 76"/>
                <a:gd name="T16" fmla="*/ 85 w 92"/>
                <a:gd name="T17" fmla="*/ 0 h 76"/>
                <a:gd name="T18" fmla="*/ 85 w 92"/>
                <a:gd name="T19" fmla="*/ 0 h 76"/>
                <a:gd name="T20" fmla="*/ 85 w 92"/>
                <a:gd name="T21" fmla="*/ 0 h 76"/>
                <a:gd name="T22" fmla="*/ 85 w 92"/>
                <a:gd name="T23" fmla="*/ 0 h 76"/>
                <a:gd name="T24" fmla="*/ 87 w 92"/>
                <a:gd name="T25" fmla="*/ 7 h 76"/>
                <a:gd name="T26" fmla="*/ 90 w 92"/>
                <a:gd name="T27" fmla="*/ 16 h 76"/>
                <a:gd name="T28" fmla="*/ 92 w 92"/>
                <a:gd name="T29" fmla="*/ 26 h 76"/>
                <a:gd name="T30" fmla="*/ 92 w 92"/>
                <a:gd name="T31" fmla="*/ 26 h 76"/>
                <a:gd name="T32" fmla="*/ 92 w 92"/>
                <a:gd name="T33" fmla="*/ 36 h 76"/>
                <a:gd name="T34" fmla="*/ 89 w 92"/>
                <a:gd name="T35" fmla="*/ 46 h 76"/>
                <a:gd name="T36" fmla="*/ 85 w 92"/>
                <a:gd name="T37" fmla="*/ 55 h 76"/>
                <a:gd name="T38" fmla="*/ 77 w 92"/>
                <a:gd name="T39" fmla="*/ 62 h 76"/>
                <a:gd name="T40" fmla="*/ 70 w 92"/>
                <a:gd name="T41" fmla="*/ 67 h 76"/>
                <a:gd name="T42" fmla="*/ 62 w 92"/>
                <a:gd name="T43" fmla="*/ 72 h 76"/>
                <a:gd name="T44" fmla="*/ 53 w 92"/>
                <a:gd name="T45" fmla="*/ 75 h 76"/>
                <a:gd name="T46" fmla="*/ 43 w 92"/>
                <a:gd name="T47" fmla="*/ 76 h 76"/>
                <a:gd name="T48" fmla="*/ 33 w 92"/>
                <a:gd name="T49" fmla="*/ 75 h 76"/>
                <a:gd name="T50" fmla="*/ 23 w 92"/>
                <a:gd name="T51" fmla="*/ 72 h 76"/>
                <a:gd name="T52" fmla="*/ 14 w 92"/>
                <a:gd name="T53" fmla="*/ 67 h 76"/>
                <a:gd name="T54" fmla="*/ 7 w 92"/>
                <a:gd name="T55" fmla="*/ 62 h 76"/>
                <a:gd name="T56" fmla="*/ 1 w 92"/>
                <a:gd name="T57" fmla="*/ 55 h 76"/>
                <a:gd name="T58" fmla="*/ 0 w 92"/>
                <a:gd name="T59" fmla="*/ 52 h 76"/>
                <a:gd name="T60" fmla="*/ 0 w 92"/>
                <a:gd name="T61" fmla="*/ 52 h 76"/>
                <a:gd name="T62" fmla="*/ 0 w 92"/>
                <a:gd name="T63" fmla="*/ 52 h 76"/>
                <a:gd name="T64" fmla="*/ 0 w 92"/>
                <a:gd name="T65" fmla="*/ 52 h 76"/>
                <a:gd name="T66" fmla="*/ 0 w 92"/>
                <a:gd name="T67" fmla="*/ 52 h 76"/>
                <a:gd name="T68" fmla="*/ 0 w 92"/>
                <a:gd name="T69" fmla="*/ 50 h 76"/>
                <a:gd name="T70" fmla="*/ 0 w 92"/>
                <a:gd name="T71" fmla="*/ 50 h 76"/>
                <a:gd name="T72" fmla="*/ 0 w 92"/>
                <a:gd name="T73" fmla="*/ 50 h 76"/>
                <a:gd name="T74" fmla="*/ 0 w 92"/>
                <a:gd name="T75" fmla="*/ 50 h 76"/>
                <a:gd name="T76" fmla="*/ 1 w 92"/>
                <a:gd name="T77" fmla="*/ 55 h 76"/>
                <a:gd name="T78" fmla="*/ 7 w 92"/>
                <a:gd name="T79" fmla="*/ 62 h 76"/>
                <a:gd name="T80" fmla="*/ 14 w 92"/>
                <a:gd name="T81" fmla="*/ 67 h 76"/>
                <a:gd name="T82" fmla="*/ 23 w 92"/>
                <a:gd name="T83" fmla="*/ 72 h 76"/>
                <a:gd name="T84" fmla="*/ 33 w 92"/>
                <a:gd name="T85" fmla="*/ 75 h 76"/>
                <a:gd name="T86" fmla="*/ 43 w 92"/>
                <a:gd name="T87" fmla="*/ 76 h 76"/>
                <a:gd name="T88" fmla="*/ 53 w 92"/>
                <a:gd name="T89" fmla="*/ 75 h 76"/>
                <a:gd name="T90" fmla="*/ 62 w 92"/>
                <a:gd name="T91" fmla="*/ 72 h 76"/>
                <a:gd name="T92" fmla="*/ 70 w 92"/>
                <a:gd name="T93" fmla="*/ 67 h 76"/>
                <a:gd name="T94" fmla="*/ 77 w 92"/>
                <a:gd name="T95" fmla="*/ 62 h 76"/>
                <a:gd name="T96" fmla="*/ 83 w 92"/>
                <a:gd name="T97" fmla="*/ 55 h 76"/>
                <a:gd name="T98" fmla="*/ 87 w 92"/>
                <a:gd name="T99" fmla="*/ 46 h 76"/>
                <a:gd name="T100" fmla="*/ 90 w 92"/>
                <a:gd name="T101" fmla="*/ 36 h 76"/>
                <a:gd name="T102" fmla="*/ 92 w 92"/>
                <a:gd name="T103" fmla="*/ 26 h 76"/>
                <a:gd name="T104" fmla="*/ 92 w 92"/>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6"/>
                  </a:moveTo>
                  <a:lnTo>
                    <a:pt x="92" y="16"/>
                  </a:lnTo>
                  <a:lnTo>
                    <a:pt x="89" y="7"/>
                  </a:lnTo>
                  <a:lnTo>
                    <a:pt x="85" y="0"/>
                  </a:lnTo>
                  <a:lnTo>
                    <a:pt x="85" y="0"/>
                  </a:lnTo>
                  <a:lnTo>
                    <a:pt x="85" y="0"/>
                  </a:lnTo>
                  <a:lnTo>
                    <a:pt x="85" y="0"/>
                  </a:lnTo>
                  <a:lnTo>
                    <a:pt x="85" y="0"/>
                  </a:lnTo>
                  <a:lnTo>
                    <a:pt x="85" y="0"/>
                  </a:lnTo>
                  <a:lnTo>
                    <a:pt x="85" y="0"/>
                  </a:lnTo>
                  <a:lnTo>
                    <a:pt x="85" y="0"/>
                  </a:lnTo>
                  <a:lnTo>
                    <a:pt x="85" y="0"/>
                  </a:lnTo>
                  <a:lnTo>
                    <a:pt x="87" y="7"/>
                  </a:lnTo>
                  <a:lnTo>
                    <a:pt x="90" y="16"/>
                  </a:lnTo>
                  <a:lnTo>
                    <a:pt x="92" y="26"/>
                  </a:lnTo>
                  <a:lnTo>
                    <a:pt x="92" y="26"/>
                  </a:lnTo>
                  <a:lnTo>
                    <a:pt x="92" y="36"/>
                  </a:lnTo>
                  <a:lnTo>
                    <a:pt x="89" y="46"/>
                  </a:lnTo>
                  <a:lnTo>
                    <a:pt x="85" y="55"/>
                  </a:lnTo>
                  <a:lnTo>
                    <a:pt x="77" y="62"/>
                  </a:lnTo>
                  <a:lnTo>
                    <a:pt x="70" y="67"/>
                  </a:lnTo>
                  <a:lnTo>
                    <a:pt x="62" y="72"/>
                  </a:lnTo>
                  <a:lnTo>
                    <a:pt x="53" y="75"/>
                  </a:lnTo>
                  <a:lnTo>
                    <a:pt x="43" y="76"/>
                  </a:lnTo>
                  <a:lnTo>
                    <a:pt x="33" y="75"/>
                  </a:lnTo>
                  <a:lnTo>
                    <a:pt x="23" y="72"/>
                  </a:lnTo>
                  <a:lnTo>
                    <a:pt x="14" y="67"/>
                  </a:lnTo>
                  <a:lnTo>
                    <a:pt x="7" y="62"/>
                  </a:lnTo>
                  <a:lnTo>
                    <a:pt x="1" y="55"/>
                  </a:lnTo>
                  <a:lnTo>
                    <a:pt x="0" y="52"/>
                  </a:lnTo>
                  <a:lnTo>
                    <a:pt x="0" y="52"/>
                  </a:lnTo>
                  <a:lnTo>
                    <a:pt x="0" y="52"/>
                  </a:lnTo>
                  <a:lnTo>
                    <a:pt x="0" y="52"/>
                  </a:lnTo>
                  <a:lnTo>
                    <a:pt x="0" y="52"/>
                  </a:lnTo>
                  <a:lnTo>
                    <a:pt x="0" y="50"/>
                  </a:lnTo>
                  <a:lnTo>
                    <a:pt x="0" y="50"/>
                  </a:lnTo>
                  <a:lnTo>
                    <a:pt x="0" y="50"/>
                  </a:lnTo>
                  <a:lnTo>
                    <a:pt x="0" y="50"/>
                  </a:lnTo>
                  <a:lnTo>
                    <a:pt x="1" y="55"/>
                  </a:lnTo>
                  <a:lnTo>
                    <a:pt x="7" y="62"/>
                  </a:lnTo>
                  <a:lnTo>
                    <a:pt x="14" y="67"/>
                  </a:lnTo>
                  <a:lnTo>
                    <a:pt x="23" y="72"/>
                  </a:lnTo>
                  <a:lnTo>
                    <a:pt x="33" y="75"/>
                  </a:lnTo>
                  <a:lnTo>
                    <a:pt x="43" y="76"/>
                  </a:lnTo>
                  <a:lnTo>
                    <a:pt x="53" y="75"/>
                  </a:lnTo>
                  <a:lnTo>
                    <a:pt x="62" y="72"/>
                  </a:lnTo>
                  <a:lnTo>
                    <a:pt x="70" y="67"/>
                  </a:lnTo>
                  <a:lnTo>
                    <a:pt x="77" y="62"/>
                  </a:lnTo>
                  <a:lnTo>
                    <a:pt x="83" y="55"/>
                  </a:lnTo>
                  <a:lnTo>
                    <a:pt x="87" y="46"/>
                  </a:lnTo>
                  <a:lnTo>
                    <a:pt x="90" y="36"/>
                  </a:lnTo>
                  <a:lnTo>
                    <a:pt x="92" y="26"/>
                  </a:lnTo>
                  <a:lnTo>
                    <a:pt x="92"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7" name="Freeform 1203"/>
            <p:cNvSpPr>
              <a:spLocks/>
            </p:cNvSpPr>
            <p:nvPr/>
          </p:nvSpPr>
          <p:spPr bwMode="auto">
            <a:xfrm>
              <a:off x="4280" y="2569"/>
              <a:ext cx="92" cy="76"/>
            </a:xfrm>
            <a:custGeom>
              <a:avLst/>
              <a:gdLst>
                <a:gd name="T0" fmla="*/ 92 w 92"/>
                <a:gd name="T1" fmla="*/ 26 h 76"/>
                <a:gd name="T2" fmla="*/ 90 w 92"/>
                <a:gd name="T3" fmla="*/ 16 h 76"/>
                <a:gd name="T4" fmla="*/ 87 w 92"/>
                <a:gd name="T5" fmla="*/ 7 h 76"/>
                <a:gd name="T6" fmla="*/ 85 w 92"/>
                <a:gd name="T7" fmla="*/ 0 h 76"/>
                <a:gd name="T8" fmla="*/ 85 w 92"/>
                <a:gd name="T9" fmla="*/ 0 h 76"/>
                <a:gd name="T10" fmla="*/ 85 w 92"/>
                <a:gd name="T11" fmla="*/ 0 h 76"/>
                <a:gd name="T12" fmla="*/ 85 w 92"/>
                <a:gd name="T13" fmla="*/ 0 h 76"/>
                <a:gd name="T14" fmla="*/ 85 w 92"/>
                <a:gd name="T15" fmla="*/ 0 h 76"/>
                <a:gd name="T16" fmla="*/ 85 w 92"/>
                <a:gd name="T17" fmla="*/ 0 h 76"/>
                <a:gd name="T18" fmla="*/ 83 w 92"/>
                <a:gd name="T19" fmla="*/ 0 h 76"/>
                <a:gd name="T20" fmla="*/ 83 w 92"/>
                <a:gd name="T21" fmla="*/ 0 h 76"/>
                <a:gd name="T22" fmla="*/ 83 w 92"/>
                <a:gd name="T23" fmla="*/ 0 h 76"/>
                <a:gd name="T24" fmla="*/ 87 w 92"/>
                <a:gd name="T25" fmla="*/ 7 h 76"/>
                <a:gd name="T26" fmla="*/ 90 w 92"/>
                <a:gd name="T27" fmla="*/ 17 h 76"/>
                <a:gd name="T28" fmla="*/ 92 w 92"/>
                <a:gd name="T29" fmla="*/ 26 h 76"/>
                <a:gd name="T30" fmla="*/ 92 w 92"/>
                <a:gd name="T31" fmla="*/ 26 h 76"/>
                <a:gd name="T32" fmla="*/ 90 w 92"/>
                <a:gd name="T33" fmla="*/ 36 h 76"/>
                <a:gd name="T34" fmla="*/ 87 w 92"/>
                <a:gd name="T35" fmla="*/ 46 h 76"/>
                <a:gd name="T36" fmla="*/ 83 w 92"/>
                <a:gd name="T37" fmla="*/ 55 h 76"/>
                <a:gd name="T38" fmla="*/ 77 w 92"/>
                <a:gd name="T39" fmla="*/ 62 h 76"/>
                <a:gd name="T40" fmla="*/ 70 w 92"/>
                <a:gd name="T41" fmla="*/ 67 h 76"/>
                <a:gd name="T42" fmla="*/ 62 w 92"/>
                <a:gd name="T43" fmla="*/ 72 h 76"/>
                <a:gd name="T44" fmla="*/ 53 w 92"/>
                <a:gd name="T45" fmla="*/ 75 h 76"/>
                <a:gd name="T46" fmla="*/ 43 w 92"/>
                <a:gd name="T47" fmla="*/ 76 h 76"/>
                <a:gd name="T48" fmla="*/ 33 w 92"/>
                <a:gd name="T49" fmla="*/ 75 h 76"/>
                <a:gd name="T50" fmla="*/ 23 w 92"/>
                <a:gd name="T51" fmla="*/ 72 h 76"/>
                <a:gd name="T52" fmla="*/ 14 w 92"/>
                <a:gd name="T53" fmla="*/ 67 h 76"/>
                <a:gd name="T54" fmla="*/ 7 w 92"/>
                <a:gd name="T55" fmla="*/ 62 h 76"/>
                <a:gd name="T56" fmla="*/ 1 w 92"/>
                <a:gd name="T57" fmla="*/ 55 h 76"/>
                <a:gd name="T58" fmla="*/ 0 w 92"/>
                <a:gd name="T59" fmla="*/ 50 h 76"/>
                <a:gd name="T60" fmla="*/ 0 w 92"/>
                <a:gd name="T61" fmla="*/ 50 h 76"/>
                <a:gd name="T62" fmla="*/ 0 w 92"/>
                <a:gd name="T63" fmla="*/ 50 h 76"/>
                <a:gd name="T64" fmla="*/ 0 w 92"/>
                <a:gd name="T65" fmla="*/ 50 h 76"/>
                <a:gd name="T66" fmla="*/ 0 w 92"/>
                <a:gd name="T67" fmla="*/ 50 h 76"/>
                <a:gd name="T68" fmla="*/ 0 w 92"/>
                <a:gd name="T69" fmla="*/ 50 h 76"/>
                <a:gd name="T70" fmla="*/ 0 w 92"/>
                <a:gd name="T71" fmla="*/ 50 h 76"/>
                <a:gd name="T72" fmla="*/ 0 w 92"/>
                <a:gd name="T73" fmla="*/ 50 h 76"/>
                <a:gd name="T74" fmla="*/ 0 w 92"/>
                <a:gd name="T75" fmla="*/ 50 h 76"/>
                <a:gd name="T76" fmla="*/ 1 w 92"/>
                <a:gd name="T77" fmla="*/ 53 h 76"/>
                <a:gd name="T78" fmla="*/ 8 w 92"/>
                <a:gd name="T79" fmla="*/ 60 h 76"/>
                <a:gd name="T80" fmla="*/ 16 w 92"/>
                <a:gd name="T81" fmla="*/ 67 h 76"/>
                <a:gd name="T82" fmla="*/ 23 w 92"/>
                <a:gd name="T83" fmla="*/ 72 h 76"/>
                <a:gd name="T84" fmla="*/ 33 w 92"/>
                <a:gd name="T85" fmla="*/ 75 h 76"/>
                <a:gd name="T86" fmla="*/ 43 w 92"/>
                <a:gd name="T87" fmla="*/ 75 h 76"/>
                <a:gd name="T88" fmla="*/ 53 w 92"/>
                <a:gd name="T89" fmla="*/ 75 h 76"/>
                <a:gd name="T90" fmla="*/ 62 w 92"/>
                <a:gd name="T91" fmla="*/ 72 h 76"/>
                <a:gd name="T92" fmla="*/ 70 w 92"/>
                <a:gd name="T93" fmla="*/ 67 h 76"/>
                <a:gd name="T94" fmla="*/ 77 w 92"/>
                <a:gd name="T95" fmla="*/ 60 h 76"/>
                <a:gd name="T96" fmla="*/ 83 w 92"/>
                <a:gd name="T97" fmla="*/ 53 h 76"/>
                <a:gd name="T98" fmla="*/ 87 w 92"/>
                <a:gd name="T99" fmla="*/ 46 h 76"/>
                <a:gd name="T100" fmla="*/ 90 w 92"/>
                <a:gd name="T101" fmla="*/ 36 h 76"/>
                <a:gd name="T102" fmla="*/ 92 w 92"/>
                <a:gd name="T103" fmla="*/ 26 h 76"/>
                <a:gd name="T104" fmla="*/ 92 w 92"/>
                <a:gd name="T105"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6">
                  <a:moveTo>
                    <a:pt x="92" y="26"/>
                  </a:moveTo>
                  <a:lnTo>
                    <a:pt x="90" y="16"/>
                  </a:lnTo>
                  <a:lnTo>
                    <a:pt x="87" y="7"/>
                  </a:lnTo>
                  <a:lnTo>
                    <a:pt x="85" y="0"/>
                  </a:lnTo>
                  <a:lnTo>
                    <a:pt x="85" y="0"/>
                  </a:lnTo>
                  <a:lnTo>
                    <a:pt x="85" y="0"/>
                  </a:lnTo>
                  <a:lnTo>
                    <a:pt x="85" y="0"/>
                  </a:lnTo>
                  <a:lnTo>
                    <a:pt x="85" y="0"/>
                  </a:lnTo>
                  <a:lnTo>
                    <a:pt x="85" y="0"/>
                  </a:lnTo>
                  <a:lnTo>
                    <a:pt x="83" y="0"/>
                  </a:lnTo>
                  <a:lnTo>
                    <a:pt x="83" y="0"/>
                  </a:lnTo>
                  <a:lnTo>
                    <a:pt x="83" y="0"/>
                  </a:lnTo>
                  <a:lnTo>
                    <a:pt x="87" y="7"/>
                  </a:lnTo>
                  <a:lnTo>
                    <a:pt x="90" y="17"/>
                  </a:lnTo>
                  <a:lnTo>
                    <a:pt x="92" y="26"/>
                  </a:lnTo>
                  <a:lnTo>
                    <a:pt x="92" y="26"/>
                  </a:lnTo>
                  <a:lnTo>
                    <a:pt x="90" y="36"/>
                  </a:lnTo>
                  <a:lnTo>
                    <a:pt x="87" y="46"/>
                  </a:lnTo>
                  <a:lnTo>
                    <a:pt x="83" y="55"/>
                  </a:lnTo>
                  <a:lnTo>
                    <a:pt x="77" y="62"/>
                  </a:lnTo>
                  <a:lnTo>
                    <a:pt x="70" y="67"/>
                  </a:lnTo>
                  <a:lnTo>
                    <a:pt x="62" y="72"/>
                  </a:lnTo>
                  <a:lnTo>
                    <a:pt x="53" y="75"/>
                  </a:lnTo>
                  <a:lnTo>
                    <a:pt x="43" y="76"/>
                  </a:lnTo>
                  <a:lnTo>
                    <a:pt x="33" y="75"/>
                  </a:lnTo>
                  <a:lnTo>
                    <a:pt x="23" y="72"/>
                  </a:lnTo>
                  <a:lnTo>
                    <a:pt x="14" y="67"/>
                  </a:lnTo>
                  <a:lnTo>
                    <a:pt x="7" y="62"/>
                  </a:lnTo>
                  <a:lnTo>
                    <a:pt x="1" y="55"/>
                  </a:lnTo>
                  <a:lnTo>
                    <a:pt x="0" y="50"/>
                  </a:lnTo>
                  <a:lnTo>
                    <a:pt x="0" y="50"/>
                  </a:lnTo>
                  <a:lnTo>
                    <a:pt x="0" y="50"/>
                  </a:lnTo>
                  <a:lnTo>
                    <a:pt x="0" y="50"/>
                  </a:lnTo>
                  <a:lnTo>
                    <a:pt x="0" y="50"/>
                  </a:lnTo>
                  <a:lnTo>
                    <a:pt x="0" y="50"/>
                  </a:lnTo>
                  <a:lnTo>
                    <a:pt x="0" y="50"/>
                  </a:lnTo>
                  <a:lnTo>
                    <a:pt x="0" y="50"/>
                  </a:lnTo>
                  <a:lnTo>
                    <a:pt x="0" y="50"/>
                  </a:lnTo>
                  <a:lnTo>
                    <a:pt x="1" y="53"/>
                  </a:lnTo>
                  <a:lnTo>
                    <a:pt x="8" y="60"/>
                  </a:lnTo>
                  <a:lnTo>
                    <a:pt x="16" y="67"/>
                  </a:lnTo>
                  <a:lnTo>
                    <a:pt x="23" y="72"/>
                  </a:lnTo>
                  <a:lnTo>
                    <a:pt x="33" y="75"/>
                  </a:lnTo>
                  <a:lnTo>
                    <a:pt x="43" y="75"/>
                  </a:lnTo>
                  <a:lnTo>
                    <a:pt x="53" y="75"/>
                  </a:lnTo>
                  <a:lnTo>
                    <a:pt x="62" y="72"/>
                  </a:lnTo>
                  <a:lnTo>
                    <a:pt x="70" y="67"/>
                  </a:lnTo>
                  <a:lnTo>
                    <a:pt x="77" y="60"/>
                  </a:lnTo>
                  <a:lnTo>
                    <a:pt x="83" y="53"/>
                  </a:lnTo>
                  <a:lnTo>
                    <a:pt x="87" y="46"/>
                  </a:lnTo>
                  <a:lnTo>
                    <a:pt x="90" y="36"/>
                  </a:lnTo>
                  <a:lnTo>
                    <a:pt x="92" y="26"/>
                  </a:lnTo>
                  <a:lnTo>
                    <a:pt x="92"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8" name="Freeform 1204"/>
            <p:cNvSpPr>
              <a:spLocks/>
            </p:cNvSpPr>
            <p:nvPr/>
          </p:nvSpPr>
          <p:spPr bwMode="auto">
            <a:xfrm>
              <a:off x="4280" y="2569"/>
              <a:ext cx="92" cy="75"/>
            </a:xfrm>
            <a:custGeom>
              <a:avLst/>
              <a:gdLst>
                <a:gd name="T0" fmla="*/ 92 w 92"/>
                <a:gd name="T1" fmla="*/ 26 h 75"/>
                <a:gd name="T2" fmla="*/ 90 w 92"/>
                <a:gd name="T3" fmla="*/ 17 h 75"/>
                <a:gd name="T4" fmla="*/ 87 w 92"/>
                <a:gd name="T5" fmla="*/ 7 h 75"/>
                <a:gd name="T6" fmla="*/ 83 w 92"/>
                <a:gd name="T7" fmla="*/ 0 h 75"/>
                <a:gd name="T8" fmla="*/ 83 w 92"/>
                <a:gd name="T9" fmla="*/ 0 h 75"/>
                <a:gd name="T10" fmla="*/ 83 w 92"/>
                <a:gd name="T11" fmla="*/ 0 h 75"/>
                <a:gd name="T12" fmla="*/ 83 w 92"/>
                <a:gd name="T13" fmla="*/ 0 h 75"/>
                <a:gd name="T14" fmla="*/ 83 w 92"/>
                <a:gd name="T15" fmla="*/ 0 h 75"/>
                <a:gd name="T16" fmla="*/ 83 w 92"/>
                <a:gd name="T17" fmla="*/ 0 h 75"/>
                <a:gd name="T18" fmla="*/ 83 w 92"/>
                <a:gd name="T19" fmla="*/ 0 h 75"/>
                <a:gd name="T20" fmla="*/ 83 w 92"/>
                <a:gd name="T21" fmla="*/ 0 h 75"/>
                <a:gd name="T22" fmla="*/ 83 w 92"/>
                <a:gd name="T23" fmla="*/ 0 h 75"/>
                <a:gd name="T24" fmla="*/ 87 w 92"/>
                <a:gd name="T25" fmla="*/ 7 h 75"/>
                <a:gd name="T26" fmla="*/ 90 w 92"/>
                <a:gd name="T27" fmla="*/ 17 h 75"/>
                <a:gd name="T28" fmla="*/ 90 w 92"/>
                <a:gd name="T29" fmla="*/ 26 h 75"/>
                <a:gd name="T30" fmla="*/ 92 w 92"/>
                <a:gd name="T31" fmla="*/ 26 h 75"/>
                <a:gd name="T32" fmla="*/ 90 w 92"/>
                <a:gd name="T33" fmla="*/ 36 h 75"/>
                <a:gd name="T34" fmla="*/ 87 w 92"/>
                <a:gd name="T35" fmla="*/ 46 h 75"/>
                <a:gd name="T36" fmla="*/ 83 w 92"/>
                <a:gd name="T37" fmla="*/ 53 h 75"/>
                <a:gd name="T38" fmla="*/ 77 w 92"/>
                <a:gd name="T39" fmla="*/ 60 h 75"/>
                <a:gd name="T40" fmla="*/ 70 w 92"/>
                <a:gd name="T41" fmla="*/ 67 h 75"/>
                <a:gd name="T42" fmla="*/ 62 w 92"/>
                <a:gd name="T43" fmla="*/ 72 h 75"/>
                <a:gd name="T44" fmla="*/ 53 w 92"/>
                <a:gd name="T45" fmla="*/ 75 h 75"/>
                <a:gd name="T46" fmla="*/ 43 w 92"/>
                <a:gd name="T47" fmla="*/ 75 h 75"/>
                <a:gd name="T48" fmla="*/ 33 w 92"/>
                <a:gd name="T49" fmla="*/ 75 h 75"/>
                <a:gd name="T50" fmla="*/ 23 w 92"/>
                <a:gd name="T51" fmla="*/ 72 h 75"/>
                <a:gd name="T52" fmla="*/ 16 w 92"/>
                <a:gd name="T53" fmla="*/ 67 h 75"/>
                <a:gd name="T54" fmla="*/ 8 w 92"/>
                <a:gd name="T55" fmla="*/ 60 h 75"/>
                <a:gd name="T56" fmla="*/ 1 w 92"/>
                <a:gd name="T57" fmla="*/ 53 h 75"/>
                <a:gd name="T58" fmla="*/ 0 w 92"/>
                <a:gd name="T59" fmla="*/ 50 h 75"/>
                <a:gd name="T60" fmla="*/ 0 w 92"/>
                <a:gd name="T61" fmla="*/ 50 h 75"/>
                <a:gd name="T62" fmla="*/ 0 w 92"/>
                <a:gd name="T63" fmla="*/ 50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9 h 75"/>
                <a:gd name="T76" fmla="*/ 3 w 92"/>
                <a:gd name="T77" fmla="*/ 53 h 75"/>
                <a:gd name="T78" fmla="*/ 8 w 92"/>
                <a:gd name="T79" fmla="*/ 60 h 75"/>
                <a:gd name="T80" fmla="*/ 16 w 92"/>
                <a:gd name="T81" fmla="*/ 66 h 75"/>
                <a:gd name="T82" fmla="*/ 24 w 92"/>
                <a:gd name="T83" fmla="*/ 70 h 75"/>
                <a:gd name="T84" fmla="*/ 33 w 92"/>
                <a:gd name="T85" fmla="*/ 73 h 75"/>
                <a:gd name="T86" fmla="*/ 43 w 92"/>
                <a:gd name="T87" fmla="*/ 75 h 75"/>
                <a:gd name="T88" fmla="*/ 51 w 92"/>
                <a:gd name="T89" fmla="*/ 73 h 75"/>
                <a:gd name="T90" fmla="*/ 62 w 92"/>
                <a:gd name="T91" fmla="*/ 70 h 75"/>
                <a:gd name="T92" fmla="*/ 70 w 92"/>
                <a:gd name="T93" fmla="*/ 66 h 75"/>
                <a:gd name="T94" fmla="*/ 77 w 92"/>
                <a:gd name="T95" fmla="*/ 60 h 75"/>
                <a:gd name="T96" fmla="*/ 83 w 92"/>
                <a:gd name="T97" fmla="*/ 53 h 75"/>
                <a:gd name="T98" fmla="*/ 87 w 92"/>
                <a:gd name="T99" fmla="*/ 46 h 75"/>
                <a:gd name="T100" fmla="*/ 90 w 92"/>
                <a:gd name="T101" fmla="*/ 36 h 75"/>
                <a:gd name="T102" fmla="*/ 90 w 92"/>
                <a:gd name="T103" fmla="*/ 26 h 75"/>
                <a:gd name="T104" fmla="*/ 92 w 92"/>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6"/>
                  </a:moveTo>
                  <a:lnTo>
                    <a:pt x="90" y="17"/>
                  </a:lnTo>
                  <a:lnTo>
                    <a:pt x="87" y="7"/>
                  </a:lnTo>
                  <a:lnTo>
                    <a:pt x="83" y="0"/>
                  </a:lnTo>
                  <a:lnTo>
                    <a:pt x="83" y="0"/>
                  </a:lnTo>
                  <a:lnTo>
                    <a:pt x="83" y="0"/>
                  </a:lnTo>
                  <a:lnTo>
                    <a:pt x="83" y="0"/>
                  </a:lnTo>
                  <a:lnTo>
                    <a:pt x="83" y="0"/>
                  </a:lnTo>
                  <a:lnTo>
                    <a:pt x="83" y="0"/>
                  </a:lnTo>
                  <a:lnTo>
                    <a:pt x="83" y="0"/>
                  </a:lnTo>
                  <a:lnTo>
                    <a:pt x="83" y="0"/>
                  </a:lnTo>
                  <a:lnTo>
                    <a:pt x="83" y="0"/>
                  </a:lnTo>
                  <a:lnTo>
                    <a:pt x="87" y="7"/>
                  </a:lnTo>
                  <a:lnTo>
                    <a:pt x="90" y="17"/>
                  </a:lnTo>
                  <a:lnTo>
                    <a:pt x="90" y="26"/>
                  </a:lnTo>
                  <a:lnTo>
                    <a:pt x="92" y="26"/>
                  </a:lnTo>
                  <a:lnTo>
                    <a:pt x="90" y="36"/>
                  </a:lnTo>
                  <a:lnTo>
                    <a:pt x="87" y="46"/>
                  </a:lnTo>
                  <a:lnTo>
                    <a:pt x="83" y="53"/>
                  </a:lnTo>
                  <a:lnTo>
                    <a:pt x="77" y="60"/>
                  </a:lnTo>
                  <a:lnTo>
                    <a:pt x="70" y="67"/>
                  </a:lnTo>
                  <a:lnTo>
                    <a:pt x="62" y="72"/>
                  </a:lnTo>
                  <a:lnTo>
                    <a:pt x="53" y="75"/>
                  </a:lnTo>
                  <a:lnTo>
                    <a:pt x="43" y="75"/>
                  </a:lnTo>
                  <a:lnTo>
                    <a:pt x="33" y="75"/>
                  </a:lnTo>
                  <a:lnTo>
                    <a:pt x="23" y="72"/>
                  </a:lnTo>
                  <a:lnTo>
                    <a:pt x="16" y="67"/>
                  </a:lnTo>
                  <a:lnTo>
                    <a:pt x="8" y="60"/>
                  </a:lnTo>
                  <a:lnTo>
                    <a:pt x="1" y="53"/>
                  </a:lnTo>
                  <a:lnTo>
                    <a:pt x="0" y="50"/>
                  </a:lnTo>
                  <a:lnTo>
                    <a:pt x="0" y="50"/>
                  </a:lnTo>
                  <a:lnTo>
                    <a:pt x="0" y="50"/>
                  </a:lnTo>
                  <a:lnTo>
                    <a:pt x="0" y="49"/>
                  </a:lnTo>
                  <a:lnTo>
                    <a:pt x="0" y="49"/>
                  </a:lnTo>
                  <a:lnTo>
                    <a:pt x="0" y="49"/>
                  </a:lnTo>
                  <a:lnTo>
                    <a:pt x="0" y="49"/>
                  </a:lnTo>
                  <a:lnTo>
                    <a:pt x="0" y="49"/>
                  </a:lnTo>
                  <a:lnTo>
                    <a:pt x="0" y="49"/>
                  </a:lnTo>
                  <a:lnTo>
                    <a:pt x="3" y="53"/>
                  </a:lnTo>
                  <a:lnTo>
                    <a:pt x="8" y="60"/>
                  </a:lnTo>
                  <a:lnTo>
                    <a:pt x="16" y="66"/>
                  </a:lnTo>
                  <a:lnTo>
                    <a:pt x="24" y="70"/>
                  </a:lnTo>
                  <a:lnTo>
                    <a:pt x="33" y="73"/>
                  </a:lnTo>
                  <a:lnTo>
                    <a:pt x="43" y="75"/>
                  </a:lnTo>
                  <a:lnTo>
                    <a:pt x="51" y="73"/>
                  </a:lnTo>
                  <a:lnTo>
                    <a:pt x="62" y="70"/>
                  </a:lnTo>
                  <a:lnTo>
                    <a:pt x="70" y="66"/>
                  </a:lnTo>
                  <a:lnTo>
                    <a:pt x="77" y="60"/>
                  </a:lnTo>
                  <a:lnTo>
                    <a:pt x="83" y="53"/>
                  </a:lnTo>
                  <a:lnTo>
                    <a:pt x="87" y="46"/>
                  </a:lnTo>
                  <a:lnTo>
                    <a:pt x="90" y="36"/>
                  </a:lnTo>
                  <a:lnTo>
                    <a:pt x="90" y="26"/>
                  </a:lnTo>
                  <a:lnTo>
                    <a:pt x="92"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89" name="Freeform 1205"/>
            <p:cNvSpPr>
              <a:spLocks/>
            </p:cNvSpPr>
            <p:nvPr/>
          </p:nvSpPr>
          <p:spPr bwMode="auto">
            <a:xfrm>
              <a:off x="4280" y="2569"/>
              <a:ext cx="90" cy="75"/>
            </a:xfrm>
            <a:custGeom>
              <a:avLst/>
              <a:gdLst>
                <a:gd name="T0" fmla="*/ 90 w 90"/>
                <a:gd name="T1" fmla="*/ 26 h 75"/>
                <a:gd name="T2" fmla="*/ 90 w 90"/>
                <a:gd name="T3" fmla="*/ 17 h 75"/>
                <a:gd name="T4" fmla="*/ 87 w 90"/>
                <a:gd name="T5" fmla="*/ 7 h 75"/>
                <a:gd name="T6" fmla="*/ 83 w 90"/>
                <a:gd name="T7" fmla="*/ 0 h 75"/>
                <a:gd name="T8" fmla="*/ 83 w 90"/>
                <a:gd name="T9" fmla="*/ 0 h 75"/>
                <a:gd name="T10" fmla="*/ 83 w 90"/>
                <a:gd name="T11" fmla="*/ 0 h 75"/>
                <a:gd name="T12" fmla="*/ 83 w 90"/>
                <a:gd name="T13" fmla="*/ 0 h 75"/>
                <a:gd name="T14" fmla="*/ 83 w 90"/>
                <a:gd name="T15" fmla="*/ 0 h 75"/>
                <a:gd name="T16" fmla="*/ 83 w 90"/>
                <a:gd name="T17" fmla="*/ 0 h 75"/>
                <a:gd name="T18" fmla="*/ 83 w 90"/>
                <a:gd name="T19" fmla="*/ 0 h 75"/>
                <a:gd name="T20" fmla="*/ 82 w 90"/>
                <a:gd name="T21" fmla="*/ 0 h 75"/>
                <a:gd name="T22" fmla="*/ 82 w 90"/>
                <a:gd name="T23" fmla="*/ 0 h 75"/>
                <a:gd name="T24" fmla="*/ 86 w 90"/>
                <a:gd name="T25" fmla="*/ 7 h 75"/>
                <a:gd name="T26" fmla="*/ 89 w 90"/>
                <a:gd name="T27" fmla="*/ 17 h 75"/>
                <a:gd name="T28" fmla="*/ 90 w 90"/>
                <a:gd name="T29" fmla="*/ 26 h 75"/>
                <a:gd name="T30" fmla="*/ 90 w 90"/>
                <a:gd name="T31" fmla="*/ 26 h 75"/>
                <a:gd name="T32" fmla="*/ 90 w 90"/>
                <a:gd name="T33" fmla="*/ 36 h 75"/>
                <a:gd name="T34" fmla="*/ 87 w 90"/>
                <a:gd name="T35" fmla="*/ 46 h 75"/>
                <a:gd name="T36" fmla="*/ 83 w 90"/>
                <a:gd name="T37" fmla="*/ 53 h 75"/>
                <a:gd name="T38" fmla="*/ 77 w 90"/>
                <a:gd name="T39" fmla="*/ 60 h 75"/>
                <a:gd name="T40" fmla="*/ 70 w 90"/>
                <a:gd name="T41" fmla="*/ 66 h 75"/>
                <a:gd name="T42" fmla="*/ 62 w 90"/>
                <a:gd name="T43" fmla="*/ 70 h 75"/>
                <a:gd name="T44" fmla="*/ 51 w 90"/>
                <a:gd name="T45" fmla="*/ 73 h 75"/>
                <a:gd name="T46" fmla="*/ 43 w 90"/>
                <a:gd name="T47" fmla="*/ 75 h 75"/>
                <a:gd name="T48" fmla="*/ 33 w 90"/>
                <a:gd name="T49" fmla="*/ 73 h 75"/>
                <a:gd name="T50" fmla="*/ 24 w 90"/>
                <a:gd name="T51" fmla="*/ 70 h 75"/>
                <a:gd name="T52" fmla="*/ 16 w 90"/>
                <a:gd name="T53" fmla="*/ 66 h 75"/>
                <a:gd name="T54" fmla="*/ 8 w 90"/>
                <a:gd name="T55" fmla="*/ 60 h 75"/>
                <a:gd name="T56" fmla="*/ 3 w 90"/>
                <a:gd name="T57" fmla="*/ 53 h 75"/>
                <a:gd name="T58" fmla="*/ 0 w 90"/>
                <a:gd name="T59" fmla="*/ 49 h 75"/>
                <a:gd name="T60" fmla="*/ 0 w 90"/>
                <a:gd name="T61" fmla="*/ 49 h 75"/>
                <a:gd name="T62" fmla="*/ 0 w 90"/>
                <a:gd name="T63" fmla="*/ 49 h 75"/>
                <a:gd name="T64" fmla="*/ 0 w 90"/>
                <a:gd name="T65" fmla="*/ 49 h 75"/>
                <a:gd name="T66" fmla="*/ 0 w 90"/>
                <a:gd name="T67" fmla="*/ 49 h 75"/>
                <a:gd name="T68" fmla="*/ 0 w 90"/>
                <a:gd name="T69" fmla="*/ 49 h 75"/>
                <a:gd name="T70" fmla="*/ 0 w 90"/>
                <a:gd name="T71" fmla="*/ 49 h 75"/>
                <a:gd name="T72" fmla="*/ 0 w 90"/>
                <a:gd name="T73" fmla="*/ 49 h 75"/>
                <a:gd name="T74" fmla="*/ 0 w 90"/>
                <a:gd name="T75" fmla="*/ 49 h 75"/>
                <a:gd name="T76" fmla="*/ 3 w 90"/>
                <a:gd name="T77" fmla="*/ 53 h 75"/>
                <a:gd name="T78" fmla="*/ 8 w 90"/>
                <a:gd name="T79" fmla="*/ 60 h 75"/>
                <a:gd name="T80" fmla="*/ 16 w 90"/>
                <a:gd name="T81" fmla="*/ 66 h 75"/>
                <a:gd name="T82" fmla="*/ 24 w 90"/>
                <a:gd name="T83" fmla="*/ 70 h 75"/>
                <a:gd name="T84" fmla="*/ 33 w 90"/>
                <a:gd name="T85" fmla="*/ 73 h 75"/>
                <a:gd name="T86" fmla="*/ 43 w 90"/>
                <a:gd name="T87" fmla="*/ 75 h 75"/>
                <a:gd name="T88" fmla="*/ 51 w 90"/>
                <a:gd name="T89" fmla="*/ 73 h 75"/>
                <a:gd name="T90" fmla="*/ 62 w 90"/>
                <a:gd name="T91" fmla="*/ 70 h 75"/>
                <a:gd name="T92" fmla="*/ 69 w 90"/>
                <a:gd name="T93" fmla="*/ 66 h 75"/>
                <a:gd name="T94" fmla="*/ 76 w 90"/>
                <a:gd name="T95" fmla="*/ 60 h 75"/>
                <a:gd name="T96" fmla="*/ 82 w 90"/>
                <a:gd name="T97" fmla="*/ 53 h 75"/>
                <a:gd name="T98" fmla="*/ 86 w 90"/>
                <a:gd name="T99" fmla="*/ 44 h 75"/>
                <a:gd name="T100" fmla="*/ 89 w 90"/>
                <a:gd name="T101" fmla="*/ 36 h 75"/>
                <a:gd name="T102" fmla="*/ 90 w 90"/>
                <a:gd name="T103" fmla="*/ 26 h 75"/>
                <a:gd name="T104" fmla="*/ 90 w 90"/>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75">
                  <a:moveTo>
                    <a:pt x="90" y="26"/>
                  </a:moveTo>
                  <a:lnTo>
                    <a:pt x="90" y="17"/>
                  </a:lnTo>
                  <a:lnTo>
                    <a:pt x="87" y="7"/>
                  </a:lnTo>
                  <a:lnTo>
                    <a:pt x="83" y="0"/>
                  </a:lnTo>
                  <a:lnTo>
                    <a:pt x="83" y="0"/>
                  </a:lnTo>
                  <a:lnTo>
                    <a:pt x="83" y="0"/>
                  </a:lnTo>
                  <a:lnTo>
                    <a:pt x="83" y="0"/>
                  </a:lnTo>
                  <a:lnTo>
                    <a:pt x="83" y="0"/>
                  </a:lnTo>
                  <a:lnTo>
                    <a:pt x="83" y="0"/>
                  </a:lnTo>
                  <a:lnTo>
                    <a:pt x="83" y="0"/>
                  </a:lnTo>
                  <a:lnTo>
                    <a:pt x="82" y="0"/>
                  </a:lnTo>
                  <a:lnTo>
                    <a:pt x="82" y="0"/>
                  </a:lnTo>
                  <a:lnTo>
                    <a:pt x="86" y="7"/>
                  </a:lnTo>
                  <a:lnTo>
                    <a:pt x="89" y="17"/>
                  </a:lnTo>
                  <a:lnTo>
                    <a:pt x="90" y="26"/>
                  </a:lnTo>
                  <a:lnTo>
                    <a:pt x="90" y="26"/>
                  </a:lnTo>
                  <a:lnTo>
                    <a:pt x="90" y="36"/>
                  </a:lnTo>
                  <a:lnTo>
                    <a:pt x="87" y="46"/>
                  </a:lnTo>
                  <a:lnTo>
                    <a:pt x="83" y="53"/>
                  </a:lnTo>
                  <a:lnTo>
                    <a:pt x="77" y="60"/>
                  </a:lnTo>
                  <a:lnTo>
                    <a:pt x="70" y="66"/>
                  </a:lnTo>
                  <a:lnTo>
                    <a:pt x="62" y="70"/>
                  </a:lnTo>
                  <a:lnTo>
                    <a:pt x="51" y="73"/>
                  </a:lnTo>
                  <a:lnTo>
                    <a:pt x="43" y="75"/>
                  </a:lnTo>
                  <a:lnTo>
                    <a:pt x="33" y="73"/>
                  </a:lnTo>
                  <a:lnTo>
                    <a:pt x="24" y="70"/>
                  </a:lnTo>
                  <a:lnTo>
                    <a:pt x="16" y="66"/>
                  </a:lnTo>
                  <a:lnTo>
                    <a:pt x="8" y="60"/>
                  </a:lnTo>
                  <a:lnTo>
                    <a:pt x="3" y="53"/>
                  </a:lnTo>
                  <a:lnTo>
                    <a:pt x="0" y="49"/>
                  </a:lnTo>
                  <a:lnTo>
                    <a:pt x="0" y="49"/>
                  </a:lnTo>
                  <a:lnTo>
                    <a:pt x="0" y="49"/>
                  </a:lnTo>
                  <a:lnTo>
                    <a:pt x="0" y="49"/>
                  </a:lnTo>
                  <a:lnTo>
                    <a:pt x="0" y="49"/>
                  </a:lnTo>
                  <a:lnTo>
                    <a:pt x="0" y="49"/>
                  </a:lnTo>
                  <a:lnTo>
                    <a:pt x="0" y="49"/>
                  </a:lnTo>
                  <a:lnTo>
                    <a:pt x="0" y="49"/>
                  </a:lnTo>
                  <a:lnTo>
                    <a:pt x="0" y="49"/>
                  </a:lnTo>
                  <a:lnTo>
                    <a:pt x="3" y="53"/>
                  </a:lnTo>
                  <a:lnTo>
                    <a:pt x="8" y="60"/>
                  </a:lnTo>
                  <a:lnTo>
                    <a:pt x="16" y="66"/>
                  </a:lnTo>
                  <a:lnTo>
                    <a:pt x="24" y="70"/>
                  </a:lnTo>
                  <a:lnTo>
                    <a:pt x="33" y="73"/>
                  </a:lnTo>
                  <a:lnTo>
                    <a:pt x="43" y="75"/>
                  </a:lnTo>
                  <a:lnTo>
                    <a:pt x="51" y="73"/>
                  </a:lnTo>
                  <a:lnTo>
                    <a:pt x="62" y="70"/>
                  </a:lnTo>
                  <a:lnTo>
                    <a:pt x="69" y="66"/>
                  </a:lnTo>
                  <a:lnTo>
                    <a:pt x="76" y="60"/>
                  </a:lnTo>
                  <a:lnTo>
                    <a:pt x="82" y="53"/>
                  </a:lnTo>
                  <a:lnTo>
                    <a:pt x="86" y="44"/>
                  </a:lnTo>
                  <a:lnTo>
                    <a:pt x="89" y="36"/>
                  </a:lnTo>
                  <a:lnTo>
                    <a:pt x="90" y="26"/>
                  </a:lnTo>
                  <a:lnTo>
                    <a:pt x="90"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0" name="Freeform 1206"/>
            <p:cNvSpPr>
              <a:spLocks/>
            </p:cNvSpPr>
            <p:nvPr/>
          </p:nvSpPr>
          <p:spPr bwMode="auto">
            <a:xfrm>
              <a:off x="4280" y="2569"/>
              <a:ext cx="90" cy="75"/>
            </a:xfrm>
            <a:custGeom>
              <a:avLst/>
              <a:gdLst>
                <a:gd name="T0" fmla="*/ 90 w 90"/>
                <a:gd name="T1" fmla="*/ 26 h 75"/>
                <a:gd name="T2" fmla="*/ 89 w 90"/>
                <a:gd name="T3" fmla="*/ 17 h 75"/>
                <a:gd name="T4" fmla="*/ 86 w 90"/>
                <a:gd name="T5" fmla="*/ 7 h 75"/>
                <a:gd name="T6" fmla="*/ 82 w 90"/>
                <a:gd name="T7" fmla="*/ 0 h 75"/>
                <a:gd name="T8" fmla="*/ 82 w 90"/>
                <a:gd name="T9" fmla="*/ 0 h 75"/>
                <a:gd name="T10" fmla="*/ 82 w 90"/>
                <a:gd name="T11" fmla="*/ 0 h 75"/>
                <a:gd name="T12" fmla="*/ 82 w 90"/>
                <a:gd name="T13" fmla="*/ 0 h 75"/>
                <a:gd name="T14" fmla="*/ 82 w 90"/>
                <a:gd name="T15" fmla="*/ 0 h 75"/>
                <a:gd name="T16" fmla="*/ 82 w 90"/>
                <a:gd name="T17" fmla="*/ 0 h 75"/>
                <a:gd name="T18" fmla="*/ 82 w 90"/>
                <a:gd name="T19" fmla="*/ 0 h 75"/>
                <a:gd name="T20" fmla="*/ 82 w 90"/>
                <a:gd name="T21" fmla="*/ 0 h 75"/>
                <a:gd name="T22" fmla="*/ 82 w 90"/>
                <a:gd name="T23" fmla="*/ 0 h 75"/>
                <a:gd name="T24" fmla="*/ 82 w 90"/>
                <a:gd name="T25" fmla="*/ 0 h 75"/>
                <a:gd name="T26" fmla="*/ 86 w 90"/>
                <a:gd name="T27" fmla="*/ 9 h 75"/>
                <a:gd name="T28" fmla="*/ 89 w 90"/>
                <a:gd name="T29" fmla="*/ 17 h 75"/>
                <a:gd name="T30" fmla="*/ 90 w 90"/>
                <a:gd name="T31" fmla="*/ 26 h 75"/>
                <a:gd name="T32" fmla="*/ 90 w 90"/>
                <a:gd name="T33" fmla="*/ 26 h 75"/>
                <a:gd name="T34" fmla="*/ 89 w 90"/>
                <a:gd name="T35" fmla="*/ 36 h 75"/>
                <a:gd name="T36" fmla="*/ 86 w 90"/>
                <a:gd name="T37" fmla="*/ 44 h 75"/>
                <a:gd name="T38" fmla="*/ 82 w 90"/>
                <a:gd name="T39" fmla="*/ 53 h 75"/>
                <a:gd name="T40" fmla="*/ 76 w 90"/>
                <a:gd name="T41" fmla="*/ 60 h 75"/>
                <a:gd name="T42" fmla="*/ 69 w 90"/>
                <a:gd name="T43" fmla="*/ 66 h 75"/>
                <a:gd name="T44" fmla="*/ 62 w 90"/>
                <a:gd name="T45" fmla="*/ 70 h 75"/>
                <a:gd name="T46" fmla="*/ 51 w 90"/>
                <a:gd name="T47" fmla="*/ 73 h 75"/>
                <a:gd name="T48" fmla="*/ 43 w 90"/>
                <a:gd name="T49" fmla="*/ 75 h 75"/>
                <a:gd name="T50" fmla="*/ 33 w 90"/>
                <a:gd name="T51" fmla="*/ 73 h 75"/>
                <a:gd name="T52" fmla="*/ 24 w 90"/>
                <a:gd name="T53" fmla="*/ 70 h 75"/>
                <a:gd name="T54" fmla="*/ 16 w 90"/>
                <a:gd name="T55" fmla="*/ 66 h 75"/>
                <a:gd name="T56" fmla="*/ 8 w 90"/>
                <a:gd name="T57" fmla="*/ 60 h 75"/>
                <a:gd name="T58" fmla="*/ 3 w 90"/>
                <a:gd name="T59" fmla="*/ 53 h 75"/>
                <a:gd name="T60" fmla="*/ 0 w 90"/>
                <a:gd name="T61" fmla="*/ 49 h 75"/>
                <a:gd name="T62" fmla="*/ 90 w 90"/>
                <a:gd name="T63" fmla="*/ 26 h 75"/>
                <a:gd name="T64" fmla="*/ 0 w 90"/>
                <a:gd name="T65" fmla="*/ 47 h 75"/>
                <a:gd name="T66" fmla="*/ 3 w 90"/>
                <a:gd name="T67" fmla="*/ 53 h 75"/>
                <a:gd name="T68" fmla="*/ 8 w 90"/>
                <a:gd name="T69" fmla="*/ 60 h 75"/>
                <a:gd name="T70" fmla="*/ 16 w 90"/>
                <a:gd name="T71" fmla="*/ 66 h 75"/>
                <a:gd name="T72" fmla="*/ 24 w 90"/>
                <a:gd name="T73" fmla="*/ 70 h 75"/>
                <a:gd name="T74" fmla="*/ 33 w 90"/>
                <a:gd name="T75" fmla="*/ 73 h 75"/>
                <a:gd name="T76" fmla="*/ 43 w 90"/>
                <a:gd name="T77" fmla="*/ 73 h 75"/>
                <a:gd name="T78" fmla="*/ 51 w 90"/>
                <a:gd name="T79" fmla="*/ 73 h 75"/>
                <a:gd name="T80" fmla="*/ 62 w 90"/>
                <a:gd name="T81" fmla="*/ 70 h 75"/>
                <a:gd name="T82" fmla="*/ 69 w 90"/>
                <a:gd name="T83" fmla="*/ 66 h 75"/>
                <a:gd name="T84" fmla="*/ 76 w 90"/>
                <a:gd name="T85" fmla="*/ 60 h 75"/>
                <a:gd name="T86" fmla="*/ 82 w 90"/>
                <a:gd name="T87" fmla="*/ 53 h 75"/>
                <a:gd name="T88" fmla="*/ 86 w 90"/>
                <a:gd name="T89" fmla="*/ 44 h 75"/>
                <a:gd name="T90" fmla="*/ 89 w 90"/>
                <a:gd name="T91" fmla="*/ 36 h 75"/>
                <a:gd name="T92" fmla="*/ 90 w 90"/>
                <a:gd name="T93" fmla="*/ 26 h 75"/>
                <a:gd name="T94" fmla="*/ 90 w 90"/>
                <a:gd name="T95" fmla="*/ 26 h 75"/>
                <a:gd name="T96" fmla="*/ 0 w 90"/>
                <a:gd name="T97" fmla="*/ 47 h 75"/>
                <a:gd name="T98" fmla="*/ 90 w 90"/>
                <a:gd name="T99"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5">
                  <a:moveTo>
                    <a:pt x="90" y="26"/>
                  </a:moveTo>
                  <a:lnTo>
                    <a:pt x="89" y="17"/>
                  </a:lnTo>
                  <a:lnTo>
                    <a:pt x="86" y="7"/>
                  </a:lnTo>
                  <a:lnTo>
                    <a:pt x="82" y="0"/>
                  </a:lnTo>
                  <a:lnTo>
                    <a:pt x="82" y="0"/>
                  </a:lnTo>
                  <a:lnTo>
                    <a:pt x="82" y="0"/>
                  </a:lnTo>
                  <a:lnTo>
                    <a:pt x="82" y="0"/>
                  </a:lnTo>
                  <a:lnTo>
                    <a:pt x="82" y="0"/>
                  </a:lnTo>
                  <a:lnTo>
                    <a:pt x="82" y="0"/>
                  </a:lnTo>
                  <a:lnTo>
                    <a:pt x="82" y="0"/>
                  </a:lnTo>
                  <a:lnTo>
                    <a:pt x="82" y="0"/>
                  </a:lnTo>
                  <a:lnTo>
                    <a:pt x="82" y="0"/>
                  </a:lnTo>
                  <a:lnTo>
                    <a:pt x="82" y="0"/>
                  </a:lnTo>
                  <a:lnTo>
                    <a:pt x="86" y="9"/>
                  </a:lnTo>
                  <a:lnTo>
                    <a:pt x="89" y="17"/>
                  </a:lnTo>
                  <a:lnTo>
                    <a:pt x="90" y="26"/>
                  </a:lnTo>
                  <a:lnTo>
                    <a:pt x="90" y="26"/>
                  </a:lnTo>
                  <a:lnTo>
                    <a:pt x="89" y="36"/>
                  </a:lnTo>
                  <a:lnTo>
                    <a:pt x="86" y="44"/>
                  </a:lnTo>
                  <a:lnTo>
                    <a:pt x="82" y="53"/>
                  </a:lnTo>
                  <a:lnTo>
                    <a:pt x="76" y="60"/>
                  </a:lnTo>
                  <a:lnTo>
                    <a:pt x="69" y="66"/>
                  </a:lnTo>
                  <a:lnTo>
                    <a:pt x="62" y="70"/>
                  </a:lnTo>
                  <a:lnTo>
                    <a:pt x="51" y="73"/>
                  </a:lnTo>
                  <a:lnTo>
                    <a:pt x="43" y="75"/>
                  </a:lnTo>
                  <a:lnTo>
                    <a:pt x="33" y="73"/>
                  </a:lnTo>
                  <a:lnTo>
                    <a:pt x="24" y="70"/>
                  </a:lnTo>
                  <a:lnTo>
                    <a:pt x="16" y="66"/>
                  </a:lnTo>
                  <a:lnTo>
                    <a:pt x="8" y="60"/>
                  </a:lnTo>
                  <a:lnTo>
                    <a:pt x="3" y="53"/>
                  </a:lnTo>
                  <a:lnTo>
                    <a:pt x="0" y="49"/>
                  </a:lnTo>
                  <a:lnTo>
                    <a:pt x="90" y="26"/>
                  </a:lnTo>
                  <a:lnTo>
                    <a:pt x="0" y="47"/>
                  </a:lnTo>
                  <a:lnTo>
                    <a:pt x="3" y="53"/>
                  </a:lnTo>
                  <a:lnTo>
                    <a:pt x="8" y="60"/>
                  </a:lnTo>
                  <a:lnTo>
                    <a:pt x="16" y="66"/>
                  </a:lnTo>
                  <a:lnTo>
                    <a:pt x="24" y="70"/>
                  </a:lnTo>
                  <a:lnTo>
                    <a:pt x="33" y="73"/>
                  </a:lnTo>
                  <a:lnTo>
                    <a:pt x="43" y="73"/>
                  </a:lnTo>
                  <a:lnTo>
                    <a:pt x="51" y="73"/>
                  </a:lnTo>
                  <a:lnTo>
                    <a:pt x="62" y="70"/>
                  </a:lnTo>
                  <a:lnTo>
                    <a:pt x="69" y="66"/>
                  </a:lnTo>
                  <a:lnTo>
                    <a:pt x="76" y="60"/>
                  </a:lnTo>
                  <a:lnTo>
                    <a:pt x="82" y="53"/>
                  </a:lnTo>
                  <a:lnTo>
                    <a:pt x="86" y="44"/>
                  </a:lnTo>
                  <a:lnTo>
                    <a:pt x="89" y="36"/>
                  </a:lnTo>
                  <a:lnTo>
                    <a:pt x="90" y="26"/>
                  </a:lnTo>
                  <a:lnTo>
                    <a:pt x="90" y="26"/>
                  </a:lnTo>
                  <a:lnTo>
                    <a:pt x="0" y="47"/>
                  </a:lnTo>
                  <a:lnTo>
                    <a:pt x="90" y="2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1" name="Freeform 1207"/>
            <p:cNvSpPr>
              <a:spLocks/>
            </p:cNvSpPr>
            <p:nvPr/>
          </p:nvSpPr>
          <p:spPr bwMode="auto">
            <a:xfrm>
              <a:off x="4280" y="2567"/>
              <a:ext cx="90" cy="75"/>
            </a:xfrm>
            <a:custGeom>
              <a:avLst/>
              <a:gdLst>
                <a:gd name="T0" fmla="*/ 90 w 90"/>
                <a:gd name="T1" fmla="*/ 28 h 75"/>
                <a:gd name="T2" fmla="*/ 89 w 90"/>
                <a:gd name="T3" fmla="*/ 19 h 75"/>
                <a:gd name="T4" fmla="*/ 86 w 90"/>
                <a:gd name="T5" fmla="*/ 11 h 75"/>
                <a:gd name="T6" fmla="*/ 82 w 90"/>
                <a:gd name="T7" fmla="*/ 2 h 75"/>
                <a:gd name="T8" fmla="*/ 82 w 90"/>
                <a:gd name="T9" fmla="*/ 2 h 75"/>
                <a:gd name="T10" fmla="*/ 82 w 90"/>
                <a:gd name="T11" fmla="*/ 2 h 75"/>
                <a:gd name="T12" fmla="*/ 82 w 90"/>
                <a:gd name="T13" fmla="*/ 2 h 75"/>
                <a:gd name="T14" fmla="*/ 82 w 90"/>
                <a:gd name="T15" fmla="*/ 2 h 75"/>
                <a:gd name="T16" fmla="*/ 82 w 90"/>
                <a:gd name="T17" fmla="*/ 2 h 75"/>
                <a:gd name="T18" fmla="*/ 80 w 90"/>
                <a:gd name="T19" fmla="*/ 2 h 75"/>
                <a:gd name="T20" fmla="*/ 80 w 90"/>
                <a:gd name="T21" fmla="*/ 0 h 75"/>
                <a:gd name="T22" fmla="*/ 80 w 90"/>
                <a:gd name="T23" fmla="*/ 0 h 75"/>
                <a:gd name="T24" fmla="*/ 80 w 90"/>
                <a:gd name="T25" fmla="*/ 0 h 75"/>
                <a:gd name="T26" fmla="*/ 82 w 90"/>
                <a:gd name="T27" fmla="*/ 2 h 75"/>
                <a:gd name="T28" fmla="*/ 86 w 90"/>
                <a:gd name="T29" fmla="*/ 11 h 75"/>
                <a:gd name="T30" fmla="*/ 89 w 90"/>
                <a:gd name="T31" fmla="*/ 19 h 75"/>
                <a:gd name="T32" fmla="*/ 89 w 90"/>
                <a:gd name="T33" fmla="*/ 28 h 75"/>
                <a:gd name="T34" fmla="*/ 90 w 90"/>
                <a:gd name="T35" fmla="*/ 28 h 75"/>
                <a:gd name="T36" fmla="*/ 89 w 90"/>
                <a:gd name="T37" fmla="*/ 38 h 75"/>
                <a:gd name="T38" fmla="*/ 86 w 90"/>
                <a:gd name="T39" fmla="*/ 46 h 75"/>
                <a:gd name="T40" fmla="*/ 82 w 90"/>
                <a:gd name="T41" fmla="*/ 55 h 75"/>
                <a:gd name="T42" fmla="*/ 76 w 90"/>
                <a:gd name="T43" fmla="*/ 62 h 75"/>
                <a:gd name="T44" fmla="*/ 69 w 90"/>
                <a:gd name="T45" fmla="*/ 68 h 75"/>
                <a:gd name="T46" fmla="*/ 62 w 90"/>
                <a:gd name="T47" fmla="*/ 72 h 75"/>
                <a:gd name="T48" fmla="*/ 51 w 90"/>
                <a:gd name="T49" fmla="*/ 75 h 75"/>
                <a:gd name="T50" fmla="*/ 43 w 90"/>
                <a:gd name="T51" fmla="*/ 75 h 75"/>
                <a:gd name="T52" fmla="*/ 33 w 90"/>
                <a:gd name="T53" fmla="*/ 75 h 75"/>
                <a:gd name="T54" fmla="*/ 24 w 90"/>
                <a:gd name="T55" fmla="*/ 72 h 75"/>
                <a:gd name="T56" fmla="*/ 16 w 90"/>
                <a:gd name="T57" fmla="*/ 68 h 75"/>
                <a:gd name="T58" fmla="*/ 8 w 90"/>
                <a:gd name="T59" fmla="*/ 62 h 75"/>
                <a:gd name="T60" fmla="*/ 3 w 90"/>
                <a:gd name="T61" fmla="*/ 55 h 75"/>
                <a:gd name="T62" fmla="*/ 0 w 90"/>
                <a:gd name="T63" fmla="*/ 49 h 75"/>
                <a:gd name="T64" fmla="*/ 0 w 90"/>
                <a:gd name="T65" fmla="*/ 49 h 75"/>
                <a:gd name="T66" fmla="*/ 0 w 90"/>
                <a:gd name="T67" fmla="*/ 49 h 75"/>
                <a:gd name="T68" fmla="*/ 0 w 90"/>
                <a:gd name="T69" fmla="*/ 49 h 75"/>
                <a:gd name="T70" fmla="*/ 0 w 90"/>
                <a:gd name="T71" fmla="*/ 49 h 75"/>
                <a:gd name="T72" fmla="*/ 0 w 90"/>
                <a:gd name="T73" fmla="*/ 49 h 75"/>
                <a:gd name="T74" fmla="*/ 0 w 90"/>
                <a:gd name="T75" fmla="*/ 49 h 75"/>
                <a:gd name="T76" fmla="*/ 0 w 90"/>
                <a:gd name="T77" fmla="*/ 49 h 75"/>
                <a:gd name="T78" fmla="*/ 0 w 90"/>
                <a:gd name="T79" fmla="*/ 48 h 75"/>
                <a:gd name="T80" fmla="*/ 4 w 90"/>
                <a:gd name="T81" fmla="*/ 55 h 75"/>
                <a:gd name="T82" fmla="*/ 10 w 90"/>
                <a:gd name="T83" fmla="*/ 61 h 75"/>
                <a:gd name="T84" fmla="*/ 16 w 90"/>
                <a:gd name="T85" fmla="*/ 67 h 75"/>
                <a:gd name="T86" fmla="*/ 24 w 90"/>
                <a:gd name="T87" fmla="*/ 71 h 75"/>
                <a:gd name="T88" fmla="*/ 33 w 90"/>
                <a:gd name="T89" fmla="*/ 74 h 75"/>
                <a:gd name="T90" fmla="*/ 43 w 90"/>
                <a:gd name="T91" fmla="*/ 75 h 75"/>
                <a:gd name="T92" fmla="*/ 51 w 90"/>
                <a:gd name="T93" fmla="*/ 74 h 75"/>
                <a:gd name="T94" fmla="*/ 60 w 90"/>
                <a:gd name="T95" fmla="*/ 71 h 75"/>
                <a:gd name="T96" fmla="*/ 69 w 90"/>
                <a:gd name="T97" fmla="*/ 67 h 75"/>
                <a:gd name="T98" fmla="*/ 76 w 90"/>
                <a:gd name="T99" fmla="*/ 61 h 75"/>
                <a:gd name="T100" fmla="*/ 82 w 90"/>
                <a:gd name="T101" fmla="*/ 55 h 75"/>
                <a:gd name="T102" fmla="*/ 86 w 90"/>
                <a:gd name="T103" fmla="*/ 46 h 75"/>
                <a:gd name="T104" fmla="*/ 89 w 90"/>
                <a:gd name="T105" fmla="*/ 38 h 75"/>
                <a:gd name="T106" fmla="*/ 89 w 90"/>
                <a:gd name="T107" fmla="*/ 28 h 75"/>
                <a:gd name="T108" fmla="*/ 90 w 90"/>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5">
                  <a:moveTo>
                    <a:pt x="90" y="28"/>
                  </a:moveTo>
                  <a:lnTo>
                    <a:pt x="89" y="19"/>
                  </a:lnTo>
                  <a:lnTo>
                    <a:pt x="86" y="11"/>
                  </a:lnTo>
                  <a:lnTo>
                    <a:pt x="82" y="2"/>
                  </a:lnTo>
                  <a:lnTo>
                    <a:pt x="82" y="2"/>
                  </a:lnTo>
                  <a:lnTo>
                    <a:pt x="82" y="2"/>
                  </a:lnTo>
                  <a:lnTo>
                    <a:pt x="82" y="2"/>
                  </a:lnTo>
                  <a:lnTo>
                    <a:pt x="82" y="2"/>
                  </a:lnTo>
                  <a:lnTo>
                    <a:pt x="82" y="2"/>
                  </a:lnTo>
                  <a:lnTo>
                    <a:pt x="80" y="2"/>
                  </a:lnTo>
                  <a:lnTo>
                    <a:pt x="80" y="0"/>
                  </a:lnTo>
                  <a:lnTo>
                    <a:pt x="80" y="0"/>
                  </a:lnTo>
                  <a:lnTo>
                    <a:pt x="80" y="0"/>
                  </a:lnTo>
                  <a:lnTo>
                    <a:pt x="82" y="2"/>
                  </a:lnTo>
                  <a:lnTo>
                    <a:pt x="86" y="11"/>
                  </a:lnTo>
                  <a:lnTo>
                    <a:pt x="89" y="19"/>
                  </a:lnTo>
                  <a:lnTo>
                    <a:pt x="89" y="28"/>
                  </a:lnTo>
                  <a:lnTo>
                    <a:pt x="90" y="28"/>
                  </a:lnTo>
                  <a:lnTo>
                    <a:pt x="89" y="38"/>
                  </a:lnTo>
                  <a:lnTo>
                    <a:pt x="86" y="46"/>
                  </a:lnTo>
                  <a:lnTo>
                    <a:pt x="82" y="55"/>
                  </a:lnTo>
                  <a:lnTo>
                    <a:pt x="76" y="62"/>
                  </a:lnTo>
                  <a:lnTo>
                    <a:pt x="69" y="68"/>
                  </a:lnTo>
                  <a:lnTo>
                    <a:pt x="62" y="72"/>
                  </a:lnTo>
                  <a:lnTo>
                    <a:pt x="51" y="75"/>
                  </a:lnTo>
                  <a:lnTo>
                    <a:pt x="43" y="75"/>
                  </a:lnTo>
                  <a:lnTo>
                    <a:pt x="33" y="75"/>
                  </a:lnTo>
                  <a:lnTo>
                    <a:pt x="24" y="72"/>
                  </a:lnTo>
                  <a:lnTo>
                    <a:pt x="16" y="68"/>
                  </a:lnTo>
                  <a:lnTo>
                    <a:pt x="8" y="62"/>
                  </a:lnTo>
                  <a:lnTo>
                    <a:pt x="3" y="55"/>
                  </a:lnTo>
                  <a:lnTo>
                    <a:pt x="0" y="49"/>
                  </a:lnTo>
                  <a:lnTo>
                    <a:pt x="0" y="49"/>
                  </a:lnTo>
                  <a:lnTo>
                    <a:pt x="0" y="49"/>
                  </a:lnTo>
                  <a:lnTo>
                    <a:pt x="0" y="49"/>
                  </a:lnTo>
                  <a:lnTo>
                    <a:pt x="0" y="49"/>
                  </a:lnTo>
                  <a:lnTo>
                    <a:pt x="0" y="49"/>
                  </a:lnTo>
                  <a:lnTo>
                    <a:pt x="0" y="49"/>
                  </a:lnTo>
                  <a:lnTo>
                    <a:pt x="0" y="49"/>
                  </a:lnTo>
                  <a:lnTo>
                    <a:pt x="0" y="48"/>
                  </a:lnTo>
                  <a:lnTo>
                    <a:pt x="4" y="55"/>
                  </a:lnTo>
                  <a:lnTo>
                    <a:pt x="10" y="61"/>
                  </a:lnTo>
                  <a:lnTo>
                    <a:pt x="16" y="67"/>
                  </a:lnTo>
                  <a:lnTo>
                    <a:pt x="24" y="71"/>
                  </a:lnTo>
                  <a:lnTo>
                    <a:pt x="33" y="74"/>
                  </a:lnTo>
                  <a:lnTo>
                    <a:pt x="43" y="75"/>
                  </a:lnTo>
                  <a:lnTo>
                    <a:pt x="51" y="74"/>
                  </a:lnTo>
                  <a:lnTo>
                    <a:pt x="60" y="71"/>
                  </a:lnTo>
                  <a:lnTo>
                    <a:pt x="69" y="67"/>
                  </a:lnTo>
                  <a:lnTo>
                    <a:pt x="76" y="61"/>
                  </a:lnTo>
                  <a:lnTo>
                    <a:pt x="82" y="55"/>
                  </a:lnTo>
                  <a:lnTo>
                    <a:pt x="86" y="46"/>
                  </a:lnTo>
                  <a:lnTo>
                    <a:pt x="89" y="38"/>
                  </a:lnTo>
                  <a:lnTo>
                    <a:pt x="89" y="28"/>
                  </a:lnTo>
                  <a:lnTo>
                    <a:pt x="90" y="28"/>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2" name="Freeform 1208"/>
            <p:cNvSpPr>
              <a:spLocks/>
            </p:cNvSpPr>
            <p:nvPr/>
          </p:nvSpPr>
          <p:spPr bwMode="auto">
            <a:xfrm>
              <a:off x="4280" y="2567"/>
              <a:ext cx="89" cy="75"/>
            </a:xfrm>
            <a:custGeom>
              <a:avLst/>
              <a:gdLst>
                <a:gd name="T0" fmla="*/ 89 w 89"/>
                <a:gd name="T1" fmla="*/ 28 h 75"/>
                <a:gd name="T2" fmla="*/ 89 w 89"/>
                <a:gd name="T3" fmla="*/ 19 h 75"/>
                <a:gd name="T4" fmla="*/ 86 w 89"/>
                <a:gd name="T5" fmla="*/ 11 h 75"/>
                <a:gd name="T6" fmla="*/ 82 w 89"/>
                <a:gd name="T7" fmla="*/ 2 h 75"/>
                <a:gd name="T8" fmla="*/ 80 w 89"/>
                <a:gd name="T9" fmla="*/ 0 h 75"/>
                <a:gd name="T10" fmla="*/ 80 w 89"/>
                <a:gd name="T11" fmla="*/ 0 h 75"/>
                <a:gd name="T12" fmla="*/ 80 w 89"/>
                <a:gd name="T13" fmla="*/ 0 h 75"/>
                <a:gd name="T14" fmla="*/ 80 w 89"/>
                <a:gd name="T15" fmla="*/ 0 h 75"/>
                <a:gd name="T16" fmla="*/ 80 w 89"/>
                <a:gd name="T17" fmla="*/ 0 h 75"/>
                <a:gd name="T18" fmla="*/ 80 w 89"/>
                <a:gd name="T19" fmla="*/ 0 h 75"/>
                <a:gd name="T20" fmla="*/ 80 w 89"/>
                <a:gd name="T21" fmla="*/ 0 h 75"/>
                <a:gd name="T22" fmla="*/ 80 w 89"/>
                <a:gd name="T23" fmla="*/ 0 h 75"/>
                <a:gd name="T24" fmla="*/ 80 w 89"/>
                <a:gd name="T25" fmla="*/ 0 h 75"/>
                <a:gd name="T26" fmla="*/ 80 w 89"/>
                <a:gd name="T27" fmla="*/ 2 h 75"/>
                <a:gd name="T28" fmla="*/ 85 w 89"/>
                <a:gd name="T29" fmla="*/ 11 h 75"/>
                <a:gd name="T30" fmla="*/ 87 w 89"/>
                <a:gd name="T31" fmla="*/ 19 h 75"/>
                <a:gd name="T32" fmla="*/ 89 w 89"/>
                <a:gd name="T33" fmla="*/ 28 h 75"/>
                <a:gd name="T34" fmla="*/ 89 w 89"/>
                <a:gd name="T35" fmla="*/ 28 h 75"/>
                <a:gd name="T36" fmla="*/ 89 w 89"/>
                <a:gd name="T37" fmla="*/ 38 h 75"/>
                <a:gd name="T38" fmla="*/ 86 w 89"/>
                <a:gd name="T39" fmla="*/ 46 h 75"/>
                <a:gd name="T40" fmla="*/ 82 w 89"/>
                <a:gd name="T41" fmla="*/ 55 h 75"/>
                <a:gd name="T42" fmla="*/ 76 w 89"/>
                <a:gd name="T43" fmla="*/ 61 h 75"/>
                <a:gd name="T44" fmla="*/ 69 w 89"/>
                <a:gd name="T45" fmla="*/ 67 h 75"/>
                <a:gd name="T46" fmla="*/ 60 w 89"/>
                <a:gd name="T47" fmla="*/ 71 h 75"/>
                <a:gd name="T48" fmla="*/ 51 w 89"/>
                <a:gd name="T49" fmla="*/ 74 h 75"/>
                <a:gd name="T50" fmla="*/ 43 w 89"/>
                <a:gd name="T51" fmla="*/ 75 h 75"/>
                <a:gd name="T52" fmla="*/ 33 w 89"/>
                <a:gd name="T53" fmla="*/ 74 h 75"/>
                <a:gd name="T54" fmla="*/ 24 w 89"/>
                <a:gd name="T55" fmla="*/ 71 h 75"/>
                <a:gd name="T56" fmla="*/ 16 w 89"/>
                <a:gd name="T57" fmla="*/ 67 h 75"/>
                <a:gd name="T58" fmla="*/ 10 w 89"/>
                <a:gd name="T59" fmla="*/ 61 h 75"/>
                <a:gd name="T60" fmla="*/ 4 w 89"/>
                <a:gd name="T61" fmla="*/ 55 h 75"/>
                <a:gd name="T62" fmla="*/ 0 w 89"/>
                <a:gd name="T63" fmla="*/ 48 h 75"/>
                <a:gd name="T64" fmla="*/ 0 w 89"/>
                <a:gd name="T65" fmla="*/ 48 h 75"/>
                <a:gd name="T66" fmla="*/ 0 w 89"/>
                <a:gd name="T67" fmla="*/ 48 h 75"/>
                <a:gd name="T68" fmla="*/ 0 w 89"/>
                <a:gd name="T69" fmla="*/ 48 h 75"/>
                <a:gd name="T70" fmla="*/ 0 w 89"/>
                <a:gd name="T71" fmla="*/ 48 h 75"/>
                <a:gd name="T72" fmla="*/ 0 w 89"/>
                <a:gd name="T73" fmla="*/ 48 h 75"/>
                <a:gd name="T74" fmla="*/ 0 w 89"/>
                <a:gd name="T75" fmla="*/ 48 h 75"/>
                <a:gd name="T76" fmla="*/ 0 w 89"/>
                <a:gd name="T77" fmla="*/ 48 h 75"/>
                <a:gd name="T78" fmla="*/ 0 w 89"/>
                <a:gd name="T79" fmla="*/ 48 h 75"/>
                <a:gd name="T80" fmla="*/ 4 w 89"/>
                <a:gd name="T81" fmla="*/ 54 h 75"/>
                <a:gd name="T82" fmla="*/ 10 w 89"/>
                <a:gd name="T83" fmla="*/ 61 h 75"/>
                <a:gd name="T84" fmla="*/ 17 w 89"/>
                <a:gd name="T85" fmla="*/ 67 h 75"/>
                <a:gd name="T86" fmla="*/ 24 w 89"/>
                <a:gd name="T87" fmla="*/ 71 h 75"/>
                <a:gd name="T88" fmla="*/ 33 w 89"/>
                <a:gd name="T89" fmla="*/ 74 h 75"/>
                <a:gd name="T90" fmla="*/ 43 w 89"/>
                <a:gd name="T91" fmla="*/ 75 h 75"/>
                <a:gd name="T92" fmla="*/ 51 w 89"/>
                <a:gd name="T93" fmla="*/ 74 h 75"/>
                <a:gd name="T94" fmla="*/ 60 w 89"/>
                <a:gd name="T95" fmla="*/ 71 h 75"/>
                <a:gd name="T96" fmla="*/ 69 w 89"/>
                <a:gd name="T97" fmla="*/ 67 h 75"/>
                <a:gd name="T98" fmla="*/ 76 w 89"/>
                <a:gd name="T99" fmla="*/ 61 h 75"/>
                <a:gd name="T100" fmla="*/ 80 w 89"/>
                <a:gd name="T101" fmla="*/ 54 h 75"/>
                <a:gd name="T102" fmla="*/ 85 w 89"/>
                <a:gd name="T103" fmla="*/ 46 h 75"/>
                <a:gd name="T104" fmla="*/ 87 w 89"/>
                <a:gd name="T105" fmla="*/ 38 h 75"/>
                <a:gd name="T106" fmla="*/ 89 w 89"/>
                <a:gd name="T107" fmla="*/ 28 h 75"/>
                <a:gd name="T108" fmla="*/ 89 w 89"/>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8"/>
                  </a:moveTo>
                  <a:lnTo>
                    <a:pt x="89" y="19"/>
                  </a:lnTo>
                  <a:lnTo>
                    <a:pt x="86" y="11"/>
                  </a:lnTo>
                  <a:lnTo>
                    <a:pt x="82" y="2"/>
                  </a:lnTo>
                  <a:lnTo>
                    <a:pt x="80" y="0"/>
                  </a:lnTo>
                  <a:lnTo>
                    <a:pt x="80" y="0"/>
                  </a:lnTo>
                  <a:lnTo>
                    <a:pt x="80" y="0"/>
                  </a:lnTo>
                  <a:lnTo>
                    <a:pt x="80" y="0"/>
                  </a:lnTo>
                  <a:lnTo>
                    <a:pt x="80" y="0"/>
                  </a:lnTo>
                  <a:lnTo>
                    <a:pt x="80" y="0"/>
                  </a:lnTo>
                  <a:lnTo>
                    <a:pt x="80" y="0"/>
                  </a:lnTo>
                  <a:lnTo>
                    <a:pt x="80" y="0"/>
                  </a:lnTo>
                  <a:lnTo>
                    <a:pt x="80" y="0"/>
                  </a:lnTo>
                  <a:lnTo>
                    <a:pt x="80" y="2"/>
                  </a:lnTo>
                  <a:lnTo>
                    <a:pt x="85" y="11"/>
                  </a:lnTo>
                  <a:lnTo>
                    <a:pt x="87" y="19"/>
                  </a:lnTo>
                  <a:lnTo>
                    <a:pt x="89" y="28"/>
                  </a:lnTo>
                  <a:lnTo>
                    <a:pt x="89" y="28"/>
                  </a:lnTo>
                  <a:lnTo>
                    <a:pt x="89" y="38"/>
                  </a:lnTo>
                  <a:lnTo>
                    <a:pt x="86" y="46"/>
                  </a:lnTo>
                  <a:lnTo>
                    <a:pt x="82" y="55"/>
                  </a:lnTo>
                  <a:lnTo>
                    <a:pt x="76" y="61"/>
                  </a:lnTo>
                  <a:lnTo>
                    <a:pt x="69" y="67"/>
                  </a:lnTo>
                  <a:lnTo>
                    <a:pt x="60" y="71"/>
                  </a:lnTo>
                  <a:lnTo>
                    <a:pt x="51" y="74"/>
                  </a:lnTo>
                  <a:lnTo>
                    <a:pt x="43" y="75"/>
                  </a:lnTo>
                  <a:lnTo>
                    <a:pt x="33" y="74"/>
                  </a:lnTo>
                  <a:lnTo>
                    <a:pt x="24" y="71"/>
                  </a:lnTo>
                  <a:lnTo>
                    <a:pt x="16" y="67"/>
                  </a:lnTo>
                  <a:lnTo>
                    <a:pt x="10" y="61"/>
                  </a:lnTo>
                  <a:lnTo>
                    <a:pt x="4" y="55"/>
                  </a:lnTo>
                  <a:lnTo>
                    <a:pt x="0" y="48"/>
                  </a:lnTo>
                  <a:lnTo>
                    <a:pt x="0" y="48"/>
                  </a:lnTo>
                  <a:lnTo>
                    <a:pt x="0" y="48"/>
                  </a:lnTo>
                  <a:lnTo>
                    <a:pt x="0" y="48"/>
                  </a:lnTo>
                  <a:lnTo>
                    <a:pt x="0" y="48"/>
                  </a:lnTo>
                  <a:lnTo>
                    <a:pt x="0" y="48"/>
                  </a:lnTo>
                  <a:lnTo>
                    <a:pt x="0" y="48"/>
                  </a:lnTo>
                  <a:lnTo>
                    <a:pt x="0" y="48"/>
                  </a:lnTo>
                  <a:lnTo>
                    <a:pt x="0" y="48"/>
                  </a:lnTo>
                  <a:lnTo>
                    <a:pt x="4" y="54"/>
                  </a:lnTo>
                  <a:lnTo>
                    <a:pt x="10" y="61"/>
                  </a:lnTo>
                  <a:lnTo>
                    <a:pt x="17" y="67"/>
                  </a:lnTo>
                  <a:lnTo>
                    <a:pt x="24" y="71"/>
                  </a:lnTo>
                  <a:lnTo>
                    <a:pt x="33" y="74"/>
                  </a:lnTo>
                  <a:lnTo>
                    <a:pt x="43" y="75"/>
                  </a:lnTo>
                  <a:lnTo>
                    <a:pt x="51" y="74"/>
                  </a:lnTo>
                  <a:lnTo>
                    <a:pt x="60" y="71"/>
                  </a:lnTo>
                  <a:lnTo>
                    <a:pt x="69" y="67"/>
                  </a:lnTo>
                  <a:lnTo>
                    <a:pt x="76" y="61"/>
                  </a:lnTo>
                  <a:lnTo>
                    <a:pt x="80" y="54"/>
                  </a:lnTo>
                  <a:lnTo>
                    <a:pt x="85" y="46"/>
                  </a:lnTo>
                  <a:lnTo>
                    <a:pt x="87" y="38"/>
                  </a:lnTo>
                  <a:lnTo>
                    <a:pt x="89" y="28"/>
                  </a:lnTo>
                  <a:lnTo>
                    <a:pt x="89" y="28"/>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1193" name="Group 1209"/>
          <p:cNvGrpSpPr>
            <a:grpSpLocks/>
          </p:cNvGrpSpPr>
          <p:nvPr/>
        </p:nvGrpSpPr>
        <p:grpSpPr bwMode="auto">
          <a:xfrm>
            <a:off x="6651382" y="4424364"/>
            <a:ext cx="411773" cy="204787"/>
            <a:chOff x="4149" y="2566"/>
            <a:chExt cx="259" cy="129"/>
          </a:xfrm>
        </p:grpSpPr>
        <p:sp>
          <p:nvSpPr>
            <p:cNvPr id="171194" name="Freeform 1210"/>
            <p:cNvSpPr>
              <a:spLocks/>
            </p:cNvSpPr>
            <p:nvPr/>
          </p:nvSpPr>
          <p:spPr bwMode="auto">
            <a:xfrm>
              <a:off x="4280" y="2567"/>
              <a:ext cx="89" cy="75"/>
            </a:xfrm>
            <a:custGeom>
              <a:avLst/>
              <a:gdLst>
                <a:gd name="T0" fmla="*/ 89 w 89"/>
                <a:gd name="T1" fmla="*/ 28 h 75"/>
                <a:gd name="T2" fmla="*/ 87 w 89"/>
                <a:gd name="T3" fmla="*/ 19 h 75"/>
                <a:gd name="T4" fmla="*/ 85 w 89"/>
                <a:gd name="T5" fmla="*/ 11 h 75"/>
                <a:gd name="T6" fmla="*/ 80 w 89"/>
                <a:gd name="T7" fmla="*/ 2 h 75"/>
                <a:gd name="T8" fmla="*/ 80 w 89"/>
                <a:gd name="T9" fmla="*/ 0 h 75"/>
                <a:gd name="T10" fmla="*/ 80 w 89"/>
                <a:gd name="T11" fmla="*/ 0 h 75"/>
                <a:gd name="T12" fmla="*/ 79 w 89"/>
                <a:gd name="T13" fmla="*/ 0 h 75"/>
                <a:gd name="T14" fmla="*/ 79 w 89"/>
                <a:gd name="T15" fmla="*/ 0 h 75"/>
                <a:gd name="T16" fmla="*/ 79 w 89"/>
                <a:gd name="T17" fmla="*/ 0 h 75"/>
                <a:gd name="T18" fmla="*/ 79 w 89"/>
                <a:gd name="T19" fmla="*/ 0 h 75"/>
                <a:gd name="T20" fmla="*/ 79 w 89"/>
                <a:gd name="T21" fmla="*/ 0 h 75"/>
                <a:gd name="T22" fmla="*/ 79 w 89"/>
                <a:gd name="T23" fmla="*/ 0 h 75"/>
                <a:gd name="T24" fmla="*/ 79 w 89"/>
                <a:gd name="T25" fmla="*/ 0 h 75"/>
                <a:gd name="T26" fmla="*/ 80 w 89"/>
                <a:gd name="T27" fmla="*/ 3 h 75"/>
                <a:gd name="T28" fmla="*/ 85 w 89"/>
                <a:gd name="T29" fmla="*/ 11 h 75"/>
                <a:gd name="T30" fmla="*/ 87 w 89"/>
                <a:gd name="T31" fmla="*/ 19 h 75"/>
                <a:gd name="T32" fmla="*/ 89 w 89"/>
                <a:gd name="T33" fmla="*/ 28 h 75"/>
                <a:gd name="T34" fmla="*/ 89 w 89"/>
                <a:gd name="T35" fmla="*/ 28 h 75"/>
                <a:gd name="T36" fmla="*/ 87 w 89"/>
                <a:gd name="T37" fmla="*/ 38 h 75"/>
                <a:gd name="T38" fmla="*/ 85 w 89"/>
                <a:gd name="T39" fmla="*/ 46 h 75"/>
                <a:gd name="T40" fmla="*/ 80 w 89"/>
                <a:gd name="T41" fmla="*/ 54 h 75"/>
                <a:gd name="T42" fmla="*/ 76 w 89"/>
                <a:gd name="T43" fmla="*/ 61 h 75"/>
                <a:gd name="T44" fmla="*/ 69 w 89"/>
                <a:gd name="T45" fmla="*/ 67 h 75"/>
                <a:gd name="T46" fmla="*/ 60 w 89"/>
                <a:gd name="T47" fmla="*/ 71 h 75"/>
                <a:gd name="T48" fmla="*/ 51 w 89"/>
                <a:gd name="T49" fmla="*/ 74 h 75"/>
                <a:gd name="T50" fmla="*/ 43 w 89"/>
                <a:gd name="T51" fmla="*/ 75 h 75"/>
                <a:gd name="T52" fmla="*/ 33 w 89"/>
                <a:gd name="T53" fmla="*/ 74 h 75"/>
                <a:gd name="T54" fmla="*/ 24 w 89"/>
                <a:gd name="T55" fmla="*/ 71 h 75"/>
                <a:gd name="T56" fmla="*/ 17 w 89"/>
                <a:gd name="T57" fmla="*/ 67 h 75"/>
                <a:gd name="T58" fmla="*/ 10 w 89"/>
                <a:gd name="T59" fmla="*/ 61 h 75"/>
                <a:gd name="T60" fmla="*/ 4 w 89"/>
                <a:gd name="T61" fmla="*/ 54 h 75"/>
                <a:gd name="T62" fmla="*/ 0 w 89"/>
                <a:gd name="T63" fmla="*/ 48 h 75"/>
                <a:gd name="T64" fmla="*/ 0 w 89"/>
                <a:gd name="T65" fmla="*/ 48 h 75"/>
                <a:gd name="T66" fmla="*/ 0 w 89"/>
                <a:gd name="T67" fmla="*/ 48 h 75"/>
                <a:gd name="T68" fmla="*/ 1 w 89"/>
                <a:gd name="T69" fmla="*/ 48 h 75"/>
                <a:gd name="T70" fmla="*/ 1 w 89"/>
                <a:gd name="T71" fmla="*/ 48 h 75"/>
                <a:gd name="T72" fmla="*/ 1 w 89"/>
                <a:gd name="T73" fmla="*/ 48 h 75"/>
                <a:gd name="T74" fmla="*/ 1 w 89"/>
                <a:gd name="T75" fmla="*/ 48 h 75"/>
                <a:gd name="T76" fmla="*/ 1 w 89"/>
                <a:gd name="T77" fmla="*/ 48 h 75"/>
                <a:gd name="T78" fmla="*/ 1 w 89"/>
                <a:gd name="T79" fmla="*/ 46 h 75"/>
                <a:gd name="T80" fmla="*/ 4 w 89"/>
                <a:gd name="T81" fmla="*/ 54 h 75"/>
                <a:gd name="T82" fmla="*/ 10 w 89"/>
                <a:gd name="T83" fmla="*/ 61 h 75"/>
                <a:gd name="T84" fmla="*/ 17 w 89"/>
                <a:gd name="T85" fmla="*/ 67 h 75"/>
                <a:gd name="T86" fmla="*/ 24 w 89"/>
                <a:gd name="T87" fmla="*/ 71 h 75"/>
                <a:gd name="T88" fmla="*/ 33 w 89"/>
                <a:gd name="T89" fmla="*/ 74 h 75"/>
                <a:gd name="T90" fmla="*/ 43 w 89"/>
                <a:gd name="T91" fmla="*/ 74 h 75"/>
                <a:gd name="T92" fmla="*/ 51 w 89"/>
                <a:gd name="T93" fmla="*/ 74 h 75"/>
                <a:gd name="T94" fmla="*/ 60 w 89"/>
                <a:gd name="T95" fmla="*/ 71 h 75"/>
                <a:gd name="T96" fmla="*/ 69 w 89"/>
                <a:gd name="T97" fmla="*/ 67 h 75"/>
                <a:gd name="T98" fmla="*/ 74 w 89"/>
                <a:gd name="T99" fmla="*/ 61 h 75"/>
                <a:gd name="T100" fmla="*/ 80 w 89"/>
                <a:gd name="T101" fmla="*/ 54 h 75"/>
                <a:gd name="T102" fmla="*/ 85 w 89"/>
                <a:gd name="T103" fmla="*/ 46 h 75"/>
                <a:gd name="T104" fmla="*/ 87 w 89"/>
                <a:gd name="T105" fmla="*/ 38 h 75"/>
                <a:gd name="T106" fmla="*/ 89 w 89"/>
                <a:gd name="T107" fmla="*/ 28 h 75"/>
                <a:gd name="T108" fmla="*/ 89 w 89"/>
                <a:gd name="T10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8"/>
                  </a:moveTo>
                  <a:lnTo>
                    <a:pt x="87" y="19"/>
                  </a:lnTo>
                  <a:lnTo>
                    <a:pt x="85" y="11"/>
                  </a:lnTo>
                  <a:lnTo>
                    <a:pt x="80" y="2"/>
                  </a:lnTo>
                  <a:lnTo>
                    <a:pt x="80" y="0"/>
                  </a:lnTo>
                  <a:lnTo>
                    <a:pt x="80" y="0"/>
                  </a:lnTo>
                  <a:lnTo>
                    <a:pt x="79" y="0"/>
                  </a:lnTo>
                  <a:lnTo>
                    <a:pt x="79" y="0"/>
                  </a:lnTo>
                  <a:lnTo>
                    <a:pt x="79" y="0"/>
                  </a:lnTo>
                  <a:lnTo>
                    <a:pt x="79" y="0"/>
                  </a:lnTo>
                  <a:lnTo>
                    <a:pt x="79" y="0"/>
                  </a:lnTo>
                  <a:lnTo>
                    <a:pt x="79" y="0"/>
                  </a:lnTo>
                  <a:lnTo>
                    <a:pt x="79" y="0"/>
                  </a:lnTo>
                  <a:lnTo>
                    <a:pt x="80" y="3"/>
                  </a:lnTo>
                  <a:lnTo>
                    <a:pt x="85" y="11"/>
                  </a:lnTo>
                  <a:lnTo>
                    <a:pt x="87" y="19"/>
                  </a:lnTo>
                  <a:lnTo>
                    <a:pt x="89" y="28"/>
                  </a:lnTo>
                  <a:lnTo>
                    <a:pt x="89" y="28"/>
                  </a:lnTo>
                  <a:lnTo>
                    <a:pt x="87" y="38"/>
                  </a:lnTo>
                  <a:lnTo>
                    <a:pt x="85" y="46"/>
                  </a:lnTo>
                  <a:lnTo>
                    <a:pt x="80" y="54"/>
                  </a:lnTo>
                  <a:lnTo>
                    <a:pt x="76" y="61"/>
                  </a:lnTo>
                  <a:lnTo>
                    <a:pt x="69" y="67"/>
                  </a:lnTo>
                  <a:lnTo>
                    <a:pt x="60" y="71"/>
                  </a:lnTo>
                  <a:lnTo>
                    <a:pt x="51" y="74"/>
                  </a:lnTo>
                  <a:lnTo>
                    <a:pt x="43" y="75"/>
                  </a:lnTo>
                  <a:lnTo>
                    <a:pt x="33" y="74"/>
                  </a:lnTo>
                  <a:lnTo>
                    <a:pt x="24" y="71"/>
                  </a:lnTo>
                  <a:lnTo>
                    <a:pt x="17" y="67"/>
                  </a:lnTo>
                  <a:lnTo>
                    <a:pt x="10" y="61"/>
                  </a:lnTo>
                  <a:lnTo>
                    <a:pt x="4" y="54"/>
                  </a:lnTo>
                  <a:lnTo>
                    <a:pt x="0" y="48"/>
                  </a:lnTo>
                  <a:lnTo>
                    <a:pt x="0" y="48"/>
                  </a:lnTo>
                  <a:lnTo>
                    <a:pt x="0" y="48"/>
                  </a:lnTo>
                  <a:lnTo>
                    <a:pt x="1" y="48"/>
                  </a:lnTo>
                  <a:lnTo>
                    <a:pt x="1" y="48"/>
                  </a:lnTo>
                  <a:lnTo>
                    <a:pt x="1" y="48"/>
                  </a:lnTo>
                  <a:lnTo>
                    <a:pt x="1" y="48"/>
                  </a:lnTo>
                  <a:lnTo>
                    <a:pt x="1" y="48"/>
                  </a:lnTo>
                  <a:lnTo>
                    <a:pt x="1" y="46"/>
                  </a:lnTo>
                  <a:lnTo>
                    <a:pt x="4" y="54"/>
                  </a:lnTo>
                  <a:lnTo>
                    <a:pt x="10" y="61"/>
                  </a:lnTo>
                  <a:lnTo>
                    <a:pt x="17" y="67"/>
                  </a:lnTo>
                  <a:lnTo>
                    <a:pt x="24" y="71"/>
                  </a:lnTo>
                  <a:lnTo>
                    <a:pt x="33" y="74"/>
                  </a:lnTo>
                  <a:lnTo>
                    <a:pt x="43" y="74"/>
                  </a:lnTo>
                  <a:lnTo>
                    <a:pt x="51" y="74"/>
                  </a:lnTo>
                  <a:lnTo>
                    <a:pt x="60" y="71"/>
                  </a:lnTo>
                  <a:lnTo>
                    <a:pt x="69" y="67"/>
                  </a:lnTo>
                  <a:lnTo>
                    <a:pt x="74" y="61"/>
                  </a:lnTo>
                  <a:lnTo>
                    <a:pt x="80" y="54"/>
                  </a:lnTo>
                  <a:lnTo>
                    <a:pt x="85" y="46"/>
                  </a:lnTo>
                  <a:lnTo>
                    <a:pt x="87" y="38"/>
                  </a:lnTo>
                  <a:lnTo>
                    <a:pt x="89" y="28"/>
                  </a:lnTo>
                  <a:lnTo>
                    <a:pt x="89" y="28"/>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5" name="Freeform 1211"/>
            <p:cNvSpPr>
              <a:spLocks/>
            </p:cNvSpPr>
            <p:nvPr/>
          </p:nvSpPr>
          <p:spPr bwMode="auto">
            <a:xfrm>
              <a:off x="4281" y="2567"/>
              <a:ext cx="88" cy="74"/>
            </a:xfrm>
            <a:custGeom>
              <a:avLst/>
              <a:gdLst>
                <a:gd name="T0" fmla="*/ 88 w 88"/>
                <a:gd name="T1" fmla="*/ 28 h 74"/>
                <a:gd name="T2" fmla="*/ 86 w 88"/>
                <a:gd name="T3" fmla="*/ 19 h 74"/>
                <a:gd name="T4" fmla="*/ 84 w 88"/>
                <a:gd name="T5" fmla="*/ 11 h 74"/>
                <a:gd name="T6" fmla="*/ 79 w 88"/>
                <a:gd name="T7" fmla="*/ 3 h 74"/>
                <a:gd name="T8" fmla="*/ 78 w 88"/>
                <a:gd name="T9" fmla="*/ 0 h 74"/>
                <a:gd name="T10" fmla="*/ 78 w 88"/>
                <a:gd name="T11" fmla="*/ 0 h 74"/>
                <a:gd name="T12" fmla="*/ 78 w 88"/>
                <a:gd name="T13" fmla="*/ 0 h 74"/>
                <a:gd name="T14" fmla="*/ 78 w 88"/>
                <a:gd name="T15" fmla="*/ 0 h 74"/>
                <a:gd name="T16" fmla="*/ 78 w 88"/>
                <a:gd name="T17" fmla="*/ 0 h 74"/>
                <a:gd name="T18" fmla="*/ 78 w 88"/>
                <a:gd name="T19" fmla="*/ 0 h 74"/>
                <a:gd name="T20" fmla="*/ 78 w 88"/>
                <a:gd name="T21" fmla="*/ 0 h 74"/>
                <a:gd name="T22" fmla="*/ 78 w 88"/>
                <a:gd name="T23" fmla="*/ 0 h 74"/>
                <a:gd name="T24" fmla="*/ 76 w 88"/>
                <a:gd name="T25" fmla="*/ 0 h 74"/>
                <a:gd name="T26" fmla="*/ 79 w 88"/>
                <a:gd name="T27" fmla="*/ 3 h 74"/>
                <a:gd name="T28" fmla="*/ 84 w 88"/>
                <a:gd name="T29" fmla="*/ 11 h 74"/>
                <a:gd name="T30" fmla="*/ 86 w 88"/>
                <a:gd name="T31" fmla="*/ 19 h 74"/>
                <a:gd name="T32" fmla="*/ 86 w 88"/>
                <a:gd name="T33" fmla="*/ 28 h 74"/>
                <a:gd name="T34" fmla="*/ 88 w 88"/>
                <a:gd name="T35" fmla="*/ 28 h 74"/>
                <a:gd name="T36" fmla="*/ 86 w 88"/>
                <a:gd name="T37" fmla="*/ 38 h 74"/>
                <a:gd name="T38" fmla="*/ 84 w 88"/>
                <a:gd name="T39" fmla="*/ 46 h 74"/>
                <a:gd name="T40" fmla="*/ 79 w 88"/>
                <a:gd name="T41" fmla="*/ 54 h 74"/>
                <a:gd name="T42" fmla="*/ 73 w 88"/>
                <a:gd name="T43" fmla="*/ 61 h 74"/>
                <a:gd name="T44" fmla="*/ 68 w 88"/>
                <a:gd name="T45" fmla="*/ 67 h 74"/>
                <a:gd name="T46" fmla="*/ 59 w 88"/>
                <a:gd name="T47" fmla="*/ 71 h 74"/>
                <a:gd name="T48" fmla="*/ 50 w 88"/>
                <a:gd name="T49" fmla="*/ 74 h 74"/>
                <a:gd name="T50" fmla="*/ 42 w 88"/>
                <a:gd name="T51" fmla="*/ 74 h 74"/>
                <a:gd name="T52" fmla="*/ 32 w 88"/>
                <a:gd name="T53" fmla="*/ 74 h 74"/>
                <a:gd name="T54" fmla="*/ 23 w 88"/>
                <a:gd name="T55" fmla="*/ 71 h 74"/>
                <a:gd name="T56" fmla="*/ 16 w 88"/>
                <a:gd name="T57" fmla="*/ 67 h 74"/>
                <a:gd name="T58" fmla="*/ 9 w 88"/>
                <a:gd name="T59" fmla="*/ 61 h 74"/>
                <a:gd name="T60" fmla="*/ 3 w 88"/>
                <a:gd name="T61" fmla="*/ 54 h 74"/>
                <a:gd name="T62" fmla="*/ 0 w 88"/>
                <a:gd name="T63" fmla="*/ 46 h 74"/>
                <a:gd name="T64" fmla="*/ 0 w 88"/>
                <a:gd name="T65" fmla="*/ 46 h 74"/>
                <a:gd name="T66" fmla="*/ 0 w 88"/>
                <a:gd name="T67" fmla="*/ 46 h 74"/>
                <a:gd name="T68" fmla="*/ 0 w 88"/>
                <a:gd name="T69" fmla="*/ 46 h 74"/>
                <a:gd name="T70" fmla="*/ 0 w 88"/>
                <a:gd name="T71" fmla="*/ 46 h 74"/>
                <a:gd name="T72" fmla="*/ 0 w 88"/>
                <a:gd name="T73" fmla="*/ 46 h 74"/>
                <a:gd name="T74" fmla="*/ 0 w 88"/>
                <a:gd name="T75" fmla="*/ 46 h 74"/>
                <a:gd name="T76" fmla="*/ 0 w 88"/>
                <a:gd name="T77" fmla="*/ 46 h 74"/>
                <a:gd name="T78" fmla="*/ 0 w 88"/>
                <a:gd name="T79" fmla="*/ 46 h 74"/>
                <a:gd name="T80" fmla="*/ 3 w 88"/>
                <a:gd name="T81" fmla="*/ 54 h 74"/>
                <a:gd name="T82" fmla="*/ 9 w 88"/>
                <a:gd name="T83" fmla="*/ 61 h 74"/>
                <a:gd name="T84" fmla="*/ 16 w 88"/>
                <a:gd name="T85" fmla="*/ 67 h 74"/>
                <a:gd name="T86" fmla="*/ 23 w 88"/>
                <a:gd name="T87" fmla="*/ 69 h 74"/>
                <a:gd name="T88" fmla="*/ 32 w 88"/>
                <a:gd name="T89" fmla="*/ 72 h 74"/>
                <a:gd name="T90" fmla="*/ 42 w 88"/>
                <a:gd name="T91" fmla="*/ 74 h 74"/>
                <a:gd name="T92" fmla="*/ 50 w 88"/>
                <a:gd name="T93" fmla="*/ 72 h 74"/>
                <a:gd name="T94" fmla="*/ 59 w 88"/>
                <a:gd name="T95" fmla="*/ 69 h 74"/>
                <a:gd name="T96" fmla="*/ 66 w 88"/>
                <a:gd name="T97" fmla="*/ 67 h 74"/>
                <a:gd name="T98" fmla="*/ 73 w 88"/>
                <a:gd name="T99" fmla="*/ 61 h 74"/>
                <a:gd name="T100" fmla="*/ 79 w 88"/>
                <a:gd name="T101" fmla="*/ 54 h 74"/>
                <a:gd name="T102" fmla="*/ 84 w 88"/>
                <a:gd name="T103" fmla="*/ 46 h 74"/>
                <a:gd name="T104" fmla="*/ 86 w 88"/>
                <a:gd name="T105" fmla="*/ 38 h 74"/>
                <a:gd name="T106" fmla="*/ 86 w 88"/>
                <a:gd name="T107" fmla="*/ 28 h 74"/>
                <a:gd name="T108" fmla="*/ 88 w 88"/>
                <a:gd name="T109"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4">
                  <a:moveTo>
                    <a:pt x="88" y="28"/>
                  </a:moveTo>
                  <a:lnTo>
                    <a:pt x="86" y="19"/>
                  </a:lnTo>
                  <a:lnTo>
                    <a:pt x="84" y="11"/>
                  </a:lnTo>
                  <a:lnTo>
                    <a:pt x="79" y="3"/>
                  </a:lnTo>
                  <a:lnTo>
                    <a:pt x="78" y="0"/>
                  </a:lnTo>
                  <a:lnTo>
                    <a:pt x="78" y="0"/>
                  </a:lnTo>
                  <a:lnTo>
                    <a:pt x="78" y="0"/>
                  </a:lnTo>
                  <a:lnTo>
                    <a:pt x="78" y="0"/>
                  </a:lnTo>
                  <a:lnTo>
                    <a:pt x="78" y="0"/>
                  </a:lnTo>
                  <a:lnTo>
                    <a:pt x="78" y="0"/>
                  </a:lnTo>
                  <a:lnTo>
                    <a:pt x="78" y="0"/>
                  </a:lnTo>
                  <a:lnTo>
                    <a:pt x="78" y="0"/>
                  </a:lnTo>
                  <a:lnTo>
                    <a:pt x="76" y="0"/>
                  </a:lnTo>
                  <a:lnTo>
                    <a:pt x="79" y="3"/>
                  </a:lnTo>
                  <a:lnTo>
                    <a:pt x="84" y="11"/>
                  </a:lnTo>
                  <a:lnTo>
                    <a:pt x="86" y="19"/>
                  </a:lnTo>
                  <a:lnTo>
                    <a:pt x="86" y="28"/>
                  </a:lnTo>
                  <a:lnTo>
                    <a:pt x="88" y="28"/>
                  </a:lnTo>
                  <a:lnTo>
                    <a:pt x="86" y="38"/>
                  </a:lnTo>
                  <a:lnTo>
                    <a:pt x="84" y="46"/>
                  </a:lnTo>
                  <a:lnTo>
                    <a:pt x="79" y="54"/>
                  </a:lnTo>
                  <a:lnTo>
                    <a:pt x="73" y="61"/>
                  </a:lnTo>
                  <a:lnTo>
                    <a:pt x="68" y="67"/>
                  </a:lnTo>
                  <a:lnTo>
                    <a:pt x="59" y="71"/>
                  </a:lnTo>
                  <a:lnTo>
                    <a:pt x="50" y="74"/>
                  </a:lnTo>
                  <a:lnTo>
                    <a:pt x="42" y="74"/>
                  </a:lnTo>
                  <a:lnTo>
                    <a:pt x="32" y="74"/>
                  </a:lnTo>
                  <a:lnTo>
                    <a:pt x="23" y="71"/>
                  </a:lnTo>
                  <a:lnTo>
                    <a:pt x="16" y="67"/>
                  </a:lnTo>
                  <a:lnTo>
                    <a:pt x="9" y="61"/>
                  </a:lnTo>
                  <a:lnTo>
                    <a:pt x="3" y="54"/>
                  </a:lnTo>
                  <a:lnTo>
                    <a:pt x="0" y="46"/>
                  </a:lnTo>
                  <a:lnTo>
                    <a:pt x="0" y="46"/>
                  </a:lnTo>
                  <a:lnTo>
                    <a:pt x="0" y="46"/>
                  </a:lnTo>
                  <a:lnTo>
                    <a:pt x="0" y="46"/>
                  </a:lnTo>
                  <a:lnTo>
                    <a:pt x="0" y="46"/>
                  </a:lnTo>
                  <a:lnTo>
                    <a:pt x="0" y="46"/>
                  </a:lnTo>
                  <a:lnTo>
                    <a:pt x="0" y="46"/>
                  </a:lnTo>
                  <a:lnTo>
                    <a:pt x="0" y="46"/>
                  </a:lnTo>
                  <a:lnTo>
                    <a:pt x="0" y="46"/>
                  </a:lnTo>
                  <a:lnTo>
                    <a:pt x="3" y="54"/>
                  </a:lnTo>
                  <a:lnTo>
                    <a:pt x="9" y="61"/>
                  </a:lnTo>
                  <a:lnTo>
                    <a:pt x="16" y="67"/>
                  </a:lnTo>
                  <a:lnTo>
                    <a:pt x="23" y="69"/>
                  </a:lnTo>
                  <a:lnTo>
                    <a:pt x="32" y="72"/>
                  </a:lnTo>
                  <a:lnTo>
                    <a:pt x="42" y="74"/>
                  </a:lnTo>
                  <a:lnTo>
                    <a:pt x="50" y="72"/>
                  </a:lnTo>
                  <a:lnTo>
                    <a:pt x="59" y="69"/>
                  </a:lnTo>
                  <a:lnTo>
                    <a:pt x="66" y="67"/>
                  </a:lnTo>
                  <a:lnTo>
                    <a:pt x="73" y="61"/>
                  </a:lnTo>
                  <a:lnTo>
                    <a:pt x="79" y="54"/>
                  </a:lnTo>
                  <a:lnTo>
                    <a:pt x="84" y="46"/>
                  </a:lnTo>
                  <a:lnTo>
                    <a:pt x="86" y="38"/>
                  </a:lnTo>
                  <a:lnTo>
                    <a:pt x="86" y="28"/>
                  </a:lnTo>
                  <a:lnTo>
                    <a:pt x="88" y="28"/>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6" name="Freeform 1212"/>
            <p:cNvSpPr>
              <a:spLocks/>
            </p:cNvSpPr>
            <p:nvPr/>
          </p:nvSpPr>
          <p:spPr bwMode="auto">
            <a:xfrm>
              <a:off x="4281" y="2567"/>
              <a:ext cx="86" cy="74"/>
            </a:xfrm>
            <a:custGeom>
              <a:avLst/>
              <a:gdLst>
                <a:gd name="T0" fmla="*/ 86 w 86"/>
                <a:gd name="T1" fmla="*/ 28 h 74"/>
                <a:gd name="T2" fmla="*/ 86 w 86"/>
                <a:gd name="T3" fmla="*/ 19 h 74"/>
                <a:gd name="T4" fmla="*/ 84 w 86"/>
                <a:gd name="T5" fmla="*/ 11 h 74"/>
                <a:gd name="T6" fmla="*/ 79 w 86"/>
                <a:gd name="T7" fmla="*/ 3 h 74"/>
                <a:gd name="T8" fmla="*/ 76 w 86"/>
                <a:gd name="T9" fmla="*/ 0 h 74"/>
                <a:gd name="T10" fmla="*/ 76 w 86"/>
                <a:gd name="T11" fmla="*/ 0 h 74"/>
                <a:gd name="T12" fmla="*/ 76 w 86"/>
                <a:gd name="T13" fmla="*/ 0 h 74"/>
                <a:gd name="T14" fmla="*/ 76 w 86"/>
                <a:gd name="T15" fmla="*/ 0 h 74"/>
                <a:gd name="T16" fmla="*/ 76 w 86"/>
                <a:gd name="T17" fmla="*/ 0 h 74"/>
                <a:gd name="T18" fmla="*/ 76 w 86"/>
                <a:gd name="T19" fmla="*/ 0 h 74"/>
                <a:gd name="T20" fmla="*/ 76 w 86"/>
                <a:gd name="T21" fmla="*/ 0 h 74"/>
                <a:gd name="T22" fmla="*/ 76 w 86"/>
                <a:gd name="T23" fmla="*/ 0 h 74"/>
                <a:gd name="T24" fmla="*/ 76 w 86"/>
                <a:gd name="T25" fmla="*/ 0 h 74"/>
                <a:gd name="T26" fmla="*/ 79 w 86"/>
                <a:gd name="T27" fmla="*/ 3 h 74"/>
                <a:gd name="T28" fmla="*/ 82 w 86"/>
                <a:gd name="T29" fmla="*/ 11 h 74"/>
                <a:gd name="T30" fmla="*/ 85 w 86"/>
                <a:gd name="T31" fmla="*/ 19 h 74"/>
                <a:gd name="T32" fmla="*/ 86 w 86"/>
                <a:gd name="T33" fmla="*/ 28 h 74"/>
                <a:gd name="T34" fmla="*/ 86 w 86"/>
                <a:gd name="T35" fmla="*/ 28 h 74"/>
                <a:gd name="T36" fmla="*/ 86 w 86"/>
                <a:gd name="T37" fmla="*/ 38 h 74"/>
                <a:gd name="T38" fmla="*/ 84 w 86"/>
                <a:gd name="T39" fmla="*/ 46 h 74"/>
                <a:gd name="T40" fmla="*/ 79 w 86"/>
                <a:gd name="T41" fmla="*/ 54 h 74"/>
                <a:gd name="T42" fmla="*/ 73 w 86"/>
                <a:gd name="T43" fmla="*/ 61 h 74"/>
                <a:gd name="T44" fmla="*/ 66 w 86"/>
                <a:gd name="T45" fmla="*/ 67 h 74"/>
                <a:gd name="T46" fmla="*/ 59 w 86"/>
                <a:gd name="T47" fmla="*/ 69 h 74"/>
                <a:gd name="T48" fmla="*/ 50 w 86"/>
                <a:gd name="T49" fmla="*/ 72 h 74"/>
                <a:gd name="T50" fmla="*/ 42 w 86"/>
                <a:gd name="T51" fmla="*/ 74 h 74"/>
                <a:gd name="T52" fmla="*/ 32 w 86"/>
                <a:gd name="T53" fmla="*/ 72 h 74"/>
                <a:gd name="T54" fmla="*/ 23 w 86"/>
                <a:gd name="T55" fmla="*/ 69 h 74"/>
                <a:gd name="T56" fmla="*/ 16 w 86"/>
                <a:gd name="T57" fmla="*/ 67 h 74"/>
                <a:gd name="T58" fmla="*/ 9 w 86"/>
                <a:gd name="T59" fmla="*/ 61 h 74"/>
                <a:gd name="T60" fmla="*/ 3 w 86"/>
                <a:gd name="T61" fmla="*/ 54 h 74"/>
                <a:gd name="T62" fmla="*/ 0 w 86"/>
                <a:gd name="T63" fmla="*/ 46 h 74"/>
                <a:gd name="T64" fmla="*/ 0 w 86"/>
                <a:gd name="T65" fmla="*/ 46 h 74"/>
                <a:gd name="T66" fmla="*/ 0 w 86"/>
                <a:gd name="T67" fmla="*/ 46 h 74"/>
                <a:gd name="T68" fmla="*/ 0 w 86"/>
                <a:gd name="T69" fmla="*/ 46 h 74"/>
                <a:gd name="T70" fmla="*/ 0 w 86"/>
                <a:gd name="T71" fmla="*/ 46 h 74"/>
                <a:gd name="T72" fmla="*/ 0 w 86"/>
                <a:gd name="T73" fmla="*/ 46 h 74"/>
                <a:gd name="T74" fmla="*/ 0 w 86"/>
                <a:gd name="T75" fmla="*/ 46 h 74"/>
                <a:gd name="T76" fmla="*/ 0 w 86"/>
                <a:gd name="T77" fmla="*/ 46 h 74"/>
                <a:gd name="T78" fmla="*/ 0 w 86"/>
                <a:gd name="T79" fmla="*/ 45 h 74"/>
                <a:gd name="T80" fmla="*/ 0 w 86"/>
                <a:gd name="T81" fmla="*/ 46 h 74"/>
                <a:gd name="T82" fmla="*/ 4 w 86"/>
                <a:gd name="T83" fmla="*/ 54 h 74"/>
                <a:gd name="T84" fmla="*/ 10 w 86"/>
                <a:gd name="T85" fmla="*/ 59 h 74"/>
                <a:gd name="T86" fmla="*/ 16 w 86"/>
                <a:gd name="T87" fmla="*/ 65 h 74"/>
                <a:gd name="T88" fmla="*/ 25 w 86"/>
                <a:gd name="T89" fmla="*/ 69 h 74"/>
                <a:gd name="T90" fmla="*/ 32 w 86"/>
                <a:gd name="T91" fmla="*/ 72 h 74"/>
                <a:gd name="T92" fmla="*/ 42 w 86"/>
                <a:gd name="T93" fmla="*/ 74 h 74"/>
                <a:gd name="T94" fmla="*/ 50 w 86"/>
                <a:gd name="T95" fmla="*/ 72 h 74"/>
                <a:gd name="T96" fmla="*/ 59 w 86"/>
                <a:gd name="T97" fmla="*/ 69 h 74"/>
                <a:gd name="T98" fmla="*/ 66 w 86"/>
                <a:gd name="T99" fmla="*/ 65 h 74"/>
                <a:gd name="T100" fmla="*/ 73 w 86"/>
                <a:gd name="T101" fmla="*/ 59 h 74"/>
                <a:gd name="T102" fmla="*/ 79 w 86"/>
                <a:gd name="T103" fmla="*/ 54 h 74"/>
                <a:gd name="T104" fmla="*/ 82 w 86"/>
                <a:gd name="T105" fmla="*/ 46 h 74"/>
                <a:gd name="T106" fmla="*/ 85 w 86"/>
                <a:gd name="T107" fmla="*/ 38 h 74"/>
                <a:gd name="T108" fmla="*/ 86 w 86"/>
                <a:gd name="T109" fmla="*/ 28 h 74"/>
                <a:gd name="T110" fmla="*/ 86 w 86"/>
                <a:gd name="T111"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74">
                  <a:moveTo>
                    <a:pt x="86" y="28"/>
                  </a:moveTo>
                  <a:lnTo>
                    <a:pt x="86" y="19"/>
                  </a:lnTo>
                  <a:lnTo>
                    <a:pt x="84" y="11"/>
                  </a:lnTo>
                  <a:lnTo>
                    <a:pt x="79" y="3"/>
                  </a:lnTo>
                  <a:lnTo>
                    <a:pt x="76" y="0"/>
                  </a:lnTo>
                  <a:lnTo>
                    <a:pt x="76" y="0"/>
                  </a:lnTo>
                  <a:lnTo>
                    <a:pt x="76" y="0"/>
                  </a:lnTo>
                  <a:lnTo>
                    <a:pt x="76" y="0"/>
                  </a:lnTo>
                  <a:lnTo>
                    <a:pt x="76" y="0"/>
                  </a:lnTo>
                  <a:lnTo>
                    <a:pt x="76" y="0"/>
                  </a:lnTo>
                  <a:lnTo>
                    <a:pt x="76" y="0"/>
                  </a:lnTo>
                  <a:lnTo>
                    <a:pt x="76" y="0"/>
                  </a:lnTo>
                  <a:lnTo>
                    <a:pt x="76" y="0"/>
                  </a:lnTo>
                  <a:lnTo>
                    <a:pt x="79" y="3"/>
                  </a:lnTo>
                  <a:lnTo>
                    <a:pt x="82" y="11"/>
                  </a:lnTo>
                  <a:lnTo>
                    <a:pt x="85" y="19"/>
                  </a:lnTo>
                  <a:lnTo>
                    <a:pt x="86" y="28"/>
                  </a:lnTo>
                  <a:lnTo>
                    <a:pt x="86" y="28"/>
                  </a:lnTo>
                  <a:lnTo>
                    <a:pt x="86" y="38"/>
                  </a:lnTo>
                  <a:lnTo>
                    <a:pt x="84" y="46"/>
                  </a:lnTo>
                  <a:lnTo>
                    <a:pt x="79" y="54"/>
                  </a:lnTo>
                  <a:lnTo>
                    <a:pt x="73" y="61"/>
                  </a:lnTo>
                  <a:lnTo>
                    <a:pt x="66" y="67"/>
                  </a:lnTo>
                  <a:lnTo>
                    <a:pt x="59" y="69"/>
                  </a:lnTo>
                  <a:lnTo>
                    <a:pt x="50" y="72"/>
                  </a:lnTo>
                  <a:lnTo>
                    <a:pt x="42" y="74"/>
                  </a:lnTo>
                  <a:lnTo>
                    <a:pt x="32" y="72"/>
                  </a:lnTo>
                  <a:lnTo>
                    <a:pt x="23" y="69"/>
                  </a:lnTo>
                  <a:lnTo>
                    <a:pt x="16" y="67"/>
                  </a:lnTo>
                  <a:lnTo>
                    <a:pt x="9" y="61"/>
                  </a:lnTo>
                  <a:lnTo>
                    <a:pt x="3" y="54"/>
                  </a:lnTo>
                  <a:lnTo>
                    <a:pt x="0" y="46"/>
                  </a:lnTo>
                  <a:lnTo>
                    <a:pt x="0" y="46"/>
                  </a:lnTo>
                  <a:lnTo>
                    <a:pt x="0" y="46"/>
                  </a:lnTo>
                  <a:lnTo>
                    <a:pt x="0" y="46"/>
                  </a:lnTo>
                  <a:lnTo>
                    <a:pt x="0" y="46"/>
                  </a:lnTo>
                  <a:lnTo>
                    <a:pt x="0" y="46"/>
                  </a:lnTo>
                  <a:lnTo>
                    <a:pt x="0" y="46"/>
                  </a:lnTo>
                  <a:lnTo>
                    <a:pt x="0" y="46"/>
                  </a:lnTo>
                  <a:lnTo>
                    <a:pt x="0" y="45"/>
                  </a:lnTo>
                  <a:lnTo>
                    <a:pt x="0" y="46"/>
                  </a:lnTo>
                  <a:lnTo>
                    <a:pt x="4" y="54"/>
                  </a:lnTo>
                  <a:lnTo>
                    <a:pt x="10" y="59"/>
                  </a:lnTo>
                  <a:lnTo>
                    <a:pt x="16" y="65"/>
                  </a:lnTo>
                  <a:lnTo>
                    <a:pt x="25" y="69"/>
                  </a:lnTo>
                  <a:lnTo>
                    <a:pt x="32" y="72"/>
                  </a:lnTo>
                  <a:lnTo>
                    <a:pt x="42" y="74"/>
                  </a:lnTo>
                  <a:lnTo>
                    <a:pt x="50" y="72"/>
                  </a:lnTo>
                  <a:lnTo>
                    <a:pt x="59" y="69"/>
                  </a:lnTo>
                  <a:lnTo>
                    <a:pt x="66" y="65"/>
                  </a:lnTo>
                  <a:lnTo>
                    <a:pt x="73" y="59"/>
                  </a:lnTo>
                  <a:lnTo>
                    <a:pt x="79" y="54"/>
                  </a:lnTo>
                  <a:lnTo>
                    <a:pt x="82" y="46"/>
                  </a:lnTo>
                  <a:lnTo>
                    <a:pt x="85" y="38"/>
                  </a:lnTo>
                  <a:lnTo>
                    <a:pt x="86" y="28"/>
                  </a:lnTo>
                  <a:lnTo>
                    <a:pt x="86"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7" name="Freeform 1213"/>
            <p:cNvSpPr>
              <a:spLocks/>
            </p:cNvSpPr>
            <p:nvPr/>
          </p:nvSpPr>
          <p:spPr bwMode="auto">
            <a:xfrm>
              <a:off x="4281" y="2567"/>
              <a:ext cx="86" cy="74"/>
            </a:xfrm>
            <a:custGeom>
              <a:avLst/>
              <a:gdLst>
                <a:gd name="T0" fmla="*/ 86 w 86"/>
                <a:gd name="T1" fmla="*/ 28 h 74"/>
                <a:gd name="T2" fmla="*/ 85 w 86"/>
                <a:gd name="T3" fmla="*/ 19 h 74"/>
                <a:gd name="T4" fmla="*/ 82 w 86"/>
                <a:gd name="T5" fmla="*/ 11 h 74"/>
                <a:gd name="T6" fmla="*/ 79 w 86"/>
                <a:gd name="T7" fmla="*/ 3 h 74"/>
                <a:gd name="T8" fmla="*/ 76 w 86"/>
                <a:gd name="T9" fmla="*/ 0 h 74"/>
                <a:gd name="T10" fmla="*/ 76 w 86"/>
                <a:gd name="T11" fmla="*/ 0 h 74"/>
                <a:gd name="T12" fmla="*/ 76 w 86"/>
                <a:gd name="T13" fmla="*/ 0 h 74"/>
                <a:gd name="T14" fmla="*/ 76 w 86"/>
                <a:gd name="T15" fmla="*/ 0 h 74"/>
                <a:gd name="T16" fmla="*/ 76 w 86"/>
                <a:gd name="T17" fmla="*/ 0 h 74"/>
                <a:gd name="T18" fmla="*/ 76 w 86"/>
                <a:gd name="T19" fmla="*/ 0 h 74"/>
                <a:gd name="T20" fmla="*/ 75 w 86"/>
                <a:gd name="T21" fmla="*/ 0 h 74"/>
                <a:gd name="T22" fmla="*/ 75 w 86"/>
                <a:gd name="T23" fmla="*/ 0 h 74"/>
                <a:gd name="T24" fmla="*/ 75 w 86"/>
                <a:gd name="T25" fmla="*/ 0 h 74"/>
                <a:gd name="T26" fmla="*/ 78 w 86"/>
                <a:gd name="T27" fmla="*/ 3 h 74"/>
                <a:gd name="T28" fmla="*/ 82 w 86"/>
                <a:gd name="T29" fmla="*/ 11 h 74"/>
                <a:gd name="T30" fmla="*/ 85 w 86"/>
                <a:gd name="T31" fmla="*/ 19 h 74"/>
                <a:gd name="T32" fmla="*/ 86 w 86"/>
                <a:gd name="T33" fmla="*/ 28 h 74"/>
                <a:gd name="T34" fmla="*/ 86 w 86"/>
                <a:gd name="T35" fmla="*/ 28 h 74"/>
                <a:gd name="T36" fmla="*/ 85 w 86"/>
                <a:gd name="T37" fmla="*/ 38 h 74"/>
                <a:gd name="T38" fmla="*/ 82 w 86"/>
                <a:gd name="T39" fmla="*/ 46 h 74"/>
                <a:gd name="T40" fmla="*/ 79 w 86"/>
                <a:gd name="T41" fmla="*/ 54 h 74"/>
                <a:gd name="T42" fmla="*/ 73 w 86"/>
                <a:gd name="T43" fmla="*/ 59 h 74"/>
                <a:gd name="T44" fmla="*/ 66 w 86"/>
                <a:gd name="T45" fmla="*/ 65 h 74"/>
                <a:gd name="T46" fmla="*/ 59 w 86"/>
                <a:gd name="T47" fmla="*/ 69 h 74"/>
                <a:gd name="T48" fmla="*/ 50 w 86"/>
                <a:gd name="T49" fmla="*/ 72 h 74"/>
                <a:gd name="T50" fmla="*/ 42 w 86"/>
                <a:gd name="T51" fmla="*/ 74 h 74"/>
                <a:gd name="T52" fmla="*/ 32 w 86"/>
                <a:gd name="T53" fmla="*/ 72 h 74"/>
                <a:gd name="T54" fmla="*/ 25 w 86"/>
                <a:gd name="T55" fmla="*/ 69 h 74"/>
                <a:gd name="T56" fmla="*/ 16 w 86"/>
                <a:gd name="T57" fmla="*/ 65 h 74"/>
                <a:gd name="T58" fmla="*/ 10 w 86"/>
                <a:gd name="T59" fmla="*/ 59 h 74"/>
                <a:gd name="T60" fmla="*/ 4 w 86"/>
                <a:gd name="T61" fmla="*/ 54 h 74"/>
                <a:gd name="T62" fmla="*/ 0 w 86"/>
                <a:gd name="T63" fmla="*/ 46 h 74"/>
                <a:gd name="T64" fmla="*/ 0 w 86"/>
                <a:gd name="T65" fmla="*/ 45 h 74"/>
                <a:gd name="T66" fmla="*/ 0 w 86"/>
                <a:gd name="T67" fmla="*/ 45 h 74"/>
                <a:gd name="T68" fmla="*/ 0 w 86"/>
                <a:gd name="T69" fmla="*/ 45 h 74"/>
                <a:gd name="T70" fmla="*/ 0 w 86"/>
                <a:gd name="T71" fmla="*/ 45 h 74"/>
                <a:gd name="T72" fmla="*/ 0 w 86"/>
                <a:gd name="T73" fmla="*/ 45 h 74"/>
                <a:gd name="T74" fmla="*/ 0 w 86"/>
                <a:gd name="T75" fmla="*/ 45 h 74"/>
                <a:gd name="T76" fmla="*/ 0 w 86"/>
                <a:gd name="T77" fmla="*/ 45 h 74"/>
                <a:gd name="T78" fmla="*/ 0 w 86"/>
                <a:gd name="T79" fmla="*/ 45 h 74"/>
                <a:gd name="T80" fmla="*/ 0 w 86"/>
                <a:gd name="T81" fmla="*/ 45 h 74"/>
                <a:gd name="T82" fmla="*/ 0 w 86"/>
                <a:gd name="T83" fmla="*/ 45 h 74"/>
                <a:gd name="T84" fmla="*/ 4 w 86"/>
                <a:gd name="T85" fmla="*/ 54 h 74"/>
                <a:gd name="T86" fmla="*/ 10 w 86"/>
                <a:gd name="T87" fmla="*/ 59 h 74"/>
                <a:gd name="T88" fmla="*/ 16 w 86"/>
                <a:gd name="T89" fmla="*/ 65 h 74"/>
                <a:gd name="T90" fmla="*/ 25 w 86"/>
                <a:gd name="T91" fmla="*/ 69 h 74"/>
                <a:gd name="T92" fmla="*/ 32 w 86"/>
                <a:gd name="T93" fmla="*/ 72 h 74"/>
                <a:gd name="T94" fmla="*/ 42 w 86"/>
                <a:gd name="T95" fmla="*/ 72 h 74"/>
                <a:gd name="T96" fmla="*/ 50 w 86"/>
                <a:gd name="T97" fmla="*/ 72 h 74"/>
                <a:gd name="T98" fmla="*/ 59 w 86"/>
                <a:gd name="T99" fmla="*/ 69 h 74"/>
                <a:gd name="T100" fmla="*/ 66 w 86"/>
                <a:gd name="T101" fmla="*/ 65 h 74"/>
                <a:gd name="T102" fmla="*/ 73 w 86"/>
                <a:gd name="T103" fmla="*/ 59 h 74"/>
                <a:gd name="T104" fmla="*/ 78 w 86"/>
                <a:gd name="T105" fmla="*/ 54 h 74"/>
                <a:gd name="T106" fmla="*/ 82 w 86"/>
                <a:gd name="T107" fmla="*/ 45 h 74"/>
                <a:gd name="T108" fmla="*/ 85 w 86"/>
                <a:gd name="T109" fmla="*/ 38 h 74"/>
                <a:gd name="T110" fmla="*/ 86 w 86"/>
                <a:gd name="T111" fmla="*/ 28 h 74"/>
                <a:gd name="T112" fmla="*/ 86 w 86"/>
                <a:gd name="T113"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4">
                  <a:moveTo>
                    <a:pt x="86" y="28"/>
                  </a:moveTo>
                  <a:lnTo>
                    <a:pt x="85" y="19"/>
                  </a:lnTo>
                  <a:lnTo>
                    <a:pt x="82" y="11"/>
                  </a:lnTo>
                  <a:lnTo>
                    <a:pt x="79" y="3"/>
                  </a:lnTo>
                  <a:lnTo>
                    <a:pt x="76" y="0"/>
                  </a:lnTo>
                  <a:lnTo>
                    <a:pt x="76" y="0"/>
                  </a:lnTo>
                  <a:lnTo>
                    <a:pt x="76" y="0"/>
                  </a:lnTo>
                  <a:lnTo>
                    <a:pt x="76" y="0"/>
                  </a:lnTo>
                  <a:lnTo>
                    <a:pt x="76" y="0"/>
                  </a:lnTo>
                  <a:lnTo>
                    <a:pt x="76" y="0"/>
                  </a:lnTo>
                  <a:lnTo>
                    <a:pt x="75" y="0"/>
                  </a:lnTo>
                  <a:lnTo>
                    <a:pt x="75" y="0"/>
                  </a:lnTo>
                  <a:lnTo>
                    <a:pt x="75" y="0"/>
                  </a:lnTo>
                  <a:lnTo>
                    <a:pt x="78" y="3"/>
                  </a:lnTo>
                  <a:lnTo>
                    <a:pt x="82" y="11"/>
                  </a:lnTo>
                  <a:lnTo>
                    <a:pt x="85" y="19"/>
                  </a:lnTo>
                  <a:lnTo>
                    <a:pt x="86" y="28"/>
                  </a:lnTo>
                  <a:lnTo>
                    <a:pt x="86" y="28"/>
                  </a:lnTo>
                  <a:lnTo>
                    <a:pt x="85" y="38"/>
                  </a:lnTo>
                  <a:lnTo>
                    <a:pt x="82" y="46"/>
                  </a:lnTo>
                  <a:lnTo>
                    <a:pt x="79" y="54"/>
                  </a:lnTo>
                  <a:lnTo>
                    <a:pt x="73" y="59"/>
                  </a:lnTo>
                  <a:lnTo>
                    <a:pt x="66" y="65"/>
                  </a:lnTo>
                  <a:lnTo>
                    <a:pt x="59" y="69"/>
                  </a:lnTo>
                  <a:lnTo>
                    <a:pt x="50" y="72"/>
                  </a:lnTo>
                  <a:lnTo>
                    <a:pt x="42" y="74"/>
                  </a:lnTo>
                  <a:lnTo>
                    <a:pt x="32" y="72"/>
                  </a:lnTo>
                  <a:lnTo>
                    <a:pt x="25" y="69"/>
                  </a:lnTo>
                  <a:lnTo>
                    <a:pt x="16" y="65"/>
                  </a:lnTo>
                  <a:lnTo>
                    <a:pt x="10" y="59"/>
                  </a:lnTo>
                  <a:lnTo>
                    <a:pt x="4" y="54"/>
                  </a:lnTo>
                  <a:lnTo>
                    <a:pt x="0" y="46"/>
                  </a:lnTo>
                  <a:lnTo>
                    <a:pt x="0" y="45"/>
                  </a:lnTo>
                  <a:lnTo>
                    <a:pt x="0" y="45"/>
                  </a:lnTo>
                  <a:lnTo>
                    <a:pt x="0" y="45"/>
                  </a:lnTo>
                  <a:lnTo>
                    <a:pt x="0" y="45"/>
                  </a:lnTo>
                  <a:lnTo>
                    <a:pt x="0" y="45"/>
                  </a:lnTo>
                  <a:lnTo>
                    <a:pt x="0" y="45"/>
                  </a:lnTo>
                  <a:lnTo>
                    <a:pt x="0" y="45"/>
                  </a:lnTo>
                  <a:lnTo>
                    <a:pt x="0" y="45"/>
                  </a:lnTo>
                  <a:lnTo>
                    <a:pt x="0" y="45"/>
                  </a:lnTo>
                  <a:lnTo>
                    <a:pt x="0" y="45"/>
                  </a:lnTo>
                  <a:lnTo>
                    <a:pt x="4" y="54"/>
                  </a:lnTo>
                  <a:lnTo>
                    <a:pt x="10" y="59"/>
                  </a:lnTo>
                  <a:lnTo>
                    <a:pt x="16" y="65"/>
                  </a:lnTo>
                  <a:lnTo>
                    <a:pt x="25" y="69"/>
                  </a:lnTo>
                  <a:lnTo>
                    <a:pt x="32" y="72"/>
                  </a:lnTo>
                  <a:lnTo>
                    <a:pt x="42" y="72"/>
                  </a:lnTo>
                  <a:lnTo>
                    <a:pt x="50" y="72"/>
                  </a:lnTo>
                  <a:lnTo>
                    <a:pt x="59" y="69"/>
                  </a:lnTo>
                  <a:lnTo>
                    <a:pt x="66" y="65"/>
                  </a:lnTo>
                  <a:lnTo>
                    <a:pt x="73" y="59"/>
                  </a:lnTo>
                  <a:lnTo>
                    <a:pt x="78" y="54"/>
                  </a:lnTo>
                  <a:lnTo>
                    <a:pt x="82" y="45"/>
                  </a:lnTo>
                  <a:lnTo>
                    <a:pt x="85" y="38"/>
                  </a:lnTo>
                  <a:lnTo>
                    <a:pt x="86" y="28"/>
                  </a:lnTo>
                  <a:lnTo>
                    <a:pt x="86" y="28"/>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8" name="Freeform 1214"/>
            <p:cNvSpPr>
              <a:spLocks/>
            </p:cNvSpPr>
            <p:nvPr/>
          </p:nvSpPr>
          <p:spPr bwMode="auto">
            <a:xfrm>
              <a:off x="4281" y="2567"/>
              <a:ext cx="86" cy="72"/>
            </a:xfrm>
            <a:custGeom>
              <a:avLst/>
              <a:gdLst>
                <a:gd name="T0" fmla="*/ 86 w 86"/>
                <a:gd name="T1" fmla="*/ 28 h 72"/>
                <a:gd name="T2" fmla="*/ 85 w 86"/>
                <a:gd name="T3" fmla="*/ 19 h 72"/>
                <a:gd name="T4" fmla="*/ 82 w 86"/>
                <a:gd name="T5" fmla="*/ 11 h 72"/>
                <a:gd name="T6" fmla="*/ 78 w 86"/>
                <a:gd name="T7" fmla="*/ 3 h 72"/>
                <a:gd name="T8" fmla="*/ 75 w 86"/>
                <a:gd name="T9" fmla="*/ 0 h 72"/>
                <a:gd name="T10" fmla="*/ 75 w 86"/>
                <a:gd name="T11" fmla="*/ 0 h 72"/>
                <a:gd name="T12" fmla="*/ 75 w 86"/>
                <a:gd name="T13" fmla="*/ 0 h 72"/>
                <a:gd name="T14" fmla="*/ 75 w 86"/>
                <a:gd name="T15" fmla="*/ 0 h 72"/>
                <a:gd name="T16" fmla="*/ 75 w 86"/>
                <a:gd name="T17" fmla="*/ 0 h 72"/>
                <a:gd name="T18" fmla="*/ 75 w 86"/>
                <a:gd name="T19" fmla="*/ 0 h 72"/>
                <a:gd name="T20" fmla="*/ 75 w 86"/>
                <a:gd name="T21" fmla="*/ 0 h 72"/>
                <a:gd name="T22" fmla="*/ 75 w 86"/>
                <a:gd name="T23" fmla="*/ 0 h 72"/>
                <a:gd name="T24" fmla="*/ 75 w 86"/>
                <a:gd name="T25" fmla="*/ 0 h 72"/>
                <a:gd name="T26" fmla="*/ 78 w 86"/>
                <a:gd name="T27" fmla="*/ 3 h 72"/>
                <a:gd name="T28" fmla="*/ 82 w 86"/>
                <a:gd name="T29" fmla="*/ 11 h 72"/>
                <a:gd name="T30" fmla="*/ 85 w 86"/>
                <a:gd name="T31" fmla="*/ 19 h 72"/>
                <a:gd name="T32" fmla="*/ 85 w 86"/>
                <a:gd name="T33" fmla="*/ 28 h 72"/>
                <a:gd name="T34" fmla="*/ 86 w 86"/>
                <a:gd name="T35" fmla="*/ 28 h 72"/>
                <a:gd name="T36" fmla="*/ 85 w 86"/>
                <a:gd name="T37" fmla="*/ 38 h 72"/>
                <a:gd name="T38" fmla="*/ 82 w 86"/>
                <a:gd name="T39" fmla="*/ 45 h 72"/>
                <a:gd name="T40" fmla="*/ 78 w 86"/>
                <a:gd name="T41" fmla="*/ 54 h 72"/>
                <a:gd name="T42" fmla="*/ 73 w 86"/>
                <a:gd name="T43" fmla="*/ 59 h 72"/>
                <a:gd name="T44" fmla="*/ 66 w 86"/>
                <a:gd name="T45" fmla="*/ 65 h 72"/>
                <a:gd name="T46" fmla="*/ 59 w 86"/>
                <a:gd name="T47" fmla="*/ 69 h 72"/>
                <a:gd name="T48" fmla="*/ 50 w 86"/>
                <a:gd name="T49" fmla="*/ 72 h 72"/>
                <a:gd name="T50" fmla="*/ 42 w 86"/>
                <a:gd name="T51" fmla="*/ 72 h 72"/>
                <a:gd name="T52" fmla="*/ 32 w 86"/>
                <a:gd name="T53" fmla="*/ 72 h 72"/>
                <a:gd name="T54" fmla="*/ 25 w 86"/>
                <a:gd name="T55" fmla="*/ 69 h 72"/>
                <a:gd name="T56" fmla="*/ 16 w 86"/>
                <a:gd name="T57" fmla="*/ 65 h 72"/>
                <a:gd name="T58" fmla="*/ 10 w 86"/>
                <a:gd name="T59" fmla="*/ 59 h 72"/>
                <a:gd name="T60" fmla="*/ 4 w 86"/>
                <a:gd name="T61" fmla="*/ 54 h 72"/>
                <a:gd name="T62" fmla="*/ 0 w 86"/>
                <a:gd name="T63" fmla="*/ 45 h 72"/>
                <a:gd name="T64" fmla="*/ 0 w 86"/>
                <a:gd name="T65" fmla="*/ 45 h 72"/>
                <a:gd name="T66" fmla="*/ 0 w 86"/>
                <a:gd name="T67" fmla="*/ 45 h 72"/>
                <a:gd name="T68" fmla="*/ 0 w 86"/>
                <a:gd name="T69" fmla="*/ 45 h 72"/>
                <a:gd name="T70" fmla="*/ 0 w 86"/>
                <a:gd name="T71" fmla="*/ 45 h 72"/>
                <a:gd name="T72" fmla="*/ 0 w 86"/>
                <a:gd name="T73" fmla="*/ 45 h 72"/>
                <a:gd name="T74" fmla="*/ 0 w 86"/>
                <a:gd name="T75" fmla="*/ 44 h 72"/>
                <a:gd name="T76" fmla="*/ 0 w 86"/>
                <a:gd name="T77" fmla="*/ 44 h 72"/>
                <a:gd name="T78" fmla="*/ 0 w 86"/>
                <a:gd name="T79" fmla="*/ 44 h 72"/>
                <a:gd name="T80" fmla="*/ 0 w 86"/>
                <a:gd name="T81" fmla="*/ 44 h 72"/>
                <a:gd name="T82" fmla="*/ 2 w 86"/>
                <a:gd name="T83" fmla="*/ 45 h 72"/>
                <a:gd name="T84" fmla="*/ 4 w 86"/>
                <a:gd name="T85" fmla="*/ 52 h 72"/>
                <a:gd name="T86" fmla="*/ 10 w 86"/>
                <a:gd name="T87" fmla="*/ 59 h 72"/>
                <a:gd name="T88" fmla="*/ 17 w 86"/>
                <a:gd name="T89" fmla="*/ 65 h 72"/>
                <a:gd name="T90" fmla="*/ 25 w 86"/>
                <a:gd name="T91" fmla="*/ 69 h 72"/>
                <a:gd name="T92" fmla="*/ 33 w 86"/>
                <a:gd name="T93" fmla="*/ 71 h 72"/>
                <a:gd name="T94" fmla="*/ 42 w 86"/>
                <a:gd name="T95" fmla="*/ 72 h 72"/>
                <a:gd name="T96" fmla="*/ 50 w 86"/>
                <a:gd name="T97" fmla="*/ 71 h 72"/>
                <a:gd name="T98" fmla="*/ 59 w 86"/>
                <a:gd name="T99" fmla="*/ 69 h 72"/>
                <a:gd name="T100" fmla="*/ 66 w 86"/>
                <a:gd name="T101" fmla="*/ 65 h 72"/>
                <a:gd name="T102" fmla="*/ 72 w 86"/>
                <a:gd name="T103" fmla="*/ 59 h 72"/>
                <a:gd name="T104" fmla="*/ 78 w 86"/>
                <a:gd name="T105" fmla="*/ 52 h 72"/>
                <a:gd name="T106" fmla="*/ 82 w 86"/>
                <a:gd name="T107" fmla="*/ 45 h 72"/>
                <a:gd name="T108" fmla="*/ 85 w 86"/>
                <a:gd name="T109" fmla="*/ 38 h 72"/>
                <a:gd name="T110" fmla="*/ 85 w 86"/>
                <a:gd name="T111" fmla="*/ 28 h 72"/>
                <a:gd name="T112" fmla="*/ 86 w 86"/>
                <a:gd name="T11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72">
                  <a:moveTo>
                    <a:pt x="86" y="28"/>
                  </a:moveTo>
                  <a:lnTo>
                    <a:pt x="85" y="19"/>
                  </a:lnTo>
                  <a:lnTo>
                    <a:pt x="82" y="11"/>
                  </a:lnTo>
                  <a:lnTo>
                    <a:pt x="78" y="3"/>
                  </a:lnTo>
                  <a:lnTo>
                    <a:pt x="75" y="0"/>
                  </a:lnTo>
                  <a:lnTo>
                    <a:pt x="75" y="0"/>
                  </a:lnTo>
                  <a:lnTo>
                    <a:pt x="75" y="0"/>
                  </a:lnTo>
                  <a:lnTo>
                    <a:pt x="75" y="0"/>
                  </a:lnTo>
                  <a:lnTo>
                    <a:pt x="75" y="0"/>
                  </a:lnTo>
                  <a:lnTo>
                    <a:pt x="75" y="0"/>
                  </a:lnTo>
                  <a:lnTo>
                    <a:pt x="75" y="0"/>
                  </a:lnTo>
                  <a:lnTo>
                    <a:pt x="75" y="0"/>
                  </a:lnTo>
                  <a:lnTo>
                    <a:pt x="75" y="0"/>
                  </a:lnTo>
                  <a:lnTo>
                    <a:pt x="78" y="3"/>
                  </a:lnTo>
                  <a:lnTo>
                    <a:pt x="82" y="11"/>
                  </a:lnTo>
                  <a:lnTo>
                    <a:pt x="85" y="19"/>
                  </a:lnTo>
                  <a:lnTo>
                    <a:pt x="85" y="28"/>
                  </a:lnTo>
                  <a:lnTo>
                    <a:pt x="86" y="28"/>
                  </a:lnTo>
                  <a:lnTo>
                    <a:pt x="85" y="38"/>
                  </a:lnTo>
                  <a:lnTo>
                    <a:pt x="82" y="45"/>
                  </a:lnTo>
                  <a:lnTo>
                    <a:pt x="78" y="54"/>
                  </a:lnTo>
                  <a:lnTo>
                    <a:pt x="73" y="59"/>
                  </a:lnTo>
                  <a:lnTo>
                    <a:pt x="66" y="65"/>
                  </a:lnTo>
                  <a:lnTo>
                    <a:pt x="59" y="69"/>
                  </a:lnTo>
                  <a:lnTo>
                    <a:pt x="50" y="72"/>
                  </a:lnTo>
                  <a:lnTo>
                    <a:pt x="42" y="72"/>
                  </a:lnTo>
                  <a:lnTo>
                    <a:pt x="32" y="72"/>
                  </a:lnTo>
                  <a:lnTo>
                    <a:pt x="25" y="69"/>
                  </a:lnTo>
                  <a:lnTo>
                    <a:pt x="16" y="65"/>
                  </a:lnTo>
                  <a:lnTo>
                    <a:pt x="10" y="59"/>
                  </a:lnTo>
                  <a:lnTo>
                    <a:pt x="4" y="54"/>
                  </a:lnTo>
                  <a:lnTo>
                    <a:pt x="0" y="45"/>
                  </a:lnTo>
                  <a:lnTo>
                    <a:pt x="0" y="45"/>
                  </a:lnTo>
                  <a:lnTo>
                    <a:pt x="0" y="45"/>
                  </a:lnTo>
                  <a:lnTo>
                    <a:pt x="0" y="45"/>
                  </a:lnTo>
                  <a:lnTo>
                    <a:pt x="0" y="45"/>
                  </a:lnTo>
                  <a:lnTo>
                    <a:pt x="0" y="45"/>
                  </a:lnTo>
                  <a:lnTo>
                    <a:pt x="0" y="44"/>
                  </a:lnTo>
                  <a:lnTo>
                    <a:pt x="0" y="44"/>
                  </a:lnTo>
                  <a:lnTo>
                    <a:pt x="0" y="44"/>
                  </a:lnTo>
                  <a:lnTo>
                    <a:pt x="0" y="44"/>
                  </a:lnTo>
                  <a:lnTo>
                    <a:pt x="2" y="45"/>
                  </a:lnTo>
                  <a:lnTo>
                    <a:pt x="4" y="52"/>
                  </a:lnTo>
                  <a:lnTo>
                    <a:pt x="10" y="59"/>
                  </a:lnTo>
                  <a:lnTo>
                    <a:pt x="17" y="65"/>
                  </a:lnTo>
                  <a:lnTo>
                    <a:pt x="25" y="69"/>
                  </a:lnTo>
                  <a:lnTo>
                    <a:pt x="33" y="71"/>
                  </a:lnTo>
                  <a:lnTo>
                    <a:pt x="42" y="72"/>
                  </a:lnTo>
                  <a:lnTo>
                    <a:pt x="50" y="71"/>
                  </a:lnTo>
                  <a:lnTo>
                    <a:pt x="59" y="69"/>
                  </a:lnTo>
                  <a:lnTo>
                    <a:pt x="66" y="65"/>
                  </a:lnTo>
                  <a:lnTo>
                    <a:pt x="72" y="59"/>
                  </a:lnTo>
                  <a:lnTo>
                    <a:pt x="78" y="52"/>
                  </a:lnTo>
                  <a:lnTo>
                    <a:pt x="82" y="45"/>
                  </a:lnTo>
                  <a:lnTo>
                    <a:pt x="85" y="38"/>
                  </a:lnTo>
                  <a:lnTo>
                    <a:pt x="85" y="28"/>
                  </a:lnTo>
                  <a:lnTo>
                    <a:pt x="86" y="28"/>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99" name="Freeform 1215"/>
            <p:cNvSpPr>
              <a:spLocks/>
            </p:cNvSpPr>
            <p:nvPr/>
          </p:nvSpPr>
          <p:spPr bwMode="auto">
            <a:xfrm>
              <a:off x="4281" y="2567"/>
              <a:ext cx="85" cy="72"/>
            </a:xfrm>
            <a:custGeom>
              <a:avLst/>
              <a:gdLst>
                <a:gd name="T0" fmla="*/ 85 w 85"/>
                <a:gd name="T1" fmla="*/ 28 h 72"/>
                <a:gd name="T2" fmla="*/ 85 w 85"/>
                <a:gd name="T3" fmla="*/ 19 h 72"/>
                <a:gd name="T4" fmla="*/ 82 w 85"/>
                <a:gd name="T5" fmla="*/ 11 h 72"/>
                <a:gd name="T6" fmla="*/ 78 w 85"/>
                <a:gd name="T7" fmla="*/ 3 h 72"/>
                <a:gd name="T8" fmla="*/ 75 w 85"/>
                <a:gd name="T9" fmla="*/ 0 h 72"/>
                <a:gd name="T10" fmla="*/ 75 w 85"/>
                <a:gd name="T11" fmla="*/ 0 h 72"/>
                <a:gd name="T12" fmla="*/ 75 w 85"/>
                <a:gd name="T13" fmla="*/ 0 h 72"/>
                <a:gd name="T14" fmla="*/ 75 w 85"/>
                <a:gd name="T15" fmla="*/ 0 h 72"/>
                <a:gd name="T16" fmla="*/ 75 w 85"/>
                <a:gd name="T17" fmla="*/ 0 h 72"/>
                <a:gd name="T18" fmla="*/ 73 w 85"/>
                <a:gd name="T19" fmla="*/ 0 h 72"/>
                <a:gd name="T20" fmla="*/ 73 w 85"/>
                <a:gd name="T21" fmla="*/ 0 h 72"/>
                <a:gd name="T22" fmla="*/ 73 w 85"/>
                <a:gd name="T23" fmla="*/ 0 h 72"/>
                <a:gd name="T24" fmla="*/ 73 w 85"/>
                <a:gd name="T25" fmla="*/ 0 h 72"/>
                <a:gd name="T26" fmla="*/ 78 w 85"/>
                <a:gd name="T27" fmla="*/ 5 h 72"/>
                <a:gd name="T28" fmla="*/ 81 w 85"/>
                <a:gd name="T29" fmla="*/ 12 h 72"/>
                <a:gd name="T30" fmla="*/ 84 w 85"/>
                <a:gd name="T31" fmla="*/ 19 h 72"/>
                <a:gd name="T32" fmla="*/ 85 w 85"/>
                <a:gd name="T33" fmla="*/ 28 h 72"/>
                <a:gd name="T34" fmla="*/ 85 w 85"/>
                <a:gd name="T35" fmla="*/ 28 h 72"/>
                <a:gd name="T36" fmla="*/ 85 w 85"/>
                <a:gd name="T37" fmla="*/ 38 h 72"/>
                <a:gd name="T38" fmla="*/ 82 w 85"/>
                <a:gd name="T39" fmla="*/ 45 h 72"/>
                <a:gd name="T40" fmla="*/ 78 w 85"/>
                <a:gd name="T41" fmla="*/ 52 h 72"/>
                <a:gd name="T42" fmla="*/ 72 w 85"/>
                <a:gd name="T43" fmla="*/ 59 h 72"/>
                <a:gd name="T44" fmla="*/ 66 w 85"/>
                <a:gd name="T45" fmla="*/ 65 h 72"/>
                <a:gd name="T46" fmla="*/ 59 w 85"/>
                <a:gd name="T47" fmla="*/ 69 h 72"/>
                <a:gd name="T48" fmla="*/ 50 w 85"/>
                <a:gd name="T49" fmla="*/ 71 h 72"/>
                <a:gd name="T50" fmla="*/ 42 w 85"/>
                <a:gd name="T51" fmla="*/ 72 h 72"/>
                <a:gd name="T52" fmla="*/ 33 w 85"/>
                <a:gd name="T53" fmla="*/ 71 h 72"/>
                <a:gd name="T54" fmla="*/ 25 w 85"/>
                <a:gd name="T55" fmla="*/ 69 h 72"/>
                <a:gd name="T56" fmla="*/ 17 w 85"/>
                <a:gd name="T57" fmla="*/ 65 h 72"/>
                <a:gd name="T58" fmla="*/ 10 w 85"/>
                <a:gd name="T59" fmla="*/ 59 h 72"/>
                <a:gd name="T60" fmla="*/ 4 w 85"/>
                <a:gd name="T61" fmla="*/ 52 h 72"/>
                <a:gd name="T62" fmla="*/ 2 w 85"/>
                <a:gd name="T63" fmla="*/ 45 h 72"/>
                <a:gd name="T64" fmla="*/ 0 w 85"/>
                <a:gd name="T65" fmla="*/ 44 h 72"/>
                <a:gd name="T66" fmla="*/ 0 w 85"/>
                <a:gd name="T67" fmla="*/ 44 h 72"/>
                <a:gd name="T68" fmla="*/ 0 w 85"/>
                <a:gd name="T69" fmla="*/ 44 h 72"/>
                <a:gd name="T70" fmla="*/ 0 w 85"/>
                <a:gd name="T71" fmla="*/ 44 h 72"/>
                <a:gd name="T72" fmla="*/ 0 w 85"/>
                <a:gd name="T73" fmla="*/ 44 h 72"/>
                <a:gd name="T74" fmla="*/ 0 w 85"/>
                <a:gd name="T75" fmla="*/ 44 h 72"/>
                <a:gd name="T76" fmla="*/ 0 w 85"/>
                <a:gd name="T77" fmla="*/ 44 h 72"/>
                <a:gd name="T78" fmla="*/ 0 w 85"/>
                <a:gd name="T79" fmla="*/ 44 h 72"/>
                <a:gd name="T80" fmla="*/ 0 w 85"/>
                <a:gd name="T81" fmla="*/ 44 h 72"/>
                <a:gd name="T82" fmla="*/ 2 w 85"/>
                <a:gd name="T83" fmla="*/ 45 h 72"/>
                <a:gd name="T84" fmla="*/ 6 w 85"/>
                <a:gd name="T85" fmla="*/ 52 h 72"/>
                <a:gd name="T86" fmla="*/ 10 w 85"/>
                <a:gd name="T87" fmla="*/ 59 h 72"/>
                <a:gd name="T88" fmla="*/ 17 w 85"/>
                <a:gd name="T89" fmla="*/ 64 h 72"/>
                <a:gd name="T90" fmla="*/ 25 w 85"/>
                <a:gd name="T91" fmla="*/ 68 h 72"/>
                <a:gd name="T92" fmla="*/ 33 w 85"/>
                <a:gd name="T93" fmla="*/ 71 h 72"/>
                <a:gd name="T94" fmla="*/ 42 w 85"/>
                <a:gd name="T95" fmla="*/ 72 h 72"/>
                <a:gd name="T96" fmla="*/ 50 w 85"/>
                <a:gd name="T97" fmla="*/ 71 h 72"/>
                <a:gd name="T98" fmla="*/ 58 w 85"/>
                <a:gd name="T99" fmla="*/ 68 h 72"/>
                <a:gd name="T100" fmla="*/ 66 w 85"/>
                <a:gd name="T101" fmla="*/ 64 h 72"/>
                <a:gd name="T102" fmla="*/ 72 w 85"/>
                <a:gd name="T103" fmla="*/ 59 h 72"/>
                <a:gd name="T104" fmla="*/ 78 w 85"/>
                <a:gd name="T105" fmla="*/ 52 h 72"/>
                <a:gd name="T106" fmla="*/ 81 w 85"/>
                <a:gd name="T107" fmla="*/ 45 h 72"/>
                <a:gd name="T108" fmla="*/ 84 w 85"/>
                <a:gd name="T109" fmla="*/ 36 h 72"/>
                <a:gd name="T110" fmla="*/ 85 w 85"/>
                <a:gd name="T111" fmla="*/ 28 h 72"/>
                <a:gd name="T112" fmla="*/ 85 w 85"/>
                <a:gd name="T11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2">
                  <a:moveTo>
                    <a:pt x="85" y="28"/>
                  </a:moveTo>
                  <a:lnTo>
                    <a:pt x="85" y="19"/>
                  </a:lnTo>
                  <a:lnTo>
                    <a:pt x="82" y="11"/>
                  </a:lnTo>
                  <a:lnTo>
                    <a:pt x="78" y="3"/>
                  </a:lnTo>
                  <a:lnTo>
                    <a:pt x="75" y="0"/>
                  </a:lnTo>
                  <a:lnTo>
                    <a:pt x="75" y="0"/>
                  </a:lnTo>
                  <a:lnTo>
                    <a:pt x="75" y="0"/>
                  </a:lnTo>
                  <a:lnTo>
                    <a:pt x="75" y="0"/>
                  </a:lnTo>
                  <a:lnTo>
                    <a:pt x="75" y="0"/>
                  </a:lnTo>
                  <a:lnTo>
                    <a:pt x="73" y="0"/>
                  </a:lnTo>
                  <a:lnTo>
                    <a:pt x="73" y="0"/>
                  </a:lnTo>
                  <a:lnTo>
                    <a:pt x="73" y="0"/>
                  </a:lnTo>
                  <a:lnTo>
                    <a:pt x="73" y="0"/>
                  </a:lnTo>
                  <a:lnTo>
                    <a:pt x="78" y="5"/>
                  </a:lnTo>
                  <a:lnTo>
                    <a:pt x="81" y="12"/>
                  </a:lnTo>
                  <a:lnTo>
                    <a:pt x="84" y="19"/>
                  </a:lnTo>
                  <a:lnTo>
                    <a:pt x="85" y="28"/>
                  </a:lnTo>
                  <a:lnTo>
                    <a:pt x="85" y="28"/>
                  </a:lnTo>
                  <a:lnTo>
                    <a:pt x="85" y="38"/>
                  </a:lnTo>
                  <a:lnTo>
                    <a:pt x="82" y="45"/>
                  </a:lnTo>
                  <a:lnTo>
                    <a:pt x="78" y="52"/>
                  </a:lnTo>
                  <a:lnTo>
                    <a:pt x="72" y="59"/>
                  </a:lnTo>
                  <a:lnTo>
                    <a:pt x="66" y="65"/>
                  </a:lnTo>
                  <a:lnTo>
                    <a:pt x="59" y="69"/>
                  </a:lnTo>
                  <a:lnTo>
                    <a:pt x="50" y="71"/>
                  </a:lnTo>
                  <a:lnTo>
                    <a:pt x="42" y="72"/>
                  </a:lnTo>
                  <a:lnTo>
                    <a:pt x="33" y="71"/>
                  </a:lnTo>
                  <a:lnTo>
                    <a:pt x="25" y="69"/>
                  </a:lnTo>
                  <a:lnTo>
                    <a:pt x="17" y="65"/>
                  </a:lnTo>
                  <a:lnTo>
                    <a:pt x="10" y="59"/>
                  </a:lnTo>
                  <a:lnTo>
                    <a:pt x="4" y="52"/>
                  </a:lnTo>
                  <a:lnTo>
                    <a:pt x="2" y="45"/>
                  </a:lnTo>
                  <a:lnTo>
                    <a:pt x="0" y="44"/>
                  </a:lnTo>
                  <a:lnTo>
                    <a:pt x="0" y="44"/>
                  </a:lnTo>
                  <a:lnTo>
                    <a:pt x="0" y="44"/>
                  </a:lnTo>
                  <a:lnTo>
                    <a:pt x="0" y="44"/>
                  </a:lnTo>
                  <a:lnTo>
                    <a:pt x="0" y="44"/>
                  </a:lnTo>
                  <a:lnTo>
                    <a:pt x="0" y="44"/>
                  </a:lnTo>
                  <a:lnTo>
                    <a:pt x="0" y="44"/>
                  </a:lnTo>
                  <a:lnTo>
                    <a:pt x="0" y="44"/>
                  </a:lnTo>
                  <a:lnTo>
                    <a:pt x="0" y="44"/>
                  </a:lnTo>
                  <a:lnTo>
                    <a:pt x="2" y="45"/>
                  </a:lnTo>
                  <a:lnTo>
                    <a:pt x="6" y="52"/>
                  </a:lnTo>
                  <a:lnTo>
                    <a:pt x="10" y="59"/>
                  </a:lnTo>
                  <a:lnTo>
                    <a:pt x="17" y="64"/>
                  </a:lnTo>
                  <a:lnTo>
                    <a:pt x="25" y="68"/>
                  </a:lnTo>
                  <a:lnTo>
                    <a:pt x="33" y="71"/>
                  </a:lnTo>
                  <a:lnTo>
                    <a:pt x="42" y="72"/>
                  </a:lnTo>
                  <a:lnTo>
                    <a:pt x="50" y="71"/>
                  </a:lnTo>
                  <a:lnTo>
                    <a:pt x="58" y="68"/>
                  </a:lnTo>
                  <a:lnTo>
                    <a:pt x="66" y="64"/>
                  </a:lnTo>
                  <a:lnTo>
                    <a:pt x="72" y="59"/>
                  </a:lnTo>
                  <a:lnTo>
                    <a:pt x="78" y="52"/>
                  </a:lnTo>
                  <a:lnTo>
                    <a:pt x="81" y="45"/>
                  </a:lnTo>
                  <a:lnTo>
                    <a:pt x="84" y="36"/>
                  </a:lnTo>
                  <a:lnTo>
                    <a:pt x="85" y="28"/>
                  </a:lnTo>
                  <a:lnTo>
                    <a:pt x="8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0" name="Freeform 1216"/>
            <p:cNvSpPr>
              <a:spLocks/>
            </p:cNvSpPr>
            <p:nvPr/>
          </p:nvSpPr>
          <p:spPr bwMode="auto">
            <a:xfrm>
              <a:off x="4281" y="2566"/>
              <a:ext cx="85" cy="73"/>
            </a:xfrm>
            <a:custGeom>
              <a:avLst/>
              <a:gdLst>
                <a:gd name="T0" fmla="*/ 85 w 85"/>
                <a:gd name="T1" fmla="*/ 29 h 73"/>
                <a:gd name="T2" fmla="*/ 84 w 85"/>
                <a:gd name="T3" fmla="*/ 20 h 73"/>
                <a:gd name="T4" fmla="*/ 81 w 85"/>
                <a:gd name="T5" fmla="*/ 13 h 73"/>
                <a:gd name="T6" fmla="*/ 78 w 85"/>
                <a:gd name="T7" fmla="*/ 6 h 73"/>
                <a:gd name="T8" fmla="*/ 73 w 85"/>
                <a:gd name="T9" fmla="*/ 1 h 73"/>
                <a:gd name="T10" fmla="*/ 73 w 85"/>
                <a:gd name="T11" fmla="*/ 1 h 73"/>
                <a:gd name="T12" fmla="*/ 73 w 85"/>
                <a:gd name="T13" fmla="*/ 0 h 73"/>
                <a:gd name="T14" fmla="*/ 73 w 85"/>
                <a:gd name="T15" fmla="*/ 0 h 73"/>
                <a:gd name="T16" fmla="*/ 73 w 85"/>
                <a:gd name="T17" fmla="*/ 0 h 73"/>
                <a:gd name="T18" fmla="*/ 73 w 85"/>
                <a:gd name="T19" fmla="*/ 0 h 73"/>
                <a:gd name="T20" fmla="*/ 73 w 85"/>
                <a:gd name="T21" fmla="*/ 0 h 73"/>
                <a:gd name="T22" fmla="*/ 73 w 85"/>
                <a:gd name="T23" fmla="*/ 0 h 73"/>
                <a:gd name="T24" fmla="*/ 73 w 85"/>
                <a:gd name="T25" fmla="*/ 0 h 73"/>
                <a:gd name="T26" fmla="*/ 76 w 85"/>
                <a:gd name="T27" fmla="*/ 6 h 73"/>
                <a:gd name="T28" fmla="*/ 81 w 85"/>
                <a:gd name="T29" fmla="*/ 13 h 73"/>
                <a:gd name="T30" fmla="*/ 84 w 85"/>
                <a:gd name="T31" fmla="*/ 20 h 73"/>
                <a:gd name="T32" fmla="*/ 84 w 85"/>
                <a:gd name="T33" fmla="*/ 29 h 73"/>
                <a:gd name="T34" fmla="*/ 85 w 85"/>
                <a:gd name="T35" fmla="*/ 29 h 73"/>
                <a:gd name="T36" fmla="*/ 84 w 85"/>
                <a:gd name="T37" fmla="*/ 37 h 73"/>
                <a:gd name="T38" fmla="*/ 81 w 85"/>
                <a:gd name="T39" fmla="*/ 46 h 73"/>
                <a:gd name="T40" fmla="*/ 78 w 85"/>
                <a:gd name="T41" fmla="*/ 53 h 73"/>
                <a:gd name="T42" fmla="*/ 72 w 85"/>
                <a:gd name="T43" fmla="*/ 60 h 73"/>
                <a:gd name="T44" fmla="*/ 66 w 85"/>
                <a:gd name="T45" fmla="*/ 65 h 73"/>
                <a:gd name="T46" fmla="*/ 58 w 85"/>
                <a:gd name="T47" fmla="*/ 69 h 73"/>
                <a:gd name="T48" fmla="*/ 50 w 85"/>
                <a:gd name="T49" fmla="*/ 72 h 73"/>
                <a:gd name="T50" fmla="*/ 42 w 85"/>
                <a:gd name="T51" fmla="*/ 73 h 73"/>
                <a:gd name="T52" fmla="*/ 33 w 85"/>
                <a:gd name="T53" fmla="*/ 72 h 73"/>
                <a:gd name="T54" fmla="*/ 25 w 85"/>
                <a:gd name="T55" fmla="*/ 69 h 73"/>
                <a:gd name="T56" fmla="*/ 17 w 85"/>
                <a:gd name="T57" fmla="*/ 65 h 73"/>
                <a:gd name="T58" fmla="*/ 10 w 85"/>
                <a:gd name="T59" fmla="*/ 60 h 73"/>
                <a:gd name="T60" fmla="*/ 6 w 85"/>
                <a:gd name="T61" fmla="*/ 53 h 73"/>
                <a:gd name="T62" fmla="*/ 2 w 85"/>
                <a:gd name="T63" fmla="*/ 46 h 73"/>
                <a:gd name="T64" fmla="*/ 0 w 85"/>
                <a:gd name="T65" fmla="*/ 45 h 73"/>
                <a:gd name="T66" fmla="*/ 0 w 85"/>
                <a:gd name="T67" fmla="*/ 45 h 73"/>
                <a:gd name="T68" fmla="*/ 0 w 85"/>
                <a:gd name="T69" fmla="*/ 45 h 73"/>
                <a:gd name="T70" fmla="*/ 0 w 85"/>
                <a:gd name="T71" fmla="*/ 43 h 73"/>
                <a:gd name="T72" fmla="*/ 2 w 85"/>
                <a:gd name="T73" fmla="*/ 43 h 73"/>
                <a:gd name="T74" fmla="*/ 2 w 85"/>
                <a:gd name="T75" fmla="*/ 43 h 73"/>
                <a:gd name="T76" fmla="*/ 2 w 85"/>
                <a:gd name="T77" fmla="*/ 43 h 73"/>
                <a:gd name="T78" fmla="*/ 2 w 85"/>
                <a:gd name="T79" fmla="*/ 43 h 73"/>
                <a:gd name="T80" fmla="*/ 2 w 85"/>
                <a:gd name="T81" fmla="*/ 43 h 73"/>
                <a:gd name="T82" fmla="*/ 2 w 85"/>
                <a:gd name="T83" fmla="*/ 46 h 73"/>
                <a:gd name="T84" fmla="*/ 6 w 85"/>
                <a:gd name="T85" fmla="*/ 53 h 73"/>
                <a:gd name="T86" fmla="*/ 12 w 85"/>
                <a:gd name="T87" fmla="*/ 59 h 73"/>
                <a:gd name="T88" fmla="*/ 17 w 85"/>
                <a:gd name="T89" fmla="*/ 65 h 73"/>
                <a:gd name="T90" fmla="*/ 25 w 85"/>
                <a:gd name="T91" fmla="*/ 69 h 73"/>
                <a:gd name="T92" fmla="*/ 33 w 85"/>
                <a:gd name="T93" fmla="*/ 72 h 73"/>
                <a:gd name="T94" fmla="*/ 42 w 85"/>
                <a:gd name="T95" fmla="*/ 72 h 73"/>
                <a:gd name="T96" fmla="*/ 50 w 85"/>
                <a:gd name="T97" fmla="*/ 72 h 73"/>
                <a:gd name="T98" fmla="*/ 58 w 85"/>
                <a:gd name="T99" fmla="*/ 69 h 73"/>
                <a:gd name="T100" fmla="*/ 65 w 85"/>
                <a:gd name="T101" fmla="*/ 65 h 73"/>
                <a:gd name="T102" fmla="*/ 72 w 85"/>
                <a:gd name="T103" fmla="*/ 59 h 73"/>
                <a:gd name="T104" fmla="*/ 76 w 85"/>
                <a:gd name="T105" fmla="*/ 53 h 73"/>
                <a:gd name="T106" fmla="*/ 81 w 85"/>
                <a:gd name="T107" fmla="*/ 46 h 73"/>
                <a:gd name="T108" fmla="*/ 84 w 85"/>
                <a:gd name="T109" fmla="*/ 37 h 73"/>
                <a:gd name="T110" fmla="*/ 84 w 85"/>
                <a:gd name="T111" fmla="*/ 29 h 73"/>
                <a:gd name="T112" fmla="*/ 85 w 85"/>
                <a:gd name="T113"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3">
                  <a:moveTo>
                    <a:pt x="85" y="29"/>
                  </a:moveTo>
                  <a:lnTo>
                    <a:pt x="84" y="20"/>
                  </a:lnTo>
                  <a:lnTo>
                    <a:pt x="81" y="13"/>
                  </a:lnTo>
                  <a:lnTo>
                    <a:pt x="78" y="6"/>
                  </a:lnTo>
                  <a:lnTo>
                    <a:pt x="73" y="1"/>
                  </a:lnTo>
                  <a:lnTo>
                    <a:pt x="73" y="1"/>
                  </a:lnTo>
                  <a:lnTo>
                    <a:pt x="73" y="0"/>
                  </a:lnTo>
                  <a:lnTo>
                    <a:pt x="73" y="0"/>
                  </a:lnTo>
                  <a:lnTo>
                    <a:pt x="73" y="0"/>
                  </a:lnTo>
                  <a:lnTo>
                    <a:pt x="73" y="0"/>
                  </a:lnTo>
                  <a:lnTo>
                    <a:pt x="73" y="0"/>
                  </a:lnTo>
                  <a:lnTo>
                    <a:pt x="73" y="0"/>
                  </a:lnTo>
                  <a:lnTo>
                    <a:pt x="73" y="0"/>
                  </a:lnTo>
                  <a:lnTo>
                    <a:pt x="76" y="6"/>
                  </a:lnTo>
                  <a:lnTo>
                    <a:pt x="81" y="13"/>
                  </a:lnTo>
                  <a:lnTo>
                    <a:pt x="84" y="20"/>
                  </a:lnTo>
                  <a:lnTo>
                    <a:pt x="84" y="29"/>
                  </a:lnTo>
                  <a:lnTo>
                    <a:pt x="85" y="29"/>
                  </a:lnTo>
                  <a:lnTo>
                    <a:pt x="84" y="37"/>
                  </a:lnTo>
                  <a:lnTo>
                    <a:pt x="81" y="46"/>
                  </a:lnTo>
                  <a:lnTo>
                    <a:pt x="78" y="53"/>
                  </a:lnTo>
                  <a:lnTo>
                    <a:pt x="72" y="60"/>
                  </a:lnTo>
                  <a:lnTo>
                    <a:pt x="66" y="65"/>
                  </a:lnTo>
                  <a:lnTo>
                    <a:pt x="58" y="69"/>
                  </a:lnTo>
                  <a:lnTo>
                    <a:pt x="50" y="72"/>
                  </a:lnTo>
                  <a:lnTo>
                    <a:pt x="42" y="73"/>
                  </a:lnTo>
                  <a:lnTo>
                    <a:pt x="33" y="72"/>
                  </a:lnTo>
                  <a:lnTo>
                    <a:pt x="25" y="69"/>
                  </a:lnTo>
                  <a:lnTo>
                    <a:pt x="17" y="65"/>
                  </a:lnTo>
                  <a:lnTo>
                    <a:pt x="10" y="60"/>
                  </a:lnTo>
                  <a:lnTo>
                    <a:pt x="6" y="53"/>
                  </a:lnTo>
                  <a:lnTo>
                    <a:pt x="2" y="46"/>
                  </a:lnTo>
                  <a:lnTo>
                    <a:pt x="0" y="45"/>
                  </a:lnTo>
                  <a:lnTo>
                    <a:pt x="0" y="45"/>
                  </a:lnTo>
                  <a:lnTo>
                    <a:pt x="0" y="45"/>
                  </a:lnTo>
                  <a:lnTo>
                    <a:pt x="0" y="43"/>
                  </a:lnTo>
                  <a:lnTo>
                    <a:pt x="2" y="43"/>
                  </a:lnTo>
                  <a:lnTo>
                    <a:pt x="2" y="43"/>
                  </a:lnTo>
                  <a:lnTo>
                    <a:pt x="2" y="43"/>
                  </a:lnTo>
                  <a:lnTo>
                    <a:pt x="2" y="43"/>
                  </a:lnTo>
                  <a:lnTo>
                    <a:pt x="2" y="43"/>
                  </a:lnTo>
                  <a:lnTo>
                    <a:pt x="2" y="46"/>
                  </a:lnTo>
                  <a:lnTo>
                    <a:pt x="6" y="53"/>
                  </a:lnTo>
                  <a:lnTo>
                    <a:pt x="12" y="59"/>
                  </a:lnTo>
                  <a:lnTo>
                    <a:pt x="17" y="65"/>
                  </a:lnTo>
                  <a:lnTo>
                    <a:pt x="25" y="69"/>
                  </a:lnTo>
                  <a:lnTo>
                    <a:pt x="33" y="72"/>
                  </a:lnTo>
                  <a:lnTo>
                    <a:pt x="42" y="72"/>
                  </a:lnTo>
                  <a:lnTo>
                    <a:pt x="50" y="72"/>
                  </a:lnTo>
                  <a:lnTo>
                    <a:pt x="58" y="69"/>
                  </a:lnTo>
                  <a:lnTo>
                    <a:pt x="65" y="65"/>
                  </a:lnTo>
                  <a:lnTo>
                    <a:pt x="72" y="59"/>
                  </a:lnTo>
                  <a:lnTo>
                    <a:pt x="76" y="53"/>
                  </a:lnTo>
                  <a:lnTo>
                    <a:pt x="81" y="46"/>
                  </a:lnTo>
                  <a:lnTo>
                    <a:pt x="84" y="37"/>
                  </a:lnTo>
                  <a:lnTo>
                    <a:pt x="84" y="29"/>
                  </a:lnTo>
                  <a:lnTo>
                    <a:pt x="85"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1" name="Freeform 1217"/>
            <p:cNvSpPr>
              <a:spLocks/>
            </p:cNvSpPr>
            <p:nvPr/>
          </p:nvSpPr>
          <p:spPr bwMode="auto">
            <a:xfrm>
              <a:off x="4283" y="2566"/>
              <a:ext cx="82" cy="72"/>
            </a:xfrm>
            <a:custGeom>
              <a:avLst/>
              <a:gdLst>
                <a:gd name="T0" fmla="*/ 82 w 82"/>
                <a:gd name="T1" fmla="*/ 29 h 72"/>
                <a:gd name="T2" fmla="*/ 82 w 82"/>
                <a:gd name="T3" fmla="*/ 20 h 72"/>
                <a:gd name="T4" fmla="*/ 79 w 82"/>
                <a:gd name="T5" fmla="*/ 13 h 72"/>
                <a:gd name="T6" fmla="*/ 74 w 82"/>
                <a:gd name="T7" fmla="*/ 6 h 72"/>
                <a:gd name="T8" fmla="*/ 71 w 82"/>
                <a:gd name="T9" fmla="*/ 0 h 72"/>
                <a:gd name="T10" fmla="*/ 71 w 82"/>
                <a:gd name="T11" fmla="*/ 0 h 72"/>
                <a:gd name="T12" fmla="*/ 71 w 82"/>
                <a:gd name="T13" fmla="*/ 0 h 72"/>
                <a:gd name="T14" fmla="*/ 70 w 82"/>
                <a:gd name="T15" fmla="*/ 0 h 72"/>
                <a:gd name="T16" fmla="*/ 70 w 82"/>
                <a:gd name="T17" fmla="*/ 0 h 72"/>
                <a:gd name="T18" fmla="*/ 70 w 82"/>
                <a:gd name="T19" fmla="*/ 0 h 72"/>
                <a:gd name="T20" fmla="*/ 70 w 82"/>
                <a:gd name="T21" fmla="*/ 0 h 72"/>
                <a:gd name="T22" fmla="*/ 70 w 82"/>
                <a:gd name="T23" fmla="*/ 0 h 72"/>
                <a:gd name="T24" fmla="*/ 70 w 82"/>
                <a:gd name="T25" fmla="*/ 0 h 72"/>
                <a:gd name="T26" fmla="*/ 74 w 82"/>
                <a:gd name="T27" fmla="*/ 6 h 72"/>
                <a:gd name="T28" fmla="*/ 79 w 82"/>
                <a:gd name="T29" fmla="*/ 13 h 72"/>
                <a:gd name="T30" fmla="*/ 82 w 82"/>
                <a:gd name="T31" fmla="*/ 20 h 72"/>
                <a:gd name="T32" fmla="*/ 82 w 82"/>
                <a:gd name="T33" fmla="*/ 29 h 72"/>
                <a:gd name="T34" fmla="*/ 82 w 82"/>
                <a:gd name="T35" fmla="*/ 29 h 72"/>
                <a:gd name="T36" fmla="*/ 82 w 82"/>
                <a:gd name="T37" fmla="*/ 37 h 72"/>
                <a:gd name="T38" fmla="*/ 79 w 82"/>
                <a:gd name="T39" fmla="*/ 46 h 72"/>
                <a:gd name="T40" fmla="*/ 74 w 82"/>
                <a:gd name="T41" fmla="*/ 53 h 72"/>
                <a:gd name="T42" fmla="*/ 70 w 82"/>
                <a:gd name="T43" fmla="*/ 59 h 72"/>
                <a:gd name="T44" fmla="*/ 63 w 82"/>
                <a:gd name="T45" fmla="*/ 65 h 72"/>
                <a:gd name="T46" fmla="*/ 56 w 82"/>
                <a:gd name="T47" fmla="*/ 69 h 72"/>
                <a:gd name="T48" fmla="*/ 48 w 82"/>
                <a:gd name="T49" fmla="*/ 72 h 72"/>
                <a:gd name="T50" fmla="*/ 40 w 82"/>
                <a:gd name="T51" fmla="*/ 72 h 72"/>
                <a:gd name="T52" fmla="*/ 31 w 82"/>
                <a:gd name="T53" fmla="*/ 72 h 72"/>
                <a:gd name="T54" fmla="*/ 23 w 82"/>
                <a:gd name="T55" fmla="*/ 69 h 72"/>
                <a:gd name="T56" fmla="*/ 15 w 82"/>
                <a:gd name="T57" fmla="*/ 65 h 72"/>
                <a:gd name="T58" fmla="*/ 10 w 82"/>
                <a:gd name="T59" fmla="*/ 59 h 72"/>
                <a:gd name="T60" fmla="*/ 4 w 82"/>
                <a:gd name="T61" fmla="*/ 53 h 72"/>
                <a:gd name="T62" fmla="*/ 0 w 82"/>
                <a:gd name="T63" fmla="*/ 46 h 72"/>
                <a:gd name="T64" fmla="*/ 0 w 82"/>
                <a:gd name="T65" fmla="*/ 43 h 72"/>
                <a:gd name="T66" fmla="*/ 0 w 82"/>
                <a:gd name="T67" fmla="*/ 43 h 72"/>
                <a:gd name="T68" fmla="*/ 0 w 82"/>
                <a:gd name="T69" fmla="*/ 43 h 72"/>
                <a:gd name="T70" fmla="*/ 0 w 82"/>
                <a:gd name="T71" fmla="*/ 43 h 72"/>
                <a:gd name="T72" fmla="*/ 0 w 82"/>
                <a:gd name="T73" fmla="*/ 43 h 72"/>
                <a:gd name="T74" fmla="*/ 0 w 82"/>
                <a:gd name="T75" fmla="*/ 43 h 72"/>
                <a:gd name="T76" fmla="*/ 0 w 82"/>
                <a:gd name="T77" fmla="*/ 43 h 72"/>
                <a:gd name="T78" fmla="*/ 0 w 82"/>
                <a:gd name="T79" fmla="*/ 43 h 72"/>
                <a:gd name="T80" fmla="*/ 0 w 82"/>
                <a:gd name="T81" fmla="*/ 43 h 72"/>
                <a:gd name="T82" fmla="*/ 1 w 82"/>
                <a:gd name="T83" fmla="*/ 46 h 72"/>
                <a:gd name="T84" fmla="*/ 4 w 82"/>
                <a:gd name="T85" fmla="*/ 53 h 72"/>
                <a:gd name="T86" fmla="*/ 10 w 82"/>
                <a:gd name="T87" fmla="*/ 59 h 72"/>
                <a:gd name="T88" fmla="*/ 15 w 82"/>
                <a:gd name="T89" fmla="*/ 65 h 72"/>
                <a:gd name="T90" fmla="*/ 23 w 82"/>
                <a:gd name="T91" fmla="*/ 69 h 72"/>
                <a:gd name="T92" fmla="*/ 31 w 82"/>
                <a:gd name="T93" fmla="*/ 70 h 72"/>
                <a:gd name="T94" fmla="*/ 40 w 82"/>
                <a:gd name="T95" fmla="*/ 72 h 72"/>
                <a:gd name="T96" fmla="*/ 48 w 82"/>
                <a:gd name="T97" fmla="*/ 70 h 72"/>
                <a:gd name="T98" fmla="*/ 56 w 82"/>
                <a:gd name="T99" fmla="*/ 69 h 72"/>
                <a:gd name="T100" fmla="*/ 63 w 82"/>
                <a:gd name="T101" fmla="*/ 65 h 72"/>
                <a:gd name="T102" fmla="*/ 70 w 82"/>
                <a:gd name="T103" fmla="*/ 59 h 72"/>
                <a:gd name="T104" fmla="*/ 74 w 82"/>
                <a:gd name="T105" fmla="*/ 53 h 72"/>
                <a:gd name="T106" fmla="*/ 79 w 82"/>
                <a:gd name="T107" fmla="*/ 46 h 72"/>
                <a:gd name="T108" fmla="*/ 82 w 82"/>
                <a:gd name="T109" fmla="*/ 37 h 72"/>
                <a:gd name="T110" fmla="*/ 82 w 82"/>
                <a:gd name="T111" fmla="*/ 29 h 72"/>
                <a:gd name="T112" fmla="*/ 82 w 82"/>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2">
                  <a:moveTo>
                    <a:pt x="82" y="29"/>
                  </a:moveTo>
                  <a:lnTo>
                    <a:pt x="82" y="20"/>
                  </a:lnTo>
                  <a:lnTo>
                    <a:pt x="79" y="13"/>
                  </a:lnTo>
                  <a:lnTo>
                    <a:pt x="74" y="6"/>
                  </a:lnTo>
                  <a:lnTo>
                    <a:pt x="71" y="0"/>
                  </a:lnTo>
                  <a:lnTo>
                    <a:pt x="71" y="0"/>
                  </a:lnTo>
                  <a:lnTo>
                    <a:pt x="71" y="0"/>
                  </a:lnTo>
                  <a:lnTo>
                    <a:pt x="70" y="0"/>
                  </a:lnTo>
                  <a:lnTo>
                    <a:pt x="70" y="0"/>
                  </a:lnTo>
                  <a:lnTo>
                    <a:pt x="70" y="0"/>
                  </a:lnTo>
                  <a:lnTo>
                    <a:pt x="70" y="0"/>
                  </a:lnTo>
                  <a:lnTo>
                    <a:pt x="70" y="0"/>
                  </a:lnTo>
                  <a:lnTo>
                    <a:pt x="70" y="0"/>
                  </a:lnTo>
                  <a:lnTo>
                    <a:pt x="74" y="6"/>
                  </a:lnTo>
                  <a:lnTo>
                    <a:pt x="79" y="13"/>
                  </a:lnTo>
                  <a:lnTo>
                    <a:pt x="82" y="20"/>
                  </a:lnTo>
                  <a:lnTo>
                    <a:pt x="82" y="29"/>
                  </a:lnTo>
                  <a:lnTo>
                    <a:pt x="82" y="29"/>
                  </a:lnTo>
                  <a:lnTo>
                    <a:pt x="82" y="37"/>
                  </a:lnTo>
                  <a:lnTo>
                    <a:pt x="79" y="46"/>
                  </a:lnTo>
                  <a:lnTo>
                    <a:pt x="74" y="53"/>
                  </a:lnTo>
                  <a:lnTo>
                    <a:pt x="70" y="59"/>
                  </a:lnTo>
                  <a:lnTo>
                    <a:pt x="63" y="65"/>
                  </a:lnTo>
                  <a:lnTo>
                    <a:pt x="56" y="69"/>
                  </a:lnTo>
                  <a:lnTo>
                    <a:pt x="48" y="72"/>
                  </a:lnTo>
                  <a:lnTo>
                    <a:pt x="40" y="72"/>
                  </a:lnTo>
                  <a:lnTo>
                    <a:pt x="31" y="72"/>
                  </a:lnTo>
                  <a:lnTo>
                    <a:pt x="23" y="69"/>
                  </a:lnTo>
                  <a:lnTo>
                    <a:pt x="15" y="65"/>
                  </a:lnTo>
                  <a:lnTo>
                    <a:pt x="10" y="59"/>
                  </a:lnTo>
                  <a:lnTo>
                    <a:pt x="4" y="53"/>
                  </a:lnTo>
                  <a:lnTo>
                    <a:pt x="0" y="46"/>
                  </a:lnTo>
                  <a:lnTo>
                    <a:pt x="0" y="43"/>
                  </a:lnTo>
                  <a:lnTo>
                    <a:pt x="0" y="43"/>
                  </a:lnTo>
                  <a:lnTo>
                    <a:pt x="0" y="43"/>
                  </a:lnTo>
                  <a:lnTo>
                    <a:pt x="0" y="43"/>
                  </a:lnTo>
                  <a:lnTo>
                    <a:pt x="0" y="43"/>
                  </a:lnTo>
                  <a:lnTo>
                    <a:pt x="0" y="43"/>
                  </a:lnTo>
                  <a:lnTo>
                    <a:pt x="0" y="43"/>
                  </a:lnTo>
                  <a:lnTo>
                    <a:pt x="0" y="43"/>
                  </a:lnTo>
                  <a:lnTo>
                    <a:pt x="0" y="43"/>
                  </a:lnTo>
                  <a:lnTo>
                    <a:pt x="1" y="46"/>
                  </a:lnTo>
                  <a:lnTo>
                    <a:pt x="4" y="53"/>
                  </a:lnTo>
                  <a:lnTo>
                    <a:pt x="10" y="59"/>
                  </a:lnTo>
                  <a:lnTo>
                    <a:pt x="15" y="65"/>
                  </a:lnTo>
                  <a:lnTo>
                    <a:pt x="23" y="69"/>
                  </a:lnTo>
                  <a:lnTo>
                    <a:pt x="31" y="70"/>
                  </a:lnTo>
                  <a:lnTo>
                    <a:pt x="40" y="72"/>
                  </a:lnTo>
                  <a:lnTo>
                    <a:pt x="48" y="70"/>
                  </a:lnTo>
                  <a:lnTo>
                    <a:pt x="56" y="69"/>
                  </a:lnTo>
                  <a:lnTo>
                    <a:pt x="63" y="65"/>
                  </a:lnTo>
                  <a:lnTo>
                    <a:pt x="70" y="59"/>
                  </a:lnTo>
                  <a:lnTo>
                    <a:pt x="74" y="53"/>
                  </a:lnTo>
                  <a:lnTo>
                    <a:pt x="79" y="46"/>
                  </a:lnTo>
                  <a:lnTo>
                    <a:pt x="82" y="37"/>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2" name="Freeform 1218"/>
            <p:cNvSpPr>
              <a:spLocks/>
            </p:cNvSpPr>
            <p:nvPr/>
          </p:nvSpPr>
          <p:spPr bwMode="auto">
            <a:xfrm>
              <a:off x="4283" y="2566"/>
              <a:ext cx="82" cy="72"/>
            </a:xfrm>
            <a:custGeom>
              <a:avLst/>
              <a:gdLst>
                <a:gd name="T0" fmla="*/ 82 w 82"/>
                <a:gd name="T1" fmla="*/ 29 h 72"/>
                <a:gd name="T2" fmla="*/ 82 w 82"/>
                <a:gd name="T3" fmla="*/ 20 h 72"/>
                <a:gd name="T4" fmla="*/ 79 w 82"/>
                <a:gd name="T5" fmla="*/ 13 h 72"/>
                <a:gd name="T6" fmla="*/ 74 w 82"/>
                <a:gd name="T7" fmla="*/ 6 h 72"/>
                <a:gd name="T8" fmla="*/ 70 w 82"/>
                <a:gd name="T9" fmla="*/ 0 h 72"/>
                <a:gd name="T10" fmla="*/ 70 w 82"/>
                <a:gd name="T11" fmla="*/ 0 h 72"/>
                <a:gd name="T12" fmla="*/ 70 w 82"/>
                <a:gd name="T13" fmla="*/ 0 h 72"/>
                <a:gd name="T14" fmla="*/ 70 w 82"/>
                <a:gd name="T15" fmla="*/ 0 h 72"/>
                <a:gd name="T16" fmla="*/ 70 w 82"/>
                <a:gd name="T17" fmla="*/ 0 h 72"/>
                <a:gd name="T18" fmla="*/ 70 w 82"/>
                <a:gd name="T19" fmla="*/ 0 h 72"/>
                <a:gd name="T20" fmla="*/ 70 w 82"/>
                <a:gd name="T21" fmla="*/ 0 h 72"/>
                <a:gd name="T22" fmla="*/ 70 w 82"/>
                <a:gd name="T23" fmla="*/ 0 h 72"/>
                <a:gd name="T24" fmla="*/ 70 w 82"/>
                <a:gd name="T25" fmla="*/ 0 h 72"/>
                <a:gd name="T26" fmla="*/ 74 w 82"/>
                <a:gd name="T27" fmla="*/ 6 h 72"/>
                <a:gd name="T28" fmla="*/ 77 w 82"/>
                <a:gd name="T29" fmla="*/ 13 h 72"/>
                <a:gd name="T30" fmla="*/ 80 w 82"/>
                <a:gd name="T31" fmla="*/ 22 h 72"/>
                <a:gd name="T32" fmla="*/ 82 w 82"/>
                <a:gd name="T33" fmla="*/ 29 h 72"/>
                <a:gd name="T34" fmla="*/ 82 w 82"/>
                <a:gd name="T35" fmla="*/ 29 h 72"/>
                <a:gd name="T36" fmla="*/ 82 w 82"/>
                <a:gd name="T37" fmla="*/ 37 h 72"/>
                <a:gd name="T38" fmla="*/ 79 w 82"/>
                <a:gd name="T39" fmla="*/ 46 h 72"/>
                <a:gd name="T40" fmla="*/ 74 w 82"/>
                <a:gd name="T41" fmla="*/ 53 h 72"/>
                <a:gd name="T42" fmla="*/ 70 w 82"/>
                <a:gd name="T43" fmla="*/ 59 h 72"/>
                <a:gd name="T44" fmla="*/ 63 w 82"/>
                <a:gd name="T45" fmla="*/ 65 h 72"/>
                <a:gd name="T46" fmla="*/ 56 w 82"/>
                <a:gd name="T47" fmla="*/ 69 h 72"/>
                <a:gd name="T48" fmla="*/ 48 w 82"/>
                <a:gd name="T49" fmla="*/ 70 h 72"/>
                <a:gd name="T50" fmla="*/ 40 w 82"/>
                <a:gd name="T51" fmla="*/ 72 h 72"/>
                <a:gd name="T52" fmla="*/ 31 w 82"/>
                <a:gd name="T53" fmla="*/ 70 h 72"/>
                <a:gd name="T54" fmla="*/ 23 w 82"/>
                <a:gd name="T55" fmla="*/ 69 h 72"/>
                <a:gd name="T56" fmla="*/ 15 w 82"/>
                <a:gd name="T57" fmla="*/ 65 h 72"/>
                <a:gd name="T58" fmla="*/ 10 w 82"/>
                <a:gd name="T59" fmla="*/ 59 h 72"/>
                <a:gd name="T60" fmla="*/ 4 w 82"/>
                <a:gd name="T61" fmla="*/ 53 h 72"/>
                <a:gd name="T62" fmla="*/ 1 w 82"/>
                <a:gd name="T63" fmla="*/ 46 h 72"/>
                <a:gd name="T64" fmla="*/ 0 w 82"/>
                <a:gd name="T65" fmla="*/ 43 h 72"/>
                <a:gd name="T66" fmla="*/ 0 w 82"/>
                <a:gd name="T67" fmla="*/ 42 h 72"/>
                <a:gd name="T68" fmla="*/ 0 w 82"/>
                <a:gd name="T69" fmla="*/ 42 h 72"/>
                <a:gd name="T70" fmla="*/ 0 w 82"/>
                <a:gd name="T71" fmla="*/ 42 h 72"/>
                <a:gd name="T72" fmla="*/ 0 w 82"/>
                <a:gd name="T73" fmla="*/ 42 h 72"/>
                <a:gd name="T74" fmla="*/ 0 w 82"/>
                <a:gd name="T75" fmla="*/ 42 h 72"/>
                <a:gd name="T76" fmla="*/ 0 w 82"/>
                <a:gd name="T77" fmla="*/ 42 h 72"/>
                <a:gd name="T78" fmla="*/ 0 w 82"/>
                <a:gd name="T79" fmla="*/ 42 h 72"/>
                <a:gd name="T80" fmla="*/ 0 w 82"/>
                <a:gd name="T81" fmla="*/ 42 h 72"/>
                <a:gd name="T82" fmla="*/ 1 w 82"/>
                <a:gd name="T83" fmla="*/ 46 h 72"/>
                <a:gd name="T84" fmla="*/ 5 w 82"/>
                <a:gd name="T85" fmla="*/ 53 h 72"/>
                <a:gd name="T86" fmla="*/ 10 w 82"/>
                <a:gd name="T87" fmla="*/ 59 h 72"/>
                <a:gd name="T88" fmla="*/ 15 w 82"/>
                <a:gd name="T89" fmla="*/ 65 h 72"/>
                <a:gd name="T90" fmla="*/ 23 w 82"/>
                <a:gd name="T91" fmla="*/ 68 h 72"/>
                <a:gd name="T92" fmla="*/ 31 w 82"/>
                <a:gd name="T93" fmla="*/ 70 h 72"/>
                <a:gd name="T94" fmla="*/ 40 w 82"/>
                <a:gd name="T95" fmla="*/ 70 h 72"/>
                <a:gd name="T96" fmla="*/ 48 w 82"/>
                <a:gd name="T97" fmla="*/ 70 h 72"/>
                <a:gd name="T98" fmla="*/ 56 w 82"/>
                <a:gd name="T99" fmla="*/ 68 h 72"/>
                <a:gd name="T100" fmla="*/ 63 w 82"/>
                <a:gd name="T101" fmla="*/ 65 h 72"/>
                <a:gd name="T102" fmla="*/ 69 w 82"/>
                <a:gd name="T103" fmla="*/ 59 h 72"/>
                <a:gd name="T104" fmla="*/ 74 w 82"/>
                <a:gd name="T105" fmla="*/ 53 h 72"/>
                <a:gd name="T106" fmla="*/ 77 w 82"/>
                <a:gd name="T107" fmla="*/ 46 h 72"/>
                <a:gd name="T108" fmla="*/ 80 w 82"/>
                <a:gd name="T109" fmla="*/ 37 h 72"/>
                <a:gd name="T110" fmla="*/ 82 w 82"/>
                <a:gd name="T111" fmla="*/ 29 h 72"/>
                <a:gd name="T112" fmla="*/ 82 w 82"/>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2">
                  <a:moveTo>
                    <a:pt x="82" y="29"/>
                  </a:moveTo>
                  <a:lnTo>
                    <a:pt x="82" y="20"/>
                  </a:lnTo>
                  <a:lnTo>
                    <a:pt x="79" y="13"/>
                  </a:lnTo>
                  <a:lnTo>
                    <a:pt x="74" y="6"/>
                  </a:lnTo>
                  <a:lnTo>
                    <a:pt x="70" y="0"/>
                  </a:lnTo>
                  <a:lnTo>
                    <a:pt x="70" y="0"/>
                  </a:lnTo>
                  <a:lnTo>
                    <a:pt x="70" y="0"/>
                  </a:lnTo>
                  <a:lnTo>
                    <a:pt x="70" y="0"/>
                  </a:lnTo>
                  <a:lnTo>
                    <a:pt x="70" y="0"/>
                  </a:lnTo>
                  <a:lnTo>
                    <a:pt x="70" y="0"/>
                  </a:lnTo>
                  <a:lnTo>
                    <a:pt x="70" y="0"/>
                  </a:lnTo>
                  <a:lnTo>
                    <a:pt x="70" y="0"/>
                  </a:lnTo>
                  <a:lnTo>
                    <a:pt x="70" y="0"/>
                  </a:lnTo>
                  <a:lnTo>
                    <a:pt x="74" y="6"/>
                  </a:lnTo>
                  <a:lnTo>
                    <a:pt x="77" y="13"/>
                  </a:lnTo>
                  <a:lnTo>
                    <a:pt x="80" y="22"/>
                  </a:lnTo>
                  <a:lnTo>
                    <a:pt x="82" y="29"/>
                  </a:lnTo>
                  <a:lnTo>
                    <a:pt x="82" y="29"/>
                  </a:lnTo>
                  <a:lnTo>
                    <a:pt x="82" y="37"/>
                  </a:lnTo>
                  <a:lnTo>
                    <a:pt x="79" y="46"/>
                  </a:lnTo>
                  <a:lnTo>
                    <a:pt x="74" y="53"/>
                  </a:lnTo>
                  <a:lnTo>
                    <a:pt x="70" y="59"/>
                  </a:lnTo>
                  <a:lnTo>
                    <a:pt x="63" y="65"/>
                  </a:lnTo>
                  <a:lnTo>
                    <a:pt x="56" y="69"/>
                  </a:lnTo>
                  <a:lnTo>
                    <a:pt x="48" y="70"/>
                  </a:lnTo>
                  <a:lnTo>
                    <a:pt x="40" y="72"/>
                  </a:lnTo>
                  <a:lnTo>
                    <a:pt x="31" y="70"/>
                  </a:lnTo>
                  <a:lnTo>
                    <a:pt x="23" y="69"/>
                  </a:lnTo>
                  <a:lnTo>
                    <a:pt x="15" y="65"/>
                  </a:lnTo>
                  <a:lnTo>
                    <a:pt x="10" y="59"/>
                  </a:lnTo>
                  <a:lnTo>
                    <a:pt x="4" y="53"/>
                  </a:lnTo>
                  <a:lnTo>
                    <a:pt x="1" y="46"/>
                  </a:lnTo>
                  <a:lnTo>
                    <a:pt x="0" y="43"/>
                  </a:lnTo>
                  <a:lnTo>
                    <a:pt x="0" y="42"/>
                  </a:lnTo>
                  <a:lnTo>
                    <a:pt x="0" y="42"/>
                  </a:lnTo>
                  <a:lnTo>
                    <a:pt x="0" y="42"/>
                  </a:lnTo>
                  <a:lnTo>
                    <a:pt x="0" y="42"/>
                  </a:lnTo>
                  <a:lnTo>
                    <a:pt x="0" y="42"/>
                  </a:lnTo>
                  <a:lnTo>
                    <a:pt x="0" y="42"/>
                  </a:lnTo>
                  <a:lnTo>
                    <a:pt x="0" y="42"/>
                  </a:lnTo>
                  <a:lnTo>
                    <a:pt x="0" y="42"/>
                  </a:lnTo>
                  <a:lnTo>
                    <a:pt x="1" y="46"/>
                  </a:lnTo>
                  <a:lnTo>
                    <a:pt x="5" y="53"/>
                  </a:lnTo>
                  <a:lnTo>
                    <a:pt x="10" y="59"/>
                  </a:lnTo>
                  <a:lnTo>
                    <a:pt x="15" y="65"/>
                  </a:lnTo>
                  <a:lnTo>
                    <a:pt x="23" y="68"/>
                  </a:lnTo>
                  <a:lnTo>
                    <a:pt x="31" y="70"/>
                  </a:lnTo>
                  <a:lnTo>
                    <a:pt x="40" y="70"/>
                  </a:lnTo>
                  <a:lnTo>
                    <a:pt x="48" y="70"/>
                  </a:lnTo>
                  <a:lnTo>
                    <a:pt x="56" y="68"/>
                  </a:lnTo>
                  <a:lnTo>
                    <a:pt x="63" y="65"/>
                  </a:lnTo>
                  <a:lnTo>
                    <a:pt x="69" y="59"/>
                  </a:lnTo>
                  <a:lnTo>
                    <a:pt x="74" y="53"/>
                  </a:lnTo>
                  <a:lnTo>
                    <a:pt x="77" y="46"/>
                  </a:lnTo>
                  <a:lnTo>
                    <a:pt x="80" y="37"/>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3" name="Freeform 1219"/>
            <p:cNvSpPr>
              <a:spLocks/>
            </p:cNvSpPr>
            <p:nvPr/>
          </p:nvSpPr>
          <p:spPr bwMode="auto">
            <a:xfrm>
              <a:off x="4283" y="2566"/>
              <a:ext cx="82" cy="70"/>
            </a:xfrm>
            <a:custGeom>
              <a:avLst/>
              <a:gdLst>
                <a:gd name="T0" fmla="*/ 82 w 82"/>
                <a:gd name="T1" fmla="*/ 29 h 70"/>
                <a:gd name="T2" fmla="*/ 80 w 82"/>
                <a:gd name="T3" fmla="*/ 22 h 70"/>
                <a:gd name="T4" fmla="*/ 77 w 82"/>
                <a:gd name="T5" fmla="*/ 13 h 70"/>
                <a:gd name="T6" fmla="*/ 74 w 82"/>
                <a:gd name="T7" fmla="*/ 6 h 70"/>
                <a:gd name="T8" fmla="*/ 70 w 82"/>
                <a:gd name="T9" fmla="*/ 0 h 70"/>
                <a:gd name="T10" fmla="*/ 70 w 82"/>
                <a:gd name="T11" fmla="*/ 0 h 70"/>
                <a:gd name="T12" fmla="*/ 70 w 82"/>
                <a:gd name="T13" fmla="*/ 0 h 70"/>
                <a:gd name="T14" fmla="*/ 69 w 82"/>
                <a:gd name="T15" fmla="*/ 0 h 70"/>
                <a:gd name="T16" fmla="*/ 69 w 82"/>
                <a:gd name="T17" fmla="*/ 0 h 70"/>
                <a:gd name="T18" fmla="*/ 69 w 82"/>
                <a:gd name="T19" fmla="*/ 0 h 70"/>
                <a:gd name="T20" fmla="*/ 69 w 82"/>
                <a:gd name="T21" fmla="*/ 0 h 70"/>
                <a:gd name="T22" fmla="*/ 69 w 82"/>
                <a:gd name="T23" fmla="*/ 0 h 70"/>
                <a:gd name="T24" fmla="*/ 69 w 82"/>
                <a:gd name="T25" fmla="*/ 0 h 70"/>
                <a:gd name="T26" fmla="*/ 74 w 82"/>
                <a:gd name="T27" fmla="*/ 6 h 70"/>
                <a:gd name="T28" fmla="*/ 77 w 82"/>
                <a:gd name="T29" fmla="*/ 13 h 70"/>
                <a:gd name="T30" fmla="*/ 80 w 82"/>
                <a:gd name="T31" fmla="*/ 22 h 70"/>
                <a:gd name="T32" fmla="*/ 80 w 82"/>
                <a:gd name="T33" fmla="*/ 29 h 70"/>
                <a:gd name="T34" fmla="*/ 82 w 82"/>
                <a:gd name="T35" fmla="*/ 29 h 70"/>
                <a:gd name="T36" fmla="*/ 80 w 82"/>
                <a:gd name="T37" fmla="*/ 37 h 70"/>
                <a:gd name="T38" fmla="*/ 77 w 82"/>
                <a:gd name="T39" fmla="*/ 46 h 70"/>
                <a:gd name="T40" fmla="*/ 74 w 82"/>
                <a:gd name="T41" fmla="*/ 53 h 70"/>
                <a:gd name="T42" fmla="*/ 69 w 82"/>
                <a:gd name="T43" fmla="*/ 59 h 70"/>
                <a:gd name="T44" fmla="*/ 63 w 82"/>
                <a:gd name="T45" fmla="*/ 65 h 70"/>
                <a:gd name="T46" fmla="*/ 56 w 82"/>
                <a:gd name="T47" fmla="*/ 68 h 70"/>
                <a:gd name="T48" fmla="*/ 48 w 82"/>
                <a:gd name="T49" fmla="*/ 70 h 70"/>
                <a:gd name="T50" fmla="*/ 40 w 82"/>
                <a:gd name="T51" fmla="*/ 70 h 70"/>
                <a:gd name="T52" fmla="*/ 31 w 82"/>
                <a:gd name="T53" fmla="*/ 70 h 70"/>
                <a:gd name="T54" fmla="*/ 23 w 82"/>
                <a:gd name="T55" fmla="*/ 68 h 70"/>
                <a:gd name="T56" fmla="*/ 15 w 82"/>
                <a:gd name="T57" fmla="*/ 65 h 70"/>
                <a:gd name="T58" fmla="*/ 10 w 82"/>
                <a:gd name="T59" fmla="*/ 59 h 70"/>
                <a:gd name="T60" fmla="*/ 5 w 82"/>
                <a:gd name="T61" fmla="*/ 53 h 70"/>
                <a:gd name="T62" fmla="*/ 1 w 82"/>
                <a:gd name="T63" fmla="*/ 46 h 70"/>
                <a:gd name="T64" fmla="*/ 0 w 82"/>
                <a:gd name="T65" fmla="*/ 42 h 70"/>
                <a:gd name="T66" fmla="*/ 0 w 82"/>
                <a:gd name="T67" fmla="*/ 42 h 70"/>
                <a:gd name="T68" fmla="*/ 0 w 82"/>
                <a:gd name="T69" fmla="*/ 42 h 70"/>
                <a:gd name="T70" fmla="*/ 0 w 82"/>
                <a:gd name="T71" fmla="*/ 42 h 70"/>
                <a:gd name="T72" fmla="*/ 0 w 82"/>
                <a:gd name="T73" fmla="*/ 42 h 70"/>
                <a:gd name="T74" fmla="*/ 0 w 82"/>
                <a:gd name="T75" fmla="*/ 42 h 70"/>
                <a:gd name="T76" fmla="*/ 0 w 82"/>
                <a:gd name="T77" fmla="*/ 42 h 70"/>
                <a:gd name="T78" fmla="*/ 0 w 82"/>
                <a:gd name="T79" fmla="*/ 42 h 70"/>
                <a:gd name="T80" fmla="*/ 0 w 82"/>
                <a:gd name="T81" fmla="*/ 40 h 70"/>
                <a:gd name="T82" fmla="*/ 1 w 82"/>
                <a:gd name="T83" fmla="*/ 46 h 70"/>
                <a:gd name="T84" fmla="*/ 5 w 82"/>
                <a:gd name="T85" fmla="*/ 52 h 70"/>
                <a:gd name="T86" fmla="*/ 10 w 82"/>
                <a:gd name="T87" fmla="*/ 59 h 70"/>
                <a:gd name="T88" fmla="*/ 17 w 82"/>
                <a:gd name="T89" fmla="*/ 63 h 70"/>
                <a:gd name="T90" fmla="*/ 23 w 82"/>
                <a:gd name="T91" fmla="*/ 68 h 70"/>
                <a:gd name="T92" fmla="*/ 31 w 82"/>
                <a:gd name="T93" fmla="*/ 70 h 70"/>
                <a:gd name="T94" fmla="*/ 40 w 82"/>
                <a:gd name="T95" fmla="*/ 70 h 70"/>
                <a:gd name="T96" fmla="*/ 47 w 82"/>
                <a:gd name="T97" fmla="*/ 70 h 70"/>
                <a:gd name="T98" fmla="*/ 56 w 82"/>
                <a:gd name="T99" fmla="*/ 68 h 70"/>
                <a:gd name="T100" fmla="*/ 63 w 82"/>
                <a:gd name="T101" fmla="*/ 63 h 70"/>
                <a:gd name="T102" fmla="*/ 69 w 82"/>
                <a:gd name="T103" fmla="*/ 59 h 70"/>
                <a:gd name="T104" fmla="*/ 74 w 82"/>
                <a:gd name="T105" fmla="*/ 52 h 70"/>
                <a:gd name="T106" fmla="*/ 77 w 82"/>
                <a:gd name="T107" fmla="*/ 46 h 70"/>
                <a:gd name="T108" fmla="*/ 80 w 82"/>
                <a:gd name="T109" fmla="*/ 37 h 70"/>
                <a:gd name="T110" fmla="*/ 80 w 82"/>
                <a:gd name="T111" fmla="*/ 29 h 70"/>
                <a:gd name="T112" fmla="*/ 82 w 82"/>
                <a:gd name="T113"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0">
                  <a:moveTo>
                    <a:pt x="82" y="29"/>
                  </a:moveTo>
                  <a:lnTo>
                    <a:pt x="80" y="22"/>
                  </a:lnTo>
                  <a:lnTo>
                    <a:pt x="77" y="13"/>
                  </a:lnTo>
                  <a:lnTo>
                    <a:pt x="74" y="6"/>
                  </a:lnTo>
                  <a:lnTo>
                    <a:pt x="70" y="0"/>
                  </a:lnTo>
                  <a:lnTo>
                    <a:pt x="70" y="0"/>
                  </a:lnTo>
                  <a:lnTo>
                    <a:pt x="70" y="0"/>
                  </a:lnTo>
                  <a:lnTo>
                    <a:pt x="69" y="0"/>
                  </a:lnTo>
                  <a:lnTo>
                    <a:pt x="69" y="0"/>
                  </a:lnTo>
                  <a:lnTo>
                    <a:pt x="69" y="0"/>
                  </a:lnTo>
                  <a:lnTo>
                    <a:pt x="69" y="0"/>
                  </a:lnTo>
                  <a:lnTo>
                    <a:pt x="69" y="0"/>
                  </a:lnTo>
                  <a:lnTo>
                    <a:pt x="69" y="0"/>
                  </a:lnTo>
                  <a:lnTo>
                    <a:pt x="74" y="6"/>
                  </a:lnTo>
                  <a:lnTo>
                    <a:pt x="77" y="13"/>
                  </a:lnTo>
                  <a:lnTo>
                    <a:pt x="80" y="22"/>
                  </a:lnTo>
                  <a:lnTo>
                    <a:pt x="80" y="29"/>
                  </a:lnTo>
                  <a:lnTo>
                    <a:pt x="82" y="29"/>
                  </a:lnTo>
                  <a:lnTo>
                    <a:pt x="80" y="37"/>
                  </a:lnTo>
                  <a:lnTo>
                    <a:pt x="77" y="46"/>
                  </a:lnTo>
                  <a:lnTo>
                    <a:pt x="74" y="53"/>
                  </a:lnTo>
                  <a:lnTo>
                    <a:pt x="69" y="59"/>
                  </a:lnTo>
                  <a:lnTo>
                    <a:pt x="63" y="65"/>
                  </a:lnTo>
                  <a:lnTo>
                    <a:pt x="56" y="68"/>
                  </a:lnTo>
                  <a:lnTo>
                    <a:pt x="48" y="70"/>
                  </a:lnTo>
                  <a:lnTo>
                    <a:pt x="40" y="70"/>
                  </a:lnTo>
                  <a:lnTo>
                    <a:pt x="31" y="70"/>
                  </a:lnTo>
                  <a:lnTo>
                    <a:pt x="23" y="68"/>
                  </a:lnTo>
                  <a:lnTo>
                    <a:pt x="15" y="65"/>
                  </a:lnTo>
                  <a:lnTo>
                    <a:pt x="10" y="59"/>
                  </a:lnTo>
                  <a:lnTo>
                    <a:pt x="5" y="53"/>
                  </a:lnTo>
                  <a:lnTo>
                    <a:pt x="1" y="46"/>
                  </a:lnTo>
                  <a:lnTo>
                    <a:pt x="0" y="42"/>
                  </a:lnTo>
                  <a:lnTo>
                    <a:pt x="0" y="42"/>
                  </a:lnTo>
                  <a:lnTo>
                    <a:pt x="0" y="42"/>
                  </a:lnTo>
                  <a:lnTo>
                    <a:pt x="0" y="42"/>
                  </a:lnTo>
                  <a:lnTo>
                    <a:pt x="0" y="42"/>
                  </a:lnTo>
                  <a:lnTo>
                    <a:pt x="0" y="42"/>
                  </a:lnTo>
                  <a:lnTo>
                    <a:pt x="0" y="42"/>
                  </a:lnTo>
                  <a:lnTo>
                    <a:pt x="0" y="42"/>
                  </a:lnTo>
                  <a:lnTo>
                    <a:pt x="0" y="40"/>
                  </a:lnTo>
                  <a:lnTo>
                    <a:pt x="1" y="46"/>
                  </a:lnTo>
                  <a:lnTo>
                    <a:pt x="5" y="52"/>
                  </a:lnTo>
                  <a:lnTo>
                    <a:pt x="10" y="59"/>
                  </a:lnTo>
                  <a:lnTo>
                    <a:pt x="17" y="63"/>
                  </a:lnTo>
                  <a:lnTo>
                    <a:pt x="23" y="68"/>
                  </a:lnTo>
                  <a:lnTo>
                    <a:pt x="31" y="70"/>
                  </a:lnTo>
                  <a:lnTo>
                    <a:pt x="40" y="70"/>
                  </a:lnTo>
                  <a:lnTo>
                    <a:pt x="47" y="70"/>
                  </a:lnTo>
                  <a:lnTo>
                    <a:pt x="56" y="68"/>
                  </a:lnTo>
                  <a:lnTo>
                    <a:pt x="63" y="63"/>
                  </a:lnTo>
                  <a:lnTo>
                    <a:pt x="69" y="59"/>
                  </a:lnTo>
                  <a:lnTo>
                    <a:pt x="74" y="52"/>
                  </a:lnTo>
                  <a:lnTo>
                    <a:pt x="77" y="46"/>
                  </a:lnTo>
                  <a:lnTo>
                    <a:pt x="80" y="37"/>
                  </a:lnTo>
                  <a:lnTo>
                    <a:pt x="80" y="29"/>
                  </a:lnTo>
                  <a:lnTo>
                    <a:pt x="82"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4" name="Freeform 1220"/>
            <p:cNvSpPr>
              <a:spLocks/>
            </p:cNvSpPr>
            <p:nvPr/>
          </p:nvSpPr>
          <p:spPr bwMode="auto">
            <a:xfrm>
              <a:off x="4283" y="2566"/>
              <a:ext cx="80" cy="70"/>
            </a:xfrm>
            <a:custGeom>
              <a:avLst/>
              <a:gdLst>
                <a:gd name="T0" fmla="*/ 80 w 80"/>
                <a:gd name="T1" fmla="*/ 29 h 70"/>
                <a:gd name="T2" fmla="*/ 80 w 80"/>
                <a:gd name="T3" fmla="*/ 22 h 70"/>
                <a:gd name="T4" fmla="*/ 77 w 80"/>
                <a:gd name="T5" fmla="*/ 13 h 70"/>
                <a:gd name="T6" fmla="*/ 74 w 80"/>
                <a:gd name="T7" fmla="*/ 6 h 70"/>
                <a:gd name="T8" fmla="*/ 69 w 80"/>
                <a:gd name="T9" fmla="*/ 0 h 70"/>
                <a:gd name="T10" fmla="*/ 69 w 80"/>
                <a:gd name="T11" fmla="*/ 0 h 70"/>
                <a:gd name="T12" fmla="*/ 69 w 80"/>
                <a:gd name="T13" fmla="*/ 0 h 70"/>
                <a:gd name="T14" fmla="*/ 69 w 80"/>
                <a:gd name="T15" fmla="*/ 0 h 70"/>
                <a:gd name="T16" fmla="*/ 69 w 80"/>
                <a:gd name="T17" fmla="*/ 0 h 70"/>
                <a:gd name="T18" fmla="*/ 69 w 80"/>
                <a:gd name="T19" fmla="*/ 0 h 70"/>
                <a:gd name="T20" fmla="*/ 69 w 80"/>
                <a:gd name="T21" fmla="*/ 0 h 70"/>
                <a:gd name="T22" fmla="*/ 69 w 80"/>
                <a:gd name="T23" fmla="*/ 0 h 70"/>
                <a:gd name="T24" fmla="*/ 69 w 80"/>
                <a:gd name="T25" fmla="*/ 0 h 70"/>
                <a:gd name="T26" fmla="*/ 69 w 80"/>
                <a:gd name="T27" fmla="*/ 0 h 70"/>
                <a:gd name="T28" fmla="*/ 73 w 80"/>
                <a:gd name="T29" fmla="*/ 6 h 70"/>
                <a:gd name="T30" fmla="*/ 77 w 80"/>
                <a:gd name="T31" fmla="*/ 13 h 70"/>
                <a:gd name="T32" fmla="*/ 79 w 80"/>
                <a:gd name="T33" fmla="*/ 22 h 70"/>
                <a:gd name="T34" fmla="*/ 80 w 80"/>
                <a:gd name="T35" fmla="*/ 29 h 70"/>
                <a:gd name="T36" fmla="*/ 80 w 80"/>
                <a:gd name="T37" fmla="*/ 29 h 70"/>
                <a:gd name="T38" fmla="*/ 80 w 80"/>
                <a:gd name="T39" fmla="*/ 37 h 70"/>
                <a:gd name="T40" fmla="*/ 77 w 80"/>
                <a:gd name="T41" fmla="*/ 46 h 70"/>
                <a:gd name="T42" fmla="*/ 74 w 80"/>
                <a:gd name="T43" fmla="*/ 52 h 70"/>
                <a:gd name="T44" fmla="*/ 69 w 80"/>
                <a:gd name="T45" fmla="*/ 59 h 70"/>
                <a:gd name="T46" fmla="*/ 63 w 80"/>
                <a:gd name="T47" fmla="*/ 63 h 70"/>
                <a:gd name="T48" fmla="*/ 56 w 80"/>
                <a:gd name="T49" fmla="*/ 68 h 70"/>
                <a:gd name="T50" fmla="*/ 47 w 80"/>
                <a:gd name="T51" fmla="*/ 70 h 70"/>
                <a:gd name="T52" fmla="*/ 40 w 80"/>
                <a:gd name="T53" fmla="*/ 70 h 70"/>
                <a:gd name="T54" fmla="*/ 31 w 80"/>
                <a:gd name="T55" fmla="*/ 70 h 70"/>
                <a:gd name="T56" fmla="*/ 23 w 80"/>
                <a:gd name="T57" fmla="*/ 68 h 70"/>
                <a:gd name="T58" fmla="*/ 17 w 80"/>
                <a:gd name="T59" fmla="*/ 63 h 70"/>
                <a:gd name="T60" fmla="*/ 10 w 80"/>
                <a:gd name="T61" fmla="*/ 59 h 70"/>
                <a:gd name="T62" fmla="*/ 5 w 80"/>
                <a:gd name="T63" fmla="*/ 52 h 70"/>
                <a:gd name="T64" fmla="*/ 1 w 80"/>
                <a:gd name="T65" fmla="*/ 46 h 70"/>
                <a:gd name="T66" fmla="*/ 0 w 80"/>
                <a:gd name="T67" fmla="*/ 40 h 70"/>
                <a:gd name="T68" fmla="*/ 0 w 80"/>
                <a:gd name="T69" fmla="*/ 40 h 70"/>
                <a:gd name="T70" fmla="*/ 0 w 80"/>
                <a:gd name="T71" fmla="*/ 40 h 70"/>
                <a:gd name="T72" fmla="*/ 0 w 80"/>
                <a:gd name="T73" fmla="*/ 40 h 70"/>
                <a:gd name="T74" fmla="*/ 0 w 80"/>
                <a:gd name="T75" fmla="*/ 40 h 70"/>
                <a:gd name="T76" fmla="*/ 0 w 80"/>
                <a:gd name="T77" fmla="*/ 40 h 70"/>
                <a:gd name="T78" fmla="*/ 0 w 80"/>
                <a:gd name="T79" fmla="*/ 40 h 70"/>
                <a:gd name="T80" fmla="*/ 0 w 80"/>
                <a:gd name="T81" fmla="*/ 40 h 70"/>
                <a:gd name="T82" fmla="*/ 0 w 80"/>
                <a:gd name="T83" fmla="*/ 40 h 70"/>
                <a:gd name="T84" fmla="*/ 2 w 80"/>
                <a:gd name="T85" fmla="*/ 45 h 70"/>
                <a:gd name="T86" fmla="*/ 5 w 80"/>
                <a:gd name="T87" fmla="*/ 52 h 70"/>
                <a:gd name="T88" fmla="*/ 11 w 80"/>
                <a:gd name="T89" fmla="*/ 58 h 70"/>
                <a:gd name="T90" fmla="*/ 17 w 80"/>
                <a:gd name="T91" fmla="*/ 63 h 70"/>
                <a:gd name="T92" fmla="*/ 24 w 80"/>
                <a:gd name="T93" fmla="*/ 68 h 70"/>
                <a:gd name="T94" fmla="*/ 31 w 80"/>
                <a:gd name="T95" fmla="*/ 69 h 70"/>
                <a:gd name="T96" fmla="*/ 40 w 80"/>
                <a:gd name="T97" fmla="*/ 70 h 70"/>
                <a:gd name="T98" fmla="*/ 47 w 80"/>
                <a:gd name="T99" fmla="*/ 69 h 70"/>
                <a:gd name="T100" fmla="*/ 56 w 80"/>
                <a:gd name="T101" fmla="*/ 68 h 70"/>
                <a:gd name="T102" fmla="*/ 63 w 80"/>
                <a:gd name="T103" fmla="*/ 63 h 70"/>
                <a:gd name="T104" fmla="*/ 69 w 80"/>
                <a:gd name="T105" fmla="*/ 58 h 70"/>
                <a:gd name="T106" fmla="*/ 73 w 80"/>
                <a:gd name="T107" fmla="*/ 52 h 70"/>
                <a:gd name="T108" fmla="*/ 77 w 80"/>
                <a:gd name="T109" fmla="*/ 45 h 70"/>
                <a:gd name="T110" fmla="*/ 79 w 80"/>
                <a:gd name="T111" fmla="*/ 37 h 70"/>
                <a:gd name="T112" fmla="*/ 80 w 80"/>
                <a:gd name="T113" fmla="*/ 29 h 70"/>
                <a:gd name="T114" fmla="*/ 80 w 80"/>
                <a:gd name="T11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70">
                  <a:moveTo>
                    <a:pt x="80" y="29"/>
                  </a:moveTo>
                  <a:lnTo>
                    <a:pt x="80" y="22"/>
                  </a:lnTo>
                  <a:lnTo>
                    <a:pt x="77" y="13"/>
                  </a:lnTo>
                  <a:lnTo>
                    <a:pt x="74" y="6"/>
                  </a:lnTo>
                  <a:lnTo>
                    <a:pt x="69" y="0"/>
                  </a:lnTo>
                  <a:lnTo>
                    <a:pt x="69" y="0"/>
                  </a:lnTo>
                  <a:lnTo>
                    <a:pt x="69" y="0"/>
                  </a:lnTo>
                  <a:lnTo>
                    <a:pt x="69" y="0"/>
                  </a:lnTo>
                  <a:lnTo>
                    <a:pt x="69" y="0"/>
                  </a:lnTo>
                  <a:lnTo>
                    <a:pt x="69" y="0"/>
                  </a:lnTo>
                  <a:lnTo>
                    <a:pt x="69" y="0"/>
                  </a:lnTo>
                  <a:lnTo>
                    <a:pt x="69" y="0"/>
                  </a:lnTo>
                  <a:lnTo>
                    <a:pt x="69" y="0"/>
                  </a:lnTo>
                  <a:lnTo>
                    <a:pt x="69" y="0"/>
                  </a:lnTo>
                  <a:lnTo>
                    <a:pt x="73" y="6"/>
                  </a:lnTo>
                  <a:lnTo>
                    <a:pt x="77" y="13"/>
                  </a:lnTo>
                  <a:lnTo>
                    <a:pt x="79" y="22"/>
                  </a:lnTo>
                  <a:lnTo>
                    <a:pt x="80" y="29"/>
                  </a:lnTo>
                  <a:lnTo>
                    <a:pt x="80" y="29"/>
                  </a:lnTo>
                  <a:lnTo>
                    <a:pt x="80" y="37"/>
                  </a:lnTo>
                  <a:lnTo>
                    <a:pt x="77" y="46"/>
                  </a:lnTo>
                  <a:lnTo>
                    <a:pt x="74" y="52"/>
                  </a:lnTo>
                  <a:lnTo>
                    <a:pt x="69" y="59"/>
                  </a:lnTo>
                  <a:lnTo>
                    <a:pt x="63" y="63"/>
                  </a:lnTo>
                  <a:lnTo>
                    <a:pt x="56" y="68"/>
                  </a:lnTo>
                  <a:lnTo>
                    <a:pt x="47" y="70"/>
                  </a:lnTo>
                  <a:lnTo>
                    <a:pt x="40" y="70"/>
                  </a:lnTo>
                  <a:lnTo>
                    <a:pt x="31" y="70"/>
                  </a:lnTo>
                  <a:lnTo>
                    <a:pt x="23" y="68"/>
                  </a:lnTo>
                  <a:lnTo>
                    <a:pt x="17" y="63"/>
                  </a:lnTo>
                  <a:lnTo>
                    <a:pt x="10" y="59"/>
                  </a:lnTo>
                  <a:lnTo>
                    <a:pt x="5" y="52"/>
                  </a:lnTo>
                  <a:lnTo>
                    <a:pt x="1" y="46"/>
                  </a:lnTo>
                  <a:lnTo>
                    <a:pt x="0" y="40"/>
                  </a:lnTo>
                  <a:lnTo>
                    <a:pt x="0" y="40"/>
                  </a:lnTo>
                  <a:lnTo>
                    <a:pt x="0" y="40"/>
                  </a:lnTo>
                  <a:lnTo>
                    <a:pt x="0" y="40"/>
                  </a:lnTo>
                  <a:lnTo>
                    <a:pt x="0" y="40"/>
                  </a:lnTo>
                  <a:lnTo>
                    <a:pt x="0" y="40"/>
                  </a:lnTo>
                  <a:lnTo>
                    <a:pt x="0" y="40"/>
                  </a:lnTo>
                  <a:lnTo>
                    <a:pt x="0" y="40"/>
                  </a:lnTo>
                  <a:lnTo>
                    <a:pt x="0" y="40"/>
                  </a:lnTo>
                  <a:lnTo>
                    <a:pt x="2" y="45"/>
                  </a:lnTo>
                  <a:lnTo>
                    <a:pt x="5" y="52"/>
                  </a:lnTo>
                  <a:lnTo>
                    <a:pt x="11" y="58"/>
                  </a:lnTo>
                  <a:lnTo>
                    <a:pt x="17" y="63"/>
                  </a:lnTo>
                  <a:lnTo>
                    <a:pt x="24" y="68"/>
                  </a:lnTo>
                  <a:lnTo>
                    <a:pt x="31" y="69"/>
                  </a:lnTo>
                  <a:lnTo>
                    <a:pt x="40" y="70"/>
                  </a:lnTo>
                  <a:lnTo>
                    <a:pt x="47" y="69"/>
                  </a:lnTo>
                  <a:lnTo>
                    <a:pt x="56" y="68"/>
                  </a:lnTo>
                  <a:lnTo>
                    <a:pt x="63" y="63"/>
                  </a:lnTo>
                  <a:lnTo>
                    <a:pt x="69" y="58"/>
                  </a:lnTo>
                  <a:lnTo>
                    <a:pt x="73" y="52"/>
                  </a:lnTo>
                  <a:lnTo>
                    <a:pt x="77" y="45"/>
                  </a:lnTo>
                  <a:lnTo>
                    <a:pt x="79" y="37"/>
                  </a:lnTo>
                  <a:lnTo>
                    <a:pt x="80" y="29"/>
                  </a:lnTo>
                  <a:lnTo>
                    <a:pt x="80"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5" name="Freeform 1221"/>
            <p:cNvSpPr>
              <a:spLocks/>
            </p:cNvSpPr>
            <p:nvPr/>
          </p:nvSpPr>
          <p:spPr bwMode="auto">
            <a:xfrm>
              <a:off x="4283" y="2566"/>
              <a:ext cx="80" cy="70"/>
            </a:xfrm>
            <a:custGeom>
              <a:avLst/>
              <a:gdLst>
                <a:gd name="T0" fmla="*/ 80 w 80"/>
                <a:gd name="T1" fmla="*/ 29 h 70"/>
                <a:gd name="T2" fmla="*/ 79 w 80"/>
                <a:gd name="T3" fmla="*/ 22 h 70"/>
                <a:gd name="T4" fmla="*/ 77 w 80"/>
                <a:gd name="T5" fmla="*/ 13 h 70"/>
                <a:gd name="T6" fmla="*/ 73 w 80"/>
                <a:gd name="T7" fmla="*/ 6 h 70"/>
                <a:gd name="T8" fmla="*/ 69 w 80"/>
                <a:gd name="T9" fmla="*/ 0 h 70"/>
                <a:gd name="T10" fmla="*/ 69 w 80"/>
                <a:gd name="T11" fmla="*/ 0 h 70"/>
                <a:gd name="T12" fmla="*/ 67 w 80"/>
                <a:gd name="T13" fmla="*/ 0 h 70"/>
                <a:gd name="T14" fmla="*/ 67 w 80"/>
                <a:gd name="T15" fmla="*/ 0 h 70"/>
                <a:gd name="T16" fmla="*/ 67 w 80"/>
                <a:gd name="T17" fmla="*/ 0 h 70"/>
                <a:gd name="T18" fmla="*/ 67 w 80"/>
                <a:gd name="T19" fmla="*/ 0 h 70"/>
                <a:gd name="T20" fmla="*/ 67 w 80"/>
                <a:gd name="T21" fmla="*/ 0 h 70"/>
                <a:gd name="T22" fmla="*/ 67 w 80"/>
                <a:gd name="T23" fmla="*/ 0 h 70"/>
                <a:gd name="T24" fmla="*/ 67 w 80"/>
                <a:gd name="T25" fmla="*/ 0 h 70"/>
                <a:gd name="T26" fmla="*/ 67 w 80"/>
                <a:gd name="T27" fmla="*/ 0 h 70"/>
                <a:gd name="T28" fmla="*/ 69 w 80"/>
                <a:gd name="T29" fmla="*/ 1 h 70"/>
                <a:gd name="T30" fmla="*/ 73 w 80"/>
                <a:gd name="T31" fmla="*/ 7 h 70"/>
                <a:gd name="T32" fmla="*/ 77 w 80"/>
                <a:gd name="T33" fmla="*/ 13 h 70"/>
                <a:gd name="T34" fmla="*/ 79 w 80"/>
                <a:gd name="T35" fmla="*/ 22 h 70"/>
                <a:gd name="T36" fmla="*/ 80 w 80"/>
                <a:gd name="T37" fmla="*/ 29 h 70"/>
                <a:gd name="T38" fmla="*/ 80 w 80"/>
                <a:gd name="T39" fmla="*/ 29 h 70"/>
                <a:gd name="T40" fmla="*/ 79 w 80"/>
                <a:gd name="T41" fmla="*/ 37 h 70"/>
                <a:gd name="T42" fmla="*/ 77 w 80"/>
                <a:gd name="T43" fmla="*/ 45 h 70"/>
                <a:gd name="T44" fmla="*/ 73 w 80"/>
                <a:gd name="T45" fmla="*/ 52 h 70"/>
                <a:gd name="T46" fmla="*/ 69 w 80"/>
                <a:gd name="T47" fmla="*/ 58 h 70"/>
                <a:gd name="T48" fmla="*/ 63 w 80"/>
                <a:gd name="T49" fmla="*/ 63 h 70"/>
                <a:gd name="T50" fmla="*/ 56 w 80"/>
                <a:gd name="T51" fmla="*/ 68 h 70"/>
                <a:gd name="T52" fmla="*/ 47 w 80"/>
                <a:gd name="T53" fmla="*/ 69 h 70"/>
                <a:gd name="T54" fmla="*/ 40 w 80"/>
                <a:gd name="T55" fmla="*/ 70 h 70"/>
                <a:gd name="T56" fmla="*/ 31 w 80"/>
                <a:gd name="T57" fmla="*/ 69 h 70"/>
                <a:gd name="T58" fmla="*/ 24 w 80"/>
                <a:gd name="T59" fmla="*/ 68 h 70"/>
                <a:gd name="T60" fmla="*/ 17 w 80"/>
                <a:gd name="T61" fmla="*/ 63 h 70"/>
                <a:gd name="T62" fmla="*/ 11 w 80"/>
                <a:gd name="T63" fmla="*/ 58 h 70"/>
                <a:gd name="T64" fmla="*/ 5 w 80"/>
                <a:gd name="T65" fmla="*/ 52 h 70"/>
                <a:gd name="T66" fmla="*/ 2 w 80"/>
                <a:gd name="T67" fmla="*/ 45 h 70"/>
                <a:gd name="T68" fmla="*/ 0 w 80"/>
                <a:gd name="T69" fmla="*/ 40 h 70"/>
                <a:gd name="T70" fmla="*/ 0 w 80"/>
                <a:gd name="T71" fmla="*/ 40 h 70"/>
                <a:gd name="T72" fmla="*/ 0 w 80"/>
                <a:gd name="T73" fmla="*/ 40 h 70"/>
                <a:gd name="T74" fmla="*/ 0 w 80"/>
                <a:gd name="T75" fmla="*/ 40 h 70"/>
                <a:gd name="T76" fmla="*/ 1 w 80"/>
                <a:gd name="T77" fmla="*/ 40 h 70"/>
                <a:gd name="T78" fmla="*/ 1 w 80"/>
                <a:gd name="T79" fmla="*/ 40 h 70"/>
                <a:gd name="T80" fmla="*/ 1 w 80"/>
                <a:gd name="T81" fmla="*/ 40 h 70"/>
                <a:gd name="T82" fmla="*/ 1 w 80"/>
                <a:gd name="T83" fmla="*/ 39 h 70"/>
                <a:gd name="T84" fmla="*/ 1 w 80"/>
                <a:gd name="T85" fmla="*/ 39 h 70"/>
                <a:gd name="T86" fmla="*/ 2 w 80"/>
                <a:gd name="T87" fmla="*/ 45 h 70"/>
                <a:gd name="T88" fmla="*/ 5 w 80"/>
                <a:gd name="T89" fmla="*/ 52 h 70"/>
                <a:gd name="T90" fmla="*/ 11 w 80"/>
                <a:gd name="T91" fmla="*/ 58 h 70"/>
                <a:gd name="T92" fmla="*/ 17 w 80"/>
                <a:gd name="T93" fmla="*/ 63 h 70"/>
                <a:gd name="T94" fmla="*/ 24 w 80"/>
                <a:gd name="T95" fmla="*/ 66 h 70"/>
                <a:gd name="T96" fmla="*/ 31 w 80"/>
                <a:gd name="T97" fmla="*/ 69 h 70"/>
                <a:gd name="T98" fmla="*/ 40 w 80"/>
                <a:gd name="T99" fmla="*/ 69 h 70"/>
                <a:gd name="T100" fmla="*/ 47 w 80"/>
                <a:gd name="T101" fmla="*/ 69 h 70"/>
                <a:gd name="T102" fmla="*/ 56 w 80"/>
                <a:gd name="T103" fmla="*/ 66 h 70"/>
                <a:gd name="T104" fmla="*/ 61 w 80"/>
                <a:gd name="T105" fmla="*/ 63 h 70"/>
                <a:gd name="T106" fmla="*/ 69 w 80"/>
                <a:gd name="T107" fmla="*/ 58 h 70"/>
                <a:gd name="T108" fmla="*/ 73 w 80"/>
                <a:gd name="T109" fmla="*/ 52 h 70"/>
                <a:gd name="T110" fmla="*/ 77 w 80"/>
                <a:gd name="T111" fmla="*/ 45 h 70"/>
                <a:gd name="T112" fmla="*/ 79 w 80"/>
                <a:gd name="T113" fmla="*/ 37 h 70"/>
                <a:gd name="T114" fmla="*/ 80 w 80"/>
                <a:gd name="T115" fmla="*/ 29 h 70"/>
                <a:gd name="T116" fmla="*/ 80 w 80"/>
                <a:gd name="T117"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70">
                  <a:moveTo>
                    <a:pt x="80" y="29"/>
                  </a:moveTo>
                  <a:lnTo>
                    <a:pt x="79" y="22"/>
                  </a:lnTo>
                  <a:lnTo>
                    <a:pt x="77" y="13"/>
                  </a:lnTo>
                  <a:lnTo>
                    <a:pt x="73" y="6"/>
                  </a:lnTo>
                  <a:lnTo>
                    <a:pt x="69" y="0"/>
                  </a:lnTo>
                  <a:lnTo>
                    <a:pt x="69" y="0"/>
                  </a:lnTo>
                  <a:lnTo>
                    <a:pt x="67" y="0"/>
                  </a:lnTo>
                  <a:lnTo>
                    <a:pt x="67" y="0"/>
                  </a:lnTo>
                  <a:lnTo>
                    <a:pt x="67" y="0"/>
                  </a:lnTo>
                  <a:lnTo>
                    <a:pt x="67" y="0"/>
                  </a:lnTo>
                  <a:lnTo>
                    <a:pt x="67" y="0"/>
                  </a:lnTo>
                  <a:lnTo>
                    <a:pt x="67" y="0"/>
                  </a:lnTo>
                  <a:lnTo>
                    <a:pt x="67" y="0"/>
                  </a:lnTo>
                  <a:lnTo>
                    <a:pt x="67" y="0"/>
                  </a:lnTo>
                  <a:lnTo>
                    <a:pt x="69" y="1"/>
                  </a:lnTo>
                  <a:lnTo>
                    <a:pt x="73" y="7"/>
                  </a:lnTo>
                  <a:lnTo>
                    <a:pt x="77" y="13"/>
                  </a:lnTo>
                  <a:lnTo>
                    <a:pt x="79" y="22"/>
                  </a:lnTo>
                  <a:lnTo>
                    <a:pt x="80" y="29"/>
                  </a:lnTo>
                  <a:lnTo>
                    <a:pt x="80" y="29"/>
                  </a:lnTo>
                  <a:lnTo>
                    <a:pt x="79" y="37"/>
                  </a:lnTo>
                  <a:lnTo>
                    <a:pt x="77" y="45"/>
                  </a:lnTo>
                  <a:lnTo>
                    <a:pt x="73" y="52"/>
                  </a:lnTo>
                  <a:lnTo>
                    <a:pt x="69" y="58"/>
                  </a:lnTo>
                  <a:lnTo>
                    <a:pt x="63" y="63"/>
                  </a:lnTo>
                  <a:lnTo>
                    <a:pt x="56" y="68"/>
                  </a:lnTo>
                  <a:lnTo>
                    <a:pt x="47" y="69"/>
                  </a:lnTo>
                  <a:lnTo>
                    <a:pt x="40" y="70"/>
                  </a:lnTo>
                  <a:lnTo>
                    <a:pt x="31" y="69"/>
                  </a:lnTo>
                  <a:lnTo>
                    <a:pt x="24" y="68"/>
                  </a:lnTo>
                  <a:lnTo>
                    <a:pt x="17" y="63"/>
                  </a:lnTo>
                  <a:lnTo>
                    <a:pt x="11" y="58"/>
                  </a:lnTo>
                  <a:lnTo>
                    <a:pt x="5" y="52"/>
                  </a:lnTo>
                  <a:lnTo>
                    <a:pt x="2" y="45"/>
                  </a:lnTo>
                  <a:lnTo>
                    <a:pt x="0" y="40"/>
                  </a:lnTo>
                  <a:lnTo>
                    <a:pt x="0" y="40"/>
                  </a:lnTo>
                  <a:lnTo>
                    <a:pt x="0" y="40"/>
                  </a:lnTo>
                  <a:lnTo>
                    <a:pt x="0" y="40"/>
                  </a:lnTo>
                  <a:lnTo>
                    <a:pt x="1" y="40"/>
                  </a:lnTo>
                  <a:lnTo>
                    <a:pt x="1" y="40"/>
                  </a:lnTo>
                  <a:lnTo>
                    <a:pt x="1" y="40"/>
                  </a:lnTo>
                  <a:lnTo>
                    <a:pt x="1" y="39"/>
                  </a:lnTo>
                  <a:lnTo>
                    <a:pt x="1" y="39"/>
                  </a:lnTo>
                  <a:lnTo>
                    <a:pt x="2" y="45"/>
                  </a:lnTo>
                  <a:lnTo>
                    <a:pt x="5" y="52"/>
                  </a:lnTo>
                  <a:lnTo>
                    <a:pt x="11" y="58"/>
                  </a:lnTo>
                  <a:lnTo>
                    <a:pt x="17" y="63"/>
                  </a:lnTo>
                  <a:lnTo>
                    <a:pt x="24" y="66"/>
                  </a:lnTo>
                  <a:lnTo>
                    <a:pt x="31" y="69"/>
                  </a:lnTo>
                  <a:lnTo>
                    <a:pt x="40" y="69"/>
                  </a:lnTo>
                  <a:lnTo>
                    <a:pt x="47" y="69"/>
                  </a:lnTo>
                  <a:lnTo>
                    <a:pt x="56" y="66"/>
                  </a:lnTo>
                  <a:lnTo>
                    <a:pt x="61" y="63"/>
                  </a:lnTo>
                  <a:lnTo>
                    <a:pt x="69" y="58"/>
                  </a:lnTo>
                  <a:lnTo>
                    <a:pt x="73" y="52"/>
                  </a:lnTo>
                  <a:lnTo>
                    <a:pt x="77" y="45"/>
                  </a:lnTo>
                  <a:lnTo>
                    <a:pt x="79" y="37"/>
                  </a:lnTo>
                  <a:lnTo>
                    <a:pt x="80" y="29"/>
                  </a:lnTo>
                  <a:lnTo>
                    <a:pt x="80"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6" name="Freeform 1222"/>
            <p:cNvSpPr>
              <a:spLocks/>
            </p:cNvSpPr>
            <p:nvPr/>
          </p:nvSpPr>
          <p:spPr bwMode="auto">
            <a:xfrm>
              <a:off x="4284" y="2566"/>
              <a:ext cx="79" cy="69"/>
            </a:xfrm>
            <a:custGeom>
              <a:avLst/>
              <a:gdLst>
                <a:gd name="T0" fmla="*/ 79 w 79"/>
                <a:gd name="T1" fmla="*/ 29 h 69"/>
                <a:gd name="T2" fmla="*/ 78 w 79"/>
                <a:gd name="T3" fmla="*/ 22 h 69"/>
                <a:gd name="T4" fmla="*/ 76 w 79"/>
                <a:gd name="T5" fmla="*/ 13 h 69"/>
                <a:gd name="T6" fmla="*/ 72 w 79"/>
                <a:gd name="T7" fmla="*/ 7 h 69"/>
                <a:gd name="T8" fmla="*/ 68 w 79"/>
                <a:gd name="T9" fmla="*/ 1 h 69"/>
                <a:gd name="T10" fmla="*/ 66 w 79"/>
                <a:gd name="T11" fmla="*/ 0 h 69"/>
                <a:gd name="T12" fmla="*/ 66 w 79"/>
                <a:gd name="T13" fmla="*/ 0 h 69"/>
                <a:gd name="T14" fmla="*/ 66 w 79"/>
                <a:gd name="T15" fmla="*/ 0 h 69"/>
                <a:gd name="T16" fmla="*/ 66 w 79"/>
                <a:gd name="T17" fmla="*/ 0 h 69"/>
                <a:gd name="T18" fmla="*/ 66 w 79"/>
                <a:gd name="T19" fmla="*/ 0 h 69"/>
                <a:gd name="T20" fmla="*/ 65 w 79"/>
                <a:gd name="T21" fmla="*/ 0 h 69"/>
                <a:gd name="T22" fmla="*/ 65 w 79"/>
                <a:gd name="T23" fmla="*/ 0 h 69"/>
                <a:gd name="T24" fmla="*/ 65 w 79"/>
                <a:gd name="T25" fmla="*/ 0 h 69"/>
                <a:gd name="T26" fmla="*/ 65 w 79"/>
                <a:gd name="T27" fmla="*/ 0 h 69"/>
                <a:gd name="T28" fmla="*/ 66 w 79"/>
                <a:gd name="T29" fmla="*/ 1 h 69"/>
                <a:gd name="T30" fmla="*/ 72 w 79"/>
                <a:gd name="T31" fmla="*/ 7 h 69"/>
                <a:gd name="T32" fmla="*/ 75 w 79"/>
                <a:gd name="T33" fmla="*/ 14 h 69"/>
                <a:gd name="T34" fmla="*/ 78 w 79"/>
                <a:gd name="T35" fmla="*/ 22 h 69"/>
                <a:gd name="T36" fmla="*/ 78 w 79"/>
                <a:gd name="T37" fmla="*/ 29 h 69"/>
                <a:gd name="T38" fmla="*/ 79 w 79"/>
                <a:gd name="T39" fmla="*/ 29 h 69"/>
                <a:gd name="T40" fmla="*/ 78 w 79"/>
                <a:gd name="T41" fmla="*/ 37 h 69"/>
                <a:gd name="T42" fmla="*/ 76 w 79"/>
                <a:gd name="T43" fmla="*/ 45 h 69"/>
                <a:gd name="T44" fmla="*/ 72 w 79"/>
                <a:gd name="T45" fmla="*/ 52 h 69"/>
                <a:gd name="T46" fmla="*/ 68 w 79"/>
                <a:gd name="T47" fmla="*/ 58 h 69"/>
                <a:gd name="T48" fmla="*/ 60 w 79"/>
                <a:gd name="T49" fmla="*/ 63 h 69"/>
                <a:gd name="T50" fmla="*/ 55 w 79"/>
                <a:gd name="T51" fmla="*/ 66 h 69"/>
                <a:gd name="T52" fmla="*/ 46 w 79"/>
                <a:gd name="T53" fmla="*/ 69 h 69"/>
                <a:gd name="T54" fmla="*/ 39 w 79"/>
                <a:gd name="T55" fmla="*/ 69 h 69"/>
                <a:gd name="T56" fmla="*/ 30 w 79"/>
                <a:gd name="T57" fmla="*/ 69 h 69"/>
                <a:gd name="T58" fmla="*/ 23 w 79"/>
                <a:gd name="T59" fmla="*/ 66 h 69"/>
                <a:gd name="T60" fmla="*/ 16 w 79"/>
                <a:gd name="T61" fmla="*/ 63 h 69"/>
                <a:gd name="T62" fmla="*/ 10 w 79"/>
                <a:gd name="T63" fmla="*/ 58 h 69"/>
                <a:gd name="T64" fmla="*/ 4 w 79"/>
                <a:gd name="T65" fmla="*/ 52 h 69"/>
                <a:gd name="T66" fmla="*/ 1 w 79"/>
                <a:gd name="T67" fmla="*/ 45 h 69"/>
                <a:gd name="T68" fmla="*/ 0 w 79"/>
                <a:gd name="T69" fmla="*/ 39 h 69"/>
                <a:gd name="T70" fmla="*/ 0 w 79"/>
                <a:gd name="T71" fmla="*/ 39 h 69"/>
                <a:gd name="T72" fmla="*/ 0 w 79"/>
                <a:gd name="T73" fmla="*/ 39 h 69"/>
                <a:gd name="T74" fmla="*/ 0 w 79"/>
                <a:gd name="T75" fmla="*/ 39 h 69"/>
                <a:gd name="T76" fmla="*/ 0 w 79"/>
                <a:gd name="T77" fmla="*/ 39 h 69"/>
                <a:gd name="T78" fmla="*/ 0 w 79"/>
                <a:gd name="T79" fmla="*/ 39 h 69"/>
                <a:gd name="T80" fmla="*/ 0 w 79"/>
                <a:gd name="T81" fmla="*/ 39 h 69"/>
                <a:gd name="T82" fmla="*/ 0 w 79"/>
                <a:gd name="T83" fmla="*/ 39 h 69"/>
                <a:gd name="T84" fmla="*/ 0 w 79"/>
                <a:gd name="T85" fmla="*/ 39 h 69"/>
                <a:gd name="T86" fmla="*/ 1 w 79"/>
                <a:gd name="T87" fmla="*/ 45 h 69"/>
                <a:gd name="T88" fmla="*/ 6 w 79"/>
                <a:gd name="T89" fmla="*/ 52 h 69"/>
                <a:gd name="T90" fmla="*/ 10 w 79"/>
                <a:gd name="T91" fmla="*/ 58 h 69"/>
                <a:gd name="T92" fmla="*/ 16 w 79"/>
                <a:gd name="T93" fmla="*/ 62 h 69"/>
                <a:gd name="T94" fmla="*/ 23 w 79"/>
                <a:gd name="T95" fmla="*/ 66 h 69"/>
                <a:gd name="T96" fmla="*/ 30 w 79"/>
                <a:gd name="T97" fmla="*/ 69 h 69"/>
                <a:gd name="T98" fmla="*/ 39 w 79"/>
                <a:gd name="T99" fmla="*/ 69 h 69"/>
                <a:gd name="T100" fmla="*/ 46 w 79"/>
                <a:gd name="T101" fmla="*/ 69 h 69"/>
                <a:gd name="T102" fmla="*/ 53 w 79"/>
                <a:gd name="T103" fmla="*/ 66 h 69"/>
                <a:gd name="T104" fmla="*/ 60 w 79"/>
                <a:gd name="T105" fmla="*/ 62 h 69"/>
                <a:gd name="T106" fmla="*/ 66 w 79"/>
                <a:gd name="T107" fmla="*/ 58 h 69"/>
                <a:gd name="T108" fmla="*/ 72 w 79"/>
                <a:gd name="T109" fmla="*/ 52 h 69"/>
                <a:gd name="T110" fmla="*/ 75 w 79"/>
                <a:gd name="T111" fmla="*/ 45 h 69"/>
                <a:gd name="T112" fmla="*/ 78 w 79"/>
                <a:gd name="T113" fmla="*/ 37 h 69"/>
                <a:gd name="T114" fmla="*/ 78 w 79"/>
                <a:gd name="T115" fmla="*/ 29 h 69"/>
                <a:gd name="T116" fmla="*/ 79 w 79"/>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29"/>
                  </a:moveTo>
                  <a:lnTo>
                    <a:pt x="78" y="22"/>
                  </a:lnTo>
                  <a:lnTo>
                    <a:pt x="76" y="13"/>
                  </a:lnTo>
                  <a:lnTo>
                    <a:pt x="72" y="7"/>
                  </a:lnTo>
                  <a:lnTo>
                    <a:pt x="68" y="1"/>
                  </a:lnTo>
                  <a:lnTo>
                    <a:pt x="66" y="0"/>
                  </a:lnTo>
                  <a:lnTo>
                    <a:pt x="66" y="0"/>
                  </a:lnTo>
                  <a:lnTo>
                    <a:pt x="66" y="0"/>
                  </a:lnTo>
                  <a:lnTo>
                    <a:pt x="66" y="0"/>
                  </a:lnTo>
                  <a:lnTo>
                    <a:pt x="66" y="0"/>
                  </a:lnTo>
                  <a:lnTo>
                    <a:pt x="65" y="0"/>
                  </a:lnTo>
                  <a:lnTo>
                    <a:pt x="65" y="0"/>
                  </a:lnTo>
                  <a:lnTo>
                    <a:pt x="65" y="0"/>
                  </a:lnTo>
                  <a:lnTo>
                    <a:pt x="65" y="0"/>
                  </a:lnTo>
                  <a:lnTo>
                    <a:pt x="66" y="1"/>
                  </a:lnTo>
                  <a:lnTo>
                    <a:pt x="72" y="7"/>
                  </a:lnTo>
                  <a:lnTo>
                    <a:pt x="75" y="14"/>
                  </a:lnTo>
                  <a:lnTo>
                    <a:pt x="78" y="22"/>
                  </a:lnTo>
                  <a:lnTo>
                    <a:pt x="78" y="29"/>
                  </a:lnTo>
                  <a:lnTo>
                    <a:pt x="79" y="29"/>
                  </a:lnTo>
                  <a:lnTo>
                    <a:pt x="78" y="37"/>
                  </a:lnTo>
                  <a:lnTo>
                    <a:pt x="76" y="45"/>
                  </a:lnTo>
                  <a:lnTo>
                    <a:pt x="72" y="52"/>
                  </a:lnTo>
                  <a:lnTo>
                    <a:pt x="68" y="58"/>
                  </a:lnTo>
                  <a:lnTo>
                    <a:pt x="60" y="63"/>
                  </a:lnTo>
                  <a:lnTo>
                    <a:pt x="55" y="66"/>
                  </a:lnTo>
                  <a:lnTo>
                    <a:pt x="46" y="69"/>
                  </a:lnTo>
                  <a:lnTo>
                    <a:pt x="39" y="69"/>
                  </a:lnTo>
                  <a:lnTo>
                    <a:pt x="30" y="69"/>
                  </a:lnTo>
                  <a:lnTo>
                    <a:pt x="23" y="66"/>
                  </a:lnTo>
                  <a:lnTo>
                    <a:pt x="16" y="63"/>
                  </a:lnTo>
                  <a:lnTo>
                    <a:pt x="10" y="58"/>
                  </a:lnTo>
                  <a:lnTo>
                    <a:pt x="4" y="52"/>
                  </a:lnTo>
                  <a:lnTo>
                    <a:pt x="1" y="45"/>
                  </a:lnTo>
                  <a:lnTo>
                    <a:pt x="0" y="39"/>
                  </a:lnTo>
                  <a:lnTo>
                    <a:pt x="0" y="39"/>
                  </a:lnTo>
                  <a:lnTo>
                    <a:pt x="0" y="39"/>
                  </a:lnTo>
                  <a:lnTo>
                    <a:pt x="0" y="39"/>
                  </a:lnTo>
                  <a:lnTo>
                    <a:pt x="0" y="39"/>
                  </a:lnTo>
                  <a:lnTo>
                    <a:pt x="0" y="39"/>
                  </a:lnTo>
                  <a:lnTo>
                    <a:pt x="0" y="39"/>
                  </a:lnTo>
                  <a:lnTo>
                    <a:pt x="0" y="39"/>
                  </a:lnTo>
                  <a:lnTo>
                    <a:pt x="0" y="39"/>
                  </a:lnTo>
                  <a:lnTo>
                    <a:pt x="1" y="45"/>
                  </a:lnTo>
                  <a:lnTo>
                    <a:pt x="6" y="52"/>
                  </a:lnTo>
                  <a:lnTo>
                    <a:pt x="10" y="58"/>
                  </a:lnTo>
                  <a:lnTo>
                    <a:pt x="16" y="62"/>
                  </a:lnTo>
                  <a:lnTo>
                    <a:pt x="23" y="66"/>
                  </a:lnTo>
                  <a:lnTo>
                    <a:pt x="30" y="69"/>
                  </a:lnTo>
                  <a:lnTo>
                    <a:pt x="39" y="69"/>
                  </a:lnTo>
                  <a:lnTo>
                    <a:pt x="46" y="69"/>
                  </a:lnTo>
                  <a:lnTo>
                    <a:pt x="53" y="66"/>
                  </a:lnTo>
                  <a:lnTo>
                    <a:pt x="60" y="62"/>
                  </a:lnTo>
                  <a:lnTo>
                    <a:pt x="66" y="58"/>
                  </a:lnTo>
                  <a:lnTo>
                    <a:pt x="72" y="52"/>
                  </a:lnTo>
                  <a:lnTo>
                    <a:pt x="75" y="45"/>
                  </a:lnTo>
                  <a:lnTo>
                    <a:pt x="78" y="37"/>
                  </a:lnTo>
                  <a:lnTo>
                    <a:pt x="78" y="29"/>
                  </a:lnTo>
                  <a:lnTo>
                    <a:pt x="79"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7" name="Freeform 1223"/>
            <p:cNvSpPr>
              <a:spLocks/>
            </p:cNvSpPr>
            <p:nvPr/>
          </p:nvSpPr>
          <p:spPr bwMode="auto">
            <a:xfrm>
              <a:off x="4284" y="2566"/>
              <a:ext cx="78" cy="69"/>
            </a:xfrm>
            <a:custGeom>
              <a:avLst/>
              <a:gdLst>
                <a:gd name="T0" fmla="*/ 78 w 78"/>
                <a:gd name="T1" fmla="*/ 29 h 69"/>
                <a:gd name="T2" fmla="*/ 78 w 78"/>
                <a:gd name="T3" fmla="*/ 22 h 69"/>
                <a:gd name="T4" fmla="*/ 75 w 78"/>
                <a:gd name="T5" fmla="*/ 14 h 69"/>
                <a:gd name="T6" fmla="*/ 72 w 78"/>
                <a:gd name="T7" fmla="*/ 7 h 69"/>
                <a:gd name="T8" fmla="*/ 66 w 78"/>
                <a:gd name="T9" fmla="*/ 1 h 69"/>
                <a:gd name="T10" fmla="*/ 65 w 78"/>
                <a:gd name="T11" fmla="*/ 0 h 69"/>
                <a:gd name="T12" fmla="*/ 65 w 78"/>
                <a:gd name="T13" fmla="*/ 0 h 69"/>
                <a:gd name="T14" fmla="*/ 65 w 78"/>
                <a:gd name="T15" fmla="*/ 0 h 69"/>
                <a:gd name="T16" fmla="*/ 65 w 78"/>
                <a:gd name="T17" fmla="*/ 0 h 69"/>
                <a:gd name="T18" fmla="*/ 65 w 78"/>
                <a:gd name="T19" fmla="*/ 0 h 69"/>
                <a:gd name="T20" fmla="*/ 65 w 78"/>
                <a:gd name="T21" fmla="*/ 0 h 69"/>
                <a:gd name="T22" fmla="*/ 65 w 78"/>
                <a:gd name="T23" fmla="*/ 0 h 69"/>
                <a:gd name="T24" fmla="*/ 65 w 78"/>
                <a:gd name="T25" fmla="*/ 0 h 69"/>
                <a:gd name="T26" fmla="*/ 65 w 78"/>
                <a:gd name="T27" fmla="*/ 0 h 69"/>
                <a:gd name="T28" fmla="*/ 66 w 78"/>
                <a:gd name="T29" fmla="*/ 1 h 69"/>
                <a:gd name="T30" fmla="*/ 70 w 78"/>
                <a:gd name="T31" fmla="*/ 7 h 69"/>
                <a:gd name="T32" fmla="*/ 75 w 78"/>
                <a:gd name="T33" fmla="*/ 14 h 69"/>
                <a:gd name="T34" fmla="*/ 76 w 78"/>
                <a:gd name="T35" fmla="*/ 22 h 69"/>
                <a:gd name="T36" fmla="*/ 78 w 78"/>
                <a:gd name="T37" fmla="*/ 29 h 69"/>
                <a:gd name="T38" fmla="*/ 78 w 78"/>
                <a:gd name="T39" fmla="*/ 29 h 69"/>
                <a:gd name="T40" fmla="*/ 78 w 78"/>
                <a:gd name="T41" fmla="*/ 37 h 69"/>
                <a:gd name="T42" fmla="*/ 75 w 78"/>
                <a:gd name="T43" fmla="*/ 45 h 69"/>
                <a:gd name="T44" fmla="*/ 72 w 78"/>
                <a:gd name="T45" fmla="*/ 52 h 69"/>
                <a:gd name="T46" fmla="*/ 66 w 78"/>
                <a:gd name="T47" fmla="*/ 58 h 69"/>
                <a:gd name="T48" fmla="*/ 60 w 78"/>
                <a:gd name="T49" fmla="*/ 62 h 69"/>
                <a:gd name="T50" fmla="*/ 53 w 78"/>
                <a:gd name="T51" fmla="*/ 66 h 69"/>
                <a:gd name="T52" fmla="*/ 46 w 78"/>
                <a:gd name="T53" fmla="*/ 69 h 69"/>
                <a:gd name="T54" fmla="*/ 39 w 78"/>
                <a:gd name="T55" fmla="*/ 69 h 69"/>
                <a:gd name="T56" fmla="*/ 30 w 78"/>
                <a:gd name="T57" fmla="*/ 69 h 69"/>
                <a:gd name="T58" fmla="*/ 23 w 78"/>
                <a:gd name="T59" fmla="*/ 66 h 69"/>
                <a:gd name="T60" fmla="*/ 16 w 78"/>
                <a:gd name="T61" fmla="*/ 62 h 69"/>
                <a:gd name="T62" fmla="*/ 10 w 78"/>
                <a:gd name="T63" fmla="*/ 58 h 69"/>
                <a:gd name="T64" fmla="*/ 6 w 78"/>
                <a:gd name="T65" fmla="*/ 52 h 69"/>
                <a:gd name="T66" fmla="*/ 1 w 78"/>
                <a:gd name="T67" fmla="*/ 45 h 69"/>
                <a:gd name="T68" fmla="*/ 0 w 78"/>
                <a:gd name="T69" fmla="*/ 39 h 69"/>
                <a:gd name="T70" fmla="*/ 0 w 78"/>
                <a:gd name="T71" fmla="*/ 39 h 69"/>
                <a:gd name="T72" fmla="*/ 0 w 78"/>
                <a:gd name="T73" fmla="*/ 39 h 69"/>
                <a:gd name="T74" fmla="*/ 0 w 78"/>
                <a:gd name="T75" fmla="*/ 39 h 69"/>
                <a:gd name="T76" fmla="*/ 0 w 78"/>
                <a:gd name="T77" fmla="*/ 39 h 69"/>
                <a:gd name="T78" fmla="*/ 0 w 78"/>
                <a:gd name="T79" fmla="*/ 39 h 69"/>
                <a:gd name="T80" fmla="*/ 0 w 78"/>
                <a:gd name="T81" fmla="*/ 39 h 69"/>
                <a:gd name="T82" fmla="*/ 0 w 78"/>
                <a:gd name="T83" fmla="*/ 37 h 69"/>
                <a:gd name="T84" fmla="*/ 0 w 78"/>
                <a:gd name="T85" fmla="*/ 37 h 69"/>
                <a:gd name="T86" fmla="*/ 1 w 78"/>
                <a:gd name="T87" fmla="*/ 45 h 69"/>
                <a:gd name="T88" fmla="*/ 6 w 78"/>
                <a:gd name="T89" fmla="*/ 52 h 69"/>
                <a:gd name="T90" fmla="*/ 10 w 78"/>
                <a:gd name="T91" fmla="*/ 58 h 69"/>
                <a:gd name="T92" fmla="*/ 16 w 78"/>
                <a:gd name="T93" fmla="*/ 62 h 69"/>
                <a:gd name="T94" fmla="*/ 23 w 78"/>
                <a:gd name="T95" fmla="*/ 66 h 69"/>
                <a:gd name="T96" fmla="*/ 30 w 78"/>
                <a:gd name="T97" fmla="*/ 68 h 69"/>
                <a:gd name="T98" fmla="*/ 39 w 78"/>
                <a:gd name="T99" fmla="*/ 69 h 69"/>
                <a:gd name="T100" fmla="*/ 46 w 78"/>
                <a:gd name="T101" fmla="*/ 68 h 69"/>
                <a:gd name="T102" fmla="*/ 53 w 78"/>
                <a:gd name="T103" fmla="*/ 66 h 69"/>
                <a:gd name="T104" fmla="*/ 60 w 78"/>
                <a:gd name="T105" fmla="*/ 62 h 69"/>
                <a:gd name="T106" fmla="*/ 66 w 78"/>
                <a:gd name="T107" fmla="*/ 58 h 69"/>
                <a:gd name="T108" fmla="*/ 70 w 78"/>
                <a:gd name="T109" fmla="*/ 52 h 69"/>
                <a:gd name="T110" fmla="*/ 75 w 78"/>
                <a:gd name="T111" fmla="*/ 45 h 69"/>
                <a:gd name="T112" fmla="*/ 76 w 78"/>
                <a:gd name="T113" fmla="*/ 37 h 69"/>
                <a:gd name="T114" fmla="*/ 78 w 78"/>
                <a:gd name="T115" fmla="*/ 29 h 69"/>
                <a:gd name="T116" fmla="*/ 78 w 78"/>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29"/>
                  </a:moveTo>
                  <a:lnTo>
                    <a:pt x="78" y="22"/>
                  </a:lnTo>
                  <a:lnTo>
                    <a:pt x="75" y="14"/>
                  </a:lnTo>
                  <a:lnTo>
                    <a:pt x="72" y="7"/>
                  </a:lnTo>
                  <a:lnTo>
                    <a:pt x="66" y="1"/>
                  </a:lnTo>
                  <a:lnTo>
                    <a:pt x="65" y="0"/>
                  </a:lnTo>
                  <a:lnTo>
                    <a:pt x="65" y="0"/>
                  </a:lnTo>
                  <a:lnTo>
                    <a:pt x="65" y="0"/>
                  </a:lnTo>
                  <a:lnTo>
                    <a:pt x="65" y="0"/>
                  </a:lnTo>
                  <a:lnTo>
                    <a:pt x="65" y="0"/>
                  </a:lnTo>
                  <a:lnTo>
                    <a:pt x="65" y="0"/>
                  </a:lnTo>
                  <a:lnTo>
                    <a:pt x="65" y="0"/>
                  </a:lnTo>
                  <a:lnTo>
                    <a:pt x="65" y="0"/>
                  </a:lnTo>
                  <a:lnTo>
                    <a:pt x="65" y="0"/>
                  </a:lnTo>
                  <a:lnTo>
                    <a:pt x="66" y="1"/>
                  </a:lnTo>
                  <a:lnTo>
                    <a:pt x="70" y="7"/>
                  </a:lnTo>
                  <a:lnTo>
                    <a:pt x="75" y="14"/>
                  </a:lnTo>
                  <a:lnTo>
                    <a:pt x="76" y="22"/>
                  </a:lnTo>
                  <a:lnTo>
                    <a:pt x="78" y="29"/>
                  </a:lnTo>
                  <a:lnTo>
                    <a:pt x="78" y="29"/>
                  </a:lnTo>
                  <a:lnTo>
                    <a:pt x="78" y="37"/>
                  </a:lnTo>
                  <a:lnTo>
                    <a:pt x="75" y="45"/>
                  </a:lnTo>
                  <a:lnTo>
                    <a:pt x="72" y="52"/>
                  </a:lnTo>
                  <a:lnTo>
                    <a:pt x="66" y="58"/>
                  </a:lnTo>
                  <a:lnTo>
                    <a:pt x="60" y="62"/>
                  </a:lnTo>
                  <a:lnTo>
                    <a:pt x="53" y="66"/>
                  </a:lnTo>
                  <a:lnTo>
                    <a:pt x="46" y="69"/>
                  </a:lnTo>
                  <a:lnTo>
                    <a:pt x="39" y="69"/>
                  </a:lnTo>
                  <a:lnTo>
                    <a:pt x="30" y="69"/>
                  </a:lnTo>
                  <a:lnTo>
                    <a:pt x="23" y="66"/>
                  </a:lnTo>
                  <a:lnTo>
                    <a:pt x="16" y="62"/>
                  </a:lnTo>
                  <a:lnTo>
                    <a:pt x="10" y="58"/>
                  </a:lnTo>
                  <a:lnTo>
                    <a:pt x="6" y="52"/>
                  </a:lnTo>
                  <a:lnTo>
                    <a:pt x="1" y="45"/>
                  </a:lnTo>
                  <a:lnTo>
                    <a:pt x="0" y="39"/>
                  </a:lnTo>
                  <a:lnTo>
                    <a:pt x="0" y="39"/>
                  </a:lnTo>
                  <a:lnTo>
                    <a:pt x="0" y="39"/>
                  </a:lnTo>
                  <a:lnTo>
                    <a:pt x="0" y="39"/>
                  </a:lnTo>
                  <a:lnTo>
                    <a:pt x="0" y="39"/>
                  </a:lnTo>
                  <a:lnTo>
                    <a:pt x="0" y="39"/>
                  </a:lnTo>
                  <a:lnTo>
                    <a:pt x="0" y="39"/>
                  </a:lnTo>
                  <a:lnTo>
                    <a:pt x="0" y="37"/>
                  </a:lnTo>
                  <a:lnTo>
                    <a:pt x="0" y="37"/>
                  </a:lnTo>
                  <a:lnTo>
                    <a:pt x="1" y="45"/>
                  </a:lnTo>
                  <a:lnTo>
                    <a:pt x="6" y="52"/>
                  </a:lnTo>
                  <a:lnTo>
                    <a:pt x="10" y="58"/>
                  </a:lnTo>
                  <a:lnTo>
                    <a:pt x="16" y="62"/>
                  </a:lnTo>
                  <a:lnTo>
                    <a:pt x="23" y="66"/>
                  </a:lnTo>
                  <a:lnTo>
                    <a:pt x="30" y="68"/>
                  </a:lnTo>
                  <a:lnTo>
                    <a:pt x="39" y="69"/>
                  </a:lnTo>
                  <a:lnTo>
                    <a:pt x="46" y="68"/>
                  </a:lnTo>
                  <a:lnTo>
                    <a:pt x="53" y="66"/>
                  </a:lnTo>
                  <a:lnTo>
                    <a:pt x="60" y="62"/>
                  </a:lnTo>
                  <a:lnTo>
                    <a:pt x="66" y="58"/>
                  </a:lnTo>
                  <a:lnTo>
                    <a:pt x="70" y="52"/>
                  </a:lnTo>
                  <a:lnTo>
                    <a:pt x="75" y="45"/>
                  </a:lnTo>
                  <a:lnTo>
                    <a:pt x="76" y="37"/>
                  </a:lnTo>
                  <a:lnTo>
                    <a:pt x="78" y="29"/>
                  </a:lnTo>
                  <a:lnTo>
                    <a:pt x="78"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8" name="Freeform 1224"/>
            <p:cNvSpPr>
              <a:spLocks/>
            </p:cNvSpPr>
            <p:nvPr/>
          </p:nvSpPr>
          <p:spPr bwMode="auto">
            <a:xfrm>
              <a:off x="4284" y="2566"/>
              <a:ext cx="78" cy="69"/>
            </a:xfrm>
            <a:custGeom>
              <a:avLst/>
              <a:gdLst>
                <a:gd name="T0" fmla="*/ 78 w 78"/>
                <a:gd name="T1" fmla="*/ 29 h 69"/>
                <a:gd name="T2" fmla="*/ 76 w 78"/>
                <a:gd name="T3" fmla="*/ 22 h 69"/>
                <a:gd name="T4" fmla="*/ 75 w 78"/>
                <a:gd name="T5" fmla="*/ 14 h 69"/>
                <a:gd name="T6" fmla="*/ 70 w 78"/>
                <a:gd name="T7" fmla="*/ 7 h 69"/>
                <a:gd name="T8" fmla="*/ 66 w 78"/>
                <a:gd name="T9" fmla="*/ 1 h 69"/>
                <a:gd name="T10" fmla="*/ 65 w 78"/>
                <a:gd name="T11" fmla="*/ 0 h 69"/>
                <a:gd name="T12" fmla="*/ 65 w 78"/>
                <a:gd name="T13" fmla="*/ 0 h 69"/>
                <a:gd name="T14" fmla="*/ 63 w 78"/>
                <a:gd name="T15" fmla="*/ 0 h 69"/>
                <a:gd name="T16" fmla="*/ 63 w 78"/>
                <a:gd name="T17" fmla="*/ 0 h 69"/>
                <a:gd name="T18" fmla="*/ 63 w 78"/>
                <a:gd name="T19" fmla="*/ 0 h 69"/>
                <a:gd name="T20" fmla="*/ 63 w 78"/>
                <a:gd name="T21" fmla="*/ 0 h 69"/>
                <a:gd name="T22" fmla="*/ 63 w 78"/>
                <a:gd name="T23" fmla="*/ 0 h 69"/>
                <a:gd name="T24" fmla="*/ 63 w 78"/>
                <a:gd name="T25" fmla="*/ 0 h 69"/>
                <a:gd name="T26" fmla="*/ 63 w 78"/>
                <a:gd name="T27" fmla="*/ 0 h 69"/>
                <a:gd name="T28" fmla="*/ 66 w 78"/>
                <a:gd name="T29" fmla="*/ 1 h 69"/>
                <a:gd name="T30" fmla="*/ 70 w 78"/>
                <a:gd name="T31" fmla="*/ 7 h 69"/>
                <a:gd name="T32" fmla="*/ 75 w 78"/>
                <a:gd name="T33" fmla="*/ 14 h 69"/>
                <a:gd name="T34" fmla="*/ 76 w 78"/>
                <a:gd name="T35" fmla="*/ 22 h 69"/>
                <a:gd name="T36" fmla="*/ 78 w 78"/>
                <a:gd name="T37" fmla="*/ 29 h 69"/>
                <a:gd name="T38" fmla="*/ 78 w 78"/>
                <a:gd name="T39" fmla="*/ 29 h 69"/>
                <a:gd name="T40" fmla="*/ 76 w 78"/>
                <a:gd name="T41" fmla="*/ 37 h 69"/>
                <a:gd name="T42" fmla="*/ 75 w 78"/>
                <a:gd name="T43" fmla="*/ 45 h 69"/>
                <a:gd name="T44" fmla="*/ 70 w 78"/>
                <a:gd name="T45" fmla="*/ 52 h 69"/>
                <a:gd name="T46" fmla="*/ 66 w 78"/>
                <a:gd name="T47" fmla="*/ 58 h 69"/>
                <a:gd name="T48" fmla="*/ 60 w 78"/>
                <a:gd name="T49" fmla="*/ 62 h 69"/>
                <a:gd name="T50" fmla="*/ 53 w 78"/>
                <a:gd name="T51" fmla="*/ 66 h 69"/>
                <a:gd name="T52" fmla="*/ 46 w 78"/>
                <a:gd name="T53" fmla="*/ 68 h 69"/>
                <a:gd name="T54" fmla="*/ 39 w 78"/>
                <a:gd name="T55" fmla="*/ 69 h 69"/>
                <a:gd name="T56" fmla="*/ 30 w 78"/>
                <a:gd name="T57" fmla="*/ 68 h 69"/>
                <a:gd name="T58" fmla="*/ 23 w 78"/>
                <a:gd name="T59" fmla="*/ 66 h 69"/>
                <a:gd name="T60" fmla="*/ 16 w 78"/>
                <a:gd name="T61" fmla="*/ 62 h 69"/>
                <a:gd name="T62" fmla="*/ 10 w 78"/>
                <a:gd name="T63" fmla="*/ 58 h 69"/>
                <a:gd name="T64" fmla="*/ 6 w 78"/>
                <a:gd name="T65" fmla="*/ 52 h 69"/>
                <a:gd name="T66" fmla="*/ 1 w 78"/>
                <a:gd name="T67" fmla="*/ 45 h 69"/>
                <a:gd name="T68" fmla="*/ 0 w 78"/>
                <a:gd name="T69" fmla="*/ 37 h 69"/>
                <a:gd name="T70" fmla="*/ 0 w 78"/>
                <a:gd name="T71" fmla="*/ 37 h 69"/>
                <a:gd name="T72" fmla="*/ 0 w 78"/>
                <a:gd name="T73" fmla="*/ 37 h 69"/>
                <a:gd name="T74" fmla="*/ 0 w 78"/>
                <a:gd name="T75" fmla="*/ 37 h 69"/>
                <a:gd name="T76" fmla="*/ 0 w 78"/>
                <a:gd name="T77" fmla="*/ 37 h 69"/>
                <a:gd name="T78" fmla="*/ 0 w 78"/>
                <a:gd name="T79" fmla="*/ 37 h 69"/>
                <a:gd name="T80" fmla="*/ 0 w 78"/>
                <a:gd name="T81" fmla="*/ 37 h 69"/>
                <a:gd name="T82" fmla="*/ 0 w 78"/>
                <a:gd name="T83" fmla="*/ 37 h 69"/>
                <a:gd name="T84" fmla="*/ 0 w 78"/>
                <a:gd name="T85" fmla="*/ 37 h 69"/>
                <a:gd name="T86" fmla="*/ 3 w 78"/>
                <a:gd name="T87" fmla="*/ 45 h 69"/>
                <a:gd name="T88" fmla="*/ 6 w 78"/>
                <a:gd name="T89" fmla="*/ 50 h 69"/>
                <a:gd name="T90" fmla="*/ 12 w 78"/>
                <a:gd name="T91" fmla="*/ 56 h 69"/>
                <a:gd name="T92" fmla="*/ 17 w 78"/>
                <a:gd name="T93" fmla="*/ 62 h 69"/>
                <a:gd name="T94" fmla="*/ 23 w 78"/>
                <a:gd name="T95" fmla="*/ 65 h 69"/>
                <a:gd name="T96" fmla="*/ 30 w 78"/>
                <a:gd name="T97" fmla="*/ 68 h 69"/>
                <a:gd name="T98" fmla="*/ 39 w 78"/>
                <a:gd name="T99" fmla="*/ 68 h 69"/>
                <a:gd name="T100" fmla="*/ 46 w 78"/>
                <a:gd name="T101" fmla="*/ 68 h 69"/>
                <a:gd name="T102" fmla="*/ 53 w 78"/>
                <a:gd name="T103" fmla="*/ 65 h 69"/>
                <a:gd name="T104" fmla="*/ 60 w 78"/>
                <a:gd name="T105" fmla="*/ 62 h 69"/>
                <a:gd name="T106" fmla="*/ 66 w 78"/>
                <a:gd name="T107" fmla="*/ 56 h 69"/>
                <a:gd name="T108" fmla="*/ 70 w 78"/>
                <a:gd name="T109" fmla="*/ 50 h 69"/>
                <a:gd name="T110" fmla="*/ 75 w 78"/>
                <a:gd name="T111" fmla="*/ 45 h 69"/>
                <a:gd name="T112" fmla="*/ 76 w 78"/>
                <a:gd name="T113" fmla="*/ 37 h 69"/>
                <a:gd name="T114" fmla="*/ 78 w 78"/>
                <a:gd name="T115" fmla="*/ 29 h 69"/>
                <a:gd name="T116" fmla="*/ 78 w 78"/>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29"/>
                  </a:moveTo>
                  <a:lnTo>
                    <a:pt x="76" y="22"/>
                  </a:lnTo>
                  <a:lnTo>
                    <a:pt x="75" y="14"/>
                  </a:lnTo>
                  <a:lnTo>
                    <a:pt x="70" y="7"/>
                  </a:lnTo>
                  <a:lnTo>
                    <a:pt x="66" y="1"/>
                  </a:lnTo>
                  <a:lnTo>
                    <a:pt x="65" y="0"/>
                  </a:lnTo>
                  <a:lnTo>
                    <a:pt x="65" y="0"/>
                  </a:lnTo>
                  <a:lnTo>
                    <a:pt x="63" y="0"/>
                  </a:lnTo>
                  <a:lnTo>
                    <a:pt x="63" y="0"/>
                  </a:lnTo>
                  <a:lnTo>
                    <a:pt x="63" y="0"/>
                  </a:lnTo>
                  <a:lnTo>
                    <a:pt x="63" y="0"/>
                  </a:lnTo>
                  <a:lnTo>
                    <a:pt x="63" y="0"/>
                  </a:lnTo>
                  <a:lnTo>
                    <a:pt x="63" y="0"/>
                  </a:lnTo>
                  <a:lnTo>
                    <a:pt x="63" y="0"/>
                  </a:lnTo>
                  <a:lnTo>
                    <a:pt x="66" y="1"/>
                  </a:lnTo>
                  <a:lnTo>
                    <a:pt x="70" y="7"/>
                  </a:lnTo>
                  <a:lnTo>
                    <a:pt x="75" y="14"/>
                  </a:lnTo>
                  <a:lnTo>
                    <a:pt x="76" y="22"/>
                  </a:lnTo>
                  <a:lnTo>
                    <a:pt x="78" y="29"/>
                  </a:lnTo>
                  <a:lnTo>
                    <a:pt x="78" y="29"/>
                  </a:lnTo>
                  <a:lnTo>
                    <a:pt x="76" y="37"/>
                  </a:lnTo>
                  <a:lnTo>
                    <a:pt x="75" y="45"/>
                  </a:lnTo>
                  <a:lnTo>
                    <a:pt x="70" y="52"/>
                  </a:lnTo>
                  <a:lnTo>
                    <a:pt x="66" y="58"/>
                  </a:lnTo>
                  <a:lnTo>
                    <a:pt x="60" y="62"/>
                  </a:lnTo>
                  <a:lnTo>
                    <a:pt x="53" y="66"/>
                  </a:lnTo>
                  <a:lnTo>
                    <a:pt x="46" y="68"/>
                  </a:lnTo>
                  <a:lnTo>
                    <a:pt x="39" y="69"/>
                  </a:lnTo>
                  <a:lnTo>
                    <a:pt x="30" y="68"/>
                  </a:lnTo>
                  <a:lnTo>
                    <a:pt x="23" y="66"/>
                  </a:lnTo>
                  <a:lnTo>
                    <a:pt x="16" y="62"/>
                  </a:lnTo>
                  <a:lnTo>
                    <a:pt x="10" y="58"/>
                  </a:lnTo>
                  <a:lnTo>
                    <a:pt x="6" y="52"/>
                  </a:lnTo>
                  <a:lnTo>
                    <a:pt x="1" y="45"/>
                  </a:lnTo>
                  <a:lnTo>
                    <a:pt x="0" y="37"/>
                  </a:lnTo>
                  <a:lnTo>
                    <a:pt x="0" y="37"/>
                  </a:lnTo>
                  <a:lnTo>
                    <a:pt x="0" y="37"/>
                  </a:lnTo>
                  <a:lnTo>
                    <a:pt x="0" y="37"/>
                  </a:lnTo>
                  <a:lnTo>
                    <a:pt x="0" y="37"/>
                  </a:lnTo>
                  <a:lnTo>
                    <a:pt x="0" y="37"/>
                  </a:lnTo>
                  <a:lnTo>
                    <a:pt x="0" y="37"/>
                  </a:lnTo>
                  <a:lnTo>
                    <a:pt x="0" y="37"/>
                  </a:lnTo>
                  <a:lnTo>
                    <a:pt x="0" y="37"/>
                  </a:lnTo>
                  <a:lnTo>
                    <a:pt x="3" y="45"/>
                  </a:lnTo>
                  <a:lnTo>
                    <a:pt x="6" y="50"/>
                  </a:lnTo>
                  <a:lnTo>
                    <a:pt x="12" y="56"/>
                  </a:lnTo>
                  <a:lnTo>
                    <a:pt x="17" y="62"/>
                  </a:lnTo>
                  <a:lnTo>
                    <a:pt x="23" y="65"/>
                  </a:lnTo>
                  <a:lnTo>
                    <a:pt x="30" y="68"/>
                  </a:lnTo>
                  <a:lnTo>
                    <a:pt x="39" y="68"/>
                  </a:lnTo>
                  <a:lnTo>
                    <a:pt x="46" y="68"/>
                  </a:lnTo>
                  <a:lnTo>
                    <a:pt x="53" y="65"/>
                  </a:lnTo>
                  <a:lnTo>
                    <a:pt x="60" y="62"/>
                  </a:lnTo>
                  <a:lnTo>
                    <a:pt x="66" y="56"/>
                  </a:lnTo>
                  <a:lnTo>
                    <a:pt x="70" y="50"/>
                  </a:lnTo>
                  <a:lnTo>
                    <a:pt x="75" y="45"/>
                  </a:lnTo>
                  <a:lnTo>
                    <a:pt x="76" y="37"/>
                  </a:lnTo>
                  <a:lnTo>
                    <a:pt x="78" y="29"/>
                  </a:lnTo>
                  <a:lnTo>
                    <a:pt x="78" y="29"/>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09" name="Freeform 1225"/>
            <p:cNvSpPr>
              <a:spLocks/>
            </p:cNvSpPr>
            <p:nvPr/>
          </p:nvSpPr>
          <p:spPr bwMode="auto">
            <a:xfrm>
              <a:off x="4284" y="2566"/>
              <a:ext cx="78" cy="68"/>
            </a:xfrm>
            <a:custGeom>
              <a:avLst/>
              <a:gdLst>
                <a:gd name="T0" fmla="*/ 78 w 78"/>
                <a:gd name="T1" fmla="*/ 29 h 68"/>
                <a:gd name="T2" fmla="*/ 76 w 78"/>
                <a:gd name="T3" fmla="*/ 22 h 68"/>
                <a:gd name="T4" fmla="*/ 75 w 78"/>
                <a:gd name="T5" fmla="*/ 14 h 68"/>
                <a:gd name="T6" fmla="*/ 70 w 78"/>
                <a:gd name="T7" fmla="*/ 7 h 68"/>
                <a:gd name="T8" fmla="*/ 66 w 78"/>
                <a:gd name="T9" fmla="*/ 1 h 68"/>
                <a:gd name="T10" fmla="*/ 63 w 78"/>
                <a:gd name="T11" fmla="*/ 0 h 68"/>
                <a:gd name="T12" fmla="*/ 63 w 78"/>
                <a:gd name="T13" fmla="*/ 0 h 68"/>
                <a:gd name="T14" fmla="*/ 63 w 78"/>
                <a:gd name="T15" fmla="*/ 0 h 68"/>
                <a:gd name="T16" fmla="*/ 63 w 78"/>
                <a:gd name="T17" fmla="*/ 0 h 68"/>
                <a:gd name="T18" fmla="*/ 63 w 78"/>
                <a:gd name="T19" fmla="*/ 0 h 68"/>
                <a:gd name="T20" fmla="*/ 63 w 78"/>
                <a:gd name="T21" fmla="*/ 0 h 68"/>
                <a:gd name="T22" fmla="*/ 63 w 78"/>
                <a:gd name="T23" fmla="*/ 0 h 68"/>
                <a:gd name="T24" fmla="*/ 62 w 78"/>
                <a:gd name="T25" fmla="*/ 0 h 68"/>
                <a:gd name="T26" fmla="*/ 62 w 78"/>
                <a:gd name="T27" fmla="*/ 0 h 68"/>
                <a:gd name="T28" fmla="*/ 66 w 78"/>
                <a:gd name="T29" fmla="*/ 3 h 68"/>
                <a:gd name="T30" fmla="*/ 70 w 78"/>
                <a:gd name="T31" fmla="*/ 7 h 68"/>
                <a:gd name="T32" fmla="*/ 73 w 78"/>
                <a:gd name="T33" fmla="*/ 14 h 68"/>
                <a:gd name="T34" fmla="*/ 76 w 78"/>
                <a:gd name="T35" fmla="*/ 22 h 68"/>
                <a:gd name="T36" fmla="*/ 76 w 78"/>
                <a:gd name="T37" fmla="*/ 29 h 68"/>
                <a:gd name="T38" fmla="*/ 78 w 78"/>
                <a:gd name="T39" fmla="*/ 29 h 68"/>
                <a:gd name="T40" fmla="*/ 76 w 78"/>
                <a:gd name="T41" fmla="*/ 37 h 68"/>
                <a:gd name="T42" fmla="*/ 75 w 78"/>
                <a:gd name="T43" fmla="*/ 45 h 68"/>
                <a:gd name="T44" fmla="*/ 70 w 78"/>
                <a:gd name="T45" fmla="*/ 50 h 68"/>
                <a:gd name="T46" fmla="*/ 66 w 78"/>
                <a:gd name="T47" fmla="*/ 56 h 68"/>
                <a:gd name="T48" fmla="*/ 60 w 78"/>
                <a:gd name="T49" fmla="*/ 62 h 68"/>
                <a:gd name="T50" fmla="*/ 53 w 78"/>
                <a:gd name="T51" fmla="*/ 65 h 68"/>
                <a:gd name="T52" fmla="*/ 46 w 78"/>
                <a:gd name="T53" fmla="*/ 68 h 68"/>
                <a:gd name="T54" fmla="*/ 39 w 78"/>
                <a:gd name="T55" fmla="*/ 68 h 68"/>
                <a:gd name="T56" fmla="*/ 30 w 78"/>
                <a:gd name="T57" fmla="*/ 68 h 68"/>
                <a:gd name="T58" fmla="*/ 23 w 78"/>
                <a:gd name="T59" fmla="*/ 65 h 68"/>
                <a:gd name="T60" fmla="*/ 17 w 78"/>
                <a:gd name="T61" fmla="*/ 62 h 68"/>
                <a:gd name="T62" fmla="*/ 12 w 78"/>
                <a:gd name="T63" fmla="*/ 56 h 68"/>
                <a:gd name="T64" fmla="*/ 6 w 78"/>
                <a:gd name="T65" fmla="*/ 50 h 68"/>
                <a:gd name="T66" fmla="*/ 3 w 78"/>
                <a:gd name="T67" fmla="*/ 45 h 68"/>
                <a:gd name="T68" fmla="*/ 0 w 78"/>
                <a:gd name="T69" fmla="*/ 37 h 68"/>
                <a:gd name="T70" fmla="*/ 0 w 78"/>
                <a:gd name="T71" fmla="*/ 37 h 68"/>
                <a:gd name="T72" fmla="*/ 0 w 78"/>
                <a:gd name="T73" fmla="*/ 37 h 68"/>
                <a:gd name="T74" fmla="*/ 0 w 78"/>
                <a:gd name="T75" fmla="*/ 37 h 68"/>
                <a:gd name="T76" fmla="*/ 0 w 78"/>
                <a:gd name="T77" fmla="*/ 37 h 68"/>
                <a:gd name="T78" fmla="*/ 0 w 78"/>
                <a:gd name="T79" fmla="*/ 37 h 68"/>
                <a:gd name="T80" fmla="*/ 0 w 78"/>
                <a:gd name="T81" fmla="*/ 36 h 68"/>
                <a:gd name="T82" fmla="*/ 1 w 78"/>
                <a:gd name="T83" fmla="*/ 36 h 68"/>
                <a:gd name="T84" fmla="*/ 1 w 78"/>
                <a:gd name="T85" fmla="*/ 36 h 68"/>
                <a:gd name="T86" fmla="*/ 1 w 78"/>
                <a:gd name="T87" fmla="*/ 37 h 68"/>
                <a:gd name="T88" fmla="*/ 3 w 78"/>
                <a:gd name="T89" fmla="*/ 45 h 68"/>
                <a:gd name="T90" fmla="*/ 7 w 78"/>
                <a:gd name="T91" fmla="*/ 50 h 68"/>
                <a:gd name="T92" fmla="*/ 12 w 78"/>
                <a:gd name="T93" fmla="*/ 56 h 68"/>
                <a:gd name="T94" fmla="*/ 17 w 78"/>
                <a:gd name="T95" fmla="*/ 60 h 68"/>
                <a:gd name="T96" fmla="*/ 23 w 78"/>
                <a:gd name="T97" fmla="*/ 65 h 68"/>
                <a:gd name="T98" fmla="*/ 30 w 78"/>
                <a:gd name="T99" fmla="*/ 66 h 68"/>
                <a:gd name="T100" fmla="*/ 39 w 78"/>
                <a:gd name="T101" fmla="*/ 68 h 68"/>
                <a:gd name="T102" fmla="*/ 46 w 78"/>
                <a:gd name="T103" fmla="*/ 66 h 68"/>
                <a:gd name="T104" fmla="*/ 53 w 78"/>
                <a:gd name="T105" fmla="*/ 65 h 68"/>
                <a:gd name="T106" fmla="*/ 60 w 78"/>
                <a:gd name="T107" fmla="*/ 60 h 68"/>
                <a:gd name="T108" fmla="*/ 66 w 78"/>
                <a:gd name="T109" fmla="*/ 56 h 68"/>
                <a:gd name="T110" fmla="*/ 70 w 78"/>
                <a:gd name="T111" fmla="*/ 50 h 68"/>
                <a:gd name="T112" fmla="*/ 73 w 78"/>
                <a:gd name="T113" fmla="*/ 45 h 68"/>
                <a:gd name="T114" fmla="*/ 76 w 78"/>
                <a:gd name="T115" fmla="*/ 37 h 68"/>
                <a:gd name="T116" fmla="*/ 76 w 78"/>
                <a:gd name="T117" fmla="*/ 29 h 68"/>
                <a:gd name="T118" fmla="*/ 78 w 78"/>
                <a:gd name="T119"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68">
                  <a:moveTo>
                    <a:pt x="78" y="29"/>
                  </a:moveTo>
                  <a:lnTo>
                    <a:pt x="76" y="22"/>
                  </a:lnTo>
                  <a:lnTo>
                    <a:pt x="75" y="14"/>
                  </a:lnTo>
                  <a:lnTo>
                    <a:pt x="70" y="7"/>
                  </a:lnTo>
                  <a:lnTo>
                    <a:pt x="66" y="1"/>
                  </a:lnTo>
                  <a:lnTo>
                    <a:pt x="63" y="0"/>
                  </a:lnTo>
                  <a:lnTo>
                    <a:pt x="63" y="0"/>
                  </a:lnTo>
                  <a:lnTo>
                    <a:pt x="63" y="0"/>
                  </a:lnTo>
                  <a:lnTo>
                    <a:pt x="63" y="0"/>
                  </a:lnTo>
                  <a:lnTo>
                    <a:pt x="63" y="0"/>
                  </a:lnTo>
                  <a:lnTo>
                    <a:pt x="63" y="0"/>
                  </a:lnTo>
                  <a:lnTo>
                    <a:pt x="63" y="0"/>
                  </a:lnTo>
                  <a:lnTo>
                    <a:pt x="62" y="0"/>
                  </a:lnTo>
                  <a:lnTo>
                    <a:pt x="62" y="0"/>
                  </a:lnTo>
                  <a:lnTo>
                    <a:pt x="66" y="3"/>
                  </a:lnTo>
                  <a:lnTo>
                    <a:pt x="70" y="7"/>
                  </a:lnTo>
                  <a:lnTo>
                    <a:pt x="73" y="14"/>
                  </a:lnTo>
                  <a:lnTo>
                    <a:pt x="76" y="22"/>
                  </a:lnTo>
                  <a:lnTo>
                    <a:pt x="76" y="29"/>
                  </a:lnTo>
                  <a:lnTo>
                    <a:pt x="78" y="29"/>
                  </a:lnTo>
                  <a:lnTo>
                    <a:pt x="76" y="37"/>
                  </a:lnTo>
                  <a:lnTo>
                    <a:pt x="75" y="45"/>
                  </a:lnTo>
                  <a:lnTo>
                    <a:pt x="70" y="50"/>
                  </a:lnTo>
                  <a:lnTo>
                    <a:pt x="66" y="56"/>
                  </a:lnTo>
                  <a:lnTo>
                    <a:pt x="60" y="62"/>
                  </a:lnTo>
                  <a:lnTo>
                    <a:pt x="53" y="65"/>
                  </a:lnTo>
                  <a:lnTo>
                    <a:pt x="46" y="68"/>
                  </a:lnTo>
                  <a:lnTo>
                    <a:pt x="39" y="68"/>
                  </a:lnTo>
                  <a:lnTo>
                    <a:pt x="30" y="68"/>
                  </a:lnTo>
                  <a:lnTo>
                    <a:pt x="23" y="65"/>
                  </a:lnTo>
                  <a:lnTo>
                    <a:pt x="17" y="62"/>
                  </a:lnTo>
                  <a:lnTo>
                    <a:pt x="12" y="56"/>
                  </a:lnTo>
                  <a:lnTo>
                    <a:pt x="6" y="50"/>
                  </a:lnTo>
                  <a:lnTo>
                    <a:pt x="3" y="45"/>
                  </a:lnTo>
                  <a:lnTo>
                    <a:pt x="0" y="37"/>
                  </a:lnTo>
                  <a:lnTo>
                    <a:pt x="0" y="37"/>
                  </a:lnTo>
                  <a:lnTo>
                    <a:pt x="0" y="37"/>
                  </a:lnTo>
                  <a:lnTo>
                    <a:pt x="0" y="37"/>
                  </a:lnTo>
                  <a:lnTo>
                    <a:pt x="0" y="37"/>
                  </a:lnTo>
                  <a:lnTo>
                    <a:pt x="0" y="37"/>
                  </a:lnTo>
                  <a:lnTo>
                    <a:pt x="0" y="36"/>
                  </a:lnTo>
                  <a:lnTo>
                    <a:pt x="1" y="36"/>
                  </a:lnTo>
                  <a:lnTo>
                    <a:pt x="1" y="36"/>
                  </a:lnTo>
                  <a:lnTo>
                    <a:pt x="1" y="37"/>
                  </a:lnTo>
                  <a:lnTo>
                    <a:pt x="3" y="45"/>
                  </a:lnTo>
                  <a:lnTo>
                    <a:pt x="7" y="50"/>
                  </a:lnTo>
                  <a:lnTo>
                    <a:pt x="12" y="56"/>
                  </a:lnTo>
                  <a:lnTo>
                    <a:pt x="17" y="60"/>
                  </a:lnTo>
                  <a:lnTo>
                    <a:pt x="23" y="65"/>
                  </a:lnTo>
                  <a:lnTo>
                    <a:pt x="30" y="66"/>
                  </a:lnTo>
                  <a:lnTo>
                    <a:pt x="39" y="68"/>
                  </a:lnTo>
                  <a:lnTo>
                    <a:pt x="46" y="66"/>
                  </a:lnTo>
                  <a:lnTo>
                    <a:pt x="53" y="65"/>
                  </a:lnTo>
                  <a:lnTo>
                    <a:pt x="60" y="60"/>
                  </a:lnTo>
                  <a:lnTo>
                    <a:pt x="66" y="56"/>
                  </a:lnTo>
                  <a:lnTo>
                    <a:pt x="70" y="50"/>
                  </a:lnTo>
                  <a:lnTo>
                    <a:pt x="73" y="45"/>
                  </a:lnTo>
                  <a:lnTo>
                    <a:pt x="76" y="37"/>
                  </a:lnTo>
                  <a:lnTo>
                    <a:pt x="76" y="29"/>
                  </a:lnTo>
                  <a:lnTo>
                    <a:pt x="78"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0" name="Freeform 1226"/>
            <p:cNvSpPr>
              <a:spLocks/>
            </p:cNvSpPr>
            <p:nvPr/>
          </p:nvSpPr>
          <p:spPr bwMode="auto">
            <a:xfrm>
              <a:off x="4285" y="2566"/>
              <a:ext cx="75" cy="68"/>
            </a:xfrm>
            <a:custGeom>
              <a:avLst/>
              <a:gdLst>
                <a:gd name="T0" fmla="*/ 75 w 75"/>
                <a:gd name="T1" fmla="*/ 29 h 68"/>
                <a:gd name="T2" fmla="*/ 75 w 75"/>
                <a:gd name="T3" fmla="*/ 22 h 68"/>
                <a:gd name="T4" fmla="*/ 72 w 75"/>
                <a:gd name="T5" fmla="*/ 14 h 68"/>
                <a:gd name="T6" fmla="*/ 69 w 75"/>
                <a:gd name="T7" fmla="*/ 7 h 68"/>
                <a:gd name="T8" fmla="*/ 65 w 75"/>
                <a:gd name="T9" fmla="*/ 3 h 68"/>
                <a:gd name="T10" fmla="*/ 61 w 75"/>
                <a:gd name="T11" fmla="*/ 0 h 68"/>
                <a:gd name="T12" fmla="*/ 61 w 75"/>
                <a:gd name="T13" fmla="*/ 0 h 68"/>
                <a:gd name="T14" fmla="*/ 61 w 75"/>
                <a:gd name="T15" fmla="*/ 0 h 68"/>
                <a:gd name="T16" fmla="*/ 61 w 75"/>
                <a:gd name="T17" fmla="*/ 0 h 68"/>
                <a:gd name="T18" fmla="*/ 61 w 75"/>
                <a:gd name="T19" fmla="*/ 0 h 68"/>
                <a:gd name="T20" fmla="*/ 61 w 75"/>
                <a:gd name="T21" fmla="*/ 0 h 68"/>
                <a:gd name="T22" fmla="*/ 61 w 75"/>
                <a:gd name="T23" fmla="*/ 0 h 68"/>
                <a:gd name="T24" fmla="*/ 61 w 75"/>
                <a:gd name="T25" fmla="*/ 0 h 68"/>
                <a:gd name="T26" fmla="*/ 61 w 75"/>
                <a:gd name="T27" fmla="*/ 0 h 68"/>
                <a:gd name="T28" fmla="*/ 64 w 75"/>
                <a:gd name="T29" fmla="*/ 3 h 68"/>
                <a:gd name="T30" fmla="*/ 68 w 75"/>
                <a:gd name="T31" fmla="*/ 9 h 68"/>
                <a:gd name="T32" fmla="*/ 72 w 75"/>
                <a:gd name="T33" fmla="*/ 14 h 68"/>
                <a:gd name="T34" fmla="*/ 74 w 75"/>
                <a:gd name="T35" fmla="*/ 22 h 68"/>
                <a:gd name="T36" fmla="*/ 75 w 75"/>
                <a:gd name="T37" fmla="*/ 29 h 68"/>
                <a:gd name="T38" fmla="*/ 75 w 75"/>
                <a:gd name="T39" fmla="*/ 29 h 68"/>
                <a:gd name="T40" fmla="*/ 75 w 75"/>
                <a:gd name="T41" fmla="*/ 37 h 68"/>
                <a:gd name="T42" fmla="*/ 72 w 75"/>
                <a:gd name="T43" fmla="*/ 45 h 68"/>
                <a:gd name="T44" fmla="*/ 69 w 75"/>
                <a:gd name="T45" fmla="*/ 50 h 68"/>
                <a:gd name="T46" fmla="*/ 65 w 75"/>
                <a:gd name="T47" fmla="*/ 56 h 68"/>
                <a:gd name="T48" fmla="*/ 59 w 75"/>
                <a:gd name="T49" fmla="*/ 60 h 68"/>
                <a:gd name="T50" fmla="*/ 52 w 75"/>
                <a:gd name="T51" fmla="*/ 65 h 68"/>
                <a:gd name="T52" fmla="*/ 45 w 75"/>
                <a:gd name="T53" fmla="*/ 66 h 68"/>
                <a:gd name="T54" fmla="*/ 38 w 75"/>
                <a:gd name="T55" fmla="*/ 68 h 68"/>
                <a:gd name="T56" fmla="*/ 29 w 75"/>
                <a:gd name="T57" fmla="*/ 66 h 68"/>
                <a:gd name="T58" fmla="*/ 22 w 75"/>
                <a:gd name="T59" fmla="*/ 65 h 68"/>
                <a:gd name="T60" fmla="*/ 16 w 75"/>
                <a:gd name="T61" fmla="*/ 60 h 68"/>
                <a:gd name="T62" fmla="*/ 11 w 75"/>
                <a:gd name="T63" fmla="*/ 56 h 68"/>
                <a:gd name="T64" fmla="*/ 6 w 75"/>
                <a:gd name="T65" fmla="*/ 50 h 68"/>
                <a:gd name="T66" fmla="*/ 2 w 75"/>
                <a:gd name="T67" fmla="*/ 45 h 68"/>
                <a:gd name="T68" fmla="*/ 0 w 75"/>
                <a:gd name="T69" fmla="*/ 37 h 68"/>
                <a:gd name="T70" fmla="*/ 0 w 75"/>
                <a:gd name="T71" fmla="*/ 36 h 68"/>
                <a:gd name="T72" fmla="*/ 0 w 75"/>
                <a:gd name="T73" fmla="*/ 36 h 68"/>
                <a:gd name="T74" fmla="*/ 0 w 75"/>
                <a:gd name="T75" fmla="*/ 36 h 68"/>
                <a:gd name="T76" fmla="*/ 0 w 75"/>
                <a:gd name="T77" fmla="*/ 36 h 68"/>
                <a:gd name="T78" fmla="*/ 0 w 75"/>
                <a:gd name="T79" fmla="*/ 36 h 68"/>
                <a:gd name="T80" fmla="*/ 0 w 75"/>
                <a:gd name="T81" fmla="*/ 36 h 68"/>
                <a:gd name="T82" fmla="*/ 0 w 75"/>
                <a:gd name="T83" fmla="*/ 36 h 68"/>
                <a:gd name="T84" fmla="*/ 0 w 75"/>
                <a:gd name="T85" fmla="*/ 36 h 68"/>
                <a:gd name="T86" fmla="*/ 0 w 75"/>
                <a:gd name="T87" fmla="*/ 36 h 68"/>
                <a:gd name="T88" fmla="*/ 0 w 75"/>
                <a:gd name="T89" fmla="*/ 37 h 68"/>
                <a:gd name="T90" fmla="*/ 2 w 75"/>
                <a:gd name="T91" fmla="*/ 45 h 68"/>
                <a:gd name="T92" fmla="*/ 6 w 75"/>
                <a:gd name="T93" fmla="*/ 50 h 68"/>
                <a:gd name="T94" fmla="*/ 11 w 75"/>
                <a:gd name="T95" fmla="*/ 56 h 68"/>
                <a:gd name="T96" fmla="*/ 16 w 75"/>
                <a:gd name="T97" fmla="*/ 60 h 68"/>
                <a:gd name="T98" fmla="*/ 22 w 75"/>
                <a:gd name="T99" fmla="*/ 65 h 68"/>
                <a:gd name="T100" fmla="*/ 29 w 75"/>
                <a:gd name="T101" fmla="*/ 66 h 68"/>
                <a:gd name="T102" fmla="*/ 38 w 75"/>
                <a:gd name="T103" fmla="*/ 68 h 68"/>
                <a:gd name="T104" fmla="*/ 45 w 75"/>
                <a:gd name="T105" fmla="*/ 66 h 68"/>
                <a:gd name="T106" fmla="*/ 52 w 75"/>
                <a:gd name="T107" fmla="*/ 65 h 68"/>
                <a:gd name="T108" fmla="*/ 58 w 75"/>
                <a:gd name="T109" fmla="*/ 60 h 68"/>
                <a:gd name="T110" fmla="*/ 64 w 75"/>
                <a:gd name="T111" fmla="*/ 56 h 68"/>
                <a:gd name="T112" fmla="*/ 68 w 75"/>
                <a:gd name="T113" fmla="*/ 50 h 68"/>
                <a:gd name="T114" fmla="*/ 72 w 75"/>
                <a:gd name="T115" fmla="*/ 45 h 68"/>
                <a:gd name="T116" fmla="*/ 74 w 75"/>
                <a:gd name="T117" fmla="*/ 37 h 68"/>
                <a:gd name="T118" fmla="*/ 75 w 75"/>
                <a:gd name="T119" fmla="*/ 29 h 68"/>
                <a:gd name="T120" fmla="*/ 75 w 75"/>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29"/>
                  </a:moveTo>
                  <a:lnTo>
                    <a:pt x="75" y="22"/>
                  </a:lnTo>
                  <a:lnTo>
                    <a:pt x="72" y="14"/>
                  </a:lnTo>
                  <a:lnTo>
                    <a:pt x="69" y="7"/>
                  </a:lnTo>
                  <a:lnTo>
                    <a:pt x="65" y="3"/>
                  </a:lnTo>
                  <a:lnTo>
                    <a:pt x="61" y="0"/>
                  </a:lnTo>
                  <a:lnTo>
                    <a:pt x="61" y="0"/>
                  </a:lnTo>
                  <a:lnTo>
                    <a:pt x="61" y="0"/>
                  </a:lnTo>
                  <a:lnTo>
                    <a:pt x="61" y="0"/>
                  </a:lnTo>
                  <a:lnTo>
                    <a:pt x="61" y="0"/>
                  </a:lnTo>
                  <a:lnTo>
                    <a:pt x="61" y="0"/>
                  </a:lnTo>
                  <a:lnTo>
                    <a:pt x="61" y="0"/>
                  </a:lnTo>
                  <a:lnTo>
                    <a:pt x="61" y="0"/>
                  </a:lnTo>
                  <a:lnTo>
                    <a:pt x="61" y="0"/>
                  </a:lnTo>
                  <a:lnTo>
                    <a:pt x="64" y="3"/>
                  </a:lnTo>
                  <a:lnTo>
                    <a:pt x="68" y="9"/>
                  </a:lnTo>
                  <a:lnTo>
                    <a:pt x="72" y="14"/>
                  </a:lnTo>
                  <a:lnTo>
                    <a:pt x="74" y="22"/>
                  </a:lnTo>
                  <a:lnTo>
                    <a:pt x="75" y="29"/>
                  </a:lnTo>
                  <a:lnTo>
                    <a:pt x="75" y="29"/>
                  </a:lnTo>
                  <a:lnTo>
                    <a:pt x="75" y="37"/>
                  </a:lnTo>
                  <a:lnTo>
                    <a:pt x="72" y="45"/>
                  </a:lnTo>
                  <a:lnTo>
                    <a:pt x="69" y="50"/>
                  </a:lnTo>
                  <a:lnTo>
                    <a:pt x="65" y="56"/>
                  </a:lnTo>
                  <a:lnTo>
                    <a:pt x="59" y="60"/>
                  </a:lnTo>
                  <a:lnTo>
                    <a:pt x="52" y="65"/>
                  </a:lnTo>
                  <a:lnTo>
                    <a:pt x="45" y="66"/>
                  </a:lnTo>
                  <a:lnTo>
                    <a:pt x="38" y="68"/>
                  </a:lnTo>
                  <a:lnTo>
                    <a:pt x="29" y="66"/>
                  </a:lnTo>
                  <a:lnTo>
                    <a:pt x="22" y="65"/>
                  </a:lnTo>
                  <a:lnTo>
                    <a:pt x="16" y="60"/>
                  </a:lnTo>
                  <a:lnTo>
                    <a:pt x="11" y="56"/>
                  </a:lnTo>
                  <a:lnTo>
                    <a:pt x="6" y="50"/>
                  </a:lnTo>
                  <a:lnTo>
                    <a:pt x="2" y="45"/>
                  </a:lnTo>
                  <a:lnTo>
                    <a:pt x="0" y="37"/>
                  </a:lnTo>
                  <a:lnTo>
                    <a:pt x="0" y="36"/>
                  </a:lnTo>
                  <a:lnTo>
                    <a:pt x="0" y="36"/>
                  </a:lnTo>
                  <a:lnTo>
                    <a:pt x="0" y="36"/>
                  </a:lnTo>
                  <a:lnTo>
                    <a:pt x="0" y="36"/>
                  </a:lnTo>
                  <a:lnTo>
                    <a:pt x="0" y="36"/>
                  </a:lnTo>
                  <a:lnTo>
                    <a:pt x="0" y="36"/>
                  </a:lnTo>
                  <a:lnTo>
                    <a:pt x="0" y="36"/>
                  </a:lnTo>
                  <a:lnTo>
                    <a:pt x="0" y="36"/>
                  </a:lnTo>
                  <a:lnTo>
                    <a:pt x="0" y="36"/>
                  </a:lnTo>
                  <a:lnTo>
                    <a:pt x="0" y="37"/>
                  </a:lnTo>
                  <a:lnTo>
                    <a:pt x="2" y="45"/>
                  </a:lnTo>
                  <a:lnTo>
                    <a:pt x="6" y="50"/>
                  </a:lnTo>
                  <a:lnTo>
                    <a:pt x="11" y="56"/>
                  </a:lnTo>
                  <a:lnTo>
                    <a:pt x="16" y="60"/>
                  </a:lnTo>
                  <a:lnTo>
                    <a:pt x="22" y="65"/>
                  </a:lnTo>
                  <a:lnTo>
                    <a:pt x="29" y="66"/>
                  </a:lnTo>
                  <a:lnTo>
                    <a:pt x="38" y="68"/>
                  </a:lnTo>
                  <a:lnTo>
                    <a:pt x="45" y="66"/>
                  </a:lnTo>
                  <a:lnTo>
                    <a:pt x="52" y="65"/>
                  </a:lnTo>
                  <a:lnTo>
                    <a:pt x="58" y="60"/>
                  </a:lnTo>
                  <a:lnTo>
                    <a:pt x="64" y="56"/>
                  </a:lnTo>
                  <a:lnTo>
                    <a:pt x="68" y="50"/>
                  </a:lnTo>
                  <a:lnTo>
                    <a:pt x="72" y="45"/>
                  </a:lnTo>
                  <a:lnTo>
                    <a:pt x="74" y="37"/>
                  </a:lnTo>
                  <a:lnTo>
                    <a:pt x="75" y="29"/>
                  </a:lnTo>
                  <a:lnTo>
                    <a:pt x="75"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1" name="Freeform 1227"/>
            <p:cNvSpPr>
              <a:spLocks/>
            </p:cNvSpPr>
            <p:nvPr/>
          </p:nvSpPr>
          <p:spPr bwMode="auto">
            <a:xfrm>
              <a:off x="4285" y="2566"/>
              <a:ext cx="75" cy="68"/>
            </a:xfrm>
            <a:custGeom>
              <a:avLst/>
              <a:gdLst>
                <a:gd name="T0" fmla="*/ 75 w 75"/>
                <a:gd name="T1" fmla="*/ 29 h 68"/>
                <a:gd name="T2" fmla="*/ 74 w 75"/>
                <a:gd name="T3" fmla="*/ 22 h 68"/>
                <a:gd name="T4" fmla="*/ 72 w 75"/>
                <a:gd name="T5" fmla="*/ 14 h 68"/>
                <a:gd name="T6" fmla="*/ 68 w 75"/>
                <a:gd name="T7" fmla="*/ 9 h 68"/>
                <a:gd name="T8" fmla="*/ 64 w 75"/>
                <a:gd name="T9" fmla="*/ 3 h 68"/>
                <a:gd name="T10" fmla="*/ 61 w 75"/>
                <a:gd name="T11" fmla="*/ 0 h 68"/>
                <a:gd name="T12" fmla="*/ 61 w 75"/>
                <a:gd name="T13" fmla="*/ 0 h 68"/>
                <a:gd name="T14" fmla="*/ 61 w 75"/>
                <a:gd name="T15" fmla="*/ 0 h 68"/>
                <a:gd name="T16" fmla="*/ 61 w 75"/>
                <a:gd name="T17" fmla="*/ 0 h 68"/>
                <a:gd name="T18" fmla="*/ 61 w 75"/>
                <a:gd name="T19" fmla="*/ 0 h 68"/>
                <a:gd name="T20" fmla="*/ 59 w 75"/>
                <a:gd name="T21" fmla="*/ 0 h 68"/>
                <a:gd name="T22" fmla="*/ 59 w 75"/>
                <a:gd name="T23" fmla="*/ 0 h 68"/>
                <a:gd name="T24" fmla="*/ 59 w 75"/>
                <a:gd name="T25" fmla="*/ 0 h 68"/>
                <a:gd name="T26" fmla="*/ 59 w 75"/>
                <a:gd name="T27" fmla="*/ 0 h 68"/>
                <a:gd name="T28" fmla="*/ 64 w 75"/>
                <a:gd name="T29" fmla="*/ 3 h 68"/>
                <a:gd name="T30" fmla="*/ 68 w 75"/>
                <a:gd name="T31" fmla="*/ 9 h 68"/>
                <a:gd name="T32" fmla="*/ 72 w 75"/>
                <a:gd name="T33" fmla="*/ 14 h 68"/>
                <a:gd name="T34" fmla="*/ 74 w 75"/>
                <a:gd name="T35" fmla="*/ 22 h 68"/>
                <a:gd name="T36" fmla="*/ 75 w 75"/>
                <a:gd name="T37" fmla="*/ 29 h 68"/>
                <a:gd name="T38" fmla="*/ 75 w 75"/>
                <a:gd name="T39" fmla="*/ 29 h 68"/>
                <a:gd name="T40" fmla="*/ 74 w 75"/>
                <a:gd name="T41" fmla="*/ 37 h 68"/>
                <a:gd name="T42" fmla="*/ 72 w 75"/>
                <a:gd name="T43" fmla="*/ 45 h 68"/>
                <a:gd name="T44" fmla="*/ 68 w 75"/>
                <a:gd name="T45" fmla="*/ 50 h 68"/>
                <a:gd name="T46" fmla="*/ 64 w 75"/>
                <a:gd name="T47" fmla="*/ 56 h 68"/>
                <a:gd name="T48" fmla="*/ 58 w 75"/>
                <a:gd name="T49" fmla="*/ 60 h 68"/>
                <a:gd name="T50" fmla="*/ 52 w 75"/>
                <a:gd name="T51" fmla="*/ 65 h 68"/>
                <a:gd name="T52" fmla="*/ 45 w 75"/>
                <a:gd name="T53" fmla="*/ 66 h 68"/>
                <a:gd name="T54" fmla="*/ 38 w 75"/>
                <a:gd name="T55" fmla="*/ 68 h 68"/>
                <a:gd name="T56" fmla="*/ 29 w 75"/>
                <a:gd name="T57" fmla="*/ 66 h 68"/>
                <a:gd name="T58" fmla="*/ 22 w 75"/>
                <a:gd name="T59" fmla="*/ 65 h 68"/>
                <a:gd name="T60" fmla="*/ 16 w 75"/>
                <a:gd name="T61" fmla="*/ 60 h 68"/>
                <a:gd name="T62" fmla="*/ 11 w 75"/>
                <a:gd name="T63" fmla="*/ 56 h 68"/>
                <a:gd name="T64" fmla="*/ 6 w 75"/>
                <a:gd name="T65" fmla="*/ 50 h 68"/>
                <a:gd name="T66" fmla="*/ 2 w 75"/>
                <a:gd name="T67" fmla="*/ 45 h 68"/>
                <a:gd name="T68" fmla="*/ 0 w 75"/>
                <a:gd name="T69" fmla="*/ 37 h 68"/>
                <a:gd name="T70" fmla="*/ 0 w 75"/>
                <a:gd name="T71" fmla="*/ 36 h 68"/>
                <a:gd name="T72" fmla="*/ 0 w 75"/>
                <a:gd name="T73" fmla="*/ 36 h 68"/>
                <a:gd name="T74" fmla="*/ 0 w 75"/>
                <a:gd name="T75" fmla="*/ 36 h 68"/>
                <a:gd name="T76" fmla="*/ 0 w 75"/>
                <a:gd name="T77" fmla="*/ 36 h 68"/>
                <a:gd name="T78" fmla="*/ 0 w 75"/>
                <a:gd name="T79" fmla="*/ 35 h 68"/>
                <a:gd name="T80" fmla="*/ 0 w 75"/>
                <a:gd name="T81" fmla="*/ 35 h 68"/>
                <a:gd name="T82" fmla="*/ 0 w 75"/>
                <a:gd name="T83" fmla="*/ 35 h 68"/>
                <a:gd name="T84" fmla="*/ 0 w 75"/>
                <a:gd name="T85" fmla="*/ 35 h 68"/>
                <a:gd name="T86" fmla="*/ 0 w 75"/>
                <a:gd name="T87" fmla="*/ 35 h 68"/>
                <a:gd name="T88" fmla="*/ 0 w 75"/>
                <a:gd name="T89" fmla="*/ 37 h 68"/>
                <a:gd name="T90" fmla="*/ 3 w 75"/>
                <a:gd name="T91" fmla="*/ 43 h 68"/>
                <a:gd name="T92" fmla="*/ 6 w 75"/>
                <a:gd name="T93" fmla="*/ 50 h 68"/>
                <a:gd name="T94" fmla="*/ 11 w 75"/>
                <a:gd name="T95" fmla="*/ 56 h 68"/>
                <a:gd name="T96" fmla="*/ 16 w 75"/>
                <a:gd name="T97" fmla="*/ 60 h 68"/>
                <a:gd name="T98" fmla="*/ 23 w 75"/>
                <a:gd name="T99" fmla="*/ 63 h 68"/>
                <a:gd name="T100" fmla="*/ 29 w 75"/>
                <a:gd name="T101" fmla="*/ 66 h 68"/>
                <a:gd name="T102" fmla="*/ 38 w 75"/>
                <a:gd name="T103" fmla="*/ 66 h 68"/>
                <a:gd name="T104" fmla="*/ 45 w 75"/>
                <a:gd name="T105" fmla="*/ 66 h 68"/>
                <a:gd name="T106" fmla="*/ 52 w 75"/>
                <a:gd name="T107" fmla="*/ 63 h 68"/>
                <a:gd name="T108" fmla="*/ 58 w 75"/>
                <a:gd name="T109" fmla="*/ 60 h 68"/>
                <a:gd name="T110" fmla="*/ 64 w 75"/>
                <a:gd name="T111" fmla="*/ 56 h 68"/>
                <a:gd name="T112" fmla="*/ 68 w 75"/>
                <a:gd name="T113" fmla="*/ 50 h 68"/>
                <a:gd name="T114" fmla="*/ 72 w 75"/>
                <a:gd name="T115" fmla="*/ 43 h 68"/>
                <a:gd name="T116" fmla="*/ 74 w 75"/>
                <a:gd name="T117" fmla="*/ 37 h 68"/>
                <a:gd name="T118" fmla="*/ 75 w 75"/>
                <a:gd name="T119" fmla="*/ 29 h 68"/>
                <a:gd name="T120" fmla="*/ 75 w 75"/>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8">
                  <a:moveTo>
                    <a:pt x="75" y="29"/>
                  </a:moveTo>
                  <a:lnTo>
                    <a:pt x="74" y="22"/>
                  </a:lnTo>
                  <a:lnTo>
                    <a:pt x="72" y="14"/>
                  </a:lnTo>
                  <a:lnTo>
                    <a:pt x="68" y="9"/>
                  </a:lnTo>
                  <a:lnTo>
                    <a:pt x="64" y="3"/>
                  </a:lnTo>
                  <a:lnTo>
                    <a:pt x="61" y="0"/>
                  </a:lnTo>
                  <a:lnTo>
                    <a:pt x="61" y="0"/>
                  </a:lnTo>
                  <a:lnTo>
                    <a:pt x="61" y="0"/>
                  </a:lnTo>
                  <a:lnTo>
                    <a:pt x="61" y="0"/>
                  </a:lnTo>
                  <a:lnTo>
                    <a:pt x="61" y="0"/>
                  </a:lnTo>
                  <a:lnTo>
                    <a:pt x="59" y="0"/>
                  </a:lnTo>
                  <a:lnTo>
                    <a:pt x="59" y="0"/>
                  </a:lnTo>
                  <a:lnTo>
                    <a:pt x="59" y="0"/>
                  </a:lnTo>
                  <a:lnTo>
                    <a:pt x="59" y="0"/>
                  </a:lnTo>
                  <a:lnTo>
                    <a:pt x="64" y="3"/>
                  </a:lnTo>
                  <a:lnTo>
                    <a:pt x="68" y="9"/>
                  </a:lnTo>
                  <a:lnTo>
                    <a:pt x="72" y="14"/>
                  </a:lnTo>
                  <a:lnTo>
                    <a:pt x="74" y="22"/>
                  </a:lnTo>
                  <a:lnTo>
                    <a:pt x="75" y="29"/>
                  </a:lnTo>
                  <a:lnTo>
                    <a:pt x="75" y="29"/>
                  </a:lnTo>
                  <a:lnTo>
                    <a:pt x="74" y="37"/>
                  </a:lnTo>
                  <a:lnTo>
                    <a:pt x="72" y="45"/>
                  </a:lnTo>
                  <a:lnTo>
                    <a:pt x="68" y="50"/>
                  </a:lnTo>
                  <a:lnTo>
                    <a:pt x="64" y="56"/>
                  </a:lnTo>
                  <a:lnTo>
                    <a:pt x="58" y="60"/>
                  </a:lnTo>
                  <a:lnTo>
                    <a:pt x="52" y="65"/>
                  </a:lnTo>
                  <a:lnTo>
                    <a:pt x="45" y="66"/>
                  </a:lnTo>
                  <a:lnTo>
                    <a:pt x="38" y="68"/>
                  </a:lnTo>
                  <a:lnTo>
                    <a:pt x="29" y="66"/>
                  </a:lnTo>
                  <a:lnTo>
                    <a:pt x="22" y="65"/>
                  </a:lnTo>
                  <a:lnTo>
                    <a:pt x="16" y="60"/>
                  </a:lnTo>
                  <a:lnTo>
                    <a:pt x="11" y="56"/>
                  </a:lnTo>
                  <a:lnTo>
                    <a:pt x="6" y="50"/>
                  </a:lnTo>
                  <a:lnTo>
                    <a:pt x="2" y="45"/>
                  </a:lnTo>
                  <a:lnTo>
                    <a:pt x="0" y="37"/>
                  </a:lnTo>
                  <a:lnTo>
                    <a:pt x="0" y="36"/>
                  </a:lnTo>
                  <a:lnTo>
                    <a:pt x="0" y="36"/>
                  </a:lnTo>
                  <a:lnTo>
                    <a:pt x="0" y="36"/>
                  </a:lnTo>
                  <a:lnTo>
                    <a:pt x="0" y="36"/>
                  </a:lnTo>
                  <a:lnTo>
                    <a:pt x="0" y="35"/>
                  </a:lnTo>
                  <a:lnTo>
                    <a:pt x="0" y="35"/>
                  </a:lnTo>
                  <a:lnTo>
                    <a:pt x="0" y="35"/>
                  </a:lnTo>
                  <a:lnTo>
                    <a:pt x="0" y="35"/>
                  </a:lnTo>
                  <a:lnTo>
                    <a:pt x="0" y="35"/>
                  </a:lnTo>
                  <a:lnTo>
                    <a:pt x="0" y="37"/>
                  </a:lnTo>
                  <a:lnTo>
                    <a:pt x="3" y="43"/>
                  </a:lnTo>
                  <a:lnTo>
                    <a:pt x="6" y="50"/>
                  </a:lnTo>
                  <a:lnTo>
                    <a:pt x="11" y="56"/>
                  </a:lnTo>
                  <a:lnTo>
                    <a:pt x="16" y="60"/>
                  </a:lnTo>
                  <a:lnTo>
                    <a:pt x="23" y="63"/>
                  </a:lnTo>
                  <a:lnTo>
                    <a:pt x="29" y="66"/>
                  </a:lnTo>
                  <a:lnTo>
                    <a:pt x="38" y="66"/>
                  </a:lnTo>
                  <a:lnTo>
                    <a:pt x="45" y="66"/>
                  </a:lnTo>
                  <a:lnTo>
                    <a:pt x="52" y="63"/>
                  </a:lnTo>
                  <a:lnTo>
                    <a:pt x="58" y="60"/>
                  </a:lnTo>
                  <a:lnTo>
                    <a:pt x="64" y="56"/>
                  </a:lnTo>
                  <a:lnTo>
                    <a:pt x="68" y="50"/>
                  </a:lnTo>
                  <a:lnTo>
                    <a:pt x="72" y="43"/>
                  </a:lnTo>
                  <a:lnTo>
                    <a:pt x="74" y="37"/>
                  </a:lnTo>
                  <a:lnTo>
                    <a:pt x="75" y="29"/>
                  </a:lnTo>
                  <a:lnTo>
                    <a:pt x="75"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2" name="Freeform 1228"/>
            <p:cNvSpPr>
              <a:spLocks/>
            </p:cNvSpPr>
            <p:nvPr/>
          </p:nvSpPr>
          <p:spPr bwMode="auto">
            <a:xfrm>
              <a:off x="4285" y="2566"/>
              <a:ext cx="75" cy="66"/>
            </a:xfrm>
            <a:custGeom>
              <a:avLst/>
              <a:gdLst>
                <a:gd name="T0" fmla="*/ 75 w 75"/>
                <a:gd name="T1" fmla="*/ 29 h 66"/>
                <a:gd name="T2" fmla="*/ 74 w 75"/>
                <a:gd name="T3" fmla="*/ 22 h 66"/>
                <a:gd name="T4" fmla="*/ 72 w 75"/>
                <a:gd name="T5" fmla="*/ 14 h 66"/>
                <a:gd name="T6" fmla="*/ 68 w 75"/>
                <a:gd name="T7" fmla="*/ 9 h 66"/>
                <a:gd name="T8" fmla="*/ 64 w 75"/>
                <a:gd name="T9" fmla="*/ 3 h 66"/>
                <a:gd name="T10" fmla="*/ 59 w 75"/>
                <a:gd name="T11" fmla="*/ 0 h 66"/>
                <a:gd name="T12" fmla="*/ 59 w 75"/>
                <a:gd name="T13" fmla="*/ 0 h 66"/>
                <a:gd name="T14" fmla="*/ 59 w 75"/>
                <a:gd name="T15" fmla="*/ 0 h 66"/>
                <a:gd name="T16" fmla="*/ 59 w 75"/>
                <a:gd name="T17" fmla="*/ 0 h 66"/>
                <a:gd name="T18" fmla="*/ 59 w 75"/>
                <a:gd name="T19" fmla="*/ 0 h 66"/>
                <a:gd name="T20" fmla="*/ 59 w 75"/>
                <a:gd name="T21" fmla="*/ 0 h 66"/>
                <a:gd name="T22" fmla="*/ 59 w 75"/>
                <a:gd name="T23" fmla="*/ 0 h 66"/>
                <a:gd name="T24" fmla="*/ 59 w 75"/>
                <a:gd name="T25" fmla="*/ 0 h 66"/>
                <a:gd name="T26" fmla="*/ 59 w 75"/>
                <a:gd name="T27" fmla="*/ 0 h 66"/>
                <a:gd name="T28" fmla="*/ 64 w 75"/>
                <a:gd name="T29" fmla="*/ 3 h 66"/>
                <a:gd name="T30" fmla="*/ 68 w 75"/>
                <a:gd name="T31" fmla="*/ 9 h 66"/>
                <a:gd name="T32" fmla="*/ 71 w 75"/>
                <a:gd name="T33" fmla="*/ 14 h 66"/>
                <a:gd name="T34" fmla="*/ 74 w 75"/>
                <a:gd name="T35" fmla="*/ 22 h 66"/>
                <a:gd name="T36" fmla="*/ 74 w 75"/>
                <a:gd name="T37" fmla="*/ 29 h 66"/>
                <a:gd name="T38" fmla="*/ 75 w 75"/>
                <a:gd name="T39" fmla="*/ 29 h 66"/>
                <a:gd name="T40" fmla="*/ 74 w 75"/>
                <a:gd name="T41" fmla="*/ 37 h 66"/>
                <a:gd name="T42" fmla="*/ 72 w 75"/>
                <a:gd name="T43" fmla="*/ 43 h 66"/>
                <a:gd name="T44" fmla="*/ 68 w 75"/>
                <a:gd name="T45" fmla="*/ 50 h 66"/>
                <a:gd name="T46" fmla="*/ 64 w 75"/>
                <a:gd name="T47" fmla="*/ 56 h 66"/>
                <a:gd name="T48" fmla="*/ 58 w 75"/>
                <a:gd name="T49" fmla="*/ 60 h 66"/>
                <a:gd name="T50" fmla="*/ 52 w 75"/>
                <a:gd name="T51" fmla="*/ 63 h 66"/>
                <a:gd name="T52" fmla="*/ 45 w 75"/>
                <a:gd name="T53" fmla="*/ 66 h 66"/>
                <a:gd name="T54" fmla="*/ 38 w 75"/>
                <a:gd name="T55" fmla="*/ 66 h 66"/>
                <a:gd name="T56" fmla="*/ 29 w 75"/>
                <a:gd name="T57" fmla="*/ 66 h 66"/>
                <a:gd name="T58" fmla="*/ 23 w 75"/>
                <a:gd name="T59" fmla="*/ 63 h 66"/>
                <a:gd name="T60" fmla="*/ 16 w 75"/>
                <a:gd name="T61" fmla="*/ 60 h 66"/>
                <a:gd name="T62" fmla="*/ 11 w 75"/>
                <a:gd name="T63" fmla="*/ 56 h 66"/>
                <a:gd name="T64" fmla="*/ 6 w 75"/>
                <a:gd name="T65" fmla="*/ 50 h 66"/>
                <a:gd name="T66" fmla="*/ 3 w 75"/>
                <a:gd name="T67" fmla="*/ 43 h 66"/>
                <a:gd name="T68" fmla="*/ 0 w 75"/>
                <a:gd name="T69" fmla="*/ 37 h 66"/>
                <a:gd name="T70" fmla="*/ 0 w 75"/>
                <a:gd name="T71" fmla="*/ 35 h 66"/>
                <a:gd name="T72" fmla="*/ 0 w 75"/>
                <a:gd name="T73" fmla="*/ 35 h 66"/>
                <a:gd name="T74" fmla="*/ 0 w 75"/>
                <a:gd name="T75" fmla="*/ 35 h 66"/>
                <a:gd name="T76" fmla="*/ 0 w 75"/>
                <a:gd name="T77" fmla="*/ 35 h 66"/>
                <a:gd name="T78" fmla="*/ 0 w 75"/>
                <a:gd name="T79" fmla="*/ 35 h 66"/>
                <a:gd name="T80" fmla="*/ 0 w 75"/>
                <a:gd name="T81" fmla="*/ 35 h 66"/>
                <a:gd name="T82" fmla="*/ 0 w 75"/>
                <a:gd name="T83" fmla="*/ 35 h 66"/>
                <a:gd name="T84" fmla="*/ 0 w 75"/>
                <a:gd name="T85" fmla="*/ 35 h 66"/>
                <a:gd name="T86" fmla="*/ 0 w 75"/>
                <a:gd name="T87" fmla="*/ 35 h 66"/>
                <a:gd name="T88" fmla="*/ 2 w 75"/>
                <a:gd name="T89" fmla="*/ 37 h 66"/>
                <a:gd name="T90" fmla="*/ 3 w 75"/>
                <a:gd name="T91" fmla="*/ 43 h 66"/>
                <a:gd name="T92" fmla="*/ 6 w 75"/>
                <a:gd name="T93" fmla="*/ 50 h 66"/>
                <a:gd name="T94" fmla="*/ 12 w 75"/>
                <a:gd name="T95" fmla="*/ 55 h 66"/>
                <a:gd name="T96" fmla="*/ 16 w 75"/>
                <a:gd name="T97" fmla="*/ 60 h 66"/>
                <a:gd name="T98" fmla="*/ 23 w 75"/>
                <a:gd name="T99" fmla="*/ 63 h 66"/>
                <a:gd name="T100" fmla="*/ 31 w 75"/>
                <a:gd name="T101" fmla="*/ 65 h 66"/>
                <a:gd name="T102" fmla="*/ 38 w 75"/>
                <a:gd name="T103" fmla="*/ 66 h 66"/>
                <a:gd name="T104" fmla="*/ 45 w 75"/>
                <a:gd name="T105" fmla="*/ 65 h 66"/>
                <a:gd name="T106" fmla="*/ 52 w 75"/>
                <a:gd name="T107" fmla="*/ 63 h 66"/>
                <a:gd name="T108" fmla="*/ 58 w 75"/>
                <a:gd name="T109" fmla="*/ 60 h 66"/>
                <a:gd name="T110" fmla="*/ 64 w 75"/>
                <a:gd name="T111" fmla="*/ 55 h 66"/>
                <a:gd name="T112" fmla="*/ 68 w 75"/>
                <a:gd name="T113" fmla="*/ 50 h 66"/>
                <a:gd name="T114" fmla="*/ 71 w 75"/>
                <a:gd name="T115" fmla="*/ 43 h 66"/>
                <a:gd name="T116" fmla="*/ 74 w 75"/>
                <a:gd name="T117" fmla="*/ 37 h 66"/>
                <a:gd name="T118" fmla="*/ 74 w 75"/>
                <a:gd name="T119" fmla="*/ 29 h 66"/>
                <a:gd name="T120" fmla="*/ 75 w 75"/>
                <a:gd name="T121"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66">
                  <a:moveTo>
                    <a:pt x="75" y="29"/>
                  </a:moveTo>
                  <a:lnTo>
                    <a:pt x="74" y="22"/>
                  </a:lnTo>
                  <a:lnTo>
                    <a:pt x="72" y="14"/>
                  </a:lnTo>
                  <a:lnTo>
                    <a:pt x="68" y="9"/>
                  </a:lnTo>
                  <a:lnTo>
                    <a:pt x="64" y="3"/>
                  </a:lnTo>
                  <a:lnTo>
                    <a:pt x="59" y="0"/>
                  </a:lnTo>
                  <a:lnTo>
                    <a:pt x="59" y="0"/>
                  </a:lnTo>
                  <a:lnTo>
                    <a:pt x="59" y="0"/>
                  </a:lnTo>
                  <a:lnTo>
                    <a:pt x="59" y="0"/>
                  </a:lnTo>
                  <a:lnTo>
                    <a:pt x="59" y="0"/>
                  </a:lnTo>
                  <a:lnTo>
                    <a:pt x="59" y="0"/>
                  </a:lnTo>
                  <a:lnTo>
                    <a:pt x="59" y="0"/>
                  </a:lnTo>
                  <a:lnTo>
                    <a:pt x="59" y="0"/>
                  </a:lnTo>
                  <a:lnTo>
                    <a:pt x="59" y="0"/>
                  </a:lnTo>
                  <a:lnTo>
                    <a:pt x="64" y="3"/>
                  </a:lnTo>
                  <a:lnTo>
                    <a:pt x="68" y="9"/>
                  </a:lnTo>
                  <a:lnTo>
                    <a:pt x="71" y="14"/>
                  </a:lnTo>
                  <a:lnTo>
                    <a:pt x="74" y="22"/>
                  </a:lnTo>
                  <a:lnTo>
                    <a:pt x="74" y="29"/>
                  </a:lnTo>
                  <a:lnTo>
                    <a:pt x="75" y="29"/>
                  </a:lnTo>
                  <a:lnTo>
                    <a:pt x="74" y="37"/>
                  </a:lnTo>
                  <a:lnTo>
                    <a:pt x="72" y="43"/>
                  </a:lnTo>
                  <a:lnTo>
                    <a:pt x="68" y="50"/>
                  </a:lnTo>
                  <a:lnTo>
                    <a:pt x="64" y="56"/>
                  </a:lnTo>
                  <a:lnTo>
                    <a:pt x="58" y="60"/>
                  </a:lnTo>
                  <a:lnTo>
                    <a:pt x="52" y="63"/>
                  </a:lnTo>
                  <a:lnTo>
                    <a:pt x="45" y="66"/>
                  </a:lnTo>
                  <a:lnTo>
                    <a:pt x="38" y="66"/>
                  </a:lnTo>
                  <a:lnTo>
                    <a:pt x="29" y="66"/>
                  </a:lnTo>
                  <a:lnTo>
                    <a:pt x="23" y="63"/>
                  </a:lnTo>
                  <a:lnTo>
                    <a:pt x="16" y="60"/>
                  </a:lnTo>
                  <a:lnTo>
                    <a:pt x="11" y="56"/>
                  </a:lnTo>
                  <a:lnTo>
                    <a:pt x="6" y="50"/>
                  </a:lnTo>
                  <a:lnTo>
                    <a:pt x="3" y="43"/>
                  </a:lnTo>
                  <a:lnTo>
                    <a:pt x="0" y="37"/>
                  </a:lnTo>
                  <a:lnTo>
                    <a:pt x="0" y="35"/>
                  </a:lnTo>
                  <a:lnTo>
                    <a:pt x="0" y="35"/>
                  </a:lnTo>
                  <a:lnTo>
                    <a:pt x="0" y="35"/>
                  </a:lnTo>
                  <a:lnTo>
                    <a:pt x="0" y="35"/>
                  </a:lnTo>
                  <a:lnTo>
                    <a:pt x="0" y="35"/>
                  </a:lnTo>
                  <a:lnTo>
                    <a:pt x="0" y="35"/>
                  </a:lnTo>
                  <a:lnTo>
                    <a:pt x="0" y="35"/>
                  </a:lnTo>
                  <a:lnTo>
                    <a:pt x="0" y="35"/>
                  </a:lnTo>
                  <a:lnTo>
                    <a:pt x="0" y="35"/>
                  </a:lnTo>
                  <a:lnTo>
                    <a:pt x="2" y="37"/>
                  </a:lnTo>
                  <a:lnTo>
                    <a:pt x="3" y="43"/>
                  </a:lnTo>
                  <a:lnTo>
                    <a:pt x="6" y="50"/>
                  </a:lnTo>
                  <a:lnTo>
                    <a:pt x="12" y="55"/>
                  </a:lnTo>
                  <a:lnTo>
                    <a:pt x="16" y="60"/>
                  </a:lnTo>
                  <a:lnTo>
                    <a:pt x="23" y="63"/>
                  </a:lnTo>
                  <a:lnTo>
                    <a:pt x="31" y="65"/>
                  </a:lnTo>
                  <a:lnTo>
                    <a:pt x="38" y="66"/>
                  </a:lnTo>
                  <a:lnTo>
                    <a:pt x="45" y="65"/>
                  </a:lnTo>
                  <a:lnTo>
                    <a:pt x="52" y="63"/>
                  </a:lnTo>
                  <a:lnTo>
                    <a:pt x="58" y="60"/>
                  </a:lnTo>
                  <a:lnTo>
                    <a:pt x="64" y="55"/>
                  </a:lnTo>
                  <a:lnTo>
                    <a:pt x="68" y="50"/>
                  </a:lnTo>
                  <a:lnTo>
                    <a:pt x="71" y="43"/>
                  </a:lnTo>
                  <a:lnTo>
                    <a:pt x="74" y="37"/>
                  </a:lnTo>
                  <a:lnTo>
                    <a:pt x="74" y="29"/>
                  </a:lnTo>
                  <a:lnTo>
                    <a:pt x="75"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3" name="Freeform 1229"/>
            <p:cNvSpPr>
              <a:spLocks/>
            </p:cNvSpPr>
            <p:nvPr/>
          </p:nvSpPr>
          <p:spPr bwMode="auto">
            <a:xfrm>
              <a:off x="4285" y="2566"/>
              <a:ext cx="74" cy="66"/>
            </a:xfrm>
            <a:custGeom>
              <a:avLst/>
              <a:gdLst>
                <a:gd name="T0" fmla="*/ 74 w 74"/>
                <a:gd name="T1" fmla="*/ 29 h 66"/>
                <a:gd name="T2" fmla="*/ 74 w 74"/>
                <a:gd name="T3" fmla="*/ 22 h 66"/>
                <a:gd name="T4" fmla="*/ 71 w 74"/>
                <a:gd name="T5" fmla="*/ 14 h 66"/>
                <a:gd name="T6" fmla="*/ 68 w 74"/>
                <a:gd name="T7" fmla="*/ 9 h 66"/>
                <a:gd name="T8" fmla="*/ 64 w 74"/>
                <a:gd name="T9" fmla="*/ 3 h 66"/>
                <a:gd name="T10" fmla="*/ 59 w 74"/>
                <a:gd name="T11" fmla="*/ 0 h 66"/>
                <a:gd name="T12" fmla="*/ 59 w 74"/>
                <a:gd name="T13" fmla="*/ 0 h 66"/>
                <a:gd name="T14" fmla="*/ 59 w 74"/>
                <a:gd name="T15" fmla="*/ 0 h 66"/>
                <a:gd name="T16" fmla="*/ 58 w 74"/>
                <a:gd name="T17" fmla="*/ 0 h 66"/>
                <a:gd name="T18" fmla="*/ 58 w 74"/>
                <a:gd name="T19" fmla="*/ 0 h 66"/>
                <a:gd name="T20" fmla="*/ 58 w 74"/>
                <a:gd name="T21" fmla="*/ 0 h 66"/>
                <a:gd name="T22" fmla="*/ 58 w 74"/>
                <a:gd name="T23" fmla="*/ 0 h 66"/>
                <a:gd name="T24" fmla="*/ 58 w 74"/>
                <a:gd name="T25" fmla="*/ 0 h 66"/>
                <a:gd name="T26" fmla="*/ 58 w 74"/>
                <a:gd name="T27" fmla="*/ 0 h 66"/>
                <a:gd name="T28" fmla="*/ 62 w 74"/>
                <a:gd name="T29" fmla="*/ 4 h 66"/>
                <a:gd name="T30" fmla="*/ 68 w 74"/>
                <a:gd name="T31" fmla="*/ 9 h 66"/>
                <a:gd name="T32" fmla="*/ 71 w 74"/>
                <a:gd name="T33" fmla="*/ 16 h 66"/>
                <a:gd name="T34" fmla="*/ 72 w 74"/>
                <a:gd name="T35" fmla="*/ 22 h 66"/>
                <a:gd name="T36" fmla="*/ 74 w 74"/>
                <a:gd name="T37" fmla="*/ 29 h 66"/>
                <a:gd name="T38" fmla="*/ 74 w 74"/>
                <a:gd name="T39" fmla="*/ 29 h 66"/>
                <a:gd name="T40" fmla="*/ 74 w 74"/>
                <a:gd name="T41" fmla="*/ 37 h 66"/>
                <a:gd name="T42" fmla="*/ 71 w 74"/>
                <a:gd name="T43" fmla="*/ 43 h 66"/>
                <a:gd name="T44" fmla="*/ 68 w 74"/>
                <a:gd name="T45" fmla="*/ 50 h 66"/>
                <a:gd name="T46" fmla="*/ 64 w 74"/>
                <a:gd name="T47" fmla="*/ 55 h 66"/>
                <a:gd name="T48" fmla="*/ 58 w 74"/>
                <a:gd name="T49" fmla="*/ 60 h 66"/>
                <a:gd name="T50" fmla="*/ 52 w 74"/>
                <a:gd name="T51" fmla="*/ 63 h 66"/>
                <a:gd name="T52" fmla="*/ 45 w 74"/>
                <a:gd name="T53" fmla="*/ 65 h 66"/>
                <a:gd name="T54" fmla="*/ 38 w 74"/>
                <a:gd name="T55" fmla="*/ 66 h 66"/>
                <a:gd name="T56" fmla="*/ 31 w 74"/>
                <a:gd name="T57" fmla="*/ 65 h 66"/>
                <a:gd name="T58" fmla="*/ 23 w 74"/>
                <a:gd name="T59" fmla="*/ 63 h 66"/>
                <a:gd name="T60" fmla="*/ 16 w 74"/>
                <a:gd name="T61" fmla="*/ 60 h 66"/>
                <a:gd name="T62" fmla="*/ 12 w 74"/>
                <a:gd name="T63" fmla="*/ 55 h 66"/>
                <a:gd name="T64" fmla="*/ 6 w 74"/>
                <a:gd name="T65" fmla="*/ 50 h 66"/>
                <a:gd name="T66" fmla="*/ 3 w 74"/>
                <a:gd name="T67" fmla="*/ 43 h 66"/>
                <a:gd name="T68" fmla="*/ 2 w 74"/>
                <a:gd name="T69" fmla="*/ 37 h 66"/>
                <a:gd name="T70" fmla="*/ 0 w 74"/>
                <a:gd name="T71" fmla="*/ 35 h 66"/>
                <a:gd name="T72" fmla="*/ 0 w 74"/>
                <a:gd name="T73" fmla="*/ 35 h 66"/>
                <a:gd name="T74" fmla="*/ 2 w 74"/>
                <a:gd name="T75" fmla="*/ 33 h 66"/>
                <a:gd name="T76" fmla="*/ 2 w 74"/>
                <a:gd name="T77" fmla="*/ 33 h 66"/>
                <a:gd name="T78" fmla="*/ 2 w 74"/>
                <a:gd name="T79" fmla="*/ 33 h 66"/>
                <a:gd name="T80" fmla="*/ 2 w 74"/>
                <a:gd name="T81" fmla="*/ 33 h 66"/>
                <a:gd name="T82" fmla="*/ 2 w 74"/>
                <a:gd name="T83" fmla="*/ 33 h 66"/>
                <a:gd name="T84" fmla="*/ 2 w 74"/>
                <a:gd name="T85" fmla="*/ 33 h 66"/>
                <a:gd name="T86" fmla="*/ 2 w 74"/>
                <a:gd name="T87" fmla="*/ 33 h 66"/>
                <a:gd name="T88" fmla="*/ 2 w 74"/>
                <a:gd name="T89" fmla="*/ 36 h 66"/>
                <a:gd name="T90" fmla="*/ 3 w 74"/>
                <a:gd name="T91" fmla="*/ 43 h 66"/>
                <a:gd name="T92" fmla="*/ 8 w 74"/>
                <a:gd name="T93" fmla="*/ 49 h 66"/>
                <a:gd name="T94" fmla="*/ 12 w 74"/>
                <a:gd name="T95" fmla="*/ 55 h 66"/>
                <a:gd name="T96" fmla="*/ 18 w 74"/>
                <a:gd name="T97" fmla="*/ 59 h 66"/>
                <a:gd name="T98" fmla="*/ 23 w 74"/>
                <a:gd name="T99" fmla="*/ 63 h 66"/>
                <a:gd name="T100" fmla="*/ 31 w 74"/>
                <a:gd name="T101" fmla="*/ 65 h 66"/>
                <a:gd name="T102" fmla="*/ 38 w 74"/>
                <a:gd name="T103" fmla="*/ 66 h 66"/>
                <a:gd name="T104" fmla="*/ 45 w 74"/>
                <a:gd name="T105" fmla="*/ 65 h 66"/>
                <a:gd name="T106" fmla="*/ 51 w 74"/>
                <a:gd name="T107" fmla="*/ 63 h 66"/>
                <a:gd name="T108" fmla="*/ 58 w 74"/>
                <a:gd name="T109" fmla="*/ 59 h 66"/>
                <a:gd name="T110" fmla="*/ 62 w 74"/>
                <a:gd name="T111" fmla="*/ 55 h 66"/>
                <a:gd name="T112" fmla="*/ 68 w 74"/>
                <a:gd name="T113" fmla="*/ 49 h 66"/>
                <a:gd name="T114" fmla="*/ 71 w 74"/>
                <a:gd name="T115" fmla="*/ 43 h 66"/>
                <a:gd name="T116" fmla="*/ 72 w 74"/>
                <a:gd name="T117" fmla="*/ 36 h 66"/>
                <a:gd name="T118" fmla="*/ 74 w 74"/>
                <a:gd name="T119" fmla="*/ 29 h 66"/>
                <a:gd name="T120" fmla="*/ 74 w 74"/>
                <a:gd name="T121"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6">
                  <a:moveTo>
                    <a:pt x="74" y="29"/>
                  </a:moveTo>
                  <a:lnTo>
                    <a:pt x="74" y="22"/>
                  </a:lnTo>
                  <a:lnTo>
                    <a:pt x="71" y="14"/>
                  </a:lnTo>
                  <a:lnTo>
                    <a:pt x="68" y="9"/>
                  </a:lnTo>
                  <a:lnTo>
                    <a:pt x="64" y="3"/>
                  </a:lnTo>
                  <a:lnTo>
                    <a:pt x="59" y="0"/>
                  </a:lnTo>
                  <a:lnTo>
                    <a:pt x="59" y="0"/>
                  </a:lnTo>
                  <a:lnTo>
                    <a:pt x="59" y="0"/>
                  </a:lnTo>
                  <a:lnTo>
                    <a:pt x="58" y="0"/>
                  </a:lnTo>
                  <a:lnTo>
                    <a:pt x="58" y="0"/>
                  </a:lnTo>
                  <a:lnTo>
                    <a:pt x="58" y="0"/>
                  </a:lnTo>
                  <a:lnTo>
                    <a:pt x="58" y="0"/>
                  </a:lnTo>
                  <a:lnTo>
                    <a:pt x="58" y="0"/>
                  </a:lnTo>
                  <a:lnTo>
                    <a:pt x="58" y="0"/>
                  </a:lnTo>
                  <a:lnTo>
                    <a:pt x="62" y="4"/>
                  </a:lnTo>
                  <a:lnTo>
                    <a:pt x="68" y="9"/>
                  </a:lnTo>
                  <a:lnTo>
                    <a:pt x="71" y="16"/>
                  </a:lnTo>
                  <a:lnTo>
                    <a:pt x="72" y="22"/>
                  </a:lnTo>
                  <a:lnTo>
                    <a:pt x="74" y="29"/>
                  </a:lnTo>
                  <a:lnTo>
                    <a:pt x="74" y="29"/>
                  </a:lnTo>
                  <a:lnTo>
                    <a:pt x="74" y="37"/>
                  </a:lnTo>
                  <a:lnTo>
                    <a:pt x="71" y="43"/>
                  </a:lnTo>
                  <a:lnTo>
                    <a:pt x="68" y="50"/>
                  </a:lnTo>
                  <a:lnTo>
                    <a:pt x="64" y="55"/>
                  </a:lnTo>
                  <a:lnTo>
                    <a:pt x="58" y="60"/>
                  </a:lnTo>
                  <a:lnTo>
                    <a:pt x="52" y="63"/>
                  </a:lnTo>
                  <a:lnTo>
                    <a:pt x="45" y="65"/>
                  </a:lnTo>
                  <a:lnTo>
                    <a:pt x="38" y="66"/>
                  </a:lnTo>
                  <a:lnTo>
                    <a:pt x="31" y="65"/>
                  </a:lnTo>
                  <a:lnTo>
                    <a:pt x="23" y="63"/>
                  </a:lnTo>
                  <a:lnTo>
                    <a:pt x="16" y="60"/>
                  </a:lnTo>
                  <a:lnTo>
                    <a:pt x="12" y="55"/>
                  </a:lnTo>
                  <a:lnTo>
                    <a:pt x="6" y="50"/>
                  </a:lnTo>
                  <a:lnTo>
                    <a:pt x="3" y="43"/>
                  </a:lnTo>
                  <a:lnTo>
                    <a:pt x="2" y="37"/>
                  </a:lnTo>
                  <a:lnTo>
                    <a:pt x="0" y="35"/>
                  </a:lnTo>
                  <a:lnTo>
                    <a:pt x="0" y="35"/>
                  </a:lnTo>
                  <a:lnTo>
                    <a:pt x="2" y="33"/>
                  </a:lnTo>
                  <a:lnTo>
                    <a:pt x="2" y="33"/>
                  </a:lnTo>
                  <a:lnTo>
                    <a:pt x="2" y="33"/>
                  </a:lnTo>
                  <a:lnTo>
                    <a:pt x="2" y="33"/>
                  </a:lnTo>
                  <a:lnTo>
                    <a:pt x="2" y="33"/>
                  </a:lnTo>
                  <a:lnTo>
                    <a:pt x="2" y="33"/>
                  </a:lnTo>
                  <a:lnTo>
                    <a:pt x="2" y="33"/>
                  </a:lnTo>
                  <a:lnTo>
                    <a:pt x="2" y="36"/>
                  </a:lnTo>
                  <a:lnTo>
                    <a:pt x="3" y="43"/>
                  </a:lnTo>
                  <a:lnTo>
                    <a:pt x="8" y="49"/>
                  </a:lnTo>
                  <a:lnTo>
                    <a:pt x="12" y="55"/>
                  </a:lnTo>
                  <a:lnTo>
                    <a:pt x="18" y="59"/>
                  </a:lnTo>
                  <a:lnTo>
                    <a:pt x="23" y="63"/>
                  </a:lnTo>
                  <a:lnTo>
                    <a:pt x="31" y="65"/>
                  </a:lnTo>
                  <a:lnTo>
                    <a:pt x="38" y="66"/>
                  </a:lnTo>
                  <a:lnTo>
                    <a:pt x="45" y="65"/>
                  </a:lnTo>
                  <a:lnTo>
                    <a:pt x="51" y="63"/>
                  </a:lnTo>
                  <a:lnTo>
                    <a:pt x="58" y="59"/>
                  </a:lnTo>
                  <a:lnTo>
                    <a:pt x="62" y="55"/>
                  </a:lnTo>
                  <a:lnTo>
                    <a:pt x="68" y="49"/>
                  </a:lnTo>
                  <a:lnTo>
                    <a:pt x="71" y="43"/>
                  </a:lnTo>
                  <a:lnTo>
                    <a:pt x="72" y="36"/>
                  </a:lnTo>
                  <a:lnTo>
                    <a:pt x="74" y="29"/>
                  </a:lnTo>
                  <a:lnTo>
                    <a:pt x="74" y="29"/>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4" name="Freeform 1230"/>
            <p:cNvSpPr>
              <a:spLocks/>
            </p:cNvSpPr>
            <p:nvPr/>
          </p:nvSpPr>
          <p:spPr bwMode="auto">
            <a:xfrm>
              <a:off x="4287" y="2566"/>
              <a:ext cx="72" cy="66"/>
            </a:xfrm>
            <a:custGeom>
              <a:avLst/>
              <a:gdLst>
                <a:gd name="T0" fmla="*/ 70 w 72"/>
                <a:gd name="T1" fmla="*/ 22 h 66"/>
                <a:gd name="T2" fmla="*/ 66 w 72"/>
                <a:gd name="T3" fmla="*/ 9 h 66"/>
                <a:gd name="T4" fmla="*/ 56 w 72"/>
                <a:gd name="T5" fmla="*/ 0 h 66"/>
                <a:gd name="T6" fmla="*/ 56 w 72"/>
                <a:gd name="T7" fmla="*/ 0 h 66"/>
                <a:gd name="T8" fmla="*/ 56 w 72"/>
                <a:gd name="T9" fmla="*/ 0 h 66"/>
                <a:gd name="T10" fmla="*/ 56 w 72"/>
                <a:gd name="T11" fmla="*/ 0 h 66"/>
                <a:gd name="T12" fmla="*/ 56 w 72"/>
                <a:gd name="T13" fmla="*/ 0 h 66"/>
                <a:gd name="T14" fmla="*/ 56 w 72"/>
                <a:gd name="T15" fmla="*/ 0 h 66"/>
                <a:gd name="T16" fmla="*/ 56 w 72"/>
                <a:gd name="T17" fmla="*/ 0 h 66"/>
                <a:gd name="T18" fmla="*/ 56 w 72"/>
                <a:gd name="T19" fmla="*/ 0 h 66"/>
                <a:gd name="T20" fmla="*/ 56 w 72"/>
                <a:gd name="T21" fmla="*/ 0 h 66"/>
                <a:gd name="T22" fmla="*/ 60 w 72"/>
                <a:gd name="T23" fmla="*/ 4 h 66"/>
                <a:gd name="T24" fmla="*/ 69 w 72"/>
                <a:gd name="T25" fmla="*/ 16 h 66"/>
                <a:gd name="T26" fmla="*/ 72 w 72"/>
                <a:gd name="T27" fmla="*/ 29 h 66"/>
                <a:gd name="T28" fmla="*/ 70 w 72"/>
                <a:gd name="T29" fmla="*/ 36 h 66"/>
                <a:gd name="T30" fmla="*/ 66 w 72"/>
                <a:gd name="T31" fmla="*/ 49 h 66"/>
                <a:gd name="T32" fmla="*/ 56 w 72"/>
                <a:gd name="T33" fmla="*/ 59 h 66"/>
                <a:gd name="T34" fmla="*/ 43 w 72"/>
                <a:gd name="T35" fmla="*/ 65 h 66"/>
                <a:gd name="T36" fmla="*/ 29 w 72"/>
                <a:gd name="T37" fmla="*/ 65 h 66"/>
                <a:gd name="T38" fmla="*/ 16 w 72"/>
                <a:gd name="T39" fmla="*/ 59 h 66"/>
                <a:gd name="T40" fmla="*/ 6 w 72"/>
                <a:gd name="T41" fmla="*/ 49 h 66"/>
                <a:gd name="T42" fmla="*/ 0 w 72"/>
                <a:gd name="T43" fmla="*/ 36 h 66"/>
                <a:gd name="T44" fmla="*/ 0 w 72"/>
                <a:gd name="T45" fmla="*/ 33 h 66"/>
                <a:gd name="T46" fmla="*/ 0 w 72"/>
                <a:gd name="T47" fmla="*/ 33 h 66"/>
                <a:gd name="T48" fmla="*/ 0 w 72"/>
                <a:gd name="T49" fmla="*/ 33 h 66"/>
                <a:gd name="T50" fmla="*/ 0 w 72"/>
                <a:gd name="T51" fmla="*/ 33 h 66"/>
                <a:gd name="T52" fmla="*/ 0 w 72"/>
                <a:gd name="T53" fmla="*/ 36 h 66"/>
                <a:gd name="T54" fmla="*/ 6 w 72"/>
                <a:gd name="T55" fmla="*/ 49 h 66"/>
                <a:gd name="T56" fmla="*/ 16 w 72"/>
                <a:gd name="T57" fmla="*/ 59 h 66"/>
                <a:gd name="T58" fmla="*/ 29 w 72"/>
                <a:gd name="T59" fmla="*/ 65 h 66"/>
                <a:gd name="T60" fmla="*/ 43 w 72"/>
                <a:gd name="T61" fmla="*/ 65 h 66"/>
                <a:gd name="T62" fmla="*/ 56 w 72"/>
                <a:gd name="T63" fmla="*/ 59 h 66"/>
                <a:gd name="T64" fmla="*/ 65 w 72"/>
                <a:gd name="T65" fmla="*/ 49 h 66"/>
                <a:gd name="T66" fmla="*/ 70 w 72"/>
                <a:gd name="T67" fmla="*/ 36 h 66"/>
                <a:gd name="T68" fmla="*/ 72 w 72"/>
                <a:gd name="T6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6">
                  <a:moveTo>
                    <a:pt x="72" y="29"/>
                  </a:moveTo>
                  <a:lnTo>
                    <a:pt x="70" y="22"/>
                  </a:lnTo>
                  <a:lnTo>
                    <a:pt x="69" y="16"/>
                  </a:lnTo>
                  <a:lnTo>
                    <a:pt x="66" y="9"/>
                  </a:lnTo>
                  <a:lnTo>
                    <a:pt x="60" y="4"/>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60" y="4"/>
                  </a:lnTo>
                  <a:lnTo>
                    <a:pt x="65" y="9"/>
                  </a:lnTo>
                  <a:lnTo>
                    <a:pt x="69" y="16"/>
                  </a:lnTo>
                  <a:lnTo>
                    <a:pt x="70" y="22"/>
                  </a:lnTo>
                  <a:lnTo>
                    <a:pt x="72" y="29"/>
                  </a:lnTo>
                  <a:lnTo>
                    <a:pt x="72" y="29"/>
                  </a:lnTo>
                  <a:lnTo>
                    <a:pt x="70" y="36"/>
                  </a:lnTo>
                  <a:lnTo>
                    <a:pt x="69" y="43"/>
                  </a:lnTo>
                  <a:lnTo>
                    <a:pt x="66" y="49"/>
                  </a:lnTo>
                  <a:lnTo>
                    <a:pt x="60" y="55"/>
                  </a:lnTo>
                  <a:lnTo>
                    <a:pt x="56" y="59"/>
                  </a:lnTo>
                  <a:lnTo>
                    <a:pt x="49" y="63"/>
                  </a:lnTo>
                  <a:lnTo>
                    <a:pt x="43" y="65"/>
                  </a:lnTo>
                  <a:lnTo>
                    <a:pt x="36" y="66"/>
                  </a:lnTo>
                  <a:lnTo>
                    <a:pt x="29" y="65"/>
                  </a:lnTo>
                  <a:lnTo>
                    <a:pt x="21" y="63"/>
                  </a:lnTo>
                  <a:lnTo>
                    <a:pt x="16" y="59"/>
                  </a:lnTo>
                  <a:lnTo>
                    <a:pt x="10" y="55"/>
                  </a:lnTo>
                  <a:lnTo>
                    <a:pt x="6" y="49"/>
                  </a:lnTo>
                  <a:lnTo>
                    <a:pt x="1" y="43"/>
                  </a:lnTo>
                  <a:lnTo>
                    <a:pt x="0" y="36"/>
                  </a:lnTo>
                  <a:lnTo>
                    <a:pt x="0" y="33"/>
                  </a:lnTo>
                  <a:lnTo>
                    <a:pt x="0" y="33"/>
                  </a:lnTo>
                  <a:lnTo>
                    <a:pt x="0" y="33"/>
                  </a:lnTo>
                  <a:lnTo>
                    <a:pt x="0" y="33"/>
                  </a:lnTo>
                  <a:lnTo>
                    <a:pt x="0" y="33"/>
                  </a:lnTo>
                  <a:lnTo>
                    <a:pt x="0" y="33"/>
                  </a:lnTo>
                  <a:lnTo>
                    <a:pt x="0" y="33"/>
                  </a:lnTo>
                  <a:lnTo>
                    <a:pt x="0" y="33"/>
                  </a:lnTo>
                  <a:lnTo>
                    <a:pt x="0" y="32"/>
                  </a:lnTo>
                  <a:lnTo>
                    <a:pt x="0" y="36"/>
                  </a:lnTo>
                  <a:lnTo>
                    <a:pt x="3" y="43"/>
                  </a:lnTo>
                  <a:lnTo>
                    <a:pt x="6" y="49"/>
                  </a:lnTo>
                  <a:lnTo>
                    <a:pt x="10" y="55"/>
                  </a:lnTo>
                  <a:lnTo>
                    <a:pt x="16" y="59"/>
                  </a:lnTo>
                  <a:lnTo>
                    <a:pt x="21" y="62"/>
                  </a:lnTo>
                  <a:lnTo>
                    <a:pt x="29" y="65"/>
                  </a:lnTo>
                  <a:lnTo>
                    <a:pt x="36" y="65"/>
                  </a:lnTo>
                  <a:lnTo>
                    <a:pt x="43" y="65"/>
                  </a:lnTo>
                  <a:lnTo>
                    <a:pt x="49" y="62"/>
                  </a:lnTo>
                  <a:lnTo>
                    <a:pt x="56" y="59"/>
                  </a:lnTo>
                  <a:lnTo>
                    <a:pt x="60" y="55"/>
                  </a:lnTo>
                  <a:lnTo>
                    <a:pt x="65" y="49"/>
                  </a:lnTo>
                  <a:lnTo>
                    <a:pt x="69" y="43"/>
                  </a:lnTo>
                  <a:lnTo>
                    <a:pt x="70" y="36"/>
                  </a:lnTo>
                  <a:lnTo>
                    <a:pt x="72" y="29"/>
                  </a:lnTo>
                  <a:lnTo>
                    <a:pt x="72"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5" name="Freeform 1231"/>
            <p:cNvSpPr>
              <a:spLocks/>
            </p:cNvSpPr>
            <p:nvPr/>
          </p:nvSpPr>
          <p:spPr bwMode="auto">
            <a:xfrm>
              <a:off x="4287" y="2566"/>
              <a:ext cx="72" cy="65"/>
            </a:xfrm>
            <a:custGeom>
              <a:avLst/>
              <a:gdLst>
                <a:gd name="T0" fmla="*/ 72 w 72"/>
                <a:gd name="T1" fmla="*/ 29 h 65"/>
                <a:gd name="T2" fmla="*/ 70 w 72"/>
                <a:gd name="T3" fmla="*/ 22 h 65"/>
                <a:gd name="T4" fmla="*/ 69 w 72"/>
                <a:gd name="T5" fmla="*/ 16 h 65"/>
                <a:gd name="T6" fmla="*/ 65 w 72"/>
                <a:gd name="T7" fmla="*/ 9 h 65"/>
                <a:gd name="T8" fmla="*/ 60 w 72"/>
                <a:gd name="T9" fmla="*/ 4 h 65"/>
                <a:gd name="T10" fmla="*/ 56 w 72"/>
                <a:gd name="T11" fmla="*/ 0 h 65"/>
                <a:gd name="T12" fmla="*/ 56 w 72"/>
                <a:gd name="T13" fmla="*/ 0 h 65"/>
                <a:gd name="T14" fmla="*/ 55 w 72"/>
                <a:gd name="T15" fmla="*/ 0 h 65"/>
                <a:gd name="T16" fmla="*/ 55 w 72"/>
                <a:gd name="T17" fmla="*/ 0 h 65"/>
                <a:gd name="T18" fmla="*/ 55 w 72"/>
                <a:gd name="T19" fmla="*/ 0 h 65"/>
                <a:gd name="T20" fmla="*/ 55 w 72"/>
                <a:gd name="T21" fmla="*/ 0 h 65"/>
                <a:gd name="T22" fmla="*/ 55 w 72"/>
                <a:gd name="T23" fmla="*/ 0 h 65"/>
                <a:gd name="T24" fmla="*/ 55 w 72"/>
                <a:gd name="T25" fmla="*/ 0 h 65"/>
                <a:gd name="T26" fmla="*/ 55 w 72"/>
                <a:gd name="T27" fmla="*/ 0 h 65"/>
                <a:gd name="T28" fmla="*/ 55 w 72"/>
                <a:gd name="T29" fmla="*/ 0 h 65"/>
                <a:gd name="T30" fmla="*/ 55 w 72"/>
                <a:gd name="T31" fmla="*/ 0 h 65"/>
                <a:gd name="T32" fmla="*/ 60 w 72"/>
                <a:gd name="T33" fmla="*/ 4 h 65"/>
                <a:gd name="T34" fmla="*/ 65 w 72"/>
                <a:gd name="T35" fmla="*/ 10 h 65"/>
                <a:gd name="T36" fmla="*/ 67 w 72"/>
                <a:gd name="T37" fmla="*/ 16 h 65"/>
                <a:gd name="T38" fmla="*/ 70 w 72"/>
                <a:gd name="T39" fmla="*/ 22 h 65"/>
                <a:gd name="T40" fmla="*/ 70 w 72"/>
                <a:gd name="T41" fmla="*/ 29 h 65"/>
                <a:gd name="T42" fmla="*/ 72 w 72"/>
                <a:gd name="T43" fmla="*/ 29 h 65"/>
                <a:gd name="T44" fmla="*/ 70 w 72"/>
                <a:gd name="T45" fmla="*/ 36 h 65"/>
                <a:gd name="T46" fmla="*/ 69 w 72"/>
                <a:gd name="T47" fmla="*/ 43 h 65"/>
                <a:gd name="T48" fmla="*/ 65 w 72"/>
                <a:gd name="T49" fmla="*/ 49 h 65"/>
                <a:gd name="T50" fmla="*/ 60 w 72"/>
                <a:gd name="T51" fmla="*/ 55 h 65"/>
                <a:gd name="T52" fmla="*/ 56 w 72"/>
                <a:gd name="T53" fmla="*/ 59 h 65"/>
                <a:gd name="T54" fmla="*/ 49 w 72"/>
                <a:gd name="T55" fmla="*/ 62 h 65"/>
                <a:gd name="T56" fmla="*/ 43 w 72"/>
                <a:gd name="T57" fmla="*/ 65 h 65"/>
                <a:gd name="T58" fmla="*/ 36 w 72"/>
                <a:gd name="T59" fmla="*/ 65 h 65"/>
                <a:gd name="T60" fmla="*/ 29 w 72"/>
                <a:gd name="T61" fmla="*/ 65 h 65"/>
                <a:gd name="T62" fmla="*/ 21 w 72"/>
                <a:gd name="T63" fmla="*/ 62 h 65"/>
                <a:gd name="T64" fmla="*/ 16 w 72"/>
                <a:gd name="T65" fmla="*/ 59 h 65"/>
                <a:gd name="T66" fmla="*/ 10 w 72"/>
                <a:gd name="T67" fmla="*/ 55 h 65"/>
                <a:gd name="T68" fmla="*/ 6 w 72"/>
                <a:gd name="T69" fmla="*/ 49 h 65"/>
                <a:gd name="T70" fmla="*/ 3 w 72"/>
                <a:gd name="T71" fmla="*/ 43 h 65"/>
                <a:gd name="T72" fmla="*/ 0 w 72"/>
                <a:gd name="T73" fmla="*/ 36 h 65"/>
                <a:gd name="T74" fmla="*/ 0 w 72"/>
                <a:gd name="T75" fmla="*/ 32 h 65"/>
                <a:gd name="T76" fmla="*/ 0 w 72"/>
                <a:gd name="T77" fmla="*/ 32 h 65"/>
                <a:gd name="T78" fmla="*/ 0 w 72"/>
                <a:gd name="T79" fmla="*/ 32 h 65"/>
                <a:gd name="T80" fmla="*/ 0 w 72"/>
                <a:gd name="T81" fmla="*/ 32 h 65"/>
                <a:gd name="T82" fmla="*/ 0 w 72"/>
                <a:gd name="T83" fmla="*/ 32 h 65"/>
                <a:gd name="T84" fmla="*/ 0 w 72"/>
                <a:gd name="T85" fmla="*/ 32 h 65"/>
                <a:gd name="T86" fmla="*/ 0 w 72"/>
                <a:gd name="T87" fmla="*/ 32 h 65"/>
                <a:gd name="T88" fmla="*/ 0 w 72"/>
                <a:gd name="T89" fmla="*/ 32 h 65"/>
                <a:gd name="T90" fmla="*/ 0 w 72"/>
                <a:gd name="T91" fmla="*/ 32 h 65"/>
                <a:gd name="T92" fmla="*/ 1 w 72"/>
                <a:gd name="T93" fmla="*/ 36 h 65"/>
                <a:gd name="T94" fmla="*/ 3 w 72"/>
                <a:gd name="T95" fmla="*/ 43 h 65"/>
                <a:gd name="T96" fmla="*/ 6 w 72"/>
                <a:gd name="T97" fmla="*/ 49 h 65"/>
                <a:gd name="T98" fmla="*/ 10 w 72"/>
                <a:gd name="T99" fmla="*/ 55 h 65"/>
                <a:gd name="T100" fmla="*/ 16 w 72"/>
                <a:gd name="T101" fmla="*/ 59 h 65"/>
                <a:gd name="T102" fmla="*/ 21 w 72"/>
                <a:gd name="T103" fmla="*/ 62 h 65"/>
                <a:gd name="T104" fmla="*/ 29 w 72"/>
                <a:gd name="T105" fmla="*/ 63 h 65"/>
                <a:gd name="T106" fmla="*/ 36 w 72"/>
                <a:gd name="T107" fmla="*/ 65 h 65"/>
                <a:gd name="T108" fmla="*/ 43 w 72"/>
                <a:gd name="T109" fmla="*/ 63 h 65"/>
                <a:gd name="T110" fmla="*/ 49 w 72"/>
                <a:gd name="T111" fmla="*/ 62 h 65"/>
                <a:gd name="T112" fmla="*/ 55 w 72"/>
                <a:gd name="T113" fmla="*/ 59 h 65"/>
                <a:gd name="T114" fmla="*/ 60 w 72"/>
                <a:gd name="T115" fmla="*/ 55 h 65"/>
                <a:gd name="T116" fmla="*/ 65 w 72"/>
                <a:gd name="T117" fmla="*/ 49 h 65"/>
                <a:gd name="T118" fmla="*/ 67 w 72"/>
                <a:gd name="T119" fmla="*/ 43 h 65"/>
                <a:gd name="T120" fmla="*/ 70 w 72"/>
                <a:gd name="T121" fmla="*/ 36 h 65"/>
                <a:gd name="T122" fmla="*/ 70 w 72"/>
                <a:gd name="T123" fmla="*/ 29 h 65"/>
                <a:gd name="T124" fmla="*/ 72 w 72"/>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65">
                  <a:moveTo>
                    <a:pt x="72" y="29"/>
                  </a:moveTo>
                  <a:lnTo>
                    <a:pt x="70" y="22"/>
                  </a:lnTo>
                  <a:lnTo>
                    <a:pt x="69" y="16"/>
                  </a:lnTo>
                  <a:lnTo>
                    <a:pt x="65" y="9"/>
                  </a:lnTo>
                  <a:lnTo>
                    <a:pt x="60" y="4"/>
                  </a:lnTo>
                  <a:lnTo>
                    <a:pt x="56" y="0"/>
                  </a:lnTo>
                  <a:lnTo>
                    <a:pt x="56" y="0"/>
                  </a:lnTo>
                  <a:lnTo>
                    <a:pt x="55" y="0"/>
                  </a:lnTo>
                  <a:lnTo>
                    <a:pt x="55" y="0"/>
                  </a:lnTo>
                  <a:lnTo>
                    <a:pt x="55" y="0"/>
                  </a:lnTo>
                  <a:lnTo>
                    <a:pt x="55" y="0"/>
                  </a:lnTo>
                  <a:lnTo>
                    <a:pt x="55" y="0"/>
                  </a:lnTo>
                  <a:lnTo>
                    <a:pt x="55" y="0"/>
                  </a:lnTo>
                  <a:lnTo>
                    <a:pt x="55" y="0"/>
                  </a:lnTo>
                  <a:lnTo>
                    <a:pt x="55" y="0"/>
                  </a:lnTo>
                  <a:lnTo>
                    <a:pt x="55" y="0"/>
                  </a:lnTo>
                  <a:lnTo>
                    <a:pt x="60" y="4"/>
                  </a:lnTo>
                  <a:lnTo>
                    <a:pt x="65" y="10"/>
                  </a:lnTo>
                  <a:lnTo>
                    <a:pt x="67" y="16"/>
                  </a:lnTo>
                  <a:lnTo>
                    <a:pt x="70" y="22"/>
                  </a:lnTo>
                  <a:lnTo>
                    <a:pt x="70" y="29"/>
                  </a:lnTo>
                  <a:lnTo>
                    <a:pt x="72" y="29"/>
                  </a:lnTo>
                  <a:lnTo>
                    <a:pt x="70" y="36"/>
                  </a:lnTo>
                  <a:lnTo>
                    <a:pt x="69" y="43"/>
                  </a:lnTo>
                  <a:lnTo>
                    <a:pt x="65" y="49"/>
                  </a:lnTo>
                  <a:lnTo>
                    <a:pt x="60" y="55"/>
                  </a:lnTo>
                  <a:lnTo>
                    <a:pt x="56" y="59"/>
                  </a:lnTo>
                  <a:lnTo>
                    <a:pt x="49" y="62"/>
                  </a:lnTo>
                  <a:lnTo>
                    <a:pt x="43" y="65"/>
                  </a:lnTo>
                  <a:lnTo>
                    <a:pt x="36" y="65"/>
                  </a:lnTo>
                  <a:lnTo>
                    <a:pt x="29" y="65"/>
                  </a:lnTo>
                  <a:lnTo>
                    <a:pt x="21" y="62"/>
                  </a:lnTo>
                  <a:lnTo>
                    <a:pt x="16" y="59"/>
                  </a:lnTo>
                  <a:lnTo>
                    <a:pt x="10" y="55"/>
                  </a:lnTo>
                  <a:lnTo>
                    <a:pt x="6" y="49"/>
                  </a:lnTo>
                  <a:lnTo>
                    <a:pt x="3" y="43"/>
                  </a:lnTo>
                  <a:lnTo>
                    <a:pt x="0" y="36"/>
                  </a:lnTo>
                  <a:lnTo>
                    <a:pt x="0" y="32"/>
                  </a:lnTo>
                  <a:lnTo>
                    <a:pt x="0" y="32"/>
                  </a:lnTo>
                  <a:lnTo>
                    <a:pt x="0" y="32"/>
                  </a:lnTo>
                  <a:lnTo>
                    <a:pt x="0" y="32"/>
                  </a:lnTo>
                  <a:lnTo>
                    <a:pt x="0" y="32"/>
                  </a:lnTo>
                  <a:lnTo>
                    <a:pt x="0" y="32"/>
                  </a:lnTo>
                  <a:lnTo>
                    <a:pt x="0" y="32"/>
                  </a:lnTo>
                  <a:lnTo>
                    <a:pt x="0" y="32"/>
                  </a:lnTo>
                  <a:lnTo>
                    <a:pt x="0" y="32"/>
                  </a:lnTo>
                  <a:lnTo>
                    <a:pt x="1" y="36"/>
                  </a:lnTo>
                  <a:lnTo>
                    <a:pt x="3" y="43"/>
                  </a:lnTo>
                  <a:lnTo>
                    <a:pt x="6" y="49"/>
                  </a:lnTo>
                  <a:lnTo>
                    <a:pt x="10" y="55"/>
                  </a:lnTo>
                  <a:lnTo>
                    <a:pt x="16" y="59"/>
                  </a:lnTo>
                  <a:lnTo>
                    <a:pt x="21" y="62"/>
                  </a:lnTo>
                  <a:lnTo>
                    <a:pt x="29" y="63"/>
                  </a:lnTo>
                  <a:lnTo>
                    <a:pt x="36" y="65"/>
                  </a:lnTo>
                  <a:lnTo>
                    <a:pt x="43" y="63"/>
                  </a:lnTo>
                  <a:lnTo>
                    <a:pt x="49" y="62"/>
                  </a:lnTo>
                  <a:lnTo>
                    <a:pt x="55" y="59"/>
                  </a:lnTo>
                  <a:lnTo>
                    <a:pt x="60" y="55"/>
                  </a:lnTo>
                  <a:lnTo>
                    <a:pt x="65" y="49"/>
                  </a:lnTo>
                  <a:lnTo>
                    <a:pt x="67" y="43"/>
                  </a:lnTo>
                  <a:lnTo>
                    <a:pt x="70" y="36"/>
                  </a:lnTo>
                  <a:lnTo>
                    <a:pt x="70" y="29"/>
                  </a:lnTo>
                  <a:lnTo>
                    <a:pt x="72"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6" name="Freeform 1232"/>
            <p:cNvSpPr>
              <a:spLocks/>
            </p:cNvSpPr>
            <p:nvPr/>
          </p:nvSpPr>
          <p:spPr bwMode="auto">
            <a:xfrm>
              <a:off x="4287" y="2566"/>
              <a:ext cx="70" cy="65"/>
            </a:xfrm>
            <a:custGeom>
              <a:avLst/>
              <a:gdLst>
                <a:gd name="T0" fmla="*/ 70 w 70"/>
                <a:gd name="T1" fmla="*/ 29 h 65"/>
                <a:gd name="T2" fmla="*/ 70 w 70"/>
                <a:gd name="T3" fmla="*/ 22 h 65"/>
                <a:gd name="T4" fmla="*/ 67 w 70"/>
                <a:gd name="T5" fmla="*/ 16 h 65"/>
                <a:gd name="T6" fmla="*/ 65 w 70"/>
                <a:gd name="T7" fmla="*/ 10 h 65"/>
                <a:gd name="T8" fmla="*/ 60 w 70"/>
                <a:gd name="T9" fmla="*/ 4 h 65"/>
                <a:gd name="T10" fmla="*/ 55 w 70"/>
                <a:gd name="T11" fmla="*/ 0 h 65"/>
                <a:gd name="T12" fmla="*/ 55 w 70"/>
                <a:gd name="T13" fmla="*/ 0 h 65"/>
                <a:gd name="T14" fmla="*/ 55 w 70"/>
                <a:gd name="T15" fmla="*/ 0 h 65"/>
                <a:gd name="T16" fmla="*/ 55 w 70"/>
                <a:gd name="T17" fmla="*/ 0 h 65"/>
                <a:gd name="T18" fmla="*/ 55 w 70"/>
                <a:gd name="T19" fmla="*/ 0 h 65"/>
                <a:gd name="T20" fmla="*/ 53 w 70"/>
                <a:gd name="T21" fmla="*/ 0 h 65"/>
                <a:gd name="T22" fmla="*/ 53 w 70"/>
                <a:gd name="T23" fmla="*/ 0 h 65"/>
                <a:gd name="T24" fmla="*/ 53 w 70"/>
                <a:gd name="T25" fmla="*/ 0 h 65"/>
                <a:gd name="T26" fmla="*/ 53 w 70"/>
                <a:gd name="T27" fmla="*/ 0 h 65"/>
                <a:gd name="T28" fmla="*/ 53 w 70"/>
                <a:gd name="T29" fmla="*/ 0 h 65"/>
                <a:gd name="T30" fmla="*/ 55 w 70"/>
                <a:gd name="T31" fmla="*/ 0 h 65"/>
                <a:gd name="T32" fmla="*/ 60 w 70"/>
                <a:gd name="T33" fmla="*/ 4 h 65"/>
                <a:gd name="T34" fmla="*/ 65 w 70"/>
                <a:gd name="T35" fmla="*/ 10 h 65"/>
                <a:gd name="T36" fmla="*/ 67 w 70"/>
                <a:gd name="T37" fmla="*/ 16 h 65"/>
                <a:gd name="T38" fmla="*/ 69 w 70"/>
                <a:gd name="T39" fmla="*/ 23 h 65"/>
                <a:gd name="T40" fmla="*/ 70 w 70"/>
                <a:gd name="T41" fmla="*/ 29 h 65"/>
                <a:gd name="T42" fmla="*/ 70 w 70"/>
                <a:gd name="T43" fmla="*/ 29 h 65"/>
                <a:gd name="T44" fmla="*/ 70 w 70"/>
                <a:gd name="T45" fmla="*/ 36 h 65"/>
                <a:gd name="T46" fmla="*/ 67 w 70"/>
                <a:gd name="T47" fmla="*/ 43 h 65"/>
                <a:gd name="T48" fmla="*/ 65 w 70"/>
                <a:gd name="T49" fmla="*/ 49 h 65"/>
                <a:gd name="T50" fmla="*/ 60 w 70"/>
                <a:gd name="T51" fmla="*/ 55 h 65"/>
                <a:gd name="T52" fmla="*/ 55 w 70"/>
                <a:gd name="T53" fmla="*/ 59 h 65"/>
                <a:gd name="T54" fmla="*/ 49 w 70"/>
                <a:gd name="T55" fmla="*/ 62 h 65"/>
                <a:gd name="T56" fmla="*/ 43 w 70"/>
                <a:gd name="T57" fmla="*/ 63 h 65"/>
                <a:gd name="T58" fmla="*/ 36 w 70"/>
                <a:gd name="T59" fmla="*/ 65 h 65"/>
                <a:gd name="T60" fmla="*/ 29 w 70"/>
                <a:gd name="T61" fmla="*/ 63 h 65"/>
                <a:gd name="T62" fmla="*/ 21 w 70"/>
                <a:gd name="T63" fmla="*/ 62 h 65"/>
                <a:gd name="T64" fmla="*/ 16 w 70"/>
                <a:gd name="T65" fmla="*/ 59 h 65"/>
                <a:gd name="T66" fmla="*/ 10 w 70"/>
                <a:gd name="T67" fmla="*/ 55 h 65"/>
                <a:gd name="T68" fmla="*/ 6 w 70"/>
                <a:gd name="T69" fmla="*/ 49 h 65"/>
                <a:gd name="T70" fmla="*/ 3 w 70"/>
                <a:gd name="T71" fmla="*/ 43 h 65"/>
                <a:gd name="T72" fmla="*/ 1 w 70"/>
                <a:gd name="T73" fmla="*/ 36 h 65"/>
                <a:gd name="T74" fmla="*/ 0 w 70"/>
                <a:gd name="T75" fmla="*/ 32 h 65"/>
                <a:gd name="T76" fmla="*/ 0 w 70"/>
                <a:gd name="T77" fmla="*/ 32 h 65"/>
                <a:gd name="T78" fmla="*/ 0 w 70"/>
                <a:gd name="T79" fmla="*/ 32 h 65"/>
                <a:gd name="T80" fmla="*/ 0 w 70"/>
                <a:gd name="T81" fmla="*/ 32 h 65"/>
                <a:gd name="T82" fmla="*/ 0 w 70"/>
                <a:gd name="T83" fmla="*/ 32 h 65"/>
                <a:gd name="T84" fmla="*/ 1 w 70"/>
                <a:gd name="T85" fmla="*/ 32 h 65"/>
                <a:gd name="T86" fmla="*/ 1 w 70"/>
                <a:gd name="T87" fmla="*/ 32 h 65"/>
                <a:gd name="T88" fmla="*/ 1 w 70"/>
                <a:gd name="T89" fmla="*/ 32 h 65"/>
                <a:gd name="T90" fmla="*/ 1 w 70"/>
                <a:gd name="T91" fmla="*/ 30 h 65"/>
                <a:gd name="T92" fmla="*/ 1 w 70"/>
                <a:gd name="T93" fmla="*/ 36 h 65"/>
                <a:gd name="T94" fmla="*/ 3 w 70"/>
                <a:gd name="T95" fmla="*/ 43 h 65"/>
                <a:gd name="T96" fmla="*/ 7 w 70"/>
                <a:gd name="T97" fmla="*/ 49 h 65"/>
                <a:gd name="T98" fmla="*/ 11 w 70"/>
                <a:gd name="T99" fmla="*/ 53 h 65"/>
                <a:gd name="T100" fmla="*/ 16 w 70"/>
                <a:gd name="T101" fmla="*/ 58 h 65"/>
                <a:gd name="T102" fmla="*/ 21 w 70"/>
                <a:gd name="T103" fmla="*/ 62 h 65"/>
                <a:gd name="T104" fmla="*/ 29 w 70"/>
                <a:gd name="T105" fmla="*/ 63 h 65"/>
                <a:gd name="T106" fmla="*/ 36 w 70"/>
                <a:gd name="T107" fmla="*/ 65 h 65"/>
                <a:gd name="T108" fmla="*/ 43 w 70"/>
                <a:gd name="T109" fmla="*/ 63 h 65"/>
                <a:gd name="T110" fmla="*/ 49 w 70"/>
                <a:gd name="T111" fmla="*/ 62 h 65"/>
                <a:gd name="T112" fmla="*/ 55 w 70"/>
                <a:gd name="T113" fmla="*/ 58 h 65"/>
                <a:gd name="T114" fmla="*/ 60 w 70"/>
                <a:gd name="T115" fmla="*/ 53 h 65"/>
                <a:gd name="T116" fmla="*/ 65 w 70"/>
                <a:gd name="T117" fmla="*/ 49 h 65"/>
                <a:gd name="T118" fmla="*/ 67 w 70"/>
                <a:gd name="T119" fmla="*/ 43 h 65"/>
                <a:gd name="T120" fmla="*/ 69 w 70"/>
                <a:gd name="T121" fmla="*/ 36 h 65"/>
                <a:gd name="T122" fmla="*/ 70 w 70"/>
                <a:gd name="T123" fmla="*/ 29 h 65"/>
                <a:gd name="T124" fmla="*/ 70 w 70"/>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65">
                  <a:moveTo>
                    <a:pt x="70" y="29"/>
                  </a:moveTo>
                  <a:lnTo>
                    <a:pt x="70" y="22"/>
                  </a:lnTo>
                  <a:lnTo>
                    <a:pt x="67" y="16"/>
                  </a:lnTo>
                  <a:lnTo>
                    <a:pt x="65" y="10"/>
                  </a:lnTo>
                  <a:lnTo>
                    <a:pt x="60" y="4"/>
                  </a:lnTo>
                  <a:lnTo>
                    <a:pt x="55" y="0"/>
                  </a:lnTo>
                  <a:lnTo>
                    <a:pt x="55" y="0"/>
                  </a:lnTo>
                  <a:lnTo>
                    <a:pt x="55" y="0"/>
                  </a:lnTo>
                  <a:lnTo>
                    <a:pt x="55" y="0"/>
                  </a:lnTo>
                  <a:lnTo>
                    <a:pt x="55" y="0"/>
                  </a:lnTo>
                  <a:lnTo>
                    <a:pt x="53" y="0"/>
                  </a:lnTo>
                  <a:lnTo>
                    <a:pt x="53" y="0"/>
                  </a:lnTo>
                  <a:lnTo>
                    <a:pt x="53" y="0"/>
                  </a:lnTo>
                  <a:lnTo>
                    <a:pt x="53" y="0"/>
                  </a:lnTo>
                  <a:lnTo>
                    <a:pt x="53" y="0"/>
                  </a:lnTo>
                  <a:lnTo>
                    <a:pt x="55" y="0"/>
                  </a:lnTo>
                  <a:lnTo>
                    <a:pt x="60" y="4"/>
                  </a:lnTo>
                  <a:lnTo>
                    <a:pt x="65" y="10"/>
                  </a:lnTo>
                  <a:lnTo>
                    <a:pt x="67" y="16"/>
                  </a:lnTo>
                  <a:lnTo>
                    <a:pt x="69" y="23"/>
                  </a:lnTo>
                  <a:lnTo>
                    <a:pt x="70" y="29"/>
                  </a:lnTo>
                  <a:lnTo>
                    <a:pt x="70" y="29"/>
                  </a:lnTo>
                  <a:lnTo>
                    <a:pt x="70" y="36"/>
                  </a:lnTo>
                  <a:lnTo>
                    <a:pt x="67" y="43"/>
                  </a:lnTo>
                  <a:lnTo>
                    <a:pt x="65" y="49"/>
                  </a:lnTo>
                  <a:lnTo>
                    <a:pt x="60" y="55"/>
                  </a:lnTo>
                  <a:lnTo>
                    <a:pt x="55" y="59"/>
                  </a:lnTo>
                  <a:lnTo>
                    <a:pt x="49" y="62"/>
                  </a:lnTo>
                  <a:lnTo>
                    <a:pt x="43" y="63"/>
                  </a:lnTo>
                  <a:lnTo>
                    <a:pt x="36" y="65"/>
                  </a:lnTo>
                  <a:lnTo>
                    <a:pt x="29" y="63"/>
                  </a:lnTo>
                  <a:lnTo>
                    <a:pt x="21" y="62"/>
                  </a:lnTo>
                  <a:lnTo>
                    <a:pt x="16" y="59"/>
                  </a:lnTo>
                  <a:lnTo>
                    <a:pt x="10" y="55"/>
                  </a:lnTo>
                  <a:lnTo>
                    <a:pt x="6" y="49"/>
                  </a:lnTo>
                  <a:lnTo>
                    <a:pt x="3" y="43"/>
                  </a:lnTo>
                  <a:lnTo>
                    <a:pt x="1" y="36"/>
                  </a:lnTo>
                  <a:lnTo>
                    <a:pt x="0" y="32"/>
                  </a:lnTo>
                  <a:lnTo>
                    <a:pt x="0" y="32"/>
                  </a:lnTo>
                  <a:lnTo>
                    <a:pt x="0" y="32"/>
                  </a:lnTo>
                  <a:lnTo>
                    <a:pt x="0" y="32"/>
                  </a:lnTo>
                  <a:lnTo>
                    <a:pt x="0" y="32"/>
                  </a:lnTo>
                  <a:lnTo>
                    <a:pt x="1" y="32"/>
                  </a:lnTo>
                  <a:lnTo>
                    <a:pt x="1" y="32"/>
                  </a:lnTo>
                  <a:lnTo>
                    <a:pt x="1" y="32"/>
                  </a:lnTo>
                  <a:lnTo>
                    <a:pt x="1" y="30"/>
                  </a:lnTo>
                  <a:lnTo>
                    <a:pt x="1" y="36"/>
                  </a:lnTo>
                  <a:lnTo>
                    <a:pt x="3" y="43"/>
                  </a:lnTo>
                  <a:lnTo>
                    <a:pt x="7" y="49"/>
                  </a:lnTo>
                  <a:lnTo>
                    <a:pt x="11" y="53"/>
                  </a:lnTo>
                  <a:lnTo>
                    <a:pt x="16" y="58"/>
                  </a:lnTo>
                  <a:lnTo>
                    <a:pt x="21" y="62"/>
                  </a:lnTo>
                  <a:lnTo>
                    <a:pt x="29" y="63"/>
                  </a:lnTo>
                  <a:lnTo>
                    <a:pt x="36" y="65"/>
                  </a:lnTo>
                  <a:lnTo>
                    <a:pt x="43" y="63"/>
                  </a:lnTo>
                  <a:lnTo>
                    <a:pt x="49" y="62"/>
                  </a:lnTo>
                  <a:lnTo>
                    <a:pt x="55" y="58"/>
                  </a:lnTo>
                  <a:lnTo>
                    <a:pt x="60" y="53"/>
                  </a:lnTo>
                  <a:lnTo>
                    <a:pt x="65" y="49"/>
                  </a:lnTo>
                  <a:lnTo>
                    <a:pt x="67" y="43"/>
                  </a:lnTo>
                  <a:lnTo>
                    <a:pt x="69" y="36"/>
                  </a:lnTo>
                  <a:lnTo>
                    <a:pt x="70" y="29"/>
                  </a:lnTo>
                  <a:lnTo>
                    <a:pt x="70"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7" name="Freeform 1233"/>
            <p:cNvSpPr>
              <a:spLocks/>
            </p:cNvSpPr>
            <p:nvPr/>
          </p:nvSpPr>
          <p:spPr bwMode="auto">
            <a:xfrm>
              <a:off x="4288" y="2566"/>
              <a:ext cx="69" cy="65"/>
            </a:xfrm>
            <a:custGeom>
              <a:avLst/>
              <a:gdLst>
                <a:gd name="T0" fmla="*/ 69 w 69"/>
                <a:gd name="T1" fmla="*/ 29 h 65"/>
                <a:gd name="T2" fmla="*/ 68 w 69"/>
                <a:gd name="T3" fmla="*/ 23 h 65"/>
                <a:gd name="T4" fmla="*/ 66 w 69"/>
                <a:gd name="T5" fmla="*/ 16 h 65"/>
                <a:gd name="T6" fmla="*/ 64 w 69"/>
                <a:gd name="T7" fmla="*/ 10 h 65"/>
                <a:gd name="T8" fmla="*/ 59 w 69"/>
                <a:gd name="T9" fmla="*/ 4 h 65"/>
                <a:gd name="T10" fmla="*/ 54 w 69"/>
                <a:gd name="T11" fmla="*/ 0 h 65"/>
                <a:gd name="T12" fmla="*/ 52 w 69"/>
                <a:gd name="T13" fmla="*/ 0 h 65"/>
                <a:gd name="T14" fmla="*/ 52 w 69"/>
                <a:gd name="T15" fmla="*/ 0 h 65"/>
                <a:gd name="T16" fmla="*/ 52 w 69"/>
                <a:gd name="T17" fmla="*/ 0 h 65"/>
                <a:gd name="T18" fmla="*/ 52 w 69"/>
                <a:gd name="T19" fmla="*/ 0 h 65"/>
                <a:gd name="T20" fmla="*/ 52 w 69"/>
                <a:gd name="T21" fmla="*/ 0 h 65"/>
                <a:gd name="T22" fmla="*/ 52 w 69"/>
                <a:gd name="T23" fmla="*/ 0 h 65"/>
                <a:gd name="T24" fmla="*/ 52 w 69"/>
                <a:gd name="T25" fmla="*/ 0 h 65"/>
                <a:gd name="T26" fmla="*/ 52 w 69"/>
                <a:gd name="T27" fmla="*/ 0 h 65"/>
                <a:gd name="T28" fmla="*/ 51 w 69"/>
                <a:gd name="T29" fmla="*/ 0 h 65"/>
                <a:gd name="T30" fmla="*/ 54 w 69"/>
                <a:gd name="T31" fmla="*/ 1 h 65"/>
                <a:gd name="T32" fmla="*/ 58 w 69"/>
                <a:gd name="T33" fmla="*/ 6 h 65"/>
                <a:gd name="T34" fmla="*/ 62 w 69"/>
                <a:gd name="T35" fmla="*/ 10 h 65"/>
                <a:gd name="T36" fmla="*/ 66 w 69"/>
                <a:gd name="T37" fmla="*/ 16 h 65"/>
                <a:gd name="T38" fmla="*/ 68 w 69"/>
                <a:gd name="T39" fmla="*/ 23 h 65"/>
                <a:gd name="T40" fmla="*/ 68 w 69"/>
                <a:gd name="T41" fmla="*/ 29 h 65"/>
                <a:gd name="T42" fmla="*/ 69 w 69"/>
                <a:gd name="T43" fmla="*/ 29 h 65"/>
                <a:gd name="T44" fmla="*/ 68 w 69"/>
                <a:gd name="T45" fmla="*/ 36 h 65"/>
                <a:gd name="T46" fmla="*/ 66 w 69"/>
                <a:gd name="T47" fmla="*/ 43 h 65"/>
                <a:gd name="T48" fmla="*/ 64 w 69"/>
                <a:gd name="T49" fmla="*/ 49 h 65"/>
                <a:gd name="T50" fmla="*/ 59 w 69"/>
                <a:gd name="T51" fmla="*/ 53 h 65"/>
                <a:gd name="T52" fmla="*/ 54 w 69"/>
                <a:gd name="T53" fmla="*/ 58 h 65"/>
                <a:gd name="T54" fmla="*/ 48 w 69"/>
                <a:gd name="T55" fmla="*/ 62 h 65"/>
                <a:gd name="T56" fmla="*/ 42 w 69"/>
                <a:gd name="T57" fmla="*/ 63 h 65"/>
                <a:gd name="T58" fmla="*/ 35 w 69"/>
                <a:gd name="T59" fmla="*/ 65 h 65"/>
                <a:gd name="T60" fmla="*/ 28 w 69"/>
                <a:gd name="T61" fmla="*/ 63 h 65"/>
                <a:gd name="T62" fmla="*/ 20 w 69"/>
                <a:gd name="T63" fmla="*/ 62 h 65"/>
                <a:gd name="T64" fmla="*/ 15 w 69"/>
                <a:gd name="T65" fmla="*/ 58 h 65"/>
                <a:gd name="T66" fmla="*/ 10 w 69"/>
                <a:gd name="T67" fmla="*/ 53 h 65"/>
                <a:gd name="T68" fmla="*/ 6 w 69"/>
                <a:gd name="T69" fmla="*/ 49 h 65"/>
                <a:gd name="T70" fmla="*/ 2 w 69"/>
                <a:gd name="T71" fmla="*/ 43 h 65"/>
                <a:gd name="T72" fmla="*/ 0 w 69"/>
                <a:gd name="T73" fmla="*/ 36 h 65"/>
                <a:gd name="T74" fmla="*/ 0 w 69"/>
                <a:gd name="T75" fmla="*/ 30 h 65"/>
                <a:gd name="T76" fmla="*/ 0 w 69"/>
                <a:gd name="T77" fmla="*/ 30 h 65"/>
                <a:gd name="T78" fmla="*/ 0 w 69"/>
                <a:gd name="T79" fmla="*/ 30 h 65"/>
                <a:gd name="T80" fmla="*/ 0 w 69"/>
                <a:gd name="T81" fmla="*/ 30 h 65"/>
                <a:gd name="T82" fmla="*/ 0 w 69"/>
                <a:gd name="T83" fmla="*/ 30 h 65"/>
                <a:gd name="T84" fmla="*/ 0 w 69"/>
                <a:gd name="T85" fmla="*/ 30 h 65"/>
                <a:gd name="T86" fmla="*/ 0 w 69"/>
                <a:gd name="T87" fmla="*/ 30 h 65"/>
                <a:gd name="T88" fmla="*/ 0 w 69"/>
                <a:gd name="T89" fmla="*/ 30 h 65"/>
                <a:gd name="T90" fmla="*/ 0 w 69"/>
                <a:gd name="T91" fmla="*/ 30 h 65"/>
                <a:gd name="T92" fmla="*/ 0 w 69"/>
                <a:gd name="T93" fmla="*/ 36 h 65"/>
                <a:gd name="T94" fmla="*/ 3 w 69"/>
                <a:gd name="T95" fmla="*/ 43 h 65"/>
                <a:gd name="T96" fmla="*/ 6 w 69"/>
                <a:gd name="T97" fmla="*/ 49 h 65"/>
                <a:gd name="T98" fmla="*/ 10 w 69"/>
                <a:gd name="T99" fmla="*/ 53 h 65"/>
                <a:gd name="T100" fmla="*/ 15 w 69"/>
                <a:gd name="T101" fmla="*/ 58 h 65"/>
                <a:gd name="T102" fmla="*/ 20 w 69"/>
                <a:gd name="T103" fmla="*/ 60 h 65"/>
                <a:gd name="T104" fmla="*/ 28 w 69"/>
                <a:gd name="T105" fmla="*/ 63 h 65"/>
                <a:gd name="T106" fmla="*/ 35 w 69"/>
                <a:gd name="T107" fmla="*/ 63 h 65"/>
                <a:gd name="T108" fmla="*/ 41 w 69"/>
                <a:gd name="T109" fmla="*/ 63 h 65"/>
                <a:gd name="T110" fmla="*/ 48 w 69"/>
                <a:gd name="T111" fmla="*/ 60 h 65"/>
                <a:gd name="T112" fmla="*/ 54 w 69"/>
                <a:gd name="T113" fmla="*/ 58 h 65"/>
                <a:gd name="T114" fmla="*/ 58 w 69"/>
                <a:gd name="T115" fmla="*/ 53 h 65"/>
                <a:gd name="T116" fmla="*/ 62 w 69"/>
                <a:gd name="T117" fmla="*/ 49 h 65"/>
                <a:gd name="T118" fmla="*/ 66 w 69"/>
                <a:gd name="T119" fmla="*/ 43 h 65"/>
                <a:gd name="T120" fmla="*/ 68 w 69"/>
                <a:gd name="T121" fmla="*/ 36 h 65"/>
                <a:gd name="T122" fmla="*/ 68 w 69"/>
                <a:gd name="T123" fmla="*/ 29 h 65"/>
                <a:gd name="T124" fmla="*/ 69 w 69"/>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5">
                  <a:moveTo>
                    <a:pt x="69" y="29"/>
                  </a:moveTo>
                  <a:lnTo>
                    <a:pt x="68" y="23"/>
                  </a:lnTo>
                  <a:lnTo>
                    <a:pt x="66" y="16"/>
                  </a:lnTo>
                  <a:lnTo>
                    <a:pt x="64" y="10"/>
                  </a:lnTo>
                  <a:lnTo>
                    <a:pt x="59" y="4"/>
                  </a:lnTo>
                  <a:lnTo>
                    <a:pt x="54" y="0"/>
                  </a:lnTo>
                  <a:lnTo>
                    <a:pt x="52" y="0"/>
                  </a:lnTo>
                  <a:lnTo>
                    <a:pt x="52" y="0"/>
                  </a:lnTo>
                  <a:lnTo>
                    <a:pt x="52" y="0"/>
                  </a:lnTo>
                  <a:lnTo>
                    <a:pt x="52" y="0"/>
                  </a:lnTo>
                  <a:lnTo>
                    <a:pt x="52" y="0"/>
                  </a:lnTo>
                  <a:lnTo>
                    <a:pt x="52" y="0"/>
                  </a:lnTo>
                  <a:lnTo>
                    <a:pt x="52" y="0"/>
                  </a:lnTo>
                  <a:lnTo>
                    <a:pt x="52" y="0"/>
                  </a:lnTo>
                  <a:lnTo>
                    <a:pt x="51" y="0"/>
                  </a:lnTo>
                  <a:lnTo>
                    <a:pt x="54" y="1"/>
                  </a:lnTo>
                  <a:lnTo>
                    <a:pt x="58" y="6"/>
                  </a:lnTo>
                  <a:lnTo>
                    <a:pt x="62" y="10"/>
                  </a:lnTo>
                  <a:lnTo>
                    <a:pt x="66" y="16"/>
                  </a:lnTo>
                  <a:lnTo>
                    <a:pt x="68" y="23"/>
                  </a:lnTo>
                  <a:lnTo>
                    <a:pt x="68" y="29"/>
                  </a:lnTo>
                  <a:lnTo>
                    <a:pt x="69" y="29"/>
                  </a:lnTo>
                  <a:lnTo>
                    <a:pt x="68" y="36"/>
                  </a:lnTo>
                  <a:lnTo>
                    <a:pt x="66" y="43"/>
                  </a:lnTo>
                  <a:lnTo>
                    <a:pt x="64" y="49"/>
                  </a:lnTo>
                  <a:lnTo>
                    <a:pt x="59" y="53"/>
                  </a:lnTo>
                  <a:lnTo>
                    <a:pt x="54" y="58"/>
                  </a:lnTo>
                  <a:lnTo>
                    <a:pt x="48" y="62"/>
                  </a:lnTo>
                  <a:lnTo>
                    <a:pt x="42" y="63"/>
                  </a:lnTo>
                  <a:lnTo>
                    <a:pt x="35" y="65"/>
                  </a:lnTo>
                  <a:lnTo>
                    <a:pt x="28" y="63"/>
                  </a:lnTo>
                  <a:lnTo>
                    <a:pt x="20" y="62"/>
                  </a:lnTo>
                  <a:lnTo>
                    <a:pt x="15" y="58"/>
                  </a:lnTo>
                  <a:lnTo>
                    <a:pt x="10" y="53"/>
                  </a:lnTo>
                  <a:lnTo>
                    <a:pt x="6" y="49"/>
                  </a:lnTo>
                  <a:lnTo>
                    <a:pt x="2" y="43"/>
                  </a:lnTo>
                  <a:lnTo>
                    <a:pt x="0" y="36"/>
                  </a:lnTo>
                  <a:lnTo>
                    <a:pt x="0" y="30"/>
                  </a:lnTo>
                  <a:lnTo>
                    <a:pt x="0" y="30"/>
                  </a:lnTo>
                  <a:lnTo>
                    <a:pt x="0" y="30"/>
                  </a:lnTo>
                  <a:lnTo>
                    <a:pt x="0" y="30"/>
                  </a:lnTo>
                  <a:lnTo>
                    <a:pt x="0" y="30"/>
                  </a:lnTo>
                  <a:lnTo>
                    <a:pt x="0" y="30"/>
                  </a:lnTo>
                  <a:lnTo>
                    <a:pt x="0" y="30"/>
                  </a:lnTo>
                  <a:lnTo>
                    <a:pt x="0" y="30"/>
                  </a:lnTo>
                  <a:lnTo>
                    <a:pt x="0" y="30"/>
                  </a:lnTo>
                  <a:lnTo>
                    <a:pt x="0" y="36"/>
                  </a:lnTo>
                  <a:lnTo>
                    <a:pt x="3" y="43"/>
                  </a:lnTo>
                  <a:lnTo>
                    <a:pt x="6" y="49"/>
                  </a:lnTo>
                  <a:lnTo>
                    <a:pt x="10" y="53"/>
                  </a:lnTo>
                  <a:lnTo>
                    <a:pt x="15" y="58"/>
                  </a:lnTo>
                  <a:lnTo>
                    <a:pt x="20" y="60"/>
                  </a:lnTo>
                  <a:lnTo>
                    <a:pt x="28" y="63"/>
                  </a:lnTo>
                  <a:lnTo>
                    <a:pt x="35" y="63"/>
                  </a:lnTo>
                  <a:lnTo>
                    <a:pt x="41" y="63"/>
                  </a:lnTo>
                  <a:lnTo>
                    <a:pt x="48" y="60"/>
                  </a:lnTo>
                  <a:lnTo>
                    <a:pt x="54" y="58"/>
                  </a:lnTo>
                  <a:lnTo>
                    <a:pt x="58" y="53"/>
                  </a:lnTo>
                  <a:lnTo>
                    <a:pt x="62" y="49"/>
                  </a:lnTo>
                  <a:lnTo>
                    <a:pt x="66" y="43"/>
                  </a:lnTo>
                  <a:lnTo>
                    <a:pt x="68" y="36"/>
                  </a:lnTo>
                  <a:lnTo>
                    <a:pt x="68" y="29"/>
                  </a:lnTo>
                  <a:lnTo>
                    <a:pt x="69"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8" name="Freeform 1234"/>
            <p:cNvSpPr>
              <a:spLocks/>
            </p:cNvSpPr>
            <p:nvPr/>
          </p:nvSpPr>
          <p:spPr bwMode="auto">
            <a:xfrm>
              <a:off x="4288" y="2566"/>
              <a:ext cx="68" cy="63"/>
            </a:xfrm>
            <a:custGeom>
              <a:avLst/>
              <a:gdLst>
                <a:gd name="T0" fmla="*/ 68 w 68"/>
                <a:gd name="T1" fmla="*/ 29 h 63"/>
                <a:gd name="T2" fmla="*/ 68 w 68"/>
                <a:gd name="T3" fmla="*/ 23 h 63"/>
                <a:gd name="T4" fmla="*/ 66 w 68"/>
                <a:gd name="T5" fmla="*/ 16 h 63"/>
                <a:gd name="T6" fmla="*/ 62 w 68"/>
                <a:gd name="T7" fmla="*/ 10 h 63"/>
                <a:gd name="T8" fmla="*/ 58 w 68"/>
                <a:gd name="T9" fmla="*/ 6 h 63"/>
                <a:gd name="T10" fmla="*/ 54 w 68"/>
                <a:gd name="T11" fmla="*/ 1 h 63"/>
                <a:gd name="T12" fmla="*/ 51 w 68"/>
                <a:gd name="T13" fmla="*/ 0 h 63"/>
                <a:gd name="T14" fmla="*/ 51 w 68"/>
                <a:gd name="T15" fmla="*/ 0 h 63"/>
                <a:gd name="T16" fmla="*/ 51 w 68"/>
                <a:gd name="T17" fmla="*/ 0 h 63"/>
                <a:gd name="T18" fmla="*/ 51 w 68"/>
                <a:gd name="T19" fmla="*/ 0 h 63"/>
                <a:gd name="T20" fmla="*/ 51 w 68"/>
                <a:gd name="T21" fmla="*/ 0 h 63"/>
                <a:gd name="T22" fmla="*/ 51 w 68"/>
                <a:gd name="T23" fmla="*/ 0 h 63"/>
                <a:gd name="T24" fmla="*/ 51 w 68"/>
                <a:gd name="T25" fmla="*/ 0 h 63"/>
                <a:gd name="T26" fmla="*/ 51 w 68"/>
                <a:gd name="T27" fmla="*/ 0 h 63"/>
                <a:gd name="T28" fmla="*/ 51 w 68"/>
                <a:gd name="T29" fmla="*/ 0 h 63"/>
                <a:gd name="T30" fmla="*/ 54 w 68"/>
                <a:gd name="T31" fmla="*/ 1 h 63"/>
                <a:gd name="T32" fmla="*/ 58 w 68"/>
                <a:gd name="T33" fmla="*/ 6 h 63"/>
                <a:gd name="T34" fmla="*/ 62 w 68"/>
                <a:gd name="T35" fmla="*/ 10 h 63"/>
                <a:gd name="T36" fmla="*/ 65 w 68"/>
                <a:gd name="T37" fmla="*/ 16 h 63"/>
                <a:gd name="T38" fmla="*/ 68 w 68"/>
                <a:gd name="T39" fmla="*/ 23 h 63"/>
                <a:gd name="T40" fmla="*/ 68 w 68"/>
                <a:gd name="T41" fmla="*/ 29 h 63"/>
                <a:gd name="T42" fmla="*/ 68 w 68"/>
                <a:gd name="T43" fmla="*/ 29 h 63"/>
                <a:gd name="T44" fmla="*/ 68 w 68"/>
                <a:gd name="T45" fmla="*/ 36 h 63"/>
                <a:gd name="T46" fmla="*/ 66 w 68"/>
                <a:gd name="T47" fmla="*/ 43 h 63"/>
                <a:gd name="T48" fmla="*/ 62 w 68"/>
                <a:gd name="T49" fmla="*/ 49 h 63"/>
                <a:gd name="T50" fmla="*/ 58 w 68"/>
                <a:gd name="T51" fmla="*/ 53 h 63"/>
                <a:gd name="T52" fmla="*/ 54 w 68"/>
                <a:gd name="T53" fmla="*/ 58 h 63"/>
                <a:gd name="T54" fmla="*/ 48 w 68"/>
                <a:gd name="T55" fmla="*/ 60 h 63"/>
                <a:gd name="T56" fmla="*/ 41 w 68"/>
                <a:gd name="T57" fmla="*/ 63 h 63"/>
                <a:gd name="T58" fmla="*/ 35 w 68"/>
                <a:gd name="T59" fmla="*/ 63 h 63"/>
                <a:gd name="T60" fmla="*/ 28 w 68"/>
                <a:gd name="T61" fmla="*/ 63 h 63"/>
                <a:gd name="T62" fmla="*/ 20 w 68"/>
                <a:gd name="T63" fmla="*/ 60 h 63"/>
                <a:gd name="T64" fmla="*/ 15 w 68"/>
                <a:gd name="T65" fmla="*/ 58 h 63"/>
                <a:gd name="T66" fmla="*/ 10 w 68"/>
                <a:gd name="T67" fmla="*/ 53 h 63"/>
                <a:gd name="T68" fmla="*/ 6 w 68"/>
                <a:gd name="T69" fmla="*/ 49 h 63"/>
                <a:gd name="T70" fmla="*/ 3 w 68"/>
                <a:gd name="T71" fmla="*/ 43 h 63"/>
                <a:gd name="T72" fmla="*/ 0 w 68"/>
                <a:gd name="T73" fmla="*/ 36 h 63"/>
                <a:gd name="T74" fmla="*/ 0 w 68"/>
                <a:gd name="T75" fmla="*/ 30 h 63"/>
                <a:gd name="T76" fmla="*/ 0 w 68"/>
                <a:gd name="T77" fmla="*/ 30 h 63"/>
                <a:gd name="T78" fmla="*/ 0 w 68"/>
                <a:gd name="T79" fmla="*/ 30 h 63"/>
                <a:gd name="T80" fmla="*/ 0 w 68"/>
                <a:gd name="T81" fmla="*/ 30 h 63"/>
                <a:gd name="T82" fmla="*/ 0 w 68"/>
                <a:gd name="T83" fmla="*/ 30 h 63"/>
                <a:gd name="T84" fmla="*/ 0 w 68"/>
                <a:gd name="T85" fmla="*/ 30 h 63"/>
                <a:gd name="T86" fmla="*/ 0 w 68"/>
                <a:gd name="T87" fmla="*/ 30 h 63"/>
                <a:gd name="T88" fmla="*/ 0 w 68"/>
                <a:gd name="T89" fmla="*/ 30 h 63"/>
                <a:gd name="T90" fmla="*/ 0 w 68"/>
                <a:gd name="T91" fmla="*/ 29 h 63"/>
                <a:gd name="T92" fmla="*/ 2 w 68"/>
                <a:gd name="T93" fmla="*/ 36 h 63"/>
                <a:gd name="T94" fmla="*/ 3 w 68"/>
                <a:gd name="T95" fmla="*/ 42 h 63"/>
                <a:gd name="T96" fmla="*/ 6 w 68"/>
                <a:gd name="T97" fmla="*/ 47 h 63"/>
                <a:gd name="T98" fmla="*/ 10 w 68"/>
                <a:gd name="T99" fmla="*/ 53 h 63"/>
                <a:gd name="T100" fmla="*/ 16 w 68"/>
                <a:gd name="T101" fmla="*/ 58 h 63"/>
                <a:gd name="T102" fmla="*/ 22 w 68"/>
                <a:gd name="T103" fmla="*/ 60 h 63"/>
                <a:gd name="T104" fmla="*/ 28 w 68"/>
                <a:gd name="T105" fmla="*/ 62 h 63"/>
                <a:gd name="T106" fmla="*/ 35 w 68"/>
                <a:gd name="T107" fmla="*/ 63 h 63"/>
                <a:gd name="T108" fmla="*/ 41 w 68"/>
                <a:gd name="T109" fmla="*/ 62 h 63"/>
                <a:gd name="T110" fmla="*/ 48 w 68"/>
                <a:gd name="T111" fmla="*/ 60 h 63"/>
                <a:gd name="T112" fmla="*/ 54 w 68"/>
                <a:gd name="T113" fmla="*/ 58 h 63"/>
                <a:gd name="T114" fmla="*/ 58 w 68"/>
                <a:gd name="T115" fmla="*/ 53 h 63"/>
                <a:gd name="T116" fmla="*/ 62 w 68"/>
                <a:gd name="T117" fmla="*/ 47 h 63"/>
                <a:gd name="T118" fmla="*/ 65 w 68"/>
                <a:gd name="T119" fmla="*/ 42 h 63"/>
                <a:gd name="T120" fmla="*/ 68 w 68"/>
                <a:gd name="T121" fmla="*/ 36 h 63"/>
                <a:gd name="T122" fmla="*/ 68 w 68"/>
                <a:gd name="T123" fmla="*/ 29 h 63"/>
                <a:gd name="T124" fmla="*/ 68 w 68"/>
                <a:gd name="T125"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3">
                  <a:moveTo>
                    <a:pt x="68" y="29"/>
                  </a:moveTo>
                  <a:lnTo>
                    <a:pt x="68" y="23"/>
                  </a:lnTo>
                  <a:lnTo>
                    <a:pt x="66" y="16"/>
                  </a:lnTo>
                  <a:lnTo>
                    <a:pt x="62" y="10"/>
                  </a:lnTo>
                  <a:lnTo>
                    <a:pt x="58" y="6"/>
                  </a:lnTo>
                  <a:lnTo>
                    <a:pt x="54" y="1"/>
                  </a:lnTo>
                  <a:lnTo>
                    <a:pt x="51" y="0"/>
                  </a:lnTo>
                  <a:lnTo>
                    <a:pt x="51" y="0"/>
                  </a:lnTo>
                  <a:lnTo>
                    <a:pt x="51" y="0"/>
                  </a:lnTo>
                  <a:lnTo>
                    <a:pt x="51" y="0"/>
                  </a:lnTo>
                  <a:lnTo>
                    <a:pt x="51" y="0"/>
                  </a:lnTo>
                  <a:lnTo>
                    <a:pt x="51" y="0"/>
                  </a:lnTo>
                  <a:lnTo>
                    <a:pt x="51" y="0"/>
                  </a:lnTo>
                  <a:lnTo>
                    <a:pt x="51" y="0"/>
                  </a:lnTo>
                  <a:lnTo>
                    <a:pt x="51" y="0"/>
                  </a:lnTo>
                  <a:lnTo>
                    <a:pt x="54" y="1"/>
                  </a:lnTo>
                  <a:lnTo>
                    <a:pt x="58" y="6"/>
                  </a:lnTo>
                  <a:lnTo>
                    <a:pt x="62" y="10"/>
                  </a:lnTo>
                  <a:lnTo>
                    <a:pt x="65" y="16"/>
                  </a:lnTo>
                  <a:lnTo>
                    <a:pt x="68" y="23"/>
                  </a:lnTo>
                  <a:lnTo>
                    <a:pt x="68" y="29"/>
                  </a:lnTo>
                  <a:lnTo>
                    <a:pt x="68" y="29"/>
                  </a:lnTo>
                  <a:lnTo>
                    <a:pt x="68" y="36"/>
                  </a:lnTo>
                  <a:lnTo>
                    <a:pt x="66" y="43"/>
                  </a:lnTo>
                  <a:lnTo>
                    <a:pt x="62" y="49"/>
                  </a:lnTo>
                  <a:lnTo>
                    <a:pt x="58" y="53"/>
                  </a:lnTo>
                  <a:lnTo>
                    <a:pt x="54" y="58"/>
                  </a:lnTo>
                  <a:lnTo>
                    <a:pt x="48" y="60"/>
                  </a:lnTo>
                  <a:lnTo>
                    <a:pt x="41" y="63"/>
                  </a:lnTo>
                  <a:lnTo>
                    <a:pt x="35" y="63"/>
                  </a:lnTo>
                  <a:lnTo>
                    <a:pt x="28" y="63"/>
                  </a:lnTo>
                  <a:lnTo>
                    <a:pt x="20" y="60"/>
                  </a:lnTo>
                  <a:lnTo>
                    <a:pt x="15" y="58"/>
                  </a:lnTo>
                  <a:lnTo>
                    <a:pt x="10" y="53"/>
                  </a:lnTo>
                  <a:lnTo>
                    <a:pt x="6" y="49"/>
                  </a:lnTo>
                  <a:lnTo>
                    <a:pt x="3" y="43"/>
                  </a:lnTo>
                  <a:lnTo>
                    <a:pt x="0" y="36"/>
                  </a:lnTo>
                  <a:lnTo>
                    <a:pt x="0" y="30"/>
                  </a:lnTo>
                  <a:lnTo>
                    <a:pt x="0" y="30"/>
                  </a:lnTo>
                  <a:lnTo>
                    <a:pt x="0" y="30"/>
                  </a:lnTo>
                  <a:lnTo>
                    <a:pt x="0" y="30"/>
                  </a:lnTo>
                  <a:lnTo>
                    <a:pt x="0" y="30"/>
                  </a:lnTo>
                  <a:lnTo>
                    <a:pt x="0" y="30"/>
                  </a:lnTo>
                  <a:lnTo>
                    <a:pt x="0" y="30"/>
                  </a:lnTo>
                  <a:lnTo>
                    <a:pt x="0" y="30"/>
                  </a:lnTo>
                  <a:lnTo>
                    <a:pt x="0" y="29"/>
                  </a:lnTo>
                  <a:lnTo>
                    <a:pt x="2" y="36"/>
                  </a:lnTo>
                  <a:lnTo>
                    <a:pt x="3" y="42"/>
                  </a:lnTo>
                  <a:lnTo>
                    <a:pt x="6" y="47"/>
                  </a:lnTo>
                  <a:lnTo>
                    <a:pt x="10" y="53"/>
                  </a:lnTo>
                  <a:lnTo>
                    <a:pt x="16" y="58"/>
                  </a:lnTo>
                  <a:lnTo>
                    <a:pt x="22" y="60"/>
                  </a:lnTo>
                  <a:lnTo>
                    <a:pt x="28" y="62"/>
                  </a:lnTo>
                  <a:lnTo>
                    <a:pt x="35" y="63"/>
                  </a:lnTo>
                  <a:lnTo>
                    <a:pt x="41" y="62"/>
                  </a:lnTo>
                  <a:lnTo>
                    <a:pt x="48" y="60"/>
                  </a:lnTo>
                  <a:lnTo>
                    <a:pt x="54" y="58"/>
                  </a:lnTo>
                  <a:lnTo>
                    <a:pt x="58" y="53"/>
                  </a:lnTo>
                  <a:lnTo>
                    <a:pt x="62" y="47"/>
                  </a:lnTo>
                  <a:lnTo>
                    <a:pt x="65" y="42"/>
                  </a:lnTo>
                  <a:lnTo>
                    <a:pt x="68" y="36"/>
                  </a:lnTo>
                  <a:lnTo>
                    <a:pt x="68" y="29"/>
                  </a:lnTo>
                  <a:lnTo>
                    <a:pt x="68" y="29"/>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19" name="Freeform 1235"/>
            <p:cNvSpPr>
              <a:spLocks/>
            </p:cNvSpPr>
            <p:nvPr/>
          </p:nvSpPr>
          <p:spPr bwMode="auto">
            <a:xfrm>
              <a:off x="4288" y="2566"/>
              <a:ext cx="68" cy="63"/>
            </a:xfrm>
            <a:custGeom>
              <a:avLst/>
              <a:gdLst>
                <a:gd name="T0" fmla="*/ 68 w 68"/>
                <a:gd name="T1" fmla="*/ 23 h 63"/>
                <a:gd name="T2" fmla="*/ 62 w 68"/>
                <a:gd name="T3" fmla="*/ 10 h 63"/>
                <a:gd name="T4" fmla="*/ 54 w 68"/>
                <a:gd name="T5" fmla="*/ 1 h 63"/>
                <a:gd name="T6" fmla="*/ 51 w 68"/>
                <a:gd name="T7" fmla="*/ 0 h 63"/>
                <a:gd name="T8" fmla="*/ 51 w 68"/>
                <a:gd name="T9" fmla="*/ 0 h 63"/>
                <a:gd name="T10" fmla="*/ 49 w 68"/>
                <a:gd name="T11" fmla="*/ 0 h 63"/>
                <a:gd name="T12" fmla="*/ 49 w 68"/>
                <a:gd name="T13" fmla="*/ 0 h 63"/>
                <a:gd name="T14" fmla="*/ 54 w 68"/>
                <a:gd name="T15" fmla="*/ 1 h 63"/>
                <a:gd name="T16" fmla="*/ 62 w 68"/>
                <a:gd name="T17" fmla="*/ 10 h 63"/>
                <a:gd name="T18" fmla="*/ 66 w 68"/>
                <a:gd name="T19" fmla="*/ 23 h 63"/>
                <a:gd name="T20" fmla="*/ 68 w 68"/>
                <a:gd name="T21" fmla="*/ 29 h 63"/>
                <a:gd name="T22" fmla="*/ 65 w 68"/>
                <a:gd name="T23" fmla="*/ 42 h 63"/>
                <a:gd name="T24" fmla="*/ 58 w 68"/>
                <a:gd name="T25" fmla="*/ 53 h 63"/>
                <a:gd name="T26" fmla="*/ 48 w 68"/>
                <a:gd name="T27" fmla="*/ 60 h 63"/>
                <a:gd name="T28" fmla="*/ 35 w 68"/>
                <a:gd name="T29" fmla="*/ 63 h 63"/>
                <a:gd name="T30" fmla="*/ 22 w 68"/>
                <a:gd name="T31" fmla="*/ 60 h 63"/>
                <a:gd name="T32" fmla="*/ 10 w 68"/>
                <a:gd name="T33" fmla="*/ 53 h 63"/>
                <a:gd name="T34" fmla="*/ 3 w 68"/>
                <a:gd name="T35" fmla="*/ 42 h 63"/>
                <a:gd name="T36" fmla="*/ 0 w 68"/>
                <a:gd name="T37" fmla="*/ 29 h 63"/>
                <a:gd name="T38" fmla="*/ 0 w 68"/>
                <a:gd name="T39" fmla="*/ 29 h 63"/>
                <a:gd name="T40" fmla="*/ 0 w 68"/>
                <a:gd name="T41" fmla="*/ 29 h 63"/>
                <a:gd name="T42" fmla="*/ 2 w 68"/>
                <a:gd name="T43" fmla="*/ 29 h 63"/>
                <a:gd name="T44" fmla="*/ 2 w 68"/>
                <a:gd name="T45" fmla="*/ 29 h 63"/>
                <a:gd name="T46" fmla="*/ 2 w 68"/>
                <a:gd name="T47" fmla="*/ 36 h 63"/>
                <a:gd name="T48" fmla="*/ 8 w 68"/>
                <a:gd name="T49" fmla="*/ 47 h 63"/>
                <a:gd name="T50" fmla="*/ 16 w 68"/>
                <a:gd name="T51" fmla="*/ 58 h 63"/>
                <a:gd name="T52" fmla="*/ 28 w 68"/>
                <a:gd name="T53" fmla="*/ 62 h 63"/>
                <a:gd name="T54" fmla="*/ 41 w 68"/>
                <a:gd name="T55" fmla="*/ 62 h 63"/>
                <a:gd name="T56" fmla="*/ 54 w 68"/>
                <a:gd name="T57" fmla="*/ 58 h 63"/>
                <a:gd name="T58" fmla="*/ 62 w 68"/>
                <a:gd name="T59" fmla="*/ 47 h 63"/>
                <a:gd name="T60" fmla="*/ 66 w 68"/>
                <a:gd name="T61" fmla="*/ 36 h 63"/>
                <a:gd name="T62" fmla="*/ 68 w 68"/>
                <a:gd name="T63"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3">
                  <a:moveTo>
                    <a:pt x="68" y="29"/>
                  </a:moveTo>
                  <a:lnTo>
                    <a:pt x="68" y="23"/>
                  </a:lnTo>
                  <a:lnTo>
                    <a:pt x="65" y="16"/>
                  </a:lnTo>
                  <a:lnTo>
                    <a:pt x="62" y="10"/>
                  </a:lnTo>
                  <a:lnTo>
                    <a:pt x="58" y="6"/>
                  </a:lnTo>
                  <a:lnTo>
                    <a:pt x="54" y="1"/>
                  </a:lnTo>
                  <a:lnTo>
                    <a:pt x="51" y="0"/>
                  </a:lnTo>
                  <a:lnTo>
                    <a:pt x="51" y="0"/>
                  </a:lnTo>
                  <a:lnTo>
                    <a:pt x="51" y="0"/>
                  </a:lnTo>
                  <a:lnTo>
                    <a:pt x="51" y="0"/>
                  </a:lnTo>
                  <a:lnTo>
                    <a:pt x="49" y="0"/>
                  </a:lnTo>
                  <a:lnTo>
                    <a:pt x="49" y="0"/>
                  </a:lnTo>
                  <a:lnTo>
                    <a:pt x="49" y="0"/>
                  </a:lnTo>
                  <a:lnTo>
                    <a:pt x="49" y="0"/>
                  </a:lnTo>
                  <a:lnTo>
                    <a:pt x="49" y="0"/>
                  </a:lnTo>
                  <a:lnTo>
                    <a:pt x="54" y="1"/>
                  </a:lnTo>
                  <a:lnTo>
                    <a:pt x="58" y="6"/>
                  </a:lnTo>
                  <a:lnTo>
                    <a:pt x="62" y="10"/>
                  </a:lnTo>
                  <a:lnTo>
                    <a:pt x="65" y="16"/>
                  </a:lnTo>
                  <a:lnTo>
                    <a:pt x="66" y="23"/>
                  </a:lnTo>
                  <a:lnTo>
                    <a:pt x="68" y="29"/>
                  </a:lnTo>
                  <a:lnTo>
                    <a:pt x="68" y="29"/>
                  </a:lnTo>
                  <a:lnTo>
                    <a:pt x="68" y="36"/>
                  </a:lnTo>
                  <a:lnTo>
                    <a:pt x="65" y="42"/>
                  </a:lnTo>
                  <a:lnTo>
                    <a:pt x="62" y="47"/>
                  </a:lnTo>
                  <a:lnTo>
                    <a:pt x="58" y="53"/>
                  </a:lnTo>
                  <a:lnTo>
                    <a:pt x="54" y="58"/>
                  </a:lnTo>
                  <a:lnTo>
                    <a:pt x="48" y="60"/>
                  </a:lnTo>
                  <a:lnTo>
                    <a:pt x="41" y="62"/>
                  </a:lnTo>
                  <a:lnTo>
                    <a:pt x="35" y="63"/>
                  </a:lnTo>
                  <a:lnTo>
                    <a:pt x="28" y="62"/>
                  </a:lnTo>
                  <a:lnTo>
                    <a:pt x="22" y="60"/>
                  </a:lnTo>
                  <a:lnTo>
                    <a:pt x="16" y="58"/>
                  </a:lnTo>
                  <a:lnTo>
                    <a:pt x="10" y="53"/>
                  </a:lnTo>
                  <a:lnTo>
                    <a:pt x="6" y="47"/>
                  </a:lnTo>
                  <a:lnTo>
                    <a:pt x="3" y="42"/>
                  </a:lnTo>
                  <a:lnTo>
                    <a:pt x="2" y="36"/>
                  </a:lnTo>
                  <a:lnTo>
                    <a:pt x="0" y="29"/>
                  </a:lnTo>
                  <a:lnTo>
                    <a:pt x="0" y="29"/>
                  </a:lnTo>
                  <a:lnTo>
                    <a:pt x="0" y="29"/>
                  </a:lnTo>
                  <a:lnTo>
                    <a:pt x="0" y="29"/>
                  </a:lnTo>
                  <a:lnTo>
                    <a:pt x="0" y="29"/>
                  </a:lnTo>
                  <a:lnTo>
                    <a:pt x="0" y="29"/>
                  </a:lnTo>
                  <a:lnTo>
                    <a:pt x="2" y="29"/>
                  </a:lnTo>
                  <a:lnTo>
                    <a:pt x="2" y="29"/>
                  </a:lnTo>
                  <a:lnTo>
                    <a:pt x="2" y="29"/>
                  </a:lnTo>
                  <a:lnTo>
                    <a:pt x="2" y="29"/>
                  </a:lnTo>
                  <a:lnTo>
                    <a:pt x="2" y="36"/>
                  </a:lnTo>
                  <a:lnTo>
                    <a:pt x="3" y="42"/>
                  </a:lnTo>
                  <a:lnTo>
                    <a:pt x="8" y="47"/>
                  </a:lnTo>
                  <a:lnTo>
                    <a:pt x="10" y="53"/>
                  </a:lnTo>
                  <a:lnTo>
                    <a:pt x="16" y="58"/>
                  </a:lnTo>
                  <a:lnTo>
                    <a:pt x="22" y="60"/>
                  </a:lnTo>
                  <a:lnTo>
                    <a:pt x="28" y="62"/>
                  </a:lnTo>
                  <a:lnTo>
                    <a:pt x="35" y="62"/>
                  </a:lnTo>
                  <a:lnTo>
                    <a:pt x="41" y="62"/>
                  </a:lnTo>
                  <a:lnTo>
                    <a:pt x="48" y="60"/>
                  </a:lnTo>
                  <a:lnTo>
                    <a:pt x="54" y="58"/>
                  </a:lnTo>
                  <a:lnTo>
                    <a:pt x="58" y="53"/>
                  </a:lnTo>
                  <a:lnTo>
                    <a:pt x="62" y="47"/>
                  </a:lnTo>
                  <a:lnTo>
                    <a:pt x="65" y="42"/>
                  </a:lnTo>
                  <a:lnTo>
                    <a:pt x="66" y="36"/>
                  </a:lnTo>
                  <a:lnTo>
                    <a:pt x="68" y="29"/>
                  </a:lnTo>
                  <a:lnTo>
                    <a:pt x="68"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0" name="Freeform 1236"/>
            <p:cNvSpPr>
              <a:spLocks/>
            </p:cNvSpPr>
            <p:nvPr/>
          </p:nvSpPr>
          <p:spPr bwMode="auto">
            <a:xfrm>
              <a:off x="4290" y="2566"/>
              <a:ext cx="66" cy="62"/>
            </a:xfrm>
            <a:custGeom>
              <a:avLst/>
              <a:gdLst>
                <a:gd name="T0" fmla="*/ 64 w 66"/>
                <a:gd name="T1" fmla="*/ 23 h 62"/>
                <a:gd name="T2" fmla="*/ 60 w 66"/>
                <a:gd name="T3" fmla="*/ 10 h 62"/>
                <a:gd name="T4" fmla="*/ 52 w 66"/>
                <a:gd name="T5" fmla="*/ 1 h 62"/>
                <a:gd name="T6" fmla="*/ 47 w 66"/>
                <a:gd name="T7" fmla="*/ 0 h 62"/>
                <a:gd name="T8" fmla="*/ 47 w 66"/>
                <a:gd name="T9" fmla="*/ 0 h 62"/>
                <a:gd name="T10" fmla="*/ 47 w 66"/>
                <a:gd name="T11" fmla="*/ 0 h 62"/>
                <a:gd name="T12" fmla="*/ 47 w 66"/>
                <a:gd name="T13" fmla="*/ 0 h 62"/>
                <a:gd name="T14" fmla="*/ 50 w 66"/>
                <a:gd name="T15" fmla="*/ 3 h 62"/>
                <a:gd name="T16" fmla="*/ 60 w 66"/>
                <a:gd name="T17" fmla="*/ 12 h 62"/>
                <a:gd name="T18" fmla="*/ 64 w 66"/>
                <a:gd name="T19" fmla="*/ 23 h 62"/>
                <a:gd name="T20" fmla="*/ 66 w 66"/>
                <a:gd name="T21" fmla="*/ 29 h 62"/>
                <a:gd name="T22" fmla="*/ 63 w 66"/>
                <a:gd name="T23" fmla="*/ 42 h 62"/>
                <a:gd name="T24" fmla="*/ 56 w 66"/>
                <a:gd name="T25" fmla="*/ 53 h 62"/>
                <a:gd name="T26" fmla="*/ 46 w 66"/>
                <a:gd name="T27" fmla="*/ 60 h 62"/>
                <a:gd name="T28" fmla="*/ 33 w 66"/>
                <a:gd name="T29" fmla="*/ 62 h 62"/>
                <a:gd name="T30" fmla="*/ 20 w 66"/>
                <a:gd name="T31" fmla="*/ 60 h 62"/>
                <a:gd name="T32" fmla="*/ 8 w 66"/>
                <a:gd name="T33" fmla="*/ 53 h 62"/>
                <a:gd name="T34" fmla="*/ 1 w 66"/>
                <a:gd name="T35" fmla="*/ 42 h 62"/>
                <a:gd name="T36" fmla="*/ 0 w 66"/>
                <a:gd name="T37" fmla="*/ 29 h 62"/>
                <a:gd name="T38" fmla="*/ 0 w 66"/>
                <a:gd name="T39" fmla="*/ 29 h 62"/>
                <a:gd name="T40" fmla="*/ 0 w 66"/>
                <a:gd name="T41" fmla="*/ 29 h 62"/>
                <a:gd name="T42" fmla="*/ 0 w 66"/>
                <a:gd name="T43" fmla="*/ 27 h 62"/>
                <a:gd name="T44" fmla="*/ 0 w 66"/>
                <a:gd name="T45" fmla="*/ 27 h 62"/>
                <a:gd name="T46" fmla="*/ 0 w 66"/>
                <a:gd name="T47" fmla="*/ 29 h 62"/>
                <a:gd name="T48" fmla="*/ 3 w 66"/>
                <a:gd name="T49" fmla="*/ 42 h 62"/>
                <a:gd name="T50" fmla="*/ 10 w 66"/>
                <a:gd name="T51" fmla="*/ 52 h 62"/>
                <a:gd name="T52" fmla="*/ 20 w 66"/>
                <a:gd name="T53" fmla="*/ 59 h 62"/>
                <a:gd name="T54" fmla="*/ 33 w 66"/>
                <a:gd name="T55" fmla="*/ 62 h 62"/>
                <a:gd name="T56" fmla="*/ 46 w 66"/>
                <a:gd name="T57" fmla="*/ 59 h 62"/>
                <a:gd name="T58" fmla="*/ 56 w 66"/>
                <a:gd name="T59" fmla="*/ 52 h 62"/>
                <a:gd name="T60" fmla="*/ 63 w 66"/>
                <a:gd name="T61" fmla="*/ 42 h 62"/>
                <a:gd name="T62" fmla="*/ 64 w 66"/>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2">
                  <a:moveTo>
                    <a:pt x="66" y="29"/>
                  </a:moveTo>
                  <a:lnTo>
                    <a:pt x="64" y="23"/>
                  </a:lnTo>
                  <a:lnTo>
                    <a:pt x="63" y="16"/>
                  </a:lnTo>
                  <a:lnTo>
                    <a:pt x="60" y="10"/>
                  </a:lnTo>
                  <a:lnTo>
                    <a:pt x="56" y="6"/>
                  </a:lnTo>
                  <a:lnTo>
                    <a:pt x="52" y="1"/>
                  </a:lnTo>
                  <a:lnTo>
                    <a:pt x="47" y="0"/>
                  </a:lnTo>
                  <a:lnTo>
                    <a:pt x="47" y="0"/>
                  </a:lnTo>
                  <a:lnTo>
                    <a:pt x="47" y="0"/>
                  </a:lnTo>
                  <a:lnTo>
                    <a:pt x="47" y="0"/>
                  </a:lnTo>
                  <a:lnTo>
                    <a:pt x="47" y="0"/>
                  </a:lnTo>
                  <a:lnTo>
                    <a:pt x="47" y="0"/>
                  </a:lnTo>
                  <a:lnTo>
                    <a:pt x="47" y="0"/>
                  </a:lnTo>
                  <a:lnTo>
                    <a:pt x="47" y="0"/>
                  </a:lnTo>
                  <a:lnTo>
                    <a:pt x="47" y="0"/>
                  </a:lnTo>
                  <a:lnTo>
                    <a:pt x="50" y="3"/>
                  </a:lnTo>
                  <a:lnTo>
                    <a:pt x="56" y="6"/>
                  </a:lnTo>
                  <a:lnTo>
                    <a:pt x="60" y="12"/>
                  </a:lnTo>
                  <a:lnTo>
                    <a:pt x="63" y="17"/>
                  </a:lnTo>
                  <a:lnTo>
                    <a:pt x="64" y="23"/>
                  </a:lnTo>
                  <a:lnTo>
                    <a:pt x="64" y="29"/>
                  </a:lnTo>
                  <a:lnTo>
                    <a:pt x="66" y="29"/>
                  </a:lnTo>
                  <a:lnTo>
                    <a:pt x="64" y="36"/>
                  </a:lnTo>
                  <a:lnTo>
                    <a:pt x="63" y="42"/>
                  </a:lnTo>
                  <a:lnTo>
                    <a:pt x="60" y="47"/>
                  </a:lnTo>
                  <a:lnTo>
                    <a:pt x="56" y="53"/>
                  </a:lnTo>
                  <a:lnTo>
                    <a:pt x="52" y="58"/>
                  </a:lnTo>
                  <a:lnTo>
                    <a:pt x="46" y="60"/>
                  </a:lnTo>
                  <a:lnTo>
                    <a:pt x="39" y="62"/>
                  </a:lnTo>
                  <a:lnTo>
                    <a:pt x="33" y="62"/>
                  </a:lnTo>
                  <a:lnTo>
                    <a:pt x="26" y="62"/>
                  </a:lnTo>
                  <a:lnTo>
                    <a:pt x="20" y="60"/>
                  </a:lnTo>
                  <a:lnTo>
                    <a:pt x="14" y="58"/>
                  </a:lnTo>
                  <a:lnTo>
                    <a:pt x="8" y="53"/>
                  </a:lnTo>
                  <a:lnTo>
                    <a:pt x="6" y="47"/>
                  </a:lnTo>
                  <a:lnTo>
                    <a:pt x="1" y="42"/>
                  </a:lnTo>
                  <a:lnTo>
                    <a:pt x="0" y="36"/>
                  </a:lnTo>
                  <a:lnTo>
                    <a:pt x="0" y="29"/>
                  </a:lnTo>
                  <a:lnTo>
                    <a:pt x="0" y="29"/>
                  </a:lnTo>
                  <a:lnTo>
                    <a:pt x="0" y="29"/>
                  </a:lnTo>
                  <a:lnTo>
                    <a:pt x="0" y="29"/>
                  </a:lnTo>
                  <a:lnTo>
                    <a:pt x="0" y="29"/>
                  </a:lnTo>
                  <a:lnTo>
                    <a:pt x="0" y="29"/>
                  </a:lnTo>
                  <a:lnTo>
                    <a:pt x="0" y="27"/>
                  </a:lnTo>
                  <a:lnTo>
                    <a:pt x="0" y="27"/>
                  </a:lnTo>
                  <a:lnTo>
                    <a:pt x="0" y="27"/>
                  </a:lnTo>
                  <a:lnTo>
                    <a:pt x="0" y="27"/>
                  </a:lnTo>
                  <a:lnTo>
                    <a:pt x="0" y="29"/>
                  </a:lnTo>
                  <a:lnTo>
                    <a:pt x="0" y="36"/>
                  </a:lnTo>
                  <a:lnTo>
                    <a:pt x="3" y="42"/>
                  </a:lnTo>
                  <a:lnTo>
                    <a:pt x="6" y="47"/>
                  </a:lnTo>
                  <a:lnTo>
                    <a:pt x="10" y="52"/>
                  </a:lnTo>
                  <a:lnTo>
                    <a:pt x="14" y="56"/>
                  </a:lnTo>
                  <a:lnTo>
                    <a:pt x="20" y="59"/>
                  </a:lnTo>
                  <a:lnTo>
                    <a:pt x="26" y="62"/>
                  </a:lnTo>
                  <a:lnTo>
                    <a:pt x="33" y="62"/>
                  </a:lnTo>
                  <a:lnTo>
                    <a:pt x="39" y="62"/>
                  </a:lnTo>
                  <a:lnTo>
                    <a:pt x="46" y="59"/>
                  </a:lnTo>
                  <a:lnTo>
                    <a:pt x="50" y="56"/>
                  </a:lnTo>
                  <a:lnTo>
                    <a:pt x="56" y="52"/>
                  </a:lnTo>
                  <a:lnTo>
                    <a:pt x="60" y="47"/>
                  </a:lnTo>
                  <a:lnTo>
                    <a:pt x="63" y="42"/>
                  </a:lnTo>
                  <a:lnTo>
                    <a:pt x="64" y="36"/>
                  </a:lnTo>
                  <a:lnTo>
                    <a:pt x="64" y="29"/>
                  </a:lnTo>
                  <a:lnTo>
                    <a:pt x="66"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1" name="Freeform 1237"/>
            <p:cNvSpPr>
              <a:spLocks/>
            </p:cNvSpPr>
            <p:nvPr/>
          </p:nvSpPr>
          <p:spPr bwMode="auto">
            <a:xfrm>
              <a:off x="4290" y="2566"/>
              <a:ext cx="64" cy="62"/>
            </a:xfrm>
            <a:custGeom>
              <a:avLst/>
              <a:gdLst>
                <a:gd name="T0" fmla="*/ 64 w 64"/>
                <a:gd name="T1" fmla="*/ 23 h 62"/>
                <a:gd name="T2" fmla="*/ 60 w 64"/>
                <a:gd name="T3" fmla="*/ 12 h 62"/>
                <a:gd name="T4" fmla="*/ 50 w 64"/>
                <a:gd name="T5" fmla="*/ 3 h 62"/>
                <a:gd name="T6" fmla="*/ 46 w 64"/>
                <a:gd name="T7" fmla="*/ 0 h 62"/>
                <a:gd name="T8" fmla="*/ 46 w 64"/>
                <a:gd name="T9" fmla="*/ 0 h 62"/>
                <a:gd name="T10" fmla="*/ 46 w 64"/>
                <a:gd name="T11" fmla="*/ 0 h 62"/>
                <a:gd name="T12" fmla="*/ 46 w 64"/>
                <a:gd name="T13" fmla="*/ 0 h 62"/>
                <a:gd name="T14" fmla="*/ 50 w 64"/>
                <a:gd name="T15" fmla="*/ 3 h 62"/>
                <a:gd name="T16" fmla="*/ 59 w 64"/>
                <a:gd name="T17" fmla="*/ 12 h 62"/>
                <a:gd name="T18" fmla="*/ 64 w 64"/>
                <a:gd name="T19" fmla="*/ 23 h 62"/>
                <a:gd name="T20" fmla="*/ 64 w 64"/>
                <a:gd name="T21" fmla="*/ 29 h 62"/>
                <a:gd name="T22" fmla="*/ 63 w 64"/>
                <a:gd name="T23" fmla="*/ 42 h 62"/>
                <a:gd name="T24" fmla="*/ 56 w 64"/>
                <a:gd name="T25" fmla="*/ 52 h 62"/>
                <a:gd name="T26" fmla="*/ 46 w 64"/>
                <a:gd name="T27" fmla="*/ 59 h 62"/>
                <a:gd name="T28" fmla="*/ 33 w 64"/>
                <a:gd name="T29" fmla="*/ 62 h 62"/>
                <a:gd name="T30" fmla="*/ 20 w 64"/>
                <a:gd name="T31" fmla="*/ 59 h 62"/>
                <a:gd name="T32" fmla="*/ 10 w 64"/>
                <a:gd name="T33" fmla="*/ 52 h 62"/>
                <a:gd name="T34" fmla="*/ 3 w 64"/>
                <a:gd name="T35" fmla="*/ 42 h 62"/>
                <a:gd name="T36" fmla="*/ 0 w 64"/>
                <a:gd name="T37" fmla="*/ 29 h 62"/>
                <a:gd name="T38" fmla="*/ 0 w 64"/>
                <a:gd name="T39" fmla="*/ 27 h 62"/>
                <a:gd name="T40" fmla="*/ 0 w 64"/>
                <a:gd name="T41" fmla="*/ 27 h 62"/>
                <a:gd name="T42" fmla="*/ 0 w 64"/>
                <a:gd name="T43" fmla="*/ 27 h 62"/>
                <a:gd name="T44" fmla="*/ 0 w 64"/>
                <a:gd name="T45" fmla="*/ 27 h 62"/>
                <a:gd name="T46" fmla="*/ 0 w 64"/>
                <a:gd name="T47" fmla="*/ 29 h 62"/>
                <a:gd name="T48" fmla="*/ 3 w 64"/>
                <a:gd name="T49" fmla="*/ 42 h 62"/>
                <a:gd name="T50" fmla="*/ 10 w 64"/>
                <a:gd name="T51" fmla="*/ 52 h 62"/>
                <a:gd name="T52" fmla="*/ 20 w 64"/>
                <a:gd name="T53" fmla="*/ 59 h 62"/>
                <a:gd name="T54" fmla="*/ 33 w 64"/>
                <a:gd name="T55" fmla="*/ 62 h 62"/>
                <a:gd name="T56" fmla="*/ 44 w 64"/>
                <a:gd name="T57" fmla="*/ 59 h 62"/>
                <a:gd name="T58" fmla="*/ 54 w 64"/>
                <a:gd name="T59" fmla="*/ 52 h 62"/>
                <a:gd name="T60" fmla="*/ 62 w 64"/>
                <a:gd name="T61" fmla="*/ 42 h 62"/>
                <a:gd name="T62" fmla="*/ 64 w 64"/>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2">
                  <a:moveTo>
                    <a:pt x="64" y="29"/>
                  </a:moveTo>
                  <a:lnTo>
                    <a:pt x="64" y="23"/>
                  </a:lnTo>
                  <a:lnTo>
                    <a:pt x="63" y="17"/>
                  </a:lnTo>
                  <a:lnTo>
                    <a:pt x="60" y="12"/>
                  </a:lnTo>
                  <a:lnTo>
                    <a:pt x="56" y="6"/>
                  </a:lnTo>
                  <a:lnTo>
                    <a:pt x="50" y="3"/>
                  </a:lnTo>
                  <a:lnTo>
                    <a:pt x="47" y="0"/>
                  </a:lnTo>
                  <a:lnTo>
                    <a:pt x="46" y="0"/>
                  </a:lnTo>
                  <a:lnTo>
                    <a:pt x="46" y="0"/>
                  </a:lnTo>
                  <a:lnTo>
                    <a:pt x="46" y="0"/>
                  </a:lnTo>
                  <a:lnTo>
                    <a:pt x="46" y="0"/>
                  </a:lnTo>
                  <a:lnTo>
                    <a:pt x="46" y="0"/>
                  </a:lnTo>
                  <a:lnTo>
                    <a:pt x="46" y="0"/>
                  </a:lnTo>
                  <a:lnTo>
                    <a:pt x="46" y="0"/>
                  </a:lnTo>
                  <a:lnTo>
                    <a:pt x="46" y="0"/>
                  </a:lnTo>
                  <a:lnTo>
                    <a:pt x="50" y="3"/>
                  </a:lnTo>
                  <a:lnTo>
                    <a:pt x="54" y="7"/>
                  </a:lnTo>
                  <a:lnTo>
                    <a:pt x="59" y="12"/>
                  </a:lnTo>
                  <a:lnTo>
                    <a:pt x="62" y="17"/>
                  </a:lnTo>
                  <a:lnTo>
                    <a:pt x="64" y="23"/>
                  </a:lnTo>
                  <a:lnTo>
                    <a:pt x="64" y="29"/>
                  </a:lnTo>
                  <a:lnTo>
                    <a:pt x="64" y="29"/>
                  </a:lnTo>
                  <a:lnTo>
                    <a:pt x="64" y="36"/>
                  </a:lnTo>
                  <a:lnTo>
                    <a:pt x="63" y="42"/>
                  </a:lnTo>
                  <a:lnTo>
                    <a:pt x="60" y="47"/>
                  </a:lnTo>
                  <a:lnTo>
                    <a:pt x="56" y="52"/>
                  </a:lnTo>
                  <a:lnTo>
                    <a:pt x="50" y="56"/>
                  </a:lnTo>
                  <a:lnTo>
                    <a:pt x="46" y="59"/>
                  </a:lnTo>
                  <a:lnTo>
                    <a:pt x="39" y="62"/>
                  </a:lnTo>
                  <a:lnTo>
                    <a:pt x="33" y="62"/>
                  </a:lnTo>
                  <a:lnTo>
                    <a:pt x="26" y="62"/>
                  </a:lnTo>
                  <a:lnTo>
                    <a:pt x="20" y="59"/>
                  </a:lnTo>
                  <a:lnTo>
                    <a:pt x="14" y="56"/>
                  </a:lnTo>
                  <a:lnTo>
                    <a:pt x="10" y="52"/>
                  </a:lnTo>
                  <a:lnTo>
                    <a:pt x="6" y="47"/>
                  </a:lnTo>
                  <a:lnTo>
                    <a:pt x="3" y="42"/>
                  </a:lnTo>
                  <a:lnTo>
                    <a:pt x="0" y="36"/>
                  </a:lnTo>
                  <a:lnTo>
                    <a:pt x="0" y="29"/>
                  </a:lnTo>
                  <a:lnTo>
                    <a:pt x="0" y="27"/>
                  </a:lnTo>
                  <a:lnTo>
                    <a:pt x="0" y="27"/>
                  </a:lnTo>
                  <a:lnTo>
                    <a:pt x="0" y="27"/>
                  </a:lnTo>
                  <a:lnTo>
                    <a:pt x="0" y="27"/>
                  </a:lnTo>
                  <a:lnTo>
                    <a:pt x="0" y="27"/>
                  </a:lnTo>
                  <a:lnTo>
                    <a:pt x="0" y="27"/>
                  </a:lnTo>
                  <a:lnTo>
                    <a:pt x="0" y="27"/>
                  </a:lnTo>
                  <a:lnTo>
                    <a:pt x="0" y="27"/>
                  </a:lnTo>
                  <a:lnTo>
                    <a:pt x="0" y="27"/>
                  </a:lnTo>
                  <a:lnTo>
                    <a:pt x="0" y="29"/>
                  </a:lnTo>
                  <a:lnTo>
                    <a:pt x="1" y="36"/>
                  </a:lnTo>
                  <a:lnTo>
                    <a:pt x="3" y="42"/>
                  </a:lnTo>
                  <a:lnTo>
                    <a:pt x="6" y="47"/>
                  </a:lnTo>
                  <a:lnTo>
                    <a:pt x="10" y="52"/>
                  </a:lnTo>
                  <a:lnTo>
                    <a:pt x="14" y="56"/>
                  </a:lnTo>
                  <a:lnTo>
                    <a:pt x="20" y="59"/>
                  </a:lnTo>
                  <a:lnTo>
                    <a:pt x="26" y="60"/>
                  </a:lnTo>
                  <a:lnTo>
                    <a:pt x="33" y="62"/>
                  </a:lnTo>
                  <a:lnTo>
                    <a:pt x="39" y="60"/>
                  </a:lnTo>
                  <a:lnTo>
                    <a:pt x="44" y="59"/>
                  </a:lnTo>
                  <a:lnTo>
                    <a:pt x="50" y="56"/>
                  </a:lnTo>
                  <a:lnTo>
                    <a:pt x="54" y="52"/>
                  </a:lnTo>
                  <a:lnTo>
                    <a:pt x="59" y="47"/>
                  </a:lnTo>
                  <a:lnTo>
                    <a:pt x="62" y="42"/>
                  </a:lnTo>
                  <a:lnTo>
                    <a:pt x="64" y="36"/>
                  </a:lnTo>
                  <a:lnTo>
                    <a:pt x="64" y="29"/>
                  </a:lnTo>
                  <a:lnTo>
                    <a:pt x="64"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2" name="Freeform 1238"/>
            <p:cNvSpPr>
              <a:spLocks/>
            </p:cNvSpPr>
            <p:nvPr/>
          </p:nvSpPr>
          <p:spPr bwMode="auto">
            <a:xfrm>
              <a:off x="4290" y="2566"/>
              <a:ext cx="64" cy="62"/>
            </a:xfrm>
            <a:custGeom>
              <a:avLst/>
              <a:gdLst>
                <a:gd name="T0" fmla="*/ 64 w 64"/>
                <a:gd name="T1" fmla="*/ 23 h 62"/>
                <a:gd name="T2" fmla="*/ 59 w 64"/>
                <a:gd name="T3" fmla="*/ 12 h 62"/>
                <a:gd name="T4" fmla="*/ 50 w 64"/>
                <a:gd name="T5" fmla="*/ 3 h 62"/>
                <a:gd name="T6" fmla="*/ 46 w 64"/>
                <a:gd name="T7" fmla="*/ 0 h 62"/>
                <a:gd name="T8" fmla="*/ 46 w 64"/>
                <a:gd name="T9" fmla="*/ 0 h 62"/>
                <a:gd name="T10" fmla="*/ 46 w 64"/>
                <a:gd name="T11" fmla="*/ 0 h 62"/>
                <a:gd name="T12" fmla="*/ 44 w 64"/>
                <a:gd name="T13" fmla="*/ 0 h 62"/>
                <a:gd name="T14" fmla="*/ 50 w 64"/>
                <a:gd name="T15" fmla="*/ 3 h 62"/>
                <a:gd name="T16" fmla="*/ 59 w 64"/>
                <a:gd name="T17" fmla="*/ 12 h 62"/>
                <a:gd name="T18" fmla="*/ 63 w 64"/>
                <a:gd name="T19" fmla="*/ 23 h 62"/>
                <a:gd name="T20" fmla="*/ 64 w 64"/>
                <a:gd name="T21" fmla="*/ 29 h 62"/>
                <a:gd name="T22" fmla="*/ 62 w 64"/>
                <a:gd name="T23" fmla="*/ 42 h 62"/>
                <a:gd name="T24" fmla="*/ 54 w 64"/>
                <a:gd name="T25" fmla="*/ 52 h 62"/>
                <a:gd name="T26" fmla="*/ 44 w 64"/>
                <a:gd name="T27" fmla="*/ 59 h 62"/>
                <a:gd name="T28" fmla="*/ 33 w 64"/>
                <a:gd name="T29" fmla="*/ 62 h 62"/>
                <a:gd name="T30" fmla="*/ 20 w 64"/>
                <a:gd name="T31" fmla="*/ 59 h 62"/>
                <a:gd name="T32" fmla="*/ 10 w 64"/>
                <a:gd name="T33" fmla="*/ 52 h 62"/>
                <a:gd name="T34" fmla="*/ 3 w 64"/>
                <a:gd name="T35" fmla="*/ 42 h 62"/>
                <a:gd name="T36" fmla="*/ 0 w 64"/>
                <a:gd name="T37" fmla="*/ 29 h 62"/>
                <a:gd name="T38" fmla="*/ 1 w 64"/>
                <a:gd name="T39" fmla="*/ 27 h 62"/>
                <a:gd name="T40" fmla="*/ 1 w 64"/>
                <a:gd name="T41" fmla="*/ 26 h 62"/>
                <a:gd name="T42" fmla="*/ 1 w 64"/>
                <a:gd name="T43" fmla="*/ 26 h 62"/>
                <a:gd name="T44" fmla="*/ 1 w 64"/>
                <a:gd name="T45" fmla="*/ 26 h 62"/>
                <a:gd name="T46" fmla="*/ 1 w 64"/>
                <a:gd name="T47" fmla="*/ 29 h 62"/>
                <a:gd name="T48" fmla="*/ 3 w 64"/>
                <a:gd name="T49" fmla="*/ 42 h 62"/>
                <a:gd name="T50" fmla="*/ 10 w 64"/>
                <a:gd name="T51" fmla="*/ 52 h 62"/>
                <a:gd name="T52" fmla="*/ 20 w 64"/>
                <a:gd name="T53" fmla="*/ 59 h 62"/>
                <a:gd name="T54" fmla="*/ 33 w 64"/>
                <a:gd name="T55" fmla="*/ 60 h 62"/>
                <a:gd name="T56" fmla="*/ 44 w 64"/>
                <a:gd name="T57" fmla="*/ 59 h 62"/>
                <a:gd name="T58" fmla="*/ 54 w 64"/>
                <a:gd name="T59" fmla="*/ 52 h 62"/>
                <a:gd name="T60" fmla="*/ 62 w 64"/>
                <a:gd name="T61" fmla="*/ 42 h 62"/>
                <a:gd name="T62" fmla="*/ 64 w 64"/>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2">
                  <a:moveTo>
                    <a:pt x="64" y="29"/>
                  </a:moveTo>
                  <a:lnTo>
                    <a:pt x="64" y="23"/>
                  </a:lnTo>
                  <a:lnTo>
                    <a:pt x="62" y="17"/>
                  </a:lnTo>
                  <a:lnTo>
                    <a:pt x="59" y="12"/>
                  </a:lnTo>
                  <a:lnTo>
                    <a:pt x="54" y="7"/>
                  </a:lnTo>
                  <a:lnTo>
                    <a:pt x="50" y="3"/>
                  </a:lnTo>
                  <a:lnTo>
                    <a:pt x="46" y="0"/>
                  </a:lnTo>
                  <a:lnTo>
                    <a:pt x="46" y="0"/>
                  </a:lnTo>
                  <a:lnTo>
                    <a:pt x="46" y="0"/>
                  </a:lnTo>
                  <a:lnTo>
                    <a:pt x="46" y="0"/>
                  </a:lnTo>
                  <a:lnTo>
                    <a:pt x="46" y="0"/>
                  </a:lnTo>
                  <a:lnTo>
                    <a:pt x="46" y="0"/>
                  </a:lnTo>
                  <a:lnTo>
                    <a:pt x="44" y="0"/>
                  </a:lnTo>
                  <a:lnTo>
                    <a:pt x="44" y="0"/>
                  </a:lnTo>
                  <a:lnTo>
                    <a:pt x="44" y="0"/>
                  </a:lnTo>
                  <a:lnTo>
                    <a:pt x="50" y="3"/>
                  </a:lnTo>
                  <a:lnTo>
                    <a:pt x="54" y="7"/>
                  </a:lnTo>
                  <a:lnTo>
                    <a:pt x="59" y="12"/>
                  </a:lnTo>
                  <a:lnTo>
                    <a:pt x="62" y="17"/>
                  </a:lnTo>
                  <a:lnTo>
                    <a:pt x="63" y="23"/>
                  </a:lnTo>
                  <a:lnTo>
                    <a:pt x="64" y="29"/>
                  </a:lnTo>
                  <a:lnTo>
                    <a:pt x="64" y="29"/>
                  </a:lnTo>
                  <a:lnTo>
                    <a:pt x="64" y="36"/>
                  </a:lnTo>
                  <a:lnTo>
                    <a:pt x="62" y="42"/>
                  </a:lnTo>
                  <a:lnTo>
                    <a:pt x="59" y="47"/>
                  </a:lnTo>
                  <a:lnTo>
                    <a:pt x="54" y="52"/>
                  </a:lnTo>
                  <a:lnTo>
                    <a:pt x="50" y="56"/>
                  </a:lnTo>
                  <a:lnTo>
                    <a:pt x="44" y="59"/>
                  </a:lnTo>
                  <a:lnTo>
                    <a:pt x="39" y="60"/>
                  </a:lnTo>
                  <a:lnTo>
                    <a:pt x="33" y="62"/>
                  </a:lnTo>
                  <a:lnTo>
                    <a:pt x="26" y="60"/>
                  </a:lnTo>
                  <a:lnTo>
                    <a:pt x="20" y="59"/>
                  </a:lnTo>
                  <a:lnTo>
                    <a:pt x="14" y="56"/>
                  </a:lnTo>
                  <a:lnTo>
                    <a:pt x="10" y="52"/>
                  </a:lnTo>
                  <a:lnTo>
                    <a:pt x="6" y="47"/>
                  </a:lnTo>
                  <a:lnTo>
                    <a:pt x="3" y="42"/>
                  </a:lnTo>
                  <a:lnTo>
                    <a:pt x="1" y="36"/>
                  </a:lnTo>
                  <a:lnTo>
                    <a:pt x="0" y="29"/>
                  </a:lnTo>
                  <a:lnTo>
                    <a:pt x="0" y="27"/>
                  </a:lnTo>
                  <a:lnTo>
                    <a:pt x="1" y="27"/>
                  </a:lnTo>
                  <a:lnTo>
                    <a:pt x="1" y="27"/>
                  </a:lnTo>
                  <a:lnTo>
                    <a:pt x="1" y="26"/>
                  </a:lnTo>
                  <a:lnTo>
                    <a:pt x="1" y="26"/>
                  </a:lnTo>
                  <a:lnTo>
                    <a:pt x="1" y="26"/>
                  </a:lnTo>
                  <a:lnTo>
                    <a:pt x="1" y="26"/>
                  </a:lnTo>
                  <a:lnTo>
                    <a:pt x="1" y="26"/>
                  </a:lnTo>
                  <a:lnTo>
                    <a:pt x="1" y="26"/>
                  </a:lnTo>
                  <a:lnTo>
                    <a:pt x="1" y="29"/>
                  </a:lnTo>
                  <a:lnTo>
                    <a:pt x="1" y="36"/>
                  </a:lnTo>
                  <a:lnTo>
                    <a:pt x="3" y="42"/>
                  </a:lnTo>
                  <a:lnTo>
                    <a:pt x="6" y="47"/>
                  </a:lnTo>
                  <a:lnTo>
                    <a:pt x="10" y="52"/>
                  </a:lnTo>
                  <a:lnTo>
                    <a:pt x="14" y="56"/>
                  </a:lnTo>
                  <a:lnTo>
                    <a:pt x="20" y="59"/>
                  </a:lnTo>
                  <a:lnTo>
                    <a:pt x="26" y="60"/>
                  </a:lnTo>
                  <a:lnTo>
                    <a:pt x="33" y="60"/>
                  </a:lnTo>
                  <a:lnTo>
                    <a:pt x="39" y="60"/>
                  </a:lnTo>
                  <a:lnTo>
                    <a:pt x="44" y="59"/>
                  </a:lnTo>
                  <a:lnTo>
                    <a:pt x="50" y="56"/>
                  </a:lnTo>
                  <a:lnTo>
                    <a:pt x="54" y="52"/>
                  </a:lnTo>
                  <a:lnTo>
                    <a:pt x="59" y="47"/>
                  </a:lnTo>
                  <a:lnTo>
                    <a:pt x="62" y="42"/>
                  </a:lnTo>
                  <a:lnTo>
                    <a:pt x="63" y="36"/>
                  </a:lnTo>
                  <a:lnTo>
                    <a:pt x="64" y="29"/>
                  </a:lnTo>
                  <a:lnTo>
                    <a:pt x="64"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3" name="Freeform 1239"/>
            <p:cNvSpPr>
              <a:spLocks/>
            </p:cNvSpPr>
            <p:nvPr/>
          </p:nvSpPr>
          <p:spPr bwMode="auto">
            <a:xfrm>
              <a:off x="4291" y="2566"/>
              <a:ext cx="63" cy="60"/>
            </a:xfrm>
            <a:custGeom>
              <a:avLst/>
              <a:gdLst>
                <a:gd name="T0" fmla="*/ 62 w 63"/>
                <a:gd name="T1" fmla="*/ 23 h 60"/>
                <a:gd name="T2" fmla="*/ 58 w 63"/>
                <a:gd name="T3" fmla="*/ 12 h 60"/>
                <a:gd name="T4" fmla="*/ 49 w 63"/>
                <a:gd name="T5" fmla="*/ 3 h 60"/>
                <a:gd name="T6" fmla="*/ 43 w 63"/>
                <a:gd name="T7" fmla="*/ 0 h 60"/>
                <a:gd name="T8" fmla="*/ 43 w 63"/>
                <a:gd name="T9" fmla="*/ 0 h 60"/>
                <a:gd name="T10" fmla="*/ 43 w 63"/>
                <a:gd name="T11" fmla="*/ 0 h 60"/>
                <a:gd name="T12" fmla="*/ 43 w 63"/>
                <a:gd name="T13" fmla="*/ 0 h 60"/>
                <a:gd name="T14" fmla="*/ 43 w 63"/>
                <a:gd name="T15" fmla="*/ 0 h 60"/>
                <a:gd name="T16" fmla="*/ 53 w 63"/>
                <a:gd name="T17" fmla="*/ 7 h 60"/>
                <a:gd name="T18" fmla="*/ 61 w 63"/>
                <a:gd name="T19" fmla="*/ 17 h 60"/>
                <a:gd name="T20" fmla="*/ 62 w 63"/>
                <a:gd name="T21" fmla="*/ 29 h 60"/>
                <a:gd name="T22" fmla="*/ 62 w 63"/>
                <a:gd name="T23" fmla="*/ 36 h 60"/>
                <a:gd name="T24" fmla="*/ 58 w 63"/>
                <a:gd name="T25" fmla="*/ 47 h 60"/>
                <a:gd name="T26" fmla="*/ 49 w 63"/>
                <a:gd name="T27" fmla="*/ 56 h 60"/>
                <a:gd name="T28" fmla="*/ 38 w 63"/>
                <a:gd name="T29" fmla="*/ 60 h 60"/>
                <a:gd name="T30" fmla="*/ 25 w 63"/>
                <a:gd name="T31" fmla="*/ 60 h 60"/>
                <a:gd name="T32" fmla="*/ 13 w 63"/>
                <a:gd name="T33" fmla="*/ 56 h 60"/>
                <a:gd name="T34" fmla="*/ 5 w 63"/>
                <a:gd name="T35" fmla="*/ 47 h 60"/>
                <a:gd name="T36" fmla="*/ 0 w 63"/>
                <a:gd name="T37" fmla="*/ 36 h 60"/>
                <a:gd name="T38" fmla="*/ 0 w 63"/>
                <a:gd name="T39" fmla="*/ 26 h 60"/>
                <a:gd name="T40" fmla="*/ 0 w 63"/>
                <a:gd name="T41" fmla="*/ 26 h 60"/>
                <a:gd name="T42" fmla="*/ 0 w 63"/>
                <a:gd name="T43" fmla="*/ 26 h 60"/>
                <a:gd name="T44" fmla="*/ 0 w 63"/>
                <a:gd name="T45" fmla="*/ 26 h 60"/>
                <a:gd name="T46" fmla="*/ 0 w 63"/>
                <a:gd name="T47" fmla="*/ 26 h 60"/>
                <a:gd name="T48" fmla="*/ 0 w 63"/>
                <a:gd name="T49" fmla="*/ 36 h 60"/>
                <a:gd name="T50" fmla="*/ 6 w 63"/>
                <a:gd name="T51" fmla="*/ 46 h 60"/>
                <a:gd name="T52" fmla="*/ 15 w 63"/>
                <a:gd name="T53" fmla="*/ 55 h 60"/>
                <a:gd name="T54" fmla="*/ 25 w 63"/>
                <a:gd name="T55" fmla="*/ 60 h 60"/>
                <a:gd name="T56" fmla="*/ 38 w 63"/>
                <a:gd name="T57" fmla="*/ 60 h 60"/>
                <a:gd name="T58" fmla="*/ 49 w 63"/>
                <a:gd name="T59" fmla="*/ 55 h 60"/>
                <a:gd name="T60" fmla="*/ 58 w 63"/>
                <a:gd name="T61" fmla="*/ 46 h 60"/>
                <a:gd name="T62" fmla="*/ 62 w 63"/>
                <a:gd name="T63" fmla="*/ 36 h 60"/>
                <a:gd name="T64" fmla="*/ 63 w 63"/>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0">
                  <a:moveTo>
                    <a:pt x="63" y="29"/>
                  </a:moveTo>
                  <a:lnTo>
                    <a:pt x="62" y="23"/>
                  </a:lnTo>
                  <a:lnTo>
                    <a:pt x="61" y="17"/>
                  </a:lnTo>
                  <a:lnTo>
                    <a:pt x="58" y="12"/>
                  </a:lnTo>
                  <a:lnTo>
                    <a:pt x="53" y="7"/>
                  </a:lnTo>
                  <a:lnTo>
                    <a:pt x="49" y="3"/>
                  </a:lnTo>
                  <a:lnTo>
                    <a:pt x="43" y="0"/>
                  </a:lnTo>
                  <a:lnTo>
                    <a:pt x="43" y="0"/>
                  </a:lnTo>
                  <a:lnTo>
                    <a:pt x="43" y="0"/>
                  </a:lnTo>
                  <a:lnTo>
                    <a:pt x="43" y="0"/>
                  </a:lnTo>
                  <a:lnTo>
                    <a:pt x="43" y="0"/>
                  </a:lnTo>
                  <a:lnTo>
                    <a:pt x="43" y="0"/>
                  </a:lnTo>
                  <a:lnTo>
                    <a:pt x="43" y="0"/>
                  </a:lnTo>
                  <a:lnTo>
                    <a:pt x="43" y="0"/>
                  </a:lnTo>
                  <a:lnTo>
                    <a:pt x="43" y="0"/>
                  </a:lnTo>
                  <a:lnTo>
                    <a:pt x="43" y="0"/>
                  </a:lnTo>
                  <a:lnTo>
                    <a:pt x="49" y="3"/>
                  </a:lnTo>
                  <a:lnTo>
                    <a:pt x="53" y="7"/>
                  </a:lnTo>
                  <a:lnTo>
                    <a:pt x="58" y="12"/>
                  </a:lnTo>
                  <a:lnTo>
                    <a:pt x="61" y="17"/>
                  </a:lnTo>
                  <a:lnTo>
                    <a:pt x="62" y="23"/>
                  </a:lnTo>
                  <a:lnTo>
                    <a:pt x="62" y="29"/>
                  </a:lnTo>
                  <a:lnTo>
                    <a:pt x="63" y="29"/>
                  </a:lnTo>
                  <a:lnTo>
                    <a:pt x="62" y="36"/>
                  </a:lnTo>
                  <a:lnTo>
                    <a:pt x="61" y="42"/>
                  </a:lnTo>
                  <a:lnTo>
                    <a:pt x="58" y="47"/>
                  </a:lnTo>
                  <a:lnTo>
                    <a:pt x="53" y="52"/>
                  </a:lnTo>
                  <a:lnTo>
                    <a:pt x="49" y="56"/>
                  </a:lnTo>
                  <a:lnTo>
                    <a:pt x="43" y="59"/>
                  </a:lnTo>
                  <a:lnTo>
                    <a:pt x="38" y="60"/>
                  </a:lnTo>
                  <a:lnTo>
                    <a:pt x="32" y="60"/>
                  </a:lnTo>
                  <a:lnTo>
                    <a:pt x="25" y="60"/>
                  </a:lnTo>
                  <a:lnTo>
                    <a:pt x="19" y="59"/>
                  </a:lnTo>
                  <a:lnTo>
                    <a:pt x="13" y="56"/>
                  </a:lnTo>
                  <a:lnTo>
                    <a:pt x="9" y="52"/>
                  </a:lnTo>
                  <a:lnTo>
                    <a:pt x="5" y="47"/>
                  </a:lnTo>
                  <a:lnTo>
                    <a:pt x="2" y="42"/>
                  </a:lnTo>
                  <a:lnTo>
                    <a:pt x="0" y="36"/>
                  </a:lnTo>
                  <a:lnTo>
                    <a:pt x="0" y="29"/>
                  </a:lnTo>
                  <a:lnTo>
                    <a:pt x="0" y="26"/>
                  </a:lnTo>
                  <a:lnTo>
                    <a:pt x="0" y="26"/>
                  </a:lnTo>
                  <a:lnTo>
                    <a:pt x="0" y="26"/>
                  </a:lnTo>
                  <a:lnTo>
                    <a:pt x="0" y="26"/>
                  </a:lnTo>
                  <a:lnTo>
                    <a:pt x="0" y="26"/>
                  </a:lnTo>
                  <a:lnTo>
                    <a:pt x="0" y="26"/>
                  </a:lnTo>
                  <a:lnTo>
                    <a:pt x="0" y="26"/>
                  </a:lnTo>
                  <a:lnTo>
                    <a:pt x="0" y="26"/>
                  </a:lnTo>
                  <a:lnTo>
                    <a:pt x="0" y="26"/>
                  </a:lnTo>
                  <a:lnTo>
                    <a:pt x="0" y="29"/>
                  </a:lnTo>
                  <a:lnTo>
                    <a:pt x="0" y="36"/>
                  </a:lnTo>
                  <a:lnTo>
                    <a:pt x="3" y="42"/>
                  </a:lnTo>
                  <a:lnTo>
                    <a:pt x="6" y="46"/>
                  </a:lnTo>
                  <a:lnTo>
                    <a:pt x="9" y="52"/>
                  </a:lnTo>
                  <a:lnTo>
                    <a:pt x="15" y="55"/>
                  </a:lnTo>
                  <a:lnTo>
                    <a:pt x="19" y="58"/>
                  </a:lnTo>
                  <a:lnTo>
                    <a:pt x="25" y="60"/>
                  </a:lnTo>
                  <a:lnTo>
                    <a:pt x="32" y="60"/>
                  </a:lnTo>
                  <a:lnTo>
                    <a:pt x="38" y="60"/>
                  </a:lnTo>
                  <a:lnTo>
                    <a:pt x="43" y="58"/>
                  </a:lnTo>
                  <a:lnTo>
                    <a:pt x="49" y="55"/>
                  </a:lnTo>
                  <a:lnTo>
                    <a:pt x="53" y="52"/>
                  </a:lnTo>
                  <a:lnTo>
                    <a:pt x="58" y="46"/>
                  </a:lnTo>
                  <a:lnTo>
                    <a:pt x="61" y="42"/>
                  </a:lnTo>
                  <a:lnTo>
                    <a:pt x="62" y="36"/>
                  </a:lnTo>
                  <a:lnTo>
                    <a:pt x="62" y="29"/>
                  </a:lnTo>
                  <a:lnTo>
                    <a:pt x="63"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4" name="Freeform 1240"/>
            <p:cNvSpPr>
              <a:spLocks/>
            </p:cNvSpPr>
            <p:nvPr/>
          </p:nvSpPr>
          <p:spPr bwMode="auto">
            <a:xfrm>
              <a:off x="4291" y="2566"/>
              <a:ext cx="62" cy="60"/>
            </a:xfrm>
            <a:custGeom>
              <a:avLst/>
              <a:gdLst>
                <a:gd name="T0" fmla="*/ 62 w 62"/>
                <a:gd name="T1" fmla="*/ 23 h 60"/>
                <a:gd name="T2" fmla="*/ 58 w 62"/>
                <a:gd name="T3" fmla="*/ 12 h 60"/>
                <a:gd name="T4" fmla="*/ 49 w 62"/>
                <a:gd name="T5" fmla="*/ 3 h 60"/>
                <a:gd name="T6" fmla="*/ 43 w 62"/>
                <a:gd name="T7" fmla="*/ 0 h 60"/>
                <a:gd name="T8" fmla="*/ 42 w 62"/>
                <a:gd name="T9" fmla="*/ 0 h 60"/>
                <a:gd name="T10" fmla="*/ 42 w 62"/>
                <a:gd name="T11" fmla="*/ 0 h 60"/>
                <a:gd name="T12" fmla="*/ 42 w 62"/>
                <a:gd name="T13" fmla="*/ 0 h 60"/>
                <a:gd name="T14" fmla="*/ 42 w 62"/>
                <a:gd name="T15" fmla="*/ 0 h 60"/>
                <a:gd name="T16" fmla="*/ 49 w 62"/>
                <a:gd name="T17" fmla="*/ 4 h 60"/>
                <a:gd name="T18" fmla="*/ 56 w 62"/>
                <a:gd name="T19" fmla="*/ 12 h 60"/>
                <a:gd name="T20" fmla="*/ 62 w 62"/>
                <a:gd name="T21" fmla="*/ 23 h 60"/>
                <a:gd name="T22" fmla="*/ 62 w 62"/>
                <a:gd name="T23" fmla="*/ 29 h 60"/>
                <a:gd name="T24" fmla="*/ 61 w 62"/>
                <a:gd name="T25" fmla="*/ 42 h 60"/>
                <a:gd name="T26" fmla="*/ 53 w 62"/>
                <a:gd name="T27" fmla="*/ 52 h 60"/>
                <a:gd name="T28" fmla="*/ 43 w 62"/>
                <a:gd name="T29" fmla="*/ 58 h 60"/>
                <a:gd name="T30" fmla="*/ 32 w 62"/>
                <a:gd name="T31" fmla="*/ 60 h 60"/>
                <a:gd name="T32" fmla="*/ 19 w 62"/>
                <a:gd name="T33" fmla="*/ 58 h 60"/>
                <a:gd name="T34" fmla="*/ 9 w 62"/>
                <a:gd name="T35" fmla="*/ 52 h 60"/>
                <a:gd name="T36" fmla="*/ 3 w 62"/>
                <a:gd name="T37" fmla="*/ 42 h 60"/>
                <a:gd name="T38" fmla="*/ 0 w 62"/>
                <a:gd name="T39" fmla="*/ 29 h 60"/>
                <a:gd name="T40" fmla="*/ 0 w 62"/>
                <a:gd name="T41" fmla="*/ 24 h 60"/>
                <a:gd name="T42" fmla="*/ 0 w 62"/>
                <a:gd name="T43" fmla="*/ 24 h 60"/>
                <a:gd name="T44" fmla="*/ 2 w 62"/>
                <a:gd name="T45" fmla="*/ 24 h 60"/>
                <a:gd name="T46" fmla="*/ 2 w 62"/>
                <a:gd name="T47" fmla="*/ 24 h 60"/>
                <a:gd name="T48" fmla="*/ 0 w 62"/>
                <a:gd name="T49" fmla="*/ 29 h 60"/>
                <a:gd name="T50" fmla="*/ 3 w 62"/>
                <a:gd name="T51" fmla="*/ 42 h 60"/>
                <a:gd name="T52" fmla="*/ 10 w 62"/>
                <a:gd name="T53" fmla="*/ 50 h 60"/>
                <a:gd name="T54" fmla="*/ 19 w 62"/>
                <a:gd name="T55" fmla="*/ 58 h 60"/>
                <a:gd name="T56" fmla="*/ 32 w 62"/>
                <a:gd name="T57" fmla="*/ 60 h 60"/>
                <a:gd name="T58" fmla="*/ 43 w 62"/>
                <a:gd name="T59" fmla="*/ 58 h 60"/>
                <a:gd name="T60" fmla="*/ 53 w 62"/>
                <a:gd name="T61" fmla="*/ 50 h 60"/>
                <a:gd name="T62" fmla="*/ 59 w 62"/>
                <a:gd name="T63" fmla="*/ 42 h 60"/>
                <a:gd name="T64" fmla="*/ 62 w 62"/>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0">
                  <a:moveTo>
                    <a:pt x="62" y="29"/>
                  </a:moveTo>
                  <a:lnTo>
                    <a:pt x="62" y="23"/>
                  </a:lnTo>
                  <a:lnTo>
                    <a:pt x="61" y="17"/>
                  </a:lnTo>
                  <a:lnTo>
                    <a:pt x="58" y="12"/>
                  </a:lnTo>
                  <a:lnTo>
                    <a:pt x="53" y="7"/>
                  </a:lnTo>
                  <a:lnTo>
                    <a:pt x="49" y="3"/>
                  </a:lnTo>
                  <a:lnTo>
                    <a:pt x="43" y="0"/>
                  </a:lnTo>
                  <a:lnTo>
                    <a:pt x="43" y="0"/>
                  </a:lnTo>
                  <a:lnTo>
                    <a:pt x="42" y="0"/>
                  </a:lnTo>
                  <a:lnTo>
                    <a:pt x="42" y="0"/>
                  </a:lnTo>
                  <a:lnTo>
                    <a:pt x="42" y="0"/>
                  </a:lnTo>
                  <a:lnTo>
                    <a:pt x="42" y="0"/>
                  </a:lnTo>
                  <a:lnTo>
                    <a:pt x="42" y="0"/>
                  </a:lnTo>
                  <a:lnTo>
                    <a:pt x="42" y="0"/>
                  </a:lnTo>
                  <a:lnTo>
                    <a:pt x="42" y="0"/>
                  </a:lnTo>
                  <a:lnTo>
                    <a:pt x="42" y="0"/>
                  </a:lnTo>
                  <a:lnTo>
                    <a:pt x="43" y="1"/>
                  </a:lnTo>
                  <a:lnTo>
                    <a:pt x="49" y="4"/>
                  </a:lnTo>
                  <a:lnTo>
                    <a:pt x="53" y="7"/>
                  </a:lnTo>
                  <a:lnTo>
                    <a:pt x="56" y="12"/>
                  </a:lnTo>
                  <a:lnTo>
                    <a:pt x="59" y="17"/>
                  </a:lnTo>
                  <a:lnTo>
                    <a:pt x="62" y="23"/>
                  </a:lnTo>
                  <a:lnTo>
                    <a:pt x="62" y="29"/>
                  </a:lnTo>
                  <a:lnTo>
                    <a:pt x="62" y="29"/>
                  </a:lnTo>
                  <a:lnTo>
                    <a:pt x="62" y="36"/>
                  </a:lnTo>
                  <a:lnTo>
                    <a:pt x="61" y="42"/>
                  </a:lnTo>
                  <a:lnTo>
                    <a:pt x="58" y="46"/>
                  </a:lnTo>
                  <a:lnTo>
                    <a:pt x="53" y="52"/>
                  </a:lnTo>
                  <a:lnTo>
                    <a:pt x="49" y="55"/>
                  </a:lnTo>
                  <a:lnTo>
                    <a:pt x="43" y="58"/>
                  </a:lnTo>
                  <a:lnTo>
                    <a:pt x="38" y="60"/>
                  </a:lnTo>
                  <a:lnTo>
                    <a:pt x="32" y="60"/>
                  </a:lnTo>
                  <a:lnTo>
                    <a:pt x="25" y="60"/>
                  </a:lnTo>
                  <a:lnTo>
                    <a:pt x="19" y="58"/>
                  </a:lnTo>
                  <a:lnTo>
                    <a:pt x="15" y="55"/>
                  </a:lnTo>
                  <a:lnTo>
                    <a:pt x="9" y="52"/>
                  </a:lnTo>
                  <a:lnTo>
                    <a:pt x="6" y="46"/>
                  </a:lnTo>
                  <a:lnTo>
                    <a:pt x="3" y="42"/>
                  </a:lnTo>
                  <a:lnTo>
                    <a:pt x="0" y="36"/>
                  </a:lnTo>
                  <a:lnTo>
                    <a:pt x="0" y="29"/>
                  </a:lnTo>
                  <a:lnTo>
                    <a:pt x="0" y="26"/>
                  </a:lnTo>
                  <a:lnTo>
                    <a:pt x="0" y="24"/>
                  </a:lnTo>
                  <a:lnTo>
                    <a:pt x="0" y="24"/>
                  </a:lnTo>
                  <a:lnTo>
                    <a:pt x="0" y="24"/>
                  </a:lnTo>
                  <a:lnTo>
                    <a:pt x="2" y="24"/>
                  </a:lnTo>
                  <a:lnTo>
                    <a:pt x="2" y="24"/>
                  </a:lnTo>
                  <a:lnTo>
                    <a:pt x="2" y="24"/>
                  </a:lnTo>
                  <a:lnTo>
                    <a:pt x="2" y="24"/>
                  </a:lnTo>
                  <a:lnTo>
                    <a:pt x="2" y="24"/>
                  </a:lnTo>
                  <a:lnTo>
                    <a:pt x="0" y="29"/>
                  </a:lnTo>
                  <a:lnTo>
                    <a:pt x="2" y="36"/>
                  </a:lnTo>
                  <a:lnTo>
                    <a:pt x="3" y="42"/>
                  </a:lnTo>
                  <a:lnTo>
                    <a:pt x="6" y="46"/>
                  </a:lnTo>
                  <a:lnTo>
                    <a:pt x="10" y="50"/>
                  </a:lnTo>
                  <a:lnTo>
                    <a:pt x="15" y="55"/>
                  </a:lnTo>
                  <a:lnTo>
                    <a:pt x="19" y="58"/>
                  </a:lnTo>
                  <a:lnTo>
                    <a:pt x="25" y="59"/>
                  </a:lnTo>
                  <a:lnTo>
                    <a:pt x="32" y="60"/>
                  </a:lnTo>
                  <a:lnTo>
                    <a:pt x="38" y="59"/>
                  </a:lnTo>
                  <a:lnTo>
                    <a:pt x="43" y="58"/>
                  </a:lnTo>
                  <a:lnTo>
                    <a:pt x="49" y="55"/>
                  </a:lnTo>
                  <a:lnTo>
                    <a:pt x="53" y="50"/>
                  </a:lnTo>
                  <a:lnTo>
                    <a:pt x="56" y="46"/>
                  </a:lnTo>
                  <a:lnTo>
                    <a:pt x="59" y="42"/>
                  </a:lnTo>
                  <a:lnTo>
                    <a:pt x="62" y="36"/>
                  </a:lnTo>
                  <a:lnTo>
                    <a:pt x="62"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5" name="Freeform 1241"/>
            <p:cNvSpPr>
              <a:spLocks/>
            </p:cNvSpPr>
            <p:nvPr/>
          </p:nvSpPr>
          <p:spPr bwMode="auto">
            <a:xfrm>
              <a:off x="4291" y="2566"/>
              <a:ext cx="62" cy="60"/>
            </a:xfrm>
            <a:custGeom>
              <a:avLst/>
              <a:gdLst>
                <a:gd name="T0" fmla="*/ 62 w 62"/>
                <a:gd name="T1" fmla="*/ 23 h 60"/>
                <a:gd name="T2" fmla="*/ 56 w 62"/>
                <a:gd name="T3" fmla="*/ 12 h 60"/>
                <a:gd name="T4" fmla="*/ 49 w 62"/>
                <a:gd name="T5" fmla="*/ 4 h 60"/>
                <a:gd name="T6" fmla="*/ 42 w 62"/>
                <a:gd name="T7" fmla="*/ 0 h 60"/>
                <a:gd name="T8" fmla="*/ 42 w 62"/>
                <a:gd name="T9" fmla="*/ 0 h 60"/>
                <a:gd name="T10" fmla="*/ 40 w 62"/>
                <a:gd name="T11" fmla="*/ 0 h 60"/>
                <a:gd name="T12" fmla="*/ 40 w 62"/>
                <a:gd name="T13" fmla="*/ 0 h 60"/>
                <a:gd name="T14" fmla="*/ 40 w 62"/>
                <a:gd name="T15" fmla="*/ 0 h 60"/>
                <a:gd name="T16" fmla="*/ 48 w 62"/>
                <a:gd name="T17" fmla="*/ 4 h 60"/>
                <a:gd name="T18" fmla="*/ 56 w 62"/>
                <a:gd name="T19" fmla="*/ 13 h 60"/>
                <a:gd name="T20" fmla="*/ 61 w 62"/>
                <a:gd name="T21" fmla="*/ 23 h 60"/>
                <a:gd name="T22" fmla="*/ 62 w 62"/>
                <a:gd name="T23" fmla="*/ 29 h 60"/>
                <a:gd name="T24" fmla="*/ 59 w 62"/>
                <a:gd name="T25" fmla="*/ 42 h 60"/>
                <a:gd name="T26" fmla="*/ 53 w 62"/>
                <a:gd name="T27" fmla="*/ 50 h 60"/>
                <a:gd name="T28" fmla="*/ 43 w 62"/>
                <a:gd name="T29" fmla="*/ 58 h 60"/>
                <a:gd name="T30" fmla="*/ 32 w 62"/>
                <a:gd name="T31" fmla="*/ 60 h 60"/>
                <a:gd name="T32" fmla="*/ 19 w 62"/>
                <a:gd name="T33" fmla="*/ 58 h 60"/>
                <a:gd name="T34" fmla="*/ 10 w 62"/>
                <a:gd name="T35" fmla="*/ 50 h 60"/>
                <a:gd name="T36" fmla="*/ 3 w 62"/>
                <a:gd name="T37" fmla="*/ 42 h 60"/>
                <a:gd name="T38" fmla="*/ 0 w 62"/>
                <a:gd name="T39" fmla="*/ 29 h 60"/>
                <a:gd name="T40" fmla="*/ 2 w 62"/>
                <a:gd name="T41" fmla="*/ 24 h 60"/>
                <a:gd name="T42" fmla="*/ 2 w 62"/>
                <a:gd name="T43" fmla="*/ 24 h 60"/>
                <a:gd name="T44" fmla="*/ 2 w 62"/>
                <a:gd name="T45" fmla="*/ 24 h 60"/>
                <a:gd name="T46" fmla="*/ 2 w 62"/>
                <a:gd name="T47" fmla="*/ 24 h 60"/>
                <a:gd name="T48" fmla="*/ 2 w 62"/>
                <a:gd name="T49" fmla="*/ 29 h 60"/>
                <a:gd name="T50" fmla="*/ 3 w 62"/>
                <a:gd name="T51" fmla="*/ 42 h 60"/>
                <a:gd name="T52" fmla="*/ 10 w 62"/>
                <a:gd name="T53" fmla="*/ 50 h 60"/>
                <a:gd name="T54" fmla="*/ 20 w 62"/>
                <a:gd name="T55" fmla="*/ 58 h 60"/>
                <a:gd name="T56" fmla="*/ 32 w 62"/>
                <a:gd name="T57" fmla="*/ 59 h 60"/>
                <a:gd name="T58" fmla="*/ 43 w 62"/>
                <a:gd name="T59" fmla="*/ 58 h 60"/>
                <a:gd name="T60" fmla="*/ 52 w 62"/>
                <a:gd name="T61" fmla="*/ 50 h 60"/>
                <a:gd name="T62" fmla="*/ 59 w 62"/>
                <a:gd name="T63" fmla="*/ 42 h 60"/>
                <a:gd name="T64" fmla="*/ 62 w 62"/>
                <a:gd name="T6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60">
                  <a:moveTo>
                    <a:pt x="62" y="29"/>
                  </a:moveTo>
                  <a:lnTo>
                    <a:pt x="62" y="23"/>
                  </a:lnTo>
                  <a:lnTo>
                    <a:pt x="59" y="17"/>
                  </a:lnTo>
                  <a:lnTo>
                    <a:pt x="56" y="12"/>
                  </a:lnTo>
                  <a:lnTo>
                    <a:pt x="53" y="7"/>
                  </a:lnTo>
                  <a:lnTo>
                    <a:pt x="49" y="4"/>
                  </a:lnTo>
                  <a:lnTo>
                    <a:pt x="43" y="1"/>
                  </a:lnTo>
                  <a:lnTo>
                    <a:pt x="42" y="0"/>
                  </a:lnTo>
                  <a:lnTo>
                    <a:pt x="42" y="0"/>
                  </a:lnTo>
                  <a:lnTo>
                    <a:pt x="42" y="0"/>
                  </a:lnTo>
                  <a:lnTo>
                    <a:pt x="40" y="0"/>
                  </a:lnTo>
                  <a:lnTo>
                    <a:pt x="40" y="0"/>
                  </a:lnTo>
                  <a:lnTo>
                    <a:pt x="40" y="0"/>
                  </a:lnTo>
                  <a:lnTo>
                    <a:pt x="40" y="0"/>
                  </a:lnTo>
                  <a:lnTo>
                    <a:pt x="40" y="0"/>
                  </a:lnTo>
                  <a:lnTo>
                    <a:pt x="40" y="0"/>
                  </a:lnTo>
                  <a:lnTo>
                    <a:pt x="43" y="1"/>
                  </a:lnTo>
                  <a:lnTo>
                    <a:pt x="48" y="4"/>
                  </a:lnTo>
                  <a:lnTo>
                    <a:pt x="52" y="9"/>
                  </a:lnTo>
                  <a:lnTo>
                    <a:pt x="56" y="13"/>
                  </a:lnTo>
                  <a:lnTo>
                    <a:pt x="59" y="17"/>
                  </a:lnTo>
                  <a:lnTo>
                    <a:pt x="61" y="23"/>
                  </a:lnTo>
                  <a:lnTo>
                    <a:pt x="62" y="29"/>
                  </a:lnTo>
                  <a:lnTo>
                    <a:pt x="62" y="29"/>
                  </a:lnTo>
                  <a:lnTo>
                    <a:pt x="62" y="36"/>
                  </a:lnTo>
                  <a:lnTo>
                    <a:pt x="59" y="42"/>
                  </a:lnTo>
                  <a:lnTo>
                    <a:pt x="56" y="46"/>
                  </a:lnTo>
                  <a:lnTo>
                    <a:pt x="53" y="50"/>
                  </a:lnTo>
                  <a:lnTo>
                    <a:pt x="49" y="55"/>
                  </a:lnTo>
                  <a:lnTo>
                    <a:pt x="43" y="58"/>
                  </a:lnTo>
                  <a:lnTo>
                    <a:pt x="38" y="59"/>
                  </a:lnTo>
                  <a:lnTo>
                    <a:pt x="32" y="60"/>
                  </a:lnTo>
                  <a:lnTo>
                    <a:pt x="25" y="59"/>
                  </a:lnTo>
                  <a:lnTo>
                    <a:pt x="19" y="58"/>
                  </a:lnTo>
                  <a:lnTo>
                    <a:pt x="15" y="55"/>
                  </a:lnTo>
                  <a:lnTo>
                    <a:pt x="10" y="50"/>
                  </a:lnTo>
                  <a:lnTo>
                    <a:pt x="6" y="46"/>
                  </a:lnTo>
                  <a:lnTo>
                    <a:pt x="3" y="42"/>
                  </a:lnTo>
                  <a:lnTo>
                    <a:pt x="2" y="36"/>
                  </a:lnTo>
                  <a:lnTo>
                    <a:pt x="0" y="29"/>
                  </a:lnTo>
                  <a:lnTo>
                    <a:pt x="2" y="24"/>
                  </a:lnTo>
                  <a:lnTo>
                    <a:pt x="2" y="24"/>
                  </a:lnTo>
                  <a:lnTo>
                    <a:pt x="2" y="24"/>
                  </a:lnTo>
                  <a:lnTo>
                    <a:pt x="2" y="24"/>
                  </a:lnTo>
                  <a:lnTo>
                    <a:pt x="2" y="24"/>
                  </a:lnTo>
                  <a:lnTo>
                    <a:pt x="2" y="24"/>
                  </a:lnTo>
                  <a:lnTo>
                    <a:pt x="2" y="24"/>
                  </a:lnTo>
                  <a:lnTo>
                    <a:pt x="2" y="24"/>
                  </a:lnTo>
                  <a:lnTo>
                    <a:pt x="2" y="24"/>
                  </a:lnTo>
                  <a:lnTo>
                    <a:pt x="2" y="29"/>
                  </a:lnTo>
                  <a:lnTo>
                    <a:pt x="2" y="36"/>
                  </a:lnTo>
                  <a:lnTo>
                    <a:pt x="3" y="42"/>
                  </a:lnTo>
                  <a:lnTo>
                    <a:pt x="6" y="46"/>
                  </a:lnTo>
                  <a:lnTo>
                    <a:pt x="10" y="50"/>
                  </a:lnTo>
                  <a:lnTo>
                    <a:pt x="15" y="55"/>
                  </a:lnTo>
                  <a:lnTo>
                    <a:pt x="20" y="58"/>
                  </a:lnTo>
                  <a:lnTo>
                    <a:pt x="25" y="59"/>
                  </a:lnTo>
                  <a:lnTo>
                    <a:pt x="32" y="59"/>
                  </a:lnTo>
                  <a:lnTo>
                    <a:pt x="38" y="59"/>
                  </a:lnTo>
                  <a:lnTo>
                    <a:pt x="43" y="58"/>
                  </a:lnTo>
                  <a:lnTo>
                    <a:pt x="48" y="55"/>
                  </a:lnTo>
                  <a:lnTo>
                    <a:pt x="52" y="50"/>
                  </a:lnTo>
                  <a:lnTo>
                    <a:pt x="56" y="46"/>
                  </a:lnTo>
                  <a:lnTo>
                    <a:pt x="59" y="42"/>
                  </a:lnTo>
                  <a:lnTo>
                    <a:pt x="61" y="36"/>
                  </a:lnTo>
                  <a:lnTo>
                    <a:pt x="62" y="29"/>
                  </a:lnTo>
                  <a:lnTo>
                    <a:pt x="62"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6" name="Freeform 1242"/>
            <p:cNvSpPr>
              <a:spLocks/>
            </p:cNvSpPr>
            <p:nvPr/>
          </p:nvSpPr>
          <p:spPr bwMode="auto">
            <a:xfrm>
              <a:off x="4293" y="2566"/>
              <a:ext cx="60" cy="59"/>
            </a:xfrm>
            <a:custGeom>
              <a:avLst/>
              <a:gdLst>
                <a:gd name="T0" fmla="*/ 59 w 60"/>
                <a:gd name="T1" fmla="*/ 23 h 59"/>
                <a:gd name="T2" fmla="*/ 54 w 60"/>
                <a:gd name="T3" fmla="*/ 13 h 59"/>
                <a:gd name="T4" fmla="*/ 46 w 60"/>
                <a:gd name="T5" fmla="*/ 4 h 59"/>
                <a:gd name="T6" fmla="*/ 38 w 60"/>
                <a:gd name="T7" fmla="*/ 0 h 59"/>
                <a:gd name="T8" fmla="*/ 38 w 60"/>
                <a:gd name="T9" fmla="*/ 1 h 59"/>
                <a:gd name="T10" fmla="*/ 38 w 60"/>
                <a:gd name="T11" fmla="*/ 1 h 59"/>
                <a:gd name="T12" fmla="*/ 37 w 60"/>
                <a:gd name="T13" fmla="*/ 1 h 59"/>
                <a:gd name="T14" fmla="*/ 37 w 60"/>
                <a:gd name="T15" fmla="*/ 1 h 59"/>
                <a:gd name="T16" fmla="*/ 46 w 60"/>
                <a:gd name="T17" fmla="*/ 4 h 59"/>
                <a:gd name="T18" fmla="*/ 54 w 60"/>
                <a:gd name="T19" fmla="*/ 13 h 59"/>
                <a:gd name="T20" fmla="*/ 59 w 60"/>
                <a:gd name="T21" fmla="*/ 23 h 59"/>
                <a:gd name="T22" fmla="*/ 60 w 60"/>
                <a:gd name="T23" fmla="*/ 29 h 59"/>
                <a:gd name="T24" fmla="*/ 57 w 60"/>
                <a:gd name="T25" fmla="*/ 42 h 59"/>
                <a:gd name="T26" fmla="*/ 50 w 60"/>
                <a:gd name="T27" fmla="*/ 50 h 59"/>
                <a:gd name="T28" fmla="*/ 41 w 60"/>
                <a:gd name="T29" fmla="*/ 58 h 59"/>
                <a:gd name="T30" fmla="*/ 30 w 60"/>
                <a:gd name="T31" fmla="*/ 59 h 59"/>
                <a:gd name="T32" fmla="*/ 18 w 60"/>
                <a:gd name="T33" fmla="*/ 58 h 59"/>
                <a:gd name="T34" fmla="*/ 8 w 60"/>
                <a:gd name="T35" fmla="*/ 50 h 59"/>
                <a:gd name="T36" fmla="*/ 1 w 60"/>
                <a:gd name="T37" fmla="*/ 42 h 59"/>
                <a:gd name="T38" fmla="*/ 0 w 60"/>
                <a:gd name="T39" fmla="*/ 29 h 59"/>
                <a:gd name="T40" fmla="*/ 0 w 60"/>
                <a:gd name="T41" fmla="*/ 23 h 59"/>
                <a:gd name="T42" fmla="*/ 0 w 60"/>
                <a:gd name="T43" fmla="*/ 23 h 59"/>
                <a:gd name="T44" fmla="*/ 0 w 60"/>
                <a:gd name="T45" fmla="*/ 23 h 59"/>
                <a:gd name="T46" fmla="*/ 1 w 60"/>
                <a:gd name="T47" fmla="*/ 23 h 59"/>
                <a:gd name="T48" fmla="*/ 0 w 60"/>
                <a:gd name="T49" fmla="*/ 23 h 59"/>
                <a:gd name="T50" fmla="*/ 0 w 60"/>
                <a:gd name="T51" fmla="*/ 36 h 59"/>
                <a:gd name="T52" fmla="*/ 5 w 60"/>
                <a:gd name="T53" fmla="*/ 46 h 59"/>
                <a:gd name="T54" fmla="*/ 13 w 60"/>
                <a:gd name="T55" fmla="*/ 53 h 59"/>
                <a:gd name="T56" fmla="*/ 24 w 60"/>
                <a:gd name="T57" fmla="*/ 59 h 59"/>
                <a:gd name="T58" fmla="*/ 36 w 60"/>
                <a:gd name="T59" fmla="*/ 59 h 59"/>
                <a:gd name="T60" fmla="*/ 46 w 60"/>
                <a:gd name="T61" fmla="*/ 53 h 59"/>
                <a:gd name="T62" fmla="*/ 54 w 60"/>
                <a:gd name="T63" fmla="*/ 46 h 59"/>
                <a:gd name="T64" fmla="*/ 59 w 60"/>
                <a:gd name="T65" fmla="*/ 36 h 59"/>
                <a:gd name="T66" fmla="*/ 60 w 60"/>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60" y="29"/>
                  </a:moveTo>
                  <a:lnTo>
                    <a:pt x="59" y="23"/>
                  </a:lnTo>
                  <a:lnTo>
                    <a:pt x="57" y="17"/>
                  </a:lnTo>
                  <a:lnTo>
                    <a:pt x="54" y="13"/>
                  </a:lnTo>
                  <a:lnTo>
                    <a:pt x="50" y="9"/>
                  </a:lnTo>
                  <a:lnTo>
                    <a:pt x="46" y="4"/>
                  </a:lnTo>
                  <a:lnTo>
                    <a:pt x="41" y="1"/>
                  </a:lnTo>
                  <a:lnTo>
                    <a:pt x="38" y="0"/>
                  </a:lnTo>
                  <a:lnTo>
                    <a:pt x="38" y="1"/>
                  </a:lnTo>
                  <a:lnTo>
                    <a:pt x="38" y="1"/>
                  </a:lnTo>
                  <a:lnTo>
                    <a:pt x="38" y="1"/>
                  </a:lnTo>
                  <a:lnTo>
                    <a:pt x="38" y="1"/>
                  </a:lnTo>
                  <a:lnTo>
                    <a:pt x="37" y="1"/>
                  </a:lnTo>
                  <a:lnTo>
                    <a:pt x="37" y="1"/>
                  </a:lnTo>
                  <a:lnTo>
                    <a:pt x="37" y="1"/>
                  </a:lnTo>
                  <a:lnTo>
                    <a:pt x="37" y="1"/>
                  </a:lnTo>
                  <a:lnTo>
                    <a:pt x="41" y="1"/>
                  </a:lnTo>
                  <a:lnTo>
                    <a:pt x="46" y="4"/>
                  </a:lnTo>
                  <a:lnTo>
                    <a:pt x="50" y="9"/>
                  </a:lnTo>
                  <a:lnTo>
                    <a:pt x="54" y="13"/>
                  </a:lnTo>
                  <a:lnTo>
                    <a:pt x="57" y="17"/>
                  </a:lnTo>
                  <a:lnTo>
                    <a:pt x="59" y="23"/>
                  </a:lnTo>
                  <a:lnTo>
                    <a:pt x="59" y="29"/>
                  </a:lnTo>
                  <a:lnTo>
                    <a:pt x="60" y="29"/>
                  </a:lnTo>
                  <a:lnTo>
                    <a:pt x="59" y="36"/>
                  </a:lnTo>
                  <a:lnTo>
                    <a:pt x="57" y="42"/>
                  </a:lnTo>
                  <a:lnTo>
                    <a:pt x="54" y="46"/>
                  </a:lnTo>
                  <a:lnTo>
                    <a:pt x="50" y="50"/>
                  </a:lnTo>
                  <a:lnTo>
                    <a:pt x="46" y="55"/>
                  </a:lnTo>
                  <a:lnTo>
                    <a:pt x="41" y="58"/>
                  </a:lnTo>
                  <a:lnTo>
                    <a:pt x="36" y="59"/>
                  </a:lnTo>
                  <a:lnTo>
                    <a:pt x="30" y="59"/>
                  </a:lnTo>
                  <a:lnTo>
                    <a:pt x="23" y="59"/>
                  </a:lnTo>
                  <a:lnTo>
                    <a:pt x="18" y="58"/>
                  </a:lnTo>
                  <a:lnTo>
                    <a:pt x="13" y="55"/>
                  </a:lnTo>
                  <a:lnTo>
                    <a:pt x="8" y="50"/>
                  </a:lnTo>
                  <a:lnTo>
                    <a:pt x="4" y="46"/>
                  </a:lnTo>
                  <a:lnTo>
                    <a:pt x="1" y="42"/>
                  </a:lnTo>
                  <a:lnTo>
                    <a:pt x="0" y="36"/>
                  </a:lnTo>
                  <a:lnTo>
                    <a:pt x="0" y="29"/>
                  </a:lnTo>
                  <a:lnTo>
                    <a:pt x="0" y="24"/>
                  </a:lnTo>
                  <a:lnTo>
                    <a:pt x="0" y="23"/>
                  </a:lnTo>
                  <a:lnTo>
                    <a:pt x="0" y="23"/>
                  </a:lnTo>
                  <a:lnTo>
                    <a:pt x="0" y="23"/>
                  </a:lnTo>
                  <a:lnTo>
                    <a:pt x="0" y="23"/>
                  </a:lnTo>
                  <a:lnTo>
                    <a:pt x="0" y="23"/>
                  </a:lnTo>
                  <a:lnTo>
                    <a:pt x="0" y="23"/>
                  </a:lnTo>
                  <a:lnTo>
                    <a:pt x="1" y="23"/>
                  </a:lnTo>
                  <a:lnTo>
                    <a:pt x="1" y="23"/>
                  </a:lnTo>
                  <a:lnTo>
                    <a:pt x="0" y="23"/>
                  </a:lnTo>
                  <a:lnTo>
                    <a:pt x="0" y="29"/>
                  </a:lnTo>
                  <a:lnTo>
                    <a:pt x="0" y="36"/>
                  </a:lnTo>
                  <a:lnTo>
                    <a:pt x="3" y="40"/>
                  </a:lnTo>
                  <a:lnTo>
                    <a:pt x="5" y="46"/>
                  </a:lnTo>
                  <a:lnTo>
                    <a:pt x="8" y="50"/>
                  </a:lnTo>
                  <a:lnTo>
                    <a:pt x="13" y="53"/>
                  </a:lnTo>
                  <a:lnTo>
                    <a:pt x="18" y="56"/>
                  </a:lnTo>
                  <a:lnTo>
                    <a:pt x="24" y="59"/>
                  </a:lnTo>
                  <a:lnTo>
                    <a:pt x="30" y="59"/>
                  </a:lnTo>
                  <a:lnTo>
                    <a:pt x="36" y="59"/>
                  </a:lnTo>
                  <a:lnTo>
                    <a:pt x="41" y="56"/>
                  </a:lnTo>
                  <a:lnTo>
                    <a:pt x="46" y="53"/>
                  </a:lnTo>
                  <a:lnTo>
                    <a:pt x="50" y="50"/>
                  </a:lnTo>
                  <a:lnTo>
                    <a:pt x="54" y="46"/>
                  </a:lnTo>
                  <a:lnTo>
                    <a:pt x="57" y="40"/>
                  </a:lnTo>
                  <a:lnTo>
                    <a:pt x="59" y="36"/>
                  </a:lnTo>
                  <a:lnTo>
                    <a:pt x="59" y="29"/>
                  </a:lnTo>
                  <a:lnTo>
                    <a:pt x="60"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7" name="Freeform 1243"/>
            <p:cNvSpPr>
              <a:spLocks/>
            </p:cNvSpPr>
            <p:nvPr/>
          </p:nvSpPr>
          <p:spPr bwMode="auto">
            <a:xfrm>
              <a:off x="4293" y="2567"/>
              <a:ext cx="59" cy="58"/>
            </a:xfrm>
            <a:custGeom>
              <a:avLst/>
              <a:gdLst>
                <a:gd name="T0" fmla="*/ 59 w 59"/>
                <a:gd name="T1" fmla="*/ 22 h 58"/>
                <a:gd name="T2" fmla="*/ 54 w 59"/>
                <a:gd name="T3" fmla="*/ 12 h 58"/>
                <a:gd name="T4" fmla="*/ 46 w 59"/>
                <a:gd name="T5" fmla="*/ 3 h 58"/>
                <a:gd name="T6" fmla="*/ 37 w 59"/>
                <a:gd name="T7" fmla="*/ 0 h 58"/>
                <a:gd name="T8" fmla="*/ 37 w 59"/>
                <a:gd name="T9" fmla="*/ 0 h 58"/>
                <a:gd name="T10" fmla="*/ 37 w 59"/>
                <a:gd name="T11" fmla="*/ 0 h 58"/>
                <a:gd name="T12" fmla="*/ 37 w 59"/>
                <a:gd name="T13" fmla="*/ 0 h 58"/>
                <a:gd name="T14" fmla="*/ 36 w 59"/>
                <a:gd name="T15" fmla="*/ 0 h 58"/>
                <a:gd name="T16" fmla="*/ 46 w 59"/>
                <a:gd name="T17" fmla="*/ 5 h 58"/>
                <a:gd name="T18" fmla="*/ 53 w 59"/>
                <a:gd name="T19" fmla="*/ 12 h 58"/>
                <a:gd name="T20" fmla="*/ 57 w 59"/>
                <a:gd name="T21" fmla="*/ 22 h 58"/>
                <a:gd name="T22" fmla="*/ 59 w 59"/>
                <a:gd name="T23" fmla="*/ 28 h 58"/>
                <a:gd name="T24" fmla="*/ 57 w 59"/>
                <a:gd name="T25" fmla="*/ 39 h 58"/>
                <a:gd name="T26" fmla="*/ 50 w 59"/>
                <a:gd name="T27" fmla="*/ 49 h 58"/>
                <a:gd name="T28" fmla="*/ 41 w 59"/>
                <a:gd name="T29" fmla="*/ 55 h 58"/>
                <a:gd name="T30" fmla="*/ 30 w 59"/>
                <a:gd name="T31" fmla="*/ 58 h 58"/>
                <a:gd name="T32" fmla="*/ 18 w 59"/>
                <a:gd name="T33" fmla="*/ 55 h 58"/>
                <a:gd name="T34" fmla="*/ 8 w 59"/>
                <a:gd name="T35" fmla="*/ 49 h 58"/>
                <a:gd name="T36" fmla="*/ 3 w 59"/>
                <a:gd name="T37" fmla="*/ 39 h 58"/>
                <a:gd name="T38" fmla="*/ 0 w 59"/>
                <a:gd name="T39" fmla="*/ 28 h 58"/>
                <a:gd name="T40" fmla="*/ 1 w 59"/>
                <a:gd name="T41" fmla="*/ 22 h 58"/>
                <a:gd name="T42" fmla="*/ 1 w 59"/>
                <a:gd name="T43" fmla="*/ 22 h 58"/>
                <a:gd name="T44" fmla="*/ 1 w 59"/>
                <a:gd name="T45" fmla="*/ 22 h 58"/>
                <a:gd name="T46" fmla="*/ 1 w 59"/>
                <a:gd name="T47" fmla="*/ 21 h 58"/>
                <a:gd name="T48" fmla="*/ 1 w 59"/>
                <a:gd name="T49" fmla="*/ 21 h 58"/>
                <a:gd name="T50" fmla="*/ 0 w 59"/>
                <a:gd name="T51" fmla="*/ 28 h 58"/>
                <a:gd name="T52" fmla="*/ 3 w 59"/>
                <a:gd name="T53" fmla="*/ 39 h 58"/>
                <a:gd name="T54" fmla="*/ 8 w 59"/>
                <a:gd name="T55" fmla="*/ 49 h 58"/>
                <a:gd name="T56" fmla="*/ 18 w 59"/>
                <a:gd name="T57" fmla="*/ 55 h 58"/>
                <a:gd name="T58" fmla="*/ 30 w 59"/>
                <a:gd name="T59" fmla="*/ 58 h 58"/>
                <a:gd name="T60" fmla="*/ 41 w 59"/>
                <a:gd name="T61" fmla="*/ 55 h 58"/>
                <a:gd name="T62" fmla="*/ 50 w 59"/>
                <a:gd name="T63" fmla="*/ 49 h 58"/>
                <a:gd name="T64" fmla="*/ 56 w 59"/>
                <a:gd name="T65" fmla="*/ 39 h 58"/>
                <a:gd name="T66" fmla="*/ 59 w 59"/>
                <a:gd name="T6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8"/>
                  </a:moveTo>
                  <a:lnTo>
                    <a:pt x="59" y="22"/>
                  </a:lnTo>
                  <a:lnTo>
                    <a:pt x="57" y="16"/>
                  </a:lnTo>
                  <a:lnTo>
                    <a:pt x="54" y="12"/>
                  </a:lnTo>
                  <a:lnTo>
                    <a:pt x="50" y="8"/>
                  </a:lnTo>
                  <a:lnTo>
                    <a:pt x="46" y="3"/>
                  </a:lnTo>
                  <a:lnTo>
                    <a:pt x="41" y="0"/>
                  </a:lnTo>
                  <a:lnTo>
                    <a:pt x="37" y="0"/>
                  </a:lnTo>
                  <a:lnTo>
                    <a:pt x="37" y="0"/>
                  </a:lnTo>
                  <a:lnTo>
                    <a:pt x="37" y="0"/>
                  </a:lnTo>
                  <a:lnTo>
                    <a:pt x="37" y="0"/>
                  </a:lnTo>
                  <a:lnTo>
                    <a:pt x="37" y="0"/>
                  </a:lnTo>
                  <a:lnTo>
                    <a:pt x="37" y="0"/>
                  </a:lnTo>
                  <a:lnTo>
                    <a:pt x="37" y="0"/>
                  </a:lnTo>
                  <a:lnTo>
                    <a:pt x="37" y="0"/>
                  </a:lnTo>
                  <a:lnTo>
                    <a:pt x="36" y="0"/>
                  </a:lnTo>
                  <a:lnTo>
                    <a:pt x="41" y="2"/>
                  </a:lnTo>
                  <a:lnTo>
                    <a:pt x="46" y="5"/>
                  </a:lnTo>
                  <a:lnTo>
                    <a:pt x="50" y="8"/>
                  </a:lnTo>
                  <a:lnTo>
                    <a:pt x="53" y="12"/>
                  </a:lnTo>
                  <a:lnTo>
                    <a:pt x="56" y="16"/>
                  </a:lnTo>
                  <a:lnTo>
                    <a:pt x="57" y="22"/>
                  </a:lnTo>
                  <a:lnTo>
                    <a:pt x="59" y="28"/>
                  </a:lnTo>
                  <a:lnTo>
                    <a:pt x="59" y="28"/>
                  </a:lnTo>
                  <a:lnTo>
                    <a:pt x="59" y="35"/>
                  </a:lnTo>
                  <a:lnTo>
                    <a:pt x="57" y="39"/>
                  </a:lnTo>
                  <a:lnTo>
                    <a:pt x="54" y="45"/>
                  </a:lnTo>
                  <a:lnTo>
                    <a:pt x="50" y="49"/>
                  </a:lnTo>
                  <a:lnTo>
                    <a:pt x="46" y="52"/>
                  </a:lnTo>
                  <a:lnTo>
                    <a:pt x="41" y="55"/>
                  </a:lnTo>
                  <a:lnTo>
                    <a:pt x="36" y="58"/>
                  </a:lnTo>
                  <a:lnTo>
                    <a:pt x="30" y="58"/>
                  </a:lnTo>
                  <a:lnTo>
                    <a:pt x="24" y="58"/>
                  </a:lnTo>
                  <a:lnTo>
                    <a:pt x="18" y="55"/>
                  </a:lnTo>
                  <a:lnTo>
                    <a:pt x="13" y="52"/>
                  </a:lnTo>
                  <a:lnTo>
                    <a:pt x="8" y="49"/>
                  </a:lnTo>
                  <a:lnTo>
                    <a:pt x="5" y="45"/>
                  </a:lnTo>
                  <a:lnTo>
                    <a:pt x="3" y="39"/>
                  </a:lnTo>
                  <a:lnTo>
                    <a:pt x="0" y="35"/>
                  </a:lnTo>
                  <a:lnTo>
                    <a:pt x="0" y="28"/>
                  </a:lnTo>
                  <a:lnTo>
                    <a:pt x="0" y="22"/>
                  </a:lnTo>
                  <a:lnTo>
                    <a:pt x="1" y="22"/>
                  </a:lnTo>
                  <a:lnTo>
                    <a:pt x="1" y="22"/>
                  </a:lnTo>
                  <a:lnTo>
                    <a:pt x="1" y="22"/>
                  </a:lnTo>
                  <a:lnTo>
                    <a:pt x="1" y="22"/>
                  </a:lnTo>
                  <a:lnTo>
                    <a:pt x="1" y="22"/>
                  </a:lnTo>
                  <a:lnTo>
                    <a:pt x="1" y="21"/>
                  </a:lnTo>
                  <a:lnTo>
                    <a:pt x="1" y="21"/>
                  </a:lnTo>
                  <a:lnTo>
                    <a:pt x="1" y="21"/>
                  </a:lnTo>
                  <a:lnTo>
                    <a:pt x="1" y="21"/>
                  </a:lnTo>
                  <a:lnTo>
                    <a:pt x="1" y="22"/>
                  </a:lnTo>
                  <a:lnTo>
                    <a:pt x="0" y="28"/>
                  </a:lnTo>
                  <a:lnTo>
                    <a:pt x="1" y="34"/>
                  </a:lnTo>
                  <a:lnTo>
                    <a:pt x="3" y="39"/>
                  </a:lnTo>
                  <a:lnTo>
                    <a:pt x="5" y="45"/>
                  </a:lnTo>
                  <a:lnTo>
                    <a:pt x="8" y="49"/>
                  </a:lnTo>
                  <a:lnTo>
                    <a:pt x="13" y="52"/>
                  </a:lnTo>
                  <a:lnTo>
                    <a:pt x="18" y="55"/>
                  </a:lnTo>
                  <a:lnTo>
                    <a:pt x="24" y="57"/>
                  </a:lnTo>
                  <a:lnTo>
                    <a:pt x="30" y="58"/>
                  </a:lnTo>
                  <a:lnTo>
                    <a:pt x="36" y="57"/>
                  </a:lnTo>
                  <a:lnTo>
                    <a:pt x="41" y="55"/>
                  </a:lnTo>
                  <a:lnTo>
                    <a:pt x="46" y="52"/>
                  </a:lnTo>
                  <a:lnTo>
                    <a:pt x="50" y="49"/>
                  </a:lnTo>
                  <a:lnTo>
                    <a:pt x="53" y="45"/>
                  </a:lnTo>
                  <a:lnTo>
                    <a:pt x="56" y="39"/>
                  </a:lnTo>
                  <a:lnTo>
                    <a:pt x="57" y="34"/>
                  </a:lnTo>
                  <a:lnTo>
                    <a:pt x="59" y="28"/>
                  </a:lnTo>
                  <a:lnTo>
                    <a:pt x="59" y="28"/>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8" name="Freeform 1244"/>
            <p:cNvSpPr>
              <a:spLocks/>
            </p:cNvSpPr>
            <p:nvPr/>
          </p:nvSpPr>
          <p:spPr bwMode="auto">
            <a:xfrm>
              <a:off x="4293" y="2567"/>
              <a:ext cx="59" cy="58"/>
            </a:xfrm>
            <a:custGeom>
              <a:avLst/>
              <a:gdLst>
                <a:gd name="T0" fmla="*/ 57 w 59"/>
                <a:gd name="T1" fmla="*/ 22 h 58"/>
                <a:gd name="T2" fmla="*/ 53 w 59"/>
                <a:gd name="T3" fmla="*/ 12 h 58"/>
                <a:gd name="T4" fmla="*/ 46 w 59"/>
                <a:gd name="T5" fmla="*/ 5 h 58"/>
                <a:gd name="T6" fmla="*/ 36 w 59"/>
                <a:gd name="T7" fmla="*/ 0 h 58"/>
                <a:gd name="T8" fmla="*/ 36 w 59"/>
                <a:gd name="T9" fmla="*/ 0 h 58"/>
                <a:gd name="T10" fmla="*/ 36 w 59"/>
                <a:gd name="T11" fmla="*/ 0 h 58"/>
                <a:gd name="T12" fmla="*/ 36 w 59"/>
                <a:gd name="T13" fmla="*/ 0 h 58"/>
                <a:gd name="T14" fmla="*/ 36 w 59"/>
                <a:gd name="T15" fmla="*/ 0 h 58"/>
                <a:gd name="T16" fmla="*/ 46 w 59"/>
                <a:gd name="T17" fmla="*/ 5 h 58"/>
                <a:gd name="T18" fmla="*/ 53 w 59"/>
                <a:gd name="T19" fmla="*/ 12 h 58"/>
                <a:gd name="T20" fmla="*/ 57 w 59"/>
                <a:gd name="T21" fmla="*/ 22 h 58"/>
                <a:gd name="T22" fmla="*/ 59 w 59"/>
                <a:gd name="T23" fmla="*/ 28 h 58"/>
                <a:gd name="T24" fmla="*/ 56 w 59"/>
                <a:gd name="T25" fmla="*/ 39 h 58"/>
                <a:gd name="T26" fmla="*/ 50 w 59"/>
                <a:gd name="T27" fmla="*/ 49 h 58"/>
                <a:gd name="T28" fmla="*/ 41 w 59"/>
                <a:gd name="T29" fmla="*/ 55 h 58"/>
                <a:gd name="T30" fmla="*/ 30 w 59"/>
                <a:gd name="T31" fmla="*/ 58 h 58"/>
                <a:gd name="T32" fmla="*/ 18 w 59"/>
                <a:gd name="T33" fmla="*/ 55 h 58"/>
                <a:gd name="T34" fmla="*/ 8 w 59"/>
                <a:gd name="T35" fmla="*/ 49 h 58"/>
                <a:gd name="T36" fmla="*/ 3 w 59"/>
                <a:gd name="T37" fmla="*/ 39 h 58"/>
                <a:gd name="T38" fmla="*/ 0 w 59"/>
                <a:gd name="T39" fmla="*/ 28 h 58"/>
                <a:gd name="T40" fmla="*/ 1 w 59"/>
                <a:gd name="T41" fmla="*/ 21 h 58"/>
                <a:gd name="T42" fmla="*/ 1 w 59"/>
                <a:gd name="T43" fmla="*/ 21 h 58"/>
                <a:gd name="T44" fmla="*/ 1 w 59"/>
                <a:gd name="T45" fmla="*/ 21 h 58"/>
                <a:gd name="T46" fmla="*/ 3 w 59"/>
                <a:gd name="T47" fmla="*/ 21 h 58"/>
                <a:gd name="T48" fmla="*/ 3 w 59"/>
                <a:gd name="T49" fmla="*/ 21 h 58"/>
                <a:gd name="T50" fmla="*/ 1 w 59"/>
                <a:gd name="T51" fmla="*/ 28 h 58"/>
                <a:gd name="T52" fmla="*/ 3 w 59"/>
                <a:gd name="T53" fmla="*/ 39 h 58"/>
                <a:gd name="T54" fmla="*/ 10 w 59"/>
                <a:gd name="T55" fmla="*/ 48 h 58"/>
                <a:gd name="T56" fmla="*/ 18 w 59"/>
                <a:gd name="T57" fmla="*/ 55 h 58"/>
                <a:gd name="T58" fmla="*/ 30 w 59"/>
                <a:gd name="T59" fmla="*/ 57 h 58"/>
                <a:gd name="T60" fmla="*/ 40 w 59"/>
                <a:gd name="T61" fmla="*/ 55 h 58"/>
                <a:gd name="T62" fmla="*/ 50 w 59"/>
                <a:gd name="T63" fmla="*/ 48 h 58"/>
                <a:gd name="T64" fmla="*/ 56 w 59"/>
                <a:gd name="T65" fmla="*/ 39 h 58"/>
                <a:gd name="T66" fmla="*/ 59 w 59"/>
                <a:gd name="T6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58">
                  <a:moveTo>
                    <a:pt x="59" y="28"/>
                  </a:moveTo>
                  <a:lnTo>
                    <a:pt x="57" y="22"/>
                  </a:lnTo>
                  <a:lnTo>
                    <a:pt x="56" y="16"/>
                  </a:lnTo>
                  <a:lnTo>
                    <a:pt x="53" y="12"/>
                  </a:lnTo>
                  <a:lnTo>
                    <a:pt x="50" y="8"/>
                  </a:lnTo>
                  <a:lnTo>
                    <a:pt x="46" y="5"/>
                  </a:lnTo>
                  <a:lnTo>
                    <a:pt x="41" y="2"/>
                  </a:lnTo>
                  <a:lnTo>
                    <a:pt x="36" y="0"/>
                  </a:lnTo>
                  <a:lnTo>
                    <a:pt x="36" y="0"/>
                  </a:lnTo>
                  <a:lnTo>
                    <a:pt x="36" y="0"/>
                  </a:lnTo>
                  <a:lnTo>
                    <a:pt x="36" y="0"/>
                  </a:lnTo>
                  <a:lnTo>
                    <a:pt x="36" y="0"/>
                  </a:lnTo>
                  <a:lnTo>
                    <a:pt x="36" y="0"/>
                  </a:lnTo>
                  <a:lnTo>
                    <a:pt x="36" y="0"/>
                  </a:lnTo>
                  <a:lnTo>
                    <a:pt x="36" y="0"/>
                  </a:lnTo>
                  <a:lnTo>
                    <a:pt x="36" y="0"/>
                  </a:lnTo>
                  <a:lnTo>
                    <a:pt x="40" y="2"/>
                  </a:lnTo>
                  <a:lnTo>
                    <a:pt x="46" y="5"/>
                  </a:lnTo>
                  <a:lnTo>
                    <a:pt x="50" y="8"/>
                  </a:lnTo>
                  <a:lnTo>
                    <a:pt x="53" y="12"/>
                  </a:lnTo>
                  <a:lnTo>
                    <a:pt x="56" y="18"/>
                  </a:lnTo>
                  <a:lnTo>
                    <a:pt x="57" y="22"/>
                  </a:lnTo>
                  <a:lnTo>
                    <a:pt x="59" y="28"/>
                  </a:lnTo>
                  <a:lnTo>
                    <a:pt x="59" y="28"/>
                  </a:lnTo>
                  <a:lnTo>
                    <a:pt x="57" y="34"/>
                  </a:lnTo>
                  <a:lnTo>
                    <a:pt x="56" y="39"/>
                  </a:lnTo>
                  <a:lnTo>
                    <a:pt x="53" y="45"/>
                  </a:lnTo>
                  <a:lnTo>
                    <a:pt x="50" y="49"/>
                  </a:lnTo>
                  <a:lnTo>
                    <a:pt x="46" y="52"/>
                  </a:lnTo>
                  <a:lnTo>
                    <a:pt x="41" y="55"/>
                  </a:lnTo>
                  <a:lnTo>
                    <a:pt x="36" y="57"/>
                  </a:lnTo>
                  <a:lnTo>
                    <a:pt x="30" y="58"/>
                  </a:lnTo>
                  <a:lnTo>
                    <a:pt x="24" y="57"/>
                  </a:lnTo>
                  <a:lnTo>
                    <a:pt x="18" y="55"/>
                  </a:lnTo>
                  <a:lnTo>
                    <a:pt x="13" y="52"/>
                  </a:lnTo>
                  <a:lnTo>
                    <a:pt x="8" y="49"/>
                  </a:lnTo>
                  <a:lnTo>
                    <a:pt x="5" y="45"/>
                  </a:lnTo>
                  <a:lnTo>
                    <a:pt x="3" y="39"/>
                  </a:lnTo>
                  <a:lnTo>
                    <a:pt x="1" y="34"/>
                  </a:lnTo>
                  <a:lnTo>
                    <a:pt x="0" y="28"/>
                  </a:lnTo>
                  <a:lnTo>
                    <a:pt x="1" y="22"/>
                  </a:lnTo>
                  <a:lnTo>
                    <a:pt x="1" y="21"/>
                  </a:lnTo>
                  <a:lnTo>
                    <a:pt x="1" y="21"/>
                  </a:lnTo>
                  <a:lnTo>
                    <a:pt x="1" y="21"/>
                  </a:lnTo>
                  <a:lnTo>
                    <a:pt x="1" y="21"/>
                  </a:lnTo>
                  <a:lnTo>
                    <a:pt x="1" y="21"/>
                  </a:lnTo>
                  <a:lnTo>
                    <a:pt x="3" y="21"/>
                  </a:lnTo>
                  <a:lnTo>
                    <a:pt x="3" y="21"/>
                  </a:lnTo>
                  <a:lnTo>
                    <a:pt x="3" y="21"/>
                  </a:lnTo>
                  <a:lnTo>
                    <a:pt x="3" y="21"/>
                  </a:lnTo>
                  <a:lnTo>
                    <a:pt x="1" y="22"/>
                  </a:lnTo>
                  <a:lnTo>
                    <a:pt x="1" y="28"/>
                  </a:lnTo>
                  <a:lnTo>
                    <a:pt x="1" y="34"/>
                  </a:lnTo>
                  <a:lnTo>
                    <a:pt x="3" y="39"/>
                  </a:lnTo>
                  <a:lnTo>
                    <a:pt x="5" y="44"/>
                  </a:lnTo>
                  <a:lnTo>
                    <a:pt x="10" y="48"/>
                  </a:lnTo>
                  <a:lnTo>
                    <a:pt x="14" y="52"/>
                  </a:lnTo>
                  <a:lnTo>
                    <a:pt x="18" y="55"/>
                  </a:lnTo>
                  <a:lnTo>
                    <a:pt x="24" y="57"/>
                  </a:lnTo>
                  <a:lnTo>
                    <a:pt x="30" y="57"/>
                  </a:lnTo>
                  <a:lnTo>
                    <a:pt x="36" y="57"/>
                  </a:lnTo>
                  <a:lnTo>
                    <a:pt x="40" y="55"/>
                  </a:lnTo>
                  <a:lnTo>
                    <a:pt x="46" y="52"/>
                  </a:lnTo>
                  <a:lnTo>
                    <a:pt x="50" y="48"/>
                  </a:lnTo>
                  <a:lnTo>
                    <a:pt x="53" y="44"/>
                  </a:lnTo>
                  <a:lnTo>
                    <a:pt x="56" y="39"/>
                  </a:lnTo>
                  <a:lnTo>
                    <a:pt x="57" y="34"/>
                  </a:lnTo>
                  <a:lnTo>
                    <a:pt x="59" y="28"/>
                  </a:lnTo>
                  <a:lnTo>
                    <a:pt x="59" y="2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29" name="Freeform 1245"/>
            <p:cNvSpPr>
              <a:spLocks/>
            </p:cNvSpPr>
            <p:nvPr/>
          </p:nvSpPr>
          <p:spPr bwMode="auto">
            <a:xfrm>
              <a:off x="4294" y="2567"/>
              <a:ext cx="58" cy="57"/>
            </a:xfrm>
            <a:custGeom>
              <a:avLst/>
              <a:gdLst>
                <a:gd name="T0" fmla="*/ 56 w 58"/>
                <a:gd name="T1" fmla="*/ 22 h 57"/>
                <a:gd name="T2" fmla="*/ 52 w 58"/>
                <a:gd name="T3" fmla="*/ 12 h 57"/>
                <a:gd name="T4" fmla="*/ 45 w 58"/>
                <a:gd name="T5" fmla="*/ 5 h 57"/>
                <a:gd name="T6" fmla="*/ 35 w 58"/>
                <a:gd name="T7" fmla="*/ 0 h 57"/>
                <a:gd name="T8" fmla="*/ 35 w 58"/>
                <a:gd name="T9" fmla="*/ 0 h 57"/>
                <a:gd name="T10" fmla="*/ 33 w 58"/>
                <a:gd name="T11" fmla="*/ 0 h 57"/>
                <a:gd name="T12" fmla="*/ 33 w 58"/>
                <a:gd name="T13" fmla="*/ 0 h 57"/>
                <a:gd name="T14" fmla="*/ 33 w 58"/>
                <a:gd name="T15" fmla="*/ 0 h 57"/>
                <a:gd name="T16" fmla="*/ 39 w 58"/>
                <a:gd name="T17" fmla="*/ 2 h 57"/>
                <a:gd name="T18" fmla="*/ 48 w 58"/>
                <a:gd name="T19" fmla="*/ 9 h 57"/>
                <a:gd name="T20" fmla="*/ 55 w 58"/>
                <a:gd name="T21" fmla="*/ 18 h 57"/>
                <a:gd name="T22" fmla="*/ 56 w 58"/>
                <a:gd name="T23" fmla="*/ 28 h 57"/>
                <a:gd name="T24" fmla="*/ 56 w 58"/>
                <a:gd name="T25" fmla="*/ 34 h 57"/>
                <a:gd name="T26" fmla="*/ 52 w 58"/>
                <a:gd name="T27" fmla="*/ 44 h 57"/>
                <a:gd name="T28" fmla="*/ 45 w 58"/>
                <a:gd name="T29" fmla="*/ 52 h 57"/>
                <a:gd name="T30" fmla="*/ 35 w 58"/>
                <a:gd name="T31" fmla="*/ 57 h 57"/>
                <a:gd name="T32" fmla="*/ 23 w 58"/>
                <a:gd name="T33" fmla="*/ 57 h 57"/>
                <a:gd name="T34" fmla="*/ 13 w 58"/>
                <a:gd name="T35" fmla="*/ 52 h 57"/>
                <a:gd name="T36" fmla="*/ 4 w 58"/>
                <a:gd name="T37" fmla="*/ 44 h 57"/>
                <a:gd name="T38" fmla="*/ 0 w 58"/>
                <a:gd name="T39" fmla="*/ 34 h 57"/>
                <a:gd name="T40" fmla="*/ 0 w 58"/>
                <a:gd name="T41" fmla="*/ 22 h 57"/>
                <a:gd name="T42" fmla="*/ 2 w 58"/>
                <a:gd name="T43" fmla="*/ 21 h 57"/>
                <a:gd name="T44" fmla="*/ 2 w 58"/>
                <a:gd name="T45" fmla="*/ 19 h 57"/>
                <a:gd name="T46" fmla="*/ 2 w 58"/>
                <a:gd name="T47" fmla="*/ 19 h 57"/>
                <a:gd name="T48" fmla="*/ 2 w 58"/>
                <a:gd name="T49" fmla="*/ 19 h 57"/>
                <a:gd name="T50" fmla="*/ 2 w 58"/>
                <a:gd name="T51" fmla="*/ 22 h 57"/>
                <a:gd name="T52" fmla="*/ 2 w 58"/>
                <a:gd name="T53" fmla="*/ 34 h 57"/>
                <a:gd name="T54" fmla="*/ 4 w 58"/>
                <a:gd name="T55" fmla="*/ 44 h 57"/>
                <a:gd name="T56" fmla="*/ 13 w 58"/>
                <a:gd name="T57" fmla="*/ 52 h 57"/>
                <a:gd name="T58" fmla="*/ 23 w 58"/>
                <a:gd name="T59" fmla="*/ 57 h 57"/>
                <a:gd name="T60" fmla="*/ 35 w 58"/>
                <a:gd name="T61" fmla="*/ 57 h 57"/>
                <a:gd name="T62" fmla="*/ 45 w 58"/>
                <a:gd name="T63" fmla="*/ 52 h 57"/>
                <a:gd name="T64" fmla="*/ 52 w 58"/>
                <a:gd name="T65" fmla="*/ 44 h 57"/>
                <a:gd name="T66" fmla="*/ 56 w 58"/>
                <a:gd name="T67" fmla="*/ 34 h 57"/>
                <a:gd name="T68" fmla="*/ 58 w 58"/>
                <a:gd name="T6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7">
                  <a:moveTo>
                    <a:pt x="58" y="28"/>
                  </a:moveTo>
                  <a:lnTo>
                    <a:pt x="56" y="22"/>
                  </a:lnTo>
                  <a:lnTo>
                    <a:pt x="55" y="18"/>
                  </a:lnTo>
                  <a:lnTo>
                    <a:pt x="52" y="12"/>
                  </a:lnTo>
                  <a:lnTo>
                    <a:pt x="49" y="8"/>
                  </a:lnTo>
                  <a:lnTo>
                    <a:pt x="45" y="5"/>
                  </a:lnTo>
                  <a:lnTo>
                    <a:pt x="39" y="2"/>
                  </a:lnTo>
                  <a:lnTo>
                    <a:pt x="35" y="0"/>
                  </a:lnTo>
                  <a:lnTo>
                    <a:pt x="35" y="0"/>
                  </a:lnTo>
                  <a:lnTo>
                    <a:pt x="35" y="0"/>
                  </a:lnTo>
                  <a:lnTo>
                    <a:pt x="33" y="0"/>
                  </a:lnTo>
                  <a:lnTo>
                    <a:pt x="33" y="0"/>
                  </a:lnTo>
                  <a:lnTo>
                    <a:pt x="33" y="0"/>
                  </a:lnTo>
                  <a:lnTo>
                    <a:pt x="33" y="0"/>
                  </a:lnTo>
                  <a:lnTo>
                    <a:pt x="33" y="0"/>
                  </a:lnTo>
                  <a:lnTo>
                    <a:pt x="33" y="0"/>
                  </a:lnTo>
                  <a:lnTo>
                    <a:pt x="35" y="0"/>
                  </a:lnTo>
                  <a:lnTo>
                    <a:pt x="39" y="2"/>
                  </a:lnTo>
                  <a:lnTo>
                    <a:pt x="45" y="5"/>
                  </a:lnTo>
                  <a:lnTo>
                    <a:pt x="48" y="9"/>
                  </a:lnTo>
                  <a:lnTo>
                    <a:pt x="52" y="12"/>
                  </a:lnTo>
                  <a:lnTo>
                    <a:pt x="55" y="18"/>
                  </a:lnTo>
                  <a:lnTo>
                    <a:pt x="56" y="22"/>
                  </a:lnTo>
                  <a:lnTo>
                    <a:pt x="56" y="28"/>
                  </a:lnTo>
                  <a:lnTo>
                    <a:pt x="58" y="28"/>
                  </a:lnTo>
                  <a:lnTo>
                    <a:pt x="56" y="34"/>
                  </a:lnTo>
                  <a:lnTo>
                    <a:pt x="55" y="39"/>
                  </a:lnTo>
                  <a:lnTo>
                    <a:pt x="52" y="44"/>
                  </a:lnTo>
                  <a:lnTo>
                    <a:pt x="49" y="48"/>
                  </a:lnTo>
                  <a:lnTo>
                    <a:pt x="45" y="52"/>
                  </a:lnTo>
                  <a:lnTo>
                    <a:pt x="39" y="55"/>
                  </a:lnTo>
                  <a:lnTo>
                    <a:pt x="35" y="57"/>
                  </a:lnTo>
                  <a:lnTo>
                    <a:pt x="29" y="57"/>
                  </a:lnTo>
                  <a:lnTo>
                    <a:pt x="23" y="57"/>
                  </a:lnTo>
                  <a:lnTo>
                    <a:pt x="17" y="55"/>
                  </a:lnTo>
                  <a:lnTo>
                    <a:pt x="13" y="52"/>
                  </a:lnTo>
                  <a:lnTo>
                    <a:pt x="9" y="48"/>
                  </a:lnTo>
                  <a:lnTo>
                    <a:pt x="4" y="44"/>
                  </a:lnTo>
                  <a:lnTo>
                    <a:pt x="2" y="39"/>
                  </a:lnTo>
                  <a:lnTo>
                    <a:pt x="0" y="34"/>
                  </a:lnTo>
                  <a:lnTo>
                    <a:pt x="0" y="28"/>
                  </a:lnTo>
                  <a:lnTo>
                    <a:pt x="0" y="22"/>
                  </a:lnTo>
                  <a:lnTo>
                    <a:pt x="2" y="21"/>
                  </a:lnTo>
                  <a:lnTo>
                    <a:pt x="2" y="21"/>
                  </a:lnTo>
                  <a:lnTo>
                    <a:pt x="2" y="19"/>
                  </a:lnTo>
                  <a:lnTo>
                    <a:pt x="2" y="19"/>
                  </a:lnTo>
                  <a:lnTo>
                    <a:pt x="2" y="19"/>
                  </a:lnTo>
                  <a:lnTo>
                    <a:pt x="2" y="19"/>
                  </a:lnTo>
                  <a:lnTo>
                    <a:pt x="2" y="19"/>
                  </a:lnTo>
                  <a:lnTo>
                    <a:pt x="2" y="19"/>
                  </a:lnTo>
                  <a:lnTo>
                    <a:pt x="2" y="19"/>
                  </a:lnTo>
                  <a:lnTo>
                    <a:pt x="2" y="22"/>
                  </a:lnTo>
                  <a:lnTo>
                    <a:pt x="0" y="28"/>
                  </a:lnTo>
                  <a:lnTo>
                    <a:pt x="2" y="34"/>
                  </a:lnTo>
                  <a:lnTo>
                    <a:pt x="3" y="39"/>
                  </a:lnTo>
                  <a:lnTo>
                    <a:pt x="4" y="44"/>
                  </a:lnTo>
                  <a:lnTo>
                    <a:pt x="9" y="48"/>
                  </a:lnTo>
                  <a:lnTo>
                    <a:pt x="13" y="52"/>
                  </a:lnTo>
                  <a:lnTo>
                    <a:pt x="17" y="54"/>
                  </a:lnTo>
                  <a:lnTo>
                    <a:pt x="23" y="57"/>
                  </a:lnTo>
                  <a:lnTo>
                    <a:pt x="29" y="57"/>
                  </a:lnTo>
                  <a:lnTo>
                    <a:pt x="35" y="57"/>
                  </a:lnTo>
                  <a:lnTo>
                    <a:pt x="39" y="54"/>
                  </a:lnTo>
                  <a:lnTo>
                    <a:pt x="45" y="52"/>
                  </a:lnTo>
                  <a:lnTo>
                    <a:pt x="48" y="48"/>
                  </a:lnTo>
                  <a:lnTo>
                    <a:pt x="52" y="44"/>
                  </a:lnTo>
                  <a:lnTo>
                    <a:pt x="55" y="39"/>
                  </a:lnTo>
                  <a:lnTo>
                    <a:pt x="56" y="34"/>
                  </a:lnTo>
                  <a:lnTo>
                    <a:pt x="56" y="28"/>
                  </a:lnTo>
                  <a:lnTo>
                    <a:pt x="58" y="2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0" name="Freeform 1246"/>
            <p:cNvSpPr>
              <a:spLocks/>
            </p:cNvSpPr>
            <p:nvPr/>
          </p:nvSpPr>
          <p:spPr bwMode="auto">
            <a:xfrm>
              <a:off x="4294" y="2567"/>
              <a:ext cx="56" cy="57"/>
            </a:xfrm>
            <a:custGeom>
              <a:avLst/>
              <a:gdLst>
                <a:gd name="T0" fmla="*/ 56 w 56"/>
                <a:gd name="T1" fmla="*/ 22 h 57"/>
                <a:gd name="T2" fmla="*/ 52 w 56"/>
                <a:gd name="T3" fmla="*/ 12 h 57"/>
                <a:gd name="T4" fmla="*/ 45 w 56"/>
                <a:gd name="T5" fmla="*/ 5 h 57"/>
                <a:gd name="T6" fmla="*/ 35 w 56"/>
                <a:gd name="T7" fmla="*/ 0 h 57"/>
                <a:gd name="T8" fmla="*/ 33 w 56"/>
                <a:gd name="T9" fmla="*/ 0 h 57"/>
                <a:gd name="T10" fmla="*/ 32 w 56"/>
                <a:gd name="T11" fmla="*/ 0 h 57"/>
                <a:gd name="T12" fmla="*/ 32 w 56"/>
                <a:gd name="T13" fmla="*/ 0 h 57"/>
                <a:gd name="T14" fmla="*/ 32 w 56"/>
                <a:gd name="T15" fmla="*/ 0 h 57"/>
                <a:gd name="T16" fmla="*/ 35 w 56"/>
                <a:gd name="T17" fmla="*/ 2 h 57"/>
                <a:gd name="T18" fmla="*/ 43 w 56"/>
                <a:gd name="T19" fmla="*/ 5 h 57"/>
                <a:gd name="T20" fmla="*/ 52 w 56"/>
                <a:gd name="T21" fmla="*/ 13 h 57"/>
                <a:gd name="T22" fmla="*/ 55 w 56"/>
                <a:gd name="T23" fmla="*/ 23 h 57"/>
                <a:gd name="T24" fmla="*/ 56 w 56"/>
                <a:gd name="T25" fmla="*/ 28 h 57"/>
                <a:gd name="T26" fmla="*/ 55 w 56"/>
                <a:gd name="T27" fmla="*/ 39 h 57"/>
                <a:gd name="T28" fmla="*/ 48 w 56"/>
                <a:gd name="T29" fmla="*/ 48 h 57"/>
                <a:gd name="T30" fmla="*/ 39 w 56"/>
                <a:gd name="T31" fmla="*/ 54 h 57"/>
                <a:gd name="T32" fmla="*/ 29 w 56"/>
                <a:gd name="T33" fmla="*/ 57 h 57"/>
                <a:gd name="T34" fmla="*/ 17 w 56"/>
                <a:gd name="T35" fmla="*/ 54 h 57"/>
                <a:gd name="T36" fmla="*/ 9 w 56"/>
                <a:gd name="T37" fmla="*/ 48 h 57"/>
                <a:gd name="T38" fmla="*/ 3 w 56"/>
                <a:gd name="T39" fmla="*/ 39 h 57"/>
                <a:gd name="T40" fmla="*/ 0 w 56"/>
                <a:gd name="T41" fmla="*/ 28 h 57"/>
                <a:gd name="T42" fmla="*/ 2 w 56"/>
                <a:gd name="T43" fmla="*/ 19 h 57"/>
                <a:gd name="T44" fmla="*/ 2 w 56"/>
                <a:gd name="T45" fmla="*/ 19 h 57"/>
                <a:gd name="T46" fmla="*/ 3 w 56"/>
                <a:gd name="T47" fmla="*/ 19 h 57"/>
                <a:gd name="T48" fmla="*/ 3 w 56"/>
                <a:gd name="T49" fmla="*/ 19 h 57"/>
                <a:gd name="T50" fmla="*/ 3 w 56"/>
                <a:gd name="T51" fmla="*/ 18 h 57"/>
                <a:gd name="T52" fmla="*/ 2 w 56"/>
                <a:gd name="T53" fmla="*/ 28 h 57"/>
                <a:gd name="T54" fmla="*/ 3 w 56"/>
                <a:gd name="T55" fmla="*/ 39 h 57"/>
                <a:gd name="T56" fmla="*/ 9 w 56"/>
                <a:gd name="T57" fmla="*/ 48 h 57"/>
                <a:gd name="T58" fmla="*/ 17 w 56"/>
                <a:gd name="T59" fmla="*/ 54 h 57"/>
                <a:gd name="T60" fmla="*/ 29 w 56"/>
                <a:gd name="T61" fmla="*/ 57 h 57"/>
                <a:gd name="T62" fmla="*/ 39 w 56"/>
                <a:gd name="T63" fmla="*/ 54 h 57"/>
                <a:gd name="T64" fmla="*/ 48 w 56"/>
                <a:gd name="T65" fmla="*/ 48 h 57"/>
                <a:gd name="T66" fmla="*/ 53 w 56"/>
                <a:gd name="T67" fmla="*/ 39 h 57"/>
                <a:gd name="T68" fmla="*/ 56 w 56"/>
                <a:gd name="T69"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7">
                  <a:moveTo>
                    <a:pt x="56" y="28"/>
                  </a:moveTo>
                  <a:lnTo>
                    <a:pt x="56" y="22"/>
                  </a:lnTo>
                  <a:lnTo>
                    <a:pt x="55" y="18"/>
                  </a:lnTo>
                  <a:lnTo>
                    <a:pt x="52" y="12"/>
                  </a:lnTo>
                  <a:lnTo>
                    <a:pt x="48" y="9"/>
                  </a:lnTo>
                  <a:lnTo>
                    <a:pt x="45" y="5"/>
                  </a:lnTo>
                  <a:lnTo>
                    <a:pt x="39" y="2"/>
                  </a:lnTo>
                  <a:lnTo>
                    <a:pt x="35" y="0"/>
                  </a:lnTo>
                  <a:lnTo>
                    <a:pt x="33" y="0"/>
                  </a:lnTo>
                  <a:lnTo>
                    <a:pt x="33" y="0"/>
                  </a:lnTo>
                  <a:lnTo>
                    <a:pt x="33" y="0"/>
                  </a:lnTo>
                  <a:lnTo>
                    <a:pt x="32" y="0"/>
                  </a:lnTo>
                  <a:lnTo>
                    <a:pt x="32" y="0"/>
                  </a:lnTo>
                  <a:lnTo>
                    <a:pt x="32" y="0"/>
                  </a:lnTo>
                  <a:lnTo>
                    <a:pt x="32" y="0"/>
                  </a:lnTo>
                  <a:lnTo>
                    <a:pt x="32" y="0"/>
                  </a:lnTo>
                  <a:lnTo>
                    <a:pt x="32" y="0"/>
                  </a:lnTo>
                  <a:lnTo>
                    <a:pt x="35" y="2"/>
                  </a:lnTo>
                  <a:lnTo>
                    <a:pt x="39" y="3"/>
                  </a:lnTo>
                  <a:lnTo>
                    <a:pt x="43" y="5"/>
                  </a:lnTo>
                  <a:lnTo>
                    <a:pt x="48" y="9"/>
                  </a:lnTo>
                  <a:lnTo>
                    <a:pt x="52" y="13"/>
                  </a:lnTo>
                  <a:lnTo>
                    <a:pt x="53" y="18"/>
                  </a:lnTo>
                  <a:lnTo>
                    <a:pt x="55" y="23"/>
                  </a:lnTo>
                  <a:lnTo>
                    <a:pt x="56" y="28"/>
                  </a:lnTo>
                  <a:lnTo>
                    <a:pt x="56" y="28"/>
                  </a:lnTo>
                  <a:lnTo>
                    <a:pt x="56" y="34"/>
                  </a:lnTo>
                  <a:lnTo>
                    <a:pt x="55" y="39"/>
                  </a:lnTo>
                  <a:lnTo>
                    <a:pt x="52" y="44"/>
                  </a:lnTo>
                  <a:lnTo>
                    <a:pt x="48" y="48"/>
                  </a:lnTo>
                  <a:lnTo>
                    <a:pt x="45" y="52"/>
                  </a:lnTo>
                  <a:lnTo>
                    <a:pt x="39" y="54"/>
                  </a:lnTo>
                  <a:lnTo>
                    <a:pt x="35" y="57"/>
                  </a:lnTo>
                  <a:lnTo>
                    <a:pt x="29" y="57"/>
                  </a:lnTo>
                  <a:lnTo>
                    <a:pt x="23" y="57"/>
                  </a:lnTo>
                  <a:lnTo>
                    <a:pt x="17" y="54"/>
                  </a:lnTo>
                  <a:lnTo>
                    <a:pt x="13" y="52"/>
                  </a:lnTo>
                  <a:lnTo>
                    <a:pt x="9" y="48"/>
                  </a:lnTo>
                  <a:lnTo>
                    <a:pt x="4" y="44"/>
                  </a:lnTo>
                  <a:lnTo>
                    <a:pt x="3" y="39"/>
                  </a:lnTo>
                  <a:lnTo>
                    <a:pt x="2" y="34"/>
                  </a:lnTo>
                  <a:lnTo>
                    <a:pt x="0" y="28"/>
                  </a:lnTo>
                  <a:lnTo>
                    <a:pt x="2" y="22"/>
                  </a:lnTo>
                  <a:lnTo>
                    <a:pt x="2" y="19"/>
                  </a:lnTo>
                  <a:lnTo>
                    <a:pt x="2" y="19"/>
                  </a:lnTo>
                  <a:lnTo>
                    <a:pt x="2" y="19"/>
                  </a:lnTo>
                  <a:lnTo>
                    <a:pt x="3" y="19"/>
                  </a:lnTo>
                  <a:lnTo>
                    <a:pt x="3" y="19"/>
                  </a:lnTo>
                  <a:lnTo>
                    <a:pt x="3" y="19"/>
                  </a:lnTo>
                  <a:lnTo>
                    <a:pt x="3" y="19"/>
                  </a:lnTo>
                  <a:lnTo>
                    <a:pt x="3" y="18"/>
                  </a:lnTo>
                  <a:lnTo>
                    <a:pt x="3" y="18"/>
                  </a:lnTo>
                  <a:lnTo>
                    <a:pt x="2" y="23"/>
                  </a:lnTo>
                  <a:lnTo>
                    <a:pt x="2" y="28"/>
                  </a:lnTo>
                  <a:lnTo>
                    <a:pt x="2" y="34"/>
                  </a:lnTo>
                  <a:lnTo>
                    <a:pt x="3" y="39"/>
                  </a:lnTo>
                  <a:lnTo>
                    <a:pt x="6" y="44"/>
                  </a:lnTo>
                  <a:lnTo>
                    <a:pt x="9" y="48"/>
                  </a:lnTo>
                  <a:lnTo>
                    <a:pt x="13" y="51"/>
                  </a:lnTo>
                  <a:lnTo>
                    <a:pt x="17" y="54"/>
                  </a:lnTo>
                  <a:lnTo>
                    <a:pt x="23" y="55"/>
                  </a:lnTo>
                  <a:lnTo>
                    <a:pt x="29" y="57"/>
                  </a:lnTo>
                  <a:lnTo>
                    <a:pt x="35" y="55"/>
                  </a:lnTo>
                  <a:lnTo>
                    <a:pt x="39" y="54"/>
                  </a:lnTo>
                  <a:lnTo>
                    <a:pt x="43" y="51"/>
                  </a:lnTo>
                  <a:lnTo>
                    <a:pt x="48" y="48"/>
                  </a:lnTo>
                  <a:lnTo>
                    <a:pt x="52" y="44"/>
                  </a:lnTo>
                  <a:lnTo>
                    <a:pt x="53" y="39"/>
                  </a:lnTo>
                  <a:lnTo>
                    <a:pt x="55" y="34"/>
                  </a:lnTo>
                  <a:lnTo>
                    <a:pt x="56" y="28"/>
                  </a:lnTo>
                  <a:lnTo>
                    <a:pt x="56" y="2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1" name="Freeform 1247"/>
            <p:cNvSpPr>
              <a:spLocks/>
            </p:cNvSpPr>
            <p:nvPr/>
          </p:nvSpPr>
          <p:spPr bwMode="auto">
            <a:xfrm>
              <a:off x="4296" y="2567"/>
              <a:ext cx="54" cy="57"/>
            </a:xfrm>
            <a:custGeom>
              <a:avLst/>
              <a:gdLst>
                <a:gd name="T0" fmla="*/ 53 w 54"/>
                <a:gd name="T1" fmla="*/ 23 h 57"/>
                <a:gd name="T2" fmla="*/ 50 w 54"/>
                <a:gd name="T3" fmla="*/ 13 h 57"/>
                <a:gd name="T4" fmla="*/ 41 w 54"/>
                <a:gd name="T5" fmla="*/ 5 h 57"/>
                <a:gd name="T6" fmla="*/ 33 w 54"/>
                <a:gd name="T7" fmla="*/ 2 h 57"/>
                <a:gd name="T8" fmla="*/ 30 w 54"/>
                <a:gd name="T9" fmla="*/ 0 h 57"/>
                <a:gd name="T10" fmla="*/ 30 w 54"/>
                <a:gd name="T11" fmla="*/ 2 h 57"/>
                <a:gd name="T12" fmla="*/ 28 w 54"/>
                <a:gd name="T13" fmla="*/ 2 h 57"/>
                <a:gd name="T14" fmla="*/ 28 w 54"/>
                <a:gd name="T15" fmla="*/ 2 h 57"/>
                <a:gd name="T16" fmla="*/ 31 w 54"/>
                <a:gd name="T17" fmla="*/ 2 h 57"/>
                <a:gd name="T18" fmla="*/ 41 w 54"/>
                <a:gd name="T19" fmla="*/ 6 h 57"/>
                <a:gd name="T20" fmla="*/ 48 w 54"/>
                <a:gd name="T21" fmla="*/ 13 h 57"/>
                <a:gd name="T22" fmla="*/ 53 w 54"/>
                <a:gd name="T23" fmla="*/ 23 h 57"/>
                <a:gd name="T24" fmla="*/ 54 w 54"/>
                <a:gd name="T25" fmla="*/ 28 h 57"/>
                <a:gd name="T26" fmla="*/ 51 w 54"/>
                <a:gd name="T27" fmla="*/ 39 h 57"/>
                <a:gd name="T28" fmla="*/ 46 w 54"/>
                <a:gd name="T29" fmla="*/ 48 h 57"/>
                <a:gd name="T30" fmla="*/ 37 w 54"/>
                <a:gd name="T31" fmla="*/ 54 h 57"/>
                <a:gd name="T32" fmla="*/ 27 w 54"/>
                <a:gd name="T33" fmla="*/ 57 h 57"/>
                <a:gd name="T34" fmla="*/ 15 w 54"/>
                <a:gd name="T35" fmla="*/ 54 h 57"/>
                <a:gd name="T36" fmla="*/ 7 w 54"/>
                <a:gd name="T37" fmla="*/ 48 h 57"/>
                <a:gd name="T38" fmla="*/ 1 w 54"/>
                <a:gd name="T39" fmla="*/ 39 h 57"/>
                <a:gd name="T40" fmla="*/ 0 w 54"/>
                <a:gd name="T41" fmla="*/ 28 h 57"/>
                <a:gd name="T42" fmla="*/ 1 w 54"/>
                <a:gd name="T43" fmla="*/ 18 h 57"/>
                <a:gd name="T44" fmla="*/ 1 w 54"/>
                <a:gd name="T45" fmla="*/ 18 h 57"/>
                <a:gd name="T46" fmla="*/ 1 w 54"/>
                <a:gd name="T47" fmla="*/ 18 h 57"/>
                <a:gd name="T48" fmla="*/ 1 w 54"/>
                <a:gd name="T49" fmla="*/ 18 h 57"/>
                <a:gd name="T50" fmla="*/ 1 w 54"/>
                <a:gd name="T51" fmla="*/ 18 h 57"/>
                <a:gd name="T52" fmla="*/ 0 w 54"/>
                <a:gd name="T53" fmla="*/ 23 h 57"/>
                <a:gd name="T54" fmla="*/ 0 w 54"/>
                <a:gd name="T55" fmla="*/ 34 h 57"/>
                <a:gd name="T56" fmla="*/ 4 w 54"/>
                <a:gd name="T57" fmla="*/ 44 h 57"/>
                <a:gd name="T58" fmla="*/ 11 w 54"/>
                <a:gd name="T59" fmla="*/ 51 h 57"/>
                <a:gd name="T60" fmla="*/ 21 w 54"/>
                <a:gd name="T61" fmla="*/ 55 h 57"/>
                <a:gd name="T62" fmla="*/ 31 w 54"/>
                <a:gd name="T63" fmla="*/ 55 h 57"/>
                <a:gd name="T64" fmla="*/ 41 w 54"/>
                <a:gd name="T65" fmla="*/ 51 h 57"/>
                <a:gd name="T66" fmla="*/ 48 w 54"/>
                <a:gd name="T67" fmla="*/ 44 h 57"/>
                <a:gd name="T68" fmla="*/ 53 w 54"/>
                <a:gd name="T69" fmla="*/ 34 h 57"/>
                <a:gd name="T70" fmla="*/ 54 w 54"/>
                <a:gd name="T71"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7">
                  <a:moveTo>
                    <a:pt x="54" y="28"/>
                  </a:moveTo>
                  <a:lnTo>
                    <a:pt x="53" y="23"/>
                  </a:lnTo>
                  <a:lnTo>
                    <a:pt x="51" y="18"/>
                  </a:lnTo>
                  <a:lnTo>
                    <a:pt x="50" y="13"/>
                  </a:lnTo>
                  <a:lnTo>
                    <a:pt x="46" y="9"/>
                  </a:lnTo>
                  <a:lnTo>
                    <a:pt x="41" y="5"/>
                  </a:lnTo>
                  <a:lnTo>
                    <a:pt x="37" y="3"/>
                  </a:lnTo>
                  <a:lnTo>
                    <a:pt x="33" y="2"/>
                  </a:lnTo>
                  <a:lnTo>
                    <a:pt x="30" y="0"/>
                  </a:lnTo>
                  <a:lnTo>
                    <a:pt x="30" y="0"/>
                  </a:lnTo>
                  <a:lnTo>
                    <a:pt x="30" y="0"/>
                  </a:lnTo>
                  <a:lnTo>
                    <a:pt x="30" y="2"/>
                  </a:lnTo>
                  <a:lnTo>
                    <a:pt x="28" y="2"/>
                  </a:lnTo>
                  <a:lnTo>
                    <a:pt x="28" y="2"/>
                  </a:lnTo>
                  <a:lnTo>
                    <a:pt x="28" y="2"/>
                  </a:lnTo>
                  <a:lnTo>
                    <a:pt x="28" y="2"/>
                  </a:lnTo>
                  <a:lnTo>
                    <a:pt x="28" y="2"/>
                  </a:lnTo>
                  <a:lnTo>
                    <a:pt x="31" y="2"/>
                  </a:lnTo>
                  <a:lnTo>
                    <a:pt x="37" y="3"/>
                  </a:lnTo>
                  <a:lnTo>
                    <a:pt x="41" y="6"/>
                  </a:lnTo>
                  <a:lnTo>
                    <a:pt x="46" y="9"/>
                  </a:lnTo>
                  <a:lnTo>
                    <a:pt x="48" y="13"/>
                  </a:lnTo>
                  <a:lnTo>
                    <a:pt x="51" y="18"/>
                  </a:lnTo>
                  <a:lnTo>
                    <a:pt x="53" y="23"/>
                  </a:lnTo>
                  <a:lnTo>
                    <a:pt x="53" y="28"/>
                  </a:lnTo>
                  <a:lnTo>
                    <a:pt x="54" y="28"/>
                  </a:lnTo>
                  <a:lnTo>
                    <a:pt x="53" y="34"/>
                  </a:lnTo>
                  <a:lnTo>
                    <a:pt x="51" y="39"/>
                  </a:lnTo>
                  <a:lnTo>
                    <a:pt x="50" y="44"/>
                  </a:lnTo>
                  <a:lnTo>
                    <a:pt x="46" y="48"/>
                  </a:lnTo>
                  <a:lnTo>
                    <a:pt x="41" y="51"/>
                  </a:lnTo>
                  <a:lnTo>
                    <a:pt x="37" y="54"/>
                  </a:lnTo>
                  <a:lnTo>
                    <a:pt x="33" y="55"/>
                  </a:lnTo>
                  <a:lnTo>
                    <a:pt x="27" y="57"/>
                  </a:lnTo>
                  <a:lnTo>
                    <a:pt x="21" y="55"/>
                  </a:lnTo>
                  <a:lnTo>
                    <a:pt x="15" y="54"/>
                  </a:lnTo>
                  <a:lnTo>
                    <a:pt x="11" y="51"/>
                  </a:lnTo>
                  <a:lnTo>
                    <a:pt x="7" y="48"/>
                  </a:lnTo>
                  <a:lnTo>
                    <a:pt x="4" y="44"/>
                  </a:lnTo>
                  <a:lnTo>
                    <a:pt x="1" y="39"/>
                  </a:lnTo>
                  <a:lnTo>
                    <a:pt x="0" y="34"/>
                  </a:lnTo>
                  <a:lnTo>
                    <a:pt x="0" y="28"/>
                  </a:lnTo>
                  <a:lnTo>
                    <a:pt x="0" y="23"/>
                  </a:lnTo>
                  <a:lnTo>
                    <a:pt x="1" y="18"/>
                  </a:lnTo>
                  <a:lnTo>
                    <a:pt x="1" y="18"/>
                  </a:lnTo>
                  <a:lnTo>
                    <a:pt x="1" y="18"/>
                  </a:lnTo>
                  <a:lnTo>
                    <a:pt x="1" y="18"/>
                  </a:lnTo>
                  <a:lnTo>
                    <a:pt x="1" y="18"/>
                  </a:lnTo>
                  <a:lnTo>
                    <a:pt x="1" y="18"/>
                  </a:lnTo>
                  <a:lnTo>
                    <a:pt x="1" y="18"/>
                  </a:lnTo>
                  <a:lnTo>
                    <a:pt x="1" y="18"/>
                  </a:lnTo>
                  <a:lnTo>
                    <a:pt x="1" y="18"/>
                  </a:lnTo>
                  <a:lnTo>
                    <a:pt x="1" y="18"/>
                  </a:lnTo>
                  <a:lnTo>
                    <a:pt x="0" y="23"/>
                  </a:lnTo>
                  <a:lnTo>
                    <a:pt x="0" y="28"/>
                  </a:lnTo>
                  <a:lnTo>
                    <a:pt x="0" y="34"/>
                  </a:lnTo>
                  <a:lnTo>
                    <a:pt x="1" y="39"/>
                  </a:lnTo>
                  <a:lnTo>
                    <a:pt x="4" y="44"/>
                  </a:lnTo>
                  <a:lnTo>
                    <a:pt x="7" y="48"/>
                  </a:lnTo>
                  <a:lnTo>
                    <a:pt x="11" y="51"/>
                  </a:lnTo>
                  <a:lnTo>
                    <a:pt x="15" y="54"/>
                  </a:lnTo>
                  <a:lnTo>
                    <a:pt x="21" y="55"/>
                  </a:lnTo>
                  <a:lnTo>
                    <a:pt x="27" y="55"/>
                  </a:lnTo>
                  <a:lnTo>
                    <a:pt x="31" y="55"/>
                  </a:lnTo>
                  <a:lnTo>
                    <a:pt x="37" y="54"/>
                  </a:lnTo>
                  <a:lnTo>
                    <a:pt x="41" y="51"/>
                  </a:lnTo>
                  <a:lnTo>
                    <a:pt x="46" y="48"/>
                  </a:lnTo>
                  <a:lnTo>
                    <a:pt x="48" y="44"/>
                  </a:lnTo>
                  <a:lnTo>
                    <a:pt x="51" y="39"/>
                  </a:lnTo>
                  <a:lnTo>
                    <a:pt x="53" y="34"/>
                  </a:lnTo>
                  <a:lnTo>
                    <a:pt x="53" y="28"/>
                  </a:lnTo>
                  <a:lnTo>
                    <a:pt x="54" y="28"/>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2" name="Freeform 1248"/>
            <p:cNvSpPr>
              <a:spLocks/>
            </p:cNvSpPr>
            <p:nvPr/>
          </p:nvSpPr>
          <p:spPr bwMode="auto">
            <a:xfrm>
              <a:off x="4296" y="2569"/>
              <a:ext cx="53" cy="53"/>
            </a:xfrm>
            <a:custGeom>
              <a:avLst/>
              <a:gdLst>
                <a:gd name="T0" fmla="*/ 53 w 53"/>
                <a:gd name="T1" fmla="*/ 21 h 53"/>
                <a:gd name="T2" fmla="*/ 48 w 53"/>
                <a:gd name="T3" fmla="*/ 11 h 53"/>
                <a:gd name="T4" fmla="*/ 41 w 53"/>
                <a:gd name="T5" fmla="*/ 4 h 53"/>
                <a:gd name="T6" fmla="*/ 31 w 53"/>
                <a:gd name="T7" fmla="*/ 0 h 53"/>
                <a:gd name="T8" fmla="*/ 28 w 53"/>
                <a:gd name="T9" fmla="*/ 0 h 53"/>
                <a:gd name="T10" fmla="*/ 28 w 53"/>
                <a:gd name="T11" fmla="*/ 0 h 53"/>
                <a:gd name="T12" fmla="*/ 27 w 53"/>
                <a:gd name="T13" fmla="*/ 0 h 53"/>
                <a:gd name="T14" fmla="*/ 27 w 53"/>
                <a:gd name="T15" fmla="*/ 0 h 53"/>
                <a:gd name="T16" fmla="*/ 31 w 53"/>
                <a:gd name="T17" fmla="*/ 0 h 53"/>
                <a:gd name="T18" fmla="*/ 41 w 53"/>
                <a:gd name="T19" fmla="*/ 4 h 53"/>
                <a:gd name="T20" fmla="*/ 48 w 53"/>
                <a:gd name="T21" fmla="*/ 11 h 53"/>
                <a:gd name="T22" fmla="*/ 53 w 53"/>
                <a:gd name="T23" fmla="*/ 21 h 53"/>
                <a:gd name="T24" fmla="*/ 53 w 53"/>
                <a:gd name="T25" fmla="*/ 26 h 53"/>
                <a:gd name="T26" fmla="*/ 51 w 53"/>
                <a:gd name="T27" fmla="*/ 37 h 53"/>
                <a:gd name="T28" fmla="*/ 46 w 53"/>
                <a:gd name="T29" fmla="*/ 46 h 53"/>
                <a:gd name="T30" fmla="*/ 37 w 53"/>
                <a:gd name="T31" fmla="*/ 52 h 53"/>
                <a:gd name="T32" fmla="*/ 27 w 53"/>
                <a:gd name="T33" fmla="*/ 53 h 53"/>
                <a:gd name="T34" fmla="*/ 15 w 53"/>
                <a:gd name="T35" fmla="*/ 52 h 53"/>
                <a:gd name="T36" fmla="*/ 7 w 53"/>
                <a:gd name="T37" fmla="*/ 46 h 53"/>
                <a:gd name="T38" fmla="*/ 1 w 53"/>
                <a:gd name="T39" fmla="*/ 37 h 53"/>
                <a:gd name="T40" fmla="*/ 0 w 53"/>
                <a:gd name="T41" fmla="*/ 26 h 53"/>
                <a:gd name="T42" fmla="*/ 1 w 53"/>
                <a:gd name="T43" fmla="*/ 16 h 53"/>
                <a:gd name="T44" fmla="*/ 2 w 53"/>
                <a:gd name="T45" fmla="*/ 16 h 53"/>
                <a:gd name="T46" fmla="*/ 2 w 53"/>
                <a:gd name="T47" fmla="*/ 14 h 53"/>
                <a:gd name="T48" fmla="*/ 2 w 53"/>
                <a:gd name="T49" fmla="*/ 14 h 53"/>
                <a:gd name="T50" fmla="*/ 2 w 53"/>
                <a:gd name="T51" fmla="*/ 14 h 53"/>
                <a:gd name="T52" fmla="*/ 2 w 53"/>
                <a:gd name="T53" fmla="*/ 16 h 53"/>
                <a:gd name="T54" fmla="*/ 0 w 53"/>
                <a:gd name="T55" fmla="*/ 26 h 53"/>
                <a:gd name="T56" fmla="*/ 2 w 53"/>
                <a:gd name="T57" fmla="*/ 37 h 53"/>
                <a:gd name="T58" fmla="*/ 8 w 53"/>
                <a:gd name="T59" fmla="*/ 44 h 53"/>
                <a:gd name="T60" fmla="*/ 15 w 53"/>
                <a:gd name="T61" fmla="*/ 50 h 53"/>
                <a:gd name="T62" fmla="*/ 27 w 53"/>
                <a:gd name="T63" fmla="*/ 53 h 53"/>
                <a:gd name="T64" fmla="*/ 37 w 53"/>
                <a:gd name="T65" fmla="*/ 50 h 53"/>
                <a:gd name="T66" fmla="*/ 46 w 53"/>
                <a:gd name="T67" fmla="*/ 44 h 53"/>
                <a:gd name="T68" fmla="*/ 51 w 53"/>
                <a:gd name="T69" fmla="*/ 37 h 53"/>
                <a:gd name="T70" fmla="*/ 53 w 53"/>
                <a:gd name="T7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3">
                  <a:moveTo>
                    <a:pt x="53" y="26"/>
                  </a:moveTo>
                  <a:lnTo>
                    <a:pt x="53" y="21"/>
                  </a:lnTo>
                  <a:lnTo>
                    <a:pt x="51" y="16"/>
                  </a:lnTo>
                  <a:lnTo>
                    <a:pt x="48" y="11"/>
                  </a:lnTo>
                  <a:lnTo>
                    <a:pt x="46" y="7"/>
                  </a:lnTo>
                  <a:lnTo>
                    <a:pt x="41" y="4"/>
                  </a:lnTo>
                  <a:lnTo>
                    <a:pt x="37" y="1"/>
                  </a:lnTo>
                  <a:lnTo>
                    <a:pt x="31" y="0"/>
                  </a:lnTo>
                  <a:lnTo>
                    <a:pt x="28" y="0"/>
                  </a:lnTo>
                  <a:lnTo>
                    <a:pt x="28" y="0"/>
                  </a:lnTo>
                  <a:lnTo>
                    <a:pt x="28" y="0"/>
                  </a:lnTo>
                  <a:lnTo>
                    <a:pt x="28" y="0"/>
                  </a:lnTo>
                  <a:lnTo>
                    <a:pt x="28" y="0"/>
                  </a:lnTo>
                  <a:lnTo>
                    <a:pt x="27" y="0"/>
                  </a:lnTo>
                  <a:lnTo>
                    <a:pt x="27" y="0"/>
                  </a:lnTo>
                  <a:lnTo>
                    <a:pt x="27" y="0"/>
                  </a:lnTo>
                  <a:lnTo>
                    <a:pt x="27" y="0"/>
                  </a:lnTo>
                  <a:lnTo>
                    <a:pt x="31" y="0"/>
                  </a:lnTo>
                  <a:lnTo>
                    <a:pt x="37" y="1"/>
                  </a:lnTo>
                  <a:lnTo>
                    <a:pt x="41" y="4"/>
                  </a:lnTo>
                  <a:lnTo>
                    <a:pt x="46" y="7"/>
                  </a:lnTo>
                  <a:lnTo>
                    <a:pt x="48" y="11"/>
                  </a:lnTo>
                  <a:lnTo>
                    <a:pt x="51" y="16"/>
                  </a:lnTo>
                  <a:lnTo>
                    <a:pt x="53" y="21"/>
                  </a:lnTo>
                  <a:lnTo>
                    <a:pt x="53" y="26"/>
                  </a:lnTo>
                  <a:lnTo>
                    <a:pt x="53" y="26"/>
                  </a:lnTo>
                  <a:lnTo>
                    <a:pt x="53" y="32"/>
                  </a:lnTo>
                  <a:lnTo>
                    <a:pt x="51" y="37"/>
                  </a:lnTo>
                  <a:lnTo>
                    <a:pt x="48" y="42"/>
                  </a:lnTo>
                  <a:lnTo>
                    <a:pt x="46" y="46"/>
                  </a:lnTo>
                  <a:lnTo>
                    <a:pt x="41" y="49"/>
                  </a:lnTo>
                  <a:lnTo>
                    <a:pt x="37" y="52"/>
                  </a:lnTo>
                  <a:lnTo>
                    <a:pt x="31" y="53"/>
                  </a:lnTo>
                  <a:lnTo>
                    <a:pt x="27" y="53"/>
                  </a:lnTo>
                  <a:lnTo>
                    <a:pt x="21" y="53"/>
                  </a:lnTo>
                  <a:lnTo>
                    <a:pt x="15" y="52"/>
                  </a:lnTo>
                  <a:lnTo>
                    <a:pt x="11" y="49"/>
                  </a:lnTo>
                  <a:lnTo>
                    <a:pt x="7" y="46"/>
                  </a:lnTo>
                  <a:lnTo>
                    <a:pt x="4" y="42"/>
                  </a:lnTo>
                  <a:lnTo>
                    <a:pt x="1" y="37"/>
                  </a:lnTo>
                  <a:lnTo>
                    <a:pt x="0" y="32"/>
                  </a:lnTo>
                  <a:lnTo>
                    <a:pt x="0" y="26"/>
                  </a:lnTo>
                  <a:lnTo>
                    <a:pt x="0" y="21"/>
                  </a:lnTo>
                  <a:lnTo>
                    <a:pt x="1" y="16"/>
                  </a:lnTo>
                  <a:lnTo>
                    <a:pt x="1" y="16"/>
                  </a:lnTo>
                  <a:lnTo>
                    <a:pt x="2" y="16"/>
                  </a:lnTo>
                  <a:lnTo>
                    <a:pt x="2" y="16"/>
                  </a:lnTo>
                  <a:lnTo>
                    <a:pt x="2" y="14"/>
                  </a:lnTo>
                  <a:lnTo>
                    <a:pt x="2" y="14"/>
                  </a:lnTo>
                  <a:lnTo>
                    <a:pt x="2" y="14"/>
                  </a:lnTo>
                  <a:lnTo>
                    <a:pt x="2" y="14"/>
                  </a:lnTo>
                  <a:lnTo>
                    <a:pt x="2" y="14"/>
                  </a:lnTo>
                  <a:lnTo>
                    <a:pt x="2" y="14"/>
                  </a:lnTo>
                  <a:lnTo>
                    <a:pt x="2" y="16"/>
                  </a:lnTo>
                  <a:lnTo>
                    <a:pt x="1" y="21"/>
                  </a:lnTo>
                  <a:lnTo>
                    <a:pt x="0" y="26"/>
                  </a:lnTo>
                  <a:lnTo>
                    <a:pt x="1" y="32"/>
                  </a:lnTo>
                  <a:lnTo>
                    <a:pt x="2" y="37"/>
                  </a:lnTo>
                  <a:lnTo>
                    <a:pt x="4" y="42"/>
                  </a:lnTo>
                  <a:lnTo>
                    <a:pt x="8" y="44"/>
                  </a:lnTo>
                  <a:lnTo>
                    <a:pt x="11" y="49"/>
                  </a:lnTo>
                  <a:lnTo>
                    <a:pt x="15" y="50"/>
                  </a:lnTo>
                  <a:lnTo>
                    <a:pt x="21" y="52"/>
                  </a:lnTo>
                  <a:lnTo>
                    <a:pt x="27" y="53"/>
                  </a:lnTo>
                  <a:lnTo>
                    <a:pt x="31" y="52"/>
                  </a:lnTo>
                  <a:lnTo>
                    <a:pt x="37" y="50"/>
                  </a:lnTo>
                  <a:lnTo>
                    <a:pt x="41" y="49"/>
                  </a:lnTo>
                  <a:lnTo>
                    <a:pt x="46" y="44"/>
                  </a:lnTo>
                  <a:lnTo>
                    <a:pt x="48" y="42"/>
                  </a:lnTo>
                  <a:lnTo>
                    <a:pt x="51" y="37"/>
                  </a:lnTo>
                  <a:lnTo>
                    <a:pt x="53" y="32"/>
                  </a:lnTo>
                  <a:lnTo>
                    <a:pt x="53" y="26"/>
                  </a:lnTo>
                  <a:lnTo>
                    <a:pt x="53" y="26"/>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3" name="Freeform 1249"/>
            <p:cNvSpPr>
              <a:spLocks/>
            </p:cNvSpPr>
            <p:nvPr/>
          </p:nvSpPr>
          <p:spPr bwMode="auto">
            <a:xfrm>
              <a:off x="4296" y="2569"/>
              <a:ext cx="53" cy="53"/>
            </a:xfrm>
            <a:custGeom>
              <a:avLst/>
              <a:gdLst>
                <a:gd name="T0" fmla="*/ 53 w 53"/>
                <a:gd name="T1" fmla="*/ 21 h 53"/>
                <a:gd name="T2" fmla="*/ 48 w 53"/>
                <a:gd name="T3" fmla="*/ 11 h 53"/>
                <a:gd name="T4" fmla="*/ 41 w 53"/>
                <a:gd name="T5" fmla="*/ 4 h 53"/>
                <a:gd name="T6" fmla="*/ 31 w 53"/>
                <a:gd name="T7" fmla="*/ 0 h 53"/>
                <a:gd name="T8" fmla="*/ 27 w 53"/>
                <a:gd name="T9" fmla="*/ 0 h 53"/>
                <a:gd name="T10" fmla="*/ 27 w 53"/>
                <a:gd name="T11" fmla="*/ 0 h 53"/>
                <a:gd name="T12" fmla="*/ 25 w 53"/>
                <a:gd name="T13" fmla="*/ 0 h 53"/>
                <a:gd name="T14" fmla="*/ 25 w 53"/>
                <a:gd name="T15" fmla="*/ 0 h 53"/>
                <a:gd name="T16" fmla="*/ 27 w 53"/>
                <a:gd name="T17" fmla="*/ 0 h 53"/>
                <a:gd name="T18" fmla="*/ 37 w 53"/>
                <a:gd name="T19" fmla="*/ 3 h 53"/>
                <a:gd name="T20" fmla="*/ 44 w 53"/>
                <a:gd name="T21" fmla="*/ 9 h 53"/>
                <a:gd name="T22" fmla="*/ 50 w 53"/>
                <a:gd name="T23" fmla="*/ 16 h 53"/>
                <a:gd name="T24" fmla="*/ 53 w 53"/>
                <a:gd name="T25" fmla="*/ 26 h 53"/>
                <a:gd name="T26" fmla="*/ 53 w 53"/>
                <a:gd name="T27" fmla="*/ 32 h 53"/>
                <a:gd name="T28" fmla="*/ 48 w 53"/>
                <a:gd name="T29" fmla="*/ 42 h 53"/>
                <a:gd name="T30" fmla="*/ 41 w 53"/>
                <a:gd name="T31" fmla="*/ 49 h 53"/>
                <a:gd name="T32" fmla="*/ 31 w 53"/>
                <a:gd name="T33" fmla="*/ 52 h 53"/>
                <a:gd name="T34" fmla="*/ 21 w 53"/>
                <a:gd name="T35" fmla="*/ 52 h 53"/>
                <a:gd name="T36" fmla="*/ 11 w 53"/>
                <a:gd name="T37" fmla="*/ 49 h 53"/>
                <a:gd name="T38" fmla="*/ 4 w 53"/>
                <a:gd name="T39" fmla="*/ 42 h 53"/>
                <a:gd name="T40" fmla="*/ 1 w 53"/>
                <a:gd name="T41" fmla="*/ 32 h 53"/>
                <a:gd name="T42" fmla="*/ 1 w 53"/>
                <a:gd name="T43" fmla="*/ 21 h 53"/>
                <a:gd name="T44" fmla="*/ 2 w 53"/>
                <a:gd name="T45" fmla="*/ 14 h 53"/>
                <a:gd name="T46" fmla="*/ 4 w 53"/>
                <a:gd name="T47" fmla="*/ 14 h 53"/>
                <a:gd name="T48" fmla="*/ 4 w 53"/>
                <a:gd name="T49" fmla="*/ 14 h 53"/>
                <a:gd name="T50" fmla="*/ 4 w 53"/>
                <a:gd name="T51" fmla="*/ 13 h 53"/>
                <a:gd name="T52" fmla="*/ 4 w 53"/>
                <a:gd name="T53" fmla="*/ 13 h 53"/>
                <a:gd name="T54" fmla="*/ 1 w 53"/>
                <a:gd name="T55" fmla="*/ 21 h 53"/>
                <a:gd name="T56" fmla="*/ 1 w 53"/>
                <a:gd name="T57" fmla="*/ 32 h 53"/>
                <a:gd name="T58" fmla="*/ 5 w 53"/>
                <a:gd name="T59" fmla="*/ 40 h 53"/>
                <a:gd name="T60" fmla="*/ 12 w 53"/>
                <a:gd name="T61" fmla="*/ 47 h 53"/>
                <a:gd name="T62" fmla="*/ 21 w 53"/>
                <a:gd name="T63" fmla="*/ 52 h 53"/>
                <a:gd name="T64" fmla="*/ 31 w 53"/>
                <a:gd name="T65" fmla="*/ 52 h 53"/>
                <a:gd name="T66" fmla="*/ 41 w 53"/>
                <a:gd name="T67" fmla="*/ 47 h 53"/>
                <a:gd name="T68" fmla="*/ 48 w 53"/>
                <a:gd name="T69" fmla="*/ 40 h 53"/>
                <a:gd name="T70" fmla="*/ 51 w 53"/>
                <a:gd name="T71" fmla="*/ 32 h 53"/>
                <a:gd name="T72" fmla="*/ 53 w 53"/>
                <a:gd name="T7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6"/>
                  </a:moveTo>
                  <a:lnTo>
                    <a:pt x="53" y="21"/>
                  </a:lnTo>
                  <a:lnTo>
                    <a:pt x="51" y="16"/>
                  </a:lnTo>
                  <a:lnTo>
                    <a:pt x="48" y="11"/>
                  </a:lnTo>
                  <a:lnTo>
                    <a:pt x="46" y="7"/>
                  </a:lnTo>
                  <a:lnTo>
                    <a:pt x="41" y="4"/>
                  </a:lnTo>
                  <a:lnTo>
                    <a:pt x="37" y="1"/>
                  </a:lnTo>
                  <a:lnTo>
                    <a:pt x="31" y="0"/>
                  </a:lnTo>
                  <a:lnTo>
                    <a:pt x="27" y="0"/>
                  </a:lnTo>
                  <a:lnTo>
                    <a:pt x="27" y="0"/>
                  </a:lnTo>
                  <a:lnTo>
                    <a:pt x="27" y="0"/>
                  </a:lnTo>
                  <a:lnTo>
                    <a:pt x="27" y="0"/>
                  </a:lnTo>
                  <a:lnTo>
                    <a:pt x="27" y="0"/>
                  </a:lnTo>
                  <a:lnTo>
                    <a:pt x="25" y="0"/>
                  </a:lnTo>
                  <a:lnTo>
                    <a:pt x="25" y="0"/>
                  </a:lnTo>
                  <a:lnTo>
                    <a:pt x="25" y="0"/>
                  </a:lnTo>
                  <a:lnTo>
                    <a:pt x="25" y="0"/>
                  </a:lnTo>
                  <a:lnTo>
                    <a:pt x="27" y="0"/>
                  </a:lnTo>
                  <a:lnTo>
                    <a:pt x="31" y="1"/>
                  </a:lnTo>
                  <a:lnTo>
                    <a:pt x="37" y="3"/>
                  </a:lnTo>
                  <a:lnTo>
                    <a:pt x="41" y="4"/>
                  </a:lnTo>
                  <a:lnTo>
                    <a:pt x="44" y="9"/>
                  </a:lnTo>
                  <a:lnTo>
                    <a:pt x="48" y="11"/>
                  </a:lnTo>
                  <a:lnTo>
                    <a:pt x="50" y="16"/>
                  </a:lnTo>
                  <a:lnTo>
                    <a:pt x="51" y="21"/>
                  </a:lnTo>
                  <a:lnTo>
                    <a:pt x="53" y="26"/>
                  </a:lnTo>
                  <a:lnTo>
                    <a:pt x="53" y="26"/>
                  </a:lnTo>
                  <a:lnTo>
                    <a:pt x="53" y="32"/>
                  </a:lnTo>
                  <a:lnTo>
                    <a:pt x="51" y="37"/>
                  </a:lnTo>
                  <a:lnTo>
                    <a:pt x="48" y="42"/>
                  </a:lnTo>
                  <a:lnTo>
                    <a:pt x="46" y="44"/>
                  </a:lnTo>
                  <a:lnTo>
                    <a:pt x="41" y="49"/>
                  </a:lnTo>
                  <a:lnTo>
                    <a:pt x="37" y="50"/>
                  </a:lnTo>
                  <a:lnTo>
                    <a:pt x="31" y="52"/>
                  </a:lnTo>
                  <a:lnTo>
                    <a:pt x="27" y="53"/>
                  </a:lnTo>
                  <a:lnTo>
                    <a:pt x="21" y="52"/>
                  </a:lnTo>
                  <a:lnTo>
                    <a:pt x="15" y="50"/>
                  </a:lnTo>
                  <a:lnTo>
                    <a:pt x="11" y="49"/>
                  </a:lnTo>
                  <a:lnTo>
                    <a:pt x="8" y="44"/>
                  </a:lnTo>
                  <a:lnTo>
                    <a:pt x="4" y="42"/>
                  </a:lnTo>
                  <a:lnTo>
                    <a:pt x="2" y="37"/>
                  </a:lnTo>
                  <a:lnTo>
                    <a:pt x="1" y="32"/>
                  </a:lnTo>
                  <a:lnTo>
                    <a:pt x="0" y="26"/>
                  </a:lnTo>
                  <a:lnTo>
                    <a:pt x="1" y="21"/>
                  </a:lnTo>
                  <a:lnTo>
                    <a:pt x="2" y="16"/>
                  </a:lnTo>
                  <a:lnTo>
                    <a:pt x="2" y="14"/>
                  </a:lnTo>
                  <a:lnTo>
                    <a:pt x="2" y="14"/>
                  </a:lnTo>
                  <a:lnTo>
                    <a:pt x="4" y="14"/>
                  </a:lnTo>
                  <a:lnTo>
                    <a:pt x="4" y="14"/>
                  </a:lnTo>
                  <a:lnTo>
                    <a:pt x="4" y="14"/>
                  </a:lnTo>
                  <a:lnTo>
                    <a:pt x="4" y="13"/>
                  </a:lnTo>
                  <a:lnTo>
                    <a:pt x="4" y="13"/>
                  </a:lnTo>
                  <a:lnTo>
                    <a:pt x="4" y="13"/>
                  </a:lnTo>
                  <a:lnTo>
                    <a:pt x="4" y="13"/>
                  </a:lnTo>
                  <a:lnTo>
                    <a:pt x="2" y="16"/>
                  </a:lnTo>
                  <a:lnTo>
                    <a:pt x="1" y="21"/>
                  </a:lnTo>
                  <a:lnTo>
                    <a:pt x="1" y="26"/>
                  </a:lnTo>
                  <a:lnTo>
                    <a:pt x="1" y="32"/>
                  </a:lnTo>
                  <a:lnTo>
                    <a:pt x="2" y="36"/>
                  </a:lnTo>
                  <a:lnTo>
                    <a:pt x="5" y="40"/>
                  </a:lnTo>
                  <a:lnTo>
                    <a:pt x="8" y="44"/>
                  </a:lnTo>
                  <a:lnTo>
                    <a:pt x="12" y="47"/>
                  </a:lnTo>
                  <a:lnTo>
                    <a:pt x="17" y="50"/>
                  </a:lnTo>
                  <a:lnTo>
                    <a:pt x="21" y="52"/>
                  </a:lnTo>
                  <a:lnTo>
                    <a:pt x="27" y="52"/>
                  </a:lnTo>
                  <a:lnTo>
                    <a:pt x="31" y="52"/>
                  </a:lnTo>
                  <a:lnTo>
                    <a:pt x="37" y="50"/>
                  </a:lnTo>
                  <a:lnTo>
                    <a:pt x="41" y="47"/>
                  </a:lnTo>
                  <a:lnTo>
                    <a:pt x="44" y="44"/>
                  </a:lnTo>
                  <a:lnTo>
                    <a:pt x="48" y="40"/>
                  </a:lnTo>
                  <a:lnTo>
                    <a:pt x="50" y="36"/>
                  </a:lnTo>
                  <a:lnTo>
                    <a:pt x="51" y="32"/>
                  </a:lnTo>
                  <a:lnTo>
                    <a:pt x="53" y="26"/>
                  </a:lnTo>
                  <a:lnTo>
                    <a:pt x="53" y="2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4" name="Freeform 1250"/>
            <p:cNvSpPr>
              <a:spLocks/>
            </p:cNvSpPr>
            <p:nvPr/>
          </p:nvSpPr>
          <p:spPr bwMode="auto">
            <a:xfrm>
              <a:off x="4297" y="2569"/>
              <a:ext cx="52" cy="52"/>
            </a:xfrm>
            <a:custGeom>
              <a:avLst/>
              <a:gdLst>
                <a:gd name="T0" fmla="*/ 50 w 52"/>
                <a:gd name="T1" fmla="*/ 21 h 52"/>
                <a:gd name="T2" fmla="*/ 47 w 52"/>
                <a:gd name="T3" fmla="*/ 11 h 52"/>
                <a:gd name="T4" fmla="*/ 40 w 52"/>
                <a:gd name="T5" fmla="*/ 4 h 52"/>
                <a:gd name="T6" fmla="*/ 30 w 52"/>
                <a:gd name="T7" fmla="*/ 1 h 52"/>
                <a:gd name="T8" fmla="*/ 24 w 52"/>
                <a:gd name="T9" fmla="*/ 0 h 52"/>
                <a:gd name="T10" fmla="*/ 24 w 52"/>
                <a:gd name="T11" fmla="*/ 0 h 52"/>
                <a:gd name="T12" fmla="*/ 23 w 52"/>
                <a:gd name="T13" fmla="*/ 1 h 52"/>
                <a:gd name="T14" fmla="*/ 23 w 52"/>
                <a:gd name="T15" fmla="*/ 1 h 52"/>
                <a:gd name="T16" fmla="*/ 23 w 52"/>
                <a:gd name="T17" fmla="*/ 1 h 52"/>
                <a:gd name="T18" fmla="*/ 30 w 52"/>
                <a:gd name="T19" fmla="*/ 1 h 52"/>
                <a:gd name="T20" fmla="*/ 40 w 52"/>
                <a:gd name="T21" fmla="*/ 6 h 52"/>
                <a:gd name="T22" fmla="*/ 46 w 52"/>
                <a:gd name="T23" fmla="*/ 11 h 52"/>
                <a:gd name="T24" fmla="*/ 50 w 52"/>
                <a:gd name="T25" fmla="*/ 21 h 52"/>
                <a:gd name="T26" fmla="*/ 52 w 52"/>
                <a:gd name="T27" fmla="*/ 26 h 52"/>
                <a:gd name="T28" fmla="*/ 49 w 52"/>
                <a:gd name="T29" fmla="*/ 36 h 52"/>
                <a:gd name="T30" fmla="*/ 43 w 52"/>
                <a:gd name="T31" fmla="*/ 44 h 52"/>
                <a:gd name="T32" fmla="*/ 36 w 52"/>
                <a:gd name="T33" fmla="*/ 50 h 52"/>
                <a:gd name="T34" fmla="*/ 26 w 52"/>
                <a:gd name="T35" fmla="*/ 52 h 52"/>
                <a:gd name="T36" fmla="*/ 16 w 52"/>
                <a:gd name="T37" fmla="*/ 50 h 52"/>
                <a:gd name="T38" fmla="*/ 7 w 52"/>
                <a:gd name="T39" fmla="*/ 44 h 52"/>
                <a:gd name="T40" fmla="*/ 1 w 52"/>
                <a:gd name="T41" fmla="*/ 36 h 52"/>
                <a:gd name="T42" fmla="*/ 0 w 52"/>
                <a:gd name="T43" fmla="*/ 26 h 52"/>
                <a:gd name="T44" fmla="*/ 1 w 52"/>
                <a:gd name="T45" fmla="*/ 16 h 52"/>
                <a:gd name="T46" fmla="*/ 3 w 52"/>
                <a:gd name="T47" fmla="*/ 13 h 52"/>
                <a:gd name="T48" fmla="*/ 3 w 52"/>
                <a:gd name="T49" fmla="*/ 13 h 52"/>
                <a:gd name="T50" fmla="*/ 4 w 52"/>
                <a:gd name="T51" fmla="*/ 13 h 52"/>
                <a:gd name="T52" fmla="*/ 4 w 52"/>
                <a:gd name="T53" fmla="*/ 13 h 52"/>
                <a:gd name="T54" fmla="*/ 1 w 52"/>
                <a:gd name="T55" fmla="*/ 16 h 52"/>
                <a:gd name="T56" fmla="*/ 0 w 52"/>
                <a:gd name="T57" fmla="*/ 26 h 52"/>
                <a:gd name="T58" fmla="*/ 1 w 52"/>
                <a:gd name="T59" fmla="*/ 36 h 52"/>
                <a:gd name="T60" fmla="*/ 7 w 52"/>
                <a:gd name="T61" fmla="*/ 44 h 52"/>
                <a:gd name="T62" fmla="*/ 16 w 52"/>
                <a:gd name="T63" fmla="*/ 50 h 52"/>
                <a:gd name="T64" fmla="*/ 26 w 52"/>
                <a:gd name="T65" fmla="*/ 52 h 52"/>
                <a:gd name="T66" fmla="*/ 36 w 52"/>
                <a:gd name="T67" fmla="*/ 50 h 52"/>
                <a:gd name="T68" fmla="*/ 43 w 52"/>
                <a:gd name="T69" fmla="*/ 44 h 52"/>
                <a:gd name="T70" fmla="*/ 49 w 52"/>
                <a:gd name="T71" fmla="*/ 36 h 52"/>
                <a:gd name="T72" fmla="*/ 50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0" y="21"/>
                  </a:lnTo>
                  <a:lnTo>
                    <a:pt x="49" y="16"/>
                  </a:lnTo>
                  <a:lnTo>
                    <a:pt x="47" y="11"/>
                  </a:lnTo>
                  <a:lnTo>
                    <a:pt x="43" y="9"/>
                  </a:lnTo>
                  <a:lnTo>
                    <a:pt x="40" y="4"/>
                  </a:lnTo>
                  <a:lnTo>
                    <a:pt x="36" y="3"/>
                  </a:lnTo>
                  <a:lnTo>
                    <a:pt x="30" y="1"/>
                  </a:lnTo>
                  <a:lnTo>
                    <a:pt x="26" y="0"/>
                  </a:lnTo>
                  <a:lnTo>
                    <a:pt x="24" y="0"/>
                  </a:lnTo>
                  <a:lnTo>
                    <a:pt x="24" y="0"/>
                  </a:lnTo>
                  <a:lnTo>
                    <a:pt x="24" y="0"/>
                  </a:lnTo>
                  <a:lnTo>
                    <a:pt x="24" y="1"/>
                  </a:lnTo>
                  <a:lnTo>
                    <a:pt x="23" y="1"/>
                  </a:lnTo>
                  <a:lnTo>
                    <a:pt x="23" y="1"/>
                  </a:lnTo>
                  <a:lnTo>
                    <a:pt x="23" y="1"/>
                  </a:lnTo>
                  <a:lnTo>
                    <a:pt x="23" y="1"/>
                  </a:lnTo>
                  <a:lnTo>
                    <a:pt x="23" y="1"/>
                  </a:lnTo>
                  <a:lnTo>
                    <a:pt x="26" y="1"/>
                  </a:lnTo>
                  <a:lnTo>
                    <a:pt x="30" y="1"/>
                  </a:lnTo>
                  <a:lnTo>
                    <a:pt x="36" y="3"/>
                  </a:lnTo>
                  <a:lnTo>
                    <a:pt x="40" y="6"/>
                  </a:lnTo>
                  <a:lnTo>
                    <a:pt x="43" y="9"/>
                  </a:lnTo>
                  <a:lnTo>
                    <a:pt x="46" y="11"/>
                  </a:lnTo>
                  <a:lnTo>
                    <a:pt x="49" y="16"/>
                  </a:lnTo>
                  <a:lnTo>
                    <a:pt x="50" y="21"/>
                  </a:lnTo>
                  <a:lnTo>
                    <a:pt x="50" y="26"/>
                  </a:lnTo>
                  <a:lnTo>
                    <a:pt x="52" y="26"/>
                  </a:lnTo>
                  <a:lnTo>
                    <a:pt x="50" y="32"/>
                  </a:lnTo>
                  <a:lnTo>
                    <a:pt x="49" y="36"/>
                  </a:lnTo>
                  <a:lnTo>
                    <a:pt x="47" y="40"/>
                  </a:lnTo>
                  <a:lnTo>
                    <a:pt x="43" y="44"/>
                  </a:lnTo>
                  <a:lnTo>
                    <a:pt x="40" y="47"/>
                  </a:lnTo>
                  <a:lnTo>
                    <a:pt x="36" y="50"/>
                  </a:lnTo>
                  <a:lnTo>
                    <a:pt x="30" y="52"/>
                  </a:lnTo>
                  <a:lnTo>
                    <a:pt x="26" y="52"/>
                  </a:lnTo>
                  <a:lnTo>
                    <a:pt x="20" y="52"/>
                  </a:lnTo>
                  <a:lnTo>
                    <a:pt x="16" y="50"/>
                  </a:lnTo>
                  <a:lnTo>
                    <a:pt x="11" y="47"/>
                  </a:lnTo>
                  <a:lnTo>
                    <a:pt x="7" y="44"/>
                  </a:lnTo>
                  <a:lnTo>
                    <a:pt x="4" y="40"/>
                  </a:lnTo>
                  <a:lnTo>
                    <a:pt x="1" y="36"/>
                  </a:lnTo>
                  <a:lnTo>
                    <a:pt x="0" y="32"/>
                  </a:lnTo>
                  <a:lnTo>
                    <a:pt x="0" y="26"/>
                  </a:lnTo>
                  <a:lnTo>
                    <a:pt x="0" y="21"/>
                  </a:lnTo>
                  <a:lnTo>
                    <a:pt x="1" y="16"/>
                  </a:lnTo>
                  <a:lnTo>
                    <a:pt x="3" y="13"/>
                  </a:lnTo>
                  <a:lnTo>
                    <a:pt x="3" y="13"/>
                  </a:lnTo>
                  <a:lnTo>
                    <a:pt x="3" y="13"/>
                  </a:lnTo>
                  <a:lnTo>
                    <a:pt x="3" y="13"/>
                  </a:lnTo>
                  <a:lnTo>
                    <a:pt x="4" y="13"/>
                  </a:lnTo>
                  <a:lnTo>
                    <a:pt x="4" y="13"/>
                  </a:lnTo>
                  <a:lnTo>
                    <a:pt x="4" y="13"/>
                  </a:lnTo>
                  <a:lnTo>
                    <a:pt x="4" y="13"/>
                  </a:lnTo>
                  <a:lnTo>
                    <a:pt x="4" y="13"/>
                  </a:lnTo>
                  <a:lnTo>
                    <a:pt x="1" y="16"/>
                  </a:lnTo>
                  <a:lnTo>
                    <a:pt x="0" y="21"/>
                  </a:lnTo>
                  <a:lnTo>
                    <a:pt x="0" y="26"/>
                  </a:lnTo>
                  <a:lnTo>
                    <a:pt x="0" y="32"/>
                  </a:lnTo>
                  <a:lnTo>
                    <a:pt x="1" y="36"/>
                  </a:lnTo>
                  <a:lnTo>
                    <a:pt x="4" y="40"/>
                  </a:lnTo>
                  <a:lnTo>
                    <a:pt x="7" y="44"/>
                  </a:lnTo>
                  <a:lnTo>
                    <a:pt x="11" y="47"/>
                  </a:lnTo>
                  <a:lnTo>
                    <a:pt x="16" y="50"/>
                  </a:lnTo>
                  <a:lnTo>
                    <a:pt x="20" y="52"/>
                  </a:lnTo>
                  <a:lnTo>
                    <a:pt x="26" y="52"/>
                  </a:lnTo>
                  <a:lnTo>
                    <a:pt x="30" y="52"/>
                  </a:lnTo>
                  <a:lnTo>
                    <a:pt x="36" y="50"/>
                  </a:lnTo>
                  <a:lnTo>
                    <a:pt x="40" y="47"/>
                  </a:lnTo>
                  <a:lnTo>
                    <a:pt x="43" y="44"/>
                  </a:lnTo>
                  <a:lnTo>
                    <a:pt x="46" y="40"/>
                  </a:lnTo>
                  <a:lnTo>
                    <a:pt x="49" y="36"/>
                  </a:lnTo>
                  <a:lnTo>
                    <a:pt x="50" y="32"/>
                  </a:lnTo>
                  <a:lnTo>
                    <a:pt x="50"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5" name="Freeform 1251"/>
            <p:cNvSpPr>
              <a:spLocks/>
            </p:cNvSpPr>
            <p:nvPr/>
          </p:nvSpPr>
          <p:spPr bwMode="auto">
            <a:xfrm>
              <a:off x="4297" y="2570"/>
              <a:ext cx="50" cy="51"/>
            </a:xfrm>
            <a:custGeom>
              <a:avLst/>
              <a:gdLst>
                <a:gd name="T0" fmla="*/ 50 w 50"/>
                <a:gd name="T1" fmla="*/ 20 h 51"/>
                <a:gd name="T2" fmla="*/ 46 w 50"/>
                <a:gd name="T3" fmla="*/ 10 h 51"/>
                <a:gd name="T4" fmla="*/ 40 w 50"/>
                <a:gd name="T5" fmla="*/ 5 h 51"/>
                <a:gd name="T6" fmla="*/ 30 w 50"/>
                <a:gd name="T7" fmla="*/ 0 h 51"/>
                <a:gd name="T8" fmla="*/ 23 w 50"/>
                <a:gd name="T9" fmla="*/ 0 h 51"/>
                <a:gd name="T10" fmla="*/ 22 w 50"/>
                <a:gd name="T11" fmla="*/ 0 h 51"/>
                <a:gd name="T12" fmla="*/ 22 w 50"/>
                <a:gd name="T13" fmla="*/ 0 h 51"/>
                <a:gd name="T14" fmla="*/ 22 w 50"/>
                <a:gd name="T15" fmla="*/ 0 h 51"/>
                <a:gd name="T16" fmla="*/ 22 w 50"/>
                <a:gd name="T17" fmla="*/ 0 h 51"/>
                <a:gd name="T18" fmla="*/ 30 w 50"/>
                <a:gd name="T19" fmla="*/ 0 h 51"/>
                <a:gd name="T20" fmla="*/ 39 w 50"/>
                <a:gd name="T21" fmla="*/ 5 h 51"/>
                <a:gd name="T22" fmla="*/ 46 w 50"/>
                <a:gd name="T23" fmla="*/ 12 h 51"/>
                <a:gd name="T24" fmla="*/ 50 w 50"/>
                <a:gd name="T25" fmla="*/ 20 h 51"/>
                <a:gd name="T26" fmla="*/ 50 w 50"/>
                <a:gd name="T27" fmla="*/ 25 h 51"/>
                <a:gd name="T28" fmla="*/ 49 w 50"/>
                <a:gd name="T29" fmla="*/ 35 h 51"/>
                <a:gd name="T30" fmla="*/ 43 w 50"/>
                <a:gd name="T31" fmla="*/ 43 h 51"/>
                <a:gd name="T32" fmla="*/ 36 w 50"/>
                <a:gd name="T33" fmla="*/ 49 h 51"/>
                <a:gd name="T34" fmla="*/ 26 w 50"/>
                <a:gd name="T35" fmla="*/ 51 h 51"/>
                <a:gd name="T36" fmla="*/ 16 w 50"/>
                <a:gd name="T37" fmla="*/ 49 h 51"/>
                <a:gd name="T38" fmla="*/ 7 w 50"/>
                <a:gd name="T39" fmla="*/ 43 h 51"/>
                <a:gd name="T40" fmla="*/ 1 w 50"/>
                <a:gd name="T41" fmla="*/ 35 h 51"/>
                <a:gd name="T42" fmla="*/ 0 w 50"/>
                <a:gd name="T43" fmla="*/ 25 h 51"/>
                <a:gd name="T44" fmla="*/ 1 w 50"/>
                <a:gd name="T45" fmla="*/ 15 h 51"/>
                <a:gd name="T46" fmla="*/ 4 w 50"/>
                <a:gd name="T47" fmla="*/ 10 h 51"/>
                <a:gd name="T48" fmla="*/ 4 w 50"/>
                <a:gd name="T49" fmla="*/ 10 h 51"/>
                <a:gd name="T50" fmla="*/ 6 w 50"/>
                <a:gd name="T51" fmla="*/ 10 h 51"/>
                <a:gd name="T52" fmla="*/ 6 w 50"/>
                <a:gd name="T53" fmla="*/ 10 h 51"/>
                <a:gd name="T54" fmla="*/ 4 w 50"/>
                <a:gd name="T55" fmla="*/ 12 h 51"/>
                <a:gd name="T56" fmla="*/ 1 w 50"/>
                <a:gd name="T57" fmla="*/ 20 h 51"/>
                <a:gd name="T58" fmla="*/ 1 w 50"/>
                <a:gd name="T59" fmla="*/ 31 h 51"/>
                <a:gd name="T60" fmla="*/ 4 w 50"/>
                <a:gd name="T61" fmla="*/ 39 h 51"/>
                <a:gd name="T62" fmla="*/ 11 w 50"/>
                <a:gd name="T63" fmla="*/ 46 h 51"/>
                <a:gd name="T64" fmla="*/ 20 w 50"/>
                <a:gd name="T65" fmla="*/ 49 h 51"/>
                <a:gd name="T66" fmla="*/ 30 w 50"/>
                <a:gd name="T67" fmla="*/ 49 h 51"/>
                <a:gd name="T68" fmla="*/ 39 w 50"/>
                <a:gd name="T69" fmla="*/ 46 h 51"/>
                <a:gd name="T70" fmla="*/ 46 w 50"/>
                <a:gd name="T71" fmla="*/ 39 h 51"/>
                <a:gd name="T72" fmla="*/ 50 w 50"/>
                <a:gd name="T73" fmla="*/ 31 h 51"/>
                <a:gd name="T74" fmla="*/ 50 w 50"/>
                <a:gd name="T75"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51">
                  <a:moveTo>
                    <a:pt x="50" y="25"/>
                  </a:moveTo>
                  <a:lnTo>
                    <a:pt x="50" y="20"/>
                  </a:lnTo>
                  <a:lnTo>
                    <a:pt x="49" y="15"/>
                  </a:lnTo>
                  <a:lnTo>
                    <a:pt x="46" y="10"/>
                  </a:lnTo>
                  <a:lnTo>
                    <a:pt x="43" y="8"/>
                  </a:lnTo>
                  <a:lnTo>
                    <a:pt x="40" y="5"/>
                  </a:lnTo>
                  <a:lnTo>
                    <a:pt x="36" y="2"/>
                  </a:lnTo>
                  <a:lnTo>
                    <a:pt x="30" y="0"/>
                  </a:lnTo>
                  <a:lnTo>
                    <a:pt x="26" y="0"/>
                  </a:lnTo>
                  <a:lnTo>
                    <a:pt x="23" y="0"/>
                  </a:lnTo>
                  <a:lnTo>
                    <a:pt x="23" y="0"/>
                  </a:lnTo>
                  <a:lnTo>
                    <a:pt x="22" y="0"/>
                  </a:lnTo>
                  <a:lnTo>
                    <a:pt x="22" y="0"/>
                  </a:lnTo>
                  <a:lnTo>
                    <a:pt x="22" y="0"/>
                  </a:lnTo>
                  <a:lnTo>
                    <a:pt x="22" y="0"/>
                  </a:lnTo>
                  <a:lnTo>
                    <a:pt x="22" y="0"/>
                  </a:lnTo>
                  <a:lnTo>
                    <a:pt x="22" y="0"/>
                  </a:lnTo>
                  <a:lnTo>
                    <a:pt x="22" y="0"/>
                  </a:lnTo>
                  <a:lnTo>
                    <a:pt x="26" y="0"/>
                  </a:lnTo>
                  <a:lnTo>
                    <a:pt x="30" y="0"/>
                  </a:lnTo>
                  <a:lnTo>
                    <a:pt x="34" y="2"/>
                  </a:lnTo>
                  <a:lnTo>
                    <a:pt x="39" y="5"/>
                  </a:lnTo>
                  <a:lnTo>
                    <a:pt x="43" y="8"/>
                  </a:lnTo>
                  <a:lnTo>
                    <a:pt x="46" y="12"/>
                  </a:lnTo>
                  <a:lnTo>
                    <a:pt x="49" y="16"/>
                  </a:lnTo>
                  <a:lnTo>
                    <a:pt x="50" y="20"/>
                  </a:lnTo>
                  <a:lnTo>
                    <a:pt x="50" y="25"/>
                  </a:lnTo>
                  <a:lnTo>
                    <a:pt x="50" y="25"/>
                  </a:lnTo>
                  <a:lnTo>
                    <a:pt x="50" y="31"/>
                  </a:lnTo>
                  <a:lnTo>
                    <a:pt x="49" y="35"/>
                  </a:lnTo>
                  <a:lnTo>
                    <a:pt x="46" y="39"/>
                  </a:lnTo>
                  <a:lnTo>
                    <a:pt x="43" y="43"/>
                  </a:lnTo>
                  <a:lnTo>
                    <a:pt x="40" y="46"/>
                  </a:lnTo>
                  <a:lnTo>
                    <a:pt x="36" y="49"/>
                  </a:lnTo>
                  <a:lnTo>
                    <a:pt x="30" y="51"/>
                  </a:lnTo>
                  <a:lnTo>
                    <a:pt x="26" y="51"/>
                  </a:lnTo>
                  <a:lnTo>
                    <a:pt x="20" y="51"/>
                  </a:lnTo>
                  <a:lnTo>
                    <a:pt x="16" y="49"/>
                  </a:lnTo>
                  <a:lnTo>
                    <a:pt x="11" y="46"/>
                  </a:lnTo>
                  <a:lnTo>
                    <a:pt x="7" y="43"/>
                  </a:lnTo>
                  <a:lnTo>
                    <a:pt x="4" y="39"/>
                  </a:lnTo>
                  <a:lnTo>
                    <a:pt x="1" y="35"/>
                  </a:lnTo>
                  <a:lnTo>
                    <a:pt x="0" y="31"/>
                  </a:lnTo>
                  <a:lnTo>
                    <a:pt x="0" y="25"/>
                  </a:lnTo>
                  <a:lnTo>
                    <a:pt x="0" y="20"/>
                  </a:lnTo>
                  <a:lnTo>
                    <a:pt x="1" y="15"/>
                  </a:lnTo>
                  <a:lnTo>
                    <a:pt x="4" y="12"/>
                  </a:lnTo>
                  <a:lnTo>
                    <a:pt x="4" y="10"/>
                  </a:lnTo>
                  <a:lnTo>
                    <a:pt x="4" y="10"/>
                  </a:lnTo>
                  <a:lnTo>
                    <a:pt x="4" y="10"/>
                  </a:lnTo>
                  <a:lnTo>
                    <a:pt x="6" y="10"/>
                  </a:lnTo>
                  <a:lnTo>
                    <a:pt x="6" y="10"/>
                  </a:lnTo>
                  <a:lnTo>
                    <a:pt x="6" y="10"/>
                  </a:lnTo>
                  <a:lnTo>
                    <a:pt x="6" y="10"/>
                  </a:lnTo>
                  <a:lnTo>
                    <a:pt x="6" y="9"/>
                  </a:lnTo>
                  <a:lnTo>
                    <a:pt x="4" y="12"/>
                  </a:lnTo>
                  <a:lnTo>
                    <a:pt x="3" y="16"/>
                  </a:lnTo>
                  <a:lnTo>
                    <a:pt x="1" y="20"/>
                  </a:lnTo>
                  <a:lnTo>
                    <a:pt x="0" y="25"/>
                  </a:lnTo>
                  <a:lnTo>
                    <a:pt x="1" y="31"/>
                  </a:lnTo>
                  <a:lnTo>
                    <a:pt x="3" y="35"/>
                  </a:lnTo>
                  <a:lnTo>
                    <a:pt x="4" y="39"/>
                  </a:lnTo>
                  <a:lnTo>
                    <a:pt x="7" y="43"/>
                  </a:lnTo>
                  <a:lnTo>
                    <a:pt x="11" y="46"/>
                  </a:lnTo>
                  <a:lnTo>
                    <a:pt x="16" y="48"/>
                  </a:lnTo>
                  <a:lnTo>
                    <a:pt x="20" y="49"/>
                  </a:lnTo>
                  <a:lnTo>
                    <a:pt x="26" y="51"/>
                  </a:lnTo>
                  <a:lnTo>
                    <a:pt x="30" y="49"/>
                  </a:lnTo>
                  <a:lnTo>
                    <a:pt x="34" y="48"/>
                  </a:lnTo>
                  <a:lnTo>
                    <a:pt x="39" y="46"/>
                  </a:lnTo>
                  <a:lnTo>
                    <a:pt x="43" y="43"/>
                  </a:lnTo>
                  <a:lnTo>
                    <a:pt x="46" y="39"/>
                  </a:lnTo>
                  <a:lnTo>
                    <a:pt x="49" y="35"/>
                  </a:lnTo>
                  <a:lnTo>
                    <a:pt x="50" y="31"/>
                  </a:lnTo>
                  <a:lnTo>
                    <a:pt x="50" y="25"/>
                  </a:lnTo>
                  <a:lnTo>
                    <a:pt x="50" y="2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6" name="Freeform 1252"/>
            <p:cNvSpPr>
              <a:spLocks/>
            </p:cNvSpPr>
            <p:nvPr/>
          </p:nvSpPr>
          <p:spPr bwMode="auto">
            <a:xfrm>
              <a:off x="4297" y="2570"/>
              <a:ext cx="50" cy="51"/>
            </a:xfrm>
            <a:custGeom>
              <a:avLst/>
              <a:gdLst>
                <a:gd name="T0" fmla="*/ 50 w 50"/>
                <a:gd name="T1" fmla="*/ 20 h 51"/>
                <a:gd name="T2" fmla="*/ 46 w 50"/>
                <a:gd name="T3" fmla="*/ 12 h 51"/>
                <a:gd name="T4" fmla="*/ 39 w 50"/>
                <a:gd name="T5" fmla="*/ 5 h 51"/>
                <a:gd name="T6" fmla="*/ 30 w 50"/>
                <a:gd name="T7" fmla="*/ 0 h 51"/>
                <a:gd name="T8" fmla="*/ 22 w 50"/>
                <a:gd name="T9" fmla="*/ 0 h 51"/>
                <a:gd name="T10" fmla="*/ 20 w 50"/>
                <a:gd name="T11" fmla="*/ 2 h 51"/>
                <a:gd name="T12" fmla="*/ 20 w 50"/>
                <a:gd name="T13" fmla="*/ 2 h 51"/>
                <a:gd name="T14" fmla="*/ 19 w 50"/>
                <a:gd name="T15" fmla="*/ 2 h 51"/>
                <a:gd name="T16" fmla="*/ 19 w 50"/>
                <a:gd name="T17" fmla="*/ 2 h 51"/>
                <a:gd name="T18" fmla="*/ 26 w 50"/>
                <a:gd name="T19" fmla="*/ 0 h 51"/>
                <a:gd name="T20" fmla="*/ 34 w 50"/>
                <a:gd name="T21" fmla="*/ 3 h 51"/>
                <a:gd name="T22" fmla="*/ 43 w 50"/>
                <a:gd name="T23" fmla="*/ 8 h 51"/>
                <a:gd name="T24" fmla="*/ 47 w 50"/>
                <a:gd name="T25" fmla="*/ 16 h 51"/>
                <a:gd name="T26" fmla="*/ 50 w 50"/>
                <a:gd name="T27" fmla="*/ 25 h 51"/>
                <a:gd name="T28" fmla="*/ 50 w 50"/>
                <a:gd name="T29" fmla="*/ 31 h 51"/>
                <a:gd name="T30" fmla="*/ 46 w 50"/>
                <a:gd name="T31" fmla="*/ 39 h 51"/>
                <a:gd name="T32" fmla="*/ 39 w 50"/>
                <a:gd name="T33" fmla="*/ 46 h 51"/>
                <a:gd name="T34" fmla="*/ 30 w 50"/>
                <a:gd name="T35" fmla="*/ 49 h 51"/>
                <a:gd name="T36" fmla="*/ 20 w 50"/>
                <a:gd name="T37" fmla="*/ 49 h 51"/>
                <a:gd name="T38" fmla="*/ 11 w 50"/>
                <a:gd name="T39" fmla="*/ 46 h 51"/>
                <a:gd name="T40" fmla="*/ 4 w 50"/>
                <a:gd name="T41" fmla="*/ 39 h 51"/>
                <a:gd name="T42" fmla="*/ 1 w 50"/>
                <a:gd name="T43" fmla="*/ 31 h 51"/>
                <a:gd name="T44" fmla="*/ 1 w 50"/>
                <a:gd name="T45" fmla="*/ 20 h 51"/>
                <a:gd name="T46" fmla="*/ 4 w 50"/>
                <a:gd name="T47" fmla="*/ 12 h 51"/>
                <a:gd name="T48" fmla="*/ 6 w 50"/>
                <a:gd name="T49" fmla="*/ 9 h 51"/>
                <a:gd name="T50" fmla="*/ 7 w 50"/>
                <a:gd name="T51" fmla="*/ 9 h 51"/>
                <a:gd name="T52" fmla="*/ 7 w 50"/>
                <a:gd name="T53" fmla="*/ 9 h 51"/>
                <a:gd name="T54" fmla="*/ 7 w 50"/>
                <a:gd name="T55" fmla="*/ 9 h 51"/>
                <a:gd name="T56" fmla="*/ 6 w 50"/>
                <a:gd name="T57" fmla="*/ 12 h 51"/>
                <a:gd name="T58" fmla="*/ 1 w 50"/>
                <a:gd name="T59" fmla="*/ 20 h 51"/>
                <a:gd name="T60" fmla="*/ 1 w 50"/>
                <a:gd name="T61" fmla="*/ 31 h 51"/>
                <a:gd name="T62" fmla="*/ 6 w 50"/>
                <a:gd name="T63" fmla="*/ 39 h 51"/>
                <a:gd name="T64" fmla="*/ 11 w 50"/>
                <a:gd name="T65" fmla="*/ 46 h 51"/>
                <a:gd name="T66" fmla="*/ 20 w 50"/>
                <a:gd name="T67" fmla="*/ 49 h 51"/>
                <a:gd name="T68" fmla="*/ 30 w 50"/>
                <a:gd name="T69" fmla="*/ 49 h 51"/>
                <a:gd name="T70" fmla="*/ 39 w 50"/>
                <a:gd name="T71" fmla="*/ 46 h 51"/>
                <a:gd name="T72" fmla="*/ 46 w 50"/>
                <a:gd name="T73" fmla="*/ 39 h 51"/>
                <a:gd name="T74" fmla="*/ 49 w 50"/>
                <a:gd name="T75" fmla="*/ 31 h 51"/>
                <a:gd name="T76" fmla="*/ 50 w 50"/>
                <a:gd name="T7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51">
                  <a:moveTo>
                    <a:pt x="50" y="25"/>
                  </a:moveTo>
                  <a:lnTo>
                    <a:pt x="50" y="20"/>
                  </a:lnTo>
                  <a:lnTo>
                    <a:pt x="49" y="16"/>
                  </a:lnTo>
                  <a:lnTo>
                    <a:pt x="46" y="12"/>
                  </a:lnTo>
                  <a:lnTo>
                    <a:pt x="43" y="8"/>
                  </a:lnTo>
                  <a:lnTo>
                    <a:pt x="39" y="5"/>
                  </a:lnTo>
                  <a:lnTo>
                    <a:pt x="34" y="2"/>
                  </a:lnTo>
                  <a:lnTo>
                    <a:pt x="30" y="0"/>
                  </a:lnTo>
                  <a:lnTo>
                    <a:pt x="26" y="0"/>
                  </a:lnTo>
                  <a:lnTo>
                    <a:pt x="22" y="0"/>
                  </a:lnTo>
                  <a:lnTo>
                    <a:pt x="20" y="0"/>
                  </a:lnTo>
                  <a:lnTo>
                    <a:pt x="20" y="2"/>
                  </a:lnTo>
                  <a:lnTo>
                    <a:pt x="20" y="2"/>
                  </a:lnTo>
                  <a:lnTo>
                    <a:pt x="20" y="2"/>
                  </a:lnTo>
                  <a:lnTo>
                    <a:pt x="19" y="2"/>
                  </a:lnTo>
                  <a:lnTo>
                    <a:pt x="19" y="2"/>
                  </a:lnTo>
                  <a:lnTo>
                    <a:pt x="19" y="2"/>
                  </a:lnTo>
                  <a:lnTo>
                    <a:pt x="19" y="2"/>
                  </a:lnTo>
                  <a:lnTo>
                    <a:pt x="20" y="2"/>
                  </a:lnTo>
                  <a:lnTo>
                    <a:pt x="26" y="0"/>
                  </a:lnTo>
                  <a:lnTo>
                    <a:pt x="30" y="2"/>
                  </a:lnTo>
                  <a:lnTo>
                    <a:pt x="34" y="3"/>
                  </a:lnTo>
                  <a:lnTo>
                    <a:pt x="39" y="5"/>
                  </a:lnTo>
                  <a:lnTo>
                    <a:pt x="43" y="8"/>
                  </a:lnTo>
                  <a:lnTo>
                    <a:pt x="46" y="12"/>
                  </a:lnTo>
                  <a:lnTo>
                    <a:pt x="47" y="16"/>
                  </a:lnTo>
                  <a:lnTo>
                    <a:pt x="49" y="20"/>
                  </a:lnTo>
                  <a:lnTo>
                    <a:pt x="50" y="25"/>
                  </a:lnTo>
                  <a:lnTo>
                    <a:pt x="50" y="25"/>
                  </a:lnTo>
                  <a:lnTo>
                    <a:pt x="50" y="31"/>
                  </a:lnTo>
                  <a:lnTo>
                    <a:pt x="49" y="35"/>
                  </a:lnTo>
                  <a:lnTo>
                    <a:pt x="46" y="39"/>
                  </a:lnTo>
                  <a:lnTo>
                    <a:pt x="43" y="43"/>
                  </a:lnTo>
                  <a:lnTo>
                    <a:pt x="39" y="46"/>
                  </a:lnTo>
                  <a:lnTo>
                    <a:pt x="34" y="48"/>
                  </a:lnTo>
                  <a:lnTo>
                    <a:pt x="30" y="49"/>
                  </a:lnTo>
                  <a:lnTo>
                    <a:pt x="26" y="51"/>
                  </a:lnTo>
                  <a:lnTo>
                    <a:pt x="20" y="49"/>
                  </a:lnTo>
                  <a:lnTo>
                    <a:pt x="16" y="48"/>
                  </a:lnTo>
                  <a:lnTo>
                    <a:pt x="11" y="46"/>
                  </a:lnTo>
                  <a:lnTo>
                    <a:pt x="7" y="43"/>
                  </a:lnTo>
                  <a:lnTo>
                    <a:pt x="4" y="39"/>
                  </a:lnTo>
                  <a:lnTo>
                    <a:pt x="3" y="35"/>
                  </a:lnTo>
                  <a:lnTo>
                    <a:pt x="1" y="31"/>
                  </a:lnTo>
                  <a:lnTo>
                    <a:pt x="0" y="25"/>
                  </a:lnTo>
                  <a:lnTo>
                    <a:pt x="1" y="20"/>
                  </a:lnTo>
                  <a:lnTo>
                    <a:pt x="3" y="16"/>
                  </a:lnTo>
                  <a:lnTo>
                    <a:pt x="4" y="12"/>
                  </a:lnTo>
                  <a:lnTo>
                    <a:pt x="6" y="9"/>
                  </a:lnTo>
                  <a:lnTo>
                    <a:pt x="6" y="9"/>
                  </a:lnTo>
                  <a:lnTo>
                    <a:pt x="7" y="9"/>
                  </a:lnTo>
                  <a:lnTo>
                    <a:pt x="7" y="9"/>
                  </a:lnTo>
                  <a:lnTo>
                    <a:pt x="7" y="9"/>
                  </a:lnTo>
                  <a:lnTo>
                    <a:pt x="7" y="9"/>
                  </a:lnTo>
                  <a:lnTo>
                    <a:pt x="7" y="9"/>
                  </a:lnTo>
                  <a:lnTo>
                    <a:pt x="7" y="9"/>
                  </a:lnTo>
                  <a:lnTo>
                    <a:pt x="7" y="8"/>
                  </a:lnTo>
                  <a:lnTo>
                    <a:pt x="6" y="12"/>
                  </a:lnTo>
                  <a:lnTo>
                    <a:pt x="3" y="16"/>
                  </a:lnTo>
                  <a:lnTo>
                    <a:pt x="1" y="20"/>
                  </a:lnTo>
                  <a:lnTo>
                    <a:pt x="1" y="25"/>
                  </a:lnTo>
                  <a:lnTo>
                    <a:pt x="1" y="31"/>
                  </a:lnTo>
                  <a:lnTo>
                    <a:pt x="3" y="35"/>
                  </a:lnTo>
                  <a:lnTo>
                    <a:pt x="6" y="39"/>
                  </a:lnTo>
                  <a:lnTo>
                    <a:pt x="9" y="42"/>
                  </a:lnTo>
                  <a:lnTo>
                    <a:pt x="11" y="46"/>
                  </a:lnTo>
                  <a:lnTo>
                    <a:pt x="16" y="48"/>
                  </a:lnTo>
                  <a:lnTo>
                    <a:pt x="20" y="49"/>
                  </a:lnTo>
                  <a:lnTo>
                    <a:pt x="26" y="49"/>
                  </a:lnTo>
                  <a:lnTo>
                    <a:pt x="30" y="49"/>
                  </a:lnTo>
                  <a:lnTo>
                    <a:pt x="34" y="48"/>
                  </a:lnTo>
                  <a:lnTo>
                    <a:pt x="39" y="46"/>
                  </a:lnTo>
                  <a:lnTo>
                    <a:pt x="43" y="42"/>
                  </a:lnTo>
                  <a:lnTo>
                    <a:pt x="46" y="39"/>
                  </a:lnTo>
                  <a:lnTo>
                    <a:pt x="47" y="35"/>
                  </a:lnTo>
                  <a:lnTo>
                    <a:pt x="49" y="31"/>
                  </a:lnTo>
                  <a:lnTo>
                    <a:pt x="50" y="25"/>
                  </a:lnTo>
                  <a:lnTo>
                    <a:pt x="50" y="2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7" name="Freeform 1253"/>
            <p:cNvSpPr>
              <a:spLocks/>
            </p:cNvSpPr>
            <p:nvPr/>
          </p:nvSpPr>
          <p:spPr bwMode="auto">
            <a:xfrm>
              <a:off x="4298" y="2570"/>
              <a:ext cx="49" cy="49"/>
            </a:xfrm>
            <a:custGeom>
              <a:avLst/>
              <a:gdLst>
                <a:gd name="T0" fmla="*/ 48 w 49"/>
                <a:gd name="T1" fmla="*/ 20 h 49"/>
                <a:gd name="T2" fmla="*/ 45 w 49"/>
                <a:gd name="T3" fmla="*/ 12 h 49"/>
                <a:gd name="T4" fmla="*/ 38 w 49"/>
                <a:gd name="T5" fmla="*/ 5 h 49"/>
                <a:gd name="T6" fmla="*/ 29 w 49"/>
                <a:gd name="T7" fmla="*/ 2 h 49"/>
                <a:gd name="T8" fmla="*/ 19 w 49"/>
                <a:gd name="T9" fmla="*/ 2 h 49"/>
                <a:gd name="T10" fmla="*/ 16 w 49"/>
                <a:gd name="T11" fmla="*/ 2 h 49"/>
                <a:gd name="T12" fmla="*/ 15 w 49"/>
                <a:gd name="T13" fmla="*/ 3 h 49"/>
                <a:gd name="T14" fmla="*/ 13 w 49"/>
                <a:gd name="T15" fmla="*/ 5 h 49"/>
                <a:gd name="T16" fmla="*/ 12 w 49"/>
                <a:gd name="T17" fmla="*/ 5 h 49"/>
                <a:gd name="T18" fmla="*/ 15 w 49"/>
                <a:gd name="T19" fmla="*/ 3 h 49"/>
                <a:gd name="T20" fmla="*/ 25 w 49"/>
                <a:gd name="T21" fmla="*/ 2 h 49"/>
                <a:gd name="T22" fmla="*/ 33 w 49"/>
                <a:gd name="T23" fmla="*/ 3 h 49"/>
                <a:gd name="T24" fmla="*/ 41 w 49"/>
                <a:gd name="T25" fmla="*/ 9 h 49"/>
                <a:gd name="T26" fmla="*/ 46 w 49"/>
                <a:gd name="T27" fmla="*/ 16 h 49"/>
                <a:gd name="T28" fmla="*/ 48 w 49"/>
                <a:gd name="T29" fmla="*/ 25 h 49"/>
                <a:gd name="T30" fmla="*/ 48 w 49"/>
                <a:gd name="T31" fmla="*/ 31 h 49"/>
                <a:gd name="T32" fmla="*/ 45 w 49"/>
                <a:gd name="T33" fmla="*/ 39 h 49"/>
                <a:gd name="T34" fmla="*/ 38 w 49"/>
                <a:gd name="T35" fmla="*/ 46 h 49"/>
                <a:gd name="T36" fmla="*/ 29 w 49"/>
                <a:gd name="T37" fmla="*/ 49 h 49"/>
                <a:gd name="T38" fmla="*/ 19 w 49"/>
                <a:gd name="T39" fmla="*/ 49 h 49"/>
                <a:gd name="T40" fmla="*/ 10 w 49"/>
                <a:gd name="T41" fmla="*/ 46 h 49"/>
                <a:gd name="T42" fmla="*/ 5 w 49"/>
                <a:gd name="T43" fmla="*/ 39 h 49"/>
                <a:gd name="T44" fmla="*/ 0 w 49"/>
                <a:gd name="T45" fmla="*/ 31 h 49"/>
                <a:gd name="T46" fmla="*/ 0 w 49"/>
                <a:gd name="T47" fmla="*/ 20 h 49"/>
                <a:gd name="T48" fmla="*/ 5 w 49"/>
                <a:gd name="T49" fmla="*/ 12 h 49"/>
                <a:gd name="T50" fmla="*/ 8 w 49"/>
                <a:gd name="T51" fmla="*/ 8 h 49"/>
                <a:gd name="T52" fmla="*/ 9 w 49"/>
                <a:gd name="T53" fmla="*/ 8 h 49"/>
                <a:gd name="T54" fmla="*/ 9 w 49"/>
                <a:gd name="T55" fmla="*/ 6 h 49"/>
                <a:gd name="T56" fmla="*/ 10 w 49"/>
                <a:gd name="T57" fmla="*/ 6 h 49"/>
                <a:gd name="T58" fmla="*/ 8 w 49"/>
                <a:gd name="T59" fmla="*/ 9 h 49"/>
                <a:gd name="T60" fmla="*/ 2 w 49"/>
                <a:gd name="T61" fmla="*/ 16 h 49"/>
                <a:gd name="T62" fmla="*/ 0 w 49"/>
                <a:gd name="T63" fmla="*/ 25 h 49"/>
                <a:gd name="T64" fmla="*/ 2 w 49"/>
                <a:gd name="T65" fmla="*/ 35 h 49"/>
                <a:gd name="T66" fmla="*/ 8 w 49"/>
                <a:gd name="T67" fmla="*/ 42 h 49"/>
                <a:gd name="T68" fmla="*/ 15 w 49"/>
                <a:gd name="T69" fmla="*/ 48 h 49"/>
                <a:gd name="T70" fmla="*/ 25 w 49"/>
                <a:gd name="T71" fmla="*/ 49 h 49"/>
                <a:gd name="T72" fmla="*/ 33 w 49"/>
                <a:gd name="T73" fmla="*/ 48 h 49"/>
                <a:gd name="T74" fmla="*/ 41 w 49"/>
                <a:gd name="T75" fmla="*/ 42 h 49"/>
                <a:gd name="T76" fmla="*/ 46 w 49"/>
                <a:gd name="T77" fmla="*/ 35 h 49"/>
                <a:gd name="T78" fmla="*/ 48 w 49"/>
                <a:gd name="T79"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5"/>
                  </a:moveTo>
                  <a:lnTo>
                    <a:pt x="48" y="20"/>
                  </a:lnTo>
                  <a:lnTo>
                    <a:pt x="46" y="16"/>
                  </a:lnTo>
                  <a:lnTo>
                    <a:pt x="45" y="12"/>
                  </a:lnTo>
                  <a:lnTo>
                    <a:pt x="42" y="8"/>
                  </a:lnTo>
                  <a:lnTo>
                    <a:pt x="38" y="5"/>
                  </a:lnTo>
                  <a:lnTo>
                    <a:pt x="33" y="3"/>
                  </a:lnTo>
                  <a:lnTo>
                    <a:pt x="29" y="2"/>
                  </a:lnTo>
                  <a:lnTo>
                    <a:pt x="25" y="0"/>
                  </a:lnTo>
                  <a:lnTo>
                    <a:pt x="19" y="2"/>
                  </a:lnTo>
                  <a:lnTo>
                    <a:pt x="18" y="2"/>
                  </a:lnTo>
                  <a:lnTo>
                    <a:pt x="16" y="2"/>
                  </a:lnTo>
                  <a:lnTo>
                    <a:pt x="16" y="3"/>
                  </a:lnTo>
                  <a:lnTo>
                    <a:pt x="15" y="3"/>
                  </a:lnTo>
                  <a:lnTo>
                    <a:pt x="13" y="3"/>
                  </a:lnTo>
                  <a:lnTo>
                    <a:pt x="13" y="5"/>
                  </a:lnTo>
                  <a:lnTo>
                    <a:pt x="12" y="5"/>
                  </a:lnTo>
                  <a:lnTo>
                    <a:pt x="12" y="5"/>
                  </a:lnTo>
                  <a:lnTo>
                    <a:pt x="10" y="5"/>
                  </a:lnTo>
                  <a:lnTo>
                    <a:pt x="15" y="3"/>
                  </a:lnTo>
                  <a:lnTo>
                    <a:pt x="19" y="2"/>
                  </a:lnTo>
                  <a:lnTo>
                    <a:pt x="25" y="2"/>
                  </a:lnTo>
                  <a:lnTo>
                    <a:pt x="29" y="2"/>
                  </a:lnTo>
                  <a:lnTo>
                    <a:pt x="33" y="3"/>
                  </a:lnTo>
                  <a:lnTo>
                    <a:pt x="38" y="6"/>
                  </a:lnTo>
                  <a:lnTo>
                    <a:pt x="41" y="9"/>
                  </a:lnTo>
                  <a:lnTo>
                    <a:pt x="45" y="12"/>
                  </a:lnTo>
                  <a:lnTo>
                    <a:pt x="46" y="16"/>
                  </a:lnTo>
                  <a:lnTo>
                    <a:pt x="48" y="20"/>
                  </a:lnTo>
                  <a:lnTo>
                    <a:pt x="48" y="25"/>
                  </a:lnTo>
                  <a:lnTo>
                    <a:pt x="49" y="25"/>
                  </a:lnTo>
                  <a:lnTo>
                    <a:pt x="48" y="31"/>
                  </a:lnTo>
                  <a:lnTo>
                    <a:pt x="46" y="35"/>
                  </a:lnTo>
                  <a:lnTo>
                    <a:pt x="45" y="39"/>
                  </a:lnTo>
                  <a:lnTo>
                    <a:pt x="42" y="42"/>
                  </a:lnTo>
                  <a:lnTo>
                    <a:pt x="38" y="46"/>
                  </a:lnTo>
                  <a:lnTo>
                    <a:pt x="33" y="48"/>
                  </a:lnTo>
                  <a:lnTo>
                    <a:pt x="29" y="49"/>
                  </a:lnTo>
                  <a:lnTo>
                    <a:pt x="25" y="49"/>
                  </a:lnTo>
                  <a:lnTo>
                    <a:pt x="19" y="49"/>
                  </a:lnTo>
                  <a:lnTo>
                    <a:pt x="15" y="48"/>
                  </a:lnTo>
                  <a:lnTo>
                    <a:pt x="10" y="46"/>
                  </a:lnTo>
                  <a:lnTo>
                    <a:pt x="8" y="42"/>
                  </a:lnTo>
                  <a:lnTo>
                    <a:pt x="5" y="39"/>
                  </a:lnTo>
                  <a:lnTo>
                    <a:pt x="2" y="35"/>
                  </a:lnTo>
                  <a:lnTo>
                    <a:pt x="0" y="31"/>
                  </a:lnTo>
                  <a:lnTo>
                    <a:pt x="0" y="25"/>
                  </a:lnTo>
                  <a:lnTo>
                    <a:pt x="0" y="20"/>
                  </a:lnTo>
                  <a:lnTo>
                    <a:pt x="2" y="16"/>
                  </a:lnTo>
                  <a:lnTo>
                    <a:pt x="5" y="12"/>
                  </a:lnTo>
                  <a:lnTo>
                    <a:pt x="6" y="8"/>
                  </a:lnTo>
                  <a:lnTo>
                    <a:pt x="8" y="8"/>
                  </a:lnTo>
                  <a:lnTo>
                    <a:pt x="8" y="8"/>
                  </a:lnTo>
                  <a:lnTo>
                    <a:pt x="9" y="8"/>
                  </a:lnTo>
                  <a:lnTo>
                    <a:pt x="9" y="6"/>
                  </a:lnTo>
                  <a:lnTo>
                    <a:pt x="9" y="6"/>
                  </a:lnTo>
                  <a:lnTo>
                    <a:pt x="10" y="6"/>
                  </a:lnTo>
                  <a:lnTo>
                    <a:pt x="10" y="6"/>
                  </a:lnTo>
                  <a:lnTo>
                    <a:pt x="10" y="6"/>
                  </a:lnTo>
                  <a:lnTo>
                    <a:pt x="8" y="9"/>
                  </a:lnTo>
                  <a:lnTo>
                    <a:pt x="5" y="12"/>
                  </a:lnTo>
                  <a:lnTo>
                    <a:pt x="2" y="16"/>
                  </a:lnTo>
                  <a:lnTo>
                    <a:pt x="0" y="20"/>
                  </a:lnTo>
                  <a:lnTo>
                    <a:pt x="0" y="25"/>
                  </a:lnTo>
                  <a:lnTo>
                    <a:pt x="0" y="31"/>
                  </a:lnTo>
                  <a:lnTo>
                    <a:pt x="2" y="35"/>
                  </a:lnTo>
                  <a:lnTo>
                    <a:pt x="5" y="39"/>
                  </a:lnTo>
                  <a:lnTo>
                    <a:pt x="8" y="42"/>
                  </a:lnTo>
                  <a:lnTo>
                    <a:pt x="10" y="45"/>
                  </a:lnTo>
                  <a:lnTo>
                    <a:pt x="15" y="48"/>
                  </a:lnTo>
                  <a:lnTo>
                    <a:pt x="19" y="49"/>
                  </a:lnTo>
                  <a:lnTo>
                    <a:pt x="25" y="49"/>
                  </a:lnTo>
                  <a:lnTo>
                    <a:pt x="29" y="49"/>
                  </a:lnTo>
                  <a:lnTo>
                    <a:pt x="33" y="48"/>
                  </a:lnTo>
                  <a:lnTo>
                    <a:pt x="38" y="45"/>
                  </a:lnTo>
                  <a:lnTo>
                    <a:pt x="41" y="42"/>
                  </a:lnTo>
                  <a:lnTo>
                    <a:pt x="45" y="39"/>
                  </a:lnTo>
                  <a:lnTo>
                    <a:pt x="46" y="35"/>
                  </a:lnTo>
                  <a:lnTo>
                    <a:pt x="48" y="31"/>
                  </a:lnTo>
                  <a:lnTo>
                    <a:pt x="48" y="25"/>
                  </a:lnTo>
                  <a:lnTo>
                    <a:pt x="49" y="2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8" name="Freeform 1254"/>
            <p:cNvSpPr>
              <a:spLocks/>
            </p:cNvSpPr>
            <p:nvPr/>
          </p:nvSpPr>
          <p:spPr bwMode="auto">
            <a:xfrm>
              <a:off x="4298" y="2572"/>
              <a:ext cx="48" cy="47"/>
            </a:xfrm>
            <a:custGeom>
              <a:avLst/>
              <a:gdLst>
                <a:gd name="T0" fmla="*/ 48 w 48"/>
                <a:gd name="T1" fmla="*/ 18 h 47"/>
                <a:gd name="T2" fmla="*/ 45 w 48"/>
                <a:gd name="T3" fmla="*/ 10 h 47"/>
                <a:gd name="T4" fmla="*/ 38 w 48"/>
                <a:gd name="T5" fmla="*/ 4 h 47"/>
                <a:gd name="T6" fmla="*/ 29 w 48"/>
                <a:gd name="T7" fmla="*/ 0 h 47"/>
                <a:gd name="T8" fmla="*/ 19 w 48"/>
                <a:gd name="T9" fmla="*/ 0 h 47"/>
                <a:gd name="T10" fmla="*/ 10 w 48"/>
                <a:gd name="T11" fmla="*/ 3 h 47"/>
                <a:gd name="T12" fmla="*/ 10 w 48"/>
                <a:gd name="T13" fmla="*/ 4 h 47"/>
                <a:gd name="T14" fmla="*/ 10 w 48"/>
                <a:gd name="T15" fmla="*/ 4 h 47"/>
                <a:gd name="T16" fmla="*/ 10 w 48"/>
                <a:gd name="T17" fmla="*/ 4 h 47"/>
                <a:gd name="T18" fmla="*/ 10 w 48"/>
                <a:gd name="T19" fmla="*/ 4 h 47"/>
                <a:gd name="T20" fmla="*/ 5 w 48"/>
                <a:gd name="T21" fmla="*/ 10 h 47"/>
                <a:gd name="T22" fmla="*/ 0 w 48"/>
                <a:gd name="T23" fmla="*/ 18 h 47"/>
                <a:gd name="T24" fmla="*/ 0 w 48"/>
                <a:gd name="T25" fmla="*/ 29 h 47"/>
                <a:gd name="T26" fmla="*/ 5 w 48"/>
                <a:gd name="T27" fmla="*/ 37 h 47"/>
                <a:gd name="T28" fmla="*/ 10 w 48"/>
                <a:gd name="T29" fmla="*/ 43 h 47"/>
                <a:gd name="T30" fmla="*/ 19 w 48"/>
                <a:gd name="T31" fmla="*/ 47 h 47"/>
                <a:gd name="T32" fmla="*/ 29 w 48"/>
                <a:gd name="T33" fmla="*/ 47 h 47"/>
                <a:gd name="T34" fmla="*/ 38 w 48"/>
                <a:gd name="T35" fmla="*/ 43 h 47"/>
                <a:gd name="T36" fmla="*/ 45 w 48"/>
                <a:gd name="T37" fmla="*/ 37 h 47"/>
                <a:gd name="T38" fmla="*/ 48 w 48"/>
                <a:gd name="T39" fmla="*/ 29 h 47"/>
                <a:gd name="T40" fmla="*/ 48 w 48"/>
                <a:gd name="T41" fmla="*/ 23 h 47"/>
                <a:gd name="T42" fmla="*/ 46 w 48"/>
                <a:gd name="T43" fmla="*/ 14 h 47"/>
                <a:gd name="T44" fmla="*/ 41 w 48"/>
                <a:gd name="T45" fmla="*/ 7 h 47"/>
                <a:gd name="T46" fmla="*/ 33 w 48"/>
                <a:gd name="T47" fmla="*/ 1 h 47"/>
                <a:gd name="T48" fmla="*/ 25 w 48"/>
                <a:gd name="T49" fmla="*/ 0 h 47"/>
                <a:gd name="T50" fmla="*/ 15 w 48"/>
                <a:gd name="T51" fmla="*/ 1 h 47"/>
                <a:gd name="T52" fmla="*/ 8 w 48"/>
                <a:gd name="T53" fmla="*/ 7 h 47"/>
                <a:gd name="T54" fmla="*/ 3 w 48"/>
                <a:gd name="T55" fmla="*/ 14 h 47"/>
                <a:gd name="T56" fmla="*/ 0 w 48"/>
                <a:gd name="T57" fmla="*/ 23 h 47"/>
                <a:gd name="T58" fmla="*/ 3 w 48"/>
                <a:gd name="T59" fmla="*/ 33 h 47"/>
                <a:gd name="T60" fmla="*/ 8 w 48"/>
                <a:gd name="T61" fmla="*/ 40 h 47"/>
                <a:gd name="T62" fmla="*/ 15 w 48"/>
                <a:gd name="T63" fmla="*/ 44 h 47"/>
                <a:gd name="T64" fmla="*/ 25 w 48"/>
                <a:gd name="T65" fmla="*/ 47 h 47"/>
                <a:gd name="T66" fmla="*/ 33 w 48"/>
                <a:gd name="T67" fmla="*/ 44 h 47"/>
                <a:gd name="T68" fmla="*/ 41 w 48"/>
                <a:gd name="T69" fmla="*/ 40 h 47"/>
                <a:gd name="T70" fmla="*/ 46 w 48"/>
                <a:gd name="T71" fmla="*/ 33 h 47"/>
                <a:gd name="T72" fmla="*/ 48 w 48"/>
                <a:gd name="T7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47">
                  <a:moveTo>
                    <a:pt x="48" y="23"/>
                  </a:moveTo>
                  <a:lnTo>
                    <a:pt x="48" y="18"/>
                  </a:lnTo>
                  <a:lnTo>
                    <a:pt x="46" y="14"/>
                  </a:lnTo>
                  <a:lnTo>
                    <a:pt x="45" y="10"/>
                  </a:lnTo>
                  <a:lnTo>
                    <a:pt x="41" y="7"/>
                  </a:lnTo>
                  <a:lnTo>
                    <a:pt x="38" y="4"/>
                  </a:lnTo>
                  <a:lnTo>
                    <a:pt x="33" y="1"/>
                  </a:lnTo>
                  <a:lnTo>
                    <a:pt x="29" y="0"/>
                  </a:lnTo>
                  <a:lnTo>
                    <a:pt x="25" y="0"/>
                  </a:lnTo>
                  <a:lnTo>
                    <a:pt x="19" y="0"/>
                  </a:lnTo>
                  <a:lnTo>
                    <a:pt x="15" y="1"/>
                  </a:lnTo>
                  <a:lnTo>
                    <a:pt x="10" y="3"/>
                  </a:lnTo>
                  <a:lnTo>
                    <a:pt x="10" y="4"/>
                  </a:lnTo>
                  <a:lnTo>
                    <a:pt x="10" y="4"/>
                  </a:lnTo>
                  <a:lnTo>
                    <a:pt x="10" y="4"/>
                  </a:lnTo>
                  <a:lnTo>
                    <a:pt x="10" y="4"/>
                  </a:lnTo>
                  <a:lnTo>
                    <a:pt x="10" y="4"/>
                  </a:lnTo>
                  <a:lnTo>
                    <a:pt x="10" y="4"/>
                  </a:lnTo>
                  <a:lnTo>
                    <a:pt x="10" y="4"/>
                  </a:lnTo>
                  <a:lnTo>
                    <a:pt x="10" y="4"/>
                  </a:lnTo>
                  <a:lnTo>
                    <a:pt x="8" y="7"/>
                  </a:lnTo>
                  <a:lnTo>
                    <a:pt x="5" y="10"/>
                  </a:lnTo>
                  <a:lnTo>
                    <a:pt x="2" y="14"/>
                  </a:lnTo>
                  <a:lnTo>
                    <a:pt x="0" y="18"/>
                  </a:lnTo>
                  <a:lnTo>
                    <a:pt x="0" y="23"/>
                  </a:lnTo>
                  <a:lnTo>
                    <a:pt x="0" y="29"/>
                  </a:lnTo>
                  <a:lnTo>
                    <a:pt x="2" y="33"/>
                  </a:lnTo>
                  <a:lnTo>
                    <a:pt x="5" y="37"/>
                  </a:lnTo>
                  <a:lnTo>
                    <a:pt x="8" y="40"/>
                  </a:lnTo>
                  <a:lnTo>
                    <a:pt x="10" y="43"/>
                  </a:lnTo>
                  <a:lnTo>
                    <a:pt x="15" y="46"/>
                  </a:lnTo>
                  <a:lnTo>
                    <a:pt x="19" y="47"/>
                  </a:lnTo>
                  <a:lnTo>
                    <a:pt x="25" y="47"/>
                  </a:lnTo>
                  <a:lnTo>
                    <a:pt x="29" y="47"/>
                  </a:lnTo>
                  <a:lnTo>
                    <a:pt x="33" y="46"/>
                  </a:lnTo>
                  <a:lnTo>
                    <a:pt x="38" y="43"/>
                  </a:lnTo>
                  <a:lnTo>
                    <a:pt x="41" y="40"/>
                  </a:lnTo>
                  <a:lnTo>
                    <a:pt x="45" y="37"/>
                  </a:lnTo>
                  <a:lnTo>
                    <a:pt x="46" y="33"/>
                  </a:lnTo>
                  <a:lnTo>
                    <a:pt x="48" y="29"/>
                  </a:lnTo>
                  <a:lnTo>
                    <a:pt x="48" y="23"/>
                  </a:lnTo>
                  <a:lnTo>
                    <a:pt x="48" y="23"/>
                  </a:lnTo>
                  <a:lnTo>
                    <a:pt x="48" y="18"/>
                  </a:lnTo>
                  <a:lnTo>
                    <a:pt x="46" y="14"/>
                  </a:lnTo>
                  <a:lnTo>
                    <a:pt x="44" y="10"/>
                  </a:lnTo>
                  <a:lnTo>
                    <a:pt x="41" y="7"/>
                  </a:lnTo>
                  <a:lnTo>
                    <a:pt x="38" y="4"/>
                  </a:lnTo>
                  <a:lnTo>
                    <a:pt x="33" y="1"/>
                  </a:lnTo>
                  <a:lnTo>
                    <a:pt x="29" y="0"/>
                  </a:lnTo>
                  <a:lnTo>
                    <a:pt x="25" y="0"/>
                  </a:lnTo>
                  <a:lnTo>
                    <a:pt x="19" y="0"/>
                  </a:lnTo>
                  <a:lnTo>
                    <a:pt x="15" y="1"/>
                  </a:lnTo>
                  <a:lnTo>
                    <a:pt x="12" y="4"/>
                  </a:lnTo>
                  <a:lnTo>
                    <a:pt x="8" y="7"/>
                  </a:lnTo>
                  <a:lnTo>
                    <a:pt x="5" y="10"/>
                  </a:lnTo>
                  <a:lnTo>
                    <a:pt x="3" y="14"/>
                  </a:lnTo>
                  <a:lnTo>
                    <a:pt x="2" y="18"/>
                  </a:lnTo>
                  <a:lnTo>
                    <a:pt x="0" y="23"/>
                  </a:lnTo>
                  <a:lnTo>
                    <a:pt x="2" y="29"/>
                  </a:lnTo>
                  <a:lnTo>
                    <a:pt x="3" y="33"/>
                  </a:lnTo>
                  <a:lnTo>
                    <a:pt x="5" y="37"/>
                  </a:lnTo>
                  <a:lnTo>
                    <a:pt x="8" y="40"/>
                  </a:lnTo>
                  <a:lnTo>
                    <a:pt x="12" y="43"/>
                  </a:lnTo>
                  <a:lnTo>
                    <a:pt x="15" y="44"/>
                  </a:lnTo>
                  <a:lnTo>
                    <a:pt x="19" y="46"/>
                  </a:lnTo>
                  <a:lnTo>
                    <a:pt x="25" y="47"/>
                  </a:lnTo>
                  <a:lnTo>
                    <a:pt x="29" y="46"/>
                  </a:lnTo>
                  <a:lnTo>
                    <a:pt x="33" y="44"/>
                  </a:lnTo>
                  <a:lnTo>
                    <a:pt x="38" y="43"/>
                  </a:lnTo>
                  <a:lnTo>
                    <a:pt x="41" y="40"/>
                  </a:lnTo>
                  <a:lnTo>
                    <a:pt x="44" y="37"/>
                  </a:lnTo>
                  <a:lnTo>
                    <a:pt x="46" y="33"/>
                  </a:lnTo>
                  <a:lnTo>
                    <a:pt x="48" y="29"/>
                  </a:lnTo>
                  <a:lnTo>
                    <a:pt x="48" y="23"/>
                  </a:lnTo>
                  <a:lnTo>
                    <a:pt x="48" y="2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39" name="Freeform 1255"/>
            <p:cNvSpPr>
              <a:spLocks/>
            </p:cNvSpPr>
            <p:nvPr/>
          </p:nvSpPr>
          <p:spPr bwMode="auto">
            <a:xfrm>
              <a:off x="4298" y="2572"/>
              <a:ext cx="48" cy="47"/>
            </a:xfrm>
            <a:custGeom>
              <a:avLst/>
              <a:gdLst>
                <a:gd name="T0" fmla="*/ 48 w 48"/>
                <a:gd name="T1" fmla="*/ 18 h 47"/>
                <a:gd name="T2" fmla="*/ 44 w 48"/>
                <a:gd name="T3" fmla="*/ 10 h 47"/>
                <a:gd name="T4" fmla="*/ 38 w 48"/>
                <a:gd name="T5" fmla="*/ 4 h 47"/>
                <a:gd name="T6" fmla="*/ 29 w 48"/>
                <a:gd name="T7" fmla="*/ 0 h 47"/>
                <a:gd name="T8" fmla="*/ 19 w 48"/>
                <a:gd name="T9" fmla="*/ 0 h 47"/>
                <a:gd name="T10" fmla="*/ 12 w 48"/>
                <a:gd name="T11" fmla="*/ 4 h 47"/>
                <a:gd name="T12" fmla="*/ 5 w 48"/>
                <a:gd name="T13" fmla="*/ 10 h 47"/>
                <a:gd name="T14" fmla="*/ 2 w 48"/>
                <a:gd name="T15" fmla="*/ 18 h 47"/>
                <a:gd name="T16" fmla="*/ 2 w 48"/>
                <a:gd name="T17" fmla="*/ 29 h 47"/>
                <a:gd name="T18" fmla="*/ 5 w 48"/>
                <a:gd name="T19" fmla="*/ 37 h 47"/>
                <a:gd name="T20" fmla="*/ 12 w 48"/>
                <a:gd name="T21" fmla="*/ 43 h 47"/>
                <a:gd name="T22" fmla="*/ 19 w 48"/>
                <a:gd name="T23" fmla="*/ 46 h 47"/>
                <a:gd name="T24" fmla="*/ 29 w 48"/>
                <a:gd name="T25" fmla="*/ 46 h 47"/>
                <a:gd name="T26" fmla="*/ 38 w 48"/>
                <a:gd name="T27" fmla="*/ 43 h 47"/>
                <a:gd name="T28" fmla="*/ 44 w 48"/>
                <a:gd name="T29" fmla="*/ 37 h 47"/>
                <a:gd name="T30" fmla="*/ 48 w 48"/>
                <a:gd name="T31" fmla="*/ 29 h 47"/>
                <a:gd name="T32" fmla="*/ 48 w 48"/>
                <a:gd name="T33" fmla="*/ 23 h 47"/>
                <a:gd name="T34" fmla="*/ 45 w 48"/>
                <a:gd name="T35" fmla="*/ 14 h 47"/>
                <a:gd name="T36" fmla="*/ 41 w 48"/>
                <a:gd name="T37" fmla="*/ 7 h 47"/>
                <a:gd name="T38" fmla="*/ 33 w 48"/>
                <a:gd name="T39" fmla="*/ 3 h 47"/>
                <a:gd name="T40" fmla="*/ 25 w 48"/>
                <a:gd name="T41" fmla="*/ 0 h 47"/>
                <a:gd name="T42" fmla="*/ 15 w 48"/>
                <a:gd name="T43" fmla="*/ 3 h 47"/>
                <a:gd name="T44" fmla="*/ 8 w 48"/>
                <a:gd name="T45" fmla="*/ 7 h 47"/>
                <a:gd name="T46" fmla="*/ 3 w 48"/>
                <a:gd name="T47" fmla="*/ 14 h 47"/>
                <a:gd name="T48" fmla="*/ 2 w 48"/>
                <a:gd name="T49" fmla="*/ 23 h 47"/>
                <a:gd name="T50" fmla="*/ 3 w 48"/>
                <a:gd name="T51" fmla="*/ 33 h 47"/>
                <a:gd name="T52" fmla="*/ 8 w 48"/>
                <a:gd name="T53" fmla="*/ 40 h 47"/>
                <a:gd name="T54" fmla="*/ 15 w 48"/>
                <a:gd name="T55" fmla="*/ 44 h 47"/>
                <a:gd name="T56" fmla="*/ 25 w 48"/>
                <a:gd name="T57" fmla="*/ 46 h 47"/>
                <a:gd name="T58" fmla="*/ 33 w 48"/>
                <a:gd name="T59" fmla="*/ 44 h 47"/>
                <a:gd name="T60" fmla="*/ 41 w 48"/>
                <a:gd name="T61" fmla="*/ 40 h 47"/>
                <a:gd name="T62" fmla="*/ 45 w 48"/>
                <a:gd name="T63" fmla="*/ 33 h 47"/>
                <a:gd name="T64" fmla="*/ 48 w 48"/>
                <a:gd name="T6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47">
                  <a:moveTo>
                    <a:pt x="48" y="23"/>
                  </a:moveTo>
                  <a:lnTo>
                    <a:pt x="48" y="18"/>
                  </a:lnTo>
                  <a:lnTo>
                    <a:pt x="46" y="14"/>
                  </a:lnTo>
                  <a:lnTo>
                    <a:pt x="44" y="10"/>
                  </a:lnTo>
                  <a:lnTo>
                    <a:pt x="41" y="7"/>
                  </a:lnTo>
                  <a:lnTo>
                    <a:pt x="38" y="4"/>
                  </a:lnTo>
                  <a:lnTo>
                    <a:pt x="33" y="1"/>
                  </a:lnTo>
                  <a:lnTo>
                    <a:pt x="29" y="0"/>
                  </a:lnTo>
                  <a:lnTo>
                    <a:pt x="25" y="0"/>
                  </a:lnTo>
                  <a:lnTo>
                    <a:pt x="19" y="0"/>
                  </a:lnTo>
                  <a:lnTo>
                    <a:pt x="15" y="1"/>
                  </a:lnTo>
                  <a:lnTo>
                    <a:pt x="12" y="4"/>
                  </a:lnTo>
                  <a:lnTo>
                    <a:pt x="8" y="7"/>
                  </a:lnTo>
                  <a:lnTo>
                    <a:pt x="5" y="10"/>
                  </a:lnTo>
                  <a:lnTo>
                    <a:pt x="3" y="14"/>
                  </a:lnTo>
                  <a:lnTo>
                    <a:pt x="2" y="18"/>
                  </a:lnTo>
                  <a:lnTo>
                    <a:pt x="0" y="23"/>
                  </a:lnTo>
                  <a:lnTo>
                    <a:pt x="2" y="29"/>
                  </a:lnTo>
                  <a:lnTo>
                    <a:pt x="3" y="33"/>
                  </a:lnTo>
                  <a:lnTo>
                    <a:pt x="5" y="37"/>
                  </a:lnTo>
                  <a:lnTo>
                    <a:pt x="8" y="40"/>
                  </a:lnTo>
                  <a:lnTo>
                    <a:pt x="12" y="43"/>
                  </a:lnTo>
                  <a:lnTo>
                    <a:pt x="15" y="44"/>
                  </a:lnTo>
                  <a:lnTo>
                    <a:pt x="19" y="46"/>
                  </a:lnTo>
                  <a:lnTo>
                    <a:pt x="25" y="47"/>
                  </a:lnTo>
                  <a:lnTo>
                    <a:pt x="29" y="46"/>
                  </a:lnTo>
                  <a:lnTo>
                    <a:pt x="33" y="44"/>
                  </a:lnTo>
                  <a:lnTo>
                    <a:pt x="38" y="43"/>
                  </a:lnTo>
                  <a:lnTo>
                    <a:pt x="41" y="40"/>
                  </a:lnTo>
                  <a:lnTo>
                    <a:pt x="44" y="37"/>
                  </a:lnTo>
                  <a:lnTo>
                    <a:pt x="46" y="33"/>
                  </a:lnTo>
                  <a:lnTo>
                    <a:pt x="48" y="29"/>
                  </a:lnTo>
                  <a:lnTo>
                    <a:pt x="48" y="23"/>
                  </a:lnTo>
                  <a:lnTo>
                    <a:pt x="48" y="23"/>
                  </a:lnTo>
                  <a:lnTo>
                    <a:pt x="46" y="18"/>
                  </a:lnTo>
                  <a:lnTo>
                    <a:pt x="45" y="14"/>
                  </a:lnTo>
                  <a:lnTo>
                    <a:pt x="44" y="10"/>
                  </a:lnTo>
                  <a:lnTo>
                    <a:pt x="41" y="7"/>
                  </a:lnTo>
                  <a:lnTo>
                    <a:pt x="38" y="4"/>
                  </a:lnTo>
                  <a:lnTo>
                    <a:pt x="33" y="3"/>
                  </a:lnTo>
                  <a:lnTo>
                    <a:pt x="29" y="1"/>
                  </a:lnTo>
                  <a:lnTo>
                    <a:pt x="25" y="0"/>
                  </a:lnTo>
                  <a:lnTo>
                    <a:pt x="19" y="1"/>
                  </a:lnTo>
                  <a:lnTo>
                    <a:pt x="15" y="3"/>
                  </a:lnTo>
                  <a:lnTo>
                    <a:pt x="12" y="4"/>
                  </a:lnTo>
                  <a:lnTo>
                    <a:pt x="8" y="7"/>
                  </a:lnTo>
                  <a:lnTo>
                    <a:pt x="5" y="10"/>
                  </a:lnTo>
                  <a:lnTo>
                    <a:pt x="3" y="14"/>
                  </a:lnTo>
                  <a:lnTo>
                    <a:pt x="2" y="18"/>
                  </a:lnTo>
                  <a:lnTo>
                    <a:pt x="2" y="23"/>
                  </a:lnTo>
                  <a:lnTo>
                    <a:pt x="2" y="29"/>
                  </a:lnTo>
                  <a:lnTo>
                    <a:pt x="3" y="33"/>
                  </a:lnTo>
                  <a:lnTo>
                    <a:pt x="5" y="36"/>
                  </a:lnTo>
                  <a:lnTo>
                    <a:pt x="8" y="40"/>
                  </a:lnTo>
                  <a:lnTo>
                    <a:pt x="12" y="43"/>
                  </a:lnTo>
                  <a:lnTo>
                    <a:pt x="15" y="44"/>
                  </a:lnTo>
                  <a:lnTo>
                    <a:pt x="19" y="46"/>
                  </a:lnTo>
                  <a:lnTo>
                    <a:pt x="25" y="46"/>
                  </a:lnTo>
                  <a:lnTo>
                    <a:pt x="29" y="46"/>
                  </a:lnTo>
                  <a:lnTo>
                    <a:pt x="33" y="44"/>
                  </a:lnTo>
                  <a:lnTo>
                    <a:pt x="38" y="43"/>
                  </a:lnTo>
                  <a:lnTo>
                    <a:pt x="41" y="40"/>
                  </a:lnTo>
                  <a:lnTo>
                    <a:pt x="44" y="36"/>
                  </a:lnTo>
                  <a:lnTo>
                    <a:pt x="45" y="33"/>
                  </a:lnTo>
                  <a:lnTo>
                    <a:pt x="46" y="29"/>
                  </a:lnTo>
                  <a:lnTo>
                    <a:pt x="48" y="23"/>
                  </a:lnTo>
                  <a:lnTo>
                    <a:pt x="48"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0" name="Freeform 1256"/>
            <p:cNvSpPr>
              <a:spLocks/>
            </p:cNvSpPr>
            <p:nvPr/>
          </p:nvSpPr>
          <p:spPr bwMode="auto">
            <a:xfrm>
              <a:off x="4300" y="2572"/>
              <a:ext cx="46" cy="46"/>
            </a:xfrm>
            <a:custGeom>
              <a:avLst/>
              <a:gdLst>
                <a:gd name="T0" fmla="*/ 44 w 46"/>
                <a:gd name="T1" fmla="*/ 18 h 46"/>
                <a:gd name="T2" fmla="*/ 42 w 46"/>
                <a:gd name="T3" fmla="*/ 10 h 46"/>
                <a:gd name="T4" fmla="*/ 36 w 46"/>
                <a:gd name="T5" fmla="*/ 4 h 46"/>
                <a:gd name="T6" fmla="*/ 27 w 46"/>
                <a:gd name="T7" fmla="*/ 1 h 46"/>
                <a:gd name="T8" fmla="*/ 17 w 46"/>
                <a:gd name="T9" fmla="*/ 1 h 46"/>
                <a:gd name="T10" fmla="*/ 10 w 46"/>
                <a:gd name="T11" fmla="*/ 4 h 46"/>
                <a:gd name="T12" fmla="*/ 3 w 46"/>
                <a:gd name="T13" fmla="*/ 10 h 46"/>
                <a:gd name="T14" fmla="*/ 0 w 46"/>
                <a:gd name="T15" fmla="*/ 18 h 46"/>
                <a:gd name="T16" fmla="*/ 0 w 46"/>
                <a:gd name="T17" fmla="*/ 29 h 46"/>
                <a:gd name="T18" fmla="*/ 3 w 46"/>
                <a:gd name="T19" fmla="*/ 36 h 46"/>
                <a:gd name="T20" fmla="*/ 10 w 46"/>
                <a:gd name="T21" fmla="*/ 43 h 46"/>
                <a:gd name="T22" fmla="*/ 17 w 46"/>
                <a:gd name="T23" fmla="*/ 46 h 46"/>
                <a:gd name="T24" fmla="*/ 27 w 46"/>
                <a:gd name="T25" fmla="*/ 46 h 46"/>
                <a:gd name="T26" fmla="*/ 36 w 46"/>
                <a:gd name="T27" fmla="*/ 43 h 46"/>
                <a:gd name="T28" fmla="*/ 42 w 46"/>
                <a:gd name="T29" fmla="*/ 36 h 46"/>
                <a:gd name="T30" fmla="*/ 44 w 46"/>
                <a:gd name="T31" fmla="*/ 29 h 46"/>
                <a:gd name="T32" fmla="*/ 44 w 46"/>
                <a:gd name="T33" fmla="*/ 23 h 46"/>
                <a:gd name="T34" fmla="*/ 43 w 46"/>
                <a:gd name="T35" fmla="*/ 14 h 46"/>
                <a:gd name="T36" fmla="*/ 39 w 46"/>
                <a:gd name="T37" fmla="*/ 7 h 46"/>
                <a:gd name="T38" fmla="*/ 31 w 46"/>
                <a:gd name="T39" fmla="*/ 3 h 46"/>
                <a:gd name="T40" fmla="*/ 23 w 46"/>
                <a:gd name="T41" fmla="*/ 1 h 46"/>
                <a:gd name="T42" fmla="*/ 14 w 46"/>
                <a:gd name="T43" fmla="*/ 3 h 46"/>
                <a:gd name="T44" fmla="*/ 7 w 46"/>
                <a:gd name="T45" fmla="*/ 7 h 46"/>
                <a:gd name="T46" fmla="*/ 1 w 46"/>
                <a:gd name="T47" fmla="*/ 14 h 46"/>
                <a:gd name="T48" fmla="*/ 0 w 46"/>
                <a:gd name="T49" fmla="*/ 23 h 46"/>
                <a:gd name="T50" fmla="*/ 1 w 46"/>
                <a:gd name="T51" fmla="*/ 31 h 46"/>
                <a:gd name="T52" fmla="*/ 7 w 46"/>
                <a:gd name="T53" fmla="*/ 39 h 46"/>
                <a:gd name="T54" fmla="*/ 14 w 46"/>
                <a:gd name="T55" fmla="*/ 44 h 46"/>
                <a:gd name="T56" fmla="*/ 23 w 46"/>
                <a:gd name="T57" fmla="*/ 46 h 46"/>
                <a:gd name="T58" fmla="*/ 31 w 46"/>
                <a:gd name="T59" fmla="*/ 44 h 46"/>
                <a:gd name="T60" fmla="*/ 39 w 46"/>
                <a:gd name="T61" fmla="*/ 39 h 46"/>
                <a:gd name="T62" fmla="*/ 43 w 46"/>
                <a:gd name="T63" fmla="*/ 31 h 46"/>
                <a:gd name="T64" fmla="*/ 44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4" y="18"/>
                  </a:lnTo>
                  <a:lnTo>
                    <a:pt x="43" y="14"/>
                  </a:lnTo>
                  <a:lnTo>
                    <a:pt x="42" y="10"/>
                  </a:lnTo>
                  <a:lnTo>
                    <a:pt x="39" y="7"/>
                  </a:lnTo>
                  <a:lnTo>
                    <a:pt x="36" y="4"/>
                  </a:lnTo>
                  <a:lnTo>
                    <a:pt x="31" y="3"/>
                  </a:lnTo>
                  <a:lnTo>
                    <a:pt x="27" y="1"/>
                  </a:lnTo>
                  <a:lnTo>
                    <a:pt x="23" y="0"/>
                  </a:lnTo>
                  <a:lnTo>
                    <a:pt x="17" y="1"/>
                  </a:lnTo>
                  <a:lnTo>
                    <a:pt x="13" y="3"/>
                  </a:lnTo>
                  <a:lnTo>
                    <a:pt x="10" y="4"/>
                  </a:lnTo>
                  <a:lnTo>
                    <a:pt x="6" y="7"/>
                  </a:lnTo>
                  <a:lnTo>
                    <a:pt x="3" y="10"/>
                  </a:lnTo>
                  <a:lnTo>
                    <a:pt x="1" y="14"/>
                  </a:lnTo>
                  <a:lnTo>
                    <a:pt x="0" y="18"/>
                  </a:lnTo>
                  <a:lnTo>
                    <a:pt x="0" y="23"/>
                  </a:lnTo>
                  <a:lnTo>
                    <a:pt x="0" y="29"/>
                  </a:lnTo>
                  <a:lnTo>
                    <a:pt x="1" y="33"/>
                  </a:lnTo>
                  <a:lnTo>
                    <a:pt x="3" y="36"/>
                  </a:lnTo>
                  <a:lnTo>
                    <a:pt x="6" y="40"/>
                  </a:lnTo>
                  <a:lnTo>
                    <a:pt x="10" y="43"/>
                  </a:lnTo>
                  <a:lnTo>
                    <a:pt x="13" y="44"/>
                  </a:lnTo>
                  <a:lnTo>
                    <a:pt x="17" y="46"/>
                  </a:lnTo>
                  <a:lnTo>
                    <a:pt x="23" y="46"/>
                  </a:lnTo>
                  <a:lnTo>
                    <a:pt x="27" y="46"/>
                  </a:lnTo>
                  <a:lnTo>
                    <a:pt x="31" y="44"/>
                  </a:lnTo>
                  <a:lnTo>
                    <a:pt x="36" y="43"/>
                  </a:lnTo>
                  <a:lnTo>
                    <a:pt x="39" y="40"/>
                  </a:lnTo>
                  <a:lnTo>
                    <a:pt x="42" y="36"/>
                  </a:lnTo>
                  <a:lnTo>
                    <a:pt x="43" y="33"/>
                  </a:lnTo>
                  <a:lnTo>
                    <a:pt x="44" y="29"/>
                  </a:lnTo>
                  <a:lnTo>
                    <a:pt x="46" y="23"/>
                  </a:lnTo>
                  <a:lnTo>
                    <a:pt x="44" y="23"/>
                  </a:lnTo>
                  <a:lnTo>
                    <a:pt x="44" y="18"/>
                  </a:lnTo>
                  <a:lnTo>
                    <a:pt x="43" y="14"/>
                  </a:lnTo>
                  <a:lnTo>
                    <a:pt x="42" y="11"/>
                  </a:lnTo>
                  <a:lnTo>
                    <a:pt x="39" y="7"/>
                  </a:lnTo>
                  <a:lnTo>
                    <a:pt x="34" y="4"/>
                  </a:lnTo>
                  <a:lnTo>
                    <a:pt x="31" y="3"/>
                  </a:lnTo>
                  <a:lnTo>
                    <a:pt x="27" y="1"/>
                  </a:lnTo>
                  <a:lnTo>
                    <a:pt x="23" y="1"/>
                  </a:lnTo>
                  <a:lnTo>
                    <a:pt x="19" y="1"/>
                  </a:lnTo>
                  <a:lnTo>
                    <a:pt x="14" y="3"/>
                  </a:lnTo>
                  <a:lnTo>
                    <a:pt x="10" y="4"/>
                  </a:lnTo>
                  <a:lnTo>
                    <a:pt x="7" y="7"/>
                  </a:lnTo>
                  <a:lnTo>
                    <a:pt x="4" y="11"/>
                  </a:lnTo>
                  <a:lnTo>
                    <a:pt x="1" y="14"/>
                  </a:lnTo>
                  <a:lnTo>
                    <a:pt x="0" y="18"/>
                  </a:lnTo>
                  <a:lnTo>
                    <a:pt x="0" y="23"/>
                  </a:lnTo>
                  <a:lnTo>
                    <a:pt x="0" y="29"/>
                  </a:lnTo>
                  <a:lnTo>
                    <a:pt x="1" y="31"/>
                  </a:lnTo>
                  <a:lnTo>
                    <a:pt x="4" y="36"/>
                  </a:lnTo>
                  <a:lnTo>
                    <a:pt x="7" y="39"/>
                  </a:lnTo>
                  <a:lnTo>
                    <a:pt x="10" y="41"/>
                  </a:lnTo>
                  <a:lnTo>
                    <a:pt x="14" y="44"/>
                  </a:lnTo>
                  <a:lnTo>
                    <a:pt x="19" y="46"/>
                  </a:lnTo>
                  <a:lnTo>
                    <a:pt x="23" y="46"/>
                  </a:lnTo>
                  <a:lnTo>
                    <a:pt x="27" y="46"/>
                  </a:lnTo>
                  <a:lnTo>
                    <a:pt x="31" y="44"/>
                  </a:lnTo>
                  <a:lnTo>
                    <a:pt x="34" y="41"/>
                  </a:lnTo>
                  <a:lnTo>
                    <a:pt x="39" y="39"/>
                  </a:lnTo>
                  <a:lnTo>
                    <a:pt x="42" y="36"/>
                  </a:lnTo>
                  <a:lnTo>
                    <a:pt x="43" y="31"/>
                  </a:lnTo>
                  <a:lnTo>
                    <a:pt x="44" y="29"/>
                  </a:lnTo>
                  <a:lnTo>
                    <a:pt x="44"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1" name="Freeform 1257"/>
            <p:cNvSpPr>
              <a:spLocks/>
            </p:cNvSpPr>
            <p:nvPr/>
          </p:nvSpPr>
          <p:spPr bwMode="auto">
            <a:xfrm>
              <a:off x="4300" y="2573"/>
              <a:ext cx="44" cy="45"/>
            </a:xfrm>
            <a:custGeom>
              <a:avLst/>
              <a:gdLst>
                <a:gd name="T0" fmla="*/ 44 w 44"/>
                <a:gd name="T1" fmla="*/ 17 h 45"/>
                <a:gd name="T2" fmla="*/ 42 w 44"/>
                <a:gd name="T3" fmla="*/ 10 h 45"/>
                <a:gd name="T4" fmla="*/ 34 w 44"/>
                <a:gd name="T5" fmla="*/ 3 h 45"/>
                <a:gd name="T6" fmla="*/ 27 w 44"/>
                <a:gd name="T7" fmla="*/ 0 h 45"/>
                <a:gd name="T8" fmla="*/ 19 w 44"/>
                <a:gd name="T9" fmla="*/ 0 h 45"/>
                <a:gd name="T10" fmla="*/ 10 w 44"/>
                <a:gd name="T11" fmla="*/ 3 h 45"/>
                <a:gd name="T12" fmla="*/ 4 w 44"/>
                <a:gd name="T13" fmla="*/ 10 h 45"/>
                <a:gd name="T14" fmla="*/ 0 w 44"/>
                <a:gd name="T15" fmla="*/ 17 h 45"/>
                <a:gd name="T16" fmla="*/ 0 w 44"/>
                <a:gd name="T17" fmla="*/ 28 h 45"/>
                <a:gd name="T18" fmla="*/ 4 w 44"/>
                <a:gd name="T19" fmla="*/ 35 h 45"/>
                <a:gd name="T20" fmla="*/ 10 w 44"/>
                <a:gd name="T21" fmla="*/ 40 h 45"/>
                <a:gd name="T22" fmla="*/ 19 w 44"/>
                <a:gd name="T23" fmla="*/ 45 h 45"/>
                <a:gd name="T24" fmla="*/ 27 w 44"/>
                <a:gd name="T25" fmla="*/ 45 h 45"/>
                <a:gd name="T26" fmla="*/ 34 w 44"/>
                <a:gd name="T27" fmla="*/ 40 h 45"/>
                <a:gd name="T28" fmla="*/ 42 w 44"/>
                <a:gd name="T29" fmla="*/ 35 h 45"/>
                <a:gd name="T30" fmla="*/ 44 w 44"/>
                <a:gd name="T31" fmla="*/ 28 h 45"/>
                <a:gd name="T32" fmla="*/ 44 w 44"/>
                <a:gd name="T33" fmla="*/ 22 h 45"/>
                <a:gd name="T34" fmla="*/ 43 w 44"/>
                <a:gd name="T35" fmla="*/ 13 h 45"/>
                <a:gd name="T36" fmla="*/ 37 w 44"/>
                <a:gd name="T37" fmla="*/ 7 h 45"/>
                <a:gd name="T38" fmla="*/ 31 w 44"/>
                <a:gd name="T39" fmla="*/ 2 h 45"/>
                <a:gd name="T40" fmla="*/ 23 w 44"/>
                <a:gd name="T41" fmla="*/ 0 h 45"/>
                <a:gd name="T42" fmla="*/ 14 w 44"/>
                <a:gd name="T43" fmla="*/ 2 h 45"/>
                <a:gd name="T44" fmla="*/ 7 w 44"/>
                <a:gd name="T45" fmla="*/ 7 h 45"/>
                <a:gd name="T46" fmla="*/ 3 w 44"/>
                <a:gd name="T47" fmla="*/ 13 h 45"/>
                <a:gd name="T48" fmla="*/ 0 w 44"/>
                <a:gd name="T49" fmla="*/ 22 h 45"/>
                <a:gd name="T50" fmla="*/ 3 w 44"/>
                <a:gd name="T51" fmla="*/ 30 h 45"/>
                <a:gd name="T52" fmla="*/ 7 w 44"/>
                <a:gd name="T53" fmla="*/ 38 h 45"/>
                <a:gd name="T54" fmla="*/ 14 w 44"/>
                <a:gd name="T55" fmla="*/ 42 h 45"/>
                <a:gd name="T56" fmla="*/ 23 w 44"/>
                <a:gd name="T57" fmla="*/ 45 h 45"/>
                <a:gd name="T58" fmla="*/ 31 w 44"/>
                <a:gd name="T59" fmla="*/ 42 h 45"/>
                <a:gd name="T60" fmla="*/ 37 w 44"/>
                <a:gd name="T61" fmla="*/ 38 h 45"/>
                <a:gd name="T62" fmla="*/ 43 w 44"/>
                <a:gd name="T63" fmla="*/ 30 h 45"/>
                <a:gd name="T64" fmla="*/ 44 w 44"/>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44" y="22"/>
                  </a:moveTo>
                  <a:lnTo>
                    <a:pt x="44" y="17"/>
                  </a:lnTo>
                  <a:lnTo>
                    <a:pt x="43" y="13"/>
                  </a:lnTo>
                  <a:lnTo>
                    <a:pt x="42" y="10"/>
                  </a:lnTo>
                  <a:lnTo>
                    <a:pt x="39" y="6"/>
                  </a:lnTo>
                  <a:lnTo>
                    <a:pt x="34" y="3"/>
                  </a:lnTo>
                  <a:lnTo>
                    <a:pt x="31" y="2"/>
                  </a:lnTo>
                  <a:lnTo>
                    <a:pt x="27" y="0"/>
                  </a:lnTo>
                  <a:lnTo>
                    <a:pt x="23" y="0"/>
                  </a:lnTo>
                  <a:lnTo>
                    <a:pt x="19" y="0"/>
                  </a:lnTo>
                  <a:lnTo>
                    <a:pt x="14" y="2"/>
                  </a:lnTo>
                  <a:lnTo>
                    <a:pt x="10" y="3"/>
                  </a:lnTo>
                  <a:lnTo>
                    <a:pt x="7" y="6"/>
                  </a:lnTo>
                  <a:lnTo>
                    <a:pt x="4" y="10"/>
                  </a:lnTo>
                  <a:lnTo>
                    <a:pt x="1" y="13"/>
                  </a:lnTo>
                  <a:lnTo>
                    <a:pt x="0" y="17"/>
                  </a:lnTo>
                  <a:lnTo>
                    <a:pt x="0" y="22"/>
                  </a:lnTo>
                  <a:lnTo>
                    <a:pt x="0" y="28"/>
                  </a:lnTo>
                  <a:lnTo>
                    <a:pt x="1" y="30"/>
                  </a:lnTo>
                  <a:lnTo>
                    <a:pt x="4" y="35"/>
                  </a:lnTo>
                  <a:lnTo>
                    <a:pt x="7" y="38"/>
                  </a:lnTo>
                  <a:lnTo>
                    <a:pt x="10" y="40"/>
                  </a:lnTo>
                  <a:lnTo>
                    <a:pt x="14" y="43"/>
                  </a:lnTo>
                  <a:lnTo>
                    <a:pt x="19" y="45"/>
                  </a:lnTo>
                  <a:lnTo>
                    <a:pt x="23" y="45"/>
                  </a:lnTo>
                  <a:lnTo>
                    <a:pt x="27" y="45"/>
                  </a:lnTo>
                  <a:lnTo>
                    <a:pt x="31" y="43"/>
                  </a:lnTo>
                  <a:lnTo>
                    <a:pt x="34" y="40"/>
                  </a:lnTo>
                  <a:lnTo>
                    <a:pt x="39" y="38"/>
                  </a:lnTo>
                  <a:lnTo>
                    <a:pt x="42" y="35"/>
                  </a:lnTo>
                  <a:lnTo>
                    <a:pt x="43" y="30"/>
                  </a:lnTo>
                  <a:lnTo>
                    <a:pt x="44" y="28"/>
                  </a:lnTo>
                  <a:lnTo>
                    <a:pt x="44" y="22"/>
                  </a:lnTo>
                  <a:lnTo>
                    <a:pt x="44" y="22"/>
                  </a:lnTo>
                  <a:lnTo>
                    <a:pt x="44" y="17"/>
                  </a:lnTo>
                  <a:lnTo>
                    <a:pt x="43" y="13"/>
                  </a:lnTo>
                  <a:lnTo>
                    <a:pt x="40" y="10"/>
                  </a:lnTo>
                  <a:lnTo>
                    <a:pt x="37" y="7"/>
                  </a:lnTo>
                  <a:lnTo>
                    <a:pt x="34" y="5"/>
                  </a:lnTo>
                  <a:lnTo>
                    <a:pt x="31" y="2"/>
                  </a:lnTo>
                  <a:lnTo>
                    <a:pt x="27" y="0"/>
                  </a:lnTo>
                  <a:lnTo>
                    <a:pt x="23" y="0"/>
                  </a:lnTo>
                  <a:lnTo>
                    <a:pt x="19" y="0"/>
                  </a:lnTo>
                  <a:lnTo>
                    <a:pt x="14" y="2"/>
                  </a:lnTo>
                  <a:lnTo>
                    <a:pt x="10" y="5"/>
                  </a:lnTo>
                  <a:lnTo>
                    <a:pt x="7" y="7"/>
                  </a:lnTo>
                  <a:lnTo>
                    <a:pt x="4" y="10"/>
                  </a:lnTo>
                  <a:lnTo>
                    <a:pt x="3" y="13"/>
                  </a:lnTo>
                  <a:lnTo>
                    <a:pt x="1" y="17"/>
                  </a:lnTo>
                  <a:lnTo>
                    <a:pt x="0" y="22"/>
                  </a:lnTo>
                  <a:lnTo>
                    <a:pt x="1" y="26"/>
                  </a:lnTo>
                  <a:lnTo>
                    <a:pt x="3" y="30"/>
                  </a:lnTo>
                  <a:lnTo>
                    <a:pt x="4" y="35"/>
                  </a:lnTo>
                  <a:lnTo>
                    <a:pt x="7" y="38"/>
                  </a:lnTo>
                  <a:lnTo>
                    <a:pt x="10" y="40"/>
                  </a:lnTo>
                  <a:lnTo>
                    <a:pt x="14" y="42"/>
                  </a:lnTo>
                  <a:lnTo>
                    <a:pt x="19" y="43"/>
                  </a:lnTo>
                  <a:lnTo>
                    <a:pt x="23" y="45"/>
                  </a:lnTo>
                  <a:lnTo>
                    <a:pt x="27" y="43"/>
                  </a:lnTo>
                  <a:lnTo>
                    <a:pt x="31" y="42"/>
                  </a:lnTo>
                  <a:lnTo>
                    <a:pt x="34" y="40"/>
                  </a:lnTo>
                  <a:lnTo>
                    <a:pt x="37" y="38"/>
                  </a:lnTo>
                  <a:lnTo>
                    <a:pt x="40" y="35"/>
                  </a:lnTo>
                  <a:lnTo>
                    <a:pt x="43" y="30"/>
                  </a:lnTo>
                  <a:lnTo>
                    <a:pt x="44" y="26"/>
                  </a:lnTo>
                  <a:lnTo>
                    <a:pt x="44" y="22"/>
                  </a:lnTo>
                  <a:lnTo>
                    <a:pt x="44" y="2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2" name="Freeform 1258"/>
            <p:cNvSpPr>
              <a:spLocks/>
            </p:cNvSpPr>
            <p:nvPr/>
          </p:nvSpPr>
          <p:spPr bwMode="auto">
            <a:xfrm>
              <a:off x="4300" y="2573"/>
              <a:ext cx="44" cy="45"/>
            </a:xfrm>
            <a:custGeom>
              <a:avLst/>
              <a:gdLst>
                <a:gd name="T0" fmla="*/ 44 w 44"/>
                <a:gd name="T1" fmla="*/ 17 h 45"/>
                <a:gd name="T2" fmla="*/ 40 w 44"/>
                <a:gd name="T3" fmla="*/ 10 h 45"/>
                <a:gd name="T4" fmla="*/ 34 w 44"/>
                <a:gd name="T5" fmla="*/ 5 h 45"/>
                <a:gd name="T6" fmla="*/ 27 w 44"/>
                <a:gd name="T7" fmla="*/ 0 h 45"/>
                <a:gd name="T8" fmla="*/ 19 w 44"/>
                <a:gd name="T9" fmla="*/ 0 h 45"/>
                <a:gd name="T10" fmla="*/ 10 w 44"/>
                <a:gd name="T11" fmla="*/ 5 h 45"/>
                <a:gd name="T12" fmla="*/ 4 w 44"/>
                <a:gd name="T13" fmla="*/ 10 h 45"/>
                <a:gd name="T14" fmla="*/ 1 w 44"/>
                <a:gd name="T15" fmla="*/ 17 h 45"/>
                <a:gd name="T16" fmla="*/ 1 w 44"/>
                <a:gd name="T17" fmla="*/ 26 h 45"/>
                <a:gd name="T18" fmla="*/ 4 w 44"/>
                <a:gd name="T19" fmla="*/ 35 h 45"/>
                <a:gd name="T20" fmla="*/ 10 w 44"/>
                <a:gd name="T21" fmla="*/ 40 h 45"/>
                <a:gd name="T22" fmla="*/ 19 w 44"/>
                <a:gd name="T23" fmla="*/ 43 h 45"/>
                <a:gd name="T24" fmla="*/ 27 w 44"/>
                <a:gd name="T25" fmla="*/ 43 h 45"/>
                <a:gd name="T26" fmla="*/ 34 w 44"/>
                <a:gd name="T27" fmla="*/ 40 h 45"/>
                <a:gd name="T28" fmla="*/ 40 w 44"/>
                <a:gd name="T29" fmla="*/ 35 h 45"/>
                <a:gd name="T30" fmla="*/ 44 w 44"/>
                <a:gd name="T31" fmla="*/ 26 h 45"/>
                <a:gd name="T32" fmla="*/ 44 w 44"/>
                <a:gd name="T33" fmla="*/ 22 h 45"/>
                <a:gd name="T34" fmla="*/ 42 w 44"/>
                <a:gd name="T35" fmla="*/ 15 h 45"/>
                <a:gd name="T36" fmla="*/ 37 w 44"/>
                <a:gd name="T37" fmla="*/ 7 h 45"/>
                <a:gd name="T38" fmla="*/ 30 w 44"/>
                <a:gd name="T39" fmla="*/ 3 h 45"/>
                <a:gd name="T40" fmla="*/ 23 w 44"/>
                <a:gd name="T41" fmla="*/ 0 h 45"/>
                <a:gd name="T42" fmla="*/ 14 w 44"/>
                <a:gd name="T43" fmla="*/ 3 h 45"/>
                <a:gd name="T44" fmla="*/ 7 w 44"/>
                <a:gd name="T45" fmla="*/ 7 h 45"/>
                <a:gd name="T46" fmla="*/ 3 w 44"/>
                <a:gd name="T47" fmla="*/ 15 h 45"/>
                <a:gd name="T48" fmla="*/ 1 w 44"/>
                <a:gd name="T49" fmla="*/ 22 h 45"/>
                <a:gd name="T50" fmla="*/ 3 w 44"/>
                <a:gd name="T51" fmla="*/ 30 h 45"/>
                <a:gd name="T52" fmla="*/ 7 w 44"/>
                <a:gd name="T53" fmla="*/ 38 h 45"/>
                <a:gd name="T54" fmla="*/ 14 w 44"/>
                <a:gd name="T55" fmla="*/ 42 h 45"/>
                <a:gd name="T56" fmla="*/ 23 w 44"/>
                <a:gd name="T57" fmla="*/ 43 h 45"/>
                <a:gd name="T58" fmla="*/ 30 w 44"/>
                <a:gd name="T59" fmla="*/ 42 h 45"/>
                <a:gd name="T60" fmla="*/ 37 w 44"/>
                <a:gd name="T61" fmla="*/ 38 h 45"/>
                <a:gd name="T62" fmla="*/ 42 w 44"/>
                <a:gd name="T63" fmla="*/ 30 h 45"/>
                <a:gd name="T64" fmla="*/ 44 w 44"/>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44" y="22"/>
                  </a:moveTo>
                  <a:lnTo>
                    <a:pt x="44" y="17"/>
                  </a:lnTo>
                  <a:lnTo>
                    <a:pt x="43" y="13"/>
                  </a:lnTo>
                  <a:lnTo>
                    <a:pt x="40" y="10"/>
                  </a:lnTo>
                  <a:lnTo>
                    <a:pt x="37" y="7"/>
                  </a:lnTo>
                  <a:lnTo>
                    <a:pt x="34" y="5"/>
                  </a:lnTo>
                  <a:lnTo>
                    <a:pt x="31" y="2"/>
                  </a:lnTo>
                  <a:lnTo>
                    <a:pt x="27" y="0"/>
                  </a:lnTo>
                  <a:lnTo>
                    <a:pt x="23" y="0"/>
                  </a:lnTo>
                  <a:lnTo>
                    <a:pt x="19" y="0"/>
                  </a:lnTo>
                  <a:lnTo>
                    <a:pt x="14" y="2"/>
                  </a:lnTo>
                  <a:lnTo>
                    <a:pt x="10" y="5"/>
                  </a:lnTo>
                  <a:lnTo>
                    <a:pt x="7" y="7"/>
                  </a:lnTo>
                  <a:lnTo>
                    <a:pt x="4" y="10"/>
                  </a:lnTo>
                  <a:lnTo>
                    <a:pt x="3" y="13"/>
                  </a:lnTo>
                  <a:lnTo>
                    <a:pt x="1" y="17"/>
                  </a:lnTo>
                  <a:lnTo>
                    <a:pt x="0" y="22"/>
                  </a:lnTo>
                  <a:lnTo>
                    <a:pt x="1" y="26"/>
                  </a:lnTo>
                  <a:lnTo>
                    <a:pt x="3" y="30"/>
                  </a:lnTo>
                  <a:lnTo>
                    <a:pt x="4" y="35"/>
                  </a:lnTo>
                  <a:lnTo>
                    <a:pt x="7" y="38"/>
                  </a:lnTo>
                  <a:lnTo>
                    <a:pt x="10" y="40"/>
                  </a:lnTo>
                  <a:lnTo>
                    <a:pt x="14" y="42"/>
                  </a:lnTo>
                  <a:lnTo>
                    <a:pt x="19" y="43"/>
                  </a:lnTo>
                  <a:lnTo>
                    <a:pt x="23" y="45"/>
                  </a:lnTo>
                  <a:lnTo>
                    <a:pt x="27" y="43"/>
                  </a:lnTo>
                  <a:lnTo>
                    <a:pt x="31" y="42"/>
                  </a:lnTo>
                  <a:lnTo>
                    <a:pt x="34" y="40"/>
                  </a:lnTo>
                  <a:lnTo>
                    <a:pt x="37" y="38"/>
                  </a:lnTo>
                  <a:lnTo>
                    <a:pt x="40" y="35"/>
                  </a:lnTo>
                  <a:lnTo>
                    <a:pt x="43" y="30"/>
                  </a:lnTo>
                  <a:lnTo>
                    <a:pt x="44" y="26"/>
                  </a:lnTo>
                  <a:lnTo>
                    <a:pt x="44" y="22"/>
                  </a:lnTo>
                  <a:lnTo>
                    <a:pt x="44" y="22"/>
                  </a:lnTo>
                  <a:lnTo>
                    <a:pt x="43" y="17"/>
                  </a:lnTo>
                  <a:lnTo>
                    <a:pt x="42" y="15"/>
                  </a:lnTo>
                  <a:lnTo>
                    <a:pt x="40" y="10"/>
                  </a:lnTo>
                  <a:lnTo>
                    <a:pt x="37" y="7"/>
                  </a:lnTo>
                  <a:lnTo>
                    <a:pt x="34" y="5"/>
                  </a:lnTo>
                  <a:lnTo>
                    <a:pt x="30" y="3"/>
                  </a:lnTo>
                  <a:lnTo>
                    <a:pt x="27" y="2"/>
                  </a:lnTo>
                  <a:lnTo>
                    <a:pt x="23" y="0"/>
                  </a:lnTo>
                  <a:lnTo>
                    <a:pt x="19" y="2"/>
                  </a:lnTo>
                  <a:lnTo>
                    <a:pt x="14" y="3"/>
                  </a:lnTo>
                  <a:lnTo>
                    <a:pt x="10" y="5"/>
                  </a:lnTo>
                  <a:lnTo>
                    <a:pt x="7" y="7"/>
                  </a:lnTo>
                  <a:lnTo>
                    <a:pt x="4" y="10"/>
                  </a:lnTo>
                  <a:lnTo>
                    <a:pt x="3" y="15"/>
                  </a:lnTo>
                  <a:lnTo>
                    <a:pt x="1" y="17"/>
                  </a:lnTo>
                  <a:lnTo>
                    <a:pt x="1" y="22"/>
                  </a:lnTo>
                  <a:lnTo>
                    <a:pt x="1" y="26"/>
                  </a:lnTo>
                  <a:lnTo>
                    <a:pt x="3" y="30"/>
                  </a:lnTo>
                  <a:lnTo>
                    <a:pt x="4" y="35"/>
                  </a:lnTo>
                  <a:lnTo>
                    <a:pt x="7" y="38"/>
                  </a:lnTo>
                  <a:lnTo>
                    <a:pt x="10" y="40"/>
                  </a:lnTo>
                  <a:lnTo>
                    <a:pt x="14" y="42"/>
                  </a:lnTo>
                  <a:lnTo>
                    <a:pt x="19" y="43"/>
                  </a:lnTo>
                  <a:lnTo>
                    <a:pt x="23" y="43"/>
                  </a:lnTo>
                  <a:lnTo>
                    <a:pt x="27" y="43"/>
                  </a:lnTo>
                  <a:lnTo>
                    <a:pt x="30" y="42"/>
                  </a:lnTo>
                  <a:lnTo>
                    <a:pt x="34" y="40"/>
                  </a:lnTo>
                  <a:lnTo>
                    <a:pt x="37" y="38"/>
                  </a:lnTo>
                  <a:lnTo>
                    <a:pt x="40" y="35"/>
                  </a:lnTo>
                  <a:lnTo>
                    <a:pt x="42" y="30"/>
                  </a:lnTo>
                  <a:lnTo>
                    <a:pt x="43" y="26"/>
                  </a:lnTo>
                  <a:lnTo>
                    <a:pt x="44" y="22"/>
                  </a:lnTo>
                  <a:lnTo>
                    <a:pt x="44" y="22"/>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3" name="Freeform 1259"/>
            <p:cNvSpPr>
              <a:spLocks/>
            </p:cNvSpPr>
            <p:nvPr/>
          </p:nvSpPr>
          <p:spPr bwMode="auto">
            <a:xfrm>
              <a:off x="4301" y="2573"/>
              <a:ext cx="43" cy="43"/>
            </a:xfrm>
            <a:custGeom>
              <a:avLst/>
              <a:gdLst>
                <a:gd name="T0" fmla="*/ 42 w 43"/>
                <a:gd name="T1" fmla="*/ 17 h 43"/>
                <a:gd name="T2" fmla="*/ 39 w 43"/>
                <a:gd name="T3" fmla="*/ 10 h 43"/>
                <a:gd name="T4" fmla="*/ 33 w 43"/>
                <a:gd name="T5" fmla="*/ 5 h 43"/>
                <a:gd name="T6" fmla="*/ 26 w 43"/>
                <a:gd name="T7" fmla="*/ 2 h 43"/>
                <a:gd name="T8" fmla="*/ 18 w 43"/>
                <a:gd name="T9" fmla="*/ 2 h 43"/>
                <a:gd name="T10" fmla="*/ 9 w 43"/>
                <a:gd name="T11" fmla="*/ 5 h 43"/>
                <a:gd name="T12" fmla="*/ 3 w 43"/>
                <a:gd name="T13" fmla="*/ 10 h 43"/>
                <a:gd name="T14" fmla="*/ 0 w 43"/>
                <a:gd name="T15" fmla="*/ 17 h 43"/>
                <a:gd name="T16" fmla="*/ 0 w 43"/>
                <a:gd name="T17" fmla="*/ 26 h 43"/>
                <a:gd name="T18" fmla="*/ 3 w 43"/>
                <a:gd name="T19" fmla="*/ 35 h 43"/>
                <a:gd name="T20" fmla="*/ 9 w 43"/>
                <a:gd name="T21" fmla="*/ 40 h 43"/>
                <a:gd name="T22" fmla="*/ 18 w 43"/>
                <a:gd name="T23" fmla="*/ 43 h 43"/>
                <a:gd name="T24" fmla="*/ 26 w 43"/>
                <a:gd name="T25" fmla="*/ 43 h 43"/>
                <a:gd name="T26" fmla="*/ 33 w 43"/>
                <a:gd name="T27" fmla="*/ 40 h 43"/>
                <a:gd name="T28" fmla="*/ 39 w 43"/>
                <a:gd name="T29" fmla="*/ 35 h 43"/>
                <a:gd name="T30" fmla="*/ 42 w 43"/>
                <a:gd name="T31" fmla="*/ 26 h 43"/>
                <a:gd name="T32" fmla="*/ 42 w 43"/>
                <a:gd name="T33" fmla="*/ 22 h 43"/>
                <a:gd name="T34" fmla="*/ 41 w 43"/>
                <a:gd name="T35" fmla="*/ 15 h 43"/>
                <a:gd name="T36" fmla="*/ 36 w 43"/>
                <a:gd name="T37" fmla="*/ 7 h 43"/>
                <a:gd name="T38" fmla="*/ 29 w 43"/>
                <a:gd name="T39" fmla="*/ 3 h 43"/>
                <a:gd name="T40" fmla="*/ 22 w 43"/>
                <a:gd name="T41" fmla="*/ 2 h 43"/>
                <a:gd name="T42" fmla="*/ 13 w 43"/>
                <a:gd name="T43" fmla="*/ 3 h 43"/>
                <a:gd name="T44" fmla="*/ 6 w 43"/>
                <a:gd name="T45" fmla="*/ 7 h 43"/>
                <a:gd name="T46" fmla="*/ 2 w 43"/>
                <a:gd name="T47" fmla="*/ 15 h 43"/>
                <a:gd name="T48" fmla="*/ 0 w 43"/>
                <a:gd name="T49" fmla="*/ 22 h 43"/>
                <a:gd name="T50" fmla="*/ 2 w 43"/>
                <a:gd name="T51" fmla="*/ 30 h 43"/>
                <a:gd name="T52" fmla="*/ 6 w 43"/>
                <a:gd name="T53" fmla="*/ 38 h 43"/>
                <a:gd name="T54" fmla="*/ 13 w 43"/>
                <a:gd name="T55" fmla="*/ 42 h 43"/>
                <a:gd name="T56" fmla="*/ 22 w 43"/>
                <a:gd name="T57" fmla="*/ 43 h 43"/>
                <a:gd name="T58" fmla="*/ 29 w 43"/>
                <a:gd name="T59" fmla="*/ 42 h 43"/>
                <a:gd name="T60" fmla="*/ 36 w 43"/>
                <a:gd name="T61" fmla="*/ 38 h 43"/>
                <a:gd name="T62" fmla="*/ 41 w 43"/>
                <a:gd name="T63" fmla="*/ 30 h 43"/>
                <a:gd name="T64" fmla="*/ 42 w 43"/>
                <a:gd name="T6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3">
                  <a:moveTo>
                    <a:pt x="43" y="22"/>
                  </a:moveTo>
                  <a:lnTo>
                    <a:pt x="42" y="17"/>
                  </a:lnTo>
                  <a:lnTo>
                    <a:pt x="41" y="15"/>
                  </a:lnTo>
                  <a:lnTo>
                    <a:pt x="39" y="10"/>
                  </a:lnTo>
                  <a:lnTo>
                    <a:pt x="36" y="7"/>
                  </a:lnTo>
                  <a:lnTo>
                    <a:pt x="33" y="5"/>
                  </a:lnTo>
                  <a:lnTo>
                    <a:pt x="29" y="3"/>
                  </a:lnTo>
                  <a:lnTo>
                    <a:pt x="26" y="2"/>
                  </a:lnTo>
                  <a:lnTo>
                    <a:pt x="22" y="0"/>
                  </a:lnTo>
                  <a:lnTo>
                    <a:pt x="18" y="2"/>
                  </a:lnTo>
                  <a:lnTo>
                    <a:pt x="13" y="3"/>
                  </a:lnTo>
                  <a:lnTo>
                    <a:pt x="9" y="5"/>
                  </a:lnTo>
                  <a:lnTo>
                    <a:pt x="6" y="7"/>
                  </a:lnTo>
                  <a:lnTo>
                    <a:pt x="3" y="10"/>
                  </a:lnTo>
                  <a:lnTo>
                    <a:pt x="2" y="15"/>
                  </a:lnTo>
                  <a:lnTo>
                    <a:pt x="0" y="17"/>
                  </a:lnTo>
                  <a:lnTo>
                    <a:pt x="0" y="22"/>
                  </a:lnTo>
                  <a:lnTo>
                    <a:pt x="0" y="26"/>
                  </a:lnTo>
                  <a:lnTo>
                    <a:pt x="2" y="30"/>
                  </a:lnTo>
                  <a:lnTo>
                    <a:pt x="3" y="35"/>
                  </a:lnTo>
                  <a:lnTo>
                    <a:pt x="6" y="38"/>
                  </a:lnTo>
                  <a:lnTo>
                    <a:pt x="9" y="40"/>
                  </a:lnTo>
                  <a:lnTo>
                    <a:pt x="13" y="42"/>
                  </a:lnTo>
                  <a:lnTo>
                    <a:pt x="18" y="43"/>
                  </a:lnTo>
                  <a:lnTo>
                    <a:pt x="22" y="43"/>
                  </a:lnTo>
                  <a:lnTo>
                    <a:pt x="26" y="43"/>
                  </a:lnTo>
                  <a:lnTo>
                    <a:pt x="29" y="42"/>
                  </a:lnTo>
                  <a:lnTo>
                    <a:pt x="33" y="40"/>
                  </a:lnTo>
                  <a:lnTo>
                    <a:pt x="36" y="38"/>
                  </a:lnTo>
                  <a:lnTo>
                    <a:pt x="39" y="35"/>
                  </a:lnTo>
                  <a:lnTo>
                    <a:pt x="41" y="30"/>
                  </a:lnTo>
                  <a:lnTo>
                    <a:pt x="42" y="26"/>
                  </a:lnTo>
                  <a:lnTo>
                    <a:pt x="43" y="22"/>
                  </a:lnTo>
                  <a:lnTo>
                    <a:pt x="42" y="22"/>
                  </a:lnTo>
                  <a:lnTo>
                    <a:pt x="42" y="17"/>
                  </a:lnTo>
                  <a:lnTo>
                    <a:pt x="41" y="15"/>
                  </a:lnTo>
                  <a:lnTo>
                    <a:pt x="39" y="10"/>
                  </a:lnTo>
                  <a:lnTo>
                    <a:pt x="36" y="7"/>
                  </a:lnTo>
                  <a:lnTo>
                    <a:pt x="33" y="5"/>
                  </a:lnTo>
                  <a:lnTo>
                    <a:pt x="29" y="3"/>
                  </a:lnTo>
                  <a:lnTo>
                    <a:pt x="26" y="2"/>
                  </a:lnTo>
                  <a:lnTo>
                    <a:pt x="22" y="2"/>
                  </a:lnTo>
                  <a:lnTo>
                    <a:pt x="18" y="2"/>
                  </a:lnTo>
                  <a:lnTo>
                    <a:pt x="13" y="3"/>
                  </a:lnTo>
                  <a:lnTo>
                    <a:pt x="10" y="5"/>
                  </a:lnTo>
                  <a:lnTo>
                    <a:pt x="6" y="7"/>
                  </a:lnTo>
                  <a:lnTo>
                    <a:pt x="5" y="10"/>
                  </a:lnTo>
                  <a:lnTo>
                    <a:pt x="2" y="15"/>
                  </a:lnTo>
                  <a:lnTo>
                    <a:pt x="0" y="17"/>
                  </a:lnTo>
                  <a:lnTo>
                    <a:pt x="0" y="22"/>
                  </a:lnTo>
                  <a:lnTo>
                    <a:pt x="0" y="26"/>
                  </a:lnTo>
                  <a:lnTo>
                    <a:pt x="2" y="30"/>
                  </a:lnTo>
                  <a:lnTo>
                    <a:pt x="5" y="35"/>
                  </a:lnTo>
                  <a:lnTo>
                    <a:pt x="6" y="38"/>
                  </a:lnTo>
                  <a:lnTo>
                    <a:pt x="10" y="39"/>
                  </a:lnTo>
                  <a:lnTo>
                    <a:pt x="13" y="42"/>
                  </a:lnTo>
                  <a:lnTo>
                    <a:pt x="18" y="43"/>
                  </a:lnTo>
                  <a:lnTo>
                    <a:pt x="22" y="43"/>
                  </a:lnTo>
                  <a:lnTo>
                    <a:pt x="26" y="43"/>
                  </a:lnTo>
                  <a:lnTo>
                    <a:pt x="29" y="42"/>
                  </a:lnTo>
                  <a:lnTo>
                    <a:pt x="33" y="39"/>
                  </a:lnTo>
                  <a:lnTo>
                    <a:pt x="36" y="38"/>
                  </a:lnTo>
                  <a:lnTo>
                    <a:pt x="39" y="35"/>
                  </a:lnTo>
                  <a:lnTo>
                    <a:pt x="41" y="30"/>
                  </a:lnTo>
                  <a:lnTo>
                    <a:pt x="42" y="26"/>
                  </a:lnTo>
                  <a:lnTo>
                    <a:pt x="42" y="22"/>
                  </a:lnTo>
                  <a:lnTo>
                    <a:pt x="43" y="2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4" name="Freeform 1260"/>
            <p:cNvSpPr>
              <a:spLocks/>
            </p:cNvSpPr>
            <p:nvPr/>
          </p:nvSpPr>
          <p:spPr bwMode="auto">
            <a:xfrm>
              <a:off x="4301" y="2575"/>
              <a:ext cx="42" cy="41"/>
            </a:xfrm>
            <a:custGeom>
              <a:avLst/>
              <a:gdLst>
                <a:gd name="T0" fmla="*/ 42 w 42"/>
                <a:gd name="T1" fmla="*/ 15 h 41"/>
                <a:gd name="T2" fmla="*/ 39 w 42"/>
                <a:gd name="T3" fmla="*/ 8 h 41"/>
                <a:gd name="T4" fmla="*/ 33 w 42"/>
                <a:gd name="T5" fmla="*/ 3 h 41"/>
                <a:gd name="T6" fmla="*/ 26 w 42"/>
                <a:gd name="T7" fmla="*/ 0 h 41"/>
                <a:gd name="T8" fmla="*/ 18 w 42"/>
                <a:gd name="T9" fmla="*/ 0 h 41"/>
                <a:gd name="T10" fmla="*/ 10 w 42"/>
                <a:gd name="T11" fmla="*/ 3 h 41"/>
                <a:gd name="T12" fmla="*/ 5 w 42"/>
                <a:gd name="T13" fmla="*/ 8 h 41"/>
                <a:gd name="T14" fmla="*/ 0 w 42"/>
                <a:gd name="T15" fmla="*/ 15 h 41"/>
                <a:gd name="T16" fmla="*/ 0 w 42"/>
                <a:gd name="T17" fmla="*/ 24 h 41"/>
                <a:gd name="T18" fmla="*/ 5 w 42"/>
                <a:gd name="T19" fmla="*/ 33 h 41"/>
                <a:gd name="T20" fmla="*/ 10 w 42"/>
                <a:gd name="T21" fmla="*/ 37 h 41"/>
                <a:gd name="T22" fmla="*/ 18 w 42"/>
                <a:gd name="T23" fmla="*/ 41 h 41"/>
                <a:gd name="T24" fmla="*/ 26 w 42"/>
                <a:gd name="T25" fmla="*/ 41 h 41"/>
                <a:gd name="T26" fmla="*/ 33 w 42"/>
                <a:gd name="T27" fmla="*/ 37 h 41"/>
                <a:gd name="T28" fmla="*/ 39 w 42"/>
                <a:gd name="T29" fmla="*/ 33 h 41"/>
                <a:gd name="T30" fmla="*/ 42 w 42"/>
                <a:gd name="T31" fmla="*/ 24 h 41"/>
                <a:gd name="T32" fmla="*/ 42 w 42"/>
                <a:gd name="T33" fmla="*/ 20 h 41"/>
                <a:gd name="T34" fmla="*/ 41 w 42"/>
                <a:gd name="T35" fmla="*/ 13 h 41"/>
                <a:gd name="T36" fmla="*/ 36 w 42"/>
                <a:gd name="T37" fmla="*/ 5 h 41"/>
                <a:gd name="T38" fmla="*/ 29 w 42"/>
                <a:gd name="T39" fmla="*/ 1 h 41"/>
                <a:gd name="T40" fmla="*/ 22 w 42"/>
                <a:gd name="T41" fmla="*/ 0 h 41"/>
                <a:gd name="T42" fmla="*/ 13 w 42"/>
                <a:gd name="T43" fmla="*/ 1 h 41"/>
                <a:gd name="T44" fmla="*/ 7 w 42"/>
                <a:gd name="T45" fmla="*/ 5 h 41"/>
                <a:gd name="T46" fmla="*/ 3 w 42"/>
                <a:gd name="T47" fmla="*/ 13 h 41"/>
                <a:gd name="T48" fmla="*/ 0 w 42"/>
                <a:gd name="T49" fmla="*/ 20 h 41"/>
                <a:gd name="T50" fmla="*/ 3 w 42"/>
                <a:gd name="T51" fmla="*/ 28 h 41"/>
                <a:gd name="T52" fmla="*/ 7 w 42"/>
                <a:gd name="T53" fmla="*/ 34 h 41"/>
                <a:gd name="T54" fmla="*/ 13 w 42"/>
                <a:gd name="T55" fmla="*/ 38 h 41"/>
                <a:gd name="T56" fmla="*/ 22 w 42"/>
                <a:gd name="T57" fmla="*/ 41 h 41"/>
                <a:gd name="T58" fmla="*/ 29 w 42"/>
                <a:gd name="T59" fmla="*/ 38 h 41"/>
                <a:gd name="T60" fmla="*/ 36 w 42"/>
                <a:gd name="T61" fmla="*/ 34 h 41"/>
                <a:gd name="T62" fmla="*/ 41 w 42"/>
                <a:gd name="T63" fmla="*/ 28 h 41"/>
                <a:gd name="T64" fmla="*/ 42 w 42"/>
                <a:gd name="T6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1">
                  <a:moveTo>
                    <a:pt x="42" y="20"/>
                  </a:moveTo>
                  <a:lnTo>
                    <a:pt x="42" y="15"/>
                  </a:lnTo>
                  <a:lnTo>
                    <a:pt x="41" y="13"/>
                  </a:lnTo>
                  <a:lnTo>
                    <a:pt x="39" y="8"/>
                  </a:lnTo>
                  <a:lnTo>
                    <a:pt x="36" y="5"/>
                  </a:lnTo>
                  <a:lnTo>
                    <a:pt x="33" y="3"/>
                  </a:lnTo>
                  <a:lnTo>
                    <a:pt x="29" y="1"/>
                  </a:lnTo>
                  <a:lnTo>
                    <a:pt x="26" y="0"/>
                  </a:lnTo>
                  <a:lnTo>
                    <a:pt x="22" y="0"/>
                  </a:lnTo>
                  <a:lnTo>
                    <a:pt x="18" y="0"/>
                  </a:lnTo>
                  <a:lnTo>
                    <a:pt x="13" y="1"/>
                  </a:lnTo>
                  <a:lnTo>
                    <a:pt x="10" y="3"/>
                  </a:lnTo>
                  <a:lnTo>
                    <a:pt x="6" y="5"/>
                  </a:lnTo>
                  <a:lnTo>
                    <a:pt x="5" y="8"/>
                  </a:lnTo>
                  <a:lnTo>
                    <a:pt x="2" y="13"/>
                  </a:lnTo>
                  <a:lnTo>
                    <a:pt x="0" y="15"/>
                  </a:lnTo>
                  <a:lnTo>
                    <a:pt x="0" y="20"/>
                  </a:lnTo>
                  <a:lnTo>
                    <a:pt x="0" y="24"/>
                  </a:lnTo>
                  <a:lnTo>
                    <a:pt x="2" y="28"/>
                  </a:lnTo>
                  <a:lnTo>
                    <a:pt x="5" y="33"/>
                  </a:lnTo>
                  <a:lnTo>
                    <a:pt x="6" y="36"/>
                  </a:lnTo>
                  <a:lnTo>
                    <a:pt x="10" y="37"/>
                  </a:lnTo>
                  <a:lnTo>
                    <a:pt x="13" y="40"/>
                  </a:lnTo>
                  <a:lnTo>
                    <a:pt x="18" y="41"/>
                  </a:lnTo>
                  <a:lnTo>
                    <a:pt x="22" y="41"/>
                  </a:lnTo>
                  <a:lnTo>
                    <a:pt x="26" y="41"/>
                  </a:lnTo>
                  <a:lnTo>
                    <a:pt x="29" y="40"/>
                  </a:lnTo>
                  <a:lnTo>
                    <a:pt x="33" y="37"/>
                  </a:lnTo>
                  <a:lnTo>
                    <a:pt x="36" y="36"/>
                  </a:lnTo>
                  <a:lnTo>
                    <a:pt x="39" y="33"/>
                  </a:lnTo>
                  <a:lnTo>
                    <a:pt x="41" y="28"/>
                  </a:lnTo>
                  <a:lnTo>
                    <a:pt x="42" y="24"/>
                  </a:lnTo>
                  <a:lnTo>
                    <a:pt x="42" y="20"/>
                  </a:lnTo>
                  <a:lnTo>
                    <a:pt x="42" y="20"/>
                  </a:lnTo>
                  <a:lnTo>
                    <a:pt x="42" y="17"/>
                  </a:lnTo>
                  <a:lnTo>
                    <a:pt x="41" y="13"/>
                  </a:lnTo>
                  <a:lnTo>
                    <a:pt x="38" y="8"/>
                  </a:lnTo>
                  <a:lnTo>
                    <a:pt x="36" y="5"/>
                  </a:lnTo>
                  <a:lnTo>
                    <a:pt x="33" y="4"/>
                  </a:lnTo>
                  <a:lnTo>
                    <a:pt x="29" y="1"/>
                  </a:lnTo>
                  <a:lnTo>
                    <a:pt x="26" y="0"/>
                  </a:lnTo>
                  <a:lnTo>
                    <a:pt x="22" y="0"/>
                  </a:lnTo>
                  <a:lnTo>
                    <a:pt x="18" y="0"/>
                  </a:lnTo>
                  <a:lnTo>
                    <a:pt x="13" y="1"/>
                  </a:lnTo>
                  <a:lnTo>
                    <a:pt x="10" y="4"/>
                  </a:lnTo>
                  <a:lnTo>
                    <a:pt x="7" y="5"/>
                  </a:lnTo>
                  <a:lnTo>
                    <a:pt x="5" y="8"/>
                  </a:lnTo>
                  <a:lnTo>
                    <a:pt x="3" y="13"/>
                  </a:lnTo>
                  <a:lnTo>
                    <a:pt x="2" y="17"/>
                  </a:lnTo>
                  <a:lnTo>
                    <a:pt x="0" y="20"/>
                  </a:lnTo>
                  <a:lnTo>
                    <a:pt x="2" y="24"/>
                  </a:lnTo>
                  <a:lnTo>
                    <a:pt x="3" y="28"/>
                  </a:lnTo>
                  <a:lnTo>
                    <a:pt x="5" y="31"/>
                  </a:lnTo>
                  <a:lnTo>
                    <a:pt x="7" y="34"/>
                  </a:lnTo>
                  <a:lnTo>
                    <a:pt x="10" y="37"/>
                  </a:lnTo>
                  <a:lnTo>
                    <a:pt x="13" y="38"/>
                  </a:lnTo>
                  <a:lnTo>
                    <a:pt x="18" y="40"/>
                  </a:lnTo>
                  <a:lnTo>
                    <a:pt x="22" y="41"/>
                  </a:lnTo>
                  <a:lnTo>
                    <a:pt x="26" y="40"/>
                  </a:lnTo>
                  <a:lnTo>
                    <a:pt x="29" y="38"/>
                  </a:lnTo>
                  <a:lnTo>
                    <a:pt x="33" y="37"/>
                  </a:lnTo>
                  <a:lnTo>
                    <a:pt x="36" y="34"/>
                  </a:lnTo>
                  <a:lnTo>
                    <a:pt x="38" y="31"/>
                  </a:lnTo>
                  <a:lnTo>
                    <a:pt x="41" y="28"/>
                  </a:lnTo>
                  <a:lnTo>
                    <a:pt x="42" y="24"/>
                  </a:lnTo>
                  <a:lnTo>
                    <a:pt x="42" y="20"/>
                  </a:lnTo>
                  <a:lnTo>
                    <a:pt x="42"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5" name="Freeform 1261"/>
            <p:cNvSpPr>
              <a:spLocks/>
            </p:cNvSpPr>
            <p:nvPr/>
          </p:nvSpPr>
          <p:spPr bwMode="auto">
            <a:xfrm>
              <a:off x="4301" y="2575"/>
              <a:ext cx="42" cy="41"/>
            </a:xfrm>
            <a:custGeom>
              <a:avLst/>
              <a:gdLst>
                <a:gd name="T0" fmla="*/ 42 w 42"/>
                <a:gd name="T1" fmla="*/ 17 h 41"/>
                <a:gd name="T2" fmla="*/ 38 w 42"/>
                <a:gd name="T3" fmla="*/ 8 h 41"/>
                <a:gd name="T4" fmla="*/ 33 w 42"/>
                <a:gd name="T5" fmla="*/ 4 h 41"/>
                <a:gd name="T6" fmla="*/ 26 w 42"/>
                <a:gd name="T7" fmla="*/ 0 h 41"/>
                <a:gd name="T8" fmla="*/ 18 w 42"/>
                <a:gd name="T9" fmla="*/ 0 h 41"/>
                <a:gd name="T10" fmla="*/ 10 w 42"/>
                <a:gd name="T11" fmla="*/ 4 h 41"/>
                <a:gd name="T12" fmla="*/ 5 w 42"/>
                <a:gd name="T13" fmla="*/ 8 h 41"/>
                <a:gd name="T14" fmla="*/ 2 w 42"/>
                <a:gd name="T15" fmla="*/ 17 h 41"/>
                <a:gd name="T16" fmla="*/ 2 w 42"/>
                <a:gd name="T17" fmla="*/ 24 h 41"/>
                <a:gd name="T18" fmla="*/ 5 w 42"/>
                <a:gd name="T19" fmla="*/ 31 h 41"/>
                <a:gd name="T20" fmla="*/ 10 w 42"/>
                <a:gd name="T21" fmla="*/ 37 h 41"/>
                <a:gd name="T22" fmla="*/ 18 w 42"/>
                <a:gd name="T23" fmla="*/ 40 h 41"/>
                <a:gd name="T24" fmla="*/ 26 w 42"/>
                <a:gd name="T25" fmla="*/ 40 h 41"/>
                <a:gd name="T26" fmla="*/ 33 w 42"/>
                <a:gd name="T27" fmla="*/ 37 h 41"/>
                <a:gd name="T28" fmla="*/ 38 w 42"/>
                <a:gd name="T29" fmla="*/ 31 h 41"/>
                <a:gd name="T30" fmla="*/ 42 w 42"/>
                <a:gd name="T31" fmla="*/ 24 h 41"/>
                <a:gd name="T32" fmla="*/ 42 w 42"/>
                <a:gd name="T33" fmla="*/ 20 h 41"/>
                <a:gd name="T34" fmla="*/ 39 w 42"/>
                <a:gd name="T35" fmla="*/ 13 h 41"/>
                <a:gd name="T36" fmla="*/ 35 w 42"/>
                <a:gd name="T37" fmla="*/ 7 h 41"/>
                <a:gd name="T38" fmla="*/ 29 w 42"/>
                <a:gd name="T39" fmla="*/ 3 h 41"/>
                <a:gd name="T40" fmla="*/ 22 w 42"/>
                <a:gd name="T41" fmla="*/ 1 h 41"/>
                <a:gd name="T42" fmla="*/ 13 w 42"/>
                <a:gd name="T43" fmla="*/ 3 h 41"/>
                <a:gd name="T44" fmla="*/ 7 w 42"/>
                <a:gd name="T45" fmla="*/ 7 h 41"/>
                <a:gd name="T46" fmla="*/ 3 w 42"/>
                <a:gd name="T47" fmla="*/ 13 h 41"/>
                <a:gd name="T48" fmla="*/ 2 w 42"/>
                <a:gd name="T49" fmla="*/ 20 h 41"/>
                <a:gd name="T50" fmla="*/ 3 w 42"/>
                <a:gd name="T51" fmla="*/ 28 h 41"/>
                <a:gd name="T52" fmla="*/ 7 w 42"/>
                <a:gd name="T53" fmla="*/ 34 h 41"/>
                <a:gd name="T54" fmla="*/ 13 w 42"/>
                <a:gd name="T55" fmla="*/ 38 h 41"/>
                <a:gd name="T56" fmla="*/ 22 w 42"/>
                <a:gd name="T57" fmla="*/ 40 h 41"/>
                <a:gd name="T58" fmla="*/ 29 w 42"/>
                <a:gd name="T59" fmla="*/ 38 h 41"/>
                <a:gd name="T60" fmla="*/ 35 w 42"/>
                <a:gd name="T61" fmla="*/ 34 h 41"/>
                <a:gd name="T62" fmla="*/ 39 w 42"/>
                <a:gd name="T63" fmla="*/ 28 h 41"/>
                <a:gd name="T64" fmla="*/ 42 w 42"/>
                <a:gd name="T6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41">
                  <a:moveTo>
                    <a:pt x="42" y="20"/>
                  </a:moveTo>
                  <a:lnTo>
                    <a:pt x="42" y="17"/>
                  </a:lnTo>
                  <a:lnTo>
                    <a:pt x="41" y="13"/>
                  </a:lnTo>
                  <a:lnTo>
                    <a:pt x="38" y="8"/>
                  </a:lnTo>
                  <a:lnTo>
                    <a:pt x="36" y="5"/>
                  </a:lnTo>
                  <a:lnTo>
                    <a:pt x="33" y="4"/>
                  </a:lnTo>
                  <a:lnTo>
                    <a:pt x="29" y="1"/>
                  </a:lnTo>
                  <a:lnTo>
                    <a:pt x="26" y="0"/>
                  </a:lnTo>
                  <a:lnTo>
                    <a:pt x="22" y="0"/>
                  </a:lnTo>
                  <a:lnTo>
                    <a:pt x="18" y="0"/>
                  </a:lnTo>
                  <a:lnTo>
                    <a:pt x="13" y="1"/>
                  </a:lnTo>
                  <a:lnTo>
                    <a:pt x="10" y="4"/>
                  </a:lnTo>
                  <a:lnTo>
                    <a:pt x="7" y="5"/>
                  </a:lnTo>
                  <a:lnTo>
                    <a:pt x="5" y="8"/>
                  </a:lnTo>
                  <a:lnTo>
                    <a:pt x="3" y="13"/>
                  </a:lnTo>
                  <a:lnTo>
                    <a:pt x="2" y="17"/>
                  </a:lnTo>
                  <a:lnTo>
                    <a:pt x="0" y="20"/>
                  </a:lnTo>
                  <a:lnTo>
                    <a:pt x="2" y="24"/>
                  </a:lnTo>
                  <a:lnTo>
                    <a:pt x="3" y="28"/>
                  </a:lnTo>
                  <a:lnTo>
                    <a:pt x="5" y="31"/>
                  </a:lnTo>
                  <a:lnTo>
                    <a:pt x="7" y="34"/>
                  </a:lnTo>
                  <a:lnTo>
                    <a:pt x="10" y="37"/>
                  </a:lnTo>
                  <a:lnTo>
                    <a:pt x="13" y="38"/>
                  </a:lnTo>
                  <a:lnTo>
                    <a:pt x="18" y="40"/>
                  </a:lnTo>
                  <a:lnTo>
                    <a:pt x="22" y="41"/>
                  </a:lnTo>
                  <a:lnTo>
                    <a:pt x="26" y="40"/>
                  </a:lnTo>
                  <a:lnTo>
                    <a:pt x="29" y="38"/>
                  </a:lnTo>
                  <a:lnTo>
                    <a:pt x="33" y="37"/>
                  </a:lnTo>
                  <a:lnTo>
                    <a:pt x="36" y="34"/>
                  </a:lnTo>
                  <a:lnTo>
                    <a:pt x="38" y="31"/>
                  </a:lnTo>
                  <a:lnTo>
                    <a:pt x="41" y="28"/>
                  </a:lnTo>
                  <a:lnTo>
                    <a:pt x="42" y="24"/>
                  </a:lnTo>
                  <a:lnTo>
                    <a:pt x="42" y="20"/>
                  </a:lnTo>
                  <a:lnTo>
                    <a:pt x="42" y="20"/>
                  </a:lnTo>
                  <a:lnTo>
                    <a:pt x="41" y="17"/>
                  </a:lnTo>
                  <a:lnTo>
                    <a:pt x="39" y="13"/>
                  </a:lnTo>
                  <a:lnTo>
                    <a:pt x="38" y="10"/>
                  </a:lnTo>
                  <a:lnTo>
                    <a:pt x="35" y="7"/>
                  </a:lnTo>
                  <a:lnTo>
                    <a:pt x="32" y="4"/>
                  </a:lnTo>
                  <a:lnTo>
                    <a:pt x="29" y="3"/>
                  </a:lnTo>
                  <a:lnTo>
                    <a:pt x="25" y="1"/>
                  </a:lnTo>
                  <a:lnTo>
                    <a:pt x="22" y="1"/>
                  </a:lnTo>
                  <a:lnTo>
                    <a:pt x="18" y="1"/>
                  </a:lnTo>
                  <a:lnTo>
                    <a:pt x="13" y="3"/>
                  </a:lnTo>
                  <a:lnTo>
                    <a:pt x="10" y="4"/>
                  </a:lnTo>
                  <a:lnTo>
                    <a:pt x="7" y="7"/>
                  </a:lnTo>
                  <a:lnTo>
                    <a:pt x="5" y="10"/>
                  </a:lnTo>
                  <a:lnTo>
                    <a:pt x="3" y="13"/>
                  </a:lnTo>
                  <a:lnTo>
                    <a:pt x="2" y="17"/>
                  </a:lnTo>
                  <a:lnTo>
                    <a:pt x="2" y="20"/>
                  </a:lnTo>
                  <a:lnTo>
                    <a:pt x="2" y="24"/>
                  </a:lnTo>
                  <a:lnTo>
                    <a:pt x="3" y="28"/>
                  </a:lnTo>
                  <a:lnTo>
                    <a:pt x="5" y="31"/>
                  </a:lnTo>
                  <a:lnTo>
                    <a:pt x="7" y="34"/>
                  </a:lnTo>
                  <a:lnTo>
                    <a:pt x="10" y="37"/>
                  </a:lnTo>
                  <a:lnTo>
                    <a:pt x="13" y="38"/>
                  </a:lnTo>
                  <a:lnTo>
                    <a:pt x="18" y="40"/>
                  </a:lnTo>
                  <a:lnTo>
                    <a:pt x="22" y="40"/>
                  </a:lnTo>
                  <a:lnTo>
                    <a:pt x="25" y="40"/>
                  </a:lnTo>
                  <a:lnTo>
                    <a:pt x="29" y="38"/>
                  </a:lnTo>
                  <a:lnTo>
                    <a:pt x="32" y="37"/>
                  </a:lnTo>
                  <a:lnTo>
                    <a:pt x="35" y="34"/>
                  </a:lnTo>
                  <a:lnTo>
                    <a:pt x="38" y="31"/>
                  </a:lnTo>
                  <a:lnTo>
                    <a:pt x="39" y="28"/>
                  </a:lnTo>
                  <a:lnTo>
                    <a:pt x="41" y="24"/>
                  </a:lnTo>
                  <a:lnTo>
                    <a:pt x="42" y="20"/>
                  </a:lnTo>
                  <a:lnTo>
                    <a:pt x="42"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6" name="Freeform 1262"/>
            <p:cNvSpPr>
              <a:spLocks/>
            </p:cNvSpPr>
            <p:nvPr/>
          </p:nvSpPr>
          <p:spPr bwMode="auto">
            <a:xfrm>
              <a:off x="4303" y="2576"/>
              <a:ext cx="40" cy="39"/>
            </a:xfrm>
            <a:custGeom>
              <a:avLst/>
              <a:gdLst>
                <a:gd name="T0" fmla="*/ 39 w 40"/>
                <a:gd name="T1" fmla="*/ 16 h 39"/>
                <a:gd name="T2" fmla="*/ 36 w 40"/>
                <a:gd name="T3" fmla="*/ 9 h 39"/>
                <a:gd name="T4" fmla="*/ 30 w 40"/>
                <a:gd name="T5" fmla="*/ 3 h 39"/>
                <a:gd name="T6" fmla="*/ 23 w 40"/>
                <a:gd name="T7" fmla="*/ 0 h 39"/>
                <a:gd name="T8" fmla="*/ 16 w 40"/>
                <a:gd name="T9" fmla="*/ 0 h 39"/>
                <a:gd name="T10" fmla="*/ 8 w 40"/>
                <a:gd name="T11" fmla="*/ 3 h 39"/>
                <a:gd name="T12" fmla="*/ 3 w 40"/>
                <a:gd name="T13" fmla="*/ 9 h 39"/>
                <a:gd name="T14" fmla="*/ 0 w 40"/>
                <a:gd name="T15" fmla="*/ 16 h 39"/>
                <a:gd name="T16" fmla="*/ 0 w 40"/>
                <a:gd name="T17" fmla="*/ 23 h 39"/>
                <a:gd name="T18" fmla="*/ 3 w 40"/>
                <a:gd name="T19" fmla="*/ 30 h 39"/>
                <a:gd name="T20" fmla="*/ 8 w 40"/>
                <a:gd name="T21" fmla="*/ 36 h 39"/>
                <a:gd name="T22" fmla="*/ 16 w 40"/>
                <a:gd name="T23" fmla="*/ 39 h 39"/>
                <a:gd name="T24" fmla="*/ 23 w 40"/>
                <a:gd name="T25" fmla="*/ 39 h 39"/>
                <a:gd name="T26" fmla="*/ 30 w 40"/>
                <a:gd name="T27" fmla="*/ 36 h 39"/>
                <a:gd name="T28" fmla="*/ 36 w 40"/>
                <a:gd name="T29" fmla="*/ 30 h 39"/>
                <a:gd name="T30" fmla="*/ 39 w 40"/>
                <a:gd name="T31" fmla="*/ 23 h 39"/>
                <a:gd name="T32" fmla="*/ 39 w 40"/>
                <a:gd name="T33" fmla="*/ 19 h 39"/>
                <a:gd name="T34" fmla="*/ 37 w 40"/>
                <a:gd name="T35" fmla="*/ 12 h 39"/>
                <a:gd name="T36" fmla="*/ 33 w 40"/>
                <a:gd name="T37" fmla="*/ 6 h 39"/>
                <a:gd name="T38" fmla="*/ 27 w 40"/>
                <a:gd name="T39" fmla="*/ 2 h 39"/>
                <a:gd name="T40" fmla="*/ 20 w 40"/>
                <a:gd name="T41" fmla="*/ 0 h 39"/>
                <a:gd name="T42" fmla="*/ 11 w 40"/>
                <a:gd name="T43" fmla="*/ 2 h 39"/>
                <a:gd name="T44" fmla="*/ 5 w 40"/>
                <a:gd name="T45" fmla="*/ 6 h 39"/>
                <a:gd name="T46" fmla="*/ 1 w 40"/>
                <a:gd name="T47" fmla="*/ 12 h 39"/>
                <a:gd name="T48" fmla="*/ 0 w 40"/>
                <a:gd name="T49" fmla="*/ 19 h 39"/>
                <a:gd name="T50" fmla="*/ 1 w 40"/>
                <a:gd name="T51" fmla="*/ 27 h 39"/>
                <a:gd name="T52" fmla="*/ 5 w 40"/>
                <a:gd name="T53" fmla="*/ 33 h 39"/>
                <a:gd name="T54" fmla="*/ 11 w 40"/>
                <a:gd name="T55" fmla="*/ 37 h 39"/>
                <a:gd name="T56" fmla="*/ 20 w 40"/>
                <a:gd name="T57" fmla="*/ 39 h 39"/>
                <a:gd name="T58" fmla="*/ 27 w 40"/>
                <a:gd name="T59" fmla="*/ 37 h 39"/>
                <a:gd name="T60" fmla="*/ 33 w 40"/>
                <a:gd name="T61" fmla="*/ 33 h 39"/>
                <a:gd name="T62" fmla="*/ 37 w 40"/>
                <a:gd name="T63" fmla="*/ 27 h 39"/>
                <a:gd name="T64" fmla="*/ 39 w 40"/>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9">
                  <a:moveTo>
                    <a:pt x="40" y="19"/>
                  </a:moveTo>
                  <a:lnTo>
                    <a:pt x="39" y="16"/>
                  </a:lnTo>
                  <a:lnTo>
                    <a:pt x="37" y="12"/>
                  </a:lnTo>
                  <a:lnTo>
                    <a:pt x="36" y="9"/>
                  </a:lnTo>
                  <a:lnTo>
                    <a:pt x="33" y="6"/>
                  </a:lnTo>
                  <a:lnTo>
                    <a:pt x="30" y="3"/>
                  </a:lnTo>
                  <a:lnTo>
                    <a:pt x="27" y="2"/>
                  </a:lnTo>
                  <a:lnTo>
                    <a:pt x="23" y="0"/>
                  </a:lnTo>
                  <a:lnTo>
                    <a:pt x="20" y="0"/>
                  </a:lnTo>
                  <a:lnTo>
                    <a:pt x="16" y="0"/>
                  </a:lnTo>
                  <a:lnTo>
                    <a:pt x="11" y="2"/>
                  </a:lnTo>
                  <a:lnTo>
                    <a:pt x="8" y="3"/>
                  </a:lnTo>
                  <a:lnTo>
                    <a:pt x="5" y="6"/>
                  </a:lnTo>
                  <a:lnTo>
                    <a:pt x="3" y="9"/>
                  </a:lnTo>
                  <a:lnTo>
                    <a:pt x="1" y="12"/>
                  </a:lnTo>
                  <a:lnTo>
                    <a:pt x="0" y="16"/>
                  </a:lnTo>
                  <a:lnTo>
                    <a:pt x="0" y="19"/>
                  </a:lnTo>
                  <a:lnTo>
                    <a:pt x="0" y="23"/>
                  </a:lnTo>
                  <a:lnTo>
                    <a:pt x="1" y="27"/>
                  </a:lnTo>
                  <a:lnTo>
                    <a:pt x="3" y="30"/>
                  </a:lnTo>
                  <a:lnTo>
                    <a:pt x="5" y="33"/>
                  </a:lnTo>
                  <a:lnTo>
                    <a:pt x="8" y="36"/>
                  </a:lnTo>
                  <a:lnTo>
                    <a:pt x="11" y="37"/>
                  </a:lnTo>
                  <a:lnTo>
                    <a:pt x="16" y="39"/>
                  </a:lnTo>
                  <a:lnTo>
                    <a:pt x="20" y="39"/>
                  </a:lnTo>
                  <a:lnTo>
                    <a:pt x="23" y="39"/>
                  </a:lnTo>
                  <a:lnTo>
                    <a:pt x="27" y="37"/>
                  </a:lnTo>
                  <a:lnTo>
                    <a:pt x="30" y="36"/>
                  </a:lnTo>
                  <a:lnTo>
                    <a:pt x="33" y="33"/>
                  </a:lnTo>
                  <a:lnTo>
                    <a:pt x="36" y="30"/>
                  </a:lnTo>
                  <a:lnTo>
                    <a:pt x="37" y="27"/>
                  </a:lnTo>
                  <a:lnTo>
                    <a:pt x="39" y="23"/>
                  </a:lnTo>
                  <a:lnTo>
                    <a:pt x="40" y="19"/>
                  </a:lnTo>
                  <a:lnTo>
                    <a:pt x="39" y="19"/>
                  </a:lnTo>
                  <a:lnTo>
                    <a:pt x="39" y="16"/>
                  </a:lnTo>
                  <a:lnTo>
                    <a:pt x="37" y="12"/>
                  </a:lnTo>
                  <a:lnTo>
                    <a:pt x="36" y="9"/>
                  </a:lnTo>
                  <a:lnTo>
                    <a:pt x="33" y="6"/>
                  </a:lnTo>
                  <a:lnTo>
                    <a:pt x="30" y="3"/>
                  </a:lnTo>
                  <a:lnTo>
                    <a:pt x="27" y="2"/>
                  </a:lnTo>
                  <a:lnTo>
                    <a:pt x="23" y="0"/>
                  </a:lnTo>
                  <a:lnTo>
                    <a:pt x="20" y="0"/>
                  </a:lnTo>
                  <a:lnTo>
                    <a:pt x="16" y="0"/>
                  </a:lnTo>
                  <a:lnTo>
                    <a:pt x="11" y="2"/>
                  </a:lnTo>
                  <a:lnTo>
                    <a:pt x="8" y="3"/>
                  </a:lnTo>
                  <a:lnTo>
                    <a:pt x="5" y="6"/>
                  </a:lnTo>
                  <a:lnTo>
                    <a:pt x="3" y="9"/>
                  </a:lnTo>
                  <a:lnTo>
                    <a:pt x="1" y="12"/>
                  </a:lnTo>
                  <a:lnTo>
                    <a:pt x="0" y="16"/>
                  </a:lnTo>
                  <a:lnTo>
                    <a:pt x="0" y="19"/>
                  </a:lnTo>
                  <a:lnTo>
                    <a:pt x="0" y="23"/>
                  </a:lnTo>
                  <a:lnTo>
                    <a:pt x="1" y="27"/>
                  </a:lnTo>
                  <a:lnTo>
                    <a:pt x="3" y="30"/>
                  </a:lnTo>
                  <a:lnTo>
                    <a:pt x="5" y="33"/>
                  </a:lnTo>
                  <a:lnTo>
                    <a:pt x="8" y="36"/>
                  </a:lnTo>
                  <a:lnTo>
                    <a:pt x="11" y="37"/>
                  </a:lnTo>
                  <a:lnTo>
                    <a:pt x="16" y="39"/>
                  </a:lnTo>
                  <a:lnTo>
                    <a:pt x="20" y="39"/>
                  </a:lnTo>
                  <a:lnTo>
                    <a:pt x="23" y="39"/>
                  </a:lnTo>
                  <a:lnTo>
                    <a:pt x="27" y="37"/>
                  </a:lnTo>
                  <a:lnTo>
                    <a:pt x="30" y="36"/>
                  </a:lnTo>
                  <a:lnTo>
                    <a:pt x="33" y="33"/>
                  </a:lnTo>
                  <a:lnTo>
                    <a:pt x="36" y="30"/>
                  </a:lnTo>
                  <a:lnTo>
                    <a:pt x="37" y="27"/>
                  </a:lnTo>
                  <a:lnTo>
                    <a:pt x="39" y="23"/>
                  </a:lnTo>
                  <a:lnTo>
                    <a:pt x="39" y="19"/>
                  </a:lnTo>
                  <a:lnTo>
                    <a:pt x="40" y="19"/>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7" name="Freeform 1263"/>
            <p:cNvSpPr>
              <a:spLocks/>
            </p:cNvSpPr>
            <p:nvPr/>
          </p:nvSpPr>
          <p:spPr bwMode="auto">
            <a:xfrm>
              <a:off x="4303" y="2576"/>
              <a:ext cx="39" cy="39"/>
            </a:xfrm>
            <a:custGeom>
              <a:avLst/>
              <a:gdLst>
                <a:gd name="T0" fmla="*/ 39 w 39"/>
                <a:gd name="T1" fmla="*/ 16 h 39"/>
                <a:gd name="T2" fmla="*/ 36 w 39"/>
                <a:gd name="T3" fmla="*/ 9 h 39"/>
                <a:gd name="T4" fmla="*/ 30 w 39"/>
                <a:gd name="T5" fmla="*/ 3 h 39"/>
                <a:gd name="T6" fmla="*/ 23 w 39"/>
                <a:gd name="T7" fmla="*/ 0 h 39"/>
                <a:gd name="T8" fmla="*/ 16 w 39"/>
                <a:gd name="T9" fmla="*/ 0 h 39"/>
                <a:gd name="T10" fmla="*/ 8 w 39"/>
                <a:gd name="T11" fmla="*/ 3 h 39"/>
                <a:gd name="T12" fmla="*/ 3 w 39"/>
                <a:gd name="T13" fmla="*/ 9 h 39"/>
                <a:gd name="T14" fmla="*/ 0 w 39"/>
                <a:gd name="T15" fmla="*/ 16 h 39"/>
                <a:gd name="T16" fmla="*/ 0 w 39"/>
                <a:gd name="T17" fmla="*/ 23 h 39"/>
                <a:gd name="T18" fmla="*/ 3 w 39"/>
                <a:gd name="T19" fmla="*/ 30 h 39"/>
                <a:gd name="T20" fmla="*/ 8 w 39"/>
                <a:gd name="T21" fmla="*/ 36 h 39"/>
                <a:gd name="T22" fmla="*/ 16 w 39"/>
                <a:gd name="T23" fmla="*/ 39 h 39"/>
                <a:gd name="T24" fmla="*/ 23 w 39"/>
                <a:gd name="T25" fmla="*/ 39 h 39"/>
                <a:gd name="T26" fmla="*/ 30 w 39"/>
                <a:gd name="T27" fmla="*/ 36 h 39"/>
                <a:gd name="T28" fmla="*/ 36 w 39"/>
                <a:gd name="T29" fmla="*/ 30 h 39"/>
                <a:gd name="T30" fmla="*/ 39 w 39"/>
                <a:gd name="T31" fmla="*/ 23 h 39"/>
                <a:gd name="T32" fmla="*/ 39 w 39"/>
                <a:gd name="T33" fmla="*/ 19 h 39"/>
                <a:gd name="T34" fmla="*/ 37 w 39"/>
                <a:gd name="T35" fmla="*/ 12 h 39"/>
                <a:gd name="T36" fmla="*/ 33 w 39"/>
                <a:gd name="T37" fmla="*/ 6 h 39"/>
                <a:gd name="T38" fmla="*/ 27 w 39"/>
                <a:gd name="T39" fmla="*/ 2 h 39"/>
                <a:gd name="T40" fmla="*/ 20 w 39"/>
                <a:gd name="T41" fmla="*/ 0 h 39"/>
                <a:gd name="T42" fmla="*/ 13 w 39"/>
                <a:gd name="T43" fmla="*/ 2 h 39"/>
                <a:gd name="T44" fmla="*/ 5 w 39"/>
                <a:gd name="T45" fmla="*/ 6 h 39"/>
                <a:gd name="T46" fmla="*/ 3 w 39"/>
                <a:gd name="T47" fmla="*/ 12 h 39"/>
                <a:gd name="T48" fmla="*/ 1 w 39"/>
                <a:gd name="T49" fmla="*/ 19 h 39"/>
                <a:gd name="T50" fmla="*/ 3 w 39"/>
                <a:gd name="T51" fmla="*/ 26 h 39"/>
                <a:gd name="T52" fmla="*/ 5 w 39"/>
                <a:gd name="T53" fmla="*/ 33 h 39"/>
                <a:gd name="T54" fmla="*/ 13 w 39"/>
                <a:gd name="T55" fmla="*/ 36 h 39"/>
                <a:gd name="T56" fmla="*/ 20 w 39"/>
                <a:gd name="T57" fmla="*/ 39 h 39"/>
                <a:gd name="T58" fmla="*/ 27 w 39"/>
                <a:gd name="T59" fmla="*/ 36 h 39"/>
                <a:gd name="T60" fmla="*/ 33 w 39"/>
                <a:gd name="T61" fmla="*/ 33 h 39"/>
                <a:gd name="T62" fmla="*/ 37 w 39"/>
                <a:gd name="T63" fmla="*/ 26 h 39"/>
                <a:gd name="T64" fmla="*/ 39 w 39"/>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9">
                  <a:moveTo>
                    <a:pt x="39" y="19"/>
                  </a:moveTo>
                  <a:lnTo>
                    <a:pt x="39" y="16"/>
                  </a:lnTo>
                  <a:lnTo>
                    <a:pt x="37" y="12"/>
                  </a:lnTo>
                  <a:lnTo>
                    <a:pt x="36" y="9"/>
                  </a:lnTo>
                  <a:lnTo>
                    <a:pt x="33" y="6"/>
                  </a:lnTo>
                  <a:lnTo>
                    <a:pt x="30" y="3"/>
                  </a:lnTo>
                  <a:lnTo>
                    <a:pt x="27" y="2"/>
                  </a:lnTo>
                  <a:lnTo>
                    <a:pt x="23" y="0"/>
                  </a:lnTo>
                  <a:lnTo>
                    <a:pt x="20" y="0"/>
                  </a:lnTo>
                  <a:lnTo>
                    <a:pt x="16" y="0"/>
                  </a:lnTo>
                  <a:lnTo>
                    <a:pt x="11" y="2"/>
                  </a:lnTo>
                  <a:lnTo>
                    <a:pt x="8" y="3"/>
                  </a:lnTo>
                  <a:lnTo>
                    <a:pt x="5" y="6"/>
                  </a:lnTo>
                  <a:lnTo>
                    <a:pt x="3" y="9"/>
                  </a:lnTo>
                  <a:lnTo>
                    <a:pt x="1" y="12"/>
                  </a:lnTo>
                  <a:lnTo>
                    <a:pt x="0" y="16"/>
                  </a:lnTo>
                  <a:lnTo>
                    <a:pt x="0" y="19"/>
                  </a:lnTo>
                  <a:lnTo>
                    <a:pt x="0" y="23"/>
                  </a:lnTo>
                  <a:lnTo>
                    <a:pt x="1" y="27"/>
                  </a:lnTo>
                  <a:lnTo>
                    <a:pt x="3" y="30"/>
                  </a:lnTo>
                  <a:lnTo>
                    <a:pt x="5" y="33"/>
                  </a:lnTo>
                  <a:lnTo>
                    <a:pt x="8" y="36"/>
                  </a:lnTo>
                  <a:lnTo>
                    <a:pt x="11" y="37"/>
                  </a:lnTo>
                  <a:lnTo>
                    <a:pt x="16" y="39"/>
                  </a:lnTo>
                  <a:lnTo>
                    <a:pt x="20" y="39"/>
                  </a:lnTo>
                  <a:lnTo>
                    <a:pt x="23" y="39"/>
                  </a:lnTo>
                  <a:lnTo>
                    <a:pt x="27" y="37"/>
                  </a:lnTo>
                  <a:lnTo>
                    <a:pt x="30" y="36"/>
                  </a:lnTo>
                  <a:lnTo>
                    <a:pt x="33" y="33"/>
                  </a:lnTo>
                  <a:lnTo>
                    <a:pt x="36" y="30"/>
                  </a:lnTo>
                  <a:lnTo>
                    <a:pt x="37" y="27"/>
                  </a:lnTo>
                  <a:lnTo>
                    <a:pt x="39" y="23"/>
                  </a:lnTo>
                  <a:lnTo>
                    <a:pt x="39" y="19"/>
                  </a:lnTo>
                  <a:lnTo>
                    <a:pt x="39" y="19"/>
                  </a:lnTo>
                  <a:lnTo>
                    <a:pt x="39" y="16"/>
                  </a:lnTo>
                  <a:lnTo>
                    <a:pt x="37" y="12"/>
                  </a:lnTo>
                  <a:lnTo>
                    <a:pt x="36" y="9"/>
                  </a:lnTo>
                  <a:lnTo>
                    <a:pt x="33" y="6"/>
                  </a:lnTo>
                  <a:lnTo>
                    <a:pt x="30" y="3"/>
                  </a:lnTo>
                  <a:lnTo>
                    <a:pt x="27" y="2"/>
                  </a:lnTo>
                  <a:lnTo>
                    <a:pt x="23" y="2"/>
                  </a:lnTo>
                  <a:lnTo>
                    <a:pt x="20" y="0"/>
                  </a:lnTo>
                  <a:lnTo>
                    <a:pt x="16" y="2"/>
                  </a:lnTo>
                  <a:lnTo>
                    <a:pt x="13" y="2"/>
                  </a:lnTo>
                  <a:lnTo>
                    <a:pt x="8" y="3"/>
                  </a:lnTo>
                  <a:lnTo>
                    <a:pt x="5" y="6"/>
                  </a:lnTo>
                  <a:lnTo>
                    <a:pt x="4" y="9"/>
                  </a:lnTo>
                  <a:lnTo>
                    <a:pt x="3" y="12"/>
                  </a:lnTo>
                  <a:lnTo>
                    <a:pt x="1" y="16"/>
                  </a:lnTo>
                  <a:lnTo>
                    <a:pt x="1" y="19"/>
                  </a:lnTo>
                  <a:lnTo>
                    <a:pt x="1" y="23"/>
                  </a:lnTo>
                  <a:lnTo>
                    <a:pt x="3" y="26"/>
                  </a:lnTo>
                  <a:lnTo>
                    <a:pt x="4" y="30"/>
                  </a:lnTo>
                  <a:lnTo>
                    <a:pt x="5" y="33"/>
                  </a:lnTo>
                  <a:lnTo>
                    <a:pt x="8" y="35"/>
                  </a:lnTo>
                  <a:lnTo>
                    <a:pt x="13" y="36"/>
                  </a:lnTo>
                  <a:lnTo>
                    <a:pt x="16" y="37"/>
                  </a:lnTo>
                  <a:lnTo>
                    <a:pt x="20" y="39"/>
                  </a:lnTo>
                  <a:lnTo>
                    <a:pt x="23" y="37"/>
                  </a:lnTo>
                  <a:lnTo>
                    <a:pt x="27" y="36"/>
                  </a:lnTo>
                  <a:lnTo>
                    <a:pt x="30" y="35"/>
                  </a:lnTo>
                  <a:lnTo>
                    <a:pt x="33" y="33"/>
                  </a:lnTo>
                  <a:lnTo>
                    <a:pt x="36" y="30"/>
                  </a:lnTo>
                  <a:lnTo>
                    <a:pt x="37" y="26"/>
                  </a:lnTo>
                  <a:lnTo>
                    <a:pt x="39" y="23"/>
                  </a:lnTo>
                  <a:lnTo>
                    <a:pt x="39" y="19"/>
                  </a:lnTo>
                  <a:lnTo>
                    <a:pt x="39" y="19"/>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8" name="Freeform 1264"/>
            <p:cNvSpPr>
              <a:spLocks/>
            </p:cNvSpPr>
            <p:nvPr/>
          </p:nvSpPr>
          <p:spPr bwMode="auto">
            <a:xfrm>
              <a:off x="4304" y="2576"/>
              <a:ext cx="38" cy="39"/>
            </a:xfrm>
            <a:custGeom>
              <a:avLst/>
              <a:gdLst>
                <a:gd name="T0" fmla="*/ 38 w 38"/>
                <a:gd name="T1" fmla="*/ 16 h 39"/>
                <a:gd name="T2" fmla="*/ 35 w 38"/>
                <a:gd name="T3" fmla="*/ 9 h 39"/>
                <a:gd name="T4" fmla="*/ 29 w 38"/>
                <a:gd name="T5" fmla="*/ 3 h 39"/>
                <a:gd name="T6" fmla="*/ 22 w 38"/>
                <a:gd name="T7" fmla="*/ 2 h 39"/>
                <a:gd name="T8" fmla="*/ 15 w 38"/>
                <a:gd name="T9" fmla="*/ 2 h 39"/>
                <a:gd name="T10" fmla="*/ 7 w 38"/>
                <a:gd name="T11" fmla="*/ 3 h 39"/>
                <a:gd name="T12" fmla="*/ 3 w 38"/>
                <a:gd name="T13" fmla="*/ 9 h 39"/>
                <a:gd name="T14" fmla="*/ 0 w 38"/>
                <a:gd name="T15" fmla="*/ 16 h 39"/>
                <a:gd name="T16" fmla="*/ 0 w 38"/>
                <a:gd name="T17" fmla="*/ 23 h 39"/>
                <a:gd name="T18" fmla="*/ 3 w 38"/>
                <a:gd name="T19" fmla="*/ 30 h 39"/>
                <a:gd name="T20" fmla="*/ 7 w 38"/>
                <a:gd name="T21" fmla="*/ 35 h 39"/>
                <a:gd name="T22" fmla="*/ 15 w 38"/>
                <a:gd name="T23" fmla="*/ 37 h 39"/>
                <a:gd name="T24" fmla="*/ 22 w 38"/>
                <a:gd name="T25" fmla="*/ 37 h 39"/>
                <a:gd name="T26" fmla="*/ 29 w 38"/>
                <a:gd name="T27" fmla="*/ 35 h 39"/>
                <a:gd name="T28" fmla="*/ 35 w 38"/>
                <a:gd name="T29" fmla="*/ 30 h 39"/>
                <a:gd name="T30" fmla="*/ 38 w 38"/>
                <a:gd name="T31" fmla="*/ 23 h 39"/>
                <a:gd name="T32" fmla="*/ 36 w 38"/>
                <a:gd name="T33" fmla="*/ 19 h 39"/>
                <a:gd name="T34" fmla="*/ 35 w 38"/>
                <a:gd name="T35" fmla="*/ 12 h 39"/>
                <a:gd name="T36" fmla="*/ 32 w 38"/>
                <a:gd name="T37" fmla="*/ 6 h 39"/>
                <a:gd name="T38" fmla="*/ 26 w 38"/>
                <a:gd name="T39" fmla="*/ 3 h 39"/>
                <a:gd name="T40" fmla="*/ 19 w 38"/>
                <a:gd name="T41" fmla="*/ 2 h 39"/>
                <a:gd name="T42" fmla="*/ 12 w 38"/>
                <a:gd name="T43" fmla="*/ 3 h 39"/>
                <a:gd name="T44" fmla="*/ 6 w 38"/>
                <a:gd name="T45" fmla="*/ 6 h 39"/>
                <a:gd name="T46" fmla="*/ 2 w 38"/>
                <a:gd name="T47" fmla="*/ 12 h 39"/>
                <a:gd name="T48" fmla="*/ 0 w 38"/>
                <a:gd name="T49" fmla="*/ 19 h 39"/>
                <a:gd name="T50" fmla="*/ 2 w 38"/>
                <a:gd name="T51" fmla="*/ 26 h 39"/>
                <a:gd name="T52" fmla="*/ 6 w 38"/>
                <a:gd name="T53" fmla="*/ 32 h 39"/>
                <a:gd name="T54" fmla="*/ 12 w 38"/>
                <a:gd name="T55" fmla="*/ 36 h 39"/>
                <a:gd name="T56" fmla="*/ 19 w 38"/>
                <a:gd name="T57" fmla="*/ 37 h 39"/>
                <a:gd name="T58" fmla="*/ 26 w 38"/>
                <a:gd name="T59" fmla="*/ 36 h 39"/>
                <a:gd name="T60" fmla="*/ 32 w 38"/>
                <a:gd name="T61" fmla="*/ 32 h 39"/>
                <a:gd name="T62" fmla="*/ 35 w 38"/>
                <a:gd name="T63" fmla="*/ 26 h 39"/>
                <a:gd name="T64" fmla="*/ 36 w 38"/>
                <a:gd name="T6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19"/>
                  </a:moveTo>
                  <a:lnTo>
                    <a:pt x="38" y="16"/>
                  </a:lnTo>
                  <a:lnTo>
                    <a:pt x="36" y="12"/>
                  </a:lnTo>
                  <a:lnTo>
                    <a:pt x="35" y="9"/>
                  </a:lnTo>
                  <a:lnTo>
                    <a:pt x="32" y="6"/>
                  </a:lnTo>
                  <a:lnTo>
                    <a:pt x="29" y="3"/>
                  </a:lnTo>
                  <a:lnTo>
                    <a:pt x="26" y="2"/>
                  </a:lnTo>
                  <a:lnTo>
                    <a:pt x="22" y="2"/>
                  </a:lnTo>
                  <a:lnTo>
                    <a:pt x="19" y="0"/>
                  </a:lnTo>
                  <a:lnTo>
                    <a:pt x="15" y="2"/>
                  </a:lnTo>
                  <a:lnTo>
                    <a:pt x="12" y="2"/>
                  </a:lnTo>
                  <a:lnTo>
                    <a:pt x="7" y="3"/>
                  </a:lnTo>
                  <a:lnTo>
                    <a:pt x="4" y="6"/>
                  </a:lnTo>
                  <a:lnTo>
                    <a:pt x="3" y="9"/>
                  </a:lnTo>
                  <a:lnTo>
                    <a:pt x="2" y="12"/>
                  </a:lnTo>
                  <a:lnTo>
                    <a:pt x="0" y="16"/>
                  </a:lnTo>
                  <a:lnTo>
                    <a:pt x="0" y="19"/>
                  </a:lnTo>
                  <a:lnTo>
                    <a:pt x="0" y="23"/>
                  </a:lnTo>
                  <a:lnTo>
                    <a:pt x="2" y="26"/>
                  </a:lnTo>
                  <a:lnTo>
                    <a:pt x="3" y="30"/>
                  </a:lnTo>
                  <a:lnTo>
                    <a:pt x="4" y="33"/>
                  </a:lnTo>
                  <a:lnTo>
                    <a:pt x="7" y="35"/>
                  </a:lnTo>
                  <a:lnTo>
                    <a:pt x="12" y="36"/>
                  </a:lnTo>
                  <a:lnTo>
                    <a:pt x="15" y="37"/>
                  </a:lnTo>
                  <a:lnTo>
                    <a:pt x="19" y="39"/>
                  </a:lnTo>
                  <a:lnTo>
                    <a:pt x="22" y="37"/>
                  </a:lnTo>
                  <a:lnTo>
                    <a:pt x="26" y="36"/>
                  </a:lnTo>
                  <a:lnTo>
                    <a:pt x="29" y="35"/>
                  </a:lnTo>
                  <a:lnTo>
                    <a:pt x="32" y="33"/>
                  </a:lnTo>
                  <a:lnTo>
                    <a:pt x="35" y="30"/>
                  </a:lnTo>
                  <a:lnTo>
                    <a:pt x="36" y="26"/>
                  </a:lnTo>
                  <a:lnTo>
                    <a:pt x="38" y="23"/>
                  </a:lnTo>
                  <a:lnTo>
                    <a:pt x="38" y="19"/>
                  </a:lnTo>
                  <a:lnTo>
                    <a:pt x="36" y="19"/>
                  </a:lnTo>
                  <a:lnTo>
                    <a:pt x="36" y="16"/>
                  </a:lnTo>
                  <a:lnTo>
                    <a:pt x="35" y="12"/>
                  </a:lnTo>
                  <a:lnTo>
                    <a:pt x="33" y="9"/>
                  </a:lnTo>
                  <a:lnTo>
                    <a:pt x="32" y="6"/>
                  </a:lnTo>
                  <a:lnTo>
                    <a:pt x="29" y="4"/>
                  </a:lnTo>
                  <a:lnTo>
                    <a:pt x="26" y="3"/>
                  </a:lnTo>
                  <a:lnTo>
                    <a:pt x="22" y="2"/>
                  </a:lnTo>
                  <a:lnTo>
                    <a:pt x="19" y="2"/>
                  </a:lnTo>
                  <a:lnTo>
                    <a:pt x="15" y="2"/>
                  </a:lnTo>
                  <a:lnTo>
                    <a:pt x="12" y="3"/>
                  </a:lnTo>
                  <a:lnTo>
                    <a:pt x="9" y="4"/>
                  </a:lnTo>
                  <a:lnTo>
                    <a:pt x="6" y="6"/>
                  </a:lnTo>
                  <a:lnTo>
                    <a:pt x="3" y="9"/>
                  </a:lnTo>
                  <a:lnTo>
                    <a:pt x="2" y="12"/>
                  </a:lnTo>
                  <a:lnTo>
                    <a:pt x="0" y="16"/>
                  </a:lnTo>
                  <a:lnTo>
                    <a:pt x="0" y="19"/>
                  </a:lnTo>
                  <a:lnTo>
                    <a:pt x="0" y="23"/>
                  </a:lnTo>
                  <a:lnTo>
                    <a:pt x="2" y="26"/>
                  </a:lnTo>
                  <a:lnTo>
                    <a:pt x="3" y="30"/>
                  </a:lnTo>
                  <a:lnTo>
                    <a:pt x="6" y="32"/>
                  </a:lnTo>
                  <a:lnTo>
                    <a:pt x="9" y="35"/>
                  </a:lnTo>
                  <a:lnTo>
                    <a:pt x="12" y="36"/>
                  </a:lnTo>
                  <a:lnTo>
                    <a:pt x="15" y="37"/>
                  </a:lnTo>
                  <a:lnTo>
                    <a:pt x="19" y="37"/>
                  </a:lnTo>
                  <a:lnTo>
                    <a:pt x="22" y="37"/>
                  </a:lnTo>
                  <a:lnTo>
                    <a:pt x="26" y="36"/>
                  </a:lnTo>
                  <a:lnTo>
                    <a:pt x="29" y="35"/>
                  </a:lnTo>
                  <a:lnTo>
                    <a:pt x="32" y="32"/>
                  </a:lnTo>
                  <a:lnTo>
                    <a:pt x="33" y="30"/>
                  </a:lnTo>
                  <a:lnTo>
                    <a:pt x="35" y="26"/>
                  </a:lnTo>
                  <a:lnTo>
                    <a:pt x="36" y="23"/>
                  </a:lnTo>
                  <a:lnTo>
                    <a:pt x="36" y="19"/>
                  </a:lnTo>
                  <a:lnTo>
                    <a:pt x="38" y="19"/>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49" name="Freeform 1265"/>
            <p:cNvSpPr>
              <a:spLocks/>
            </p:cNvSpPr>
            <p:nvPr/>
          </p:nvSpPr>
          <p:spPr bwMode="auto">
            <a:xfrm>
              <a:off x="4304" y="2578"/>
              <a:ext cx="36" cy="35"/>
            </a:xfrm>
            <a:custGeom>
              <a:avLst/>
              <a:gdLst>
                <a:gd name="T0" fmla="*/ 36 w 36"/>
                <a:gd name="T1" fmla="*/ 14 h 35"/>
                <a:gd name="T2" fmla="*/ 33 w 36"/>
                <a:gd name="T3" fmla="*/ 7 h 35"/>
                <a:gd name="T4" fmla="*/ 29 w 36"/>
                <a:gd name="T5" fmla="*/ 2 h 35"/>
                <a:gd name="T6" fmla="*/ 22 w 36"/>
                <a:gd name="T7" fmla="*/ 0 h 35"/>
                <a:gd name="T8" fmla="*/ 15 w 36"/>
                <a:gd name="T9" fmla="*/ 0 h 35"/>
                <a:gd name="T10" fmla="*/ 9 w 36"/>
                <a:gd name="T11" fmla="*/ 2 h 35"/>
                <a:gd name="T12" fmla="*/ 3 w 36"/>
                <a:gd name="T13" fmla="*/ 7 h 35"/>
                <a:gd name="T14" fmla="*/ 0 w 36"/>
                <a:gd name="T15" fmla="*/ 14 h 35"/>
                <a:gd name="T16" fmla="*/ 0 w 36"/>
                <a:gd name="T17" fmla="*/ 21 h 35"/>
                <a:gd name="T18" fmla="*/ 3 w 36"/>
                <a:gd name="T19" fmla="*/ 28 h 35"/>
                <a:gd name="T20" fmla="*/ 9 w 36"/>
                <a:gd name="T21" fmla="*/ 33 h 35"/>
                <a:gd name="T22" fmla="*/ 15 w 36"/>
                <a:gd name="T23" fmla="*/ 35 h 35"/>
                <a:gd name="T24" fmla="*/ 22 w 36"/>
                <a:gd name="T25" fmla="*/ 35 h 35"/>
                <a:gd name="T26" fmla="*/ 29 w 36"/>
                <a:gd name="T27" fmla="*/ 33 h 35"/>
                <a:gd name="T28" fmla="*/ 33 w 36"/>
                <a:gd name="T29" fmla="*/ 28 h 35"/>
                <a:gd name="T30" fmla="*/ 36 w 36"/>
                <a:gd name="T31" fmla="*/ 21 h 35"/>
                <a:gd name="T32" fmla="*/ 36 w 36"/>
                <a:gd name="T33" fmla="*/ 17 h 35"/>
                <a:gd name="T34" fmla="*/ 35 w 36"/>
                <a:gd name="T35" fmla="*/ 11 h 35"/>
                <a:gd name="T36" fmla="*/ 30 w 36"/>
                <a:gd name="T37" fmla="*/ 5 h 35"/>
                <a:gd name="T38" fmla="*/ 26 w 36"/>
                <a:gd name="T39" fmla="*/ 1 h 35"/>
                <a:gd name="T40" fmla="*/ 19 w 36"/>
                <a:gd name="T41" fmla="*/ 0 h 35"/>
                <a:gd name="T42" fmla="*/ 12 w 36"/>
                <a:gd name="T43" fmla="*/ 1 h 35"/>
                <a:gd name="T44" fmla="*/ 6 w 36"/>
                <a:gd name="T45" fmla="*/ 5 h 35"/>
                <a:gd name="T46" fmla="*/ 2 w 36"/>
                <a:gd name="T47" fmla="*/ 11 h 35"/>
                <a:gd name="T48" fmla="*/ 0 w 36"/>
                <a:gd name="T49" fmla="*/ 17 h 35"/>
                <a:gd name="T50" fmla="*/ 2 w 36"/>
                <a:gd name="T51" fmla="*/ 24 h 35"/>
                <a:gd name="T52" fmla="*/ 6 w 36"/>
                <a:gd name="T53" fmla="*/ 30 h 35"/>
                <a:gd name="T54" fmla="*/ 12 w 36"/>
                <a:gd name="T55" fmla="*/ 34 h 35"/>
                <a:gd name="T56" fmla="*/ 19 w 36"/>
                <a:gd name="T57" fmla="*/ 35 h 35"/>
                <a:gd name="T58" fmla="*/ 26 w 36"/>
                <a:gd name="T59" fmla="*/ 34 h 35"/>
                <a:gd name="T60" fmla="*/ 30 w 36"/>
                <a:gd name="T61" fmla="*/ 30 h 35"/>
                <a:gd name="T62" fmla="*/ 35 w 36"/>
                <a:gd name="T63" fmla="*/ 24 h 35"/>
                <a:gd name="T64" fmla="*/ 36 w 36"/>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5">
                  <a:moveTo>
                    <a:pt x="36" y="17"/>
                  </a:moveTo>
                  <a:lnTo>
                    <a:pt x="36" y="14"/>
                  </a:lnTo>
                  <a:lnTo>
                    <a:pt x="35" y="10"/>
                  </a:lnTo>
                  <a:lnTo>
                    <a:pt x="33" y="7"/>
                  </a:lnTo>
                  <a:lnTo>
                    <a:pt x="32" y="4"/>
                  </a:lnTo>
                  <a:lnTo>
                    <a:pt x="29" y="2"/>
                  </a:lnTo>
                  <a:lnTo>
                    <a:pt x="26" y="1"/>
                  </a:lnTo>
                  <a:lnTo>
                    <a:pt x="22" y="0"/>
                  </a:lnTo>
                  <a:lnTo>
                    <a:pt x="19" y="0"/>
                  </a:lnTo>
                  <a:lnTo>
                    <a:pt x="15" y="0"/>
                  </a:lnTo>
                  <a:lnTo>
                    <a:pt x="12" y="1"/>
                  </a:lnTo>
                  <a:lnTo>
                    <a:pt x="9" y="2"/>
                  </a:lnTo>
                  <a:lnTo>
                    <a:pt x="6" y="4"/>
                  </a:lnTo>
                  <a:lnTo>
                    <a:pt x="3" y="7"/>
                  </a:lnTo>
                  <a:lnTo>
                    <a:pt x="2" y="10"/>
                  </a:lnTo>
                  <a:lnTo>
                    <a:pt x="0" y="14"/>
                  </a:lnTo>
                  <a:lnTo>
                    <a:pt x="0" y="17"/>
                  </a:lnTo>
                  <a:lnTo>
                    <a:pt x="0" y="21"/>
                  </a:lnTo>
                  <a:lnTo>
                    <a:pt x="2" y="24"/>
                  </a:lnTo>
                  <a:lnTo>
                    <a:pt x="3" y="28"/>
                  </a:lnTo>
                  <a:lnTo>
                    <a:pt x="6" y="30"/>
                  </a:lnTo>
                  <a:lnTo>
                    <a:pt x="9" y="33"/>
                  </a:lnTo>
                  <a:lnTo>
                    <a:pt x="12" y="34"/>
                  </a:lnTo>
                  <a:lnTo>
                    <a:pt x="15" y="35"/>
                  </a:lnTo>
                  <a:lnTo>
                    <a:pt x="19" y="35"/>
                  </a:lnTo>
                  <a:lnTo>
                    <a:pt x="22" y="35"/>
                  </a:lnTo>
                  <a:lnTo>
                    <a:pt x="26" y="34"/>
                  </a:lnTo>
                  <a:lnTo>
                    <a:pt x="29" y="33"/>
                  </a:lnTo>
                  <a:lnTo>
                    <a:pt x="32" y="30"/>
                  </a:lnTo>
                  <a:lnTo>
                    <a:pt x="33" y="28"/>
                  </a:lnTo>
                  <a:lnTo>
                    <a:pt x="35" y="24"/>
                  </a:lnTo>
                  <a:lnTo>
                    <a:pt x="36" y="21"/>
                  </a:lnTo>
                  <a:lnTo>
                    <a:pt x="36" y="17"/>
                  </a:lnTo>
                  <a:lnTo>
                    <a:pt x="36" y="17"/>
                  </a:lnTo>
                  <a:lnTo>
                    <a:pt x="36" y="14"/>
                  </a:lnTo>
                  <a:lnTo>
                    <a:pt x="35" y="11"/>
                  </a:lnTo>
                  <a:lnTo>
                    <a:pt x="33" y="7"/>
                  </a:lnTo>
                  <a:lnTo>
                    <a:pt x="30" y="5"/>
                  </a:lnTo>
                  <a:lnTo>
                    <a:pt x="29" y="2"/>
                  </a:lnTo>
                  <a:lnTo>
                    <a:pt x="26" y="1"/>
                  </a:lnTo>
                  <a:lnTo>
                    <a:pt x="22" y="0"/>
                  </a:lnTo>
                  <a:lnTo>
                    <a:pt x="19" y="0"/>
                  </a:lnTo>
                  <a:lnTo>
                    <a:pt x="15" y="0"/>
                  </a:lnTo>
                  <a:lnTo>
                    <a:pt x="12" y="1"/>
                  </a:lnTo>
                  <a:lnTo>
                    <a:pt x="9" y="2"/>
                  </a:lnTo>
                  <a:lnTo>
                    <a:pt x="6" y="5"/>
                  </a:lnTo>
                  <a:lnTo>
                    <a:pt x="3" y="7"/>
                  </a:lnTo>
                  <a:lnTo>
                    <a:pt x="2" y="11"/>
                  </a:lnTo>
                  <a:lnTo>
                    <a:pt x="0" y="14"/>
                  </a:lnTo>
                  <a:lnTo>
                    <a:pt x="0" y="17"/>
                  </a:lnTo>
                  <a:lnTo>
                    <a:pt x="0" y="21"/>
                  </a:lnTo>
                  <a:lnTo>
                    <a:pt x="2" y="24"/>
                  </a:lnTo>
                  <a:lnTo>
                    <a:pt x="3" y="27"/>
                  </a:lnTo>
                  <a:lnTo>
                    <a:pt x="6" y="30"/>
                  </a:lnTo>
                  <a:lnTo>
                    <a:pt x="9" y="33"/>
                  </a:lnTo>
                  <a:lnTo>
                    <a:pt x="12" y="34"/>
                  </a:lnTo>
                  <a:lnTo>
                    <a:pt x="15" y="35"/>
                  </a:lnTo>
                  <a:lnTo>
                    <a:pt x="19" y="35"/>
                  </a:lnTo>
                  <a:lnTo>
                    <a:pt x="22" y="35"/>
                  </a:lnTo>
                  <a:lnTo>
                    <a:pt x="26" y="34"/>
                  </a:lnTo>
                  <a:lnTo>
                    <a:pt x="29" y="33"/>
                  </a:lnTo>
                  <a:lnTo>
                    <a:pt x="30" y="30"/>
                  </a:lnTo>
                  <a:lnTo>
                    <a:pt x="33" y="27"/>
                  </a:lnTo>
                  <a:lnTo>
                    <a:pt x="35" y="24"/>
                  </a:lnTo>
                  <a:lnTo>
                    <a:pt x="36" y="21"/>
                  </a:lnTo>
                  <a:lnTo>
                    <a:pt x="36" y="17"/>
                  </a:lnTo>
                  <a:lnTo>
                    <a:pt x="36" y="1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0" name="Freeform 1266"/>
            <p:cNvSpPr>
              <a:spLocks/>
            </p:cNvSpPr>
            <p:nvPr/>
          </p:nvSpPr>
          <p:spPr bwMode="auto">
            <a:xfrm>
              <a:off x="4304" y="2578"/>
              <a:ext cx="36" cy="35"/>
            </a:xfrm>
            <a:custGeom>
              <a:avLst/>
              <a:gdLst>
                <a:gd name="T0" fmla="*/ 36 w 36"/>
                <a:gd name="T1" fmla="*/ 14 h 35"/>
                <a:gd name="T2" fmla="*/ 33 w 36"/>
                <a:gd name="T3" fmla="*/ 7 h 35"/>
                <a:gd name="T4" fmla="*/ 29 w 36"/>
                <a:gd name="T5" fmla="*/ 2 h 35"/>
                <a:gd name="T6" fmla="*/ 22 w 36"/>
                <a:gd name="T7" fmla="*/ 0 h 35"/>
                <a:gd name="T8" fmla="*/ 15 w 36"/>
                <a:gd name="T9" fmla="*/ 0 h 35"/>
                <a:gd name="T10" fmla="*/ 9 w 36"/>
                <a:gd name="T11" fmla="*/ 2 h 35"/>
                <a:gd name="T12" fmla="*/ 3 w 36"/>
                <a:gd name="T13" fmla="*/ 7 h 35"/>
                <a:gd name="T14" fmla="*/ 0 w 36"/>
                <a:gd name="T15" fmla="*/ 14 h 35"/>
                <a:gd name="T16" fmla="*/ 0 w 36"/>
                <a:gd name="T17" fmla="*/ 21 h 35"/>
                <a:gd name="T18" fmla="*/ 3 w 36"/>
                <a:gd name="T19" fmla="*/ 27 h 35"/>
                <a:gd name="T20" fmla="*/ 9 w 36"/>
                <a:gd name="T21" fmla="*/ 33 h 35"/>
                <a:gd name="T22" fmla="*/ 15 w 36"/>
                <a:gd name="T23" fmla="*/ 35 h 35"/>
                <a:gd name="T24" fmla="*/ 22 w 36"/>
                <a:gd name="T25" fmla="*/ 35 h 35"/>
                <a:gd name="T26" fmla="*/ 29 w 36"/>
                <a:gd name="T27" fmla="*/ 33 h 35"/>
                <a:gd name="T28" fmla="*/ 33 w 36"/>
                <a:gd name="T29" fmla="*/ 27 h 35"/>
                <a:gd name="T30" fmla="*/ 36 w 36"/>
                <a:gd name="T31" fmla="*/ 21 h 35"/>
                <a:gd name="T32" fmla="*/ 36 w 36"/>
                <a:gd name="T33" fmla="*/ 17 h 35"/>
                <a:gd name="T34" fmla="*/ 35 w 36"/>
                <a:gd name="T35" fmla="*/ 11 h 35"/>
                <a:gd name="T36" fmla="*/ 30 w 36"/>
                <a:gd name="T37" fmla="*/ 5 h 35"/>
                <a:gd name="T38" fmla="*/ 25 w 36"/>
                <a:gd name="T39" fmla="*/ 1 h 35"/>
                <a:gd name="T40" fmla="*/ 19 w 36"/>
                <a:gd name="T41" fmla="*/ 0 h 35"/>
                <a:gd name="T42" fmla="*/ 12 w 36"/>
                <a:gd name="T43" fmla="*/ 1 h 35"/>
                <a:gd name="T44" fmla="*/ 6 w 36"/>
                <a:gd name="T45" fmla="*/ 5 h 35"/>
                <a:gd name="T46" fmla="*/ 3 w 36"/>
                <a:gd name="T47" fmla="*/ 11 h 35"/>
                <a:gd name="T48" fmla="*/ 2 w 36"/>
                <a:gd name="T49" fmla="*/ 17 h 35"/>
                <a:gd name="T50" fmla="*/ 3 w 36"/>
                <a:gd name="T51" fmla="*/ 24 h 35"/>
                <a:gd name="T52" fmla="*/ 6 w 36"/>
                <a:gd name="T53" fmla="*/ 30 h 35"/>
                <a:gd name="T54" fmla="*/ 12 w 36"/>
                <a:gd name="T55" fmla="*/ 33 h 35"/>
                <a:gd name="T56" fmla="*/ 19 w 36"/>
                <a:gd name="T57" fmla="*/ 34 h 35"/>
                <a:gd name="T58" fmla="*/ 25 w 36"/>
                <a:gd name="T59" fmla="*/ 33 h 35"/>
                <a:gd name="T60" fmla="*/ 30 w 36"/>
                <a:gd name="T61" fmla="*/ 30 h 35"/>
                <a:gd name="T62" fmla="*/ 35 w 36"/>
                <a:gd name="T63" fmla="*/ 24 h 35"/>
                <a:gd name="T64" fmla="*/ 36 w 36"/>
                <a:gd name="T6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5">
                  <a:moveTo>
                    <a:pt x="36" y="17"/>
                  </a:moveTo>
                  <a:lnTo>
                    <a:pt x="36" y="14"/>
                  </a:lnTo>
                  <a:lnTo>
                    <a:pt x="35" y="11"/>
                  </a:lnTo>
                  <a:lnTo>
                    <a:pt x="33" y="7"/>
                  </a:lnTo>
                  <a:lnTo>
                    <a:pt x="30" y="5"/>
                  </a:lnTo>
                  <a:lnTo>
                    <a:pt x="29" y="2"/>
                  </a:lnTo>
                  <a:lnTo>
                    <a:pt x="26" y="1"/>
                  </a:lnTo>
                  <a:lnTo>
                    <a:pt x="22" y="0"/>
                  </a:lnTo>
                  <a:lnTo>
                    <a:pt x="19" y="0"/>
                  </a:lnTo>
                  <a:lnTo>
                    <a:pt x="15" y="0"/>
                  </a:lnTo>
                  <a:lnTo>
                    <a:pt x="12" y="1"/>
                  </a:lnTo>
                  <a:lnTo>
                    <a:pt x="9" y="2"/>
                  </a:lnTo>
                  <a:lnTo>
                    <a:pt x="6" y="5"/>
                  </a:lnTo>
                  <a:lnTo>
                    <a:pt x="3" y="7"/>
                  </a:lnTo>
                  <a:lnTo>
                    <a:pt x="2" y="11"/>
                  </a:lnTo>
                  <a:lnTo>
                    <a:pt x="0" y="14"/>
                  </a:lnTo>
                  <a:lnTo>
                    <a:pt x="0" y="17"/>
                  </a:lnTo>
                  <a:lnTo>
                    <a:pt x="0" y="21"/>
                  </a:lnTo>
                  <a:lnTo>
                    <a:pt x="2" y="24"/>
                  </a:lnTo>
                  <a:lnTo>
                    <a:pt x="3" y="27"/>
                  </a:lnTo>
                  <a:lnTo>
                    <a:pt x="6" y="30"/>
                  </a:lnTo>
                  <a:lnTo>
                    <a:pt x="9" y="33"/>
                  </a:lnTo>
                  <a:lnTo>
                    <a:pt x="12" y="34"/>
                  </a:lnTo>
                  <a:lnTo>
                    <a:pt x="15" y="35"/>
                  </a:lnTo>
                  <a:lnTo>
                    <a:pt x="19" y="35"/>
                  </a:lnTo>
                  <a:lnTo>
                    <a:pt x="22" y="35"/>
                  </a:lnTo>
                  <a:lnTo>
                    <a:pt x="26" y="34"/>
                  </a:lnTo>
                  <a:lnTo>
                    <a:pt x="29" y="33"/>
                  </a:lnTo>
                  <a:lnTo>
                    <a:pt x="30" y="30"/>
                  </a:lnTo>
                  <a:lnTo>
                    <a:pt x="33" y="27"/>
                  </a:lnTo>
                  <a:lnTo>
                    <a:pt x="35" y="24"/>
                  </a:lnTo>
                  <a:lnTo>
                    <a:pt x="36" y="21"/>
                  </a:lnTo>
                  <a:lnTo>
                    <a:pt x="36" y="17"/>
                  </a:lnTo>
                  <a:lnTo>
                    <a:pt x="36" y="17"/>
                  </a:lnTo>
                  <a:lnTo>
                    <a:pt x="35" y="14"/>
                  </a:lnTo>
                  <a:lnTo>
                    <a:pt x="35" y="11"/>
                  </a:lnTo>
                  <a:lnTo>
                    <a:pt x="33" y="8"/>
                  </a:lnTo>
                  <a:lnTo>
                    <a:pt x="30" y="5"/>
                  </a:lnTo>
                  <a:lnTo>
                    <a:pt x="27" y="2"/>
                  </a:lnTo>
                  <a:lnTo>
                    <a:pt x="25" y="1"/>
                  </a:lnTo>
                  <a:lnTo>
                    <a:pt x="22" y="1"/>
                  </a:lnTo>
                  <a:lnTo>
                    <a:pt x="19" y="0"/>
                  </a:lnTo>
                  <a:lnTo>
                    <a:pt x="15" y="1"/>
                  </a:lnTo>
                  <a:lnTo>
                    <a:pt x="12" y="1"/>
                  </a:lnTo>
                  <a:lnTo>
                    <a:pt x="9" y="2"/>
                  </a:lnTo>
                  <a:lnTo>
                    <a:pt x="6" y="5"/>
                  </a:lnTo>
                  <a:lnTo>
                    <a:pt x="4" y="8"/>
                  </a:lnTo>
                  <a:lnTo>
                    <a:pt x="3" y="11"/>
                  </a:lnTo>
                  <a:lnTo>
                    <a:pt x="2" y="14"/>
                  </a:lnTo>
                  <a:lnTo>
                    <a:pt x="2" y="17"/>
                  </a:lnTo>
                  <a:lnTo>
                    <a:pt x="2" y="21"/>
                  </a:lnTo>
                  <a:lnTo>
                    <a:pt x="3" y="24"/>
                  </a:lnTo>
                  <a:lnTo>
                    <a:pt x="4" y="27"/>
                  </a:lnTo>
                  <a:lnTo>
                    <a:pt x="6" y="30"/>
                  </a:lnTo>
                  <a:lnTo>
                    <a:pt x="9" y="31"/>
                  </a:lnTo>
                  <a:lnTo>
                    <a:pt x="12" y="33"/>
                  </a:lnTo>
                  <a:lnTo>
                    <a:pt x="15" y="34"/>
                  </a:lnTo>
                  <a:lnTo>
                    <a:pt x="19" y="34"/>
                  </a:lnTo>
                  <a:lnTo>
                    <a:pt x="22" y="34"/>
                  </a:lnTo>
                  <a:lnTo>
                    <a:pt x="25" y="33"/>
                  </a:lnTo>
                  <a:lnTo>
                    <a:pt x="27" y="31"/>
                  </a:lnTo>
                  <a:lnTo>
                    <a:pt x="30" y="30"/>
                  </a:lnTo>
                  <a:lnTo>
                    <a:pt x="33" y="27"/>
                  </a:lnTo>
                  <a:lnTo>
                    <a:pt x="35" y="24"/>
                  </a:lnTo>
                  <a:lnTo>
                    <a:pt x="35" y="21"/>
                  </a:lnTo>
                  <a:lnTo>
                    <a:pt x="36" y="17"/>
                  </a:lnTo>
                  <a:lnTo>
                    <a:pt x="36" y="1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1" name="Freeform 1267"/>
            <p:cNvSpPr>
              <a:spLocks/>
            </p:cNvSpPr>
            <p:nvPr/>
          </p:nvSpPr>
          <p:spPr bwMode="auto">
            <a:xfrm>
              <a:off x="4306" y="2578"/>
              <a:ext cx="34" cy="34"/>
            </a:xfrm>
            <a:custGeom>
              <a:avLst/>
              <a:gdLst>
                <a:gd name="T0" fmla="*/ 33 w 34"/>
                <a:gd name="T1" fmla="*/ 14 h 34"/>
                <a:gd name="T2" fmla="*/ 31 w 34"/>
                <a:gd name="T3" fmla="*/ 8 h 34"/>
                <a:gd name="T4" fmla="*/ 25 w 34"/>
                <a:gd name="T5" fmla="*/ 2 h 34"/>
                <a:gd name="T6" fmla="*/ 20 w 34"/>
                <a:gd name="T7" fmla="*/ 1 h 34"/>
                <a:gd name="T8" fmla="*/ 13 w 34"/>
                <a:gd name="T9" fmla="*/ 1 h 34"/>
                <a:gd name="T10" fmla="*/ 7 w 34"/>
                <a:gd name="T11" fmla="*/ 2 h 34"/>
                <a:gd name="T12" fmla="*/ 2 w 34"/>
                <a:gd name="T13" fmla="*/ 8 h 34"/>
                <a:gd name="T14" fmla="*/ 0 w 34"/>
                <a:gd name="T15" fmla="*/ 14 h 34"/>
                <a:gd name="T16" fmla="*/ 0 w 34"/>
                <a:gd name="T17" fmla="*/ 21 h 34"/>
                <a:gd name="T18" fmla="*/ 2 w 34"/>
                <a:gd name="T19" fmla="*/ 27 h 34"/>
                <a:gd name="T20" fmla="*/ 7 w 34"/>
                <a:gd name="T21" fmla="*/ 31 h 34"/>
                <a:gd name="T22" fmla="*/ 13 w 34"/>
                <a:gd name="T23" fmla="*/ 34 h 34"/>
                <a:gd name="T24" fmla="*/ 20 w 34"/>
                <a:gd name="T25" fmla="*/ 34 h 34"/>
                <a:gd name="T26" fmla="*/ 25 w 34"/>
                <a:gd name="T27" fmla="*/ 31 h 34"/>
                <a:gd name="T28" fmla="*/ 31 w 34"/>
                <a:gd name="T29" fmla="*/ 27 h 34"/>
                <a:gd name="T30" fmla="*/ 33 w 34"/>
                <a:gd name="T31" fmla="*/ 21 h 34"/>
                <a:gd name="T32" fmla="*/ 33 w 34"/>
                <a:gd name="T33" fmla="*/ 17 h 34"/>
                <a:gd name="T34" fmla="*/ 31 w 34"/>
                <a:gd name="T35" fmla="*/ 11 h 34"/>
                <a:gd name="T36" fmla="*/ 28 w 34"/>
                <a:gd name="T37" fmla="*/ 5 h 34"/>
                <a:gd name="T38" fmla="*/ 23 w 34"/>
                <a:gd name="T39" fmla="*/ 2 h 34"/>
                <a:gd name="T40" fmla="*/ 17 w 34"/>
                <a:gd name="T41" fmla="*/ 1 h 34"/>
                <a:gd name="T42" fmla="*/ 10 w 34"/>
                <a:gd name="T43" fmla="*/ 2 h 34"/>
                <a:gd name="T44" fmla="*/ 4 w 34"/>
                <a:gd name="T45" fmla="*/ 5 h 34"/>
                <a:gd name="T46" fmla="*/ 1 w 34"/>
                <a:gd name="T47" fmla="*/ 11 h 34"/>
                <a:gd name="T48" fmla="*/ 0 w 34"/>
                <a:gd name="T49" fmla="*/ 17 h 34"/>
                <a:gd name="T50" fmla="*/ 1 w 34"/>
                <a:gd name="T51" fmla="*/ 24 h 34"/>
                <a:gd name="T52" fmla="*/ 4 w 34"/>
                <a:gd name="T53" fmla="*/ 30 h 34"/>
                <a:gd name="T54" fmla="*/ 10 w 34"/>
                <a:gd name="T55" fmla="*/ 33 h 34"/>
                <a:gd name="T56" fmla="*/ 17 w 34"/>
                <a:gd name="T57" fmla="*/ 34 h 34"/>
                <a:gd name="T58" fmla="*/ 23 w 34"/>
                <a:gd name="T59" fmla="*/ 33 h 34"/>
                <a:gd name="T60" fmla="*/ 28 w 34"/>
                <a:gd name="T61" fmla="*/ 30 h 34"/>
                <a:gd name="T62" fmla="*/ 31 w 34"/>
                <a:gd name="T63" fmla="*/ 24 h 34"/>
                <a:gd name="T64" fmla="*/ 33 w 34"/>
                <a:gd name="T6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34" y="17"/>
                  </a:moveTo>
                  <a:lnTo>
                    <a:pt x="33" y="14"/>
                  </a:lnTo>
                  <a:lnTo>
                    <a:pt x="33" y="11"/>
                  </a:lnTo>
                  <a:lnTo>
                    <a:pt x="31" y="8"/>
                  </a:lnTo>
                  <a:lnTo>
                    <a:pt x="28" y="5"/>
                  </a:lnTo>
                  <a:lnTo>
                    <a:pt x="25" y="2"/>
                  </a:lnTo>
                  <a:lnTo>
                    <a:pt x="23" y="1"/>
                  </a:lnTo>
                  <a:lnTo>
                    <a:pt x="20" y="1"/>
                  </a:lnTo>
                  <a:lnTo>
                    <a:pt x="17" y="0"/>
                  </a:lnTo>
                  <a:lnTo>
                    <a:pt x="13" y="1"/>
                  </a:lnTo>
                  <a:lnTo>
                    <a:pt x="10" y="1"/>
                  </a:lnTo>
                  <a:lnTo>
                    <a:pt x="7" y="2"/>
                  </a:lnTo>
                  <a:lnTo>
                    <a:pt x="4" y="5"/>
                  </a:lnTo>
                  <a:lnTo>
                    <a:pt x="2" y="8"/>
                  </a:lnTo>
                  <a:lnTo>
                    <a:pt x="1" y="11"/>
                  </a:lnTo>
                  <a:lnTo>
                    <a:pt x="0" y="14"/>
                  </a:lnTo>
                  <a:lnTo>
                    <a:pt x="0" y="17"/>
                  </a:lnTo>
                  <a:lnTo>
                    <a:pt x="0" y="21"/>
                  </a:lnTo>
                  <a:lnTo>
                    <a:pt x="1" y="24"/>
                  </a:lnTo>
                  <a:lnTo>
                    <a:pt x="2" y="27"/>
                  </a:lnTo>
                  <a:lnTo>
                    <a:pt x="4" y="30"/>
                  </a:lnTo>
                  <a:lnTo>
                    <a:pt x="7" y="31"/>
                  </a:lnTo>
                  <a:lnTo>
                    <a:pt x="10" y="33"/>
                  </a:lnTo>
                  <a:lnTo>
                    <a:pt x="13" y="34"/>
                  </a:lnTo>
                  <a:lnTo>
                    <a:pt x="17" y="34"/>
                  </a:lnTo>
                  <a:lnTo>
                    <a:pt x="20" y="34"/>
                  </a:lnTo>
                  <a:lnTo>
                    <a:pt x="23" y="33"/>
                  </a:lnTo>
                  <a:lnTo>
                    <a:pt x="25" y="31"/>
                  </a:lnTo>
                  <a:lnTo>
                    <a:pt x="28" y="30"/>
                  </a:lnTo>
                  <a:lnTo>
                    <a:pt x="31" y="27"/>
                  </a:lnTo>
                  <a:lnTo>
                    <a:pt x="33" y="24"/>
                  </a:lnTo>
                  <a:lnTo>
                    <a:pt x="33" y="21"/>
                  </a:lnTo>
                  <a:lnTo>
                    <a:pt x="34" y="17"/>
                  </a:lnTo>
                  <a:lnTo>
                    <a:pt x="33" y="17"/>
                  </a:lnTo>
                  <a:lnTo>
                    <a:pt x="33" y="14"/>
                  </a:lnTo>
                  <a:lnTo>
                    <a:pt x="31" y="11"/>
                  </a:lnTo>
                  <a:lnTo>
                    <a:pt x="30" y="8"/>
                  </a:lnTo>
                  <a:lnTo>
                    <a:pt x="28" y="5"/>
                  </a:lnTo>
                  <a:lnTo>
                    <a:pt x="25" y="4"/>
                  </a:lnTo>
                  <a:lnTo>
                    <a:pt x="23" y="2"/>
                  </a:lnTo>
                  <a:lnTo>
                    <a:pt x="20" y="1"/>
                  </a:lnTo>
                  <a:lnTo>
                    <a:pt x="17" y="1"/>
                  </a:lnTo>
                  <a:lnTo>
                    <a:pt x="13" y="1"/>
                  </a:lnTo>
                  <a:lnTo>
                    <a:pt x="10" y="2"/>
                  </a:lnTo>
                  <a:lnTo>
                    <a:pt x="7" y="4"/>
                  </a:lnTo>
                  <a:lnTo>
                    <a:pt x="4" y="5"/>
                  </a:lnTo>
                  <a:lnTo>
                    <a:pt x="2" y="8"/>
                  </a:lnTo>
                  <a:lnTo>
                    <a:pt x="1" y="11"/>
                  </a:lnTo>
                  <a:lnTo>
                    <a:pt x="0" y="14"/>
                  </a:lnTo>
                  <a:lnTo>
                    <a:pt x="0" y="17"/>
                  </a:lnTo>
                  <a:lnTo>
                    <a:pt x="0" y="21"/>
                  </a:lnTo>
                  <a:lnTo>
                    <a:pt x="1" y="24"/>
                  </a:lnTo>
                  <a:lnTo>
                    <a:pt x="2" y="27"/>
                  </a:lnTo>
                  <a:lnTo>
                    <a:pt x="4" y="30"/>
                  </a:lnTo>
                  <a:lnTo>
                    <a:pt x="7" y="31"/>
                  </a:lnTo>
                  <a:lnTo>
                    <a:pt x="10" y="33"/>
                  </a:lnTo>
                  <a:lnTo>
                    <a:pt x="13" y="34"/>
                  </a:lnTo>
                  <a:lnTo>
                    <a:pt x="17" y="34"/>
                  </a:lnTo>
                  <a:lnTo>
                    <a:pt x="20" y="34"/>
                  </a:lnTo>
                  <a:lnTo>
                    <a:pt x="23" y="33"/>
                  </a:lnTo>
                  <a:lnTo>
                    <a:pt x="25" y="31"/>
                  </a:lnTo>
                  <a:lnTo>
                    <a:pt x="28" y="30"/>
                  </a:lnTo>
                  <a:lnTo>
                    <a:pt x="30" y="27"/>
                  </a:lnTo>
                  <a:lnTo>
                    <a:pt x="31" y="24"/>
                  </a:lnTo>
                  <a:lnTo>
                    <a:pt x="33" y="21"/>
                  </a:lnTo>
                  <a:lnTo>
                    <a:pt x="33" y="17"/>
                  </a:lnTo>
                  <a:lnTo>
                    <a:pt x="34"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2" name="Freeform 1268"/>
            <p:cNvSpPr>
              <a:spLocks/>
            </p:cNvSpPr>
            <p:nvPr/>
          </p:nvSpPr>
          <p:spPr bwMode="auto">
            <a:xfrm>
              <a:off x="4306" y="2579"/>
              <a:ext cx="33" cy="33"/>
            </a:xfrm>
            <a:custGeom>
              <a:avLst/>
              <a:gdLst>
                <a:gd name="T0" fmla="*/ 33 w 33"/>
                <a:gd name="T1" fmla="*/ 13 h 33"/>
                <a:gd name="T2" fmla="*/ 30 w 33"/>
                <a:gd name="T3" fmla="*/ 7 h 33"/>
                <a:gd name="T4" fmla="*/ 25 w 33"/>
                <a:gd name="T5" fmla="*/ 3 h 33"/>
                <a:gd name="T6" fmla="*/ 20 w 33"/>
                <a:gd name="T7" fmla="*/ 0 h 33"/>
                <a:gd name="T8" fmla="*/ 13 w 33"/>
                <a:gd name="T9" fmla="*/ 0 h 33"/>
                <a:gd name="T10" fmla="*/ 7 w 33"/>
                <a:gd name="T11" fmla="*/ 3 h 33"/>
                <a:gd name="T12" fmla="*/ 2 w 33"/>
                <a:gd name="T13" fmla="*/ 7 h 33"/>
                <a:gd name="T14" fmla="*/ 0 w 33"/>
                <a:gd name="T15" fmla="*/ 13 h 33"/>
                <a:gd name="T16" fmla="*/ 0 w 33"/>
                <a:gd name="T17" fmla="*/ 20 h 33"/>
                <a:gd name="T18" fmla="*/ 2 w 33"/>
                <a:gd name="T19" fmla="*/ 26 h 33"/>
                <a:gd name="T20" fmla="*/ 7 w 33"/>
                <a:gd name="T21" fmla="*/ 30 h 33"/>
                <a:gd name="T22" fmla="*/ 13 w 33"/>
                <a:gd name="T23" fmla="*/ 33 h 33"/>
                <a:gd name="T24" fmla="*/ 20 w 33"/>
                <a:gd name="T25" fmla="*/ 33 h 33"/>
                <a:gd name="T26" fmla="*/ 25 w 33"/>
                <a:gd name="T27" fmla="*/ 30 h 33"/>
                <a:gd name="T28" fmla="*/ 30 w 33"/>
                <a:gd name="T29" fmla="*/ 26 h 33"/>
                <a:gd name="T30" fmla="*/ 33 w 33"/>
                <a:gd name="T31" fmla="*/ 20 h 33"/>
                <a:gd name="T32" fmla="*/ 33 w 33"/>
                <a:gd name="T33" fmla="*/ 16 h 33"/>
                <a:gd name="T34" fmla="*/ 31 w 33"/>
                <a:gd name="T35" fmla="*/ 10 h 33"/>
                <a:gd name="T36" fmla="*/ 28 w 33"/>
                <a:gd name="T37" fmla="*/ 4 h 33"/>
                <a:gd name="T38" fmla="*/ 23 w 33"/>
                <a:gd name="T39" fmla="*/ 1 h 33"/>
                <a:gd name="T40" fmla="*/ 17 w 33"/>
                <a:gd name="T41" fmla="*/ 0 h 33"/>
                <a:gd name="T42" fmla="*/ 10 w 33"/>
                <a:gd name="T43" fmla="*/ 1 h 33"/>
                <a:gd name="T44" fmla="*/ 5 w 33"/>
                <a:gd name="T45" fmla="*/ 4 h 33"/>
                <a:gd name="T46" fmla="*/ 1 w 33"/>
                <a:gd name="T47" fmla="*/ 10 h 33"/>
                <a:gd name="T48" fmla="*/ 0 w 33"/>
                <a:gd name="T49" fmla="*/ 16 h 33"/>
                <a:gd name="T50" fmla="*/ 1 w 33"/>
                <a:gd name="T51" fmla="*/ 23 h 33"/>
                <a:gd name="T52" fmla="*/ 5 w 33"/>
                <a:gd name="T53" fmla="*/ 27 h 33"/>
                <a:gd name="T54" fmla="*/ 10 w 33"/>
                <a:gd name="T55" fmla="*/ 32 h 33"/>
                <a:gd name="T56" fmla="*/ 17 w 33"/>
                <a:gd name="T57" fmla="*/ 33 h 33"/>
                <a:gd name="T58" fmla="*/ 23 w 33"/>
                <a:gd name="T59" fmla="*/ 32 h 33"/>
                <a:gd name="T60" fmla="*/ 28 w 33"/>
                <a:gd name="T61" fmla="*/ 27 h 33"/>
                <a:gd name="T62" fmla="*/ 31 w 33"/>
                <a:gd name="T63" fmla="*/ 23 h 33"/>
                <a:gd name="T64" fmla="*/ 33 w 33"/>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6"/>
                  </a:moveTo>
                  <a:lnTo>
                    <a:pt x="33" y="13"/>
                  </a:lnTo>
                  <a:lnTo>
                    <a:pt x="31" y="10"/>
                  </a:lnTo>
                  <a:lnTo>
                    <a:pt x="30" y="7"/>
                  </a:lnTo>
                  <a:lnTo>
                    <a:pt x="28" y="4"/>
                  </a:lnTo>
                  <a:lnTo>
                    <a:pt x="25" y="3"/>
                  </a:lnTo>
                  <a:lnTo>
                    <a:pt x="23" y="1"/>
                  </a:lnTo>
                  <a:lnTo>
                    <a:pt x="20" y="0"/>
                  </a:lnTo>
                  <a:lnTo>
                    <a:pt x="17" y="0"/>
                  </a:lnTo>
                  <a:lnTo>
                    <a:pt x="13" y="0"/>
                  </a:lnTo>
                  <a:lnTo>
                    <a:pt x="10" y="1"/>
                  </a:lnTo>
                  <a:lnTo>
                    <a:pt x="7" y="3"/>
                  </a:lnTo>
                  <a:lnTo>
                    <a:pt x="4" y="4"/>
                  </a:lnTo>
                  <a:lnTo>
                    <a:pt x="2" y="7"/>
                  </a:lnTo>
                  <a:lnTo>
                    <a:pt x="1" y="10"/>
                  </a:lnTo>
                  <a:lnTo>
                    <a:pt x="0" y="13"/>
                  </a:lnTo>
                  <a:lnTo>
                    <a:pt x="0" y="16"/>
                  </a:lnTo>
                  <a:lnTo>
                    <a:pt x="0" y="20"/>
                  </a:lnTo>
                  <a:lnTo>
                    <a:pt x="1" y="23"/>
                  </a:lnTo>
                  <a:lnTo>
                    <a:pt x="2" y="26"/>
                  </a:lnTo>
                  <a:lnTo>
                    <a:pt x="4" y="29"/>
                  </a:lnTo>
                  <a:lnTo>
                    <a:pt x="7" y="30"/>
                  </a:lnTo>
                  <a:lnTo>
                    <a:pt x="10" y="32"/>
                  </a:lnTo>
                  <a:lnTo>
                    <a:pt x="13" y="33"/>
                  </a:lnTo>
                  <a:lnTo>
                    <a:pt x="17" y="33"/>
                  </a:lnTo>
                  <a:lnTo>
                    <a:pt x="20" y="33"/>
                  </a:lnTo>
                  <a:lnTo>
                    <a:pt x="23" y="32"/>
                  </a:lnTo>
                  <a:lnTo>
                    <a:pt x="25" y="30"/>
                  </a:lnTo>
                  <a:lnTo>
                    <a:pt x="28" y="29"/>
                  </a:lnTo>
                  <a:lnTo>
                    <a:pt x="30" y="26"/>
                  </a:lnTo>
                  <a:lnTo>
                    <a:pt x="31" y="23"/>
                  </a:lnTo>
                  <a:lnTo>
                    <a:pt x="33" y="20"/>
                  </a:lnTo>
                  <a:lnTo>
                    <a:pt x="33" y="16"/>
                  </a:lnTo>
                  <a:lnTo>
                    <a:pt x="33" y="16"/>
                  </a:lnTo>
                  <a:lnTo>
                    <a:pt x="33" y="13"/>
                  </a:lnTo>
                  <a:lnTo>
                    <a:pt x="31" y="10"/>
                  </a:lnTo>
                  <a:lnTo>
                    <a:pt x="30" y="7"/>
                  </a:lnTo>
                  <a:lnTo>
                    <a:pt x="28" y="4"/>
                  </a:lnTo>
                  <a:lnTo>
                    <a:pt x="25" y="3"/>
                  </a:lnTo>
                  <a:lnTo>
                    <a:pt x="23" y="1"/>
                  </a:lnTo>
                  <a:lnTo>
                    <a:pt x="20" y="0"/>
                  </a:lnTo>
                  <a:lnTo>
                    <a:pt x="17" y="0"/>
                  </a:lnTo>
                  <a:lnTo>
                    <a:pt x="13" y="0"/>
                  </a:lnTo>
                  <a:lnTo>
                    <a:pt x="10" y="1"/>
                  </a:lnTo>
                  <a:lnTo>
                    <a:pt x="7" y="3"/>
                  </a:lnTo>
                  <a:lnTo>
                    <a:pt x="5" y="4"/>
                  </a:lnTo>
                  <a:lnTo>
                    <a:pt x="2" y="7"/>
                  </a:lnTo>
                  <a:lnTo>
                    <a:pt x="1" y="10"/>
                  </a:lnTo>
                  <a:lnTo>
                    <a:pt x="1" y="13"/>
                  </a:lnTo>
                  <a:lnTo>
                    <a:pt x="0" y="16"/>
                  </a:lnTo>
                  <a:lnTo>
                    <a:pt x="1" y="20"/>
                  </a:lnTo>
                  <a:lnTo>
                    <a:pt x="1" y="23"/>
                  </a:lnTo>
                  <a:lnTo>
                    <a:pt x="2" y="26"/>
                  </a:lnTo>
                  <a:lnTo>
                    <a:pt x="5" y="27"/>
                  </a:lnTo>
                  <a:lnTo>
                    <a:pt x="7" y="30"/>
                  </a:lnTo>
                  <a:lnTo>
                    <a:pt x="10" y="32"/>
                  </a:lnTo>
                  <a:lnTo>
                    <a:pt x="13" y="33"/>
                  </a:lnTo>
                  <a:lnTo>
                    <a:pt x="17" y="33"/>
                  </a:lnTo>
                  <a:lnTo>
                    <a:pt x="20" y="33"/>
                  </a:lnTo>
                  <a:lnTo>
                    <a:pt x="23" y="32"/>
                  </a:lnTo>
                  <a:lnTo>
                    <a:pt x="25" y="30"/>
                  </a:lnTo>
                  <a:lnTo>
                    <a:pt x="28" y="27"/>
                  </a:lnTo>
                  <a:lnTo>
                    <a:pt x="30" y="26"/>
                  </a:lnTo>
                  <a:lnTo>
                    <a:pt x="31" y="23"/>
                  </a:lnTo>
                  <a:lnTo>
                    <a:pt x="33" y="20"/>
                  </a:lnTo>
                  <a:lnTo>
                    <a:pt x="33" y="16"/>
                  </a:lnTo>
                  <a:lnTo>
                    <a:pt x="33" y="1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3" name="Freeform 1269"/>
            <p:cNvSpPr>
              <a:spLocks/>
            </p:cNvSpPr>
            <p:nvPr/>
          </p:nvSpPr>
          <p:spPr bwMode="auto">
            <a:xfrm>
              <a:off x="4306" y="2579"/>
              <a:ext cx="33" cy="33"/>
            </a:xfrm>
            <a:custGeom>
              <a:avLst/>
              <a:gdLst>
                <a:gd name="T0" fmla="*/ 33 w 33"/>
                <a:gd name="T1" fmla="*/ 13 h 33"/>
                <a:gd name="T2" fmla="*/ 30 w 33"/>
                <a:gd name="T3" fmla="*/ 7 h 33"/>
                <a:gd name="T4" fmla="*/ 25 w 33"/>
                <a:gd name="T5" fmla="*/ 3 h 33"/>
                <a:gd name="T6" fmla="*/ 20 w 33"/>
                <a:gd name="T7" fmla="*/ 0 h 33"/>
                <a:gd name="T8" fmla="*/ 13 w 33"/>
                <a:gd name="T9" fmla="*/ 0 h 33"/>
                <a:gd name="T10" fmla="*/ 7 w 33"/>
                <a:gd name="T11" fmla="*/ 3 h 33"/>
                <a:gd name="T12" fmla="*/ 2 w 33"/>
                <a:gd name="T13" fmla="*/ 7 h 33"/>
                <a:gd name="T14" fmla="*/ 1 w 33"/>
                <a:gd name="T15" fmla="*/ 13 h 33"/>
                <a:gd name="T16" fmla="*/ 1 w 33"/>
                <a:gd name="T17" fmla="*/ 20 h 33"/>
                <a:gd name="T18" fmla="*/ 2 w 33"/>
                <a:gd name="T19" fmla="*/ 26 h 33"/>
                <a:gd name="T20" fmla="*/ 7 w 33"/>
                <a:gd name="T21" fmla="*/ 30 h 33"/>
                <a:gd name="T22" fmla="*/ 13 w 33"/>
                <a:gd name="T23" fmla="*/ 33 h 33"/>
                <a:gd name="T24" fmla="*/ 20 w 33"/>
                <a:gd name="T25" fmla="*/ 33 h 33"/>
                <a:gd name="T26" fmla="*/ 25 w 33"/>
                <a:gd name="T27" fmla="*/ 30 h 33"/>
                <a:gd name="T28" fmla="*/ 30 w 33"/>
                <a:gd name="T29" fmla="*/ 26 h 33"/>
                <a:gd name="T30" fmla="*/ 33 w 33"/>
                <a:gd name="T31" fmla="*/ 20 h 33"/>
                <a:gd name="T32" fmla="*/ 33 w 33"/>
                <a:gd name="T33" fmla="*/ 16 h 33"/>
                <a:gd name="T34" fmla="*/ 31 w 33"/>
                <a:gd name="T35" fmla="*/ 10 h 33"/>
                <a:gd name="T36" fmla="*/ 27 w 33"/>
                <a:gd name="T37" fmla="*/ 6 h 33"/>
                <a:gd name="T38" fmla="*/ 23 w 33"/>
                <a:gd name="T39" fmla="*/ 1 h 33"/>
                <a:gd name="T40" fmla="*/ 17 w 33"/>
                <a:gd name="T41" fmla="*/ 0 h 33"/>
                <a:gd name="T42" fmla="*/ 10 w 33"/>
                <a:gd name="T43" fmla="*/ 1 h 33"/>
                <a:gd name="T44" fmla="*/ 5 w 33"/>
                <a:gd name="T45" fmla="*/ 6 h 33"/>
                <a:gd name="T46" fmla="*/ 2 w 33"/>
                <a:gd name="T47" fmla="*/ 10 h 33"/>
                <a:gd name="T48" fmla="*/ 1 w 33"/>
                <a:gd name="T49" fmla="*/ 16 h 33"/>
                <a:gd name="T50" fmla="*/ 2 w 33"/>
                <a:gd name="T51" fmla="*/ 23 h 33"/>
                <a:gd name="T52" fmla="*/ 5 w 33"/>
                <a:gd name="T53" fmla="*/ 27 h 33"/>
                <a:gd name="T54" fmla="*/ 10 w 33"/>
                <a:gd name="T55" fmla="*/ 32 h 33"/>
                <a:gd name="T56" fmla="*/ 17 w 33"/>
                <a:gd name="T57" fmla="*/ 32 h 33"/>
                <a:gd name="T58" fmla="*/ 23 w 33"/>
                <a:gd name="T59" fmla="*/ 32 h 33"/>
                <a:gd name="T60" fmla="*/ 27 w 33"/>
                <a:gd name="T61" fmla="*/ 27 h 33"/>
                <a:gd name="T62" fmla="*/ 31 w 33"/>
                <a:gd name="T63" fmla="*/ 23 h 33"/>
                <a:gd name="T64" fmla="*/ 33 w 33"/>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33" y="16"/>
                  </a:moveTo>
                  <a:lnTo>
                    <a:pt x="33" y="13"/>
                  </a:lnTo>
                  <a:lnTo>
                    <a:pt x="31" y="10"/>
                  </a:lnTo>
                  <a:lnTo>
                    <a:pt x="30" y="7"/>
                  </a:lnTo>
                  <a:lnTo>
                    <a:pt x="28" y="4"/>
                  </a:lnTo>
                  <a:lnTo>
                    <a:pt x="25" y="3"/>
                  </a:lnTo>
                  <a:lnTo>
                    <a:pt x="23" y="1"/>
                  </a:lnTo>
                  <a:lnTo>
                    <a:pt x="20" y="0"/>
                  </a:lnTo>
                  <a:lnTo>
                    <a:pt x="17" y="0"/>
                  </a:lnTo>
                  <a:lnTo>
                    <a:pt x="13" y="0"/>
                  </a:lnTo>
                  <a:lnTo>
                    <a:pt x="10" y="1"/>
                  </a:lnTo>
                  <a:lnTo>
                    <a:pt x="7" y="3"/>
                  </a:lnTo>
                  <a:lnTo>
                    <a:pt x="5" y="4"/>
                  </a:lnTo>
                  <a:lnTo>
                    <a:pt x="2" y="7"/>
                  </a:lnTo>
                  <a:lnTo>
                    <a:pt x="1" y="10"/>
                  </a:lnTo>
                  <a:lnTo>
                    <a:pt x="1" y="13"/>
                  </a:lnTo>
                  <a:lnTo>
                    <a:pt x="0" y="16"/>
                  </a:lnTo>
                  <a:lnTo>
                    <a:pt x="1" y="20"/>
                  </a:lnTo>
                  <a:lnTo>
                    <a:pt x="1" y="23"/>
                  </a:lnTo>
                  <a:lnTo>
                    <a:pt x="2" y="26"/>
                  </a:lnTo>
                  <a:lnTo>
                    <a:pt x="5" y="27"/>
                  </a:lnTo>
                  <a:lnTo>
                    <a:pt x="7" y="30"/>
                  </a:lnTo>
                  <a:lnTo>
                    <a:pt x="10" y="32"/>
                  </a:lnTo>
                  <a:lnTo>
                    <a:pt x="13" y="33"/>
                  </a:lnTo>
                  <a:lnTo>
                    <a:pt x="17" y="33"/>
                  </a:lnTo>
                  <a:lnTo>
                    <a:pt x="20" y="33"/>
                  </a:lnTo>
                  <a:lnTo>
                    <a:pt x="23" y="32"/>
                  </a:lnTo>
                  <a:lnTo>
                    <a:pt x="25" y="30"/>
                  </a:lnTo>
                  <a:lnTo>
                    <a:pt x="28" y="27"/>
                  </a:lnTo>
                  <a:lnTo>
                    <a:pt x="30" y="26"/>
                  </a:lnTo>
                  <a:lnTo>
                    <a:pt x="31" y="23"/>
                  </a:lnTo>
                  <a:lnTo>
                    <a:pt x="33" y="20"/>
                  </a:lnTo>
                  <a:lnTo>
                    <a:pt x="33" y="16"/>
                  </a:lnTo>
                  <a:lnTo>
                    <a:pt x="33" y="16"/>
                  </a:lnTo>
                  <a:lnTo>
                    <a:pt x="31" y="13"/>
                  </a:lnTo>
                  <a:lnTo>
                    <a:pt x="31" y="10"/>
                  </a:lnTo>
                  <a:lnTo>
                    <a:pt x="30" y="7"/>
                  </a:lnTo>
                  <a:lnTo>
                    <a:pt x="27" y="6"/>
                  </a:lnTo>
                  <a:lnTo>
                    <a:pt x="25" y="3"/>
                  </a:lnTo>
                  <a:lnTo>
                    <a:pt x="23" y="1"/>
                  </a:lnTo>
                  <a:lnTo>
                    <a:pt x="20" y="1"/>
                  </a:lnTo>
                  <a:lnTo>
                    <a:pt x="17" y="0"/>
                  </a:lnTo>
                  <a:lnTo>
                    <a:pt x="13" y="1"/>
                  </a:lnTo>
                  <a:lnTo>
                    <a:pt x="10" y="1"/>
                  </a:lnTo>
                  <a:lnTo>
                    <a:pt x="8" y="3"/>
                  </a:lnTo>
                  <a:lnTo>
                    <a:pt x="5" y="6"/>
                  </a:lnTo>
                  <a:lnTo>
                    <a:pt x="4" y="7"/>
                  </a:lnTo>
                  <a:lnTo>
                    <a:pt x="2" y="10"/>
                  </a:lnTo>
                  <a:lnTo>
                    <a:pt x="1" y="13"/>
                  </a:lnTo>
                  <a:lnTo>
                    <a:pt x="1" y="16"/>
                  </a:lnTo>
                  <a:lnTo>
                    <a:pt x="1" y="20"/>
                  </a:lnTo>
                  <a:lnTo>
                    <a:pt x="2" y="23"/>
                  </a:lnTo>
                  <a:lnTo>
                    <a:pt x="4" y="26"/>
                  </a:lnTo>
                  <a:lnTo>
                    <a:pt x="5" y="27"/>
                  </a:lnTo>
                  <a:lnTo>
                    <a:pt x="8" y="30"/>
                  </a:lnTo>
                  <a:lnTo>
                    <a:pt x="10" y="32"/>
                  </a:lnTo>
                  <a:lnTo>
                    <a:pt x="13" y="32"/>
                  </a:lnTo>
                  <a:lnTo>
                    <a:pt x="17" y="32"/>
                  </a:lnTo>
                  <a:lnTo>
                    <a:pt x="20" y="32"/>
                  </a:lnTo>
                  <a:lnTo>
                    <a:pt x="23" y="32"/>
                  </a:lnTo>
                  <a:lnTo>
                    <a:pt x="25" y="30"/>
                  </a:lnTo>
                  <a:lnTo>
                    <a:pt x="27" y="27"/>
                  </a:lnTo>
                  <a:lnTo>
                    <a:pt x="30" y="26"/>
                  </a:lnTo>
                  <a:lnTo>
                    <a:pt x="31" y="23"/>
                  </a:lnTo>
                  <a:lnTo>
                    <a:pt x="31" y="20"/>
                  </a:lnTo>
                  <a:lnTo>
                    <a:pt x="33" y="16"/>
                  </a:lnTo>
                  <a:lnTo>
                    <a:pt x="33" y="16"/>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4" name="Freeform 1270"/>
            <p:cNvSpPr>
              <a:spLocks/>
            </p:cNvSpPr>
            <p:nvPr/>
          </p:nvSpPr>
          <p:spPr bwMode="auto">
            <a:xfrm>
              <a:off x="4307" y="2579"/>
              <a:ext cx="32" cy="32"/>
            </a:xfrm>
            <a:custGeom>
              <a:avLst/>
              <a:gdLst>
                <a:gd name="T0" fmla="*/ 30 w 32"/>
                <a:gd name="T1" fmla="*/ 13 h 32"/>
                <a:gd name="T2" fmla="*/ 29 w 32"/>
                <a:gd name="T3" fmla="*/ 7 h 32"/>
                <a:gd name="T4" fmla="*/ 24 w 32"/>
                <a:gd name="T5" fmla="*/ 3 h 32"/>
                <a:gd name="T6" fmla="*/ 19 w 32"/>
                <a:gd name="T7" fmla="*/ 1 h 32"/>
                <a:gd name="T8" fmla="*/ 12 w 32"/>
                <a:gd name="T9" fmla="*/ 1 h 32"/>
                <a:gd name="T10" fmla="*/ 7 w 32"/>
                <a:gd name="T11" fmla="*/ 3 h 32"/>
                <a:gd name="T12" fmla="*/ 3 w 32"/>
                <a:gd name="T13" fmla="*/ 7 h 32"/>
                <a:gd name="T14" fmla="*/ 0 w 32"/>
                <a:gd name="T15" fmla="*/ 13 h 32"/>
                <a:gd name="T16" fmla="*/ 0 w 32"/>
                <a:gd name="T17" fmla="*/ 20 h 32"/>
                <a:gd name="T18" fmla="*/ 3 w 32"/>
                <a:gd name="T19" fmla="*/ 26 h 32"/>
                <a:gd name="T20" fmla="*/ 7 w 32"/>
                <a:gd name="T21" fmla="*/ 30 h 32"/>
                <a:gd name="T22" fmla="*/ 12 w 32"/>
                <a:gd name="T23" fmla="*/ 32 h 32"/>
                <a:gd name="T24" fmla="*/ 19 w 32"/>
                <a:gd name="T25" fmla="*/ 32 h 32"/>
                <a:gd name="T26" fmla="*/ 24 w 32"/>
                <a:gd name="T27" fmla="*/ 30 h 32"/>
                <a:gd name="T28" fmla="*/ 29 w 32"/>
                <a:gd name="T29" fmla="*/ 26 h 32"/>
                <a:gd name="T30" fmla="*/ 30 w 32"/>
                <a:gd name="T31" fmla="*/ 20 h 32"/>
                <a:gd name="T32" fmla="*/ 30 w 32"/>
                <a:gd name="T33" fmla="*/ 16 h 32"/>
                <a:gd name="T34" fmla="*/ 29 w 32"/>
                <a:gd name="T35" fmla="*/ 10 h 32"/>
                <a:gd name="T36" fmla="*/ 26 w 32"/>
                <a:gd name="T37" fmla="*/ 6 h 32"/>
                <a:gd name="T38" fmla="*/ 22 w 32"/>
                <a:gd name="T39" fmla="*/ 3 h 32"/>
                <a:gd name="T40" fmla="*/ 16 w 32"/>
                <a:gd name="T41" fmla="*/ 1 h 32"/>
                <a:gd name="T42" fmla="*/ 10 w 32"/>
                <a:gd name="T43" fmla="*/ 3 h 32"/>
                <a:gd name="T44" fmla="*/ 4 w 32"/>
                <a:gd name="T45" fmla="*/ 6 h 32"/>
                <a:gd name="T46" fmla="*/ 1 w 32"/>
                <a:gd name="T47" fmla="*/ 10 h 32"/>
                <a:gd name="T48" fmla="*/ 0 w 32"/>
                <a:gd name="T49" fmla="*/ 16 h 32"/>
                <a:gd name="T50" fmla="*/ 1 w 32"/>
                <a:gd name="T51" fmla="*/ 23 h 32"/>
                <a:gd name="T52" fmla="*/ 4 w 32"/>
                <a:gd name="T53" fmla="*/ 27 h 32"/>
                <a:gd name="T54" fmla="*/ 10 w 32"/>
                <a:gd name="T55" fmla="*/ 30 h 32"/>
                <a:gd name="T56" fmla="*/ 16 w 32"/>
                <a:gd name="T57" fmla="*/ 32 h 32"/>
                <a:gd name="T58" fmla="*/ 22 w 32"/>
                <a:gd name="T59" fmla="*/ 30 h 32"/>
                <a:gd name="T60" fmla="*/ 26 w 32"/>
                <a:gd name="T61" fmla="*/ 27 h 32"/>
                <a:gd name="T62" fmla="*/ 29 w 32"/>
                <a:gd name="T63" fmla="*/ 23 h 32"/>
                <a:gd name="T64" fmla="*/ 30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0" y="13"/>
                  </a:lnTo>
                  <a:lnTo>
                    <a:pt x="30" y="10"/>
                  </a:lnTo>
                  <a:lnTo>
                    <a:pt x="29" y="7"/>
                  </a:lnTo>
                  <a:lnTo>
                    <a:pt x="26" y="6"/>
                  </a:lnTo>
                  <a:lnTo>
                    <a:pt x="24" y="3"/>
                  </a:lnTo>
                  <a:lnTo>
                    <a:pt x="22" y="1"/>
                  </a:lnTo>
                  <a:lnTo>
                    <a:pt x="19" y="1"/>
                  </a:lnTo>
                  <a:lnTo>
                    <a:pt x="16" y="0"/>
                  </a:lnTo>
                  <a:lnTo>
                    <a:pt x="12" y="1"/>
                  </a:lnTo>
                  <a:lnTo>
                    <a:pt x="9" y="1"/>
                  </a:lnTo>
                  <a:lnTo>
                    <a:pt x="7" y="3"/>
                  </a:lnTo>
                  <a:lnTo>
                    <a:pt x="4" y="6"/>
                  </a:lnTo>
                  <a:lnTo>
                    <a:pt x="3" y="7"/>
                  </a:lnTo>
                  <a:lnTo>
                    <a:pt x="1" y="10"/>
                  </a:lnTo>
                  <a:lnTo>
                    <a:pt x="0" y="13"/>
                  </a:lnTo>
                  <a:lnTo>
                    <a:pt x="0" y="16"/>
                  </a:lnTo>
                  <a:lnTo>
                    <a:pt x="0" y="20"/>
                  </a:lnTo>
                  <a:lnTo>
                    <a:pt x="1" y="23"/>
                  </a:lnTo>
                  <a:lnTo>
                    <a:pt x="3" y="26"/>
                  </a:lnTo>
                  <a:lnTo>
                    <a:pt x="4" y="27"/>
                  </a:lnTo>
                  <a:lnTo>
                    <a:pt x="7" y="30"/>
                  </a:lnTo>
                  <a:lnTo>
                    <a:pt x="9" y="32"/>
                  </a:lnTo>
                  <a:lnTo>
                    <a:pt x="12" y="32"/>
                  </a:lnTo>
                  <a:lnTo>
                    <a:pt x="16" y="32"/>
                  </a:lnTo>
                  <a:lnTo>
                    <a:pt x="19" y="32"/>
                  </a:lnTo>
                  <a:lnTo>
                    <a:pt x="22" y="32"/>
                  </a:lnTo>
                  <a:lnTo>
                    <a:pt x="24" y="30"/>
                  </a:lnTo>
                  <a:lnTo>
                    <a:pt x="26" y="27"/>
                  </a:lnTo>
                  <a:lnTo>
                    <a:pt x="29" y="26"/>
                  </a:lnTo>
                  <a:lnTo>
                    <a:pt x="30" y="23"/>
                  </a:lnTo>
                  <a:lnTo>
                    <a:pt x="30" y="20"/>
                  </a:lnTo>
                  <a:lnTo>
                    <a:pt x="32" y="16"/>
                  </a:lnTo>
                  <a:lnTo>
                    <a:pt x="30" y="16"/>
                  </a:lnTo>
                  <a:lnTo>
                    <a:pt x="30" y="13"/>
                  </a:lnTo>
                  <a:lnTo>
                    <a:pt x="29" y="10"/>
                  </a:lnTo>
                  <a:lnTo>
                    <a:pt x="29" y="7"/>
                  </a:lnTo>
                  <a:lnTo>
                    <a:pt x="26" y="6"/>
                  </a:lnTo>
                  <a:lnTo>
                    <a:pt x="24" y="4"/>
                  </a:lnTo>
                  <a:lnTo>
                    <a:pt x="22" y="3"/>
                  </a:lnTo>
                  <a:lnTo>
                    <a:pt x="19" y="1"/>
                  </a:lnTo>
                  <a:lnTo>
                    <a:pt x="16" y="1"/>
                  </a:lnTo>
                  <a:lnTo>
                    <a:pt x="13" y="1"/>
                  </a:lnTo>
                  <a:lnTo>
                    <a:pt x="10" y="3"/>
                  </a:lnTo>
                  <a:lnTo>
                    <a:pt x="7" y="4"/>
                  </a:lnTo>
                  <a:lnTo>
                    <a:pt x="4" y="6"/>
                  </a:lnTo>
                  <a:lnTo>
                    <a:pt x="3" y="7"/>
                  </a:lnTo>
                  <a:lnTo>
                    <a:pt x="1" y="10"/>
                  </a:lnTo>
                  <a:lnTo>
                    <a:pt x="0" y="13"/>
                  </a:lnTo>
                  <a:lnTo>
                    <a:pt x="0" y="16"/>
                  </a:lnTo>
                  <a:lnTo>
                    <a:pt x="0" y="20"/>
                  </a:lnTo>
                  <a:lnTo>
                    <a:pt x="1" y="23"/>
                  </a:lnTo>
                  <a:lnTo>
                    <a:pt x="3" y="24"/>
                  </a:lnTo>
                  <a:lnTo>
                    <a:pt x="4" y="27"/>
                  </a:lnTo>
                  <a:lnTo>
                    <a:pt x="7" y="29"/>
                  </a:lnTo>
                  <a:lnTo>
                    <a:pt x="10" y="30"/>
                  </a:lnTo>
                  <a:lnTo>
                    <a:pt x="13" y="32"/>
                  </a:lnTo>
                  <a:lnTo>
                    <a:pt x="16" y="32"/>
                  </a:lnTo>
                  <a:lnTo>
                    <a:pt x="19" y="32"/>
                  </a:lnTo>
                  <a:lnTo>
                    <a:pt x="22" y="30"/>
                  </a:lnTo>
                  <a:lnTo>
                    <a:pt x="24" y="29"/>
                  </a:lnTo>
                  <a:lnTo>
                    <a:pt x="26" y="27"/>
                  </a:lnTo>
                  <a:lnTo>
                    <a:pt x="29" y="24"/>
                  </a:lnTo>
                  <a:lnTo>
                    <a:pt x="29" y="23"/>
                  </a:lnTo>
                  <a:lnTo>
                    <a:pt x="30" y="20"/>
                  </a:lnTo>
                  <a:lnTo>
                    <a:pt x="30"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5" name="Freeform 1271"/>
            <p:cNvSpPr>
              <a:spLocks/>
            </p:cNvSpPr>
            <p:nvPr/>
          </p:nvSpPr>
          <p:spPr bwMode="auto">
            <a:xfrm>
              <a:off x="4307" y="2580"/>
              <a:ext cx="30" cy="31"/>
            </a:xfrm>
            <a:custGeom>
              <a:avLst/>
              <a:gdLst>
                <a:gd name="T0" fmla="*/ 30 w 30"/>
                <a:gd name="T1" fmla="*/ 12 h 31"/>
                <a:gd name="T2" fmla="*/ 29 w 30"/>
                <a:gd name="T3" fmla="*/ 6 h 31"/>
                <a:gd name="T4" fmla="*/ 24 w 30"/>
                <a:gd name="T5" fmla="*/ 3 h 31"/>
                <a:gd name="T6" fmla="*/ 19 w 30"/>
                <a:gd name="T7" fmla="*/ 0 h 31"/>
                <a:gd name="T8" fmla="*/ 13 w 30"/>
                <a:gd name="T9" fmla="*/ 0 h 31"/>
                <a:gd name="T10" fmla="*/ 7 w 30"/>
                <a:gd name="T11" fmla="*/ 3 h 31"/>
                <a:gd name="T12" fmla="*/ 3 w 30"/>
                <a:gd name="T13" fmla="*/ 6 h 31"/>
                <a:gd name="T14" fmla="*/ 0 w 30"/>
                <a:gd name="T15" fmla="*/ 12 h 31"/>
                <a:gd name="T16" fmla="*/ 0 w 30"/>
                <a:gd name="T17" fmla="*/ 19 h 31"/>
                <a:gd name="T18" fmla="*/ 3 w 30"/>
                <a:gd name="T19" fmla="*/ 23 h 31"/>
                <a:gd name="T20" fmla="*/ 7 w 30"/>
                <a:gd name="T21" fmla="*/ 28 h 31"/>
                <a:gd name="T22" fmla="*/ 13 w 30"/>
                <a:gd name="T23" fmla="*/ 31 h 31"/>
                <a:gd name="T24" fmla="*/ 19 w 30"/>
                <a:gd name="T25" fmla="*/ 31 h 31"/>
                <a:gd name="T26" fmla="*/ 24 w 30"/>
                <a:gd name="T27" fmla="*/ 28 h 31"/>
                <a:gd name="T28" fmla="*/ 29 w 30"/>
                <a:gd name="T29" fmla="*/ 23 h 31"/>
                <a:gd name="T30" fmla="*/ 30 w 30"/>
                <a:gd name="T31" fmla="*/ 19 h 31"/>
                <a:gd name="T32" fmla="*/ 30 w 30"/>
                <a:gd name="T33" fmla="*/ 15 h 31"/>
                <a:gd name="T34" fmla="*/ 29 w 30"/>
                <a:gd name="T35" fmla="*/ 9 h 31"/>
                <a:gd name="T36" fmla="*/ 26 w 30"/>
                <a:gd name="T37" fmla="*/ 5 h 31"/>
                <a:gd name="T38" fmla="*/ 22 w 30"/>
                <a:gd name="T39" fmla="*/ 2 h 31"/>
                <a:gd name="T40" fmla="*/ 16 w 30"/>
                <a:gd name="T41" fmla="*/ 0 h 31"/>
                <a:gd name="T42" fmla="*/ 10 w 30"/>
                <a:gd name="T43" fmla="*/ 2 h 31"/>
                <a:gd name="T44" fmla="*/ 4 w 30"/>
                <a:gd name="T45" fmla="*/ 5 h 31"/>
                <a:gd name="T46" fmla="*/ 1 w 30"/>
                <a:gd name="T47" fmla="*/ 9 h 31"/>
                <a:gd name="T48" fmla="*/ 0 w 30"/>
                <a:gd name="T49" fmla="*/ 15 h 31"/>
                <a:gd name="T50" fmla="*/ 1 w 30"/>
                <a:gd name="T51" fmla="*/ 21 h 31"/>
                <a:gd name="T52" fmla="*/ 4 w 30"/>
                <a:gd name="T53" fmla="*/ 26 h 31"/>
                <a:gd name="T54" fmla="*/ 10 w 30"/>
                <a:gd name="T55" fmla="*/ 29 h 31"/>
                <a:gd name="T56" fmla="*/ 16 w 30"/>
                <a:gd name="T57" fmla="*/ 31 h 31"/>
                <a:gd name="T58" fmla="*/ 22 w 30"/>
                <a:gd name="T59" fmla="*/ 29 h 31"/>
                <a:gd name="T60" fmla="*/ 26 w 30"/>
                <a:gd name="T61" fmla="*/ 26 h 31"/>
                <a:gd name="T62" fmla="*/ 29 w 30"/>
                <a:gd name="T63" fmla="*/ 21 h 31"/>
                <a:gd name="T64" fmla="*/ 30 w 30"/>
                <a:gd name="T6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30" y="15"/>
                  </a:moveTo>
                  <a:lnTo>
                    <a:pt x="30" y="12"/>
                  </a:lnTo>
                  <a:lnTo>
                    <a:pt x="29" y="9"/>
                  </a:lnTo>
                  <a:lnTo>
                    <a:pt x="29" y="6"/>
                  </a:lnTo>
                  <a:lnTo>
                    <a:pt x="26" y="5"/>
                  </a:lnTo>
                  <a:lnTo>
                    <a:pt x="24" y="3"/>
                  </a:lnTo>
                  <a:lnTo>
                    <a:pt x="22" y="2"/>
                  </a:lnTo>
                  <a:lnTo>
                    <a:pt x="19" y="0"/>
                  </a:lnTo>
                  <a:lnTo>
                    <a:pt x="16" y="0"/>
                  </a:lnTo>
                  <a:lnTo>
                    <a:pt x="13" y="0"/>
                  </a:lnTo>
                  <a:lnTo>
                    <a:pt x="10" y="2"/>
                  </a:lnTo>
                  <a:lnTo>
                    <a:pt x="7" y="3"/>
                  </a:lnTo>
                  <a:lnTo>
                    <a:pt x="4" y="5"/>
                  </a:lnTo>
                  <a:lnTo>
                    <a:pt x="3" y="6"/>
                  </a:lnTo>
                  <a:lnTo>
                    <a:pt x="1" y="9"/>
                  </a:lnTo>
                  <a:lnTo>
                    <a:pt x="0" y="12"/>
                  </a:lnTo>
                  <a:lnTo>
                    <a:pt x="0" y="15"/>
                  </a:lnTo>
                  <a:lnTo>
                    <a:pt x="0" y="19"/>
                  </a:lnTo>
                  <a:lnTo>
                    <a:pt x="1" y="22"/>
                  </a:lnTo>
                  <a:lnTo>
                    <a:pt x="3" y="23"/>
                  </a:lnTo>
                  <a:lnTo>
                    <a:pt x="4" y="26"/>
                  </a:lnTo>
                  <a:lnTo>
                    <a:pt x="7" y="28"/>
                  </a:lnTo>
                  <a:lnTo>
                    <a:pt x="10" y="29"/>
                  </a:lnTo>
                  <a:lnTo>
                    <a:pt x="13" y="31"/>
                  </a:lnTo>
                  <a:lnTo>
                    <a:pt x="16" y="31"/>
                  </a:lnTo>
                  <a:lnTo>
                    <a:pt x="19" y="31"/>
                  </a:lnTo>
                  <a:lnTo>
                    <a:pt x="22" y="29"/>
                  </a:lnTo>
                  <a:lnTo>
                    <a:pt x="24" y="28"/>
                  </a:lnTo>
                  <a:lnTo>
                    <a:pt x="26" y="26"/>
                  </a:lnTo>
                  <a:lnTo>
                    <a:pt x="29" y="23"/>
                  </a:lnTo>
                  <a:lnTo>
                    <a:pt x="29" y="22"/>
                  </a:lnTo>
                  <a:lnTo>
                    <a:pt x="30" y="19"/>
                  </a:lnTo>
                  <a:lnTo>
                    <a:pt x="30" y="15"/>
                  </a:lnTo>
                  <a:lnTo>
                    <a:pt x="30" y="15"/>
                  </a:lnTo>
                  <a:lnTo>
                    <a:pt x="30" y="12"/>
                  </a:lnTo>
                  <a:lnTo>
                    <a:pt x="29" y="9"/>
                  </a:lnTo>
                  <a:lnTo>
                    <a:pt x="27" y="8"/>
                  </a:lnTo>
                  <a:lnTo>
                    <a:pt x="26" y="5"/>
                  </a:lnTo>
                  <a:lnTo>
                    <a:pt x="23" y="3"/>
                  </a:lnTo>
                  <a:lnTo>
                    <a:pt x="22" y="2"/>
                  </a:lnTo>
                  <a:lnTo>
                    <a:pt x="19" y="0"/>
                  </a:lnTo>
                  <a:lnTo>
                    <a:pt x="16" y="0"/>
                  </a:lnTo>
                  <a:lnTo>
                    <a:pt x="13" y="0"/>
                  </a:lnTo>
                  <a:lnTo>
                    <a:pt x="10" y="2"/>
                  </a:lnTo>
                  <a:lnTo>
                    <a:pt x="7" y="3"/>
                  </a:lnTo>
                  <a:lnTo>
                    <a:pt x="4" y="5"/>
                  </a:lnTo>
                  <a:lnTo>
                    <a:pt x="3" y="8"/>
                  </a:lnTo>
                  <a:lnTo>
                    <a:pt x="1" y="9"/>
                  </a:lnTo>
                  <a:lnTo>
                    <a:pt x="1" y="12"/>
                  </a:lnTo>
                  <a:lnTo>
                    <a:pt x="0" y="15"/>
                  </a:lnTo>
                  <a:lnTo>
                    <a:pt x="1" y="18"/>
                  </a:lnTo>
                  <a:lnTo>
                    <a:pt x="1" y="21"/>
                  </a:lnTo>
                  <a:lnTo>
                    <a:pt x="3" y="23"/>
                  </a:lnTo>
                  <a:lnTo>
                    <a:pt x="4" y="26"/>
                  </a:lnTo>
                  <a:lnTo>
                    <a:pt x="7" y="28"/>
                  </a:lnTo>
                  <a:lnTo>
                    <a:pt x="10" y="29"/>
                  </a:lnTo>
                  <a:lnTo>
                    <a:pt x="13" y="29"/>
                  </a:lnTo>
                  <a:lnTo>
                    <a:pt x="16" y="31"/>
                  </a:lnTo>
                  <a:lnTo>
                    <a:pt x="19" y="29"/>
                  </a:lnTo>
                  <a:lnTo>
                    <a:pt x="22" y="29"/>
                  </a:lnTo>
                  <a:lnTo>
                    <a:pt x="23" y="28"/>
                  </a:lnTo>
                  <a:lnTo>
                    <a:pt x="26" y="26"/>
                  </a:lnTo>
                  <a:lnTo>
                    <a:pt x="27" y="23"/>
                  </a:lnTo>
                  <a:lnTo>
                    <a:pt x="29" y="21"/>
                  </a:lnTo>
                  <a:lnTo>
                    <a:pt x="30" y="18"/>
                  </a:lnTo>
                  <a:lnTo>
                    <a:pt x="30" y="15"/>
                  </a:lnTo>
                  <a:lnTo>
                    <a:pt x="30" y="1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6" name="Freeform 1272"/>
            <p:cNvSpPr>
              <a:spLocks/>
            </p:cNvSpPr>
            <p:nvPr/>
          </p:nvSpPr>
          <p:spPr bwMode="auto">
            <a:xfrm>
              <a:off x="4307" y="2580"/>
              <a:ext cx="30" cy="31"/>
            </a:xfrm>
            <a:custGeom>
              <a:avLst/>
              <a:gdLst>
                <a:gd name="T0" fmla="*/ 30 w 30"/>
                <a:gd name="T1" fmla="*/ 12 h 31"/>
                <a:gd name="T2" fmla="*/ 27 w 30"/>
                <a:gd name="T3" fmla="*/ 8 h 31"/>
                <a:gd name="T4" fmla="*/ 23 w 30"/>
                <a:gd name="T5" fmla="*/ 3 h 31"/>
                <a:gd name="T6" fmla="*/ 19 w 30"/>
                <a:gd name="T7" fmla="*/ 0 h 31"/>
                <a:gd name="T8" fmla="*/ 13 w 30"/>
                <a:gd name="T9" fmla="*/ 0 h 31"/>
                <a:gd name="T10" fmla="*/ 7 w 30"/>
                <a:gd name="T11" fmla="*/ 3 h 31"/>
                <a:gd name="T12" fmla="*/ 3 w 30"/>
                <a:gd name="T13" fmla="*/ 8 h 31"/>
                <a:gd name="T14" fmla="*/ 1 w 30"/>
                <a:gd name="T15" fmla="*/ 12 h 31"/>
                <a:gd name="T16" fmla="*/ 1 w 30"/>
                <a:gd name="T17" fmla="*/ 18 h 31"/>
                <a:gd name="T18" fmla="*/ 3 w 30"/>
                <a:gd name="T19" fmla="*/ 23 h 31"/>
                <a:gd name="T20" fmla="*/ 7 w 30"/>
                <a:gd name="T21" fmla="*/ 28 h 31"/>
                <a:gd name="T22" fmla="*/ 13 w 30"/>
                <a:gd name="T23" fmla="*/ 29 h 31"/>
                <a:gd name="T24" fmla="*/ 19 w 30"/>
                <a:gd name="T25" fmla="*/ 29 h 31"/>
                <a:gd name="T26" fmla="*/ 23 w 30"/>
                <a:gd name="T27" fmla="*/ 28 h 31"/>
                <a:gd name="T28" fmla="*/ 27 w 30"/>
                <a:gd name="T29" fmla="*/ 23 h 31"/>
                <a:gd name="T30" fmla="*/ 30 w 30"/>
                <a:gd name="T31" fmla="*/ 18 h 31"/>
                <a:gd name="T32" fmla="*/ 30 w 30"/>
                <a:gd name="T33" fmla="*/ 15 h 31"/>
                <a:gd name="T34" fmla="*/ 29 w 30"/>
                <a:gd name="T35" fmla="*/ 10 h 31"/>
                <a:gd name="T36" fmla="*/ 26 w 30"/>
                <a:gd name="T37" fmla="*/ 5 h 31"/>
                <a:gd name="T38" fmla="*/ 22 w 30"/>
                <a:gd name="T39" fmla="*/ 2 h 31"/>
                <a:gd name="T40" fmla="*/ 16 w 30"/>
                <a:gd name="T41" fmla="*/ 0 h 31"/>
                <a:gd name="T42" fmla="*/ 10 w 30"/>
                <a:gd name="T43" fmla="*/ 2 h 31"/>
                <a:gd name="T44" fmla="*/ 6 w 30"/>
                <a:gd name="T45" fmla="*/ 5 h 31"/>
                <a:gd name="T46" fmla="*/ 3 w 30"/>
                <a:gd name="T47" fmla="*/ 10 h 31"/>
                <a:gd name="T48" fmla="*/ 1 w 30"/>
                <a:gd name="T49" fmla="*/ 15 h 31"/>
                <a:gd name="T50" fmla="*/ 3 w 30"/>
                <a:gd name="T51" fmla="*/ 21 h 31"/>
                <a:gd name="T52" fmla="*/ 6 w 30"/>
                <a:gd name="T53" fmla="*/ 25 h 31"/>
                <a:gd name="T54" fmla="*/ 10 w 30"/>
                <a:gd name="T55" fmla="*/ 29 h 31"/>
                <a:gd name="T56" fmla="*/ 16 w 30"/>
                <a:gd name="T57" fmla="*/ 29 h 31"/>
                <a:gd name="T58" fmla="*/ 22 w 30"/>
                <a:gd name="T59" fmla="*/ 29 h 31"/>
                <a:gd name="T60" fmla="*/ 26 w 30"/>
                <a:gd name="T61" fmla="*/ 25 h 31"/>
                <a:gd name="T62" fmla="*/ 29 w 30"/>
                <a:gd name="T63" fmla="*/ 21 h 31"/>
                <a:gd name="T64" fmla="*/ 30 w 30"/>
                <a:gd name="T6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1">
                  <a:moveTo>
                    <a:pt x="30" y="15"/>
                  </a:moveTo>
                  <a:lnTo>
                    <a:pt x="30" y="12"/>
                  </a:lnTo>
                  <a:lnTo>
                    <a:pt x="29" y="9"/>
                  </a:lnTo>
                  <a:lnTo>
                    <a:pt x="27" y="8"/>
                  </a:lnTo>
                  <a:lnTo>
                    <a:pt x="26" y="5"/>
                  </a:lnTo>
                  <a:lnTo>
                    <a:pt x="23" y="3"/>
                  </a:lnTo>
                  <a:lnTo>
                    <a:pt x="22" y="2"/>
                  </a:lnTo>
                  <a:lnTo>
                    <a:pt x="19" y="0"/>
                  </a:lnTo>
                  <a:lnTo>
                    <a:pt x="16" y="0"/>
                  </a:lnTo>
                  <a:lnTo>
                    <a:pt x="13" y="0"/>
                  </a:lnTo>
                  <a:lnTo>
                    <a:pt x="10" y="2"/>
                  </a:lnTo>
                  <a:lnTo>
                    <a:pt x="7" y="3"/>
                  </a:lnTo>
                  <a:lnTo>
                    <a:pt x="4" y="5"/>
                  </a:lnTo>
                  <a:lnTo>
                    <a:pt x="3" y="8"/>
                  </a:lnTo>
                  <a:lnTo>
                    <a:pt x="1" y="9"/>
                  </a:lnTo>
                  <a:lnTo>
                    <a:pt x="1" y="12"/>
                  </a:lnTo>
                  <a:lnTo>
                    <a:pt x="0" y="15"/>
                  </a:lnTo>
                  <a:lnTo>
                    <a:pt x="1" y="18"/>
                  </a:lnTo>
                  <a:lnTo>
                    <a:pt x="1" y="21"/>
                  </a:lnTo>
                  <a:lnTo>
                    <a:pt x="3" y="23"/>
                  </a:lnTo>
                  <a:lnTo>
                    <a:pt x="4" y="26"/>
                  </a:lnTo>
                  <a:lnTo>
                    <a:pt x="7" y="28"/>
                  </a:lnTo>
                  <a:lnTo>
                    <a:pt x="10" y="29"/>
                  </a:lnTo>
                  <a:lnTo>
                    <a:pt x="13" y="29"/>
                  </a:lnTo>
                  <a:lnTo>
                    <a:pt x="16" y="31"/>
                  </a:lnTo>
                  <a:lnTo>
                    <a:pt x="19" y="29"/>
                  </a:lnTo>
                  <a:lnTo>
                    <a:pt x="22" y="29"/>
                  </a:lnTo>
                  <a:lnTo>
                    <a:pt x="23" y="28"/>
                  </a:lnTo>
                  <a:lnTo>
                    <a:pt x="26" y="26"/>
                  </a:lnTo>
                  <a:lnTo>
                    <a:pt x="27" y="23"/>
                  </a:lnTo>
                  <a:lnTo>
                    <a:pt x="29" y="21"/>
                  </a:lnTo>
                  <a:lnTo>
                    <a:pt x="30" y="18"/>
                  </a:lnTo>
                  <a:lnTo>
                    <a:pt x="30" y="15"/>
                  </a:lnTo>
                  <a:lnTo>
                    <a:pt x="30" y="15"/>
                  </a:lnTo>
                  <a:lnTo>
                    <a:pt x="29" y="12"/>
                  </a:lnTo>
                  <a:lnTo>
                    <a:pt x="29" y="10"/>
                  </a:lnTo>
                  <a:lnTo>
                    <a:pt x="27" y="8"/>
                  </a:lnTo>
                  <a:lnTo>
                    <a:pt x="26" y="5"/>
                  </a:lnTo>
                  <a:lnTo>
                    <a:pt x="23" y="3"/>
                  </a:lnTo>
                  <a:lnTo>
                    <a:pt x="22" y="2"/>
                  </a:lnTo>
                  <a:lnTo>
                    <a:pt x="19" y="2"/>
                  </a:lnTo>
                  <a:lnTo>
                    <a:pt x="16" y="0"/>
                  </a:lnTo>
                  <a:lnTo>
                    <a:pt x="13" y="2"/>
                  </a:lnTo>
                  <a:lnTo>
                    <a:pt x="10" y="2"/>
                  </a:lnTo>
                  <a:lnTo>
                    <a:pt x="7" y="3"/>
                  </a:lnTo>
                  <a:lnTo>
                    <a:pt x="6" y="5"/>
                  </a:lnTo>
                  <a:lnTo>
                    <a:pt x="3" y="8"/>
                  </a:lnTo>
                  <a:lnTo>
                    <a:pt x="3" y="10"/>
                  </a:lnTo>
                  <a:lnTo>
                    <a:pt x="1" y="12"/>
                  </a:lnTo>
                  <a:lnTo>
                    <a:pt x="1" y="15"/>
                  </a:lnTo>
                  <a:lnTo>
                    <a:pt x="1" y="18"/>
                  </a:lnTo>
                  <a:lnTo>
                    <a:pt x="3" y="21"/>
                  </a:lnTo>
                  <a:lnTo>
                    <a:pt x="3" y="23"/>
                  </a:lnTo>
                  <a:lnTo>
                    <a:pt x="6" y="25"/>
                  </a:lnTo>
                  <a:lnTo>
                    <a:pt x="7" y="28"/>
                  </a:lnTo>
                  <a:lnTo>
                    <a:pt x="10" y="29"/>
                  </a:lnTo>
                  <a:lnTo>
                    <a:pt x="13" y="29"/>
                  </a:lnTo>
                  <a:lnTo>
                    <a:pt x="16" y="29"/>
                  </a:lnTo>
                  <a:lnTo>
                    <a:pt x="19" y="29"/>
                  </a:lnTo>
                  <a:lnTo>
                    <a:pt x="22" y="29"/>
                  </a:lnTo>
                  <a:lnTo>
                    <a:pt x="23" y="28"/>
                  </a:lnTo>
                  <a:lnTo>
                    <a:pt x="26" y="25"/>
                  </a:lnTo>
                  <a:lnTo>
                    <a:pt x="27" y="23"/>
                  </a:lnTo>
                  <a:lnTo>
                    <a:pt x="29" y="21"/>
                  </a:lnTo>
                  <a:lnTo>
                    <a:pt x="29" y="18"/>
                  </a:lnTo>
                  <a:lnTo>
                    <a:pt x="30" y="15"/>
                  </a:lnTo>
                  <a:lnTo>
                    <a:pt x="30" y="15"/>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7" name="Freeform 1273"/>
            <p:cNvSpPr>
              <a:spLocks/>
            </p:cNvSpPr>
            <p:nvPr/>
          </p:nvSpPr>
          <p:spPr bwMode="auto">
            <a:xfrm>
              <a:off x="4308" y="2580"/>
              <a:ext cx="29" cy="29"/>
            </a:xfrm>
            <a:custGeom>
              <a:avLst/>
              <a:gdLst>
                <a:gd name="T0" fmla="*/ 28 w 29"/>
                <a:gd name="T1" fmla="*/ 12 h 29"/>
                <a:gd name="T2" fmla="*/ 26 w 29"/>
                <a:gd name="T3" fmla="*/ 8 h 29"/>
                <a:gd name="T4" fmla="*/ 22 w 29"/>
                <a:gd name="T5" fmla="*/ 3 h 29"/>
                <a:gd name="T6" fmla="*/ 18 w 29"/>
                <a:gd name="T7" fmla="*/ 2 h 29"/>
                <a:gd name="T8" fmla="*/ 12 w 29"/>
                <a:gd name="T9" fmla="*/ 2 h 29"/>
                <a:gd name="T10" fmla="*/ 6 w 29"/>
                <a:gd name="T11" fmla="*/ 3 h 29"/>
                <a:gd name="T12" fmla="*/ 2 w 29"/>
                <a:gd name="T13" fmla="*/ 8 h 29"/>
                <a:gd name="T14" fmla="*/ 0 w 29"/>
                <a:gd name="T15" fmla="*/ 12 h 29"/>
                <a:gd name="T16" fmla="*/ 0 w 29"/>
                <a:gd name="T17" fmla="*/ 18 h 29"/>
                <a:gd name="T18" fmla="*/ 2 w 29"/>
                <a:gd name="T19" fmla="*/ 23 h 29"/>
                <a:gd name="T20" fmla="*/ 6 w 29"/>
                <a:gd name="T21" fmla="*/ 28 h 29"/>
                <a:gd name="T22" fmla="*/ 12 w 29"/>
                <a:gd name="T23" fmla="*/ 29 h 29"/>
                <a:gd name="T24" fmla="*/ 18 w 29"/>
                <a:gd name="T25" fmla="*/ 29 h 29"/>
                <a:gd name="T26" fmla="*/ 22 w 29"/>
                <a:gd name="T27" fmla="*/ 28 h 29"/>
                <a:gd name="T28" fmla="*/ 26 w 29"/>
                <a:gd name="T29" fmla="*/ 23 h 29"/>
                <a:gd name="T30" fmla="*/ 28 w 29"/>
                <a:gd name="T31" fmla="*/ 18 h 29"/>
                <a:gd name="T32" fmla="*/ 28 w 29"/>
                <a:gd name="T33" fmla="*/ 15 h 29"/>
                <a:gd name="T34" fmla="*/ 28 w 29"/>
                <a:gd name="T35" fmla="*/ 10 h 29"/>
                <a:gd name="T36" fmla="*/ 23 w 29"/>
                <a:gd name="T37" fmla="*/ 6 h 29"/>
                <a:gd name="T38" fmla="*/ 19 w 29"/>
                <a:gd name="T39" fmla="*/ 3 h 29"/>
                <a:gd name="T40" fmla="*/ 15 w 29"/>
                <a:gd name="T41" fmla="*/ 2 h 29"/>
                <a:gd name="T42" fmla="*/ 9 w 29"/>
                <a:gd name="T43" fmla="*/ 3 h 29"/>
                <a:gd name="T44" fmla="*/ 5 w 29"/>
                <a:gd name="T45" fmla="*/ 6 h 29"/>
                <a:gd name="T46" fmla="*/ 2 w 29"/>
                <a:gd name="T47" fmla="*/ 10 h 29"/>
                <a:gd name="T48" fmla="*/ 0 w 29"/>
                <a:gd name="T49" fmla="*/ 15 h 29"/>
                <a:gd name="T50" fmla="*/ 2 w 29"/>
                <a:gd name="T51" fmla="*/ 21 h 29"/>
                <a:gd name="T52" fmla="*/ 5 w 29"/>
                <a:gd name="T53" fmla="*/ 25 h 29"/>
                <a:gd name="T54" fmla="*/ 9 w 29"/>
                <a:gd name="T55" fmla="*/ 28 h 29"/>
                <a:gd name="T56" fmla="*/ 15 w 29"/>
                <a:gd name="T57" fmla="*/ 29 h 29"/>
                <a:gd name="T58" fmla="*/ 19 w 29"/>
                <a:gd name="T59" fmla="*/ 28 h 29"/>
                <a:gd name="T60" fmla="*/ 23 w 29"/>
                <a:gd name="T61" fmla="*/ 25 h 29"/>
                <a:gd name="T62" fmla="*/ 28 w 29"/>
                <a:gd name="T63" fmla="*/ 21 h 29"/>
                <a:gd name="T64" fmla="*/ 28 w 29"/>
                <a:gd name="T6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29">
                  <a:moveTo>
                    <a:pt x="29" y="15"/>
                  </a:moveTo>
                  <a:lnTo>
                    <a:pt x="28" y="12"/>
                  </a:lnTo>
                  <a:lnTo>
                    <a:pt x="28" y="10"/>
                  </a:lnTo>
                  <a:lnTo>
                    <a:pt x="26" y="8"/>
                  </a:lnTo>
                  <a:lnTo>
                    <a:pt x="25" y="5"/>
                  </a:lnTo>
                  <a:lnTo>
                    <a:pt x="22" y="3"/>
                  </a:lnTo>
                  <a:lnTo>
                    <a:pt x="21" y="2"/>
                  </a:lnTo>
                  <a:lnTo>
                    <a:pt x="18" y="2"/>
                  </a:lnTo>
                  <a:lnTo>
                    <a:pt x="15" y="0"/>
                  </a:lnTo>
                  <a:lnTo>
                    <a:pt x="12" y="2"/>
                  </a:lnTo>
                  <a:lnTo>
                    <a:pt x="9" y="2"/>
                  </a:lnTo>
                  <a:lnTo>
                    <a:pt x="6" y="3"/>
                  </a:lnTo>
                  <a:lnTo>
                    <a:pt x="5" y="5"/>
                  </a:lnTo>
                  <a:lnTo>
                    <a:pt x="2" y="8"/>
                  </a:lnTo>
                  <a:lnTo>
                    <a:pt x="2" y="10"/>
                  </a:lnTo>
                  <a:lnTo>
                    <a:pt x="0" y="12"/>
                  </a:lnTo>
                  <a:lnTo>
                    <a:pt x="0" y="15"/>
                  </a:lnTo>
                  <a:lnTo>
                    <a:pt x="0" y="18"/>
                  </a:lnTo>
                  <a:lnTo>
                    <a:pt x="2" y="21"/>
                  </a:lnTo>
                  <a:lnTo>
                    <a:pt x="2" y="23"/>
                  </a:lnTo>
                  <a:lnTo>
                    <a:pt x="5" y="25"/>
                  </a:lnTo>
                  <a:lnTo>
                    <a:pt x="6" y="28"/>
                  </a:lnTo>
                  <a:lnTo>
                    <a:pt x="9" y="29"/>
                  </a:lnTo>
                  <a:lnTo>
                    <a:pt x="12" y="29"/>
                  </a:lnTo>
                  <a:lnTo>
                    <a:pt x="15" y="29"/>
                  </a:lnTo>
                  <a:lnTo>
                    <a:pt x="18" y="29"/>
                  </a:lnTo>
                  <a:lnTo>
                    <a:pt x="21" y="29"/>
                  </a:lnTo>
                  <a:lnTo>
                    <a:pt x="22" y="28"/>
                  </a:lnTo>
                  <a:lnTo>
                    <a:pt x="25" y="25"/>
                  </a:lnTo>
                  <a:lnTo>
                    <a:pt x="26" y="23"/>
                  </a:lnTo>
                  <a:lnTo>
                    <a:pt x="28" y="21"/>
                  </a:lnTo>
                  <a:lnTo>
                    <a:pt x="28" y="18"/>
                  </a:lnTo>
                  <a:lnTo>
                    <a:pt x="29" y="15"/>
                  </a:lnTo>
                  <a:lnTo>
                    <a:pt x="28" y="15"/>
                  </a:lnTo>
                  <a:lnTo>
                    <a:pt x="28" y="12"/>
                  </a:lnTo>
                  <a:lnTo>
                    <a:pt x="28" y="10"/>
                  </a:lnTo>
                  <a:lnTo>
                    <a:pt x="26" y="8"/>
                  </a:lnTo>
                  <a:lnTo>
                    <a:pt x="23" y="6"/>
                  </a:lnTo>
                  <a:lnTo>
                    <a:pt x="22" y="3"/>
                  </a:lnTo>
                  <a:lnTo>
                    <a:pt x="19" y="3"/>
                  </a:lnTo>
                  <a:lnTo>
                    <a:pt x="18" y="2"/>
                  </a:lnTo>
                  <a:lnTo>
                    <a:pt x="15" y="2"/>
                  </a:lnTo>
                  <a:lnTo>
                    <a:pt x="12" y="2"/>
                  </a:lnTo>
                  <a:lnTo>
                    <a:pt x="9" y="3"/>
                  </a:lnTo>
                  <a:lnTo>
                    <a:pt x="6" y="3"/>
                  </a:lnTo>
                  <a:lnTo>
                    <a:pt x="5" y="6"/>
                  </a:lnTo>
                  <a:lnTo>
                    <a:pt x="3" y="8"/>
                  </a:lnTo>
                  <a:lnTo>
                    <a:pt x="2" y="10"/>
                  </a:lnTo>
                  <a:lnTo>
                    <a:pt x="0" y="12"/>
                  </a:lnTo>
                  <a:lnTo>
                    <a:pt x="0" y="15"/>
                  </a:lnTo>
                  <a:lnTo>
                    <a:pt x="0" y="18"/>
                  </a:lnTo>
                  <a:lnTo>
                    <a:pt x="2" y="21"/>
                  </a:lnTo>
                  <a:lnTo>
                    <a:pt x="3" y="23"/>
                  </a:lnTo>
                  <a:lnTo>
                    <a:pt x="5" y="25"/>
                  </a:lnTo>
                  <a:lnTo>
                    <a:pt x="6" y="26"/>
                  </a:lnTo>
                  <a:lnTo>
                    <a:pt x="9" y="28"/>
                  </a:lnTo>
                  <a:lnTo>
                    <a:pt x="12" y="29"/>
                  </a:lnTo>
                  <a:lnTo>
                    <a:pt x="15" y="29"/>
                  </a:lnTo>
                  <a:lnTo>
                    <a:pt x="18" y="29"/>
                  </a:lnTo>
                  <a:lnTo>
                    <a:pt x="19" y="28"/>
                  </a:lnTo>
                  <a:lnTo>
                    <a:pt x="22" y="26"/>
                  </a:lnTo>
                  <a:lnTo>
                    <a:pt x="23" y="25"/>
                  </a:lnTo>
                  <a:lnTo>
                    <a:pt x="26" y="23"/>
                  </a:lnTo>
                  <a:lnTo>
                    <a:pt x="28" y="21"/>
                  </a:lnTo>
                  <a:lnTo>
                    <a:pt x="28" y="18"/>
                  </a:lnTo>
                  <a:lnTo>
                    <a:pt x="28" y="15"/>
                  </a:lnTo>
                  <a:lnTo>
                    <a:pt x="29" y="15"/>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8" name="Freeform 1274"/>
            <p:cNvSpPr>
              <a:spLocks/>
            </p:cNvSpPr>
            <p:nvPr/>
          </p:nvSpPr>
          <p:spPr bwMode="auto">
            <a:xfrm>
              <a:off x="4308" y="2582"/>
              <a:ext cx="28" cy="27"/>
            </a:xfrm>
            <a:custGeom>
              <a:avLst/>
              <a:gdLst>
                <a:gd name="T0" fmla="*/ 28 w 28"/>
                <a:gd name="T1" fmla="*/ 10 h 27"/>
                <a:gd name="T2" fmla="*/ 26 w 28"/>
                <a:gd name="T3" fmla="*/ 6 h 27"/>
                <a:gd name="T4" fmla="*/ 22 w 28"/>
                <a:gd name="T5" fmla="*/ 1 h 27"/>
                <a:gd name="T6" fmla="*/ 18 w 28"/>
                <a:gd name="T7" fmla="*/ 0 h 27"/>
                <a:gd name="T8" fmla="*/ 12 w 28"/>
                <a:gd name="T9" fmla="*/ 0 h 27"/>
                <a:gd name="T10" fmla="*/ 6 w 28"/>
                <a:gd name="T11" fmla="*/ 1 h 27"/>
                <a:gd name="T12" fmla="*/ 3 w 28"/>
                <a:gd name="T13" fmla="*/ 6 h 27"/>
                <a:gd name="T14" fmla="*/ 0 w 28"/>
                <a:gd name="T15" fmla="*/ 10 h 27"/>
                <a:gd name="T16" fmla="*/ 0 w 28"/>
                <a:gd name="T17" fmla="*/ 16 h 27"/>
                <a:gd name="T18" fmla="*/ 3 w 28"/>
                <a:gd name="T19" fmla="*/ 21 h 27"/>
                <a:gd name="T20" fmla="*/ 6 w 28"/>
                <a:gd name="T21" fmla="*/ 24 h 27"/>
                <a:gd name="T22" fmla="*/ 12 w 28"/>
                <a:gd name="T23" fmla="*/ 27 h 27"/>
                <a:gd name="T24" fmla="*/ 18 w 28"/>
                <a:gd name="T25" fmla="*/ 27 h 27"/>
                <a:gd name="T26" fmla="*/ 22 w 28"/>
                <a:gd name="T27" fmla="*/ 24 h 27"/>
                <a:gd name="T28" fmla="*/ 26 w 28"/>
                <a:gd name="T29" fmla="*/ 21 h 27"/>
                <a:gd name="T30" fmla="*/ 28 w 28"/>
                <a:gd name="T31" fmla="*/ 16 h 27"/>
                <a:gd name="T32" fmla="*/ 28 w 28"/>
                <a:gd name="T33" fmla="*/ 13 h 27"/>
                <a:gd name="T34" fmla="*/ 26 w 28"/>
                <a:gd name="T35" fmla="*/ 8 h 27"/>
                <a:gd name="T36" fmla="*/ 23 w 28"/>
                <a:gd name="T37" fmla="*/ 4 h 27"/>
                <a:gd name="T38" fmla="*/ 19 w 28"/>
                <a:gd name="T39" fmla="*/ 1 h 27"/>
                <a:gd name="T40" fmla="*/ 15 w 28"/>
                <a:gd name="T41" fmla="*/ 0 h 27"/>
                <a:gd name="T42" fmla="*/ 9 w 28"/>
                <a:gd name="T43" fmla="*/ 1 h 27"/>
                <a:gd name="T44" fmla="*/ 5 w 28"/>
                <a:gd name="T45" fmla="*/ 4 h 27"/>
                <a:gd name="T46" fmla="*/ 2 w 28"/>
                <a:gd name="T47" fmla="*/ 8 h 27"/>
                <a:gd name="T48" fmla="*/ 0 w 28"/>
                <a:gd name="T49" fmla="*/ 13 h 27"/>
                <a:gd name="T50" fmla="*/ 2 w 28"/>
                <a:gd name="T51" fmla="*/ 19 h 27"/>
                <a:gd name="T52" fmla="*/ 5 w 28"/>
                <a:gd name="T53" fmla="*/ 23 h 27"/>
                <a:gd name="T54" fmla="*/ 9 w 28"/>
                <a:gd name="T55" fmla="*/ 26 h 27"/>
                <a:gd name="T56" fmla="*/ 15 w 28"/>
                <a:gd name="T57" fmla="*/ 27 h 27"/>
                <a:gd name="T58" fmla="*/ 19 w 28"/>
                <a:gd name="T59" fmla="*/ 26 h 27"/>
                <a:gd name="T60" fmla="*/ 23 w 28"/>
                <a:gd name="T61" fmla="*/ 23 h 27"/>
                <a:gd name="T62" fmla="*/ 26 w 28"/>
                <a:gd name="T63" fmla="*/ 19 h 27"/>
                <a:gd name="T64" fmla="*/ 28 w 28"/>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7">
                  <a:moveTo>
                    <a:pt x="28" y="13"/>
                  </a:moveTo>
                  <a:lnTo>
                    <a:pt x="28" y="10"/>
                  </a:lnTo>
                  <a:lnTo>
                    <a:pt x="28" y="8"/>
                  </a:lnTo>
                  <a:lnTo>
                    <a:pt x="26" y="6"/>
                  </a:lnTo>
                  <a:lnTo>
                    <a:pt x="23" y="4"/>
                  </a:lnTo>
                  <a:lnTo>
                    <a:pt x="22" y="1"/>
                  </a:lnTo>
                  <a:lnTo>
                    <a:pt x="19" y="1"/>
                  </a:lnTo>
                  <a:lnTo>
                    <a:pt x="18" y="0"/>
                  </a:lnTo>
                  <a:lnTo>
                    <a:pt x="15" y="0"/>
                  </a:lnTo>
                  <a:lnTo>
                    <a:pt x="12" y="0"/>
                  </a:lnTo>
                  <a:lnTo>
                    <a:pt x="9" y="1"/>
                  </a:lnTo>
                  <a:lnTo>
                    <a:pt x="6" y="1"/>
                  </a:lnTo>
                  <a:lnTo>
                    <a:pt x="5" y="4"/>
                  </a:lnTo>
                  <a:lnTo>
                    <a:pt x="3" y="6"/>
                  </a:lnTo>
                  <a:lnTo>
                    <a:pt x="2" y="8"/>
                  </a:lnTo>
                  <a:lnTo>
                    <a:pt x="0" y="10"/>
                  </a:lnTo>
                  <a:lnTo>
                    <a:pt x="0" y="13"/>
                  </a:lnTo>
                  <a:lnTo>
                    <a:pt x="0" y="16"/>
                  </a:lnTo>
                  <a:lnTo>
                    <a:pt x="2" y="19"/>
                  </a:lnTo>
                  <a:lnTo>
                    <a:pt x="3" y="21"/>
                  </a:lnTo>
                  <a:lnTo>
                    <a:pt x="5" y="23"/>
                  </a:lnTo>
                  <a:lnTo>
                    <a:pt x="6" y="24"/>
                  </a:lnTo>
                  <a:lnTo>
                    <a:pt x="9" y="26"/>
                  </a:lnTo>
                  <a:lnTo>
                    <a:pt x="12" y="27"/>
                  </a:lnTo>
                  <a:lnTo>
                    <a:pt x="15" y="27"/>
                  </a:lnTo>
                  <a:lnTo>
                    <a:pt x="18" y="27"/>
                  </a:lnTo>
                  <a:lnTo>
                    <a:pt x="19" y="26"/>
                  </a:lnTo>
                  <a:lnTo>
                    <a:pt x="22" y="24"/>
                  </a:lnTo>
                  <a:lnTo>
                    <a:pt x="23" y="23"/>
                  </a:lnTo>
                  <a:lnTo>
                    <a:pt x="26" y="21"/>
                  </a:lnTo>
                  <a:lnTo>
                    <a:pt x="28" y="19"/>
                  </a:lnTo>
                  <a:lnTo>
                    <a:pt x="28" y="16"/>
                  </a:lnTo>
                  <a:lnTo>
                    <a:pt x="28" y="13"/>
                  </a:lnTo>
                  <a:lnTo>
                    <a:pt x="28" y="13"/>
                  </a:lnTo>
                  <a:lnTo>
                    <a:pt x="28" y="11"/>
                  </a:lnTo>
                  <a:lnTo>
                    <a:pt x="26" y="8"/>
                  </a:lnTo>
                  <a:lnTo>
                    <a:pt x="25" y="6"/>
                  </a:lnTo>
                  <a:lnTo>
                    <a:pt x="23" y="4"/>
                  </a:lnTo>
                  <a:lnTo>
                    <a:pt x="22" y="3"/>
                  </a:lnTo>
                  <a:lnTo>
                    <a:pt x="19" y="1"/>
                  </a:lnTo>
                  <a:lnTo>
                    <a:pt x="18" y="0"/>
                  </a:lnTo>
                  <a:lnTo>
                    <a:pt x="15" y="0"/>
                  </a:lnTo>
                  <a:lnTo>
                    <a:pt x="12" y="0"/>
                  </a:lnTo>
                  <a:lnTo>
                    <a:pt x="9" y="1"/>
                  </a:lnTo>
                  <a:lnTo>
                    <a:pt x="8" y="3"/>
                  </a:lnTo>
                  <a:lnTo>
                    <a:pt x="5" y="4"/>
                  </a:lnTo>
                  <a:lnTo>
                    <a:pt x="3" y="6"/>
                  </a:lnTo>
                  <a:lnTo>
                    <a:pt x="2" y="8"/>
                  </a:lnTo>
                  <a:lnTo>
                    <a:pt x="2" y="11"/>
                  </a:lnTo>
                  <a:lnTo>
                    <a:pt x="0" y="13"/>
                  </a:lnTo>
                  <a:lnTo>
                    <a:pt x="2" y="16"/>
                  </a:lnTo>
                  <a:lnTo>
                    <a:pt x="2" y="19"/>
                  </a:lnTo>
                  <a:lnTo>
                    <a:pt x="3" y="21"/>
                  </a:lnTo>
                  <a:lnTo>
                    <a:pt x="5" y="23"/>
                  </a:lnTo>
                  <a:lnTo>
                    <a:pt x="8" y="24"/>
                  </a:lnTo>
                  <a:lnTo>
                    <a:pt x="9" y="26"/>
                  </a:lnTo>
                  <a:lnTo>
                    <a:pt x="12" y="26"/>
                  </a:lnTo>
                  <a:lnTo>
                    <a:pt x="15" y="27"/>
                  </a:lnTo>
                  <a:lnTo>
                    <a:pt x="18" y="26"/>
                  </a:lnTo>
                  <a:lnTo>
                    <a:pt x="19" y="26"/>
                  </a:lnTo>
                  <a:lnTo>
                    <a:pt x="22" y="24"/>
                  </a:lnTo>
                  <a:lnTo>
                    <a:pt x="23" y="23"/>
                  </a:lnTo>
                  <a:lnTo>
                    <a:pt x="25" y="21"/>
                  </a:lnTo>
                  <a:lnTo>
                    <a:pt x="26" y="19"/>
                  </a:lnTo>
                  <a:lnTo>
                    <a:pt x="28" y="16"/>
                  </a:lnTo>
                  <a:lnTo>
                    <a:pt x="28" y="13"/>
                  </a:lnTo>
                  <a:lnTo>
                    <a:pt x="28" y="13"/>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59" name="Freeform 1275"/>
            <p:cNvSpPr>
              <a:spLocks/>
            </p:cNvSpPr>
            <p:nvPr/>
          </p:nvSpPr>
          <p:spPr bwMode="auto">
            <a:xfrm>
              <a:off x="4308" y="2582"/>
              <a:ext cx="28" cy="27"/>
            </a:xfrm>
            <a:custGeom>
              <a:avLst/>
              <a:gdLst>
                <a:gd name="T0" fmla="*/ 28 w 28"/>
                <a:gd name="T1" fmla="*/ 11 h 27"/>
                <a:gd name="T2" fmla="*/ 25 w 28"/>
                <a:gd name="T3" fmla="*/ 6 h 27"/>
                <a:gd name="T4" fmla="*/ 22 w 28"/>
                <a:gd name="T5" fmla="*/ 3 h 27"/>
                <a:gd name="T6" fmla="*/ 18 w 28"/>
                <a:gd name="T7" fmla="*/ 0 h 27"/>
                <a:gd name="T8" fmla="*/ 12 w 28"/>
                <a:gd name="T9" fmla="*/ 0 h 27"/>
                <a:gd name="T10" fmla="*/ 8 w 28"/>
                <a:gd name="T11" fmla="*/ 3 h 27"/>
                <a:gd name="T12" fmla="*/ 3 w 28"/>
                <a:gd name="T13" fmla="*/ 6 h 27"/>
                <a:gd name="T14" fmla="*/ 2 w 28"/>
                <a:gd name="T15" fmla="*/ 11 h 27"/>
                <a:gd name="T16" fmla="*/ 2 w 28"/>
                <a:gd name="T17" fmla="*/ 16 h 27"/>
                <a:gd name="T18" fmla="*/ 3 w 28"/>
                <a:gd name="T19" fmla="*/ 21 h 27"/>
                <a:gd name="T20" fmla="*/ 8 w 28"/>
                <a:gd name="T21" fmla="*/ 24 h 27"/>
                <a:gd name="T22" fmla="*/ 12 w 28"/>
                <a:gd name="T23" fmla="*/ 26 h 27"/>
                <a:gd name="T24" fmla="*/ 18 w 28"/>
                <a:gd name="T25" fmla="*/ 26 h 27"/>
                <a:gd name="T26" fmla="*/ 22 w 28"/>
                <a:gd name="T27" fmla="*/ 24 h 27"/>
                <a:gd name="T28" fmla="*/ 25 w 28"/>
                <a:gd name="T29" fmla="*/ 21 h 27"/>
                <a:gd name="T30" fmla="*/ 28 w 28"/>
                <a:gd name="T31" fmla="*/ 16 h 27"/>
                <a:gd name="T32" fmla="*/ 28 w 28"/>
                <a:gd name="T33" fmla="*/ 13 h 27"/>
                <a:gd name="T34" fmla="*/ 26 w 28"/>
                <a:gd name="T35" fmla="*/ 8 h 27"/>
                <a:gd name="T36" fmla="*/ 23 w 28"/>
                <a:gd name="T37" fmla="*/ 4 h 27"/>
                <a:gd name="T38" fmla="*/ 19 w 28"/>
                <a:gd name="T39" fmla="*/ 1 h 27"/>
                <a:gd name="T40" fmla="*/ 15 w 28"/>
                <a:gd name="T41" fmla="*/ 0 h 27"/>
                <a:gd name="T42" fmla="*/ 9 w 28"/>
                <a:gd name="T43" fmla="*/ 1 h 27"/>
                <a:gd name="T44" fmla="*/ 5 w 28"/>
                <a:gd name="T45" fmla="*/ 4 h 27"/>
                <a:gd name="T46" fmla="*/ 2 w 28"/>
                <a:gd name="T47" fmla="*/ 8 h 27"/>
                <a:gd name="T48" fmla="*/ 2 w 28"/>
                <a:gd name="T49" fmla="*/ 13 h 27"/>
                <a:gd name="T50" fmla="*/ 2 w 28"/>
                <a:gd name="T51" fmla="*/ 19 h 27"/>
                <a:gd name="T52" fmla="*/ 5 w 28"/>
                <a:gd name="T53" fmla="*/ 23 h 27"/>
                <a:gd name="T54" fmla="*/ 9 w 28"/>
                <a:gd name="T55" fmla="*/ 26 h 27"/>
                <a:gd name="T56" fmla="*/ 15 w 28"/>
                <a:gd name="T57" fmla="*/ 26 h 27"/>
                <a:gd name="T58" fmla="*/ 19 w 28"/>
                <a:gd name="T59" fmla="*/ 26 h 27"/>
                <a:gd name="T60" fmla="*/ 23 w 28"/>
                <a:gd name="T61" fmla="*/ 23 h 27"/>
                <a:gd name="T62" fmla="*/ 26 w 28"/>
                <a:gd name="T63" fmla="*/ 19 h 27"/>
                <a:gd name="T64" fmla="*/ 28 w 28"/>
                <a:gd name="T6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7">
                  <a:moveTo>
                    <a:pt x="28" y="13"/>
                  </a:moveTo>
                  <a:lnTo>
                    <a:pt x="28" y="11"/>
                  </a:lnTo>
                  <a:lnTo>
                    <a:pt x="26" y="8"/>
                  </a:lnTo>
                  <a:lnTo>
                    <a:pt x="25" y="6"/>
                  </a:lnTo>
                  <a:lnTo>
                    <a:pt x="23" y="4"/>
                  </a:lnTo>
                  <a:lnTo>
                    <a:pt x="22" y="3"/>
                  </a:lnTo>
                  <a:lnTo>
                    <a:pt x="19" y="1"/>
                  </a:lnTo>
                  <a:lnTo>
                    <a:pt x="18" y="0"/>
                  </a:lnTo>
                  <a:lnTo>
                    <a:pt x="15" y="0"/>
                  </a:lnTo>
                  <a:lnTo>
                    <a:pt x="12" y="0"/>
                  </a:lnTo>
                  <a:lnTo>
                    <a:pt x="9" y="1"/>
                  </a:lnTo>
                  <a:lnTo>
                    <a:pt x="8" y="3"/>
                  </a:lnTo>
                  <a:lnTo>
                    <a:pt x="5" y="4"/>
                  </a:lnTo>
                  <a:lnTo>
                    <a:pt x="3" y="6"/>
                  </a:lnTo>
                  <a:lnTo>
                    <a:pt x="2" y="8"/>
                  </a:lnTo>
                  <a:lnTo>
                    <a:pt x="2" y="11"/>
                  </a:lnTo>
                  <a:lnTo>
                    <a:pt x="0" y="13"/>
                  </a:lnTo>
                  <a:lnTo>
                    <a:pt x="2" y="16"/>
                  </a:lnTo>
                  <a:lnTo>
                    <a:pt x="2" y="19"/>
                  </a:lnTo>
                  <a:lnTo>
                    <a:pt x="3" y="21"/>
                  </a:lnTo>
                  <a:lnTo>
                    <a:pt x="5" y="23"/>
                  </a:lnTo>
                  <a:lnTo>
                    <a:pt x="8" y="24"/>
                  </a:lnTo>
                  <a:lnTo>
                    <a:pt x="9" y="26"/>
                  </a:lnTo>
                  <a:lnTo>
                    <a:pt x="12" y="26"/>
                  </a:lnTo>
                  <a:lnTo>
                    <a:pt x="15" y="27"/>
                  </a:lnTo>
                  <a:lnTo>
                    <a:pt x="18" y="26"/>
                  </a:lnTo>
                  <a:lnTo>
                    <a:pt x="19" y="26"/>
                  </a:lnTo>
                  <a:lnTo>
                    <a:pt x="22" y="24"/>
                  </a:lnTo>
                  <a:lnTo>
                    <a:pt x="23" y="23"/>
                  </a:lnTo>
                  <a:lnTo>
                    <a:pt x="25" y="21"/>
                  </a:lnTo>
                  <a:lnTo>
                    <a:pt x="26" y="19"/>
                  </a:lnTo>
                  <a:lnTo>
                    <a:pt x="28" y="16"/>
                  </a:lnTo>
                  <a:lnTo>
                    <a:pt x="28" y="13"/>
                  </a:lnTo>
                  <a:lnTo>
                    <a:pt x="28" y="13"/>
                  </a:lnTo>
                  <a:lnTo>
                    <a:pt x="26" y="11"/>
                  </a:lnTo>
                  <a:lnTo>
                    <a:pt x="26" y="8"/>
                  </a:lnTo>
                  <a:lnTo>
                    <a:pt x="25" y="6"/>
                  </a:lnTo>
                  <a:lnTo>
                    <a:pt x="23" y="4"/>
                  </a:lnTo>
                  <a:lnTo>
                    <a:pt x="22" y="3"/>
                  </a:lnTo>
                  <a:lnTo>
                    <a:pt x="19" y="1"/>
                  </a:lnTo>
                  <a:lnTo>
                    <a:pt x="16" y="1"/>
                  </a:lnTo>
                  <a:lnTo>
                    <a:pt x="15" y="0"/>
                  </a:lnTo>
                  <a:lnTo>
                    <a:pt x="12" y="1"/>
                  </a:lnTo>
                  <a:lnTo>
                    <a:pt x="9" y="1"/>
                  </a:lnTo>
                  <a:lnTo>
                    <a:pt x="8" y="3"/>
                  </a:lnTo>
                  <a:lnTo>
                    <a:pt x="5" y="4"/>
                  </a:lnTo>
                  <a:lnTo>
                    <a:pt x="3" y="6"/>
                  </a:lnTo>
                  <a:lnTo>
                    <a:pt x="2" y="8"/>
                  </a:lnTo>
                  <a:lnTo>
                    <a:pt x="2" y="11"/>
                  </a:lnTo>
                  <a:lnTo>
                    <a:pt x="2" y="13"/>
                  </a:lnTo>
                  <a:lnTo>
                    <a:pt x="2" y="16"/>
                  </a:lnTo>
                  <a:lnTo>
                    <a:pt x="2" y="19"/>
                  </a:lnTo>
                  <a:lnTo>
                    <a:pt x="3" y="20"/>
                  </a:lnTo>
                  <a:lnTo>
                    <a:pt x="5" y="23"/>
                  </a:lnTo>
                  <a:lnTo>
                    <a:pt x="8" y="24"/>
                  </a:lnTo>
                  <a:lnTo>
                    <a:pt x="9" y="26"/>
                  </a:lnTo>
                  <a:lnTo>
                    <a:pt x="12" y="26"/>
                  </a:lnTo>
                  <a:lnTo>
                    <a:pt x="15" y="26"/>
                  </a:lnTo>
                  <a:lnTo>
                    <a:pt x="16" y="26"/>
                  </a:lnTo>
                  <a:lnTo>
                    <a:pt x="19" y="26"/>
                  </a:lnTo>
                  <a:lnTo>
                    <a:pt x="22" y="24"/>
                  </a:lnTo>
                  <a:lnTo>
                    <a:pt x="23" y="23"/>
                  </a:lnTo>
                  <a:lnTo>
                    <a:pt x="25" y="20"/>
                  </a:lnTo>
                  <a:lnTo>
                    <a:pt x="26" y="19"/>
                  </a:lnTo>
                  <a:lnTo>
                    <a:pt x="26" y="16"/>
                  </a:lnTo>
                  <a:lnTo>
                    <a:pt x="28" y="13"/>
                  </a:lnTo>
                  <a:lnTo>
                    <a:pt x="28"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0" name="Freeform 1276"/>
            <p:cNvSpPr>
              <a:spLocks/>
            </p:cNvSpPr>
            <p:nvPr/>
          </p:nvSpPr>
          <p:spPr bwMode="auto">
            <a:xfrm>
              <a:off x="4310" y="2582"/>
              <a:ext cx="26" cy="26"/>
            </a:xfrm>
            <a:custGeom>
              <a:avLst/>
              <a:gdLst>
                <a:gd name="T0" fmla="*/ 24 w 26"/>
                <a:gd name="T1" fmla="*/ 11 h 26"/>
                <a:gd name="T2" fmla="*/ 23 w 26"/>
                <a:gd name="T3" fmla="*/ 6 h 26"/>
                <a:gd name="T4" fmla="*/ 20 w 26"/>
                <a:gd name="T5" fmla="*/ 3 h 26"/>
                <a:gd name="T6" fmla="*/ 14 w 26"/>
                <a:gd name="T7" fmla="*/ 1 h 26"/>
                <a:gd name="T8" fmla="*/ 10 w 26"/>
                <a:gd name="T9" fmla="*/ 1 h 26"/>
                <a:gd name="T10" fmla="*/ 6 w 26"/>
                <a:gd name="T11" fmla="*/ 3 h 26"/>
                <a:gd name="T12" fmla="*/ 1 w 26"/>
                <a:gd name="T13" fmla="*/ 6 h 26"/>
                <a:gd name="T14" fmla="*/ 0 w 26"/>
                <a:gd name="T15" fmla="*/ 11 h 26"/>
                <a:gd name="T16" fmla="*/ 0 w 26"/>
                <a:gd name="T17" fmla="*/ 16 h 26"/>
                <a:gd name="T18" fmla="*/ 1 w 26"/>
                <a:gd name="T19" fmla="*/ 20 h 26"/>
                <a:gd name="T20" fmla="*/ 6 w 26"/>
                <a:gd name="T21" fmla="*/ 24 h 26"/>
                <a:gd name="T22" fmla="*/ 10 w 26"/>
                <a:gd name="T23" fmla="*/ 26 h 26"/>
                <a:gd name="T24" fmla="*/ 14 w 26"/>
                <a:gd name="T25" fmla="*/ 26 h 26"/>
                <a:gd name="T26" fmla="*/ 20 w 26"/>
                <a:gd name="T27" fmla="*/ 24 h 26"/>
                <a:gd name="T28" fmla="*/ 23 w 26"/>
                <a:gd name="T29" fmla="*/ 20 h 26"/>
                <a:gd name="T30" fmla="*/ 24 w 26"/>
                <a:gd name="T31" fmla="*/ 16 h 26"/>
                <a:gd name="T32" fmla="*/ 24 w 26"/>
                <a:gd name="T33" fmla="*/ 13 h 26"/>
                <a:gd name="T34" fmla="*/ 24 w 26"/>
                <a:gd name="T35" fmla="*/ 8 h 26"/>
                <a:gd name="T36" fmla="*/ 21 w 26"/>
                <a:gd name="T37" fmla="*/ 4 h 26"/>
                <a:gd name="T38" fmla="*/ 17 w 26"/>
                <a:gd name="T39" fmla="*/ 3 h 26"/>
                <a:gd name="T40" fmla="*/ 13 w 26"/>
                <a:gd name="T41" fmla="*/ 1 h 26"/>
                <a:gd name="T42" fmla="*/ 7 w 26"/>
                <a:gd name="T43" fmla="*/ 3 h 26"/>
                <a:gd name="T44" fmla="*/ 4 w 26"/>
                <a:gd name="T45" fmla="*/ 4 h 26"/>
                <a:gd name="T46" fmla="*/ 1 w 26"/>
                <a:gd name="T47" fmla="*/ 8 h 26"/>
                <a:gd name="T48" fmla="*/ 0 w 26"/>
                <a:gd name="T49" fmla="*/ 13 h 26"/>
                <a:gd name="T50" fmla="*/ 1 w 26"/>
                <a:gd name="T51" fmla="*/ 19 h 26"/>
                <a:gd name="T52" fmla="*/ 4 w 26"/>
                <a:gd name="T53" fmla="*/ 21 h 26"/>
                <a:gd name="T54" fmla="*/ 7 w 26"/>
                <a:gd name="T55" fmla="*/ 24 h 26"/>
                <a:gd name="T56" fmla="*/ 13 w 26"/>
                <a:gd name="T57" fmla="*/ 26 h 26"/>
                <a:gd name="T58" fmla="*/ 17 w 26"/>
                <a:gd name="T59" fmla="*/ 24 h 26"/>
                <a:gd name="T60" fmla="*/ 21 w 26"/>
                <a:gd name="T61" fmla="*/ 21 h 26"/>
                <a:gd name="T62" fmla="*/ 24 w 26"/>
                <a:gd name="T63" fmla="*/ 19 h 26"/>
                <a:gd name="T64" fmla="*/ 24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4" y="11"/>
                  </a:lnTo>
                  <a:lnTo>
                    <a:pt x="24" y="8"/>
                  </a:lnTo>
                  <a:lnTo>
                    <a:pt x="23" y="6"/>
                  </a:lnTo>
                  <a:lnTo>
                    <a:pt x="21" y="4"/>
                  </a:lnTo>
                  <a:lnTo>
                    <a:pt x="20" y="3"/>
                  </a:lnTo>
                  <a:lnTo>
                    <a:pt x="17" y="1"/>
                  </a:lnTo>
                  <a:lnTo>
                    <a:pt x="14" y="1"/>
                  </a:lnTo>
                  <a:lnTo>
                    <a:pt x="13" y="0"/>
                  </a:lnTo>
                  <a:lnTo>
                    <a:pt x="10" y="1"/>
                  </a:lnTo>
                  <a:lnTo>
                    <a:pt x="7" y="1"/>
                  </a:lnTo>
                  <a:lnTo>
                    <a:pt x="6" y="3"/>
                  </a:lnTo>
                  <a:lnTo>
                    <a:pt x="3" y="4"/>
                  </a:lnTo>
                  <a:lnTo>
                    <a:pt x="1" y="6"/>
                  </a:lnTo>
                  <a:lnTo>
                    <a:pt x="0" y="8"/>
                  </a:lnTo>
                  <a:lnTo>
                    <a:pt x="0" y="11"/>
                  </a:lnTo>
                  <a:lnTo>
                    <a:pt x="0" y="13"/>
                  </a:lnTo>
                  <a:lnTo>
                    <a:pt x="0" y="16"/>
                  </a:lnTo>
                  <a:lnTo>
                    <a:pt x="0" y="19"/>
                  </a:lnTo>
                  <a:lnTo>
                    <a:pt x="1" y="20"/>
                  </a:lnTo>
                  <a:lnTo>
                    <a:pt x="3" y="23"/>
                  </a:lnTo>
                  <a:lnTo>
                    <a:pt x="6" y="24"/>
                  </a:lnTo>
                  <a:lnTo>
                    <a:pt x="7" y="26"/>
                  </a:lnTo>
                  <a:lnTo>
                    <a:pt x="10" y="26"/>
                  </a:lnTo>
                  <a:lnTo>
                    <a:pt x="13" y="26"/>
                  </a:lnTo>
                  <a:lnTo>
                    <a:pt x="14" y="26"/>
                  </a:lnTo>
                  <a:lnTo>
                    <a:pt x="17" y="26"/>
                  </a:lnTo>
                  <a:lnTo>
                    <a:pt x="20" y="24"/>
                  </a:lnTo>
                  <a:lnTo>
                    <a:pt x="21" y="23"/>
                  </a:lnTo>
                  <a:lnTo>
                    <a:pt x="23" y="20"/>
                  </a:lnTo>
                  <a:lnTo>
                    <a:pt x="24" y="19"/>
                  </a:lnTo>
                  <a:lnTo>
                    <a:pt x="24" y="16"/>
                  </a:lnTo>
                  <a:lnTo>
                    <a:pt x="26" y="13"/>
                  </a:lnTo>
                  <a:lnTo>
                    <a:pt x="24" y="13"/>
                  </a:lnTo>
                  <a:lnTo>
                    <a:pt x="24" y="11"/>
                  </a:lnTo>
                  <a:lnTo>
                    <a:pt x="24" y="8"/>
                  </a:lnTo>
                  <a:lnTo>
                    <a:pt x="23" y="7"/>
                  </a:lnTo>
                  <a:lnTo>
                    <a:pt x="21" y="4"/>
                  </a:lnTo>
                  <a:lnTo>
                    <a:pt x="19" y="3"/>
                  </a:lnTo>
                  <a:lnTo>
                    <a:pt x="17" y="3"/>
                  </a:lnTo>
                  <a:lnTo>
                    <a:pt x="14" y="1"/>
                  </a:lnTo>
                  <a:lnTo>
                    <a:pt x="13" y="1"/>
                  </a:lnTo>
                  <a:lnTo>
                    <a:pt x="10" y="1"/>
                  </a:lnTo>
                  <a:lnTo>
                    <a:pt x="7" y="3"/>
                  </a:lnTo>
                  <a:lnTo>
                    <a:pt x="6" y="3"/>
                  </a:lnTo>
                  <a:lnTo>
                    <a:pt x="4" y="4"/>
                  </a:lnTo>
                  <a:lnTo>
                    <a:pt x="3" y="7"/>
                  </a:lnTo>
                  <a:lnTo>
                    <a:pt x="1" y="8"/>
                  </a:lnTo>
                  <a:lnTo>
                    <a:pt x="0" y="11"/>
                  </a:lnTo>
                  <a:lnTo>
                    <a:pt x="0" y="13"/>
                  </a:lnTo>
                  <a:lnTo>
                    <a:pt x="0" y="16"/>
                  </a:lnTo>
                  <a:lnTo>
                    <a:pt x="1" y="19"/>
                  </a:lnTo>
                  <a:lnTo>
                    <a:pt x="3" y="20"/>
                  </a:lnTo>
                  <a:lnTo>
                    <a:pt x="4" y="21"/>
                  </a:lnTo>
                  <a:lnTo>
                    <a:pt x="6" y="23"/>
                  </a:lnTo>
                  <a:lnTo>
                    <a:pt x="7" y="24"/>
                  </a:lnTo>
                  <a:lnTo>
                    <a:pt x="10" y="26"/>
                  </a:lnTo>
                  <a:lnTo>
                    <a:pt x="13" y="26"/>
                  </a:lnTo>
                  <a:lnTo>
                    <a:pt x="14" y="26"/>
                  </a:lnTo>
                  <a:lnTo>
                    <a:pt x="17" y="24"/>
                  </a:lnTo>
                  <a:lnTo>
                    <a:pt x="19" y="23"/>
                  </a:lnTo>
                  <a:lnTo>
                    <a:pt x="21" y="21"/>
                  </a:lnTo>
                  <a:lnTo>
                    <a:pt x="23" y="20"/>
                  </a:lnTo>
                  <a:lnTo>
                    <a:pt x="24" y="19"/>
                  </a:lnTo>
                  <a:lnTo>
                    <a:pt x="24" y="16"/>
                  </a:lnTo>
                  <a:lnTo>
                    <a:pt x="24"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1" name="Freeform 1277"/>
            <p:cNvSpPr>
              <a:spLocks/>
            </p:cNvSpPr>
            <p:nvPr/>
          </p:nvSpPr>
          <p:spPr bwMode="auto">
            <a:xfrm>
              <a:off x="4310" y="2583"/>
              <a:ext cx="24" cy="25"/>
            </a:xfrm>
            <a:custGeom>
              <a:avLst/>
              <a:gdLst>
                <a:gd name="T0" fmla="*/ 24 w 24"/>
                <a:gd name="T1" fmla="*/ 10 h 25"/>
                <a:gd name="T2" fmla="*/ 23 w 24"/>
                <a:gd name="T3" fmla="*/ 6 h 25"/>
                <a:gd name="T4" fmla="*/ 19 w 24"/>
                <a:gd name="T5" fmla="*/ 2 h 25"/>
                <a:gd name="T6" fmla="*/ 14 w 24"/>
                <a:gd name="T7" fmla="*/ 0 h 25"/>
                <a:gd name="T8" fmla="*/ 10 w 24"/>
                <a:gd name="T9" fmla="*/ 0 h 25"/>
                <a:gd name="T10" fmla="*/ 6 w 24"/>
                <a:gd name="T11" fmla="*/ 2 h 25"/>
                <a:gd name="T12" fmla="*/ 3 w 24"/>
                <a:gd name="T13" fmla="*/ 6 h 25"/>
                <a:gd name="T14" fmla="*/ 0 w 24"/>
                <a:gd name="T15" fmla="*/ 10 h 25"/>
                <a:gd name="T16" fmla="*/ 0 w 24"/>
                <a:gd name="T17" fmla="*/ 15 h 25"/>
                <a:gd name="T18" fmla="*/ 3 w 24"/>
                <a:gd name="T19" fmla="*/ 19 h 25"/>
                <a:gd name="T20" fmla="*/ 6 w 24"/>
                <a:gd name="T21" fmla="*/ 22 h 25"/>
                <a:gd name="T22" fmla="*/ 10 w 24"/>
                <a:gd name="T23" fmla="*/ 25 h 25"/>
                <a:gd name="T24" fmla="*/ 14 w 24"/>
                <a:gd name="T25" fmla="*/ 25 h 25"/>
                <a:gd name="T26" fmla="*/ 19 w 24"/>
                <a:gd name="T27" fmla="*/ 22 h 25"/>
                <a:gd name="T28" fmla="*/ 23 w 24"/>
                <a:gd name="T29" fmla="*/ 19 h 25"/>
                <a:gd name="T30" fmla="*/ 24 w 24"/>
                <a:gd name="T31" fmla="*/ 15 h 25"/>
                <a:gd name="T32" fmla="*/ 24 w 24"/>
                <a:gd name="T33" fmla="*/ 12 h 25"/>
                <a:gd name="T34" fmla="*/ 23 w 24"/>
                <a:gd name="T35" fmla="*/ 7 h 25"/>
                <a:gd name="T36" fmla="*/ 20 w 24"/>
                <a:gd name="T37" fmla="*/ 5 h 25"/>
                <a:gd name="T38" fmla="*/ 17 w 24"/>
                <a:gd name="T39" fmla="*/ 2 h 25"/>
                <a:gd name="T40" fmla="*/ 13 w 24"/>
                <a:gd name="T41" fmla="*/ 0 h 25"/>
                <a:gd name="T42" fmla="*/ 7 w 24"/>
                <a:gd name="T43" fmla="*/ 2 h 25"/>
                <a:gd name="T44" fmla="*/ 4 w 24"/>
                <a:gd name="T45" fmla="*/ 5 h 25"/>
                <a:gd name="T46" fmla="*/ 1 w 24"/>
                <a:gd name="T47" fmla="*/ 7 h 25"/>
                <a:gd name="T48" fmla="*/ 1 w 24"/>
                <a:gd name="T49" fmla="*/ 12 h 25"/>
                <a:gd name="T50" fmla="*/ 1 w 24"/>
                <a:gd name="T51" fmla="*/ 18 h 25"/>
                <a:gd name="T52" fmla="*/ 4 w 24"/>
                <a:gd name="T53" fmla="*/ 20 h 25"/>
                <a:gd name="T54" fmla="*/ 7 w 24"/>
                <a:gd name="T55" fmla="*/ 23 h 25"/>
                <a:gd name="T56" fmla="*/ 13 w 24"/>
                <a:gd name="T57" fmla="*/ 25 h 25"/>
                <a:gd name="T58" fmla="*/ 17 w 24"/>
                <a:gd name="T59" fmla="*/ 23 h 25"/>
                <a:gd name="T60" fmla="*/ 20 w 24"/>
                <a:gd name="T61" fmla="*/ 20 h 25"/>
                <a:gd name="T62" fmla="*/ 23 w 24"/>
                <a:gd name="T63" fmla="*/ 18 h 25"/>
                <a:gd name="T64" fmla="*/ 24 w 24"/>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5">
                  <a:moveTo>
                    <a:pt x="24" y="12"/>
                  </a:moveTo>
                  <a:lnTo>
                    <a:pt x="24" y="10"/>
                  </a:lnTo>
                  <a:lnTo>
                    <a:pt x="24" y="7"/>
                  </a:lnTo>
                  <a:lnTo>
                    <a:pt x="23" y="6"/>
                  </a:lnTo>
                  <a:lnTo>
                    <a:pt x="21" y="3"/>
                  </a:lnTo>
                  <a:lnTo>
                    <a:pt x="19" y="2"/>
                  </a:lnTo>
                  <a:lnTo>
                    <a:pt x="17" y="2"/>
                  </a:lnTo>
                  <a:lnTo>
                    <a:pt x="14" y="0"/>
                  </a:lnTo>
                  <a:lnTo>
                    <a:pt x="13" y="0"/>
                  </a:lnTo>
                  <a:lnTo>
                    <a:pt x="10" y="0"/>
                  </a:lnTo>
                  <a:lnTo>
                    <a:pt x="7" y="2"/>
                  </a:lnTo>
                  <a:lnTo>
                    <a:pt x="6" y="2"/>
                  </a:lnTo>
                  <a:lnTo>
                    <a:pt x="4" y="3"/>
                  </a:lnTo>
                  <a:lnTo>
                    <a:pt x="3" y="6"/>
                  </a:lnTo>
                  <a:lnTo>
                    <a:pt x="1" y="7"/>
                  </a:lnTo>
                  <a:lnTo>
                    <a:pt x="0" y="10"/>
                  </a:lnTo>
                  <a:lnTo>
                    <a:pt x="0" y="12"/>
                  </a:lnTo>
                  <a:lnTo>
                    <a:pt x="0" y="15"/>
                  </a:lnTo>
                  <a:lnTo>
                    <a:pt x="1" y="18"/>
                  </a:lnTo>
                  <a:lnTo>
                    <a:pt x="3" y="19"/>
                  </a:lnTo>
                  <a:lnTo>
                    <a:pt x="4" y="20"/>
                  </a:lnTo>
                  <a:lnTo>
                    <a:pt x="6" y="22"/>
                  </a:lnTo>
                  <a:lnTo>
                    <a:pt x="7" y="23"/>
                  </a:lnTo>
                  <a:lnTo>
                    <a:pt x="10" y="25"/>
                  </a:lnTo>
                  <a:lnTo>
                    <a:pt x="13" y="25"/>
                  </a:lnTo>
                  <a:lnTo>
                    <a:pt x="14" y="25"/>
                  </a:lnTo>
                  <a:lnTo>
                    <a:pt x="17" y="23"/>
                  </a:lnTo>
                  <a:lnTo>
                    <a:pt x="19" y="22"/>
                  </a:lnTo>
                  <a:lnTo>
                    <a:pt x="21" y="20"/>
                  </a:lnTo>
                  <a:lnTo>
                    <a:pt x="23" y="19"/>
                  </a:lnTo>
                  <a:lnTo>
                    <a:pt x="24" y="18"/>
                  </a:lnTo>
                  <a:lnTo>
                    <a:pt x="24" y="15"/>
                  </a:lnTo>
                  <a:lnTo>
                    <a:pt x="24" y="12"/>
                  </a:lnTo>
                  <a:lnTo>
                    <a:pt x="24" y="12"/>
                  </a:lnTo>
                  <a:lnTo>
                    <a:pt x="24" y="10"/>
                  </a:lnTo>
                  <a:lnTo>
                    <a:pt x="23" y="7"/>
                  </a:lnTo>
                  <a:lnTo>
                    <a:pt x="21" y="6"/>
                  </a:lnTo>
                  <a:lnTo>
                    <a:pt x="20" y="5"/>
                  </a:lnTo>
                  <a:lnTo>
                    <a:pt x="19" y="3"/>
                  </a:lnTo>
                  <a:lnTo>
                    <a:pt x="17" y="2"/>
                  </a:lnTo>
                  <a:lnTo>
                    <a:pt x="14" y="0"/>
                  </a:lnTo>
                  <a:lnTo>
                    <a:pt x="13" y="0"/>
                  </a:lnTo>
                  <a:lnTo>
                    <a:pt x="10" y="0"/>
                  </a:lnTo>
                  <a:lnTo>
                    <a:pt x="7" y="2"/>
                  </a:lnTo>
                  <a:lnTo>
                    <a:pt x="6" y="3"/>
                  </a:lnTo>
                  <a:lnTo>
                    <a:pt x="4" y="5"/>
                  </a:lnTo>
                  <a:lnTo>
                    <a:pt x="3" y="6"/>
                  </a:lnTo>
                  <a:lnTo>
                    <a:pt x="1" y="7"/>
                  </a:lnTo>
                  <a:lnTo>
                    <a:pt x="1" y="10"/>
                  </a:lnTo>
                  <a:lnTo>
                    <a:pt x="1" y="12"/>
                  </a:lnTo>
                  <a:lnTo>
                    <a:pt x="1" y="15"/>
                  </a:lnTo>
                  <a:lnTo>
                    <a:pt x="1" y="18"/>
                  </a:lnTo>
                  <a:lnTo>
                    <a:pt x="3" y="19"/>
                  </a:lnTo>
                  <a:lnTo>
                    <a:pt x="4" y="20"/>
                  </a:lnTo>
                  <a:lnTo>
                    <a:pt x="6" y="22"/>
                  </a:lnTo>
                  <a:lnTo>
                    <a:pt x="7" y="23"/>
                  </a:lnTo>
                  <a:lnTo>
                    <a:pt x="10" y="23"/>
                  </a:lnTo>
                  <a:lnTo>
                    <a:pt x="13" y="25"/>
                  </a:lnTo>
                  <a:lnTo>
                    <a:pt x="14" y="23"/>
                  </a:lnTo>
                  <a:lnTo>
                    <a:pt x="17" y="23"/>
                  </a:lnTo>
                  <a:lnTo>
                    <a:pt x="19" y="22"/>
                  </a:lnTo>
                  <a:lnTo>
                    <a:pt x="20" y="20"/>
                  </a:lnTo>
                  <a:lnTo>
                    <a:pt x="21" y="19"/>
                  </a:lnTo>
                  <a:lnTo>
                    <a:pt x="23" y="18"/>
                  </a:lnTo>
                  <a:lnTo>
                    <a:pt x="24" y="15"/>
                  </a:lnTo>
                  <a:lnTo>
                    <a:pt x="24" y="12"/>
                  </a:lnTo>
                  <a:lnTo>
                    <a:pt x="24" y="1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2" name="Freeform 1278"/>
            <p:cNvSpPr>
              <a:spLocks/>
            </p:cNvSpPr>
            <p:nvPr/>
          </p:nvSpPr>
          <p:spPr bwMode="auto">
            <a:xfrm>
              <a:off x="4311" y="2583"/>
              <a:ext cx="23" cy="25"/>
            </a:xfrm>
            <a:custGeom>
              <a:avLst/>
              <a:gdLst>
                <a:gd name="T0" fmla="*/ 23 w 23"/>
                <a:gd name="T1" fmla="*/ 10 h 25"/>
                <a:gd name="T2" fmla="*/ 20 w 23"/>
                <a:gd name="T3" fmla="*/ 6 h 25"/>
                <a:gd name="T4" fmla="*/ 18 w 23"/>
                <a:gd name="T5" fmla="*/ 3 h 25"/>
                <a:gd name="T6" fmla="*/ 13 w 23"/>
                <a:gd name="T7" fmla="*/ 0 h 25"/>
                <a:gd name="T8" fmla="*/ 9 w 23"/>
                <a:gd name="T9" fmla="*/ 0 h 25"/>
                <a:gd name="T10" fmla="*/ 5 w 23"/>
                <a:gd name="T11" fmla="*/ 3 h 25"/>
                <a:gd name="T12" fmla="*/ 2 w 23"/>
                <a:gd name="T13" fmla="*/ 6 h 25"/>
                <a:gd name="T14" fmla="*/ 0 w 23"/>
                <a:gd name="T15" fmla="*/ 10 h 25"/>
                <a:gd name="T16" fmla="*/ 0 w 23"/>
                <a:gd name="T17" fmla="*/ 15 h 25"/>
                <a:gd name="T18" fmla="*/ 2 w 23"/>
                <a:gd name="T19" fmla="*/ 19 h 25"/>
                <a:gd name="T20" fmla="*/ 5 w 23"/>
                <a:gd name="T21" fmla="*/ 22 h 25"/>
                <a:gd name="T22" fmla="*/ 9 w 23"/>
                <a:gd name="T23" fmla="*/ 23 h 25"/>
                <a:gd name="T24" fmla="*/ 13 w 23"/>
                <a:gd name="T25" fmla="*/ 23 h 25"/>
                <a:gd name="T26" fmla="*/ 18 w 23"/>
                <a:gd name="T27" fmla="*/ 22 h 25"/>
                <a:gd name="T28" fmla="*/ 20 w 23"/>
                <a:gd name="T29" fmla="*/ 19 h 25"/>
                <a:gd name="T30" fmla="*/ 23 w 23"/>
                <a:gd name="T31" fmla="*/ 15 h 25"/>
                <a:gd name="T32" fmla="*/ 22 w 23"/>
                <a:gd name="T33" fmla="*/ 12 h 25"/>
                <a:gd name="T34" fmla="*/ 22 w 23"/>
                <a:gd name="T35" fmla="*/ 7 h 25"/>
                <a:gd name="T36" fmla="*/ 19 w 23"/>
                <a:gd name="T37" fmla="*/ 5 h 25"/>
                <a:gd name="T38" fmla="*/ 16 w 23"/>
                <a:gd name="T39" fmla="*/ 2 h 25"/>
                <a:gd name="T40" fmla="*/ 12 w 23"/>
                <a:gd name="T41" fmla="*/ 2 h 25"/>
                <a:gd name="T42" fmla="*/ 8 w 23"/>
                <a:gd name="T43" fmla="*/ 2 h 25"/>
                <a:gd name="T44" fmla="*/ 3 w 23"/>
                <a:gd name="T45" fmla="*/ 5 h 25"/>
                <a:gd name="T46" fmla="*/ 0 w 23"/>
                <a:gd name="T47" fmla="*/ 7 h 25"/>
                <a:gd name="T48" fmla="*/ 0 w 23"/>
                <a:gd name="T49" fmla="*/ 12 h 25"/>
                <a:gd name="T50" fmla="*/ 0 w 23"/>
                <a:gd name="T51" fmla="*/ 16 h 25"/>
                <a:gd name="T52" fmla="*/ 3 w 23"/>
                <a:gd name="T53" fmla="*/ 20 h 25"/>
                <a:gd name="T54" fmla="*/ 8 w 23"/>
                <a:gd name="T55" fmla="*/ 23 h 25"/>
                <a:gd name="T56" fmla="*/ 12 w 23"/>
                <a:gd name="T57" fmla="*/ 23 h 25"/>
                <a:gd name="T58" fmla="*/ 16 w 23"/>
                <a:gd name="T59" fmla="*/ 23 h 25"/>
                <a:gd name="T60" fmla="*/ 19 w 23"/>
                <a:gd name="T61" fmla="*/ 20 h 25"/>
                <a:gd name="T62" fmla="*/ 22 w 23"/>
                <a:gd name="T63" fmla="*/ 16 h 25"/>
                <a:gd name="T64" fmla="*/ 22 w 23"/>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23" y="12"/>
                  </a:moveTo>
                  <a:lnTo>
                    <a:pt x="23" y="10"/>
                  </a:lnTo>
                  <a:lnTo>
                    <a:pt x="22" y="7"/>
                  </a:lnTo>
                  <a:lnTo>
                    <a:pt x="20" y="6"/>
                  </a:lnTo>
                  <a:lnTo>
                    <a:pt x="19" y="5"/>
                  </a:lnTo>
                  <a:lnTo>
                    <a:pt x="18" y="3"/>
                  </a:lnTo>
                  <a:lnTo>
                    <a:pt x="16" y="2"/>
                  </a:lnTo>
                  <a:lnTo>
                    <a:pt x="13" y="0"/>
                  </a:lnTo>
                  <a:lnTo>
                    <a:pt x="12" y="0"/>
                  </a:lnTo>
                  <a:lnTo>
                    <a:pt x="9" y="0"/>
                  </a:lnTo>
                  <a:lnTo>
                    <a:pt x="6" y="2"/>
                  </a:lnTo>
                  <a:lnTo>
                    <a:pt x="5" y="3"/>
                  </a:lnTo>
                  <a:lnTo>
                    <a:pt x="3" y="5"/>
                  </a:lnTo>
                  <a:lnTo>
                    <a:pt x="2" y="6"/>
                  </a:lnTo>
                  <a:lnTo>
                    <a:pt x="0" y="7"/>
                  </a:lnTo>
                  <a:lnTo>
                    <a:pt x="0" y="10"/>
                  </a:lnTo>
                  <a:lnTo>
                    <a:pt x="0" y="12"/>
                  </a:lnTo>
                  <a:lnTo>
                    <a:pt x="0" y="15"/>
                  </a:lnTo>
                  <a:lnTo>
                    <a:pt x="0" y="18"/>
                  </a:lnTo>
                  <a:lnTo>
                    <a:pt x="2" y="19"/>
                  </a:lnTo>
                  <a:lnTo>
                    <a:pt x="3" y="20"/>
                  </a:lnTo>
                  <a:lnTo>
                    <a:pt x="5" y="22"/>
                  </a:lnTo>
                  <a:lnTo>
                    <a:pt x="6" y="23"/>
                  </a:lnTo>
                  <a:lnTo>
                    <a:pt x="9" y="23"/>
                  </a:lnTo>
                  <a:lnTo>
                    <a:pt x="12" y="25"/>
                  </a:lnTo>
                  <a:lnTo>
                    <a:pt x="13" y="23"/>
                  </a:lnTo>
                  <a:lnTo>
                    <a:pt x="16" y="23"/>
                  </a:lnTo>
                  <a:lnTo>
                    <a:pt x="18" y="22"/>
                  </a:lnTo>
                  <a:lnTo>
                    <a:pt x="19" y="20"/>
                  </a:lnTo>
                  <a:lnTo>
                    <a:pt x="20" y="19"/>
                  </a:lnTo>
                  <a:lnTo>
                    <a:pt x="22" y="18"/>
                  </a:lnTo>
                  <a:lnTo>
                    <a:pt x="23" y="15"/>
                  </a:lnTo>
                  <a:lnTo>
                    <a:pt x="23" y="12"/>
                  </a:lnTo>
                  <a:lnTo>
                    <a:pt x="22" y="12"/>
                  </a:lnTo>
                  <a:lnTo>
                    <a:pt x="22" y="10"/>
                  </a:lnTo>
                  <a:lnTo>
                    <a:pt x="22" y="7"/>
                  </a:lnTo>
                  <a:lnTo>
                    <a:pt x="20" y="6"/>
                  </a:lnTo>
                  <a:lnTo>
                    <a:pt x="19" y="5"/>
                  </a:lnTo>
                  <a:lnTo>
                    <a:pt x="18" y="3"/>
                  </a:lnTo>
                  <a:lnTo>
                    <a:pt x="16" y="2"/>
                  </a:lnTo>
                  <a:lnTo>
                    <a:pt x="13" y="2"/>
                  </a:lnTo>
                  <a:lnTo>
                    <a:pt x="12" y="2"/>
                  </a:lnTo>
                  <a:lnTo>
                    <a:pt x="9" y="2"/>
                  </a:lnTo>
                  <a:lnTo>
                    <a:pt x="8" y="2"/>
                  </a:lnTo>
                  <a:lnTo>
                    <a:pt x="5" y="3"/>
                  </a:lnTo>
                  <a:lnTo>
                    <a:pt x="3" y="5"/>
                  </a:lnTo>
                  <a:lnTo>
                    <a:pt x="2" y="6"/>
                  </a:lnTo>
                  <a:lnTo>
                    <a:pt x="0" y="7"/>
                  </a:lnTo>
                  <a:lnTo>
                    <a:pt x="0" y="10"/>
                  </a:lnTo>
                  <a:lnTo>
                    <a:pt x="0" y="12"/>
                  </a:lnTo>
                  <a:lnTo>
                    <a:pt x="0" y="15"/>
                  </a:lnTo>
                  <a:lnTo>
                    <a:pt x="0" y="16"/>
                  </a:lnTo>
                  <a:lnTo>
                    <a:pt x="2" y="19"/>
                  </a:lnTo>
                  <a:lnTo>
                    <a:pt x="3" y="20"/>
                  </a:lnTo>
                  <a:lnTo>
                    <a:pt x="5" y="22"/>
                  </a:lnTo>
                  <a:lnTo>
                    <a:pt x="8" y="23"/>
                  </a:lnTo>
                  <a:lnTo>
                    <a:pt x="9" y="23"/>
                  </a:lnTo>
                  <a:lnTo>
                    <a:pt x="12" y="23"/>
                  </a:lnTo>
                  <a:lnTo>
                    <a:pt x="13" y="23"/>
                  </a:lnTo>
                  <a:lnTo>
                    <a:pt x="16" y="23"/>
                  </a:lnTo>
                  <a:lnTo>
                    <a:pt x="18" y="22"/>
                  </a:lnTo>
                  <a:lnTo>
                    <a:pt x="19" y="20"/>
                  </a:lnTo>
                  <a:lnTo>
                    <a:pt x="20" y="19"/>
                  </a:lnTo>
                  <a:lnTo>
                    <a:pt x="22" y="16"/>
                  </a:lnTo>
                  <a:lnTo>
                    <a:pt x="22" y="15"/>
                  </a:lnTo>
                  <a:lnTo>
                    <a:pt x="22" y="12"/>
                  </a:lnTo>
                  <a:lnTo>
                    <a:pt x="23" y="1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3" name="Freeform 1279"/>
            <p:cNvSpPr>
              <a:spLocks/>
            </p:cNvSpPr>
            <p:nvPr/>
          </p:nvSpPr>
          <p:spPr bwMode="auto">
            <a:xfrm>
              <a:off x="4311" y="2585"/>
              <a:ext cx="22" cy="21"/>
            </a:xfrm>
            <a:custGeom>
              <a:avLst/>
              <a:gdLst>
                <a:gd name="T0" fmla="*/ 22 w 22"/>
                <a:gd name="T1" fmla="*/ 8 h 21"/>
                <a:gd name="T2" fmla="*/ 20 w 22"/>
                <a:gd name="T3" fmla="*/ 4 h 21"/>
                <a:gd name="T4" fmla="*/ 18 w 22"/>
                <a:gd name="T5" fmla="*/ 1 h 21"/>
                <a:gd name="T6" fmla="*/ 13 w 22"/>
                <a:gd name="T7" fmla="*/ 0 h 21"/>
                <a:gd name="T8" fmla="*/ 9 w 22"/>
                <a:gd name="T9" fmla="*/ 0 h 21"/>
                <a:gd name="T10" fmla="*/ 5 w 22"/>
                <a:gd name="T11" fmla="*/ 1 h 21"/>
                <a:gd name="T12" fmla="*/ 2 w 22"/>
                <a:gd name="T13" fmla="*/ 4 h 21"/>
                <a:gd name="T14" fmla="*/ 0 w 22"/>
                <a:gd name="T15" fmla="*/ 8 h 21"/>
                <a:gd name="T16" fmla="*/ 0 w 22"/>
                <a:gd name="T17" fmla="*/ 13 h 21"/>
                <a:gd name="T18" fmla="*/ 2 w 22"/>
                <a:gd name="T19" fmla="*/ 17 h 21"/>
                <a:gd name="T20" fmla="*/ 5 w 22"/>
                <a:gd name="T21" fmla="*/ 20 h 21"/>
                <a:gd name="T22" fmla="*/ 9 w 22"/>
                <a:gd name="T23" fmla="*/ 21 h 21"/>
                <a:gd name="T24" fmla="*/ 13 w 22"/>
                <a:gd name="T25" fmla="*/ 21 h 21"/>
                <a:gd name="T26" fmla="*/ 18 w 22"/>
                <a:gd name="T27" fmla="*/ 20 h 21"/>
                <a:gd name="T28" fmla="*/ 20 w 22"/>
                <a:gd name="T29" fmla="*/ 17 h 21"/>
                <a:gd name="T30" fmla="*/ 22 w 22"/>
                <a:gd name="T31" fmla="*/ 13 h 21"/>
                <a:gd name="T32" fmla="*/ 22 w 22"/>
                <a:gd name="T33" fmla="*/ 10 h 21"/>
                <a:gd name="T34" fmla="*/ 22 w 22"/>
                <a:gd name="T35" fmla="*/ 5 h 21"/>
                <a:gd name="T36" fmla="*/ 19 w 22"/>
                <a:gd name="T37" fmla="*/ 3 h 21"/>
                <a:gd name="T38" fmla="*/ 16 w 22"/>
                <a:gd name="T39" fmla="*/ 1 h 21"/>
                <a:gd name="T40" fmla="*/ 12 w 22"/>
                <a:gd name="T41" fmla="*/ 0 h 21"/>
                <a:gd name="T42" fmla="*/ 8 w 22"/>
                <a:gd name="T43" fmla="*/ 1 h 21"/>
                <a:gd name="T44" fmla="*/ 3 w 22"/>
                <a:gd name="T45" fmla="*/ 3 h 21"/>
                <a:gd name="T46" fmla="*/ 2 w 22"/>
                <a:gd name="T47" fmla="*/ 5 h 21"/>
                <a:gd name="T48" fmla="*/ 0 w 22"/>
                <a:gd name="T49" fmla="*/ 10 h 21"/>
                <a:gd name="T50" fmla="*/ 2 w 22"/>
                <a:gd name="T51" fmla="*/ 14 h 21"/>
                <a:gd name="T52" fmla="*/ 3 w 22"/>
                <a:gd name="T53" fmla="*/ 18 h 21"/>
                <a:gd name="T54" fmla="*/ 8 w 22"/>
                <a:gd name="T55" fmla="*/ 20 h 21"/>
                <a:gd name="T56" fmla="*/ 12 w 22"/>
                <a:gd name="T57" fmla="*/ 21 h 21"/>
                <a:gd name="T58" fmla="*/ 16 w 22"/>
                <a:gd name="T59" fmla="*/ 20 h 21"/>
                <a:gd name="T60" fmla="*/ 19 w 22"/>
                <a:gd name="T61" fmla="*/ 18 h 21"/>
                <a:gd name="T62" fmla="*/ 22 w 22"/>
                <a:gd name="T63" fmla="*/ 14 h 21"/>
                <a:gd name="T64" fmla="*/ 22 w 22"/>
                <a:gd name="T6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1">
                  <a:moveTo>
                    <a:pt x="22" y="10"/>
                  </a:moveTo>
                  <a:lnTo>
                    <a:pt x="22" y="8"/>
                  </a:lnTo>
                  <a:lnTo>
                    <a:pt x="22" y="5"/>
                  </a:lnTo>
                  <a:lnTo>
                    <a:pt x="20" y="4"/>
                  </a:lnTo>
                  <a:lnTo>
                    <a:pt x="19" y="3"/>
                  </a:lnTo>
                  <a:lnTo>
                    <a:pt x="18" y="1"/>
                  </a:lnTo>
                  <a:lnTo>
                    <a:pt x="16" y="0"/>
                  </a:lnTo>
                  <a:lnTo>
                    <a:pt x="13" y="0"/>
                  </a:lnTo>
                  <a:lnTo>
                    <a:pt x="12" y="0"/>
                  </a:lnTo>
                  <a:lnTo>
                    <a:pt x="9" y="0"/>
                  </a:lnTo>
                  <a:lnTo>
                    <a:pt x="8" y="0"/>
                  </a:lnTo>
                  <a:lnTo>
                    <a:pt x="5" y="1"/>
                  </a:lnTo>
                  <a:lnTo>
                    <a:pt x="3" y="3"/>
                  </a:lnTo>
                  <a:lnTo>
                    <a:pt x="2" y="4"/>
                  </a:lnTo>
                  <a:lnTo>
                    <a:pt x="0" y="5"/>
                  </a:lnTo>
                  <a:lnTo>
                    <a:pt x="0" y="8"/>
                  </a:lnTo>
                  <a:lnTo>
                    <a:pt x="0" y="10"/>
                  </a:lnTo>
                  <a:lnTo>
                    <a:pt x="0" y="13"/>
                  </a:lnTo>
                  <a:lnTo>
                    <a:pt x="0" y="14"/>
                  </a:lnTo>
                  <a:lnTo>
                    <a:pt x="2" y="17"/>
                  </a:lnTo>
                  <a:lnTo>
                    <a:pt x="3" y="18"/>
                  </a:lnTo>
                  <a:lnTo>
                    <a:pt x="5" y="20"/>
                  </a:lnTo>
                  <a:lnTo>
                    <a:pt x="8" y="21"/>
                  </a:lnTo>
                  <a:lnTo>
                    <a:pt x="9" y="21"/>
                  </a:lnTo>
                  <a:lnTo>
                    <a:pt x="12" y="21"/>
                  </a:lnTo>
                  <a:lnTo>
                    <a:pt x="13" y="21"/>
                  </a:lnTo>
                  <a:lnTo>
                    <a:pt x="16" y="21"/>
                  </a:lnTo>
                  <a:lnTo>
                    <a:pt x="18" y="20"/>
                  </a:lnTo>
                  <a:lnTo>
                    <a:pt x="19" y="18"/>
                  </a:lnTo>
                  <a:lnTo>
                    <a:pt x="20" y="17"/>
                  </a:lnTo>
                  <a:lnTo>
                    <a:pt x="22" y="14"/>
                  </a:lnTo>
                  <a:lnTo>
                    <a:pt x="22" y="13"/>
                  </a:lnTo>
                  <a:lnTo>
                    <a:pt x="22" y="10"/>
                  </a:lnTo>
                  <a:lnTo>
                    <a:pt x="22" y="10"/>
                  </a:lnTo>
                  <a:lnTo>
                    <a:pt x="22" y="8"/>
                  </a:lnTo>
                  <a:lnTo>
                    <a:pt x="22" y="5"/>
                  </a:lnTo>
                  <a:lnTo>
                    <a:pt x="20" y="4"/>
                  </a:lnTo>
                  <a:lnTo>
                    <a:pt x="19" y="3"/>
                  </a:lnTo>
                  <a:lnTo>
                    <a:pt x="18" y="1"/>
                  </a:lnTo>
                  <a:lnTo>
                    <a:pt x="16" y="1"/>
                  </a:lnTo>
                  <a:lnTo>
                    <a:pt x="13" y="0"/>
                  </a:lnTo>
                  <a:lnTo>
                    <a:pt x="12" y="0"/>
                  </a:lnTo>
                  <a:lnTo>
                    <a:pt x="9" y="0"/>
                  </a:lnTo>
                  <a:lnTo>
                    <a:pt x="8" y="1"/>
                  </a:lnTo>
                  <a:lnTo>
                    <a:pt x="6" y="1"/>
                  </a:lnTo>
                  <a:lnTo>
                    <a:pt x="3" y="3"/>
                  </a:lnTo>
                  <a:lnTo>
                    <a:pt x="2" y="4"/>
                  </a:lnTo>
                  <a:lnTo>
                    <a:pt x="2" y="5"/>
                  </a:lnTo>
                  <a:lnTo>
                    <a:pt x="0" y="8"/>
                  </a:lnTo>
                  <a:lnTo>
                    <a:pt x="0" y="10"/>
                  </a:lnTo>
                  <a:lnTo>
                    <a:pt x="0" y="13"/>
                  </a:lnTo>
                  <a:lnTo>
                    <a:pt x="2" y="14"/>
                  </a:lnTo>
                  <a:lnTo>
                    <a:pt x="2" y="17"/>
                  </a:lnTo>
                  <a:lnTo>
                    <a:pt x="3" y="18"/>
                  </a:lnTo>
                  <a:lnTo>
                    <a:pt x="6" y="20"/>
                  </a:lnTo>
                  <a:lnTo>
                    <a:pt x="8" y="20"/>
                  </a:lnTo>
                  <a:lnTo>
                    <a:pt x="9" y="21"/>
                  </a:lnTo>
                  <a:lnTo>
                    <a:pt x="12" y="21"/>
                  </a:lnTo>
                  <a:lnTo>
                    <a:pt x="13" y="21"/>
                  </a:lnTo>
                  <a:lnTo>
                    <a:pt x="16" y="20"/>
                  </a:lnTo>
                  <a:lnTo>
                    <a:pt x="18" y="20"/>
                  </a:lnTo>
                  <a:lnTo>
                    <a:pt x="19" y="18"/>
                  </a:lnTo>
                  <a:lnTo>
                    <a:pt x="20" y="17"/>
                  </a:lnTo>
                  <a:lnTo>
                    <a:pt x="22" y="14"/>
                  </a:lnTo>
                  <a:lnTo>
                    <a:pt x="22" y="13"/>
                  </a:lnTo>
                  <a:lnTo>
                    <a:pt x="22" y="10"/>
                  </a:lnTo>
                  <a:lnTo>
                    <a:pt x="22" y="1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4" name="Freeform 1280"/>
            <p:cNvSpPr>
              <a:spLocks/>
            </p:cNvSpPr>
            <p:nvPr/>
          </p:nvSpPr>
          <p:spPr bwMode="auto">
            <a:xfrm>
              <a:off x="4311" y="2585"/>
              <a:ext cx="22" cy="21"/>
            </a:xfrm>
            <a:custGeom>
              <a:avLst/>
              <a:gdLst>
                <a:gd name="T0" fmla="*/ 22 w 22"/>
                <a:gd name="T1" fmla="*/ 8 h 21"/>
                <a:gd name="T2" fmla="*/ 20 w 22"/>
                <a:gd name="T3" fmla="*/ 4 h 21"/>
                <a:gd name="T4" fmla="*/ 18 w 22"/>
                <a:gd name="T5" fmla="*/ 1 h 21"/>
                <a:gd name="T6" fmla="*/ 13 w 22"/>
                <a:gd name="T7" fmla="*/ 0 h 21"/>
                <a:gd name="T8" fmla="*/ 9 w 22"/>
                <a:gd name="T9" fmla="*/ 0 h 21"/>
                <a:gd name="T10" fmla="*/ 6 w 22"/>
                <a:gd name="T11" fmla="*/ 1 h 21"/>
                <a:gd name="T12" fmla="*/ 2 w 22"/>
                <a:gd name="T13" fmla="*/ 4 h 21"/>
                <a:gd name="T14" fmla="*/ 0 w 22"/>
                <a:gd name="T15" fmla="*/ 8 h 21"/>
                <a:gd name="T16" fmla="*/ 0 w 22"/>
                <a:gd name="T17" fmla="*/ 13 h 21"/>
                <a:gd name="T18" fmla="*/ 2 w 22"/>
                <a:gd name="T19" fmla="*/ 17 h 21"/>
                <a:gd name="T20" fmla="*/ 6 w 22"/>
                <a:gd name="T21" fmla="*/ 20 h 21"/>
                <a:gd name="T22" fmla="*/ 9 w 22"/>
                <a:gd name="T23" fmla="*/ 21 h 21"/>
                <a:gd name="T24" fmla="*/ 13 w 22"/>
                <a:gd name="T25" fmla="*/ 21 h 21"/>
                <a:gd name="T26" fmla="*/ 18 w 22"/>
                <a:gd name="T27" fmla="*/ 20 h 21"/>
                <a:gd name="T28" fmla="*/ 20 w 22"/>
                <a:gd name="T29" fmla="*/ 17 h 21"/>
                <a:gd name="T30" fmla="*/ 22 w 22"/>
                <a:gd name="T31" fmla="*/ 13 h 21"/>
                <a:gd name="T32" fmla="*/ 22 w 22"/>
                <a:gd name="T33" fmla="*/ 10 h 21"/>
                <a:gd name="T34" fmla="*/ 20 w 22"/>
                <a:gd name="T35" fmla="*/ 7 h 21"/>
                <a:gd name="T36" fmla="*/ 19 w 22"/>
                <a:gd name="T37" fmla="*/ 3 h 21"/>
                <a:gd name="T38" fmla="*/ 15 w 22"/>
                <a:gd name="T39" fmla="*/ 1 h 21"/>
                <a:gd name="T40" fmla="*/ 12 w 22"/>
                <a:gd name="T41" fmla="*/ 0 h 21"/>
                <a:gd name="T42" fmla="*/ 8 w 22"/>
                <a:gd name="T43" fmla="*/ 1 h 21"/>
                <a:gd name="T44" fmla="*/ 5 w 22"/>
                <a:gd name="T45" fmla="*/ 3 h 21"/>
                <a:gd name="T46" fmla="*/ 2 w 22"/>
                <a:gd name="T47" fmla="*/ 7 h 21"/>
                <a:gd name="T48" fmla="*/ 2 w 22"/>
                <a:gd name="T49" fmla="*/ 10 h 21"/>
                <a:gd name="T50" fmla="*/ 2 w 22"/>
                <a:gd name="T51" fmla="*/ 14 h 21"/>
                <a:gd name="T52" fmla="*/ 5 w 22"/>
                <a:gd name="T53" fmla="*/ 17 h 21"/>
                <a:gd name="T54" fmla="*/ 8 w 22"/>
                <a:gd name="T55" fmla="*/ 20 h 21"/>
                <a:gd name="T56" fmla="*/ 12 w 22"/>
                <a:gd name="T57" fmla="*/ 20 h 21"/>
                <a:gd name="T58" fmla="*/ 15 w 22"/>
                <a:gd name="T59" fmla="*/ 20 h 21"/>
                <a:gd name="T60" fmla="*/ 19 w 22"/>
                <a:gd name="T61" fmla="*/ 17 h 21"/>
                <a:gd name="T62" fmla="*/ 20 w 22"/>
                <a:gd name="T63" fmla="*/ 14 h 21"/>
                <a:gd name="T64" fmla="*/ 22 w 22"/>
                <a:gd name="T6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1">
                  <a:moveTo>
                    <a:pt x="22" y="10"/>
                  </a:moveTo>
                  <a:lnTo>
                    <a:pt x="22" y="8"/>
                  </a:lnTo>
                  <a:lnTo>
                    <a:pt x="22" y="5"/>
                  </a:lnTo>
                  <a:lnTo>
                    <a:pt x="20" y="4"/>
                  </a:lnTo>
                  <a:lnTo>
                    <a:pt x="19" y="3"/>
                  </a:lnTo>
                  <a:lnTo>
                    <a:pt x="18" y="1"/>
                  </a:lnTo>
                  <a:lnTo>
                    <a:pt x="16" y="1"/>
                  </a:lnTo>
                  <a:lnTo>
                    <a:pt x="13" y="0"/>
                  </a:lnTo>
                  <a:lnTo>
                    <a:pt x="12" y="0"/>
                  </a:lnTo>
                  <a:lnTo>
                    <a:pt x="9" y="0"/>
                  </a:lnTo>
                  <a:lnTo>
                    <a:pt x="8" y="1"/>
                  </a:lnTo>
                  <a:lnTo>
                    <a:pt x="6" y="1"/>
                  </a:lnTo>
                  <a:lnTo>
                    <a:pt x="3" y="3"/>
                  </a:lnTo>
                  <a:lnTo>
                    <a:pt x="2" y="4"/>
                  </a:lnTo>
                  <a:lnTo>
                    <a:pt x="2" y="5"/>
                  </a:lnTo>
                  <a:lnTo>
                    <a:pt x="0" y="8"/>
                  </a:lnTo>
                  <a:lnTo>
                    <a:pt x="0" y="10"/>
                  </a:lnTo>
                  <a:lnTo>
                    <a:pt x="0" y="13"/>
                  </a:lnTo>
                  <a:lnTo>
                    <a:pt x="2" y="14"/>
                  </a:lnTo>
                  <a:lnTo>
                    <a:pt x="2" y="17"/>
                  </a:lnTo>
                  <a:lnTo>
                    <a:pt x="3" y="18"/>
                  </a:lnTo>
                  <a:lnTo>
                    <a:pt x="6" y="20"/>
                  </a:lnTo>
                  <a:lnTo>
                    <a:pt x="8" y="20"/>
                  </a:lnTo>
                  <a:lnTo>
                    <a:pt x="9" y="21"/>
                  </a:lnTo>
                  <a:lnTo>
                    <a:pt x="12" y="21"/>
                  </a:lnTo>
                  <a:lnTo>
                    <a:pt x="13" y="21"/>
                  </a:lnTo>
                  <a:lnTo>
                    <a:pt x="16" y="20"/>
                  </a:lnTo>
                  <a:lnTo>
                    <a:pt x="18" y="20"/>
                  </a:lnTo>
                  <a:lnTo>
                    <a:pt x="19" y="18"/>
                  </a:lnTo>
                  <a:lnTo>
                    <a:pt x="20" y="17"/>
                  </a:lnTo>
                  <a:lnTo>
                    <a:pt x="22" y="14"/>
                  </a:lnTo>
                  <a:lnTo>
                    <a:pt x="22" y="13"/>
                  </a:lnTo>
                  <a:lnTo>
                    <a:pt x="22" y="10"/>
                  </a:lnTo>
                  <a:lnTo>
                    <a:pt x="22" y="10"/>
                  </a:lnTo>
                  <a:lnTo>
                    <a:pt x="22" y="8"/>
                  </a:lnTo>
                  <a:lnTo>
                    <a:pt x="20" y="7"/>
                  </a:lnTo>
                  <a:lnTo>
                    <a:pt x="20" y="4"/>
                  </a:lnTo>
                  <a:lnTo>
                    <a:pt x="19" y="3"/>
                  </a:lnTo>
                  <a:lnTo>
                    <a:pt x="18" y="1"/>
                  </a:lnTo>
                  <a:lnTo>
                    <a:pt x="15" y="1"/>
                  </a:lnTo>
                  <a:lnTo>
                    <a:pt x="13" y="0"/>
                  </a:lnTo>
                  <a:lnTo>
                    <a:pt x="12" y="0"/>
                  </a:lnTo>
                  <a:lnTo>
                    <a:pt x="9" y="0"/>
                  </a:lnTo>
                  <a:lnTo>
                    <a:pt x="8" y="1"/>
                  </a:lnTo>
                  <a:lnTo>
                    <a:pt x="6" y="1"/>
                  </a:lnTo>
                  <a:lnTo>
                    <a:pt x="5" y="3"/>
                  </a:lnTo>
                  <a:lnTo>
                    <a:pt x="3" y="4"/>
                  </a:lnTo>
                  <a:lnTo>
                    <a:pt x="2" y="7"/>
                  </a:lnTo>
                  <a:lnTo>
                    <a:pt x="2" y="8"/>
                  </a:lnTo>
                  <a:lnTo>
                    <a:pt x="2" y="10"/>
                  </a:lnTo>
                  <a:lnTo>
                    <a:pt x="2" y="13"/>
                  </a:lnTo>
                  <a:lnTo>
                    <a:pt x="2" y="14"/>
                  </a:lnTo>
                  <a:lnTo>
                    <a:pt x="3" y="16"/>
                  </a:lnTo>
                  <a:lnTo>
                    <a:pt x="5" y="17"/>
                  </a:lnTo>
                  <a:lnTo>
                    <a:pt x="6" y="18"/>
                  </a:lnTo>
                  <a:lnTo>
                    <a:pt x="8" y="20"/>
                  </a:lnTo>
                  <a:lnTo>
                    <a:pt x="9" y="20"/>
                  </a:lnTo>
                  <a:lnTo>
                    <a:pt x="12" y="20"/>
                  </a:lnTo>
                  <a:lnTo>
                    <a:pt x="13" y="20"/>
                  </a:lnTo>
                  <a:lnTo>
                    <a:pt x="15" y="20"/>
                  </a:lnTo>
                  <a:lnTo>
                    <a:pt x="18" y="18"/>
                  </a:lnTo>
                  <a:lnTo>
                    <a:pt x="19" y="17"/>
                  </a:lnTo>
                  <a:lnTo>
                    <a:pt x="20" y="16"/>
                  </a:lnTo>
                  <a:lnTo>
                    <a:pt x="20" y="14"/>
                  </a:lnTo>
                  <a:lnTo>
                    <a:pt x="22" y="13"/>
                  </a:lnTo>
                  <a:lnTo>
                    <a:pt x="22" y="10"/>
                  </a:lnTo>
                  <a:lnTo>
                    <a:pt x="22"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5" name="Freeform 1281"/>
            <p:cNvSpPr>
              <a:spLocks/>
            </p:cNvSpPr>
            <p:nvPr/>
          </p:nvSpPr>
          <p:spPr bwMode="auto">
            <a:xfrm>
              <a:off x="4313" y="2585"/>
              <a:ext cx="20" cy="20"/>
            </a:xfrm>
            <a:custGeom>
              <a:avLst/>
              <a:gdLst>
                <a:gd name="T0" fmla="*/ 20 w 20"/>
                <a:gd name="T1" fmla="*/ 8 h 20"/>
                <a:gd name="T2" fmla="*/ 18 w 20"/>
                <a:gd name="T3" fmla="*/ 4 h 20"/>
                <a:gd name="T4" fmla="*/ 16 w 20"/>
                <a:gd name="T5" fmla="*/ 1 h 20"/>
                <a:gd name="T6" fmla="*/ 11 w 20"/>
                <a:gd name="T7" fmla="*/ 0 h 20"/>
                <a:gd name="T8" fmla="*/ 7 w 20"/>
                <a:gd name="T9" fmla="*/ 0 h 20"/>
                <a:gd name="T10" fmla="*/ 4 w 20"/>
                <a:gd name="T11" fmla="*/ 1 h 20"/>
                <a:gd name="T12" fmla="*/ 1 w 20"/>
                <a:gd name="T13" fmla="*/ 4 h 20"/>
                <a:gd name="T14" fmla="*/ 0 w 20"/>
                <a:gd name="T15" fmla="*/ 8 h 20"/>
                <a:gd name="T16" fmla="*/ 0 w 20"/>
                <a:gd name="T17" fmla="*/ 13 h 20"/>
                <a:gd name="T18" fmla="*/ 1 w 20"/>
                <a:gd name="T19" fmla="*/ 16 h 20"/>
                <a:gd name="T20" fmla="*/ 4 w 20"/>
                <a:gd name="T21" fmla="*/ 18 h 20"/>
                <a:gd name="T22" fmla="*/ 7 w 20"/>
                <a:gd name="T23" fmla="*/ 20 h 20"/>
                <a:gd name="T24" fmla="*/ 11 w 20"/>
                <a:gd name="T25" fmla="*/ 20 h 20"/>
                <a:gd name="T26" fmla="*/ 16 w 20"/>
                <a:gd name="T27" fmla="*/ 18 h 20"/>
                <a:gd name="T28" fmla="*/ 18 w 20"/>
                <a:gd name="T29" fmla="*/ 16 h 20"/>
                <a:gd name="T30" fmla="*/ 20 w 20"/>
                <a:gd name="T31" fmla="*/ 13 h 20"/>
                <a:gd name="T32" fmla="*/ 18 w 20"/>
                <a:gd name="T33" fmla="*/ 10 h 20"/>
                <a:gd name="T34" fmla="*/ 18 w 20"/>
                <a:gd name="T35" fmla="*/ 7 h 20"/>
                <a:gd name="T36" fmla="*/ 16 w 20"/>
                <a:gd name="T37" fmla="*/ 4 h 20"/>
                <a:gd name="T38" fmla="*/ 13 w 20"/>
                <a:gd name="T39" fmla="*/ 1 h 20"/>
                <a:gd name="T40" fmla="*/ 10 w 20"/>
                <a:gd name="T41" fmla="*/ 1 h 20"/>
                <a:gd name="T42" fmla="*/ 6 w 20"/>
                <a:gd name="T43" fmla="*/ 1 h 20"/>
                <a:gd name="T44" fmla="*/ 3 w 20"/>
                <a:gd name="T45" fmla="*/ 4 h 20"/>
                <a:gd name="T46" fmla="*/ 0 w 20"/>
                <a:gd name="T47" fmla="*/ 7 h 20"/>
                <a:gd name="T48" fmla="*/ 0 w 20"/>
                <a:gd name="T49" fmla="*/ 10 h 20"/>
                <a:gd name="T50" fmla="*/ 0 w 20"/>
                <a:gd name="T51" fmla="*/ 14 h 20"/>
                <a:gd name="T52" fmla="*/ 3 w 20"/>
                <a:gd name="T53" fmla="*/ 17 h 20"/>
                <a:gd name="T54" fmla="*/ 6 w 20"/>
                <a:gd name="T55" fmla="*/ 20 h 20"/>
                <a:gd name="T56" fmla="*/ 10 w 20"/>
                <a:gd name="T57" fmla="*/ 20 h 20"/>
                <a:gd name="T58" fmla="*/ 13 w 20"/>
                <a:gd name="T59" fmla="*/ 20 h 20"/>
                <a:gd name="T60" fmla="*/ 16 w 20"/>
                <a:gd name="T61" fmla="*/ 17 h 20"/>
                <a:gd name="T62" fmla="*/ 18 w 20"/>
                <a:gd name="T63" fmla="*/ 14 h 20"/>
                <a:gd name="T64" fmla="*/ 18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8"/>
                  </a:lnTo>
                  <a:lnTo>
                    <a:pt x="18" y="7"/>
                  </a:lnTo>
                  <a:lnTo>
                    <a:pt x="18" y="4"/>
                  </a:lnTo>
                  <a:lnTo>
                    <a:pt x="17" y="3"/>
                  </a:lnTo>
                  <a:lnTo>
                    <a:pt x="16" y="1"/>
                  </a:lnTo>
                  <a:lnTo>
                    <a:pt x="13" y="1"/>
                  </a:lnTo>
                  <a:lnTo>
                    <a:pt x="11" y="0"/>
                  </a:lnTo>
                  <a:lnTo>
                    <a:pt x="10" y="0"/>
                  </a:lnTo>
                  <a:lnTo>
                    <a:pt x="7" y="0"/>
                  </a:lnTo>
                  <a:lnTo>
                    <a:pt x="6" y="1"/>
                  </a:lnTo>
                  <a:lnTo>
                    <a:pt x="4" y="1"/>
                  </a:lnTo>
                  <a:lnTo>
                    <a:pt x="3" y="3"/>
                  </a:lnTo>
                  <a:lnTo>
                    <a:pt x="1" y="4"/>
                  </a:lnTo>
                  <a:lnTo>
                    <a:pt x="0" y="7"/>
                  </a:lnTo>
                  <a:lnTo>
                    <a:pt x="0" y="8"/>
                  </a:lnTo>
                  <a:lnTo>
                    <a:pt x="0" y="10"/>
                  </a:lnTo>
                  <a:lnTo>
                    <a:pt x="0" y="13"/>
                  </a:lnTo>
                  <a:lnTo>
                    <a:pt x="0" y="14"/>
                  </a:lnTo>
                  <a:lnTo>
                    <a:pt x="1" y="16"/>
                  </a:lnTo>
                  <a:lnTo>
                    <a:pt x="3" y="17"/>
                  </a:lnTo>
                  <a:lnTo>
                    <a:pt x="4" y="18"/>
                  </a:lnTo>
                  <a:lnTo>
                    <a:pt x="6" y="20"/>
                  </a:lnTo>
                  <a:lnTo>
                    <a:pt x="7" y="20"/>
                  </a:lnTo>
                  <a:lnTo>
                    <a:pt x="10" y="20"/>
                  </a:lnTo>
                  <a:lnTo>
                    <a:pt x="11" y="20"/>
                  </a:lnTo>
                  <a:lnTo>
                    <a:pt x="13" y="20"/>
                  </a:lnTo>
                  <a:lnTo>
                    <a:pt x="16" y="18"/>
                  </a:lnTo>
                  <a:lnTo>
                    <a:pt x="17" y="17"/>
                  </a:lnTo>
                  <a:lnTo>
                    <a:pt x="18" y="16"/>
                  </a:lnTo>
                  <a:lnTo>
                    <a:pt x="18" y="14"/>
                  </a:lnTo>
                  <a:lnTo>
                    <a:pt x="20" y="13"/>
                  </a:lnTo>
                  <a:lnTo>
                    <a:pt x="20" y="10"/>
                  </a:lnTo>
                  <a:lnTo>
                    <a:pt x="18" y="10"/>
                  </a:lnTo>
                  <a:lnTo>
                    <a:pt x="18" y="8"/>
                  </a:lnTo>
                  <a:lnTo>
                    <a:pt x="18" y="7"/>
                  </a:lnTo>
                  <a:lnTo>
                    <a:pt x="17" y="5"/>
                  </a:lnTo>
                  <a:lnTo>
                    <a:pt x="16" y="4"/>
                  </a:lnTo>
                  <a:lnTo>
                    <a:pt x="14" y="3"/>
                  </a:lnTo>
                  <a:lnTo>
                    <a:pt x="13" y="1"/>
                  </a:lnTo>
                  <a:lnTo>
                    <a:pt x="11" y="1"/>
                  </a:lnTo>
                  <a:lnTo>
                    <a:pt x="10" y="1"/>
                  </a:lnTo>
                  <a:lnTo>
                    <a:pt x="7" y="1"/>
                  </a:lnTo>
                  <a:lnTo>
                    <a:pt x="6" y="1"/>
                  </a:lnTo>
                  <a:lnTo>
                    <a:pt x="4" y="3"/>
                  </a:lnTo>
                  <a:lnTo>
                    <a:pt x="3" y="4"/>
                  </a:lnTo>
                  <a:lnTo>
                    <a:pt x="1" y="5"/>
                  </a:lnTo>
                  <a:lnTo>
                    <a:pt x="0" y="7"/>
                  </a:lnTo>
                  <a:lnTo>
                    <a:pt x="0" y="8"/>
                  </a:lnTo>
                  <a:lnTo>
                    <a:pt x="0" y="10"/>
                  </a:lnTo>
                  <a:lnTo>
                    <a:pt x="0" y="13"/>
                  </a:lnTo>
                  <a:lnTo>
                    <a:pt x="0" y="14"/>
                  </a:lnTo>
                  <a:lnTo>
                    <a:pt x="1" y="16"/>
                  </a:lnTo>
                  <a:lnTo>
                    <a:pt x="3" y="17"/>
                  </a:lnTo>
                  <a:lnTo>
                    <a:pt x="4" y="18"/>
                  </a:lnTo>
                  <a:lnTo>
                    <a:pt x="6" y="20"/>
                  </a:lnTo>
                  <a:lnTo>
                    <a:pt x="7" y="20"/>
                  </a:lnTo>
                  <a:lnTo>
                    <a:pt x="10" y="20"/>
                  </a:lnTo>
                  <a:lnTo>
                    <a:pt x="11" y="20"/>
                  </a:lnTo>
                  <a:lnTo>
                    <a:pt x="13" y="20"/>
                  </a:lnTo>
                  <a:lnTo>
                    <a:pt x="14" y="18"/>
                  </a:lnTo>
                  <a:lnTo>
                    <a:pt x="16" y="17"/>
                  </a:lnTo>
                  <a:lnTo>
                    <a:pt x="17" y="16"/>
                  </a:lnTo>
                  <a:lnTo>
                    <a:pt x="18" y="14"/>
                  </a:lnTo>
                  <a:lnTo>
                    <a:pt x="18" y="13"/>
                  </a:lnTo>
                  <a:lnTo>
                    <a:pt x="18"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6" name="Freeform 1282"/>
            <p:cNvSpPr>
              <a:spLocks/>
            </p:cNvSpPr>
            <p:nvPr/>
          </p:nvSpPr>
          <p:spPr bwMode="auto">
            <a:xfrm>
              <a:off x="4313" y="2586"/>
              <a:ext cx="18" cy="19"/>
            </a:xfrm>
            <a:custGeom>
              <a:avLst/>
              <a:gdLst>
                <a:gd name="T0" fmla="*/ 18 w 18"/>
                <a:gd name="T1" fmla="*/ 7 h 19"/>
                <a:gd name="T2" fmla="*/ 17 w 18"/>
                <a:gd name="T3" fmla="*/ 4 h 19"/>
                <a:gd name="T4" fmla="*/ 14 w 18"/>
                <a:gd name="T5" fmla="*/ 2 h 19"/>
                <a:gd name="T6" fmla="*/ 11 w 18"/>
                <a:gd name="T7" fmla="*/ 0 h 19"/>
                <a:gd name="T8" fmla="*/ 7 w 18"/>
                <a:gd name="T9" fmla="*/ 0 h 19"/>
                <a:gd name="T10" fmla="*/ 4 w 18"/>
                <a:gd name="T11" fmla="*/ 2 h 19"/>
                <a:gd name="T12" fmla="*/ 1 w 18"/>
                <a:gd name="T13" fmla="*/ 4 h 19"/>
                <a:gd name="T14" fmla="*/ 0 w 18"/>
                <a:gd name="T15" fmla="*/ 7 h 19"/>
                <a:gd name="T16" fmla="*/ 0 w 18"/>
                <a:gd name="T17" fmla="*/ 12 h 19"/>
                <a:gd name="T18" fmla="*/ 1 w 18"/>
                <a:gd name="T19" fmla="*/ 15 h 19"/>
                <a:gd name="T20" fmla="*/ 4 w 18"/>
                <a:gd name="T21" fmla="*/ 17 h 19"/>
                <a:gd name="T22" fmla="*/ 7 w 18"/>
                <a:gd name="T23" fmla="*/ 19 h 19"/>
                <a:gd name="T24" fmla="*/ 11 w 18"/>
                <a:gd name="T25" fmla="*/ 19 h 19"/>
                <a:gd name="T26" fmla="*/ 14 w 18"/>
                <a:gd name="T27" fmla="*/ 17 h 19"/>
                <a:gd name="T28" fmla="*/ 17 w 18"/>
                <a:gd name="T29" fmla="*/ 15 h 19"/>
                <a:gd name="T30" fmla="*/ 18 w 18"/>
                <a:gd name="T31" fmla="*/ 12 h 19"/>
                <a:gd name="T32" fmla="*/ 18 w 18"/>
                <a:gd name="T33" fmla="*/ 9 h 19"/>
                <a:gd name="T34" fmla="*/ 18 w 18"/>
                <a:gd name="T35" fmla="*/ 6 h 19"/>
                <a:gd name="T36" fmla="*/ 16 w 18"/>
                <a:gd name="T37" fmla="*/ 3 h 19"/>
                <a:gd name="T38" fmla="*/ 13 w 18"/>
                <a:gd name="T39" fmla="*/ 0 h 19"/>
                <a:gd name="T40" fmla="*/ 10 w 18"/>
                <a:gd name="T41" fmla="*/ 0 h 19"/>
                <a:gd name="T42" fmla="*/ 6 w 18"/>
                <a:gd name="T43" fmla="*/ 0 h 19"/>
                <a:gd name="T44" fmla="*/ 3 w 18"/>
                <a:gd name="T45" fmla="*/ 3 h 19"/>
                <a:gd name="T46" fmla="*/ 1 w 18"/>
                <a:gd name="T47" fmla="*/ 6 h 19"/>
                <a:gd name="T48" fmla="*/ 0 w 18"/>
                <a:gd name="T49" fmla="*/ 9 h 19"/>
                <a:gd name="T50" fmla="*/ 1 w 18"/>
                <a:gd name="T51" fmla="*/ 13 h 19"/>
                <a:gd name="T52" fmla="*/ 3 w 18"/>
                <a:gd name="T53" fmla="*/ 16 h 19"/>
                <a:gd name="T54" fmla="*/ 6 w 18"/>
                <a:gd name="T55" fmla="*/ 17 h 19"/>
                <a:gd name="T56" fmla="*/ 10 w 18"/>
                <a:gd name="T57" fmla="*/ 19 h 19"/>
                <a:gd name="T58" fmla="*/ 13 w 18"/>
                <a:gd name="T59" fmla="*/ 17 h 19"/>
                <a:gd name="T60" fmla="*/ 16 w 18"/>
                <a:gd name="T61" fmla="*/ 16 h 19"/>
                <a:gd name="T62" fmla="*/ 18 w 18"/>
                <a:gd name="T63" fmla="*/ 13 h 19"/>
                <a:gd name="T64" fmla="*/ 18 w 18"/>
                <a:gd name="T6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18" y="9"/>
                  </a:moveTo>
                  <a:lnTo>
                    <a:pt x="18" y="7"/>
                  </a:lnTo>
                  <a:lnTo>
                    <a:pt x="18" y="6"/>
                  </a:lnTo>
                  <a:lnTo>
                    <a:pt x="17" y="4"/>
                  </a:lnTo>
                  <a:lnTo>
                    <a:pt x="16" y="3"/>
                  </a:lnTo>
                  <a:lnTo>
                    <a:pt x="14" y="2"/>
                  </a:lnTo>
                  <a:lnTo>
                    <a:pt x="13" y="0"/>
                  </a:lnTo>
                  <a:lnTo>
                    <a:pt x="11" y="0"/>
                  </a:lnTo>
                  <a:lnTo>
                    <a:pt x="10" y="0"/>
                  </a:lnTo>
                  <a:lnTo>
                    <a:pt x="7" y="0"/>
                  </a:lnTo>
                  <a:lnTo>
                    <a:pt x="6" y="0"/>
                  </a:lnTo>
                  <a:lnTo>
                    <a:pt x="4" y="2"/>
                  </a:lnTo>
                  <a:lnTo>
                    <a:pt x="3" y="3"/>
                  </a:lnTo>
                  <a:lnTo>
                    <a:pt x="1" y="4"/>
                  </a:lnTo>
                  <a:lnTo>
                    <a:pt x="0" y="6"/>
                  </a:lnTo>
                  <a:lnTo>
                    <a:pt x="0" y="7"/>
                  </a:lnTo>
                  <a:lnTo>
                    <a:pt x="0" y="9"/>
                  </a:lnTo>
                  <a:lnTo>
                    <a:pt x="0" y="12"/>
                  </a:lnTo>
                  <a:lnTo>
                    <a:pt x="0" y="13"/>
                  </a:lnTo>
                  <a:lnTo>
                    <a:pt x="1" y="15"/>
                  </a:lnTo>
                  <a:lnTo>
                    <a:pt x="3" y="16"/>
                  </a:lnTo>
                  <a:lnTo>
                    <a:pt x="4" y="17"/>
                  </a:lnTo>
                  <a:lnTo>
                    <a:pt x="6" y="19"/>
                  </a:lnTo>
                  <a:lnTo>
                    <a:pt x="7" y="19"/>
                  </a:lnTo>
                  <a:lnTo>
                    <a:pt x="10" y="19"/>
                  </a:lnTo>
                  <a:lnTo>
                    <a:pt x="11" y="19"/>
                  </a:lnTo>
                  <a:lnTo>
                    <a:pt x="13" y="19"/>
                  </a:lnTo>
                  <a:lnTo>
                    <a:pt x="14" y="17"/>
                  </a:lnTo>
                  <a:lnTo>
                    <a:pt x="16" y="16"/>
                  </a:lnTo>
                  <a:lnTo>
                    <a:pt x="17" y="15"/>
                  </a:lnTo>
                  <a:lnTo>
                    <a:pt x="18" y="13"/>
                  </a:lnTo>
                  <a:lnTo>
                    <a:pt x="18" y="12"/>
                  </a:lnTo>
                  <a:lnTo>
                    <a:pt x="18" y="9"/>
                  </a:lnTo>
                  <a:lnTo>
                    <a:pt x="18" y="9"/>
                  </a:lnTo>
                  <a:lnTo>
                    <a:pt x="18" y="7"/>
                  </a:lnTo>
                  <a:lnTo>
                    <a:pt x="18" y="6"/>
                  </a:lnTo>
                  <a:lnTo>
                    <a:pt x="17" y="4"/>
                  </a:lnTo>
                  <a:lnTo>
                    <a:pt x="16" y="3"/>
                  </a:lnTo>
                  <a:lnTo>
                    <a:pt x="14" y="2"/>
                  </a:lnTo>
                  <a:lnTo>
                    <a:pt x="13" y="0"/>
                  </a:lnTo>
                  <a:lnTo>
                    <a:pt x="11" y="0"/>
                  </a:lnTo>
                  <a:lnTo>
                    <a:pt x="10" y="0"/>
                  </a:lnTo>
                  <a:lnTo>
                    <a:pt x="7" y="0"/>
                  </a:lnTo>
                  <a:lnTo>
                    <a:pt x="6" y="0"/>
                  </a:lnTo>
                  <a:lnTo>
                    <a:pt x="4" y="2"/>
                  </a:lnTo>
                  <a:lnTo>
                    <a:pt x="3" y="3"/>
                  </a:lnTo>
                  <a:lnTo>
                    <a:pt x="1" y="4"/>
                  </a:lnTo>
                  <a:lnTo>
                    <a:pt x="1" y="6"/>
                  </a:lnTo>
                  <a:lnTo>
                    <a:pt x="0" y="7"/>
                  </a:lnTo>
                  <a:lnTo>
                    <a:pt x="0" y="9"/>
                  </a:lnTo>
                  <a:lnTo>
                    <a:pt x="0" y="12"/>
                  </a:lnTo>
                  <a:lnTo>
                    <a:pt x="1" y="13"/>
                  </a:lnTo>
                  <a:lnTo>
                    <a:pt x="1" y="15"/>
                  </a:lnTo>
                  <a:lnTo>
                    <a:pt x="3" y="16"/>
                  </a:lnTo>
                  <a:lnTo>
                    <a:pt x="4" y="17"/>
                  </a:lnTo>
                  <a:lnTo>
                    <a:pt x="6" y="17"/>
                  </a:lnTo>
                  <a:lnTo>
                    <a:pt x="7" y="19"/>
                  </a:lnTo>
                  <a:lnTo>
                    <a:pt x="10" y="19"/>
                  </a:lnTo>
                  <a:lnTo>
                    <a:pt x="11" y="19"/>
                  </a:lnTo>
                  <a:lnTo>
                    <a:pt x="13" y="17"/>
                  </a:lnTo>
                  <a:lnTo>
                    <a:pt x="14" y="17"/>
                  </a:lnTo>
                  <a:lnTo>
                    <a:pt x="16" y="16"/>
                  </a:lnTo>
                  <a:lnTo>
                    <a:pt x="17" y="15"/>
                  </a:lnTo>
                  <a:lnTo>
                    <a:pt x="18" y="13"/>
                  </a:lnTo>
                  <a:lnTo>
                    <a:pt x="18" y="12"/>
                  </a:lnTo>
                  <a:lnTo>
                    <a:pt x="18" y="9"/>
                  </a:lnTo>
                  <a:lnTo>
                    <a:pt x="18" y="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7" name="Freeform 1283"/>
            <p:cNvSpPr>
              <a:spLocks/>
            </p:cNvSpPr>
            <p:nvPr/>
          </p:nvSpPr>
          <p:spPr bwMode="auto">
            <a:xfrm>
              <a:off x="4313" y="2586"/>
              <a:ext cx="18" cy="19"/>
            </a:xfrm>
            <a:custGeom>
              <a:avLst/>
              <a:gdLst>
                <a:gd name="T0" fmla="*/ 18 w 18"/>
                <a:gd name="T1" fmla="*/ 7 h 19"/>
                <a:gd name="T2" fmla="*/ 17 w 18"/>
                <a:gd name="T3" fmla="*/ 4 h 19"/>
                <a:gd name="T4" fmla="*/ 14 w 18"/>
                <a:gd name="T5" fmla="*/ 2 h 19"/>
                <a:gd name="T6" fmla="*/ 11 w 18"/>
                <a:gd name="T7" fmla="*/ 0 h 19"/>
                <a:gd name="T8" fmla="*/ 7 w 18"/>
                <a:gd name="T9" fmla="*/ 0 h 19"/>
                <a:gd name="T10" fmla="*/ 4 w 18"/>
                <a:gd name="T11" fmla="*/ 2 h 19"/>
                <a:gd name="T12" fmla="*/ 1 w 18"/>
                <a:gd name="T13" fmla="*/ 4 h 19"/>
                <a:gd name="T14" fmla="*/ 0 w 18"/>
                <a:gd name="T15" fmla="*/ 7 h 19"/>
                <a:gd name="T16" fmla="*/ 0 w 18"/>
                <a:gd name="T17" fmla="*/ 12 h 19"/>
                <a:gd name="T18" fmla="*/ 1 w 18"/>
                <a:gd name="T19" fmla="*/ 15 h 19"/>
                <a:gd name="T20" fmla="*/ 4 w 18"/>
                <a:gd name="T21" fmla="*/ 17 h 19"/>
                <a:gd name="T22" fmla="*/ 7 w 18"/>
                <a:gd name="T23" fmla="*/ 19 h 19"/>
                <a:gd name="T24" fmla="*/ 11 w 18"/>
                <a:gd name="T25" fmla="*/ 19 h 19"/>
                <a:gd name="T26" fmla="*/ 14 w 18"/>
                <a:gd name="T27" fmla="*/ 17 h 19"/>
                <a:gd name="T28" fmla="*/ 17 w 18"/>
                <a:gd name="T29" fmla="*/ 15 h 19"/>
                <a:gd name="T30" fmla="*/ 18 w 18"/>
                <a:gd name="T31" fmla="*/ 12 h 19"/>
                <a:gd name="T32" fmla="*/ 18 w 18"/>
                <a:gd name="T33" fmla="*/ 9 h 19"/>
                <a:gd name="T34" fmla="*/ 17 w 18"/>
                <a:gd name="T35" fmla="*/ 6 h 19"/>
                <a:gd name="T36" fmla="*/ 16 w 18"/>
                <a:gd name="T37" fmla="*/ 3 h 19"/>
                <a:gd name="T38" fmla="*/ 13 w 18"/>
                <a:gd name="T39" fmla="*/ 2 h 19"/>
                <a:gd name="T40" fmla="*/ 10 w 18"/>
                <a:gd name="T41" fmla="*/ 0 h 19"/>
                <a:gd name="T42" fmla="*/ 6 w 18"/>
                <a:gd name="T43" fmla="*/ 2 h 19"/>
                <a:gd name="T44" fmla="*/ 3 w 18"/>
                <a:gd name="T45" fmla="*/ 3 h 19"/>
                <a:gd name="T46" fmla="*/ 1 w 18"/>
                <a:gd name="T47" fmla="*/ 6 h 19"/>
                <a:gd name="T48" fmla="*/ 1 w 18"/>
                <a:gd name="T49" fmla="*/ 9 h 19"/>
                <a:gd name="T50" fmla="*/ 1 w 18"/>
                <a:gd name="T51" fmla="*/ 13 h 19"/>
                <a:gd name="T52" fmla="*/ 3 w 18"/>
                <a:gd name="T53" fmla="*/ 16 h 19"/>
                <a:gd name="T54" fmla="*/ 6 w 18"/>
                <a:gd name="T55" fmla="*/ 17 h 19"/>
                <a:gd name="T56" fmla="*/ 10 w 18"/>
                <a:gd name="T57" fmla="*/ 17 h 19"/>
                <a:gd name="T58" fmla="*/ 13 w 18"/>
                <a:gd name="T59" fmla="*/ 17 h 19"/>
                <a:gd name="T60" fmla="*/ 16 w 18"/>
                <a:gd name="T61" fmla="*/ 16 h 19"/>
                <a:gd name="T62" fmla="*/ 17 w 18"/>
                <a:gd name="T63" fmla="*/ 13 h 19"/>
                <a:gd name="T64" fmla="*/ 18 w 18"/>
                <a:gd name="T6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9">
                  <a:moveTo>
                    <a:pt x="18" y="9"/>
                  </a:moveTo>
                  <a:lnTo>
                    <a:pt x="18" y="7"/>
                  </a:lnTo>
                  <a:lnTo>
                    <a:pt x="18" y="6"/>
                  </a:lnTo>
                  <a:lnTo>
                    <a:pt x="17" y="4"/>
                  </a:lnTo>
                  <a:lnTo>
                    <a:pt x="16" y="3"/>
                  </a:lnTo>
                  <a:lnTo>
                    <a:pt x="14" y="2"/>
                  </a:lnTo>
                  <a:lnTo>
                    <a:pt x="13" y="0"/>
                  </a:lnTo>
                  <a:lnTo>
                    <a:pt x="11" y="0"/>
                  </a:lnTo>
                  <a:lnTo>
                    <a:pt x="10" y="0"/>
                  </a:lnTo>
                  <a:lnTo>
                    <a:pt x="7" y="0"/>
                  </a:lnTo>
                  <a:lnTo>
                    <a:pt x="6" y="0"/>
                  </a:lnTo>
                  <a:lnTo>
                    <a:pt x="4" y="2"/>
                  </a:lnTo>
                  <a:lnTo>
                    <a:pt x="3" y="3"/>
                  </a:lnTo>
                  <a:lnTo>
                    <a:pt x="1" y="4"/>
                  </a:lnTo>
                  <a:lnTo>
                    <a:pt x="1" y="6"/>
                  </a:lnTo>
                  <a:lnTo>
                    <a:pt x="0" y="7"/>
                  </a:lnTo>
                  <a:lnTo>
                    <a:pt x="0" y="9"/>
                  </a:lnTo>
                  <a:lnTo>
                    <a:pt x="0" y="12"/>
                  </a:lnTo>
                  <a:lnTo>
                    <a:pt x="1" y="13"/>
                  </a:lnTo>
                  <a:lnTo>
                    <a:pt x="1" y="15"/>
                  </a:lnTo>
                  <a:lnTo>
                    <a:pt x="3" y="16"/>
                  </a:lnTo>
                  <a:lnTo>
                    <a:pt x="4" y="17"/>
                  </a:lnTo>
                  <a:lnTo>
                    <a:pt x="6" y="17"/>
                  </a:lnTo>
                  <a:lnTo>
                    <a:pt x="7" y="19"/>
                  </a:lnTo>
                  <a:lnTo>
                    <a:pt x="10" y="19"/>
                  </a:lnTo>
                  <a:lnTo>
                    <a:pt x="11" y="19"/>
                  </a:lnTo>
                  <a:lnTo>
                    <a:pt x="13" y="17"/>
                  </a:lnTo>
                  <a:lnTo>
                    <a:pt x="14" y="17"/>
                  </a:lnTo>
                  <a:lnTo>
                    <a:pt x="16" y="16"/>
                  </a:lnTo>
                  <a:lnTo>
                    <a:pt x="17" y="15"/>
                  </a:lnTo>
                  <a:lnTo>
                    <a:pt x="18" y="13"/>
                  </a:lnTo>
                  <a:lnTo>
                    <a:pt x="18" y="12"/>
                  </a:lnTo>
                  <a:lnTo>
                    <a:pt x="18" y="9"/>
                  </a:lnTo>
                  <a:lnTo>
                    <a:pt x="18" y="9"/>
                  </a:lnTo>
                  <a:lnTo>
                    <a:pt x="18" y="7"/>
                  </a:lnTo>
                  <a:lnTo>
                    <a:pt x="17" y="6"/>
                  </a:lnTo>
                  <a:lnTo>
                    <a:pt x="17" y="4"/>
                  </a:lnTo>
                  <a:lnTo>
                    <a:pt x="16" y="3"/>
                  </a:lnTo>
                  <a:lnTo>
                    <a:pt x="14" y="2"/>
                  </a:lnTo>
                  <a:lnTo>
                    <a:pt x="13" y="2"/>
                  </a:lnTo>
                  <a:lnTo>
                    <a:pt x="11" y="0"/>
                  </a:lnTo>
                  <a:lnTo>
                    <a:pt x="10" y="0"/>
                  </a:lnTo>
                  <a:lnTo>
                    <a:pt x="7" y="0"/>
                  </a:lnTo>
                  <a:lnTo>
                    <a:pt x="6" y="2"/>
                  </a:lnTo>
                  <a:lnTo>
                    <a:pt x="4" y="2"/>
                  </a:lnTo>
                  <a:lnTo>
                    <a:pt x="3" y="3"/>
                  </a:lnTo>
                  <a:lnTo>
                    <a:pt x="3" y="4"/>
                  </a:lnTo>
                  <a:lnTo>
                    <a:pt x="1" y="6"/>
                  </a:lnTo>
                  <a:lnTo>
                    <a:pt x="1" y="7"/>
                  </a:lnTo>
                  <a:lnTo>
                    <a:pt x="1" y="9"/>
                  </a:lnTo>
                  <a:lnTo>
                    <a:pt x="1" y="12"/>
                  </a:lnTo>
                  <a:lnTo>
                    <a:pt x="1" y="13"/>
                  </a:lnTo>
                  <a:lnTo>
                    <a:pt x="3" y="15"/>
                  </a:lnTo>
                  <a:lnTo>
                    <a:pt x="3" y="16"/>
                  </a:lnTo>
                  <a:lnTo>
                    <a:pt x="4" y="16"/>
                  </a:lnTo>
                  <a:lnTo>
                    <a:pt x="6" y="17"/>
                  </a:lnTo>
                  <a:lnTo>
                    <a:pt x="7" y="17"/>
                  </a:lnTo>
                  <a:lnTo>
                    <a:pt x="10" y="17"/>
                  </a:lnTo>
                  <a:lnTo>
                    <a:pt x="11" y="17"/>
                  </a:lnTo>
                  <a:lnTo>
                    <a:pt x="13" y="17"/>
                  </a:lnTo>
                  <a:lnTo>
                    <a:pt x="14" y="16"/>
                  </a:lnTo>
                  <a:lnTo>
                    <a:pt x="16" y="16"/>
                  </a:lnTo>
                  <a:lnTo>
                    <a:pt x="17" y="15"/>
                  </a:lnTo>
                  <a:lnTo>
                    <a:pt x="17" y="13"/>
                  </a:lnTo>
                  <a:lnTo>
                    <a:pt x="18" y="12"/>
                  </a:lnTo>
                  <a:lnTo>
                    <a:pt x="18" y="9"/>
                  </a:lnTo>
                  <a:lnTo>
                    <a:pt x="18" y="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8" name="Freeform 1284"/>
            <p:cNvSpPr>
              <a:spLocks/>
            </p:cNvSpPr>
            <p:nvPr/>
          </p:nvSpPr>
          <p:spPr bwMode="auto">
            <a:xfrm>
              <a:off x="4314" y="2586"/>
              <a:ext cx="17" cy="17"/>
            </a:xfrm>
            <a:custGeom>
              <a:avLst/>
              <a:gdLst>
                <a:gd name="T0" fmla="*/ 17 w 17"/>
                <a:gd name="T1" fmla="*/ 7 h 17"/>
                <a:gd name="T2" fmla="*/ 16 w 17"/>
                <a:gd name="T3" fmla="*/ 4 h 17"/>
                <a:gd name="T4" fmla="*/ 13 w 17"/>
                <a:gd name="T5" fmla="*/ 2 h 17"/>
                <a:gd name="T6" fmla="*/ 10 w 17"/>
                <a:gd name="T7" fmla="*/ 0 h 17"/>
                <a:gd name="T8" fmla="*/ 6 w 17"/>
                <a:gd name="T9" fmla="*/ 0 h 17"/>
                <a:gd name="T10" fmla="*/ 3 w 17"/>
                <a:gd name="T11" fmla="*/ 2 h 17"/>
                <a:gd name="T12" fmla="*/ 2 w 17"/>
                <a:gd name="T13" fmla="*/ 4 h 17"/>
                <a:gd name="T14" fmla="*/ 0 w 17"/>
                <a:gd name="T15" fmla="*/ 7 h 17"/>
                <a:gd name="T16" fmla="*/ 0 w 17"/>
                <a:gd name="T17" fmla="*/ 12 h 17"/>
                <a:gd name="T18" fmla="*/ 2 w 17"/>
                <a:gd name="T19" fmla="*/ 15 h 17"/>
                <a:gd name="T20" fmla="*/ 3 w 17"/>
                <a:gd name="T21" fmla="*/ 16 h 17"/>
                <a:gd name="T22" fmla="*/ 6 w 17"/>
                <a:gd name="T23" fmla="*/ 17 h 17"/>
                <a:gd name="T24" fmla="*/ 10 w 17"/>
                <a:gd name="T25" fmla="*/ 17 h 17"/>
                <a:gd name="T26" fmla="*/ 13 w 17"/>
                <a:gd name="T27" fmla="*/ 16 h 17"/>
                <a:gd name="T28" fmla="*/ 16 w 17"/>
                <a:gd name="T29" fmla="*/ 15 h 17"/>
                <a:gd name="T30" fmla="*/ 17 w 17"/>
                <a:gd name="T31" fmla="*/ 12 h 17"/>
                <a:gd name="T32" fmla="*/ 16 w 17"/>
                <a:gd name="T33" fmla="*/ 9 h 17"/>
                <a:gd name="T34" fmla="*/ 16 w 17"/>
                <a:gd name="T35" fmla="*/ 6 h 17"/>
                <a:gd name="T36" fmla="*/ 15 w 17"/>
                <a:gd name="T37" fmla="*/ 3 h 17"/>
                <a:gd name="T38" fmla="*/ 12 w 17"/>
                <a:gd name="T39" fmla="*/ 2 h 17"/>
                <a:gd name="T40" fmla="*/ 9 w 17"/>
                <a:gd name="T41" fmla="*/ 2 h 17"/>
                <a:gd name="T42" fmla="*/ 5 w 17"/>
                <a:gd name="T43" fmla="*/ 2 h 17"/>
                <a:gd name="T44" fmla="*/ 3 w 17"/>
                <a:gd name="T45" fmla="*/ 3 h 17"/>
                <a:gd name="T46" fmla="*/ 0 w 17"/>
                <a:gd name="T47" fmla="*/ 6 h 17"/>
                <a:gd name="T48" fmla="*/ 0 w 17"/>
                <a:gd name="T49" fmla="*/ 9 h 17"/>
                <a:gd name="T50" fmla="*/ 0 w 17"/>
                <a:gd name="T51" fmla="*/ 13 h 17"/>
                <a:gd name="T52" fmla="*/ 3 w 17"/>
                <a:gd name="T53" fmla="*/ 15 h 17"/>
                <a:gd name="T54" fmla="*/ 5 w 17"/>
                <a:gd name="T55" fmla="*/ 17 h 17"/>
                <a:gd name="T56" fmla="*/ 9 w 17"/>
                <a:gd name="T57" fmla="*/ 17 h 17"/>
                <a:gd name="T58" fmla="*/ 12 w 17"/>
                <a:gd name="T59" fmla="*/ 17 h 17"/>
                <a:gd name="T60" fmla="*/ 15 w 17"/>
                <a:gd name="T61" fmla="*/ 15 h 17"/>
                <a:gd name="T62" fmla="*/ 16 w 17"/>
                <a:gd name="T63" fmla="*/ 13 h 17"/>
                <a:gd name="T64" fmla="*/ 16 w 17"/>
                <a:gd name="T6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17" y="9"/>
                  </a:moveTo>
                  <a:lnTo>
                    <a:pt x="17" y="7"/>
                  </a:lnTo>
                  <a:lnTo>
                    <a:pt x="16" y="6"/>
                  </a:lnTo>
                  <a:lnTo>
                    <a:pt x="16" y="4"/>
                  </a:lnTo>
                  <a:lnTo>
                    <a:pt x="15" y="3"/>
                  </a:lnTo>
                  <a:lnTo>
                    <a:pt x="13" y="2"/>
                  </a:lnTo>
                  <a:lnTo>
                    <a:pt x="12" y="2"/>
                  </a:lnTo>
                  <a:lnTo>
                    <a:pt x="10" y="0"/>
                  </a:lnTo>
                  <a:lnTo>
                    <a:pt x="9" y="0"/>
                  </a:lnTo>
                  <a:lnTo>
                    <a:pt x="6" y="0"/>
                  </a:lnTo>
                  <a:lnTo>
                    <a:pt x="5" y="2"/>
                  </a:lnTo>
                  <a:lnTo>
                    <a:pt x="3" y="2"/>
                  </a:lnTo>
                  <a:lnTo>
                    <a:pt x="2" y="3"/>
                  </a:lnTo>
                  <a:lnTo>
                    <a:pt x="2" y="4"/>
                  </a:lnTo>
                  <a:lnTo>
                    <a:pt x="0" y="6"/>
                  </a:lnTo>
                  <a:lnTo>
                    <a:pt x="0" y="7"/>
                  </a:lnTo>
                  <a:lnTo>
                    <a:pt x="0" y="9"/>
                  </a:lnTo>
                  <a:lnTo>
                    <a:pt x="0" y="12"/>
                  </a:lnTo>
                  <a:lnTo>
                    <a:pt x="0" y="13"/>
                  </a:lnTo>
                  <a:lnTo>
                    <a:pt x="2" y="15"/>
                  </a:lnTo>
                  <a:lnTo>
                    <a:pt x="2" y="16"/>
                  </a:lnTo>
                  <a:lnTo>
                    <a:pt x="3" y="16"/>
                  </a:lnTo>
                  <a:lnTo>
                    <a:pt x="5" y="17"/>
                  </a:lnTo>
                  <a:lnTo>
                    <a:pt x="6" y="17"/>
                  </a:lnTo>
                  <a:lnTo>
                    <a:pt x="9" y="17"/>
                  </a:lnTo>
                  <a:lnTo>
                    <a:pt x="10" y="17"/>
                  </a:lnTo>
                  <a:lnTo>
                    <a:pt x="12" y="17"/>
                  </a:lnTo>
                  <a:lnTo>
                    <a:pt x="13" y="16"/>
                  </a:lnTo>
                  <a:lnTo>
                    <a:pt x="15" y="16"/>
                  </a:lnTo>
                  <a:lnTo>
                    <a:pt x="16" y="15"/>
                  </a:lnTo>
                  <a:lnTo>
                    <a:pt x="16" y="13"/>
                  </a:lnTo>
                  <a:lnTo>
                    <a:pt x="17" y="12"/>
                  </a:lnTo>
                  <a:lnTo>
                    <a:pt x="17" y="9"/>
                  </a:lnTo>
                  <a:lnTo>
                    <a:pt x="16" y="9"/>
                  </a:lnTo>
                  <a:lnTo>
                    <a:pt x="16" y="7"/>
                  </a:lnTo>
                  <a:lnTo>
                    <a:pt x="16" y="6"/>
                  </a:lnTo>
                  <a:lnTo>
                    <a:pt x="15" y="4"/>
                  </a:lnTo>
                  <a:lnTo>
                    <a:pt x="15" y="3"/>
                  </a:lnTo>
                  <a:lnTo>
                    <a:pt x="13" y="3"/>
                  </a:lnTo>
                  <a:lnTo>
                    <a:pt x="12" y="2"/>
                  </a:lnTo>
                  <a:lnTo>
                    <a:pt x="10" y="2"/>
                  </a:lnTo>
                  <a:lnTo>
                    <a:pt x="9" y="2"/>
                  </a:lnTo>
                  <a:lnTo>
                    <a:pt x="7" y="2"/>
                  </a:lnTo>
                  <a:lnTo>
                    <a:pt x="5" y="2"/>
                  </a:lnTo>
                  <a:lnTo>
                    <a:pt x="3" y="3"/>
                  </a:lnTo>
                  <a:lnTo>
                    <a:pt x="3" y="3"/>
                  </a:lnTo>
                  <a:lnTo>
                    <a:pt x="2" y="4"/>
                  </a:lnTo>
                  <a:lnTo>
                    <a:pt x="0" y="6"/>
                  </a:lnTo>
                  <a:lnTo>
                    <a:pt x="0" y="7"/>
                  </a:lnTo>
                  <a:lnTo>
                    <a:pt x="0" y="9"/>
                  </a:lnTo>
                  <a:lnTo>
                    <a:pt x="0" y="12"/>
                  </a:lnTo>
                  <a:lnTo>
                    <a:pt x="0" y="13"/>
                  </a:lnTo>
                  <a:lnTo>
                    <a:pt x="2" y="15"/>
                  </a:lnTo>
                  <a:lnTo>
                    <a:pt x="3" y="15"/>
                  </a:lnTo>
                  <a:lnTo>
                    <a:pt x="3" y="16"/>
                  </a:lnTo>
                  <a:lnTo>
                    <a:pt x="5" y="17"/>
                  </a:lnTo>
                  <a:lnTo>
                    <a:pt x="7" y="17"/>
                  </a:lnTo>
                  <a:lnTo>
                    <a:pt x="9" y="17"/>
                  </a:lnTo>
                  <a:lnTo>
                    <a:pt x="10" y="17"/>
                  </a:lnTo>
                  <a:lnTo>
                    <a:pt x="12" y="17"/>
                  </a:lnTo>
                  <a:lnTo>
                    <a:pt x="13" y="16"/>
                  </a:lnTo>
                  <a:lnTo>
                    <a:pt x="15" y="15"/>
                  </a:lnTo>
                  <a:lnTo>
                    <a:pt x="15" y="15"/>
                  </a:lnTo>
                  <a:lnTo>
                    <a:pt x="16" y="13"/>
                  </a:lnTo>
                  <a:lnTo>
                    <a:pt x="16" y="12"/>
                  </a:lnTo>
                  <a:lnTo>
                    <a:pt x="16" y="9"/>
                  </a:lnTo>
                  <a:lnTo>
                    <a:pt x="17" y="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69" name="Freeform 1285"/>
            <p:cNvSpPr>
              <a:spLocks/>
            </p:cNvSpPr>
            <p:nvPr/>
          </p:nvSpPr>
          <p:spPr bwMode="auto">
            <a:xfrm>
              <a:off x="4314" y="2588"/>
              <a:ext cx="16" cy="15"/>
            </a:xfrm>
            <a:custGeom>
              <a:avLst/>
              <a:gdLst>
                <a:gd name="T0" fmla="*/ 16 w 16"/>
                <a:gd name="T1" fmla="*/ 5 h 15"/>
                <a:gd name="T2" fmla="*/ 15 w 16"/>
                <a:gd name="T3" fmla="*/ 2 h 15"/>
                <a:gd name="T4" fmla="*/ 13 w 16"/>
                <a:gd name="T5" fmla="*/ 1 h 15"/>
                <a:gd name="T6" fmla="*/ 10 w 16"/>
                <a:gd name="T7" fmla="*/ 0 h 15"/>
                <a:gd name="T8" fmla="*/ 7 w 16"/>
                <a:gd name="T9" fmla="*/ 0 h 15"/>
                <a:gd name="T10" fmla="*/ 3 w 16"/>
                <a:gd name="T11" fmla="*/ 1 h 15"/>
                <a:gd name="T12" fmla="*/ 2 w 16"/>
                <a:gd name="T13" fmla="*/ 2 h 15"/>
                <a:gd name="T14" fmla="*/ 0 w 16"/>
                <a:gd name="T15" fmla="*/ 5 h 15"/>
                <a:gd name="T16" fmla="*/ 0 w 16"/>
                <a:gd name="T17" fmla="*/ 10 h 15"/>
                <a:gd name="T18" fmla="*/ 2 w 16"/>
                <a:gd name="T19" fmla="*/ 13 h 15"/>
                <a:gd name="T20" fmla="*/ 3 w 16"/>
                <a:gd name="T21" fmla="*/ 14 h 15"/>
                <a:gd name="T22" fmla="*/ 7 w 16"/>
                <a:gd name="T23" fmla="*/ 15 h 15"/>
                <a:gd name="T24" fmla="*/ 10 w 16"/>
                <a:gd name="T25" fmla="*/ 15 h 15"/>
                <a:gd name="T26" fmla="*/ 13 w 16"/>
                <a:gd name="T27" fmla="*/ 14 h 15"/>
                <a:gd name="T28" fmla="*/ 15 w 16"/>
                <a:gd name="T29" fmla="*/ 13 h 15"/>
                <a:gd name="T30" fmla="*/ 16 w 16"/>
                <a:gd name="T31" fmla="*/ 10 h 15"/>
                <a:gd name="T32" fmla="*/ 16 w 16"/>
                <a:gd name="T33" fmla="*/ 7 h 15"/>
                <a:gd name="T34" fmla="*/ 16 w 16"/>
                <a:gd name="T35" fmla="*/ 4 h 15"/>
                <a:gd name="T36" fmla="*/ 13 w 16"/>
                <a:gd name="T37" fmla="*/ 2 h 15"/>
                <a:gd name="T38" fmla="*/ 12 w 16"/>
                <a:gd name="T39" fmla="*/ 0 h 15"/>
                <a:gd name="T40" fmla="*/ 9 w 16"/>
                <a:gd name="T41" fmla="*/ 0 h 15"/>
                <a:gd name="T42" fmla="*/ 6 w 16"/>
                <a:gd name="T43" fmla="*/ 0 h 15"/>
                <a:gd name="T44" fmla="*/ 3 w 16"/>
                <a:gd name="T45" fmla="*/ 2 h 15"/>
                <a:gd name="T46" fmla="*/ 2 w 16"/>
                <a:gd name="T47" fmla="*/ 4 h 15"/>
                <a:gd name="T48" fmla="*/ 0 w 16"/>
                <a:gd name="T49" fmla="*/ 7 h 15"/>
                <a:gd name="T50" fmla="*/ 2 w 16"/>
                <a:gd name="T51" fmla="*/ 10 h 15"/>
                <a:gd name="T52" fmla="*/ 3 w 16"/>
                <a:gd name="T53" fmla="*/ 13 h 15"/>
                <a:gd name="T54" fmla="*/ 6 w 16"/>
                <a:gd name="T55" fmla="*/ 14 h 15"/>
                <a:gd name="T56" fmla="*/ 9 w 16"/>
                <a:gd name="T57" fmla="*/ 15 h 15"/>
                <a:gd name="T58" fmla="*/ 12 w 16"/>
                <a:gd name="T59" fmla="*/ 14 h 15"/>
                <a:gd name="T60" fmla="*/ 13 w 16"/>
                <a:gd name="T61" fmla="*/ 13 h 15"/>
                <a:gd name="T62" fmla="*/ 16 w 16"/>
                <a:gd name="T63" fmla="*/ 10 h 15"/>
                <a:gd name="T64" fmla="*/ 16 w 16"/>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6" y="7"/>
                  </a:moveTo>
                  <a:lnTo>
                    <a:pt x="16" y="5"/>
                  </a:lnTo>
                  <a:lnTo>
                    <a:pt x="16" y="4"/>
                  </a:lnTo>
                  <a:lnTo>
                    <a:pt x="15" y="2"/>
                  </a:lnTo>
                  <a:lnTo>
                    <a:pt x="15" y="1"/>
                  </a:lnTo>
                  <a:lnTo>
                    <a:pt x="13" y="1"/>
                  </a:lnTo>
                  <a:lnTo>
                    <a:pt x="12" y="0"/>
                  </a:lnTo>
                  <a:lnTo>
                    <a:pt x="10" y="0"/>
                  </a:lnTo>
                  <a:lnTo>
                    <a:pt x="9" y="0"/>
                  </a:lnTo>
                  <a:lnTo>
                    <a:pt x="7" y="0"/>
                  </a:lnTo>
                  <a:lnTo>
                    <a:pt x="5" y="0"/>
                  </a:lnTo>
                  <a:lnTo>
                    <a:pt x="3" y="1"/>
                  </a:lnTo>
                  <a:lnTo>
                    <a:pt x="3" y="1"/>
                  </a:lnTo>
                  <a:lnTo>
                    <a:pt x="2" y="2"/>
                  </a:lnTo>
                  <a:lnTo>
                    <a:pt x="0" y="4"/>
                  </a:lnTo>
                  <a:lnTo>
                    <a:pt x="0" y="5"/>
                  </a:lnTo>
                  <a:lnTo>
                    <a:pt x="0" y="7"/>
                  </a:lnTo>
                  <a:lnTo>
                    <a:pt x="0" y="10"/>
                  </a:lnTo>
                  <a:lnTo>
                    <a:pt x="0" y="11"/>
                  </a:lnTo>
                  <a:lnTo>
                    <a:pt x="2" y="13"/>
                  </a:lnTo>
                  <a:lnTo>
                    <a:pt x="3" y="13"/>
                  </a:lnTo>
                  <a:lnTo>
                    <a:pt x="3" y="14"/>
                  </a:lnTo>
                  <a:lnTo>
                    <a:pt x="5" y="15"/>
                  </a:lnTo>
                  <a:lnTo>
                    <a:pt x="7" y="15"/>
                  </a:lnTo>
                  <a:lnTo>
                    <a:pt x="9" y="15"/>
                  </a:lnTo>
                  <a:lnTo>
                    <a:pt x="10" y="15"/>
                  </a:lnTo>
                  <a:lnTo>
                    <a:pt x="12" y="15"/>
                  </a:lnTo>
                  <a:lnTo>
                    <a:pt x="13" y="14"/>
                  </a:lnTo>
                  <a:lnTo>
                    <a:pt x="15" y="13"/>
                  </a:lnTo>
                  <a:lnTo>
                    <a:pt x="15" y="13"/>
                  </a:lnTo>
                  <a:lnTo>
                    <a:pt x="16" y="11"/>
                  </a:lnTo>
                  <a:lnTo>
                    <a:pt x="16" y="10"/>
                  </a:lnTo>
                  <a:lnTo>
                    <a:pt x="16" y="7"/>
                  </a:lnTo>
                  <a:lnTo>
                    <a:pt x="16" y="7"/>
                  </a:lnTo>
                  <a:lnTo>
                    <a:pt x="16" y="5"/>
                  </a:lnTo>
                  <a:lnTo>
                    <a:pt x="16" y="4"/>
                  </a:lnTo>
                  <a:lnTo>
                    <a:pt x="15" y="2"/>
                  </a:lnTo>
                  <a:lnTo>
                    <a:pt x="13" y="2"/>
                  </a:lnTo>
                  <a:lnTo>
                    <a:pt x="13" y="1"/>
                  </a:lnTo>
                  <a:lnTo>
                    <a:pt x="12" y="0"/>
                  </a:lnTo>
                  <a:lnTo>
                    <a:pt x="10" y="0"/>
                  </a:lnTo>
                  <a:lnTo>
                    <a:pt x="9" y="0"/>
                  </a:lnTo>
                  <a:lnTo>
                    <a:pt x="7" y="0"/>
                  </a:lnTo>
                  <a:lnTo>
                    <a:pt x="6" y="0"/>
                  </a:lnTo>
                  <a:lnTo>
                    <a:pt x="5" y="1"/>
                  </a:lnTo>
                  <a:lnTo>
                    <a:pt x="3" y="2"/>
                  </a:lnTo>
                  <a:lnTo>
                    <a:pt x="2" y="2"/>
                  </a:lnTo>
                  <a:lnTo>
                    <a:pt x="2" y="4"/>
                  </a:lnTo>
                  <a:lnTo>
                    <a:pt x="0" y="5"/>
                  </a:lnTo>
                  <a:lnTo>
                    <a:pt x="0" y="7"/>
                  </a:lnTo>
                  <a:lnTo>
                    <a:pt x="0" y="8"/>
                  </a:lnTo>
                  <a:lnTo>
                    <a:pt x="2" y="10"/>
                  </a:lnTo>
                  <a:lnTo>
                    <a:pt x="2" y="11"/>
                  </a:lnTo>
                  <a:lnTo>
                    <a:pt x="3" y="13"/>
                  </a:lnTo>
                  <a:lnTo>
                    <a:pt x="5" y="14"/>
                  </a:lnTo>
                  <a:lnTo>
                    <a:pt x="6" y="14"/>
                  </a:lnTo>
                  <a:lnTo>
                    <a:pt x="7" y="15"/>
                  </a:lnTo>
                  <a:lnTo>
                    <a:pt x="9" y="15"/>
                  </a:lnTo>
                  <a:lnTo>
                    <a:pt x="10" y="15"/>
                  </a:lnTo>
                  <a:lnTo>
                    <a:pt x="12" y="14"/>
                  </a:lnTo>
                  <a:lnTo>
                    <a:pt x="13" y="14"/>
                  </a:lnTo>
                  <a:lnTo>
                    <a:pt x="13" y="13"/>
                  </a:lnTo>
                  <a:lnTo>
                    <a:pt x="15" y="11"/>
                  </a:lnTo>
                  <a:lnTo>
                    <a:pt x="16" y="10"/>
                  </a:lnTo>
                  <a:lnTo>
                    <a:pt x="16" y="8"/>
                  </a:lnTo>
                  <a:lnTo>
                    <a:pt x="16" y="7"/>
                  </a:lnTo>
                  <a:lnTo>
                    <a:pt x="16"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0" name="Freeform 1286"/>
            <p:cNvSpPr>
              <a:spLocks/>
            </p:cNvSpPr>
            <p:nvPr/>
          </p:nvSpPr>
          <p:spPr bwMode="auto">
            <a:xfrm>
              <a:off x="4314" y="2588"/>
              <a:ext cx="16" cy="15"/>
            </a:xfrm>
            <a:custGeom>
              <a:avLst/>
              <a:gdLst>
                <a:gd name="T0" fmla="*/ 16 w 16"/>
                <a:gd name="T1" fmla="*/ 5 h 15"/>
                <a:gd name="T2" fmla="*/ 15 w 16"/>
                <a:gd name="T3" fmla="*/ 2 h 15"/>
                <a:gd name="T4" fmla="*/ 13 w 16"/>
                <a:gd name="T5" fmla="*/ 1 h 15"/>
                <a:gd name="T6" fmla="*/ 10 w 16"/>
                <a:gd name="T7" fmla="*/ 0 h 15"/>
                <a:gd name="T8" fmla="*/ 7 w 16"/>
                <a:gd name="T9" fmla="*/ 0 h 15"/>
                <a:gd name="T10" fmla="*/ 5 w 16"/>
                <a:gd name="T11" fmla="*/ 1 h 15"/>
                <a:gd name="T12" fmla="*/ 2 w 16"/>
                <a:gd name="T13" fmla="*/ 2 h 15"/>
                <a:gd name="T14" fmla="*/ 0 w 16"/>
                <a:gd name="T15" fmla="*/ 5 h 15"/>
                <a:gd name="T16" fmla="*/ 0 w 16"/>
                <a:gd name="T17" fmla="*/ 8 h 15"/>
                <a:gd name="T18" fmla="*/ 2 w 16"/>
                <a:gd name="T19" fmla="*/ 11 h 15"/>
                <a:gd name="T20" fmla="*/ 5 w 16"/>
                <a:gd name="T21" fmla="*/ 14 h 15"/>
                <a:gd name="T22" fmla="*/ 7 w 16"/>
                <a:gd name="T23" fmla="*/ 15 h 15"/>
                <a:gd name="T24" fmla="*/ 10 w 16"/>
                <a:gd name="T25" fmla="*/ 15 h 15"/>
                <a:gd name="T26" fmla="*/ 13 w 16"/>
                <a:gd name="T27" fmla="*/ 14 h 15"/>
                <a:gd name="T28" fmla="*/ 15 w 16"/>
                <a:gd name="T29" fmla="*/ 11 h 15"/>
                <a:gd name="T30" fmla="*/ 16 w 16"/>
                <a:gd name="T31" fmla="*/ 8 h 15"/>
                <a:gd name="T32" fmla="*/ 16 w 16"/>
                <a:gd name="T33" fmla="*/ 7 h 15"/>
                <a:gd name="T34" fmla="*/ 15 w 16"/>
                <a:gd name="T35" fmla="*/ 4 h 15"/>
                <a:gd name="T36" fmla="*/ 13 w 16"/>
                <a:gd name="T37" fmla="*/ 2 h 15"/>
                <a:gd name="T38" fmla="*/ 12 w 16"/>
                <a:gd name="T39" fmla="*/ 1 h 15"/>
                <a:gd name="T40" fmla="*/ 9 w 16"/>
                <a:gd name="T41" fmla="*/ 0 h 15"/>
                <a:gd name="T42" fmla="*/ 6 w 16"/>
                <a:gd name="T43" fmla="*/ 1 h 15"/>
                <a:gd name="T44" fmla="*/ 3 w 16"/>
                <a:gd name="T45" fmla="*/ 2 h 15"/>
                <a:gd name="T46" fmla="*/ 2 w 16"/>
                <a:gd name="T47" fmla="*/ 4 h 15"/>
                <a:gd name="T48" fmla="*/ 2 w 16"/>
                <a:gd name="T49" fmla="*/ 7 h 15"/>
                <a:gd name="T50" fmla="*/ 2 w 16"/>
                <a:gd name="T51" fmla="*/ 10 h 15"/>
                <a:gd name="T52" fmla="*/ 3 w 16"/>
                <a:gd name="T53" fmla="*/ 13 h 15"/>
                <a:gd name="T54" fmla="*/ 6 w 16"/>
                <a:gd name="T55" fmla="*/ 14 h 15"/>
                <a:gd name="T56" fmla="*/ 9 w 16"/>
                <a:gd name="T57" fmla="*/ 14 h 15"/>
                <a:gd name="T58" fmla="*/ 12 w 16"/>
                <a:gd name="T59" fmla="*/ 14 h 15"/>
                <a:gd name="T60" fmla="*/ 13 w 16"/>
                <a:gd name="T61" fmla="*/ 13 h 15"/>
                <a:gd name="T62" fmla="*/ 15 w 16"/>
                <a:gd name="T63" fmla="*/ 10 h 15"/>
                <a:gd name="T64" fmla="*/ 16 w 16"/>
                <a:gd name="T6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6" y="7"/>
                  </a:moveTo>
                  <a:lnTo>
                    <a:pt x="16" y="5"/>
                  </a:lnTo>
                  <a:lnTo>
                    <a:pt x="16" y="4"/>
                  </a:lnTo>
                  <a:lnTo>
                    <a:pt x="15" y="2"/>
                  </a:lnTo>
                  <a:lnTo>
                    <a:pt x="13" y="2"/>
                  </a:lnTo>
                  <a:lnTo>
                    <a:pt x="13" y="1"/>
                  </a:lnTo>
                  <a:lnTo>
                    <a:pt x="12" y="0"/>
                  </a:lnTo>
                  <a:lnTo>
                    <a:pt x="10" y="0"/>
                  </a:lnTo>
                  <a:lnTo>
                    <a:pt x="9" y="0"/>
                  </a:lnTo>
                  <a:lnTo>
                    <a:pt x="7" y="0"/>
                  </a:lnTo>
                  <a:lnTo>
                    <a:pt x="6" y="0"/>
                  </a:lnTo>
                  <a:lnTo>
                    <a:pt x="5" y="1"/>
                  </a:lnTo>
                  <a:lnTo>
                    <a:pt x="3" y="2"/>
                  </a:lnTo>
                  <a:lnTo>
                    <a:pt x="2" y="2"/>
                  </a:lnTo>
                  <a:lnTo>
                    <a:pt x="2" y="4"/>
                  </a:lnTo>
                  <a:lnTo>
                    <a:pt x="0" y="5"/>
                  </a:lnTo>
                  <a:lnTo>
                    <a:pt x="0" y="7"/>
                  </a:lnTo>
                  <a:lnTo>
                    <a:pt x="0" y="8"/>
                  </a:lnTo>
                  <a:lnTo>
                    <a:pt x="2" y="10"/>
                  </a:lnTo>
                  <a:lnTo>
                    <a:pt x="2" y="11"/>
                  </a:lnTo>
                  <a:lnTo>
                    <a:pt x="3" y="13"/>
                  </a:lnTo>
                  <a:lnTo>
                    <a:pt x="5" y="14"/>
                  </a:lnTo>
                  <a:lnTo>
                    <a:pt x="6" y="14"/>
                  </a:lnTo>
                  <a:lnTo>
                    <a:pt x="7" y="15"/>
                  </a:lnTo>
                  <a:lnTo>
                    <a:pt x="9" y="15"/>
                  </a:lnTo>
                  <a:lnTo>
                    <a:pt x="10" y="15"/>
                  </a:lnTo>
                  <a:lnTo>
                    <a:pt x="12" y="14"/>
                  </a:lnTo>
                  <a:lnTo>
                    <a:pt x="13" y="14"/>
                  </a:lnTo>
                  <a:lnTo>
                    <a:pt x="13" y="13"/>
                  </a:lnTo>
                  <a:lnTo>
                    <a:pt x="15" y="11"/>
                  </a:lnTo>
                  <a:lnTo>
                    <a:pt x="16" y="10"/>
                  </a:lnTo>
                  <a:lnTo>
                    <a:pt x="16" y="8"/>
                  </a:lnTo>
                  <a:lnTo>
                    <a:pt x="16" y="7"/>
                  </a:lnTo>
                  <a:lnTo>
                    <a:pt x="16" y="7"/>
                  </a:lnTo>
                  <a:lnTo>
                    <a:pt x="16" y="5"/>
                  </a:lnTo>
                  <a:lnTo>
                    <a:pt x="15" y="4"/>
                  </a:lnTo>
                  <a:lnTo>
                    <a:pt x="15" y="4"/>
                  </a:lnTo>
                  <a:lnTo>
                    <a:pt x="13" y="2"/>
                  </a:lnTo>
                  <a:lnTo>
                    <a:pt x="12" y="1"/>
                  </a:lnTo>
                  <a:lnTo>
                    <a:pt x="12" y="1"/>
                  </a:lnTo>
                  <a:lnTo>
                    <a:pt x="10" y="1"/>
                  </a:lnTo>
                  <a:lnTo>
                    <a:pt x="9" y="0"/>
                  </a:lnTo>
                  <a:lnTo>
                    <a:pt x="7" y="1"/>
                  </a:lnTo>
                  <a:lnTo>
                    <a:pt x="6" y="1"/>
                  </a:lnTo>
                  <a:lnTo>
                    <a:pt x="5" y="1"/>
                  </a:lnTo>
                  <a:lnTo>
                    <a:pt x="3" y="2"/>
                  </a:lnTo>
                  <a:lnTo>
                    <a:pt x="3" y="4"/>
                  </a:lnTo>
                  <a:lnTo>
                    <a:pt x="2" y="4"/>
                  </a:lnTo>
                  <a:lnTo>
                    <a:pt x="2" y="5"/>
                  </a:lnTo>
                  <a:lnTo>
                    <a:pt x="2" y="7"/>
                  </a:lnTo>
                  <a:lnTo>
                    <a:pt x="2" y="8"/>
                  </a:lnTo>
                  <a:lnTo>
                    <a:pt x="2" y="10"/>
                  </a:lnTo>
                  <a:lnTo>
                    <a:pt x="3" y="11"/>
                  </a:lnTo>
                  <a:lnTo>
                    <a:pt x="3" y="13"/>
                  </a:lnTo>
                  <a:lnTo>
                    <a:pt x="5" y="13"/>
                  </a:lnTo>
                  <a:lnTo>
                    <a:pt x="6" y="14"/>
                  </a:lnTo>
                  <a:lnTo>
                    <a:pt x="7" y="14"/>
                  </a:lnTo>
                  <a:lnTo>
                    <a:pt x="9" y="14"/>
                  </a:lnTo>
                  <a:lnTo>
                    <a:pt x="10" y="14"/>
                  </a:lnTo>
                  <a:lnTo>
                    <a:pt x="12" y="14"/>
                  </a:lnTo>
                  <a:lnTo>
                    <a:pt x="12" y="13"/>
                  </a:lnTo>
                  <a:lnTo>
                    <a:pt x="13" y="13"/>
                  </a:lnTo>
                  <a:lnTo>
                    <a:pt x="15" y="11"/>
                  </a:lnTo>
                  <a:lnTo>
                    <a:pt x="15" y="10"/>
                  </a:lnTo>
                  <a:lnTo>
                    <a:pt x="16" y="8"/>
                  </a:lnTo>
                  <a:lnTo>
                    <a:pt x="16" y="7"/>
                  </a:lnTo>
                  <a:lnTo>
                    <a:pt x="16"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1" name="Freeform 1287"/>
            <p:cNvSpPr>
              <a:spLocks/>
            </p:cNvSpPr>
            <p:nvPr/>
          </p:nvSpPr>
          <p:spPr bwMode="auto">
            <a:xfrm>
              <a:off x="4316" y="2588"/>
              <a:ext cx="14" cy="14"/>
            </a:xfrm>
            <a:custGeom>
              <a:avLst/>
              <a:gdLst>
                <a:gd name="T0" fmla="*/ 14 w 14"/>
                <a:gd name="T1" fmla="*/ 5 h 14"/>
                <a:gd name="T2" fmla="*/ 13 w 14"/>
                <a:gd name="T3" fmla="*/ 4 h 14"/>
                <a:gd name="T4" fmla="*/ 10 w 14"/>
                <a:gd name="T5" fmla="*/ 1 h 14"/>
                <a:gd name="T6" fmla="*/ 8 w 14"/>
                <a:gd name="T7" fmla="*/ 1 h 14"/>
                <a:gd name="T8" fmla="*/ 5 w 14"/>
                <a:gd name="T9" fmla="*/ 1 h 14"/>
                <a:gd name="T10" fmla="*/ 3 w 14"/>
                <a:gd name="T11" fmla="*/ 1 h 14"/>
                <a:gd name="T12" fmla="*/ 1 w 14"/>
                <a:gd name="T13" fmla="*/ 4 h 14"/>
                <a:gd name="T14" fmla="*/ 0 w 14"/>
                <a:gd name="T15" fmla="*/ 5 h 14"/>
                <a:gd name="T16" fmla="*/ 0 w 14"/>
                <a:gd name="T17" fmla="*/ 8 h 14"/>
                <a:gd name="T18" fmla="*/ 1 w 14"/>
                <a:gd name="T19" fmla="*/ 11 h 14"/>
                <a:gd name="T20" fmla="*/ 3 w 14"/>
                <a:gd name="T21" fmla="*/ 13 h 14"/>
                <a:gd name="T22" fmla="*/ 5 w 14"/>
                <a:gd name="T23" fmla="*/ 14 h 14"/>
                <a:gd name="T24" fmla="*/ 8 w 14"/>
                <a:gd name="T25" fmla="*/ 14 h 14"/>
                <a:gd name="T26" fmla="*/ 10 w 14"/>
                <a:gd name="T27" fmla="*/ 13 h 14"/>
                <a:gd name="T28" fmla="*/ 13 w 14"/>
                <a:gd name="T29" fmla="*/ 11 h 14"/>
                <a:gd name="T30" fmla="*/ 14 w 14"/>
                <a:gd name="T31" fmla="*/ 8 h 14"/>
                <a:gd name="T32" fmla="*/ 13 w 14"/>
                <a:gd name="T33" fmla="*/ 7 h 14"/>
                <a:gd name="T34" fmla="*/ 13 w 14"/>
                <a:gd name="T35" fmla="*/ 5 h 14"/>
                <a:gd name="T36" fmla="*/ 11 w 14"/>
                <a:gd name="T37" fmla="*/ 2 h 14"/>
                <a:gd name="T38" fmla="*/ 8 w 14"/>
                <a:gd name="T39" fmla="*/ 1 h 14"/>
                <a:gd name="T40" fmla="*/ 7 w 14"/>
                <a:gd name="T41" fmla="*/ 1 h 14"/>
                <a:gd name="T42" fmla="*/ 4 w 14"/>
                <a:gd name="T43" fmla="*/ 1 h 14"/>
                <a:gd name="T44" fmla="*/ 1 w 14"/>
                <a:gd name="T45" fmla="*/ 2 h 14"/>
                <a:gd name="T46" fmla="*/ 0 w 14"/>
                <a:gd name="T47" fmla="*/ 5 h 14"/>
                <a:gd name="T48" fmla="*/ 0 w 14"/>
                <a:gd name="T49" fmla="*/ 7 h 14"/>
                <a:gd name="T50" fmla="*/ 0 w 14"/>
                <a:gd name="T51" fmla="*/ 10 h 14"/>
                <a:gd name="T52" fmla="*/ 1 w 14"/>
                <a:gd name="T53" fmla="*/ 13 h 14"/>
                <a:gd name="T54" fmla="*/ 4 w 14"/>
                <a:gd name="T55" fmla="*/ 14 h 14"/>
                <a:gd name="T56" fmla="*/ 7 w 14"/>
                <a:gd name="T57" fmla="*/ 14 h 14"/>
                <a:gd name="T58" fmla="*/ 8 w 14"/>
                <a:gd name="T59" fmla="*/ 14 h 14"/>
                <a:gd name="T60" fmla="*/ 11 w 14"/>
                <a:gd name="T61" fmla="*/ 13 h 14"/>
                <a:gd name="T62" fmla="*/ 13 w 14"/>
                <a:gd name="T63" fmla="*/ 10 h 14"/>
                <a:gd name="T64" fmla="*/ 13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14" y="7"/>
                  </a:moveTo>
                  <a:lnTo>
                    <a:pt x="14" y="5"/>
                  </a:lnTo>
                  <a:lnTo>
                    <a:pt x="13" y="4"/>
                  </a:lnTo>
                  <a:lnTo>
                    <a:pt x="13" y="4"/>
                  </a:lnTo>
                  <a:lnTo>
                    <a:pt x="11" y="2"/>
                  </a:lnTo>
                  <a:lnTo>
                    <a:pt x="10" y="1"/>
                  </a:lnTo>
                  <a:lnTo>
                    <a:pt x="10" y="1"/>
                  </a:lnTo>
                  <a:lnTo>
                    <a:pt x="8" y="1"/>
                  </a:lnTo>
                  <a:lnTo>
                    <a:pt x="7" y="0"/>
                  </a:lnTo>
                  <a:lnTo>
                    <a:pt x="5" y="1"/>
                  </a:lnTo>
                  <a:lnTo>
                    <a:pt x="4" y="1"/>
                  </a:lnTo>
                  <a:lnTo>
                    <a:pt x="3" y="1"/>
                  </a:lnTo>
                  <a:lnTo>
                    <a:pt x="1" y="2"/>
                  </a:lnTo>
                  <a:lnTo>
                    <a:pt x="1" y="4"/>
                  </a:lnTo>
                  <a:lnTo>
                    <a:pt x="0" y="4"/>
                  </a:lnTo>
                  <a:lnTo>
                    <a:pt x="0" y="5"/>
                  </a:lnTo>
                  <a:lnTo>
                    <a:pt x="0" y="7"/>
                  </a:lnTo>
                  <a:lnTo>
                    <a:pt x="0" y="8"/>
                  </a:lnTo>
                  <a:lnTo>
                    <a:pt x="0" y="10"/>
                  </a:lnTo>
                  <a:lnTo>
                    <a:pt x="1" y="11"/>
                  </a:lnTo>
                  <a:lnTo>
                    <a:pt x="1" y="13"/>
                  </a:lnTo>
                  <a:lnTo>
                    <a:pt x="3" y="13"/>
                  </a:lnTo>
                  <a:lnTo>
                    <a:pt x="4" y="14"/>
                  </a:lnTo>
                  <a:lnTo>
                    <a:pt x="5" y="14"/>
                  </a:lnTo>
                  <a:lnTo>
                    <a:pt x="7" y="14"/>
                  </a:lnTo>
                  <a:lnTo>
                    <a:pt x="8" y="14"/>
                  </a:lnTo>
                  <a:lnTo>
                    <a:pt x="10" y="14"/>
                  </a:lnTo>
                  <a:lnTo>
                    <a:pt x="10" y="13"/>
                  </a:lnTo>
                  <a:lnTo>
                    <a:pt x="11" y="13"/>
                  </a:lnTo>
                  <a:lnTo>
                    <a:pt x="13" y="11"/>
                  </a:lnTo>
                  <a:lnTo>
                    <a:pt x="13" y="10"/>
                  </a:lnTo>
                  <a:lnTo>
                    <a:pt x="14" y="8"/>
                  </a:lnTo>
                  <a:lnTo>
                    <a:pt x="14" y="7"/>
                  </a:lnTo>
                  <a:lnTo>
                    <a:pt x="13" y="7"/>
                  </a:lnTo>
                  <a:lnTo>
                    <a:pt x="13" y="5"/>
                  </a:lnTo>
                  <a:lnTo>
                    <a:pt x="13" y="5"/>
                  </a:lnTo>
                  <a:lnTo>
                    <a:pt x="11" y="4"/>
                  </a:lnTo>
                  <a:lnTo>
                    <a:pt x="11" y="2"/>
                  </a:lnTo>
                  <a:lnTo>
                    <a:pt x="10" y="2"/>
                  </a:lnTo>
                  <a:lnTo>
                    <a:pt x="8" y="1"/>
                  </a:lnTo>
                  <a:lnTo>
                    <a:pt x="8" y="1"/>
                  </a:lnTo>
                  <a:lnTo>
                    <a:pt x="7" y="1"/>
                  </a:lnTo>
                  <a:lnTo>
                    <a:pt x="5" y="1"/>
                  </a:lnTo>
                  <a:lnTo>
                    <a:pt x="4" y="1"/>
                  </a:lnTo>
                  <a:lnTo>
                    <a:pt x="3" y="2"/>
                  </a:lnTo>
                  <a:lnTo>
                    <a:pt x="1" y="2"/>
                  </a:lnTo>
                  <a:lnTo>
                    <a:pt x="1" y="4"/>
                  </a:lnTo>
                  <a:lnTo>
                    <a:pt x="0" y="5"/>
                  </a:lnTo>
                  <a:lnTo>
                    <a:pt x="0" y="5"/>
                  </a:lnTo>
                  <a:lnTo>
                    <a:pt x="0" y="7"/>
                  </a:lnTo>
                  <a:lnTo>
                    <a:pt x="0" y="8"/>
                  </a:lnTo>
                  <a:lnTo>
                    <a:pt x="0" y="10"/>
                  </a:lnTo>
                  <a:lnTo>
                    <a:pt x="1" y="11"/>
                  </a:lnTo>
                  <a:lnTo>
                    <a:pt x="1" y="13"/>
                  </a:lnTo>
                  <a:lnTo>
                    <a:pt x="3" y="13"/>
                  </a:lnTo>
                  <a:lnTo>
                    <a:pt x="4" y="14"/>
                  </a:lnTo>
                  <a:lnTo>
                    <a:pt x="5" y="14"/>
                  </a:lnTo>
                  <a:lnTo>
                    <a:pt x="7" y="14"/>
                  </a:lnTo>
                  <a:lnTo>
                    <a:pt x="8" y="14"/>
                  </a:lnTo>
                  <a:lnTo>
                    <a:pt x="8" y="14"/>
                  </a:lnTo>
                  <a:lnTo>
                    <a:pt x="10" y="13"/>
                  </a:lnTo>
                  <a:lnTo>
                    <a:pt x="11" y="13"/>
                  </a:lnTo>
                  <a:lnTo>
                    <a:pt x="11" y="11"/>
                  </a:lnTo>
                  <a:lnTo>
                    <a:pt x="13" y="10"/>
                  </a:lnTo>
                  <a:lnTo>
                    <a:pt x="13" y="8"/>
                  </a:lnTo>
                  <a:lnTo>
                    <a:pt x="13"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2" name="Freeform 1288"/>
            <p:cNvSpPr>
              <a:spLocks/>
            </p:cNvSpPr>
            <p:nvPr/>
          </p:nvSpPr>
          <p:spPr bwMode="auto">
            <a:xfrm>
              <a:off x="4316" y="2589"/>
              <a:ext cx="13" cy="13"/>
            </a:xfrm>
            <a:custGeom>
              <a:avLst/>
              <a:gdLst>
                <a:gd name="T0" fmla="*/ 13 w 13"/>
                <a:gd name="T1" fmla="*/ 4 h 13"/>
                <a:gd name="T2" fmla="*/ 11 w 13"/>
                <a:gd name="T3" fmla="*/ 3 h 13"/>
                <a:gd name="T4" fmla="*/ 10 w 13"/>
                <a:gd name="T5" fmla="*/ 1 h 13"/>
                <a:gd name="T6" fmla="*/ 8 w 13"/>
                <a:gd name="T7" fmla="*/ 0 h 13"/>
                <a:gd name="T8" fmla="*/ 5 w 13"/>
                <a:gd name="T9" fmla="*/ 0 h 13"/>
                <a:gd name="T10" fmla="*/ 3 w 13"/>
                <a:gd name="T11" fmla="*/ 1 h 13"/>
                <a:gd name="T12" fmla="*/ 1 w 13"/>
                <a:gd name="T13" fmla="*/ 3 h 13"/>
                <a:gd name="T14" fmla="*/ 0 w 13"/>
                <a:gd name="T15" fmla="*/ 4 h 13"/>
                <a:gd name="T16" fmla="*/ 0 w 13"/>
                <a:gd name="T17" fmla="*/ 7 h 13"/>
                <a:gd name="T18" fmla="*/ 1 w 13"/>
                <a:gd name="T19" fmla="*/ 10 h 13"/>
                <a:gd name="T20" fmla="*/ 3 w 13"/>
                <a:gd name="T21" fmla="*/ 12 h 13"/>
                <a:gd name="T22" fmla="*/ 5 w 13"/>
                <a:gd name="T23" fmla="*/ 13 h 13"/>
                <a:gd name="T24" fmla="*/ 8 w 13"/>
                <a:gd name="T25" fmla="*/ 13 h 13"/>
                <a:gd name="T26" fmla="*/ 10 w 13"/>
                <a:gd name="T27" fmla="*/ 12 h 13"/>
                <a:gd name="T28" fmla="*/ 11 w 13"/>
                <a:gd name="T29" fmla="*/ 10 h 13"/>
                <a:gd name="T30" fmla="*/ 13 w 13"/>
                <a:gd name="T31" fmla="*/ 7 h 13"/>
                <a:gd name="T32" fmla="*/ 13 w 13"/>
                <a:gd name="T33" fmla="*/ 6 h 13"/>
                <a:gd name="T34" fmla="*/ 13 w 13"/>
                <a:gd name="T35" fmla="*/ 4 h 13"/>
                <a:gd name="T36" fmla="*/ 11 w 13"/>
                <a:gd name="T37" fmla="*/ 1 h 13"/>
                <a:gd name="T38" fmla="*/ 8 w 13"/>
                <a:gd name="T39" fmla="*/ 0 h 13"/>
                <a:gd name="T40" fmla="*/ 7 w 13"/>
                <a:gd name="T41" fmla="*/ 0 h 13"/>
                <a:gd name="T42" fmla="*/ 4 w 13"/>
                <a:gd name="T43" fmla="*/ 0 h 13"/>
                <a:gd name="T44" fmla="*/ 3 w 13"/>
                <a:gd name="T45" fmla="*/ 1 h 13"/>
                <a:gd name="T46" fmla="*/ 1 w 13"/>
                <a:gd name="T47" fmla="*/ 4 h 13"/>
                <a:gd name="T48" fmla="*/ 0 w 13"/>
                <a:gd name="T49" fmla="*/ 6 h 13"/>
                <a:gd name="T50" fmla="*/ 1 w 13"/>
                <a:gd name="T51" fmla="*/ 9 h 13"/>
                <a:gd name="T52" fmla="*/ 3 w 13"/>
                <a:gd name="T53" fmla="*/ 10 h 13"/>
                <a:gd name="T54" fmla="*/ 4 w 13"/>
                <a:gd name="T55" fmla="*/ 12 h 13"/>
                <a:gd name="T56" fmla="*/ 7 w 13"/>
                <a:gd name="T57" fmla="*/ 13 h 13"/>
                <a:gd name="T58" fmla="*/ 8 w 13"/>
                <a:gd name="T59" fmla="*/ 12 h 13"/>
                <a:gd name="T60" fmla="*/ 11 w 13"/>
                <a:gd name="T61" fmla="*/ 10 h 13"/>
                <a:gd name="T62" fmla="*/ 13 w 13"/>
                <a:gd name="T63" fmla="*/ 9 h 13"/>
                <a:gd name="T64" fmla="*/ 13 w 13"/>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3">
                  <a:moveTo>
                    <a:pt x="13" y="6"/>
                  </a:moveTo>
                  <a:lnTo>
                    <a:pt x="13" y="4"/>
                  </a:lnTo>
                  <a:lnTo>
                    <a:pt x="13" y="4"/>
                  </a:lnTo>
                  <a:lnTo>
                    <a:pt x="11" y="3"/>
                  </a:lnTo>
                  <a:lnTo>
                    <a:pt x="11" y="1"/>
                  </a:lnTo>
                  <a:lnTo>
                    <a:pt x="10" y="1"/>
                  </a:lnTo>
                  <a:lnTo>
                    <a:pt x="8" y="0"/>
                  </a:lnTo>
                  <a:lnTo>
                    <a:pt x="8" y="0"/>
                  </a:lnTo>
                  <a:lnTo>
                    <a:pt x="7" y="0"/>
                  </a:lnTo>
                  <a:lnTo>
                    <a:pt x="5" y="0"/>
                  </a:lnTo>
                  <a:lnTo>
                    <a:pt x="4" y="0"/>
                  </a:lnTo>
                  <a:lnTo>
                    <a:pt x="3" y="1"/>
                  </a:lnTo>
                  <a:lnTo>
                    <a:pt x="1" y="1"/>
                  </a:lnTo>
                  <a:lnTo>
                    <a:pt x="1" y="3"/>
                  </a:lnTo>
                  <a:lnTo>
                    <a:pt x="0" y="4"/>
                  </a:lnTo>
                  <a:lnTo>
                    <a:pt x="0" y="4"/>
                  </a:lnTo>
                  <a:lnTo>
                    <a:pt x="0" y="6"/>
                  </a:lnTo>
                  <a:lnTo>
                    <a:pt x="0" y="7"/>
                  </a:lnTo>
                  <a:lnTo>
                    <a:pt x="0" y="9"/>
                  </a:lnTo>
                  <a:lnTo>
                    <a:pt x="1" y="10"/>
                  </a:lnTo>
                  <a:lnTo>
                    <a:pt x="1" y="12"/>
                  </a:lnTo>
                  <a:lnTo>
                    <a:pt x="3" y="12"/>
                  </a:lnTo>
                  <a:lnTo>
                    <a:pt x="4" y="13"/>
                  </a:lnTo>
                  <a:lnTo>
                    <a:pt x="5" y="13"/>
                  </a:lnTo>
                  <a:lnTo>
                    <a:pt x="7" y="13"/>
                  </a:lnTo>
                  <a:lnTo>
                    <a:pt x="8" y="13"/>
                  </a:lnTo>
                  <a:lnTo>
                    <a:pt x="8" y="13"/>
                  </a:lnTo>
                  <a:lnTo>
                    <a:pt x="10" y="12"/>
                  </a:lnTo>
                  <a:lnTo>
                    <a:pt x="11" y="12"/>
                  </a:lnTo>
                  <a:lnTo>
                    <a:pt x="11" y="10"/>
                  </a:lnTo>
                  <a:lnTo>
                    <a:pt x="13" y="9"/>
                  </a:lnTo>
                  <a:lnTo>
                    <a:pt x="13" y="7"/>
                  </a:lnTo>
                  <a:lnTo>
                    <a:pt x="13" y="6"/>
                  </a:lnTo>
                  <a:lnTo>
                    <a:pt x="13" y="6"/>
                  </a:lnTo>
                  <a:lnTo>
                    <a:pt x="13" y="6"/>
                  </a:lnTo>
                  <a:lnTo>
                    <a:pt x="13" y="4"/>
                  </a:lnTo>
                  <a:lnTo>
                    <a:pt x="11" y="3"/>
                  </a:lnTo>
                  <a:lnTo>
                    <a:pt x="11" y="1"/>
                  </a:lnTo>
                  <a:lnTo>
                    <a:pt x="10" y="1"/>
                  </a:lnTo>
                  <a:lnTo>
                    <a:pt x="8" y="0"/>
                  </a:lnTo>
                  <a:lnTo>
                    <a:pt x="8" y="0"/>
                  </a:lnTo>
                  <a:lnTo>
                    <a:pt x="7" y="0"/>
                  </a:lnTo>
                  <a:lnTo>
                    <a:pt x="5" y="0"/>
                  </a:lnTo>
                  <a:lnTo>
                    <a:pt x="4" y="0"/>
                  </a:lnTo>
                  <a:lnTo>
                    <a:pt x="3" y="1"/>
                  </a:lnTo>
                  <a:lnTo>
                    <a:pt x="3" y="1"/>
                  </a:lnTo>
                  <a:lnTo>
                    <a:pt x="1" y="3"/>
                  </a:lnTo>
                  <a:lnTo>
                    <a:pt x="1" y="4"/>
                  </a:lnTo>
                  <a:lnTo>
                    <a:pt x="0" y="6"/>
                  </a:lnTo>
                  <a:lnTo>
                    <a:pt x="0" y="6"/>
                  </a:lnTo>
                  <a:lnTo>
                    <a:pt x="0" y="7"/>
                  </a:lnTo>
                  <a:lnTo>
                    <a:pt x="1" y="9"/>
                  </a:lnTo>
                  <a:lnTo>
                    <a:pt x="1" y="10"/>
                  </a:lnTo>
                  <a:lnTo>
                    <a:pt x="3" y="10"/>
                  </a:lnTo>
                  <a:lnTo>
                    <a:pt x="3" y="12"/>
                  </a:lnTo>
                  <a:lnTo>
                    <a:pt x="4" y="12"/>
                  </a:lnTo>
                  <a:lnTo>
                    <a:pt x="5" y="13"/>
                  </a:lnTo>
                  <a:lnTo>
                    <a:pt x="7" y="13"/>
                  </a:lnTo>
                  <a:lnTo>
                    <a:pt x="8" y="13"/>
                  </a:lnTo>
                  <a:lnTo>
                    <a:pt x="8" y="12"/>
                  </a:lnTo>
                  <a:lnTo>
                    <a:pt x="10" y="12"/>
                  </a:lnTo>
                  <a:lnTo>
                    <a:pt x="11" y="10"/>
                  </a:lnTo>
                  <a:lnTo>
                    <a:pt x="11" y="10"/>
                  </a:lnTo>
                  <a:lnTo>
                    <a:pt x="13" y="9"/>
                  </a:lnTo>
                  <a:lnTo>
                    <a:pt x="13" y="7"/>
                  </a:lnTo>
                  <a:lnTo>
                    <a:pt x="13" y="6"/>
                  </a:lnTo>
                  <a:lnTo>
                    <a:pt x="13"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3" name="Freeform 1289"/>
            <p:cNvSpPr>
              <a:spLocks/>
            </p:cNvSpPr>
            <p:nvPr/>
          </p:nvSpPr>
          <p:spPr bwMode="auto">
            <a:xfrm>
              <a:off x="4316" y="2589"/>
              <a:ext cx="13" cy="13"/>
            </a:xfrm>
            <a:custGeom>
              <a:avLst/>
              <a:gdLst>
                <a:gd name="T0" fmla="*/ 13 w 13"/>
                <a:gd name="T1" fmla="*/ 6 h 13"/>
                <a:gd name="T2" fmla="*/ 11 w 13"/>
                <a:gd name="T3" fmla="*/ 3 h 13"/>
                <a:gd name="T4" fmla="*/ 10 w 13"/>
                <a:gd name="T5" fmla="*/ 1 h 13"/>
                <a:gd name="T6" fmla="*/ 8 w 13"/>
                <a:gd name="T7" fmla="*/ 0 h 13"/>
                <a:gd name="T8" fmla="*/ 5 w 13"/>
                <a:gd name="T9" fmla="*/ 0 h 13"/>
                <a:gd name="T10" fmla="*/ 3 w 13"/>
                <a:gd name="T11" fmla="*/ 1 h 13"/>
                <a:gd name="T12" fmla="*/ 1 w 13"/>
                <a:gd name="T13" fmla="*/ 3 h 13"/>
                <a:gd name="T14" fmla="*/ 0 w 13"/>
                <a:gd name="T15" fmla="*/ 6 h 13"/>
                <a:gd name="T16" fmla="*/ 0 w 13"/>
                <a:gd name="T17" fmla="*/ 7 h 13"/>
                <a:gd name="T18" fmla="*/ 1 w 13"/>
                <a:gd name="T19" fmla="*/ 10 h 13"/>
                <a:gd name="T20" fmla="*/ 3 w 13"/>
                <a:gd name="T21" fmla="*/ 12 h 13"/>
                <a:gd name="T22" fmla="*/ 5 w 13"/>
                <a:gd name="T23" fmla="*/ 13 h 13"/>
                <a:gd name="T24" fmla="*/ 8 w 13"/>
                <a:gd name="T25" fmla="*/ 13 h 13"/>
                <a:gd name="T26" fmla="*/ 10 w 13"/>
                <a:gd name="T27" fmla="*/ 12 h 13"/>
                <a:gd name="T28" fmla="*/ 11 w 13"/>
                <a:gd name="T29" fmla="*/ 10 h 13"/>
                <a:gd name="T30" fmla="*/ 13 w 13"/>
                <a:gd name="T31" fmla="*/ 7 h 13"/>
                <a:gd name="T32" fmla="*/ 13 w 13"/>
                <a:gd name="T33" fmla="*/ 6 h 13"/>
                <a:gd name="T34" fmla="*/ 11 w 13"/>
                <a:gd name="T35" fmla="*/ 4 h 13"/>
                <a:gd name="T36" fmla="*/ 10 w 13"/>
                <a:gd name="T37" fmla="*/ 3 h 13"/>
                <a:gd name="T38" fmla="*/ 8 w 13"/>
                <a:gd name="T39" fmla="*/ 1 h 13"/>
                <a:gd name="T40" fmla="*/ 7 w 13"/>
                <a:gd name="T41" fmla="*/ 0 h 13"/>
                <a:gd name="T42" fmla="*/ 4 w 13"/>
                <a:gd name="T43" fmla="*/ 1 h 13"/>
                <a:gd name="T44" fmla="*/ 3 w 13"/>
                <a:gd name="T45" fmla="*/ 3 h 13"/>
                <a:gd name="T46" fmla="*/ 1 w 13"/>
                <a:gd name="T47" fmla="*/ 4 h 13"/>
                <a:gd name="T48" fmla="*/ 1 w 13"/>
                <a:gd name="T49" fmla="*/ 6 h 13"/>
                <a:gd name="T50" fmla="*/ 1 w 13"/>
                <a:gd name="T51" fmla="*/ 9 h 13"/>
                <a:gd name="T52" fmla="*/ 3 w 13"/>
                <a:gd name="T53" fmla="*/ 10 h 13"/>
                <a:gd name="T54" fmla="*/ 4 w 13"/>
                <a:gd name="T55" fmla="*/ 12 h 13"/>
                <a:gd name="T56" fmla="*/ 7 w 13"/>
                <a:gd name="T57" fmla="*/ 12 h 13"/>
                <a:gd name="T58" fmla="*/ 8 w 13"/>
                <a:gd name="T59" fmla="*/ 12 h 13"/>
                <a:gd name="T60" fmla="*/ 10 w 13"/>
                <a:gd name="T61" fmla="*/ 10 h 13"/>
                <a:gd name="T62" fmla="*/ 11 w 13"/>
                <a:gd name="T63" fmla="*/ 9 h 13"/>
                <a:gd name="T64" fmla="*/ 13 w 13"/>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3">
                  <a:moveTo>
                    <a:pt x="13" y="6"/>
                  </a:moveTo>
                  <a:lnTo>
                    <a:pt x="13" y="6"/>
                  </a:lnTo>
                  <a:lnTo>
                    <a:pt x="13" y="4"/>
                  </a:lnTo>
                  <a:lnTo>
                    <a:pt x="11" y="3"/>
                  </a:lnTo>
                  <a:lnTo>
                    <a:pt x="11" y="1"/>
                  </a:lnTo>
                  <a:lnTo>
                    <a:pt x="10" y="1"/>
                  </a:lnTo>
                  <a:lnTo>
                    <a:pt x="8" y="0"/>
                  </a:lnTo>
                  <a:lnTo>
                    <a:pt x="8" y="0"/>
                  </a:lnTo>
                  <a:lnTo>
                    <a:pt x="7" y="0"/>
                  </a:lnTo>
                  <a:lnTo>
                    <a:pt x="5" y="0"/>
                  </a:lnTo>
                  <a:lnTo>
                    <a:pt x="4" y="0"/>
                  </a:lnTo>
                  <a:lnTo>
                    <a:pt x="3" y="1"/>
                  </a:lnTo>
                  <a:lnTo>
                    <a:pt x="3" y="1"/>
                  </a:lnTo>
                  <a:lnTo>
                    <a:pt x="1" y="3"/>
                  </a:lnTo>
                  <a:lnTo>
                    <a:pt x="1" y="4"/>
                  </a:lnTo>
                  <a:lnTo>
                    <a:pt x="0" y="6"/>
                  </a:lnTo>
                  <a:lnTo>
                    <a:pt x="0" y="6"/>
                  </a:lnTo>
                  <a:lnTo>
                    <a:pt x="0" y="7"/>
                  </a:lnTo>
                  <a:lnTo>
                    <a:pt x="1" y="9"/>
                  </a:lnTo>
                  <a:lnTo>
                    <a:pt x="1" y="10"/>
                  </a:lnTo>
                  <a:lnTo>
                    <a:pt x="3" y="10"/>
                  </a:lnTo>
                  <a:lnTo>
                    <a:pt x="3" y="12"/>
                  </a:lnTo>
                  <a:lnTo>
                    <a:pt x="4" y="12"/>
                  </a:lnTo>
                  <a:lnTo>
                    <a:pt x="5" y="13"/>
                  </a:lnTo>
                  <a:lnTo>
                    <a:pt x="7" y="13"/>
                  </a:lnTo>
                  <a:lnTo>
                    <a:pt x="8" y="13"/>
                  </a:lnTo>
                  <a:lnTo>
                    <a:pt x="8" y="12"/>
                  </a:lnTo>
                  <a:lnTo>
                    <a:pt x="10" y="12"/>
                  </a:lnTo>
                  <a:lnTo>
                    <a:pt x="11" y="10"/>
                  </a:lnTo>
                  <a:lnTo>
                    <a:pt x="11" y="10"/>
                  </a:lnTo>
                  <a:lnTo>
                    <a:pt x="13" y="9"/>
                  </a:lnTo>
                  <a:lnTo>
                    <a:pt x="13" y="7"/>
                  </a:lnTo>
                  <a:lnTo>
                    <a:pt x="13" y="6"/>
                  </a:lnTo>
                  <a:lnTo>
                    <a:pt x="13" y="6"/>
                  </a:lnTo>
                  <a:lnTo>
                    <a:pt x="11" y="6"/>
                  </a:lnTo>
                  <a:lnTo>
                    <a:pt x="11" y="4"/>
                  </a:lnTo>
                  <a:lnTo>
                    <a:pt x="11" y="3"/>
                  </a:lnTo>
                  <a:lnTo>
                    <a:pt x="10" y="3"/>
                  </a:lnTo>
                  <a:lnTo>
                    <a:pt x="10" y="1"/>
                  </a:lnTo>
                  <a:lnTo>
                    <a:pt x="8" y="1"/>
                  </a:lnTo>
                  <a:lnTo>
                    <a:pt x="7" y="1"/>
                  </a:lnTo>
                  <a:lnTo>
                    <a:pt x="7" y="0"/>
                  </a:lnTo>
                  <a:lnTo>
                    <a:pt x="5" y="1"/>
                  </a:lnTo>
                  <a:lnTo>
                    <a:pt x="4" y="1"/>
                  </a:lnTo>
                  <a:lnTo>
                    <a:pt x="3" y="1"/>
                  </a:lnTo>
                  <a:lnTo>
                    <a:pt x="3" y="3"/>
                  </a:lnTo>
                  <a:lnTo>
                    <a:pt x="1" y="3"/>
                  </a:lnTo>
                  <a:lnTo>
                    <a:pt x="1" y="4"/>
                  </a:lnTo>
                  <a:lnTo>
                    <a:pt x="1" y="6"/>
                  </a:lnTo>
                  <a:lnTo>
                    <a:pt x="1" y="6"/>
                  </a:lnTo>
                  <a:lnTo>
                    <a:pt x="1" y="7"/>
                  </a:lnTo>
                  <a:lnTo>
                    <a:pt x="1" y="9"/>
                  </a:lnTo>
                  <a:lnTo>
                    <a:pt x="1" y="10"/>
                  </a:lnTo>
                  <a:lnTo>
                    <a:pt x="3" y="10"/>
                  </a:lnTo>
                  <a:lnTo>
                    <a:pt x="3" y="12"/>
                  </a:lnTo>
                  <a:lnTo>
                    <a:pt x="4" y="12"/>
                  </a:lnTo>
                  <a:lnTo>
                    <a:pt x="5" y="12"/>
                  </a:lnTo>
                  <a:lnTo>
                    <a:pt x="7" y="12"/>
                  </a:lnTo>
                  <a:lnTo>
                    <a:pt x="7" y="12"/>
                  </a:lnTo>
                  <a:lnTo>
                    <a:pt x="8" y="12"/>
                  </a:lnTo>
                  <a:lnTo>
                    <a:pt x="10" y="12"/>
                  </a:lnTo>
                  <a:lnTo>
                    <a:pt x="10" y="10"/>
                  </a:lnTo>
                  <a:lnTo>
                    <a:pt x="11" y="10"/>
                  </a:lnTo>
                  <a:lnTo>
                    <a:pt x="11" y="9"/>
                  </a:lnTo>
                  <a:lnTo>
                    <a:pt x="11" y="7"/>
                  </a:lnTo>
                  <a:lnTo>
                    <a:pt x="13" y="6"/>
                  </a:lnTo>
                  <a:lnTo>
                    <a:pt x="13"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4" name="Freeform 1290"/>
            <p:cNvSpPr>
              <a:spLocks/>
            </p:cNvSpPr>
            <p:nvPr/>
          </p:nvSpPr>
          <p:spPr bwMode="auto">
            <a:xfrm>
              <a:off x="4317" y="2589"/>
              <a:ext cx="12" cy="12"/>
            </a:xfrm>
            <a:custGeom>
              <a:avLst/>
              <a:gdLst>
                <a:gd name="T0" fmla="*/ 10 w 12"/>
                <a:gd name="T1" fmla="*/ 6 h 12"/>
                <a:gd name="T2" fmla="*/ 10 w 12"/>
                <a:gd name="T3" fmla="*/ 3 h 12"/>
                <a:gd name="T4" fmla="*/ 9 w 12"/>
                <a:gd name="T5" fmla="*/ 1 h 12"/>
                <a:gd name="T6" fmla="*/ 6 w 12"/>
                <a:gd name="T7" fmla="*/ 1 h 12"/>
                <a:gd name="T8" fmla="*/ 4 w 12"/>
                <a:gd name="T9" fmla="*/ 1 h 12"/>
                <a:gd name="T10" fmla="*/ 2 w 12"/>
                <a:gd name="T11" fmla="*/ 1 h 12"/>
                <a:gd name="T12" fmla="*/ 0 w 12"/>
                <a:gd name="T13" fmla="*/ 3 h 12"/>
                <a:gd name="T14" fmla="*/ 0 w 12"/>
                <a:gd name="T15" fmla="*/ 6 h 12"/>
                <a:gd name="T16" fmla="*/ 0 w 12"/>
                <a:gd name="T17" fmla="*/ 7 h 12"/>
                <a:gd name="T18" fmla="*/ 0 w 12"/>
                <a:gd name="T19" fmla="*/ 10 h 12"/>
                <a:gd name="T20" fmla="*/ 2 w 12"/>
                <a:gd name="T21" fmla="*/ 12 h 12"/>
                <a:gd name="T22" fmla="*/ 4 w 12"/>
                <a:gd name="T23" fmla="*/ 12 h 12"/>
                <a:gd name="T24" fmla="*/ 6 w 12"/>
                <a:gd name="T25" fmla="*/ 12 h 12"/>
                <a:gd name="T26" fmla="*/ 9 w 12"/>
                <a:gd name="T27" fmla="*/ 12 h 12"/>
                <a:gd name="T28" fmla="*/ 10 w 12"/>
                <a:gd name="T29" fmla="*/ 10 h 12"/>
                <a:gd name="T30" fmla="*/ 10 w 12"/>
                <a:gd name="T31" fmla="*/ 7 h 12"/>
                <a:gd name="T32" fmla="*/ 10 w 12"/>
                <a:gd name="T33" fmla="*/ 6 h 12"/>
                <a:gd name="T34" fmla="*/ 10 w 12"/>
                <a:gd name="T35" fmla="*/ 4 h 12"/>
                <a:gd name="T36" fmla="*/ 9 w 12"/>
                <a:gd name="T37" fmla="*/ 3 h 12"/>
                <a:gd name="T38" fmla="*/ 7 w 12"/>
                <a:gd name="T39" fmla="*/ 1 h 12"/>
                <a:gd name="T40" fmla="*/ 6 w 12"/>
                <a:gd name="T41" fmla="*/ 1 h 12"/>
                <a:gd name="T42" fmla="*/ 3 w 12"/>
                <a:gd name="T43" fmla="*/ 1 h 12"/>
                <a:gd name="T44" fmla="*/ 2 w 12"/>
                <a:gd name="T45" fmla="*/ 3 h 12"/>
                <a:gd name="T46" fmla="*/ 0 w 12"/>
                <a:gd name="T47" fmla="*/ 4 h 12"/>
                <a:gd name="T48" fmla="*/ 0 w 12"/>
                <a:gd name="T49" fmla="*/ 6 h 12"/>
                <a:gd name="T50" fmla="*/ 0 w 12"/>
                <a:gd name="T51" fmla="*/ 9 h 12"/>
                <a:gd name="T52" fmla="*/ 2 w 12"/>
                <a:gd name="T53" fmla="*/ 10 h 12"/>
                <a:gd name="T54" fmla="*/ 3 w 12"/>
                <a:gd name="T55" fmla="*/ 12 h 12"/>
                <a:gd name="T56" fmla="*/ 6 w 12"/>
                <a:gd name="T57" fmla="*/ 12 h 12"/>
                <a:gd name="T58" fmla="*/ 7 w 12"/>
                <a:gd name="T59" fmla="*/ 12 h 12"/>
                <a:gd name="T60" fmla="*/ 9 w 12"/>
                <a:gd name="T61" fmla="*/ 10 h 12"/>
                <a:gd name="T62" fmla="*/ 10 w 12"/>
                <a:gd name="T63" fmla="*/ 9 h 12"/>
                <a:gd name="T64" fmla="*/ 10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0" y="6"/>
                  </a:lnTo>
                  <a:lnTo>
                    <a:pt x="10" y="4"/>
                  </a:lnTo>
                  <a:lnTo>
                    <a:pt x="10" y="3"/>
                  </a:lnTo>
                  <a:lnTo>
                    <a:pt x="9" y="3"/>
                  </a:lnTo>
                  <a:lnTo>
                    <a:pt x="9" y="1"/>
                  </a:lnTo>
                  <a:lnTo>
                    <a:pt x="7" y="1"/>
                  </a:lnTo>
                  <a:lnTo>
                    <a:pt x="6" y="1"/>
                  </a:lnTo>
                  <a:lnTo>
                    <a:pt x="6" y="0"/>
                  </a:lnTo>
                  <a:lnTo>
                    <a:pt x="4" y="1"/>
                  </a:lnTo>
                  <a:lnTo>
                    <a:pt x="3" y="1"/>
                  </a:lnTo>
                  <a:lnTo>
                    <a:pt x="2" y="1"/>
                  </a:lnTo>
                  <a:lnTo>
                    <a:pt x="2" y="3"/>
                  </a:lnTo>
                  <a:lnTo>
                    <a:pt x="0" y="3"/>
                  </a:lnTo>
                  <a:lnTo>
                    <a:pt x="0" y="4"/>
                  </a:lnTo>
                  <a:lnTo>
                    <a:pt x="0" y="6"/>
                  </a:lnTo>
                  <a:lnTo>
                    <a:pt x="0" y="6"/>
                  </a:lnTo>
                  <a:lnTo>
                    <a:pt x="0" y="7"/>
                  </a:lnTo>
                  <a:lnTo>
                    <a:pt x="0" y="9"/>
                  </a:lnTo>
                  <a:lnTo>
                    <a:pt x="0" y="10"/>
                  </a:lnTo>
                  <a:lnTo>
                    <a:pt x="2" y="10"/>
                  </a:lnTo>
                  <a:lnTo>
                    <a:pt x="2" y="12"/>
                  </a:lnTo>
                  <a:lnTo>
                    <a:pt x="3" y="12"/>
                  </a:lnTo>
                  <a:lnTo>
                    <a:pt x="4" y="12"/>
                  </a:lnTo>
                  <a:lnTo>
                    <a:pt x="6" y="12"/>
                  </a:lnTo>
                  <a:lnTo>
                    <a:pt x="6" y="12"/>
                  </a:lnTo>
                  <a:lnTo>
                    <a:pt x="7" y="12"/>
                  </a:lnTo>
                  <a:lnTo>
                    <a:pt x="9" y="12"/>
                  </a:lnTo>
                  <a:lnTo>
                    <a:pt x="9" y="10"/>
                  </a:lnTo>
                  <a:lnTo>
                    <a:pt x="10" y="10"/>
                  </a:lnTo>
                  <a:lnTo>
                    <a:pt x="10" y="9"/>
                  </a:lnTo>
                  <a:lnTo>
                    <a:pt x="10" y="7"/>
                  </a:lnTo>
                  <a:lnTo>
                    <a:pt x="12" y="6"/>
                  </a:lnTo>
                  <a:lnTo>
                    <a:pt x="10" y="6"/>
                  </a:lnTo>
                  <a:lnTo>
                    <a:pt x="10" y="6"/>
                  </a:lnTo>
                  <a:lnTo>
                    <a:pt x="10" y="4"/>
                  </a:lnTo>
                  <a:lnTo>
                    <a:pt x="10" y="3"/>
                  </a:lnTo>
                  <a:lnTo>
                    <a:pt x="9" y="3"/>
                  </a:lnTo>
                  <a:lnTo>
                    <a:pt x="9" y="1"/>
                  </a:lnTo>
                  <a:lnTo>
                    <a:pt x="7" y="1"/>
                  </a:lnTo>
                  <a:lnTo>
                    <a:pt x="6" y="1"/>
                  </a:lnTo>
                  <a:lnTo>
                    <a:pt x="6" y="1"/>
                  </a:lnTo>
                  <a:lnTo>
                    <a:pt x="4" y="1"/>
                  </a:lnTo>
                  <a:lnTo>
                    <a:pt x="3" y="1"/>
                  </a:lnTo>
                  <a:lnTo>
                    <a:pt x="3" y="1"/>
                  </a:lnTo>
                  <a:lnTo>
                    <a:pt x="2" y="3"/>
                  </a:lnTo>
                  <a:lnTo>
                    <a:pt x="2" y="3"/>
                  </a:lnTo>
                  <a:lnTo>
                    <a:pt x="0" y="4"/>
                  </a:lnTo>
                  <a:lnTo>
                    <a:pt x="0" y="6"/>
                  </a:lnTo>
                  <a:lnTo>
                    <a:pt x="0" y="6"/>
                  </a:lnTo>
                  <a:lnTo>
                    <a:pt x="0" y="7"/>
                  </a:lnTo>
                  <a:lnTo>
                    <a:pt x="0" y="9"/>
                  </a:lnTo>
                  <a:lnTo>
                    <a:pt x="2" y="9"/>
                  </a:lnTo>
                  <a:lnTo>
                    <a:pt x="2" y="10"/>
                  </a:lnTo>
                  <a:lnTo>
                    <a:pt x="3" y="10"/>
                  </a:lnTo>
                  <a:lnTo>
                    <a:pt x="3" y="12"/>
                  </a:lnTo>
                  <a:lnTo>
                    <a:pt x="4" y="12"/>
                  </a:lnTo>
                  <a:lnTo>
                    <a:pt x="6" y="12"/>
                  </a:lnTo>
                  <a:lnTo>
                    <a:pt x="6" y="12"/>
                  </a:lnTo>
                  <a:lnTo>
                    <a:pt x="7" y="12"/>
                  </a:lnTo>
                  <a:lnTo>
                    <a:pt x="9" y="10"/>
                  </a:lnTo>
                  <a:lnTo>
                    <a:pt x="9" y="10"/>
                  </a:lnTo>
                  <a:lnTo>
                    <a:pt x="10" y="9"/>
                  </a:lnTo>
                  <a:lnTo>
                    <a:pt x="10" y="9"/>
                  </a:lnTo>
                  <a:lnTo>
                    <a:pt x="10" y="7"/>
                  </a:lnTo>
                  <a:lnTo>
                    <a:pt x="10" y="6"/>
                  </a:lnTo>
                  <a:lnTo>
                    <a:pt x="12"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5" name="Freeform 1291"/>
            <p:cNvSpPr>
              <a:spLocks/>
            </p:cNvSpPr>
            <p:nvPr/>
          </p:nvSpPr>
          <p:spPr bwMode="auto">
            <a:xfrm>
              <a:off x="4317" y="2590"/>
              <a:ext cx="10" cy="11"/>
            </a:xfrm>
            <a:custGeom>
              <a:avLst/>
              <a:gdLst>
                <a:gd name="T0" fmla="*/ 10 w 10"/>
                <a:gd name="T1" fmla="*/ 5 h 11"/>
                <a:gd name="T2" fmla="*/ 10 w 10"/>
                <a:gd name="T3" fmla="*/ 2 h 11"/>
                <a:gd name="T4" fmla="*/ 9 w 10"/>
                <a:gd name="T5" fmla="*/ 0 h 11"/>
                <a:gd name="T6" fmla="*/ 6 w 10"/>
                <a:gd name="T7" fmla="*/ 0 h 11"/>
                <a:gd name="T8" fmla="*/ 4 w 10"/>
                <a:gd name="T9" fmla="*/ 0 h 11"/>
                <a:gd name="T10" fmla="*/ 3 w 10"/>
                <a:gd name="T11" fmla="*/ 0 h 11"/>
                <a:gd name="T12" fmla="*/ 2 w 10"/>
                <a:gd name="T13" fmla="*/ 2 h 11"/>
                <a:gd name="T14" fmla="*/ 0 w 10"/>
                <a:gd name="T15" fmla="*/ 5 h 11"/>
                <a:gd name="T16" fmla="*/ 0 w 10"/>
                <a:gd name="T17" fmla="*/ 6 h 11"/>
                <a:gd name="T18" fmla="*/ 2 w 10"/>
                <a:gd name="T19" fmla="*/ 8 h 11"/>
                <a:gd name="T20" fmla="*/ 3 w 10"/>
                <a:gd name="T21" fmla="*/ 9 h 11"/>
                <a:gd name="T22" fmla="*/ 4 w 10"/>
                <a:gd name="T23" fmla="*/ 11 h 11"/>
                <a:gd name="T24" fmla="*/ 6 w 10"/>
                <a:gd name="T25" fmla="*/ 11 h 11"/>
                <a:gd name="T26" fmla="*/ 9 w 10"/>
                <a:gd name="T27" fmla="*/ 9 h 11"/>
                <a:gd name="T28" fmla="*/ 10 w 10"/>
                <a:gd name="T29" fmla="*/ 8 h 11"/>
                <a:gd name="T30" fmla="*/ 10 w 10"/>
                <a:gd name="T31" fmla="*/ 6 h 11"/>
                <a:gd name="T32" fmla="*/ 10 w 10"/>
                <a:gd name="T33" fmla="*/ 5 h 11"/>
                <a:gd name="T34" fmla="*/ 10 w 10"/>
                <a:gd name="T35" fmla="*/ 3 h 11"/>
                <a:gd name="T36" fmla="*/ 9 w 10"/>
                <a:gd name="T37" fmla="*/ 2 h 11"/>
                <a:gd name="T38" fmla="*/ 7 w 10"/>
                <a:gd name="T39" fmla="*/ 0 h 11"/>
                <a:gd name="T40" fmla="*/ 6 w 10"/>
                <a:gd name="T41" fmla="*/ 0 h 11"/>
                <a:gd name="T42" fmla="*/ 3 w 10"/>
                <a:gd name="T43" fmla="*/ 0 h 11"/>
                <a:gd name="T44" fmla="*/ 2 w 10"/>
                <a:gd name="T45" fmla="*/ 2 h 11"/>
                <a:gd name="T46" fmla="*/ 2 w 10"/>
                <a:gd name="T47" fmla="*/ 3 h 11"/>
                <a:gd name="T48" fmla="*/ 0 w 10"/>
                <a:gd name="T49" fmla="*/ 5 h 11"/>
                <a:gd name="T50" fmla="*/ 2 w 10"/>
                <a:gd name="T51" fmla="*/ 8 h 11"/>
                <a:gd name="T52" fmla="*/ 2 w 10"/>
                <a:gd name="T53" fmla="*/ 9 h 11"/>
                <a:gd name="T54" fmla="*/ 3 w 10"/>
                <a:gd name="T55" fmla="*/ 9 h 11"/>
                <a:gd name="T56" fmla="*/ 6 w 10"/>
                <a:gd name="T57" fmla="*/ 11 h 11"/>
                <a:gd name="T58" fmla="*/ 7 w 10"/>
                <a:gd name="T59" fmla="*/ 9 h 11"/>
                <a:gd name="T60" fmla="*/ 9 w 10"/>
                <a:gd name="T61" fmla="*/ 9 h 11"/>
                <a:gd name="T62" fmla="*/ 10 w 10"/>
                <a:gd name="T63" fmla="*/ 8 h 11"/>
                <a:gd name="T64" fmla="*/ 10 w 10"/>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5"/>
                  </a:moveTo>
                  <a:lnTo>
                    <a:pt x="10" y="5"/>
                  </a:lnTo>
                  <a:lnTo>
                    <a:pt x="10" y="3"/>
                  </a:lnTo>
                  <a:lnTo>
                    <a:pt x="10" y="2"/>
                  </a:lnTo>
                  <a:lnTo>
                    <a:pt x="9" y="2"/>
                  </a:lnTo>
                  <a:lnTo>
                    <a:pt x="9" y="0"/>
                  </a:lnTo>
                  <a:lnTo>
                    <a:pt x="7" y="0"/>
                  </a:lnTo>
                  <a:lnTo>
                    <a:pt x="6" y="0"/>
                  </a:lnTo>
                  <a:lnTo>
                    <a:pt x="6" y="0"/>
                  </a:lnTo>
                  <a:lnTo>
                    <a:pt x="4" y="0"/>
                  </a:lnTo>
                  <a:lnTo>
                    <a:pt x="3" y="0"/>
                  </a:lnTo>
                  <a:lnTo>
                    <a:pt x="3" y="0"/>
                  </a:lnTo>
                  <a:lnTo>
                    <a:pt x="2" y="2"/>
                  </a:lnTo>
                  <a:lnTo>
                    <a:pt x="2" y="2"/>
                  </a:lnTo>
                  <a:lnTo>
                    <a:pt x="0" y="3"/>
                  </a:lnTo>
                  <a:lnTo>
                    <a:pt x="0" y="5"/>
                  </a:lnTo>
                  <a:lnTo>
                    <a:pt x="0" y="5"/>
                  </a:lnTo>
                  <a:lnTo>
                    <a:pt x="0" y="6"/>
                  </a:lnTo>
                  <a:lnTo>
                    <a:pt x="0" y="8"/>
                  </a:lnTo>
                  <a:lnTo>
                    <a:pt x="2" y="8"/>
                  </a:lnTo>
                  <a:lnTo>
                    <a:pt x="2" y="9"/>
                  </a:lnTo>
                  <a:lnTo>
                    <a:pt x="3" y="9"/>
                  </a:lnTo>
                  <a:lnTo>
                    <a:pt x="3" y="11"/>
                  </a:lnTo>
                  <a:lnTo>
                    <a:pt x="4" y="11"/>
                  </a:lnTo>
                  <a:lnTo>
                    <a:pt x="6" y="11"/>
                  </a:lnTo>
                  <a:lnTo>
                    <a:pt x="6" y="11"/>
                  </a:lnTo>
                  <a:lnTo>
                    <a:pt x="7" y="11"/>
                  </a:lnTo>
                  <a:lnTo>
                    <a:pt x="9" y="9"/>
                  </a:lnTo>
                  <a:lnTo>
                    <a:pt x="9" y="9"/>
                  </a:lnTo>
                  <a:lnTo>
                    <a:pt x="10" y="8"/>
                  </a:lnTo>
                  <a:lnTo>
                    <a:pt x="10" y="8"/>
                  </a:lnTo>
                  <a:lnTo>
                    <a:pt x="10" y="6"/>
                  </a:lnTo>
                  <a:lnTo>
                    <a:pt x="10" y="5"/>
                  </a:lnTo>
                  <a:lnTo>
                    <a:pt x="10" y="5"/>
                  </a:lnTo>
                  <a:lnTo>
                    <a:pt x="10" y="5"/>
                  </a:lnTo>
                  <a:lnTo>
                    <a:pt x="10" y="3"/>
                  </a:lnTo>
                  <a:lnTo>
                    <a:pt x="9" y="3"/>
                  </a:lnTo>
                  <a:lnTo>
                    <a:pt x="9" y="2"/>
                  </a:lnTo>
                  <a:lnTo>
                    <a:pt x="7" y="2"/>
                  </a:lnTo>
                  <a:lnTo>
                    <a:pt x="7" y="0"/>
                  </a:lnTo>
                  <a:lnTo>
                    <a:pt x="6" y="0"/>
                  </a:lnTo>
                  <a:lnTo>
                    <a:pt x="6" y="0"/>
                  </a:lnTo>
                  <a:lnTo>
                    <a:pt x="4" y="0"/>
                  </a:lnTo>
                  <a:lnTo>
                    <a:pt x="3" y="0"/>
                  </a:lnTo>
                  <a:lnTo>
                    <a:pt x="3" y="2"/>
                  </a:lnTo>
                  <a:lnTo>
                    <a:pt x="2" y="2"/>
                  </a:lnTo>
                  <a:lnTo>
                    <a:pt x="2" y="3"/>
                  </a:lnTo>
                  <a:lnTo>
                    <a:pt x="2" y="3"/>
                  </a:lnTo>
                  <a:lnTo>
                    <a:pt x="2" y="5"/>
                  </a:lnTo>
                  <a:lnTo>
                    <a:pt x="0" y="5"/>
                  </a:lnTo>
                  <a:lnTo>
                    <a:pt x="2" y="6"/>
                  </a:lnTo>
                  <a:lnTo>
                    <a:pt x="2" y="8"/>
                  </a:lnTo>
                  <a:lnTo>
                    <a:pt x="2" y="8"/>
                  </a:lnTo>
                  <a:lnTo>
                    <a:pt x="2" y="9"/>
                  </a:lnTo>
                  <a:lnTo>
                    <a:pt x="3" y="9"/>
                  </a:lnTo>
                  <a:lnTo>
                    <a:pt x="3" y="9"/>
                  </a:lnTo>
                  <a:lnTo>
                    <a:pt x="4" y="11"/>
                  </a:lnTo>
                  <a:lnTo>
                    <a:pt x="6" y="11"/>
                  </a:lnTo>
                  <a:lnTo>
                    <a:pt x="6" y="11"/>
                  </a:lnTo>
                  <a:lnTo>
                    <a:pt x="7" y="9"/>
                  </a:lnTo>
                  <a:lnTo>
                    <a:pt x="7" y="9"/>
                  </a:lnTo>
                  <a:lnTo>
                    <a:pt x="9" y="9"/>
                  </a:lnTo>
                  <a:lnTo>
                    <a:pt x="9" y="8"/>
                  </a:lnTo>
                  <a:lnTo>
                    <a:pt x="10" y="8"/>
                  </a:lnTo>
                  <a:lnTo>
                    <a:pt x="10" y="6"/>
                  </a:lnTo>
                  <a:lnTo>
                    <a:pt x="10" y="5"/>
                  </a:lnTo>
                  <a:lnTo>
                    <a:pt x="10" y="5"/>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6" name="Freeform 1292"/>
            <p:cNvSpPr>
              <a:spLocks/>
            </p:cNvSpPr>
            <p:nvPr/>
          </p:nvSpPr>
          <p:spPr bwMode="auto">
            <a:xfrm>
              <a:off x="4317" y="2590"/>
              <a:ext cx="10" cy="11"/>
            </a:xfrm>
            <a:custGeom>
              <a:avLst/>
              <a:gdLst>
                <a:gd name="T0" fmla="*/ 10 w 10"/>
                <a:gd name="T1" fmla="*/ 5 h 11"/>
                <a:gd name="T2" fmla="*/ 9 w 10"/>
                <a:gd name="T3" fmla="*/ 3 h 11"/>
                <a:gd name="T4" fmla="*/ 7 w 10"/>
                <a:gd name="T5" fmla="*/ 2 h 11"/>
                <a:gd name="T6" fmla="*/ 6 w 10"/>
                <a:gd name="T7" fmla="*/ 0 h 11"/>
                <a:gd name="T8" fmla="*/ 4 w 10"/>
                <a:gd name="T9" fmla="*/ 0 h 11"/>
                <a:gd name="T10" fmla="*/ 3 w 10"/>
                <a:gd name="T11" fmla="*/ 2 h 11"/>
                <a:gd name="T12" fmla="*/ 2 w 10"/>
                <a:gd name="T13" fmla="*/ 3 h 11"/>
                <a:gd name="T14" fmla="*/ 2 w 10"/>
                <a:gd name="T15" fmla="*/ 5 h 11"/>
                <a:gd name="T16" fmla="*/ 2 w 10"/>
                <a:gd name="T17" fmla="*/ 6 h 11"/>
                <a:gd name="T18" fmla="*/ 2 w 10"/>
                <a:gd name="T19" fmla="*/ 8 h 11"/>
                <a:gd name="T20" fmla="*/ 3 w 10"/>
                <a:gd name="T21" fmla="*/ 9 h 11"/>
                <a:gd name="T22" fmla="*/ 4 w 10"/>
                <a:gd name="T23" fmla="*/ 11 h 11"/>
                <a:gd name="T24" fmla="*/ 6 w 10"/>
                <a:gd name="T25" fmla="*/ 11 h 11"/>
                <a:gd name="T26" fmla="*/ 7 w 10"/>
                <a:gd name="T27" fmla="*/ 9 h 11"/>
                <a:gd name="T28" fmla="*/ 9 w 10"/>
                <a:gd name="T29" fmla="*/ 8 h 11"/>
                <a:gd name="T30" fmla="*/ 10 w 10"/>
                <a:gd name="T31" fmla="*/ 6 h 11"/>
                <a:gd name="T32" fmla="*/ 10 w 10"/>
                <a:gd name="T33" fmla="*/ 5 h 11"/>
                <a:gd name="T34" fmla="*/ 9 w 10"/>
                <a:gd name="T35" fmla="*/ 3 h 11"/>
                <a:gd name="T36" fmla="*/ 9 w 10"/>
                <a:gd name="T37" fmla="*/ 2 h 11"/>
                <a:gd name="T38" fmla="*/ 7 w 10"/>
                <a:gd name="T39" fmla="*/ 2 h 11"/>
                <a:gd name="T40" fmla="*/ 6 w 10"/>
                <a:gd name="T41" fmla="*/ 2 h 11"/>
                <a:gd name="T42" fmla="*/ 4 w 10"/>
                <a:gd name="T43" fmla="*/ 2 h 11"/>
                <a:gd name="T44" fmla="*/ 3 w 10"/>
                <a:gd name="T45" fmla="*/ 2 h 11"/>
                <a:gd name="T46" fmla="*/ 2 w 10"/>
                <a:gd name="T47" fmla="*/ 3 h 11"/>
                <a:gd name="T48" fmla="*/ 2 w 10"/>
                <a:gd name="T49" fmla="*/ 5 h 11"/>
                <a:gd name="T50" fmla="*/ 2 w 10"/>
                <a:gd name="T51" fmla="*/ 6 h 11"/>
                <a:gd name="T52" fmla="*/ 3 w 10"/>
                <a:gd name="T53" fmla="*/ 8 h 11"/>
                <a:gd name="T54" fmla="*/ 4 w 10"/>
                <a:gd name="T55" fmla="*/ 9 h 11"/>
                <a:gd name="T56" fmla="*/ 6 w 10"/>
                <a:gd name="T57" fmla="*/ 9 h 11"/>
                <a:gd name="T58" fmla="*/ 7 w 10"/>
                <a:gd name="T59" fmla="*/ 9 h 11"/>
                <a:gd name="T60" fmla="*/ 9 w 10"/>
                <a:gd name="T61" fmla="*/ 8 h 11"/>
                <a:gd name="T62" fmla="*/ 9 w 10"/>
                <a:gd name="T63" fmla="*/ 6 h 11"/>
                <a:gd name="T64" fmla="*/ 10 w 10"/>
                <a:gd name="T6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1">
                  <a:moveTo>
                    <a:pt x="10" y="5"/>
                  </a:moveTo>
                  <a:lnTo>
                    <a:pt x="10" y="5"/>
                  </a:lnTo>
                  <a:lnTo>
                    <a:pt x="10" y="3"/>
                  </a:lnTo>
                  <a:lnTo>
                    <a:pt x="9" y="3"/>
                  </a:lnTo>
                  <a:lnTo>
                    <a:pt x="9" y="2"/>
                  </a:lnTo>
                  <a:lnTo>
                    <a:pt x="7" y="2"/>
                  </a:lnTo>
                  <a:lnTo>
                    <a:pt x="7" y="0"/>
                  </a:lnTo>
                  <a:lnTo>
                    <a:pt x="6" y="0"/>
                  </a:lnTo>
                  <a:lnTo>
                    <a:pt x="6" y="0"/>
                  </a:lnTo>
                  <a:lnTo>
                    <a:pt x="4" y="0"/>
                  </a:lnTo>
                  <a:lnTo>
                    <a:pt x="3" y="0"/>
                  </a:lnTo>
                  <a:lnTo>
                    <a:pt x="3" y="2"/>
                  </a:lnTo>
                  <a:lnTo>
                    <a:pt x="2" y="2"/>
                  </a:lnTo>
                  <a:lnTo>
                    <a:pt x="2" y="3"/>
                  </a:lnTo>
                  <a:lnTo>
                    <a:pt x="2" y="3"/>
                  </a:lnTo>
                  <a:lnTo>
                    <a:pt x="2" y="5"/>
                  </a:lnTo>
                  <a:lnTo>
                    <a:pt x="0" y="5"/>
                  </a:lnTo>
                  <a:lnTo>
                    <a:pt x="2" y="6"/>
                  </a:lnTo>
                  <a:lnTo>
                    <a:pt x="2" y="8"/>
                  </a:lnTo>
                  <a:lnTo>
                    <a:pt x="2" y="8"/>
                  </a:lnTo>
                  <a:lnTo>
                    <a:pt x="2" y="9"/>
                  </a:lnTo>
                  <a:lnTo>
                    <a:pt x="3" y="9"/>
                  </a:lnTo>
                  <a:lnTo>
                    <a:pt x="3" y="9"/>
                  </a:lnTo>
                  <a:lnTo>
                    <a:pt x="4" y="11"/>
                  </a:lnTo>
                  <a:lnTo>
                    <a:pt x="6" y="11"/>
                  </a:lnTo>
                  <a:lnTo>
                    <a:pt x="6" y="11"/>
                  </a:lnTo>
                  <a:lnTo>
                    <a:pt x="7" y="9"/>
                  </a:lnTo>
                  <a:lnTo>
                    <a:pt x="7" y="9"/>
                  </a:lnTo>
                  <a:lnTo>
                    <a:pt x="9" y="9"/>
                  </a:lnTo>
                  <a:lnTo>
                    <a:pt x="9" y="8"/>
                  </a:lnTo>
                  <a:lnTo>
                    <a:pt x="10" y="8"/>
                  </a:lnTo>
                  <a:lnTo>
                    <a:pt x="10" y="6"/>
                  </a:lnTo>
                  <a:lnTo>
                    <a:pt x="10" y="5"/>
                  </a:lnTo>
                  <a:lnTo>
                    <a:pt x="10" y="5"/>
                  </a:lnTo>
                  <a:lnTo>
                    <a:pt x="9" y="5"/>
                  </a:lnTo>
                  <a:lnTo>
                    <a:pt x="9" y="3"/>
                  </a:lnTo>
                  <a:lnTo>
                    <a:pt x="9" y="3"/>
                  </a:lnTo>
                  <a:lnTo>
                    <a:pt x="9" y="2"/>
                  </a:lnTo>
                  <a:lnTo>
                    <a:pt x="7" y="2"/>
                  </a:lnTo>
                  <a:lnTo>
                    <a:pt x="7" y="2"/>
                  </a:lnTo>
                  <a:lnTo>
                    <a:pt x="6" y="2"/>
                  </a:lnTo>
                  <a:lnTo>
                    <a:pt x="6" y="2"/>
                  </a:lnTo>
                  <a:lnTo>
                    <a:pt x="4" y="2"/>
                  </a:lnTo>
                  <a:lnTo>
                    <a:pt x="4" y="2"/>
                  </a:lnTo>
                  <a:lnTo>
                    <a:pt x="3" y="2"/>
                  </a:lnTo>
                  <a:lnTo>
                    <a:pt x="3" y="2"/>
                  </a:lnTo>
                  <a:lnTo>
                    <a:pt x="2" y="3"/>
                  </a:lnTo>
                  <a:lnTo>
                    <a:pt x="2" y="3"/>
                  </a:lnTo>
                  <a:lnTo>
                    <a:pt x="2" y="5"/>
                  </a:lnTo>
                  <a:lnTo>
                    <a:pt x="2" y="5"/>
                  </a:lnTo>
                  <a:lnTo>
                    <a:pt x="2" y="6"/>
                  </a:lnTo>
                  <a:lnTo>
                    <a:pt x="2" y="6"/>
                  </a:lnTo>
                  <a:lnTo>
                    <a:pt x="2" y="8"/>
                  </a:lnTo>
                  <a:lnTo>
                    <a:pt x="3" y="8"/>
                  </a:lnTo>
                  <a:lnTo>
                    <a:pt x="3" y="9"/>
                  </a:lnTo>
                  <a:lnTo>
                    <a:pt x="4" y="9"/>
                  </a:lnTo>
                  <a:lnTo>
                    <a:pt x="4" y="9"/>
                  </a:lnTo>
                  <a:lnTo>
                    <a:pt x="6" y="9"/>
                  </a:lnTo>
                  <a:lnTo>
                    <a:pt x="6" y="9"/>
                  </a:lnTo>
                  <a:lnTo>
                    <a:pt x="7" y="9"/>
                  </a:lnTo>
                  <a:lnTo>
                    <a:pt x="7" y="9"/>
                  </a:lnTo>
                  <a:lnTo>
                    <a:pt x="9" y="8"/>
                  </a:lnTo>
                  <a:lnTo>
                    <a:pt x="9" y="8"/>
                  </a:lnTo>
                  <a:lnTo>
                    <a:pt x="9" y="6"/>
                  </a:lnTo>
                  <a:lnTo>
                    <a:pt x="9" y="6"/>
                  </a:lnTo>
                  <a:lnTo>
                    <a:pt x="10" y="5"/>
                  </a:lnTo>
                  <a:lnTo>
                    <a:pt x="10" y="5"/>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7" name="Freeform 1293"/>
            <p:cNvSpPr>
              <a:spLocks/>
            </p:cNvSpPr>
            <p:nvPr/>
          </p:nvSpPr>
          <p:spPr bwMode="auto">
            <a:xfrm>
              <a:off x="4319" y="2592"/>
              <a:ext cx="8" cy="7"/>
            </a:xfrm>
            <a:custGeom>
              <a:avLst/>
              <a:gdLst>
                <a:gd name="T0" fmla="*/ 7 w 8"/>
                <a:gd name="T1" fmla="*/ 3 h 7"/>
                <a:gd name="T2" fmla="*/ 7 w 8"/>
                <a:gd name="T3" fmla="*/ 1 h 7"/>
                <a:gd name="T4" fmla="*/ 5 w 8"/>
                <a:gd name="T5" fmla="*/ 0 h 7"/>
                <a:gd name="T6" fmla="*/ 4 w 8"/>
                <a:gd name="T7" fmla="*/ 0 h 7"/>
                <a:gd name="T8" fmla="*/ 2 w 8"/>
                <a:gd name="T9" fmla="*/ 0 h 7"/>
                <a:gd name="T10" fmla="*/ 1 w 8"/>
                <a:gd name="T11" fmla="*/ 0 h 7"/>
                <a:gd name="T12" fmla="*/ 0 w 8"/>
                <a:gd name="T13" fmla="*/ 1 h 7"/>
                <a:gd name="T14" fmla="*/ 0 w 8"/>
                <a:gd name="T15" fmla="*/ 3 h 7"/>
                <a:gd name="T16" fmla="*/ 0 w 8"/>
                <a:gd name="T17" fmla="*/ 4 h 7"/>
                <a:gd name="T18" fmla="*/ 0 w 8"/>
                <a:gd name="T19" fmla="*/ 6 h 7"/>
                <a:gd name="T20" fmla="*/ 1 w 8"/>
                <a:gd name="T21" fmla="*/ 7 h 7"/>
                <a:gd name="T22" fmla="*/ 2 w 8"/>
                <a:gd name="T23" fmla="*/ 7 h 7"/>
                <a:gd name="T24" fmla="*/ 4 w 8"/>
                <a:gd name="T25" fmla="*/ 7 h 7"/>
                <a:gd name="T26" fmla="*/ 5 w 8"/>
                <a:gd name="T27" fmla="*/ 7 h 7"/>
                <a:gd name="T28" fmla="*/ 7 w 8"/>
                <a:gd name="T29" fmla="*/ 6 h 7"/>
                <a:gd name="T30" fmla="*/ 7 w 8"/>
                <a:gd name="T31" fmla="*/ 4 h 7"/>
                <a:gd name="T32" fmla="*/ 7 w 8"/>
                <a:gd name="T33" fmla="*/ 3 h 7"/>
                <a:gd name="T34" fmla="*/ 7 w 8"/>
                <a:gd name="T35" fmla="*/ 1 h 7"/>
                <a:gd name="T36" fmla="*/ 5 w 8"/>
                <a:gd name="T37" fmla="*/ 1 h 7"/>
                <a:gd name="T38" fmla="*/ 5 w 8"/>
                <a:gd name="T39" fmla="*/ 0 h 7"/>
                <a:gd name="T40" fmla="*/ 4 w 8"/>
                <a:gd name="T41" fmla="*/ 0 h 7"/>
                <a:gd name="T42" fmla="*/ 2 w 8"/>
                <a:gd name="T43" fmla="*/ 0 h 7"/>
                <a:gd name="T44" fmla="*/ 1 w 8"/>
                <a:gd name="T45" fmla="*/ 1 h 7"/>
                <a:gd name="T46" fmla="*/ 0 w 8"/>
                <a:gd name="T47" fmla="*/ 1 h 7"/>
                <a:gd name="T48" fmla="*/ 0 w 8"/>
                <a:gd name="T49" fmla="*/ 3 h 7"/>
                <a:gd name="T50" fmla="*/ 0 w 8"/>
                <a:gd name="T51" fmla="*/ 4 h 7"/>
                <a:gd name="T52" fmla="*/ 1 w 8"/>
                <a:gd name="T53" fmla="*/ 6 h 7"/>
                <a:gd name="T54" fmla="*/ 2 w 8"/>
                <a:gd name="T55" fmla="*/ 7 h 7"/>
                <a:gd name="T56" fmla="*/ 4 w 8"/>
                <a:gd name="T57" fmla="*/ 7 h 7"/>
                <a:gd name="T58" fmla="*/ 5 w 8"/>
                <a:gd name="T59" fmla="*/ 7 h 7"/>
                <a:gd name="T60" fmla="*/ 5 w 8"/>
                <a:gd name="T61" fmla="*/ 6 h 7"/>
                <a:gd name="T62" fmla="*/ 7 w 8"/>
                <a:gd name="T63" fmla="*/ 4 h 7"/>
                <a:gd name="T64" fmla="*/ 7 w 8"/>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7">
                  <a:moveTo>
                    <a:pt x="8" y="3"/>
                  </a:moveTo>
                  <a:lnTo>
                    <a:pt x="7" y="3"/>
                  </a:lnTo>
                  <a:lnTo>
                    <a:pt x="7" y="1"/>
                  </a:lnTo>
                  <a:lnTo>
                    <a:pt x="7" y="1"/>
                  </a:lnTo>
                  <a:lnTo>
                    <a:pt x="7" y="0"/>
                  </a:lnTo>
                  <a:lnTo>
                    <a:pt x="5" y="0"/>
                  </a:lnTo>
                  <a:lnTo>
                    <a:pt x="5" y="0"/>
                  </a:lnTo>
                  <a:lnTo>
                    <a:pt x="4" y="0"/>
                  </a:lnTo>
                  <a:lnTo>
                    <a:pt x="4" y="0"/>
                  </a:lnTo>
                  <a:lnTo>
                    <a:pt x="2" y="0"/>
                  </a:lnTo>
                  <a:lnTo>
                    <a:pt x="2" y="0"/>
                  </a:lnTo>
                  <a:lnTo>
                    <a:pt x="1" y="0"/>
                  </a:lnTo>
                  <a:lnTo>
                    <a:pt x="1" y="0"/>
                  </a:lnTo>
                  <a:lnTo>
                    <a:pt x="0" y="1"/>
                  </a:lnTo>
                  <a:lnTo>
                    <a:pt x="0" y="1"/>
                  </a:lnTo>
                  <a:lnTo>
                    <a:pt x="0" y="3"/>
                  </a:lnTo>
                  <a:lnTo>
                    <a:pt x="0" y="3"/>
                  </a:lnTo>
                  <a:lnTo>
                    <a:pt x="0" y="4"/>
                  </a:lnTo>
                  <a:lnTo>
                    <a:pt x="0" y="4"/>
                  </a:lnTo>
                  <a:lnTo>
                    <a:pt x="0" y="6"/>
                  </a:lnTo>
                  <a:lnTo>
                    <a:pt x="1" y="6"/>
                  </a:lnTo>
                  <a:lnTo>
                    <a:pt x="1" y="7"/>
                  </a:lnTo>
                  <a:lnTo>
                    <a:pt x="2" y="7"/>
                  </a:lnTo>
                  <a:lnTo>
                    <a:pt x="2" y="7"/>
                  </a:lnTo>
                  <a:lnTo>
                    <a:pt x="4" y="7"/>
                  </a:lnTo>
                  <a:lnTo>
                    <a:pt x="4" y="7"/>
                  </a:lnTo>
                  <a:lnTo>
                    <a:pt x="5" y="7"/>
                  </a:lnTo>
                  <a:lnTo>
                    <a:pt x="5" y="7"/>
                  </a:lnTo>
                  <a:lnTo>
                    <a:pt x="7" y="6"/>
                  </a:lnTo>
                  <a:lnTo>
                    <a:pt x="7" y="6"/>
                  </a:lnTo>
                  <a:lnTo>
                    <a:pt x="7" y="4"/>
                  </a:lnTo>
                  <a:lnTo>
                    <a:pt x="7" y="4"/>
                  </a:lnTo>
                  <a:lnTo>
                    <a:pt x="8" y="3"/>
                  </a:lnTo>
                  <a:lnTo>
                    <a:pt x="7" y="3"/>
                  </a:lnTo>
                  <a:lnTo>
                    <a:pt x="7" y="3"/>
                  </a:lnTo>
                  <a:lnTo>
                    <a:pt x="7" y="1"/>
                  </a:lnTo>
                  <a:lnTo>
                    <a:pt x="7" y="1"/>
                  </a:lnTo>
                  <a:lnTo>
                    <a:pt x="5" y="1"/>
                  </a:lnTo>
                  <a:lnTo>
                    <a:pt x="5" y="0"/>
                  </a:lnTo>
                  <a:lnTo>
                    <a:pt x="5" y="0"/>
                  </a:lnTo>
                  <a:lnTo>
                    <a:pt x="4" y="0"/>
                  </a:lnTo>
                  <a:lnTo>
                    <a:pt x="4" y="0"/>
                  </a:lnTo>
                  <a:lnTo>
                    <a:pt x="2" y="0"/>
                  </a:lnTo>
                  <a:lnTo>
                    <a:pt x="2" y="0"/>
                  </a:lnTo>
                  <a:lnTo>
                    <a:pt x="1" y="0"/>
                  </a:lnTo>
                  <a:lnTo>
                    <a:pt x="1" y="1"/>
                  </a:lnTo>
                  <a:lnTo>
                    <a:pt x="1" y="1"/>
                  </a:lnTo>
                  <a:lnTo>
                    <a:pt x="0" y="1"/>
                  </a:lnTo>
                  <a:lnTo>
                    <a:pt x="0" y="3"/>
                  </a:lnTo>
                  <a:lnTo>
                    <a:pt x="0" y="3"/>
                  </a:lnTo>
                  <a:lnTo>
                    <a:pt x="0" y="4"/>
                  </a:lnTo>
                  <a:lnTo>
                    <a:pt x="0" y="4"/>
                  </a:lnTo>
                  <a:lnTo>
                    <a:pt x="1" y="6"/>
                  </a:lnTo>
                  <a:lnTo>
                    <a:pt x="1" y="6"/>
                  </a:lnTo>
                  <a:lnTo>
                    <a:pt x="1" y="6"/>
                  </a:lnTo>
                  <a:lnTo>
                    <a:pt x="2" y="7"/>
                  </a:lnTo>
                  <a:lnTo>
                    <a:pt x="2" y="7"/>
                  </a:lnTo>
                  <a:lnTo>
                    <a:pt x="4" y="7"/>
                  </a:lnTo>
                  <a:lnTo>
                    <a:pt x="4" y="7"/>
                  </a:lnTo>
                  <a:lnTo>
                    <a:pt x="5" y="7"/>
                  </a:lnTo>
                  <a:lnTo>
                    <a:pt x="5" y="6"/>
                  </a:lnTo>
                  <a:lnTo>
                    <a:pt x="5" y="6"/>
                  </a:lnTo>
                  <a:lnTo>
                    <a:pt x="7" y="6"/>
                  </a:lnTo>
                  <a:lnTo>
                    <a:pt x="7" y="4"/>
                  </a:lnTo>
                  <a:lnTo>
                    <a:pt x="7" y="4"/>
                  </a:lnTo>
                  <a:lnTo>
                    <a:pt x="7" y="3"/>
                  </a:lnTo>
                  <a:lnTo>
                    <a:pt x="8" y="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8" name="Freeform 1294"/>
            <p:cNvSpPr>
              <a:spLocks/>
            </p:cNvSpPr>
            <p:nvPr/>
          </p:nvSpPr>
          <p:spPr bwMode="auto">
            <a:xfrm>
              <a:off x="4319" y="2592"/>
              <a:ext cx="7" cy="7"/>
            </a:xfrm>
            <a:custGeom>
              <a:avLst/>
              <a:gdLst>
                <a:gd name="T0" fmla="*/ 7 w 7"/>
                <a:gd name="T1" fmla="*/ 3 h 7"/>
                <a:gd name="T2" fmla="*/ 7 w 7"/>
                <a:gd name="T3" fmla="*/ 1 h 7"/>
                <a:gd name="T4" fmla="*/ 5 w 7"/>
                <a:gd name="T5" fmla="*/ 0 h 7"/>
                <a:gd name="T6" fmla="*/ 4 w 7"/>
                <a:gd name="T7" fmla="*/ 0 h 7"/>
                <a:gd name="T8" fmla="*/ 2 w 7"/>
                <a:gd name="T9" fmla="*/ 0 h 7"/>
                <a:gd name="T10" fmla="*/ 1 w 7"/>
                <a:gd name="T11" fmla="*/ 0 h 7"/>
                <a:gd name="T12" fmla="*/ 1 w 7"/>
                <a:gd name="T13" fmla="*/ 1 h 7"/>
                <a:gd name="T14" fmla="*/ 0 w 7"/>
                <a:gd name="T15" fmla="*/ 3 h 7"/>
                <a:gd name="T16" fmla="*/ 0 w 7"/>
                <a:gd name="T17" fmla="*/ 4 h 7"/>
                <a:gd name="T18" fmla="*/ 1 w 7"/>
                <a:gd name="T19" fmla="*/ 6 h 7"/>
                <a:gd name="T20" fmla="*/ 1 w 7"/>
                <a:gd name="T21" fmla="*/ 6 h 7"/>
                <a:gd name="T22" fmla="*/ 2 w 7"/>
                <a:gd name="T23" fmla="*/ 7 h 7"/>
                <a:gd name="T24" fmla="*/ 4 w 7"/>
                <a:gd name="T25" fmla="*/ 7 h 7"/>
                <a:gd name="T26" fmla="*/ 5 w 7"/>
                <a:gd name="T27" fmla="*/ 6 h 7"/>
                <a:gd name="T28" fmla="*/ 7 w 7"/>
                <a:gd name="T29" fmla="*/ 6 h 7"/>
                <a:gd name="T30" fmla="*/ 7 w 7"/>
                <a:gd name="T31" fmla="*/ 4 h 7"/>
                <a:gd name="T32" fmla="*/ 7 w 7"/>
                <a:gd name="T33" fmla="*/ 3 h 7"/>
                <a:gd name="T34" fmla="*/ 7 w 7"/>
                <a:gd name="T35" fmla="*/ 3 h 7"/>
                <a:gd name="T36" fmla="*/ 5 w 7"/>
                <a:gd name="T37" fmla="*/ 1 h 7"/>
                <a:gd name="T38" fmla="*/ 5 w 7"/>
                <a:gd name="T39" fmla="*/ 0 h 7"/>
                <a:gd name="T40" fmla="*/ 4 w 7"/>
                <a:gd name="T41" fmla="*/ 0 h 7"/>
                <a:gd name="T42" fmla="*/ 2 w 7"/>
                <a:gd name="T43" fmla="*/ 0 h 7"/>
                <a:gd name="T44" fmla="*/ 1 w 7"/>
                <a:gd name="T45" fmla="*/ 1 h 7"/>
                <a:gd name="T46" fmla="*/ 1 w 7"/>
                <a:gd name="T47" fmla="*/ 3 h 7"/>
                <a:gd name="T48" fmla="*/ 1 w 7"/>
                <a:gd name="T49" fmla="*/ 3 h 7"/>
                <a:gd name="T50" fmla="*/ 1 w 7"/>
                <a:gd name="T51" fmla="*/ 4 h 7"/>
                <a:gd name="T52" fmla="*/ 1 w 7"/>
                <a:gd name="T53" fmla="*/ 6 h 7"/>
                <a:gd name="T54" fmla="*/ 2 w 7"/>
                <a:gd name="T55" fmla="*/ 6 h 7"/>
                <a:gd name="T56" fmla="*/ 4 w 7"/>
                <a:gd name="T57" fmla="*/ 7 h 7"/>
                <a:gd name="T58" fmla="*/ 5 w 7"/>
                <a:gd name="T59" fmla="*/ 6 h 7"/>
                <a:gd name="T60" fmla="*/ 5 w 7"/>
                <a:gd name="T61" fmla="*/ 6 h 7"/>
                <a:gd name="T62" fmla="*/ 7 w 7"/>
                <a:gd name="T63" fmla="*/ 4 h 7"/>
                <a:gd name="T64" fmla="*/ 7 w 7"/>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7">
                  <a:moveTo>
                    <a:pt x="7" y="3"/>
                  </a:moveTo>
                  <a:lnTo>
                    <a:pt x="7" y="3"/>
                  </a:lnTo>
                  <a:lnTo>
                    <a:pt x="7" y="1"/>
                  </a:lnTo>
                  <a:lnTo>
                    <a:pt x="7" y="1"/>
                  </a:lnTo>
                  <a:lnTo>
                    <a:pt x="5" y="1"/>
                  </a:lnTo>
                  <a:lnTo>
                    <a:pt x="5" y="0"/>
                  </a:lnTo>
                  <a:lnTo>
                    <a:pt x="5" y="0"/>
                  </a:lnTo>
                  <a:lnTo>
                    <a:pt x="4" y="0"/>
                  </a:lnTo>
                  <a:lnTo>
                    <a:pt x="4" y="0"/>
                  </a:lnTo>
                  <a:lnTo>
                    <a:pt x="2" y="0"/>
                  </a:lnTo>
                  <a:lnTo>
                    <a:pt x="2" y="0"/>
                  </a:lnTo>
                  <a:lnTo>
                    <a:pt x="1" y="0"/>
                  </a:lnTo>
                  <a:lnTo>
                    <a:pt x="1" y="1"/>
                  </a:lnTo>
                  <a:lnTo>
                    <a:pt x="1" y="1"/>
                  </a:lnTo>
                  <a:lnTo>
                    <a:pt x="0" y="1"/>
                  </a:lnTo>
                  <a:lnTo>
                    <a:pt x="0" y="3"/>
                  </a:lnTo>
                  <a:lnTo>
                    <a:pt x="0" y="3"/>
                  </a:lnTo>
                  <a:lnTo>
                    <a:pt x="0" y="4"/>
                  </a:lnTo>
                  <a:lnTo>
                    <a:pt x="0" y="4"/>
                  </a:lnTo>
                  <a:lnTo>
                    <a:pt x="1" y="6"/>
                  </a:lnTo>
                  <a:lnTo>
                    <a:pt x="1" y="6"/>
                  </a:lnTo>
                  <a:lnTo>
                    <a:pt x="1" y="6"/>
                  </a:lnTo>
                  <a:lnTo>
                    <a:pt x="2" y="7"/>
                  </a:lnTo>
                  <a:lnTo>
                    <a:pt x="2" y="7"/>
                  </a:lnTo>
                  <a:lnTo>
                    <a:pt x="4" y="7"/>
                  </a:lnTo>
                  <a:lnTo>
                    <a:pt x="4" y="7"/>
                  </a:lnTo>
                  <a:lnTo>
                    <a:pt x="5" y="7"/>
                  </a:lnTo>
                  <a:lnTo>
                    <a:pt x="5" y="6"/>
                  </a:lnTo>
                  <a:lnTo>
                    <a:pt x="5" y="6"/>
                  </a:lnTo>
                  <a:lnTo>
                    <a:pt x="7" y="6"/>
                  </a:lnTo>
                  <a:lnTo>
                    <a:pt x="7" y="4"/>
                  </a:lnTo>
                  <a:lnTo>
                    <a:pt x="7" y="4"/>
                  </a:lnTo>
                  <a:lnTo>
                    <a:pt x="7" y="3"/>
                  </a:lnTo>
                  <a:lnTo>
                    <a:pt x="7" y="3"/>
                  </a:lnTo>
                  <a:lnTo>
                    <a:pt x="7" y="3"/>
                  </a:lnTo>
                  <a:lnTo>
                    <a:pt x="7" y="3"/>
                  </a:lnTo>
                  <a:lnTo>
                    <a:pt x="5" y="1"/>
                  </a:lnTo>
                  <a:lnTo>
                    <a:pt x="5" y="1"/>
                  </a:lnTo>
                  <a:lnTo>
                    <a:pt x="5" y="1"/>
                  </a:lnTo>
                  <a:lnTo>
                    <a:pt x="5" y="0"/>
                  </a:lnTo>
                  <a:lnTo>
                    <a:pt x="4" y="0"/>
                  </a:lnTo>
                  <a:lnTo>
                    <a:pt x="4" y="0"/>
                  </a:lnTo>
                  <a:lnTo>
                    <a:pt x="2" y="0"/>
                  </a:lnTo>
                  <a:lnTo>
                    <a:pt x="2" y="0"/>
                  </a:lnTo>
                  <a:lnTo>
                    <a:pt x="1" y="1"/>
                  </a:lnTo>
                  <a:lnTo>
                    <a:pt x="1" y="1"/>
                  </a:lnTo>
                  <a:lnTo>
                    <a:pt x="1" y="1"/>
                  </a:lnTo>
                  <a:lnTo>
                    <a:pt x="1" y="3"/>
                  </a:lnTo>
                  <a:lnTo>
                    <a:pt x="1" y="3"/>
                  </a:lnTo>
                  <a:lnTo>
                    <a:pt x="1" y="3"/>
                  </a:lnTo>
                  <a:lnTo>
                    <a:pt x="1" y="4"/>
                  </a:lnTo>
                  <a:lnTo>
                    <a:pt x="1" y="4"/>
                  </a:lnTo>
                  <a:lnTo>
                    <a:pt x="1" y="6"/>
                  </a:lnTo>
                  <a:lnTo>
                    <a:pt x="1" y="6"/>
                  </a:lnTo>
                  <a:lnTo>
                    <a:pt x="1" y="6"/>
                  </a:lnTo>
                  <a:lnTo>
                    <a:pt x="2" y="6"/>
                  </a:lnTo>
                  <a:lnTo>
                    <a:pt x="2" y="6"/>
                  </a:lnTo>
                  <a:lnTo>
                    <a:pt x="4" y="7"/>
                  </a:lnTo>
                  <a:lnTo>
                    <a:pt x="4" y="6"/>
                  </a:lnTo>
                  <a:lnTo>
                    <a:pt x="5" y="6"/>
                  </a:lnTo>
                  <a:lnTo>
                    <a:pt x="5" y="6"/>
                  </a:lnTo>
                  <a:lnTo>
                    <a:pt x="5" y="6"/>
                  </a:lnTo>
                  <a:lnTo>
                    <a:pt x="5" y="6"/>
                  </a:lnTo>
                  <a:lnTo>
                    <a:pt x="7" y="4"/>
                  </a:lnTo>
                  <a:lnTo>
                    <a:pt x="7" y="4"/>
                  </a:lnTo>
                  <a:lnTo>
                    <a:pt x="7" y="3"/>
                  </a:lnTo>
                  <a:lnTo>
                    <a:pt x="7" y="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79" name="Freeform 1295"/>
            <p:cNvSpPr>
              <a:spLocks/>
            </p:cNvSpPr>
            <p:nvPr/>
          </p:nvSpPr>
          <p:spPr bwMode="auto">
            <a:xfrm>
              <a:off x="4320" y="2592"/>
              <a:ext cx="6" cy="7"/>
            </a:xfrm>
            <a:custGeom>
              <a:avLst/>
              <a:gdLst>
                <a:gd name="T0" fmla="*/ 6 w 6"/>
                <a:gd name="T1" fmla="*/ 3 h 7"/>
                <a:gd name="T2" fmla="*/ 4 w 6"/>
                <a:gd name="T3" fmla="*/ 1 h 7"/>
                <a:gd name="T4" fmla="*/ 4 w 6"/>
                <a:gd name="T5" fmla="*/ 1 h 7"/>
                <a:gd name="T6" fmla="*/ 3 w 6"/>
                <a:gd name="T7" fmla="*/ 0 h 7"/>
                <a:gd name="T8" fmla="*/ 1 w 6"/>
                <a:gd name="T9" fmla="*/ 0 h 7"/>
                <a:gd name="T10" fmla="*/ 0 w 6"/>
                <a:gd name="T11" fmla="*/ 1 h 7"/>
                <a:gd name="T12" fmla="*/ 0 w 6"/>
                <a:gd name="T13" fmla="*/ 1 h 7"/>
                <a:gd name="T14" fmla="*/ 0 w 6"/>
                <a:gd name="T15" fmla="*/ 3 h 7"/>
                <a:gd name="T16" fmla="*/ 0 w 6"/>
                <a:gd name="T17" fmla="*/ 4 h 7"/>
                <a:gd name="T18" fmla="*/ 0 w 6"/>
                <a:gd name="T19" fmla="*/ 6 h 7"/>
                <a:gd name="T20" fmla="*/ 0 w 6"/>
                <a:gd name="T21" fmla="*/ 6 h 7"/>
                <a:gd name="T22" fmla="*/ 1 w 6"/>
                <a:gd name="T23" fmla="*/ 6 h 7"/>
                <a:gd name="T24" fmla="*/ 3 w 6"/>
                <a:gd name="T25" fmla="*/ 6 h 7"/>
                <a:gd name="T26" fmla="*/ 4 w 6"/>
                <a:gd name="T27" fmla="*/ 6 h 7"/>
                <a:gd name="T28" fmla="*/ 4 w 6"/>
                <a:gd name="T29" fmla="*/ 6 h 7"/>
                <a:gd name="T30" fmla="*/ 6 w 6"/>
                <a:gd name="T31" fmla="*/ 4 h 7"/>
                <a:gd name="T32" fmla="*/ 4 w 6"/>
                <a:gd name="T33" fmla="*/ 3 h 7"/>
                <a:gd name="T34" fmla="*/ 4 w 6"/>
                <a:gd name="T35" fmla="*/ 3 h 7"/>
                <a:gd name="T36" fmla="*/ 4 w 6"/>
                <a:gd name="T37" fmla="*/ 1 h 7"/>
                <a:gd name="T38" fmla="*/ 3 w 6"/>
                <a:gd name="T39" fmla="*/ 1 h 7"/>
                <a:gd name="T40" fmla="*/ 3 w 6"/>
                <a:gd name="T41" fmla="*/ 1 h 7"/>
                <a:gd name="T42" fmla="*/ 1 w 6"/>
                <a:gd name="T43" fmla="*/ 1 h 7"/>
                <a:gd name="T44" fmla="*/ 0 w 6"/>
                <a:gd name="T45" fmla="*/ 1 h 7"/>
                <a:gd name="T46" fmla="*/ 0 w 6"/>
                <a:gd name="T47" fmla="*/ 3 h 7"/>
                <a:gd name="T48" fmla="*/ 0 w 6"/>
                <a:gd name="T49" fmla="*/ 3 h 7"/>
                <a:gd name="T50" fmla="*/ 0 w 6"/>
                <a:gd name="T51" fmla="*/ 4 h 7"/>
                <a:gd name="T52" fmla="*/ 0 w 6"/>
                <a:gd name="T53" fmla="*/ 6 h 7"/>
                <a:gd name="T54" fmla="*/ 1 w 6"/>
                <a:gd name="T55" fmla="*/ 6 h 7"/>
                <a:gd name="T56" fmla="*/ 3 w 6"/>
                <a:gd name="T57" fmla="*/ 6 h 7"/>
                <a:gd name="T58" fmla="*/ 3 w 6"/>
                <a:gd name="T59" fmla="*/ 6 h 7"/>
                <a:gd name="T60" fmla="*/ 4 w 6"/>
                <a:gd name="T61" fmla="*/ 6 h 7"/>
                <a:gd name="T62" fmla="*/ 4 w 6"/>
                <a:gd name="T63" fmla="*/ 4 h 7"/>
                <a:gd name="T64" fmla="*/ 4 w 6"/>
                <a:gd name="T6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7">
                  <a:moveTo>
                    <a:pt x="6" y="3"/>
                  </a:moveTo>
                  <a:lnTo>
                    <a:pt x="6" y="3"/>
                  </a:lnTo>
                  <a:lnTo>
                    <a:pt x="6" y="3"/>
                  </a:lnTo>
                  <a:lnTo>
                    <a:pt x="4" y="1"/>
                  </a:lnTo>
                  <a:lnTo>
                    <a:pt x="4" y="1"/>
                  </a:lnTo>
                  <a:lnTo>
                    <a:pt x="4" y="1"/>
                  </a:lnTo>
                  <a:lnTo>
                    <a:pt x="4" y="0"/>
                  </a:lnTo>
                  <a:lnTo>
                    <a:pt x="3" y="0"/>
                  </a:lnTo>
                  <a:lnTo>
                    <a:pt x="3" y="0"/>
                  </a:lnTo>
                  <a:lnTo>
                    <a:pt x="1" y="0"/>
                  </a:lnTo>
                  <a:lnTo>
                    <a:pt x="1" y="0"/>
                  </a:lnTo>
                  <a:lnTo>
                    <a:pt x="0" y="1"/>
                  </a:lnTo>
                  <a:lnTo>
                    <a:pt x="0" y="1"/>
                  </a:lnTo>
                  <a:lnTo>
                    <a:pt x="0" y="1"/>
                  </a:lnTo>
                  <a:lnTo>
                    <a:pt x="0" y="3"/>
                  </a:lnTo>
                  <a:lnTo>
                    <a:pt x="0" y="3"/>
                  </a:lnTo>
                  <a:lnTo>
                    <a:pt x="0" y="3"/>
                  </a:lnTo>
                  <a:lnTo>
                    <a:pt x="0" y="4"/>
                  </a:lnTo>
                  <a:lnTo>
                    <a:pt x="0" y="4"/>
                  </a:lnTo>
                  <a:lnTo>
                    <a:pt x="0" y="6"/>
                  </a:lnTo>
                  <a:lnTo>
                    <a:pt x="0" y="6"/>
                  </a:lnTo>
                  <a:lnTo>
                    <a:pt x="0" y="6"/>
                  </a:lnTo>
                  <a:lnTo>
                    <a:pt x="1" y="6"/>
                  </a:lnTo>
                  <a:lnTo>
                    <a:pt x="1" y="6"/>
                  </a:lnTo>
                  <a:lnTo>
                    <a:pt x="3" y="7"/>
                  </a:lnTo>
                  <a:lnTo>
                    <a:pt x="3" y="6"/>
                  </a:lnTo>
                  <a:lnTo>
                    <a:pt x="4" y="6"/>
                  </a:lnTo>
                  <a:lnTo>
                    <a:pt x="4" y="6"/>
                  </a:lnTo>
                  <a:lnTo>
                    <a:pt x="4" y="6"/>
                  </a:lnTo>
                  <a:lnTo>
                    <a:pt x="4" y="6"/>
                  </a:lnTo>
                  <a:lnTo>
                    <a:pt x="6" y="4"/>
                  </a:lnTo>
                  <a:lnTo>
                    <a:pt x="6" y="4"/>
                  </a:lnTo>
                  <a:lnTo>
                    <a:pt x="6" y="3"/>
                  </a:lnTo>
                  <a:lnTo>
                    <a:pt x="4" y="3"/>
                  </a:lnTo>
                  <a:lnTo>
                    <a:pt x="4" y="3"/>
                  </a:lnTo>
                  <a:lnTo>
                    <a:pt x="4" y="3"/>
                  </a:lnTo>
                  <a:lnTo>
                    <a:pt x="4" y="1"/>
                  </a:lnTo>
                  <a:lnTo>
                    <a:pt x="4" y="1"/>
                  </a:lnTo>
                  <a:lnTo>
                    <a:pt x="4" y="1"/>
                  </a:lnTo>
                  <a:lnTo>
                    <a:pt x="3" y="1"/>
                  </a:lnTo>
                  <a:lnTo>
                    <a:pt x="3" y="1"/>
                  </a:lnTo>
                  <a:lnTo>
                    <a:pt x="3" y="1"/>
                  </a:lnTo>
                  <a:lnTo>
                    <a:pt x="1" y="1"/>
                  </a:lnTo>
                  <a:lnTo>
                    <a:pt x="1" y="1"/>
                  </a:lnTo>
                  <a:lnTo>
                    <a:pt x="1" y="1"/>
                  </a:lnTo>
                  <a:lnTo>
                    <a:pt x="0" y="1"/>
                  </a:lnTo>
                  <a:lnTo>
                    <a:pt x="0" y="1"/>
                  </a:lnTo>
                  <a:lnTo>
                    <a:pt x="0" y="3"/>
                  </a:lnTo>
                  <a:lnTo>
                    <a:pt x="0" y="3"/>
                  </a:lnTo>
                  <a:lnTo>
                    <a:pt x="0" y="3"/>
                  </a:lnTo>
                  <a:lnTo>
                    <a:pt x="0" y="4"/>
                  </a:lnTo>
                  <a:lnTo>
                    <a:pt x="0" y="4"/>
                  </a:lnTo>
                  <a:lnTo>
                    <a:pt x="0" y="4"/>
                  </a:lnTo>
                  <a:lnTo>
                    <a:pt x="0" y="6"/>
                  </a:lnTo>
                  <a:lnTo>
                    <a:pt x="1" y="6"/>
                  </a:lnTo>
                  <a:lnTo>
                    <a:pt x="1" y="6"/>
                  </a:lnTo>
                  <a:lnTo>
                    <a:pt x="1" y="6"/>
                  </a:lnTo>
                  <a:lnTo>
                    <a:pt x="3" y="6"/>
                  </a:lnTo>
                  <a:lnTo>
                    <a:pt x="3" y="6"/>
                  </a:lnTo>
                  <a:lnTo>
                    <a:pt x="3" y="6"/>
                  </a:lnTo>
                  <a:lnTo>
                    <a:pt x="4" y="6"/>
                  </a:lnTo>
                  <a:lnTo>
                    <a:pt x="4" y="6"/>
                  </a:lnTo>
                  <a:lnTo>
                    <a:pt x="4" y="4"/>
                  </a:lnTo>
                  <a:lnTo>
                    <a:pt x="4" y="4"/>
                  </a:lnTo>
                  <a:lnTo>
                    <a:pt x="4" y="4"/>
                  </a:lnTo>
                  <a:lnTo>
                    <a:pt x="4"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0" name="Freeform 1296"/>
            <p:cNvSpPr>
              <a:spLocks/>
            </p:cNvSpPr>
            <p:nvPr/>
          </p:nvSpPr>
          <p:spPr bwMode="auto">
            <a:xfrm>
              <a:off x="4320" y="2593"/>
              <a:ext cx="4" cy="5"/>
            </a:xfrm>
            <a:custGeom>
              <a:avLst/>
              <a:gdLst>
                <a:gd name="T0" fmla="*/ 4 w 4"/>
                <a:gd name="T1" fmla="*/ 2 h 5"/>
                <a:gd name="T2" fmla="*/ 4 w 4"/>
                <a:gd name="T3" fmla="*/ 0 h 5"/>
                <a:gd name="T4" fmla="*/ 4 w 4"/>
                <a:gd name="T5" fmla="*/ 0 h 5"/>
                <a:gd name="T6" fmla="*/ 3 w 4"/>
                <a:gd name="T7" fmla="*/ 0 h 5"/>
                <a:gd name="T8" fmla="*/ 1 w 4"/>
                <a:gd name="T9" fmla="*/ 0 h 5"/>
                <a:gd name="T10" fmla="*/ 1 w 4"/>
                <a:gd name="T11" fmla="*/ 0 h 5"/>
                <a:gd name="T12" fmla="*/ 0 w 4"/>
                <a:gd name="T13" fmla="*/ 0 h 5"/>
                <a:gd name="T14" fmla="*/ 0 w 4"/>
                <a:gd name="T15" fmla="*/ 2 h 5"/>
                <a:gd name="T16" fmla="*/ 0 w 4"/>
                <a:gd name="T17" fmla="*/ 3 h 5"/>
                <a:gd name="T18" fmla="*/ 0 w 4"/>
                <a:gd name="T19" fmla="*/ 3 h 5"/>
                <a:gd name="T20" fmla="*/ 1 w 4"/>
                <a:gd name="T21" fmla="*/ 5 h 5"/>
                <a:gd name="T22" fmla="*/ 1 w 4"/>
                <a:gd name="T23" fmla="*/ 5 h 5"/>
                <a:gd name="T24" fmla="*/ 3 w 4"/>
                <a:gd name="T25" fmla="*/ 5 h 5"/>
                <a:gd name="T26" fmla="*/ 4 w 4"/>
                <a:gd name="T27" fmla="*/ 5 h 5"/>
                <a:gd name="T28" fmla="*/ 4 w 4"/>
                <a:gd name="T29" fmla="*/ 3 h 5"/>
                <a:gd name="T30" fmla="*/ 4 w 4"/>
                <a:gd name="T31" fmla="*/ 3 h 5"/>
                <a:gd name="T32" fmla="*/ 4 w 4"/>
                <a:gd name="T33" fmla="*/ 2 h 5"/>
                <a:gd name="T34" fmla="*/ 4 w 4"/>
                <a:gd name="T35" fmla="*/ 2 h 5"/>
                <a:gd name="T36" fmla="*/ 4 w 4"/>
                <a:gd name="T37" fmla="*/ 0 h 5"/>
                <a:gd name="T38" fmla="*/ 3 w 4"/>
                <a:gd name="T39" fmla="*/ 0 h 5"/>
                <a:gd name="T40" fmla="*/ 3 w 4"/>
                <a:gd name="T41" fmla="*/ 0 h 5"/>
                <a:gd name="T42" fmla="*/ 1 w 4"/>
                <a:gd name="T43" fmla="*/ 0 h 5"/>
                <a:gd name="T44" fmla="*/ 1 w 4"/>
                <a:gd name="T45" fmla="*/ 0 h 5"/>
                <a:gd name="T46" fmla="*/ 0 w 4"/>
                <a:gd name="T47" fmla="*/ 2 h 5"/>
                <a:gd name="T48" fmla="*/ 0 w 4"/>
                <a:gd name="T49" fmla="*/ 2 h 5"/>
                <a:gd name="T50" fmla="*/ 0 w 4"/>
                <a:gd name="T51" fmla="*/ 3 h 5"/>
                <a:gd name="T52" fmla="*/ 1 w 4"/>
                <a:gd name="T53" fmla="*/ 3 h 5"/>
                <a:gd name="T54" fmla="*/ 1 w 4"/>
                <a:gd name="T55" fmla="*/ 5 h 5"/>
                <a:gd name="T56" fmla="*/ 3 w 4"/>
                <a:gd name="T57" fmla="*/ 5 h 5"/>
                <a:gd name="T58" fmla="*/ 3 w 4"/>
                <a:gd name="T59" fmla="*/ 5 h 5"/>
                <a:gd name="T60" fmla="*/ 4 w 4"/>
                <a:gd name="T61" fmla="*/ 3 h 5"/>
                <a:gd name="T62" fmla="*/ 4 w 4"/>
                <a:gd name="T63" fmla="*/ 3 h 5"/>
                <a:gd name="T64" fmla="*/ 4 w 4"/>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5">
                  <a:moveTo>
                    <a:pt x="4" y="2"/>
                  </a:moveTo>
                  <a:lnTo>
                    <a:pt x="4" y="2"/>
                  </a:lnTo>
                  <a:lnTo>
                    <a:pt x="4" y="2"/>
                  </a:lnTo>
                  <a:lnTo>
                    <a:pt x="4" y="0"/>
                  </a:lnTo>
                  <a:lnTo>
                    <a:pt x="4" y="0"/>
                  </a:lnTo>
                  <a:lnTo>
                    <a:pt x="4" y="0"/>
                  </a:lnTo>
                  <a:lnTo>
                    <a:pt x="3" y="0"/>
                  </a:lnTo>
                  <a:lnTo>
                    <a:pt x="3" y="0"/>
                  </a:lnTo>
                  <a:lnTo>
                    <a:pt x="3" y="0"/>
                  </a:lnTo>
                  <a:lnTo>
                    <a:pt x="1" y="0"/>
                  </a:lnTo>
                  <a:lnTo>
                    <a:pt x="1" y="0"/>
                  </a:lnTo>
                  <a:lnTo>
                    <a:pt x="1" y="0"/>
                  </a:lnTo>
                  <a:lnTo>
                    <a:pt x="0" y="0"/>
                  </a:lnTo>
                  <a:lnTo>
                    <a:pt x="0" y="0"/>
                  </a:lnTo>
                  <a:lnTo>
                    <a:pt x="0" y="2"/>
                  </a:lnTo>
                  <a:lnTo>
                    <a:pt x="0" y="2"/>
                  </a:lnTo>
                  <a:lnTo>
                    <a:pt x="0" y="2"/>
                  </a:lnTo>
                  <a:lnTo>
                    <a:pt x="0" y="3"/>
                  </a:lnTo>
                  <a:lnTo>
                    <a:pt x="0" y="3"/>
                  </a:lnTo>
                  <a:lnTo>
                    <a:pt x="0" y="3"/>
                  </a:lnTo>
                  <a:lnTo>
                    <a:pt x="0" y="5"/>
                  </a:lnTo>
                  <a:lnTo>
                    <a:pt x="1" y="5"/>
                  </a:lnTo>
                  <a:lnTo>
                    <a:pt x="1" y="5"/>
                  </a:lnTo>
                  <a:lnTo>
                    <a:pt x="1" y="5"/>
                  </a:lnTo>
                  <a:lnTo>
                    <a:pt x="3" y="5"/>
                  </a:lnTo>
                  <a:lnTo>
                    <a:pt x="3" y="5"/>
                  </a:lnTo>
                  <a:lnTo>
                    <a:pt x="3" y="5"/>
                  </a:lnTo>
                  <a:lnTo>
                    <a:pt x="4" y="5"/>
                  </a:lnTo>
                  <a:lnTo>
                    <a:pt x="4" y="5"/>
                  </a:lnTo>
                  <a:lnTo>
                    <a:pt x="4" y="3"/>
                  </a:lnTo>
                  <a:lnTo>
                    <a:pt x="4" y="3"/>
                  </a:lnTo>
                  <a:lnTo>
                    <a:pt x="4" y="3"/>
                  </a:lnTo>
                  <a:lnTo>
                    <a:pt x="4" y="2"/>
                  </a:lnTo>
                  <a:lnTo>
                    <a:pt x="4" y="2"/>
                  </a:lnTo>
                  <a:lnTo>
                    <a:pt x="4" y="2"/>
                  </a:lnTo>
                  <a:lnTo>
                    <a:pt x="4" y="2"/>
                  </a:lnTo>
                  <a:lnTo>
                    <a:pt x="4" y="2"/>
                  </a:lnTo>
                  <a:lnTo>
                    <a:pt x="4" y="0"/>
                  </a:lnTo>
                  <a:lnTo>
                    <a:pt x="3" y="0"/>
                  </a:lnTo>
                  <a:lnTo>
                    <a:pt x="3" y="0"/>
                  </a:lnTo>
                  <a:lnTo>
                    <a:pt x="3" y="0"/>
                  </a:lnTo>
                  <a:lnTo>
                    <a:pt x="3" y="0"/>
                  </a:lnTo>
                  <a:lnTo>
                    <a:pt x="1" y="0"/>
                  </a:lnTo>
                  <a:lnTo>
                    <a:pt x="1" y="0"/>
                  </a:lnTo>
                  <a:lnTo>
                    <a:pt x="1" y="0"/>
                  </a:lnTo>
                  <a:lnTo>
                    <a:pt x="1" y="0"/>
                  </a:lnTo>
                  <a:lnTo>
                    <a:pt x="0" y="2"/>
                  </a:lnTo>
                  <a:lnTo>
                    <a:pt x="0" y="2"/>
                  </a:lnTo>
                  <a:lnTo>
                    <a:pt x="0" y="2"/>
                  </a:lnTo>
                  <a:lnTo>
                    <a:pt x="0" y="2"/>
                  </a:lnTo>
                  <a:lnTo>
                    <a:pt x="0" y="3"/>
                  </a:lnTo>
                  <a:lnTo>
                    <a:pt x="0" y="3"/>
                  </a:lnTo>
                  <a:lnTo>
                    <a:pt x="0" y="3"/>
                  </a:lnTo>
                  <a:lnTo>
                    <a:pt x="1" y="3"/>
                  </a:lnTo>
                  <a:lnTo>
                    <a:pt x="1" y="5"/>
                  </a:lnTo>
                  <a:lnTo>
                    <a:pt x="1" y="5"/>
                  </a:lnTo>
                  <a:lnTo>
                    <a:pt x="1" y="5"/>
                  </a:lnTo>
                  <a:lnTo>
                    <a:pt x="3" y="5"/>
                  </a:lnTo>
                  <a:lnTo>
                    <a:pt x="3" y="5"/>
                  </a:lnTo>
                  <a:lnTo>
                    <a:pt x="3" y="5"/>
                  </a:lnTo>
                  <a:lnTo>
                    <a:pt x="3" y="5"/>
                  </a:lnTo>
                  <a:lnTo>
                    <a:pt x="4" y="3"/>
                  </a:lnTo>
                  <a:lnTo>
                    <a:pt x="4" y="3"/>
                  </a:lnTo>
                  <a:lnTo>
                    <a:pt x="4" y="3"/>
                  </a:lnTo>
                  <a:lnTo>
                    <a:pt x="4" y="3"/>
                  </a:lnTo>
                  <a:lnTo>
                    <a:pt x="4" y="2"/>
                  </a:lnTo>
                  <a:lnTo>
                    <a:pt x="4" y="2"/>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1" name="Freeform 1297"/>
            <p:cNvSpPr>
              <a:spLocks/>
            </p:cNvSpPr>
            <p:nvPr/>
          </p:nvSpPr>
          <p:spPr bwMode="auto">
            <a:xfrm>
              <a:off x="4320" y="2593"/>
              <a:ext cx="4" cy="5"/>
            </a:xfrm>
            <a:custGeom>
              <a:avLst/>
              <a:gdLst>
                <a:gd name="T0" fmla="*/ 4 w 4"/>
                <a:gd name="T1" fmla="*/ 2 h 5"/>
                <a:gd name="T2" fmla="*/ 4 w 4"/>
                <a:gd name="T3" fmla="*/ 2 h 5"/>
                <a:gd name="T4" fmla="*/ 3 w 4"/>
                <a:gd name="T5" fmla="*/ 0 h 5"/>
                <a:gd name="T6" fmla="*/ 3 w 4"/>
                <a:gd name="T7" fmla="*/ 0 h 5"/>
                <a:gd name="T8" fmla="*/ 1 w 4"/>
                <a:gd name="T9" fmla="*/ 0 h 5"/>
                <a:gd name="T10" fmla="*/ 1 w 4"/>
                <a:gd name="T11" fmla="*/ 0 h 5"/>
                <a:gd name="T12" fmla="*/ 0 w 4"/>
                <a:gd name="T13" fmla="*/ 2 h 5"/>
                <a:gd name="T14" fmla="*/ 0 w 4"/>
                <a:gd name="T15" fmla="*/ 2 h 5"/>
                <a:gd name="T16" fmla="*/ 0 w 4"/>
                <a:gd name="T17" fmla="*/ 3 h 5"/>
                <a:gd name="T18" fmla="*/ 0 w 4"/>
                <a:gd name="T19" fmla="*/ 3 h 5"/>
                <a:gd name="T20" fmla="*/ 1 w 4"/>
                <a:gd name="T21" fmla="*/ 5 h 5"/>
                <a:gd name="T22" fmla="*/ 1 w 4"/>
                <a:gd name="T23" fmla="*/ 5 h 5"/>
                <a:gd name="T24" fmla="*/ 3 w 4"/>
                <a:gd name="T25" fmla="*/ 5 h 5"/>
                <a:gd name="T26" fmla="*/ 3 w 4"/>
                <a:gd name="T27" fmla="*/ 5 h 5"/>
                <a:gd name="T28" fmla="*/ 4 w 4"/>
                <a:gd name="T29" fmla="*/ 3 h 5"/>
                <a:gd name="T30" fmla="*/ 4 w 4"/>
                <a:gd name="T31" fmla="*/ 3 h 5"/>
                <a:gd name="T32" fmla="*/ 4 w 4"/>
                <a:gd name="T33" fmla="*/ 2 h 5"/>
                <a:gd name="T34" fmla="*/ 4 w 4"/>
                <a:gd name="T35" fmla="*/ 2 h 5"/>
                <a:gd name="T36" fmla="*/ 3 w 4"/>
                <a:gd name="T37" fmla="*/ 2 h 5"/>
                <a:gd name="T38" fmla="*/ 3 w 4"/>
                <a:gd name="T39" fmla="*/ 0 h 5"/>
                <a:gd name="T40" fmla="*/ 3 w 4"/>
                <a:gd name="T41" fmla="*/ 0 h 5"/>
                <a:gd name="T42" fmla="*/ 1 w 4"/>
                <a:gd name="T43" fmla="*/ 0 h 5"/>
                <a:gd name="T44" fmla="*/ 1 w 4"/>
                <a:gd name="T45" fmla="*/ 2 h 5"/>
                <a:gd name="T46" fmla="*/ 1 w 4"/>
                <a:gd name="T47" fmla="*/ 2 h 5"/>
                <a:gd name="T48" fmla="*/ 1 w 4"/>
                <a:gd name="T49" fmla="*/ 2 h 5"/>
                <a:gd name="T50" fmla="*/ 1 w 4"/>
                <a:gd name="T51" fmla="*/ 3 h 5"/>
                <a:gd name="T52" fmla="*/ 1 w 4"/>
                <a:gd name="T53" fmla="*/ 3 h 5"/>
                <a:gd name="T54" fmla="*/ 1 w 4"/>
                <a:gd name="T55" fmla="*/ 3 h 5"/>
                <a:gd name="T56" fmla="*/ 3 w 4"/>
                <a:gd name="T57" fmla="*/ 3 h 5"/>
                <a:gd name="T58" fmla="*/ 3 w 4"/>
                <a:gd name="T59" fmla="*/ 3 h 5"/>
                <a:gd name="T60" fmla="*/ 3 w 4"/>
                <a:gd name="T61" fmla="*/ 3 h 5"/>
                <a:gd name="T62" fmla="*/ 4 w 4"/>
                <a:gd name="T63" fmla="*/ 3 h 5"/>
                <a:gd name="T64" fmla="*/ 4 w 4"/>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5">
                  <a:moveTo>
                    <a:pt x="4" y="2"/>
                  </a:moveTo>
                  <a:lnTo>
                    <a:pt x="4" y="2"/>
                  </a:lnTo>
                  <a:lnTo>
                    <a:pt x="4" y="2"/>
                  </a:lnTo>
                  <a:lnTo>
                    <a:pt x="4" y="2"/>
                  </a:lnTo>
                  <a:lnTo>
                    <a:pt x="4" y="0"/>
                  </a:lnTo>
                  <a:lnTo>
                    <a:pt x="3" y="0"/>
                  </a:lnTo>
                  <a:lnTo>
                    <a:pt x="3" y="0"/>
                  </a:lnTo>
                  <a:lnTo>
                    <a:pt x="3" y="0"/>
                  </a:lnTo>
                  <a:lnTo>
                    <a:pt x="3" y="0"/>
                  </a:lnTo>
                  <a:lnTo>
                    <a:pt x="1" y="0"/>
                  </a:lnTo>
                  <a:lnTo>
                    <a:pt x="1" y="0"/>
                  </a:lnTo>
                  <a:lnTo>
                    <a:pt x="1" y="0"/>
                  </a:lnTo>
                  <a:lnTo>
                    <a:pt x="1" y="0"/>
                  </a:lnTo>
                  <a:lnTo>
                    <a:pt x="0" y="2"/>
                  </a:lnTo>
                  <a:lnTo>
                    <a:pt x="0" y="2"/>
                  </a:lnTo>
                  <a:lnTo>
                    <a:pt x="0" y="2"/>
                  </a:lnTo>
                  <a:lnTo>
                    <a:pt x="0" y="2"/>
                  </a:lnTo>
                  <a:lnTo>
                    <a:pt x="0" y="3"/>
                  </a:lnTo>
                  <a:lnTo>
                    <a:pt x="0" y="3"/>
                  </a:lnTo>
                  <a:lnTo>
                    <a:pt x="0" y="3"/>
                  </a:lnTo>
                  <a:lnTo>
                    <a:pt x="1" y="3"/>
                  </a:lnTo>
                  <a:lnTo>
                    <a:pt x="1" y="5"/>
                  </a:lnTo>
                  <a:lnTo>
                    <a:pt x="1" y="5"/>
                  </a:lnTo>
                  <a:lnTo>
                    <a:pt x="1" y="5"/>
                  </a:lnTo>
                  <a:lnTo>
                    <a:pt x="3" y="5"/>
                  </a:lnTo>
                  <a:lnTo>
                    <a:pt x="3" y="5"/>
                  </a:lnTo>
                  <a:lnTo>
                    <a:pt x="3" y="5"/>
                  </a:lnTo>
                  <a:lnTo>
                    <a:pt x="3" y="5"/>
                  </a:lnTo>
                  <a:lnTo>
                    <a:pt x="4" y="3"/>
                  </a:lnTo>
                  <a:lnTo>
                    <a:pt x="4" y="3"/>
                  </a:lnTo>
                  <a:lnTo>
                    <a:pt x="4" y="3"/>
                  </a:lnTo>
                  <a:lnTo>
                    <a:pt x="4" y="3"/>
                  </a:lnTo>
                  <a:lnTo>
                    <a:pt x="4" y="2"/>
                  </a:lnTo>
                  <a:lnTo>
                    <a:pt x="4" y="2"/>
                  </a:lnTo>
                  <a:lnTo>
                    <a:pt x="4" y="2"/>
                  </a:lnTo>
                  <a:lnTo>
                    <a:pt x="4" y="2"/>
                  </a:lnTo>
                  <a:lnTo>
                    <a:pt x="4" y="2"/>
                  </a:lnTo>
                  <a:lnTo>
                    <a:pt x="3" y="2"/>
                  </a:lnTo>
                  <a:lnTo>
                    <a:pt x="3" y="0"/>
                  </a:lnTo>
                  <a:lnTo>
                    <a:pt x="3" y="0"/>
                  </a:lnTo>
                  <a:lnTo>
                    <a:pt x="3" y="0"/>
                  </a:lnTo>
                  <a:lnTo>
                    <a:pt x="3" y="0"/>
                  </a:lnTo>
                  <a:lnTo>
                    <a:pt x="1" y="0"/>
                  </a:lnTo>
                  <a:lnTo>
                    <a:pt x="1" y="0"/>
                  </a:lnTo>
                  <a:lnTo>
                    <a:pt x="1" y="0"/>
                  </a:lnTo>
                  <a:lnTo>
                    <a:pt x="1" y="2"/>
                  </a:lnTo>
                  <a:lnTo>
                    <a:pt x="1" y="2"/>
                  </a:lnTo>
                  <a:lnTo>
                    <a:pt x="1" y="2"/>
                  </a:lnTo>
                  <a:lnTo>
                    <a:pt x="1" y="2"/>
                  </a:lnTo>
                  <a:lnTo>
                    <a:pt x="1" y="2"/>
                  </a:lnTo>
                  <a:lnTo>
                    <a:pt x="1" y="3"/>
                  </a:lnTo>
                  <a:lnTo>
                    <a:pt x="1" y="3"/>
                  </a:lnTo>
                  <a:lnTo>
                    <a:pt x="1" y="3"/>
                  </a:lnTo>
                  <a:lnTo>
                    <a:pt x="1" y="3"/>
                  </a:lnTo>
                  <a:lnTo>
                    <a:pt x="1" y="3"/>
                  </a:lnTo>
                  <a:lnTo>
                    <a:pt x="1" y="3"/>
                  </a:lnTo>
                  <a:lnTo>
                    <a:pt x="1" y="3"/>
                  </a:lnTo>
                  <a:lnTo>
                    <a:pt x="3" y="3"/>
                  </a:lnTo>
                  <a:lnTo>
                    <a:pt x="3" y="3"/>
                  </a:lnTo>
                  <a:lnTo>
                    <a:pt x="3" y="3"/>
                  </a:lnTo>
                  <a:lnTo>
                    <a:pt x="3" y="3"/>
                  </a:lnTo>
                  <a:lnTo>
                    <a:pt x="3" y="3"/>
                  </a:lnTo>
                  <a:lnTo>
                    <a:pt x="4" y="3"/>
                  </a:lnTo>
                  <a:lnTo>
                    <a:pt x="4" y="3"/>
                  </a:lnTo>
                  <a:lnTo>
                    <a:pt x="4" y="3"/>
                  </a:lnTo>
                  <a:lnTo>
                    <a:pt x="4" y="2"/>
                  </a:lnTo>
                  <a:lnTo>
                    <a:pt x="4" y="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2" name="Freeform 1298"/>
            <p:cNvSpPr>
              <a:spLocks/>
            </p:cNvSpPr>
            <p:nvPr/>
          </p:nvSpPr>
          <p:spPr bwMode="auto">
            <a:xfrm>
              <a:off x="4321" y="2593"/>
              <a:ext cx="3" cy="3"/>
            </a:xfrm>
            <a:custGeom>
              <a:avLst/>
              <a:gdLst>
                <a:gd name="T0" fmla="*/ 3 w 3"/>
                <a:gd name="T1" fmla="*/ 2 h 3"/>
                <a:gd name="T2" fmla="*/ 3 w 3"/>
                <a:gd name="T3" fmla="*/ 2 h 3"/>
                <a:gd name="T4" fmla="*/ 2 w 3"/>
                <a:gd name="T5" fmla="*/ 0 h 3"/>
                <a:gd name="T6" fmla="*/ 2 w 3"/>
                <a:gd name="T7" fmla="*/ 0 h 3"/>
                <a:gd name="T8" fmla="*/ 0 w 3"/>
                <a:gd name="T9" fmla="*/ 0 h 3"/>
                <a:gd name="T10" fmla="*/ 0 w 3"/>
                <a:gd name="T11" fmla="*/ 0 h 3"/>
                <a:gd name="T12" fmla="*/ 0 w 3"/>
                <a:gd name="T13" fmla="*/ 2 h 3"/>
                <a:gd name="T14" fmla="*/ 0 w 3"/>
                <a:gd name="T15" fmla="*/ 2 h 3"/>
                <a:gd name="T16" fmla="*/ 0 w 3"/>
                <a:gd name="T17" fmla="*/ 3 h 3"/>
                <a:gd name="T18" fmla="*/ 0 w 3"/>
                <a:gd name="T19" fmla="*/ 3 h 3"/>
                <a:gd name="T20" fmla="*/ 0 w 3"/>
                <a:gd name="T21" fmla="*/ 3 h 3"/>
                <a:gd name="T22" fmla="*/ 0 w 3"/>
                <a:gd name="T23" fmla="*/ 3 h 3"/>
                <a:gd name="T24" fmla="*/ 2 w 3"/>
                <a:gd name="T25" fmla="*/ 3 h 3"/>
                <a:gd name="T26" fmla="*/ 2 w 3"/>
                <a:gd name="T27" fmla="*/ 3 h 3"/>
                <a:gd name="T28" fmla="*/ 3 w 3"/>
                <a:gd name="T29" fmla="*/ 3 h 3"/>
                <a:gd name="T30" fmla="*/ 3 w 3"/>
                <a:gd name="T31" fmla="*/ 3 h 3"/>
                <a:gd name="T32" fmla="*/ 2 w 3"/>
                <a:gd name="T33" fmla="*/ 2 h 3"/>
                <a:gd name="T34" fmla="*/ 2 w 3"/>
                <a:gd name="T35" fmla="*/ 2 h 3"/>
                <a:gd name="T36" fmla="*/ 2 w 3"/>
                <a:gd name="T37" fmla="*/ 2 h 3"/>
                <a:gd name="T38" fmla="*/ 2 w 3"/>
                <a:gd name="T39" fmla="*/ 2 h 3"/>
                <a:gd name="T40" fmla="*/ 2 w 3"/>
                <a:gd name="T41" fmla="*/ 2 h 3"/>
                <a:gd name="T42" fmla="*/ 0 w 3"/>
                <a:gd name="T43" fmla="*/ 2 h 3"/>
                <a:gd name="T44" fmla="*/ 0 w 3"/>
                <a:gd name="T45" fmla="*/ 2 h 3"/>
                <a:gd name="T46" fmla="*/ 0 w 3"/>
                <a:gd name="T47" fmla="*/ 2 h 3"/>
                <a:gd name="T48" fmla="*/ 0 w 3"/>
                <a:gd name="T49" fmla="*/ 2 h 3"/>
                <a:gd name="T50" fmla="*/ 0 w 3"/>
                <a:gd name="T51" fmla="*/ 3 h 3"/>
                <a:gd name="T52" fmla="*/ 0 w 3"/>
                <a:gd name="T53" fmla="*/ 3 h 3"/>
                <a:gd name="T54" fmla="*/ 0 w 3"/>
                <a:gd name="T55" fmla="*/ 3 h 3"/>
                <a:gd name="T56" fmla="*/ 2 w 3"/>
                <a:gd name="T57" fmla="*/ 3 h 3"/>
                <a:gd name="T58" fmla="*/ 2 w 3"/>
                <a:gd name="T59" fmla="*/ 3 h 3"/>
                <a:gd name="T60" fmla="*/ 2 w 3"/>
                <a:gd name="T61" fmla="*/ 3 h 3"/>
                <a:gd name="T62" fmla="*/ 2 w 3"/>
                <a:gd name="T63" fmla="*/ 3 h 3"/>
                <a:gd name="T64" fmla="*/ 2 w 3"/>
                <a:gd name="T6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3" y="2"/>
                  </a:moveTo>
                  <a:lnTo>
                    <a:pt x="3" y="2"/>
                  </a:lnTo>
                  <a:lnTo>
                    <a:pt x="3" y="2"/>
                  </a:lnTo>
                  <a:lnTo>
                    <a:pt x="3" y="2"/>
                  </a:lnTo>
                  <a:lnTo>
                    <a:pt x="2" y="2"/>
                  </a:lnTo>
                  <a:lnTo>
                    <a:pt x="2" y="0"/>
                  </a:lnTo>
                  <a:lnTo>
                    <a:pt x="2" y="0"/>
                  </a:lnTo>
                  <a:lnTo>
                    <a:pt x="2" y="0"/>
                  </a:lnTo>
                  <a:lnTo>
                    <a:pt x="2" y="0"/>
                  </a:lnTo>
                  <a:lnTo>
                    <a:pt x="0" y="0"/>
                  </a:lnTo>
                  <a:lnTo>
                    <a:pt x="0" y="0"/>
                  </a:lnTo>
                  <a:lnTo>
                    <a:pt x="0" y="0"/>
                  </a:lnTo>
                  <a:lnTo>
                    <a:pt x="0" y="2"/>
                  </a:lnTo>
                  <a:lnTo>
                    <a:pt x="0" y="2"/>
                  </a:lnTo>
                  <a:lnTo>
                    <a:pt x="0" y="2"/>
                  </a:lnTo>
                  <a:lnTo>
                    <a:pt x="0" y="2"/>
                  </a:lnTo>
                  <a:lnTo>
                    <a:pt x="0" y="2"/>
                  </a:lnTo>
                  <a:lnTo>
                    <a:pt x="0" y="3"/>
                  </a:lnTo>
                  <a:lnTo>
                    <a:pt x="0" y="3"/>
                  </a:lnTo>
                  <a:lnTo>
                    <a:pt x="0" y="3"/>
                  </a:lnTo>
                  <a:lnTo>
                    <a:pt x="0" y="3"/>
                  </a:lnTo>
                  <a:lnTo>
                    <a:pt x="0" y="3"/>
                  </a:lnTo>
                  <a:lnTo>
                    <a:pt x="0" y="3"/>
                  </a:lnTo>
                  <a:lnTo>
                    <a:pt x="0" y="3"/>
                  </a:lnTo>
                  <a:lnTo>
                    <a:pt x="2" y="3"/>
                  </a:lnTo>
                  <a:lnTo>
                    <a:pt x="2" y="3"/>
                  </a:lnTo>
                  <a:lnTo>
                    <a:pt x="2" y="3"/>
                  </a:lnTo>
                  <a:lnTo>
                    <a:pt x="2" y="3"/>
                  </a:lnTo>
                  <a:lnTo>
                    <a:pt x="2" y="3"/>
                  </a:lnTo>
                  <a:lnTo>
                    <a:pt x="3" y="3"/>
                  </a:lnTo>
                  <a:lnTo>
                    <a:pt x="3" y="3"/>
                  </a:lnTo>
                  <a:lnTo>
                    <a:pt x="3" y="3"/>
                  </a:lnTo>
                  <a:lnTo>
                    <a:pt x="3"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2"/>
                  </a:lnTo>
                  <a:lnTo>
                    <a:pt x="3" y="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3" name="Freeform 1299"/>
            <p:cNvSpPr>
              <a:spLocks/>
            </p:cNvSpPr>
            <p:nvPr/>
          </p:nvSpPr>
          <p:spPr bwMode="auto">
            <a:xfrm>
              <a:off x="4321" y="2595"/>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2 w 2"/>
                <a:gd name="T47" fmla="*/ 1 h 1"/>
                <a:gd name="T48" fmla="*/ 2 w 2"/>
                <a:gd name="T49" fmla="*/ 1 h 1"/>
                <a:gd name="T50" fmla="*/ 2 w 2"/>
                <a:gd name="T51" fmla="*/ 1 h 1"/>
                <a:gd name="T52" fmla="*/ 2 w 2"/>
                <a:gd name="T53" fmla="*/ 1 h 1"/>
                <a:gd name="T54" fmla="*/ 2 w 2"/>
                <a:gd name="T55" fmla="*/ 1 h 1"/>
                <a:gd name="T56" fmla="*/ 2 w 2"/>
                <a:gd name="T57" fmla="*/ 1 h 1"/>
                <a:gd name="T58" fmla="*/ 2 w 2"/>
                <a:gd name="T59" fmla="*/ 1 h 1"/>
                <a:gd name="T60" fmla="*/ 2 w 2"/>
                <a:gd name="T61" fmla="*/ 1 h 1"/>
                <a:gd name="T62" fmla="*/ 2 w 2"/>
                <a:gd name="T63" fmla="*/ 1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4" name="Freeform 1300"/>
            <p:cNvSpPr>
              <a:spLocks/>
            </p:cNvSpPr>
            <p:nvPr/>
          </p:nvSpPr>
          <p:spPr bwMode="auto">
            <a:xfrm>
              <a:off x="4321" y="2595"/>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2 w 2"/>
                <a:gd name="T19" fmla="*/ 0 h 1"/>
                <a:gd name="T20" fmla="*/ 2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1 h 1"/>
                <a:gd name="T38" fmla="*/ 0 w 2"/>
                <a:gd name="T39" fmla="*/ 1 h 1"/>
                <a:gd name="T40" fmla="*/ 0 w 2"/>
                <a:gd name="T41" fmla="*/ 1 h 1"/>
                <a:gd name="T42" fmla="*/ 0 w 2"/>
                <a:gd name="T43" fmla="*/ 1 h 1"/>
                <a:gd name="T44" fmla="*/ 2 w 2"/>
                <a:gd name="T45" fmla="*/ 1 h 1"/>
                <a:gd name="T46" fmla="*/ 2 w 2"/>
                <a:gd name="T47" fmla="*/ 1 h 1"/>
                <a:gd name="T48" fmla="*/ 2 w 2"/>
                <a:gd name="T49" fmla="*/ 1 h 1"/>
                <a:gd name="T50" fmla="*/ 2 w 2"/>
                <a:gd name="T51" fmla="*/ 1 h 1"/>
                <a:gd name="T52" fmla="*/ 2 w 2"/>
                <a:gd name="T53" fmla="*/ 1 h 1"/>
                <a:gd name="T54" fmla="*/ 2 w 2"/>
                <a:gd name="T55" fmla="*/ 1 h 1"/>
                <a:gd name="T56" fmla="*/ 2 w 2"/>
                <a:gd name="T57" fmla="*/ 1 h 1"/>
                <a:gd name="T58" fmla="*/ 2 w 2"/>
                <a:gd name="T59" fmla="*/ 1 h 1"/>
                <a:gd name="T60" fmla="*/ 2 w 2"/>
                <a:gd name="T61" fmla="*/ 1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5" name="Freeform 1301"/>
            <p:cNvSpPr>
              <a:spLocks/>
            </p:cNvSpPr>
            <p:nvPr/>
          </p:nvSpPr>
          <p:spPr bwMode="auto">
            <a:xfrm>
              <a:off x="4278" y="2566"/>
              <a:ext cx="130" cy="128"/>
            </a:xfrm>
            <a:custGeom>
              <a:avLst/>
              <a:gdLst>
                <a:gd name="T0" fmla="*/ 65 w 130"/>
                <a:gd name="T1" fmla="*/ 0 h 128"/>
                <a:gd name="T2" fmla="*/ 78 w 130"/>
                <a:gd name="T3" fmla="*/ 1 h 128"/>
                <a:gd name="T4" fmla="*/ 89 w 130"/>
                <a:gd name="T5" fmla="*/ 4 h 128"/>
                <a:gd name="T6" fmla="*/ 101 w 130"/>
                <a:gd name="T7" fmla="*/ 10 h 128"/>
                <a:gd name="T8" fmla="*/ 111 w 130"/>
                <a:gd name="T9" fmla="*/ 19 h 128"/>
                <a:gd name="T10" fmla="*/ 118 w 130"/>
                <a:gd name="T11" fmla="*/ 29 h 128"/>
                <a:gd name="T12" fmla="*/ 124 w 130"/>
                <a:gd name="T13" fmla="*/ 39 h 128"/>
                <a:gd name="T14" fmla="*/ 128 w 130"/>
                <a:gd name="T15" fmla="*/ 52 h 128"/>
                <a:gd name="T16" fmla="*/ 130 w 130"/>
                <a:gd name="T17" fmla="*/ 65 h 128"/>
                <a:gd name="T18" fmla="*/ 128 w 130"/>
                <a:gd name="T19" fmla="*/ 78 h 128"/>
                <a:gd name="T20" fmla="*/ 124 w 130"/>
                <a:gd name="T21" fmla="*/ 89 h 128"/>
                <a:gd name="T22" fmla="*/ 118 w 130"/>
                <a:gd name="T23" fmla="*/ 101 h 128"/>
                <a:gd name="T24" fmla="*/ 111 w 130"/>
                <a:gd name="T25" fmla="*/ 109 h 128"/>
                <a:gd name="T26" fmla="*/ 101 w 130"/>
                <a:gd name="T27" fmla="*/ 118 h 128"/>
                <a:gd name="T28" fmla="*/ 89 w 130"/>
                <a:gd name="T29" fmla="*/ 124 h 128"/>
                <a:gd name="T30" fmla="*/ 78 w 130"/>
                <a:gd name="T31" fmla="*/ 127 h 128"/>
                <a:gd name="T32" fmla="*/ 65 w 130"/>
                <a:gd name="T33" fmla="*/ 128 h 128"/>
                <a:gd name="T34" fmla="*/ 52 w 130"/>
                <a:gd name="T35" fmla="*/ 127 h 128"/>
                <a:gd name="T36" fmla="*/ 41 w 130"/>
                <a:gd name="T37" fmla="*/ 124 h 128"/>
                <a:gd name="T38" fmla="*/ 29 w 130"/>
                <a:gd name="T39" fmla="*/ 118 h 128"/>
                <a:gd name="T40" fmla="*/ 19 w 130"/>
                <a:gd name="T41" fmla="*/ 109 h 128"/>
                <a:gd name="T42" fmla="*/ 12 w 130"/>
                <a:gd name="T43" fmla="*/ 101 h 128"/>
                <a:gd name="T44" fmla="*/ 6 w 130"/>
                <a:gd name="T45" fmla="*/ 89 h 128"/>
                <a:gd name="T46" fmla="*/ 2 w 130"/>
                <a:gd name="T47" fmla="*/ 78 h 128"/>
                <a:gd name="T48" fmla="*/ 0 w 130"/>
                <a:gd name="T49" fmla="*/ 65 h 128"/>
                <a:gd name="T50" fmla="*/ 2 w 130"/>
                <a:gd name="T51" fmla="*/ 52 h 128"/>
                <a:gd name="T52" fmla="*/ 6 w 130"/>
                <a:gd name="T53" fmla="*/ 39 h 128"/>
                <a:gd name="T54" fmla="*/ 12 w 130"/>
                <a:gd name="T55" fmla="*/ 29 h 128"/>
                <a:gd name="T56" fmla="*/ 19 w 130"/>
                <a:gd name="T57" fmla="*/ 19 h 128"/>
                <a:gd name="T58" fmla="*/ 29 w 130"/>
                <a:gd name="T59" fmla="*/ 10 h 128"/>
                <a:gd name="T60" fmla="*/ 41 w 130"/>
                <a:gd name="T61" fmla="*/ 4 h 128"/>
                <a:gd name="T62" fmla="*/ 52 w 130"/>
                <a:gd name="T63" fmla="*/ 1 h 128"/>
                <a:gd name="T64" fmla="*/ 65 w 130"/>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8">
                  <a:moveTo>
                    <a:pt x="65" y="0"/>
                  </a:moveTo>
                  <a:lnTo>
                    <a:pt x="78" y="1"/>
                  </a:lnTo>
                  <a:lnTo>
                    <a:pt x="89" y="4"/>
                  </a:lnTo>
                  <a:lnTo>
                    <a:pt x="101" y="10"/>
                  </a:lnTo>
                  <a:lnTo>
                    <a:pt x="111" y="19"/>
                  </a:lnTo>
                  <a:lnTo>
                    <a:pt x="118" y="29"/>
                  </a:lnTo>
                  <a:lnTo>
                    <a:pt x="124" y="39"/>
                  </a:lnTo>
                  <a:lnTo>
                    <a:pt x="128" y="52"/>
                  </a:lnTo>
                  <a:lnTo>
                    <a:pt x="130" y="65"/>
                  </a:lnTo>
                  <a:lnTo>
                    <a:pt x="128" y="78"/>
                  </a:lnTo>
                  <a:lnTo>
                    <a:pt x="124" y="89"/>
                  </a:lnTo>
                  <a:lnTo>
                    <a:pt x="118" y="101"/>
                  </a:lnTo>
                  <a:lnTo>
                    <a:pt x="111" y="109"/>
                  </a:lnTo>
                  <a:lnTo>
                    <a:pt x="101" y="118"/>
                  </a:lnTo>
                  <a:lnTo>
                    <a:pt x="89" y="124"/>
                  </a:lnTo>
                  <a:lnTo>
                    <a:pt x="78" y="127"/>
                  </a:lnTo>
                  <a:lnTo>
                    <a:pt x="65" y="128"/>
                  </a:lnTo>
                  <a:lnTo>
                    <a:pt x="52" y="127"/>
                  </a:lnTo>
                  <a:lnTo>
                    <a:pt x="41" y="124"/>
                  </a:lnTo>
                  <a:lnTo>
                    <a:pt x="29" y="118"/>
                  </a:lnTo>
                  <a:lnTo>
                    <a:pt x="19" y="109"/>
                  </a:lnTo>
                  <a:lnTo>
                    <a:pt x="12" y="101"/>
                  </a:lnTo>
                  <a:lnTo>
                    <a:pt x="6" y="89"/>
                  </a:lnTo>
                  <a:lnTo>
                    <a:pt x="2" y="78"/>
                  </a:lnTo>
                  <a:lnTo>
                    <a:pt x="0" y="65"/>
                  </a:lnTo>
                  <a:lnTo>
                    <a:pt x="2" y="52"/>
                  </a:lnTo>
                  <a:lnTo>
                    <a:pt x="6" y="39"/>
                  </a:lnTo>
                  <a:lnTo>
                    <a:pt x="12" y="29"/>
                  </a:lnTo>
                  <a:lnTo>
                    <a:pt x="19" y="19"/>
                  </a:lnTo>
                  <a:lnTo>
                    <a:pt x="29" y="10"/>
                  </a:lnTo>
                  <a:lnTo>
                    <a:pt x="41" y="4"/>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286" name="Freeform 1302"/>
            <p:cNvSpPr>
              <a:spLocks/>
            </p:cNvSpPr>
            <p:nvPr/>
          </p:nvSpPr>
          <p:spPr bwMode="auto">
            <a:xfrm>
              <a:off x="4296" y="2578"/>
              <a:ext cx="47" cy="34"/>
            </a:xfrm>
            <a:custGeom>
              <a:avLst/>
              <a:gdLst>
                <a:gd name="T0" fmla="*/ 47 w 47"/>
                <a:gd name="T1" fmla="*/ 23 h 34"/>
                <a:gd name="T2" fmla="*/ 41 w 47"/>
                <a:gd name="T3" fmla="*/ 20 h 34"/>
                <a:gd name="T4" fmla="*/ 35 w 47"/>
                <a:gd name="T5" fmla="*/ 17 h 34"/>
                <a:gd name="T6" fmla="*/ 30 w 47"/>
                <a:gd name="T7" fmla="*/ 15 h 34"/>
                <a:gd name="T8" fmla="*/ 24 w 47"/>
                <a:gd name="T9" fmla="*/ 12 h 34"/>
                <a:gd name="T10" fmla="*/ 20 w 47"/>
                <a:gd name="T11" fmla="*/ 10 h 34"/>
                <a:gd name="T12" fmla="*/ 15 w 47"/>
                <a:gd name="T13" fmla="*/ 7 h 34"/>
                <a:gd name="T14" fmla="*/ 11 w 47"/>
                <a:gd name="T15" fmla="*/ 4 h 34"/>
                <a:gd name="T16" fmla="*/ 8 w 47"/>
                <a:gd name="T17" fmla="*/ 0 h 34"/>
                <a:gd name="T18" fmla="*/ 0 w 47"/>
                <a:gd name="T19" fmla="*/ 8 h 34"/>
                <a:gd name="T20" fmla="*/ 4 w 47"/>
                <a:gd name="T21" fmla="*/ 12 h 34"/>
                <a:gd name="T22" fmla="*/ 8 w 47"/>
                <a:gd name="T23" fmla="*/ 15 h 34"/>
                <a:gd name="T24" fmla="*/ 12 w 47"/>
                <a:gd name="T25" fmla="*/ 20 h 34"/>
                <a:gd name="T26" fmla="*/ 18 w 47"/>
                <a:gd name="T27" fmla="*/ 23 h 34"/>
                <a:gd name="T28" fmla="*/ 24 w 47"/>
                <a:gd name="T29" fmla="*/ 25 h 34"/>
                <a:gd name="T30" fmla="*/ 31 w 47"/>
                <a:gd name="T31" fmla="*/ 28 h 34"/>
                <a:gd name="T32" fmla="*/ 37 w 47"/>
                <a:gd name="T33" fmla="*/ 31 h 34"/>
                <a:gd name="T34" fmla="*/ 44 w 47"/>
                <a:gd name="T35" fmla="*/ 34 h 34"/>
                <a:gd name="T36" fmla="*/ 47 w 47"/>
                <a:gd name="T3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4">
                  <a:moveTo>
                    <a:pt x="47" y="23"/>
                  </a:moveTo>
                  <a:lnTo>
                    <a:pt x="41" y="20"/>
                  </a:lnTo>
                  <a:lnTo>
                    <a:pt x="35" y="17"/>
                  </a:lnTo>
                  <a:lnTo>
                    <a:pt x="30" y="15"/>
                  </a:lnTo>
                  <a:lnTo>
                    <a:pt x="24" y="12"/>
                  </a:lnTo>
                  <a:lnTo>
                    <a:pt x="20" y="10"/>
                  </a:lnTo>
                  <a:lnTo>
                    <a:pt x="15" y="7"/>
                  </a:lnTo>
                  <a:lnTo>
                    <a:pt x="11" y="4"/>
                  </a:lnTo>
                  <a:lnTo>
                    <a:pt x="8" y="0"/>
                  </a:lnTo>
                  <a:lnTo>
                    <a:pt x="0" y="8"/>
                  </a:lnTo>
                  <a:lnTo>
                    <a:pt x="4" y="12"/>
                  </a:lnTo>
                  <a:lnTo>
                    <a:pt x="8" y="15"/>
                  </a:lnTo>
                  <a:lnTo>
                    <a:pt x="12" y="20"/>
                  </a:lnTo>
                  <a:lnTo>
                    <a:pt x="18" y="23"/>
                  </a:lnTo>
                  <a:lnTo>
                    <a:pt x="24" y="25"/>
                  </a:lnTo>
                  <a:lnTo>
                    <a:pt x="31" y="28"/>
                  </a:lnTo>
                  <a:lnTo>
                    <a:pt x="37" y="31"/>
                  </a:lnTo>
                  <a:lnTo>
                    <a:pt x="44" y="34"/>
                  </a:lnTo>
                  <a:lnTo>
                    <a:pt x="4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7" name="Freeform 1303"/>
            <p:cNvSpPr>
              <a:spLocks/>
            </p:cNvSpPr>
            <p:nvPr/>
          </p:nvSpPr>
          <p:spPr bwMode="auto">
            <a:xfrm>
              <a:off x="4340" y="2601"/>
              <a:ext cx="66" cy="24"/>
            </a:xfrm>
            <a:custGeom>
              <a:avLst/>
              <a:gdLst>
                <a:gd name="T0" fmla="*/ 66 w 66"/>
                <a:gd name="T1" fmla="*/ 11 h 24"/>
                <a:gd name="T2" fmla="*/ 58 w 66"/>
                <a:gd name="T3" fmla="*/ 11 h 24"/>
                <a:gd name="T4" fmla="*/ 50 w 66"/>
                <a:gd name="T5" fmla="*/ 11 h 24"/>
                <a:gd name="T6" fmla="*/ 42 w 66"/>
                <a:gd name="T7" fmla="*/ 10 h 24"/>
                <a:gd name="T8" fmla="*/ 35 w 66"/>
                <a:gd name="T9" fmla="*/ 8 h 24"/>
                <a:gd name="T10" fmla="*/ 26 w 66"/>
                <a:gd name="T11" fmla="*/ 7 h 24"/>
                <a:gd name="T12" fmla="*/ 19 w 66"/>
                <a:gd name="T13" fmla="*/ 4 h 24"/>
                <a:gd name="T14" fmla="*/ 12 w 66"/>
                <a:gd name="T15" fmla="*/ 1 h 24"/>
                <a:gd name="T16" fmla="*/ 3 w 66"/>
                <a:gd name="T17" fmla="*/ 0 h 24"/>
                <a:gd name="T18" fmla="*/ 0 w 66"/>
                <a:gd name="T19" fmla="*/ 11 h 24"/>
                <a:gd name="T20" fmla="*/ 7 w 66"/>
                <a:gd name="T21" fmla="*/ 12 h 24"/>
                <a:gd name="T22" fmla="*/ 16 w 66"/>
                <a:gd name="T23" fmla="*/ 15 h 24"/>
                <a:gd name="T24" fmla="*/ 23 w 66"/>
                <a:gd name="T25" fmla="*/ 18 h 24"/>
                <a:gd name="T26" fmla="*/ 32 w 66"/>
                <a:gd name="T27" fmla="*/ 20 h 24"/>
                <a:gd name="T28" fmla="*/ 40 w 66"/>
                <a:gd name="T29" fmla="*/ 23 h 24"/>
                <a:gd name="T30" fmla="*/ 49 w 66"/>
                <a:gd name="T31" fmla="*/ 23 h 24"/>
                <a:gd name="T32" fmla="*/ 58 w 66"/>
                <a:gd name="T33" fmla="*/ 24 h 24"/>
                <a:gd name="T34" fmla="*/ 66 w 66"/>
                <a:gd name="T35" fmla="*/ 24 h 24"/>
                <a:gd name="T36" fmla="*/ 66 w 66"/>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1"/>
                  </a:moveTo>
                  <a:lnTo>
                    <a:pt x="58" y="11"/>
                  </a:lnTo>
                  <a:lnTo>
                    <a:pt x="50" y="11"/>
                  </a:lnTo>
                  <a:lnTo>
                    <a:pt x="42" y="10"/>
                  </a:lnTo>
                  <a:lnTo>
                    <a:pt x="35" y="8"/>
                  </a:lnTo>
                  <a:lnTo>
                    <a:pt x="26" y="7"/>
                  </a:lnTo>
                  <a:lnTo>
                    <a:pt x="19" y="4"/>
                  </a:lnTo>
                  <a:lnTo>
                    <a:pt x="12" y="1"/>
                  </a:lnTo>
                  <a:lnTo>
                    <a:pt x="3" y="0"/>
                  </a:lnTo>
                  <a:lnTo>
                    <a:pt x="0" y="11"/>
                  </a:lnTo>
                  <a:lnTo>
                    <a:pt x="7" y="12"/>
                  </a:lnTo>
                  <a:lnTo>
                    <a:pt x="16" y="15"/>
                  </a:lnTo>
                  <a:lnTo>
                    <a:pt x="23" y="18"/>
                  </a:lnTo>
                  <a:lnTo>
                    <a:pt x="32" y="20"/>
                  </a:lnTo>
                  <a:lnTo>
                    <a:pt x="40" y="23"/>
                  </a:lnTo>
                  <a:lnTo>
                    <a:pt x="49" y="23"/>
                  </a:lnTo>
                  <a:lnTo>
                    <a:pt x="58" y="24"/>
                  </a:lnTo>
                  <a:lnTo>
                    <a:pt x="66" y="24"/>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8" name="Freeform 1304"/>
            <p:cNvSpPr>
              <a:spLocks/>
            </p:cNvSpPr>
            <p:nvPr/>
          </p:nvSpPr>
          <p:spPr bwMode="auto">
            <a:xfrm>
              <a:off x="4274" y="2628"/>
              <a:ext cx="17" cy="16"/>
            </a:xfrm>
            <a:custGeom>
              <a:avLst/>
              <a:gdLst>
                <a:gd name="T0" fmla="*/ 17 w 17"/>
                <a:gd name="T1" fmla="*/ 6 h 16"/>
                <a:gd name="T2" fmla="*/ 16 w 17"/>
                <a:gd name="T3" fmla="*/ 6 h 16"/>
                <a:gd name="T4" fmla="*/ 14 w 17"/>
                <a:gd name="T5" fmla="*/ 4 h 16"/>
                <a:gd name="T6" fmla="*/ 13 w 17"/>
                <a:gd name="T7" fmla="*/ 3 h 16"/>
                <a:gd name="T8" fmla="*/ 11 w 17"/>
                <a:gd name="T9" fmla="*/ 1 h 16"/>
                <a:gd name="T10" fmla="*/ 10 w 17"/>
                <a:gd name="T11" fmla="*/ 0 h 16"/>
                <a:gd name="T12" fmla="*/ 9 w 17"/>
                <a:gd name="T13" fmla="*/ 0 h 16"/>
                <a:gd name="T14" fmla="*/ 0 w 17"/>
                <a:gd name="T15" fmla="*/ 7 h 16"/>
                <a:gd name="T16" fmla="*/ 1 w 17"/>
                <a:gd name="T17" fmla="*/ 8 h 16"/>
                <a:gd name="T18" fmla="*/ 3 w 17"/>
                <a:gd name="T19" fmla="*/ 10 h 16"/>
                <a:gd name="T20" fmla="*/ 4 w 17"/>
                <a:gd name="T21" fmla="*/ 11 h 16"/>
                <a:gd name="T22" fmla="*/ 6 w 17"/>
                <a:gd name="T23" fmla="*/ 13 h 16"/>
                <a:gd name="T24" fmla="*/ 7 w 17"/>
                <a:gd name="T25" fmla="*/ 14 h 16"/>
                <a:gd name="T26" fmla="*/ 9 w 17"/>
                <a:gd name="T27" fmla="*/ 14 h 16"/>
                <a:gd name="T28" fmla="*/ 10 w 17"/>
                <a:gd name="T29" fmla="*/ 16 h 16"/>
                <a:gd name="T30" fmla="*/ 17 w 17"/>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17" y="6"/>
                  </a:moveTo>
                  <a:lnTo>
                    <a:pt x="16" y="6"/>
                  </a:lnTo>
                  <a:lnTo>
                    <a:pt x="14" y="4"/>
                  </a:lnTo>
                  <a:lnTo>
                    <a:pt x="13" y="3"/>
                  </a:lnTo>
                  <a:lnTo>
                    <a:pt x="11" y="1"/>
                  </a:lnTo>
                  <a:lnTo>
                    <a:pt x="10" y="0"/>
                  </a:lnTo>
                  <a:lnTo>
                    <a:pt x="9" y="0"/>
                  </a:lnTo>
                  <a:lnTo>
                    <a:pt x="0" y="7"/>
                  </a:lnTo>
                  <a:lnTo>
                    <a:pt x="1" y="8"/>
                  </a:lnTo>
                  <a:lnTo>
                    <a:pt x="3" y="10"/>
                  </a:lnTo>
                  <a:lnTo>
                    <a:pt x="4" y="11"/>
                  </a:lnTo>
                  <a:lnTo>
                    <a:pt x="6" y="13"/>
                  </a:lnTo>
                  <a:lnTo>
                    <a:pt x="7" y="14"/>
                  </a:lnTo>
                  <a:lnTo>
                    <a:pt x="9" y="14"/>
                  </a:lnTo>
                  <a:lnTo>
                    <a:pt x="10"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89" name="Freeform 1305"/>
            <p:cNvSpPr>
              <a:spLocks/>
            </p:cNvSpPr>
            <p:nvPr/>
          </p:nvSpPr>
          <p:spPr bwMode="auto">
            <a:xfrm>
              <a:off x="4284" y="2634"/>
              <a:ext cx="17" cy="17"/>
            </a:xfrm>
            <a:custGeom>
              <a:avLst/>
              <a:gdLst>
                <a:gd name="T0" fmla="*/ 17 w 17"/>
                <a:gd name="T1" fmla="*/ 7 h 17"/>
                <a:gd name="T2" fmla="*/ 16 w 17"/>
                <a:gd name="T3" fmla="*/ 7 h 17"/>
                <a:gd name="T4" fmla="*/ 14 w 17"/>
                <a:gd name="T5" fmla="*/ 5 h 17"/>
                <a:gd name="T6" fmla="*/ 13 w 17"/>
                <a:gd name="T7" fmla="*/ 4 h 17"/>
                <a:gd name="T8" fmla="*/ 12 w 17"/>
                <a:gd name="T9" fmla="*/ 4 h 17"/>
                <a:gd name="T10" fmla="*/ 10 w 17"/>
                <a:gd name="T11" fmla="*/ 2 h 17"/>
                <a:gd name="T12" fmla="*/ 9 w 17"/>
                <a:gd name="T13" fmla="*/ 1 h 17"/>
                <a:gd name="T14" fmla="*/ 7 w 17"/>
                <a:gd name="T15" fmla="*/ 0 h 17"/>
                <a:gd name="T16" fmla="*/ 0 w 17"/>
                <a:gd name="T17" fmla="*/ 10 h 17"/>
                <a:gd name="T18" fmla="*/ 1 w 17"/>
                <a:gd name="T19" fmla="*/ 11 h 17"/>
                <a:gd name="T20" fmla="*/ 3 w 17"/>
                <a:gd name="T21" fmla="*/ 11 h 17"/>
                <a:gd name="T22" fmla="*/ 4 w 17"/>
                <a:gd name="T23" fmla="*/ 13 h 17"/>
                <a:gd name="T24" fmla="*/ 6 w 17"/>
                <a:gd name="T25" fmla="*/ 14 h 17"/>
                <a:gd name="T26" fmla="*/ 7 w 17"/>
                <a:gd name="T27" fmla="*/ 14 h 17"/>
                <a:gd name="T28" fmla="*/ 9 w 17"/>
                <a:gd name="T29" fmla="*/ 15 h 17"/>
                <a:gd name="T30" fmla="*/ 10 w 17"/>
                <a:gd name="T31" fmla="*/ 17 h 17"/>
                <a:gd name="T32" fmla="*/ 12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7"/>
                  </a:lnTo>
                  <a:lnTo>
                    <a:pt x="14" y="5"/>
                  </a:lnTo>
                  <a:lnTo>
                    <a:pt x="13" y="4"/>
                  </a:lnTo>
                  <a:lnTo>
                    <a:pt x="12" y="4"/>
                  </a:lnTo>
                  <a:lnTo>
                    <a:pt x="10" y="2"/>
                  </a:lnTo>
                  <a:lnTo>
                    <a:pt x="9" y="1"/>
                  </a:lnTo>
                  <a:lnTo>
                    <a:pt x="7" y="0"/>
                  </a:lnTo>
                  <a:lnTo>
                    <a:pt x="0" y="10"/>
                  </a:lnTo>
                  <a:lnTo>
                    <a:pt x="1" y="11"/>
                  </a:lnTo>
                  <a:lnTo>
                    <a:pt x="3" y="11"/>
                  </a:lnTo>
                  <a:lnTo>
                    <a:pt x="4" y="13"/>
                  </a:lnTo>
                  <a:lnTo>
                    <a:pt x="6" y="14"/>
                  </a:lnTo>
                  <a:lnTo>
                    <a:pt x="7" y="14"/>
                  </a:lnTo>
                  <a:lnTo>
                    <a:pt x="9" y="15"/>
                  </a:lnTo>
                  <a:lnTo>
                    <a:pt x="10" y="17"/>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0" name="Freeform 1306"/>
            <p:cNvSpPr>
              <a:spLocks/>
            </p:cNvSpPr>
            <p:nvPr/>
          </p:nvSpPr>
          <p:spPr bwMode="auto">
            <a:xfrm>
              <a:off x="4296" y="2641"/>
              <a:ext cx="17" cy="17"/>
            </a:xfrm>
            <a:custGeom>
              <a:avLst/>
              <a:gdLst>
                <a:gd name="T0" fmla="*/ 17 w 17"/>
                <a:gd name="T1" fmla="*/ 7 h 17"/>
                <a:gd name="T2" fmla="*/ 15 w 17"/>
                <a:gd name="T3" fmla="*/ 6 h 17"/>
                <a:gd name="T4" fmla="*/ 14 w 17"/>
                <a:gd name="T5" fmla="*/ 6 h 17"/>
                <a:gd name="T6" fmla="*/ 12 w 17"/>
                <a:gd name="T7" fmla="*/ 4 h 17"/>
                <a:gd name="T8" fmla="*/ 11 w 17"/>
                <a:gd name="T9" fmla="*/ 4 h 17"/>
                <a:gd name="T10" fmla="*/ 10 w 17"/>
                <a:gd name="T11" fmla="*/ 3 h 17"/>
                <a:gd name="T12" fmla="*/ 8 w 17"/>
                <a:gd name="T13" fmla="*/ 1 h 17"/>
                <a:gd name="T14" fmla="*/ 7 w 17"/>
                <a:gd name="T15" fmla="*/ 1 h 17"/>
                <a:gd name="T16" fmla="*/ 5 w 17"/>
                <a:gd name="T17" fmla="*/ 0 h 17"/>
                <a:gd name="T18" fmla="*/ 0 w 17"/>
                <a:gd name="T19" fmla="*/ 10 h 17"/>
                <a:gd name="T20" fmla="*/ 1 w 17"/>
                <a:gd name="T21" fmla="*/ 11 h 17"/>
                <a:gd name="T22" fmla="*/ 2 w 17"/>
                <a:gd name="T23" fmla="*/ 13 h 17"/>
                <a:gd name="T24" fmla="*/ 4 w 17"/>
                <a:gd name="T25" fmla="*/ 13 h 17"/>
                <a:gd name="T26" fmla="*/ 5 w 17"/>
                <a:gd name="T27" fmla="*/ 14 h 17"/>
                <a:gd name="T28" fmla="*/ 7 w 17"/>
                <a:gd name="T29" fmla="*/ 14 h 17"/>
                <a:gd name="T30" fmla="*/ 8 w 17"/>
                <a:gd name="T31" fmla="*/ 16 h 17"/>
                <a:gd name="T32" fmla="*/ 10 w 17"/>
                <a:gd name="T33" fmla="*/ 17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6"/>
                  </a:lnTo>
                  <a:lnTo>
                    <a:pt x="14" y="6"/>
                  </a:lnTo>
                  <a:lnTo>
                    <a:pt x="12" y="4"/>
                  </a:lnTo>
                  <a:lnTo>
                    <a:pt x="11" y="4"/>
                  </a:lnTo>
                  <a:lnTo>
                    <a:pt x="10" y="3"/>
                  </a:lnTo>
                  <a:lnTo>
                    <a:pt x="8" y="1"/>
                  </a:lnTo>
                  <a:lnTo>
                    <a:pt x="7" y="1"/>
                  </a:lnTo>
                  <a:lnTo>
                    <a:pt x="5" y="0"/>
                  </a:lnTo>
                  <a:lnTo>
                    <a:pt x="0" y="10"/>
                  </a:lnTo>
                  <a:lnTo>
                    <a:pt x="1" y="11"/>
                  </a:lnTo>
                  <a:lnTo>
                    <a:pt x="2" y="13"/>
                  </a:lnTo>
                  <a:lnTo>
                    <a:pt x="4" y="13"/>
                  </a:lnTo>
                  <a:lnTo>
                    <a:pt x="5" y="14"/>
                  </a:lnTo>
                  <a:lnTo>
                    <a:pt x="7" y="14"/>
                  </a:lnTo>
                  <a:lnTo>
                    <a:pt x="8" y="16"/>
                  </a:lnTo>
                  <a:lnTo>
                    <a:pt x="10" y="17"/>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1" name="Freeform 1307"/>
            <p:cNvSpPr>
              <a:spLocks/>
            </p:cNvSpPr>
            <p:nvPr/>
          </p:nvSpPr>
          <p:spPr bwMode="auto">
            <a:xfrm>
              <a:off x="4307" y="2648"/>
              <a:ext cx="17" cy="16"/>
            </a:xfrm>
            <a:custGeom>
              <a:avLst/>
              <a:gdLst>
                <a:gd name="T0" fmla="*/ 17 w 17"/>
                <a:gd name="T1" fmla="*/ 4 h 16"/>
                <a:gd name="T2" fmla="*/ 16 w 17"/>
                <a:gd name="T3" fmla="*/ 4 h 16"/>
                <a:gd name="T4" fmla="*/ 14 w 17"/>
                <a:gd name="T5" fmla="*/ 4 h 16"/>
                <a:gd name="T6" fmla="*/ 13 w 17"/>
                <a:gd name="T7" fmla="*/ 3 h 16"/>
                <a:gd name="T8" fmla="*/ 12 w 17"/>
                <a:gd name="T9" fmla="*/ 3 h 16"/>
                <a:gd name="T10" fmla="*/ 10 w 17"/>
                <a:gd name="T11" fmla="*/ 1 h 16"/>
                <a:gd name="T12" fmla="*/ 9 w 17"/>
                <a:gd name="T13" fmla="*/ 1 h 16"/>
                <a:gd name="T14" fmla="*/ 7 w 17"/>
                <a:gd name="T15" fmla="*/ 0 h 16"/>
                <a:gd name="T16" fmla="*/ 6 w 17"/>
                <a:gd name="T17" fmla="*/ 0 h 16"/>
                <a:gd name="T18" fmla="*/ 0 w 17"/>
                <a:gd name="T19" fmla="*/ 10 h 16"/>
                <a:gd name="T20" fmla="*/ 1 w 17"/>
                <a:gd name="T21" fmla="*/ 11 h 16"/>
                <a:gd name="T22" fmla="*/ 3 w 17"/>
                <a:gd name="T23" fmla="*/ 11 h 16"/>
                <a:gd name="T24" fmla="*/ 4 w 17"/>
                <a:gd name="T25" fmla="*/ 13 h 16"/>
                <a:gd name="T26" fmla="*/ 7 w 17"/>
                <a:gd name="T27" fmla="*/ 13 h 16"/>
                <a:gd name="T28" fmla="*/ 9 w 17"/>
                <a:gd name="T29" fmla="*/ 14 h 16"/>
                <a:gd name="T30" fmla="*/ 10 w 17"/>
                <a:gd name="T31" fmla="*/ 14 h 16"/>
                <a:gd name="T32" fmla="*/ 12 w 17"/>
                <a:gd name="T33" fmla="*/ 16 h 16"/>
                <a:gd name="T34" fmla="*/ 13 w 17"/>
                <a:gd name="T35" fmla="*/ 16 h 16"/>
                <a:gd name="T36" fmla="*/ 17 w 17"/>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4"/>
                  </a:moveTo>
                  <a:lnTo>
                    <a:pt x="16" y="4"/>
                  </a:lnTo>
                  <a:lnTo>
                    <a:pt x="14" y="4"/>
                  </a:lnTo>
                  <a:lnTo>
                    <a:pt x="13" y="3"/>
                  </a:lnTo>
                  <a:lnTo>
                    <a:pt x="12" y="3"/>
                  </a:lnTo>
                  <a:lnTo>
                    <a:pt x="10" y="1"/>
                  </a:lnTo>
                  <a:lnTo>
                    <a:pt x="9" y="1"/>
                  </a:lnTo>
                  <a:lnTo>
                    <a:pt x="7" y="0"/>
                  </a:lnTo>
                  <a:lnTo>
                    <a:pt x="6" y="0"/>
                  </a:lnTo>
                  <a:lnTo>
                    <a:pt x="0" y="10"/>
                  </a:lnTo>
                  <a:lnTo>
                    <a:pt x="1" y="11"/>
                  </a:lnTo>
                  <a:lnTo>
                    <a:pt x="3" y="11"/>
                  </a:lnTo>
                  <a:lnTo>
                    <a:pt x="4" y="13"/>
                  </a:lnTo>
                  <a:lnTo>
                    <a:pt x="7" y="13"/>
                  </a:lnTo>
                  <a:lnTo>
                    <a:pt x="9" y="14"/>
                  </a:lnTo>
                  <a:lnTo>
                    <a:pt x="10" y="14"/>
                  </a:lnTo>
                  <a:lnTo>
                    <a:pt x="12" y="16"/>
                  </a:lnTo>
                  <a:lnTo>
                    <a:pt x="13" y="16"/>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2" name="Freeform 1308"/>
            <p:cNvSpPr>
              <a:spLocks/>
            </p:cNvSpPr>
            <p:nvPr/>
          </p:nvSpPr>
          <p:spPr bwMode="auto">
            <a:xfrm>
              <a:off x="4320" y="2652"/>
              <a:ext cx="20" cy="18"/>
            </a:xfrm>
            <a:custGeom>
              <a:avLst/>
              <a:gdLst>
                <a:gd name="T0" fmla="*/ 20 w 20"/>
                <a:gd name="T1" fmla="*/ 6 h 18"/>
                <a:gd name="T2" fmla="*/ 19 w 20"/>
                <a:gd name="T3" fmla="*/ 6 h 18"/>
                <a:gd name="T4" fmla="*/ 16 w 20"/>
                <a:gd name="T5" fmla="*/ 5 h 18"/>
                <a:gd name="T6" fmla="*/ 14 w 20"/>
                <a:gd name="T7" fmla="*/ 5 h 18"/>
                <a:gd name="T8" fmla="*/ 13 w 20"/>
                <a:gd name="T9" fmla="*/ 3 h 18"/>
                <a:gd name="T10" fmla="*/ 10 w 20"/>
                <a:gd name="T11" fmla="*/ 3 h 18"/>
                <a:gd name="T12" fmla="*/ 9 w 20"/>
                <a:gd name="T13" fmla="*/ 2 h 18"/>
                <a:gd name="T14" fmla="*/ 7 w 20"/>
                <a:gd name="T15" fmla="*/ 2 h 18"/>
                <a:gd name="T16" fmla="*/ 4 w 20"/>
                <a:gd name="T17" fmla="*/ 0 h 18"/>
                <a:gd name="T18" fmla="*/ 0 w 20"/>
                <a:gd name="T19" fmla="*/ 12 h 18"/>
                <a:gd name="T20" fmla="*/ 3 w 20"/>
                <a:gd name="T21" fmla="*/ 13 h 18"/>
                <a:gd name="T22" fmla="*/ 4 w 20"/>
                <a:gd name="T23" fmla="*/ 13 h 18"/>
                <a:gd name="T24" fmla="*/ 6 w 20"/>
                <a:gd name="T25" fmla="*/ 15 h 18"/>
                <a:gd name="T26" fmla="*/ 9 w 20"/>
                <a:gd name="T27" fmla="*/ 15 h 18"/>
                <a:gd name="T28" fmla="*/ 10 w 20"/>
                <a:gd name="T29" fmla="*/ 16 h 18"/>
                <a:gd name="T30" fmla="*/ 13 w 20"/>
                <a:gd name="T31" fmla="*/ 16 h 18"/>
                <a:gd name="T32" fmla="*/ 14 w 20"/>
                <a:gd name="T33" fmla="*/ 18 h 18"/>
                <a:gd name="T34" fmla="*/ 17 w 20"/>
                <a:gd name="T35" fmla="*/ 18 h 18"/>
                <a:gd name="T36" fmla="*/ 20 w 20"/>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6"/>
                  </a:moveTo>
                  <a:lnTo>
                    <a:pt x="19" y="6"/>
                  </a:lnTo>
                  <a:lnTo>
                    <a:pt x="16" y="5"/>
                  </a:lnTo>
                  <a:lnTo>
                    <a:pt x="14" y="5"/>
                  </a:lnTo>
                  <a:lnTo>
                    <a:pt x="13" y="3"/>
                  </a:lnTo>
                  <a:lnTo>
                    <a:pt x="10" y="3"/>
                  </a:lnTo>
                  <a:lnTo>
                    <a:pt x="9" y="2"/>
                  </a:lnTo>
                  <a:lnTo>
                    <a:pt x="7" y="2"/>
                  </a:lnTo>
                  <a:lnTo>
                    <a:pt x="4" y="0"/>
                  </a:lnTo>
                  <a:lnTo>
                    <a:pt x="0" y="12"/>
                  </a:lnTo>
                  <a:lnTo>
                    <a:pt x="3" y="13"/>
                  </a:lnTo>
                  <a:lnTo>
                    <a:pt x="4" y="13"/>
                  </a:lnTo>
                  <a:lnTo>
                    <a:pt x="6" y="15"/>
                  </a:lnTo>
                  <a:lnTo>
                    <a:pt x="9" y="15"/>
                  </a:lnTo>
                  <a:lnTo>
                    <a:pt x="10" y="16"/>
                  </a:lnTo>
                  <a:lnTo>
                    <a:pt x="13" y="16"/>
                  </a:lnTo>
                  <a:lnTo>
                    <a:pt x="14" y="18"/>
                  </a:lnTo>
                  <a:lnTo>
                    <a:pt x="17" y="18"/>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3" name="Freeform 1309"/>
            <p:cNvSpPr>
              <a:spLocks/>
            </p:cNvSpPr>
            <p:nvPr/>
          </p:nvSpPr>
          <p:spPr bwMode="auto">
            <a:xfrm>
              <a:off x="4337" y="2658"/>
              <a:ext cx="20" cy="16"/>
            </a:xfrm>
            <a:custGeom>
              <a:avLst/>
              <a:gdLst>
                <a:gd name="T0" fmla="*/ 20 w 20"/>
                <a:gd name="T1" fmla="*/ 4 h 16"/>
                <a:gd name="T2" fmla="*/ 17 w 20"/>
                <a:gd name="T3" fmla="*/ 4 h 16"/>
                <a:gd name="T4" fmla="*/ 16 w 20"/>
                <a:gd name="T5" fmla="*/ 3 h 16"/>
                <a:gd name="T6" fmla="*/ 13 w 20"/>
                <a:gd name="T7" fmla="*/ 3 h 16"/>
                <a:gd name="T8" fmla="*/ 12 w 20"/>
                <a:gd name="T9" fmla="*/ 3 h 16"/>
                <a:gd name="T10" fmla="*/ 10 w 20"/>
                <a:gd name="T11" fmla="*/ 1 h 16"/>
                <a:gd name="T12" fmla="*/ 7 w 20"/>
                <a:gd name="T13" fmla="*/ 1 h 16"/>
                <a:gd name="T14" fmla="*/ 6 w 20"/>
                <a:gd name="T15" fmla="*/ 1 h 16"/>
                <a:gd name="T16" fmla="*/ 3 w 20"/>
                <a:gd name="T17" fmla="*/ 0 h 16"/>
                <a:gd name="T18" fmla="*/ 0 w 20"/>
                <a:gd name="T19" fmla="*/ 12 h 16"/>
                <a:gd name="T20" fmla="*/ 2 w 20"/>
                <a:gd name="T21" fmla="*/ 13 h 16"/>
                <a:gd name="T22" fmla="*/ 5 w 20"/>
                <a:gd name="T23" fmla="*/ 13 h 16"/>
                <a:gd name="T24" fmla="*/ 7 w 20"/>
                <a:gd name="T25" fmla="*/ 14 h 16"/>
                <a:gd name="T26" fmla="*/ 9 w 20"/>
                <a:gd name="T27" fmla="*/ 14 h 16"/>
                <a:gd name="T28" fmla="*/ 12 w 20"/>
                <a:gd name="T29" fmla="*/ 14 h 16"/>
                <a:gd name="T30" fmla="*/ 13 w 20"/>
                <a:gd name="T31" fmla="*/ 16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7" y="4"/>
                  </a:lnTo>
                  <a:lnTo>
                    <a:pt x="16" y="3"/>
                  </a:lnTo>
                  <a:lnTo>
                    <a:pt x="13" y="3"/>
                  </a:lnTo>
                  <a:lnTo>
                    <a:pt x="12" y="3"/>
                  </a:lnTo>
                  <a:lnTo>
                    <a:pt x="10" y="1"/>
                  </a:lnTo>
                  <a:lnTo>
                    <a:pt x="7" y="1"/>
                  </a:lnTo>
                  <a:lnTo>
                    <a:pt x="6" y="1"/>
                  </a:lnTo>
                  <a:lnTo>
                    <a:pt x="3" y="0"/>
                  </a:lnTo>
                  <a:lnTo>
                    <a:pt x="0" y="12"/>
                  </a:lnTo>
                  <a:lnTo>
                    <a:pt x="2" y="13"/>
                  </a:lnTo>
                  <a:lnTo>
                    <a:pt x="5" y="13"/>
                  </a:lnTo>
                  <a:lnTo>
                    <a:pt x="7" y="14"/>
                  </a:lnTo>
                  <a:lnTo>
                    <a:pt x="9" y="14"/>
                  </a:lnTo>
                  <a:lnTo>
                    <a:pt x="12" y="14"/>
                  </a:lnTo>
                  <a:lnTo>
                    <a:pt x="13" y="16"/>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4" name="Freeform 1310"/>
            <p:cNvSpPr>
              <a:spLocks/>
            </p:cNvSpPr>
            <p:nvPr/>
          </p:nvSpPr>
          <p:spPr bwMode="auto">
            <a:xfrm>
              <a:off x="4356" y="2662"/>
              <a:ext cx="19" cy="13"/>
            </a:xfrm>
            <a:custGeom>
              <a:avLst/>
              <a:gdLst>
                <a:gd name="T0" fmla="*/ 19 w 19"/>
                <a:gd name="T1" fmla="*/ 2 h 13"/>
                <a:gd name="T2" fmla="*/ 17 w 19"/>
                <a:gd name="T3" fmla="*/ 2 h 13"/>
                <a:gd name="T4" fmla="*/ 14 w 19"/>
                <a:gd name="T5" fmla="*/ 2 h 13"/>
                <a:gd name="T6" fmla="*/ 13 w 19"/>
                <a:gd name="T7" fmla="*/ 2 h 13"/>
                <a:gd name="T8" fmla="*/ 10 w 19"/>
                <a:gd name="T9" fmla="*/ 2 h 13"/>
                <a:gd name="T10" fmla="*/ 7 w 19"/>
                <a:gd name="T11" fmla="*/ 0 h 13"/>
                <a:gd name="T12" fmla="*/ 6 w 19"/>
                <a:gd name="T13" fmla="*/ 0 h 13"/>
                <a:gd name="T14" fmla="*/ 3 w 19"/>
                <a:gd name="T15" fmla="*/ 0 h 13"/>
                <a:gd name="T16" fmla="*/ 1 w 19"/>
                <a:gd name="T17" fmla="*/ 0 h 13"/>
                <a:gd name="T18" fmla="*/ 0 w 19"/>
                <a:gd name="T19" fmla="*/ 12 h 13"/>
                <a:gd name="T20" fmla="*/ 1 w 19"/>
                <a:gd name="T21" fmla="*/ 12 h 13"/>
                <a:gd name="T22" fmla="*/ 4 w 19"/>
                <a:gd name="T23" fmla="*/ 13 h 13"/>
                <a:gd name="T24" fmla="*/ 7 w 19"/>
                <a:gd name="T25" fmla="*/ 13 h 13"/>
                <a:gd name="T26" fmla="*/ 9 w 19"/>
                <a:gd name="T27" fmla="*/ 13 h 13"/>
                <a:gd name="T28" fmla="*/ 11 w 19"/>
                <a:gd name="T29" fmla="*/ 13 h 13"/>
                <a:gd name="T30" fmla="*/ 14 w 19"/>
                <a:gd name="T31" fmla="*/ 13 h 13"/>
                <a:gd name="T32" fmla="*/ 16 w 19"/>
                <a:gd name="T33" fmla="*/ 13 h 13"/>
                <a:gd name="T34" fmla="*/ 19 w 19"/>
                <a:gd name="T35" fmla="*/ 13 h 13"/>
                <a:gd name="T36" fmla="*/ 19 w 19"/>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2"/>
                  </a:moveTo>
                  <a:lnTo>
                    <a:pt x="17" y="2"/>
                  </a:lnTo>
                  <a:lnTo>
                    <a:pt x="14" y="2"/>
                  </a:lnTo>
                  <a:lnTo>
                    <a:pt x="13" y="2"/>
                  </a:lnTo>
                  <a:lnTo>
                    <a:pt x="10" y="2"/>
                  </a:lnTo>
                  <a:lnTo>
                    <a:pt x="7" y="0"/>
                  </a:lnTo>
                  <a:lnTo>
                    <a:pt x="6" y="0"/>
                  </a:lnTo>
                  <a:lnTo>
                    <a:pt x="3" y="0"/>
                  </a:lnTo>
                  <a:lnTo>
                    <a:pt x="1" y="0"/>
                  </a:lnTo>
                  <a:lnTo>
                    <a:pt x="0" y="12"/>
                  </a:lnTo>
                  <a:lnTo>
                    <a:pt x="1" y="12"/>
                  </a:lnTo>
                  <a:lnTo>
                    <a:pt x="4" y="13"/>
                  </a:lnTo>
                  <a:lnTo>
                    <a:pt x="7" y="13"/>
                  </a:lnTo>
                  <a:lnTo>
                    <a:pt x="9" y="13"/>
                  </a:lnTo>
                  <a:lnTo>
                    <a:pt x="11" y="13"/>
                  </a:lnTo>
                  <a:lnTo>
                    <a:pt x="14" y="13"/>
                  </a:lnTo>
                  <a:lnTo>
                    <a:pt x="16" y="13"/>
                  </a:lnTo>
                  <a:lnTo>
                    <a:pt x="19" y="13"/>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5" name="Freeform 1311"/>
            <p:cNvSpPr>
              <a:spLocks/>
            </p:cNvSpPr>
            <p:nvPr/>
          </p:nvSpPr>
          <p:spPr bwMode="auto">
            <a:xfrm>
              <a:off x="4375" y="2664"/>
              <a:ext cx="20" cy="13"/>
            </a:xfrm>
            <a:custGeom>
              <a:avLst/>
              <a:gdLst>
                <a:gd name="T0" fmla="*/ 18 w 20"/>
                <a:gd name="T1" fmla="*/ 0 h 13"/>
                <a:gd name="T2" fmla="*/ 15 w 20"/>
                <a:gd name="T3" fmla="*/ 0 h 13"/>
                <a:gd name="T4" fmla="*/ 14 w 20"/>
                <a:gd name="T5" fmla="*/ 0 h 13"/>
                <a:gd name="T6" fmla="*/ 11 w 20"/>
                <a:gd name="T7" fmla="*/ 0 h 13"/>
                <a:gd name="T8" fmla="*/ 10 w 20"/>
                <a:gd name="T9" fmla="*/ 0 h 13"/>
                <a:gd name="T10" fmla="*/ 7 w 20"/>
                <a:gd name="T11" fmla="*/ 0 h 13"/>
                <a:gd name="T12" fmla="*/ 4 w 20"/>
                <a:gd name="T13" fmla="*/ 0 h 13"/>
                <a:gd name="T14" fmla="*/ 3 w 20"/>
                <a:gd name="T15" fmla="*/ 0 h 13"/>
                <a:gd name="T16" fmla="*/ 0 w 20"/>
                <a:gd name="T17" fmla="*/ 0 h 13"/>
                <a:gd name="T18" fmla="*/ 0 w 20"/>
                <a:gd name="T19" fmla="*/ 11 h 13"/>
                <a:gd name="T20" fmla="*/ 3 w 20"/>
                <a:gd name="T21" fmla="*/ 11 h 13"/>
                <a:gd name="T22" fmla="*/ 4 w 20"/>
                <a:gd name="T23" fmla="*/ 13 h 13"/>
                <a:gd name="T24" fmla="*/ 7 w 20"/>
                <a:gd name="T25" fmla="*/ 13 h 13"/>
                <a:gd name="T26" fmla="*/ 10 w 20"/>
                <a:gd name="T27" fmla="*/ 13 h 13"/>
                <a:gd name="T28" fmla="*/ 11 w 20"/>
                <a:gd name="T29" fmla="*/ 11 h 13"/>
                <a:gd name="T30" fmla="*/ 14 w 20"/>
                <a:gd name="T31" fmla="*/ 11 h 13"/>
                <a:gd name="T32" fmla="*/ 17 w 20"/>
                <a:gd name="T33" fmla="*/ 11 h 13"/>
                <a:gd name="T34" fmla="*/ 20 w 20"/>
                <a:gd name="T35" fmla="*/ 11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5" y="0"/>
                  </a:lnTo>
                  <a:lnTo>
                    <a:pt x="14" y="0"/>
                  </a:lnTo>
                  <a:lnTo>
                    <a:pt x="11" y="0"/>
                  </a:lnTo>
                  <a:lnTo>
                    <a:pt x="10" y="0"/>
                  </a:lnTo>
                  <a:lnTo>
                    <a:pt x="7" y="0"/>
                  </a:lnTo>
                  <a:lnTo>
                    <a:pt x="4" y="0"/>
                  </a:lnTo>
                  <a:lnTo>
                    <a:pt x="3" y="0"/>
                  </a:lnTo>
                  <a:lnTo>
                    <a:pt x="0" y="0"/>
                  </a:lnTo>
                  <a:lnTo>
                    <a:pt x="0" y="11"/>
                  </a:lnTo>
                  <a:lnTo>
                    <a:pt x="3" y="11"/>
                  </a:lnTo>
                  <a:lnTo>
                    <a:pt x="4" y="13"/>
                  </a:lnTo>
                  <a:lnTo>
                    <a:pt x="7" y="13"/>
                  </a:lnTo>
                  <a:lnTo>
                    <a:pt x="10" y="13"/>
                  </a:lnTo>
                  <a:lnTo>
                    <a:pt x="11" y="11"/>
                  </a:lnTo>
                  <a:lnTo>
                    <a:pt x="14" y="11"/>
                  </a:lnTo>
                  <a:lnTo>
                    <a:pt x="17" y="11"/>
                  </a:lnTo>
                  <a:lnTo>
                    <a:pt x="20"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6" name="Freeform 1312"/>
            <p:cNvSpPr>
              <a:spLocks/>
            </p:cNvSpPr>
            <p:nvPr/>
          </p:nvSpPr>
          <p:spPr bwMode="auto">
            <a:xfrm>
              <a:off x="4237" y="2681"/>
              <a:ext cx="17" cy="10"/>
            </a:xfrm>
            <a:custGeom>
              <a:avLst/>
              <a:gdLst>
                <a:gd name="T0" fmla="*/ 0 w 17"/>
                <a:gd name="T1" fmla="*/ 10 h 10"/>
                <a:gd name="T2" fmla="*/ 5 w 17"/>
                <a:gd name="T3" fmla="*/ 7 h 10"/>
                <a:gd name="T4" fmla="*/ 14 w 17"/>
                <a:gd name="T5" fmla="*/ 3 h 10"/>
                <a:gd name="T6" fmla="*/ 17 w 17"/>
                <a:gd name="T7" fmla="*/ 0 h 10"/>
                <a:gd name="T8" fmla="*/ 14 w 17"/>
                <a:gd name="T9" fmla="*/ 2 h 10"/>
                <a:gd name="T10" fmla="*/ 12 w 17"/>
                <a:gd name="T11" fmla="*/ 3 h 10"/>
                <a:gd name="T12" fmla="*/ 10 w 17"/>
                <a:gd name="T13" fmla="*/ 4 h 10"/>
                <a:gd name="T14" fmla="*/ 8 w 17"/>
                <a:gd name="T15" fmla="*/ 6 h 10"/>
                <a:gd name="T16" fmla="*/ 7 w 17"/>
                <a:gd name="T17" fmla="*/ 7 h 10"/>
                <a:gd name="T18" fmla="*/ 4 w 17"/>
                <a:gd name="T19" fmla="*/ 9 h 10"/>
                <a:gd name="T20" fmla="*/ 2 w 17"/>
                <a:gd name="T21" fmla="*/ 9 h 10"/>
                <a:gd name="T22" fmla="*/ 0 w 17"/>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0">
                  <a:moveTo>
                    <a:pt x="0" y="10"/>
                  </a:moveTo>
                  <a:lnTo>
                    <a:pt x="5" y="7"/>
                  </a:lnTo>
                  <a:lnTo>
                    <a:pt x="14" y="3"/>
                  </a:lnTo>
                  <a:lnTo>
                    <a:pt x="17" y="0"/>
                  </a:lnTo>
                  <a:lnTo>
                    <a:pt x="14" y="2"/>
                  </a:lnTo>
                  <a:lnTo>
                    <a:pt x="12" y="3"/>
                  </a:lnTo>
                  <a:lnTo>
                    <a:pt x="10" y="4"/>
                  </a:lnTo>
                  <a:lnTo>
                    <a:pt x="8" y="6"/>
                  </a:lnTo>
                  <a:lnTo>
                    <a:pt x="7" y="7"/>
                  </a:lnTo>
                  <a:lnTo>
                    <a:pt x="4" y="9"/>
                  </a:lnTo>
                  <a:lnTo>
                    <a:pt x="2" y="9"/>
                  </a:lnTo>
                  <a:lnTo>
                    <a:pt x="0" y="10"/>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7" name="Freeform 1313"/>
            <p:cNvSpPr>
              <a:spLocks/>
            </p:cNvSpPr>
            <p:nvPr/>
          </p:nvSpPr>
          <p:spPr bwMode="auto">
            <a:xfrm>
              <a:off x="4231" y="2677"/>
              <a:ext cx="27" cy="16"/>
            </a:xfrm>
            <a:custGeom>
              <a:avLst/>
              <a:gdLst>
                <a:gd name="T0" fmla="*/ 6 w 27"/>
                <a:gd name="T1" fmla="*/ 14 h 16"/>
                <a:gd name="T2" fmla="*/ 11 w 27"/>
                <a:gd name="T3" fmla="*/ 11 h 16"/>
                <a:gd name="T4" fmla="*/ 20 w 27"/>
                <a:gd name="T5" fmla="*/ 7 h 16"/>
                <a:gd name="T6" fmla="*/ 23 w 27"/>
                <a:gd name="T7" fmla="*/ 4 h 16"/>
                <a:gd name="T8" fmla="*/ 23 w 27"/>
                <a:gd name="T9" fmla="*/ 4 h 16"/>
                <a:gd name="T10" fmla="*/ 23 w 27"/>
                <a:gd name="T11" fmla="*/ 4 h 16"/>
                <a:gd name="T12" fmla="*/ 24 w 27"/>
                <a:gd name="T13" fmla="*/ 3 h 16"/>
                <a:gd name="T14" fmla="*/ 24 w 27"/>
                <a:gd name="T15" fmla="*/ 3 h 16"/>
                <a:gd name="T16" fmla="*/ 26 w 27"/>
                <a:gd name="T17" fmla="*/ 3 h 16"/>
                <a:gd name="T18" fmla="*/ 26 w 27"/>
                <a:gd name="T19" fmla="*/ 1 h 16"/>
                <a:gd name="T20" fmla="*/ 26 w 27"/>
                <a:gd name="T21" fmla="*/ 1 h 16"/>
                <a:gd name="T22" fmla="*/ 27 w 27"/>
                <a:gd name="T23" fmla="*/ 0 h 16"/>
                <a:gd name="T24" fmla="*/ 20 w 27"/>
                <a:gd name="T25" fmla="*/ 6 h 16"/>
                <a:gd name="T26" fmla="*/ 11 w 27"/>
                <a:gd name="T27" fmla="*/ 11 h 16"/>
                <a:gd name="T28" fmla="*/ 1 w 27"/>
                <a:gd name="T29" fmla="*/ 16 h 16"/>
                <a:gd name="T30" fmla="*/ 0 w 27"/>
                <a:gd name="T31" fmla="*/ 16 h 16"/>
                <a:gd name="T32" fmla="*/ 0 w 27"/>
                <a:gd name="T33" fmla="*/ 16 h 16"/>
                <a:gd name="T34" fmla="*/ 1 w 27"/>
                <a:gd name="T35" fmla="*/ 16 h 16"/>
                <a:gd name="T36" fmla="*/ 1 w 27"/>
                <a:gd name="T37" fmla="*/ 16 h 16"/>
                <a:gd name="T38" fmla="*/ 3 w 27"/>
                <a:gd name="T39" fmla="*/ 16 h 16"/>
                <a:gd name="T40" fmla="*/ 3 w 27"/>
                <a:gd name="T41" fmla="*/ 16 h 16"/>
                <a:gd name="T42" fmla="*/ 4 w 27"/>
                <a:gd name="T43" fmla="*/ 14 h 16"/>
                <a:gd name="T44" fmla="*/ 4 w 27"/>
                <a:gd name="T45" fmla="*/ 14 h 16"/>
                <a:gd name="T46" fmla="*/ 6 w 27"/>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6">
                  <a:moveTo>
                    <a:pt x="6" y="14"/>
                  </a:moveTo>
                  <a:lnTo>
                    <a:pt x="11" y="11"/>
                  </a:lnTo>
                  <a:lnTo>
                    <a:pt x="20" y="7"/>
                  </a:lnTo>
                  <a:lnTo>
                    <a:pt x="23" y="4"/>
                  </a:lnTo>
                  <a:lnTo>
                    <a:pt x="23" y="4"/>
                  </a:lnTo>
                  <a:lnTo>
                    <a:pt x="23" y="4"/>
                  </a:lnTo>
                  <a:lnTo>
                    <a:pt x="24" y="3"/>
                  </a:lnTo>
                  <a:lnTo>
                    <a:pt x="24" y="3"/>
                  </a:lnTo>
                  <a:lnTo>
                    <a:pt x="26" y="3"/>
                  </a:lnTo>
                  <a:lnTo>
                    <a:pt x="26" y="1"/>
                  </a:lnTo>
                  <a:lnTo>
                    <a:pt x="26" y="1"/>
                  </a:lnTo>
                  <a:lnTo>
                    <a:pt x="27" y="0"/>
                  </a:lnTo>
                  <a:lnTo>
                    <a:pt x="20" y="6"/>
                  </a:lnTo>
                  <a:lnTo>
                    <a:pt x="11" y="11"/>
                  </a:lnTo>
                  <a:lnTo>
                    <a:pt x="1" y="16"/>
                  </a:lnTo>
                  <a:lnTo>
                    <a:pt x="0" y="16"/>
                  </a:lnTo>
                  <a:lnTo>
                    <a:pt x="0" y="16"/>
                  </a:lnTo>
                  <a:lnTo>
                    <a:pt x="1" y="16"/>
                  </a:lnTo>
                  <a:lnTo>
                    <a:pt x="1" y="16"/>
                  </a:lnTo>
                  <a:lnTo>
                    <a:pt x="3" y="16"/>
                  </a:lnTo>
                  <a:lnTo>
                    <a:pt x="3" y="16"/>
                  </a:lnTo>
                  <a:lnTo>
                    <a:pt x="4" y="14"/>
                  </a:lnTo>
                  <a:lnTo>
                    <a:pt x="4" y="14"/>
                  </a:lnTo>
                  <a:lnTo>
                    <a:pt x="6" y="14"/>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8" name="Freeform 1314"/>
            <p:cNvSpPr>
              <a:spLocks/>
            </p:cNvSpPr>
            <p:nvPr/>
          </p:nvSpPr>
          <p:spPr bwMode="auto">
            <a:xfrm>
              <a:off x="4226" y="2674"/>
              <a:ext cx="35" cy="20"/>
            </a:xfrm>
            <a:custGeom>
              <a:avLst/>
              <a:gdLst>
                <a:gd name="T0" fmla="*/ 5 w 35"/>
                <a:gd name="T1" fmla="*/ 19 h 20"/>
                <a:gd name="T2" fmla="*/ 6 w 35"/>
                <a:gd name="T3" fmla="*/ 19 h 20"/>
                <a:gd name="T4" fmla="*/ 16 w 35"/>
                <a:gd name="T5" fmla="*/ 14 h 20"/>
                <a:gd name="T6" fmla="*/ 25 w 35"/>
                <a:gd name="T7" fmla="*/ 9 h 20"/>
                <a:gd name="T8" fmla="*/ 32 w 35"/>
                <a:gd name="T9" fmla="*/ 3 h 20"/>
                <a:gd name="T10" fmla="*/ 32 w 35"/>
                <a:gd name="T11" fmla="*/ 3 h 20"/>
                <a:gd name="T12" fmla="*/ 32 w 35"/>
                <a:gd name="T13" fmla="*/ 3 h 20"/>
                <a:gd name="T14" fmla="*/ 34 w 35"/>
                <a:gd name="T15" fmla="*/ 1 h 20"/>
                <a:gd name="T16" fmla="*/ 34 w 35"/>
                <a:gd name="T17" fmla="*/ 1 h 20"/>
                <a:gd name="T18" fmla="*/ 34 w 35"/>
                <a:gd name="T19" fmla="*/ 1 h 20"/>
                <a:gd name="T20" fmla="*/ 35 w 35"/>
                <a:gd name="T21" fmla="*/ 0 h 20"/>
                <a:gd name="T22" fmla="*/ 35 w 35"/>
                <a:gd name="T23" fmla="*/ 0 h 20"/>
                <a:gd name="T24" fmla="*/ 35 w 35"/>
                <a:gd name="T25" fmla="*/ 0 h 20"/>
                <a:gd name="T26" fmla="*/ 32 w 35"/>
                <a:gd name="T27" fmla="*/ 3 h 20"/>
                <a:gd name="T28" fmla="*/ 23 w 35"/>
                <a:gd name="T29" fmla="*/ 9 h 20"/>
                <a:gd name="T30" fmla="*/ 15 w 35"/>
                <a:gd name="T31" fmla="*/ 14 h 20"/>
                <a:gd name="T32" fmla="*/ 6 w 35"/>
                <a:gd name="T33" fmla="*/ 19 h 20"/>
                <a:gd name="T34" fmla="*/ 0 w 35"/>
                <a:gd name="T35" fmla="*/ 20 h 20"/>
                <a:gd name="T36" fmla="*/ 0 w 35"/>
                <a:gd name="T37" fmla="*/ 20 h 20"/>
                <a:gd name="T38" fmla="*/ 0 w 35"/>
                <a:gd name="T39" fmla="*/ 20 h 20"/>
                <a:gd name="T40" fmla="*/ 2 w 35"/>
                <a:gd name="T41" fmla="*/ 20 h 20"/>
                <a:gd name="T42" fmla="*/ 2 w 35"/>
                <a:gd name="T43" fmla="*/ 20 h 20"/>
                <a:gd name="T44" fmla="*/ 3 w 35"/>
                <a:gd name="T45" fmla="*/ 20 h 20"/>
                <a:gd name="T46" fmla="*/ 3 w 35"/>
                <a:gd name="T47" fmla="*/ 20 h 20"/>
                <a:gd name="T48" fmla="*/ 5 w 35"/>
                <a:gd name="T49" fmla="*/ 20 h 20"/>
                <a:gd name="T50" fmla="*/ 5 w 35"/>
                <a:gd name="T5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0">
                  <a:moveTo>
                    <a:pt x="5" y="19"/>
                  </a:moveTo>
                  <a:lnTo>
                    <a:pt x="6" y="19"/>
                  </a:lnTo>
                  <a:lnTo>
                    <a:pt x="16" y="14"/>
                  </a:lnTo>
                  <a:lnTo>
                    <a:pt x="25" y="9"/>
                  </a:lnTo>
                  <a:lnTo>
                    <a:pt x="32" y="3"/>
                  </a:lnTo>
                  <a:lnTo>
                    <a:pt x="32" y="3"/>
                  </a:lnTo>
                  <a:lnTo>
                    <a:pt x="32" y="3"/>
                  </a:lnTo>
                  <a:lnTo>
                    <a:pt x="34" y="1"/>
                  </a:lnTo>
                  <a:lnTo>
                    <a:pt x="34" y="1"/>
                  </a:lnTo>
                  <a:lnTo>
                    <a:pt x="34" y="1"/>
                  </a:lnTo>
                  <a:lnTo>
                    <a:pt x="35" y="0"/>
                  </a:lnTo>
                  <a:lnTo>
                    <a:pt x="35" y="0"/>
                  </a:lnTo>
                  <a:lnTo>
                    <a:pt x="35" y="0"/>
                  </a:lnTo>
                  <a:lnTo>
                    <a:pt x="32" y="3"/>
                  </a:lnTo>
                  <a:lnTo>
                    <a:pt x="23" y="9"/>
                  </a:lnTo>
                  <a:lnTo>
                    <a:pt x="15" y="14"/>
                  </a:lnTo>
                  <a:lnTo>
                    <a:pt x="6" y="19"/>
                  </a:lnTo>
                  <a:lnTo>
                    <a:pt x="0" y="20"/>
                  </a:lnTo>
                  <a:lnTo>
                    <a:pt x="0" y="20"/>
                  </a:lnTo>
                  <a:lnTo>
                    <a:pt x="0" y="20"/>
                  </a:lnTo>
                  <a:lnTo>
                    <a:pt x="2" y="20"/>
                  </a:lnTo>
                  <a:lnTo>
                    <a:pt x="2" y="20"/>
                  </a:lnTo>
                  <a:lnTo>
                    <a:pt x="3" y="20"/>
                  </a:lnTo>
                  <a:lnTo>
                    <a:pt x="3" y="20"/>
                  </a:lnTo>
                  <a:lnTo>
                    <a:pt x="5" y="20"/>
                  </a:lnTo>
                  <a:lnTo>
                    <a:pt x="5" y="19"/>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99" name="Freeform 1315"/>
            <p:cNvSpPr>
              <a:spLocks/>
            </p:cNvSpPr>
            <p:nvPr/>
          </p:nvSpPr>
          <p:spPr bwMode="auto">
            <a:xfrm>
              <a:off x="4224" y="2671"/>
              <a:ext cx="40" cy="24"/>
            </a:xfrm>
            <a:custGeom>
              <a:avLst/>
              <a:gdLst>
                <a:gd name="T0" fmla="*/ 2 w 40"/>
                <a:gd name="T1" fmla="*/ 23 h 24"/>
                <a:gd name="T2" fmla="*/ 8 w 40"/>
                <a:gd name="T3" fmla="*/ 22 h 24"/>
                <a:gd name="T4" fmla="*/ 17 w 40"/>
                <a:gd name="T5" fmla="*/ 17 h 24"/>
                <a:gd name="T6" fmla="*/ 25 w 40"/>
                <a:gd name="T7" fmla="*/ 12 h 24"/>
                <a:gd name="T8" fmla="*/ 34 w 40"/>
                <a:gd name="T9" fmla="*/ 6 h 24"/>
                <a:gd name="T10" fmla="*/ 37 w 40"/>
                <a:gd name="T11" fmla="*/ 3 h 24"/>
                <a:gd name="T12" fmla="*/ 37 w 40"/>
                <a:gd name="T13" fmla="*/ 1 h 24"/>
                <a:gd name="T14" fmla="*/ 38 w 40"/>
                <a:gd name="T15" fmla="*/ 1 h 24"/>
                <a:gd name="T16" fmla="*/ 38 w 40"/>
                <a:gd name="T17" fmla="*/ 1 h 24"/>
                <a:gd name="T18" fmla="*/ 38 w 40"/>
                <a:gd name="T19" fmla="*/ 1 h 24"/>
                <a:gd name="T20" fmla="*/ 38 w 40"/>
                <a:gd name="T21" fmla="*/ 1 h 24"/>
                <a:gd name="T22" fmla="*/ 38 w 40"/>
                <a:gd name="T23" fmla="*/ 0 h 24"/>
                <a:gd name="T24" fmla="*/ 40 w 40"/>
                <a:gd name="T25" fmla="*/ 0 h 24"/>
                <a:gd name="T26" fmla="*/ 40 w 40"/>
                <a:gd name="T27" fmla="*/ 0 h 24"/>
                <a:gd name="T28" fmla="*/ 34 w 40"/>
                <a:gd name="T29" fmla="*/ 6 h 24"/>
                <a:gd name="T30" fmla="*/ 25 w 40"/>
                <a:gd name="T31" fmla="*/ 12 h 24"/>
                <a:gd name="T32" fmla="*/ 17 w 40"/>
                <a:gd name="T33" fmla="*/ 16 h 24"/>
                <a:gd name="T34" fmla="*/ 8 w 40"/>
                <a:gd name="T35" fmla="*/ 20 h 24"/>
                <a:gd name="T36" fmla="*/ 0 w 40"/>
                <a:gd name="T37" fmla="*/ 24 h 24"/>
                <a:gd name="T38" fmla="*/ 0 w 40"/>
                <a:gd name="T39" fmla="*/ 24 h 24"/>
                <a:gd name="T40" fmla="*/ 0 w 40"/>
                <a:gd name="T41" fmla="*/ 24 h 24"/>
                <a:gd name="T42" fmla="*/ 0 w 40"/>
                <a:gd name="T43" fmla="*/ 24 h 24"/>
                <a:gd name="T44" fmla="*/ 1 w 40"/>
                <a:gd name="T45" fmla="*/ 24 h 24"/>
                <a:gd name="T46" fmla="*/ 1 w 40"/>
                <a:gd name="T47" fmla="*/ 23 h 24"/>
                <a:gd name="T48" fmla="*/ 1 w 40"/>
                <a:gd name="T49" fmla="*/ 23 h 24"/>
                <a:gd name="T50" fmla="*/ 1 w 40"/>
                <a:gd name="T51" fmla="*/ 23 h 24"/>
                <a:gd name="T52" fmla="*/ 2 w 40"/>
                <a:gd name="T5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24">
                  <a:moveTo>
                    <a:pt x="2" y="23"/>
                  </a:moveTo>
                  <a:lnTo>
                    <a:pt x="8" y="22"/>
                  </a:lnTo>
                  <a:lnTo>
                    <a:pt x="17" y="17"/>
                  </a:lnTo>
                  <a:lnTo>
                    <a:pt x="25" y="12"/>
                  </a:lnTo>
                  <a:lnTo>
                    <a:pt x="34" y="6"/>
                  </a:lnTo>
                  <a:lnTo>
                    <a:pt x="37" y="3"/>
                  </a:lnTo>
                  <a:lnTo>
                    <a:pt x="37" y="1"/>
                  </a:lnTo>
                  <a:lnTo>
                    <a:pt x="38" y="1"/>
                  </a:lnTo>
                  <a:lnTo>
                    <a:pt x="38" y="1"/>
                  </a:lnTo>
                  <a:lnTo>
                    <a:pt x="38" y="1"/>
                  </a:lnTo>
                  <a:lnTo>
                    <a:pt x="38" y="1"/>
                  </a:lnTo>
                  <a:lnTo>
                    <a:pt x="38" y="0"/>
                  </a:lnTo>
                  <a:lnTo>
                    <a:pt x="40" y="0"/>
                  </a:lnTo>
                  <a:lnTo>
                    <a:pt x="40" y="0"/>
                  </a:lnTo>
                  <a:lnTo>
                    <a:pt x="34" y="6"/>
                  </a:lnTo>
                  <a:lnTo>
                    <a:pt x="25" y="12"/>
                  </a:lnTo>
                  <a:lnTo>
                    <a:pt x="17" y="16"/>
                  </a:lnTo>
                  <a:lnTo>
                    <a:pt x="8" y="20"/>
                  </a:lnTo>
                  <a:lnTo>
                    <a:pt x="0" y="24"/>
                  </a:lnTo>
                  <a:lnTo>
                    <a:pt x="0" y="24"/>
                  </a:lnTo>
                  <a:lnTo>
                    <a:pt x="0" y="24"/>
                  </a:lnTo>
                  <a:lnTo>
                    <a:pt x="0" y="24"/>
                  </a:lnTo>
                  <a:lnTo>
                    <a:pt x="1" y="24"/>
                  </a:lnTo>
                  <a:lnTo>
                    <a:pt x="1" y="23"/>
                  </a:lnTo>
                  <a:lnTo>
                    <a:pt x="1" y="23"/>
                  </a:lnTo>
                  <a:lnTo>
                    <a:pt x="1" y="23"/>
                  </a:lnTo>
                  <a:lnTo>
                    <a:pt x="2" y="23"/>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0" name="Freeform 1316"/>
            <p:cNvSpPr>
              <a:spLocks/>
            </p:cNvSpPr>
            <p:nvPr/>
          </p:nvSpPr>
          <p:spPr bwMode="auto">
            <a:xfrm>
              <a:off x="4219" y="2668"/>
              <a:ext cx="46" cy="27"/>
            </a:xfrm>
            <a:custGeom>
              <a:avLst/>
              <a:gdLst>
                <a:gd name="T0" fmla="*/ 5 w 46"/>
                <a:gd name="T1" fmla="*/ 27 h 27"/>
                <a:gd name="T2" fmla="*/ 13 w 46"/>
                <a:gd name="T3" fmla="*/ 23 h 27"/>
                <a:gd name="T4" fmla="*/ 22 w 46"/>
                <a:gd name="T5" fmla="*/ 19 h 27"/>
                <a:gd name="T6" fmla="*/ 30 w 46"/>
                <a:gd name="T7" fmla="*/ 15 h 27"/>
                <a:gd name="T8" fmla="*/ 39 w 46"/>
                <a:gd name="T9" fmla="*/ 9 h 27"/>
                <a:gd name="T10" fmla="*/ 45 w 46"/>
                <a:gd name="T11" fmla="*/ 3 h 27"/>
                <a:gd name="T12" fmla="*/ 45 w 46"/>
                <a:gd name="T13" fmla="*/ 3 h 27"/>
                <a:gd name="T14" fmla="*/ 45 w 46"/>
                <a:gd name="T15" fmla="*/ 2 h 27"/>
                <a:gd name="T16" fmla="*/ 45 w 46"/>
                <a:gd name="T17" fmla="*/ 2 h 27"/>
                <a:gd name="T18" fmla="*/ 45 w 46"/>
                <a:gd name="T19" fmla="*/ 2 h 27"/>
                <a:gd name="T20" fmla="*/ 46 w 46"/>
                <a:gd name="T21" fmla="*/ 2 h 27"/>
                <a:gd name="T22" fmla="*/ 46 w 46"/>
                <a:gd name="T23" fmla="*/ 0 h 27"/>
                <a:gd name="T24" fmla="*/ 46 w 46"/>
                <a:gd name="T25" fmla="*/ 0 h 27"/>
                <a:gd name="T26" fmla="*/ 46 w 46"/>
                <a:gd name="T27" fmla="*/ 0 h 27"/>
                <a:gd name="T28" fmla="*/ 45 w 46"/>
                <a:gd name="T29" fmla="*/ 2 h 27"/>
                <a:gd name="T30" fmla="*/ 38 w 46"/>
                <a:gd name="T31" fmla="*/ 7 h 27"/>
                <a:gd name="T32" fmla="*/ 30 w 46"/>
                <a:gd name="T33" fmla="*/ 13 h 27"/>
                <a:gd name="T34" fmla="*/ 22 w 46"/>
                <a:gd name="T35" fmla="*/ 19 h 27"/>
                <a:gd name="T36" fmla="*/ 13 w 46"/>
                <a:gd name="T37" fmla="*/ 23 h 27"/>
                <a:gd name="T38" fmla="*/ 3 w 46"/>
                <a:gd name="T39" fmla="*/ 26 h 27"/>
                <a:gd name="T40" fmla="*/ 0 w 46"/>
                <a:gd name="T41" fmla="*/ 27 h 27"/>
                <a:gd name="T42" fmla="*/ 0 w 46"/>
                <a:gd name="T43" fmla="*/ 27 h 27"/>
                <a:gd name="T44" fmla="*/ 0 w 46"/>
                <a:gd name="T45" fmla="*/ 27 h 27"/>
                <a:gd name="T46" fmla="*/ 2 w 46"/>
                <a:gd name="T47" fmla="*/ 27 h 27"/>
                <a:gd name="T48" fmla="*/ 2 w 46"/>
                <a:gd name="T49" fmla="*/ 27 h 27"/>
                <a:gd name="T50" fmla="*/ 2 w 46"/>
                <a:gd name="T51" fmla="*/ 27 h 27"/>
                <a:gd name="T52" fmla="*/ 3 w 46"/>
                <a:gd name="T53" fmla="*/ 27 h 27"/>
                <a:gd name="T54" fmla="*/ 3 w 46"/>
                <a:gd name="T55" fmla="*/ 27 h 27"/>
                <a:gd name="T56" fmla="*/ 5 w 46"/>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27">
                  <a:moveTo>
                    <a:pt x="5" y="27"/>
                  </a:moveTo>
                  <a:lnTo>
                    <a:pt x="13" y="23"/>
                  </a:lnTo>
                  <a:lnTo>
                    <a:pt x="22" y="19"/>
                  </a:lnTo>
                  <a:lnTo>
                    <a:pt x="30" y="15"/>
                  </a:lnTo>
                  <a:lnTo>
                    <a:pt x="39" y="9"/>
                  </a:lnTo>
                  <a:lnTo>
                    <a:pt x="45" y="3"/>
                  </a:lnTo>
                  <a:lnTo>
                    <a:pt x="45" y="3"/>
                  </a:lnTo>
                  <a:lnTo>
                    <a:pt x="45" y="2"/>
                  </a:lnTo>
                  <a:lnTo>
                    <a:pt x="45" y="2"/>
                  </a:lnTo>
                  <a:lnTo>
                    <a:pt x="45" y="2"/>
                  </a:lnTo>
                  <a:lnTo>
                    <a:pt x="46" y="2"/>
                  </a:lnTo>
                  <a:lnTo>
                    <a:pt x="46" y="0"/>
                  </a:lnTo>
                  <a:lnTo>
                    <a:pt x="46" y="0"/>
                  </a:lnTo>
                  <a:lnTo>
                    <a:pt x="46" y="0"/>
                  </a:lnTo>
                  <a:lnTo>
                    <a:pt x="45" y="2"/>
                  </a:lnTo>
                  <a:lnTo>
                    <a:pt x="38" y="7"/>
                  </a:lnTo>
                  <a:lnTo>
                    <a:pt x="30" y="13"/>
                  </a:lnTo>
                  <a:lnTo>
                    <a:pt x="22" y="19"/>
                  </a:lnTo>
                  <a:lnTo>
                    <a:pt x="13" y="23"/>
                  </a:lnTo>
                  <a:lnTo>
                    <a:pt x="3" y="26"/>
                  </a:lnTo>
                  <a:lnTo>
                    <a:pt x="0" y="27"/>
                  </a:lnTo>
                  <a:lnTo>
                    <a:pt x="0" y="27"/>
                  </a:lnTo>
                  <a:lnTo>
                    <a:pt x="0" y="27"/>
                  </a:lnTo>
                  <a:lnTo>
                    <a:pt x="2" y="27"/>
                  </a:lnTo>
                  <a:lnTo>
                    <a:pt x="2" y="27"/>
                  </a:lnTo>
                  <a:lnTo>
                    <a:pt x="2" y="27"/>
                  </a:lnTo>
                  <a:lnTo>
                    <a:pt x="3" y="27"/>
                  </a:lnTo>
                  <a:lnTo>
                    <a:pt x="3" y="27"/>
                  </a:lnTo>
                  <a:lnTo>
                    <a:pt x="5" y="27"/>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1" name="Freeform 1317"/>
            <p:cNvSpPr>
              <a:spLocks/>
            </p:cNvSpPr>
            <p:nvPr/>
          </p:nvSpPr>
          <p:spPr bwMode="auto">
            <a:xfrm>
              <a:off x="4216" y="2665"/>
              <a:ext cx="51" cy="30"/>
            </a:xfrm>
            <a:custGeom>
              <a:avLst/>
              <a:gdLst>
                <a:gd name="T0" fmla="*/ 3 w 51"/>
                <a:gd name="T1" fmla="*/ 30 h 30"/>
                <a:gd name="T2" fmla="*/ 6 w 51"/>
                <a:gd name="T3" fmla="*/ 29 h 30"/>
                <a:gd name="T4" fmla="*/ 16 w 51"/>
                <a:gd name="T5" fmla="*/ 26 h 30"/>
                <a:gd name="T6" fmla="*/ 25 w 51"/>
                <a:gd name="T7" fmla="*/ 22 h 30"/>
                <a:gd name="T8" fmla="*/ 33 w 51"/>
                <a:gd name="T9" fmla="*/ 16 h 30"/>
                <a:gd name="T10" fmla="*/ 41 w 51"/>
                <a:gd name="T11" fmla="*/ 10 h 30"/>
                <a:gd name="T12" fmla="*/ 48 w 51"/>
                <a:gd name="T13" fmla="*/ 5 h 30"/>
                <a:gd name="T14" fmla="*/ 49 w 51"/>
                <a:gd name="T15" fmla="*/ 3 h 30"/>
                <a:gd name="T16" fmla="*/ 49 w 51"/>
                <a:gd name="T17" fmla="*/ 3 h 30"/>
                <a:gd name="T18" fmla="*/ 49 w 51"/>
                <a:gd name="T19" fmla="*/ 3 h 30"/>
                <a:gd name="T20" fmla="*/ 51 w 51"/>
                <a:gd name="T21" fmla="*/ 2 h 30"/>
                <a:gd name="T22" fmla="*/ 51 w 51"/>
                <a:gd name="T23" fmla="*/ 2 h 30"/>
                <a:gd name="T24" fmla="*/ 51 w 51"/>
                <a:gd name="T25" fmla="*/ 2 h 30"/>
                <a:gd name="T26" fmla="*/ 51 w 51"/>
                <a:gd name="T27" fmla="*/ 2 h 30"/>
                <a:gd name="T28" fmla="*/ 51 w 51"/>
                <a:gd name="T29" fmla="*/ 0 h 30"/>
                <a:gd name="T30" fmla="*/ 51 w 51"/>
                <a:gd name="T31" fmla="*/ 0 h 30"/>
                <a:gd name="T32" fmla="*/ 48 w 51"/>
                <a:gd name="T33" fmla="*/ 3 h 30"/>
                <a:gd name="T34" fmla="*/ 41 w 51"/>
                <a:gd name="T35" fmla="*/ 10 h 30"/>
                <a:gd name="T36" fmla="*/ 33 w 51"/>
                <a:gd name="T37" fmla="*/ 16 h 30"/>
                <a:gd name="T38" fmla="*/ 25 w 51"/>
                <a:gd name="T39" fmla="*/ 22 h 30"/>
                <a:gd name="T40" fmla="*/ 16 w 51"/>
                <a:gd name="T41" fmla="*/ 26 h 30"/>
                <a:gd name="T42" fmla="*/ 6 w 51"/>
                <a:gd name="T43" fmla="*/ 29 h 30"/>
                <a:gd name="T44" fmla="*/ 0 w 51"/>
                <a:gd name="T45" fmla="*/ 30 h 30"/>
                <a:gd name="T46" fmla="*/ 0 w 51"/>
                <a:gd name="T47" fmla="*/ 30 h 30"/>
                <a:gd name="T48" fmla="*/ 0 w 51"/>
                <a:gd name="T49" fmla="*/ 30 h 30"/>
                <a:gd name="T50" fmla="*/ 2 w 51"/>
                <a:gd name="T51" fmla="*/ 30 h 30"/>
                <a:gd name="T52" fmla="*/ 2 w 51"/>
                <a:gd name="T53" fmla="*/ 30 h 30"/>
                <a:gd name="T54" fmla="*/ 2 w 51"/>
                <a:gd name="T55" fmla="*/ 30 h 30"/>
                <a:gd name="T56" fmla="*/ 2 w 51"/>
                <a:gd name="T57" fmla="*/ 30 h 30"/>
                <a:gd name="T58" fmla="*/ 3 w 51"/>
                <a:gd name="T59" fmla="*/ 30 h 30"/>
                <a:gd name="T60" fmla="*/ 3 w 51"/>
                <a:gd name="T6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30">
                  <a:moveTo>
                    <a:pt x="3" y="30"/>
                  </a:moveTo>
                  <a:lnTo>
                    <a:pt x="6" y="29"/>
                  </a:lnTo>
                  <a:lnTo>
                    <a:pt x="16" y="26"/>
                  </a:lnTo>
                  <a:lnTo>
                    <a:pt x="25" y="22"/>
                  </a:lnTo>
                  <a:lnTo>
                    <a:pt x="33" y="16"/>
                  </a:lnTo>
                  <a:lnTo>
                    <a:pt x="41" y="10"/>
                  </a:lnTo>
                  <a:lnTo>
                    <a:pt x="48" y="5"/>
                  </a:lnTo>
                  <a:lnTo>
                    <a:pt x="49" y="3"/>
                  </a:lnTo>
                  <a:lnTo>
                    <a:pt x="49" y="3"/>
                  </a:lnTo>
                  <a:lnTo>
                    <a:pt x="49" y="3"/>
                  </a:lnTo>
                  <a:lnTo>
                    <a:pt x="51" y="2"/>
                  </a:lnTo>
                  <a:lnTo>
                    <a:pt x="51" y="2"/>
                  </a:lnTo>
                  <a:lnTo>
                    <a:pt x="51" y="2"/>
                  </a:lnTo>
                  <a:lnTo>
                    <a:pt x="51" y="2"/>
                  </a:lnTo>
                  <a:lnTo>
                    <a:pt x="51" y="0"/>
                  </a:lnTo>
                  <a:lnTo>
                    <a:pt x="51" y="0"/>
                  </a:lnTo>
                  <a:lnTo>
                    <a:pt x="48" y="3"/>
                  </a:lnTo>
                  <a:lnTo>
                    <a:pt x="41" y="10"/>
                  </a:lnTo>
                  <a:lnTo>
                    <a:pt x="33" y="16"/>
                  </a:lnTo>
                  <a:lnTo>
                    <a:pt x="25" y="22"/>
                  </a:lnTo>
                  <a:lnTo>
                    <a:pt x="16" y="26"/>
                  </a:lnTo>
                  <a:lnTo>
                    <a:pt x="6" y="29"/>
                  </a:lnTo>
                  <a:lnTo>
                    <a:pt x="0" y="30"/>
                  </a:lnTo>
                  <a:lnTo>
                    <a:pt x="0" y="30"/>
                  </a:lnTo>
                  <a:lnTo>
                    <a:pt x="0" y="30"/>
                  </a:lnTo>
                  <a:lnTo>
                    <a:pt x="2" y="30"/>
                  </a:lnTo>
                  <a:lnTo>
                    <a:pt x="2" y="30"/>
                  </a:lnTo>
                  <a:lnTo>
                    <a:pt x="2" y="30"/>
                  </a:lnTo>
                  <a:lnTo>
                    <a:pt x="2" y="30"/>
                  </a:lnTo>
                  <a:lnTo>
                    <a:pt x="3" y="30"/>
                  </a:lnTo>
                  <a:lnTo>
                    <a:pt x="3" y="3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2" name="Freeform 1318"/>
            <p:cNvSpPr>
              <a:spLocks/>
            </p:cNvSpPr>
            <p:nvPr/>
          </p:nvSpPr>
          <p:spPr bwMode="auto">
            <a:xfrm>
              <a:off x="4214" y="2664"/>
              <a:ext cx="54" cy="31"/>
            </a:xfrm>
            <a:custGeom>
              <a:avLst/>
              <a:gdLst>
                <a:gd name="T0" fmla="*/ 2 w 54"/>
                <a:gd name="T1" fmla="*/ 31 h 31"/>
                <a:gd name="T2" fmla="*/ 8 w 54"/>
                <a:gd name="T3" fmla="*/ 30 h 31"/>
                <a:gd name="T4" fmla="*/ 18 w 54"/>
                <a:gd name="T5" fmla="*/ 27 h 31"/>
                <a:gd name="T6" fmla="*/ 27 w 54"/>
                <a:gd name="T7" fmla="*/ 23 h 31"/>
                <a:gd name="T8" fmla="*/ 35 w 54"/>
                <a:gd name="T9" fmla="*/ 17 h 31"/>
                <a:gd name="T10" fmla="*/ 43 w 54"/>
                <a:gd name="T11" fmla="*/ 11 h 31"/>
                <a:gd name="T12" fmla="*/ 50 w 54"/>
                <a:gd name="T13" fmla="*/ 4 h 31"/>
                <a:gd name="T14" fmla="*/ 53 w 54"/>
                <a:gd name="T15" fmla="*/ 1 h 31"/>
                <a:gd name="T16" fmla="*/ 54 w 54"/>
                <a:gd name="T17" fmla="*/ 1 h 31"/>
                <a:gd name="T18" fmla="*/ 54 w 54"/>
                <a:gd name="T19" fmla="*/ 1 h 31"/>
                <a:gd name="T20" fmla="*/ 54 w 54"/>
                <a:gd name="T21" fmla="*/ 1 h 31"/>
                <a:gd name="T22" fmla="*/ 54 w 54"/>
                <a:gd name="T23" fmla="*/ 0 h 31"/>
                <a:gd name="T24" fmla="*/ 54 w 54"/>
                <a:gd name="T25" fmla="*/ 0 h 31"/>
                <a:gd name="T26" fmla="*/ 54 w 54"/>
                <a:gd name="T27" fmla="*/ 0 h 31"/>
                <a:gd name="T28" fmla="*/ 54 w 54"/>
                <a:gd name="T29" fmla="*/ 0 h 31"/>
                <a:gd name="T30" fmla="*/ 54 w 54"/>
                <a:gd name="T31" fmla="*/ 0 h 31"/>
                <a:gd name="T32" fmla="*/ 50 w 54"/>
                <a:gd name="T33" fmla="*/ 4 h 31"/>
                <a:gd name="T34" fmla="*/ 43 w 54"/>
                <a:gd name="T35" fmla="*/ 11 h 31"/>
                <a:gd name="T36" fmla="*/ 35 w 54"/>
                <a:gd name="T37" fmla="*/ 17 h 31"/>
                <a:gd name="T38" fmla="*/ 27 w 54"/>
                <a:gd name="T39" fmla="*/ 21 h 31"/>
                <a:gd name="T40" fmla="*/ 18 w 54"/>
                <a:gd name="T41" fmla="*/ 26 h 31"/>
                <a:gd name="T42" fmla="*/ 8 w 54"/>
                <a:gd name="T43" fmla="*/ 30 h 31"/>
                <a:gd name="T44" fmla="*/ 0 w 54"/>
                <a:gd name="T45" fmla="*/ 31 h 31"/>
                <a:gd name="T46" fmla="*/ 0 w 54"/>
                <a:gd name="T47" fmla="*/ 31 h 31"/>
                <a:gd name="T48" fmla="*/ 1 w 54"/>
                <a:gd name="T49" fmla="*/ 31 h 31"/>
                <a:gd name="T50" fmla="*/ 1 w 54"/>
                <a:gd name="T51" fmla="*/ 31 h 31"/>
                <a:gd name="T52" fmla="*/ 1 w 54"/>
                <a:gd name="T53" fmla="*/ 31 h 31"/>
                <a:gd name="T54" fmla="*/ 1 w 54"/>
                <a:gd name="T55" fmla="*/ 31 h 31"/>
                <a:gd name="T56" fmla="*/ 1 w 54"/>
                <a:gd name="T57" fmla="*/ 31 h 31"/>
                <a:gd name="T58" fmla="*/ 2 w 54"/>
                <a:gd name="T59" fmla="*/ 31 h 31"/>
                <a:gd name="T60" fmla="*/ 2 w 54"/>
                <a:gd name="T6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1">
                  <a:moveTo>
                    <a:pt x="2" y="31"/>
                  </a:moveTo>
                  <a:lnTo>
                    <a:pt x="8" y="30"/>
                  </a:lnTo>
                  <a:lnTo>
                    <a:pt x="18" y="27"/>
                  </a:lnTo>
                  <a:lnTo>
                    <a:pt x="27" y="23"/>
                  </a:lnTo>
                  <a:lnTo>
                    <a:pt x="35" y="17"/>
                  </a:lnTo>
                  <a:lnTo>
                    <a:pt x="43" y="11"/>
                  </a:lnTo>
                  <a:lnTo>
                    <a:pt x="50" y="4"/>
                  </a:lnTo>
                  <a:lnTo>
                    <a:pt x="53" y="1"/>
                  </a:lnTo>
                  <a:lnTo>
                    <a:pt x="54" y="1"/>
                  </a:lnTo>
                  <a:lnTo>
                    <a:pt x="54" y="1"/>
                  </a:lnTo>
                  <a:lnTo>
                    <a:pt x="54" y="1"/>
                  </a:lnTo>
                  <a:lnTo>
                    <a:pt x="54" y="0"/>
                  </a:lnTo>
                  <a:lnTo>
                    <a:pt x="54" y="0"/>
                  </a:lnTo>
                  <a:lnTo>
                    <a:pt x="54" y="0"/>
                  </a:lnTo>
                  <a:lnTo>
                    <a:pt x="54" y="0"/>
                  </a:lnTo>
                  <a:lnTo>
                    <a:pt x="54" y="0"/>
                  </a:lnTo>
                  <a:lnTo>
                    <a:pt x="50" y="4"/>
                  </a:lnTo>
                  <a:lnTo>
                    <a:pt x="43" y="11"/>
                  </a:lnTo>
                  <a:lnTo>
                    <a:pt x="35" y="17"/>
                  </a:lnTo>
                  <a:lnTo>
                    <a:pt x="27" y="21"/>
                  </a:lnTo>
                  <a:lnTo>
                    <a:pt x="18" y="26"/>
                  </a:lnTo>
                  <a:lnTo>
                    <a:pt x="8" y="30"/>
                  </a:lnTo>
                  <a:lnTo>
                    <a:pt x="0" y="31"/>
                  </a:lnTo>
                  <a:lnTo>
                    <a:pt x="0" y="31"/>
                  </a:lnTo>
                  <a:lnTo>
                    <a:pt x="1" y="31"/>
                  </a:lnTo>
                  <a:lnTo>
                    <a:pt x="1" y="31"/>
                  </a:lnTo>
                  <a:lnTo>
                    <a:pt x="1" y="31"/>
                  </a:lnTo>
                  <a:lnTo>
                    <a:pt x="1" y="31"/>
                  </a:lnTo>
                  <a:lnTo>
                    <a:pt x="1" y="31"/>
                  </a:lnTo>
                  <a:lnTo>
                    <a:pt x="2" y="31"/>
                  </a:lnTo>
                  <a:lnTo>
                    <a:pt x="2" y="31"/>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3" name="Freeform 1319"/>
            <p:cNvSpPr>
              <a:spLocks/>
            </p:cNvSpPr>
            <p:nvPr/>
          </p:nvSpPr>
          <p:spPr bwMode="auto">
            <a:xfrm>
              <a:off x="4211" y="2661"/>
              <a:ext cx="59" cy="34"/>
            </a:xfrm>
            <a:custGeom>
              <a:avLst/>
              <a:gdLst>
                <a:gd name="T0" fmla="*/ 3 w 59"/>
                <a:gd name="T1" fmla="*/ 34 h 34"/>
                <a:gd name="T2" fmla="*/ 11 w 59"/>
                <a:gd name="T3" fmla="*/ 33 h 34"/>
                <a:gd name="T4" fmla="*/ 21 w 59"/>
                <a:gd name="T5" fmla="*/ 29 h 34"/>
                <a:gd name="T6" fmla="*/ 30 w 59"/>
                <a:gd name="T7" fmla="*/ 24 h 34"/>
                <a:gd name="T8" fmla="*/ 38 w 59"/>
                <a:gd name="T9" fmla="*/ 20 h 34"/>
                <a:gd name="T10" fmla="*/ 46 w 59"/>
                <a:gd name="T11" fmla="*/ 14 h 34"/>
                <a:gd name="T12" fmla="*/ 53 w 59"/>
                <a:gd name="T13" fmla="*/ 7 h 34"/>
                <a:gd name="T14" fmla="*/ 57 w 59"/>
                <a:gd name="T15" fmla="*/ 3 h 34"/>
                <a:gd name="T16" fmla="*/ 57 w 59"/>
                <a:gd name="T17" fmla="*/ 1 h 34"/>
                <a:gd name="T18" fmla="*/ 59 w 59"/>
                <a:gd name="T19" fmla="*/ 1 h 34"/>
                <a:gd name="T20" fmla="*/ 59 w 59"/>
                <a:gd name="T21" fmla="*/ 1 h 34"/>
                <a:gd name="T22" fmla="*/ 59 w 59"/>
                <a:gd name="T23" fmla="*/ 1 h 34"/>
                <a:gd name="T24" fmla="*/ 59 w 59"/>
                <a:gd name="T25" fmla="*/ 1 h 34"/>
                <a:gd name="T26" fmla="*/ 59 w 59"/>
                <a:gd name="T27" fmla="*/ 1 h 34"/>
                <a:gd name="T28" fmla="*/ 59 w 59"/>
                <a:gd name="T29" fmla="*/ 0 h 34"/>
                <a:gd name="T30" fmla="*/ 59 w 59"/>
                <a:gd name="T31" fmla="*/ 0 h 34"/>
                <a:gd name="T32" fmla="*/ 53 w 59"/>
                <a:gd name="T33" fmla="*/ 7 h 34"/>
                <a:gd name="T34" fmla="*/ 46 w 59"/>
                <a:gd name="T35" fmla="*/ 14 h 34"/>
                <a:gd name="T36" fmla="*/ 37 w 59"/>
                <a:gd name="T37" fmla="*/ 20 h 34"/>
                <a:gd name="T38" fmla="*/ 30 w 59"/>
                <a:gd name="T39" fmla="*/ 24 h 34"/>
                <a:gd name="T40" fmla="*/ 20 w 59"/>
                <a:gd name="T41" fmla="*/ 29 h 34"/>
                <a:gd name="T42" fmla="*/ 11 w 59"/>
                <a:gd name="T43" fmla="*/ 32 h 34"/>
                <a:gd name="T44" fmla="*/ 1 w 59"/>
                <a:gd name="T45" fmla="*/ 34 h 34"/>
                <a:gd name="T46" fmla="*/ 0 w 59"/>
                <a:gd name="T47" fmla="*/ 34 h 34"/>
                <a:gd name="T48" fmla="*/ 0 w 59"/>
                <a:gd name="T49" fmla="*/ 34 h 34"/>
                <a:gd name="T50" fmla="*/ 1 w 59"/>
                <a:gd name="T51" fmla="*/ 34 h 34"/>
                <a:gd name="T52" fmla="*/ 1 w 59"/>
                <a:gd name="T53" fmla="*/ 34 h 34"/>
                <a:gd name="T54" fmla="*/ 1 w 59"/>
                <a:gd name="T55" fmla="*/ 34 h 34"/>
                <a:gd name="T56" fmla="*/ 1 w 59"/>
                <a:gd name="T57" fmla="*/ 34 h 34"/>
                <a:gd name="T58" fmla="*/ 1 w 59"/>
                <a:gd name="T59" fmla="*/ 34 h 34"/>
                <a:gd name="T60" fmla="*/ 1 w 59"/>
                <a:gd name="T61" fmla="*/ 34 h 34"/>
                <a:gd name="T62" fmla="*/ 1 w 59"/>
                <a:gd name="T63" fmla="*/ 34 h 34"/>
                <a:gd name="T64" fmla="*/ 1 w 59"/>
                <a:gd name="T65" fmla="*/ 34 h 34"/>
                <a:gd name="T66" fmla="*/ 3 w 59"/>
                <a:gd name="T67" fmla="*/ 34 h 34"/>
                <a:gd name="T68" fmla="*/ 3 w 59"/>
                <a:gd name="T69" fmla="*/ 34 h 34"/>
                <a:gd name="T70" fmla="*/ 3 w 59"/>
                <a:gd name="T71" fmla="*/ 34 h 34"/>
                <a:gd name="T72" fmla="*/ 3 w 59"/>
                <a:gd name="T73" fmla="*/ 34 h 34"/>
                <a:gd name="T74" fmla="*/ 3 w 59"/>
                <a:gd name="T75" fmla="*/ 34 h 34"/>
                <a:gd name="T76" fmla="*/ 3 w 59"/>
                <a:gd name="T77" fmla="*/ 34 h 34"/>
                <a:gd name="T78" fmla="*/ 3 w 59"/>
                <a:gd name="T7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34">
                  <a:moveTo>
                    <a:pt x="3" y="34"/>
                  </a:moveTo>
                  <a:lnTo>
                    <a:pt x="11" y="33"/>
                  </a:lnTo>
                  <a:lnTo>
                    <a:pt x="21" y="29"/>
                  </a:lnTo>
                  <a:lnTo>
                    <a:pt x="30" y="24"/>
                  </a:lnTo>
                  <a:lnTo>
                    <a:pt x="38" y="20"/>
                  </a:lnTo>
                  <a:lnTo>
                    <a:pt x="46" y="14"/>
                  </a:lnTo>
                  <a:lnTo>
                    <a:pt x="53" y="7"/>
                  </a:lnTo>
                  <a:lnTo>
                    <a:pt x="57" y="3"/>
                  </a:lnTo>
                  <a:lnTo>
                    <a:pt x="57" y="1"/>
                  </a:lnTo>
                  <a:lnTo>
                    <a:pt x="59" y="1"/>
                  </a:lnTo>
                  <a:lnTo>
                    <a:pt x="59" y="1"/>
                  </a:lnTo>
                  <a:lnTo>
                    <a:pt x="59" y="1"/>
                  </a:lnTo>
                  <a:lnTo>
                    <a:pt x="59" y="1"/>
                  </a:lnTo>
                  <a:lnTo>
                    <a:pt x="59" y="1"/>
                  </a:lnTo>
                  <a:lnTo>
                    <a:pt x="59" y="0"/>
                  </a:lnTo>
                  <a:lnTo>
                    <a:pt x="59" y="0"/>
                  </a:lnTo>
                  <a:lnTo>
                    <a:pt x="53" y="7"/>
                  </a:lnTo>
                  <a:lnTo>
                    <a:pt x="46" y="14"/>
                  </a:lnTo>
                  <a:lnTo>
                    <a:pt x="37" y="20"/>
                  </a:lnTo>
                  <a:lnTo>
                    <a:pt x="30" y="24"/>
                  </a:lnTo>
                  <a:lnTo>
                    <a:pt x="20" y="29"/>
                  </a:lnTo>
                  <a:lnTo>
                    <a:pt x="11" y="32"/>
                  </a:lnTo>
                  <a:lnTo>
                    <a:pt x="1" y="34"/>
                  </a:lnTo>
                  <a:lnTo>
                    <a:pt x="0" y="34"/>
                  </a:lnTo>
                  <a:lnTo>
                    <a:pt x="0" y="34"/>
                  </a:lnTo>
                  <a:lnTo>
                    <a:pt x="1" y="34"/>
                  </a:lnTo>
                  <a:lnTo>
                    <a:pt x="1" y="34"/>
                  </a:lnTo>
                  <a:lnTo>
                    <a:pt x="1" y="34"/>
                  </a:lnTo>
                  <a:lnTo>
                    <a:pt x="1" y="34"/>
                  </a:lnTo>
                  <a:lnTo>
                    <a:pt x="1" y="34"/>
                  </a:lnTo>
                  <a:lnTo>
                    <a:pt x="1" y="34"/>
                  </a:lnTo>
                  <a:lnTo>
                    <a:pt x="1" y="34"/>
                  </a:lnTo>
                  <a:lnTo>
                    <a:pt x="1" y="34"/>
                  </a:lnTo>
                  <a:lnTo>
                    <a:pt x="3" y="34"/>
                  </a:lnTo>
                  <a:lnTo>
                    <a:pt x="3" y="34"/>
                  </a:lnTo>
                  <a:lnTo>
                    <a:pt x="3" y="34"/>
                  </a:lnTo>
                  <a:lnTo>
                    <a:pt x="3" y="34"/>
                  </a:lnTo>
                  <a:lnTo>
                    <a:pt x="3" y="34"/>
                  </a:lnTo>
                  <a:lnTo>
                    <a:pt x="3" y="34"/>
                  </a:lnTo>
                  <a:lnTo>
                    <a:pt x="3" y="34"/>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4" name="Freeform 1320"/>
            <p:cNvSpPr>
              <a:spLocks/>
            </p:cNvSpPr>
            <p:nvPr/>
          </p:nvSpPr>
          <p:spPr bwMode="auto">
            <a:xfrm>
              <a:off x="4209" y="2659"/>
              <a:ext cx="62" cy="36"/>
            </a:xfrm>
            <a:custGeom>
              <a:avLst/>
              <a:gdLst>
                <a:gd name="T0" fmla="*/ 2 w 62"/>
                <a:gd name="T1" fmla="*/ 36 h 36"/>
                <a:gd name="T2" fmla="*/ 3 w 62"/>
                <a:gd name="T3" fmla="*/ 36 h 36"/>
                <a:gd name="T4" fmla="*/ 13 w 62"/>
                <a:gd name="T5" fmla="*/ 34 h 36"/>
                <a:gd name="T6" fmla="*/ 22 w 62"/>
                <a:gd name="T7" fmla="*/ 31 h 36"/>
                <a:gd name="T8" fmla="*/ 32 w 62"/>
                <a:gd name="T9" fmla="*/ 26 h 36"/>
                <a:gd name="T10" fmla="*/ 39 w 62"/>
                <a:gd name="T11" fmla="*/ 22 h 36"/>
                <a:gd name="T12" fmla="*/ 48 w 62"/>
                <a:gd name="T13" fmla="*/ 16 h 36"/>
                <a:gd name="T14" fmla="*/ 55 w 62"/>
                <a:gd name="T15" fmla="*/ 9 h 36"/>
                <a:gd name="T16" fmla="*/ 61 w 62"/>
                <a:gd name="T17" fmla="*/ 2 h 36"/>
                <a:gd name="T18" fmla="*/ 61 w 62"/>
                <a:gd name="T19" fmla="*/ 2 h 36"/>
                <a:gd name="T20" fmla="*/ 61 w 62"/>
                <a:gd name="T21" fmla="*/ 2 h 36"/>
                <a:gd name="T22" fmla="*/ 61 w 62"/>
                <a:gd name="T23" fmla="*/ 2 h 36"/>
                <a:gd name="T24" fmla="*/ 61 w 62"/>
                <a:gd name="T25" fmla="*/ 0 h 36"/>
                <a:gd name="T26" fmla="*/ 62 w 62"/>
                <a:gd name="T27" fmla="*/ 0 h 36"/>
                <a:gd name="T28" fmla="*/ 62 w 62"/>
                <a:gd name="T29" fmla="*/ 0 h 36"/>
                <a:gd name="T30" fmla="*/ 62 w 62"/>
                <a:gd name="T31" fmla="*/ 0 h 36"/>
                <a:gd name="T32" fmla="*/ 62 w 62"/>
                <a:gd name="T33" fmla="*/ 0 h 36"/>
                <a:gd name="T34" fmla="*/ 61 w 62"/>
                <a:gd name="T35" fmla="*/ 2 h 36"/>
                <a:gd name="T36" fmla="*/ 53 w 62"/>
                <a:gd name="T37" fmla="*/ 9 h 36"/>
                <a:gd name="T38" fmla="*/ 48 w 62"/>
                <a:gd name="T39" fmla="*/ 15 h 36"/>
                <a:gd name="T40" fmla="*/ 39 w 62"/>
                <a:gd name="T41" fmla="*/ 21 h 36"/>
                <a:gd name="T42" fmla="*/ 30 w 62"/>
                <a:gd name="T43" fmla="*/ 26 h 36"/>
                <a:gd name="T44" fmla="*/ 22 w 62"/>
                <a:gd name="T45" fmla="*/ 31 h 36"/>
                <a:gd name="T46" fmla="*/ 13 w 62"/>
                <a:gd name="T47" fmla="*/ 34 h 36"/>
                <a:gd name="T48" fmla="*/ 3 w 62"/>
                <a:gd name="T49" fmla="*/ 36 h 36"/>
                <a:gd name="T50" fmla="*/ 0 w 62"/>
                <a:gd name="T51" fmla="*/ 36 h 36"/>
                <a:gd name="T52" fmla="*/ 0 w 62"/>
                <a:gd name="T53" fmla="*/ 36 h 36"/>
                <a:gd name="T54" fmla="*/ 0 w 62"/>
                <a:gd name="T55" fmla="*/ 36 h 36"/>
                <a:gd name="T56" fmla="*/ 0 w 62"/>
                <a:gd name="T57" fmla="*/ 36 h 36"/>
                <a:gd name="T58" fmla="*/ 0 w 62"/>
                <a:gd name="T59" fmla="*/ 36 h 36"/>
                <a:gd name="T60" fmla="*/ 2 w 62"/>
                <a:gd name="T61" fmla="*/ 36 h 36"/>
                <a:gd name="T62" fmla="*/ 2 w 62"/>
                <a:gd name="T63" fmla="*/ 36 h 36"/>
                <a:gd name="T64" fmla="*/ 2 w 62"/>
                <a:gd name="T65" fmla="*/ 36 h 36"/>
                <a:gd name="T66" fmla="*/ 2 w 62"/>
                <a:gd name="T6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6">
                  <a:moveTo>
                    <a:pt x="2" y="36"/>
                  </a:moveTo>
                  <a:lnTo>
                    <a:pt x="3" y="36"/>
                  </a:lnTo>
                  <a:lnTo>
                    <a:pt x="13" y="34"/>
                  </a:lnTo>
                  <a:lnTo>
                    <a:pt x="22" y="31"/>
                  </a:lnTo>
                  <a:lnTo>
                    <a:pt x="32" y="26"/>
                  </a:lnTo>
                  <a:lnTo>
                    <a:pt x="39" y="22"/>
                  </a:lnTo>
                  <a:lnTo>
                    <a:pt x="48" y="16"/>
                  </a:lnTo>
                  <a:lnTo>
                    <a:pt x="55" y="9"/>
                  </a:lnTo>
                  <a:lnTo>
                    <a:pt x="61" y="2"/>
                  </a:lnTo>
                  <a:lnTo>
                    <a:pt x="61" y="2"/>
                  </a:lnTo>
                  <a:lnTo>
                    <a:pt x="61" y="2"/>
                  </a:lnTo>
                  <a:lnTo>
                    <a:pt x="61" y="2"/>
                  </a:lnTo>
                  <a:lnTo>
                    <a:pt x="61" y="0"/>
                  </a:lnTo>
                  <a:lnTo>
                    <a:pt x="62" y="0"/>
                  </a:lnTo>
                  <a:lnTo>
                    <a:pt x="62" y="0"/>
                  </a:lnTo>
                  <a:lnTo>
                    <a:pt x="62" y="0"/>
                  </a:lnTo>
                  <a:lnTo>
                    <a:pt x="62" y="0"/>
                  </a:lnTo>
                  <a:lnTo>
                    <a:pt x="61" y="2"/>
                  </a:lnTo>
                  <a:lnTo>
                    <a:pt x="53" y="9"/>
                  </a:lnTo>
                  <a:lnTo>
                    <a:pt x="48" y="15"/>
                  </a:lnTo>
                  <a:lnTo>
                    <a:pt x="39" y="21"/>
                  </a:lnTo>
                  <a:lnTo>
                    <a:pt x="30" y="26"/>
                  </a:lnTo>
                  <a:lnTo>
                    <a:pt x="22" y="31"/>
                  </a:lnTo>
                  <a:lnTo>
                    <a:pt x="13" y="34"/>
                  </a:lnTo>
                  <a:lnTo>
                    <a:pt x="3" y="36"/>
                  </a:lnTo>
                  <a:lnTo>
                    <a:pt x="0" y="36"/>
                  </a:lnTo>
                  <a:lnTo>
                    <a:pt x="0" y="36"/>
                  </a:lnTo>
                  <a:lnTo>
                    <a:pt x="0" y="36"/>
                  </a:lnTo>
                  <a:lnTo>
                    <a:pt x="0" y="36"/>
                  </a:lnTo>
                  <a:lnTo>
                    <a:pt x="0" y="36"/>
                  </a:lnTo>
                  <a:lnTo>
                    <a:pt x="2" y="36"/>
                  </a:lnTo>
                  <a:lnTo>
                    <a:pt x="2" y="36"/>
                  </a:lnTo>
                  <a:lnTo>
                    <a:pt x="2" y="36"/>
                  </a:lnTo>
                  <a:lnTo>
                    <a:pt x="2" y="36"/>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5" name="Freeform 1321"/>
            <p:cNvSpPr>
              <a:spLocks/>
            </p:cNvSpPr>
            <p:nvPr/>
          </p:nvSpPr>
          <p:spPr bwMode="auto">
            <a:xfrm>
              <a:off x="4206" y="2657"/>
              <a:ext cx="66" cy="38"/>
            </a:xfrm>
            <a:custGeom>
              <a:avLst/>
              <a:gdLst>
                <a:gd name="T0" fmla="*/ 3 w 66"/>
                <a:gd name="T1" fmla="*/ 38 h 38"/>
                <a:gd name="T2" fmla="*/ 6 w 66"/>
                <a:gd name="T3" fmla="*/ 38 h 38"/>
                <a:gd name="T4" fmla="*/ 16 w 66"/>
                <a:gd name="T5" fmla="*/ 36 h 38"/>
                <a:gd name="T6" fmla="*/ 25 w 66"/>
                <a:gd name="T7" fmla="*/ 33 h 38"/>
                <a:gd name="T8" fmla="*/ 33 w 66"/>
                <a:gd name="T9" fmla="*/ 28 h 38"/>
                <a:gd name="T10" fmla="*/ 42 w 66"/>
                <a:gd name="T11" fmla="*/ 23 h 38"/>
                <a:gd name="T12" fmla="*/ 51 w 66"/>
                <a:gd name="T13" fmla="*/ 17 h 38"/>
                <a:gd name="T14" fmla="*/ 56 w 66"/>
                <a:gd name="T15" fmla="*/ 11 h 38"/>
                <a:gd name="T16" fmla="*/ 64 w 66"/>
                <a:gd name="T17" fmla="*/ 4 h 38"/>
                <a:gd name="T18" fmla="*/ 65 w 66"/>
                <a:gd name="T19" fmla="*/ 2 h 38"/>
                <a:gd name="T20" fmla="*/ 65 w 66"/>
                <a:gd name="T21" fmla="*/ 1 h 38"/>
                <a:gd name="T22" fmla="*/ 65 w 66"/>
                <a:gd name="T23" fmla="*/ 1 h 38"/>
                <a:gd name="T24" fmla="*/ 65 w 66"/>
                <a:gd name="T25" fmla="*/ 1 h 38"/>
                <a:gd name="T26" fmla="*/ 65 w 66"/>
                <a:gd name="T27" fmla="*/ 1 h 38"/>
                <a:gd name="T28" fmla="*/ 65 w 66"/>
                <a:gd name="T29" fmla="*/ 1 h 38"/>
                <a:gd name="T30" fmla="*/ 65 w 66"/>
                <a:gd name="T31" fmla="*/ 0 h 38"/>
                <a:gd name="T32" fmla="*/ 65 w 66"/>
                <a:gd name="T33" fmla="*/ 0 h 38"/>
                <a:gd name="T34" fmla="*/ 66 w 66"/>
                <a:gd name="T35" fmla="*/ 0 h 38"/>
                <a:gd name="T36" fmla="*/ 64 w 66"/>
                <a:gd name="T37" fmla="*/ 4 h 38"/>
                <a:gd name="T38" fmla="*/ 56 w 66"/>
                <a:gd name="T39" fmla="*/ 10 h 38"/>
                <a:gd name="T40" fmla="*/ 49 w 66"/>
                <a:gd name="T41" fmla="*/ 17 h 38"/>
                <a:gd name="T42" fmla="*/ 42 w 66"/>
                <a:gd name="T43" fmla="*/ 23 h 38"/>
                <a:gd name="T44" fmla="*/ 33 w 66"/>
                <a:gd name="T45" fmla="*/ 27 h 38"/>
                <a:gd name="T46" fmla="*/ 25 w 66"/>
                <a:gd name="T47" fmla="*/ 31 h 38"/>
                <a:gd name="T48" fmla="*/ 16 w 66"/>
                <a:gd name="T49" fmla="*/ 36 h 38"/>
                <a:gd name="T50" fmla="*/ 6 w 66"/>
                <a:gd name="T51" fmla="*/ 37 h 38"/>
                <a:gd name="T52" fmla="*/ 0 w 66"/>
                <a:gd name="T53" fmla="*/ 38 h 38"/>
                <a:gd name="T54" fmla="*/ 0 w 66"/>
                <a:gd name="T55" fmla="*/ 38 h 38"/>
                <a:gd name="T56" fmla="*/ 0 w 66"/>
                <a:gd name="T57" fmla="*/ 38 h 38"/>
                <a:gd name="T58" fmla="*/ 2 w 66"/>
                <a:gd name="T59" fmla="*/ 38 h 38"/>
                <a:gd name="T60" fmla="*/ 2 w 66"/>
                <a:gd name="T61" fmla="*/ 38 h 38"/>
                <a:gd name="T62" fmla="*/ 2 w 66"/>
                <a:gd name="T63" fmla="*/ 38 h 38"/>
                <a:gd name="T64" fmla="*/ 2 w 66"/>
                <a:gd name="T65" fmla="*/ 38 h 38"/>
                <a:gd name="T66" fmla="*/ 2 w 66"/>
                <a:gd name="T67" fmla="*/ 38 h 38"/>
                <a:gd name="T68" fmla="*/ 3 w 6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8">
                  <a:moveTo>
                    <a:pt x="3" y="38"/>
                  </a:moveTo>
                  <a:lnTo>
                    <a:pt x="6" y="38"/>
                  </a:lnTo>
                  <a:lnTo>
                    <a:pt x="16" y="36"/>
                  </a:lnTo>
                  <a:lnTo>
                    <a:pt x="25" y="33"/>
                  </a:lnTo>
                  <a:lnTo>
                    <a:pt x="33" y="28"/>
                  </a:lnTo>
                  <a:lnTo>
                    <a:pt x="42" y="23"/>
                  </a:lnTo>
                  <a:lnTo>
                    <a:pt x="51" y="17"/>
                  </a:lnTo>
                  <a:lnTo>
                    <a:pt x="56" y="11"/>
                  </a:lnTo>
                  <a:lnTo>
                    <a:pt x="64" y="4"/>
                  </a:lnTo>
                  <a:lnTo>
                    <a:pt x="65" y="2"/>
                  </a:lnTo>
                  <a:lnTo>
                    <a:pt x="65" y="1"/>
                  </a:lnTo>
                  <a:lnTo>
                    <a:pt x="65" y="1"/>
                  </a:lnTo>
                  <a:lnTo>
                    <a:pt x="65" y="1"/>
                  </a:lnTo>
                  <a:lnTo>
                    <a:pt x="65" y="1"/>
                  </a:lnTo>
                  <a:lnTo>
                    <a:pt x="65" y="1"/>
                  </a:lnTo>
                  <a:lnTo>
                    <a:pt x="65" y="0"/>
                  </a:lnTo>
                  <a:lnTo>
                    <a:pt x="65" y="0"/>
                  </a:lnTo>
                  <a:lnTo>
                    <a:pt x="66" y="0"/>
                  </a:lnTo>
                  <a:lnTo>
                    <a:pt x="64" y="4"/>
                  </a:lnTo>
                  <a:lnTo>
                    <a:pt x="56" y="10"/>
                  </a:lnTo>
                  <a:lnTo>
                    <a:pt x="49" y="17"/>
                  </a:lnTo>
                  <a:lnTo>
                    <a:pt x="42" y="23"/>
                  </a:lnTo>
                  <a:lnTo>
                    <a:pt x="33" y="27"/>
                  </a:lnTo>
                  <a:lnTo>
                    <a:pt x="25" y="31"/>
                  </a:lnTo>
                  <a:lnTo>
                    <a:pt x="16" y="36"/>
                  </a:lnTo>
                  <a:lnTo>
                    <a:pt x="6" y="37"/>
                  </a:lnTo>
                  <a:lnTo>
                    <a:pt x="0" y="38"/>
                  </a:lnTo>
                  <a:lnTo>
                    <a:pt x="0" y="38"/>
                  </a:lnTo>
                  <a:lnTo>
                    <a:pt x="0" y="38"/>
                  </a:lnTo>
                  <a:lnTo>
                    <a:pt x="2" y="38"/>
                  </a:lnTo>
                  <a:lnTo>
                    <a:pt x="2" y="38"/>
                  </a:lnTo>
                  <a:lnTo>
                    <a:pt x="2" y="38"/>
                  </a:lnTo>
                  <a:lnTo>
                    <a:pt x="2" y="38"/>
                  </a:lnTo>
                  <a:lnTo>
                    <a:pt x="2" y="38"/>
                  </a:lnTo>
                  <a:lnTo>
                    <a:pt x="3" y="38"/>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6" name="Freeform 1322"/>
            <p:cNvSpPr>
              <a:spLocks/>
            </p:cNvSpPr>
            <p:nvPr/>
          </p:nvSpPr>
          <p:spPr bwMode="auto">
            <a:xfrm>
              <a:off x="4205" y="2655"/>
              <a:ext cx="67" cy="40"/>
            </a:xfrm>
            <a:custGeom>
              <a:avLst/>
              <a:gdLst>
                <a:gd name="T0" fmla="*/ 1 w 67"/>
                <a:gd name="T1" fmla="*/ 40 h 40"/>
                <a:gd name="T2" fmla="*/ 7 w 67"/>
                <a:gd name="T3" fmla="*/ 39 h 40"/>
                <a:gd name="T4" fmla="*/ 17 w 67"/>
                <a:gd name="T5" fmla="*/ 38 h 40"/>
                <a:gd name="T6" fmla="*/ 26 w 67"/>
                <a:gd name="T7" fmla="*/ 33 h 40"/>
                <a:gd name="T8" fmla="*/ 34 w 67"/>
                <a:gd name="T9" fmla="*/ 29 h 40"/>
                <a:gd name="T10" fmla="*/ 43 w 67"/>
                <a:gd name="T11" fmla="*/ 25 h 40"/>
                <a:gd name="T12" fmla="*/ 50 w 67"/>
                <a:gd name="T13" fmla="*/ 19 h 40"/>
                <a:gd name="T14" fmla="*/ 57 w 67"/>
                <a:gd name="T15" fmla="*/ 12 h 40"/>
                <a:gd name="T16" fmla="*/ 65 w 67"/>
                <a:gd name="T17" fmla="*/ 6 h 40"/>
                <a:gd name="T18" fmla="*/ 67 w 67"/>
                <a:gd name="T19" fmla="*/ 2 h 40"/>
                <a:gd name="T20" fmla="*/ 67 w 67"/>
                <a:gd name="T21" fmla="*/ 2 h 40"/>
                <a:gd name="T22" fmla="*/ 67 w 67"/>
                <a:gd name="T23" fmla="*/ 2 h 40"/>
                <a:gd name="T24" fmla="*/ 67 w 67"/>
                <a:gd name="T25" fmla="*/ 2 h 40"/>
                <a:gd name="T26" fmla="*/ 67 w 67"/>
                <a:gd name="T27" fmla="*/ 0 h 40"/>
                <a:gd name="T28" fmla="*/ 67 w 67"/>
                <a:gd name="T29" fmla="*/ 0 h 40"/>
                <a:gd name="T30" fmla="*/ 67 w 67"/>
                <a:gd name="T31" fmla="*/ 0 h 40"/>
                <a:gd name="T32" fmla="*/ 67 w 67"/>
                <a:gd name="T33" fmla="*/ 0 h 40"/>
                <a:gd name="T34" fmla="*/ 67 w 67"/>
                <a:gd name="T35" fmla="*/ 0 h 40"/>
                <a:gd name="T36" fmla="*/ 63 w 67"/>
                <a:gd name="T37" fmla="*/ 4 h 40"/>
                <a:gd name="T38" fmla="*/ 57 w 67"/>
                <a:gd name="T39" fmla="*/ 12 h 40"/>
                <a:gd name="T40" fmla="*/ 50 w 67"/>
                <a:gd name="T41" fmla="*/ 19 h 40"/>
                <a:gd name="T42" fmla="*/ 43 w 67"/>
                <a:gd name="T43" fmla="*/ 25 h 40"/>
                <a:gd name="T44" fmla="*/ 34 w 67"/>
                <a:gd name="T45" fmla="*/ 29 h 40"/>
                <a:gd name="T46" fmla="*/ 26 w 67"/>
                <a:gd name="T47" fmla="*/ 33 h 40"/>
                <a:gd name="T48" fmla="*/ 17 w 67"/>
                <a:gd name="T49" fmla="*/ 36 h 40"/>
                <a:gd name="T50" fmla="*/ 7 w 67"/>
                <a:gd name="T51" fmla="*/ 39 h 40"/>
                <a:gd name="T52" fmla="*/ 0 w 67"/>
                <a:gd name="T53" fmla="*/ 40 h 40"/>
                <a:gd name="T54" fmla="*/ 0 w 67"/>
                <a:gd name="T55" fmla="*/ 40 h 40"/>
                <a:gd name="T56" fmla="*/ 0 w 67"/>
                <a:gd name="T57" fmla="*/ 40 h 40"/>
                <a:gd name="T58" fmla="*/ 0 w 67"/>
                <a:gd name="T59" fmla="*/ 40 h 40"/>
                <a:gd name="T60" fmla="*/ 0 w 67"/>
                <a:gd name="T61" fmla="*/ 40 h 40"/>
                <a:gd name="T62" fmla="*/ 0 w 67"/>
                <a:gd name="T63" fmla="*/ 40 h 40"/>
                <a:gd name="T64" fmla="*/ 1 w 67"/>
                <a:gd name="T65" fmla="*/ 40 h 40"/>
                <a:gd name="T66" fmla="*/ 1 w 67"/>
                <a:gd name="T67" fmla="*/ 40 h 40"/>
                <a:gd name="T68" fmla="*/ 1 w 67"/>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40">
                  <a:moveTo>
                    <a:pt x="1" y="40"/>
                  </a:moveTo>
                  <a:lnTo>
                    <a:pt x="7" y="39"/>
                  </a:lnTo>
                  <a:lnTo>
                    <a:pt x="17" y="38"/>
                  </a:lnTo>
                  <a:lnTo>
                    <a:pt x="26" y="33"/>
                  </a:lnTo>
                  <a:lnTo>
                    <a:pt x="34" y="29"/>
                  </a:lnTo>
                  <a:lnTo>
                    <a:pt x="43" y="25"/>
                  </a:lnTo>
                  <a:lnTo>
                    <a:pt x="50" y="19"/>
                  </a:lnTo>
                  <a:lnTo>
                    <a:pt x="57" y="12"/>
                  </a:lnTo>
                  <a:lnTo>
                    <a:pt x="65" y="6"/>
                  </a:lnTo>
                  <a:lnTo>
                    <a:pt x="67" y="2"/>
                  </a:lnTo>
                  <a:lnTo>
                    <a:pt x="67" y="2"/>
                  </a:lnTo>
                  <a:lnTo>
                    <a:pt x="67" y="2"/>
                  </a:lnTo>
                  <a:lnTo>
                    <a:pt x="67" y="2"/>
                  </a:lnTo>
                  <a:lnTo>
                    <a:pt x="67" y="0"/>
                  </a:lnTo>
                  <a:lnTo>
                    <a:pt x="67" y="0"/>
                  </a:lnTo>
                  <a:lnTo>
                    <a:pt x="67" y="0"/>
                  </a:lnTo>
                  <a:lnTo>
                    <a:pt x="67" y="0"/>
                  </a:lnTo>
                  <a:lnTo>
                    <a:pt x="67" y="0"/>
                  </a:lnTo>
                  <a:lnTo>
                    <a:pt x="63" y="4"/>
                  </a:lnTo>
                  <a:lnTo>
                    <a:pt x="57" y="12"/>
                  </a:lnTo>
                  <a:lnTo>
                    <a:pt x="50" y="19"/>
                  </a:lnTo>
                  <a:lnTo>
                    <a:pt x="43" y="25"/>
                  </a:lnTo>
                  <a:lnTo>
                    <a:pt x="34" y="29"/>
                  </a:lnTo>
                  <a:lnTo>
                    <a:pt x="26" y="33"/>
                  </a:lnTo>
                  <a:lnTo>
                    <a:pt x="17" y="36"/>
                  </a:lnTo>
                  <a:lnTo>
                    <a:pt x="7" y="39"/>
                  </a:lnTo>
                  <a:lnTo>
                    <a:pt x="0" y="40"/>
                  </a:lnTo>
                  <a:lnTo>
                    <a:pt x="0" y="40"/>
                  </a:lnTo>
                  <a:lnTo>
                    <a:pt x="0" y="40"/>
                  </a:lnTo>
                  <a:lnTo>
                    <a:pt x="0" y="40"/>
                  </a:lnTo>
                  <a:lnTo>
                    <a:pt x="0" y="40"/>
                  </a:lnTo>
                  <a:lnTo>
                    <a:pt x="0" y="40"/>
                  </a:lnTo>
                  <a:lnTo>
                    <a:pt x="1" y="40"/>
                  </a:lnTo>
                  <a:lnTo>
                    <a:pt x="1" y="40"/>
                  </a:lnTo>
                  <a:lnTo>
                    <a:pt x="1" y="4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7" name="Freeform 1323"/>
            <p:cNvSpPr>
              <a:spLocks/>
            </p:cNvSpPr>
            <p:nvPr/>
          </p:nvSpPr>
          <p:spPr bwMode="auto">
            <a:xfrm>
              <a:off x="4202" y="2654"/>
              <a:ext cx="72" cy="41"/>
            </a:xfrm>
            <a:custGeom>
              <a:avLst/>
              <a:gdLst>
                <a:gd name="T0" fmla="*/ 3 w 72"/>
                <a:gd name="T1" fmla="*/ 41 h 41"/>
                <a:gd name="T2" fmla="*/ 10 w 72"/>
                <a:gd name="T3" fmla="*/ 40 h 41"/>
                <a:gd name="T4" fmla="*/ 20 w 72"/>
                <a:gd name="T5" fmla="*/ 37 h 41"/>
                <a:gd name="T6" fmla="*/ 29 w 72"/>
                <a:gd name="T7" fmla="*/ 34 h 41"/>
                <a:gd name="T8" fmla="*/ 37 w 72"/>
                <a:gd name="T9" fmla="*/ 30 h 41"/>
                <a:gd name="T10" fmla="*/ 46 w 72"/>
                <a:gd name="T11" fmla="*/ 26 h 41"/>
                <a:gd name="T12" fmla="*/ 53 w 72"/>
                <a:gd name="T13" fmla="*/ 20 h 41"/>
                <a:gd name="T14" fmla="*/ 60 w 72"/>
                <a:gd name="T15" fmla="*/ 13 h 41"/>
                <a:gd name="T16" fmla="*/ 66 w 72"/>
                <a:gd name="T17" fmla="*/ 5 h 41"/>
                <a:gd name="T18" fmla="*/ 70 w 72"/>
                <a:gd name="T19" fmla="*/ 1 h 41"/>
                <a:gd name="T20" fmla="*/ 70 w 72"/>
                <a:gd name="T21" fmla="*/ 1 h 41"/>
                <a:gd name="T22" fmla="*/ 70 w 72"/>
                <a:gd name="T23" fmla="*/ 0 h 41"/>
                <a:gd name="T24" fmla="*/ 70 w 72"/>
                <a:gd name="T25" fmla="*/ 0 h 41"/>
                <a:gd name="T26" fmla="*/ 70 w 72"/>
                <a:gd name="T27" fmla="*/ 0 h 41"/>
                <a:gd name="T28" fmla="*/ 70 w 72"/>
                <a:gd name="T29" fmla="*/ 0 h 41"/>
                <a:gd name="T30" fmla="*/ 70 w 72"/>
                <a:gd name="T31" fmla="*/ 0 h 41"/>
                <a:gd name="T32" fmla="*/ 70 w 72"/>
                <a:gd name="T33" fmla="*/ 0 h 41"/>
                <a:gd name="T34" fmla="*/ 72 w 72"/>
                <a:gd name="T35" fmla="*/ 0 h 41"/>
                <a:gd name="T36" fmla="*/ 66 w 72"/>
                <a:gd name="T37" fmla="*/ 5 h 41"/>
                <a:gd name="T38" fmla="*/ 60 w 72"/>
                <a:gd name="T39" fmla="*/ 13 h 41"/>
                <a:gd name="T40" fmla="*/ 53 w 72"/>
                <a:gd name="T41" fmla="*/ 18 h 41"/>
                <a:gd name="T42" fmla="*/ 46 w 72"/>
                <a:gd name="T43" fmla="*/ 24 h 41"/>
                <a:gd name="T44" fmla="*/ 37 w 72"/>
                <a:gd name="T45" fmla="*/ 30 h 41"/>
                <a:gd name="T46" fmla="*/ 29 w 72"/>
                <a:gd name="T47" fmla="*/ 34 h 41"/>
                <a:gd name="T48" fmla="*/ 19 w 72"/>
                <a:gd name="T49" fmla="*/ 37 h 41"/>
                <a:gd name="T50" fmla="*/ 10 w 72"/>
                <a:gd name="T51" fmla="*/ 40 h 41"/>
                <a:gd name="T52" fmla="*/ 0 w 72"/>
                <a:gd name="T53" fmla="*/ 41 h 41"/>
                <a:gd name="T54" fmla="*/ 1 w 72"/>
                <a:gd name="T55" fmla="*/ 41 h 41"/>
                <a:gd name="T56" fmla="*/ 1 w 72"/>
                <a:gd name="T57" fmla="*/ 41 h 41"/>
                <a:gd name="T58" fmla="*/ 1 w 72"/>
                <a:gd name="T59" fmla="*/ 41 h 41"/>
                <a:gd name="T60" fmla="*/ 1 w 72"/>
                <a:gd name="T61" fmla="*/ 41 h 41"/>
                <a:gd name="T62" fmla="*/ 1 w 72"/>
                <a:gd name="T63" fmla="*/ 41 h 41"/>
                <a:gd name="T64" fmla="*/ 1 w 72"/>
                <a:gd name="T65" fmla="*/ 41 h 41"/>
                <a:gd name="T66" fmla="*/ 1 w 72"/>
                <a:gd name="T67" fmla="*/ 41 h 41"/>
                <a:gd name="T68" fmla="*/ 3 w 72"/>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41">
                  <a:moveTo>
                    <a:pt x="3" y="41"/>
                  </a:moveTo>
                  <a:lnTo>
                    <a:pt x="10" y="40"/>
                  </a:lnTo>
                  <a:lnTo>
                    <a:pt x="20" y="37"/>
                  </a:lnTo>
                  <a:lnTo>
                    <a:pt x="29" y="34"/>
                  </a:lnTo>
                  <a:lnTo>
                    <a:pt x="37" y="30"/>
                  </a:lnTo>
                  <a:lnTo>
                    <a:pt x="46" y="26"/>
                  </a:lnTo>
                  <a:lnTo>
                    <a:pt x="53" y="20"/>
                  </a:lnTo>
                  <a:lnTo>
                    <a:pt x="60" y="13"/>
                  </a:lnTo>
                  <a:lnTo>
                    <a:pt x="66" y="5"/>
                  </a:lnTo>
                  <a:lnTo>
                    <a:pt x="70" y="1"/>
                  </a:lnTo>
                  <a:lnTo>
                    <a:pt x="70" y="1"/>
                  </a:lnTo>
                  <a:lnTo>
                    <a:pt x="70" y="0"/>
                  </a:lnTo>
                  <a:lnTo>
                    <a:pt x="70" y="0"/>
                  </a:lnTo>
                  <a:lnTo>
                    <a:pt x="70" y="0"/>
                  </a:lnTo>
                  <a:lnTo>
                    <a:pt x="70" y="0"/>
                  </a:lnTo>
                  <a:lnTo>
                    <a:pt x="70" y="0"/>
                  </a:lnTo>
                  <a:lnTo>
                    <a:pt x="70" y="0"/>
                  </a:lnTo>
                  <a:lnTo>
                    <a:pt x="72" y="0"/>
                  </a:lnTo>
                  <a:lnTo>
                    <a:pt x="66" y="5"/>
                  </a:lnTo>
                  <a:lnTo>
                    <a:pt x="60" y="13"/>
                  </a:lnTo>
                  <a:lnTo>
                    <a:pt x="53" y="18"/>
                  </a:lnTo>
                  <a:lnTo>
                    <a:pt x="46" y="24"/>
                  </a:lnTo>
                  <a:lnTo>
                    <a:pt x="37" y="30"/>
                  </a:lnTo>
                  <a:lnTo>
                    <a:pt x="29" y="34"/>
                  </a:lnTo>
                  <a:lnTo>
                    <a:pt x="19" y="37"/>
                  </a:lnTo>
                  <a:lnTo>
                    <a:pt x="10" y="40"/>
                  </a:lnTo>
                  <a:lnTo>
                    <a:pt x="0" y="41"/>
                  </a:lnTo>
                  <a:lnTo>
                    <a:pt x="1" y="41"/>
                  </a:lnTo>
                  <a:lnTo>
                    <a:pt x="1" y="41"/>
                  </a:lnTo>
                  <a:lnTo>
                    <a:pt x="1" y="41"/>
                  </a:lnTo>
                  <a:lnTo>
                    <a:pt x="1" y="41"/>
                  </a:lnTo>
                  <a:lnTo>
                    <a:pt x="1" y="41"/>
                  </a:lnTo>
                  <a:lnTo>
                    <a:pt x="1" y="41"/>
                  </a:lnTo>
                  <a:lnTo>
                    <a:pt x="1" y="41"/>
                  </a:lnTo>
                  <a:lnTo>
                    <a:pt x="3" y="41"/>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8" name="Freeform 1324"/>
            <p:cNvSpPr>
              <a:spLocks/>
            </p:cNvSpPr>
            <p:nvPr/>
          </p:nvSpPr>
          <p:spPr bwMode="auto">
            <a:xfrm>
              <a:off x="4201" y="2651"/>
              <a:ext cx="73" cy="44"/>
            </a:xfrm>
            <a:custGeom>
              <a:avLst/>
              <a:gdLst>
                <a:gd name="T0" fmla="*/ 1 w 73"/>
                <a:gd name="T1" fmla="*/ 44 h 44"/>
                <a:gd name="T2" fmla="*/ 11 w 73"/>
                <a:gd name="T3" fmla="*/ 43 h 44"/>
                <a:gd name="T4" fmla="*/ 20 w 73"/>
                <a:gd name="T5" fmla="*/ 40 h 44"/>
                <a:gd name="T6" fmla="*/ 30 w 73"/>
                <a:gd name="T7" fmla="*/ 37 h 44"/>
                <a:gd name="T8" fmla="*/ 38 w 73"/>
                <a:gd name="T9" fmla="*/ 33 h 44"/>
                <a:gd name="T10" fmla="*/ 47 w 73"/>
                <a:gd name="T11" fmla="*/ 27 h 44"/>
                <a:gd name="T12" fmla="*/ 54 w 73"/>
                <a:gd name="T13" fmla="*/ 21 h 44"/>
                <a:gd name="T14" fmla="*/ 61 w 73"/>
                <a:gd name="T15" fmla="*/ 16 h 44"/>
                <a:gd name="T16" fmla="*/ 67 w 73"/>
                <a:gd name="T17" fmla="*/ 8 h 44"/>
                <a:gd name="T18" fmla="*/ 73 w 73"/>
                <a:gd name="T19" fmla="*/ 3 h 44"/>
                <a:gd name="T20" fmla="*/ 73 w 73"/>
                <a:gd name="T21" fmla="*/ 1 h 44"/>
                <a:gd name="T22" fmla="*/ 73 w 73"/>
                <a:gd name="T23" fmla="*/ 1 h 44"/>
                <a:gd name="T24" fmla="*/ 73 w 73"/>
                <a:gd name="T25" fmla="*/ 1 h 44"/>
                <a:gd name="T26" fmla="*/ 73 w 73"/>
                <a:gd name="T27" fmla="*/ 1 h 44"/>
                <a:gd name="T28" fmla="*/ 73 w 73"/>
                <a:gd name="T29" fmla="*/ 1 h 44"/>
                <a:gd name="T30" fmla="*/ 73 w 73"/>
                <a:gd name="T31" fmla="*/ 1 h 44"/>
                <a:gd name="T32" fmla="*/ 73 w 73"/>
                <a:gd name="T33" fmla="*/ 1 h 44"/>
                <a:gd name="T34" fmla="*/ 73 w 73"/>
                <a:gd name="T35" fmla="*/ 0 h 44"/>
                <a:gd name="T36" fmla="*/ 73 w 73"/>
                <a:gd name="T37" fmla="*/ 1 h 44"/>
                <a:gd name="T38" fmla="*/ 67 w 73"/>
                <a:gd name="T39" fmla="*/ 8 h 44"/>
                <a:gd name="T40" fmla="*/ 60 w 73"/>
                <a:gd name="T41" fmla="*/ 16 h 44"/>
                <a:gd name="T42" fmla="*/ 54 w 73"/>
                <a:gd name="T43" fmla="*/ 21 h 44"/>
                <a:gd name="T44" fmla="*/ 46 w 73"/>
                <a:gd name="T45" fmla="*/ 27 h 44"/>
                <a:gd name="T46" fmla="*/ 38 w 73"/>
                <a:gd name="T47" fmla="*/ 33 h 44"/>
                <a:gd name="T48" fmla="*/ 30 w 73"/>
                <a:gd name="T49" fmla="*/ 36 h 44"/>
                <a:gd name="T50" fmla="*/ 20 w 73"/>
                <a:gd name="T51" fmla="*/ 40 h 44"/>
                <a:gd name="T52" fmla="*/ 11 w 73"/>
                <a:gd name="T53" fmla="*/ 42 h 44"/>
                <a:gd name="T54" fmla="*/ 1 w 73"/>
                <a:gd name="T55" fmla="*/ 43 h 44"/>
                <a:gd name="T56" fmla="*/ 0 w 73"/>
                <a:gd name="T57" fmla="*/ 44 h 44"/>
                <a:gd name="T58" fmla="*/ 0 w 73"/>
                <a:gd name="T59" fmla="*/ 44 h 44"/>
                <a:gd name="T60" fmla="*/ 0 w 73"/>
                <a:gd name="T61" fmla="*/ 44 h 44"/>
                <a:gd name="T62" fmla="*/ 1 w 73"/>
                <a:gd name="T63" fmla="*/ 44 h 44"/>
                <a:gd name="T64" fmla="*/ 1 w 73"/>
                <a:gd name="T65" fmla="*/ 44 h 44"/>
                <a:gd name="T66" fmla="*/ 1 w 73"/>
                <a:gd name="T67" fmla="*/ 44 h 44"/>
                <a:gd name="T68" fmla="*/ 1 w 73"/>
                <a:gd name="T69" fmla="*/ 44 h 44"/>
                <a:gd name="T70" fmla="*/ 1 w 73"/>
                <a:gd name="T71" fmla="*/ 44 h 44"/>
                <a:gd name="T72" fmla="*/ 1 w 73"/>
                <a:gd name="T7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4">
                  <a:moveTo>
                    <a:pt x="1" y="44"/>
                  </a:moveTo>
                  <a:lnTo>
                    <a:pt x="11" y="43"/>
                  </a:lnTo>
                  <a:lnTo>
                    <a:pt x="20" y="40"/>
                  </a:lnTo>
                  <a:lnTo>
                    <a:pt x="30" y="37"/>
                  </a:lnTo>
                  <a:lnTo>
                    <a:pt x="38" y="33"/>
                  </a:lnTo>
                  <a:lnTo>
                    <a:pt x="47" y="27"/>
                  </a:lnTo>
                  <a:lnTo>
                    <a:pt x="54" y="21"/>
                  </a:lnTo>
                  <a:lnTo>
                    <a:pt x="61" y="16"/>
                  </a:lnTo>
                  <a:lnTo>
                    <a:pt x="67" y="8"/>
                  </a:lnTo>
                  <a:lnTo>
                    <a:pt x="73" y="3"/>
                  </a:lnTo>
                  <a:lnTo>
                    <a:pt x="73" y="1"/>
                  </a:lnTo>
                  <a:lnTo>
                    <a:pt x="73" y="1"/>
                  </a:lnTo>
                  <a:lnTo>
                    <a:pt x="73" y="1"/>
                  </a:lnTo>
                  <a:lnTo>
                    <a:pt x="73" y="1"/>
                  </a:lnTo>
                  <a:lnTo>
                    <a:pt x="73" y="1"/>
                  </a:lnTo>
                  <a:lnTo>
                    <a:pt x="73" y="1"/>
                  </a:lnTo>
                  <a:lnTo>
                    <a:pt x="73" y="1"/>
                  </a:lnTo>
                  <a:lnTo>
                    <a:pt x="73" y="0"/>
                  </a:lnTo>
                  <a:lnTo>
                    <a:pt x="73" y="1"/>
                  </a:lnTo>
                  <a:lnTo>
                    <a:pt x="67" y="8"/>
                  </a:lnTo>
                  <a:lnTo>
                    <a:pt x="60" y="16"/>
                  </a:lnTo>
                  <a:lnTo>
                    <a:pt x="54" y="21"/>
                  </a:lnTo>
                  <a:lnTo>
                    <a:pt x="46" y="27"/>
                  </a:lnTo>
                  <a:lnTo>
                    <a:pt x="38" y="33"/>
                  </a:lnTo>
                  <a:lnTo>
                    <a:pt x="30" y="36"/>
                  </a:lnTo>
                  <a:lnTo>
                    <a:pt x="20" y="40"/>
                  </a:lnTo>
                  <a:lnTo>
                    <a:pt x="11" y="42"/>
                  </a:lnTo>
                  <a:lnTo>
                    <a:pt x="1" y="43"/>
                  </a:lnTo>
                  <a:lnTo>
                    <a:pt x="0" y="44"/>
                  </a:lnTo>
                  <a:lnTo>
                    <a:pt x="0" y="44"/>
                  </a:lnTo>
                  <a:lnTo>
                    <a:pt x="0" y="44"/>
                  </a:lnTo>
                  <a:lnTo>
                    <a:pt x="1" y="44"/>
                  </a:lnTo>
                  <a:lnTo>
                    <a:pt x="1" y="44"/>
                  </a:lnTo>
                  <a:lnTo>
                    <a:pt x="1" y="44"/>
                  </a:lnTo>
                  <a:lnTo>
                    <a:pt x="1" y="44"/>
                  </a:lnTo>
                  <a:lnTo>
                    <a:pt x="1" y="44"/>
                  </a:lnTo>
                  <a:lnTo>
                    <a:pt x="1" y="44"/>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09" name="Freeform 1325"/>
            <p:cNvSpPr>
              <a:spLocks/>
            </p:cNvSpPr>
            <p:nvPr/>
          </p:nvSpPr>
          <p:spPr bwMode="auto">
            <a:xfrm>
              <a:off x="4199" y="2649"/>
              <a:ext cx="75" cy="46"/>
            </a:xfrm>
            <a:custGeom>
              <a:avLst/>
              <a:gdLst>
                <a:gd name="T0" fmla="*/ 2 w 75"/>
                <a:gd name="T1" fmla="*/ 46 h 46"/>
                <a:gd name="T2" fmla="*/ 3 w 75"/>
                <a:gd name="T3" fmla="*/ 45 h 46"/>
                <a:gd name="T4" fmla="*/ 13 w 75"/>
                <a:gd name="T5" fmla="*/ 44 h 46"/>
                <a:gd name="T6" fmla="*/ 22 w 75"/>
                <a:gd name="T7" fmla="*/ 42 h 46"/>
                <a:gd name="T8" fmla="*/ 32 w 75"/>
                <a:gd name="T9" fmla="*/ 38 h 46"/>
                <a:gd name="T10" fmla="*/ 40 w 75"/>
                <a:gd name="T11" fmla="*/ 35 h 46"/>
                <a:gd name="T12" fmla="*/ 48 w 75"/>
                <a:gd name="T13" fmla="*/ 29 h 46"/>
                <a:gd name="T14" fmla="*/ 56 w 75"/>
                <a:gd name="T15" fmla="*/ 23 h 46"/>
                <a:gd name="T16" fmla="*/ 62 w 75"/>
                <a:gd name="T17" fmla="*/ 18 h 46"/>
                <a:gd name="T18" fmla="*/ 69 w 75"/>
                <a:gd name="T19" fmla="*/ 10 h 46"/>
                <a:gd name="T20" fmla="*/ 75 w 75"/>
                <a:gd name="T21" fmla="*/ 3 h 46"/>
                <a:gd name="T22" fmla="*/ 75 w 75"/>
                <a:gd name="T23" fmla="*/ 2 h 46"/>
                <a:gd name="T24" fmla="*/ 75 w 75"/>
                <a:gd name="T25" fmla="*/ 2 h 46"/>
                <a:gd name="T26" fmla="*/ 75 w 75"/>
                <a:gd name="T27" fmla="*/ 2 h 46"/>
                <a:gd name="T28" fmla="*/ 75 w 75"/>
                <a:gd name="T29" fmla="*/ 2 h 46"/>
                <a:gd name="T30" fmla="*/ 75 w 75"/>
                <a:gd name="T31" fmla="*/ 2 h 46"/>
                <a:gd name="T32" fmla="*/ 75 w 75"/>
                <a:gd name="T33" fmla="*/ 2 h 46"/>
                <a:gd name="T34" fmla="*/ 75 w 75"/>
                <a:gd name="T35" fmla="*/ 0 h 46"/>
                <a:gd name="T36" fmla="*/ 75 w 75"/>
                <a:gd name="T37" fmla="*/ 0 h 46"/>
                <a:gd name="T38" fmla="*/ 75 w 75"/>
                <a:gd name="T39" fmla="*/ 0 h 46"/>
                <a:gd name="T40" fmla="*/ 75 w 75"/>
                <a:gd name="T41" fmla="*/ 2 h 46"/>
                <a:gd name="T42" fmla="*/ 69 w 75"/>
                <a:gd name="T43" fmla="*/ 10 h 46"/>
                <a:gd name="T44" fmla="*/ 62 w 75"/>
                <a:gd name="T45" fmla="*/ 16 h 46"/>
                <a:gd name="T46" fmla="*/ 55 w 75"/>
                <a:gd name="T47" fmla="*/ 23 h 46"/>
                <a:gd name="T48" fmla="*/ 48 w 75"/>
                <a:gd name="T49" fmla="*/ 29 h 46"/>
                <a:gd name="T50" fmla="*/ 40 w 75"/>
                <a:gd name="T51" fmla="*/ 34 h 46"/>
                <a:gd name="T52" fmla="*/ 32 w 75"/>
                <a:gd name="T53" fmla="*/ 38 h 46"/>
                <a:gd name="T54" fmla="*/ 22 w 75"/>
                <a:gd name="T55" fmla="*/ 41 h 46"/>
                <a:gd name="T56" fmla="*/ 13 w 75"/>
                <a:gd name="T57" fmla="*/ 44 h 46"/>
                <a:gd name="T58" fmla="*/ 3 w 75"/>
                <a:gd name="T59" fmla="*/ 45 h 46"/>
                <a:gd name="T60" fmla="*/ 0 w 75"/>
                <a:gd name="T61" fmla="*/ 45 h 46"/>
                <a:gd name="T62" fmla="*/ 0 w 75"/>
                <a:gd name="T63" fmla="*/ 45 h 46"/>
                <a:gd name="T64" fmla="*/ 0 w 75"/>
                <a:gd name="T65" fmla="*/ 45 h 46"/>
                <a:gd name="T66" fmla="*/ 0 w 75"/>
                <a:gd name="T67" fmla="*/ 45 h 46"/>
                <a:gd name="T68" fmla="*/ 0 w 75"/>
                <a:gd name="T69" fmla="*/ 45 h 46"/>
                <a:gd name="T70" fmla="*/ 0 w 75"/>
                <a:gd name="T71" fmla="*/ 45 h 46"/>
                <a:gd name="T72" fmla="*/ 2 w 75"/>
                <a:gd name="T73" fmla="*/ 45 h 46"/>
                <a:gd name="T74" fmla="*/ 2 w 75"/>
                <a:gd name="T75" fmla="*/ 45 h 46"/>
                <a:gd name="T76" fmla="*/ 2 w 75"/>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46">
                  <a:moveTo>
                    <a:pt x="2" y="46"/>
                  </a:moveTo>
                  <a:lnTo>
                    <a:pt x="3" y="45"/>
                  </a:lnTo>
                  <a:lnTo>
                    <a:pt x="13" y="44"/>
                  </a:lnTo>
                  <a:lnTo>
                    <a:pt x="22" y="42"/>
                  </a:lnTo>
                  <a:lnTo>
                    <a:pt x="32" y="38"/>
                  </a:lnTo>
                  <a:lnTo>
                    <a:pt x="40" y="35"/>
                  </a:lnTo>
                  <a:lnTo>
                    <a:pt x="48" y="29"/>
                  </a:lnTo>
                  <a:lnTo>
                    <a:pt x="56" y="23"/>
                  </a:lnTo>
                  <a:lnTo>
                    <a:pt x="62" y="18"/>
                  </a:lnTo>
                  <a:lnTo>
                    <a:pt x="69" y="10"/>
                  </a:lnTo>
                  <a:lnTo>
                    <a:pt x="75" y="3"/>
                  </a:lnTo>
                  <a:lnTo>
                    <a:pt x="75" y="2"/>
                  </a:lnTo>
                  <a:lnTo>
                    <a:pt x="75" y="2"/>
                  </a:lnTo>
                  <a:lnTo>
                    <a:pt x="75" y="2"/>
                  </a:lnTo>
                  <a:lnTo>
                    <a:pt x="75" y="2"/>
                  </a:lnTo>
                  <a:lnTo>
                    <a:pt x="75" y="2"/>
                  </a:lnTo>
                  <a:lnTo>
                    <a:pt x="75" y="2"/>
                  </a:lnTo>
                  <a:lnTo>
                    <a:pt x="75" y="0"/>
                  </a:lnTo>
                  <a:lnTo>
                    <a:pt x="75" y="0"/>
                  </a:lnTo>
                  <a:lnTo>
                    <a:pt x="75" y="0"/>
                  </a:lnTo>
                  <a:lnTo>
                    <a:pt x="75" y="2"/>
                  </a:lnTo>
                  <a:lnTo>
                    <a:pt x="69" y="10"/>
                  </a:lnTo>
                  <a:lnTo>
                    <a:pt x="62" y="16"/>
                  </a:lnTo>
                  <a:lnTo>
                    <a:pt x="55" y="23"/>
                  </a:lnTo>
                  <a:lnTo>
                    <a:pt x="48" y="29"/>
                  </a:lnTo>
                  <a:lnTo>
                    <a:pt x="40" y="34"/>
                  </a:lnTo>
                  <a:lnTo>
                    <a:pt x="32" y="38"/>
                  </a:lnTo>
                  <a:lnTo>
                    <a:pt x="22" y="41"/>
                  </a:lnTo>
                  <a:lnTo>
                    <a:pt x="13" y="44"/>
                  </a:lnTo>
                  <a:lnTo>
                    <a:pt x="3" y="45"/>
                  </a:lnTo>
                  <a:lnTo>
                    <a:pt x="0" y="45"/>
                  </a:lnTo>
                  <a:lnTo>
                    <a:pt x="0" y="45"/>
                  </a:lnTo>
                  <a:lnTo>
                    <a:pt x="0" y="45"/>
                  </a:lnTo>
                  <a:lnTo>
                    <a:pt x="0" y="45"/>
                  </a:lnTo>
                  <a:lnTo>
                    <a:pt x="0" y="45"/>
                  </a:lnTo>
                  <a:lnTo>
                    <a:pt x="0" y="45"/>
                  </a:lnTo>
                  <a:lnTo>
                    <a:pt x="2" y="45"/>
                  </a:lnTo>
                  <a:lnTo>
                    <a:pt x="2" y="45"/>
                  </a:lnTo>
                  <a:lnTo>
                    <a:pt x="2" y="46"/>
                  </a:lnTo>
                  <a:close/>
                </a:path>
              </a:pathLst>
            </a:custGeom>
            <a:solidFill>
              <a:srgbClr val="8B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0" name="Freeform 1326"/>
            <p:cNvSpPr>
              <a:spLocks/>
            </p:cNvSpPr>
            <p:nvPr/>
          </p:nvSpPr>
          <p:spPr bwMode="auto">
            <a:xfrm>
              <a:off x="4196" y="2648"/>
              <a:ext cx="79" cy="46"/>
            </a:xfrm>
            <a:custGeom>
              <a:avLst/>
              <a:gdLst>
                <a:gd name="T0" fmla="*/ 3 w 79"/>
                <a:gd name="T1" fmla="*/ 46 h 46"/>
                <a:gd name="T2" fmla="*/ 6 w 79"/>
                <a:gd name="T3" fmla="*/ 46 h 46"/>
                <a:gd name="T4" fmla="*/ 16 w 79"/>
                <a:gd name="T5" fmla="*/ 45 h 46"/>
                <a:gd name="T6" fmla="*/ 25 w 79"/>
                <a:gd name="T7" fmla="*/ 42 h 46"/>
                <a:gd name="T8" fmla="*/ 35 w 79"/>
                <a:gd name="T9" fmla="*/ 39 h 46"/>
                <a:gd name="T10" fmla="*/ 43 w 79"/>
                <a:gd name="T11" fmla="*/ 35 h 46"/>
                <a:gd name="T12" fmla="*/ 51 w 79"/>
                <a:gd name="T13" fmla="*/ 30 h 46"/>
                <a:gd name="T14" fmla="*/ 58 w 79"/>
                <a:gd name="T15" fmla="*/ 24 h 46"/>
                <a:gd name="T16" fmla="*/ 65 w 79"/>
                <a:gd name="T17" fmla="*/ 17 h 46"/>
                <a:gd name="T18" fmla="*/ 72 w 79"/>
                <a:gd name="T19" fmla="*/ 11 h 46"/>
                <a:gd name="T20" fmla="*/ 78 w 79"/>
                <a:gd name="T21" fmla="*/ 3 h 46"/>
                <a:gd name="T22" fmla="*/ 78 w 79"/>
                <a:gd name="T23" fmla="*/ 1 h 46"/>
                <a:gd name="T24" fmla="*/ 78 w 79"/>
                <a:gd name="T25" fmla="*/ 1 h 46"/>
                <a:gd name="T26" fmla="*/ 78 w 79"/>
                <a:gd name="T27" fmla="*/ 1 h 46"/>
                <a:gd name="T28" fmla="*/ 79 w 79"/>
                <a:gd name="T29" fmla="*/ 1 h 46"/>
                <a:gd name="T30" fmla="*/ 79 w 79"/>
                <a:gd name="T31" fmla="*/ 0 h 46"/>
                <a:gd name="T32" fmla="*/ 79 w 79"/>
                <a:gd name="T33" fmla="*/ 0 h 46"/>
                <a:gd name="T34" fmla="*/ 79 w 79"/>
                <a:gd name="T35" fmla="*/ 0 h 46"/>
                <a:gd name="T36" fmla="*/ 79 w 79"/>
                <a:gd name="T37" fmla="*/ 0 h 46"/>
                <a:gd name="T38" fmla="*/ 79 w 79"/>
                <a:gd name="T39" fmla="*/ 0 h 46"/>
                <a:gd name="T40" fmla="*/ 76 w 79"/>
                <a:gd name="T41" fmla="*/ 3 h 46"/>
                <a:gd name="T42" fmla="*/ 71 w 79"/>
                <a:gd name="T43" fmla="*/ 10 h 46"/>
                <a:gd name="T44" fmla="*/ 65 w 79"/>
                <a:gd name="T45" fmla="*/ 17 h 46"/>
                <a:gd name="T46" fmla="*/ 58 w 79"/>
                <a:gd name="T47" fmla="*/ 24 h 46"/>
                <a:gd name="T48" fmla="*/ 51 w 79"/>
                <a:gd name="T49" fmla="*/ 30 h 46"/>
                <a:gd name="T50" fmla="*/ 42 w 79"/>
                <a:gd name="T51" fmla="*/ 35 h 46"/>
                <a:gd name="T52" fmla="*/ 33 w 79"/>
                <a:gd name="T53" fmla="*/ 39 h 46"/>
                <a:gd name="T54" fmla="*/ 25 w 79"/>
                <a:gd name="T55" fmla="*/ 42 h 46"/>
                <a:gd name="T56" fmla="*/ 16 w 79"/>
                <a:gd name="T57" fmla="*/ 45 h 46"/>
                <a:gd name="T58" fmla="*/ 6 w 79"/>
                <a:gd name="T59" fmla="*/ 46 h 46"/>
                <a:gd name="T60" fmla="*/ 0 w 79"/>
                <a:gd name="T61" fmla="*/ 46 h 46"/>
                <a:gd name="T62" fmla="*/ 2 w 79"/>
                <a:gd name="T63" fmla="*/ 46 h 46"/>
                <a:gd name="T64" fmla="*/ 2 w 79"/>
                <a:gd name="T65" fmla="*/ 46 h 46"/>
                <a:gd name="T66" fmla="*/ 2 w 79"/>
                <a:gd name="T67" fmla="*/ 46 h 46"/>
                <a:gd name="T68" fmla="*/ 2 w 79"/>
                <a:gd name="T69" fmla="*/ 46 h 46"/>
                <a:gd name="T70" fmla="*/ 2 w 79"/>
                <a:gd name="T71" fmla="*/ 46 h 46"/>
                <a:gd name="T72" fmla="*/ 2 w 79"/>
                <a:gd name="T73" fmla="*/ 46 h 46"/>
                <a:gd name="T74" fmla="*/ 2 w 79"/>
                <a:gd name="T75" fmla="*/ 46 h 46"/>
                <a:gd name="T76" fmla="*/ 3 w 79"/>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46">
                  <a:moveTo>
                    <a:pt x="3" y="46"/>
                  </a:moveTo>
                  <a:lnTo>
                    <a:pt x="6" y="46"/>
                  </a:lnTo>
                  <a:lnTo>
                    <a:pt x="16" y="45"/>
                  </a:lnTo>
                  <a:lnTo>
                    <a:pt x="25" y="42"/>
                  </a:lnTo>
                  <a:lnTo>
                    <a:pt x="35" y="39"/>
                  </a:lnTo>
                  <a:lnTo>
                    <a:pt x="43" y="35"/>
                  </a:lnTo>
                  <a:lnTo>
                    <a:pt x="51" y="30"/>
                  </a:lnTo>
                  <a:lnTo>
                    <a:pt x="58" y="24"/>
                  </a:lnTo>
                  <a:lnTo>
                    <a:pt x="65" y="17"/>
                  </a:lnTo>
                  <a:lnTo>
                    <a:pt x="72" y="11"/>
                  </a:lnTo>
                  <a:lnTo>
                    <a:pt x="78" y="3"/>
                  </a:lnTo>
                  <a:lnTo>
                    <a:pt x="78" y="1"/>
                  </a:lnTo>
                  <a:lnTo>
                    <a:pt x="78" y="1"/>
                  </a:lnTo>
                  <a:lnTo>
                    <a:pt x="78" y="1"/>
                  </a:lnTo>
                  <a:lnTo>
                    <a:pt x="79" y="1"/>
                  </a:lnTo>
                  <a:lnTo>
                    <a:pt x="79" y="0"/>
                  </a:lnTo>
                  <a:lnTo>
                    <a:pt x="79" y="0"/>
                  </a:lnTo>
                  <a:lnTo>
                    <a:pt x="79" y="0"/>
                  </a:lnTo>
                  <a:lnTo>
                    <a:pt x="79" y="0"/>
                  </a:lnTo>
                  <a:lnTo>
                    <a:pt x="79" y="0"/>
                  </a:lnTo>
                  <a:lnTo>
                    <a:pt x="76" y="3"/>
                  </a:lnTo>
                  <a:lnTo>
                    <a:pt x="71" y="10"/>
                  </a:lnTo>
                  <a:lnTo>
                    <a:pt x="65" y="17"/>
                  </a:lnTo>
                  <a:lnTo>
                    <a:pt x="58" y="24"/>
                  </a:lnTo>
                  <a:lnTo>
                    <a:pt x="51" y="30"/>
                  </a:lnTo>
                  <a:lnTo>
                    <a:pt x="42" y="35"/>
                  </a:lnTo>
                  <a:lnTo>
                    <a:pt x="33" y="39"/>
                  </a:lnTo>
                  <a:lnTo>
                    <a:pt x="25" y="42"/>
                  </a:lnTo>
                  <a:lnTo>
                    <a:pt x="16" y="45"/>
                  </a:lnTo>
                  <a:lnTo>
                    <a:pt x="6" y="46"/>
                  </a:lnTo>
                  <a:lnTo>
                    <a:pt x="0" y="46"/>
                  </a:lnTo>
                  <a:lnTo>
                    <a:pt x="2" y="46"/>
                  </a:lnTo>
                  <a:lnTo>
                    <a:pt x="2" y="46"/>
                  </a:lnTo>
                  <a:lnTo>
                    <a:pt x="2" y="46"/>
                  </a:lnTo>
                  <a:lnTo>
                    <a:pt x="2" y="46"/>
                  </a:lnTo>
                  <a:lnTo>
                    <a:pt x="2" y="46"/>
                  </a:lnTo>
                  <a:lnTo>
                    <a:pt x="2" y="46"/>
                  </a:lnTo>
                  <a:lnTo>
                    <a:pt x="2" y="46"/>
                  </a:lnTo>
                  <a:lnTo>
                    <a:pt x="3" y="46"/>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1" name="Freeform 1327"/>
            <p:cNvSpPr>
              <a:spLocks/>
            </p:cNvSpPr>
            <p:nvPr/>
          </p:nvSpPr>
          <p:spPr bwMode="auto">
            <a:xfrm>
              <a:off x="4195" y="2647"/>
              <a:ext cx="80" cy="47"/>
            </a:xfrm>
            <a:custGeom>
              <a:avLst/>
              <a:gdLst>
                <a:gd name="T0" fmla="*/ 1 w 80"/>
                <a:gd name="T1" fmla="*/ 47 h 47"/>
                <a:gd name="T2" fmla="*/ 7 w 80"/>
                <a:gd name="T3" fmla="*/ 47 h 47"/>
                <a:gd name="T4" fmla="*/ 17 w 80"/>
                <a:gd name="T5" fmla="*/ 46 h 47"/>
                <a:gd name="T6" fmla="*/ 26 w 80"/>
                <a:gd name="T7" fmla="*/ 43 h 47"/>
                <a:gd name="T8" fmla="*/ 34 w 80"/>
                <a:gd name="T9" fmla="*/ 40 h 47"/>
                <a:gd name="T10" fmla="*/ 43 w 80"/>
                <a:gd name="T11" fmla="*/ 36 h 47"/>
                <a:gd name="T12" fmla="*/ 52 w 80"/>
                <a:gd name="T13" fmla="*/ 31 h 47"/>
                <a:gd name="T14" fmla="*/ 59 w 80"/>
                <a:gd name="T15" fmla="*/ 25 h 47"/>
                <a:gd name="T16" fmla="*/ 66 w 80"/>
                <a:gd name="T17" fmla="*/ 18 h 47"/>
                <a:gd name="T18" fmla="*/ 72 w 80"/>
                <a:gd name="T19" fmla="*/ 11 h 47"/>
                <a:gd name="T20" fmla="*/ 77 w 80"/>
                <a:gd name="T21" fmla="*/ 4 h 47"/>
                <a:gd name="T22" fmla="*/ 80 w 80"/>
                <a:gd name="T23" fmla="*/ 1 h 47"/>
                <a:gd name="T24" fmla="*/ 80 w 80"/>
                <a:gd name="T25" fmla="*/ 1 h 47"/>
                <a:gd name="T26" fmla="*/ 80 w 80"/>
                <a:gd name="T27" fmla="*/ 0 h 47"/>
                <a:gd name="T28" fmla="*/ 80 w 80"/>
                <a:gd name="T29" fmla="*/ 0 h 47"/>
                <a:gd name="T30" fmla="*/ 80 w 80"/>
                <a:gd name="T31" fmla="*/ 0 h 47"/>
                <a:gd name="T32" fmla="*/ 80 w 80"/>
                <a:gd name="T33" fmla="*/ 0 h 47"/>
                <a:gd name="T34" fmla="*/ 80 w 80"/>
                <a:gd name="T35" fmla="*/ 0 h 47"/>
                <a:gd name="T36" fmla="*/ 80 w 80"/>
                <a:gd name="T37" fmla="*/ 0 h 47"/>
                <a:gd name="T38" fmla="*/ 80 w 80"/>
                <a:gd name="T39" fmla="*/ 0 h 47"/>
                <a:gd name="T40" fmla="*/ 77 w 80"/>
                <a:gd name="T41" fmla="*/ 4 h 47"/>
                <a:gd name="T42" fmla="*/ 72 w 80"/>
                <a:gd name="T43" fmla="*/ 11 h 47"/>
                <a:gd name="T44" fmla="*/ 66 w 80"/>
                <a:gd name="T45" fmla="*/ 18 h 47"/>
                <a:gd name="T46" fmla="*/ 59 w 80"/>
                <a:gd name="T47" fmla="*/ 24 h 47"/>
                <a:gd name="T48" fmla="*/ 52 w 80"/>
                <a:gd name="T49" fmla="*/ 30 h 47"/>
                <a:gd name="T50" fmla="*/ 43 w 80"/>
                <a:gd name="T51" fmla="*/ 36 h 47"/>
                <a:gd name="T52" fmla="*/ 34 w 80"/>
                <a:gd name="T53" fmla="*/ 38 h 47"/>
                <a:gd name="T54" fmla="*/ 26 w 80"/>
                <a:gd name="T55" fmla="*/ 43 h 47"/>
                <a:gd name="T56" fmla="*/ 17 w 80"/>
                <a:gd name="T57" fmla="*/ 44 h 47"/>
                <a:gd name="T58" fmla="*/ 7 w 80"/>
                <a:gd name="T59" fmla="*/ 46 h 47"/>
                <a:gd name="T60" fmla="*/ 0 w 80"/>
                <a:gd name="T61" fmla="*/ 47 h 47"/>
                <a:gd name="T62" fmla="*/ 0 w 80"/>
                <a:gd name="T63" fmla="*/ 47 h 47"/>
                <a:gd name="T64" fmla="*/ 1 w 80"/>
                <a:gd name="T65" fmla="*/ 47 h 47"/>
                <a:gd name="T66" fmla="*/ 1 w 80"/>
                <a:gd name="T67" fmla="*/ 47 h 47"/>
                <a:gd name="T68" fmla="*/ 1 w 80"/>
                <a:gd name="T69" fmla="*/ 47 h 47"/>
                <a:gd name="T70" fmla="*/ 1 w 80"/>
                <a:gd name="T71" fmla="*/ 47 h 47"/>
                <a:gd name="T72" fmla="*/ 1 w 80"/>
                <a:gd name="T73" fmla="*/ 47 h 47"/>
                <a:gd name="T74" fmla="*/ 1 w 80"/>
                <a:gd name="T75" fmla="*/ 47 h 47"/>
                <a:gd name="T76" fmla="*/ 1 w 80"/>
                <a:gd name="T7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47">
                  <a:moveTo>
                    <a:pt x="1" y="47"/>
                  </a:moveTo>
                  <a:lnTo>
                    <a:pt x="7" y="47"/>
                  </a:lnTo>
                  <a:lnTo>
                    <a:pt x="17" y="46"/>
                  </a:lnTo>
                  <a:lnTo>
                    <a:pt x="26" y="43"/>
                  </a:lnTo>
                  <a:lnTo>
                    <a:pt x="34" y="40"/>
                  </a:lnTo>
                  <a:lnTo>
                    <a:pt x="43" y="36"/>
                  </a:lnTo>
                  <a:lnTo>
                    <a:pt x="52" y="31"/>
                  </a:lnTo>
                  <a:lnTo>
                    <a:pt x="59" y="25"/>
                  </a:lnTo>
                  <a:lnTo>
                    <a:pt x="66" y="18"/>
                  </a:lnTo>
                  <a:lnTo>
                    <a:pt x="72" y="11"/>
                  </a:lnTo>
                  <a:lnTo>
                    <a:pt x="77" y="4"/>
                  </a:lnTo>
                  <a:lnTo>
                    <a:pt x="80" y="1"/>
                  </a:lnTo>
                  <a:lnTo>
                    <a:pt x="80" y="1"/>
                  </a:lnTo>
                  <a:lnTo>
                    <a:pt x="80" y="0"/>
                  </a:lnTo>
                  <a:lnTo>
                    <a:pt x="80" y="0"/>
                  </a:lnTo>
                  <a:lnTo>
                    <a:pt x="80" y="0"/>
                  </a:lnTo>
                  <a:lnTo>
                    <a:pt x="80" y="0"/>
                  </a:lnTo>
                  <a:lnTo>
                    <a:pt x="80" y="0"/>
                  </a:lnTo>
                  <a:lnTo>
                    <a:pt x="80" y="0"/>
                  </a:lnTo>
                  <a:lnTo>
                    <a:pt x="80" y="0"/>
                  </a:lnTo>
                  <a:lnTo>
                    <a:pt x="77" y="4"/>
                  </a:lnTo>
                  <a:lnTo>
                    <a:pt x="72" y="11"/>
                  </a:lnTo>
                  <a:lnTo>
                    <a:pt x="66" y="18"/>
                  </a:lnTo>
                  <a:lnTo>
                    <a:pt x="59" y="24"/>
                  </a:lnTo>
                  <a:lnTo>
                    <a:pt x="52" y="30"/>
                  </a:lnTo>
                  <a:lnTo>
                    <a:pt x="43" y="36"/>
                  </a:lnTo>
                  <a:lnTo>
                    <a:pt x="34" y="38"/>
                  </a:lnTo>
                  <a:lnTo>
                    <a:pt x="26" y="43"/>
                  </a:lnTo>
                  <a:lnTo>
                    <a:pt x="17" y="44"/>
                  </a:lnTo>
                  <a:lnTo>
                    <a:pt x="7" y="46"/>
                  </a:lnTo>
                  <a:lnTo>
                    <a:pt x="0" y="47"/>
                  </a:lnTo>
                  <a:lnTo>
                    <a:pt x="0" y="47"/>
                  </a:lnTo>
                  <a:lnTo>
                    <a:pt x="1" y="47"/>
                  </a:lnTo>
                  <a:lnTo>
                    <a:pt x="1" y="47"/>
                  </a:lnTo>
                  <a:lnTo>
                    <a:pt x="1" y="47"/>
                  </a:lnTo>
                  <a:lnTo>
                    <a:pt x="1" y="47"/>
                  </a:lnTo>
                  <a:lnTo>
                    <a:pt x="1" y="47"/>
                  </a:lnTo>
                  <a:lnTo>
                    <a:pt x="1" y="47"/>
                  </a:lnTo>
                  <a:lnTo>
                    <a:pt x="1" y="47"/>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2" name="Freeform 1328"/>
            <p:cNvSpPr>
              <a:spLocks/>
            </p:cNvSpPr>
            <p:nvPr/>
          </p:nvSpPr>
          <p:spPr bwMode="auto">
            <a:xfrm>
              <a:off x="4193" y="2645"/>
              <a:ext cx="82" cy="49"/>
            </a:xfrm>
            <a:custGeom>
              <a:avLst/>
              <a:gdLst>
                <a:gd name="T0" fmla="*/ 2 w 82"/>
                <a:gd name="T1" fmla="*/ 49 h 49"/>
                <a:gd name="T2" fmla="*/ 9 w 82"/>
                <a:gd name="T3" fmla="*/ 48 h 49"/>
                <a:gd name="T4" fmla="*/ 19 w 82"/>
                <a:gd name="T5" fmla="*/ 46 h 49"/>
                <a:gd name="T6" fmla="*/ 28 w 82"/>
                <a:gd name="T7" fmla="*/ 45 h 49"/>
                <a:gd name="T8" fmla="*/ 36 w 82"/>
                <a:gd name="T9" fmla="*/ 40 h 49"/>
                <a:gd name="T10" fmla="*/ 45 w 82"/>
                <a:gd name="T11" fmla="*/ 38 h 49"/>
                <a:gd name="T12" fmla="*/ 54 w 82"/>
                <a:gd name="T13" fmla="*/ 32 h 49"/>
                <a:gd name="T14" fmla="*/ 61 w 82"/>
                <a:gd name="T15" fmla="*/ 26 h 49"/>
                <a:gd name="T16" fmla="*/ 68 w 82"/>
                <a:gd name="T17" fmla="*/ 20 h 49"/>
                <a:gd name="T18" fmla="*/ 74 w 82"/>
                <a:gd name="T19" fmla="*/ 13 h 49"/>
                <a:gd name="T20" fmla="*/ 79 w 82"/>
                <a:gd name="T21" fmla="*/ 6 h 49"/>
                <a:gd name="T22" fmla="*/ 82 w 82"/>
                <a:gd name="T23" fmla="*/ 2 h 49"/>
                <a:gd name="T24" fmla="*/ 82 w 82"/>
                <a:gd name="T25" fmla="*/ 0 h 49"/>
                <a:gd name="T26" fmla="*/ 82 w 82"/>
                <a:gd name="T27" fmla="*/ 0 h 49"/>
                <a:gd name="T28" fmla="*/ 82 w 82"/>
                <a:gd name="T29" fmla="*/ 0 h 49"/>
                <a:gd name="T30" fmla="*/ 82 w 82"/>
                <a:gd name="T31" fmla="*/ 0 h 49"/>
                <a:gd name="T32" fmla="*/ 82 w 82"/>
                <a:gd name="T33" fmla="*/ 0 h 49"/>
                <a:gd name="T34" fmla="*/ 82 w 82"/>
                <a:gd name="T35" fmla="*/ 0 h 49"/>
                <a:gd name="T36" fmla="*/ 82 w 82"/>
                <a:gd name="T37" fmla="*/ 0 h 49"/>
                <a:gd name="T38" fmla="*/ 82 w 82"/>
                <a:gd name="T39" fmla="*/ 0 h 49"/>
                <a:gd name="T40" fmla="*/ 79 w 82"/>
                <a:gd name="T41" fmla="*/ 6 h 49"/>
                <a:gd name="T42" fmla="*/ 74 w 82"/>
                <a:gd name="T43" fmla="*/ 13 h 49"/>
                <a:gd name="T44" fmla="*/ 67 w 82"/>
                <a:gd name="T45" fmla="*/ 20 h 49"/>
                <a:gd name="T46" fmla="*/ 61 w 82"/>
                <a:gd name="T47" fmla="*/ 26 h 49"/>
                <a:gd name="T48" fmla="*/ 54 w 82"/>
                <a:gd name="T49" fmla="*/ 32 h 49"/>
                <a:gd name="T50" fmla="*/ 45 w 82"/>
                <a:gd name="T51" fmla="*/ 36 h 49"/>
                <a:gd name="T52" fmla="*/ 36 w 82"/>
                <a:gd name="T53" fmla="*/ 40 h 49"/>
                <a:gd name="T54" fmla="*/ 28 w 82"/>
                <a:gd name="T55" fmla="*/ 43 h 49"/>
                <a:gd name="T56" fmla="*/ 19 w 82"/>
                <a:gd name="T57" fmla="*/ 46 h 49"/>
                <a:gd name="T58" fmla="*/ 9 w 82"/>
                <a:gd name="T59" fmla="*/ 48 h 49"/>
                <a:gd name="T60" fmla="*/ 0 w 82"/>
                <a:gd name="T61" fmla="*/ 48 h 49"/>
                <a:gd name="T62" fmla="*/ 0 w 82"/>
                <a:gd name="T63" fmla="*/ 48 h 49"/>
                <a:gd name="T64" fmla="*/ 0 w 82"/>
                <a:gd name="T65" fmla="*/ 48 h 49"/>
                <a:gd name="T66" fmla="*/ 2 w 82"/>
                <a:gd name="T67" fmla="*/ 48 h 49"/>
                <a:gd name="T68" fmla="*/ 2 w 82"/>
                <a:gd name="T69" fmla="*/ 48 h 49"/>
                <a:gd name="T70" fmla="*/ 2 w 82"/>
                <a:gd name="T71" fmla="*/ 49 h 49"/>
                <a:gd name="T72" fmla="*/ 2 w 82"/>
                <a:gd name="T73" fmla="*/ 49 h 49"/>
                <a:gd name="T74" fmla="*/ 2 w 82"/>
                <a:gd name="T75" fmla="*/ 49 h 49"/>
                <a:gd name="T76" fmla="*/ 2 w 82"/>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49">
                  <a:moveTo>
                    <a:pt x="2" y="49"/>
                  </a:moveTo>
                  <a:lnTo>
                    <a:pt x="9" y="48"/>
                  </a:lnTo>
                  <a:lnTo>
                    <a:pt x="19" y="46"/>
                  </a:lnTo>
                  <a:lnTo>
                    <a:pt x="28" y="45"/>
                  </a:lnTo>
                  <a:lnTo>
                    <a:pt x="36" y="40"/>
                  </a:lnTo>
                  <a:lnTo>
                    <a:pt x="45" y="38"/>
                  </a:lnTo>
                  <a:lnTo>
                    <a:pt x="54" y="32"/>
                  </a:lnTo>
                  <a:lnTo>
                    <a:pt x="61" y="26"/>
                  </a:lnTo>
                  <a:lnTo>
                    <a:pt x="68" y="20"/>
                  </a:lnTo>
                  <a:lnTo>
                    <a:pt x="74" y="13"/>
                  </a:lnTo>
                  <a:lnTo>
                    <a:pt x="79" y="6"/>
                  </a:lnTo>
                  <a:lnTo>
                    <a:pt x="82" y="2"/>
                  </a:lnTo>
                  <a:lnTo>
                    <a:pt x="82" y="0"/>
                  </a:lnTo>
                  <a:lnTo>
                    <a:pt x="82" y="0"/>
                  </a:lnTo>
                  <a:lnTo>
                    <a:pt x="82" y="0"/>
                  </a:lnTo>
                  <a:lnTo>
                    <a:pt x="82" y="0"/>
                  </a:lnTo>
                  <a:lnTo>
                    <a:pt x="82" y="0"/>
                  </a:lnTo>
                  <a:lnTo>
                    <a:pt x="82" y="0"/>
                  </a:lnTo>
                  <a:lnTo>
                    <a:pt x="82" y="0"/>
                  </a:lnTo>
                  <a:lnTo>
                    <a:pt x="82" y="0"/>
                  </a:lnTo>
                  <a:lnTo>
                    <a:pt x="79" y="6"/>
                  </a:lnTo>
                  <a:lnTo>
                    <a:pt x="74" y="13"/>
                  </a:lnTo>
                  <a:lnTo>
                    <a:pt x="67" y="20"/>
                  </a:lnTo>
                  <a:lnTo>
                    <a:pt x="61" y="26"/>
                  </a:lnTo>
                  <a:lnTo>
                    <a:pt x="54" y="32"/>
                  </a:lnTo>
                  <a:lnTo>
                    <a:pt x="45" y="36"/>
                  </a:lnTo>
                  <a:lnTo>
                    <a:pt x="36" y="40"/>
                  </a:lnTo>
                  <a:lnTo>
                    <a:pt x="28" y="43"/>
                  </a:lnTo>
                  <a:lnTo>
                    <a:pt x="19" y="46"/>
                  </a:lnTo>
                  <a:lnTo>
                    <a:pt x="9" y="48"/>
                  </a:lnTo>
                  <a:lnTo>
                    <a:pt x="0" y="48"/>
                  </a:lnTo>
                  <a:lnTo>
                    <a:pt x="0" y="48"/>
                  </a:lnTo>
                  <a:lnTo>
                    <a:pt x="0" y="48"/>
                  </a:lnTo>
                  <a:lnTo>
                    <a:pt x="2" y="48"/>
                  </a:lnTo>
                  <a:lnTo>
                    <a:pt x="2" y="48"/>
                  </a:lnTo>
                  <a:lnTo>
                    <a:pt x="2" y="49"/>
                  </a:lnTo>
                  <a:lnTo>
                    <a:pt x="2" y="49"/>
                  </a:lnTo>
                  <a:lnTo>
                    <a:pt x="2" y="49"/>
                  </a:lnTo>
                  <a:lnTo>
                    <a:pt x="2" y="49"/>
                  </a:lnTo>
                  <a:close/>
                </a:path>
              </a:pathLst>
            </a:custGeom>
            <a:solidFill>
              <a:srgbClr val="8D8D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3" name="Freeform 1329"/>
            <p:cNvSpPr>
              <a:spLocks/>
            </p:cNvSpPr>
            <p:nvPr/>
          </p:nvSpPr>
          <p:spPr bwMode="auto">
            <a:xfrm>
              <a:off x="4192" y="2644"/>
              <a:ext cx="83" cy="49"/>
            </a:xfrm>
            <a:custGeom>
              <a:avLst/>
              <a:gdLst>
                <a:gd name="T0" fmla="*/ 1 w 83"/>
                <a:gd name="T1" fmla="*/ 49 h 49"/>
                <a:gd name="T2" fmla="*/ 10 w 83"/>
                <a:gd name="T3" fmla="*/ 49 h 49"/>
                <a:gd name="T4" fmla="*/ 20 w 83"/>
                <a:gd name="T5" fmla="*/ 47 h 49"/>
                <a:gd name="T6" fmla="*/ 29 w 83"/>
                <a:gd name="T7" fmla="*/ 44 h 49"/>
                <a:gd name="T8" fmla="*/ 37 w 83"/>
                <a:gd name="T9" fmla="*/ 41 h 49"/>
                <a:gd name="T10" fmla="*/ 46 w 83"/>
                <a:gd name="T11" fmla="*/ 37 h 49"/>
                <a:gd name="T12" fmla="*/ 55 w 83"/>
                <a:gd name="T13" fmla="*/ 33 h 49"/>
                <a:gd name="T14" fmla="*/ 62 w 83"/>
                <a:gd name="T15" fmla="*/ 27 h 49"/>
                <a:gd name="T16" fmla="*/ 68 w 83"/>
                <a:gd name="T17" fmla="*/ 21 h 49"/>
                <a:gd name="T18" fmla="*/ 75 w 83"/>
                <a:gd name="T19" fmla="*/ 14 h 49"/>
                <a:gd name="T20" fmla="*/ 80 w 83"/>
                <a:gd name="T21" fmla="*/ 7 h 49"/>
                <a:gd name="T22" fmla="*/ 83 w 83"/>
                <a:gd name="T23" fmla="*/ 1 h 49"/>
                <a:gd name="T24" fmla="*/ 83 w 83"/>
                <a:gd name="T25" fmla="*/ 0 h 49"/>
                <a:gd name="T26" fmla="*/ 83 w 83"/>
                <a:gd name="T27" fmla="*/ 0 h 49"/>
                <a:gd name="T28" fmla="*/ 83 w 83"/>
                <a:gd name="T29" fmla="*/ 0 h 49"/>
                <a:gd name="T30" fmla="*/ 83 w 83"/>
                <a:gd name="T31" fmla="*/ 0 h 49"/>
                <a:gd name="T32" fmla="*/ 83 w 83"/>
                <a:gd name="T33" fmla="*/ 0 h 49"/>
                <a:gd name="T34" fmla="*/ 83 w 83"/>
                <a:gd name="T35" fmla="*/ 0 h 49"/>
                <a:gd name="T36" fmla="*/ 83 w 83"/>
                <a:gd name="T37" fmla="*/ 0 h 49"/>
                <a:gd name="T38" fmla="*/ 83 w 83"/>
                <a:gd name="T39" fmla="*/ 0 h 49"/>
                <a:gd name="T40" fmla="*/ 79 w 83"/>
                <a:gd name="T41" fmla="*/ 7 h 49"/>
                <a:gd name="T42" fmla="*/ 75 w 83"/>
                <a:gd name="T43" fmla="*/ 14 h 49"/>
                <a:gd name="T44" fmla="*/ 68 w 83"/>
                <a:gd name="T45" fmla="*/ 20 h 49"/>
                <a:gd name="T46" fmla="*/ 60 w 83"/>
                <a:gd name="T47" fmla="*/ 27 h 49"/>
                <a:gd name="T48" fmla="*/ 53 w 83"/>
                <a:gd name="T49" fmla="*/ 33 h 49"/>
                <a:gd name="T50" fmla="*/ 46 w 83"/>
                <a:gd name="T51" fmla="*/ 37 h 49"/>
                <a:gd name="T52" fmla="*/ 37 w 83"/>
                <a:gd name="T53" fmla="*/ 41 h 49"/>
                <a:gd name="T54" fmla="*/ 29 w 83"/>
                <a:gd name="T55" fmla="*/ 44 h 49"/>
                <a:gd name="T56" fmla="*/ 19 w 83"/>
                <a:gd name="T57" fmla="*/ 47 h 49"/>
                <a:gd name="T58" fmla="*/ 10 w 83"/>
                <a:gd name="T59" fmla="*/ 49 h 49"/>
                <a:gd name="T60" fmla="*/ 0 w 83"/>
                <a:gd name="T61" fmla="*/ 49 h 49"/>
                <a:gd name="T62" fmla="*/ 0 w 83"/>
                <a:gd name="T63" fmla="*/ 49 h 49"/>
                <a:gd name="T64" fmla="*/ 1 w 83"/>
                <a:gd name="T65" fmla="*/ 49 h 49"/>
                <a:gd name="T66" fmla="*/ 1 w 83"/>
                <a:gd name="T67" fmla="*/ 49 h 49"/>
                <a:gd name="T68" fmla="*/ 1 w 83"/>
                <a:gd name="T69" fmla="*/ 49 h 49"/>
                <a:gd name="T70" fmla="*/ 1 w 83"/>
                <a:gd name="T71" fmla="*/ 49 h 49"/>
                <a:gd name="T72" fmla="*/ 1 w 83"/>
                <a:gd name="T73" fmla="*/ 49 h 49"/>
                <a:gd name="T74" fmla="*/ 1 w 83"/>
                <a:gd name="T75" fmla="*/ 49 h 49"/>
                <a:gd name="T76" fmla="*/ 1 w 83"/>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49">
                  <a:moveTo>
                    <a:pt x="1" y="49"/>
                  </a:moveTo>
                  <a:lnTo>
                    <a:pt x="10" y="49"/>
                  </a:lnTo>
                  <a:lnTo>
                    <a:pt x="20" y="47"/>
                  </a:lnTo>
                  <a:lnTo>
                    <a:pt x="29" y="44"/>
                  </a:lnTo>
                  <a:lnTo>
                    <a:pt x="37" y="41"/>
                  </a:lnTo>
                  <a:lnTo>
                    <a:pt x="46" y="37"/>
                  </a:lnTo>
                  <a:lnTo>
                    <a:pt x="55" y="33"/>
                  </a:lnTo>
                  <a:lnTo>
                    <a:pt x="62" y="27"/>
                  </a:lnTo>
                  <a:lnTo>
                    <a:pt x="68" y="21"/>
                  </a:lnTo>
                  <a:lnTo>
                    <a:pt x="75" y="14"/>
                  </a:lnTo>
                  <a:lnTo>
                    <a:pt x="80" y="7"/>
                  </a:lnTo>
                  <a:lnTo>
                    <a:pt x="83" y="1"/>
                  </a:lnTo>
                  <a:lnTo>
                    <a:pt x="83" y="0"/>
                  </a:lnTo>
                  <a:lnTo>
                    <a:pt x="83" y="0"/>
                  </a:lnTo>
                  <a:lnTo>
                    <a:pt x="83" y="0"/>
                  </a:lnTo>
                  <a:lnTo>
                    <a:pt x="83" y="0"/>
                  </a:lnTo>
                  <a:lnTo>
                    <a:pt x="83" y="0"/>
                  </a:lnTo>
                  <a:lnTo>
                    <a:pt x="83" y="0"/>
                  </a:lnTo>
                  <a:lnTo>
                    <a:pt x="83" y="0"/>
                  </a:lnTo>
                  <a:lnTo>
                    <a:pt x="83" y="0"/>
                  </a:lnTo>
                  <a:lnTo>
                    <a:pt x="79" y="7"/>
                  </a:lnTo>
                  <a:lnTo>
                    <a:pt x="75" y="14"/>
                  </a:lnTo>
                  <a:lnTo>
                    <a:pt x="68" y="20"/>
                  </a:lnTo>
                  <a:lnTo>
                    <a:pt x="60" y="27"/>
                  </a:lnTo>
                  <a:lnTo>
                    <a:pt x="53" y="33"/>
                  </a:lnTo>
                  <a:lnTo>
                    <a:pt x="46" y="37"/>
                  </a:lnTo>
                  <a:lnTo>
                    <a:pt x="37" y="41"/>
                  </a:lnTo>
                  <a:lnTo>
                    <a:pt x="29" y="44"/>
                  </a:lnTo>
                  <a:lnTo>
                    <a:pt x="19" y="47"/>
                  </a:lnTo>
                  <a:lnTo>
                    <a:pt x="10" y="49"/>
                  </a:lnTo>
                  <a:lnTo>
                    <a:pt x="0" y="49"/>
                  </a:lnTo>
                  <a:lnTo>
                    <a:pt x="0" y="49"/>
                  </a:lnTo>
                  <a:lnTo>
                    <a:pt x="1" y="49"/>
                  </a:lnTo>
                  <a:lnTo>
                    <a:pt x="1" y="49"/>
                  </a:lnTo>
                  <a:lnTo>
                    <a:pt x="1" y="49"/>
                  </a:lnTo>
                  <a:lnTo>
                    <a:pt x="1" y="49"/>
                  </a:lnTo>
                  <a:lnTo>
                    <a:pt x="1" y="49"/>
                  </a:lnTo>
                  <a:lnTo>
                    <a:pt x="1" y="49"/>
                  </a:lnTo>
                  <a:lnTo>
                    <a:pt x="1" y="4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4" name="Freeform 1330"/>
            <p:cNvSpPr>
              <a:spLocks/>
            </p:cNvSpPr>
            <p:nvPr/>
          </p:nvSpPr>
          <p:spPr bwMode="auto">
            <a:xfrm>
              <a:off x="4191" y="2641"/>
              <a:ext cx="86" cy="52"/>
            </a:xfrm>
            <a:custGeom>
              <a:avLst/>
              <a:gdLst>
                <a:gd name="T0" fmla="*/ 1 w 86"/>
                <a:gd name="T1" fmla="*/ 52 h 52"/>
                <a:gd name="T2" fmla="*/ 11 w 86"/>
                <a:gd name="T3" fmla="*/ 52 h 52"/>
                <a:gd name="T4" fmla="*/ 20 w 86"/>
                <a:gd name="T5" fmla="*/ 50 h 52"/>
                <a:gd name="T6" fmla="*/ 30 w 86"/>
                <a:gd name="T7" fmla="*/ 47 h 52"/>
                <a:gd name="T8" fmla="*/ 38 w 86"/>
                <a:gd name="T9" fmla="*/ 44 h 52"/>
                <a:gd name="T10" fmla="*/ 47 w 86"/>
                <a:gd name="T11" fmla="*/ 40 h 52"/>
                <a:gd name="T12" fmla="*/ 54 w 86"/>
                <a:gd name="T13" fmla="*/ 36 h 52"/>
                <a:gd name="T14" fmla="*/ 61 w 86"/>
                <a:gd name="T15" fmla="*/ 30 h 52"/>
                <a:gd name="T16" fmla="*/ 69 w 86"/>
                <a:gd name="T17" fmla="*/ 23 h 52"/>
                <a:gd name="T18" fmla="*/ 76 w 86"/>
                <a:gd name="T19" fmla="*/ 17 h 52"/>
                <a:gd name="T20" fmla="*/ 80 w 86"/>
                <a:gd name="T21" fmla="*/ 10 h 52"/>
                <a:gd name="T22" fmla="*/ 84 w 86"/>
                <a:gd name="T23" fmla="*/ 3 h 52"/>
                <a:gd name="T24" fmla="*/ 84 w 86"/>
                <a:gd name="T25" fmla="*/ 1 h 52"/>
                <a:gd name="T26" fmla="*/ 84 w 86"/>
                <a:gd name="T27" fmla="*/ 1 h 52"/>
                <a:gd name="T28" fmla="*/ 86 w 86"/>
                <a:gd name="T29" fmla="*/ 1 h 52"/>
                <a:gd name="T30" fmla="*/ 86 w 86"/>
                <a:gd name="T31" fmla="*/ 1 h 52"/>
                <a:gd name="T32" fmla="*/ 86 w 86"/>
                <a:gd name="T33" fmla="*/ 1 h 52"/>
                <a:gd name="T34" fmla="*/ 86 w 86"/>
                <a:gd name="T35" fmla="*/ 1 h 52"/>
                <a:gd name="T36" fmla="*/ 86 w 86"/>
                <a:gd name="T37" fmla="*/ 1 h 52"/>
                <a:gd name="T38" fmla="*/ 86 w 86"/>
                <a:gd name="T39" fmla="*/ 0 h 52"/>
                <a:gd name="T40" fmla="*/ 84 w 86"/>
                <a:gd name="T41" fmla="*/ 1 h 52"/>
                <a:gd name="T42" fmla="*/ 80 w 86"/>
                <a:gd name="T43" fmla="*/ 8 h 52"/>
                <a:gd name="T44" fmla="*/ 74 w 86"/>
                <a:gd name="T45" fmla="*/ 17 h 52"/>
                <a:gd name="T46" fmla="*/ 69 w 86"/>
                <a:gd name="T47" fmla="*/ 23 h 52"/>
                <a:gd name="T48" fmla="*/ 61 w 86"/>
                <a:gd name="T49" fmla="*/ 30 h 52"/>
                <a:gd name="T50" fmla="*/ 54 w 86"/>
                <a:gd name="T51" fmla="*/ 34 h 52"/>
                <a:gd name="T52" fmla="*/ 47 w 86"/>
                <a:gd name="T53" fmla="*/ 40 h 52"/>
                <a:gd name="T54" fmla="*/ 38 w 86"/>
                <a:gd name="T55" fmla="*/ 43 h 52"/>
                <a:gd name="T56" fmla="*/ 30 w 86"/>
                <a:gd name="T57" fmla="*/ 47 h 52"/>
                <a:gd name="T58" fmla="*/ 20 w 86"/>
                <a:gd name="T59" fmla="*/ 49 h 52"/>
                <a:gd name="T60" fmla="*/ 11 w 86"/>
                <a:gd name="T61" fmla="*/ 50 h 52"/>
                <a:gd name="T62" fmla="*/ 1 w 86"/>
                <a:gd name="T63" fmla="*/ 52 h 52"/>
                <a:gd name="T64" fmla="*/ 0 w 86"/>
                <a:gd name="T65" fmla="*/ 52 h 52"/>
                <a:gd name="T66" fmla="*/ 0 w 86"/>
                <a:gd name="T67" fmla="*/ 52 h 52"/>
                <a:gd name="T68" fmla="*/ 0 w 86"/>
                <a:gd name="T69" fmla="*/ 52 h 52"/>
                <a:gd name="T70" fmla="*/ 1 w 86"/>
                <a:gd name="T71" fmla="*/ 52 h 52"/>
                <a:gd name="T72" fmla="*/ 1 w 86"/>
                <a:gd name="T73" fmla="*/ 52 h 52"/>
                <a:gd name="T74" fmla="*/ 1 w 86"/>
                <a:gd name="T75" fmla="*/ 52 h 52"/>
                <a:gd name="T76" fmla="*/ 1 w 86"/>
                <a:gd name="T77" fmla="*/ 52 h 52"/>
                <a:gd name="T78" fmla="*/ 1 w 86"/>
                <a:gd name="T79" fmla="*/ 52 h 52"/>
                <a:gd name="T80" fmla="*/ 1 w 86"/>
                <a:gd name="T8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52">
                  <a:moveTo>
                    <a:pt x="1" y="52"/>
                  </a:moveTo>
                  <a:lnTo>
                    <a:pt x="11" y="52"/>
                  </a:lnTo>
                  <a:lnTo>
                    <a:pt x="20" y="50"/>
                  </a:lnTo>
                  <a:lnTo>
                    <a:pt x="30" y="47"/>
                  </a:lnTo>
                  <a:lnTo>
                    <a:pt x="38" y="44"/>
                  </a:lnTo>
                  <a:lnTo>
                    <a:pt x="47" y="40"/>
                  </a:lnTo>
                  <a:lnTo>
                    <a:pt x="54" y="36"/>
                  </a:lnTo>
                  <a:lnTo>
                    <a:pt x="61" y="30"/>
                  </a:lnTo>
                  <a:lnTo>
                    <a:pt x="69" y="23"/>
                  </a:lnTo>
                  <a:lnTo>
                    <a:pt x="76" y="17"/>
                  </a:lnTo>
                  <a:lnTo>
                    <a:pt x="80" y="10"/>
                  </a:lnTo>
                  <a:lnTo>
                    <a:pt x="84" y="3"/>
                  </a:lnTo>
                  <a:lnTo>
                    <a:pt x="84" y="1"/>
                  </a:lnTo>
                  <a:lnTo>
                    <a:pt x="84" y="1"/>
                  </a:lnTo>
                  <a:lnTo>
                    <a:pt x="86" y="1"/>
                  </a:lnTo>
                  <a:lnTo>
                    <a:pt x="86" y="1"/>
                  </a:lnTo>
                  <a:lnTo>
                    <a:pt x="86" y="1"/>
                  </a:lnTo>
                  <a:lnTo>
                    <a:pt x="86" y="1"/>
                  </a:lnTo>
                  <a:lnTo>
                    <a:pt x="86" y="1"/>
                  </a:lnTo>
                  <a:lnTo>
                    <a:pt x="86" y="0"/>
                  </a:lnTo>
                  <a:lnTo>
                    <a:pt x="84" y="1"/>
                  </a:lnTo>
                  <a:lnTo>
                    <a:pt x="80" y="8"/>
                  </a:lnTo>
                  <a:lnTo>
                    <a:pt x="74" y="17"/>
                  </a:lnTo>
                  <a:lnTo>
                    <a:pt x="69" y="23"/>
                  </a:lnTo>
                  <a:lnTo>
                    <a:pt x="61" y="30"/>
                  </a:lnTo>
                  <a:lnTo>
                    <a:pt x="54" y="34"/>
                  </a:lnTo>
                  <a:lnTo>
                    <a:pt x="47" y="40"/>
                  </a:lnTo>
                  <a:lnTo>
                    <a:pt x="38" y="43"/>
                  </a:lnTo>
                  <a:lnTo>
                    <a:pt x="30" y="47"/>
                  </a:lnTo>
                  <a:lnTo>
                    <a:pt x="20" y="49"/>
                  </a:lnTo>
                  <a:lnTo>
                    <a:pt x="11" y="50"/>
                  </a:lnTo>
                  <a:lnTo>
                    <a:pt x="1" y="52"/>
                  </a:lnTo>
                  <a:lnTo>
                    <a:pt x="0" y="52"/>
                  </a:lnTo>
                  <a:lnTo>
                    <a:pt x="0" y="52"/>
                  </a:lnTo>
                  <a:lnTo>
                    <a:pt x="0" y="52"/>
                  </a:lnTo>
                  <a:lnTo>
                    <a:pt x="1" y="52"/>
                  </a:lnTo>
                  <a:lnTo>
                    <a:pt x="1" y="52"/>
                  </a:lnTo>
                  <a:lnTo>
                    <a:pt x="1" y="52"/>
                  </a:lnTo>
                  <a:lnTo>
                    <a:pt x="1" y="52"/>
                  </a:lnTo>
                  <a:lnTo>
                    <a:pt x="1" y="52"/>
                  </a:lnTo>
                  <a:lnTo>
                    <a:pt x="1" y="52"/>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5" name="Freeform 1331"/>
            <p:cNvSpPr>
              <a:spLocks/>
            </p:cNvSpPr>
            <p:nvPr/>
          </p:nvSpPr>
          <p:spPr bwMode="auto">
            <a:xfrm>
              <a:off x="4189" y="2639"/>
              <a:ext cx="88" cy="54"/>
            </a:xfrm>
            <a:custGeom>
              <a:avLst/>
              <a:gdLst>
                <a:gd name="T0" fmla="*/ 2 w 88"/>
                <a:gd name="T1" fmla="*/ 54 h 54"/>
                <a:gd name="T2" fmla="*/ 3 w 88"/>
                <a:gd name="T3" fmla="*/ 54 h 54"/>
                <a:gd name="T4" fmla="*/ 13 w 88"/>
                <a:gd name="T5" fmla="*/ 52 h 54"/>
                <a:gd name="T6" fmla="*/ 22 w 88"/>
                <a:gd name="T7" fmla="*/ 51 h 54"/>
                <a:gd name="T8" fmla="*/ 32 w 88"/>
                <a:gd name="T9" fmla="*/ 49 h 54"/>
                <a:gd name="T10" fmla="*/ 40 w 88"/>
                <a:gd name="T11" fmla="*/ 45 h 54"/>
                <a:gd name="T12" fmla="*/ 49 w 88"/>
                <a:gd name="T13" fmla="*/ 42 h 54"/>
                <a:gd name="T14" fmla="*/ 56 w 88"/>
                <a:gd name="T15" fmla="*/ 36 h 54"/>
                <a:gd name="T16" fmla="*/ 63 w 88"/>
                <a:gd name="T17" fmla="*/ 32 h 54"/>
                <a:gd name="T18" fmla="*/ 71 w 88"/>
                <a:gd name="T19" fmla="*/ 25 h 54"/>
                <a:gd name="T20" fmla="*/ 76 w 88"/>
                <a:gd name="T21" fmla="*/ 19 h 54"/>
                <a:gd name="T22" fmla="*/ 82 w 88"/>
                <a:gd name="T23" fmla="*/ 10 h 54"/>
                <a:gd name="T24" fmla="*/ 86 w 88"/>
                <a:gd name="T25" fmla="*/ 3 h 54"/>
                <a:gd name="T26" fmla="*/ 88 w 88"/>
                <a:gd name="T27" fmla="*/ 2 h 54"/>
                <a:gd name="T28" fmla="*/ 88 w 88"/>
                <a:gd name="T29" fmla="*/ 2 h 54"/>
                <a:gd name="T30" fmla="*/ 88 w 88"/>
                <a:gd name="T31" fmla="*/ 2 h 54"/>
                <a:gd name="T32" fmla="*/ 88 w 88"/>
                <a:gd name="T33" fmla="*/ 2 h 54"/>
                <a:gd name="T34" fmla="*/ 88 w 88"/>
                <a:gd name="T35" fmla="*/ 2 h 54"/>
                <a:gd name="T36" fmla="*/ 88 w 88"/>
                <a:gd name="T37" fmla="*/ 2 h 54"/>
                <a:gd name="T38" fmla="*/ 88 w 88"/>
                <a:gd name="T39" fmla="*/ 2 h 54"/>
                <a:gd name="T40" fmla="*/ 88 w 88"/>
                <a:gd name="T41" fmla="*/ 0 h 54"/>
                <a:gd name="T42" fmla="*/ 88 w 88"/>
                <a:gd name="T43" fmla="*/ 0 h 54"/>
                <a:gd name="T44" fmla="*/ 86 w 88"/>
                <a:gd name="T45" fmla="*/ 3 h 54"/>
                <a:gd name="T46" fmla="*/ 82 w 88"/>
                <a:gd name="T47" fmla="*/ 10 h 54"/>
                <a:gd name="T48" fmla="*/ 76 w 88"/>
                <a:gd name="T49" fmla="*/ 18 h 54"/>
                <a:gd name="T50" fmla="*/ 71 w 88"/>
                <a:gd name="T51" fmla="*/ 25 h 54"/>
                <a:gd name="T52" fmla="*/ 63 w 88"/>
                <a:gd name="T53" fmla="*/ 31 h 54"/>
                <a:gd name="T54" fmla="*/ 56 w 88"/>
                <a:gd name="T55" fmla="*/ 36 h 54"/>
                <a:gd name="T56" fmla="*/ 48 w 88"/>
                <a:gd name="T57" fmla="*/ 41 h 54"/>
                <a:gd name="T58" fmla="*/ 40 w 88"/>
                <a:gd name="T59" fmla="*/ 45 h 54"/>
                <a:gd name="T60" fmla="*/ 32 w 88"/>
                <a:gd name="T61" fmla="*/ 48 h 54"/>
                <a:gd name="T62" fmla="*/ 22 w 88"/>
                <a:gd name="T63" fmla="*/ 51 h 54"/>
                <a:gd name="T64" fmla="*/ 13 w 88"/>
                <a:gd name="T65" fmla="*/ 52 h 54"/>
                <a:gd name="T66" fmla="*/ 3 w 88"/>
                <a:gd name="T67" fmla="*/ 52 h 54"/>
                <a:gd name="T68" fmla="*/ 0 w 88"/>
                <a:gd name="T69" fmla="*/ 52 h 54"/>
                <a:gd name="T70" fmla="*/ 0 w 88"/>
                <a:gd name="T71" fmla="*/ 52 h 54"/>
                <a:gd name="T72" fmla="*/ 0 w 88"/>
                <a:gd name="T73" fmla="*/ 52 h 54"/>
                <a:gd name="T74" fmla="*/ 0 w 88"/>
                <a:gd name="T75" fmla="*/ 52 h 54"/>
                <a:gd name="T76" fmla="*/ 2 w 88"/>
                <a:gd name="T77" fmla="*/ 52 h 54"/>
                <a:gd name="T78" fmla="*/ 2 w 88"/>
                <a:gd name="T79" fmla="*/ 52 h 54"/>
                <a:gd name="T80" fmla="*/ 2 w 88"/>
                <a:gd name="T81" fmla="*/ 54 h 54"/>
                <a:gd name="T82" fmla="*/ 2 w 88"/>
                <a:gd name="T83" fmla="*/ 54 h 54"/>
                <a:gd name="T84" fmla="*/ 2 w 88"/>
                <a:gd name="T8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4">
                  <a:moveTo>
                    <a:pt x="2" y="54"/>
                  </a:moveTo>
                  <a:lnTo>
                    <a:pt x="3" y="54"/>
                  </a:lnTo>
                  <a:lnTo>
                    <a:pt x="13" y="52"/>
                  </a:lnTo>
                  <a:lnTo>
                    <a:pt x="22" y="51"/>
                  </a:lnTo>
                  <a:lnTo>
                    <a:pt x="32" y="49"/>
                  </a:lnTo>
                  <a:lnTo>
                    <a:pt x="40" y="45"/>
                  </a:lnTo>
                  <a:lnTo>
                    <a:pt x="49" y="42"/>
                  </a:lnTo>
                  <a:lnTo>
                    <a:pt x="56" y="36"/>
                  </a:lnTo>
                  <a:lnTo>
                    <a:pt x="63" y="32"/>
                  </a:lnTo>
                  <a:lnTo>
                    <a:pt x="71" y="25"/>
                  </a:lnTo>
                  <a:lnTo>
                    <a:pt x="76" y="19"/>
                  </a:lnTo>
                  <a:lnTo>
                    <a:pt x="82" y="10"/>
                  </a:lnTo>
                  <a:lnTo>
                    <a:pt x="86" y="3"/>
                  </a:lnTo>
                  <a:lnTo>
                    <a:pt x="88" y="2"/>
                  </a:lnTo>
                  <a:lnTo>
                    <a:pt x="88" y="2"/>
                  </a:lnTo>
                  <a:lnTo>
                    <a:pt x="88" y="2"/>
                  </a:lnTo>
                  <a:lnTo>
                    <a:pt x="88" y="2"/>
                  </a:lnTo>
                  <a:lnTo>
                    <a:pt x="88" y="2"/>
                  </a:lnTo>
                  <a:lnTo>
                    <a:pt x="88" y="2"/>
                  </a:lnTo>
                  <a:lnTo>
                    <a:pt x="88" y="2"/>
                  </a:lnTo>
                  <a:lnTo>
                    <a:pt x="88" y="0"/>
                  </a:lnTo>
                  <a:lnTo>
                    <a:pt x="88" y="0"/>
                  </a:lnTo>
                  <a:lnTo>
                    <a:pt x="86" y="3"/>
                  </a:lnTo>
                  <a:lnTo>
                    <a:pt x="82" y="10"/>
                  </a:lnTo>
                  <a:lnTo>
                    <a:pt x="76" y="18"/>
                  </a:lnTo>
                  <a:lnTo>
                    <a:pt x="71" y="25"/>
                  </a:lnTo>
                  <a:lnTo>
                    <a:pt x="63" y="31"/>
                  </a:lnTo>
                  <a:lnTo>
                    <a:pt x="56" y="36"/>
                  </a:lnTo>
                  <a:lnTo>
                    <a:pt x="48" y="41"/>
                  </a:lnTo>
                  <a:lnTo>
                    <a:pt x="40" y="45"/>
                  </a:lnTo>
                  <a:lnTo>
                    <a:pt x="32" y="48"/>
                  </a:lnTo>
                  <a:lnTo>
                    <a:pt x="22" y="51"/>
                  </a:lnTo>
                  <a:lnTo>
                    <a:pt x="13" y="52"/>
                  </a:lnTo>
                  <a:lnTo>
                    <a:pt x="3" y="52"/>
                  </a:lnTo>
                  <a:lnTo>
                    <a:pt x="0" y="52"/>
                  </a:lnTo>
                  <a:lnTo>
                    <a:pt x="0" y="52"/>
                  </a:lnTo>
                  <a:lnTo>
                    <a:pt x="0" y="52"/>
                  </a:lnTo>
                  <a:lnTo>
                    <a:pt x="0" y="52"/>
                  </a:lnTo>
                  <a:lnTo>
                    <a:pt x="2" y="52"/>
                  </a:lnTo>
                  <a:lnTo>
                    <a:pt x="2" y="52"/>
                  </a:lnTo>
                  <a:lnTo>
                    <a:pt x="2" y="54"/>
                  </a:lnTo>
                  <a:lnTo>
                    <a:pt x="2" y="54"/>
                  </a:lnTo>
                  <a:lnTo>
                    <a:pt x="2" y="54"/>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6" name="Freeform 1332"/>
            <p:cNvSpPr>
              <a:spLocks/>
            </p:cNvSpPr>
            <p:nvPr/>
          </p:nvSpPr>
          <p:spPr bwMode="auto">
            <a:xfrm>
              <a:off x="4188" y="2638"/>
              <a:ext cx="89" cy="53"/>
            </a:xfrm>
            <a:custGeom>
              <a:avLst/>
              <a:gdLst>
                <a:gd name="T0" fmla="*/ 1 w 89"/>
                <a:gd name="T1" fmla="*/ 53 h 53"/>
                <a:gd name="T2" fmla="*/ 4 w 89"/>
                <a:gd name="T3" fmla="*/ 53 h 53"/>
                <a:gd name="T4" fmla="*/ 14 w 89"/>
                <a:gd name="T5" fmla="*/ 53 h 53"/>
                <a:gd name="T6" fmla="*/ 23 w 89"/>
                <a:gd name="T7" fmla="*/ 52 h 53"/>
                <a:gd name="T8" fmla="*/ 33 w 89"/>
                <a:gd name="T9" fmla="*/ 49 h 53"/>
                <a:gd name="T10" fmla="*/ 41 w 89"/>
                <a:gd name="T11" fmla="*/ 46 h 53"/>
                <a:gd name="T12" fmla="*/ 49 w 89"/>
                <a:gd name="T13" fmla="*/ 42 h 53"/>
                <a:gd name="T14" fmla="*/ 57 w 89"/>
                <a:gd name="T15" fmla="*/ 37 h 53"/>
                <a:gd name="T16" fmla="*/ 64 w 89"/>
                <a:gd name="T17" fmla="*/ 32 h 53"/>
                <a:gd name="T18" fmla="*/ 72 w 89"/>
                <a:gd name="T19" fmla="*/ 26 h 53"/>
                <a:gd name="T20" fmla="*/ 77 w 89"/>
                <a:gd name="T21" fmla="*/ 19 h 53"/>
                <a:gd name="T22" fmla="*/ 83 w 89"/>
                <a:gd name="T23" fmla="*/ 11 h 53"/>
                <a:gd name="T24" fmla="*/ 87 w 89"/>
                <a:gd name="T25" fmla="*/ 4 h 53"/>
                <a:gd name="T26" fmla="*/ 89 w 89"/>
                <a:gd name="T27" fmla="*/ 1 h 53"/>
                <a:gd name="T28" fmla="*/ 89 w 89"/>
                <a:gd name="T29" fmla="*/ 1 h 53"/>
                <a:gd name="T30" fmla="*/ 89 w 89"/>
                <a:gd name="T31" fmla="*/ 1 h 53"/>
                <a:gd name="T32" fmla="*/ 89 w 89"/>
                <a:gd name="T33" fmla="*/ 1 h 53"/>
                <a:gd name="T34" fmla="*/ 89 w 89"/>
                <a:gd name="T35" fmla="*/ 1 h 53"/>
                <a:gd name="T36" fmla="*/ 89 w 89"/>
                <a:gd name="T37" fmla="*/ 1 h 53"/>
                <a:gd name="T38" fmla="*/ 89 w 89"/>
                <a:gd name="T39" fmla="*/ 0 h 53"/>
                <a:gd name="T40" fmla="*/ 89 w 89"/>
                <a:gd name="T41" fmla="*/ 0 h 53"/>
                <a:gd name="T42" fmla="*/ 89 w 89"/>
                <a:gd name="T43" fmla="*/ 0 h 53"/>
                <a:gd name="T44" fmla="*/ 87 w 89"/>
                <a:gd name="T45" fmla="*/ 4 h 53"/>
                <a:gd name="T46" fmla="*/ 82 w 89"/>
                <a:gd name="T47" fmla="*/ 11 h 53"/>
                <a:gd name="T48" fmla="*/ 77 w 89"/>
                <a:gd name="T49" fmla="*/ 19 h 53"/>
                <a:gd name="T50" fmla="*/ 70 w 89"/>
                <a:gd name="T51" fmla="*/ 26 h 53"/>
                <a:gd name="T52" fmla="*/ 64 w 89"/>
                <a:gd name="T53" fmla="*/ 32 h 53"/>
                <a:gd name="T54" fmla="*/ 57 w 89"/>
                <a:gd name="T55" fmla="*/ 37 h 53"/>
                <a:gd name="T56" fmla="*/ 49 w 89"/>
                <a:gd name="T57" fmla="*/ 42 h 53"/>
                <a:gd name="T58" fmla="*/ 41 w 89"/>
                <a:gd name="T59" fmla="*/ 46 h 53"/>
                <a:gd name="T60" fmla="*/ 33 w 89"/>
                <a:gd name="T61" fmla="*/ 49 h 53"/>
                <a:gd name="T62" fmla="*/ 23 w 89"/>
                <a:gd name="T63" fmla="*/ 52 h 53"/>
                <a:gd name="T64" fmla="*/ 14 w 89"/>
                <a:gd name="T65" fmla="*/ 53 h 53"/>
                <a:gd name="T66" fmla="*/ 4 w 89"/>
                <a:gd name="T67" fmla="*/ 53 h 53"/>
                <a:gd name="T68" fmla="*/ 0 w 89"/>
                <a:gd name="T69" fmla="*/ 53 h 53"/>
                <a:gd name="T70" fmla="*/ 0 w 89"/>
                <a:gd name="T71" fmla="*/ 53 h 53"/>
                <a:gd name="T72" fmla="*/ 0 w 89"/>
                <a:gd name="T73" fmla="*/ 53 h 53"/>
                <a:gd name="T74" fmla="*/ 0 w 89"/>
                <a:gd name="T75" fmla="*/ 53 h 53"/>
                <a:gd name="T76" fmla="*/ 1 w 89"/>
                <a:gd name="T77" fmla="*/ 53 h 53"/>
                <a:gd name="T78" fmla="*/ 1 w 89"/>
                <a:gd name="T79" fmla="*/ 53 h 53"/>
                <a:gd name="T80" fmla="*/ 1 w 89"/>
                <a:gd name="T81" fmla="*/ 53 h 53"/>
                <a:gd name="T82" fmla="*/ 1 w 89"/>
                <a:gd name="T83" fmla="*/ 53 h 53"/>
                <a:gd name="T84" fmla="*/ 1 w 89"/>
                <a:gd name="T8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53">
                  <a:moveTo>
                    <a:pt x="1" y="53"/>
                  </a:moveTo>
                  <a:lnTo>
                    <a:pt x="4" y="53"/>
                  </a:lnTo>
                  <a:lnTo>
                    <a:pt x="14" y="53"/>
                  </a:lnTo>
                  <a:lnTo>
                    <a:pt x="23" y="52"/>
                  </a:lnTo>
                  <a:lnTo>
                    <a:pt x="33" y="49"/>
                  </a:lnTo>
                  <a:lnTo>
                    <a:pt x="41" y="46"/>
                  </a:lnTo>
                  <a:lnTo>
                    <a:pt x="49" y="42"/>
                  </a:lnTo>
                  <a:lnTo>
                    <a:pt x="57" y="37"/>
                  </a:lnTo>
                  <a:lnTo>
                    <a:pt x="64" y="32"/>
                  </a:lnTo>
                  <a:lnTo>
                    <a:pt x="72" y="26"/>
                  </a:lnTo>
                  <a:lnTo>
                    <a:pt x="77" y="19"/>
                  </a:lnTo>
                  <a:lnTo>
                    <a:pt x="83" y="11"/>
                  </a:lnTo>
                  <a:lnTo>
                    <a:pt x="87" y="4"/>
                  </a:lnTo>
                  <a:lnTo>
                    <a:pt x="89" y="1"/>
                  </a:lnTo>
                  <a:lnTo>
                    <a:pt x="89" y="1"/>
                  </a:lnTo>
                  <a:lnTo>
                    <a:pt x="89" y="1"/>
                  </a:lnTo>
                  <a:lnTo>
                    <a:pt x="89" y="1"/>
                  </a:lnTo>
                  <a:lnTo>
                    <a:pt x="89" y="1"/>
                  </a:lnTo>
                  <a:lnTo>
                    <a:pt x="89" y="1"/>
                  </a:lnTo>
                  <a:lnTo>
                    <a:pt x="89" y="0"/>
                  </a:lnTo>
                  <a:lnTo>
                    <a:pt x="89" y="0"/>
                  </a:lnTo>
                  <a:lnTo>
                    <a:pt x="89" y="0"/>
                  </a:lnTo>
                  <a:lnTo>
                    <a:pt x="87" y="4"/>
                  </a:lnTo>
                  <a:lnTo>
                    <a:pt x="82" y="11"/>
                  </a:lnTo>
                  <a:lnTo>
                    <a:pt x="77" y="19"/>
                  </a:lnTo>
                  <a:lnTo>
                    <a:pt x="70" y="26"/>
                  </a:lnTo>
                  <a:lnTo>
                    <a:pt x="64" y="32"/>
                  </a:lnTo>
                  <a:lnTo>
                    <a:pt x="57" y="37"/>
                  </a:lnTo>
                  <a:lnTo>
                    <a:pt x="49" y="42"/>
                  </a:lnTo>
                  <a:lnTo>
                    <a:pt x="41" y="46"/>
                  </a:lnTo>
                  <a:lnTo>
                    <a:pt x="33" y="49"/>
                  </a:lnTo>
                  <a:lnTo>
                    <a:pt x="23" y="52"/>
                  </a:lnTo>
                  <a:lnTo>
                    <a:pt x="14" y="53"/>
                  </a:lnTo>
                  <a:lnTo>
                    <a:pt x="4" y="53"/>
                  </a:lnTo>
                  <a:lnTo>
                    <a:pt x="0" y="53"/>
                  </a:lnTo>
                  <a:lnTo>
                    <a:pt x="0" y="53"/>
                  </a:lnTo>
                  <a:lnTo>
                    <a:pt x="0" y="53"/>
                  </a:lnTo>
                  <a:lnTo>
                    <a:pt x="0" y="53"/>
                  </a:lnTo>
                  <a:lnTo>
                    <a:pt x="1" y="53"/>
                  </a:lnTo>
                  <a:lnTo>
                    <a:pt x="1" y="53"/>
                  </a:lnTo>
                  <a:lnTo>
                    <a:pt x="1" y="53"/>
                  </a:lnTo>
                  <a:lnTo>
                    <a:pt x="1" y="53"/>
                  </a:lnTo>
                  <a:lnTo>
                    <a:pt x="1" y="53"/>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7" name="Freeform 1333"/>
            <p:cNvSpPr>
              <a:spLocks/>
            </p:cNvSpPr>
            <p:nvPr/>
          </p:nvSpPr>
          <p:spPr bwMode="auto">
            <a:xfrm>
              <a:off x="4186" y="2636"/>
              <a:ext cx="91" cy="55"/>
            </a:xfrm>
            <a:custGeom>
              <a:avLst/>
              <a:gdLst>
                <a:gd name="T0" fmla="*/ 2 w 91"/>
                <a:gd name="T1" fmla="*/ 55 h 55"/>
                <a:gd name="T2" fmla="*/ 6 w 91"/>
                <a:gd name="T3" fmla="*/ 55 h 55"/>
                <a:gd name="T4" fmla="*/ 16 w 91"/>
                <a:gd name="T5" fmla="*/ 55 h 55"/>
                <a:gd name="T6" fmla="*/ 25 w 91"/>
                <a:gd name="T7" fmla="*/ 54 h 55"/>
                <a:gd name="T8" fmla="*/ 35 w 91"/>
                <a:gd name="T9" fmla="*/ 51 h 55"/>
                <a:gd name="T10" fmla="*/ 43 w 91"/>
                <a:gd name="T11" fmla="*/ 48 h 55"/>
                <a:gd name="T12" fmla="*/ 51 w 91"/>
                <a:gd name="T13" fmla="*/ 44 h 55"/>
                <a:gd name="T14" fmla="*/ 59 w 91"/>
                <a:gd name="T15" fmla="*/ 39 h 55"/>
                <a:gd name="T16" fmla="*/ 66 w 91"/>
                <a:gd name="T17" fmla="*/ 34 h 55"/>
                <a:gd name="T18" fmla="*/ 72 w 91"/>
                <a:gd name="T19" fmla="*/ 28 h 55"/>
                <a:gd name="T20" fmla="*/ 79 w 91"/>
                <a:gd name="T21" fmla="*/ 21 h 55"/>
                <a:gd name="T22" fmla="*/ 84 w 91"/>
                <a:gd name="T23" fmla="*/ 13 h 55"/>
                <a:gd name="T24" fmla="*/ 89 w 91"/>
                <a:gd name="T25" fmla="*/ 6 h 55"/>
                <a:gd name="T26" fmla="*/ 91 w 91"/>
                <a:gd name="T27" fmla="*/ 2 h 55"/>
                <a:gd name="T28" fmla="*/ 91 w 91"/>
                <a:gd name="T29" fmla="*/ 2 h 55"/>
                <a:gd name="T30" fmla="*/ 91 w 91"/>
                <a:gd name="T31" fmla="*/ 2 h 55"/>
                <a:gd name="T32" fmla="*/ 91 w 91"/>
                <a:gd name="T33" fmla="*/ 2 h 55"/>
                <a:gd name="T34" fmla="*/ 91 w 91"/>
                <a:gd name="T35" fmla="*/ 2 h 55"/>
                <a:gd name="T36" fmla="*/ 91 w 91"/>
                <a:gd name="T37" fmla="*/ 2 h 55"/>
                <a:gd name="T38" fmla="*/ 91 w 91"/>
                <a:gd name="T39" fmla="*/ 0 h 55"/>
                <a:gd name="T40" fmla="*/ 91 w 91"/>
                <a:gd name="T41" fmla="*/ 0 h 55"/>
                <a:gd name="T42" fmla="*/ 91 w 91"/>
                <a:gd name="T43" fmla="*/ 0 h 55"/>
                <a:gd name="T44" fmla="*/ 88 w 91"/>
                <a:gd name="T45" fmla="*/ 5 h 55"/>
                <a:gd name="T46" fmla="*/ 84 w 91"/>
                <a:gd name="T47" fmla="*/ 13 h 55"/>
                <a:gd name="T48" fmla="*/ 78 w 91"/>
                <a:gd name="T49" fmla="*/ 21 h 55"/>
                <a:gd name="T50" fmla="*/ 72 w 91"/>
                <a:gd name="T51" fmla="*/ 26 h 55"/>
                <a:gd name="T52" fmla="*/ 66 w 91"/>
                <a:gd name="T53" fmla="*/ 34 h 55"/>
                <a:gd name="T54" fmla="*/ 59 w 91"/>
                <a:gd name="T55" fmla="*/ 38 h 55"/>
                <a:gd name="T56" fmla="*/ 51 w 91"/>
                <a:gd name="T57" fmla="*/ 44 h 55"/>
                <a:gd name="T58" fmla="*/ 42 w 91"/>
                <a:gd name="T59" fmla="*/ 47 h 55"/>
                <a:gd name="T60" fmla="*/ 33 w 91"/>
                <a:gd name="T61" fmla="*/ 51 h 55"/>
                <a:gd name="T62" fmla="*/ 25 w 91"/>
                <a:gd name="T63" fmla="*/ 52 h 55"/>
                <a:gd name="T64" fmla="*/ 16 w 91"/>
                <a:gd name="T65" fmla="*/ 54 h 55"/>
                <a:gd name="T66" fmla="*/ 6 w 91"/>
                <a:gd name="T67" fmla="*/ 55 h 55"/>
                <a:gd name="T68" fmla="*/ 0 w 91"/>
                <a:gd name="T69" fmla="*/ 54 h 55"/>
                <a:gd name="T70" fmla="*/ 0 w 91"/>
                <a:gd name="T71" fmla="*/ 54 h 55"/>
                <a:gd name="T72" fmla="*/ 0 w 91"/>
                <a:gd name="T73" fmla="*/ 55 h 55"/>
                <a:gd name="T74" fmla="*/ 0 w 91"/>
                <a:gd name="T75" fmla="*/ 55 h 55"/>
                <a:gd name="T76" fmla="*/ 2 w 91"/>
                <a:gd name="T77" fmla="*/ 55 h 55"/>
                <a:gd name="T78" fmla="*/ 2 w 91"/>
                <a:gd name="T79" fmla="*/ 55 h 55"/>
                <a:gd name="T80" fmla="*/ 2 w 91"/>
                <a:gd name="T81" fmla="*/ 55 h 55"/>
                <a:gd name="T82" fmla="*/ 2 w 91"/>
                <a:gd name="T83" fmla="*/ 55 h 55"/>
                <a:gd name="T84" fmla="*/ 2 w 91"/>
                <a:gd name="T8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55">
                  <a:moveTo>
                    <a:pt x="2" y="55"/>
                  </a:moveTo>
                  <a:lnTo>
                    <a:pt x="6" y="55"/>
                  </a:lnTo>
                  <a:lnTo>
                    <a:pt x="16" y="55"/>
                  </a:lnTo>
                  <a:lnTo>
                    <a:pt x="25" y="54"/>
                  </a:lnTo>
                  <a:lnTo>
                    <a:pt x="35" y="51"/>
                  </a:lnTo>
                  <a:lnTo>
                    <a:pt x="43" y="48"/>
                  </a:lnTo>
                  <a:lnTo>
                    <a:pt x="51" y="44"/>
                  </a:lnTo>
                  <a:lnTo>
                    <a:pt x="59" y="39"/>
                  </a:lnTo>
                  <a:lnTo>
                    <a:pt x="66" y="34"/>
                  </a:lnTo>
                  <a:lnTo>
                    <a:pt x="72" y="28"/>
                  </a:lnTo>
                  <a:lnTo>
                    <a:pt x="79" y="21"/>
                  </a:lnTo>
                  <a:lnTo>
                    <a:pt x="84" y="13"/>
                  </a:lnTo>
                  <a:lnTo>
                    <a:pt x="89" y="6"/>
                  </a:lnTo>
                  <a:lnTo>
                    <a:pt x="91" y="2"/>
                  </a:lnTo>
                  <a:lnTo>
                    <a:pt x="91" y="2"/>
                  </a:lnTo>
                  <a:lnTo>
                    <a:pt x="91" y="2"/>
                  </a:lnTo>
                  <a:lnTo>
                    <a:pt x="91" y="2"/>
                  </a:lnTo>
                  <a:lnTo>
                    <a:pt x="91" y="2"/>
                  </a:lnTo>
                  <a:lnTo>
                    <a:pt x="91" y="2"/>
                  </a:lnTo>
                  <a:lnTo>
                    <a:pt x="91" y="0"/>
                  </a:lnTo>
                  <a:lnTo>
                    <a:pt x="91" y="0"/>
                  </a:lnTo>
                  <a:lnTo>
                    <a:pt x="91" y="0"/>
                  </a:lnTo>
                  <a:lnTo>
                    <a:pt x="88" y="5"/>
                  </a:lnTo>
                  <a:lnTo>
                    <a:pt x="84" y="13"/>
                  </a:lnTo>
                  <a:lnTo>
                    <a:pt x="78" y="21"/>
                  </a:lnTo>
                  <a:lnTo>
                    <a:pt x="72" y="26"/>
                  </a:lnTo>
                  <a:lnTo>
                    <a:pt x="66" y="34"/>
                  </a:lnTo>
                  <a:lnTo>
                    <a:pt x="59" y="38"/>
                  </a:lnTo>
                  <a:lnTo>
                    <a:pt x="51" y="44"/>
                  </a:lnTo>
                  <a:lnTo>
                    <a:pt x="42" y="47"/>
                  </a:lnTo>
                  <a:lnTo>
                    <a:pt x="33" y="51"/>
                  </a:lnTo>
                  <a:lnTo>
                    <a:pt x="25" y="52"/>
                  </a:lnTo>
                  <a:lnTo>
                    <a:pt x="16" y="54"/>
                  </a:lnTo>
                  <a:lnTo>
                    <a:pt x="6" y="55"/>
                  </a:lnTo>
                  <a:lnTo>
                    <a:pt x="0" y="54"/>
                  </a:lnTo>
                  <a:lnTo>
                    <a:pt x="0" y="54"/>
                  </a:lnTo>
                  <a:lnTo>
                    <a:pt x="0" y="55"/>
                  </a:lnTo>
                  <a:lnTo>
                    <a:pt x="0" y="55"/>
                  </a:lnTo>
                  <a:lnTo>
                    <a:pt x="2" y="55"/>
                  </a:lnTo>
                  <a:lnTo>
                    <a:pt x="2" y="55"/>
                  </a:lnTo>
                  <a:lnTo>
                    <a:pt x="2" y="55"/>
                  </a:lnTo>
                  <a:lnTo>
                    <a:pt x="2" y="55"/>
                  </a:lnTo>
                  <a:lnTo>
                    <a:pt x="2" y="55"/>
                  </a:lnTo>
                  <a:close/>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8" name="Freeform 1334"/>
            <p:cNvSpPr>
              <a:spLocks/>
            </p:cNvSpPr>
            <p:nvPr/>
          </p:nvSpPr>
          <p:spPr bwMode="auto">
            <a:xfrm>
              <a:off x="4185" y="2635"/>
              <a:ext cx="92" cy="56"/>
            </a:xfrm>
            <a:custGeom>
              <a:avLst/>
              <a:gdLst>
                <a:gd name="T0" fmla="*/ 1 w 92"/>
                <a:gd name="T1" fmla="*/ 55 h 56"/>
                <a:gd name="T2" fmla="*/ 7 w 92"/>
                <a:gd name="T3" fmla="*/ 56 h 56"/>
                <a:gd name="T4" fmla="*/ 17 w 92"/>
                <a:gd name="T5" fmla="*/ 55 h 56"/>
                <a:gd name="T6" fmla="*/ 26 w 92"/>
                <a:gd name="T7" fmla="*/ 53 h 56"/>
                <a:gd name="T8" fmla="*/ 34 w 92"/>
                <a:gd name="T9" fmla="*/ 52 h 56"/>
                <a:gd name="T10" fmla="*/ 43 w 92"/>
                <a:gd name="T11" fmla="*/ 48 h 56"/>
                <a:gd name="T12" fmla="*/ 52 w 92"/>
                <a:gd name="T13" fmla="*/ 45 h 56"/>
                <a:gd name="T14" fmla="*/ 60 w 92"/>
                <a:gd name="T15" fmla="*/ 39 h 56"/>
                <a:gd name="T16" fmla="*/ 67 w 92"/>
                <a:gd name="T17" fmla="*/ 35 h 56"/>
                <a:gd name="T18" fmla="*/ 73 w 92"/>
                <a:gd name="T19" fmla="*/ 27 h 56"/>
                <a:gd name="T20" fmla="*/ 79 w 92"/>
                <a:gd name="T21" fmla="*/ 22 h 56"/>
                <a:gd name="T22" fmla="*/ 85 w 92"/>
                <a:gd name="T23" fmla="*/ 14 h 56"/>
                <a:gd name="T24" fmla="*/ 89 w 92"/>
                <a:gd name="T25" fmla="*/ 6 h 56"/>
                <a:gd name="T26" fmla="*/ 92 w 92"/>
                <a:gd name="T27" fmla="*/ 1 h 56"/>
                <a:gd name="T28" fmla="*/ 92 w 92"/>
                <a:gd name="T29" fmla="*/ 1 h 56"/>
                <a:gd name="T30" fmla="*/ 92 w 92"/>
                <a:gd name="T31" fmla="*/ 1 h 56"/>
                <a:gd name="T32" fmla="*/ 92 w 92"/>
                <a:gd name="T33" fmla="*/ 1 h 56"/>
                <a:gd name="T34" fmla="*/ 92 w 92"/>
                <a:gd name="T35" fmla="*/ 1 h 56"/>
                <a:gd name="T36" fmla="*/ 92 w 92"/>
                <a:gd name="T37" fmla="*/ 1 h 56"/>
                <a:gd name="T38" fmla="*/ 92 w 92"/>
                <a:gd name="T39" fmla="*/ 0 h 56"/>
                <a:gd name="T40" fmla="*/ 92 w 92"/>
                <a:gd name="T41" fmla="*/ 0 h 56"/>
                <a:gd name="T42" fmla="*/ 92 w 92"/>
                <a:gd name="T43" fmla="*/ 0 h 56"/>
                <a:gd name="T44" fmla="*/ 89 w 92"/>
                <a:gd name="T45" fmla="*/ 6 h 56"/>
                <a:gd name="T46" fmla="*/ 85 w 92"/>
                <a:gd name="T47" fmla="*/ 14 h 56"/>
                <a:gd name="T48" fmla="*/ 79 w 92"/>
                <a:gd name="T49" fmla="*/ 22 h 56"/>
                <a:gd name="T50" fmla="*/ 73 w 92"/>
                <a:gd name="T51" fmla="*/ 27 h 56"/>
                <a:gd name="T52" fmla="*/ 66 w 92"/>
                <a:gd name="T53" fmla="*/ 33 h 56"/>
                <a:gd name="T54" fmla="*/ 59 w 92"/>
                <a:gd name="T55" fmla="*/ 39 h 56"/>
                <a:gd name="T56" fmla="*/ 52 w 92"/>
                <a:gd name="T57" fmla="*/ 43 h 56"/>
                <a:gd name="T58" fmla="*/ 43 w 92"/>
                <a:gd name="T59" fmla="*/ 48 h 56"/>
                <a:gd name="T60" fmla="*/ 34 w 92"/>
                <a:gd name="T61" fmla="*/ 50 h 56"/>
                <a:gd name="T62" fmla="*/ 26 w 92"/>
                <a:gd name="T63" fmla="*/ 53 h 56"/>
                <a:gd name="T64" fmla="*/ 17 w 92"/>
                <a:gd name="T65" fmla="*/ 55 h 56"/>
                <a:gd name="T66" fmla="*/ 7 w 92"/>
                <a:gd name="T67" fmla="*/ 55 h 56"/>
                <a:gd name="T68" fmla="*/ 0 w 92"/>
                <a:gd name="T69" fmla="*/ 55 h 56"/>
                <a:gd name="T70" fmla="*/ 0 w 92"/>
                <a:gd name="T71" fmla="*/ 55 h 56"/>
                <a:gd name="T72" fmla="*/ 1 w 92"/>
                <a:gd name="T73" fmla="*/ 55 h 56"/>
                <a:gd name="T74" fmla="*/ 1 w 92"/>
                <a:gd name="T75" fmla="*/ 55 h 56"/>
                <a:gd name="T76" fmla="*/ 1 w 92"/>
                <a:gd name="T77" fmla="*/ 55 h 56"/>
                <a:gd name="T78" fmla="*/ 1 w 92"/>
                <a:gd name="T79" fmla="*/ 55 h 56"/>
                <a:gd name="T80" fmla="*/ 1 w 92"/>
                <a:gd name="T81" fmla="*/ 55 h 56"/>
                <a:gd name="T82" fmla="*/ 1 w 92"/>
                <a:gd name="T83" fmla="*/ 55 h 56"/>
                <a:gd name="T84" fmla="*/ 1 w 92"/>
                <a:gd name="T85"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56">
                  <a:moveTo>
                    <a:pt x="1" y="55"/>
                  </a:moveTo>
                  <a:lnTo>
                    <a:pt x="7" y="56"/>
                  </a:lnTo>
                  <a:lnTo>
                    <a:pt x="17" y="55"/>
                  </a:lnTo>
                  <a:lnTo>
                    <a:pt x="26" y="53"/>
                  </a:lnTo>
                  <a:lnTo>
                    <a:pt x="34" y="52"/>
                  </a:lnTo>
                  <a:lnTo>
                    <a:pt x="43" y="48"/>
                  </a:lnTo>
                  <a:lnTo>
                    <a:pt x="52" y="45"/>
                  </a:lnTo>
                  <a:lnTo>
                    <a:pt x="60" y="39"/>
                  </a:lnTo>
                  <a:lnTo>
                    <a:pt x="67" y="35"/>
                  </a:lnTo>
                  <a:lnTo>
                    <a:pt x="73" y="27"/>
                  </a:lnTo>
                  <a:lnTo>
                    <a:pt x="79" y="22"/>
                  </a:lnTo>
                  <a:lnTo>
                    <a:pt x="85" y="14"/>
                  </a:lnTo>
                  <a:lnTo>
                    <a:pt x="89" y="6"/>
                  </a:lnTo>
                  <a:lnTo>
                    <a:pt x="92" y="1"/>
                  </a:lnTo>
                  <a:lnTo>
                    <a:pt x="92" y="1"/>
                  </a:lnTo>
                  <a:lnTo>
                    <a:pt x="92" y="1"/>
                  </a:lnTo>
                  <a:lnTo>
                    <a:pt x="92" y="1"/>
                  </a:lnTo>
                  <a:lnTo>
                    <a:pt x="92" y="1"/>
                  </a:lnTo>
                  <a:lnTo>
                    <a:pt x="92" y="1"/>
                  </a:lnTo>
                  <a:lnTo>
                    <a:pt x="92" y="0"/>
                  </a:lnTo>
                  <a:lnTo>
                    <a:pt x="92" y="0"/>
                  </a:lnTo>
                  <a:lnTo>
                    <a:pt x="92" y="0"/>
                  </a:lnTo>
                  <a:lnTo>
                    <a:pt x="89" y="6"/>
                  </a:lnTo>
                  <a:lnTo>
                    <a:pt x="85" y="14"/>
                  </a:lnTo>
                  <a:lnTo>
                    <a:pt x="79" y="22"/>
                  </a:lnTo>
                  <a:lnTo>
                    <a:pt x="73" y="27"/>
                  </a:lnTo>
                  <a:lnTo>
                    <a:pt x="66" y="33"/>
                  </a:lnTo>
                  <a:lnTo>
                    <a:pt x="59" y="39"/>
                  </a:lnTo>
                  <a:lnTo>
                    <a:pt x="52" y="43"/>
                  </a:lnTo>
                  <a:lnTo>
                    <a:pt x="43" y="48"/>
                  </a:lnTo>
                  <a:lnTo>
                    <a:pt x="34" y="50"/>
                  </a:lnTo>
                  <a:lnTo>
                    <a:pt x="26" y="53"/>
                  </a:lnTo>
                  <a:lnTo>
                    <a:pt x="17" y="55"/>
                  </a:lnTo>
                  <a:lnTo>
                    <a:pt x="7" y="55"/>
                  </a:lnTo>
                  <a:lnTo>
                    <a:pt x="0" y="55"/>
                  </a:lnTo>
                  <a:lnTo>
                    <a:pt x="0" y="55"/>
                  </a:lnTo>
                  <a:lnTo>
                    <a:pt x="1" y="55"/>
                  </a:lnTo>
                  <a:lnTo>
                    <a:pt x="1" y="55"/>
                  </a:lnTo>
                  <a:lnTo>
                    <a:pt x="1" y="55"/>
                  </a:lnTo>
                  <a:lnTo>
                    <a:pt x="1" y="55"/>
                  </a:lnTo>
                  <a:lnTo>
                    <a:pt x="1" y="55"/>
                  </a:lnTo>
                  <a:lnTo>
                    <a:pt x="1" y="55"/>
                  </a:lnTo>
                  <a:lnTo>
                    <a:pt x="1" y="55"/>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19" name="Freeform 1335"/>
            <p:cNvSpPr>
              <a:spLocks/>
            </p:cNvSpPr>
            <p:nvPr/>
          </p:nvSpPr>
          <p:spPr bwMode="auto">
            <a:xfrm>
              <a:off x="4183" y="2634"/>
              <a:ext cx="94" cy="56"/>
            </a:xfrm>
            <a:custGeom>
              <a:avLst/>
              <a:gdLst>
                <a:gd name="T0" fmla="*/ 2 w 94"/>
                <a:gd name="T1" fmla="*/ 56 h 56"/>
                <a:gd name="T2" fmla="*/ 9 w 94"/>
                <a:gd name="T3" fmla="*/ 56 h 56"/>
                <a:gd name="T4" fmla="*/ 19 w 94"/>
                <a:gd name="T5" fmla="*/ 56 h 56"/>
                <a:gd name="T6" fmla="*/ 28 w 94"/>
                <a:gd name="T7" fmla="*/ 54 h 56"/>
                <a:gd name="T8" fmla="*/ 36 w 94"/>
                <a:gd name="T9" fmla="*/ 51 h 56"/>
                <a:gd name="T10" fmla="*/ 45 w 94"/>
                <a:gd name="T11" fmla="*/ 49 h 56"/>
                <a:gd name="T12" fmla="*/ 54 w 94"/>
                <a:gd name="T13" fmla="*/ 44 h 56"/>
                <a:gd name="T14" fmla="*/ 61 w 94"/>
                <a:gd name="T15" fmla="*/ 40 h 56"/>
                <a:gd name="T16" fmla="*/ 68 w 94"/>
                <a:gd name="T17" fmla="*/ 34 h 56"/>
                <a:gd name="T18" fmla="*/ 75 w 94"/>
                <a:gd name="T19" fmla="*/ 28 h 56"/>
                <a:gd name="T20" fmla="*/ 81 w 94"/>
                <a:gd name="T21" fmla="*/ 23 h 56"/>
                <a:gd name="T22" fmla="*/ 87 w 94"/>
                <a:gd name="T23" fmla="*/ 15 h 56"/>
                <a:gd name="T24" fmla="*/ 91 w 94"/>
                <a:gd name="T25" fmla="*/ 7 h 56"/>
                <a:gd name="T26" fmla="*/ 94 w 94"/>
                <a:gd name="T27" fmla="*/ 1 h 56"/>
                <a:gd name="T28" fmla="*/ 94 w 94"/>
                <a:gd name="T29" fmla="*/ 1 h 56"/>
                <a:gd name="T30" fmla="*/ 94 w 94"/>
                <a:gd name="T31" fmla="*/ 1 h 56"/>
                <a:gd name="T32" fmla="*/ 94 w 94"/>
                <a:gd name="T33" fmla="*/ 1 h 56"/>
                <a:gd name="T34" fmla="*/ 94 w 94"/>
                <a:gd name="T35" fmla="*/ 1 h 56"/>
                <a:gd name="T36" fmla="*/ 94 w 94"/>
                <a:gd name="T37" fmla="*/ 1 h 56"/>
                <a:gd name="T38" fmla="*/ 94 w 94"/>
                <a:gd name="T39" fmla="*/ 1 h 56"/>
                <a:gd name="T40" fmla="*/ 94 w 94"/>
                <a:gd name="T41" fmla="*/ 0 h 56"/>
                <a:gd name="T42" fmla="*/ 94 w 94"/>
                <a:gd name="T43" fmla="*/ 0 h 56"/>
                <a:gd name="T44" fmla="*/ 91 w 94"/>
                <a:gd name="T45" fmla="*/ 7 h 56"/>
                <a:gd name="T46" fmla="*/ 87 w 94"/>
                <a:gd name="T47" fmla="*/ 14 h 56"/>
                <a:gd name="T48" fmla="*/ 81 w 94"/>
                <a:gd name="T49" fmla="*/ 21 h 56"/>
                <a:gd name="T50" fmla="*/ 75 w 94"/>
                <a:gd name="T51" fmla="*/ 28 h 56"/>
                <a:gd name="T52" fmla="*/ 68 w 94"/>
                <a:gd name="T53" fmla="*/ 34 h 56"/>
                <a:gd name="T54" fmla="*/ 61 w 94"/>
                <a:gd name="T55" fmla="*/ 40 h 56"/>
                <a:gd name="T56" fmla="*/ 54 w 94"/>
                <a:gd name="T57" fmla="*/ 44 h 56"/>
                <a:gd name="T58" fmla="*/ 45 w 94"/>
                <a:gd name="T59" fmla="*/ 49 h 56"/>
                <a:gd name="T60" fmla="*/ 36 w 94"/>
                <a:gd name="T61" fmla="*/ 51 h 56"/>
                <a:gd name="T62" fmla="*/ 28 w 94"/>
                <a:gd name="T63" fmla="*/ 54 h 56"/>
                <a:gd name="T64" fmla="*/ 19 w 94"/>
                <a:gd name="T65" fmla="*/ 56 h 56"/>
                <a:gd name="T66" fmla="*/ 9 w 94"/>
                <a:gd name="T67" fmla="*/ 56 h 56"/>
                <a:gd name="T68" fmla="*/ 0 w 94"/>
                <a:gd name="T69" fmla="*/ 56 h 56"/>
                <a:gd name="T70" fmla="*/ 2 w 94"/>
                <a:gd name="T71" fmla="*/ 56 h 56"/>
                <a:gd name="T72" fmla="*/ 2 w 94"/>
                <a:gd name="T73" fmla="*/ 56 h 56"/>
                <a:gd name="T74" fmla="*/ 2 w 94"/>
                <a:gd name="T75" fmla="*/ 56 h 56"/>
                <a:gd name="T76" fmla="*/ 2 w 94"/>
                <a:gd name="T77" fmla="*/ 56 h 56"/>
                <a:gd name="T78" fmla="*/ 2 w 94"/>
                <a:gd name="T79" fmla="*/ 56 h 56"/>
                <a:gd name="T80" fmla="*/ 2 w 94"/>
                <a:gd name="T81" fmla="*/ 56 h 56"/>
                <a:gd name="T82" fmla="*/ 2 w 94"/>
                <a:gd name="T83" fmla="*/ 56 h 56"/>
                <a:gd name="T84" fmla="*/ 2 w 94"/>
                <a:gd name="T8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6">
                  <a:moveTo>
                    <a:pt x="2" y="56"/>
                  </a:moveTo>
                  <a:lnTo>
                    <a:pt x="9" y="56"/>
                  </a:lnTo>
                  <a:lnTo>
                    <a:pt x="19" y="56"/>
                  </a:lnTo>
                  <a:lnTo>
                    <a:pt x="28" y="54"/>
                  </a:lnTo>
                  <a:lnTo>
                    <a:pt x="36" y="51"/>
                  </a:lnTo>
                  <a:lnTo>
                    <a:pt x="45" y="49"/>
                  </a:lnTo>
                  <a:lnTo>
                    <a:pt x="54" y="44"/>
                  </a:lnTo>
                  <a:lnTo>
                    <a:pt x="61" y="40"/>
                  </a:lnTo>
                  <a:lnTo>
                    <a:pt x="68" y="34"/>
                  </a:lnTo>
                  <a:lnTo>
                    <a:pt x="75" y="28"/>
                  </a:lnTo>
                  <a:lnTo>
                    <a:pt x="81" y="23"/>
                  </a:lnTo>
                  <a:lnTo>
                    <a:pt x="87" y="15"/>
                  </a:lnTo>
                  <a:lnTo>
                    <a:pt x="91" y="7"/>
                  </a:lnTo>
                  <a:lnTo>
                    <a:pt x="94" y="1"/>
                  </a:lnTo>
                  <a:lnTo>
                    <a:pt x="94" y="1"/>
                  </a:lnTo>
                  <a:lnTo>
                    <a:pt x="94" y="1"/>
                  </a:lnTo>
                  <a:lnTo>
                    <a:pt x="94" y="1"/>
                  </a:lnTo>
                  <a:lnTo>
                    <a:pt x="94" y="1"/>
                  </a:lnTo>
                  <a:lnTo>
                    <a:pt x="94" y="1"/>
                  </a:lnTo>
                  <a:lnTo>
                    <a:pt x="94" y="1"/>
                  </a:lnTo>
                  <a:lnTo>
                    <a:pt x="94" y="0"/>
                  </a:lnTo>
                  <a:lnTo>
                    <a:pt x="94" y="0"/>
                  </a:lnTo>
                  <a:lnTo>
                    <a:pt x="91" y="7"/>
                  </a:lnTo>
                  <a:lnTo>
                    <a:pt x="87" y="14"/>
                  </a:lnTo>
                  <a:lnTo>
                    <a:pt x="81" y="21"/>
                  </a:lnTo>
                  <a:lnTo>
                    <a:pt x="75" y="28"/>
                  </a:lnTo>
                  <a:lnTo>
                    <a:pt x="68" y="34"/>
                  </a:lnTo>
                  <a:lnTo>
                    <a:pt x="61" y="40"/>
                  </a:lnTo>
                  <a:lnTo>
                    <a:pt x="54" y="44"/>
                  </a:lnTo>
                  <a:lnTo>
                    <a:pt x="45" y="49"/>
                  </a:lnTo>
                  <a:lnTo>
                    <a:pt x="36" y="51"/>
                  </a:lnTo>
                  <a:lnTo>
                    <a:pt x="28" y="54"/>
                  </a:lnTo>
                  <a:lnTo>
                    <a:pt x="19" y="56"/>
                  </a:lnTo>
                  <a:lnTo>
                    <a:pt x="9" y="56"/>
                  </a:lnTo>
                  <a:lnTo>
                    <a:pt x="0" y="56"/>
                  </a:lnTo>
                  <a:lnTo>
                    <a:pt x="2" y="56"/>
                  </a:lnTo>
                  <a:lnTo>
                    <a:pt x="2" y="56"/>
                  </a:lnTo>
                  <a:lnTo>
                    <a:pt x="2" y="56"/>
                  </a:lnTo>
                  <a:lnTo>
                    <a:pt x="2" y="56"/>
                  </a:lnTo>
                  <a:lnTo>
                    <a:pt x="2" y="56"/>
                  </a:lnTo>
                  <a:lnTo>
                    <a:pt x="2" y="56"/>
                  </a:lnTo>
                  <a:lnTo>
                    <a:pt x="2" y="56"/>
                  </a:lnTo>
                  <a:lnTo>
                    <a:pt x="2" y="5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0" name="Freeform 1336"/>
            <p:cNvSpPr>
              <a:spLocks/>
            </p:cNvSpPr>
            <p:nvPr/>
          </p:nvSpPr>
          <p:spPr bwMode="auto">
            <a:xfrm>
              <a:off x="4183" y="2632"/>
              <a:ext cx="94" cy="58"/>
            </a:xfrm>
            <a:custGeom>
              <a:avLst/>
              <a:gdLst>
                <a:gd name="T0" fmla="*/ 0 w 94"/>
                <a:gd name="T1" fmla="*/ 58 h 58"/>
                <a:gd name="T2" fmla="*/ 9 w 94"/>
                <a:gd name="T3" fmla="*/ 58 h 58"/>
                <a:gd name="T4" fmla="*/ 19 w 94"/>
                <a:gd name="T5" fmla="*/ 58 h 58"/>
                <a:gd name="T6" fmla="*/ 28 w 94"/>
                <a:gd name="T7" fmla="*/ 56 h 58"/>
                <a:gd name="T8" fmla="*/ 36 w 94"/>
                <a:gd name="T9" fmla="*/ 53 h 58"/>
                <a:gd name="T10" fmla="*/ 45 w 94"/>
                <a:gd name="T11" fmla="*/ 51 h 58"/>
                <a:gd name="T12" fmla="*/ 54 w 94"/>
                <a:gd name="T13" fmla="*/ 46 h 58"/>
                <a:gd name="T14" fmla="*/ 61 w 94"/>
                <a:gd name="T15" fmla="*/ 42 h 58"/>
                <a:gd name="T16" fmla="*/ 68 w 94"/>
                <a:gd name="T17" fmla="*/ 36 h 58"/>
                <a:gd name="T18" fmla="*/ 75 w 94"/>
                <a:gd name="T19" fmla="*/ 30 h 58"/>
                <a:gd name="T20" fmla="*/ 81 w 94"/>
                <a:gd name="T21" fmla="*/ 23 h 58"/>
                <a:gd name="T22" fmla="*/ 87 w 94"/>
                <a:gd name="T23" fmla="*/ 16 h 58"/>
                <a:gd name="T24" fmla="*/ 91 w 94"/>
                <a:gd name="T25" fmla="*/ 9 h 58"/>
                <a:gd name="T26" fmla="*/ 94 w 94"/>
                <a:gd name="T27" fmla="*/ 2 h 58"/>
                <a:gd name="T28" fmla="*/ 94 w 94"/>
                <a:gd name="T29" fmla="*/ 2 h 58"/>
                <a:gd name="T30" fmla="*/ 94 w 94"/>
                <a:gd name="T31" fmla="*/ 2 h 58"/>
                <a:gd name="T32" fmla="*/ 94 w 94"/>
                <a:gd name="T33" fmla="*/ 2 h 58"/>
                <a:gd name="T34" fmla="*/ 94 w 94"/>
                <a:gd name="T35" fmla="*/ 2 h 58"/>
                <a:gd name="T36" fmla="*/ 94 w 94"/>
                <a:gd name="T37" fmla="*/ 2 h 58"/>
                <a:gd name="T38" fmla="*/ 94 w 94"/>
                <a:gd name="T39" fmla="*/ 2 h 58"/>
                <a:gd name="T40" fmla="*/ 94 w 94"/>
                <a:gd name="T41" fmla="*/ 2 h 58"/>
                <a:gd name="T42" fmla="*/ 94 w 94"/>
                <a:gd name="T43" fmla="*/ 0 h 58"/>
                <a:gd name="T44" fmla="*/ 91 w 94"/>
                <a:gd name="T45" fmla="*/ 9 h 58"/>
                <a:gd name="T46" fmla="*/ 85 w 94"/>
                <a:gd name="T47" fmla="*/ 16 h 58"/>
                <a:gd name="T48" fmla="*/ 81 w 94"/>
                <a:gd name="T49" fmla="*/ 23 h 58"/>
                <a:gd name="T50" fmla="*/ 74 w 94"/>
                <a:gd name="T51" fmla="*/ 30 h 58"/>
                <a:gd name="T52" fmla="*/ 68 w 94"/>
                <a:gd name="T53" fmla="*/ 36 h 58"/>
                <a:gd name="T54" fmla="*/ 61 w 94"/>
                <a:gd name="T55" fmla="*/ 42 h 58"/>
                <a:gd name="T56" fmla="*/ 54 w 94"/>
                <a:gd name="T57" fmla="*/ 46 h 58"/>
                <a:gd name="T58" fmla="*/ 45 w 94"/>
                <a:gd name="T59" fmla="*/ 49 h 58"/>
                <a:gd name="T60" fmla="*/ 36 w 94"/>
                <a:gd name="T61" fmla="*/ 53 h 58"/>
                <a:gd name="T62" fmla="*/ 28 w 94"/>
                <a:gd name="T63" fmla="*/ 55 h 58"/>
                <a:gd name="T64" fmla="*/ 19 w 94"/>
                <a:gd name="T65" fmla="*/ 56 h 58"/>
                <a:gd name="T66" fmla="*/ 9 w 94"/>
                <a:gd name="T67" fmla="*/ 58 h 58"/>
                <a:gd name="T68" fmla="*/ 0 w 94"/>
                <a:gd name="T69" fmla="*/ 56 h 58"/>
                <a:gd name="T70" fmla="*/ 0 w 94"/>
                <a:gd name="T71" fmla="*/ 56 h 58"/>
                <a:gd name="T72" fmla="*/ 0 w 94"/>
                <a:gd name="T73" fmla="*/ 56 h 58"/>
                <a:gd name="T74" fmla="*/ 0 w 94"/>
                <a:gd name="T75" fmla="*/ 56 h 58"/>
                <a:gd name="T76" fmla="*/ 0 w 94"/>
                <a:gd name="T77" fmla="*/ 56 h 58"/>
                <a:gd name="T78" fmla="*/ 0 w 94"/>
                <a:gd name="T79" fmla="*/ 56 h 58"/>
                <a:gd name="T80" fmla="*/ 0 w 94"/>
                <a:gd name="T81" fmla="*/ 58 h 58"/>
                <a:gd name="T82" fmla="*/ 0 w 94"/>
                <a:gd name="T83" fmla="*/ 58 h 58"/>
                <a:gd name="T84" fmla="*/ 0 w 94"/>
                <a:gd name="T8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58">
                  <a:moveTo>
                    <a:pt x="0" y="58"/>
                  </a:moveTo>
                  <a:lnTo>
                    <a:pt x="9" y="58"/>
                  </a:lnTo>
                  <a:lnTo>
                    <a:pt x="19" y="58"/>
                  </a:lnTo>
                  <a:lnTo>
                    <a:pt x="28" y="56"/>
                  </a:lnTo>
                  <a:lnTo>
                    <a:pt x="36" y="53"/>
                  </a:lnTo>
                  <a:lnTo>
                    <a:pt x="45" y="51"/>
                  </a:lnTo>
                  <a:lnTo>
                    <a:pt x="54" y="46"/>
                  </a:lnTo>
                  <a:lnTo>
                    <a:pt x="61" y="42"/>
                  </a:lnTo>
                  <a:lnTo>
                    <a:pt x="68" y="36"/>
                  </a:lnTo>
                  <a:lnTo>
                    <a:pt x="75" y="30"/>
                  </a:lnTo>
                  <a:lnTo>
                    <a:pt x="81" y="23"/>
                  </a:lnTo>
                  <a:lnTo>
                    <a:pt x="87" y="16"/>
                  </a:lnTo>
                  <a:lnTo>
                    <a:pt x="91" y="9"/>
                  </a:lnTo>
                  <a:lnTo>
                    <a:pt x="94" y="2"/>
                  </a:lnTo>
                  <a:lnTo>
                    <a:pt x="94" y="2"/>
                  </a:lnTo>
                  <a:lnTo>
                    <a:pt x="94" y="2"/>
                  </a:lnTo>
                  <a:lnTo>
                    <a:pt x="94" y="2"/>
                  </a:lnTo>
                  <a:lnTo>
                    <a:pt x="94" y="2"/>
                  </a:lnTo>
                  <a:lnTo>
                    <a:pt x="94" y="2"/>
                  </a:lnTo>
                  <a:lnTo>
                    <a:pt x="94" y="2"/>
                  </a:lnTo>
                  <a:lnTo>
                    <a:pt x="94" y="2"/>
                  </a:lnTo>
                  <a:lnTo>
                    <a:pt x="94" y="0"/>
                  </a:lnTo>
                  <a:lnTo>
                    <a:pt x="91" y="9"/>
                  </a:lnTo>
                  <a:lnTo>
                    <a:pt x="85" y="16"/>
                  </a:lnTo>
                  <a:lnTo>
                    <a:pt x="81" y="23"/>
                  </a:lnTo>
                  <a:lnTo>
                    <a:pt x="74" y="30"/>
                  </a:lnTo>
                  <a:lnTo>
                    <a:pt x="68" y="36"/>
                  </a:lnTo>
                  <a:lnTo>
                    <a:pt x="61" y="42"/>
                  </a:lnTo>
                  <a:lnTo>
                    <a:pt x="54" y="46"/>
                  </a:lnTo>
                  <a:lnTo>
                    <a:pt x="45" y="49"/>
                  </a:lnTo>
                  <a:lnTo>
                    <a:pt x="36" y="53"/>
                  </a:lnTo>
                  <a:lnTo>
                    <a:pt x="28" y="55"/>
                  </a:lnTo>
                  <a:lnTo>
                    <a:pt x="19" y="56"/>
                  </a:lnTo>
                  <a:lnTo>
                    <a:pt x="9" y="58"/>
                  </a:lnTo>
                  <a:lnTo>
                    <a:pt x="0" y="56"/>
                  </a:lnTo>
                  <a:lnTo>
                    <a:pt x="0" y="56"/>
                  </a:lnTo>
                  <a:lnTo>
                    <a:pt x="0" y="56"/>
                  </a:lnTo>
                  <a:lnTo>
                    <a:pt x="0" y="56"/>
                  </a:lnTo>
                  <a:lnTo>
                    <a:pt x="0" y="56"/>
                  </a:lnTo>
                  <a:lnTo>
                    <a:pt x="0" y="56"/>
                  </a:lnTo>
                  <a:lnTo>
                    <a:pt x="0" y="58"/>
                  </a:lnTo>
                  <a:lnTo>
                    <a:pt x="0" y="58"/>
                  </a:lnTo>
                  <a:lnTo>
                    <a:pt x="0" y="58"/>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1" name="Freeform 1337"/>
            <p:cNvSpPr>
              <a:spLocks/>
            </p:cNvSpPr>
            <p:nvPr/>
          </p:nvSpPr>
          <p:spPr bwMode="auto">
            <a:xfrm>
              <a:off x="4182" y="2631"/>
              <a:ext cx="95" cy="59"/>
            </a:xfrm>
            <a:custGeom>
              <a:avLst/>
              <a:gdLst>
                <a:gd name="T0" fmla="*/ 1 w 95"/>
                <a:gd name="T1" fmla="*/ 57 h 59"/>
                <a:gd name="T2" fmla="*/ 10 w 95"/>
                <a:gd name="T3" fmla="*/ 59 h 59"/>
                <a:gd name="T4" fmla="*/ 20 w 95"/>
                <a:gd name="T5" fmla="*/ 57 h 59"/>
                <a:gd name="T6" fmla="*/ 29 w 95"/>
                <a:gd name="T7" fmla="*/ 56 h 59"/>
                <a:gd name="T8" fmla="*/ 37 w 95"/>
                <a:gd name="T9" fmla="*/ 54 h 59"/>
                <a:gd name="T10" fmla="*/ 46 w 95"/>
                <a:gd name="T11" fmla="*/ 50 h 59"/>
                <a:gd name="T12" fmla="*/ 55 w 95"/>
                <a:gd name="T13" fmla="*/ 47 h 59"/>
                <a:gd name="T14" fmla="*/ 62 w 95"/>
                <a:gd name="T15" fmla="*/ 43 h 59"/>
                <a:gd name="T16" fmla="*/ 69 w 95"/>
                <a:gd name="T17" fmla="*/ 37 h 59"/>
                <a:gd name="T18" fmla="*/ 75 w 95"/>
                <a:gd name="T19" fmla="*/ 31 h 59"/>
                <a:gd name="T20" fmla="*/ 82 w 95"/>
                <a:gd name="T21" fmla="*/ 24 h 59"/>
                <a:gd name="T22" fmla="*/ 86 w 95"/>
                <a:gd name="T23" fmla="*/ 17 h 59"/>
                <a:gd name="T24" fmla="*/ 92 w 95"/>
                <a:gd name="T25" fmla="*/ 10 h 59"/>
                <a:gd name="T26" fmla="*/ 95 w 95"/>
                <a:gd name="T27" fmla="*/ 1 h 59"/>
                <a:gd name="T28" fmla="*/ 95 w 95"/>
                <a:gd name="T29" fmla="*/ 1 h 59"/>
                <a:gd name="T30" fmla="*/ 95 w 95"/>
                <a:gd name="T31" fmla="*/ 1 h 59"/>
                <a:gd name="T32" fmla="*/ 95 w 95"/>
                <a:gd name="T33" fmla="*/ 1 h 59"/>
                <a:gd name="T34" fmla="*/ 95 w 95"/>
                <a:gd name="T35" fmla="*/ 1 h 59"/>
                <a:gd name="T36" fmla="*/ 95 w 95"/>
                <a:gd name="T37" fmla="*/ 1 h 59"/>
                <a:gd name="T38" fmla="*/ 95 w 95"/>
                <a:gd name="T39" fmla="*/ 1 h 59"/>
                <a:gd name="T40" fmla="*/ 95 w 95"/>
                <a:gd name="T41" fmla="*/ 1 h 59"/>
                <a:gd name="T42" fmla="*/ 95 w 95"/>
                <a:gd name="T43" fmla="*/ 0 h 59"/>
                <a:gd name="T44" fmla="*/ 95 w 95"/>
                <a:gd name="T45" fmla="*/ 0 h 59"/>
                <a:gd name="T46" fmla="*/ 95 w 95"/>
                <a:gd name="T47" fmla="*/ 0 h 59"/>
                <a:gd name="T48" fmla="*/ 95 w 95"/>
                <a:gd name="T49" fmla="*/ 0 h 59"/>
                <a:gd name="T50" fmla="*/ 95 w 95"/>
                <a:gd name="T51" fmla="*/ 0 h 59"/>
                <a:gd name="T52" fmla="*/ 95 w 95"/>
                <a:gd name="T53" fmla="*/ 0 h 59"/>
                <a:gd name="T54" fmla="*/ 95 w 95"/>
                <a:gd name="T55" fmla="*/ 0 h 59"/>
                <a:gd name="T56" fmla="*/ 95 w 95"/>
                <a:gd name="T57" fmla="*/ 0 h 59"/>
                <a:gd name="T58" fmla="*/ 95 w 95"/>
                <a:gd name="T59" fmla="*/ 0 h 59"/>
                <a:gd name="T60" fmla="*/ 95 w 95"/>
                <a:gd name="T61" fmla="*/ 1 h 59"/>
                <a:gd name="T62" fmla="*/ 90 w 95"/>
                <a:gd name="T63" fmla="*/ 10 h 59"/>
                <a:gd name="T64" fmla="*/ 86 w 95"/>
                <a:gd name="T65" fmla="*/ 17 h 59"/>
                <a:gd name="T66" fmla="*/ 80 w 95"/>
                <a:gd name="T67" fmla="*/ 24 h 59"/>
                <a:gd name="T68" fmla="*/ 75 w 95"/>
                <a:gd name="T69" fmla="*/ 30 h 59"/>
                <a:gd name="T70" fmla="*/ 69 w 95"/>
                <a:gd name="T71" fmla="*/ 37 h 59"/>
                <a:gd name="T72" fmla="*/ 62 w 95"/>
                <a:gd name="T73" fmla="*/ 41 h 59"/>
                <a:gd name="T74" fmla="*/ 53 w 95"/>
                <a:gd name="T75" fmla="*/ 46 h 59"/>
                <a:gd name="T76" fmla="*/ 46 w 95"/>
                <a:gd name="T77" fmla="*/ 50 h 59"/>
                <a:gd name="T78" fmla="*/ 37 w 95"/>
                <a:gd name="T79" fmla="*/ 53 h 59"/>
                <a:gd name="T80" fmla="*/ 29 w 95"/>
                <a:gd name="T81" fmla="*/ 56 h 59"/>
                <a:gd name="T82" fmla="*/ 20 w 95"/>
                <a:gd name="T83" fmla="*/ 57 h 59"/>
                <a:gd name="T84" fmla="*/ 10 w 95"/>
                <a:gd name="T85" fmla="*/ 57 h 59"/>
                <a:gd name="T86" fmla="*/ 0 w 95"/>
                <a:gd name="T87" fmla="*/ 57 h 59"/>
                <a:gd name="T88" fmla="*/ 0 w 95"/>
                <a:gd name="T89" fmla="*/ 57 h 59"/>
                <a:gd name="T90" fmla="*/ 0 w 95"/>
                <a:gd name="T91" fmla="*/ 57 h 59"/>
                <a:gd name="T92" fmla="*/ 0 w 95"/>
                <a:gd name="T93" fmla="*/ 57 h 59"/>
                <a:gd name="T94" fmla="*/ 0 w 95"/>
                <a:gd name="T95" fmla="*/ 57 h 59"/>
                <a:gd name="T96" fmla="*/ 0 w 95"/>
                <a:gd name="T97" fmla="*/ 57 h 59"/>
                <a:gd name="T98" fmla="*/ 0 w 95"/>
                <a:gd name="T99" fmla="*/ 57 h 59"/>
                <a:gd name="T100" fmla="*/ 0 w 95"/>
                <a:gd name="T101" fmla="*/ 57 h 59"/>
                <a:gd name="T102" fmla="*/ 1 w 95"/>
                <a:gd name="T103" fmla="*/ 57 h 59"/>
                <a:gd name="T104" fmla="*/ 1 w 95"/>
                <a:gd name="T105"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9">
                  <a:moveTo>
                    <a:pt x="1" y="57"/>
                  </a:moveTo>
                  <a:lnTo>
                    <a:pt x="10" y="59"/>
                  </a:lnTo>
                  <a:lnTo>
                    <a:pt x="20" y="57"/>
                  </a:lnTo>
                  <a:lnTo>
                    <a:pt x="29" y="56"/>
                  </a:lnTo>
                  <a:lnTo>
                    <a:pt x="37" y="54"/>
                  </a:lnTo>
                  <a:lnTo>
                    <a:pt x="46" y="50"/>
                  </a:lnTo>
                  <a:lnTo>
                    <a:pt x="55" y="47"/>
                  </a:lnTo>
                  <a:lnTo>
                    <a:pt x="62" y="43"/>
                  </a:lnTo>
                  <a:lnTo>
                    <a:pt x="69" y="37"/>
                  </a:lnTo>
                  <a:lnTo>
                    <a:pt x="75" y="31"/>
                  </a:lnTo>
                  <a:lnTo>
                    <a:pt x="82" y="24"/>
                  </a:lnTo>
                  <a:lnTo>
                    <a:pt x="86" y="17"/>
                  </a:lnTo>
                  <a:lnTo>
                    <a:pt x="92" y="10"/>
                  </a:lnTo>
                  <a:lnTo>
                    <a:pt x="95" y="1"/>
                  </a:lnTo>
                  <a:lnTo>
                    <a:pt x="95" y="1"/>
                  </a:lnTo>
                  <a:lnTo>
                    <a:pt x="95" y="1"/>
                  </a:lnTo>
                  <a:lnTo>
                    <a:pt x="95" y="1"/>
                  </a:lnTo>
                  <a:lnTo>
                    <a:pt x="95" y="1"/>
                  </a:lnTo>
                  <a:lnTo>
                    <a:pt x="95" y="1"/>
                  </a:lnTo>
                  <a:lnTo>
                    <a:pt x="95" y="1"/>
                  </a:lnTo>
                  <a:lnTo>
                    <a:pt x="95" y="1"/>
                  </a:lnTo>
                  <a:lnTo>
                    <a:pt x="95" y="0"/>
                  </a:lnTo>
                  <a:lnTo>
                    <a:pt x="95" y="0"/>
                  </a:lnTo>
                  <a:lnTo>
                    <a:pt x="95" y="0"/>
                  </a:lnTo>
                  <a:lnTo>
                    <a:pt x="95" y="0"/>
                  </a:lnTo>
                  <a:lnTo>
                    <a:pt x="95" y="0"/>
                  </a:lnTo>
                  <a:lnTo>
                    <a:pt x="95" y="0"/>
                  </a:lnTo>
                  <a:lnTo>
                    <a:pt x="95" y="0"/>
                  </a:lnTo>
                  <a:lnTo>
                    <a:pt x="95" y="0"/>
                  </a:lnTo>
                  <a:lnTo>
                    <a:pt x="95" y="0"/>
                  </a:lnTo>
                  <a:lnTo>
                    <a:pt x="95" y="1"/>
                  </a:lnTo>
                  <a:lnTo>
                    <a:pt x="90" y="10"/>
                  </a:lnTo>
                  <a:lnTo>
                    <a:pt x="86" y="17"/>
                  </a:lnTo>
                  <a:lnTo>
                    <a:pt x="80" y="24"/>
                  </a:lnTo>
                  <a:lnTo>
                    <a:pt x="75" y="30"/>
                  </a:lnTo>
                  <a:lnTo>
                    <a:pt x="69" y="37"/>
                  </a:lnTo>
                  <a:lnTo>
                    <a:pt x="62" y="41"/>
                  </a:lnTo>
                  <a:lnTo>
                    <a:pt x="53" y="46"/>
                  </a:lnTo>
                  <a:lnTo>
                    <a:pt x="46" y="50"/>
                  </a:lnTo>
                  <a:lnTo>
                    <a:pt x="37" y="53"/>
                  </a:lnTo>
                  <a:lnTo>
                    <a:pt x="29" y="56"/>
                  </a:lnTo>
                  <a:lnTo>
                    <a:pt x="20" y="57"/>
                  </a:lnTo>
                  <a:lnTo>
                    <a:pt x="10" y="57"/>
                  </a:lnTo>
                  <a:lnTo>
                    <a:pt x="0" y="57"/>
                  </a:lnTo>
                  <a:lnTo>
                    <a:pt x="0" y="57"/>
                  </a:lnTo>
                  <a:lnTo>
                    <a:pt x="0" y="57"/>
                  </a:lnTo>
                  <a:lnTo>
                    <a:pt x="0" y="57"/>
                  </a:lnTo>
                  <a:lnTo>
                    <a:pt x="0" y="57"/>
                  </a:lnTo>
                  <a:lnTo>
                    <a:pt x="0" y="57"/>
                  </a:lnTo>
                  <a:lnTo>
                    <a:pt x="0" y="57"/>
                  </a:lnTo>
                  <a:lnTo>
                    <a:pt x="0" y="57"/>
                  </a:lnTo>
                  <a:lnTo>
                    <a:pt x="1" y="57"/>
                  </a:lnTo>
                  <a:lnTo>
                    <a:pt x="1" y="57"/>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2" name="Freeform 1338"/>
            <p:cNvSpPr>
              <a:spLocks/>
            </p:cNvSpPr>
            <p:nvPr/>
          </p:nvSpPr>
          <p:spPr bwMode="auto">
            <a:xfrm>
              <a:off x="4180" y="2629"/>
              <a:ext cx="97" cy="59"/>
            </a:xfrm>
            <a:custGeom>
              <a:avLst/>
              <a:gdLst>
                <a:gd name="T0" fmla="*/ 2 w 97"/>
                <a:gd name="T1" fmla="*/ 59 h 59"/>
                <a:gd name="T2" fmla="*/ 2 w 97"/>
                <a:gd name="T3" fmla="*/ 59 h 59"/>
                <a:gd name="T4" fmla="*/ 12 w 97"/>
                <a:gd name="T5" fmla="*/ 59 h 59"/>
                <a:gd name="T6" fmla="*/ 22 w 97"/>
                <a:gd name="T7" fmla="*/ 59 h 59"/>
                <a:gd name="T8" fmla="*/ 31 w 97"/>
                <a:gd name="T9" fmla="*/ 58 h 59"/>
                <a:gd name="T10" fmla="*/ 39 w 97"/>
                <a:gd name="T11" fmla="*/ 55 h 59"/>
                <a:gd name="T12" fmla="*/ 48 w 97"/>
                <a:gd name="T13" fmla="*/ 52 h 59"/>
                <a:gd name="T14" fmla="*/ 55 w 97"/>
                <a:gd name="T15" fmla="*/ 48 h 59"/>
                <a:gd name="T16" fmla="*/ 64 w 97"/>
                <a:gd name="T17" fmla="*/ 43 h 59"/>
                <a:gd name="T18" fmla="*/ 71 w 97"/>
                <a:gd name="T19" fmla="*/ 39 h 59"/>
                <a:gd name="T20" fmla="*/ 77 w 97"/>
                <a:gd name="T21" fmla="*/ 32 h 59"/>
                <a:gd name="T22" fmla="*/ 82 w 97"/>
                <a:gd name="T23" fmla="*/ 26 h 59"/>
                <a:gd name="T24" fmla="*/ 88 w 97"/>
                <a:gd name="T25" fmla="*/ 19 h 59"/>
                <a:gd name="T26" fmla="*/ 92 w 97"/>
                <a:gd name="T27" fmla="*/ 12 h 59"/>
                <a:gd name="T28" fmla="*/ 97 w 97"/>
                <a:gd name="T29" fmla="*/ 3 h 59"/>
                <a:gd name="T30" fmla="*/ 97 w 97"/>
                <a:gd name="T31" fmla="*/ 2 h 59"/>
                <a:gd name="T32" fmla="*/ 97 w 97"/>
                <a:gd name="T33" fmla="*/ 2 h 59"/>
                <a:gd name="T34" fmla="*/ 97 w 97"/>
                <a:gd name="T35" fmla="*/ 2 h 59"/>
                <a:gd name="T36" fmla="*/ 97 w 97"/>
                <a:gd name="T37" fmla="*/ 2 h 59"/>
                <a:gd name="T38" fmla="*/ 97 w 97"/>
                <a:gd name="T39" fmla="*/ 2 h 59"/>
                <a:gd name="T40" fmla="*/ 97 w 97"/>
                <a:gd name="T41" fmla="*/ 2 h 59"/>
                <a:gd name="T42" fmla="*/ 97 w 97"/>
                <a:gd name="T43" fmla="*/ 2 h 59"/>
                <a:gd name="T44" fmla="*/ 97 w 97"/>
                <a:gd name="T45" fmla="*/ 2 h 59"/>
                <a:gd name="T46" fmla="*/ 97 w 97"/>
                <a:gd name="T47" fmla="*/ 0 h 59"/>
                <a:gd name="T48" fmla="*/ 97 w 97"/>
                <a:gd name="T49" fmla="*/ 3 h 59"/>
                <a:gd name="T50" fmla="*/ 92 w 97"/>
                <a:gd name="T51" fmla="*/ 12 h 59"/>
                <a:gd name="T52" fmla="*/ 88 w 97"/>
                <a:gd name="T53" fmla="*/ 19 h 59"/>
                <a:gd name="T54" fmla="*/ 82 w 97"/>
                <a:gd name="T55" fmla="*/ 26 h 59"/>
                <a:gd name="T56" fmla="*/ 77 w 97"/>
                <a:gd name="T57" fmla="*/ 32 h 59"/>
                <a:gd name="T58" fmla="*/ 69 w 97"/>
                <a:gd name="T59" fmla="*/ 38 h 59"/>
                <a:gd name="T60" fmla="*/ 64 w 97"/>
                <a:gd name="T61" fmla="*/ 43 h 59"/>
                <a:gd name="T62" fmla="*/ 55 w 97"/>
                <a:gd name="T63" fmla="*/ 48 h 59"/>
                <a:gd name="T64" fmla="*/ 48 w 97"/>
                <a:gd name="T65" fmla="*/ 52 h 59"/>
                <a:gd name="T66" fmla="*/ 39 w 97"/>
                <a:gd name="T67" fmla="*/ 55 h 59"/>
                <a:gd name="T68" fmla="*/ 31 w 97"/>
                <a:gd name="T69" fmla="*/ 58 h 59"/>
                <a:gd name="T70" fmla="*/ 22 w 97"/>
                <a:gd name="T71" fmla="*/ 59 h 59"/>
                <a:gd name="T72" fmla="*/ 12 w 97"/>
                <a:gd name="T73" fmla="*/ 59 h 59"/>
                <a:gd name="T74" fmla="*/ 3 w 97"/>
                <a:gd name="T75" fmla="*/ 59 h 59"/>
                <a:gd name="T76" fmla="*/ 0 w 97"/>
                <a:gd name="T77" fmla="*/ 58 h 59"/>
                <a:gd name="T78" fmla="*/ 0 w 97"/>
                <a:gd name="T79" fmla="*/ 58 h 59"/>
                <a:gd name="T80" fmla="*/ 0 w 97"/>
                <a:gd name="T81" fmla="*/ 58 h 59"/>
                <a:gd name="T82" fmla="*/ 0 w 97"/>
                <a:gd name="T83" fmla="*/ 58 h 59"/>
                <a:gd name="T84" fmla="*/ 0 w 97"/>
                <a:gd name="T85" fmla="*/ 59 h 59"/>
                <a:gd name="T86" fmla="*/ 2 w 97"/>
                <a:gd name="T87" fmla="*/ 59 h 59"/>
                <a:gd name="T88" fmla="*/ 2 w 97"/>
                <a:gd name="T89" fmla="*/ 59 h 59"/>
                <a:gd name="T90" fmla="*/ 2 w 97"/>
                <a:gd name="T91" fmla="*/ 59 h 59"/>
                <a:gd name="T92" fmla="*/ 2 w 97"/>
                <a:gd name="T9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59">
                  <a:moveTo>
                    <a:pt x="2" y="59"/>
                  </a:moveTo>
                  <a:lnTo>
                    <a:pt x="2" y="59"/>
                  </a:lnTo>
                  <a:lnTo>
                    <a:pt x="12" y="59"/>
                  </a:lnTo>
                  <a:lnTo>
                    <a:pt x="22" y="59"/>
                  </a:lnTo>
                  <a:lnTo>
                    <a:pt x="31" y="58"/>
                  </a:lnTo>
                  <a:lnTo>
                    <a:pt x="39" y="55"/>
                  </a:lnTo>
                  <a:lnTo>
                    <a:pt x="48" y="52"/>
                  </a:lnTo>
                  <a:lnTo>
                    <a:pt x="55" y="48"/>
                  </a:lnTo>
                  <a:lnTo>
                    <a:pt x="64" y="43"/>
                  </a:lnTo>
                  <a:lnTo>
                    <a:pt x="71" y="39"/>
                  </a:lnTo>
                  <a:lnTo>
                    <a:pt x="77" y="32"/>
                  </a:lnTo>
                  <a:lnTo>
                    <a:pt x="82" y="26"/>
                  </a:lnTo>
                  <a:lnTo>
                    <a:pt x="88" y="19"/>
                  </a:lnTo>
                  <a:lnTo>
                    <a:pt x="92" y="12"/>
                  </a:lnTo>
                  <a:lnTo>
                    <a:pt x="97" y="3"/>
                  </a:lnTo>
                  <a:lnTo>
                    <a:pt x="97" y="2"/>
                  </a:lnTo>
                  <a:lnTo>
                    <a:pt x="97" y="2"/>
                  </a:lnTo>
                  <a:lnTo>
                    <a:pt x="97" y="2"/>
                  </a:lnTo>
                  <a:lnTo>
                    <a:pt x="97" y="2"/>
                  </a:lnTo>
                  <a:lnTo>
                    <a:pt x="97" y="2"/>
                  </a:lnTo>
                  <a:lnTo>
                    <a:pt x="97" y="2"/>
                  </a:lnTo>
                  <a:lnTo>
                    <a:pt x="97" y="2"/>
                  </a:lnTo>
                  <a:lnTo>
                    <a:pt x="97" y="2"/>
                  </a:lnTo>
                  <a:lnTo>
                    <a:pt x="97" y="0"/>
                  </a:lnTo>
                  <a:lnTo>
                    <a:pt x="97" y="3"/>
                  </a:lnTo>
                  <a:lnTo>
                    <a:pt x="92" y="12"/>
                  </a:lnTo>
                  <a:lnTo>
                    <a:pt x="88" y="19"/>
                  </a:lnTo>
                  <a:lnTo>
                    <a:pt x="82" y="26"/>
                  </a:lnTo>
                  <a:lnTo>
                    <a:pt x="77" y="32"/>
                  </a:lnTo>
                  <a:lnTo>
                    <a:pt x="69" y="38"/>
                  </a:lnTo>
                  <a:lnTo>
                    <a:pt x="64" y="43"/>
                  </a:lnTo>
                  <a:lnTo>
                    <a:pt x="55" y="48"/>
                  </a:lnTo>
                  <a:lnTo>
                    <a:pt x="48" y="52"/>
                  </a:lnTo>
                  <a:lnTo>
                    <a:pt x="39" y="55"/>
                  </a:lnTo>
                  <a:lnTo>
                    <a:pt x="31" y="58"/>
                  </a:lnTo>
                  <a:lnTo>
                    <a:pt x="22" y="59"/>
                  </a:lnTo>
                  <a:lnTo>
                    <a:pt x="12" y="59"/>
                  </a:lnTo>
                  <a:lnTo>
                    <a:pt x="3" y="59"/>
                  </a:lnTo>
                  <a:lnTo>
                    <a:pt x="0" y="58"/>
                  </a:lnTo>
                  <a:lnTo>
                    <a:pt x="0" y="58"/>
                  </a:lnTo>
                  <a:lnTo>
                    <a:pt x="0" y="58"/>
                  </a:lnTo>
                  <a:lnTo>
                    <a:pt x="0" y="58"/>
                  </a:lnTo>
                  <a:lnTo>
                    <a:pt x="0" y="59"/>
                  </a:lnTo>
                  <a:lnTo>
                    <a:pt x="2" y="59"/>
                  </a:lnTo>
                  <a:lnTo>
                    <a:pt x="2" y="59"/>
                  </a:lnTo>
                  <a:lnTo>
                    <a:pt x="2" y="59"/>
                  </a:lnTo>
                  <a:lnTo>
                    <a:pt x="2" y="59"/>
                  </a:lnTo>
                  <a:close/>
                </a:path>
              </a:pathLst>
            </a:custGeom>
            <a:solidFill>
              <a:srgbClr val="93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3" name="Freeform 1339"/>
            <p:cNvSpPr>
              <a:spLocks/>
            </p:cNvSpPr>
            <p:nvPr/>
          </p:nvSpPr>
          <p:spPr bwMode="auto">
            <a:xfrm>
              <a:off x="4179" y="2628"/>
              <a:ext cx="98" cy="60"/>
            </a:xfrm>
            <a:custGeom>
              <a:avLst/>
              <a:gdLst>
                <a:gd name="T0" fmla="*/ 1 w 98"/>
                <a:gd name="T1" fmla="*/ 59 h 60"/>
                <a:gd name="T2" fmla="*/ 4 w 98"/>
                <a:gd name="T3" fmla="*/ 60 h 60"/>
                <a:gd name="T4" fmla="*/ 13 w 98"/>
                <a:gd name="T5" fmla="*/ 60 h 60"/>
                <a:gd name="T6" fmla="*/ 23 w 98"/>
                <a:gd name="T7" fmla="*/ 60 h 60"/>
                <a:gd name="T8" fmla="*/ 32 w 98"/>
                <a:gd name="T9" fmla="*/ 59 h 60"/>
                <a:gd name="T10" fmla="*/ 40 w 98"/>
                <a:gd name="T11" fmla="*/ 56 h 60"/>
                <a:gd name="T12" fmla="*/ 49 w 98"/>
                <a:gd name="T13" fmla="*/ 53 h 60"/>
                <a:gd name="T14" fmla="*/ 56 w 98"/>
                <a:gd name="T15" fmla="*/ 49 h 60"/>
                <a:gd name="T16" fmla="*/ 65 w 98"/>
                <a:gd name="T17" fmla="*/ 44 h 60"/>
                <a:gd name="T18" fmla="*/ 70 w 98"/>
                <a:gd name="T19" fmla="*/ 39 h 60"/>
                <a:gd name="T20" fmla="*/ 78 w 98"/>
                <a:gd name="T21" fmla="*/ 33 h 60"/>
                <a:gd name="T22" fmla="*/ 83 w 98"/>
                <a:gd name="T23" fmla="*/ 27 h 60"/>
                <a:gd name="T24" fmla="*/ 89 w 98"/>
                <a:gd name="T25" fmla="*/ 20 h 60"/>
                <a:gd name="T26" fmla="*/ 93 w 98"/>
                <a:gd name="T27" fmla="*/ 13 h 60"/>
                <a:gd name="T28" fmla="*/ 98 w 98"/>
                <a:gd name="T29" fmla="*/ 4 h 60"/>
                <a:gd name="T30" fmla="*/ 98 w 98"/>
                <a:gd name="T31" fmla="*/ 1 h 60"/>
                <a:gd name="T32" fmla="*/ 98 w 98"/>
                <a:gd name="T33" fmla="*/ 1 h 60"/>
                <a:gd name="T34" fmla="*/ 98 w 98"/>
                <a:gd name="T35" fmla="*/ 1 h 60"/>
                <a:gd name="T36" fmla="*/ 98 w 98"/>
                <a:gd name="T37" fmla="*/ 1 h 60"/>
                <a:gd name="T38" fmla="*/ 98 w 98"/>
                <a:gd name="T39" fmla="*/ 1 h 60"/>
                <a:gd name="T40" fmla="*/ 98 w 98"/>
                <a:gd name="T41" fmla="*/ 1 h 60"/>
                <a:gd name="T42" fmla="*/ 98 w 98"/>
                <a:gd name="T43" fmla="*/ 1 h 60"/>
                <a:gd name="T44" fmla="*/ 98 w 98"/>
                <a:gd name="T45" fmla="*/ 1 h 60"/>
                <a:gd name="T46" fmla="*/ 98 w 98"/>
                <a:gd name="T47" fmla="*/ 0 h 60"/>
                <a:gd name="T48" fmla="*/ 96 w 98"/>
                <a:gd name="T49" fmla="*/ 4 h 60"/>
                <a:gd name="T50" fmla="*/ 93 w 98"/>
                <a:gd name="T51" fmla="*/ 11 h 60"/>
                <a:gd name="T52" fmla="*/ 88 w 98"/>
                <a:gd name="T53" fmla="*/ 20 h 60"/>
                <a:gd name="T54" fmla="*/ 83 w 98"/>
                <a:gd name="T55" fmla="*/ 26 h 60"/>
                <a:gd name="T56" fmla="*/ 78 w 98"/>
                <a:gd name="T57" fmla="*/ 33 h 60"/>
                <a:gd name="T58" fmla="*/ 70 w 98"/>
                <a:gd name="T59" fmla="*/ 39 h 60"/>
                <a:gd name="T60" fmla="*/ 63 w 98"/>
                <a:gd name="T61" fmla="*/ 44 h 60"/>
                <a:gd name="T62" fmla="*/ 56 w 98"/>
                <a:gd name="T63" fmla="*/ 49 h 60"/>
                <a:gd name="T64" fmla="*/ 49 w 98"/>
                <a:gd name="T65" fmla="*/ 53 h 60"/>
                <a:gd name="T66" fmla="*/ 40 w 98"/>
                <a:gd name="T67" fmla="*/ 56 h 60"/>
                <a:gd name="T68" fmla="*/ 32 w 98"/>
                <a:gd name="T69" fmla="*/ 57 h 60"/>
                <a:gd name="T70" fmla="*/ 22 w 98"/>
                <a:gd name="T71" fmla="*/ 59 h 60"/>
                <a:gd name="T72" fmla="*/ 13 w 98"/>
                <a:gd name="T73" fmla="*/ 59 h 60"/>
                <a:gd name="T74" fmla="*/ 4 w 98"/>
                <a:gd name="T75" fmla="*/ 59 h 60"/>
                <a:gd name="T76" fmla="*/ 0 w 98"/>
                <a:gd name="T77" fmla="*/ 59 h 60"/>
                <a:gd name="T78" fmla="*/ 0 w 98"/>
                <a:gd name="T79" fmla="*/ 59 h 60"/>
                <a:gd name="T80" fmla="*/ 0 w 98"/>
                <a:gd name="T81" fmla="*/ 59 h 60"/>
                <a:gd name="T82" fmla="*/ 0 w 98"/>
                <a:gd name="T83" fmla="*/ 59 h 60"/>
                <a:gd name="T84" fmla="*/ 1 w 98"/>
                <a:gd name="T85" fmla="*/ 59 h 60"/>
                <a:gd name="T86" fmla="*/ 1 w 98"/>
                <a:gd name="T87" fmla="*/ 59 h 60"/>
                <a:gd name="T88" fmla="*/ 1 w 98"/>
                <a:gd name="T89" fmla="*/ 59 h 60"/>
                <a:gd name="T90" fmla="*/ 1 w 98"/>
                <a:gd name="T91" fmla="*/ 59 h 60"/>
                <a:gd name="T92" fmla="*/ 1 w 98"/>
                <a:gd name="T93"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60">
                  <a:moveTo>
                    <a:pt x="1" y="59"/>
                  </a:moveTo>
                  <a:lnTo>
                    <a:pt x="4" y="60"/>
                  </a:lnTo>
                  <a:lnTo>
                    <a:pt x="13" y="60"/>
                  </a:lnTo>
                  <a:lnTo>
                    <a:pt x="23" y="60"/>
                  </a:lnTo>
                  <a:lnTo>
                    <a:pt x="32" y="59"/>
                  </a:lnTo>
                  <a:lnTo>
                    <a:pt x="40" y="56"/>
                  </a:lnTo>
                  <a:lnTo>
                    <a:pt x="49" y="53"/>
                  </a:lnTo>
                  <a:lnTo>
                    <a:pt x="56" y="49"/>
                  </a:lnTo>
                  <a:lnTo>
                    <a:pt x="65" y="44"/>
                  </a:lnTo>
                  <a:lnTo>
                    <a:pt x="70" y="39"/>
                  </a:lnTo>
                  <a:lnTo>
                    <a:pt x="78" y="33"/>
                  </a:lnTo>
                  <a:lnTo>
                    <a:pt x="83" y="27"/>
                  </a:lnTo>
                  <a:lnTo>
                    <a:pt x="89" y="20"/>
                  </a:lnTo>
                  <a:lnTo>
                    <a:pt x="93" y="13"/>
                  </a:lnTo>
                  <a:lnTo>
                    <a:pt x="98" y="4"/>
                  </a:lnTo>
                  <a:lnTo>
                    <a:pt x="98" y="1"/>
                  </a:lnTo>
                  <a:lnTo>
                    <a:pt x="98" y="1"/>
                  </a:lnTo>
                  <a:lnTo>
                    <a:pt x="98" y="1"/>
                  </a:lnTo>
                  <a:lnTo>
                    <a:pt x="98" y="1"/>
                  </a:lnTo>
                  <a:lnTo>
                    <a:pt x="98" y="1"/>
                  </a:lnTo>
                  <a:lnTo>
                    <a:pt x="98" y="1"/>
                  </a:lnTo>
                  <a:lnTo>
                    <a:pt x="98" y="1"/>
                  </a:lnTo>
                  <a:lnTo>
                    <a:pt x="98" y="1"/>
                  </a:lnTo>
                  <a:lnTo>
                    <a:pt x="98" y="0"/>
                  </a:lnTo>
                  <a:lnTo>
                    <a:pt x="96" y="4"/>
                  </a:lnTo>
                  <a:lnTo>
                    <a:pt x="93" y="11"/>
                  </a:lnTo>
                  <a:lnTo>
                    <a:pt x="88" y="20"/>
                  </a:lnTo>
                  <a:lnTo>
                    <a:pt x="83" y="26"/>
                  </a:lnTo>
                  <a:lnTo>
                    <a:pt x="78" y="33"/>
                  </a:lnTo>
                  <a:lnTo>
                    <a:pt x="70" y="39"/>
                  </a:lnTo>
                  <a:lnTo>
                    <a:pt x="63" y="44"/>
                  </a:lnTo>
                  <a:lnTo>
                    <a:pt x="56" y="49"/>
                  </a:lnTo>
                  <a:lnTo>
                    <a:pt x="49" y="53"/>
                  </a:lnTo>
                  <a:lnTo>
                    <a:pt x="40" y="56"/>
                  </a:lnTo>
                  <a:lnTo>
                    <a:pt x="32" y="57"/>
                  </a:lnTo>
                  <a:lnTo>
                    <a:pt x="22" y="59"/>
                  </a:lnTo>
                  <a:lnTo>
                    <a:pt x="13" y="59"/>
                  </a:lnTo>
                  <a:lnTo>
                    <a:pt x="4" y="59"/>
                  </a:lnTo>
                  <a:lnTo>
                    <a:pt x="0" y="59"/>
                  </a:lnTo>
                  <a:lnTo>
                    <a:pt x="0" y="59"/>
                  </a:lnTo>
                  <a:lnTo>
                    <a:pt x="0" y="59"/>
                  </a:lnTo>
                  <a:lnTo>
                    <a:pt x="0" y="59"/>
                  </a:lnTo>
                  <a:lnTo>
                    <a:pt x="1" y="59"/>
                  </a:lnTo>
                  <a:lnTo>
                    <a:pt x="1" y="59"/>
                  </a:lnTo>
                  <a:lnTo>
                    <a:pt x="1"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4" name="Freeform 1340"/>
            <p:cNvSpPr>
              <a:spLocks/>
            </p:cNvSpPr>
            <p:nvPr/>
          </p:nvSpPr>
          <p:spPr bwMode="auto">
            <a:xfrm>
              <a:off x="4178" y="2628"/>
              <a:ext cx="99" cy="59"/>
            </a:xfrm>
            <a:custGeom>
              <a:avLst/>
              <a:gdLst>
                <a:gd name="T0" fmla="*/ 1 w 99"/>
                <a:gd name="T1" fmla="*/ 59 h 59"/>
                <a:gd name="T2" fmla="*/ 5 w 99"/>
                <a:gd name="T3" fmla="*/ 59 h 59"/>
                <a:gd name="T4" fmla="*/ 14 w 99"/>
                <a:gd name="T5" fmla="*/ 59 h 59"/>
                <a:gd name="T6" fmla="*/ 23 w 99"/>
                <a:gd name="T7" fmla="*/ 59 h 59"/>
                <a:gd name="T8" fmla="*/ 33 w 99"/>
                <a:gd name="T9" fmla="*/ 57 h 59"/>
                <a:gd name="T10" fmla="*/ 41 w 99"/>
                <a:gd name="T11" fmla="*/ 56 h 59"/>
                <a:gd name="T12" fmla="*/ 50 w 99"/>
                <a:gd name="T13" fmla="*/ 53 h 59"/>
                <a:gd name="T14" fmla="*/ 57 w 99"/>
                <a:gd name="T15" fmla="*/ 49 h 59"/>
                <a:gd name="T16" fmla="*/ 64 w 99"/>
                <a:gd name="T17" fmla="*/ 44 h 59"/>
                <a:gd name="T18" fmla="*/ 71 w 99"/>
                <a:gd name="T19" fmla="*/ 39 h 59"/>
                <a:gd name="T20" fmla="*/ 79 w 99"/>
                <a:gd name="T21" fmla="*/ 33 h 59"/>
                <a:gd name="T22" fmla="*/ 84 w 99"/>
                <a:gd name="T23" fmla="*/ 26 h 59"/>
                <a:gd name="T24" fmla="*/ 89 w 99"/>
                <a:gd name="T25" fmla="*/ 20 h 59"/>
                <a:gd name="T26" fmla="*/ 94 w 99"/>
                <a:gd name="T27" fmla="*/ 11 h 59"/>
                <a:gd name="T28" fmla="*/ 97 w 99"/>
                <a:gd name="T29" fmla="*/ 4 h 59"/>
                <a:gd name="T30" fmla="*/ 99 w 99"/>
                <a:gd name="T31" fmla="*/ 0 h 59"/>
                <a:gd name="T32" fmla="*/ 99 w 99"/>
                <a:gd name="T33" fmla="*/ 0 h 59"/>
                <a:gd name="T34" fmla="*/ 99 w 99"/>
                <a:gd name="T35" fmla="*/ 0 h 59"/>
                <a:gd name="T36" fmla="*/ 99 w 99"/>
                <a:gd name="T37" fmla="*/ 0 h 59"/>
                <a:gd name="T38" fmla="*/ 99 w 99"/>
                <a:gd name="T39" fmla="*/ 0 h 59"/>
                <a:gd name="T40" fmla="*/ 99 w 99"/>
                <a:gd name="T41" fmla="*/ 0 h 59"/>
                <a:gd name="T42" fmla="*/ 99 w 99"/>
                <a:gd name="T43" fmla="*/ 0 h 59"/>
                <a:gd name="T44" fmla="*/ 99 w 99"/>
                <a:gd name="T45" fmla="*/ 0 h 59"/>
                <a:gd name="T46" fmla="*/ 99 w 99"/>
                <a:gd name="T47" fmla="*/ 0 h 59"/>
                <a:gd name="T48" fmla="*/ 97 w 99"/>
                <a:gd name="T49" fmla="*/ 4 h 59"/>
                <a:gd name="T50" fmla="*/ 93 w 99"/>
                <a:gd name="T51" fmla="*/ 11 h 59"/>
                <a:gd name="T52" fmla="*/ 89 w 99"/>
                <a:gd name="T53" fmla="*/ 19 h 59"/>
                <a:gd name="T54" fmla="*/ 84 w 99"/>
                <a:gd name="T55" fmla="*/ 26 h 59"/>
                <a:gd name="T56" fmla="*/ 77 w 99"/>
                <a:gd name="T57" fmla="*/ 33 h 59"/>
                <a:gd name="T58" fmla="*/ 71 w 99"/>
                <a:gd name="T59" fmla="*/ 39 h 59"/>
                <a:gd name="T60" fmla="*/ 64 w 99"/>
                <a:gd name="T61" fmla="*/ 43 h 59"/>
                <a:gd name="T62" fmla="*/ 57 w 99"/>
                <a:gd name="T63" fmla="*/ 49 h 59"/>
                <a:gd name="T64" fmla="*/ 48 w 99"/>
                <a:gd name="T65" fmla="*/ 52 h 59"/>
                <a:gd name="T66" fmla="*/ 41 w 99"/>
                <a:gd name="T67" fmla="*/ 55 h 59"/>
                <a:gd name="T68" fmla="*/ 33 w 99"/>
                <a:gd name="T69" fmla="*/ 57 h 59"/>
                <a:gd name="T70" fmla="*/ 23 w 99"/>
                <a:gd name="T71" fmla="*/ 59 h 59"/>
                <a:gd name="T72" fmla="*/ 14 w 99"/>
                <a:gd name="T73" fmla="*/ 59 h 59"/>
                <a:gd name="T74" fmla="*/ 5 w 99"/>
                <a:gd name="T75" fmla="*/ 59 h 59"/>
                <a:gd name="T76" fmla="*/ 0 w 99"/>
                <a:gd name="T77" fmla="*/ 57 h 59"/>
                <a:gd name="T78" fmla="*/ 0 w 99"/>
                <a:gd name="T79" fmla="*/ 57 h 59"/>
                <a:gd name="T80" fmla="*/ 1 w 99"/>
                <a:gd name="T81" fmla="*/ 57 h 59"/>
                <a:gd name="T82" fmla="*/ 1 w 99"/>
                <a:gd name="T83" fmla="*/ 57 h 59"/>
                <a:gd name="T84" fmla="*/ 1 w 99"/>
                <a:gd name="T85" fmla="*/ 59 h 59"/>
                <a:gd name="T86" fmla="*/ 1 w 99"/>
                <a:gd name="T87" fmla="*/ 59 h 59"/>
                <a:gd name="T88" fmla="*/ 1 w 99"/>
                <a:gd name="T89" fmla="*/ 59 h 59"/>
                <a:gd name="T90" fmla="*/ 1 w 99"/>
                <a:gd name="T91" fmla="*/ 59 h 59"/>
                <a:gd name="T92" fmla="*/ 1 w 99"/>
                <a:gd name="T9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59">
                  <a:moveTo>
                    <a:pt x="1" y="59"/>
                  </a:moveTo>
                  <a:lnTo>
                    <a:pt x="5" y="59"/>
                  </a:lnTo>
                  <a:lnTo>
                    <a:pt x="14" y="59"/>
                  </a:lnTo>
                  <a:lnTo>
                    <a:pt x="23" y="59"/>
                  </a:lnTo>
                  <a:lnTo>
                    <a:pt x="33" y="57"/>
                  </a:lnTo>
                  <a:lnTo>
                    <a:pt x="41" y="56"/>
                  </a:lnTo>
                  <a:lnTo>
                    <a:pt x="50" y="53"/>
                  </a:lnTo>
                  <a:lnTo>
                    <a:pt x="57" y="49"/>
                  </a:lnTo>
                  <a:lnTo>
                    <a:pt x="64" y="44"/>
                  </a:lnTo>
                  <a:lnTo>
                    <a:pt x="71" y="39"/>
                  </a:lnTo>
                  <a:lnTo>
                    <a:pt x="79" y="33"/>
                  </a:lnTo>
                  <a:lnTo>
                    <a:pt x="84" y="26"/>
                  </a:lnTo>
                  <a:lnTo>
                    <a:pt x="89" y="20"/>
                  </a:lnTo>
                  <a:lnTo>
                    <a:pt x="94" y="11"/>
                  </a:lnTo>
                  <a:lnTo>
                    <a:pt x="97" y="4"/>
                  </a:lnTo>
                  <a:lnTo>
                    <a:pt x="99" y="0"/>
                  </a:lnTo>
                  <a:lnTo>
                    <a:pt x="99" y="0"/>
                  </a:lnTo>
                  <a:lnTo>
                    <a:pt x="99" y="0"/>
                  </a:lnTo>
                  <a:lnTo>
                    <a:pt x="99" y="0"/>
                  </a:lnTo>
                  <a:lnTo>
                    <a:pt x="99" y="0"/>
                  </a:lnTo>
                  <a:lnTo>
                    <a:pt x="99" y="0"/>
                  </a:lnTo>
                  <a:lnTo>
                    <a:pt x="99" y="0"/>
                  </a:lnTo>
                  <a:lnTo>
                    <a:pt x="99" y="0"/>
                  </a:lnTo>
                  <a:lnTo>
                    <a:pt x="99" y="0"/>
                  </a:lnTo>
                  <a:lnTo>
                    <a:pt x="97" y="4"/>
                  </a:lnTo>
                  <a:lnTo>
                    <a:pt x="93" y="11"/>
                  </a:lnTo>
                  <a:lnTo>
                    <a:pt x="89" y="19"/>
                  </a:lnTo>
                  <a:lnTo>
                    <a:pt x="84" y="26"/>
                  </a:lnTo>
                  <a:lnTo>
                    <a:pt x="77" y="33"/>
                  </a:lnTo>
                  <a:lnTo>
                    <a:pt x="71" y="39"/>
                  </a:lnTo>
                  <a:lnTo>
                    <a:pt x="64" y="43"/>
                  </a:lnTo>
                  <a:lnTo>
                    <a:pt x="57" y="49"/>
                  </a:lnTo>
                  <a:lnTo>
                    <a:pt x="48" y="52"/>
                  </a:lnTo>
                  <a:lnTo>
                    <a:pt x="41" y="55"/>
                  </a:lnTo>
                  <a:lnTo>
                    <a:pt x="33" y="57"/>
                  </a:lnTo>
                  <a:lnTo>
                    <a:pt x="23" y="59"/>
                  </a:lnTo>
                  <a:lnTo>
                    <a:pt x="14" y="59"/>
                  </a:lnTo>
                  <a:lnTo>
                    <a:pt x="5" y="59"/>
                  </a:lnTo>
                  <a:lnTo>
                    <a:pt x="0" y="57"/>
                  </a:lnTo>
                  <a:lnTo>
                    <a:pt x="0" y="57"/>
                  </a:lnTo>
                  <a:lnTo>
                    <a:pt x="1" y="57"/>
                  </a:lnTo>
                  <a:lnTo>
                    <a:pt x="1" y="57"/>
                  </a:lnTo>
                  <a:lnTo>
                    <a:pt x="1" y="59"/>
                  </a:lnTo>
                  <a:lnTo>
                    <a:pt x="1" y="59"/>
                  </a:lnTo>
                  <a:lnTo>
                    <a:pt x="1" y="59"/>
                  </a:lnTo>
                  <a:lnTo>
                    <a:pt x="1" y="59"/>
                  </a:lnTo>
                  <a:lnTo>
                    <a:pt x="1" y="59"/>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5" name="Freeform 1341"/>
            <p:cNvSpPr>
              <a:spLocks/>
            </p:cNvSpPr>
            <p:nvPr/>
          </p:nvSpPr>
          <p:spPr bwMode="auto">
            <a:xfrm>
              <a:off x="4178" y="2626"/>
              <a:ext cx="99" cy="61"/>
            </a:xfrm>
            <a:custGeom>
              <a:avLst/>
              <a:gdLst>
                <a:gd name="T0" fmla="*/ 0 w 99"/>
                <a:gd name="T1" fmla="*/ 59 h 61"/>
                <a:gd name="T2" fmla="*/ 5 w 99"/>
                <a:gd name="T3" fmla="*/ 61 h 61"/>
                <a:gd name="T4" fmla="*/ 14 w 99"/>
                <a:gd name="T5" fmla="*/ 61 h 61"/>
                <a:gd name="T6" fmla="*/ 23 w 99"/>
                <a:gd name="T7" fmla="*/ 61 h 61"/>
                <a:gd name="T8" fmla="*/ 33 w 99"/>
                <a:gd name="T9" fmla="*/ 59 h 61"/>
                <a:gd name="T10" fmla="*/ 41 w 99"/>
                <a:gd name="T11" fmla="*/ 57 h 61"/>
                <a:gd name="T12" fmla="*/ 48 w 99"/>
                <a:gd name="T13" fmla="*/ 54 h 61"/>
                <a:gd name="T14" fmla="*/ 57 w 99"/>
                <a:gd name="T15" fmla="*/ 51 h 61"/>
                <a:gd name="T16" fmla="*/ 64 w 99"/>
                <a:gd name="T17" fmla="*/ 45 h 61"/>
                <a:gd name="T18" fmla="*/ 71 w 99"/>
                <a:gd name="T19" fmla="*/ 41 h 61"/>
                <a:gd name="T20" fmla="*/ 77 w 99"/>
                <a:gd name="T21" fmla="*/ 35 h 61"/>
                <a:gd name="T22" fmla="*/ 84 w 99"/>
                <a:gd name="T23" fmla="*/ 28 h 61"/>
                <a:gd name="T24" fmla="*/ 89 w 99"/>
                <a:gd name="T25" fmla="*/ 21 h 61"/>
                <a:gd name="T26" fmla="*/ 93 w 99"/>
                <a:gd name="T27" fmla="*/ 13 h 61"/>
                <a:gd name="T28" fmla="*/ 97 w 99"/>
                <a:gd name="T29" fmla="*/ 6 h 61"/>
                <a:gd name="T30" fmla="*/ 99 w 99"/>
                <a:gd name="T31" fmla="*/ 2 h 61"/>
                <a:gd name="T32" fmla="*/ 99 w 99"/>
                <a:gd name="T33" fmla="*/ 0 h 61"/>
                <a:gd name="T34" fmla="*/ 99 w 99"/>
                <a:gd name="T35" fmla="*/ 0 h 61"/>
                <a:gd name="T36" fmla="*/ 99 w 99"/>
                <a:gd name="T37" fmla="*/ 0 h 61"/>
                <a:gd name="T38" fmla="*/ 99 w 99"/>
                <a:gd name="T39" fmla="*/ 0 h 61"/>
                <a:gd name="T40" fmla="*/ 99 w 99"/>
                <a:gd name="T41" fmla="*/ 0 h 61"/>
                <a:gd name="T42" fmla="*/ 99 w 99"/>
                <a:gd name="T43" fmla="*/ 0 h 61"/>
                <a:gd name="T44" fmla="*/ 99 w 99"/>
                <a:gd name="T45" fmla="*/ 0 h 61"/>
                <a:gd name="T46" fmla="*/ 99 w 99"/>
                <a:gd name="T47" fmla="*/ 0 h 61"/>
                <a:gd name="T48" fmla="*/ 97 w 99"/>
                <a:gd name="T49" fmla="*/ 6 h 61"/>
                <a:gd name="T50" fmla="*/ 93 w 99"/>
                <a:gd name="T51" fmla="*/ 13 h 61"/>
                <a:gd name="T52" fmla="*/ 89 w 99"/>
                <a:gd name="T53" fmla="*/ 21 h 61"/>
                <a:gd name="T54" fmla="*/ 83 w 99"/>
                <a:gd name="T55" fmla="*/ 28 h 61"/>
                <a:gd name="T56" fmla="*/ 77 w 99"/>
                <a:gd name="T57" fmla="*/ 33 h 61"/>
                <a:gd name="T58" fmla="*/ 71 w 99"/>
                <a:gd name="T59" fmla="*/ 41 h 61"/>
                <a:gd name="T60" fmla="*/ 64 w 99"/>
                <a:gd name="T61" fmla="*/ 45 h 61"/>
                <a:gd name="T62" fmla="*/ 57 w 99"/>
                <a:gd name="T63" fmla="*/ 49 h 61"/>
                <a:gd name="T64" fmla="*/ 48 w 99"/>
                <a:gd name="T65" fmla="*/ 54 h 61"/>
                <a:gd name="T66" fmla="*/ 41 w 99"/>
                <a:gd name="T67" fmla="*/ 57 h 61"/>
                <a:gd name="T68" fmla="*/ 33 w 99"/>
                <a:gd name="T69" fmla="*/ 59 h 61"/>
                <a:gd name="T70" fmla="*/ 23 w 99"/>
                <a:gd name="T71" fmla="*/ 59 h 61"/>
                <a:gd name="T72" fmla="*/ 14 w 99"/>
                <a:gd name="T73" fmla="*/ 61 h 61"/>
                <a:gd name="T74" fmla="*/ 5 w 99"/>
                <a:gd name="T75" fmla="*/ 59 h 61"/>
                <a:gd name="T76" fmla="*/ 0 w 99"/>
                <a:gd name="T77" fmla="*/ 59 h 61"/>
                <a:gd name="T78" fmla="*/ 0 w 99"/>
                <a:gd name="T79" fmla="*/ 59 h 61"/>
                <a:gd name="T80" fmla="*/ 0 w 99"/>
                <a:gd name="T81" fmla="*/ 59 h 61"/>
                <a:gd name="T82" fmla="*/ 0 w 99"/>
                <a:gd name="T83" fmla="*/ 59 h 61"/>
                <a:gd name="T84" fmla="*/ 0 w 99"/>
                <a:gd name="T85" fmla="*/ 59 h 61"/>
                <a:gd name="T86" fmla="*/ 0 w 99"/>
                <a:gd name="T87" fmla="*/ 59 h 61"/>
                <a:gd name="T88" fmla="*/ 0 w 99"/>
                <a:gd name="T89" fmla="*/ 59 h 61"/>
                <a:gd name="T90" fmla="*/ 0 w 99"/>
                <a:gd name="T91" fmla="*/ 59 h 61"/>
                <a:gd name="T92" fmla="*/ 0 w 99"/>
                <a:gd name="T93"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61">
                  <a:moveTo>
                    <a:pt x="0" y="59"/>
                  </a:moveTo>
                  <a:lnTo>
                    <a:pt x="5" y="61"/>
                  </a:lnTo>
                  <a:lnTo>
                    <a:pt x="14" y="61"/>
                  </a:lnTo>
                  <a:lnTo>
                    <a:pt x="23" y="61"/>
                  </a:lnTo>
                  <a:lnTo>
                    <a:pt x="33" y="59"/>
                  </a:lnTo>
                  <a:lnTo>
                    <a:pt x="41" y="57"/>
                  </a:lnTo>
                  <a:lnTo>
                    <a:pt x="48" y="54"/>
                  </a:lnTo>
                  <a:lnTo>
                    <a:pt x="57" y="51"/>
                  </a:lnTo>
                  <a:lnTo>
                    <a:pt x="64" y="45"/>
                  </a:lnTo>
                  <a:lnTo>
                    <a:pt x="71" y="41"/>
                  </a:lnTo>
                  <a:lnTo>
                    <a:pt x="77" y="35"/>
                  </a:lnTo>
                  <a:lnTo>
                    <a:pt x="84" y="28"/>
                  </a:lnTo>
                  <a:lnTo>
                    <a:pt x="89" y="21"/>
                  </a:lnTo>
                  <a:lnTo>
                    <a:pt x="93" y="13"/>
                  </a:lnTo>
                  <a:lnTo>
                    <a:pt x="97" y="6"/>
                  </a:lnTo>
                  <a:lnTo>
                    <a:pt x="99" y="2"/>
                  </a:lnTo>
                  <a:lnTo>
                    <a:pt x="99" y="0"/>
                  </a:lnTo>
                  <a:lnTo>
                    <a:pt x="99" y="0"/>
                  </a:lnTo>
                  <a:lnTo>
                    <a:pt x="99" y="0"/>
                  </a:lnTo>
                  <a:lnTo>
                    <a:pt x="99" y="0"/>
                  </a:lnTo>
                  <a:lnTo>
                    <a:pt x="99" y="0"/>
                  </a:lnTo>
                  <a:lnTo>
                    <a:pt x="99" y="0"/>
                  </a:lnTo>
                  <a:lnTo>
                    <a:pt x="99" y="0"/>
                  </a:lnTo>
                  <a:lnTo>
                    <a:pt x="99" y="0"/>
                  </a:lnTo>
                  <a:lnTo>
                    <a:pt x="97" y="6"/>
                  </a:lnTo>
                  <a:lnTo>
                    <a:pt x="93" y="13"/>
                  </a:lnTo>
                  <a:lnTo>
                    <a:pt x="89" y="21"/>
                  </a:lnTo>
                  <a:lnTo>
                    <a:pt x="83" y="28"/>
                  </a:lnTo>
                  <a:lnTo>
                    <a:pt x="77" y="33"/>
                  </a:lnTo>
                  <a:lnTo>
                    <a:pt x="71" y="41"/>
                  </a:lnTo>
                  <a:lnTo>
                    <a:pt x="64" y="45"/>
                  </a:lnTo>
                  <a:lnTo>
                    <a:pt x="57" y="49"/>
                  </a:lnTo>
                  <a:lnTo>
                    <a:pt x="48" y="54"/>
                  </a:lnTo>
                  <a:lnTo>
                    <a:pt x="41" y="57"/>
                  </a:lnTo>
                  <a:lnTo>
                    <a:pt x="33" y="59"/>
                  </a:lnTo>
                  <a:lnTo>
                    <a:pt x="23" y="59"/>
                  </a:lnTo>
                  <a:lnTo>
                    <a:pt x="14" y="61"/>
                  </a:lnTo>
                  <a:lnTo>
                    <a:pt x="5" y="59"/>
                  </a:lnTo>
                  <a:lnTo>
                    <a:pt x="0" y="59"/>
                  </a:lnTo>
                  <a:lnTo>
                    <a:pt x="0" y="59"/>
                  </a:lnTo>
                  <a:lnTo>
                    <a:pt x="0" y="59"/>
                  </a:lnTo>
                  <a:lnTo>
                    <a:pt x="0" y="59"/>
                  </a:lnTo>
                  <a:lnTo>
                    <a:pt x="0" y="59"/>
                  </a:lnTo>
                  <a:lnTo>
                    <a:pt x="0" y="59"/>
                  </a:lnTo>
                  <a:lnTo>
                    <a:pt x="0" y="59"/>
                  </a:lnTo>
                  <a:lnTo>
                    <a:pt x="0" y="59"/>
                  </a:lnTo>
                  <a:lnTo>
                    <a:pt x="0" y="59"/>
                  </a:ln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6" name="Freeform 1342"/>
            <p:cNvSpPr>
              <a:spLocks/>
            </p:cNvSpPr>
            <p:nvPr/>
          </p:nvSpPr>
          <p:spPr bwMode="auto">
            <a:xfrm>
              <a:off x="4176" y="2625"/>
              <a:ext cx="101" cy="62"/>
            </a:xfrm>
            <a:custGeom>
              <a:avLst/>
              <a:gdLst>
                <a:gd name="T0" fmla="*/ 2 w 101"/>
                <a:gd name="T1" fmla="*/ 60 h 62"/>
                <a:gd name="T2" fmla="*/ 7 w 101"/>
                <a:gd name="T3" fmla="*/ 60 h 62"/>
                <a:gd name="T4" fmla="*/ 16 w 101"/>
                <a:gd name="T5" fmla="*/ 62 h 62"/>
                <a:gd name="T6" fmla="*/ 25 w 101"/>
                <a:gd name="T7" fmla="*/ 60 h 62"/>
                <a:gd name="T8" fmla="*/ 35 w 101"/>
                <a:gd name="T9" fmla="*/ 60 h 62"/>
                <a:gd name="T10" fmla="*/ 43 w 101"/>
                <a:gd name="T11" fmla="*/ 58 h 62"/>
                <a:gd name="T12" fmla="*/ 50 w 101"/>
                <a:gd name="T13" fmla="*/ 55 h 62"/>
                <a:gd name="T14" fmla="*/ 59 w 101"/>
                <a:gd name="T15" fmla="*/ 50 h 62"/>
                <a:gd name="T16" fmla="*/ 66 w 101"/>
                <a:gd name="T17" fmla="*/ 46 h 62"/>
                <a:gd name="T18" fmla="*/ 73 w 101"/>
                <a:gd name="T19" fmla="*/ 42 h 62"/>
                <a:gd name="T20" fmla="*/ 79 w 101"/>
                <a:gd name="T21" fmla="*/ 34 h 62"/>
                <a:gd name="T22" fmla="*/ 85 w 101"/>
                <a:gd name="T23" fmla="*/ 29 h 62"/>
                <a:gd name="T24" fmla="*/ 91 w 101"/>
                <a:gd name="T25" fmla="*/ 22 h 62"/>
                <a:gd name="T26" fmla="*/ 95 w 101"/>
                <a:gd name="T27" fmla="*/ 14 h 62"/>
                <a:gd name="T28" fmla="*/ 99 w 101"/>
                <a:gd name="T29" fmla="*/ 7 h 62"/>
                <a:gd name="T30" fmla="*/ 101 w 101"/>
                <a:gd name="T31" fmla="*/ 1 h 62"/>
                <a:gd name="T32" fmla="*/ 101 w 101"/>
                <a:gd name="T33" fmla="*/ 1 h 62"/>
                <a:gd name="T34" fmla="*/ 101 w 101"/>
                <a:gd name="T35" fmla="*/ 1 h 62"/>
                <a:gd name="T36" fmla="*/ 101 w 101"/>
                <a:gd name="T37" fmla="*/ 0 h 62"/>
                <a:gd name="T38" fmla="*/ 101 w 101"/>
                <a:gd name="T39" fmla="*/ 0 h 62"/>
                <a:gd name="T40" fmla="*/ 101 w 101"/>
                <a:gd name="T41" fmla="*/ 0 h 62"/>
                <a:gd name="T42" fmla="*/ 101 w 101"/>
                <a:gd name="T43" fmla="*/ 0 h 62"/>
                <a:gd name="T44" fmla="*/ 101 w 101"/>
                <a:gd name="T45" fmla="*/ 0 h 62"/>
                <a:gd name="T46" fmla="*/ 101 w 101"/>
                <a:gd name="T47" fmla="*/ 0 h 62"/>
                <a:gd name="T48" fmla="*/ 98 w 101"/>
                <a:gd name="T49" fmla="*/ 6 h 62"/>
                <a:gd name="T50" fmla="*/ 95 w 101"/>
                <a:gd name="T51" fmla="*/ 14 h 62"/>
                <a:gd name="T52" fmla="*/ 91 w 101"/>
                <a:gd name="T53" fmla="*/ 22 h 62"/>
                <a:gd name="T54" fmla="*/ 85 w 101"/>
                <a:gd name="T55" fmla="*/ 29 h 62"/>
                <a:gd name="T56" fmla="*/ 79 w 101"/>
                <a:gd name="T57" fmla="*/ 34 h 62"/>
                <a:gd name="T58" fmla="*/ 73 w 101"/>
                <a:gd name="T59" fmla="*/ 40 h 62"/>
                <a:gd name="T60" fmla="*/ 66 w 101"/>
                <a:gd name="T61" fmla="*/ 46 h 62"/>
                <a:gd name="T62" fmla="*/ 59 w 101"/>
                <a:gd name="T63" fmla="*/ 50 h 62"/>
                <a:gd name="T64" fmla="*/ 50 w 101"/>
                <a:gd name="T65" fmla="*/ 55 h 62"/>
                <a:gd name="T66" fmla="*/ 42 w 101"/>
                <a:gd name="T67" fmla="*/ 58 h 62"/>
                <a:gd name="T68" fmla="*/ 35 w 101"/>
                <a:gd name="T69" fmla="*/ 59 h 62"/>
                <a:gd name="T70" fmla="*/ 25 w 101"/>
                <a:gd name="T71" fmla="*/ 60 h 62"/>
                <a:gd name="T72" fmla="*/ 16 w 101"/>
                <a:gd name="T73" fmla="*/ 60 h 62"/>
                <a:gd name="T74" fmla="*/ 7 w 101"/>
                <a:gd name="T75" fmla="*/ 60 h 62"/>
                <a:gd name="T76" fmla="*/ 0 w 101"/>
                <a:gd name="T77" fmla="*/ 59 h 62"/>
                <a:gd name="T78" fmla="*/ 0 w 101"/>
                <a:gd name="T79" fmla="*/ 59 h 62"/>
                <a:gd name="T80" fmla="*/ 0 w 101"/>
                <a:gd name="T81" fmla="*/ 60 h 62"/>
                <a:gd name="T82" fmla="*/ 0 w 101"/>
                <a:gd name="T83" fmla="*/ 60 h 62"/>
                <a:gd name="T84" fmla="*/ 0 w 101"/>
                <a:gd name="T85" fmla="*/ 60 h 62"/>
                <a:gd name="T86" fmla="*/ 0 w 101"/>
                <a:gd name="T87" fmla="*/ 60 h 62"/>
                <a:gd name="T88" fmla="*/ 0 w 101"/>
                <a:gd name="T89" fmla="*/ 60 h 62"/>
                <a:gd name="T90" fmla="*/ 2 w 101"/>
                <a:gd name="T91" fmla="*/ 60 h 62"/>
                <a:gd name="T92" fmla="*/ 2 w 101"/>
                <a:gd name="T93"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62">
                  <a:moveTo>
                    <a:pt x="2" y="60"/>
                  </a:moveTo>
                  <a:lnTo>
                    <a:pt x="7" y="60"/>
                  </a:lnTo>
                  <a:lnTo>
                    <a:pt x="16" y="62"/>
                  </a:lnTo>
                  <a:lnTo>
                    <a:pt x="25" y="60"/>
                  </a:lnTo>
                  <a:lnTo>
                    <a:pt x="35" y="60"/>
                  </a:lnTo>
                  <a:lnTo>
                    <a:pt x="43" y="58"/>
                  </a:lnTo>
                  <a:lnTo>
                    <a:pt x="50" y="55"/>
                  </a:lnTo>
                  <a:lnTo>
                    <a:pt x="59" y="50"/>
                  </a:lnTo>
                  <a:lnTo>
                    <a:pt x="66" y="46"/>
                  </a:lnTo>
                  <a:lnTo>
                    <a:pt x="73" y="42"/>
                  </a:lnTo>
                  <a:lnTo>
                    <a:pt x="79" y="34"/>
                  </a:lnTo>
                  <a:lnTo>
                    <a:pt x="85" y="29"/>
                  </a:lnTo>
                  <a:lnTo>
                    <a:pt x="91" y="22"/>
                  </a:lnTo>
                  <a:lnTo>
                    <a:pt x="95" y="14"/>
                  </a:lnTo>
                  <a:lnTo>
                    <a:pt x="99" y="7"/>
                  </a:lnTo>
                  <a:lnTo>
                    <a:pt x="101" y="1"/>
                  </a:lnTo>
                  <a:lnTo>
                    <a:pt x="101" y="1"/>
                  </a:lnTo>
                  <a:lnTo>
                    <a:pt x="101" y="1"/>
                  </a:lnTo>
                  <a:lnTo>
                    <a:pt x="101" y="0"/>
                  </a:lnTo>
                  <a:lnTo>
                    <a:pt x="101" y="0"/>
                  </a:lnTo>
                  <a:lnTo>
                    <a:pt x="101" y="0"/>
                  </a:lnTo>
                  <a:lnTo>
                    <a:pt x="101" y="0"/>
                  </a:lnTo>
                  <a:lnTo>
                    <a:pt x="101" y="0"/>
                  </a:lnTo>
                  <a:lnTo>
                    <a:pt x="101" y="0"/>
                  </a:lnTo>
                  <a:lnTo>
                    <a:pt x="98" y="6"/>
                  </a:lnTo>
                  <a:lnTo>
                    <a:pt x="95" y="14"/>
                  </a:lnTo>
                  <a:lnTo>
                    <a:pt x="91" y="22"/>
                  </a:lnTo>
                  <a:lnTo>
                    <a:pt x="85" y="29"/>
                  </a:lnTo>
                  <a:lnTo>
                    <a:pt x="79" y="34"/>
                  </a:lnTo>
                  <a:lnTo>
                    <a:pt x="73" y="40"/>
                  </a:lnTo>
                  <a:lnTo>
                    <a:pt x="66" y="46"/>
                  </a:lnTo>
                  <a:lnTo>
                    <a:pt x="59" y="50"/>
                  </a:lnTo>
                  <a:lnTo>
                    <a:pt x="50" y="55"/>
                  </a:lnTo>
                  <a:lnTo>
                    <a:pt x="42" y="58"/>
                  </a:lnTo>
                  <a:lnTo>
                    <a:pt x="35" y="59"/>
                  </a:lnTo>
                  <a:lnTo>
                    <a:pt x="25" y="60"/>
                  </a:lnTo>
                  <a:lnTo>
                    <a:pt x="16" y="60"/>
                  </a:lnTo>
                  <a:lnTo>
                    <a:pt x="7" y="60"/>
                  </a:lnTo>
                  <a:lnTo>
                    <a:pt x="0" y="59"/>
                  </a:lnTo>
                  <a:lnTo>
                    <a:pt x="0" y="59"/>
                  </a:lnTo>
                  <a:lnTo>
                    <a:pt x="0" y="60"/>
                  </a:lnTo>
                  <a:lnTo>
                    <a:pt x="0" y="60"/>
                  </a:lnTo>
                  <a:lnTo>
                    <a:pt x="0" y="60"/>
                  </a:lnTo>
                  <a:lnTo>
                    <a:pt x="0" y="60"/>
                  </a:lnTo>
                  <a:lnTo>
                    <a:pt x="0" y="60"/>
                  </a:lnTo>
                  <a:lnTo>
                    <a:pt x="2" y="60"/>
                  </a:lnTo>
                  <a:lnTo>
                    <a:pt x="2"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7" name="Freeform 1343"/>
            <p:cNvSpPr>
              <a:spLocks/>
            </p:cNvSpPr>
            <p:nvPr/>
          </p:nvSpPr>
          <p:spPr bwMode="auto">
            <a:xfrm>
              <a:off x="4175" y="2624"/>
              <a:ext cx="102" cy="61"/>
            </a:xfrm>
            <a:custGeom>
              <a:avLst/>
              <a:gdLst>
                <a:gd name="T0" fmla="*/ 1 w 102"/>
                <a:gd name="T1" fmla="*/ 60 h 61"/>
                <a:gd name="T2" fmla="*/ 8 w 102"/>
                <a:gd name="T3" fmla="*/ 61 h 61"/>
                <a:gd name="T4" fmla="*/ 17 w 102"/>
                <a:gd name="T5" fmla="*/ 61 h 61"/>
                <a:gd name="T6" fmla="*/ 26 w 102"/>
                <a:gd name="T7" fmla="*/ 61 h 61"/>
                <a:gd name="T8" fmla="*/ 36 w 102"/>
                <a:gd name="T9" fmla="*/ 60 h 61"/>
                <a:gd name="T10" fmla="*/ 43 w 102"/>
                <a:gd name="T11" fmla="*/ 59 h 61"/>
                <a:gd name="T12" fmla="*/ 51 w 102"/>
                <a:gd name="T13" fmla="*/ 56 h 61"/>
                <a:gd name="T14" fmla="*/ 60 w 102"/>
                <a:gd name="T15" fmla="*/ 51 h 61"/>
                <a:gd name="T16" fmla="*/ 67 w 102"/>
                <a:gd name="T17" fmla="*/ 47 h 61"/>
                <a:gd name="T18" fmla="*/ 74 w 102"/>
                <a:gd name="T19" fmla="*/ 41 h 61"/>
                <a:gd name="T20" fmla="*/ 80 w 102"/>
                <a:gd name="T21" fmla="*/ 35 h 61"/>
                <a:gd name="T22" fmla="*/ 86 w 102"/>
                <a:gd name="T23" fmla="*/ 30 h 61"/>
                <a:gd name="T24" fmla="*/ 92 w 102"/>
                <a:gd name="T25" fmla="*/ 23 h 61"/>
                <a:gd name="T26" fmla="*/ 96 w 102"/>
                <a:gd name="T27" fmla="*/ 15 h 61"/>
                <a:gd name="T28" fmla="*/ 99 w 102"/>
                <a:gd name="T29" fmla="*/ 7 h 61"/>
                <a:gd name="T30" fmla="*/ 102 w 102"/>
                <a:gd name="T31" fmla="*/ 1 h 61"/>
                <a:gd name="T32" fmla="*/ 102 w 102"/>
                <a:gd name="T33" fmla="*/ 1 h 61"/>
                <a:gd name="T34" fmla="*/ 102 w 102"/>
                <a:gd name="T35" fmla="*/ 1 h 61"/>
                <a:gd name="T36" fmla="*/ 102 w 102"/>
                <a:gd name="T37" fmla="*/ 1 h 61"/>
                <a:gd name="T38" fmla="*/ 102 w 102"/>
                <a:gd name="T39" fmla="*/ 1 h 61"/>
                <a:gd name="T40" fmla="*/ 102 w 102"/>
                <a:gd name="T41" fmla="*/ 0 h 61"/>
                <a:gd name="T42" fmla="*/ 102 w 102"/>
                <a:gd name="T43" fmla="*/ 0 h 61"/>
                <a:gd name="T44" fmla="*/ 102 w 102"/>
                <a:gd name="T45" fmla="*/ 0 h 61"/>
                <a:gd name="T46" fmla="*/ 102 w 102"/>
                <a:gd name="T47" fmla="*/ 0 h 61"/>
                <a:gd name="T48" fmla="*/ 99 w 102"/>
                <a:gd name="T49" fmla="*/ 7 h 61"/>
                <a:gd name="T50" fmla="*/ 95 w 102"/>
                <a:gd name="T51" fmla="*/ 15 h 61"/>
                <a:gd name="T52" fmla="*/ 90 w 102"/>
                <a:gd name="T53" fmla="*/ 23 h 61"/>
                <a:gd name="T54" fmla="*/ 86 w 102"/>
                <a:gd name="T55" fmla="*/ 30 h 61"/>
                <a:gd name="T56" fmla="*/ 80 w 102"/>
                <a:gd name="T57" fmla="*/ 35 h 61"/>
                <a:gd name="T58" fmla="*/ 73 w 102"/>
                <a:gd name="T59" fmla="*/ 41 h 61"/>
                <a:gd name="T60" fmla="*/ 67 w 102"/>
                <a:gd name="T61" fmla="*/ 47 h 61"/>
                <a:gd name="T62" fmla="*/ 59 w 102"/>
                <a:gd name="T63" fmla="*/ 51 h 61"/>
                <a:gd name="T64" fmla="*/ 51 w 102"/>
                <a:gd name="T65" fmla="*/ 54 h 61"/>
                <a:gd name="T66" fmla="*/ 43 w 102"/>
                <a:gd name="T67" fmla="*/ 57 h 61"/>
                <a:gd name="T68" fmla="*/ 34 w 102"/>
                <a:gd name="T69" fmla="*/ 60 h 61"/>
                <a:gd name="T70" fmla="*/ 26 w 102"/>
                <a:gd name="T71" fmla="*/ 61 h 61"/>
                <a:gd name="T72" fmla="*/ 17 w 102"/>
                <a:gd name="T73" fmla="*/ 61 h 61"/>
                <a:gd name="T74" fmla="*/ 8 w 102"/>
                <a:gd name="T75" fmla="*/ 61 h 61"/>
                <a:gd name="T76" fmla="*/ 0 w 102"/>
                <a:gd name="T77" fmla="*/ 60 h 61"/>
                <a:gd name="T78" fmla="*/ 0 w 102"/>
                <a:gd name="T79" fmla="*/ 60 h 61"/>
                <a:gd name="T80" fmla="*/ 0 w 102"/>
                <a:gd name="T81" fmla="*/ 60 h 61"/>
                <a:gd name="T82" fmla="*/ 1 w 102"/>
                <a:gd name="T83" fmla="*/ 60 h 61"/>
                <a:gd name="T84" fmla="*/ 1 w 102"/>
                <a:gd name="T85" fmla="*/ 60 h 61"/>
                <a:gd name="T86" fmla="*/ 1 w 102"/>
                <a:gd name="T87" fmla="*/ 60 h 61"/>
                <a:gd name="T88" fmla="*/ 1 w 102"/>
                <a:gd name="T89" fmla="*/ 60 h 61"/>
                <a:gd name="T90" fmla="*/ 1 w 102"/>
                <a:gd name="T91" fmla="*/ 60 h 61"/>
                <a:gd name="T92" fmla="*/ 1 w 102"/>
                <a:gd name="T93"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61">
                  <a:moveTo>
                    <a:pt x="1" y="60"/>
                  </a:moveTo>
                  <a:lnTo>
                    <a:pt x="8" y="61"/>
                  </a:lnTo>
                  <a:lnTo>
                    <a:pt x="17" y="61"/>
                  </a:lnTo>
                  <a:lnTo>
                    <a:pt x="26" y="61"/>
                  </a:lnTo>
                  <a:lnTo>
                    <a:pt x="36" y="60"/>
                  </a:lnTo>
                  <a:lnTo>
                    <a:pt x="43" y="59"/>
                  </a:lnTo>
                  <a:lnTo>
                    <a:pt x="51" y="56"/>
                  </a:lnTo>
                  <a:lnTo>
                    <a:pt x="60" y="51"/>
                  </a:lnTo>
                  <a:lnTo>
                    <a:pt x="67" y="47"/>
                  </a:lnTo>
                  <a:lnTo>
                    <a:pt x="74" y="41"/>
                  </a:lnTo>
                  <a:lnTo>
                    <a:pt x="80" y="35"/>
                  </a:lnTo>
                  <a:lnTo>
                    <a:pt x="86" y="30"/>
                  </a:lnTo>
                  <a:lnTo>
                    <a:pt x="92" y="23"/>
                  </a:lnTo>
                  <a:lnTo>
                    <a:pt x="96" y="15"/>
                  </a:lnTo>
                  <a:lnTo>
                    <a:pt x="99" y="7"/>
                  </a:lnTo>
                  <a:lnTo>
                    <a:pt x="102" y="1"/>
                  </a:lnTo>
                  <a:lnTo>
                    <a:pt x="102" y="1"/>
                  </a:lnTo>
                  <a:lnTo>
                    <a:pt x="102" y="1"/>
                  </a:lnTo>
                  <a:lnTo>
                    <a:pt x="102" y="1"/>
                  </a:lnTo>
                  <a:lnTo>
                    <a:pt x="102" y="1"/>
                  </a:lnTo>
                  <a:lnTo>
                    <a:pt x="102" y="0"/>
                  </a:lnTo>
                  <a:lnTo>
                    <a:pt x="102" y="0"/>
                  </a:lnTo>
                  <a:lnTo>
                    <a:pt x="102" y="0"/>
                  </a:lnTo>
                  <a:lnTo>
                    <a:pt x="102" y="0"/>
                  </a:lnTo>
                  <a:lnTo>
                    <a:pt x="99" y="7"/>
                  </a:lnTo>
                  <a:lnTo>
                    <a:pt x="95" y="15"/>
                  </a:lnTo>
                  <a:lnTo>
                    <a:pt x="90" y="23"/>
                  </a:lnTo>
                  <a:lnTo>
                    <a:pt x="86" y="30"/>
                  </a:lnTo>
                  <a:lnTo>
                    <a:pt x="80" y="35"/>
                  </a:lnTo>
                  <a:lnTo>
                    <a:pt x="73" y="41"/>
                  </a:lnTo>
                  <a:lnTo>
                    <a:pt x="67" y="47"/>
                  </a:lnTo>
                  <a:lnTo>
                    <a:pt x="59" y="51"/>
                  </a:lnTo>
                  <a:lnTo>
                    <a:pt x="51" y="54"/>
                  </a:lnTo>
                  <a:lnTo>
                    <a:pt x="43" y="57"/>
                  </a:lnTo>
                  <a:lnTo>
                    <a:pt x="34" y="60"/>
                  </a:lnTo>
                  <a:lnTo>
                    <a:pt x="26" y="61"/>
                  </a:lnTo>
                  <a:lnTo>
                    <a:pt x="17" y="61"/>
                  </a:lnTo>
                  <a:lnTo>
                    <a:pt x="8" y="61"/>
                  </a:lnTo>
                  <a:lnTo>
                    <a:pt x="0" y="60"/>
                  </a:lnTo>
                  <a:lnTo>
                    <a:pt x="0" y="60"/>
                  </a:lnTo>
                  <a:lnTo>
                    <a:pt x="0" y="60"/>
                  </a:lnTo>
                  <a:lnTo>
                    <a:pt x="1" y="60"/>
                  </a:lnTo>
                  <a:lnTo>
                    <a:pt x="1" y="60"/>
                  </a:lnTo>
                  <a:lnTo>
                    <a:pt x="1" y="60"/>
                  </a:lnTo>
                  <a:lnTo>
                    <a:pt x="1" y="60"/>
                  </a:lnTo>
                  <a:lnTo>
                    <a:pt x="1" y="60"/>
                  </a:lnTo>
                  <a:lnTo>
                    <a:pt x="1" y="6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8" name="Freeform 1344"/>
            <p:cNvSpPr>
              <a:spLocks/>
            </p:cNvSpPr>
            <p:nvPr/>
          </p:nvSpPr>
          <p:spPr bwMode="auto">
            <a:xfrm>
              <a:off x="4175" y="2622"/>
              <a:ext cx="102" cy="63"/>
            </a:xfrm>
            <a:custGeom>
              <a:avLst/>
              <a:gdLst>
                <a:gd name="T0" fmla="*/ 0 w 102"/>
                <a:gd name="T1" fmla="*/ 62 h 63"/>
                <a:gd name="T2" fmla="*/ 8 w 102"/>
                <a:gd name="T3" fmla="*/ 63 h 63"/>
                <a:gd name="T4" fmla="*/ 17 w 102"/>
                <a:gd name="T5" fmla="*/ 63 h 63"/>
                <a:gd name="T6" fmla="*/ 26 w 102"/>
                <a:gd name="T7" fmla="*/ 63 h 63"/>
                <a:gd name="T8" fmla="*/ 34 w 102"/>
                <a:gd name="T9" fmla="*/ 62 h 63"/>
                <a:gd name="T10" fmla="*/ 43 w 102"/>
                <a:gd name="T11" fmla="*/ 59 h 63"/>
                <a:gd name="T12" fmla="*/ 51 w 102"/>
                <a:gd name="T13" fmla="*/ 56 h 63"/>
                <a:gd name="T14" fmla="*/ 59 w 102"/>
                <a:gd name="T15" fmla="*/ 53 h 63"/>
                <a:gd name="T16" fmla="*/ 67 w 102"/>
                <a:gd name="T17" fmla="*/ 49 h 63"/>
                <a:gd name="T18" fmla="*/ 73 w 102"/>
                <a:gd name="T19" fmla="*/ 43 h 63"/>
                <a:gd name="T20" fmla="*/ 80 w 102"/>
                <a:gd name="T21" fmla="*/ 37 h 63"/>
                <a:gd name="T22" fmla="*/ 86 w 102"/>
                <a:gd name="T23" fmla="*/ 32 h 63"/>
                <a:gd name="T24" fmla="*/ 90 w 102"/>
                <a:gd name="T25" fmla="*/ 25 h 63"/>
                <a:gd name="T26" fmla="*/ 95 w 102"/>
                <a:gd name="T27" fmla="*/ 17 h 63"/>
                <a:gd name="T28" fmla="*/ 99 w 102"/>
                <a:gd name="T29" fmla="*/ 9 h 63"/>
                <a:gd name="T30" fmla="*/ 102 w 102"/>
                <a:gd name="T31" fmla="*/ 2 h 63"/>
                <a:gd name="T32" fmla="*/ 102 w 102"/>
                <a:gd name="T33" fmla="*/ 2 h 63"/>
                <a:gd name="T34" fmla="*/ 102 w 102"/>
                <a:gd name="T35" fmla="*/ 2 h 63"/>
                <a:gd name="T36" fmla="*/ 102 w 102"/>
                <a:gd name="T37" fmla="*/ 2 h 63"/>
                <a:gd name="T38" fmla="*/ 102 w 102"/>
                <a:gd name="T39" fmla="*/ 2 h 63"/>
                <a:gd name="T40" fmla="*/ 102 w 102"/>
                <a:gd name="T41" fmla="*/ 2 h 63"/>
                <a:gd name="T42" fmla="*/ 102 w 102"/>
                <a:gd name="T43" fmla="*/ 2 h 63"/>
                <a:gd name="T44" fmla="*/ 102 w 102"/>
                <a:gd name="T45" fmla="*/ 0 h 63"/>
                <a:gd name="T46" fmla="*/ 102 w 102"/>
                <a:gd name="T47" fmla="*/ 0 h 63"/>
                <a:gd name="T48" fmla="*/ 102 w 102"/>
                <a:gd name="T49" fmla="*/ 2 h 63"/>
                <a:gd name="T50" fmla="*/ 99 w 102"/>
                <a:gd name="T51" fmla="*/ 9 h 63"/>
                <a:gd name="T52" fmla="*/ 95 w 102"/>
                <a:gd name="T53" fmla="*/ 17 h 63"/>
                <a:gd name="T54" fmla="*/ 90 w 102"/>
                <a:gd name="T55" fmla="*/ 25 h 63"/>
                <a:gd name="T56" fmla="*/ 85 w 102"/>
                <a:gd name="T57" fmla="*/ 30 h 63"/>
                <a:gd name="T58" fmla="*/ 79 w 102"/>
                <a:gd name="T59" fmla="*/ 37 h 63"/>
                <a:gd name="T60" fmla="*/ 73 w 102"/>
                <a:gd name="T61" fmla="*/ 43 h 63"/>
                <a:gd name="T62" fmla="*/ 66 w 102"/>
                <a:gd name="T63" fmla="*/ 48 h 63"/>
                <a:gd name="T64" fmla="*/ 59 w 102"/>
                <a:gd name="T65" fmla="*/ 52 h 63"/>
                <a:gd name="T66" fmla="*/ 51 w 102"/>
                <a:gd name="T67" fmla="*/ 56 h 63"/>
                <a:gd name="T68" fmla="*/ 43 w 102"/>
                <a:gd name="T69" fmla="*/ 59 h 63"/>
                <a:gd name="T70" fmla="*/ 34 w 102"/>
                <a:gd name="T71" fmla="*/ 61 h 63"/>
                <a:gd name="T72" fmla="*/ 26 w 102"/>
                <a:gd name="T73" fmla="*/ 62 h 63"/>
                <a:gd name="T74" fmla="*/ 17 w 102"/>
                <a:gd name="T75" fmla="*/ 63 h 63"/>
                <a:gd name="T76" fmla="*/ 8 w 102"/>
                <a:gd name="T77" fmla="*/ 62 h 63"/>
                <a:gd name="T78" fmla="*/ 0 w 102"/>
                <a:gd name="T79" fmla="*/ 61 h 63"/>
                <a:gd name="T80" fmla="*/ 0 w 102"/>
                <a:gd name="T81" fmla="*/ 62 h 63"/>
                <a:gd name="T82" fmla="*/ 0 w 102"/>
                <a:gd name="T83" fmla="*/ 62 h 63"/>
                <a:gd name="T84" fmla="*/ 0 w 102"/>
                <a:gd name="T85" fmla="*/ 62 h 63"/>
                <a:gd name="T86" fmla="*/ 0 w 102"/>
                <a:gd name="T87" fmla="*/ 62 h 63"/>
                <a:gd name="T88" fmla="*/ 0 w 102"/>
                <a:gd name="T89" fmla="*/ 62 h 63"/>
                <a:gd name="T90" fmla="*/ 0 w 102"/>
                <a:gd name="T91" fmla="*/ 62 h 63"/>
                <a:gd name="T92" fmla="*/ 0 w 102"/>
                <a:gd name="T93" fmla="*/ 62 h 63"/>
                <a:gd name="T94" fmla="*/ 0 w 102"/>
                <a:gd name="T9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63">
                  <a:moveTo>
                    <a:pt x="0" y="62"/>
                  </a:moveTo>
                  <a:lnTo>
                    <a:pt x="8" y="63"/>
                  </a:lnTo>
                  <a:lnTo>
                    <a:pt x="17" y="63"/>
                  </a:lnTo>
                  <a:lnTo>
                    <a:pt x="26" y="63"/>
                  </a:lnTo>
                  <a:lnTo>
                    <a:pt x="34" y="62"/>
                  </a:lnTo>
                  <a:lnTo>
                    <a:pt x="43" y="59"/>
                  </a:lnTo>
                  <a:lnTo>
                    <a:pt x="51" y="56"/>
                  </a:lnTo>
                  <a:lnTo>
                    <a:pt x="59" y="53"/>
                  </a:lnTo>
                  <a:lnTo>
                    <a:pt x="67" y="49"/>
                  </a:lnTo>
                  <a:lnTo>
                    <a:pt x="73" y="43"/>
                  </a:lnTo>
                  <a:lnTo>
                    <a:pt x="80" y="37"/>
                  </a:lnTo>
                  <a:lnTo>
                    <a:pt x="86" y="32"/>
                  </a:lnTo>
                  <a:lnTo>
                    <a:pt x="90" y="25"/>
                  </a:lnTo>
                  <a:lnTo>
                    <a:pt x="95" y="17"/>
                  </a:lnTo>
                  <a:lnTo>
                    <a:pt x="99" y="9"/>
                  </a:lnTo>
                  <a:lnTo>
                    <a:pt x="102" y="2"/>
                  </a:lnTo>
                  <a:lnTo>
                    <a:pt x="102" y="2"/>
                  </a:lnTo>
                  <a:lnTo>
                    <a:pt x="102" y="2"/>
                  </a:lnTo>
                  <a:lnTo>
                    <a:pt x="102" y="2"/>
                  </a:lnTo>
                  <a:lnTo>
                    <a:pt x="102" y="2"/>
                  </a:lnTo>
                  <a:lnTo>
                    <a:pt x="102" y="2"/>
                  </a:lnTo>
                  <a:lnTo>
                    <a:pt x="102" y="2"/>
                  </a:lnTo>
                  <a:lnTo>
                    <a:pt x="102" y="0"/>
                  </a:lnTo>
                  <a:lnTo>
                    <a:pt x="102" y="0"/>
                  </a:lnTo>
                  <a:lnTo>
                    <a:pt x="102" y="2"/>
                  </a:lnTo>
                  <a:lnTo>
                    <a:pt x="99" y="9"/>
                  </a:lnTo>
                  <a:lnTo>
                    <a:pt x="95" y="17"/>
                  </a:lnTo>
                  <a:lnTo>
                    <a:pt x="90" y="25"/>
                  </a:lnTo>
                  <a:lnTo>
                    <a:pt x="85" y="30"/>
                  </a:lnTo>
                  <a:lnTo>
                    <a:pt x="79" y="37"/>
                  </a:lnTo>
                  <a:lnTo>
                    <a:pt x="73" y="43"/>
                  </a:lnTo>
                  <a:lnTo>
                    <a:pt x="66" y="48"/>
                  </a:lnTo>
                  <a:lnTo>
                    <a:pt x="59" y="52"/>
                  </a:lnTo>
                  <a:lnTo>
                    <a:pt x="51" y="56"/>
                  </a:lnTo>
                  <a:lnTo>
                    <a:pt x="43" y="59"/>
                  </a:lnTo>
                  <a:lnTo>
                    <a:pt x="34" y="61"/>
                  </a:lnTo>
                  <a:lnTo>
                    <a:pt x="26" y="62"/>
                  </a:lnTo>
                  <a:lnTo>
                    <a:pt x="17" y="63"/>
                  </a:lnTo>
                  <a:lnTo>
                    <a:pt x="8" y="62"/>
                  </a:lnTo>
                  <a:lnTo>
                    <a:pt x="0" y="61"/>
                  </a:lnTo>
                  <a:lnTo>
                    <a:pt x="0" y="62"/>
                  </a:lnTo>
                  <a:lnTo>
                    <a:pt x="0" y="62"/>
                  </a:lnTo>
                  <a:lnTo>
                    <a:pt x="0" y="62"/>
                  </a:lnTo>
                  <a:lnTo>
                    <a:pt x="0" y="62"/>
                  </a:lnTo>
                  <a:lnTo>
                    <a:pt x="0" y="62"/>
                  </a:lnTo>
                  <a:lnTo>
                    <a:pt x="0" y="62"/>
                  </a:lnTo>
                  <a:lnTo>
                    <a:pt x="0" y="62"/>
                  </a:lnTo>
                  <a:lnTo>
                    <a:pt x="0"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29" name="Freeform 1345"/>
            <p:cNvSpPr>
              <a:spLocks/>
            </p:cNvSpPr>
            <p:nvPr/>
          </p:nvSpPr>
          <p:spPr bwMode="auto">
            <a:xfrm>
              <a:off x="4173" y="2621"/>
              <a:ext cx="104" cy="64"/>
            </a:xfrm>
            <a:custGeom>
              <a:avLst/>
              <a:gdLst>
                <a:gd name="T0" fmla="*/ 2 w 104"/>
                <a:gd name="T1" fmla="*/ 62 h 64"/>
                <a:gd name="T2" fmla="*/ 10 w 104"/>
                <a:gd name="T3" fmla="*/ 63 h 64"/>
                <a:gd name="T4" fmla="*/ 19 w 104"/>
                <a:gd name="T5" fmla="*/ 64 h 64"/>
                <a:gd name="T6" fmla="*/ 28 w 104"/>
                <a:gd name="T7" fmla="*/ 63 h 64"/>
                <a:gd name="T8" fmla="*/ 36 w 104"/>
                <a:gd name="T9" fmla="*/ 62 h 64"/>
                <a:gd name="T10" fmla="*/ 45 w 104"/>
                <a:gd name="T11" fmla="*/ 60 h 64"/>
                <a:gd name="T12" fmla="*/ 53 w 104"/>
                <a:gd name="T13" fmla="*/ 57 h 64"/>
                <a:gd name="T14" fmla="*/ 61 w 104"/>
                <a:gd name="T15" fmla="*/ 53 h 64"/>
                <a:gd name="T16" fmla="*/ 68 w 104"/>
                <a:gd name="T17" fmla="*/ 49 h 64"/>
                <a:gd name="T18" fmla="*/ 75 w 104"/>
                <a:gd name="T19" fmla="*/ 44 h 64"/>
                <a:gd name="T20" fmla="*/ 81 w 104"/>
                <a:gd name="T21" fmla="*/ 38 h 64"/>
                <a:gd name="T22" fmla="*/ 87 w 104"/>
                <a:gd name="T23" fmla="*/ 31 h 64"/>
                <a:gd name="T24" fmla="*/ 92 w 104"/>
                <a:gd name="T25" fmla="*/ 26 h 64"/>
                <a:gd name="T26" fmla="*/ 97 w 104"/>
                <a:gd name="T27" fmla="*/ 18 h 64"/>
                <a:gd name="T28" fmla="*/ 101 w 104"/>
                <a:gd name="T29" fmla="*/ 10 h 64"/>
                <a:gd name="T30" fmla="*/ 104 w 104"/>
                <a:gd name="T31" fmla="*/ 3 h 64"/>
                <a:gd name="T32" fmla="*/ 104 w 104"/>
                <a:gd name="T33" fmla="*/ 1 h 64"/>
                <a:gd name="T34" fmla="*/ 104 w 104"/>
                <a:gd name="T35" fmla="*/ 1 h 64"/>
                <a:gd name="T36" fmla="*/ 104 w 104"/>
                <a:gd name="T37" fmla="*/ 1 h 64"/>
                <a:gd name="T38" fmla="*/ 104 w 104"/>
                <a:gd name="T39" fmla="*/ 1 h 64"/>
                <a:gd name="T40" fmla="*/ 104 w 104"/>
                <a:gd name="T41" fmla="*/ 1 h 64"/>
                <a:gd name="T42" fmla="*/ 104 w 104"/>
                <a:gd name="T43" fmla="*/ 1 h 64"/>
                <a:gd name="T44" fmla="*/ 104 w 104"/>
                <a:gd name="T45" fmla="*/ 1 h 64"/>
                <a:gd name="T46" fmla="*/ 104 w 104"/>
                <a:gd name="T47" fmla="*/ 1 h 64"/>
                <a:gd name="T48" fmla="*/ 104 w 104"/>
                <a:gd name="T49" fmla="*/ 0 h 64"/>
                <a:gd name="T50" fmla="*/ 102 w 104"/>
                <a:gd name="T51" fmla="*/ 1 h 64"/>
                <a:gd name="T52" fmla="*/ 99 w 104"/>
                <a:gd name="T53" fmla="*/ 10 h 64"/>
                <a:gd name="T54" fmla="*/ 97 w 104"/>
                <a:gd name="T55" fmla="*/ 17 h 64"/>
                <a:gd name="T56" fmla="*/ 92 w 104"/>
                <a:gd name="T57" fmla="*/ 24 h 64"/>
                <a:gd name="T58" fmla="*/ 87 w 104"/>
                <a:gd name="T59" fmla="*/ 31 h 64"/>
                <a:gd name="T60" fmla="*/ 81 w 104"/>
                <a:gd name="T61" fmla="*/ 37 h 64"/>
                <a:gd name="T62" fmla="*/ 75 w 104"/>
                <a:gd name="T63" fmla="*/ 43 h 64"/>
                <a:gd name="T64" fmla="*/ 68 w 104"/>
                <a:gd name="T65" fmla="*/ 49 h 64"/>
                <a:gd name="T66" fmla="*/ 61 w 104"/>
                <a:gd name="T67" fmla="*/ 53 h 64"/>
                <a:gd name="T68" fmla="*/ 53 w 104"/>
                <a:gd name="T69" fmla="*/ 57 h 64"/>
                <a:gd name="T70" fmla="*/ 45 w 104"/>
                <a:gd name="T71" fmla="*/ 60 h 64"/>
                <a:gd name="T72" fmla="*/ 36 w 104"/>
                <a:gd name="T73" fmla="*/ 62 h 64"/>
                <a:gd name="T74" fmla="*/ 28 w 104"/>
                <a:gd name="T75" fmla="*/ 63 h 64"/>
                <a:gd name="T76" fmla="*/ 19 w 104"/>
                <a:gd name="T77" fmla="*/ 63 h 64"/>
                <a:gd name="T78" fmla="*/ 10 w 104"/>
                <a:gd name="T79" fmla="*/ 63 h 64"/>
                <a:gd name="T80" fmla="*/ 2 w 104"/>
                <a:gd name="T81" fmla="*/ 62 h 64"/>
                <a:gd name="T82" fmla="*/ 0 w 104"/>
                <a:gd name="T83" fmla="*/ 62 h 64"/>
                <a:gd name="T84" fmla="*/ 0 w 104"/>
                <a:gd name="T85" fmla="*/ 62 h 64"/>
                <a:gd name="T86" fmla="*/ 0 w 104"/>
                <a:gd name="T87" fmla="*/ 62 h 64"/>
                <a:gd name="T88" fmla="*/ 0 w 104"/>
                <a:gd name="T89" fmla="*/ 62 h 64"/>
                <a:gd name="T90" fmla="*/ 0 w 104"/>
                <a:gd name="T91" fmla="*/ 62 h 64"/>
                <a:gd name="T92" fmla="*/ 0 w 104"/>
                <a:gd name="T93" fmla="*/ 62 h 64"/>
                <a:gd name="T94" fmla="*/ 2 w 104"/>
                <a:gd name="T95" fmla="*/ 62 h 64"/>
                <a:gd name="T96" fmla="*/ 2 w 104"/>
                <a:gd name="T97" fmla="*/ 62 h 64"/>
                <a:gd name="T98" fmla="*/ 2 w 104"/>
                <a:gd name="T99"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64">
                  <a:moveTo>
                    <a:pt x="2" y="62"/>
                  </a:moveTo>
                  <a:lnTo>
                    <a:pt x="10" y="63"/>
                  </a:lnTo>
                  <a:lnTo>
                    <a:pt x="19" y="64"/>
                  </a:lnTo>
                  <a:lnTo>
                    <a:pt x="28" y="63"/>
                  </a:lnTo>
                  <a:lnTo>
                    <a:pt x="36" y="62"/>
                  </a:lnTo>
                  <a:lnTo>
                    <a:pt x="45" y="60"/>
                  </a:lnTo>
                  <a:lnTo>
                    <a:pt x="53" y="57"/>
                  </a:lnTo>
                  <a:lnTo>
                    <a:pt x="61" y="53"/>
                  </a:lnTo>
                  <a:lnTo>
                    <a:pt x="68" y="49"/>
                  </a:lnTo>
                  <a:lnTo>
                    <a:pt x="75" y="44"/>
                  </a:lnTo>
                  <a:lnTo>
                    <a:pt x="81" y="38"/>
                  </a:lnTo>
                  <a:lnTo>
                    <a:pt x="87" y="31"/>
                  </a:lnTo>
                  <a:lnTo>
                    <a:pt x="92" y="26"/>
                  </a:lnTo>
                  <a:lnTo>
                    <a:pt x="97" y="18"/>
                  </a:lnTo>
                  <a:lnTo>
                    <a:pt x="101" y="10"/>
                  </a:lnTo>
                  <a:lnTo>
                    <a:pt x="104" y="3"/>
                  </a:lnTo>
                  <a:lnTo>
                    <a:pt x="104" y="1"/>
                  </a:lnTo>
                  <a:lnTo>
                    <a:pt x="104" y="1"/>
                  </a:lnTo>
                  <a:lnTo>
                    <a:pt x="104" y="1"/>
                  </a:lnTo>
                  <a:lnTo>
                    <a:pt x="104" y="1"/>
                  </a:lnTo>
                  <a:lnTo>
                    <a:pt x="104" y="1"/>
                  </a:lnTo>
                  <a:lnTo>
                    <a:pt x="104" y="1"/>
                  </a:lnTo>
                  <a:lnTo>
                    <a:pt x="104" y="1"/>
                  </a:lnTo>
                  <a:lnTo>
                    <a:pt x="104" y="1"/>
                  </a:lnTo>
                  <a:lnTo>
                    <a:pt x="104" y="0"/>
                  </a:lnTo>
                  <a:lnTo>
                    <a:pt x="102" y="1"/>
                  </a:lnTo>
                  <a:lnTo>
                    <a:pt x="99" y="10"/>
                  </a:lnTo>
                  <a:lnTo>
                    <a:pt x="97" y="17"/>
                  </a:lnTo>
                  <a:lnTo>
                    <a:pt x="92" y="24"/>
                  </a:lnTo>
                  <a:lnTo>
                    <a:pt x="87" y="31"/>
                  </a:lnTo>
                  <a:lnTo>
                    <a:pt x="81" y="37"/>
                  </a:lnTo>
                  <a:lnTo>
                    <a:pt x="75" y="43"/>
                  </a:lnTo>
                  <a:lnTo>
                    <a:pt x="68" y="49"/>
                  </a:lnTo>
                  <a:lnTo>
                    <a:pt x="61" y="53"/>
                  </a:lnTo>
                  <a:lnTo>
                    <a:pt x="53" y="57"/>
                  </a:lnTo>
                  <a:lnTo>
                    <a:pt x="45" y="60"/>
                  </a:lnTo>
                  <a:lnTo>
                    <a:pt x="36" y="62"/>
                  </a:lnTo>
                  <a:lnTo>
                    <a:pt x="28" y="63"/>
                  </a:lnTo>
                  <a:lnTo>
                    <a:pt x="19" y="63"/>
                  </a:lnTo>
                  <a:lnTo>
                    <a:pt x="10" y="63"/>
                  </a:lnTo>
                  <a:lnTo>
                    <a:pt x="2" y="62"/>
                  </a:lnTo>
                  <a:lnTo>
                    <a:pt x="0" y="62"/>
                  </a:lnTo>
                  <a:lnTo>
                    <a:pt x="0" y="62"/>
                  </a:lnTo>
                  <a:lnTo>
                    <a:pt x="0" y="62"/>
                  </a:lnTo>
                  <a:lnTo>
                    <a:pt x="0" y="62"/>
                  </a:lnTo>
                  <a:lnTo>
                    <a:pt x="0" y="62"/>
                  </a:lnTo>
                  <a:lnTo>
                    <a:pt x="0" y="62"/>
                  </a:lnTo>
                  <a:lnTo>
                    <a:pt x="2" y="62"/>
                  </a:lnTo>
                  <a:lnTo>
                    <a:pt x="2" y="62"/>
                  </a:lnTo>
                  <a:lnTo>
                    <a:pt x="2" y="62"/>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0" name="Freeform 1346"/>
            <p:cNvSpPr>
              <a:spLocks/>
            </p:cNvSpPr>
            <p:nvPr/>
          </p:nvSpPr>
          <p:spPr bwMode="auto">
            <a:xfrm>
              <a:off x="4172" y="2621"/>
              <a:ext cx="105" cy="63"/>
            </a:xfrm>
            <a:custGeom>
              <a:avLst/>
              <a:gdLst>
                <a:gd name="T0" fmla="*/ 1 w 105"/>
                <a:gd name="T1" fmla="*/ 62 h 63"/>
                <a:gd name="T2" fmla="*/ 3 w 105"/>
                <a:gd name="T3" fmla="*/ 62 h 63"/>
                <a:gd name="T4" fmla="*/ 11 w 105"/>
                <a:gd name="T5" fmla="*/ 63 h 63"/>
                <a:gd name="T6" fmla="*/ 20 w 105"/>
                <a:gd name="T7" fmla="*/ 63 h 63"/>
                <a:gd name="T8" fmla="*/ 29 w 105"/>
                <a:gd name="T9" fmla="*/ 63 h 63"/>
                <a:gd name="T10" fmla="*/ 37 w 105"/>
                <a:gd name="T11" fmla="*/ 62 h 63"/>
                <a:gd name="T12" fmla="*/ 46 w 105"/>
                <a:gd name="T13" fmla="*/ 60 h 63"/>
                <a:gd name="T14" fmla="*/ 54 w 105"/>
                <a:gd name="T15" fmla="*/ 57 h 63"/>
                <a:gd name="T16" fmla="*/ 62 w 105"/>
                <a:gd name="T17" fmla="*/ 53 h 63"/>
                <a:gd name="T18" fmla="*/ 69 w 105"/>
                <a:gd name="T19" fmla="*/ 49 h 63"/>
                <a:gd name="T20" fmla="*/ 76 w 105"/>
                <a:gd name="T21" fmla="*/ 43 h 63"/>
                <a:gd name="T22" fmla="*/ 82 w 105"/>
                <a:gd name="T23" fmla="*/ 37 h 63"/>
                <a:gd name="T24" fmla="*/ 88 w 105"/>
                <a:gd name="T25" fmla="*/ 31 h 63"/>
                <a:gd name="T26" fmla="*/ 93 w 105"/>
                <a:gd name="T27" fmla="*/ 24 h 63"/>
                <a:gd name="T28" fmla="*/ 98 w 105"/>
                <a:gd name="T29" fmla="*/ 17 h 63"/>
                <a:gd name="T30" fmla="*/ 100 w 105"/>
                <a:gd name="T31" fmla="*/ 10 h 63"/>
                <a:gd name="T32" fmla="*/ 103 w 105"/>
                <a:gd name="T33" fmla="*/ 1 h 63"/>
                <a:gd name="T34" fmla="*/ 105 w 105"/>
                <a:gd name="T35" fmla="*/ 0 h 63"/>
                <a:gd name="T36" fmla="*/ 105 w 105"/>
                <a:gd name="T37" fmla="*/ 0 h 63"/>
                <a:gd name="T38" fmla="*/ 105 w 105"/>
                <a:gd name="T39" fmla="*/ 0 h 63"/>
                <a:gd name="T40" fmla="*/ 105 w 105"/>
                <a:gd name="T41" fmla="*/ 0 h 63"/>
                <a:gd name="T42" fmla="*/ 105 w 105"/>
                <a:gd name="T43" fmla="*/ 0 h 63"/>
                <a:gd name="T44" fmla="*/ 105 w 105"/>
                <a:gd name="T45" fmla="*/ 0 h 63"/>
                <a:gd name="T46" fmla="*/ 103 w 105"/>
                <a:gd name="T47" fmla="*/ 0 h 63"/>
                <a:gd name="T48" fmla="*/ 103 w 105"/>
                <a:gd name="T49" fmla="*/ 0 h 63"/>
                <a:gd name="T50" fmla="*/ 103 w 105"/>
                <a:gd name="T51" fmla="*/ 0 h 63"/>
                <a:gd name="T52" fmla="*/ 103 w 105"/>
                <a:gd name="T53" fmla="*/ 1 h 63"/>
                <a:gd name="T54" fmla="*/ 100 w 105"/>
                <a:gd name="T55" fmla="*/ 10 h 63"/>
                <a:gd name="T56" fmla="*/ 96 w 105"/>
                <a:gd name="T57" fmla="*/ 17 h 63"/>
                <a:gd name="T58" fmla="*/ 92 w 105"/>
                <a:gd name="T59" fmla="*/ 24 h 63"/>
                <a:gd name="T60" fmla="*/ 88 w 105"/>
                <a:gd name="T61" fmla="*/ 31 h 63"/>
                <a:gd name="T62" fmla="*/ 82 w 105"/>
                <a:gd name="T63" fmla="*/ 37 h 63"/>
                <a:gd name="T64" fmla="*/ 76 w 105"/>
                <a:gd name="T65" fmla="*/ 43 h 63"/>
                <a:gd name="T66" fmla="*/ 69 w 105"/>
                <a:gd name="T67" fmla="*/ 49 h 63"/>
                <a:gd name="T68" fmla="*/ 62 w 105"/>
                <a:gd name="T69" fmla="*/ 53 h 63"/>
                <a:gd name="T70" fmla="*/ 54 w 105"/>
                <a:gd name="T71" fmla="*/ 56 h 63"/>
                <a:gd name="T72" fmla="*/ 46 w 105"/>
                <a:gd name="T73" fmla="*/ 59 h 63"/>
                <a:gd name="T74" fmla="*/ 37 w 105"/>
                <a:gd name="T75" fmla="*/ 62 h 63"/>
                <a:gd name="T76" fmla="*/ 29 w 105"/>
                <a:gd name="T77" fmla="*/ 63 h 63"/>
                <a:gd name="T78" fmla="*/ 20 w 105"/>
                <a:gd name="T79" fmla="*/ 63 h 63"/>
                <a:gd name="T80" fmla="*/ 11 w 105"/>
                <a:gd name="T81" fmla="*/ 63 h 63"/>
                <a:gd name="T82" fmla="*/ 3 w 105"/>
                <a:gd name="T83" fmla="*/ 62 h 63"/>
                <a:gd name="T84" fmla="*/ 0 w 105"/>
                <a:gd name="T85" fmla="*/ 60 h 63"/>
                <a:gd name="T86" fmla="*/ 0 w 105"/>
                <a:gd name="T87" fmla="*/ 60 h 63"/>
                <a:gd name="T88" fmla="*/ 0 w 105"/>
                <a:gd name="T89" fmla="*/ 62 h 63"/>
                <a:gd name="T90" fmla="*/ 1 w 105"/>
                <a:gd name="T91" fmla="*/ 62 h 63"/>
                <a:gd name="T92" fmla="*/ 1 w 105"/>
                <a:gd name="T93" fmla="*/ 62 h 63"/>
                <a:gd name="T94" fmla="*/ 1 w 105"/>
                <a:gd name="T95" fmla="*/ 62 h 63"/>
                <a:gd name="T96" fmla="*/ 1 w 105"/>
                <a:gd name="T97" fmla="*/ 62 h 63"/>
                <a:gd name="T98" fmla="*/ 1 w 105"/>
                <a:gd name="T99" fmla="*/ 62 h 63"/>
                <a:gd name="T100" fmla="*/ 1 w 105"/>
                <a:gd name="T10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3">
                  <a:moveTo>
                    <a:pt x="1" y="62"/>
                  </a:moveTo>
                  <a:lnTo>
                    <a:pt x="3" y="62"/>
                  </a:lnTo>
                  <a:lnTo>
                    <a:pt x="11" y="63"/>
                  </a:lnTo>
                  <a:lnTo>
                    <a:pt x="20" y="63"/>
                  </a:lnTo>
                  <a:lnTo>
                    <a:pt x="29" y="63"/>
                  </a:lnTo>
                  <a:lnTo>
                    <a:pt x="37" y="62"/>
                  </a:lnTo>
                  <a:lnTo>
                    <a:pt x="46" y="60"/>
                  </a:lnTo>
                  <a:lnTo>
                    <a:pt x="54" y="57"/>
                  </a:lnTo>
                  <a:lnTo>
                    <a:pt x="62" y="53"/>
                  </a:lnTo>
                  <a:lnTo>
                    <a:pt x="69" y="49"/>
                  </a:lnTo>
                  <a:lnTo>
                    <a:pt x="76" y="43"/>
                  </a:lnTo>
                  <a:lnTo>
                    <a:pt x="82" y="37"/>
                  </a:lnTo>
                  <a:lnTo>
                    <a:pt x="88" y="31"/>
                  </a:lnTo>
                  <a:lnTo>
                    <a:pt x="93" y="24"/>
                  </a:lnTo>
                  <a:lnTo>
                    <a:pt x="98" y="17"/>
                  </a:lnTo>
                  <a:lnTo>
                    <a:pt x="100" y="10"/>
                  </a:lnTo>
                  <a:lnTo>
                    <a:pt x="103" y="1"/>
                  </a:lnTo>
                  <a:lnTo>
                    <a:pt x="105" y="0"/>
                  </a:lnTo>
                  <a:lnTo>
                    <a:pt x="105" y="0"/>
                  </a:lnTo>
                  <a:lnTo>
                    <a:pt x="105" y="0"/>
                  </a:lnTo>
                  <a:lnTo>
                    <a:pt x="105" y="0"/>
                  </a:lnTo>
                  <a:lnTo>
                    <a:pt x="105" y="0"/>
                  </a:lnTo>
                  <a:lnTo>
                    <a:pt x="105" y="0"/>
                  </a:lnTo>
                  <a:lnTo>
                    <a:pt x="103" y="0"/>
                  </a:lnTo>
                  <a:lnTo>
                    <a:pt x="103" y="0"/>
                  </a:lnTo>
                  <a:lnTo>
                    <a:pt x="103" y="0"/>
                  </a:lnTo>
                  <a:lnTo>
                    <a:pt x="103" y="1"/>
                  </a:lnTo>
                  <a:lnTo>
                    <a:pt x="100" y="10"/>
                  </a:lnTo>
                  <a:lnTo>
                    <a:pt x="96" y="17"/>
                  </a:lnTo>
                  <a:lnTo>
                    <a:pt x="92" y="24"/>
                  </a:lnTo>
                  <a:lnTo>
                    <a:pt x="88" y="31"/>
                  </a:lnTo>
                  <a:lnTo>
                    <a:pt x="82" y="37"/>
                  </a:lnTo>
                  <a:lnTo>
                    <a:pt x="76" y="43"/>
                  </a:lnTo>
                  <a:lnTo>
                    <a:pt x="69" y="49"/>
                  </a:lnTo>
                  <a:lnTo>
                    <a:pt x="62" y="53"/>
                  </a:lnTo>
                  <a:lnTo>
                    <a:pt x="54" y="56"/>
                  </a:lnTo>
                  <a:lnTo>
                    <a:pt x="46" y="59"/>
                  </a:lnTo>
                  <a:lnTo>
                    <a:pt x="37" y="62"/>
                  </a:lnTo>
                  <a:lnTo>
                    <a:pt x="29" y="63"/>
                  </a:lnTo>
                  <a:lnTo>
                    <a:pt x="20" y="63"/>
                  </a:lnTo>
                  <a:lnTo>
                    <a:pt x="11" y="63"/>
                  </a:lnTo>
                  <a:lnTo>
                    <a:pt x="3" y="62"/>
                  </a:lnTo>
                  <a:lnTo>
                    <a:pt x="0" y="60"/>
                  </a:lnTo>
                  <a:lnTo>
                    <a:pt x="0" y="60"/>
                  </a:lnTo>
                  <a:lnTo>
                    <a:pt x="0" y="62"/>
                  </a:lnTo>
                  <a:lnTo>
                    <a:pt x="1" y="62"/>
                  </a:lnTo>
                  <a:lnTo>
                    <a:pt x="1" y="62"/>
                  </a:lnTo>
                  <a:lnTo>
                    <a:pt x="1" y="62"/>
                  </a:lnTo>
                  <a:lnTo>
                    <a:pt x="1" y="62"/>
                  </a:lnTo>
                  <a:lnTo>
                    <a:pt x="1" y="62"/>
                  </a:lnTo>
                  <a:lnTo>
                    <a:pt x="1" y="62"/>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1" name="Freeform 1347"/>
            <p:cNvSpPr>
              <a:spLocks/>
            </p:cNvSpPr>
            <p:nvPr/>
          </p:nvSpPr>
          <p:spPr bwMode="auto">
            <a:xfrm>
              <a:off x="4172" y="2619"/>
              <a:ext cx="103" cy="65"/>
            </a:xfrm>
            <a:custGeom>
              <a:avLst/>
              <a:gdLst>
                <a:gd name="T0" fmla="*/ 0 w 103"/>
                <a:gd name="T1" fmla="*/ 62 h 65"/>
                <a:gd name="T2" fmla="*/ 3 w 103"/>
                <a:gd name="T3" fmla="*/ 64 h 65"/>
                <a:gd name="T4" fmla="*/ 11 w 103"/>
                <a:gd name="T5" fmla="*/ 65 h 65"/>
                <a:gd name="T6" fmla="*/ 20 w 103"/>
                <a:gd name="T7" fmla="*/ 65 h 65"/>
                <a:gd name="T8" fmla="*/ 29 w 103"/>
                <a:gd name="T9" fmla="*/ 65 h 65"/>
                <a:gd name="T10" fmla="*/ 37 w 103"/>
                <a:gd name="T11" fmla="*/ 64 h 65"/>
                <a:gd name="T12" fmla="*/ 46 w 103"/>
                <a:gd name="T13" fmla="*/ 61 h 65"/>
                <a:gd name="T14" fmla="*/ 54 w 103"/>
                <a:gd name="T15" fmla="*/ 58 h 65"/>
                <a:gd name="T16" fmla="*/ 62 w 103"/>
                <a:gd name="T17" fmla="*/ 55 h 65"/>
                <a:gd name="T18" fmla="*/ 69 w 103"/>
                <a:gd name="T19" fmla="*/ 51 h 65"/>
                <a:gd name="T20" fmla="*/ 76 w 103"/>
                <a:gd name="T21" fmla="*/ 45 h 65"/>
                <a:gd name="T22" fmla="*/ 82 w 103"/>
                <a:gd name="T23" fmla="*/ 39 h 65"/>
                <a:gd name="T24" fmla="*/ 88 w 103"/>
                <a:gd name="T25" fmla="*/ 33 h 65"/>
                <a:gd name="T26" fmla="*/ 92 w 103"/>
                <a:gd name="T27" fmla="*/ 26 h 65"/>
                <a:gd name="T28" fmla="*/ 96 w 103"/>
                <a:gd name="T29" fmla="*/ 19 h 65"/>
                <a:gd name="T30" fmla="*/ 100 w 103"/>
                <a:gd name="T31" fmla="*/ 12 h 65"/>
                <a:gd name="T32" fmla="*/ 103 w 103"/>
                <a:gd name="T33" fmla="*/ 3 h 65"/>
                <a:gd name="T34" fmla="*/ 103 w 103"/>
                <a:gd name="T35" fmla="*/ 2 h 65"/>
                <a:gd name="T36" fmla="*/ 103 w 103"/>
                <a:gd name="T37" fmla="*/ 0 h 65"/>
                <a:gd name="T38" fmla="*/ 103 w 103"/>
                <a:gd name="T39" fmla="*/ 0 h 65"/>
                <a:gd name="T40" fmla="*/ 103 w 103"/>
                <a:gd name="T41" fmla="*/ 0 h 65"/>
                <a:gd name="T42" fmla="*/ 103 w 103"/>
                <a:gd name="T43" fmla="*/ 0 h 65"/>
                <a:gd name="T44" fmla="*/ 103 w 103"/>
                <a:gd name="T45" fmla="*/ 0 h 65"/>
                <a:gd name="T46" fmla="*/ 103 w 103"/>
                <a:gd name="T47" fmla="*/ 0 h 65"/>
                <a:gd name="T48" fmla="*/ 103 w 103"/>
                <a:gd name="T49" fmla="*/ 0 h 65"/>
                <a:gd name="T50" fmla="*/ 103 w 103"/>
                <a:gd name="T51" fmla="*/ 0 h 65"/>
                <a:gd name="T52" fmla="*/ 103 w 103"/>
                <a:gd name="T53" fmla="*/ 3 h 65"/>
                <a:gd name="T54" fmla="*/ 100 w 103"/>
                <a:gd name="T55" fmla="*/ 12 h 65"/>
                <a:gd name="T56" fmla="*/ 96 w 103"/>
                <a:gd name="T57" fmla="*/ 19 h 65"/>
                <a:gd name="T58" fmla="*/ 92 w 103"/>
                <a:gd name="T59" fmla="*/ 26 h 65"/>
                <a:gd name="T60" fmla="*/ 88 w 103"/>
                <a:gd name="T61" fmla="*/ 33 h 65"/>
                <a:gd name="T62" fmla="*/ 82 w 103"/>
                <a:gd name="T63" fmla="*/ 39 h 65"/>
                <a:gd name="T64" fmla="*/ 75 w 103"/>
                <a:gd name="T65" fmla="*/ 45 h 65"/>
                <a:gd name="T66" fmla="*/ 69 w 103"/>
                <a:gd name="T67" fmla="*/ 49 h 65"/>
                <a:gd name="T68" fmla="*/ 62 w 103"/>
                <a:gd name="T69" fmla="*/ 53 h 65"/>
                <a:gd name="T70" fmla="*/ 54 w 103"/>
                <a:gd name="T71" fmla="*/ 58 h 65"/>
                <a:gd name="T72" fmla="*/ 46 w 103"/>
                <a:gd name="T73" fmla="*/ 61 h 65"/>
                <a:gd name="T74" fmla="*/ 37 w 103"/>
                <a:gd name="T75" fmla="*/ 62 h 65"/>
                <a:gd name="T76" fmla="*/ 29 w 103"/>
                <a:gd name="T77" fmla="*/ 64 h 65"/>
                <a:gd name="T78" fmla="*/ 20 w 103"/>
                <a:gd name="T79" fmla="*/ 65 h 65"/>
                <a:gd name="T80" fmla="*/ 11 w 103"/>
                <a:gd name="T81" fmla="*/ 64 h 65"/>
                <a:gd name="T82" fmla="*/ 3 w 103"/>
                <a:gd name="T83" fmla="*/ 62 h 65"/>
                <a:gd name="T84" fmla="*/ 0 w 103"/>
                <a:gd name="T85" fmla="*/ 62 h 65"/>
                <a:gd name="T86" fmla="*/ 0 w 103"/>
                <a:gd name="T87" fmla="*/ 62 h 65"/>
                <a:gd name="T88" fmla="*/ 0 w 103"/>
                <a:gd name="T89" fmla="*/ 62 h 65"/>
                <a:gd name="T90" fmla="*/ 0 w 103"/>
                <a:gd name="T91" fmla="*/ 62 h 65"/>
                <a:gd name="T92" fmla="*/ 0 w 103"/>
                <a:gd name="T93" fmla="*/ 62 h 65"/>
                <a:gd name="T94" fmla="*/ 0 w 103"/>
                <a:gd name="T95" fmla="*/ 62 h 65"/>
                <a:gd name="T96" fmla="*/ 0 w 103"/>
                <a:gd name="T97" fmla="*/ 62 h 65"/>
                <a:gd name="T98" fmla="*/ 0 w 103"/>
                <a:gd name="T99" fmla="*/ 62 h 65"/>
                <a:gd name="T100" fmla="*/ 0 w 103"/>
                <a:gd name="T10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65">
                  <a:moveTo>
                    <a:pt x="0" y="62"/>
                  </a:moveTo>
                  <a:lnTo>
                    <a:pt x="3" y="64"/>
                  </a:lnTo>
                  <a:lnTo>
                    <a:pt x="11" y="65"/>
                  </a:lnTo>
                  <a:lnTo>
                    <a:pt x="20" y="65"/>
                  </a:lnTo>
                  <a:lnTo>
                    <a:pt x="29" y="65"/>
                  </a:lnTo>
                  <a:lnTo>
                    <a:pt x="37" y="64"/>
                  </a:lnTo>
                  <a:lnTo>
                    <a:pt x="46" y="61"/>
                  </a:lnTo>
                  <a:lnTo>
                    <a:pt x="54" y="58"/>
                  </a:lnTo>
                  <a:lnTo>
                    <a:pt x="62" y="55"/>
                  </a:lnTo>
                  <a:lnTo>
                    <a:pt x="69" y="51"/>
                  </a:lnTo>
                  <a:lnTo>
                    <a:pt x="76" y="45"/>
                  </a:lnTo>
                  <a:lnTo>
                    <a:pt x="82" y="39"/>
                  </a:lnTo>
                  <a:lnTo>
                    <a:pt x="88" y="33"/>
                  </a:lnTo>
                  <a:lnTo>
                    <a:pt x="92" y="26"/>
                  </a:lnTo>
                  <a:lnTo>
                    <a:pt x="96" y="19"/>
                  </a:lnTo>
                  <a:lnTo>
                    <a:pt x="100" y="12"/>
                  </a:lnTo>
                  <a:lnTo>
                    <a:pt x="103" y="3"/>
                  </a:lnTo>
                  <a:lnTo>
                    <a:pt x="103" y="2"/>
                  </a:lnTo>
                  <a:lnTo>
                    <a:pt x="103" y="0"/>
                  </a:lnTo>
                  <a:lnTo>
                    <a:pt x="103" y="0"/>
                  </a:lnTo>
                  <a:lnTo>
                    <a:pt x="103" y="0"/>
                  </a:lnTo>
                  <a:lnTo>
                    <a:pt x="103" y="0"/>
                  </a:lnTo>
                  <a:lnTo>
                    <a:pt x="103" y="0"/>
                  </a:lnTo>
                  <a:lnTo>
                    <a:pt x="103" y="0"/>
                  </a:lnTo>
                  <a:lnTo>
                    <a:pt x="103" y="0"/>
                  </a:lnTo>
                  <a:lnTo>
                    <a:pt x="103" y="0"/>
                  </a:lnTo>
                  <a:lnTo>
                    <a:pt x="103" y="3"/>
                  </a:lnTo>
                  <a:lnTo>
                    <a:pt x="100" y="12"/>
                  </a:lnTo>
                  <a:lnTo>
                    <a:pt x="96" y="19"/>
                  </a:lnTo>
                  <a:lnTo>
                    <a:pt x="92" y="26"/>
                  </a:lnTo>
                  <a:lnTo>
                    <a:pt x="88" y="33"/>
                  </a:lnTo>
                  <a:lnTo>
                    <a:pt x="82" y="39"/>
                  </a:lnTo>
                  <a:lnTo>
                    <a:pt x="75" y="45"/>
                  </a:lnTo>
                  <a:lnTo>
                    <a:pt x="69" y="49"/>
                  </a:lnTo>
                  <a:lnTo>
                    <a:pt x="62" y="53"/>
                  </a:lnTo>
                  <a:lnTo>
                    <a:pt x="54" y="58"/>
                  </a:lnTo>
                  <a:lnTo>
                    <a:pt x="46" y="61"/>
                  </a:lnTo>
                  <a:lnTo>
                    <a:pt x="37" y="62"/>
                  </a:lnTo>
                  <a:lnTo>
                    <a:pt x="29" y="64"/>
                  </a:lnTo>
                  <a:lnTo>
                    <a:pt x="20" y="65"/>
                  </a:lnTo>
                  <a:lnTo>
                    <a:pt x="11" y="64"/>
                  </a:lnTo>
                  <a:lnTo>
                    <a:pt x="3" y="62"/>
                  </a:lnTo>
                  <a:lnTo>
                    <a:pt x="0" y="62"/>
                  </a:lnTo>
                  <a:lnTo>
                    <a:pt x="0" y="62"/>
                  </a:lnTo>
                  <a:lnTo>
                    <a:pt x="0" y="62"/>
                  </a:lnTo>
                  <a:lnTo>
                    <a:pt x="0" y="62"/>
                  </a:lnTo>
                  <a:lnTo>
                    <a:pt x="0" y="62"/>
                  </a:lnTo>
                  <a:lnTo>
                    <a:pt x="0" y="62"/>
                  </a:lnTo>
                  <a:lnTo>
                    <a:pt x="0" y="62"/>
                  </a:lnTo>
                  <a:lnTo>
                    <a:pt x="0" y="62"/>
                  </a:lnTo>
                  <a:lnTo>
                    <a:pt x="0" y="6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2" name="Freeform 1348"/>
            <p:cNvSpPr>
              <a:spLocks/>
            </p:cNvSpPr>
            <p:nvPr/>
          </p:nvSpPr>
          <p:spPr bwMode="auto">
            <a:xfrm>
              <a:off x="4170" y="2618"/>
              <a:ext cx="105" cy="66"/>
            </a:xfrm>
            <a:custGeom>
              <a:avLst/>
              <a:gdLst>
                <a:gd name="T0" fmla="*/ 2 w 105"/>
                <a:gd name="T1" fmla="*/ 63 h 66"/>
                <a:gd name="T2" fmla="*/ 5 w 105"/>
                <a:gd name="T3" fmla="*/ 63 h 66"/>
                <a:gd name="T4" fmla="*/ 13 w 105"/>
                <a:gd name="T5" fmla="*/ 65 h 66"/>
                <a:gd name="T6" fmla="*/ 22 w 105"/>
                <a:gd name="T7" fmla="*/ 66 h 66"/>
                <a:gd name="T8" fmla="*/ 31 w 105"/>
                <a:gd name="T9" fmla="*/ 65 h 66"/>
                <a:gd name="T10" fmla="*/ 39 w 105"/>
                <a:gd name="T11" fmla="*/ 63 h 66"/>
                <a:gd name="T12" fmla="*/ 48 w 105"/>
                <a:gd name="T13" fmla="*/ 62 h 66"/>
                <a:gd name="T14" fmla="*/ 56 w 105"/>
                <a:gd name="T15" fmla="*/ 59 h 66"/>
                <a:gd name="T16" fmla="*/ 64 w 105"/>
                <a:gd name="T17" fmla="*/ 54 h 66"/>
                <a:gd name="T18" fmla="*/ 71 w 105"/>
                <a:gd name="T19" fmla="*/ 50 h 66"/>
                <a:gd name="T20" fmla="*/ 77 w 105"/>
                <a:gd name="T21" fmla="*/ 46 h 66"/>
                <a:gd name="T22" fmla="*/ 84 w 105"/>
                <a:gd name="T23" fmla="*/ 40 h 66"/>
                <a:gd name="T24" fmla="*/ 90 w 105"/>
                <a:gd name="T25" fmla="*/ 34 h 66"/>
                <a:gd name="T26" fmla="*/ 94 w 105"/>
                <a:gd name="T27" fmla="*/ 27 h 66"/>
                <a:gd name="T28" fmla="*/ 98 w 105"/>
                <a:gd name="T29" fmla="*/ 20 h 66"/>
                <a:gd name="T30" fmla="*/ 102 w 105"/>
                <a:gd name="T31" fmla="*/ 13 h 66"/>
                <a:gd name="T32" fmla="*/ 105 w 105"/>
                <a:gd name="T33" fmla="*/ 4 h 66"/>
                <a:gd name="T34" fmla="*/ 105 w 105"/>
                <a:gd name="T35" fmla="*/ 1 h 66"/>
                <a:gd name="T36" fmla="*/ 105 w 105"/>
                <a:gd name="T37" fmla="*/ 1 h 66"/>
                <a:gd name="T38" fmla="*/ 105 w 105"/>
                <a:gd name="T39" fmla="*/ 1 h 66"/>
                <a:gd name="T40" fmla="*/ 105 w 105"/>
                <a:gd name="T41" fmla="*/ 0 h 66"/>
                <a:gd name="T42" fmla="*/ 105 w 105"/>
                <a:gd name="T43" fmla="*/ 0 h 66"/>
                <a:gd name="T44" fmla="*/ 105 w 105"/>
                <a:gd name="T45" fmla="*/ 0 h 66"/>
                <a:gd name="T46" fmla="*/ 105 w 105"/>
                <a:gd name="T47" fmla="*/ 0 h 66"/>
                <a:gd name="T48" fmla="*/ 105 w 105"/>
                <a:gd name="T49" fmla="*/ 0 h 66"/>
                <a:gd name="T50" fmla="*/ 105 w 105"/>
                <a:gd name="T51" fmla="*/ 0 h 66"/>
                <a:gd name="T52" fmla="*/ 104 w 105"/>
                <a:gd name="T53" fmla="*/ 4 h 66"/>
                <a:gd name="T54" fmla="*/ 101 w 105"/>
                <a:gd name="T55" fmla="*/ 13 h 66"/>
                <a:gd name="T56" fmla="*/ 98 w 105"/>
                <a:gd name="T57" fmla="*/ 20 h 66"/>
                <a:gd name="T58" fmla="*/ 94 w 105"/>
                <a:gd name="T59" fmla="*/ 27 h 66"/>
                <a:gd name="T60" fmla="*/ 88 w 105"/>
                <a:gd name="T61" fmla="*/ 33 h 66"/>
                <a:gd name="T62" fmla="*/ 82 w 105"/>
                <a:gd name="T63" fmla="*/ 40 h 66"/>
                <a:gd name="T64" fmla="*/ 77 w 105"/>
                <a:gd name="T65" fmla="*/ 46 h 66"/>
                <a:gd name="T66" fmla="*/ 71 w 105"/>
                <a:gd name="T67" fmla="*/ 50 h 66"/>
                <a:gd name="T68" fmla="*/ 64 w 105"/>
                <a:gd name="T69" fmla="*/ 54 h 66"/>
                <a:gd name="T70" fmla="*/ 55 w 105"/>
                <a:gd name="T71" fmla="*/ 59 h 66"/>
                <a:gd name="T72" fmla="*/ 48 w 105"/>
                <a:gd name="T73" fmla="*/ 62 h 66"/>
                <a:gd name="T74" fmla="*/ 39 w 105"/>
                <a:gd name="T75" fmla="*/ 63 h 66"/>
                <a:gd name="T76" fmla="*/ 31 w 105"/>
                <a:gd name="T77" fmla="*/ 65 h 66"/>
                <a:gd name="T78" fmla="*/ 22 w 105"/>
                <a:gd name="T79" fmla="*/ 65 h 66"/>
                <a:gd name="T80" fmla="*/ 13 w 105"/>
                <a:gd name="T81" fmla="*/ 65 h 66"/>
                <a:gd name="T82" fmla="*/ 5 w 105"/>
                <a:gd name="T83" fmla="*/ 63 h 66"/>
                <a:gd name="T84" fmla="*/ 0 w 105"/>
                <a:gd name="T85" fmla="*/ 62 h 66"/>
                <a:gd name="T86" fmla="*/ 0 w 105"/>
                <a:gd name="T87" fmla="*/ 62 h 66"/>
                <a:gd name="T88" fmla="*/ 0 w 105"/>
                <a:gd name="T89" fmla="*/ 62 h 66"/>
                <a:gd name="T90" fmla="*/ 0 w 105"/>
                <a:gd name="T91" fmla="*/ 63 h 66"/>
                <a:gd name="T92" fmla="*/ 0 w 105"/>
                <a:gd name="T93" fmla="*/ 63 h 66"/>
                <a:gd name="T94" fmla="*/ 0 w 105"/>
                <a:gd name="T95" fmla="*/ 63 h 66"/>
                <a:gd name="T96" fmla="*/ 0 w 105"/>
                <a:gd name="T97" fmla="*/ 63 h 66"/>
                <a:gd name="T98" fmla="*/ 2 w 105"/>
                <a:gd name="T99" fmla="*/ 63 h 66"/>
                <a:gd name="T100" fmla="*/ 2 w 105"/>
                <a:gd name="T101"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 h="66">
                  <a:moveTo>
                    <a:pt x="2" y="63"/>
                  </a:moveTo>
                  <a:lnTo>
                    <a:pt x="5" y="63"/>
                  </a:lnTo>
                  <a:lnTo>
                    <a:pt x="13" y="65"/>
                  </a:lnTo>
                  <a:lnTo>
                    <a:pt x="22" y="66"/>
                  </a:lnTo>
                  <a:lnTo>
                    <a:pt x="31" y="65"/>
                  </a:lnTo>
                  <a:lnTo>
                    <a:pt x="39" y="63"/>
                  </a:lnTo>
                  <a:lnTo>
                    <a:pt x="48" y="62"/>
                  </a:lnTo>
                  <a:lnTo>
                    <a:pt x="56" y="59"/>
                  </a:lnTo>
                  <a:lnTo>
                    <a:pt x="64" y="54"/>
                  </a:lnTo>
                  <a:lnTo>
                    <a:pt x="71" y="50"/>
                  </a:lnTo>
                  <a:lnTo>
                    <a:pt x="77" y="46"/>
                  </a:lnTo>
                  <a:lnTo>
                    <a:pt x="84" y="40"/>
                  </a:lnTo>
                  <a:lnTo>
                    <a:pt x="90" y="34"/>
                  </a:lnTo>
                  <a:lnTo>
                    <a:pt x="94" y="27"/>
                  </a:lnTo>
                  <a:lnTo>
                    <a:pt x="98" y="20"/>
                  </a:lnTo>
                  <a:lnTo>
                    <a:pt x="102" y="13"/>
                  </a:lnTo>
                  <a:lnTo>
                    <a:pt x="105" y="4"/>
                  </a:lnTo>
                  <a:lnTo>
                    <a:pt x="105" y="1"/>
                  </a:lnTo>
                  <a:lnTo>
                    <a:pt x="105" y="1"/>
                  </a:lnTo>
                  <a:lnTo>
                    <a:pt x="105" y="1"/>
                  </a:lnTo>
                  <a:lnTo>
                    <a:pt x="105" y="0"/>
                  </a:lnTo>
                  <a:lnTo>
                    <a:pt x="105" y="0"/>
                  </a:lnTo>
                  <a:lnTo>
                    <a:pt x="105" y="0"/>
                  </a:lnTo>
                  <a:lnTo>
                    <a:pt x="105" y="0"/>
                  </a:lnTo>
                  <a:lnTo>
                    <a:pt x="105" y="0"/>
                  </a:lnTo>
                  <a:lnTo>
                    <a:pt x="105" y="0"/>
                  </a:lnTo>
                  <a:lnTo>
                    <a:pt x="104" y="4"/>
                  </a:lnTo>
                  <a:lnTo>
                    <a:pt x="101" y="13"/>
                  </a:lnTo>
                  <a:lnTo>
                    <a:pt x="98" y="20"/>
                  </a:lnTo>
                  <a:lnTo>
                    <a:pt x="94" y="27"/>
                  </a:lnTo>
                  <a:lnTo>
                    <a:pt x="88" y="33"/>
                  </a:lnTo>
                  <a:lnTo>
                    <a:pt x="82" y="40"/>
                  </a:lnTo>
                  <a:lnTo>
                    <a:pt x="77" y="46"/>
                  </a:lnTo>
                  <a:lnTo>
                    <a:pt x="71" y="50"/>
                  </a:lnTo>
                  <a:lnTo>
                    <a:pt x="64" y="54"/>
                  </a:lnTo>
                  <a:lnTo>
                    <a:pt x="55" y="59"/>
                  </a:lnTo>
                  <a:lnTo>
                    <a:pt x="48" y="62"/>
                  </a:lnTo>
                  <a:lnTo>
                    <a:pt x="39" y="63"/>
                  </a:lnTo>
                  <a:lnTo>
                    <a:pt x="31" y="65"/>
                  </a:lnTo>
                  <a:lnTo>
                    <a:pt x="22" y="65"/>
                  </a:lnTo>
                  <a:lnTo>
                    <a:pt x="13" y="65"/>
                  </a:lnTo>
                  <a:lnTo>
                    <a:pt x="5" y="63"/>
                  </a:lnTo>
                  <a:lnTo>
                    <a:pt x="0" y="62"/>
                  </a:lnTo>
                  <a:lnTo>
                    <a:pt x="0" y="62"/>
                  </a:lnTo>
                  <a:lnTo>
                    <a:pt x="0" y="62"/>
                  </a:lnTo>
                  <a:lnTo>
                    <a:pt x="0" y="63"/>
                  </a:lnTo>
                  <a:lnTo>
                    <a:pt x="0" y="63"/>
                  </a:lnTo>
                  <a:lnTo>
                    <a:pt x="0" y="63"/>
                  </a:lnTo>
                  <a:lnTo>
                    <a:pt x="0" y="63"/>
                  </a:lnTo>
                  <a:lnTo>
                    <a:pt x="2" y="63"/>
                  </a:lnTo>
                  <a:lnTo>
                    <a:pt x="2"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3" name="Freeform 1349"/>
            <p:cNvSpPr>
              <a:spLocks/>
            </p:cNvSpPr>
            <p:nvPr/>
          </p:nvSpPr>
          <p:spPr bwMode="auto">
            <a:xfrm>
              <a:off x="4169" y="2616"/>
              <a:ext cx="106" cy="67"/>
            </a:xfrm>
            <a:custGeom>
              <a:avLst/>
              <a:gdLst>
                <a:gd name="T0" fmla="*/ 1 w 106"/>
                <a:gd name="T1" fmla="*/ 64 h 67"/>
                <a:gd name="T2" fmla="*/ 6 w 106"/>
                <a:gd name="T3" fmla="*/ 65 h 67"/>
                <a:gd name="T4" fmla="*/ 14 w 106"/>
                <a:gd name="T5" fmla="*/ 67 h 67"/>
                <a:gd name="T6" fmla="*/ 23 w 106"/>
                <a:gd name="T7" fmla="*/ 67 h 67"/>
                <a:gd name="T8" fmla="*/ 32 w 106"/>
                <a:gd name="T9" fmla="*/ 67 h 67"/>
                <a:gd name="T10" fmla="*/ 40 w 106"/>
                <a:gd name="T11" fmla="*/ 65 h 67"/>
                <a:gd name="T12" fmla="*/ 49 w 106"/>
                <a:gd name="T13" fmla="*/ 64 h 67"/>
                <a:gd name="T14" fmla="*/ 56 w 106"/>
                <a:gd name="T15" fmla="*/ 61 h 67"/>
                <a:gd name="T16" fmla="*/ 65 w 106"/>
                <a:gd name="T17" fmla="*/ 56 h 67"/>
                <a:gd name="T18" fmla="*/ 72 w 106"/>
                <a:gd name="T19" fmla="*/ 52 h 67"/>
                <a:gd name="T20" fmla="*/ 78 w 106"/>
                <a:gd name="T21" fmla="*/ 48 h 67"/>
                <a:gd name="T22" fmla="*/ 83 w 106"/>
                <a:gd name="T23" fmla="*/ 42 h 67"/>
                <a:gd name="T24" fmla="*/ 89 w 106"/>
                <a:gd name="T25" fmla="*/ 35 h 67"/>
                <a:gd name="T26" fmla="*/ 95 w 106"/>
                <a:gd name="T27" fmla="*/ 29 h 67"/>
                <a:gd name="T28" fmla="*/ 99 w 106"/>
                <a:gd name="T29" fmla="*/ 22 h 67"/>
                <a:gd name="T30" fmla="*/ 102 w 106"/>
                <a:gd name="T31" fmla="*/ 15 h 67"/>
                <a:gd name="T32" fmla="*/ 105 w 106"/>
                <a:gd name="T33" fmla="*/ 6 h 67"/>
                <a:gd name="T34" fmla="*/ 106 w 106"/>
                <a:gd name="T35" fmla="*/ 2 h 67"/>
                <a:gd name="T36" fmla="*/ 106 w 106"/>
                <a:gd name="T37" fmla="*/ 2 h 67"/>
                <a:gd name="T38" fmla="*/ 106 w 106"/>
                <a:gd name="T39" fmla="*/ 2 h 67"/>
                <a:gd name="T40" fmla="*/ 106 w 106"/>
                <a:gd name="T41" fmla="*/ 2 h 67"/>
                <a:gd name="T42" fmla="*/ 106 w 106"/>
                <a:gd name="T43" fmla="*/ 2 h 67"/>
                <a:gd name="T44" fmla="*/ 106 w 106"/>
                <a:gd name="T45" fmla="*/ 0 h 67"/>
                <a:gd name="T46" fmla="*/ 106 w 106"/>
                <a:gd name="T47" fmla="*/ 0 h 67"/>
                <a:gd name="T48" fmla="*/ 106 w 106"/>
                <a:gd name="T49" fmla="*/ 0 h 67"/>
                <a:gd name="T50" fmla="*/ 106 w 106"/>
                <a:gd name="T51" fmla="*/ 0 h 67"/>
                <a:gd name="T52" fmla="*/ 105 w 106"/>
                <a:gd name="T53" fmla="*/ 6 h 67"/>
                <a:gd name="T54" fmla="*/ 102 w 106"/>
                <a:gd name="T55" fmla="*/ 13 h 67"/>
                <a:gd name="T56" fmla="*/ 93 w 106"/>
                <a:gd name="T57" fmla="*/ 29 h 67"/>
                <a:gd name="T58" fmla="*/ 83 w 106"/>
                <a:gd name="T59" fmla="*/ 41 h 67"/>
                <a:gd name="T60" fmla="*/ 70 w 106"/>
                <a:gd name="T61" fmla="*/ 52 h 67"/>
                <a:gd name="T62" fmla="*/ 56 w 106"/>
                <a:gd name="T63" fmla="*/ 59 h 67"/>
                <a:gd name="T64" fmla="*/ 49 w 106"/>
                <a:gd name="T65" fmla="*/ 62 h 67"/>
                <a:gd name="T66" fmla="*/ 40 w 106"/>
                <a:gd name="T67" fmla="*/ 65 h 67"/>
                <a:gd name="T68" fmla="*/ 32 w 106"/>
                <a:gd name="T69" fmla="*/ 67 h 67"/>
                <a:gd name="T70" fmla="*/ 23 w 106"/>
                <a:gd name="T71" fmla="*/ 67 h 67"/>
                <a:gd name="T72" fmla="*/ 14 w 106"/>
                <a:gd name="T73" fmla="*/ 67 h 67"/>
                <a:gd name="T74" fmla="*/ 6 w 106"/>
                <a:gd name="T75" fmla="*/ 65 h 67"/>
                <a:gd name="T76" fmla="*/ 0 w 106"/>
                <a:gd name="T77" fmla="*/ 64 h 67"/>
                <a:gd name="T78" fmla="*/ 1 w 106"/>
                <a:gd name="T79" fmla="*/ 64 h 67"/>
                <a:gd name="T80" fmla="*/ 1 w 106"/>
                <a:gd name="T81" fmla="*/ 64 h 67"/>
                <a:gd name="T82" fmla="*/ 1 w 106"/>
                <a:gd name="T83" fmla="*/ 64 h 67"/>
                <a:gd name="T84" fmla="*/ 1 w 106"/>
                <a:gd name="T85" fmla="*/ 64 h 67"/>
                <a:gd name="T86" fmla="*/ 1 w 106"/>
                <a:gd name="T87" fmla="*/ 64 h 67"/>
                <a:gd name="T88" fmla="*/ 1 w 106"/>
                <a:gd name="T89" fmla="*/ 64 h 67"/>
                <a:gd name="T90" fmla="*/ 1 w 106"/>
                <a:gd name="T91" fmla="*/ 64 h 67"/>
                <a:gd name="T92" fmla="*/ 1 w 106"/>
                <a:gd name="T93"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67">
                  <a:moveTo>
                    <a:pt x="1" y="64"/>
                  </a:moveTo>
                  <a:lnTo>
                    <a:pt x="6" y="65"/>
                  </a:lnTo>
                  <a:lnTo>
                    <a:pt x="14" y="67"/>
                  </a:lnTo>
                  <a:lnTo>
                    <a:pt x="23" y="67"/>
                  </a:lnTo>
                  <a:lnTo>
                    <a:pt x="32" y="67"/>
                  </a:lnTo>
                  <a:lnTo>
                    <a:pt x="40" y="65"/>
                  </a:lnTo>
                  <a:lnTo>
                    <a:pt x="49" y="64"/>
                  </a:lnTo>
                  <a:lnTo>
                    <a:pt x="56" y="61"/>
                  </a:lnTo>
                  <a:lnTo>
                    <a:pt x="65" y="56"/>
                  </a:lnTo>
                  <a:lnTo>
                    <a:pt x="72" y="52"/>
                  </a:lnTo>
                  <a:lnTo>
                    <a:pt x="78" y="48"/>
                  </a:lnTo>
                  <a:lnTo>
                    <a:pt x="83" y="42"/>
                  </a:lnTo>
                  <a:lnTo>
                    <a:pt x="89" y="35"/>
                  </a:lnTo>
                  <a:lnTo>
                    <a:pt x="95" y="29"/>
                  </a:lnTo>
                  <a:lnTo>
                    <a:pt x="99" y="22"/>
                  </a:lnTo>
                  <a:lnTo>
                    <a:pt x="102" y="15"/>
                  </a:lnTo>
                  <a:lnTo>
                    <a:pt x="105" y="6"/>
                  </a:lnTo>
                  <a:lnTo>
                    <a:pt x="106" y="2"/>
                  </a:lnTo>
                  <a:lnTo>
                    <a:pt x="106" y="2"/>
                  </a:lnTo>
                  <a:lnTo>
                    <a:pt x="106" y="2"/>
                  </a:lnTo>
                  <a:lnTo>
                    <a:pt x="106" y="2"/>
                  </a:lnTo>
                  <a:lnTo>
                    <a:pt x="106" y="2"/>
                  </a:lnTo>
                  <a:lnTo>
                    <a:pt x="106" y="0"/>
                  </a:lnTo>
                  <a:lnTo>
                    <a:pt x="106" y="0"/>
                  </a:lnTo>
                  <a:lnTo>
                    <a:pt x="106" y="0"/>
                  </a:lnTo>
                  <a:lnTo>
                    <a:pt x="106" y="0"/>
                  </a:lnTo>
                  <a:lnTo>
                    <a:pt x="105" y="6"/>
                  </a:lnTo>
                  <a:lnTo>
                    <a:pt x="102" y="13"/>
                  </a:lnTo>
                  <a:lnTo>
                    <a:pt x="93" y="29"/>
                  </a:lnTo>
                  <a:lnTo>
                    <a:pt x="83" y="41"/>
                  </a:lnTo>
                  <a:lnTo>
                    <a:pt x="70" y="52"/>
                  </a:lnTo>
                  <a:lnTo>
                    <a:pt x="56" y="59"/>
                  </a:lnTo>
                  <a:lnTo>
                    <a:pt x="49" y="62"/>
                  </a:lnTo>
                  <a:lnTo>
                    <a:pt x="40" y="65"/>
                  </a:lnTo>
                  <a:lnTo>
                    <a:pt x="32" y="67"/>
                  </a:lnTo>
                  <a:lnTo>
                    <a:pt x="23" y="67"/>
                  </a:lnTo>
                  <a:lnTo>
                    <a:pt x="14" y="67"/>
                  </a:lnTo>
                  <a:lnTo>
                    <a:pt x="6" y="65"/>
                  </a:lnTo>
                  <a:lnTo>
                    <a:pt x="0" y="64"/>
                  </a:lnTo>
                  <a:lnTo>
                    <a:pt x="1" y="64"/>
                  </a:lnTo>
                  <a:lnTo>
                    <a:pt x="1" y="64"/>
                  </a:lnTo>
                  <a:lnTo>
                    <a:pt x="1" y="64"/>
                  </a:lnTo>
                  <a:lnTo>
                    <a:pt x="1" y="64"/>
                  </a:lnTo>
                  <a:lnTo>
                    <a:pt x="1" y="64"/>
                  </a:lnTo>
                  <a:lnTo>
                    <a:pt x="1" y="64"/>
                  </a:lnTo>
                  <a:lnTo>
                    <a:pt x="1" y="64"/>
                  </a:lnTo>
                  <a:lnTo>
                    <a:pt x="1" y="64"/>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4" name="Freeform 1350"/>
            <p:cNvSpPr>
              <a:spLocks/>
            </p:cNvSpPr>
            <p:nvPr/>
          </p:nvSpPr>
          <p:spPr bwMode="auto">
            <a:xfrm>
              <a:off x="4169" y="2615"/>
              <a:ext cx="106" cy="68"/>
            </a:xfrm>
            <a:custGeom>
              <a:avLst/>
              <a:gdLst>
                <a:gd name="T0" fmla="*/ 0 w 106"/>
                <a:gd name="T1" fmla="*/ 65 h 68"/>
                <a:gd name="T2" fmla="*/ 6 w 106"/>
                <a:gd name="T3" fmla="*/ 66 h 68"/>
                <a:gd name="T4" fmla="*/ 14 w 106"/>
                <a:gd name="T5" fmla="*/ 68 h 68"/>
                <a:gd name="T6" fmla="*/ 23 w 106"/>
                <a:gd name="T7" fmla="*/ 68 h 68"/>
                <a:gd name="T8" fmla="*/ 32 w 106"/>
                <a:gd name="T9" fmla="*/ 68 h 68"/>
                <a:gd name="T10" fmla="*/ 40 w 106"/>
                <a:gd name="T11" fmla="*/ 66 h 68"/>
                <a:gd name="T12" fmla="*/ 49 w 106"/>
                <a:gd name="T13" fmla="*/ 63 h 68"/>
                <a:gd name="T14" fmla="*/ 56 w 106"/>
                <a:gd name="T15" fmla="*/ 60 h 68"/>
                <a:gd name="T16" fmla="*/ 70 w 106"/>
                <a:gd name="T17" fmla="*/ 53 h 68"/>
                <a:gd name="T18" fmla="*/ 83 w 106"/>
                <a:gd name="T19" fmla="*/ 42 h 68"/>
                <a:gd name="T20" fmla="*/ 93 w 106"/>
                <a:gd name="T21" fmla="*/ 30 h 68"/>
                <a:gd name="T22" fmla="*/ 102 w 106"/>
                <a:gd name="T23" fmla="*/ 14 h 68"/>
                <a:gd name="T24" fmla="*/ 105 w 106"/>
                <a:gd name="T25" fmla="*/ 7 h 68"/>
                <a:gd name="T26" fmla="*/ 106 w 106"/>
                <a:gd name="T27" fmla="*/ 1 h 68"/>
                <a:gd name="T28" fmla="*/ 106 w 106"/>
                <a:gd name="T29" fmla="*/ 1 h 68"/>
                <a:gd name="T30" fmla="*/ 106 w 106"/>
                <a:gd name="T31" fmla="*/ 1 h 68"/>
                <a:gd name="T32" fmla="*/ 106 w 106"/>
                <a:gd name="T33" fmla="*/ 1 h 68"/>
                <a:gd name="T34" fmla="*/ 106 w 106"/>
                <a:gd name="T35" fmla="*/ 1 h 68"/>
                <a:gd name="T36" fmla="*/ 106 w 106"/>
                <a:gd name="T37" fmla="*/ 1 h 68"/>
                <a:gd name="T38" fmla="*/ 106 w 106"/>
                <a:gd name="T39" fmla="*/ 1 h 68"/>
                <a:gd name="T40" fmla="*/ 106 w 106"/>
                <a:gd name="T41" fmla="*/ 1 h 68"/>
                <a:gd name="T42" fmla="*/ 106 w 106"/>
                <a:gd name="T43" fmla="*/ 0 h 68"/>
                <a:gd name="T44" fmla="*/ 105 w 106"/>
                <a:gd name="T45" fmla="*/ 7 h 68"/>
                <a:gd name="T46" fmla="*/ 102 w 106"/>
                <a:gd name="T47" fmla="*/ 14 h 68"/>
                <a:gd name="T48" fmla="*/ 93 w 106"/>
                <a:gd name="T49" fmla="*/ 29 h 68"/>
                <a:gd name="T50" fmla="*/ 83 w 106"/>
                <a:gd name="T51" fmla="*/ 42 h 68"/>
                <a:gd name="T52" fmla="*/ 70 w 106"/>
                <a:gd name="T53" fmla="*/ 52 h 68"/>
                <a:gd name="T54" fmla="*/ 56 w 106"/>
                <a:gd name="T55" fmla="*/ 60 h 68"/>
                <a:gd name="T56" fmla="*/ 49 w 106"/>
                <a:gd name="T57" fmla="*/ 63 h 68"/>
                <a:gd name="T58" fmla="*/ 40 w 106"/>
                <a:gd name="T59" fmla="*/ 65 h 68"/>
                <a:gd name="T60" fmla="*/ 32 w 106"/>
                <a:gd name="T61" fmla="*/ 66 h 68"/>
                <a:gd name="T62" fmla="*/ 23 w 106"/>
                <a:gd name="T63" fmla="*/ 68 h 68"/>
                <a:gd name="T64" fmla="*/ 14 w 106"/>
                <a:gd name="T65" fmla="*/ 66 h 68"/>
                <a:gd name="T66" fmla="*/ 6 w 106"/>
                <a:gd name="T67" fmla="*/ 65 h 68"/>
                <a:gd name="T68" fmla="*/ 0 w 106"/>
                <a:gd name="T69" fmla="*/ 63 h 68"/>
                <a:gd name="T70" fmla="*/ 0 w 106"/>
                <a:gd name="T71" fmla="*/ 63 h 68"/>
                <a:gd name="T72" fmla="*/ 0 w 106"/>
                <a:gd name="T73" fmla="*/ 63 h 68"/>
                <a:gd name="T74" fmla="*/ 0 w 106"/>
                <a:gd name="T75" fmla="*/ 63 h 68"/>
                <a:gd name="T76" fmla="*/ 0 w 106"/>
                <a:gd name="T77" fmla="*/ 65 h 68"/>
                <a:gd name="T78" fmla="*/ 0 w 106"/>
                <a:gd name="T79" fmla="*/ 65 h 68"/>
                <a:gd name="T80" fmla="*/ 0 w 106"/>
                <a:gd name="T81" fmla="*/ 65 h 68"/>
                <a:gd name="T82" fmla="*/ 0 w 106"/>
                <a:gd name="T83" fmla="*/ 65 h 68"/>
                <a:gd name="T84" fmla="*/ 0 w 106"/>
                <a:gd name="T85"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8">
                  <a:moveTo>
                    <a:pt x="0" y="65"/>
                  </a:moveTo>
                  <a:lnTo>
                    <a:pt x="6" y="66"/>
                  </a:lnTo>
                  <a:lnTo>
                    <a:pt x="14" y="68"/>
                  </a:lnTo>
                  <a:lnTo>
                    <a:pt x="23" y="68"/>
                  </a:lnTo>
                  <a:lnTo>
                    <a:pt x="32" y="68"/>
                  </a:lnTo>
                  <a:lnTo>
                    <a:pt x="40" y="66"/>
                  </a:lnTo>
                  <a:lnTo>
                    <a:pt x="49" y="63"/>
                  </a:lnTo>
                  <a:lnTo>
                    <a:pt x="56" y="60"/>
                  </a:lnTo>
                  <a:lnTo>
                    <a:pt x="70" y="53"/>
                  </a:lnTo>
                  <a:lnTo>
                    <a:pt x="83" y="42"/>
                  </a:lnTo>
                  <a:lnTo>
                    <a:pt x="93" y="30"/>
                  </a:lnTo>
                  <a:lnTo>
                    <a:pt x="102" y="14"/>
                  </a:lnTo>
                  <a:lnTo>
                    <a:pt x="105" y="7"/>
                  </a:lnTo>
                  <a:lnTo>
                    <a:pt x="106" y="1"/>
                  </a:lnTo>
                  <a:lnTo>
                    <a:pt x="106" y="1"/>
                  </a:lnTo>
                  <a:lnTo>
                    <a:pt x="106" y="1"/>
                  </a:lnTo>
                  <a:lnTo>
                    <a:pt x="106" y="1"/>
                  </a:lnTo>
                  <a:lnTo>
                    <a:pt x="106" y="1"/>
                  </a:lnTo>
                  <a:lnTo>
                    <a:pt x="106" y="1"/>
                  </a:lnTo>
                  <a:lnTo>
                    <a:pt x="106" y="1"/>
                  </a:lnTo>
                  <a:lnTo>
                    <a:pt x="106" y="1"/>
                  </a:lnTo>
                  <a:lnTo>
                    <a:pt x="106" y="0"/>
                  </a:lnTo>
                  <a:lnTo>
                    <a:pt x="105" y="7"/>
                  </a:lnTo>
                  <a:lnTo>
                    <a:pt x="102" y="14"/>
                  </a:lnTo>
                  <a:lnTo>
                    <a:pt x="93" y="29"/>
                  </a:lnTo>
                  <a:lnTo>
                    <a:pt x="83" y="42"/>
                  </a:lnTo>
                  <a:lnTo>
                    <a:pt x="70" y="52"/>
                  </a:lnTo>
                  <a:lnTo>
                    <a:pt x="56" y="60"/>
                  </a:lnTo>
                  <a:lnTo>
                    <a:pt x="49" y="63"/>
                  </a:lnTo>
                  <a:lnTo>
                    <a:pt x="40" y="65"/>
                  </a:lnTo>
                  <a:lnTo>
                    <a:pt x="32" y="66"/>
                  </a:lnTo>
                  <a:lnTo>
                    <a:pt x="23" y="68"/>
                  </a:lnTo>
                  <a:lnTo>
                    <a:pt x="14" y="66"/>
                  </a:lnTo>
                  <a:lnTo>
                    <a:pt x="6" y="65"/>
                  </a:lnTo>
                  <a:lnTo>
                    <a:pt x="0" y="63"/>
                  </a:lnTo>
                  <a:lnTo>
                    <a:pt x="0" y="63"/>
                  </a:lnTo>
                  <a:lnTo>
                    <a:pt x="0" y="63"/>
                  </a:lnTo>
                  <a:lnTo>
                    <a:pt x="0" y="63"/>
                  </a:lnTo>
                  <a:lnTo>
                    <a:pt x="0" y="65"/>
                  </a:lnTo>
                  <a:lnTo>
                    <a:pt x="0" y="65"/>
                  </a:lnTo>
                  <a:lnTo>
                    <a:pt x="0" y="65"/>
                  </a:lnTo>
                  <a:lnTo>
                    <a:pt x="0" y="65"/>
                  </a:lnTo>
                  <a:lnTo>
                    <a:pt x="0" y="65"/>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5" name="Freeform 1351"/>
            <p:cNvSpPr>
              <a:spLocks/>
            </p:cNvSpPr>
            <p:nvPr/>
          </p:nvSpPr>
          <p:spPr bwMode="auto">
            <a:xfrm>
              <a:off x="4167" y="2615"/>
              <a:ext cx="108" cy="68"/>
            </a:xfrm>
            <a:custGeom>
              <a:avLst/>
              <a:gdLst>
                <a:gd name="T0" fmla="*/ 2 w 108"/>
                <a:gd name="T1" fmla="*/ 63 h 68"/>
                <a:gd name="T2" fmla="*/ 8 w 108"/>
                <a:gd name="T3" fmla="*/ 65 h 68"/>
                <a:gd name="T4" fmla="*/ 16 w 108"/>
                <a:gd name="T5" fmla="*/ 66 h 68"/>
                <a:gd name="T6" fmla="*/ 25 w 108"/>
                <a:gd name="T7" fmla="*/ 68 h 68"/>
                <a:gd name="T8" fmla="*/ 34 w 108"/>
                <a:gd name="T9" fmla="*/ 66 h 68"/>
                <a:gd name="T10" fmla="*/ 42 w 108"/>
                <a:gd name="T11" fmla="*/ 65 h 68"/>
                <a:gd name="T12" fmla="*/ 51 w 108"/>
                <a:gd name="T13" fmla="*/ 63 h 68"/>
                <a:gd name="T14" fmla="*/ 58 w 108"/>
                <a:gd name="T15" fmla="*/ 60 h 68"/>
                <a:gd name="T16" fmla="*/ 72 w 108"/>
                <a:gd name="T17" fmla="*/ 52 h 68"/>
                <a:gd name="T18" fmla="*/ 85 w 108"/>
                <a:gd name="T19" fmla="*/ 42 h 68"/>
                <a:gd name="T20" fmla="*/ 95 w 108"/>
                <a:gd name="T21" fmla="*/ 29 h 68"/>
                <a:gd name="T22" fmla="*/ 104 w 108"/>
                <a:gd name="T23" fmla="*/ 14 h 68"/>
                <a:gd name="T24" fmla="*/ 107 w 108"/>
                <a:gd name="T25" fmla="*/ 7 h 68"/>
                <a:gd name="T26" fmla="*/ 108 w 108"/>
                <a:gd name="T27" fmla="*/ 0 h 68"/>
                <a:gd name="T28" fmla="*/ 108 w 108"/>
                <a:gd name="T29" fmla="*/ 0 h 68"/>
                <a:gd name="T30" fmla="*/ 108 w 108"/>
                <a:gd name="T31" fmla="*/ 0 h 68"/>
                <a:gd name="T32" fmla="*/ 108 w 108"/>
                <a:gd name="T33" fmla="*/ 0 h 68"/>
                <a:gd name="T34" fmla="*/ 108 w 108"/>
                <a:gd name="T35" fmla="*/ 0 h 68"/>
                <a:gd name="T36" fmla="*/ 108 w 108"/>
                <a:gd name="T37" fmla="*/ 0 h 68"/>
                <a:gd name="T38" fmla="*/ 108 w 108"/>
                <a:gd name="T39" fmla="*/ 0 h 68"/>
                <a:gd name="T40" fmla="*/ 108 w 108"/>
                <a:gd name="T41" fmla="*/ 0 h 68"/>
                <a:gd name="T42" fmla="*/ 108 w 108"/>
                <a:gd name="T43" fmla="*/ 0 h 68"/>
                <a:gd name="T44" fmla="*/ 105 w 108"/>
                <a:gd name="T45" fmla="*/ 7 h 68"/>
                <a:gd name="T46" fmla="*/ 103 w 108"/>
                <a:gd name="T47" fmla="*/ 14 h 68"/>
                <a:gd name="T48" fmla="*/ 95 w 108"/>
                <a:gd name="T49" fmla="*/ 29 h 68"/>
                <a:gd name="T50" fmla="*/ 85 w 108"/>
                <a:gd name="T51" fmla="*/ 42 h 68"/>
                <a:gd name="T52" fmla="*/ 72 w 108"/>
                <a:gd name="T53" fmla="*/ 52 h 68"/>
                <a:gd name="T54" fmla="*/ 58 w 108"/>
                <a:gd name="T55" fmla="*/ 60 h 68"/>
                <a:gd name="T56" fmla="*/ 51 w 108"/>
                <a:gd name="T57" fmla="*/ 63 h 68"/>
                <a:gd name="T58" fmla="*/ 42 w 108"/>
                <a:gd name="T59" fmla="*/ 65 h 68"/>
                <a:gd name="T60" fmla="*/ 34 w 108"/>
                <a:gd name="T61" fmla="*/ 66 h 68"/>
                <a:gd name="T62" fmla="*/ 25 w 108"/>
                <a:gd name="T63" fmla="*/ 66 h 68"/>
                <a:gd name="T64" fmla="*/ 16 w 108"/>
                <a:gd name="T65" fmla="*/ 66 h 68"/>
                <a:gd name="T66" fmla="*/ 8 w 108"/>
                <a:gd name="T67" fmla="*/ 65 h 68"/>
                <a:gd name="T68" fmla="*/ 0 w 108"/>
                <a:gd name="T69" fmla="*/ 63 h 68"/>
                <a:gd name="T70" fmla="*/ 0 w 108"/>
                <a:gd name="T71" fmla="*/ 63 h 68"/>
                <a:gd name="T72" fmla="*/ 0 w 108"/>
                <a:gd name="T73" fmla="*/ 63 h 68"/>
                <a:gd name="T74" fmla="*/ 2 w 108"/>
                <a:gd name="T75" fmla="*/ 63 h 68"/>
                <a:gd name="T76" fmla="*/ 2 w 108"/>
                <a:gd name="T77" fmla="*/ 63 h 68"/>
                <a:gd name="T78" fmla="*/ 2 w 108"/>
                <a:gd name="T79" fmla="*/ 63 h 68"/>
                <a:gd name="T80" fmla="*/ 2 w 108"/>
                <a:gd name="T81" fmla="*/ 63 h 68"/>
                <a:gd name="T82" fmla="*/ 2 w 108"/>
                <a:gd name="T83" fmla="*/ 63 h 68"/>
                <a:gd name="T84" fmla="*/ 2 w 108"/>
                <a:gd name="T8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68">
                  <a:moveTo>
                    <a:pt x="2" y="63"/>
                  </a:moveTo>
                  <a:lnTo>
                    <a:pt x="8" y="65"/>
                  </a:lnTo>
                  <a:lnTo>
                    <a:pt x="16" y="66"/>
                  </a:lnTo>
                  <a:lnTo>
                    <a:pt x="25" y="68"/>
                  </a:lnTo>
                  <a:lnTo>
                    <a:pt x="34" y="66"/>
                  </a:lnTo>
                  <a:lnTo>
                    <a:pt x="42" y="65"/>
                  </a:lnTo>
                  <a:lnTo>
                    <a:pt x="51" y="63"/>
                  </a:lnTo>
                  <a:lnTo>
                    <a:pt x="58" y="60"/>
                  </a:lnTo>
                  <a:lnTo>
                    <a:pt x="72" y="52"/>
                  </a:lnTo>
                  <a:lnTo>
                    <a:pt x="85" y="42"/>
                  </a:lnTo>
                  <a:lnTo>
                    <a:pt x="95" y="29"/>
                  </a:lnTo>
                  <a:lnTo>
                    <a:pt x="104" y="14"/>
                  </a:lnTo>
                  <a:lnTo>
                    <a:pt x="107" y="7"/>
                  </a:lnTo>
                  <a:lnTo>
                    <a:pt x="108" y="0"/>
                  </a:lnTo>
                  <a:lnTo>
                    <a:pt x="108" y="0"/>
                  </a:lnTo>
                  <a:lnTo>
                    <a:pt x="108" y="0"/>
                  </a:lnTo>
                  <a:lnTo>
                    <a:pt x="108" y="0"/>
                  </a:lnTo>
                  <a:lnTo>
                    <a:pt x="108" y="0"/>
                  </a:lnTo>
                  <a:lnTo>
                    <a:pt x="108" y="0"/>
                  </a:lnTo>
                  <a:lnTo>
                    <a:pt x="108" y="0"/>
                  </a:lnTo>
                  <a:lnTo>
                    <a:pt x="108" y="0"/>
                  </a:lnTo>
                  <a:lnTo>
                    <a:pt x="108" y="0"/>
                  </a:lnTo>
                  <a:lnTo>
                    <a:pt x="105" y="7"/>
                  </a:lnTo>
                  <a:lnTo>
                    <a:pt x="103" y="14"/>
                  </a:lnTo>
                  <a:lnTo>
                    <a:pt x="95" y="29"/>
                  </a:lnTo>
                  <a:lnTo>
                    <a:pt x="85" y="42"/>
                  </a:lnTo>
                  <a:lnTo>
                    <a:pt x="72" y="52"/>
                  </a:lnTo>
                  <a:lnTo>
                    <a:pt x="58" y="60"/>
                  </a:lnTo>
                  <a:lnTo>
                    <a:pt x="51" y="63"/>
                  </a:lnTo>
                  <a:lnTo>
                    <a:pt x="42" y="65"/>
                  </a:lnTo>
                  <a:lnTo>
                    <a:pt x="34" y="66"/>
                  </a:lnTo>
                  <a:lnTo>
                    <a:pt x="25" y="66"/>
                  </a:lnTo>
                  <a:lnTo>
                    <a:pt x="16" y="66"/>
                  </a:lnTo>
                  <a:lnTo>
                    <a:pt x="8" y="65"/>
                  </a:lnTo>
                  <a:lnTo>
                    <a:pt x="0" y="63"/>
                  </a:lnTo>
                  <a:lnTo>
                    <a:pt x="0" y="63"/>
                  </a:lnTo>
                  <a:lnTo>
                    <a:pt x="0" y="63"/>
                  </a:lnTo>
                  <a:lnTo>
                    <a:pt x="2" y="63"/>
                  </a:lnTo>
                  <a:lnTo>
                    <a:pt x="2" y="63"/>
                  </a:lnTo>
                  <a:lnTo>
                    <a:pt x="2" y="63"/>
                  </a:lnTo>
                  <a:lnTo>
                    <a:pt x="2" y="63"/>
                  </a:lnTo>
                  <a:lnTo>
                    <a:pt x="2" y="63"/>
                  </a:lnTo>
                  <a:lnTo>
                    <a:pt x="2" y="63"/>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6" name="Freeform 1352"/>
            <p:cNvSpPr>
              <a:spLocks/>
            </p:cNvSpPr>
            <p:nvPr/>
          </p:nvSpPr>
          <p:spPr bwMode="auto">
            <a:xfrm>
              <a:off x="4167" y="2613"/>
              <a:ext cx="108" cy="68"/>
            </a:xfrm>
            <a:custGeom>
              <a:avLst/>
              <a:gdLst>
                <a:gd name="T0" fmla="*/ 0 w 108"/>
                <a:gd name="T1" fmla="*/ 65 h 68"/>
                <a:gd name="T2" fmla="*/ 8 w 108"/>
                <a:gd name="T3" fmla="*/ 67 h 68"/>
                <a:gd name="T4" fmla="*/ 16 w 108"/>
                <a:gd name="T5" fmla="*/ 68 h 68"/>
                <a:gd name="T6" fmla="*/ 25 w 108"/>
                <a:gd name="T7" fmla="*/ 68 h 68"/>
                <a:gd name="T8" fmla="*/ 34 w 108"/>
                <a:gd name="T9" fmla="*/ 68 h 68"/>
                <a:gd name="T10" fmla="*/ 42 w 108"/>
                <a:gd name="T11" fmla="*/ 67 h 68"/>
                <a:gd name="T12" fmla="*/ 51 w 108"/>
                <a:gd name="T13" fmla="*/ 65 h 68"/>
                <a:gd name="T14" fmla="*/ 58 w 108"/>
                <a:gd name="T15" fmla="*/ 62 h 68"/>
                <a:gd name="T16" fmla="*/ 72 w 108"/>
                <a:gd name="T17" fmla="*/ 54 h 68"/>
                <a:gd name="T18" fmla="*/ 85 w 108"/>
                <a:gd name="T19" fmla="*/ 44 h 68"/>
                <a:gd name="T20" fmla="*/ 95 w 108"/>
                <a:gd name="T21" fmla="*/ 31 h 68"/>
                <a:gd name="T22" fmla="*/ 103 w 108"/>
                <a:gd name="T23" fmla="*/ 16 h 68"/>
                <a:gd name="T24" fmla="*/ 105 w 108"/>
                <a:gd name="T25" fmla="*/ 9 h 68"/>
                <a:gd name="T26" fmla="*/ 108 w 108"/>
                <a:gd name="T27" fmla="*/ 2 h 68"/>
                <a:gd name="T28" fmla="*/ 108 w 108"/>
                <a:gd name="T29" fmla="*/ 2 h 68"/>
                <a:gd name="T30" fmla="*/ 108 w 108"/>
                <a:gd name="T31" fmla="*/ 2 h 68"/>
                <a:gd name="T32" fmla="*/ 108 w 108"/>
                <a:gd name="T33" fmla="*/ 0 h 68"/>
                <a:gd name="T34" fmla="*/ 108 w 108"/>
                <a:gd name="T35" fmla="*/ 0 h 68"/>
                <a:gd name="T36" fmla="*/ 107 w 108"/>
                <a:gd name="T37" fmla="*/ 0 h 68"/>
                <a:gd name="T38" fmla="*/ 107 w 108"/>
                <a:gd name="T39" fmla="*/ 0 h 68"/>
                <a:gd name="T40" fmla="*/ 107 w 108"/>
                <a:gd name="T41" fmla="*/ 0 h 68"/>
                <a:gd name="T42" fmla="*/ 107 w 108"/>
                <a:gd name="T43" fmla="*/ 0 h 68"/>
                <a:gd name="T44" fmla="*/ 107 w 108"/>
                <a:gd name="T45" fmla="*/ 0 h 68"/>
                <a:gd name="T46" fmla="*/ 105 w 108"/>
                <a:gd name="T47" fmla="*/ 9 h 68"/>
                <a:gd name="T48" fmla="*/ 103 w 108"/>
                <a:gd name="T49" fmla="*/ 16 h 68"/>
                <a:gd name="T50" fmla="*/ 95 w 108"/>
                <a:gd name="T51" fmla="*/ 31 h 68"/>
                <a:gd name="T52" fmla="*/ 84 w 108"/>
                <a:gd name="T53" fmla="*/ 44 h 68"/>
                <a:gd name="T54" fmla="*/ 72 w 108"/>
                <a:gd name="T55" fmla="*/ 54 h 68"/>
                <a:gd name="T56" fmla="*/ 58 w 108"/>
                <a:gd name="T57" fmla="*/ 61 h 68"/>
                <a:gd name="T58" fmla="*/ 49 w 108"/>
                <a:gd name="T59" fmla="*/ 64 h 68"/>
                <a:gd name="T60" fmla="*/ 42 w 108"/>
                <a:gd name="T61" fmla="*/ 67 h 68"/>
                <a:gd name="T62" fmla="*/ 34 w 108"/>
                <a:gd name="T63" fmla="*/ 68 h 68"/>
                <a:gd name="T64" fmla="*/ 25 w 108"/>
                <a:gd name="T65" fmla="*/ 68 h 68"/>
                <a:gd name="T66" fmla="*/ 16 w 108"/>
                <a:gd name="T67" fmla="*/ 68 h 68"/>
                <a:gd name="T68" fmla="*/ 8 w 108"/>
                <a:gd name="T69" fmla="*/ 67 h 68"/>
                <a:gd name="T70" fmla="*/ 0 w 108"/>
                <a:gd name="T71" fmla="*/ 64 h 68"/>
                <a:gd name="T72" fmla="*/ 0 w 108"/>
                <a:gd name="T73" fmla="*/ 64 h 68"/>
                <a:gd name="T74" fmla="*/ 0 w 108"/>
                <a:gd name="T75" fmla="*/ 64 h 68"/>
                <a:gd name="T76" fmla="*/ 0 w 108"/>
                <a:gd name="T77" fmla="*/ 64 h 68"/>
                <a:gd name="T78" fmla="*/ 0 w 108"/>
                <a:gd name="T79" fmla="*/ 65 h 68"/>
                <a:gd name="T80" fmla="*/ 0 w 108"/>
                <a:gd name="T81" fmla="*/ 65 h 68"/>
                <a:gd name="T82" fmla="*/ 0 w 108"/>
                <a:gd name="T83" fmla="*/ 65 h 68"/>
                <a:gd name="T84" fmla="*/ 0 w 108"/>
                <a:gd name="T85" fmla="*/ 65 h 68"/>
                <a:gd name="T86" fmla="*/ 0 w 108"/>
                <a:gd name="T8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68">
                  <a:moveTo>
                    <a:pt x="0" y="65"/>
                  </a:moveTo>
                  <a:lnTo>
                    <a:pt x="8" y="67"/>
                  </a:lnTo>
                  <a:lnTo>
                    <a:pt x="16" y="68"/>
                  </a:lnTo>
                  <a:lnTo>
                    <a:pt x="25" y="68"/>
                  </a:lnTo>
                  <a:lnTo>
                    <a:pt x="34" y="68"/>
                  </a:lnTo>
                  <a:lnTo>
                    <a:pt x="42" y="67"/>
                  </a:lnTo>
                  <a:lnTo>
                    <a:pt x="51" y="65"/>
                  </a:lnTo>
                  <a:lnTo>
                    <a:pt x="58" y="62"/>
                  </a:lnTo>
                  <a:lnTo>
                    <a:pt x="72" y="54"/>
                  </a:lnTo>
                  <a:lnTo>
                    <a:pt x="85" y="44"/>
                  </a:lnTo>
                  <a:lnTo>
                    <a:pt x="95" y="31"/>
                  </a:lnTo>
                  <a:lnTo>
                    <a:pt x="103" y="16"/>
                  </a:lnTo>
                  <a:lnTo>
                    <a:pt x="105" y="9"/>
                  </a:lnTo>
                  <a:lnTo>
                    <a:pt x="108" y="2"/>
                  </a:lnTo>
                  <a:lnTo>
                    <a:pt x="108" y="2"/>
                  </a:lnTo>
                  <a:lnTo>
                    <a:pt x="108" y="2"/>
                  </a:lnTo>
                  <a:lnTo>
                    <a:pt x="108" y="0"/>
                  </a:lnTo>
                  <a:lnTo>
                    <a:pt x="108" y="0"/>
                  </a:lnTo>
                  <a:lnTo>
                    <a:pt x="107" y="0"/>
                  </a:lnTo>
                  <a:lnTo>
                    <a:pt x="107" y="0"/>
                  </a:lnTo>
                  <a:lnTo>
                    <a:pt x="107" y="0"/>
                  </a:lnTo>
                  <a:lnTo>
                    <a:pt x="107" y="0"/>
                  </a:lnTo>
                  <a:lnTo>
                    <a:pt x="107" y="0"/>
                  </a:lnTo>
                  <a:lnTo>
                    <a:pt x="105" y="9"/>
                  </a:lnTo>
                  <a:lnTo>
                    <a:pt x="103" y="16"/>
                  </a:lnTo>
                  <a:lnTo>
                    <a:pt x="95" y="31"/>
                  </a:lnTo>
                  <a:lnTo>
                    <a:pt x="84" y="44"/>
                  </a:lnTo>
                  <a:lnTo>
                    <a:pt x="72" y="54"/>
                  </a:lnTo>
                  <a:lnTo>
                    <a:pt x="58" y="61"/>
                  </a:lnTo>
                  <a:lnTo>
                    <a:pt x="49" y="64"/>
                  </a:lnTo>
                  <a:lnTo>
                    <a:pt x="42" y="67"/>
                  </a:lnTo>
                  <a:lnTo>
                    <a:pt x="34" y="68"/>
                  </a:lnTo>
                  <a:lnTo>
                    <a:pt x="25" y="68"/>
                  </a:lnTo>
                  <a:lnTo>
                    <a:pt x="16" y="68"/>
                  </a:lnTo>
                  <a:lnTo>
                    <a:pt x="8" y="67"/>
                  </a:lnTo>
                  <a:lnTo>
                    <a:pt x="0" y="64"/>
                  </a:lnTo>
                  <a:lnTo>
                    <a:pt x="0" y="64"/>
                  </a:lnTo>
                  <a:lnTo>
                    <a:pt x="0" y="64"/>
                  </a:lnTo>
                  <a:lnTo>
                    <a:pt x="0" y="64"/>
                  </a:lnTo>
                  <a:lnTo>
                    <a:pt x="0" y="65"/>
                  </a:lnTo>
                  <a:lnTo>
                    <a:pt x="0" y="65"/>
                  </a:lnTo>
                  <a:lnTo>
                    <a:pt x="0" y="65"/>
                  </a:lnTo>
                  <a:lnTo>
                    <a:pt x="0" y="65"/>
                  </a:lnTo>
                  <a:lnTo>
                    <a:pt x="0"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7" name="Freeform 1353"/>
            <p:cNvSpPr>
              <a:spLocks/>
            </p:cNvSpPr>
            <p:nvPr/>
          </p:nvSpPr>
          <p:spPr bwMode="auto">
            <a:xfrm>
              <a:off x="4166" y="2612"/>
              <a:ext cx="108" cy="69"/>
            </a:xfrm>
            <a:custGeom>
              <a:avLst/>
              <a:gdLst>
                <a:gd name="T0" fmla="*/ 1 w 108"/>
                <a:gd name="T1" fmla="*/ 65 h 69"/>
                <a:gd name="T2" fmla="*/ 9 w 108"/>
                <a:gd name="T3" fmla="*/ 68 h 69"/>
                <a:gd name="T4" fmla="*/ 17 w 108"/>
                <a:gd name="T5" fmla="*/ 69 h 69"/>
                <a:gd name="T6" fmla="*/ 26 w 108"/>
                <a:gd name="T7" fmla="*/ 69 h 69"/>
                <a:gd name="T8" fmla="*/ 35 w 108"/>
                <a:gd name="T9" fmla="*/ 69 h 69"/>
                <a:gd name="T10" fmla="*/ 43 w 108"/>
                <a:gd name="T11" fmla="*/ 68 h 69"/>
                <a:gd name="T12" fmla="*/ 50 w 108"/>
                <a:gd name="T13" fmla="*/ 65 h 69"/>
                <a:gd name="T14" fmla="*/ 59 w 108"/>
                <a:gd name="T15" fmla="*/ 62 h 69"/>
                <a:gd name="T16" fmla="*/ 73 w 108"/>
                <a:gd name="T17" fmla="*/ 55 h 69"/>
                <a:gd name="T18" fmla="*/ 85 w 108"/>
                <a:gd name="T19" fmla="*/ 45 h 69"/>
                <a:gd name="T20" fmla="*/ 96 w 108"/>
                <a:gd name="T21" fmla="*/ 32 h 69"/>
                <a:gd name="T22" fmla="*/ 104 w 108"/>
                <a:gd name="T23" fmla="*/ 17 h 69"/>
                <a:gd name="T24" fmla="*/ 106 w 108"/>
                <a:gd name="T25" fmla="*/ 10 h 69"/>
                <a:gd name="T26" fmla="*/ 108 w 108"/>
                <a:gd name="T27" fmla="*/ 1 h 69"/>
                <a:gd name="T28" fmla="*/ 108 w 108"/>
                <a:gd name="T29" fmla="*/ 1 h 69"/>
                <a:gd name="T30" fmla="*/ 108 w 108"/>
                <a:gd name="T31" fmla="*/ 1 h 69"/>
                <a:gd name="T32" fmla="*/ 108 w 108"/>
                <a:gd name="T33" fmla="*/ 1 h 69"/>
                <a:gd name="T34" fmla="*/ 108 w 108"/>
                <a:gd name="T35" fmla="*/ 1 h 69"/>
                <a:gd name="T36" fmla="*/ 108 w 108"/>
                <a:gd name="T37" fmla="*/ 1 h 69"/>
                <a:gd name="T38" fmla="*/ 108 w 108"/>
                <a:gd name="T39" fmla="*/ 1 h 69"/>
                <a:gd name="T40" fmla="*/ 108 w 108"/>
                <a:gd name="T41" fmla="*/ 0 h 69"/>
                <a:gd name="T42" fmla="*/ 108 w 108"/>
                <a:gd name="T43" fmla="*/ 0 h 69"/>
                <a:gd name="T44" fmla="*/ 108 w 108"/>
                <a:gd name="T45" fmla="*/ 0 h 69"/>
                <a:gd name="T46" fmla="*/ 108 w 108"/>
                <a:gd name="T47" fmla="*/ 1 h 69"/>
                <a:gd name="T48" fmla="*/ 106 w 108"/>
                <a:gd name="T49" fmla="*/ 10 h 69"/>
                <a:gd name="T50" fmla="*/ 104 w 108"/>
                <a:gd name="T51" fmla="*/ 17 h 69"/>
                <a:gd name="T52" fmla="*/ 95 w 108"/>
                <a:gd name="T53" fmla="*/ 32 h 69"/>
                <a:gd name="T54" fmla="*/ 85 w 108"/>
                <a:gd name="T55" fmla="*/ 43 h 69"/>
                <a:gd name="T56" fmla="*/ 73 w 108"/>
                <a:gd name="T57" fmla="*/ 55 h 69"/>
                <a:gd name="T58" fmla="*/ 59 w 108"/>
                <a:gd name="T59" fmla="*/ 62 h 69"/>
                <a:gd name="T60" fmla="*/ 50 w 108"/>
                <a:gd name="T61" fmla="*/ 65 h 69"/>
                <a:gd name="T62" fmla="*/ 43 w 108"/>
                <a:gd name="T63" fmla="*/ 66 h 69"/>
                <a:gd name="T64" fmla="*/ 35 w 108"/>
                <a:gd name="T65" fmla="*/ 68 h 69"/>
                <a:gd name="T66" fmla="*/ 26 w 108"/>
                <a:gd name="T67" fmla="*/ 69 h 69"/>
                <a:gd name="T68" fmla="*/ 17 w 108"/>
                <a:gd name="T69" fmla="*/ 68 h 69"/>
                <a:gd name="T70" fmla="*/ 9 w 108"/>
                <a:gd name="T71" fmla="*/ 66 h 69"/>
                <a:gd name="T72" fmla="*/ 1 w 108"/>
                <a:gd name="T73" fmla="*/ 65 h 69"/>
                <a:gd name="T74" fmla="*/ 0 w 108"/>
                <a:gd name="T75" fmla="*/ 65 h 69"/>
                <a:gd name="T76" fmla="*/ 0 w 108"/>
                <a:gd name="T77" fmla="*/ 65 h 69"/>
                <a:gd name="T78" fmla="*/ 0 w 108"/>
                <a:gd name="T79" fmla="*/ 65 h 69"/>
                <a:gd name="T80" fmla="*/ 1 w 108"/>
                <a:gd name="T81" fmla="*/ 65 h 69"/>
                <a:gd name="T82" fmla="*/ 1 w 108"/>
                <a:gd name="T83" fmla="*/ 65 h 69"/>
                <a:gd name="T84" fmla="*/ 1 w 108"/>
                <a:gd name="T85" fmla="*/ 65 h 69"/>
                <a:gd name="T86" fmla="*/ 1 w 108"/>
                <a:gd name="T87" fmla="*/ 65 h 69"/>
                <a:gd name="T88" fmla="*/ 1 w 108"/>
                <a:gd name="T89" fmla="*/ 65 h 69"/>
                <a:gd name="T90" fmla="*/ 1 w 108"/>
                <a:gd name="T91"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69">
                  <a:moveTo>
                    <a:pt x="1" y="65"/>
                  </a:moveTo>
                  <a:lnTo>
                    <a:pt x="9" y="68"/>
                  </a:lnTo>
                  <a:lnTo>
                    <a:pt x="17" y="69"/>
                  </a:lnTo>
                  <a:lnTo>
                    <a:pt x="26" y="69"/>
                  </a:lnTo>
                  <a:lnTo>
                    <a:pt x="35" y="69"/>
                  </a:lnTo>
                  <a:lnTo>
                    <a:pt x="43" y="68"/>
                  </a:lnTo>
                  <a:lnTo>
                    <a:pt x="50" y="65"/>
                  </a:lnTo>
                  <a:lnTo>
                    <a:pt x="59" y="62"/>
                  </a:lnTo>
                  <a:lnTo>
                    <a:pt x="73" y="55"/>
                  </a:lnTo>
                  <a:lnTo>
                    <a:pt x="85" y="45"/>
                  </a:lnTo>
                  <a:lnTo>
                    <a:pt x="96" y="32"/>
                  </a:lnTo>
                  <a:lnTo>
                    <a:pt x="104" y="17"/>
                  </a:lnTo>
                  <a:lnTo>
                    <a:pt x="106" y="10"/>
                  </a:lnTo>
                  <a:lnTo>
                    <a:pt x="108" y="1"/>
                  </a:lnTo>
                  <a:lnTo>
                    <a:pt x="108" y="1"/>
                  </a:lnTo>
                  <a:lnTo>
                    <a:pt x="108" y="1"/>
                  </a:lnTo>
                  <a:lnTo>
                    <a:pt x="108" y="1"/>
                  </a:lnTo>
                  <a:lnTo>
                    <a:pt x="108" y="1"/>
                  </a:lnTo>
                  <a:lnTo>
                    <a:pt x="108" y="1"/>
                  </a:lnTo>
                  <a:lnTo>
                    <a:pt x="108" y="1"/>
                  </a:lnTo>
                  <a:lnTo>
                    <a:pt x="108" y="0"/>
                  </a:lnTo>
                  <a:lnTo>
                    <a:pt x="108" y="0"/>
                  </a:lnTo>
                  <a:lnTo>
                    <a:pt x="108" y="0"/>
                  </a:lnTo>
                  <a:lnTo>
                    <a:pt x="108" y="1"/>
                  </a:lnTo>
                  <a:lnTo>
                    <a:pt x="106" y="10"/>
                  </a:lnTo>
                  <a:lnTo>
                    <a:pt x="104" y="17"/>
                  </a:lnTo>
                  <a:lnTo>
                    <a:pt x="95" y="32"/>
                  </a:lnTo>
                  <a:lnTo>
                    <a:pt x="85" y="43"/>
                  </a:lnTo>
                  <a:lnTo>
                    <a:pt x="73" y="55"/>
                  </a:lnTo>
                  <a:lnTo>
                    <a:pt x="59" y="62"/>
                  </a:lnTo>
                  <a:lnTo>
                    <a:pt x="50" y="65"/>
                  </a:lnTo>
                  <a:lnTo>
                    <a:pt x="43" y="66"/>
                  </a:lnTo>
                  <a:lnTo>
                    <a:pt x="35" y="68"/>
                  </a:lnTo>
                  <a:lnTo>
                    <a:pt x="26" y="69"/>
                  </a:lnTo>
                  <a:lnTo>
                    <a:pt x="17" y="68"/>
                  </a:lnTo>
                  <a:lnTo>
                    <a:pt x="9" y="66"/>
                  </a:lnTo>
                  <a:lnTo>
                    <a:pt x="1" y="65"/>
                  </a:lnTo>
                  <a:lnTo>
                    <a:pt x="0" y="65"/>
                  </a:lnTo>
                  <a:lnTo>
                    <a:pt x="0" y="65"/>
                  </a:lnTo>
                  <a:lnTo>
                    <a:pt x="0" y="65"/>
                  </a:lnTo>
                  <a:lnTo>
                    <a:pt x="1" y="65"/>
                  </a:lnTo>
                  <a:lnTo>
                    <a:pt x="1" y="65"/>
                  </a:lnTo>
                  <a:lnTo>
                    <a:pt x="1" y="65"/>
                  </a:lnTo>
                  <a:lnTo>
                    <a:pt x="1" y="65"/>
                  </a:lnTo>
                  <a:lnTo>
                    <a:pt x="1" y="65"/>
                  </a:lnTo>
                  <a:lnTo>
                    <a:pt x="1" y="65"/>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8" name="Freeform 1354"/>
            <p:cNvSpPr>
              <a:spLocks/>
            </p:cNvSpPr>
            <p:nvPr/>
          </p:nvSpPr>
          <p:spPr bwMode="auto">
            <a:xfrm>
              <a:off x="4166" y="2612"/>
              <a:ext cx="108" cy="69"/>
            </a:xfrm>
            <a:custGeom>
              <a:avLst/>
              <a:gdLst>
                <a:gd name="T0" fmla="*/ 0 w 108"/>
                <a:gd name="T1" fmla="*/ 65 h 69"/>
                <a:gd name="T2" fmla="*/ 1 w 108"/>
                <a:gd name="T3" fmla="*/ 65 h 69"/>
                <a:gd name="T4" fmla="*/ 9 w 108"/>
                <a:gd name="T5" fmla="*/ 66 h 69"/>
                <a:gd name="T6" fmla="*/ 17 w 108"/>
                <a:gd name="T7" fmla="*/ 68 h 69"/>
                <a:gd name="T8" fmla="*/ 26 w 108"/>
                <a:gd name="T9" fmla="*/ 69 h 69"/>
                <a:gd name="T10" fmla="*/ 35 w 108"/>
                <a:gd name="T11" fmla="*/ 68 h 69"/>
                <a:gd name="T12" fmla="*/ 43 w 108"/>
                <a:gd name="T13" fmla="*/ 66 h 69"/>
                <a:gd name="T14" fmla="*/ 50 w 108"/>
                <a:gd name="T15" fmla="*/ 65 h 69"/>
                <a:gd name="T16" fmla="*/ 59 w 108"/>
                <a:gd name="T17" fmla="*/ 62 h 69"/>
                <a:gd name="T18" fmla="*/ 73 w 108"/>
                <a:gd name="T19" fmla="*/ 55 h 69"/>
                <a:gd name="T20" fmla="*/ 85 w 108"/>
                <a:gd name="T21" fmla="*/ 43 h 69"/>
                <a:gd name="T22" fmla="*/ 95 w 108"/>
                <a:gd name="T23" fmla="*/ 32 h 69"/>
                <a:gd name="T24" fmla="*/ 104 w 108"/>
                <a:gd name="T25" fmla="*/ 17 h 69"/>
                <a:gd name="T26" fmla="*/ 106 w 108"/>
                <a:gd name="T27" fmla="*/ 10 h 69"/>
                <a:gd name="T28" fmla="*/ 108 w 108"/>
                <a:gd name="T29" fmla="*/ 1 h 69"/>
                <a:gd name="T30" fmla="*/ 108 w 108"/>
                <a:gd name="T31" fmla="*/ 0 h 69"/>
                <a:gd name="T32" fmla="*/ 108 w 108"/>
                <a:gd name="T33" fmla="*/ 0 h 69"/>
                <a:gd name="T34" fmla="*/ 108 w 108"/>
                <a:gd name="T35" fmla="*/ 0 h 69"/>
                <a:gd name="T36" fmla="*/ 108 w 108"/>
                <a:gd name="T37" fmla="*/ 0 h 69"/>
                <a:gd name="T38" fmla="*/ 108 w 108"/>
                <a:gd name="T39" fmla="*/ 0 h 69"/>
                <a:gd name="T40" fmla="*/ 108 w 108"/>
                <a:gd name="T41" fmla="*/ 0 h 69"/>
                <a:gd name="T42" fmla="*/ 108 w 108"/>
                <a:gd name="T43" fmla="*/ 0 h 69"/>
                <a:gd name="T44" fmla="*/ 108 w 108"/>
                <a:gd name="T45" fmla="*/ 0 h 69"/>
                <a:gd name="T46" fmla="*/ 108 w 108"/>
                <a:gd name="T47" fmla="*/ 0 h 69"/>
                <a:gd name="T48" fmla="*/ 108 w 108"/>
                <a:gd name="T49" fmla="*/ 1 h 69"/>
                <a:gd name="T50" fmla="*/ 105 w 108"/>
                <a:gd name="T51" fmla="*/ 9 h 69"/>
                <a:gd name="T52" fmla="*/ 102 w 108"/>
                <a:gd name="T53" fmla="*/ 17 h 69"/>
                <a:gd name="T54" fmla="*/ 95 w 108"/>
                <a:gd name="T55" fmla="*/ 32 h 69"/>
                <a:gd name="T56" fmla="*/ 85 w 108"/>
                <a:gd name="T57" fmla="*/ 43 h 69"/>
                <a:gd name="T58" fmla="*/ 72 w 108"/>
                <a:gd name="T59" fmla="*/ 53 h 69"/>
                <a:gd name="T60" fmla="*/ 59 w 108"/>
                <a:gd name="T61" fmla="*/ 62 h 69"/>
                <a:gd name="T62" fmla="*/ 50 w 108"/>
                <a:gd name="T63" fmla="*/ 65 h 69"/>
                <a:gd name="T64" fmla="*/ 43 w 108"/>
                <a:gd name="T65" fmla="*/ 66 h 69"/>
                <a:gd name="T66" fmla="*/ 35 w 108"/>
                <a:gd name="T67" fmla="*/ 68 h 69"/>
                <a:gd name="T68" fmla="*/ 26 w 108"/>
                <a:gd name="T69" fmla="*/ 68 h 69"/>
                <a:gd name="T70" fmla="*/ 17 w 108"/>
                <a:gd name="T71" fmla="*/ 68 h 69"/>
                <a:gd name="T72" fmla="*/ 9 w 108"/>
                <a:gd name="T73" fmla="*/ 66 h 69"/>
                <a:gd name="T74" fmla="*/ 1 w 108"/>
                <a:gd name="T75" fmla="*/ 65 h 69"/>
                <a:gd name="T76" fmla="*/ 0 w 108"/>
                <a:gd name="T77" fmla="*/ 63 h 69"/>
                <a:gd name="T78" fmla="*/ 0 w 108"/>
                <a:gd name="T79" fmla="*/ 63 h 69"/>
                <a:gd name="T80" fmla="*/ 0 w 108"/>
                <a:gd name="T81" fmla="*/ 63 h 69"/>
                <a:gd name="T82" fmla="*/ 0 w 108"/>
                <a:gd name="T83" fmla="*/ 63 h 69"/>
                <a:gd name="T84" fmla="*/ 0 w 108"/>
                <a:gd name="T85" fmla="*/ 63 h 69"/>
                <a:gd name="T86" fmla="*/ 0 w 108"/>
                <a:gd name="T87" fmla="*/ 65 h 69"/>
                <a:gd name="T88" fmla="*/ 0 w 108"/>
                <a:gd name="T89" fmla="*/ 65 h 69"/>
                <a:gd name="T90" fmla="*/ 0 w 108"/>
                <a:gd name="T91" fmla="*/ 65 h 69"/>
                <a:gd name="T92" fmla="*/ 0 w 108"/>
                <a:gd name="T9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69">
                  <a:moveTo>
                    <a:pt x="0" y="65"/>
                  </a:moveTo>
                  <a:lnTo>
                    <a:pt x="1" y="65"/>
                  </a:lnTo>
                  <a:lnTo>
                    <a:pt x="9" y="66"/>
                  </a:lnTo>
                  <a:lnTo>
                    <a:pt x="17" y="68"/>
                  </a:lnTo>
                  <a:lnTo>
                    <a:pt x="26" y="69"/>
                  </a:lnTo>
                  <a:lnTo>
                    <a:pt x="35" y="68"/>
                  </a:lnTo>
                  <a:lnTo>
                    <a:pt x="43" y="66"/>
                  </a:lnTo>
                  <a:lnTo>
                    <a:pt x="50" y="65"/>
                  </a:lnTo>
                  <a:lnTo>
                    <a:pt x="59" y="62"/>
                  </a:lnTo>
                  <a:lnTo>
                    <a:pt x="73" y="55"/>
                  </a:lnTo>
                  <a:lnTo>
                    <a:pt x="85" y="43"/>
                  </a:lnTo>
                  <a:lnTo>
                    <a:pt x="95" y="32"/>
                  </a:lnTo>
                  <a:lnTo>
                    <a:pt x="104" y="17"/>
                  </a:lnTo>
                  <a:lnTo>
                    <a:pt x="106" y="10"/>
                  </a:lnTo>
                  <a:lnTo>
                    <a:pt x="108" y="1"/>
                  </a:lnTo>
                  <a:lnTo>
                    <a:pt x="108" y="0"/>
                  </a:lnTo>
                  <a:lnTo>
                    <a:pt x="108" y="0"/>
                  </a:lnTo>
                  <a:lnTo>
                    <a:pt x="108" y="0"/>
                  </a:lnTo>
                  <a:lnTo>
                    <a:pt x="108" y="0"/>
                  </a:lnTo>
                  <a:lnTo>
                    <a:pt x="108" y="0"/>
                  </a:lnTo>
                  <a:lnTo>
                    <a:pt x="108" y="0"/>
                  </a:lnTo>
                  <a:lnTo>
                    <a:pt x="108" y="0"/>
                  </a:lnTo>
                  <a:lnTo>
                    <a:pt x="108" y="0"/>
                  </a:lnTo>
                  <a:lnTo>
                    <a:pt x="108" y="0"/>
                  </a:lnTo>
                  <a:lnTo>
                    <a:pt x="108" y="1"/>
                  </a:lnTo>
                  <a:lnTo>
                    <a:pt x="105" y="9"/>
                  </a:lnTo>
                  <a:lnTo>
                    <a:pt x="102" y="17"/>
                  </a:lnTo>
                  <a:lnTo>
                    <a:pt x="95" y="32"/>
                  </a:lnTo>
                  <a:lnTo>
                    <a:pt x="85" y="43"/>
                  </a:lnTo>
                  <a:lnTo>
                    <a:pt x="72" y="53"/>
                  </a:lnTo>
                  <a:lnTo>
                    <a:pt x="59" y="62"/>
                  </a:lnTo>
                  <a:lnTo>
                    <a:pt x="50" y="65"/>
                  </a:lnTo>
                  <a:lnTo>
                    <a:pt x="43" y="66"/>
                  </a:lnTo>
                  <a:lnTo>
                    <a:pt x="35" y="68"/>
                  </a:lnTo>
                  <a:lnTo>
                    <a:pt x="26" y="68"/>
                  </a:lnTo>
                  <a:lnTo>
                    <a:pt x="17" y="68"/>
                  </a:lnTo>
                  <a:lnTo>
                    <a:pt x="9" y="66"/>
                  </a:lnTo>
                  <a:lnTo>
                    <a:pt x="1" y="65"/>
                  </a:lnTo>
                  <a:lnTo>
                    <a:pt x="0" y="63"/>
                  </a:lnTo>
                  <a:lnTo>
                    <a:pt x="0" y="63"/>
                  </a:lnTo>
                  <a:lnTo>
                    <a:pt x="0" y="63"/>
                  </a:lnTo>
                  <a:lnTo>
                    <a:pt x="0" y="63"/>
                  </a:lnTo>
                  <a:lnTo>
                    <a:pt x="0" y="63"/>
                  </a:lnTo>
                  <a:lnTo>
                    <a:pt x="0" y="65"/>
                  </a:lnTo>
                  <a:lnTo>
                    <a:pt x="0" y="65"/>
                  </a:lnTo>
                  <a:lnTo>
                    <a:pt x="0" y="65"/>
                  </a:lnTo>
                  <a:lnTo>
                    <a:pt x="0" y="65"/>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39" name="Freeform 1355"/>
            <p:cNvSpPr>
              <a:spLocks/>
            </p:cNvSpPr>
            <p:nvPr/>
          </p:nvSpPr>
          <p:spPr bwMode="auto">
            <a:xfrm>
              <a:off x="4165" y="2611"/>
              <a:ext cx="109" cy="69"/>
            </a:xfrm>
            <a:custGeom>
              <a:avLst/>
              <a:gdLst>
                <a:gd name="T0" fmla="*/ 1 w 109"/>
                <a:gd name="T1" fmla="*/ 64 h 69"/>
                <a:gd name="T2" fmla="*/ 2 w 109"/>
                <a:gd name="T3" fmla="*/ 66 h 69"/>
                <a:gd name="T4" fmla="*/ 10 w 109"/>
                <a:gd name="T5" fmla="*/ 67 h 69"/>
                <a:gd name="T6" fmla="*/ 18 w 109"/>
                <a:gd name="T7" fmla="*/ 69 h 69"/>
                <a:gd name="T8" fmla="*/ 27 w 109"/>
                <a:gd name="T9" fmla="*/ 69 h 69"/>
                <a:gd name="T10" fmla="*/ 36 w 109"/>
                <a:gd name="T11" fmla="*/ 69 h 69"/>
                <a:gd name="T12" fmla="*/ 44 w 109"/>
                <a:gd name="T13" fmla="*/ 67 h 69"/>
                <a:gd name="T14" fmla="*/ 51 w 109"/>
                <a:gd name="T15" fmla="*/ 66 h 69"/>
                <a:gd name="T16" fmla="*/ 60 w 109"/>
                <a:gd name="T17" fmla="*/ 63 h 69"/>
                <a:gd name="T18" fmla="*/ 73 w 109"/>
                <a:gd name="T19" fmla="*/ 54 h 69"/>
                <a:gd name="T20" fmla="*/ 86 w 109"/>
                <a:gd name="T21" fmla="*/ 44 h 69"/>
                <a:gd name="T22" fmla="*/ 96 w 109"/>
                <a:gd name="T23" fmla="*/ 33 h 69"/>
                <a:gd name="T24" fmla="*/ 103 w 109"/>
                <a:gd name="T25" fmla="*/ 18 h 69"/>
                <a:gd name="T26" fmla="*/ 106 w 109"/>
                <a:gd name="T27" fmla="*/ 10 h 69"/>
                <a:gd name="T28" fmla="*/ 109 w 109"/>
                <a:gd name="T29" fmla="*/ 2 h 69"/>
                <a:gd name="T30" fmla="*/ 109 w 109"/>
                <a:gd name="T31" fmla="*/ 1 h 69"/>
                <a:gd name="T32" fmla="*/ 109 w 109"/>
                <a:gd name="T33" fmla="*/ 0 h 69"/>
                <a:gd name="T34" fmla="*/ 109 w 109"/>
                <a:gd name="T35" fmla="*/ 0 h 69"/>
                <a:gd name="T36" fmla="*/ 109 w 109"/>
                <a:gd name="T37" fmla="*/ 0 h 69"/>
                <a:gd name="T38" fmla="*/ 109 w 109"/>
                <a:gd name="T39" fmla="*/ 0 h 69"/>
                <a:gd name="T40" fmla="*/ 109 w 109"/>
                <a:gd name="T41" fmla="*/ 0 h 69"/>
                <a:gd name="T42" fmla="*/ 109 w 109"/>
                <a:gd name="T43" fmla="*/ 0 h 69"/>
                <a:gd name="T44" fmla="*/ 109 w 109"/>
                <a:gd name="T45" fmla="*/ 0 h 69"/>
                <a:gd name="T46" fmla="*/ 109 w 109"/>
                <a:gd name="T47" fmla="*/ 0 h 69"/>
                <a:gd name="T48" fmla="*/ 107 w 109"/>
                <a:gd name="T49" fmla="*/ 2 h 69"/>
                <a:gd name="T50" fmla="*/ 106 w 109"/>
                <a:gd name="T51" fmla="*/ 10 h 69"/>
                <a:gd name="T52" fmla="*/ 103 w 109"/>
                <a:gd name="T53" fmla="*/ 18 h 69"/>
                <a:gd name="T54" fmla="*/ 96 w 109"/>
                <a:gd name="T55" fmla="*/ 31 h 69"/>
                <a:gd name="T56" fmla="*/ 86 w 109"/>
                <a:gd name="T57" fmla="*/ 44 h 69"/>
                <a:gd name="T58" fmla="*/ 73 w 109"/>
                <a:gd name="T59" fmla="*/ 54 h 69"/>
                <a:gd name="T60" fmla="*/ 59 w 109"/>
                <a:gd name="T61" fmla="*/ 61 h 69"/>
                <a:gd name="T62" fmla="*/ 51 w 109"/>
                <a:gd name="T63" fmla="*/ 64 h 69"/>
                <a:gd name="T64" fmla="*/ 44 w 109"/>
                <a:gd name="T65" fmla="*/ 67 h 69"/>
                <a:gd name="T66" fmla="*/ 36 w 109"/>
                <a:gd name="T67" fmla="*/ 69 h 69"/>
                <a:gd name="T68" fmla="*/ 27 w 109"/>
                <a:gd name="T69" fmla="*/ 69 h 69"/>
                <a:gd name="T70" fmla="*/ 18 w 109"/>
                <a:gd name="T71" fmla="*/ 69 h 69"/>
                <a:gd name="T72" fmla="*/ 10 w 109"/>
                <a:gd name="T73" fmla="*/ 67 h 69"/>
                <a:gd name="T74" fmla="*/ 2 w 109"/>
                <a:gd name="T75" fmla="*/ 64 h 69"/>
                <a:gd name="T76" fmla="*/ 0 w 109"/>
                <a:gd name="T77" fmla="*/ 64 h 69"/>
                <a:gd name="T78" fmla="*/ 0 w 109"/>
                <a:gd name="T79" fmla="*/ 64 h 69"/>
                <a:gd name="T80" fmla="*/ 0 w 109"/>
                <a:gd name="T81" fmla="*/ 64 h 69"/>
                <a:gd name="T82" fmla="*/ 0 w 109"/>
                <a:gd name="T83" fmla="*/ 64 h 69"/>
                <a:gd name="T84" fmla="*/ 0 w 109"/>
                <a:gd name="T85" fmla="*/ 64 h 69"/>
                <a:gd name="T86" fmla="*/ 1 w 109"/>
                <a:gd name="T87" fmla="*/ 64 h 69"/>
                <a:gd name="T88" fmla="*/ 1 w 109"/>
                <a:gd name="T89" fmla="*/ 64 h 69"/>
                <a:gd name="T90" fmla="*/ 1 w 109"/>
                <a:gd name="T91" fmla="*/ 64 h 69"/>
                <a:gd name="T92" fmla="*/ 1 w 109"/>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9">
                  <a:moveTo>
                    <a:pt x="1" y="64"/>
                  </a:moveTo>
                  <a:lnTo>
                    <a:pt x="2" y="66"/>
                  </a:lnTo>
                  <a:lnTo>
                    <a:pt x="10" y="67"/>
                  </a:lnTo>
                  <a:lnTo>
                    <a:pt x="18" y="69"/>
                  </a:lnTo>
                  <a:lnTo>
                    <a:pt x="27" y="69"/>
                  </a:lnTo>
                  <a:lnTo>
                    <a:pt x="36" y="69"/>
                  </a:lnTo>
                  <a:lnTo>
                    <a:pt x="44" y="67"/>
                  </a:lnTo>
                  <a:lnTo>
                    <a:pt x="51" y="66"/>
                  </a:lnTo>
                  <a:lnTo>
                    <a:pt x="60" y="63"/>
                  </a:lnTo>
                  <a:lnTo>
                    <a:pt x="73" y="54"/>
                  </a:lnTo>
                  <a:lnTo>
                    <a:pt x="86" y="44"/>
                  </a:lnTo>
                  <a:lnTo>
                    <a:pt x="96" y="33"/>
                  </a:lnTo>
                  <a:lnTo>
                    <a:pt x="103" y="18"/>
                  </a:lnTo>
                  <a:lnTo>
                    <a:pt x="106" y="10"/>
                  </a:lnTo>
                  <a:lnTo>
                    <a:pt x="109" y="2"/>
                  </a:lnTo>
                  <a:lnTo>
                    <a:pt x="109" y="1"/>
                  </a:lnTo>
                  <a:lnTo>
                    <a:pt x="109" y="0"/>
                  </a:lnTo>
                  <a:lnTo>
                    <a:pt x="109" y="0"/>
                  </a:lnTo>
                  <a:lnTo>
                    <a:pt x="109" y="0"/>
                  </a:lnTo>
                  <a:lnTo>
                    <a:pt x="109" y="0"/>
                  </a:lnTo>
                  <a:lnTo>
                    <a:pt x="109" y="0"/>
                  </a:lnTo>
                  <a:lnTo>
                    <a:pt x="109" y="0"/>
                  </a:lnTo>
                  <a:lnTo>
                    <a:pt x="109" y="0"/>
                  </a:lnTo>
                  <a:lnTo>
                    <a:pt x="109" y="0"/>
                  </a:lnTo>
                  <a:lnTo>
                    <a:pt x="107" y="2"/>
                  </a:lnTo>
                  <a:lnTo>
                    <a:pt x="106" y="10"/>
                  </a:lnTo>
                  <a:lnTo>
                    <a:pt x="103" y="18"/>
                  </a:lnTo>
                  <a:lnTo>
                    <a:pt x="96" y="31"/>
                  </a:lnTo>
                  <a:lnTo>
                    <a:pt x="86" y="44"/>
                  </a:lnTo>
                  <a:lnTo>
                    <a:pt x="73" y="54"/>
                  </a:lnTo>
                  <a:lnTo>
                    <a:pt x="59" y="61"/>
                  </a:lnTo>
                  <a:lnTo>
                    <a:pt x="51" y="64"/>
                  </a:lnTo>
                  <a:lnTo>
                    <a:pt x="44" y="67"/>
                  </a:lnTo>
                  <a:lnTo>
                    <a:pt x="36" y="69"/>
                  </a:lnTo>
                  <a:lnTo>
                    <a:pt x="27" y="69"/>
                  </a:lnTo>
                  <a:lnTo>
                    <a:pt x="18" y="69"/>
                  </a:lnTo>
                  <a:lnTo>
                    <a:pt x="10" y="67"/>
                  </a:lnTo>
                  <a:lnTo>
                    <a:pt x="2" y="64"/>
                  </a:lnTo>
                  <a:lnTo>
                    <a:pt x="0" y="64"/>
                  </a:lnTo>
                  <a:lnTo>
                    <a:pt x="0" y="64"/>
                  </a:lnTo>
                  <a:lnTo>
                    <a:pt x="0" y="64"/>
                  </a:lnTo>
                  <a:lnTo>
                    <a:pt x="0" y="64"/>
                  </a:lnTo>
                  <a:lnTo>
                    <a:pt x="0" y="64"/>
                  </a:lnTo>
                  <a:lnTo>
                    <a:pt x="1" y="64"/>
                  </a:lnTo>
                  <a:lnTo>
                    <a:pt x="1" y="64"/>
                  </a:lnTo>
                  <a:lnTo>
                    <a:pt x="1" y="64"/>
                  </a:lnTo>
                  <a:lnTo>
                    <a:pt x="1" y="64"/>
                  </a:lnTo>
                  <a:close/>
                </a:path>
              </a:pathLst>
            </a:custGeom>
            <a:solidFill>
              <a:srgbClr val="9D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0" name="Freeform 1356"/>
            <p:cNvSpPr>
              <a:spLocks/>
            </p:cNvSpPr>
            <p:nvPr/>
          </p:nvSpPr>
          <p:spPr bwMode="auto">
            <a:xfrm>
              <a:off x="4165" y="2609"/>
              <a:ext cx="109" cy="71"/>
            </a:xfrm>
            <a:custGeom>
              <a:avLst/>
              <a:gdLst>
                <a:gd name="T0" fmla="*/ 0 w 109"/>
                <a:gd name="T1" fmla="*/ 66 h 71"/>
                <a:gd name="T2" fmla="*/ 2 w 109"/>
                <a:gd name="T3" fmla="*/ 66 h 71"/>
                <a:gd name="T4" fmla="*/ 10 w 109"/>
                <a:gd name="T5" fmla="*/ 69 h 71"/>
                <a:gd name="T6" fmla="*/ 18 w 109"/>
                <a:gd name="T7" fmla="*/ 71 h 71"/>
                <a:gd name="T8" fmla="*/ 27 w 109"/>
                <a:gd name="T9" fmla="*/ 71 h 71"/>
                <a:gd name="T10" fmla="*/ 36 w 109"/>
                <a:gd name="T11" fmla="*/ 71 h 71"/>
                <a:gd name="T12" fmla="*/ 44 w 109"/>
                <a:gd name="T13" fmla="*/ 69 h 71"/>
                <a:gd name="T14" fmla="*/ 51 w 109"/>
                <a:gd name="T15" fmla="*/ 66 h 71"/>
                <a:gd name="T16" fmla="*/ 59 w 109"/>
                <a:gd name="T17" fmla="*/ 63 h 71"/>
                <a:gd name="T18" fmla="*/ 73 w 109"/>
                <a:gd name="T19" fmla="*/ 56 h 71"/>
                <a:gd name="T20" fmla="*/ 86 w 109"/>
                <a:gd name="T21" fmla="*/ 46 h 71"/>
                <a:gd name="T22" fmla="*/ 96 w 109"/>
                <a:gd name="T23" fmla="*/ 33 h 71"/>
                <a:gd name="T24" fmla="*/ 103 w 109"/>
                <a:gd name="T25" fmla="*/ 20 h 71"/>
                <a:gd name="T26" fmla="*/ 106 w 109"/>
                <a:gd name="T27" fmla="*/ 12 h 71"/>
                <a:gd name="T28" fmla="*/ 107 w 109"/>
                <a:gd name="T29" fmla="*/ 4 h 71"/>
                <a:gd name="T30" fmla="*/ 109 w 109"/>
                <a:gd name="T31" fmla="*/ 2 h 71"/>
                <a:gd name="T32" fmla="*/ 109 w 109"/>
                <a:gd name="T33" fmla="*/ 2 h 71"/>
                <a:gd name="T34" fmla="*/ 109 w 109"/>
                <a:gd name="T35" fmla="*/ 2 h 71"/>
                <a:gd name="T36" fmla="*/ 109 w 109"/>
                <a:gd name="T37" fmla="*/ 2 h 71"/>
                <a:gd name="T38" fmla="*/ 109 w 109"/>
                <a:gd name="T39" fmla="*/ 0 h 71"/>
                <a:gd name="T40" fmla="*/ 109 w 109"/>
                <a:gd name="T41" fmla="*/ 0 h 71"/>
                <a:gd name="T42" fmla="*/ 107 w 109"/>
                <a:gd name="T43" fmla="*/ 0 h 71"/>
                <a:gd name="T44" fmla="*/ 107 w 109"/>
                <a:gd name="T45" fmla="*/ 0 h 71"/>
                <a:gd name="T46" fmla="*/ 107 w 109"/>
                <a:gd name="T47" fmla="*/ 0 h 71"/>
                <a:gd name="T48" fmla="*/ 107 w 109"/>
                <a:gd name="T49" fmla="*/ 4 h 71"/>
                <a:gd name="T50" fmla="*/ 106 w 109"/>
                <a:gd name="T51" fmla="*/ 12 h 71"/>
                <a:gd name="T52" fmla="*/ 103 w 109"/>
                <a:gd name="T53" fmla="*/ 20 h 71"/>
                <a:gd name="T54" fmla="*/ 95 w 109"/>
                <a:gd name="T55" fmla="*/ 33 h 71"/>
                <a:gd name="T56" fmla="*/ 84 w 109"/>
                <a:gd name="T57" fmla="*/ 46 h 71"/>
                <a:gd name="T58" fmla="*/ 73 w 109"/>
                <a:gd name="T59" fmla="*/ 56 h 71"/>
                <a:gd name="T60" fmla="*/ 59 w 109"/>
                <a:gd name="T61" fmla="*/ 63 h 71"/>
                <a:gd name="T62" fmla="*/ 51 w 109"/>
                <a:gd name="T63" fmla="*/ 66 h 71"/>
                <a:gd name="T64" fmla="*/ 44 w 109"/>
                <a:gd name="T65" fmla="*/ 68 h 71"/>
                <a:gd name="T66" fmla="*/ 36 w 109"/>
                <a:gd name="T67" fmla="*/ 69 h 71"/>
                <a:gd name="T68" fmla="*/ 27 w 109"/>
                <a:gd name="T69" fmla="*/ 69 h 71"/>
                <a:gd name="T70" fmla="*/ 18 w 109"/>
                <a:gd name="T71" fmla="*/ 69 h 71"/>
                <a:gd name="T72" fmla="*/ 10 w 109"/>
                <a:gd name="T73" fmla="*/ 68 h 71"/>
                <a:gd name="T74" fmla="*/ 2 w 109"/>
                <a:gd name="T75" fmla="*/ 66 h 71"/>
                <a:gd name="T76" fmla="*/ 0 w 109"/>
                <a:gd name="T77" fmla="*/ 65 h 71"/>
                <a:gd name="T78" fmla="*/ 0 w 109"/>
                <a:gd name="T79" fmla="*/ 65 h 71"/>
                <a:gd name="T80" fmla="*/ 0 w 109"/>
                <a:gd name="T81" fmla="*/ 65 h 71"/>
                <a:gd name="T82" fmla="*/ 0 w 109"/>
                <a:gd name="T83" fmla="*/ 65 h 71"/>
                <a:gd name="T84" fmla="*/ 0 w 109"/>
                <a:gd name="T85" fmla="*/ 65 h 71"/>
                <a:gd name="T86" fmla="*/ 0 w 109"/>
                <a:gd name="T87" fmla="*/ 65 h 71"/>
                <a:gd name="T88" fmla="*/ 0 w 109"/>
                <a:gd name="T89" fmla="*/ 65 h 71"/>
                <a:gd name="T90" fmla="*/ 0 w 109"/>
                <a:gd name="T91" fmla="*/ 66 h 71"/>
                <a:gd name="T92" fmla="*/ 0 w 109"/>
                <a:gd name="T93"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1">
                  <a:moveTo>
                    <a:pt x="0" y="66"/>
                  </a:moveTo>
                  <a:lnTo>
                    <a:pt x="2" y="66"/>
                  </a:lnTo>
                  <a:lnTo>
                    <a:pt x="10" y="69"/>
                  </a:lnTo>
                  <a:lnTo>
                    <a:pt x="18" y="71"/>
                  </a:lnTo>
                  <a:lnTo>
                    <a:pt x="27" y="71"/>
                  </a:lnTo>
                  <a:lnTo>
                    <a:pt x="36" y="71"/>
                  </a:lnTo>
                  <a:lnTo>
                    <a:pt x="44" y="69"/>
                  </a:lnTo>
                  <a:lnTo>
                    <a:pt x="51" y="66"/>
                  </a:lnTo>
                  <a:lnTo>
                    <a:pt x="59" y="63"/>
                  </a:lnTo>
                  <a:lnTo>
                    <a:pt x="73" y="56"/>
                  </a:lnTo>
                  <a:lnTo>
                    <a:pt x="86" y="46"/>
                  </a:lnTo>
                  <a:lnTo>
                    <a:pt x="96" y="33"/>
                  </a:lnTo>
                  <a:lnTo>
                    <a:pt x="103" y="20"/>
                  </a:lnTo>
                  <a:lnTo>
                    <a:pt x="106" y="12"/>
                  </a:lnTo>
                  <a:lnTo>
                    <a:pt x="107" y="4"/>
                  </a:lnTo>
                  <a:lnTo>
                    <a:pt x="109" y="2"/>
                  </a:lnTo>
                  <a:lnTo>
                    <a:pt x="109" y="2"/>
                  </a:lnTo>
                  <a:lnTo>
                    <a:pt x="109" y="2"/>
                  </a:lnTo>
                  <a:lnTo>
                    <a:pt x="109" y="2"/>
                  </a:lnTo>
                  <a:lnTo>
                    <a:pt x="109" y="0"/>
                  </a:lnTo>
                  <a:lnTo>
                    <a:pt x="109" y="0"/>
                  </a:lnTo>
                  <a:lnTo>
                    <a:pt x="107" y="0"/>
                  </a:lnTo>
                  <a:lnTo>
                    <a:pt x="107" y="0"/>
                  </a:lnTo>
                  <a:lnTo>
                    <a:pt x="107" y="0"/>
                  </a:lnTo>
                  <a:lnTo>
                    <a:pt x="107" y="4"/>
                  </a:lnTo>
                  <a:lnTo>
                    <a:pt x="106" y="12"/>
                  </a:lnTo>
                  <a:lnTo>
                    <a:pt x="103" y="20"/>
                  </a:lnTo>
                  <a:lnTo>
                    <a:pt x="95" y="33"/>
                  </a:lnTo>
                  <a:lnTo>
                    <a:pt x="84" y="46"/>
                  </a:lnTo>
                  <a:lnTo>
                    <a:pt x="73" y="56"/>
                  </a:lnTo>
                  <a:lnTo>
                    <a:pt x="59" y="63"/>
                  </a:lnTo>
                  <a:lnTo>
                    <a:pt x="51" y="66"/>
                  </a:lnTo>
                  <a:lnTo>
                    <a:pt x="44" y="68"/>
                  </a:lnTo>
                  <a:lnTo>
                    <a:pt x="36" y="69"/>
                  </a:lnTo>
                  <a:lnTo>
                    <a:pt x="27" y="69"/>
                  </a:lnTo>
                  <a:lnTo>
                    <a:pt x="18" y="69"/>
                  </a:lnTo>
                  <a:lnTo>
                    <a:pt x="10" y="68"/>
                  </a:lnTo>
                  <a:lnTo>
                    <a:pt x="2" y="66"/>
                  </a:lnTo>
                  <a:lnTo>
                    <a:pt x="0" y="65"/>
                  </a:lnTo>
                  <a:lnTo>
                    <a:pt x="0" y="65"/>
                  </a:lnTo>
                  <a:lnTo>
                    <a:pt x="0" y="65"/>
                  </a:lnTo>
                  <a:lnTo>
                    <a:pt x="0" y="65"/>
                  </a:lnTo>
                  <a:lnTo>
                    <a:pt x="0" y="65"/>
                  </a:lnTo>
                  <a:lnTo>
                    <a:pt x="0" y="65"/>
                  </a:lnTo>
                  <a:lnTo>
                    <a:pt x="0" y="65"/>
                  </a:lnTo>
                  <a:lnTo>
                    <a:pt x="0" y="66"/>
                  </a:lnTo>
                  <a:lnTo>
                    <a:pt x="0" y="6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1" name="Freeform 1357"/>
            <p:cNvSpPr>
              <a:spLocks/>
            </p:cNvSpPr>
            <p:nvPr/>
          </p:nvSpPr>
          <p:spPr bwMode="auto">
            <a:xfrm>
              <a:off x="4163" y="2608"/>
              <a:ext cx="109" cy="70"/>
            </a:xfrm>
            <a:custGeom>
              <a:avLst/>
              <a:gdLst>
                <a:gd name="T0" fmla="*/ 2 w 109"/>
                <a:gd name="T1" fmla="*/ 66 h 70"/>
                <a:gd name="T2" fmla="*/ 4 w 109"/>
                <a:gd name="T3" fmla="*/ 67 h 70"/>
                <a:gd name="T4" fmla="*/ 12 w 109"/>
                <a:gd name="T5" fmla="*/ 69 h 70"/>
                <a:gd name="T6" fmla="*/ 20 w 109"/>
                <a:gd name="T7" fmla="*/ 70 h 70"/>
                <a:gd name="T8" fmla="*/ 29 w 109"/>
                <a:gd name="T9" fmla="*/ 70 h 70"/>
                <a:gd name="T10" fmla="*/ 38 w 109"/>
                <a:gd name="T11" fmla="*/ 70 h 70"/>
                <a:gd name="T12" fmla="*/ 46 w 109"/>
                <a:gd name="T13" fmla="*/ 69 h 70"/>
                <a:gd name="T14" fmla="*/ 53 w 109"/>
                <a:gd name="T15" fmla="*/ 67 h 70"/>
                <a:gd name="T16" fmla="*/ 61 w 109"/>
                <a:gd name="T17" fmla="*/ 64 h 70"/>
                <a:gd name="T18" fmla="*/ 75 w 109"/>
                <a:gd name="T19" fmla="*/ 57 h 70"/>
                <a:gd name="T20" fmla="*/ 86 w 109"/>
                <a:gd name="T21" fmla="*/ 47 h 70"/>
                <a:gd name="T22" fmla="*/ 97 w 109"/>
                <a:gd name="T23" fmla="*/ 34 h 70"/>
                <a:gd name="T24" fmla="*/ 105 w 109"/>
                <a:gd name="T25" fmla="*/ 21 h 70"/>
                <a:gd name="T26" fmla="*/ 108 w 109"/>
                <a:gd name="T27" fmla="*/ 13 h 70"/>
                <a:gd name="T28" fmla="*/ 109 w 109"/>
                <a:gd name="T29" fmla="*/ 5 h 70"/>
                <a:gd name="T30" fmla="*/ 109 w 109"/>
                <a:gd name="T31" fmla="*/ 1 h 70"/>
                <a:gd name="T32" fmla="*/ 109 w 109"/>
                <a:gd name="T33" fmla="*/ 1 h 70"/>
                <a:gd name="T34" fmla="*/ 109 w 109"/>
                <a:gd name="T35" fmla="*/ 1 h 70"/>
                <a:gd name="T36" fmla="*/ 109 w 109"/>
                <a:gd name="T37" fmla="*/ 1 h 70"/>
                <a:gd name="T38" fmla="*/ 109 w 109"/>
                <a:gd name="T39" fmla="*/ 1 h 70"/>
                <a:gd name="T40" fmla="*/ 109 w 109"/>
                <a:gd name="T41" fmla="*/ 1 h 70"/>
                <a:gd name="T42" fmla="*/ 109 w 109"/>
                <a:gd name="T43" fmla="*/ 1 h 70"/>
                <a:gd name="T44" fmla="*/ 109 w 109"/>
                <a:gd name="T45" fmla="*/ 0 h 70"/>
                <a:gd name="T46" fmla="*/ 109 w 109"/>
                <a:gd name="T47" fmla="*/ 0 h 70"/>
                <a:gd name="T48" fmla="*/ 109 w 109"/>
                <a:gd name="T49" fmla="*/ 5 h 70"/>
                <a:gd name="T50" fmla="*/ 107 w 109"/>
                <a:gd name="T51" fmla="*/ 13 h 70"/>
                <a:gd name="T52" fmla="*/ 104 w 109"/>
                <a:gd name="T53" fmla="*/ 20 h 70"/>
                <a:gd name="T54" fmla="*/ 97 w 109"/>
                <a:gd name="T55" fmla="*/ 34 h 70"/>
                <a:gd name="T56" fmla="*/ 86 w 109"/>
                <a:gd name="T57" fmla="*/ 46 h 70"/>
                <a:gd name="T58" fmla="*/ 75 w 109"/>
                <a:gd name="T59" fmla="*/ 56 h 70"/>
                <a:gd name="T60" fmla="*/ 61 w 109"/>
                <a:gd name="T61" fmla="*/ 64 h 70"/>
                <a:gd name="T62" fmla="*/ 53 w 109"/>
                <a:gd name="T63" fmla="*/ 67 h 70"/>
                <a:gd name="T64" fmla="*/ 45 w 109"/>
                <a:gd name="T65" fmla="*/ 69 h 70"/>
                <a:gd name="T66" fmla="*/ 38 w 109"/>
                <a:gd name="T67" fmla="*/ 70 h 70"/>
                <a:gd name="T68" fmla="*/ 29 w 109"/>
                <a:gd name="T69" fmla="*/ 70 h 70"/>
                <a:gd name="T70" fmla="*/ 20 w 109"/>
                <a:gd name="T71" fmla="*/ 70 h 70"/>
                <a:gd name="T72" fmla="*/ 13 w 109"/>
                <a:gd name="T73" fmla="*/ 69 h 70"/>
                <a:gd name="T74" fmla="*/ 4 w 109"/>
                <a:gd name="T75" fmla="*/ 67 h 70"/>
                <a:gd name="T76" fmla="*/ 0 w 109"/>
                <a:gd name="T77" fmla="*/ 64 h 70"/>
                <a:gd name="T78" fmla="*/ 0 w 109"/>
                <a:gd name="T79" fmla="*/ 66 h 70"/>
                <a:gd name="T80" fmla="*/ 0 w 109"/>
                <a:gd name="T81" fmla="*/ 66 h 70"/>
                <a:gd name="T82" fmla="*/ 0 w 109"/>
                <a:gd name="T83" fmla="*/ 66 h 70"/>
                <a:gd name="T84" fmla="*/ 0 w 109"/>
                <a:gd name="T85" fmla="*/ 66 h 70"/>
                <a:gd name="T86" fmla="*/ 2 w 109"/>
                <a:gd name="T87" fmla="*/ 66 h 70"/>
                <a:gd name="T88" fmla="*/ 2 w 109"/>
                <a:gd name="T89" fmla="*/ 66 h 70"/>
                <a:gd name="T90" fmla="*/ 2 w 109"/>
                <a:gd name="T91" fmla="*/ 66 h 70"/>
                <a:gd name="T92" fmla="*/ 2 w 109"/>
                <a:gd name="T93"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2" y="66"/>
                  </a:moveTo>
                  <a:lnTo>
                    <a:pt x="4" y="67"/>
                  </a:lnTo>
                  <a:lnTo>
                    <a:pt x="12" y="69"/>
                  </a:lnTo>
                  <a:lnTo>
                    <a:pt x="20" y="70"/>
                  </a:lnTo>
                  <a:lnTo>
                    <a:pt x="29" y="70"/>
                  </a:lnTo>
                  <a:lnTo>
                    <a:pt x="38" y="70"/>
                  </a:lnTo>
                  <a:lnTo>
                    <a:pt x="46" y="69"/>
                  </a:lnTo>
                  <a:lnTo>
                    <a:pt x="53" y="67"/>
                  </a:lnTo>
                  <a:lnTo>
                    <a:pt x="61" y="64"/>
                  </a:lnTo>
                  <a:lnTo>
                    <a:pt x="75" y="57"/>
                  </a:lnTo>
                  <a:lnTo>
                    <a:pt x="86" y="47"/>
                  </a:lnTo>
                  <a:lnTo>
                    <a:pt x="97" y="34"/>
                  </a:lnTo>
                  <a:lnTo>
                    <a:pt x="105" y="21"/>
                  </a:lnTo>
                  <a:lnTo>
                    <a:pt x="108" y="13"/>
                  </a:lnTo>
                  <a:lnTo>
                    <a:pt x="109" y="5"/>
                  </a:lnTo>
                  <a:lnTo>
                    <a:pt x="109" y="1"/>
                  </a:lnTo>
                  <a:lnTo>
                    <a:pt x="109" y="1"/>
                  </a:lnTo>
                  <a:lnTo>
                    <a:pt x="109" y="1"/>
                  </a:lnTo>
                  <a:lnTo>
                    <a:pt x="109" y="1"/>
                  </a:lnTo>
                  <a:lnTo>
                    <a:pt x="109" y="1"/>
                  </a:lnTo>
                  <a:lnTo>
                    <a:pt x="109" y="1"/>
                  </a:lnTo>
                  <a:lnTo>
                    <a:pt x="109" y="1"/>
                  </a:lnTo>
                  <a:lnTo>
                    <a:pt x="109" y="0"/>
                  </a:lnTo>
                  <a:lnTo>
                    <a:pt x="109" y="0"/>
                  </a:lnTo>
                  <a:lnTo>
                    <a:pt x="109" y="5"/>
                  </a:lnTo>
                  <a:lnTo>
                    <a:pt x="107" y="13"/>
                  </a:lnTo>
                  <a:lnTo>
                    <a:pt x="104" y="20"/>
                  </a:lnTo>
                  <a:lnTo>
                    <a:pt x="97" y="34"/>
                  </a:lnTo>
                  <a:lnTo>
                    <a:pt x="86" y="46"/>
                  </a:lnTo>
                  <a:lnTo>
                    <a:pt x="75" y="56"/>
                  </a:lnTo>
                  <a:lnTo>
                    <a:pt x="61" y="64"/>
                  </a:lnTo>
                  <a:lnTo>
                    <a:pt x="53" y="67"/>
                  </a:lnTo>
                  <a:lnTo>
                    <a:pt x="45" y="69"/>
                  </a:lnTo>
                  <a:lnTo>
                    <a:pt x="38" y="70"/>
                  </a:lnTo>
                  <a:lnTo>
                    <a:pt x="29" y="70"/>
                  </a:lnTo>
                  <a:lnTo>
                    <a:pt x="20" y="70"/>
                  </a:lnTo>
                  <a:lnTo>
                    <a:pt x="13" y="69"/>
                  </a:lnTo>
                  <a:lnTo>
                    <a:pt x="4" y="67"/>
                  </a:lnTo>
                  <a:lnTo>
                    <a:pt x="0" y="64"/>
                  </a:lnTo>
                  <a:lnTo>
                    <a:pt x="0" y="66"/>
                  </a:lnTo>
                  <a:lnTo>
                    <a:pt x="0" y="66"/>
                  </a:lnTo>
                  <a:lnTo>
                    <a:pt x="0" y="66"/>
                  </a:lnTo>
                  <a:lnTo>
                    <a:pt x="0" y="66"/>
                  </a:lnTo>
                  <a:lnTo>
                    <a:pt x="2" y="66"/>
                  </a:lnTo>
                  <a:lnTo>
                    <a:pt x="2" y="66"/>
                  </a:lnTo>
                  <a:lnTo>
                    <a:pt x="2" y="66"/>
                  </a:lnTo>
                  <a:lnTo>
                    <a:pt x="2" y="6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2" name="Freeform 1358"/>
            <p:cNvSpPr>
              <a:spLocks/>
            </p:cNvSpPr>
            <p:nvPr/>
          </p:nvSpPr>
          <p:spPr bwMode="auto">
            <a:xfrm>
              <a:off x="4163" y="2608"/>
              <a:ext cx="109" cy="70"/>
            </a:xfrm>
            <a:custGeom>
              <a:avLst/>
              <a:gdLst>
                <a:gd name="T0" fmla="*/ 0 w 109"/>
                <a:gd name="T1" fmla="*/ 64 h 70"/>
                <a:gd name="T2" fmla="*/ 4 w 109"/>
                <a:gd name="T3" fmla="*/ 67 h 70"/>
                <a:gd name="T4" fmla="*/ 13 w 109"/>
                <a:gd name="T5" fmla="*/ 69 h 70"/>
                <a:gd name="T6" fmla="*/ 20 w 109"/>
                <a:gd name="T7" fmla="*/ 70 h 70"/>
                <a:gd name="T8" fmla="*/ 29 w 109"/>
                <a:gd name="T9" fmla="*/ 70 h 70"/>
                <a:gd name="T10" fmla="*/ 38 w 109"/>
                <a:gd name="T11" fmla="*/ 70 h 70"/>
                <a:gd name="T12" fmla="*/ 45 w 109"/>
                <a:gd name="T13" fmla="*/ 69 h 70"/>
                <a:gd name="T14" fmla="*/ 53 w 109"/>
                <a:gd name="T15" fmla="*/ 67 h 70"/>
                <a:gd name="T16" fmla="*/ 61 w 109"/>
                <a:gd name="T17" fmla="*/ 64 h 70"/>
                <a:gd name="T18" fmla="*/ 75 w 109"/>
                <a:gd name="T19" fmla="*/ 56 h 70"/>
                <a:gd name="T20" fmla="*/ 86 w 109"/>
                <a:gd name="T21" fmla="*/ 46 h 70"/>
                <a:gd name="T22" fmla="*/ 97 w 109"/>
                <a:gd name="T23" fmla="*/ 34 h 70"/>
                <a:gd name="T24" fmla="*/ 104 w 109"/>
                <a:gd name="T25" fmla="*/ 20 h 70"/>
                <a:gd name="T26" fmla="*/ 107 w 109"/>
                <a:gd name="T27" fmla="*/ 13 h 70"/>
                <a:gd name="T28" fmla="*/ 109 w 109"/>
                <a:gd name="T29" fmla="*/ 5 h 70"/>
                <a:gd name="T30" fmla="*/ 109 w 109"/>
                <a:gd name="T31" fmla="*/ 0 h 70"/>
                <a:gd name="T32" fmla="*/ 109 w 109"/>
                <a:gd name="T33" fmla="*/ 0 h 70"/>
                <a:gd name="T34" fmla="*/ 109 w 109"/>
                <a:gd name="T35" fmla="*/ 0 h 70"/>
                <a:gd name="T36" fmla="*/ 109 w 109"/>
                <a:gd name="T37" fmla="*/ 0 h 70"/>
                <a:gd name="T38" fmla="*/ 109 w 109"/>
                <a:gd name="T39" fmla="*/ 0 h 70"/>
                <a:gd name="T40" fmla="*/ 109 w 109"/>
                <a:gd name="T41" fmla="*/ 0 h 70"/>
                <a:gd name="T42" fmla="*/ 109 w 109"/>
                <a:gd name="T43" fmla="*/ 0 h 70"/>
                <a:gd name="T44" fmla="*/ 109 w 109"/>
                <a:gd name="T45" fmla="*/ 0 h 70"/>
                <a:gd name="T46" fmla="*/ 109 w 109"/>
                <a:gd name="T47" fmla="*/ 0 h 70"/>
                <a:gd name="T48" fmla="*/ 108 w 109"/>
                <a:gd name="T49" fmla="*/ 5 h 70"/>
                <a:gd name="T50" fmla="*/ 107 w 109"/>
                <a:gd name="T51" fmla="*/ 13 h 70"/>
                <a:gd name="T52" fmla="*/ 104 w 109"/>
                <a:gd name="T53" fmla="*/ 20 h 70"/>
                <a:gd name="T54" fmla="*/ 97 w 109"/>
                <a:gd name="T55" fmla="*/ 34 h 70"/>
                <a:gd name="T56" fmla="*/ 86 w 109"/>
                <a:gd name="T57" fmla="*/ 46 h 70"/>
                <a:gd name="T58" fmla="*/ 75 w 109"/>
                <a:gd name="T59" fmla="*/ 56 h 70"/>
                <a:gd name="T60" fmla="*/ 61 w 109"/>
                <a:gd name="T61" fmla="*/ 63 h 70"/>
                <a:gd name="T62" fmla="*/ 53 w 109"/>
                <a:gd name="T63" fmla="*/ 66 h 70"/>
                <a:gd name="T64" fmla="*/ 45 w 109"/>
                <a:gd name="T65" fmla="*/ 69 h 70"/>
                <a:gd name="T66" fmla="*/ 38 w 109"/>
                <a:gd name="T67" fmla="*/ 69 h 70"/>
                <a:gd name="T68" fmla="*/ 29 w 109"/>
                <a:gd name="T69" fmla="*/ 70 h 70"/>
                <a:gd name="T70" fmla="*/ 20 w 109"/>
                <a:gd name="T71" fmla="*/ 69 h 70"/>
                <a:gd name="T72" fmla="*/ 13 w 109"/>
                <a:gd name="T73" fmla="*/ 69 h 70"/>
                <a:gd name="T74" fmla="*/ 4 w 109"/>
                <a:gd name="T75" fmla="*/ 66 h 70"/>
                <a:gd name="T76" fmla="*/ 0 w 109"/>
                <a:gd name="T77" fmla="*/ 64 h 70"/>
                <a:gd name="T78" fmla="*/ 0 w 109"/>
                <a:gd name="T79" fmla="*/ 64 h 70"/>
                <a:gd name="T80" fmla="*/ 0 w 109"/>
                <a:gd name="T81" fmla="*/ 64 h 70"/>
                <a:gd name="T82" fmla="*/ 0 w 109"/>
                <a:gd name="T83" fmla="*/ 64 h 70"/>
                <a:gd name="T84" fmla="*/ 0 w 109"/>
                <a:gd name="T85" fmla="*/ 64 h 70"/>
                <a:gd name="T86" fmla="*/ 0 w 109"/>
                <a:gd name="T87" fmla="*/ 64 h 70"/>
                <a:gd name="T88" fmla="*/ 0 w 109"/>
                <a:gd name="T89" fmla="*/ 64 h 70"/>
                <a:gd name="T90" fmla="*/ 0 w 109"/>
                <a:gd name="T91" fmla="*/ 64 h 70"/>
                <a:gd name="T92" fmla="*/ 0 w 109"/>
                <a:gd name="T93"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70">
                  <a:moveTo>
                    <a:pt x="0" y="64"/>
                  </a:moveTo>
                  <a:lnTo>
                    <a:pt x="4" y="67"/>
                  </a:lnTo>
                  <a:lnTo>
                    <a:pt x="13" y="69"/>
                  </a:lnTo>
                  <a:lnTo>
                    <a:pt x="20" y="70"/>
                  </a:lnTo>
                  <a:lnTo>
                    <a:pt x="29" y="70"/>
                  </a:lnTo>
                  <a:lnTo>
                    <a:pt x="38" y="70"/>
                  </a:lnTo>
                  <a:lnTo>
                    <a:pt x="45" y="69"/>
                  </a:lnTo>
                  <a:lnTo>
                    <a:pt x="53" y="67"/>
                  </a:lnTo>
                  <a:lnTo>
                    <a:pt x="61" y="64"/>
                  </a:lnTo>
                  <a:lnTo>
                    <a:pt x="75" y="56"/>
                  </a:lnTo>
                  <a:lnTo>
                    <a:pt x="86" y="46"/>
                  </a:lnTo>
                  <a:lnTo>
                    <a:pt x="97" y="34"/>
                  </a:lnTo>
                  <a:lnTo>
                    <a:pt x="104" y="20"/>
                  </a:lnTo>
                  <a:lnTo>
                    <a:pt x="107" y="13"/>
                  </a:lnTo>
                  <a:lnTo>
                    <a:pt x="109" y="5"/>
                  </a:lnTo>
                  <a:lnTo>
                    <a:pt x="109" y="0"/>
                  </a:lnTo>
                  <a:lnTo>
                    <a:pt x="109" y="0"/>
                  </a:lnTo>
                  <a:lnTo>
                    <a:pt x="109" y="0"/>
                  </a:lnTo>
                  <a:lnTo>
                    <a:pt x="109" y="0"/>
                  </a:lnTo>
                  <a:lnTo>
                    <a:pt x="109" y="0"/>
                  </a:lnTo>
                  <a:lnTo>
                    <a:pt x="109" y="0"/>
                  </a:lnTo>
                  <a:lnTo>
                    <a:pt x="109" y="0"/>
                  </a:lnTo>
                  <a:lnTo>
                    <a:pt x="109" y="0"/>
                  </a:lnTo>
                  <a:lnTo>
                    <a:pt x="109" y="0"/>
                  </a:lnTo>
                  <a:lnTo>
                    <a:pt x="108" y="5"/>
                  </a:lnTo>
                  <a:lnTo>
                    <a:pt x="107" y="13"/>
                  </a:lnTo>
                  <a:lnTo>
                    <a:pt x="104" y="20"/>
                  </a:lnTo>
                  <a:lnTo>
                    <a:pt x="97" y="34"/>
                  </a:lnTo>
                  <a:lnTo>
                    <a:pt x="86" y="46"/>
                  </a:lnTo>
                  <a:lnTo>
                    <a:pt x="75" y="56"/>
                  </a:lnTo>
                  <a:lnTo>
                    <a:pt x="61" y="63"/>
                  </a:lnTo>
                  <a:lnTo>
                    <a:pt x="53" y="66"/>
                  </a:lnTo>
                  <a:lnTo>
                    <a:pt x="45" y="69"/>
                  </a:lnTo>
                  <a:lnTo>
                    <a:pt x="38" y="69"/>
                  </a:lnTo>
                  <a:lnTo>
                    <a:pt x="29" y="70"/>
                  </a:lnTo>
                  <a:lnTo>
                    <a:pt x="20" y="69"/>
                  </a:lnTo>
                  <a:lnTo>
                    <a:pt x="13" y="69"/>
                  </a:lnTo>
                  <a:lnTo>
                    <a:pt x="4" y="66"/>
                  </a:lnTo>
                  <a:lnTo>
                    <a:pt x="0" y="64"/>
                  </a:lnTo>
                  <a:lnTo>
                    <a:pt x="0" y="64"/>
                  </a:lnTo>
                  <a:lnTo>
                    <a:pt x="0" y="64"/>
                  </a:lnTo>
                  <a:lnTo>
                    <a:pt x="0" y="64"/>
                  </a:lnTo>
                  <a:lnTo>
                    <a:pt x="0" y="64"/>
                  </a:lnTo>
                  <a:lnTo>
                    <a:pt x="0" y="64"/>
                  </a:lnTo>
                  <a:lnTo>
                    <a:pt x="0" y="64"/>
                  </a:lnTo>
                  <a:lnTo>
                    <a:pt x="0" y="64"/>
                  </a:lnTo>
                  <a:lnTo>
                    <a:pt x="0" y="64"/>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3" name="Freeform 1359"/>
            <p:cNvSpPr>
              <a:spLocks/>
            </p:cNvSpPr>
            <p:nvPr/>
          </p:nvSpPr>
          <p:spPr bwMode="auto">
            <a:xfrm>
              <a:off x="4162" y="2606"/>
              <a:ext cx="110" cy="72"/>
            </a:xfrm>
            <a:custGeom>
              <a:avLst/>
              <a:gdLst>
                <a:gd name="T0" fmla="*/ 1 w 110"/>
                <a:gd name="T1" fmla="*/ 66 h 72"/>
                <a:gd name="T2" fmla="*/ 5 w 110"/>
                <a:gd name="T3" fmla="*/ 68 h 72"/>
                <a:gd name="T4" fmla="*/ 14 w 110"/>
                <a:gd name="T5" fmla="*/ 71 h 72"/>
                <a:gd name="T6" fmla="*/ 21 w 110"/>
                <a:gd name="T7" fmla="*/ 71 h 72"/>
                <a:gd name="T8" fmla="*/ 30 w 110"/>
                <a:gd name="T9" fmla="*/ 72 h 72"/>
                <a:gd name="T10" fmla="*/ 39 w 110"/>
                <a:gd name="T11" fmla="*/ 71 h 72"/>
                <a:gd name="T12" fmla="*/ 46 w 110"/>
                <a:gd name="T13" fmla="*/ 71 h 72"/>
                <a:gd name="T14" fmla="*/ 54 w 110"/>
                <a:gd name="T15" fmla="*/ 68 h 72"/>
                <a:gd name="T16" fmla="*/ 62 w 110"/>
                <a:gd name="T17" fmla="*/ 65 h 72"/>
                <a:gd name="T18" fmla="*/ 76 w 110"/>
                <a:gd name="T19" fmla="*/ 58 h 72"/>
                <a:gd name="T20" fmla="*/ 87 w 110"/>
                <a:gd name="T21" fmla="*/ 48 h 72"/>
                <a:gd name="T22" fmla="*/ 98 w 110"/>
                <a:gd name="T23" fmla="*/ 36 h 72"/>
                <a:gd name="T24" fmla="*/ 105 w 110"/>
                <a:gd name="T25" fmla="*/ 22 h 72"/>
                <a:gd name="T26" fmla="*/ 108 w 110"/>
                <a:gd name="T27" fmla="*/ 15 h 72"/>
                <a:gd name="T28" fmla="*/ 109 w 110"/>
                <a:gd name="T29" fmla="*/ 7 h 72"/>
                <a:gd name="T30" fmla="*/ 110 w 110"/>
                <a:gd name="T31" fmla="*/ 2 h 72"/>
                <a:gd name="T32" fmla="*/ 110 w 110"/>
                <a:gd name="T33" fmla="*/ 2 h 72"/>
                <a:gd name="T34" fmla="*/ 110 w 110"/>
                <a:gd name="T35" fmla="*/ 2 h 72"/>
                <a:gd name="T36" fmla="*/ 110 w 110"/>
                <a:gd name="T37" fmla="*/ 2 h 72"/>
                <a:gd name="T38" fmla="*/ 110 w 110"/>
                <a:gd name="T39" fmla="*/ 0 h 72"/>
                <a:gd name="T40" fmla="*/ 110 w 110"/>
                <a:gd name="T41" fmla="*/ 0 h 72"/>
                <a:gd name="T42" fmla="*/ 110 w 110"/>
                <a:gd name="T43" fmla="*/ 0 h 72"/>
                <a:gd name="T44" fmla="*/ 110 w 110"/>
                <a:gd name="T45" fmla="*/ 0 h 72"/>
                <a:gd name="T46" fmla="*/ 110 w 110"/>
                <a:gd name="T47" fmla="*/ 0 h 72"/>
                <a:gd name="T48" fmla="*/ 109 w 110"/>
                <a:gd name="T49" fmla="*/ 7 h 72"/>
                <a:gd name="T50" fmla="*/ 108 w 110"/>
                <a:gd name="T51" fmla="*/ 15 h 72"/>
                <a:gd name="T52" fmla="*/ 105 w 110"/>
                <a:gd name="T53" fmla="*/ 22 h 72"/>
                <a:gd name="T54" fmla="*/ 98 w 110"/>
                <a:gd name="T55" fmla="*/ 36 h 72"/>
                <a:gd name="T56" fmla="*/ 87 w 110"/>
                <a:gd name="T57" fmla="*/ 48 h 72"/>
                <a:gd name="T58" fmla="*/ 75 w 110"/>
                <a:gd name="T59" fmla="*/ 58 h 72"/>
                <a:gd name="T60" fmla="*/ 62 w 110"/>
                <a:gd name="T61" fmla="*/ 65 h 72"/>
                <a:gd name="T62" fmla="*/ 54 w 110"/>
                <a:gd name="T63" fmla="*/ 68 h 72"/>
                <a:gd name="T64" fmla="*/ 46 w 110"/>
                <a:gd name="T65" fmla="*/ 69 h 72"/>
                <a:gd name="T66" fmla="*/ 39 w 110"/>
                <a:gd name="T67" fmla="*/ 71 h 72"/>
                <a:gd name="T68" fmla="*/ 30 w 110"/>
                <a:gd name="T69" fmla="*/ 71 h 72"/>
                <a:gd name="T70" fmla="*/ 21 w 110"/>
                <a:gd name="T71" fmla="*/ 71 h 72"/>
                <a:gd name="T72" fmla="*/ 14 w 110"/>
                <a:gd name="T73" fmla="*/ 69 h 72"/>
                <a:gd name="T74" fmla="*/ 5 w 110"/>
                <a:gd name="T75" fmla="*/ 68 h 72"/>
                <a:gd name="T76" fmla="*/ 0 w 110"/>
                <a:gd name="T77" fmla="*/ 65 h 72"/>
                <a:gd name="T78" fmla="*/ 0 w 110"/>
                <a:gd name="T79" fmla="*/ 65 h 72"/>
                <a:gd name="T80" fmla="*/ 0 w 110"/>
                <a:gd name="T81" fmla="*/ 66 h 72"/>
                <a:gd name="T82" fmla="*/ 1 w 110"/>
                <a:gd name="T83" fmla="*/ 66 h 72"/>
                <a:gd name="T84" fmla="*/ 1 w 110"/>
                <a:gd name="T85" fmla="*/ 66 h 72"/>
                <a:gd name="T86" fmla="*/ 1 w 110"/>
                <a:gd name="T87" fmla="*/ 66 h 72"/>
                <a:gd name="T88" fmla="*/ 1 w 110"/>
                <a:gd name="T89" fmla="*/ 66 h 72"/>
                <a:gd name="T90" fmla="*/ 1 w 110"/>
                <a:gd name="T91" fmla="*/ 66 h 72"/>
                <a:gd name="T92" fmla="*/ 1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1" y="66"/>
                  </a:moveTo>
                  <a:lnTo>
                    <a:pt x="5" y="68"/>
                  </a:lnTo>
                  <a:lnTo>
                    <a:pt x="14" y="71"/>
                  </a:lnTo>
                  <a:lnTo>
                    <a:pt x="21" y="71"/>
                  </a:lnTo>
                  <a:lnTo>
                    <a:pt x="30" y="72"/>
                  </a:lnTo>
                  <a:lnTo>
                    <a:pt x="39" y="71"/>
                  </a:lnTo>
                  <a:lnTo>
                    <a:pt x="46" y="71"/>
                  </a:lnTo>
                  <a:lnTo>
                    <a:pt x="54" y="68"/>
                  </a:lnTo>
                  <a:lnTo>
                    <a:pt x="62" y="65"/>
                  </a:lnTo>
                  <a:lnTo>
                    <a:pt x="76" y="58"/>
                  </a:lnTo>
                  <a:lnTo>
                    <a:pt x="87" y="48"/>
                  </a:lnTo>
                  <a:lnTo>
                    <a:pt x="98" y="36"/>
                  </a:lnTo>
                  <a:lnTo>
                    <a:pt x="105" y="22"/>
                  </a:lnTo>
                  <a:lnTo>
                    <a:pt x="108" y="15"/>
                  </a:lnTo>
                  <a:lnTo>
                    <a:pt x="109" y="7"/>
                  </a:lnTo>
                  <a:lnTo>
                    <a:pt x="110" y="2"/>
                  </a:lnTo>
                  <a:lnTo>
                    <a:pt x="110" y="2"/>
                  </a:lnTo>
                  <a:lnTo>
                    <a:pt x="110" y="2"/>
                  </a:lnTo>
                  <a:lnTo>
                    <a:pt x="110" y="2"/>
                  </a:lnTo>
                  <a:lnTo>
                    <a:pt x="110" y="0"/>
                  </a:lnTo>
                  <a:lnTo>
                    <a:pt x="110" y="0"/>
                  </a:lnTo>
                  <a:lnTo>
                    <a:pt x="110" y="0"/>
                  </a:lnTo>
                  <a:lnTo>
                    <a:pt x="110" y="0"/>
                  </a:lnTo>
                  <a:lnTo>
                    <a:pt x="110" y="0"/>
                  </a:lnTo>
                  <a:lnTo>
                    <a:pt x="109" y="7"/>
                  </a:lnTo>
                  <a:lnTo>
                    <a:pt x="108" y="15"/>
                  </a:lnTo>
                  <a:lnTo>
                    <a:pt x="105" y="22"/>
                  </a:lnTo>
                  <a:lnTo>
                    <a:pt x="98" y="36"/>
                  </a:lnTo>
                  <a:lnTo>
                    <a:pt x="87" y="48"/>
                  </a:lnTo>
                  <a:lnTo>
                    <a:pt x="75" y="58"/>
                  </a:lnTo>
                  <a:lnTo>
                    <a:pt x="62" y="65"/>
                  </a:lnTo>
                  <a:lnTo>
                    <a:pt x="54" y="68"/>
                  </a:lnTo>
                  <a:lnTo>
                    <a:pt x="46" y="69"/>
                  </a:lnTo>
                  <a:lnTo>
                    <a:pt x="39" y="71"/>
                  </a:lnTo>
                  <a:lnTo>
                    <a:pt x="30" y="71"/>
                  </a:lnTo>
                  <a:lnTo>
                    <a:pt x="21" y="71"/>
                  </a:lnTo>
                  <a:lnTo>
                    <a:pt x="14" y="69"/>
                  </a:lnTo>
                  <a:lnTo>
                    <a:pt x="5" y="68"/>
                  </a:lnTo>
                  <a:lnTo>
                    <a:pt x="0" y="65"/>
                  </a:lnTo>
                  <a:lnTo>
                    <a:pt x="0" y="65"/>
                  </a:lnTo>
                  <a:lnTo>
                    <a:pt x="0" y="66"/>
                  </a:lnTo>
                  <a:lnTo>
                    <a:pt x="1" y="66"/>
                  </a:lnTo>
                  <a:lnTo>
                    <a:pt x="1" y="66"/>
                  </a:lnTo>
                  <a:lnTo>
                    <a:pt x="1" y="66"/>
                  </a:lnTo>
                  <a:lnTo>
                    <a:pt x="1" y="66"/>
                  </a:lnTo>
                  <a:lnTo>
                    <a:pt x="1" y="66"/>
                  </a:lnTo>
                  <a:lnTo>
                    <a:pt x="1"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4" name="Freeform 1360"/>
            <p:cNvSpPr>
              <a:spLocks/>
            </p:cNvSpPr>
            <p:nvPr/>
          </p:nvSpPr>
          <p:spPr bwMode="auto">
            <a:xfrm>
              <a:off x="4162" y="2605"/>
              <a:ext cx="110" cy="72"/>
            </a:xfrm>
            <a:custGeom>
              <a:avLst/>
              <a:gdLst>
                <a:gd name="T0" fmla="*/ 0 w 110"/>
                <a:gd name="T1" fmla="*/ 66 h 72"/>
                <a:gd name="T2" fmla="*/ 5 w 110"/>
                <a:gd name="T3" fmla="*/ 69 h 72"/>
                <a:gd name="T4" fmla="*/ 14 w 110"/>
                <a:gd name="T5" fmla="*/ 70 h 72"/>
                <a:gd name="T6" fmla="*/ 21 w 110"/>
                <a:gd name="T7" fmla="*/ 72 h 72"/>
                <a:gd name="T8" fmla="*/ 30 w 110"/>
                <a:gd name="T9" fmla="*/ 72 h 72"/>
                <a:gd name="T10" fmla="*/ 39 w 110"/>
                <a:gd name="T11" fmla="*/ 72 h 72"/>
                <a:gd name="T12" fmla="*/ 46 w 110"/>
                <a:gd name="T13" fmla="*/ 70 h 72"/>
                <a:gd name="T14" fmla="*/ 54 w 110"/>
                <a:gd name="T15" fmla="*/ 69 h 72"/>
                <a:gd name="T16" fmla="*/ 62 w 110"/>
                <a:gd name="T17" fmla="*/ 66 h 72"/>
                <a:gd name="T18" fmla="*/ 75 w 110"/>
                <a:gd name="T19" fmla="*/ 59 h 72"/>
                <a:gd name="T20" fmla="*/ 87 w 110"/>
                <a:gd name="T21" fmla="*/ 49 h 72"/>
                <a:gd name="T22" fmla="*/ 98 w 110"/>
                <a:gd name="T23" fmla="*/ 37 h 72"/>
                <a:gd name="T24" fmla="*/ 105 w 110"/>
                <a:gd name="T25" fmla="*/ 23 h 72"/>
                <a:gd name="T26" fmla="*/ 108 w 110"/>
                <a:gd name="T27" fmla="*/ 16 h 72"/>
                <a:gd name="T28" fmla="*/ 109 w 110"/>
                <a:gd name="T29" fmla="*/ 8 h 72"/>
                <a:gd name="T30" fmla="*/ 110 w 110"/>
                <a:gd name="T31" fmla="*/ 1 h 72"/>
                <a:gd name="T32" fmla="*/ 110 w 110"/>
                <a:gd name="T33" fmla="*/ 1 h 72"/>
                <a:gd name="T34" fmla="*/ 110 w 110"/>
                <a:gd name="T35" fmla="*/ 1 h 72"/>
                <a:gd name="T36" fmla="*/ 110 w 110"/>
                <a:gd name="T37" fmla="*/ 1 h 72"/>
                <a:gd name="T38" fmla="*/ 110 w 110"/>
                <a:gd name="T39" fmla="*/ 1 h 72"/>
                <a:gd name="T40" fmla="*/ 109 w 110"/>
                <a:gd name="T41" fmla="*/ 1 h 72"/>
                <a:gd name="T42" fmla="*/ 109 w 110"/>
                <a:gd name="T43" fmla="*/ 1 h 72"/>
                <a:gd name="T44" fmla="*/ 109 w 110"/>
                <a:gd name="T45" fmla="*/ 1 h 72"/>
                <a:gd name="T46" fmla="*/ 109 w 110"/>
                <a:gd name="T47" fmla="*/ 0 h 72"/>
                <a:gd name="T48" fmla="*/ 109 w 110"/>
                <a:gd name="T49" fmla="*/ 8 h 72"/>
                <a:gd name="T50" fmla="*/ 106 w 110"/>
                <a:gd name="T51" fmla="*/ 16 h 72"/>
                <a:gd name="T52" fmla="*/ 103 w 110"/>
                <a:gd name="T53" fmla="*/ 23 h 72"/>
                <a:gd name="T54" fmla="*/ 96 w 110"/>
                <a:gd name="T55" fmla="*/ 36 h 72"/>
                <a:gd name="T56" fmla="*/ 86 w 110"/>
                <a:gd name="T57" fmla="*/ 49 h 72"/>
                <a:gd name="T58" fmla="*/ 75 w 110"/>
                <a:gd name="T59" fmla="*/ 59 h 72"/>
                <a:gd name="T60" fmla="*/ 62 w 110"/>
                <a:gd name="T61" fmla="*/ 66 h 72"/>
                <a:gd name="T62" fmla="*/ 54 w 110"/>
                <a:gd name="T63" fmla="*/ 69 h 72"/>
                <a:gd name="T64" fmla="*/ 46 w 110"/>
                <a:gd name="T65" fmla="*/ 70 h 72"/>
                <a:gd name="T66" fmla="*/ 39 w 110"/>
                <a:gd name="T67" fmla="*/ 72 h 72"/>
                <a:gd name="T68" fmla="*/ 30 w 110"/>
                <a:gd name="T69" fmla="*/ 72 h 72"/>
                <a:gd name="T70" fmla="*/ 21 w 110"/>
                <a:gd name="T71" fmla="*/ 72 h 72"/>
                <a:gd name="T72" fmla="*/ 14 w 110"/>
                <a:gd name="T73" fmla="*/ 70 h 72"/>
                <a:gd name="T74" fmla="*/ 5 w 110"/>
                <a:gd name="T75" fmla="*/ 69 h 72"/>
                <a:gd name="T76" fmla="*/ 0 w 110"/>
                <a:gd name="T77" fmla="*/ 66 h 72"/>
                <a:gd name="T78" fmla="*/ 0 w 110"/>
                <a:gd name="T79" fmla="*/ 66 h 72"/>
                <a:gd name="T80" fmla="*/ 0 w 110"/>
                <a:gd name="T81" fmla="*/ 66 h 72"/>
                <a:gd name="T82" fmla="*/ 0 w 110"/>
                <a:gd name="T83" fmla="*/ 66 h 72"/>
                <a:gd name="T84" fmla="*/ 0 w 110"/>
                <a:gd name="T85" fmla="*/ 66 h 72"/>
                <a:gd name="T86" fmla="*/ 0 w 110"/>
                <a:gd name="T87" fmla="*/ 66 h 72"/>
                <a:gd name="T88" fmla="*/ 0 w 110"/>
                <a:gd name="T89" fmla="*/ 66 h 72"/>
                <a:gd name="T90" fmla="*/ 0 w 110"/>
                <a:gd name="T91" fmla="*/ 66 h 72"/>
                <a:gd name="T92" fmla="*/ 0 w 110"/>
                <a:gd name="T9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72">
                  <a:moveTo>
                    <a:pt x="0" y="66"/>
                  </a:moveTo>
                  <a:lnTo>
                    <a:pt x="5" y="69"/>
                  </a:lnTo>
                  <a:lnTo>
                    <a:pt x="14" y="70"/>
                  </a:lnTo>
                  <a:lnTo>
                    <a:pt x="21" y="72"/>
                  </a:lnTo>
                  <a:lnTo>
                    <a:pt x="30" y="72"/>
                  </a:lnTo>
                  <a:lnTo>
                    <a:pt x="39" y="72"/>
                  </a:lnTo>
                  <a:lnTo>
                    <a:pt x="46" y="70"/>
                  </a:lnTo>
                  <a:lnTo>
                    <a:pt x="54" y="69"/>
                  </a:lnTo>
                  <a:lnTo>
                    <a:pt x="62" y="66"/>
                  </a:lnTo>
                  <a:lnTo>
                    <a:pt x="75" y="59"/>
                  </a:lnTo>
                  <a:lnTo>
                    <a:pt x="87" y="49"/>
                  </a:lnTo>
                  <a:lnTo>
                    <a:pt x="98" y="37"/>
                  </a:lnTo>
                  <a:lnTo>
                    <a:pt x="105" y="23"/>
                  </a:lnTo>
                  <a:lnTo>
                    <a:pt x="108" y="16"/>
                  </a:lnTo>
                  <a:lnTo>
                    <a:pt x="109" y="8"/>
                  </a:lnTo>
                  <a:lnTo>
                    <a:pt x="110" y="1"/>
                  </a:lnTo>
                  <a:lnTo>
                    <a:pt x="110" y="1"/>
                  </a:lnTo>
                  <a:lnTo>
                    <a:pt x="110" y="1"/>
                  </a:lnTo>
                  <a:lnTo>
                    <a:pt x="110" y="1"/>
                  </a:lnTo>
                  <a:lnTo>
                    <a:pt x="110" y="1"/>
                  </a:lnTo>
                  <a:lnTo>
                    <a:pt x="109" y="1"/>
                  </a:lnTo>
                  <a:lnTo>
                    <a:pt x="109" y="1"/>
                  </a:lnTo>
                  <a:lnTo>
                    <a:pt x="109" y="1"/>
                  </a:lnTo>
                  <a:lnTo>
                    <a:pt x="109" y="0"/>
                  </a:lnTo>
                  <a:lnTo>
                    <a:pt x="109" y="8"/>
                  </a:lnTo>
                  <a:lnTo>
                    <a:pt x="106" y="16"/>
                  </a:lnTo>
                  <a:lnTo>
                    <a:pt x="103" y="23"/>
                  </a:lnTo>
                  <a:lnTo>
                    <a:pt x="96" y="36"/>
                  </a:lnTo>
                  <a:lnTo>
                    <a:pt x="86" y="49"/>
                  </a:lnTo>
                  <a:lnTo>
                    <a:pt x="75" y="59"/>
                  </a:lnTo>
                  <a:lnTo>
                    <a:pt x="62" y="66"/>
                  </a:lnTo>
                  <a:lnTo>
                    <a:pt x="54" y="69"/>
                  </a:lnTo>
                  <a:lnTo>
                    <a:pt x="46" y="70"/>
                  </a:lnTo>
                  <a:lnTo>
                    <a:pt x="39" y="72"/>
                  </a:lnTo>
                  <a:lnTo>
                    <a:pt x="30" y="72"/>
                  </a:lnTo>
                  <a:lnTo>
                    <a:pt x="21" y="72"/>
                  </a:lnTo>
                  <a:lnTo>
                    <a:pt x="14" y="70"/>
                  </a:lnTo>
                  <a:lnTo>
                    <a:pt x="5" y="69"/>
                  </a:lnTo>
                  <a:lnTo>
                    <a:pt x="0" y="66"/>
                  </a:lnTo>
                  <a:lnTo>
                    <a:pt x="0" y="66"/>
                  </a:lnTo>
                  <a:lnTo>
                    <a:pt x="0" y="66"/>
                  </a:lnTo>
                  <a:lnTo>
                    <a:pt x="0" y="66"/>
                  </a:lnTo>
                  <a:lnTo>
                    <a:pt x="0" y="66"/>
                  </a:lnTo>
                  <a:lnTo>
                    <a:pt x="0" y="66"/>
                  </a:lnTo>
                  <a:lnTo>
                    <a:pt x="0" y="66"/>
                  </a:lnTo>
                  <a:lnTo>
                    <a:pt x="0" y="66"/>
                  </a:lnTo>
                  <a:lnTo>
                    <a:pt x="0" y="66"/>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5" name="Freeform 1361"/>
            <p:cNvSpPr>
              <a:spLocks/>
            </p:cNvSpPr>
            <p:nvPr/>
          </p:nvSpPr>
          <p:spPr bwMode="auto">
            <a:xfrm>
              <a:off x="4162" y="2605"/>
              <a:ext cx="109" cy="72"/>
            </a:xfrm>
            <a:custGeom>
              <a:avLst/>
              <a:gdLst>
                <a:gd name="T0" fmla="*/ 0 w 109"/>
                <a:gd name="T1" fmla="*/ 66 h 72"/>
                <a:gd name="T2" fmla="*/ 5 w 109"/>
                <a:gd name="T3" fmla="*/ 69 h 72"/>
                <a:gd name="T4" fmla="*/ 14 w 109"/>
                <a:gd name="T5" fmla="*/ 70 h 72"/>
                <a:gd name="T6" fmla="*/ 21 w 109"/>
                <a:gd name="T7" fmla="*/ 72 h 72"/>
                <a:gd name="T8" fmla="*/ 30 w 109"/>
                <a:gd name="T9" fmla="*/ 72 h 72"/>
                <a:gd name="T10" fmla="*/ 39 w 109"/>
                <a:gd name="T11" fmla="*/ 72 h 72"/>
                <a:gd name="T12" fmla="*/ 46 w 109"/>
                <a:gd name="T13" fmla="*/ 70 h 72"/>
                <a:gd name="T14" fmla="*/ 54 w 109"/>
                <a:gd name="T15" fmla="*/ 69 h 72"/>
                <a:gd name="T16" fmla="*/ 62 w 109"/>
                <a:gd name="T17" fmla="*/ 66 h 72"/>
                <a:gd name="T18" fmla="*/ 75 w 109"/>
                <a:gd name="T19" fmla="*/ 59 h 72"/>
                <a:gd name="T20" fmla="*/ 86 w 109"/>
                <a:gd name="T21" fmla="*/ 49 h 72"/>
                <a:gd name="T22" fmla="*/ 96 w 109"/>
                <a:gd name="T23" fmla="*/ 36 h 72"/>
                <a:gd name="T24" fmla="*/ 103 w 109"/>
                <a:gd name="T25" fmla="*/ 23 h 72"/>
                <a:gd name="T26" fmla="*/ 106 w 109"/>
                <a:gd name="T27" fmla="*/ 16 h 72"/>
                <a:gd name="T28" fmla="*/ 109 w 109"/>
                <a:gd name="T29" fmla="*/ 8 h 72"/>
                <a:gd name="T30" fmla="*/ 109 w 109"/>
                <a:gd name="T31" fmla="*/ 0 h 72"/>
                <a:gd name="T32" fmla="*/ 109 w 109"/>
                <a:gd name="T33" fmla="*/ 0 h 72"/>
                <a:gd name="T34" fmla="*/ 109 w 109"/>
                <a:gd name="T35" fmla="*/ 0 h 72"/>
                <a:gd name="T36" fmla="*/ 109 w 109"/>
                <a:gd name="T37" fmla="*/ 0 h 72"/>
                <a:gd name="T38" fmla="*/ 109 w 109"/>
                <a:gd name="T39" fmla="*/ 0 h 72"/>
                <a:gd name="T40" fmla="*/ 109 w 109"/>
                <a:gd name="T41" fmla="*/ 0 h 72"/>
                <a:gd name="T42" fmla="*/ 109 w 109"/>
                <a:gd name="T43" fmla="*/ 0 h 72"/>
                <a:gd name="T44" fmla="*/ 109 w 109"/>
                <a:gd name="T45" fmla="*/ 0 h 72"/>
                <a:gd name="T46" fmla="*/ 109 w 109"/>
                <a:gd name="T47" fmla="*/ 0 h 72"/>
                <a:gd name="T48" fmla="*/ 109 w 109"/>
                <a:gd name="T49" fmla="*/ 0 h 72"/>
                <a:gd name="T50" fmla="*/ 108 w 109"/>
                <a:gd name="T51" fmla="*/ 7 h 72"/>
                <a:gd name="T52" fmla="*/ 106 w 109"/>
                <a:gd name="T53" fmla="*/ 16 h 72"/>
                <a:gd name="T54" fmla="*/ 103 w 109"/>
                <a:gd name="T55" fmla="*/ 23 h 72"/>
                <a:gd name="T56" fmla="*/ 96 w 109"/>
                <a:gd name="T57" fmla="*/ 36 h 72"/>
                <a:gd name="T58" fmla="*/ 86 w 109"/>
                <a:gd name="T59" fmla="*/ 47 h 72"/>
                <a:gd name="T60" fmla="*/ 75 w 109"/>
                <a:gd name="T61" fmla="*/ 57 h 72"/>
                <a:gd name="T62" fmla="*/ 62 w 109"/>
                <a:gd name="T63" fmla="*/ 65 h 72"/>
                <a:gd name="T64" fmla="*/ 53 w 109"/>
                <a:gd name="T65" fmla="*/ 67 h 72"/>
                <a:gd name="T66" fmla="*/ 46 w 109"/>
                <a:gd name="T67" fmla="*/ 70 h 72"/>
                <a:gd name="T68" fmla="*/ 39 w 109"/>
                <a:gd name="T69" fmla="*/ 70 h 72"/>
                <a:gd name="T70" fmla="*/ 30 w 109"/>
                <a:gd name="T71" fmla="*/ 72 h 72"/>
                <a:gd name="T72" fmla="*/ 21 w 109"/>
                <a:gd name="T73" fmla="*/ 70 h 72"/>
                <a:gd name="T74" fmla="*/ 14 w 109"/>
                <a:gd name="T75" fmla="*/ 70 h 72"/>
                <a:gd name="T76" fmla="*/ 7 w 109"/>
                <a:gd name="T77" fmla="*/ 67 h 72"/>
                <a:gd name="T78" fmla="*/ 0 w 109"/>
                <a:gd name="T79" fmla="*/ 65 h 72"/>
                <a:gd name="T80" fmla="*/ 0 w 109"/>
                <a:gd name="T81" fmla="*/ 65 h 72"/>
                <a:gd name="T82" fmla="*/ 0 w 109"/>
                <a:gd name="T83" fmla="*/ 65 h 72"/>
                <a:gd name="T84" fmla="*/ 0 w 109"/>
                <a:gd name="T85" fmla="*/ 66 h 72"/>
                <a:gd name="T86" fmla="*/ 0 w 109"/>
                <a:gd name="T87" fmla="*/ 66 h 72"/>
                <a:gd name="T88" fmla="*/ 0 w 109"/>
                <a:gd name="T89" fmla="*/ 66 h 72"/>
                <a:gd name="T90" fmla="*/ 0 w 109"/>
                <a:gd name="T91" fmla="*/ 66 h 72"/>
                <a:gd name="T92" fmla="*/ 0 w 109"/>
                <a:gd name="T93" fmla="*/ 66 h 72"/>
                <a:gd name="T94" fmla="*/ 0 w 109"/>
                <a:gd name="T9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72">
                  <a:moveTo>
                    <a:pt x="0" y="66"/>
                  </a:moveTo>
                  <a:lnTo>
                    <a:pt x="5" y="69"/>
                  </a:lnTo>
                  <a:lnTo>
                    <a:pt x="14" y="70"/>
                  </a:lnTo>
                  <a:lnTo>
                    <a:pt x="21" y="72"/>
                  </a:lnTo>
                  <a:lnTo>
                    <a:pt x="30" y="72"/>
                  </a:lnTo>
                  <a:lnTo>
                    <a:pt x="39" y="72"/>
                  </a:lnTo>
                  <a:lnTo>
                    <a:pt x="46" y="70"/>
                  </a:lnTo>
                  <a:lnTo>
                    <a:pt x="54" y="69"/>
                  </a:lnTo>
                  <a:lnTo>
                    <a:pt x="62" y="66"/>
                  </a:lnTo>
                  <a:lnTo>
                    <a:pt x="75" y="59"/>
                  </a:lnTo>
                  <a:lnTo>
                    <a:pt x="86" y="49"/>
                  </a:lnTo>
                  <a:lnTo>
                    <a:pt x="96" y="36"/>
                  </a:lnTo>
                  <a:lnTo>
                    <a:pt x="103" y="23"/>
                  </a:lnTo>
                  <a:lnTo>
                    <a:pt x="106" y="16"/>
                  </a:lnTo>
                  <a:lnTo>
                    <a:pt x="109" y="8"/>
                  </a:lnTo>
                  <a:lnTo>
                    <a:pt x="109" y="0"/>
                  </a:lnTo>
                  <a:lnTo>
                    <a:pt x="109" y="0"/>
                  </a:lnTo>
                  <a:lnTo>
                    <a:pt x="109" y="0"/>
                  </a:lnTo>
                  <a:lnTo>
                    <a:pt x="109" y="0"/>
                  </a:lnTo>
                  <a:lnTo>
                    <a:pt x="109" y="0"/>
                  </a:lnTo>
                  <a:lnTo>
                    <a:pt x="109" y="0"/>
                  </a:lnTo>
                  <a:lnTo>
                    <a:pt x="109" y="0"/>
                  </a:lnTo>
                  <a:lnTo>
                    <a:pt x="109" y="0"/>
                  </a:lnTo>
                  <a:lnTo>
                    <a:pt x="109" y="0"/>
                  </a:lnTo>
                  <a:lnTo>
                    <a:pt x="109" y="0"/>
                  </a:lnTo>
                  <a:lnTo>
                    <a:pt x="108" y="7"/>
                  </a:lnTo>
                  <a:lnTo>
                    <a:pt x="106" y="16"/>
                  </a:lnTo>
                  <a:lnTo>
                    <a:pt x="103" y="23"/>
                  </a:lnTo>
                  <a:lnTo>
                    <a:pt x="96" y="36"/>
                  </a:lnTo>
                  <a:lnTo>
                    <a:pt x="86" y="47"/>
                  </a:lnTo>
                  <a:lnTo>
                    <a:pt x="75" y="57"/>
                  </a:lnTo>
                  <a:lnTo>
                    <a:pt x="62" y="65"/>
                  </a:lnTo>
                  <a:lnTo>
                    <a:pt x="53" y="67"/>
                  </a:lnTo>
                  <a:lnTo>
                    <a:pt x="46" y="70"/>
                  </a:lnTo>
                  <a:lnTo>
                    <a:pt x="39" y="70"/>
                  </a:lnTo>
                  <a:lnTo>
                    <a:pt x="30" y="72"/>
                  </a:lnTo>
                  <a:lnTo>
                    <a:pt x="21" y="70"/>
                  </a:lnTo>
                  <a:lnTo>
                    <a:pt x="14" y="70"/>
                  </a:lnTo>
                  <a:lnTo>
                    <a:pt x="7" y="67"/>
                  </a:lnTo>
                  <a:lnTo>
                    <a:pt x="0" y="65"/>
                  </a:lnTo>
                  <a:lnTo>
                    <a:pt x="0" y="65"/>
                  </a:lnTo>
                  <a:lnTo>
                    <a:pt x="0" y="65"/>
                  </a:lnTo>
                  <a:lnTo>
                    <a:pt x="0" y="66"/>
                  </a:lnTo>
                  <a:lnTo>
                    <a:pt x="0" y="66"/>
                  </a:lnTo>
                  <a:lnTo>
                    <a:pt x="0" y="66"/>
                  </a:lnTo>
                  <a:lnTo>
                    <a:pt x="0" y="66"/>
                  </a:lnTo>
                  <a:lnTo>
                    <a:pt x="0" y="66"/>
                  </a:lnTo>
                  <a:lnTo>
                    <a:pt x="0" y="66"/>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6" name="Freeform 1362"/>
            <p:cNvSpPr>
              <a:spLocks/>
            </p:cNvSpPr>
            <p:nvPr/>
          </p:nvSpPr>
          <p:spPr bwMode="auto">
            <a:xfrm>
              <a:off x="4160" y="2603"/>
              <a:ext cx="111" cy="74"/>
            </a:xfrm>
            <a:custGeom>
              <a:avLst/>
              <a:gdLst>
                <a:gd name="T0" fmla="*/ 2 w 111"/>
                <a:gd name="T1" fmla="*/ 67 h 74"/>
                <a:gd name="T2" fmla="*/ 9 w 111"/>
                <a:gd name="T3" fmla="*/ 69 h 74"/>
                <a:gd name="T4" fmla="*/ 16 w 111"/>
                <a:gd name="T5" fmla="*/ 72 h 74"/>
                <a:gd name="T6" fmla="*/ 23 w 111"/>
                <a:gd name="T7" fmla="*/ 72 h 74"/>
                <a:gd name="T8" fmla="*/ 32 w 111"/>
                <a:gd name="T9" fmla="*/ 74 h 74"/>
                <a:gd name="T10" fmla="*/ 41 w 111"/>
                <a:gd name="T11" fmla="*/ 72 h 74"/>
                <a:gd name="T12" fmla="*/ 48 w 111"/>
                <a:gd name="T13" fmla="*/ 72 h 74"/>
                <a:gd name="T14" fmla="*/ 55 w 111"/>
                <a:gd name="T15" fmla="*/ 69 h 74"/>
                <a:gd name="T16" fmla="*/ 64 w 111"/>
                <a:gd name="T17" fmla="*/ 67 h 74"/>
                <a:gd name="T18" fmla="*/ 77 w 111"/>
                <a:gd name="T19" fmla="*/ 59 h 74"/>
                <a:gd name="T20" fmla="*/ 88 w 111"/>
                <a:gd name="T21" fmla="*/ 49 h 74"/>
                <a:gd name="T22" fmla="*/ 98 w 111"/>
                <a:gd name="T23" fmla="*/ 38 h 74"/>
                <a:gd name="T24" fmla="*/ 105 w 111"/>
                <a:gd name="T25" fmla="*/ 25 h 74"/>
                <a:gd name="T26" fmla="*/ 108 w 111"/>
                <a:gd name="T27" fmla="*/ 18 h 74"/>
                <a:gd name="T28" fmla="*/ 110 w 111"/>
                <a:gd name="T29" fmla="*/ 9 h 74"/>
                <a:gd name="T30" fmla="*/ 111 w 111"/>
                <a:gd name="T31" fmla="*/ 2 h 74"/>
                <a:gd name="T32" fmla="*/ 111 w 111"/>
                <a:gd name="T33" fmla="*/ 2 h 74"/>
                <a:gd name="T34" fmla="*/ 111 w 111"/>
                <a:gd name="T35" fmla="*/ 2 h 74"/>
                <a:gd name="T36" fmla="*/ 111 w 111"/>
                <a:gd name="T37" fmla="*/ 2 h 74"/>
                <a:gd name="T38" fmla="*/ 111 w 111"/>
                <a:gd name="T39" fmla="*/ 2 h 74"/>
                <a:gd name="T40" fmla="*/ 111 w 111"/>
                <a:gd name="T41" fmla="*/ 2 h 74"/>
                <a:gd name="T42" fmla="*/ 111 w 111"/>
                <a:gd name="T43" fmla="*/ 0 h 74"/>
                <a:gd name="T44" fmla="*/ 111 w 111"/>
                <a:gd name="T45" fmla="*/ 0 h 74"/>
                <a:gd name="T46" fmla="*/ 111 w 111"/>
                <a:gd name="T47" fmla="*/ 0 h 74"/>
                <a:gd name="T48" fmla="*/ 111 w 111"/>
                <a:gd name="T49" fmla="*/ 0 h 74"/>
                <a:gd name="T50" fmla="*/ 111 w 111"/>
                <a:gd name="T51" fmla="*/ 2 h 74"/>
                <a:gd name="T52" fmla="*/ 110 w 111"/>
                <a:gd name="T53" fmla="*/ 9 h 74"/>
                <a:gd name="T54" fmla="*/ 108 w 111"/>
                <a:gd name="T55" fmla="*/ 18 h 74"/>
                <a:gd name="T56" fmla="*/ 105 w 111"/>
                <a:gd name="T57" fmla="*/ 25 h 74"/>
                <a:gd name="T58" fmla="*/ 98 w 111"/>
                <a:gd name="T59" fmla="*/ 38 h 74"/>
                <a:gd name="T60" fmla="*/ 88 w 111"/>
                <a:gd name="T61" fmla="*/ 49 h 74"/>
                <a:gd name="T62" fmla="*/ 77 w 111"/>
                <a:gd name="T63" fmla="*/ 59 h 74"/>
                <a:gd name="T64" fmla="*/ 62 w 111"/>
                <a:gd name="T65" fmla="*/ 67 h 74"/>
                <a:gd name="T66" fmla="*/ 55 w 111"/>
                <a:gd name="T67" fmla="*/ 69 h 74"/>
                <a:gd name="T68" fmla="*/ 48 w 111"/>
                <a:gd name="T69" fmla="*/ 71 h 74"/>
                <a:gd name="T70" fmla="*/ 41 w 111"/>
                <a:gd name="T71" fmla="*/ 72 h 74"/>
                <a:gd name="T72" fmla="*/ 32 w 111"/>
                <a:gd name="T73" fmla="*/ 72 h 74"/>
                <a:gd name="T74" fmla="*/ 23 w 111"/>
                <a:gd name="T75" fmla="*/ 72 h 74"/>
                <a:gd name="T76" fmla="*/ 16 w 111"/>
                <a:gd name="T77" fmla="*/ 71 h 74"/>
                <a:gd name="T78" fmla="*/ 9 w 111"/>
                <a:gd name="T79" fmla="*/ 69 h 74"/>
                <a:gd name="T80" fmla="*/ 2 w 111"/>
                <a:gd name="T81" fmla="*/ 67 h 74"/>
                <a:gd name="T82" fmla="*/ 0 w 111"/>
                <a:gd name="T83" fmla="*/ 67 h 74"/>
                <a:gd name="T84" fmla="*/ 0 w 111"/>
                <a:gd name="T85" fmla="*/ 67 h 74"/>
                <a:gd name="T86" fmla="*/ 0 w 111"/>
                <a:gd name="T87" fmla="*/ 67 h 74"/>
                <a:gd name="T88" fmla="*/ 0 w 111"/>
                <a:gd name="T89" fmla="*/ 67 h 74"/>
                <a:gd name="T90" fmla="*/ 0 w 111"/>
                <a:gd name="T91" fmla="*/ 67 h 74"/>
                <a:gd name="T92" fmla="*/ 0 w 111"/>
                <a:gd name="T93" fmla="*/ 67 h 74"/>
                <a:gd name="T94" fmla="*/ 0 w 111"/>
                <a:gd name="T95" fmla="*/ 67 h 74"/>
                <a:gd name="T96" fmla="*/ 0 w 111"/>
                <a:gd name="T97" fmla="*/ 67 h 74"/>
                <a:gd name="T98" fmla="*/ 2 w 111"/>
                <a:gd name="T99"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4">
                  <a:moveTo>
                    <a:pt x="2" y="67"/>
                  </a:moveTo>
                  <a:lnTo>
                    <a:pt x="9" y="69"/>
                  </a:lnTo>
                  <a:lnTo>
                    <a:pt x="16" y="72"/>
                  </a:lnTo>
                  <a:lnTo>
                    <a:pt x="23" y="72"/>
                  </a:lnTo>
                  <a:lnTo>
                    <a:pt x="32" y="74"/>
                  </a:lnTo>
                  <a:lnTo>
                    <a:pt x="41" y="72"/>
                  </a:lnTo>
                  <a:lnTo>
                    <a:pt x="48" y="72"/>
                  </a:lnTo>
                  <a:lnTo>
                    <a:pt x="55" y="69"/>
                  </a:lnTo>
                  <a:lnTo>
                    <a:pt x="64" y="67"/>
                  </a:lnTo>
                  <a:lnTo>
                    <a:pt x="77" y="59"/>
                  </a:lnTo>
                  <a:lnTo>
                    <a:pt x="88" y="49"/>
                  </a:lnTo>
                  <a:lnTo>
                    <a:pt x="98" y="38"/>
                  </a:lnTo>
                  <a:lnTo>
                    <a:pt x="105" y="25"/>
                  </a:lnTo>
                  <a:lnTo>
                    <a:pt x="108" y="18"/>
                  </a:lnTo>
                  <a:lnTo>
                    <a:pt x="110" y="9"/>
                  </a:lnTo>
                  <a:lnTo>
                    <a:pt x="111" y="2"/>
                  </a:lnTo>
                  <a:lnTo>
                    <a:pt x="111" y="2"/>
                  </a:lnTo>
                  <a:lnTo>
                    <a:pt x="111" y="2"/>
                  </a:lnTo>
                  <a:lnTo>
                    <a:pt x="111" y="2"/>
                  </a:lnTo>
                  <a:lnTo>
                    <a:pt x="111" y="2"/>
                  </a:lnTo>
                  <a:lnTo>
                    <a:pt x="111" y="2"/>
                  </a:lnTo>
                  <a:lnTo>
                    <a:pt x="111" y="0"/>
                  </a:lnTo>
                  <a:lnTo>
                    <a:pt x="111" y="0"/>
                  </a:lnTo>
                  <a:lnTo>
                    <a:pt x="111" y="0"/>
                  </a:lnTo>
                  <a:lnTo>
                    <a:pt x="111" y="0"/>
                  </a:lnTo>
                  <a:lnTo>
                    <a:pt x="111" y="2"/>
                  </a:lnTo>
                  <a:lnTo>
                    <a:pt x="110" y="9"/>
                  </a:lnTo>
                  <a:lnTo>
                    <a:pt x="108" y="18"/>
                  </a:lnTo>
                  <a:lnTo>
                    <a:pt x="105" y="25"/>
                  </a:lnTo>
                  <a:lnTo>
                    <a:pt x="98" y="38"/>
                  </a:lnTo>
                  <a:lnTo>
                    <a:pt x="88" y="49"/>
                  </a:lnTo>
                  <a:lnTo>
                    <a:pt x="77" y="59"/>
                  </a:lnTo>
                  <a:lnTo>
                    <a:pt x="62" y="67"/>
                  </a:lnTo>
                  <a:lnTo>
                    <a:pt x="55" y="69"/>
                  </a:lnTo>
                  <a:lnTo>
                    <a:pt x="48" y="71"/>
                  </a:lnTo>
                  <a:lnTo>
                    <a:pt x="41" y="72"/>
                  </a:lnTo>
                  <a:lnTo>
                    <a:pt x="32" y="72"/>
                  </a:lnTo>
                  <a:lnTo>
                    <a:pt x="23" y="72"/>
                  </a:lnTo>
                  <a:lnTo>
                    <a:pt x="16" y="71"/>
                  </a:lnTo>
                  <a:lnTo>
                    <a:pt x="9" y="69"/>
                  </a:lnTo>
                  <a:lnTo>
                    <a:pt x="2" y="67"/>
                  </a:lnTo>
                  <a:lnTo>
                    <a:pt x="0" y="67"/>
                  </a:lnTo>
                  <a:lnTo>
                    <a:pt x="0" y="67"/>
                  </a:lnTo>
                  <a:lnTo>
                    <a:pt x="0" y="67"/>
                  </a:lnTo>
                  <a:lnTo>
                    <a:pt x="0" y="67"/>
                  </a:lnTo>
                  <a:lnTo>
                    <a:pt x="0" y="67"/>
                  </a:lnTo>
                  <a:lnTo>
                    <a:pt x="0" y="67"/>
                  </a:lnTo>
                  <a:lnTo>
                    <a:pt x="0" y="67"/>
                  </a:lnTo>
                  <a:lnTo>
                    <a:pt x="0" y="67"/>
                  </a:lnTo>
                  <a:lnTo>
                    <a:pt x="2" y="67"/>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7" name="Freeform 1363"/>
            <p:cNvSpPr>
              <a:spLocks/>
            </p:cNvSpPr>
            <p:nvPr/>
          </p:nvSpPr>
          <p:spPr bwMode="auto">
            <a:xfrm>
              <a:off x="4160" y="2603"/>
              <a:ext cx="111" cy="72"/>
            </a:xfrm>
            <a:custGeom>
              <a:avLst/>
              <a:gdLst>
                <a:gd name="T0" fmla="*/ 0 w 111"/>
                <a:gd name="T1" fmla="*/ 67 h 72"/>
                <a:gd name="T2" fmla="*/ 2 w 111"/>
                <a:gd name="T3" fmla="*/ 67 h 72"/>
                <a:gd name="T4" fmla="*/ 9 w 111"/>
                <a:gd name="T5" fmla="*/ 69 h 72"/>
                <a:gd name="T6" fmla="*/ 16 w 111"/>
                <a:gd name="T7" fmla="*/ 71 h 72"/>
                <a:gd name="T8" fmla="*/ 23 w 111"/>
                <a:gd name="T9" fmla="*/ 72 h 72"/>
                <a:gd name="T10" fmla="*/ 32 w 111"/>
                <a:gd name="T11" fmla="*/ 72 h 72"/>
                <a:gd name="T12" fmla="*/ 41 w 111"/>
                <a:gd name="T13" fmla="*/ 72 h 72"/>
                <a:gd name="T14" fmla="*/ 48 w 111"/>
                <a:gd name="T15" fmla="*/ 71 h 72"/>
                <a:gd name="T16" fmla="*/ 55 w 111"/>
                <a:gd name="T17" fmla="*/ 69 h 72"/>
                <a:gd name="T18" fmla="*/ 62 w 111"/>
                <a:gd name="T19" fmla="*/ 67 h 72"/>
                <a:gd name="T20" fmla="*/ 77 w 111"/>
                <a:gd name="T21" fmla="*/ 59 h 72"/>
                <a:gd name="T22" fmla="*/ 88 w 111"/>
                <a:gd name="T23" fmla="*/ 49 h 72"/>
                <a:gd name="T24" fmla="*/ 98 w 111"/>
                <a:gd name="T25" fmla="*/ 38 h 72"/>
                <a:gd name="T26" fmla="*/ 105 w 111"/>
                <a:gd name="T27" fmla="*/ 25 h 72"/>
                <a:gd name="T28" fmla="*/ 108 w 111"/>
                <a:gd name="T29" fmla="*/ 18 h 72"/>
                <a:gd name="T30" fmla="*/ 110 w 111"/>
                <a:gd name="T31" fmla="*/ 9 h 72"/>
                <a:gd name="T32" fmla="*/ 111 w 111"/>
                <a:gd name="T33" fmla="*/ 2 h 72"/>
                <a:gd name="T34" fmla="*/ 111 w 111"/>
                <a:gd name="T35" fmla="*/ 0 h 72"/>
                <a:gd name="T36" fmla="*/ 111 w 111"/>
                <a:gd name="T37" fmla="*/ 0 h 72"/>
                <a:gd name="T38" fmla="*/ 111 w 111"/>
                <a:gd name="T39" fmla="*/ 0 h 72"/>
                <a:gd name="T40" fmla="*/ 111 w 111"/>
                <a:gd name="T41" fmla="*/ 0 h 72"/>
                <a:gd name="T42" fmla="*/ 111 w 111"/>
                <a:gd name="T43" fmla="*/ 0 h 72"/>
                <a:gd name="T44" fmla="*/ 111 w 111"/>
                <a:gd name="T45" fmla="*/ 0 h 72"/>
                <a:gd name="T46" fmla="*/ 111 w 111"/>
                <a:gd name="T47" fmla="*/ 0 h 72"/>
                <a:gd name="T48" fmla="*/ 111 w 111"/>
                <a:gd name="T49" fmla="*/ 0 h 72"/>
                <a:gd name="T50" fmla="*/ 110 w 111"/>
                <a:gd name="T51" fmla="*/ 0 h 72"/>
                <a:gd name="T52" fmla="*/ 110 w 111"/>
                <a:gd name="T53" fmla="*/ 2 h 72"/>
                <a:gd name="T54" fmla="*/ 110 w 111"/>
                <a:gd name="T55" fmla="*/ 9 h 72"/>
                <a:gd name="T56" fmla="*/ 107 w 111"/>
                <a:gd name="T57" fmla="*/ 18 h 72"/>
                <a:gd name="T58" fmla="*/ 104 w 111"/>
                <a:gd name="T59" fmla="*/ 25 h 72"/>
                <a:gd name="T60" fmla="*/ 97 w 111"/>
                <a:gd name="T61" fmla="*/ 38 h 72"/>
                <a:gd name="T62" fmla="*/ 88 w 111"/>
                <a:gd name="T63" fmla="*/ 49 h 72"/>
                <a:gd name="T64" fmla="*/ 77 w 111"/>
                <a:gd name="T65" fmla="*/ 59 h 72"/>
                <a:gd name="T66" fmla="*/ 62 w 111"/>
                <a:gd name="T67" fmla="*/ 67 h 72"/>
                <a:gd name="T68" fmla="*/ 55 w 111"/>
                <a:gd name="T69" fmla="*/ 69 h 72"/>
                <a:gd name="T70" fmla="*/ 48 w 111"/>
                <a:gd name="T71" fmla="*/ 71 h 72"/>
                <a:gd name="T72" fmla="*/ 41 w 111"/>
                <a:gd name="T73" fmla="*/ 72 h 72"/>
                <a:gd name="T74" fmla="*/ 32 w 111"/>
                <a:gd name="T75" fmla="*/ 72 h 72"/>
                <a:gd name="T76" fmla="*/ 23 w 111"/>
                <a:gd name="T77" fmla="*/ 72 h 72"/>
                <a:gd name="T78" fmla="*/ 16 w 111"/>
                <a:gd name="T79" fmla="*/ 71 h 72"/>
                <a:gd name="T80" fmla="*/ 9 w 111"/>
                <a:gd name="T81" fmla="*/ 69 h 72"/>
                <a:gd name="T82" fmla="*/ 2 w 111"/>
                <a:gd name="T83" fmla="*/ 67 h 72"/>
                <a:gd name="T84" fmla="*/ 0 w 111"/>
                <a:gd name="T85" fmla="*/ 65 h 72"/>
                <a:gd name="T86" fmla="*/ 0 w 111"/>
                <a:gd name="T87" fmla="*/ 65 h 72"/>
                <a:gd name="T88" fmla="*/ 0 w 111"/>
                <a:gd name="T89" fmla="*/ 65 h 72"/>
                <a:gd name="T90" fmla="*/ 0 w 111"/>
                <a:gd name="T91" fmla="*/ 65 h 72"/>
                <a:gd name="T92" fmla="*/ 0 w 111"/>
                <a:gd name="T93" fmla="*/ 65 h 72"/>
                <a:gd name="T94" fmla="*/ 0 w 111"/>
                <a:gd name="T95" fmla="*/ 65 h 72"/>
                <a:gd name="T96" fmla="*/ 0 w 111"/>
                <a:gd name="T97" fmla="*/ 67 h 72"/>
                <a:gd name="T98" fmla="*/ 0 w 111"/>
                <a:gd name="T99" fmla="*/ 67 h 72"/>
                <a:gd name="T100" fmla="*/ 0 w 111"/>
                <a:gd name="T10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2">
                  <a:moveTo>
                    <a:pt x="0" y="67"/>
                  </a:moveTo>
                  <a:lnTo>
                    <a:pt x="2" y="67"/>
                  </a:lnTo>
                  <a:lnTo>
                    <a:pt x="9" y="69"/>
                  </a:lnTo>
                  <a:lnTo>
                    <a:pt x="16" y="71"/>
                  </a:lnTo>
                  <a:lnTo>
                    <a:pt x="23" y="72"/>
                  </a:lnTo>
                  <a:lnTo>
                    <a:pt x="32" y="72"/>
                  </a:lnTo>
                  <a:lnTo>
                    <a:pt x="41" y="72"/>
                  </a:lnTo>
                  <a:lnTo>
                    <a:pt x="48" y="71"/>
                  </a:lnTo>
                  <a:lnTo>
                    <a:pt x="55" y="69"/>
                  </a:lnTo>
                  <a:lnTo>
                    <a:pt x="62" y="67"/>
                  </a:lnTo>
                  <a:lnTo>
                    <a:pt x="77" y="59"/>
                  </a:lnTo>
                  <a:lnTo>
                    <a:pt x="88" y="49"/>
                  </a:lnTo>
                  <a:lnTo>
                    <a:pt x="98" y="38"/>
                  </a:lnTo>
                  <a:lnTo>
                    <a:pt x="105" y="25"/>
                  </a:lnTo>
                  <a:lnTo>
                    <a:pt x="108" y="18"/>
                  </a:lnTo>
                  <a:lnTo>
                    <a:pt x="110" y="9"/>
                  </a:lnTo>
                  <a:lnTo>
                    <a:pt x="111" y="2"/>
                  </a:lnTo>
                  <a:lnTo>
                    <a:pt x="111" y="0"/>
                  </a:lnTo>
                  <a:lnTo>
                    <a:pt x="111" y="0"/>
                  </a:lnTo>
                  <a:lnTo>
                    <a:pt x="111" y="0"/>
                  </a:lnTo>
                  <a:lnTo>
                    <a:pt x="111" y="0"/>
                  </a:lnTo>
                  <a:lnTo>
                    <a:pt x="111" y="0"/>
                  </a:lnTo>
                  <a:lnTo>
                    <a:pt x="111" y="0"/>
                  </a:lnTo>
                  <a:lnTo>
                    <a:pt x="111" y="0"/>
                  </a:lnTo>
                  <a:lnTo>
                    <a:pt x="111" y="0"/>
                  </a:lnTo>
                  <a:lnTo>
                    <a:pt x="110" y="0"/>
                  </a:lnTo>
                  <a:lnTo>
                    <a:pt x="110" y="2"/>
                  </a:lnTo>
                  <a:lnTo>
                    <a:pt x="110" y="9"/>
                  </a:lnTo>
                  <a:lnTo>
                    <a:pt x="107" y="18"/>
                  </a:lnTo>
                  <a:lnTo>
                    <a:pt x="104" y="25"/>
                  </a:lnTo>
                  <a:lnTo>
                    <a:pt x="97" y="38"/>
                  </a:lnTo>
                  <a:lnTo>
                    <a:pt x="88" y="49"/>
                  </a:lnTo>
                  <a:lnTo>
                    <a:pt x="77" y="59"/>
                  </a:lnTo>
                  <a:lnTo>
                    <a:pt x="62" y="67"/>
                  </a:lnTo>
                  <a:lnTo>
                    <a:pt x="55" y="69"/>
                  </a:lnTo>
                  <a:lnTo>
                    <a:pt x="48" y="71"/>
                  </a:lnTo>
                  <a:lnTo>
                    <a:pt x="41" y="72"/>
                  </a:lnTo>
                  <a:lnTo>
                    <a:pt x="32" y="72"/>
                  </a:lnTo>
                  <a:lnTo>
                    <a:pt x="23" y="72"/>
                  </a:lnTo>
                  <a:lnTo>
                    <a:pt x="16" y="71"/>
                  </a:lnTo>
                  <a:lnTo>
                    <a:pt x="9" y="69"/>
                  </a:lnTo>
                  <a:lnTo>
                    <a:pt x="2" y="67"/>
                  </a:lnTo>
                  <a:lnTo>
                    <a:pt x="0" y="65"/>
                  </a:lnTo>
                  <a:lnTo>
                    <a:pt x="0" y="65"/>
                  </a:lnTo>
                  <a:lnTo>
                    <a:pt x="0" y="65"/>
                  </a:lnTo>
                  <a:lnTo>
                    <a:pt x="0" y="65"/>
                  </a:lnTo>
                  <a:lnTo>
                    <a:pt x="0" y="65"/>
                  </a:lnTo>
                  <a:lnTo>
                    <a:pt x="0" y="65"/>
                  </a:lnTo>
                  <a:lnTo>
                    <a:pt x="0" y="67"/>
                  </a:lnTo>
                  <a:lnTo>
                    <a:pt x="0" y="67"/>
                  </a:lnTo>
                  <a:lnTo>
                    <a:pt x="0" y="67"/>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8" name="Freeform 1364"/>
            <p:cNvSpPr>
              <a:spLocks/>
            </p:cNvSpPr>
            <p:nvPr/>
          </p:nvSpPr>
          <p:spPr bwMode="auto">
            <a:xfrm>
              <a:off x="4159" y="2602"/>
              <a:ext cx="111" cy="73"/>
            </a:xfrm>
            <a:custGeom>
              <a:avLst/>
              <a:gdLst>
                <a:gd name="T0" fmla="*/ 1 w 111"/>
                <a:gd name="T1" fmla="*/ 66 h 73"/>
                <a:gd name="T2" fmla="*/ 3 w 111"/>
                <a:gd name="T3" fmla="*/ 68 h 73"/>
                <a:gd name="T4" fmla="*/ 10 w 111"/>
                <a:gd name="T5" fmla="*/ 70 h 73"/>
                <a:gd name="T6" fmla="*/ 17 w 111"/>
                <a:gd name="T7" fmla="*/ 72 h 73"/>
                <a:gd name="T8" fmla="*/ 24 w 111"/>
                <a:gd name="T9" fmla="*/ 73 h 73"/>
                <a:gd name="T10" fmla="*/ 33 w 111"/>
                <a:gd name="T11" fmla="*/ 73 h 73"/>
                <a:gd name="T12" fmla="*/ 42 w 111"/>
                <a:gd name="T13" fmla="*/ 73 h 73"/>
                <a:gd name="T14" fmla="*/ 49 w 111"/>
                <a:gd name="T15" fmla="*/ 72 h 73"/>
                <a:gd name="T16" fmla="*/ 56 w 111"/>
                <a:gd name="T17" fmla="*/ 70 h 73"/>
                <a:gd name="T18" fmla="*/ 63 w 111"/>
                <a:gd name="T19" fmla="*/ 68 h 73"/>
                <a:gd name="T20" fmla="*/ 78 w 111"/>
                <a:gd name="T21" fmla="*/ 60 h 73"/>
                <a:gd name="T22" fmla="*/ 89 w 111"/>
                <a:gd name="T23" fmla="*/ 50 h 73"/>
                <a:gd name="T24" fmla="*/ 98 w 111"/>
                <a:gd name="T25" fmla="*/ 39 h 73"/>
                <a:gd name="T26" fmla="*/ 105 w 111"/>
                <a:gd name="T27" fmla="*/ 26 h 73"/>
                <a:gd name="T28" fmla="*/ 108 w 111"/>
                <a:gd name="T29" fmla="*/ 19 h 73"/>
                <a:gd name="T30" fmla="*/ 111 w 111"/>
                <a:gd name="T31" fmla="*/ 10 h 73"/>
                <a:gd name="T32" fmla="*/ 111 w 111"/>
                <a:gd name="T33" fmla="*/ 3 h 73"/>
                <a:gd name="T34" fmla="*/ 111 w 111"/>
                <a:gd name="T35" fmla="*/ 1 h 73"/>
                <a:gd name="T36" fmla="*/ 111 w 111"/>
                <a:gd name="T37" fmla="*/ 0 h 73"/>
                <a:gd name="T38" fmla="*/ 111 w 111"/>
                <a:gd name="T39" fmla="*/ 0 h 73"/>
                <a:gd name="T40" fmla="*/ 111 w 111"/>
                <a:gd name="T41" fmla="*/ 0 h 73"/>
                <a:gd name="T42" fmla="*/ 111 w 111"/>
                <a:gd name="T43" fmla="*/ 0 h 73"/>
                <a:gd name="T44" fmla="*/ 111 w 111"/>
                <a:gd name="T45" fmla="*/ 0 h 73"/>
                <a:gd name="T46" fmla="*/ 111 w 111"/>
                <a:gd name="T47" fmla="*/ 0 h 73"/>
                <a:gd name="T48" fmla="*/ 111 w 111"/>
                <a:gd name="T49" fmla="*/ 0 h 73"/>
                <a:gd name="T50" fmla="*/ 111 w 111"/>
                <a:gd name="T51" fmla="*/ 0 h 73"/>
                <a:gd name="T52" fmla="*/ 111 w 111"/>
                <a:gd name="T53" fmla="*/ 3 h 73"/>
                <a:gd name="T54" fmla="*/ 109 w 111"/>
                <a:gd name="T55" fmla="*/ 10 h 73"/>
                <a:gd name="T56" fmla="*/ 108 w 111"/>
                <a:gd name="T57" fmla="*/ 17 h 73"/>
                <a:gd name="T58" fmla="*/ 105 w 111"/>
                <a:gd name="T59" fmla="*/ 24 h 73"/>
                <a:gd name="T60" fmla="*/ 98 w 111"/>
                <a:gd name="T61" fmla="*/ 39 h 73"/>
                <a:gd name="T62" fmla="*/ 88 w 111"/>
                <a:gd name="T63" fmla="*/ 50 h 73"/>
                <a:gd name="T64" fmla="*/ 76 w 111"/>
                <a:gd name="T65" fmla="*/ 59 h 73"/>
                <a:gd name="T66" fmla="*/ 63 w 111"/>
                <a:gd name="T67" fmla="*/ 66 h 73"/>
                <a:gd name="T68" fmla="*/ 56 w 111"/>
                <a:gd name="T69" fmla="*/ 69 h 73"/>
                <a:gd name="T70" fmla="*/ 49 w 111"/>
                <a:gd name="T71" fmla="*/ 72 h 73"/>
                <a:gd name="T72" fmla="*/ 42 w 111"/>
                <a:gd name="T73" fmla="*/ 72 h 73"/>
                <a:gd name="T74" fmla="*/ 33 w 111"/>
                <a:gd name="T75" fmla="*/ 73 h 73"/>
                <a:gd name="T76" fmla="*/ 24 w 111"/>
                <a:gd name="T77" fmla="*/ 72 h 73"/>
                <a:gd name="T78" fmla="*/ 17 w 111"/>
                <a:gd name="T79" fmla="*/ 72 h 73"/>
                <a:gd name="T80" fmla="*/ 10 w 111"/>
                <a:gd name="T81" fmla="*/ 69 h 73"/>
                <a:gd name="T82" fmla="*/ 3 w 111"/>
                <a:gd name="T83" fmla="*/ 66 h 73"/>
                <a:gd name="T84" fmla="*/ 0 w 111"/>
                <a:gd name="T85" fmla="*/ 65 h 73"/>
                <a:gd name="T86" fmla="*/ 0 w 111"/>
                <a:gd name="T87" fmla="*/ 65 h 73"/>
                <a:gd name="T88" fmla="*/ 0 w 111"/>
                <a:gd name="T89" fmla="*/ 66 h 73"/>
                <a:gd name="T90" fmla="*/ 0 w 111"/>
                <a:gd name="T91" fmla="*/ 66 h 73"/>
                <a:gd name="T92" fmla="*/ 0 w 111"/>
                <a:gd name="T93" fmla="*/ 66 h 73"/>
                <a:gd name="T94" fmla="*/ 0 w 111"/>
                <a:gd name="T95" fmla="*/ 66 h 73"/>
                <a:gd name="T96" fmla="*/ 0 w 111"/>
                <a:gd name="T97" fmla="*/ 66 h 73"/>
                <a:gd name="T98" fmla="*/ 1 w 111"/>
                <a:gd name="T99" fmla="*/ 66 h 73"/>
                <a:gd name="T100" fmla="*/ 1 w 111"/>
                <a:gd name="T101"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3">
                  <a:moveTo>
                    <a:pt x="1" y="66"/>
                  </a:moveTo>
                  <a:lnTo>
                    <a:pt x="3" y="68"/>
                  </a:lnTo>
                  <a:lnTo>
                    <a:pt x="10" y="70"/>
                  </a:lnTo>
                  <a:lnTo>
                    <a:pt x="17" y="72"/>
                  </a:lnTo>
                  <a:lnTo>
                    <a:pt x="24" y="73"/>
                  </a:lnTo>
                  <a:lnTo>
                    <a:pt x="33" y="73"/>
                  </a:lnTo>
                  <a:lnTo>
                    <a:pt x="42" y="73"/>
                  </a:lnTo>
                  <a:lnTo>
                    <a:pt x="49" y="72"/>
                  </a:lnTo>
                  <a:lnTo>
                    <a:pt x="56" y="70"/>
                  </a:lnTo>
                  <a:lnTo>
                    <a:pt x="63" y="68"/>
                  </a:lnTo>
                  <a:lnTo>
                    <a:pt x="78" y="60"/>
                  </a:lnTo>
                  <a:lnTo>
                    <a:pt x="89" y="50"/>
                  </a:lnTo>
                  <a:lnTo>
                    <a:pt x="98" y="39"/>
                  </a:lnTo>
                  <a:lnTo>
                    <a:pt x="105" y="26"/>
                  </a:lnTo>
                  <a:lnTo>
                    <a:pt x="108" y="19"/>
                  </a:lnTo>
                  <a:lnTo>
                    <a:pt x="111" y="10"/>
                  </a:lnTo>
                  <a:lnTo>
                    <a:pt x="111" y="3"/>
                  </a:lnTo>
                  <a:lnTo>
                    <a:pt x="111" y="1"/>
                  </a:lnTo>
                  <a:lnTo>
                    <a:pt x="111" y="0"/>
                  </a:lnTo>
                  <a:lnTo>
                    <a:pt x="111" y="0"/>
                  </a:lnTo>
                  <a:lnTo>
                    <a:pt x="111" y="0"/>
                  </a:lnTo>
                  <a:lnTo>
                    <a:pt x="111" y="0"/>
                  </a:lnTo>
                  <a:lnTo>
                    <a:pt x="111" y="0"/>
                  </a:lnTo>
                  <a:lnTo>
                    <a:pt x="111" y="0"/>
                  </a:lnTo>
                  <a:lnTo>
                    <a:pt x="111" y="0"/>
                  </a:lnTo>
                  <a:lnTo>
                    <a:pt x="111" y="0"/>
                  </a:lnTo>
                  <a:lnTo>
                    <a:pt x="111" y="3"/>
                  </a:lnTo>
                  <a:lnTo>
                    <a:pt x="109" y="10"/>
                  </a:lnTo>
                  <a:lnTo>
                    <a:pt x="108" y="17"/>
                  </a:lnTo>
                  <a:lnTo>
                    <a:pt x="105" y="24"/>
                  </a:lnTo>
                  <a:lnTo>
                    <a:pt x="98" y="39"/>
                  </a:lnTo>
                  <a:lnTo>
                    <a:pt x="88" y="50"/>
                  </a:lnTo>
                  <a:lnTo>
                    <a:pt x="76" y="59"/>
                  </a:lnTo>
                  <a:lnTo>
                    <a:pt x="63" y="66"/>
                  </a:lnTo>
                  <a:lnTo>
                    <a:pt x="56" y="69"/>
                  </a:lnTo>
                  <a:lnTo>
                    <a:pt x="49" y="72"/>
                  </a:lnTo>
                  <a:lnTo>
                    <a:pt x="42" y="72"/>
                  </a:lnTo>
                  <a:lnTo>
                    <a:pt x="33" y="73"/>
                  </a:lnTo>
                  <a:lnTo>
                    <a:pt x="24" y="72"/>
                  </a:lnTo>
                  <a:lnTo>
                    <a:pt x="17" y="72"/>
                  </a:lnTo>
                  <a:lnTo>
                    <a:pt x="10" y="69"/>
                  </a:lnTo>
                  <a:lnTo>
                    <a:pt x="3" y="66"/>
                  </a:lnTo>
                  <a:lnTo>
                    <a:pt x="0" y="65"/>
                  </a:lnTo>
                  <a:lnTo>
                    <a:pt x="0" y="65"/>
                  </a:lnTo>
                  <a:lnTo>
                    <a:pt x="0" y="66"/>
                  </a:lnTo>
                  <a:lnTo>
                    <a:pt x="0" y="66"/>
                  </a:lnTo>
                  <a:lnTo>
                    <a:pt x="0" y="66"/>
                  </a:lnTo>
                  <a:lnTo>
                    <a:pt x="0" y="66"/>
                  </a:lnTo>
                  <a:lnTo>
                    <a:pt x="0" y="66"/>
                  </a:lnTo>
                  <a:lnTo>
                    <a:pt x="1" y="66"/>
                  </a:lnTo>
                  <a:lnTo>
                    <a:pt x="1"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49" name="Freeform 1365"/>
            <p:cNvSpPr>
              <a:spLocks/>
            </p:cNvSpPr>
            <p:nvPr/>
          </p:nvSpPr>
          <p:spPr bwMode="auto">
            <a:xfrm>
              <a:off x="4159" y="2601"/>
              <a:ext cx="111" cy="74"/>
            </a:xfrm>
            <a:custGeom>
              <a:avLst/>
              <a:gdLst>
                <a:gd name="T0" fmla="*/ 0 w 111"/>
                <a:gd name="T1" fmla="*/ 66 h 74"/>
                <a:gd name="T2" fmla="*/ 3 w 111"/>
                <a:gd name="T3" fmla="*/ 67 h 74"/>
                <a:gd name="T4" fmla="*/ 10 w 111"/>
                <a:gd name="T5" fmla="*/ 70 h 74"/>
                <a:gd name="T6" fmla="*/ 17 w 111"/>
                <a:gd name="T7" fmla="*/ 73 h 74"/>
                <a:gd name="T8" fmla="*/ 24 w 111"/>
                <a:gd name="T9" fmla="*/ 73 h 74"/>
                <a:gd name="T10" fmla="*/ 33 w 111"/>
                <a:gd name="T11" fmla="*/ 74 h 74"/>
                <a:gd name="T12" fmla="*/ 42 w 111"/>
                <a:gd name="T13" fmla="*/ 73 h 74"/>
                <a:gd name="T14" fmla="*/ 49 w 111"/>
                <a:gd name="T15" fmla="*/ 73 h 74"/>
                <a:gd name="T16" fmla="*/ 56 w 111"/>
                <a:gd name="T17" fmla="*/ 70 h 74"/>
                <a:gd name="T18" fmla="*/ 63 w 111"/>
                <a:gd name="T19" fmla="*/ 67 h 74"/>
                <a:gd name="T20" fmla="*/ 76 w 111"/>
                <a:gd name="T21" fmla="*/ 60 h 74"/>
                <a:gd name="T22" fmla="*/ 88 w 111"/>
                <a:gd name="T23" fmla="*/ 51 h 74"/>
                <a:gd name="T24" fmla="*/ 98 w 111"/>
                <a:gd name="T25" fmla="*/ 40 h 74"/>
                <a:gd name="T26" fmla="*/ 105 w 111"/>
                <a:gd name="T27" fmla="*/ 25 h 74"/>
                <a:gd name="T28" fmla="*/ 108 w 111"/>
                <a:gd name="T29" fmla="*/ 18 h 74"/>
                <a:gd name="T30" fmla="*/ 109 w 111"/>
                <a:gd name="T31" fmla="*/ 11 h 74"/>
                <a:gd name="T32" fmla="*/ 111 w 111"/>
                <a:gd name="T33" fmla="*/ 4 h 74"/>
                <a:gd name="T34" fmla="*/ 111 w 111"/>
                <a:gd name="T35" fmla="*/ 1 h 74"/>
                <a:gd name="T36" fmla="*/ 111 w 111"/>
                <a:gd name="T37" fmla="*/ 1 h 74"/>
                <a:gd name="T38" fmla="*/ 111 w 111"/>
                <a:gd name="T39" fmla="*/ 1 h 74"/>
                <a:gd name="T40" fmla="*/ 111 w 111"/>
                <a:gd name="T41" fmla="*/ 1 h 74"/>
                <a:gd name="T42" fmla="*/ 111 w 111"/>
                <a:gd name="T43" fmla="*/ 0 h 74"/>
                <a:gd name="T44" fmla="*/ 111 w 111"/>
                <a:gd name="T45" fmla="*/ 0 h 74"/>
                <a:gd name="T46" fmla="*/ 111 w 111"/>
                <a:gd name="T47" fmla="*/ 0 h 74"/>
                <a:gd name="T48" fmla="*/ 111 w 111"/>
                <a:gd name="T49" fmla="*/ 0 h 74"/>
                <a:gd name="T50" fmla="*/ 111 w 111"/>
                <a:gd name="T51" fmla="*/ 0 h 74"/>
                <a:gd name="T52" fmla="*/ 109 w 111"/>
                <a:gd name="T53" fmla="*/ 11 h 74"/>
                <a:gd name="T54" fmla="*/ 105 w 111"/>
                <a:gd name="T55" fmla="*/ 25 h 74"/>
                <a:gd name="T56" fmla="*/ 98 w 111"/>
                <a:gd name="T57" fmla="*/ 38 h 74"/>
                <a:gd name="T58" fmla="*/ 88 w 111"/>
                <a:gd name="T59" fmla="*/ 50 h 74"/>
                <a:gd name="T60" fmla="*/ 76 w 111"/>
                <a:gd name="T61" fmla="*/ 60 h 74"/>
                <a:gd name="T62" fmla="*/ 63 w 111"/>
                <a:gd name="T63" fmla="*/ 67 h 74"/>
                <a:gd name="T64" fmla="*/ 49 w 111"/>
                <a:gd name="T65" fmla="*/ 71 h 74"/>
                <a:gd name="T66" fmla="*/ 33 w 111"/>
                <a:gd name="T67" fmla="*/ 73 h 74"/>
                <a:gd name="T68" fmla="*/ 17 w 111"/>
                <a:gd name="T69" fmla="*/ 71 h 74"/>
                <a:gd name="T70" fmla="*/ 3 w 111"/>
                <a:gd name="T71" fmla="*/ 67 h 74"/>
                <a:gd name="T72" fmla="*/ 0 w 111"/>
                <a:gd name="T73" fmla="*/ 66 h 74"/>
                <a:gd name="T74" fmla="*/ 0 w 111"/>
                <a:gd name="T75" fmla="*/ 66 h 74"/>
                <a:gd name="T76" fmla="*/ 0 w 111"/>
                <a:gd name="T77" fmla="*/ 66 h 74"/>
                <a:gd name="T78" fmla="*/ 0 w 111"/>
                <a:gd name="T79" fmla="*/ 66 h 74"/>
                <a:gd name="T80" fmla="*/ 0 w 111"/>
                <a:gd name="T81" fmla="*/ 66 h 74"/>
                <a:gd name="T82" fmla="*/ 0 w 111"/>
                <a:gd name="T83" fmla="*/ 66 h 74"/>
                <a:gd name="T84" fmla="*/ 0 w 111"/>
                <a:gd name="T85" fmla="*/ 66 h 74"/>
                <a:gd name="T86" fmla="*/ 0 w 111"/>
                <a:gd name="T87" fmla="*/ 66 h 74"/>
                <a:gd name="T88" fmla="*/ 0 w 111"/>
                <a:gd name="T89"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74">
                  <a:moveTo>
                    <a:pt x="0" y="66"/>
                  </a:moveTo>
                  <a:lnTo>
                    <a:pt x="3" y="67"/>
                  </a:lnTo>
                  <a:lnTo>
                    <a:pt x="10" y="70"/>
                  </a:lnTo>
                  <a:lnTo>
                    <a:pt x="17" y="73"/>
                  </a:lnTo>
                  <a:lnTo>
                    <a:pt x="24" y="73"/>
                  </a:lnTo>
                  <a:lnTo>
                    <a:pt x="33" y="74"/>
                  </a:lnTo>
                  <a:lnTo>
                    <a:pt x="42" y="73"/>
                  </a:lnTo>
                  <a:lnTo>
                    <a:pt x="49" y="73"/>
                  </a:lnTo>
                  <a:lnTo>
                    <a:pt x="56" y="70"/>
                  </a:lnTo>
                  <a:lnTo>
                    <a:pt x="63" y="67"/>
                  </a:lnTo>
                  <a:lnTo>
                    <a:pt x="76" y="60"/>
                  </a:lnTo>
                  <a:lnTo>
                    <a:pt x="88" y="51"/>
                  </a:lnTo>
                  <a:lnTo>
                    <a:pt x="98" y="40"/>
                  </a:lnTo>
                  <a:lnTo>
                    <a:pt x="105" y="25"/>
                  </a:lnTo>
                  <a:lnTo>
                    <a:pt x="108" y="18"/>
                  </a:lnTo>
                  <a:lnTo>
                    <a:pt x="109" y="11"/>
                  </a:lnTo>
                  <a:lnTo>
                    <a:pt x="111" y="4"/>
                  </a:lnTo>
                  <a:lnTo>
                    <a:pt x="111" y="1"/>
                  </a:lnTo>
                  <a:lnTo>
                    <a:pt x="111" y="1"/>
                  </a:lnTo>
                  <a:lnTo>
                    <a:pt x="111" y="1"/>
                  </a:lnTo>
                  <a:lnTo>
                    <a:pt x="111" y="1"/>
                  </a:lnTo>
                  <a:lnTo>
                    <a:pt x="111" y="0"/>
                  </a:lnTo>
                  <a:lnTo>
                    <a:pt x="111" y="0"/>
                  </a:lnTo>
                  <a:lnTo>
                    <a:pt x="111" y="0"/>
                  </a:lnTo>
                  <a:lnTo>
                    <a:pt x="111" y="0"/>
                  </a:lnTo>
                  <a:lnTo>
                    <a:pt x="111" y="0"/>
                  </a:lnTo>
                  <a:lnTo>
                    <a:pt x="109" y="11"/>
                  </a:lnTo>
                  <a:lnTo>
                    <a:pt x="105" y="25"/>
                  </a:lnTo>
                  <a:lnTo>
                    <a:pt x="98" y="38"/>
                  </a:lnTo>
                  <a:lnTo>
                    <a:pt x="88" y="50"/>
                  </a:lnTo>
                  <a:lnTo>
                    <a:pt x="76" y="60"/>
                  </a:lnTo>
                  <a:lnTo>
                    <a:pt x="63" y="67"/>
                  </a:lnTo>
                  <a:lnTo>
                    <a:pt x="49" y="71"/>
                  </a:lnTo>
                  <a:lnTo>
                    <a:pt x="33" y="73"/>
                  </a:lnTo>
                  <a:lnTo>
                    <a:pt x="17" y="71"/>
                  </a:lnTo>
                  <a:lnTo>
                    <a:pt x="3" y="67"/>
                  </a:lnTo>
                  <a:lnTo>
                    <a:pt x="0" y="66"/>
                  </a:lnTo>
                  <a:lnTo>
                    <a:pt x="0" y="66"/>
                  </a:lnTo>
                  <a:lnTo>
                    <a:pt x="0" y="66"/>
                  </a:lnTo>
                  <a:lnTo>
                    <a:pt x="0" y="66"/>
                  </a:lnTo>
                  <a:lnTo>
                    <a:pt x="0" y="66"/>
                  </a:lnTo>
                  <a:lnTo>
                    <a:pt x="0" y="66"/>
                  </a:lnTo>
                  <a:lnTo>
                    <a:pt x="0" y="66"/>
                  </a:lnTo>
                  <a:lnTo>
                    <a:pt x="0" y="66"/>
                  </a:lnTo>
                  <a:lnTo>
                    <a:pt x="0" y="66"/>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0" name="Freeform 1366"/>
            <p:cNvSpPr>
              <a:spLocks/>
            </p:cNvSpPr>
            <p:nvPr/>
          </p:nvSpPr>
          <p:spPr bwMode="auto">
            <a:xfrm>
              <a:off x="4157" y="2601"/>
              <a:ext cx="113" cy="73"/>
            </a:xfrm>
            <a:custGeom>
              <a:avLst/>
              <a:gdLst>
                <a:gd name="T0" fmla="*/ 2 w 113"/>
                <a:gd name="T1" fmla="*/ 66 h 73"/>
                <a:gd name="T2" fmla="*/ 5 w 113"/>
                <a:gd name="T3" fmla="*/ 67 h 73"/>
                <a:gd name="T4" fmla="*/ 19 w 113"/>
                <a:gd name="T5" fmla="*/ 71 h 73"/>
                <a:gd name="T6" fmla="*/ 35 w 113"/>
                <a:gd name="T7" fmla="*/ 73 h 73"/>
                <a:gd name="T8" fmla="*/ 51 w 113"/>
                <a:gd name="T9" fmla="*/ 71 h 73"/>
                <a:gd name="T10" fmla="*/ 65 w 113"/>
                <a:gd name="T11" fmla="*/ 67 h 73"/>
                <a:gd name="T12" fmla="*/ 78 w 113"/>
                <a:gd name="T13" fmla="*/ 60 h 73"/>
                <a:gd name="T14" fmla="*/ 90 w 113"/>
                <a:gd name="T15" fmla="*/ 50 h 73"/>
                <a:gd name="T16" fmla="*/ 100 w 113"/>
                <a:gd name="T17" fmla="*/ 38 h 73"/>
                <a:gd name="T18" fmla="*/ 107 w 113"/>
                <a:gd name="T19" fmla="*/ 25 h 73"/>
                <a:gd name="T20" fmla="*/ 111 w 113"/>
                <a:gd name="T21" fmla="*/ 11 h 73"/>
                <a:gd name="T22" fmla="*/ 113 w 113"/>
                <a:gd name="T23" fmla="*/ 0 h 73"/>
                <a:gd name="T24" fmla="*/ 113 w 113"/>
                <a:gd name="T25" fmla="*/ 0 h 73"/>
                <a:gd name="T26" fmla="*/ 113 w 113"/>
                <a:gd name="T27" fmla="*/ 0 h 73"/>
                <a:gd name="T28" fmla="*/ 113 w 113"/>
                <a:gd name="T29" fmla="*/ 0 h 73"/>
                <a:gd name="T30" fmla="*/ 113 w 113"/>
                <a:gd name="T31" fmla="*/ 0 h 73"/>
                <a:gd name="T32" fmla="*/ 113 w 113"/>
                <a:gd name="T33" fmla="*/ 0 h 73"/>
                <a:gd name="T34" fmla="*/ 111 w 113"/>
                <a:gd name="T35" fmla="*/ 0 h 73"/>
                <a:gd name="T36" fmla="*/ 111 w 113"/>
                <a:gd name="T37" fmla="*/ 0 h 73"/>
                <a:gd name="T38" fmla="*/ 111 w 113"/>
                <a:gd name="T39" fmla="*/ 0 h 73"/>
                <a:gd name="T40" fmla="*/ 111 w 113"/>
                <a:gd name="T41" fmla="*/ 11 h 73"/>
                <a:gd name="T42" fmla="*/ 105 w 113"/>
                <a:gd name="T43" fmla="*/ 25 h 73"/>
                <a:gd name="T44" fmla="*/ 98 w 113"/>
                <a:gd name="T45" fmla="*/ 38 h 73"/>
                <a:gd name="T46" fmla="*/ 90 w 113"/>
                <a:gd name="T47" fmla="*/ 50 h 73"/>
                <a:gd name="T48" fmla="*/ 78 w 113"/>
                <a:gd name="T49" fmla="*/ 60 h 73"/>
                <a:gd name="T50" fmla="*/ 65 w 113"/>
                <a:gd name="T51" fmla="*/ 67 h 73"/>
                <a:gd name="T52" fmla="*/ 51 w 113"/>
                <a:gd name="T53" fmla="*/ 71 h 73"/>
                <a:gd name="T54" fmla="*/ 35 w 113"/>
                <a:gd name="T55" fmla="*/ 73 h 73"/>
                <a:gd name="T56" fmla="*/ 19 w 113"/>
                <a:gd name="T57" fmla="*/ 71 h 73"/>
                <a:gd name="T58" fmla="*/ 5 w 113"/>
                <a:gd name="T59" fmla="*/ 67 h 73"/>
                <a:gd name="T60" fmla="*/ 0 w 113"/>
                <a:gd name="T61" fmla="*/ 64 h 73"/>
                <a:gd name="T62" fmla="*/ 0 w 113"/>
                <a:gd name="T63" fmla="*/ 64 h 73"/>
                <a:gd name="T64" fmla="*/ 0 w 113"/>
                <a:gd name="T65" fmla="*/ 64 h 73"/>
                <a:gd name="T66" fmla="*/ 0 w 113"/>
                <a:gd name="T67" fmla="*/ 64 h 73"/>
                <a:gd name="T68" fmla="*/ 2 w 113"/>
                <a:gd name="T69" fmla="*/ 64 h 73"/>
                <a:gd name="T70" fmla="*/ 2 w 113"/>
                <a:gd name="T71" fmla="*/ 66 h 73"/>
                <a:gd name="T72" fmla="*/ 2 w 113"/>
                <a:gd name="T73" fmla="*/ 66 h 73"/>
                <a:gd name="T74" fmla="*/ 2 w 113"/>
                <a:gd name="T75" fmla="*/ 66 h 73"/>
                <a:gd name="T76" fmla="*/ 2 w 113"/>
                <a:gd name="T7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73">
                  <a:moveTo>
                    <a:pt x="2" y="66"/>
                  </a:moveTo>
                  <a:lnTo>
                    <a:pt x="5" y="67"/>
                  </a:lnTo>
                  <a:lnTo>
                    <a:pt x="19" y="71"/>
                  </a:lnTo>
                  <a:lnTo>
                    <a:pt x="35" y="73"/>
                  </a:lnTo>
                  <a:lnTo>
                    <a:pt x="51" y="71"/>
                  </a:lnTo>
                  <a:lnTo>
                    <a:pt x="65" y="67"/>
                  </a:lnTo>
                  <a:lnTo>
                    <a:pt x="78" y="60"/>
                  </a:lnTo>
                  <a:lnTo>
                    <a:pt x="90" y="50"/>
                  </a:lnTo>
                  <a:lnTo>
                    <a:pt x="100" y="38"/>
                  </a:lnTo>
                  <a:lnTo>
                    <a:pt x="107" y="25"/>
                  </a:lnTo>
                  <a:lnTo>
                    <a:pt x="111" y="11"/>
                  </a:lnTo>
                  <a:lnTo>
                    <a:pt x="113" y="0"/>
                  </a:lnTo>
                  <a:lnTo>
                    <a:pt x="113" y="0"/>
                  </a:lnTo>
                  <a:lnTo>
                    <a:pt x="113" y="0"/>
                  </a:lnTo>
                  <a:lnTo>
                    <a:pt x="113" y="0"/>
                  </a:lnTo>
                  <a:lnTo>
                    <a:pt x="113" y="0"/>
                  </a:lnTo>
                  <a:lnTo>
                    <a:pt x="113" y="0"/>
                  </a:lnTo>
                  <a:lnTo>
                    <a:pt x="111" y="0"/>
                  </a:lnTo>
                  <a:lnTo>
                    <a:pt x="111" y="0"/>
                  </a:lnTo>
                  <a:lnTo>
                    <a:pt x="111" y="0"/>
                  </a:lnTo>
                  <a:lnTo>
                    <a:pt x="111" y="11"/>
                  </a:lnTo>
                  <a:lnTo>
                    <a:pt x="105" y="25"/>
                  </a:lnTo>
                  <a:lnTo>
                    <a:pt x="98" y="38"/>
                  </a:lnTo>
                  <a:lnTo>
                    <a:pt x="90" y="50"/>
                  </a:lnTo>
                  <a:lnTo>
                    <a:pt x="78" y="60"/>
                  </a:lnTo>
                  <a:lnTo>
                    <a:pt x="65" y="67"/>
                  </a:lnTo>
                  <a:lnTo>
                    <a:pt x="51" y="71"/>
                  </a:lnTo>
                  <a:lnTo>
                    <a:pt x="35" y="73"/>
                  </a:lnTo>
                  <a:lnTo>
                    <a:pt x="19" y="71"/>
                  </a:lnTo>
                  <a:lnTo>
                    <a:pt x="5" y="67"/>
                  </a:lnTo>
                  <a:lnTo>
                    <a:pt x="0" y="64"/>
                  </a:lnTo>
                  <a:lnTo>
                    <a:pt x="0" y="64"/>
                  </a:lnTo>
                  <a:lnTo>
                    <a:pt x="0" y="64"/>
                  </a:lnTo>
                  <a:lnTo>
                    <a:pt x="0" y="64"/>
                  </a:lnTo>
                  <a:lnTo>
                    <a:pt x="2" y="64"/>
                  </a:lnTo>
                  <a:lnTo>
                    <a:pt x="2" y="66"/>
                  </a:lnTo>
                  <a:lnTo>
                    <a:pt x="2" y="66"/>
                  </a:lnTo>
                  <a:lnTo>
                    <a:pt x="2" y="66"/>
                  </a:lnTo>
                  <a:lnTo>
                    <a:pt x="2" y="66"/>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1" name="Freeform 1367"/>
            <p:cNvSpPr>
              <a:spLocks/>
            </p:cNvSpPr>
            <p:nvPr/>
          </p:nvSpPr>
          <p:spPr bwMode="auto">
            <a:xfrm>
              <a:off x="4157" y="2599"/>
              <a:ext cx="111" cy="75"/>
            </a:xfrm>
            <a:custGeom>
              <a:avLst/>
              <a:gdLst>
                <a:gd name="T0" fmla="*/ 0 w 111"/>
                <a:gd name="T1" fmla="*/ 66 h 75"/>
                <a:gd name="T2" fmla="*/ 5 w 111"/>
                <a:gd name="T3" fmla="*/ 69 h 75"/>
                <a:gd name="T4" fmla="*/ 19 w 111"/>
                <a:gd name="T5" fmla="*/ 73 h 75"/>
                <a:gd name="T6" fmla="*/ 35 w 111"/>
                <a:gd name="T7" fmla="*/ 75 h 75"/>
                <a:gd name="T8" fmla="*/ 51 w 111"/>
                <a:gd name="T9" fmla="*/ 73 h 75"/>
                <a:gd name="T10" fmla="*/ 65 w 111"/>
                <a:gd name="T11" fmla="*/ 69 h 75"/>
                <a:gd name="T12" fmla="*/ 78 w 111"/>
                <a:gd name="T13" fmla="*/ 62 h 75"/>
                <a:gd name="T14" fmla="*/ 90 w 111"/>
                <a:gd name="T15" fmla="*/ 52 h 75"/>
                <a:gd name="T16" fmla="*/ 98 w 111"/>
                <a:gd name="T17" fmla="*/ 40 h 75"/>
                <a:gd name="T18" fmla="*/ 105 w 111"/>
                <a:gd name="T19" fmla="*/ 27 h 75"/>
                <a:gd name="T20" fmla="*/ 111 w 111"/>
                <a:gd name="T21" fmla="*/ 13 h 75"/>
                <a:gd name="T22" fmla="*/ 111 w 111"/>
                <a:gd name="T23" fmla="*/ 2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0 w 111"/>
                <a:gd name="T41" fmla="*/ 13 h 75"/>
                <a:gd name="T42" fmla="*/ 105 w 111"/>
                <a:gd name="T43" fmla="*/ 27 h 75"/>
                <a:gd name="T44" fmla="*/ 98 w 111"/>
                <a:gd name="T45" fmla="*/ 40 h 75"/>
                <a:gd name="T46" fmla="*/ 90 w 111"/>
                <a:gd name="T47" fmla="*/ 52 h 75"/>
                <a:gd name="T48" fmla="*/ 78 w 111"/>
                <a:gd name="T49" fmla="*/ 60 h 75"/>
                <a:gd name="T50" fmla="*/ 65 w 111"/>
                <a:gd name="T51" fmla="*/ 68 h 75"/>
                <a:gd name="T52" fmla="*/ 51 w 111"/>
                <a:gd name="T53" fmla="*/ 72 h 75"/>
                <a:gd name="T54" fmla="*/ 35 w 111"/>
                <a:gd name="T55" fmla="*/ 75 h 75"/>
                <a:gd name="T56" fmla="*/ 19 w 111"/>
                <a:gd name="T57" fmla="*/ 72 h 75"/>
                <a:gd name="T58" fmla="*/ 5 w 111"/>
                <a:gd name="T59" fmla="*/ 68 h 75"/>
                <a:gd name="T60" fmla="*/ 0 w 111"/>
                <a:gd name="T61" fmla="*/ 66 h 75"/>
                <a:gd name="T62" fmla="*/ 0 w 111"/>
                <a:gd name="T63" fmla="*/ 66 h 75"/>
                <a:gd name="T64" fmla="*/ 0 w 111"/>
                <a:gd name="T65" fmla="*/ 66 h 75"/>
                <a:gd name="T66" fmla="*/ 0 w 111"/>
                <a:gd name="T67" fmla="*/ 66 h 75"/>
                <a:gd name="T68" fmla="*/ 0 w 111"/>
                <a:gd name="T69" fmla="*/ 66 h 75"/>
                <a:gd name="T70" fmla="*/ 0 w 111"/>
                <a:gd name="T71" fmla="*/ 66 h 75"/>
                <a:gd name="T72" fmla="*/ 0 w 111"/>
                <a:gd name="T73" fmla="*/ 66 h 75"/>
                <a:gd name="T74" fmla="*/ 0 w 111"/>
                <a:gd name="T75" fmla="*/ 66 h 75"/>
                <a:gd name="T76" fmla="*/ 0 w 111"/>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5">
                  <a:moveTo>
                    <a:pt x="0" y="66"/>
                  </a:moveTo>
                  <a:lnTo>
                    <a:pt x="5" y="69"/>
                  </a:lnTo>
                  <a:lnTo>
                    <a:pt x="19" y="73"/>
                  </a:lnTo>
                  <a:lnTo>
                    <a:pt x="35" y="75"/>
                  </a:lnTo>
                  <a:lnTo>
                    <a:pt x="51" y="73"/>
                  </a:lnTo>
                  <a:lnTo>
                    <a:pt x="65" y="69"/>
                  </a:lnTo>
                  <a:lnTo>
                    <a:pt x="78" y="62"/>
                  </a:lnTo>
                  <a:lnTo>
                    <a:pt x="90" y="52"/>
                  </a:lnTo>
                  <a:lnTo>
                    <a:pt x="98" y="40"/>
                  </a:lnTo>
                  <a:lnTo>
                    <a:pt x="105" y="27"/>
                  </a:lnTo>
                  <a:lnTo>
                    <a:pt x="111" y="13"/>
                  </a:lnTo>
                  <a:lnTo>
                    <a:pt x="111" y="2"/>
                  </a:lnTo>
                  <a:lnTo>
                    <a:pt x="111" y="0"/>
                  </a:lnTo>
                  <a:lnTo>
                    <a:pt x="111" y="0"/>
                  </a:lnTo>
                  <a:lnTo>
                    <a:pt x="111" y="0"/>
                  </a:lnTo>
                  <a:lnTo>
                    <a:pt x="111" y="0"/>
                  </a:lnTo>
                  <a:lnTo>
                    <a:pt x="111" y="0"/>
                  </a:lnTo>
                  <a:lnTo>
                    <a:pt x="111" y="0"/>
                  </a:lnTo>
                  <a:lnTo>
                    <a:pt x="111" y="0"/>
                  </a:lnTo>
                  <a:lnTo>
                    <a:pt x="111" y="0"/>
                  </a:lnTo>
                  <a:lnTo>
                    <a:pt x="110" y="13"/>
                  </a:lnTo>
                  <a:lnTo>
                    <a:pt x="105" y="27"/>
                  </a:lnTo>
                  <a:lnTo>
                    <a:pt x="98" y="40"/>
                  </a:lnTo>
                  <a:lnTo>
                    <a:pt x="90" y="52"/>
                  </a:lnTo>
                  <a:lnTo>
                    <a:pt x="78" y="60"/>
                  </a:lnTo>
                  <a:lnTo>
                    <a:pt x="65" y="68"/>
                  </a:lnTo>
                  <a:lnTo>
                    <a:pt x="51" y="72"/>
                  </a:lnTo>
                  <a:lnTo>
                    <a:pt x="35" y="75"/>
                  </a:lnTo>
                  <a:lnTo>
                    <a:pt x="19" y="72"/>
                  </a:lnTo>
                  <a:lnTo>
                    <a:pt x="5" y="68"/>
                  </a:lnTo>
                  <a:lnTo>
                    <a:pt x="0" y="66"/>
                  </a:lnTo>
                  <a:lnTo>
                    <a:pt x="0" y="66"/>
                  </a:lnTo>
                  <a:lnTo>
                    <a:pt x="0" y="66"/>
                  </a:lnTo>
                  <a:lnTo>
                    <a:pt x="0" y="66"/>
                  </a:lnTo>
                  <a:lnTo>
                    <a:pt x="0" y="66"/>
                  </a:lnTo>
                  <a:lnTo>
                    <a:pt x="0" y="66"/>
                  </a:lnTo>
                  <a:lnTo>
                    <a:pt x="0" y="66"/>
                  </a:lnTo>
                  <a:lnTo>
                    <a:pt x="0" y="66"/>
                  </a:lnTo>
                  <a:lnTo>
                    <a:pt x="0" y="6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2" name="Freeform 1368"/>
            <p:cNvSpPr>
              <a:spLocks/>
            </p:cNvSpPr>
            <p:nvPr/>
          </p:nvSpPr>
          <p:spPr bwMode="auto">
            <a:xfrm>
              <a:off x="4157" y="2598"/>
              <a:ext cx="111" cy="76"/>
            </a:xfrm>
            <a:custGeom>
              <a:avLst/>
              <a:gdLst>
                <a:gd name="T0" fmla="*/ 0 w 111"/>
                <a:gd name="T1" fmla="*/ 67 h 76"/>
                <a:gd name="T2" fmla="*/ 5 w 111"/>
                <a:gd name="T3" fmla="*/ 69 h 76"/>
                <a:gd name="T4" fmla="*/ 19 w 111"/>
                <a:gd name="T5" fmla="*/ 73 h 76"/>
                <a:gd name="T6" fmla="*/ 35 w 111"/>
                <a:gd name="T7" fmla="*/ 76 h 76"/>
                <a:gd name="T8" fmla="*/ 51 w 111"/>
                <a:gd name="T9" fmla="*/ 73 h 76"/>
                <a:gd name="T10" fmla="*/ 65 w 111"/>
                <a:gd name="T11" fmla="*/ 69 h 76"/>
                <a:gd name="T12" fmla="*/ 78 w 111"/>
                <a:gd name="T13" fmla="*/ 61 h 76"/>
                <a:gd name="T14" fmla="*/ 90 w 111"/>
                <a:gd name="T15" fmla="*/ 53 h 76"/>
                <a:gd name="T16" fmla="*/ 98 w 111"/>
                <a:gd name="T17" fmla="*/ 41 h 76"/>
                <a:gd name="T18" fmla="*/ 105 w 111"/>
                <a:gd name="T19" fmla="*/ 28 h 76"/>
                <a:gd name="T20" fmla="*/ 110 w 111"/>
                <a:gd name="T21" fmla="*/ 14 h 76"/>
                <a:gd name="T22" fmla="*/ 111 w 111"/>
                <a:gd name="T23" fmla="*/ 1 h 76"/>
                <a:gd name="T24" fmla="*/ 111 w 111"/>
                <a:gd name="T25" fmla="*/ 1 h 76"/>
                <a:gd name="T26" fmla="*/ 111 w 111"/>
                <a:gd name="T27" fmla="*/ 1 h 76"/>
                <a:gd name="T28" fmla="*/ 111 w 111"/>
                <a:gd name="T29" fmla="*/ 1 h 76"/>
                <a:gd name="T30" fmla="*/ 111 w 111"/>
                <a:gd name="T31" fmla="*/ 1 h 76"/>
                <a:gd name="T32" fmla="*/ 111 w 111"/>
                <a:gd name="T33" fmla="*/ 1 h 76"/>
                <a:gd name="T34" fmla="*/ 111 w 111"/>
                <a:gd name="T35" fmla="*/ 1 h 76"/>
                <a:gd name="T36" fmla="*/ 111 w 111"/>
                <a:gd name="T37" fmla="*/ 1 h 76"/>
                <a:gd name="T38" fmla="*/ 111 w 111"/>
                <a:gd name="T39" fmla="*/ 0 h 76"/>
                <a:gd name="T40" fmla="*/ 110 w 111"/>
                <a:gd name="T41" fmla="*/ 14 h 76"/>
                <a:gd name="T42" fmla="*/ 105 w 111"/>
                <a:gd name="T43" fmla="*/ 28 h 76"/>
                <a:gd name="T44" fmla="*/ 98 w 111"/>
                <a:gd name="T45" fmla="*/ 41 h 76"/>
                <a:gd name="T46" fmla="*/ 88 w 111"/>
                <a:gd name="T47" fmla="*/ 53 h 76"/>
                <a:gd name="T48" fmla="*/ 78 w 111"/>
                <a:gd name="T49" fmla="*/ 61 h 76"/>
                <a:gd name="T50" fmla="*/ 65 w 111"/>
                <a:gd name="T51" fmla="*/ 69 h 76"/>
                <a:gd name="T52" fmla="*/ 51 w 111"/>
                <a:gd name="T53" fmla="*/ 73 h 76"/>
                <a:gd name="T54" fmla="*/ 35 w 111"/>
                <a:gd name="T55" fmla="*/ 74 h 76"/>
                <a:gd name="T56" fmla="*/ 19 w 111"/>
                <a:gd name="T57" fmla="*/ 73 h 76"/>
                <a:gd name="T58" fmla="*/ 5 w 111"/>
                <a:gd name="T59" fmla="*/ 69 h 76"/>
                <a:gd name="T60" fmla="*/ 0 w 111"/>
                <a:gd name="T61" fmla="*/ 66 h 76"/>
                <a:gd name="T62" fmla="*/ 0 w 111"/>
                <a:gd name="T63" fmla="*/ 66 h 76"/>
                <a:gd name="T64" fmla="*/ 0 w 111"/>
                <a:gd name="T65" fmla="*/ 66 h 76"/>
                <a:gd name="T66" fmla="*/ 0 w 111"/>
                <a:gd name="T67" fmla="*/ 66 h 76"/>
                <a:gd name="T68" fmla="*/ 0 w 111"/>
                <a:gd name="T69" fmla="*/ 66 h 76"/>
                <a:gd name="T70" fmla="*/ 0 w 111"/>
                <a:gd name="T71" fmla="*/ 66 h 76"/>
                <a:gd name="T72" fmla="*/ 0 w 111"/>
                <a:gd name="T73" fmla="*/ 66 h 76"/>
                <a:gd name="T74" fmla="*/ 0 w 111"/>
                <a:gd name="T75" fmla="*/ 66 h 76"/>
                <a:gd name="T76" fmla="*/ 0 w 111"/>
                <a:gd name="T77"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6">
                  <a:moveTo>
                    <a:pt x="0" y="67"/>
                  </a:moveTo>
                  <a:lnTo>
                    <a:pt x="5" y="69"/>
                  </a:lnTo>
                  <a:lnTo>
                    <a:pt x="19" y="73"/>
                  </a:lnTo>
                  <a:lnTo>
                    <a:pt x="35" y="76"/>
                  </a:lnTo>
                  <a:lnTo>
                    <a:pt x="51" y="73"/>
                  </a:lnTo>
                  <a:lnTo>
                    <a:pt x="65" y="69"/>
                  </a:lnTo>
                  <a:lnTo>
                    <a:pt x="78" y="61"/>
                  </a:lnTo>
                  <a:lnTo>
                    <a:pt x="90" y="53"/>
                  </a:lnTo>
                  <a:lnTo>
                    <a:pt x="98" y="41"/>
                  </a:lnTo>
                  <a:lnTo>
                    <a:pt x="105" y="28"/>
                  </a:lnTo>
                  <a:lnTo>
                    <a:pt x="110" y="14"/>
                  </a:lnTo>
                  <a:lnTo>
                    <a:pt x="111" y="1"/>
                  </a:lnTo>
                  <a:lnTo>
                    <a:pt x="111" y="1"/>
                  </a:lnTo>
                  <a:lnTo>
                    <a:pt x="111" y="1"/>
                  </a:lnTo>
                  <a:lnTo>
                    <a:pt x="111" y="1"/>
                  </a:lnTo>
                  <a:lnTo>
                    <a:pt x="111" y="1"/>
                  </a:lnTo>
                  <a:lnTo>
                    <a:pt x="111" y="1"/>
                  </a:lnTo>
                  <a:lnTo>
                    <a:pt x="111" y="1"/>
                  </a:lnTo>
                  <a:lnTo>
                    <a:pt x="111" y="1"/>
                  </a:lnTo>
                  <a:lnTo>
                    <a:pt x="111" y="0"/>
                  </a:lnTo>
                  <a:lnTo>
                    <a:pt x="110" y="14"/>
                  </a:lnTo>
                  <a:lnTo>
                    <a:pt x="105" y="28"/>
                  </a:lnTo>
                  <a:lnTo>
                    <a:pt x="98" y="41"/>
                  </a:lnTo>
                  <a:lnTo>
                    <a:pt x="88" y="53"/>
                  </a:lnTo>
                  <a:lnTo>
                    <a:pt x="78" y="61"/>
                  </a:lnTo>
                  <a:lnTo>
                    <a:pt x="65" y="69"/>
                  </a:lnTo>
                  <a:lnTo>
                    <a:pt x="51" y="73"/>
                  </a:lnTo>
                  <a:lnTo>
                    <a:pt x="35" y="74"/>
                  </a:lnTo>
                  <a:lnTo>
                    <a:pt x="19" y="73"/>
                  </a:lnTo>
                  <a:lnTo>
                    <a:pt x="5" y="69"/>
                  </a:lnTo>
                  <a:lnTo>
                    <a:pt x="0" y="66"/>
                  </a:lnTo>
                  <a:lnTo>
                    <a:pt x="0" y="66"/>
                  </a:lnTo>
                  <a:lnTo>
                    <a:pt x="0" y="66"/>
                  </a:lnTo>
                  <a:lnTo>
                    <a:pt x="0" y="66"/>
                  </a:lnTo>
                  <a:lnTo>
                    <a:pt x="0" y="66"/>
                  </a:lnTo>
                  <a:lnTo>
                    <a:pt x="0" y="66"/>
                  </a:lnTo>
                  <a:lnTo>
                    <a:pt x="0" y="66"/>
                  </a:lnTo>
                  <a:lnTo>
                    <a:pt x="0" y="66"/>
                  </a:lnTo>
                  <a:lnTo>
                    <a:pt x="0" y="67"/>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3" name="Freeform 1369"/>
            <p:cNvSpPr>
              <a:spLocks/>
            </p:cNvSpPr>
            <p:nvPr/>
          </p:nvSpPr>
          <p:spPr bwMode="auto">
            <a:xfrm>
              <a:off x="4156" y="2598"/>
              <a:ext cx="112" cy="74"/>
            </a:xfrm>
            <a:custGeom>
              <a:avLst/>
              <a:gdLst>
                <a:gd name="T0" fmla="*/ 1 w 112"/>
                <a:gd name="T1" fmla="*/ 66 h 74"/>
                <a:gd name="T2" fmla="*/ 6 w 112"/>
                <a:gd name="T3" fmla="*/ 69 h 74"/>
                <a:gd name="T4" fmla="*/ 20 w 112"/>
                <a:gd name="T5" fmla="*/ 73 h 74"/>
                <a:gd name="T6" fmla="*/ 36 w 112"/>
                <a:gd name="T7" fmla="*/ 74 h 74"/>
                <a:gd name="T8" fmla="*/ 52 w 112"/>
                <a:gd name="T9" fmla="*/ 73 h 74"/>
                <a:gd name="T10" fmla="*/ 66 w 112"/>
                <a:gd name="T11" fmla="*/ 69 h 74"/>
                <a:gd name="T12" fmla="*/ 79 w 112"/>
                <a:gd name="T13" fmla="*/ 61 h 74"/>
                <a:gd name="T14" fmla="*/ 89 w 112"/>
                <a:gd name="T15" fmla="*/ 53 h 74"/>
                <a:gd name="T16" fmla="*/ 99 w 112"/>
                <a:gd name="T17" fmla="*/ 41 h 74"/>
                <a:gd name="T18" fmla="*/ 106 w 112"/>
                <a:gd name="T19" fmla="*/ 28 h 74"/>
                <a:gd name="T20" fmla="*/ 111 w 112"/>
                <a:gd name="T21" fmla="*/ 14 h 74"/>
                <a:gd name="T22" fmla="*/ 112 w 112"/>
                <a:gd name="T23" fmla="*/ 0 h 74"/>
                <a:gd name="T24" fmla="*/ 112 w 112"/>
                <a:gd name="T25" fmla="*/ 0 h 74"/>
                <a:gd name="T26" fmla="*/ 112 w 112"/>
                <a:gd name="T27" fmla="*/ 0 h 74"/>
                <a:gd name="T28" fmla="*/ 112 w 112"/>
                <a:gd name="T29" fmla="*/ 0 h 74"/>
                <a:gd name="T30" fmla="*/ 112 w 112"/>
                <a:gd name="T31" fmla="*/ 0 h 74"/>
                <a:gd name="T32" fmla="*/ 112 w 112"/>
                <a:gd name="T33" fmla="*/ 0 h 74"/>
                <a:gd name="T34" fmla="*/ 112 w 112"/>
                <a:gd name="T35" fmla="*/ 0 h 74"/>
                <a:gd name="T36" fmla="*/ 112 w 112"/>
                <a:gd name="T37" fmla="*/ 0 h 74"/>
                <a:gd name="T38" fmla="*/ 111 w 112"/>
                <a:gd name="T39" fmla="*/ 0 h 74"/>
                <a:gd name="T40" fmla="*/ 109 w 112"/>
                <a:gd name="T41" fmla="*/ 14 h 74"/>
                <a:gd name="T42" fmla="*/ 105 w 112"/>
                <a:gd name="T43" fmla="*/ 28 h 74"/>
                <a:gd name="T44" fmla="*/ 99 w 112"/>
                <a:gd name="T45" fmla="*/ 41 h 74"/>
                <a:gd name="T46" fmla="*/ 89 w 112"/>
                <a:gd name="T47" fmla="*/ 51 h 74"/>
                <a:gd name="T48" fmla="*/ 78 w 112"/>
                <a:gd name="T49" fmla="*/ 61 h 74"/>
                <a:gd name="T50" fmla="*/ 65 w 112"/>
                <a:gd name="T51" fmla="*/ 69 h 74"/>
                <a:gd name="T52" fmla="*/ 52 w 112"/>
                <a:gd name="T53" fmla="*/ 73 h 74"/>
                <a:gd name="T54" fmla="*/ 36 w 112"/>
                <a:gd name="T55" fmla="*/ 74 h 74"/>
                <a:gd name="T56" fmla="*/ 20 w 112"/>
                <a:gd name="T57" fmla="*/ 73 h 74"/>
                <a:gd name="T58" fmla="*/ 7 w 112"/>
                <a:gd name="T59" fmla="*/ 69 h 74"/>
                <a:gd name="T60" fmla="*/ 0 w 112"/>
                <a:gd name="T61" fmla="*/ 64 h 74"/>
                <a:gd name="T62" fmla="*/ 0 w 112"/>
                <a:gd name="T63" fmla="*/ 64 h 74"/>
                <a:gd name="T64" fmla="*/ 0 w 112"/>
                <a:gd name="T65" fmla="*/ 66 h 74"/>
                <a:gd name="T66" fmla="*/ 0 w 112"/>
                <a:gd name="T67" fmla="*/ 66 h 74"/>
                <a:gd name="T68" fmla="*/ 0 w 112"/>
                <a:gd name="T69" fmla="*/ 66 h 74"/>
                <a:gd name="T70" fmla="*/ 0 w 112"/>
                <a:gd name="T71" fmla="*/ 66 h 74"/>
                <a:gd name="T72" fmla="*/ 1 w 112"/>
                <a:gd name="T73" fmla="*/ 66 h 74"/>
                <a:gd name="T74" fmla="*/ 1 w 112"/>
                <a:gd name="T75" fmla="*/ 66 h 74"/>
                <a:gd name="T76" fmla="*/ 1 w 112"/>
                <a:gd name="T7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74">
                  <a:moveTo>
                    <a:pt x="1" y="66"/>
                  </a:moveTo>
                  <a:lnTo>
                    <a:pt x="6" y="69"/>
                  </a:lnTo>
                  <a:lnTo>
                    <a:pt x="20" y="73"/>
                  </a:lnTo>
                  <a:lnTo>
                    <a:pt x="36" y="74"/>
                  </a:lnTo>
                  <a:lnTo>
                    <a:pt x="52" y="73"/>
                  </a:lnTo>
                  <a:lnTo>
                    <a:pt x="66" y="69"/>
                  </a:lnTo>
                  <a:lnTo>
                    <a:pt x="79" y="61"/>
                  </a:lnTo>
                  <a:lnTo>
                    <a:pt x="89" y="53"/>
                  </a:lnTo>
                  <a:lnTo>
                    <a:pt x="99" y="41"/>
                  </a:lnTo>
                  <a:lnTo>
                    <a:pt x="106" y="28"/>
                  </a:lnTo>
                  <a:lnTo>
                    <a:pt x="111" y="14"/>
                  </a:lnTo>
                  <a:lnTo>
                    <a:pt x="112" y="0"/>
                  </a:lnTo>
                  <a:lnTo>
                    <a:pt x="112" y="0"/>
                  </a:lnTo>
                  <a:lnTo>
                    <a:pt x="112" y="0"/>
                  </a:lnTo>
                  <a:lnTo>
                    <a:pt x="112" y="0"/>
                  </a:lnTo>
                  <a:lnTo>
                    <a:pt x="112" y="0"/>
                  </a:lnTo>
                  <a:lnTo>
                    <a:pt x="112" y="0"/>
                  </a:lnTo>
                  <a:lnTo>
                    <a:pt x="112" y="0"/>
                  </a:lnTo>
                  <a:lnTo>
                    <a:pt x="112" y="0"/>
                  </a:lnTo>
                  <a:lnTo>
                    <a:pt x="111" y="0"/>
                  </a:lnTo>
                  <a:lnTo>
                    <a:pt x="109" y="14"/>
                  </a:lnTo>
                  <a:lnTo>
                    <a:pt x="105" y="28"/>
                  </a:lnTo>
                  <a:lnTo>
                    <a:pt x="99" y="41"/>
                  </a:lnTo>
                  <a:lnTo>
                    <a:pt x="89" y="51"/>
                  </a:lnTo>
                  <a:lnTo>
                    <a:pt x="78" y="61"/>
                  </a:lnTo>
                  <a:lnTo>
                    <a:pt x="65" y="69"/>
                  </a:lnTo>
                  <a:lnTo>
                    <a:pt x="52" y="73"/>
                  </a:lnTo>
                  <a:lnTo>
                    <a:pt x="36" y="74"/>
                  </a:lnTo>
                  <a:lnTo>
                    <a:pt x="20" y="73"/>
                  </a:lnTo>
                  <a:lnTo>
                    <a:pt x="7" y="69"/>
                  </a:lnTo>
                  <a:lnTo>
                    <a:pt x="0" y="64"/>
                  </a:lnTo>
                  <a:lnTo>
                    <a:pt x="0" y="64"/>
                  </a:lnTo>
                  <a:lnTo>
                    <a:pt x="0" y="66"/>
                  </a:lnTo>
                  <a:lnTo>
                    <a:pt x="0" y="66"/>
                  </a:lnTo>
                  <a:lnTo>
                    <a:pt x="0" y="66"/>
                  </a:lnTo>
                  <a:lnTo>
                    <a:pt x="0" y="66"/>
                  </a:lnTo>
                  <a:lnTo>
                    <a:pt x="1" y="66"/>
                  </a:lnTo>
                  <a:lnTo>
                    <a:pt x="1" y="66"/>
                  </a:lnTo>
                  <a:lnTo>
                    <a:pt x="1"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4" name="Freeform 1370"/>
            <p:cNvSpPr>
              <a:spLocks/>
            </p:cNvSpPr>
            <p:nvPr/>
          </p:nvSpPr>
          <p:spPr bwMode="auto">
            <a:xfrm>
              <a:off x="4156" y="2596"/>
              <a:ext cx="111" cy="76"/>
            </a:xfrm>
            <a:custGeom>
              <a:avLst/>
              <a:gdLst>
                <a:gd name="T0" fmla="*/ 0 w 111"/>
                <a:gd name="T1" fmla="*/ 66 h 76"/>
                <a:gd name="T2" fmla="*/ 7 w 111"/>
                <a:gd name="T3" fmla="*/ 71 h 76"/>
                <a:gd name="T4" fmla="*/ 20 w 111"/>
                <a:gd name="T5" fmla="*/ 75 h 76"/>
                <a:gd name="T6" fmla="*/ 36 w 111"/>
                <a:gd name="T7" fmla="*/ 76 h 76"/>
                <a:gd name="T8" fmla="*/ 52 w 111"/>
                <a:gd name="T9" fmla="*/ 75 h 76"/>
                <a:gd name="T10" fmla="*/ 65 w 111"/>
                <a:gd name="T11" fmla="*/ 71 h 76"/>
                <a:gd name="T12" fmla="*/ 78 w 111"/>
                <a:gd name="T13" fmla="*/ 63 h 76"/>
                <a:gd name="T14" fmla="*/ 89 w 111"/>
                <a:gd name="T15" fmla="*/ 53 h 76"/>
                <a:gd name="T16" fmla="*/ 99 w 111"/>
                <a:gd name="T17" fmla="*/ 43 h 76"/>
                <a:gd name="T18" fmla="*/ 105 w 111"/>
                <a:gd name="T19" fmla="*/ 30 h 76"/>
                <a:gd name="T20" fmla="*/ 109 w 111"/>
                <a:gd name="T21" fmla="*/ 16 h 76"/>
                <a:gd name="T22" fmla="*/ 111 w 111"/>
                <a:gd name="T23" fmla="*/ 2 h 76"/>
                <a:gd name="T24" fmla="*/ 111 w 111"/>
                <a:gd name="T25" fmla="*/ 2 h 76"/>
                <a:gd name="T26" fmla="*/ 111 w 111"/>
                <a:gd name="T27" fmla="*/ 2 h 76"/>
                <a:gd name="T28" fmla="*/ 111 w 111"/>
                <a:gd name="T29" fmla="*/ 2 h 76"/>
                <a:gd name="T30" fmla="*/ 111 w 111"/>
                <a:gd name="T31" fmla="*/ 2 h 76"/>
                <a:gd name="T32" fmla="*/ 111 w 111"/>
                <a:gd name="T33" fmla="*/ 2 h 76"/>
                <a:gd name="T34" fmla="*/ 111 w 111"/>
                <a:gd name="T35" fmla="*/ 2 h 76"/>
                <a:gd name="T36" fmla="*/ 111 w 111"/>
                <a:gd name="T37" fmla="*/ 2 h 76"/>
                <a:gd name="T38" fmla="*/ 111 w 111"/>
                <a:gd name="T39" fmla="*/ 0 h 76"/>
                <a:gd name="T40" fmla="*/ 109 w 111"/>
                <a:gd name="T41" fmla="*/ 16 h 76"/>
                <a:gd name="T42" fmla="*/ 105 w 111"/>
                <a:gd name="T43" fmla="*/ 30 h 76"/>
                <a:gd name="T44" fmla="*/ 98 w 111"/>
                <a:gd name="T45" fmla="*/ 42 h 76"/>
                <a:gd name="T46" fmla="*/ 89 w 111"/>
                <a:gd name="T47" fmla="*/ 53 h 76"/>
                <a:gd name="T48" fmla="*/ 78 w 111"/>
                <a:gd name="T49" fmla="*/ 63 h 76"/>
                <a:gd name="T50" fmla="*/ 65 w 111"/>
                <a:gd name="T51" fmla="*/ 69 h 76"/>
                <a:gd name="T52" fmla="*/ 52 w 111"/>
                <a:gd name="T53" fmla="*/ 74 h 76"/>
                <a:gd name="T54" fmla="*/ 36 w 111"/>
                <a:gd name="T55" fmla="*/ 75 h 76"/>
                <a:gd name="T56" fmla="*/ 20 w 111"/>
                <a:gd name="T57" fmla="*/ 74 h 76"/>
                <a:gd name="T58" fmla="*/ 7 w 111"/>
                <a:gd name="T59" fmla="*/ 69 h 76"/>
                <a:gd name="T60" fmla="*/ 0 w 111"/>
                <a:gd name="T61" fmla="*/ 66 h 76"/>
                <a:gd name="T62" fmla="*/ 0 w 111"/>
                <a:gd name="T63" fmla="*/ 66 h 76"/>
                <a:gd name="T64" fmla="*/ 0 w 111"/>
                <a:gd name="T65" fmla="*/ 66 h 76"/>
                <a:gd name="T66" fmla="*/ 0 w 111"/>
                <a:gd name="T67" fmla="*/ 66 h 76"/>
                <a:gd name="T68" fmla="*/ 0 w 111"/>
                <a:gd name="T69" fmla="*/ 66 h 76"/>
                <a:gd name="T70" fmla="*/ 0 w 111"/>
                <a:gd name="T71" fmla="*/ 66 h 76"/>
                <a:gd name="T72" fmla="*/ 0 w 111"/>
                <a:gd name="T73" fmla="*/ 66 h 76"/>
                <a:gd name="T74" fmla="*/ 0 w 111"/>
                <a:gd name="T75" fmla="*/ 66 h 76"/>
                <a:gd name="T76" fmla="*/ 0 w 111"/>
                <a:gd name="T77"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76">
                  <a:moveTo>
                    <a:pt x="0" y="66"/>
                  </a:moveTo>
                  <a:lnTo>
                    <a:pt x="7" y="71"/>
                  </a:lnTo>
                  <a:lnTo>
                    <a:pt x="20" y="75"/>
                  </a:lnTo>
                  <a:lnTo>
                    <a:pt x="36" y="76"/>
                  </a:lnTo>
                  <a:lnTo>
                    <a:pt x="52" y="75"/>
                  </a:lnTo>
                  <a:lnTo>
                    <a:pt x="65" y="71"/>
                  </a:lnTo>
                  <a:lnTo>
                    <a:pt x="78" y="63"/>
                  </a:lnTo>
                  <a:lnTo>
                    <a:pt x="89" y="53"/>
                  </a:lnTo>
                  <a:lnTo>
                    <a:pt x="99" y="43"/>
                  </a:lnTo>
                  <a:lnTo>
                    <a:pt x="105" y="30"/>
                  </a:lnTo>
                  <a:lnTo>
                    <a:pt x="109" y="16"/>
                  </a:lnTo>
                  <a:lnTo>
                    <a:pt x="111" y="2"/>
                  </a:lnTo>
                  <a:lnTo>
                    <a:pt x="111" y="2"/>
                  </a:lnTo>
                  <a:lnTo>
                    <a:pt x="111" y="2"/>
                  </a:lnTo>
                  <a:lnTo>
                    <a:pt x="111" y="2"/>
                  </a:lnTo>
                  <a:lnTo>
                    <a:pt x="111" y="2"/>
                  </a:lnTo>
                  <a:lnTo>
                    <a:pt x="111" y="2"/>
                  </a:lnTo>
                  <a:lnTo>
                    <a:pt x="111" y="2"/>
                  </a:lnTo>
                  <a:lnTo>
                    <a:pt x="111" y="2"/>
                  </a:lnTo>
                  <a:lnTo>
                    <a:pt x="111" y="0"/>
                  </a:lnTo>
                  <a:lnTo>
                    <a:pt x="109" y="16"/>
                  </a:lnTo>
                  <a:lnTo>
                    <a:pt x="105" y="30"/>
                  </a:lnTo>
                  <a:lnTo>
                    <a:pt x="98" y="42"/>
                  </a:lnTo>
                  <a:lnTo>
                    <a:pt x="89" y="53"/>
                  </a:lnTo>
                  <a:lnTo>
                    <a:pt x="78" y="63"/>
                  </a:lnTo>
                  <a:lnTo>
                    <a:pt x="65" y="69"/>
                  </a:lnTo>
                  <a:lnTo>
                    <a:pt x="52" y="74"/>
                  </a:lnTo>
                  <a:lnTo>
                    <a:pt x="36" y="75"/>
                  </a:lnTo>
                  <a:lnTo>
                    <a:pt x="20" y="74"/>
                  </a:lnTo>
                  <a:lnTo>
                    <a:pt x="7" y="69"/>
                  </a:lnTo>
                  <a:lnTo>
                    <a:pt x="0" y="66"/>
                  </a:lnTo>
                  <a:lnTo>
                    <a:pt x="0" y="66"/>
                  </a:lnTo>
                  <a:lnTo>
                    <a:pt x="0" y="66"/>
                  </a:lnTo>
                  <a:lnTo>
                    <a:pt x="0" y="66"/>
                  </a:lnTo>
                  <a:lnTo>
                    <a:pt x="0" y="66"/>
                  </a:lnTo>
                  <a:lnTo>
                    <a:pt x="0" y="66"/>
                  </a:lnTo>
                  <a:lnTo>
                    <a:pt x="0" y="66"/>
                  </a:lnTo>
                  <a:lnTo>
                    <a:pt x="0" y="66"/>
                  </a:lnTo>
                  <a:lnTo>
                    <a:pt x="0" y="6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5" name="Freeform 1371"/>
            <p:cNvSpPr>
              <a:spLocks/>
            </p:cNvSpPr>
            <p:nvPr/>
          </p:nvSpPr>
          <p:spPr bwMode="auto">
            <a:xfrm>
              <a:off x="4156" y="2596"/>
              <a:ext cx="111" cy="75"/>
            </a:xfrm>
            <a:custGeom>
              <a:avLst/>
              <a:gdLst>
                <a:gd name="T0" fmla="*/ 0 w 111"/>
                <a:gd name="T1" fmla="*/ 66 h 75"/>
                <a:gd name="T2" fmla="*/ 7 w 111"/>
                <a:gd name="T3" fmla="*/ 69 h 75"/>
                <a:gd name="T4" fmla="*/ 20 w 111"/>
                <a:gd name="T5" fmla="*/ 74 h 75"/>
                <a:gd name="T6" fmla="*/ 36 w 111"/>
                <a:gd name="T7" fmla="*/ 75 h 75"/>
                <a:gd name="T8" fmla="*/ 52 w 111"/>
                <a:gd name="T9" fmla="*/ 74 h 75"/>
                <a:gd name="T10" fmla="*/ 65 w 111"/>
                <a:gd name="T11" fmla="*/ 69 h 75"/>
                <a:gd name="T12" fmla="*/ 78 w 111"/>
                <a:gd name="T13" fmla="*/ 63 h 75"/>
                <a:gd name="T14" fmla="*/ 89 w 111"/>
                <a:gd name="T15" fmla="*/ 53 h 75"/>
                <a:gd name="T16" fmla="*/ 98 w 111"/>
                <a:gd name="T17" fmla="*/ 42 h 75"/>
                <a:gd name="T18" fmla="*/ 105 w 111"/>
                <a:gd name="T19" fmla="*/ 30 h 75"/>
                <a:gd name="T20" fmla="*/ 109 w 111"/>
                <a:gd name="T21" fmla="*/ 16 h 75"/>
                <a:gd name="T22" fmla="*/ 111 w 111"/>
                <a:gd name="T23" fmla="*/ 0 h 75"/>
                <a:gd name="T24" fmla="*/ 111 w 111"/>
                <a:gd name="T25" fmla="*/ 0 h 75"/>
                <a:gd name="T26" fmla="*/ 111 w 111"/>
                <a:gd name="T27" fmla="*/ 0 h 75"/>
                <a:gd name="T28" fmla="*/ 111 w 111"/>
                <a:gd name="T29" fmla="*/ 0 h 75"/>
                <a:gd name="T30" fmla="*/ 111 w 111"/>
                <a:gd name="T31" fmla="*/ 0 h 75"/>
                <a:gd name="T32" fmla="*/ 111 w 111"/>
                <a:gd name="T33" fmla="*/ 0 h 75"/>
                <a:gd name="T34" fmla="*/ 111 w 111"/>
                <a:gd name="T35" fmla="*/ 0 h 75"/>
                <a:gd name="T36" fmla="*/ 111 w 111"/>
                <a:gd name="T37" fmla="*/ 0 h 75"/>
                <a:gd name="T38" fmla="*/ 111 w 111"/>
                <a:gd name="T39" fmla="*/ 0 h 75"/>
                <a:gd name="T40" fmla="*/ 111 w 111"/>
                <a:gd name="T41" fmla="*/ 0 h 75"/>
                <a:gd name="T42" fmla="*/ 111 w 111"/>
                <a:gd name="T43" fmla="*/ 0 h 75"/>
                <a:gd name="T44" fmla="*/ 111 w 111"/>
                <a:gd name="T45" fmla="*/ 0 h 75"/>
                <a:gd name="T46" fmla="*/ 111 w 111"/>
                <a:gd name="T47" fmla="*/ 0 h 75"/>
                <a:gd name="T48" fmla="*/ 111 w 111"/>
                <a:gd name="T49" fmla="*/ 0 h 75"/>
                <a:gd name="T50" fmla="*/ 111 w 111"/>
                <a:gd name="T51" fmla="*/ 0 h 75"/>
                <a:gd name="T52" fmla="*/ 111 w 111"/>
                <a:gd name="T53" fmla="*/ 0 h 75"/>
                <a:gd name="T54" fmla="*/ 111 w 111"/>
                <a:gd name="T55" fmla="*/ 0 h 75"/>
                <a:gd name="T56" fmla="*/ 111 w 111"/>
                <a:gd name="T57" fmla="*/ 0 h 75"/>
                <a:gd name="T58" fmla="*/ 111 w 111"/>
                <a:gd name="T59" fmla="*/ 0 h 75"/>
                <a:gd name="T60" fmla="*/ 111 w 111"/>
                <a:gd name="T61" fmla="*/ 0 h 75"/>
                <a:gd name="T62" fmla="*/ 109 w 111"/>
                <a:gd name="T63" fmla="*/ 16 h 75"/>
                <a:gd name="T64" fmla="*/ 105 w 111"/>
                <a:gd name="T65" fmla="*/ 29 h 75"/>
                <a:gd name="T66" fmla="*/ 98 w 111"/>
                <a:gd name="T67" fmla="*/ 42 h 75"/>
                <a:gd name="T68" fmla="*/ 89 w 111"/>
                <a:gd name="T69" fmla="*/ 53 h 75"/>
                <a:gd name="T70" fmla="*/ 78 w 111"/>
                <a:gd name="T71" fmla="*/ 62 h 75"/>
                <a:gd name="T72" fmla="*/ 65 w 111"/>
                <a:gd name="T73" fmla="*/ 69 h 75"/>
                <a:gd name="T74" fmla="*/ 50 w 111"/>
                <a:gd name="T75" fmla="*/ 74 h 75"/>
                <a:gd name="T76" fmla="*/ 36 w 111"/>
                <a:gd name="T77" fmla="*/ 75 h 75"/>
                <a:gd name="T78" fmla="*/ 22 w 111"/>
                <a:gd name="T79" fmla="*/ 74 h 75"/>
                <a:gd name="T80" fmla="*/ 7 w 111"/>
                <a:gd name="T81" fmla="*/ 69 h 75"/>
                <a:gd name="T82" fmla="*/ 0 w 111"/>
                <a:gd name="T83" fmla="*/ 65 h 75"/>
                <a:gd name="T84" fmla="*/ 0 w 111"/>
                <a:gd name="T85" fmla="*/ 65 h 75"/>
                <a:gd name="T86" fmla="*/ 0 w 111"/>
                <a:gd name="T87" fmla="*/ 65 h 75"/>
                <a:gd name="T88" fmla="*/ 0 w 111"/>
                <a:gd name="T89" fmla="*/ 65 h 75"/>
                <a:gd name="T90" fmla="*/ 0 w 111"/>
                <a:gd name="T91" fmla="*/ 66 h 75"/>
                <a:gd name="T92" fmla="*/ 0 w 111"/>
                <a:gd name="T93" fmla="*/ 66 h 75"/>
                <a:gd name="T94" fmla="*/ 0 w 111"/>
                <a:gd name="T95" fmla="*/ 66 h 75"/>
                <a:gd name="T96" fmla="*/ 0 w 111"/>
                <a:gd name="T97" fmla="*/ 66 h 75"/>
                <a:gd name="T98" fmla="*/ 0 w 111"/>
                <a:gd name="T99"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75">
                  <a:moveTo>
                    <a:pt x="0" y="66"/>
                  </a:moveTo>
                  <a:lnTo>
                    <a:pt x="7" y="69"/>
                  </a:lnTo>
                  <a:lnTo>
                    <a:pt x="20" y="74"/>
                  </a:lnTo>
                  <a:lnTo>
                    <a:pt x="36" y="75"/>
                  </a:lnTo>
                  <a:lnTo>
                    <a:pt x="52" y="74"/>
                  </a:lnTo>
                  <a:lnTo>
                    <a:pt x="65" y="69"/>
                  </a:lnTo>
                  <a:lnTo>
                    <a:pt x="78" y="63"/>
                  </a:lnTo>
                  <a:lnTo>
                    <a:pt x="89" y="53"/>
                  </a:lnTo>
                  <a:lnTo>
                    <a:pt x="98" y="42"/>
                  </a:lnTo>
                  <a:lnTo>
                    <a:pt x="105" y="30"/>
                  </a:lnTo>
                  <a:lnTo>
                    <a:pt x="109" y="16"/>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11" y="0"/>
                  </a:lnTo>
                  <a:lnTo>
                    <a:pt x="109" y="16"/>
                  </a:lnTo>
                  <a:lnTo>
                    <a:pt x="105" y="29"/>
                  </a:lnTo>
                  <a:lnTo>
                    <a:pt x="98" y="42"/>
                  </a:lnTo>
                  <a:lnTo>
                    <a:pt x="89" y="53"/>
                  </a:lnTo>
                  <a:lnTo>
                    <a:pt x="78" y="62"/>
                  </a:lnTo>
                  <a:lnTo>
                    <a:pt x="65" y="69"/>
                  </a:lnTo>
                  <a:lnTo>
                    <a:pt x="50" y="74"/>
                  </a:lnTo>
                  <a:lnTo>
                    <a:pt x="36" y="75"/>
                  </a:lnTo>
                  <a:lnTo>
                    <a:pt x="22" y="74"/>
                  </a:lnTo>
                  <a:lnTo>
                    <a:pt x="7" y="69"/>
                  </a:lnTo>
                  <a:lnTo>
                    <a:pt x="0" y="65"/>
                  </a:lnTo>
                  <a:lnTo>
                    <a:pt x="0" y="65"/>
                  </a:lnTo>
                  <a:lnTo>
                    <a:pt x="0" y="65"/>
                  </a:lnTo>
                  <a:lnTo>
                    <a:pt x="0" y="65"/>
                  </a:lnTo>
                  <a:lnTo>
                    <a:pt x="0" y="66"/>
                  </a:lnTo>
                  <a:lnTo>
                    <a:pt x="0" y="66"/>
                  </a:lnTo>
                  <a:lnTo>
                    <a:pt x="0" y="66"/>
                  </a:lnTo>
                  <a:lnTo>
                    <a:pt x="0" y="66"/>
                  </a:lnTo>
                  <a:lnTo>
                    <a:pt x="0" y="66"/>
                  </a:lnTo>
                  <a:close/>
                </a:path>
              </a:pathLst>
            </a:custGeom>
            <a:solidFill>
              <a:srgbClr val="A7A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6" name="Freeform 1372"/>
            <p:cNvSpPr>
              <a:spLocks/>
            </p:cNvSpPr>
            <p:nvPr/>
          </p:nvSpPr>
          <p:spPr bwMode="auto">
            <a:xfrm>
              <a:off x="4155" y="2595"/>
              <a:ext cx="112" cy="76"/>
            </a:xfrm>
            <a:custGeom>
              <a:avLst/>
              <a:gdLst>
                <a:gd name="T0" fmla="*/ 112 w 112"/>
                <a:gd name="T1" fmla="*/ 1 h 76"/>
                <a:gd name="T2" fmla="*/ 112 w 112"/>
                <a:gd name="T3" fmla="*/ 1 h 76"/>
                <a:gd name="T4" fmla="*/ 112 w 112"/>
                <a:gd name="T5" fmla="*/ 1 h 76"/>
                <a:gd name="T6" fmla="*/ 112 w 112"/>
                <a:gd name="T7" fmla="*/ 1 h 76"/>
                <a:gd name="T8" fmla="*/ 112 w 112"/>
                <a:gd name="T9" fmla="*/ 1 h 76"/>
                <a:gd name="T10" fmla="*/ 112 w 112"/>
                <a:gd name="T11" fmla="*/ 1 h 76"/>
                <a:gd name="T12" fmla="*/ 112 w 112"/>
                <a:gd name="T13" fmla="*/ 1 h 76"/>
                <a:gd name="T14" fmla="*/ 112 w 112"/>
                <a:gd name="T15" fmla="*/ 0 h 76"/>
                <a:gd name="T16" fmla="*/ 110 w 112"/>
                <a:gd name="T17" fmla="*/ 0 h 76"/>
                <a:gd name="T18" fmla="*/ 110 w 112"/>
                <a:gd name="T19" fmla="*/ 0 h 76"/>
                <a:gd name="T20" fmla="*/ 110 w 112"/>
                <a:gd name="T21" fmla="*/ 1 h 76"/>
                <a:gd name="T22" fmla="*/ 112 w 112"/>
                <a:gd name="T23" fmla="*/ 1 h 76"/>
                <a:gd name="T24" fmla="*/ 110 w 112"/>
                <a:gd name="T25" fmla="*/ 17 h 76"/>
                <a:gd name="T26" fmla="*/ 106 w 112"/>
                <a:gd name="T27" fmla="*/ 30 h 76"/>
                <a:gd name="T28" fmla="*/ 99 w 112"/>
                <a:gd name="T29" fmla="*/ 43 h 76"/>
                <a:gd name="T30" fmla="*/ 90 w 112"/>
                <a:gd name="T31" fmla="*/ 54 h 76"/>
                <a:gd name="T32" fmla="*/ 79 w 112"/>
                <a:gd name="T33" fmla="*/ 63 h 76"/>
                <a:gd name="T34" fmla="*/ 66 w 112"/>
                <a:gd name="T35" fmla="*/ 70 h 76"/>
                <a:gd name="T36" fmla="*/ 51 w 112"/>
                <a:gd name="T37" fmla="*/ 75 h 76"/>
                <a:gd name="T38" fmla="*/ 37 w 112"/>
                <a:gd name="T39" fmla="*/ 76 h 76"/>
                <a:gd name="T40" fmla="*/ 23 w 112"/>
                <a:gd name="T41" fmla="*/ 75 h 76"/>
                <a:gd name="T42" fmla="*/ 8 w 112"/>
                <a:gd name="T43" fmla="*/ 70 h 76"/>
                <a:gd name="T44" fmla="*/ 1 w 112"/>
                <a:gd name="T45" fmla="*/ 66 h 76"/>
                <a:gd name="T46" fmla="*/ 1 w 112"/>
                <a:gd name="T47" fmla="*/ 66 h 76"/>
                <a:gd name="T48" fmla="*/ 1 w 112"/>
                <a:gd name="T49" fmla="*/ 66 h 76"/>
                <a:gd name="T50" fmla="*/ 1 w 112"/>
                <a:gd name="T51" fmla="*/ 66 h 76"/>
                <a:gd name="T52" fmla="*/ 1 w 112"/>
                <a:gd name="T53" fmla="*/ 66 h 76"/>
                <a:gd name="T54" fmla="*/ 0 w 112"/>
                <a:gd name="T55" fmla="*/ 66 h 76"/>
                <a:gd name="T56" fmla="*/ 0 w 112"/>
                <a:gd name="T57" fmla="*/ 66 h 76"/>
                <a:gd name="T58" fmla="*/ 0 w 112"/>
                <a:gd name="T59" fmla="*/ 66 h 76"/>
                <a:gd name="T60" fmla="*/ 0 w 112"/>
                <a:gd name="T61" fmla="*/ 66 h 76"/>
                <a:gd name="T62" fmla="*/ 8 w 112"/>
                <a:gd name="T63" fmla="*/ 70 h 76"/>
                <a:gd name="T64" fmla="*/ 23 w 112"/>
                <a:gd name="T65" fmla="*/ 75 h 76"/>
                <a:gd name="T66" fmla="*/ 37 w 112"/>
                <a:gd name="T67" fmla="*/ 76 h 76"/>
                <a:gd name="T68" fmla="*/ 51 w 112"/>
                <a:gd name="T69" fmla="*/ 75 h 76"/>
                <a:gd name="T70" fmla="*/ 66 w 112"/>
                <a:gd name="T71" fmla="*/ 70 h 76"/>
                <a:gd name="T72" fmla="*/ 79 w 112"/>
                <a:gd name="T73" fmla="*/ 63 h 76"/>
                <a:gd name="T74" fmla="*/ 89 w 112"/>
                <a:gd name="T75" fmla="*/ 54 h 76"/>
                <a:gd name="T76" fmla="*/ 99 w 112"/>
                <a:gd name="T77" fmla="*/ 43 h 76"/>
                <a:gd name="T78" fmla="*/ 105 w 112"/>
                <a:gd name="T79" fmla="*/ 30 h 76"/>
                <a:gd name="T80" fmla="*/ 109 w 112"/>
                <a:gd name="T81" fmla="*/ 17 h 76"/>
                <a:gd name="T82" fmla="*/ 110 w 112"/>
                <a:gd name="T83" fmla="*/ 1 h 76"/>
                <a:gd name="T84" fmla="*/ 112 w 112"/>
                <a:gd name="T8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 h="76">
                  <a:moveTo>
                    <a:pt x="112" y="1"/>
                  </a:moveTo>
                  <a:lnTo>
                    <a:pt x="112" y="1"/>
                  </a:lnTo>
                  <a:lnTo>
                    <a:pt x="112" y="1"/>
                  </a:lnTo>
                  <a:lnTo>
                    <a:pt x="112" y="1"/>
                  </a:lnTo>
                  <a:lnTo>
                    <a:pt x="112" y="1"/>
                  </a:lnTo>
                  <a:lnTo>
                    <a:pt x="112" y="1"/>
                  </a:lnTo>
                  <a:lnTo>
                    <a:pt x="112" y="1"/>
                  </a:lnTo>
                  <a:lnTo>
                    <a:pt x="112" y="0"/>
                  </a:lnTo>
                  <a:lnTo>
                    <a:pt x="110" y="0"/>
                  </a:lnTo>
                  <a:lnTo>
                    <a:pt x="110" y="0"/>
                  </a:lnTo>
                  <a:lnTo>
                    <a:pt x="110" y="1"/>
                  </a:lnTo>
                  <a:lnTo>
                    <a:pt x="112" y="1"/>
                  </a:lnTo>
                  <a:lnTo>
                    <a:pt x="110" y="17"/>
                  </a:lnTo>
                  <a:lnTo>
                    <a:pt x="106" y="30"/>
                  </a:lnTo>
                  <a:lnTo>
                    <a:pt x="99" y="43"/>
                  </a:lnTo>
                  <a:lnTo>
                    <a:pt x="90" y="54"/>
                  </a:lnTo>
                  <a:lnTo>
                    <a:pt x="79" y="63"/>
                  </a:lnTo>
                  <a:lnTo>
                    <a:pt x="66" y="70"/>
                  </a:lnTo>
                  <a:lnTo>
                    <a:pt x="51" y="75"/>
                  </a:lnTo>
                  <a:lnTo>
                    <a:pt x="37" y="76"/>
                  </a:lnTo>
                  <a:lnTo>
                    <a:pt x="23" y="75"/>
                  </a:lnTo>
                  <a:lnTo>
                    <a:pt x="8" y="70"/>
                  </a:lnTo>
                  <a:lnTo>
                    <a:pt x="1" y="66"/>
                  </a:lnTo>
                  <a:lnTo>
                    <a:pt x="1" y="66"/>
                  </a:lnTo>
                  <a:lnTo>
                    <a:pt x="1" y="66"/>
                  </a:lnTo>
                  <a:lnTo>
                    <a:pt x="1" y="66"/>
                  </a:lnTo>
                  <a:lnTo>
                    <a:pt x="1" y="66"/>
                  </a:lnTo>
                  <a:lnTo>
                    <a:pt x="0" y="66"/>
                  </a:lnTo>
                  <a:lnTo>
                    <a:pt x="0" y="66"/>
                  </a:lnTo>
                  <a:lnTo>
                    <a:pt x="0" y="66"/>
                  </a:lnTo>
                  <a:lnTo>
                    <a:pt x="0" y="66"/>
                  </a:lnTo>
                  <a:lnTo>
                    <a:pt x="8" y="70"/>
                  </a:lnTo>
                  <a:lnTo>
                    <a:pt x="23" y="75"/>
                  </a:lnTo>
                  <a:lnTo>
                    <a:pt x="37" y="76"/>
                  </a:lnTo>
                  <a:lnTo>
                    <a:pt x="51" y="75"/>
                  </a:lnTo>
                  <a:lnTo>
                    <a:pt x="66" y="70"/>
                  </a:lnTo>
                  <a:lnTo>
                    <a:pt x="79" y="63"/>
                  </a:lnTo>
                  <a:lnTo>
                    <a:pt x="89" y="54"/>
                  </a:lnTo>
                  <a:lnTo>
                    <a:pt x="99" y="43"/>
                  </a:lnTo>
                  <a:lnTo>
                    <a:pt x="105" y="30"/>
                  </a:lnTo>
                  <a:lnTo>
                    <a:pt x="109" y="17"/>
                  </a:lnTo>
                  <a:lnTo>
                    <a:pt x="110" y="1"/>
                  </a:lnTo>
                  <a:lnTo>
                    <a:pt x="112" y="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7" name="Freeform 1373"/>
            <p:cNvSpPr>
              <a:spLocks/>
            </p:cNvSpPr>
            <p:nvPr/>
          </p:nvSpPr>
          <p:spPr bwMode="auto">
            <a:xfrm>
              <a:off x="4155" y="2595"/>
              <a:ext cx="110" cy="76"/>
            </a:xfrm>
            <a:custGeom>
              <a:avLst/>
              <a:gdLst>
                <a:gd name="T0" fmla="*/ 110 w 110"/>
                <a:gd name="T1" fmla="*/ 1 h 76"/>
                <a:gd name="T2" fmla="*/ 110 w 110"/>
                <a:gd name="T3" fmla="*/ 0 h 76"/>
                <a:gd name="T4" fmla="*/ 110 w 110"/>
                <a:gd name="T5" fmla="*/ 0 h 76"/>
                <a:gd name="T6" fmla="*/ 110 w 110"/>
                <a:gd name="T7" fmla="*/ 0 h 76"/>
                <a:gd name="T8" fmla="*/ 110 w 110"/>
                <a:gd name="T9" fmla="*/ 0 h 76"/>
                <a:gd name="T10" fmla="*/ 110 w 110"/>
                <a:gd name="T11" fmla="*/ 0 h 76"/>
                <a:gd name="T12" fmla="*/ 110 w 110"/>
                <a:gd name="T13" fmla="*/ 0 h 76"/>
                <a:gd name="T14" fmla="*/ 110 w 110"/>
                <a:gd name="T15" fmla="*/ 0 h 76"/>
                <a:gd name="T16" fmla="*/ 110 w 110"/>
                <a:gd name="T17" fmla="*/ 0 h 76"/>
                <a:gd name="T18" fmla="*/ 110 w 110"/>
                <a:gd name="T19" fmla="*/ 0 h 76"/>
                <a:gd name="T20" fmla="*/ 110 w 110"/>
                <a:gd name="T21" fmla="*/ 1 h 76"/>
                <a:gd name="T22" fmla="*/ 110 w 110"/>
                <a:gd name="T23" fmla="*/ 1 h 76"/>
                <a:gd name="T24" fmla="*/ 109 w 110"/>
                <a:gd name="T25" fmla="*/ 17 h 76"/>
                <a:gd name="T26" fmla="*/ 105 w 110"/>
                <a:gd name="T27" fmla="*/ 30 h 76"/>
                <a:gd name="T28" fmla="*/ 99 w 110"/>
                <a:gd name="T29" fmla="*/ 43 h 76"/>
                <a:gd name="T30" fmla="*/ 89 w 110"/>
                <a:gd name="T31" fmla="*/ 54 h 76"/>
                <a:gd name="T32" fmla="*/ 79 w 110"/>
                <a:gd name="T33" fmla="*/ 63 h 76"/>
                <a:gd name="T34" fmla="*/ 66 w 110"/>
                <a:gd name="T35" fmla="*/ 70 h 76"/>
                <a:gd name="T36" fmla="*/ 51 w 110"/>
                <a:gd name="T37" fmla="*/ 75 h 76"/>
                <a:gd name="T38" fmla="*/ 37 w 110"/>
                <a:gd name="T39" fmla="*/ 76 h 76"/>
                <a:gd name="T40" fmla="*/ 23 w 110"/>
                <a:gd name="T41" fmla="*/ 75 h 76"/>
                <a:gd name="T42" fmla="*/ 8 w 110"/>
                <a:gd name="T43" fmla="*/ 70 h 76"/>
                <a:gd name="T44" fmla="*/ 0 w 110"/>
                <a:gd name="T45" fmla="*/ 66 h 76"/>
                <a:gd name="T46" fmla="*/ 0 w 110"/>
                <a:gd name="T47" fmla="*/ 66 h 76"/>
                <a:gd name="T48" fmla="*/ 0 w 110"/>
                <a:gd name="T49" fmla="*/ 66 h 76"/>
                <a:gd name="T50" fmla="*/ 0 w 110"/>
                <a:gd name="T51" fmla="*/ 64 h 76"/>
                <a:gd name="T52" fmla="*/ 0 w 110"/>
                <a:gd name="T53" fmla="*/ 64 h 76"/>
                <a:gd name="T54" fmla="*/ 0 w 110"/>
                <a:gd name="T55" fmla="*/ 64 h 76"/>
                <a:gd name="T56" fmla="*/ 0 w 110"/>
                <a:gd name="T57" fmla="*/ 64 h 76"/>
                <a:gd name="T58" fmla="*/ 0 w 110"/>
                <a:gd name="T59" fmla="*/ 64 h 76"/>
                <a:gd name="T60" fmla="*/ 0 w 110"/>
                <a:gd name="T61" fmla="*/ 64 h 76"/>
                <a:gd name="T62" fmla="*/ 8 w 110"/>
                <a:gd name="T63" fmla="*/ 69 h 76"/>
                <a:gd name="T64" fmla="*/ 23 w 110"/>
                <a:gd name="T65" fmla="*/ 73 h 76"/>
                <a:gd name="T66" fmla="*/ 37 w 110"/>
                <a:gd name="T67" fmla="*/ 75 h 76"/>
                <a:gd name="T68" fmla="*/ 51 w 110"/>
                <a:gd name="T69" fmla="*/ 73 h 76"/>
                <a:gd name="T70" fmla="*/ 66 w 110"/>
                <a:gd name="T71" fmla="*/ 69 h 76"/>
                <a:gd name="T72" fmla="*/ 79 w 110"/>
                <a:gd name="T73" fmla="*/ 63 h 76"/>
                <a:gd name="T74" fmla="*/ 89 w 110"/>
                <a:gd name="T75" fmla="*/ 53 h 76"/>
                <a:gd name="T76" fmla="*/ 97 w 110"/>
                <a:gd name="T77" fmla="*/ 43 h 76"/>
                <a:gd name="T78" fmla="*/ 105 w 110"/>
                <a:gd name="T79" fmla="*/ 30 h 76"/>
                <a:gd name="T80" fmla="*/ 109 w 110"/>
                <a:gd name="T81" fmla="*/ 17 h 76"/>
                <a:gd name="T82" fmla="*/ 110 w 110"/>
                <a:gd name="T83" fmla="*/ 1 h 76"/>
                <a:gd name="T84" fmla="*/ 110 w 110"/>
                <a:gd name="T85"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6">
                  <a:moveTo>
                    <a:pt x="110" y="1"/>
                  </a:moveTo>
                  <a:lnTo>
                    <a:pt x="110" y="0"/>
                  </a:lnTo>
                  <a:lnTo>
                    <a:pt x="110" y="0"/>
                  </a:lnTo>
                  <a:lnTo>
                    <a:pt x="110" y="0"/>
                  </a:lnTo>
                  <a:lnTo>
                    <a:pt x="110" y="0"/>
                  </a:lnTo>
                  <a:lnTo>
                    <a:pt x="110" y="0"/>
                  </a:lnTo>
                  <a:lnTo>
                    <a:pt x="110" y="0"/>
                  </a:lnTo>
                  <a:lnTo>
                    <a:pt x="110" y="0"/>
                  </a:lnTo>
                  <a:lnTo>
                    <a:pt x="110" y="0"/>
                  </a:lnTo>
                  <a:lnTo>
                    <a:pt x="110" y="0"/>
                  </a:lnTo>
                  <a:lnTo>
                    <a:pt x="110" y="1"/>
                  </a:lnTo>
                  <a:lnTo>
                    <a:pt x="110" y="1"/>
                  </a:lnTo>
                  <a:lnTo>
                    <a:pt x="109" y="17"/>
                  </a:lnTo>
                  <a:lnTo>
                    <a:pt x="105" y="30"/>
                  </a:lnTo>
                  <a:lnTo>
                    <a:pt x="99" y="43"/>
                  </a:lnTo>
                  <a:lnTo>
                    <a:pt x="89" y="54"/>
                  </a:lnTo>
                  <a:lnTo>
                    <a:pt x="79" y="63"/>
                  </a:lnTo>
                  <a:lnTo>
                    <a:pt x="66" y="70"/>
                  </a:lnTo>
                  <a:lnTo>
                    <a:pt x="51" y="75"/>
                  </a:lnTo>
                  <a:lnTo>
                    <a:pt x="37" y="76"/>
                  </a:lnTo>
                  <a:lnTo>
                    <a:pt x="23" y="75"/>
                  </a:lnTo>
                  <a:lnTo>
                    <a:pt x="8" y="70"/>
                  </a:lnTo>
                  <a:lnTo>
                    <a:pt x="0" y="66"/>
                  </a:lnTo>
                  <a:lnTo>
                    <a:pt x="0" y="66"/>
                  </a:lnTo>
                  <a:lnTo>
                    <a:pt x="0" y="66"/>
                  </a:lnTo>
                  <a:lnTo>
                    <a:pt x="0" y="64"/>
                  </a:lnTo>
                  <a:lnTo>
                    <a:pt x="0" y="64"/>
                  </a:lnTo>
                  <a:lnTo>
                    <a:pt x="0" y="64"/>
                  </a:lnTo>
                  <a:lnTo>
                    <a:pt x="0" y="64"/>
                  </a:lnTo>
                  <a:lnTo>
                    <a:pt x="0" y="64"/>
                  </a:lnTo>
                  <a:lnTo>
                    <a:pt x="0" y="64"/>
                  </a:lnTo>
                  <a:lnTo>
                    <a:pt x="8" y="69"/>
                  </a:lnTo>
                  <a:lnTo>
                    <a:pt x="23" y="73"/>
                  </a:lnTo>
                  <a:lnTo>
                    <a:pt x="37" y="75"/>
                  </a:lnTo>
                  <a:lnTo>
                    <a:pt x="51" y="73"/>
                  </a:lnTo>
                  <a:lnTo>
                    <a:pt x="66" y="69"/>
                  </a:lnTo>
                  <a:lnTo>
                    <a:pt x="79" y="63"/>
                  </a:lnTo>
                  <a:lnTo>
                    <a:pt x="89" y="53"/>
                  </a:lnTo>
                  <a:lnTo>
                    <a:pt x="97" y="43"/>
                  </a:lnTo>
                  <a:lnTo>
                    <a:pt x="105" y="30"/>
                  </a:lnTo>
                  <a:lnTo>
                    <a:pt x="109" y="17"/>
                  </a:lnTo>
                  <a:lnTo>
                    <a:pt x="110" y="1"/>
                  </a:lnTo>
                  <a:lnTo>
                    <a:pt x="110" y="1"/>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8" name="Freeform 1374"/>
            <p:cNvSpPr>
              <a:spLocks/>
            </p:cNvSpPr>
            <p:nvPr/>
          </p:nvSpPr>
          <p:spPr bwMode="auto">
            <a:xfrm>
              <a:off x="4155" y="2593"/>
              <a:ext cx="110" cy="77"/>
            </a:xfrm>
            <a:custGeom>
              <a:avLst/>
              <a:gdLst>
                <a:gd name="T0" fmla="*/ 110 w 110"/>
                <a:gd name="T1" fmla="*/ 3 h 77"/>
                <a:gd name="T2" fmla="*/ 110 w 110"/>
                <a:gd name="T3" fmla="*/ 2 h 77"/>
                <a:gd name="T4" fmla="*/ 110 w 110"/>
                <a:gd name="T5" fmla="*/ 2 h 77"/>
                <a:gd name="T6" fmla="*/ 110 w 110"/>
                <a:gd name="T7" fmla="*/ 2 h 77"/>
                <a:gd name="T8" fmla="*/ 110 w 110"/>
                <a:gd name="T9" fmla="*/ 0 h 77"/>
                <a:gd name="T10" fmla="*/ 110 w 110"/>
                <a:gd name="T11" fmla="*/ 0 h 77"/>
                <a:gd name="T12" fmla="*/ 110 w 110"/>
                <a:gd name="T13" fmla="*/ 0 h 77"/>
                <a:gd name="T14" fmla="*/ 110 w 110"/>
                <a:gd name="T15" fmla="*/ 0 h 77"/>
                <a:gd name="T16" fmla="*/ 110 w 110"/>
                <a:gd name="T17" fmla="*/ 0 h 77"/>
                <a:gd name="T18" fmla="*/ 110 w 110"/>
                <a:gd name="T19" fmla="*/ 0 h 77"/>
                <a:gd name="T20" fmla="*/ 110 w 110"/>
                <a:gd name="T21" fmla="*/ 3 h 77"/>
                <a:gd name="T22" fmla="*/ 110 w 110"/>
                <a:gd name="T23" fmla="*/ 3 h 77"/>
                <a:gd name="T24" fmla="*/ 109 w 110"/>
                <a:gd name="T25" fmla="*/ 19 h 77"/>
                <a:gd name="T26" fmla="*/ 105 w 110"/>
                <a:gd name="T27" fmla="*/ 32 h 77"/>
                <a:gd name="T28" fmla="*/ 97 w 110"/>
                <a:gd name="T29" fmla="*/ 45 h 77"/>
                <a:gd name="T30" fmla="*/ 89 w 110"/>
                <a:gd name="T31" fmla="*/ 55 h 77"/>
                <a:gd name="T32" fmla="*/ 79 w 110"/>
                <a:gd name="T33" fmla="*/ 65 h 77"/>
                <a:gd name="T34" fmla="*/ 66 w 110"/>
                <a:gd name="T35" fmla="*/ 71 h 77"/>
                <a:gd name="T36" fmla="*/ 51 w 110"/>
                <a:gd name="T37" fmla="*/ 75 h 77"/>
                <a:gd name="T38" fmla="*/ 37 w 110"/>
                <a:gd name="T39" fmla="*/ 77 h 77"/>
                <a:gd name="T40" fmla="*/ 23 w 110"/>
                <a:gd name="T41" fmla="*/ 75 h 77"/>
                <a:gd name="T42" fmla="*/ 8 w 110"/>
                <a:gd name="T43" fmla="*/ 71 h 77"/>
                <a:gd name="T44" fmla="*/ 0 w 110"/>
                <a:gd name="T45" fmla="*/ 66 h 77"/>
                <a:gd name="T46" fmla="*/ 0 w 110"/>
                <a:gd name="T47" fmla="*/ 66 h 77"/>
                <a:gd name="T48" fmla="*/ 0 w 110"/>
                <a:gd name="T49" fmla="*/ 66 h 77"/>
                <a:gd name="T50" fmla="*/ 0 w 110"/>
                <a:gd name="T51" fmla="*/ 66 h 77"/>
                <a:gd name="T52" fmla="*/ 0 w 110"/>
                <a:gd name="T53" fmla="*/ 66 h 77"/>
                <a:gd name="T54" fmla="*/ 0 w 110"/>
                <a:gd name="T55" fmla="*/ 66 h 77"/>
                <a:gd name="T56" fmla="*/ 0 w 110"/>
                <a:gd name="T57" fmla="*/ 66 h 77"/>
                <a:gd name="T58" fmla="*/ 0 w 110"/>
                <a:gd name="T59" fmla="*/ 66 h 77"/>
                <a:gd name="T60" fmla="*/ 0 w 110"/>
                <a:gd name="T61" fmla="*/ 66 h 77"/>
                <a:gd name="T62" fmla="*/ 8 w 110"/>
                <a:gd name="T63" fmla="*/ 71 h 77"/>
                <a:gd name="T64" fmla="*/ 23 w 110"/>
                <a:gd name="T65" fmla="*/ 75 h 77"/>
                <a:gd name="T66" fmla="*/ 37 w 110"/>
                <a:gd name="T67" fmla="*/ 77 h 77"/>
                <a:gd name="T68" fmla="*/ 51 w 110"/>
                <a:gd name="T69" fmla="*/ 75 h 77"/>
                <a:gd name="T70" fmla="*/ 66 w 110"/>
                <a:gd name="T71" fmla="*/ 71 h 77"/>
                <a:gd name="T72" fmla="*/ 77 w 110"/>
                <a:gd name="T73" fmla="*/ 64 h 77"/>
                <a:gd name="T74" fmla="*/ 89 w 110"/>
                <a:gd name="T75" fmla="*/ 55 h 77"/>
                <a:gd name="T76" fmla="*/ 97 w 110"/>
                <a:gd name="T77" fmla="*/ 45 h 77"/>
                <a:gd name="T78" fmla="*/ 105 w 110"/>
                <a:gd name="T79" fmla="*/ 32 h 77"/>
                <a:gd name="T80" fmla="*/ 109 w 110"/>
                <a:gd name="T81" fmla="*/ 19 h 77"/>
                <a:gd name="T82" fmla="*/ 110 w 110"/>
                <a:gd name="T83" fmla="*/ 3 h 77"/>
                <a:gd name="T84" fmla="*/ 110 w 110"/>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7">
                  <a:moveTo>
                    <a:pt x="110" y="3"/>
                  </a:moveTo>
                  <a:lnTo>
                    <a:pt x="110" y="2"/>
                  </a:lnTo>
                  <a:lnTo>
                    <a:pt x="110" y="2"/>
                  </a:lnTo>
                  <a:lnTo>
                    <a:pt x="110" y="2"/>
                  </a:lnTo>
                  <a:lnTo>
                    <a:pt x="110" y="0"/>
                  </a:lnTo>
                  <a:lnTo>
                    <a:pt x="110" y="0"/>
                  </a:lnTo>
                  <a:lnTo>
                    <a:pt x="110" y="0"/>
                  </a:lnTo>
                  <a:lnTo>
                    <a:pt x="110" y="0"/>
                  </a:lnTo>
                  <a:lnTo>
                    <a:pt x="110" y="0"/>
                  </a:lnTo>
                  <a:lnTo>
                    <a:pt x="110" y="0"/>
                  </a:lnTo>
                  <a:lnTo>
                    <a:pt x="110" y="3"/>
                  </a:lnTo>
                  <a:lnTo>
                    <a:pt x="110" y="3"/>
                  </a:lnTo>
                  <a:lnTo>
                    <a:pt x="109" y="19"/>
                  </a:lnTo>
                  <a:lnTo>
                    <a:pt x="105" y="32"/>
                  </a:lnTo>
                  <a:lnTo>
                    <a:pt x="97" y="45"/>
                  </a:lnTo>
                  <a:lnTo>
                    <a:pt x="89" y="55"/>
                  </a:lnTo>
                  <a:lnTo>
                    <a:pt x="79" y="65"/>
                  </a:lnTo>
                  <a:lnTo>
                    <a:pt x="66" y="71"/>
                  </a:lnTo>
                  <a:lnTo>
                    <a:pt x="51" y="75"/>
                  </a:lnTo>
                  <a:lnTo>
                    <a:pt x="37" y="77"/>
                  </a:lnTo>
                  <a:lnTo>
                    <a:pt x="23" y="75"/>
                  </a:lnTo>
                  <a:lnTo>
                    <a:pt x="8" y="71"/>
                  </a:lnTo>
                  <a:lnTo>
                    <a:pt x="0" y="66"/>
                  </a:lnTo>
                  <a:lnTo>
                    <a:pt x="0" y="66"/>
                  </a:lnTo>
                  <a:lnTo>
                    <a:pt x="0" y="66"/>
                  </a:lnTo>
                  <a:lnTo>
                    <a:pt x="0" y="66"/>
                  </a:lnTo>
                  <a:lnTo>
                    <a:pt x="0" y="66"/>
                  </a:lnTo>
                  <a:lnTo>
                    <a:pt x="0" y="66"/>
                  </a:lnTo>
                  <a:lnTo>
                    <a:pt x="0" y="66"/>
                  </a:lnTo>
                  <a:lnTo>
                    <a:pt x="0" y="66"/>
                  </a:lnTo>
                  <a:lnTo>
                    <a:pt x="0" y="66"/>
                  </a:lnTo>
                  <a:lnTo>
                    <a:pt x="8" y="71"/>
                  </a:lnTo>
                  <a:lnTo>
                    <a:pt x="23" y="75"/>
                  </a:lnTo>
                  <a:lnTo>
                    <a:pt x="37" y="77"/>
                  </a:lnTo>
                  <a:lnTo>
                    <a:pt x="51" y="75"/>
                  </a:lnTo>
                  <a:lnTo>
                    <a:pt x="66" y="71"/>
                  </a:lnTo>
                  <a:lnTo>
                    <a:pt x="77" y="64"/>
                  </a:lnTo>
                  <a:lnTo>
                    <a:pt x="89" y="55"/>
                  </a:lnTo>
                  <a:lnTo>
                    <a:pt x="97" y="45"/>
                  </a:lnTo>
                  <a:lnTo>
                    <a:pt x="105" y="32"/>
                  </a:lnTo>
                  <a:lnTo>
                    <a:pt x="109" y="19"/>
                  </a:lnTo>
                  <a:lnTo>
                    <a:pt x="110" y="3"/>
                  </a:lnTo>
                  <a:lnTo>
                    <a:pt x="110"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59" name="Freeform 1375"/>
            <p:cNvSpPr>
              <a:spLocks/>
            </p:cNvSpPr>
            <p:nvPr/>
          </p:nvSpPr>
          <p:spPr bwMode="auto">
            <a:xfrm>
              <a:off x="4155" y="2593"/>
              <a:ext cx="110" cy="77"/>
            </a:xfrm>
            <a:custGeom>
              <a:avLst/>
              <a:gdLst>
                <a:gd name="T0" fmla="*/ 110 w 110"/>
                <a:gd name="T1" fmla="*/ 3 h 77"/>
                <a:gd name="T2" fmla="*/ 110 w 110"/>
                <a:gd name="T3" fmla="*/ 0 h 77"/>
                <a:gd name="T4" fmla="*/ 110 w 110"/>
                <a:gd name="T5" fmla="*/ 0 h 77"/>
                <a:gd name="T6" fmla="*/ 109 w 110"/>
                <a:gd name="T7" fmla="*/ 0 h 77"/>
                <a:gd name="T8" fmla="*/ 109 w 110"/>
                <a:gd name="T9" fmla="*/ 0 h 77"/>
                <a:gd name="T10" fmla="*/ 109 w 110"/>
                <a:gd name="T11" fmla="*/ 0 h 77"/>
                <a:gd name="T12" fmla="*/ 109 w 110"/>
                <a:gd name="T13" fmla="*/ 0 h 77"/>
                <a:gd name="T14" fmla="*/ 109 w 110"/>
                <a:gd name="T15" fmla="*/ 0 h 77"/>
                <a:gd name="T16" fmla="*/ 109 w 110"/>
                <a:gd name="T17" fmla="*/ 0 h 77"/>
                <a:gd name="T18" fmla="*/ 109 w 110"/>
                <a:gd name="T19" fmla="*/ 0 h 77"/>
                <a:gd name="T20" fmla="*/ 109 w 110"/>
                <a:gd name="T21" fmla="*/ 3 h 77"/>
                <a:gd name="T22" fmla="*/ 110 w 110"/>
                <a:gd name="T23" fmla="*/ 3 h 77"/>
                <a:gd name="T24" fmla="*/ 109 w 110"/>
                <a:gd name="T25" fmla="*/ 19 h 77"/>
                <a:gd name="T26" fmla="*/ 105 w 110"/>
                <a:gd name="T27" fmla="*/ 32 h 77"/>
                <a:gd name="T28" fmla="*/ 97 w 110"/>
                <a:gd name="T29" fmla="*/ 45 h 77"/>
                <a:gd name="T30" fmla="*/ 89 w 110"/>
                <a:gd name="T31" fmla="*/ 55 h 77"/>
                <a:gd name="T32" fmla="*/ 77 w 110"/>
                <a:gd name="T33" fmla="*/ 64 h 77"/>
                <a:gd name="T34" fmla="*/ 66 w 110"/>
                <a:gd name="T35" fmla="*/ 71 h 77"/>
                <a:gd name="T36" fmla="*/ 51 w 110"/>
                <a:gd name="T37" fmla="*/ 75 h 77"/>
                <a:gd name="T38" fmla="*/ 37 w 110"/>
                <a:gd name="T39" fmla="*/ 77 h 77"/>
                <a:gd name="T40" fmla="*/ 23 w 110"/>
                <a:gd name="T41" fmla="*/ 75 h 77"/>
                <a:gd name="T42" fmla="*/ 8 w 110"/>
                <a:gd name="T43" fmla="*/ 71 h 77"/>
                <a:gd name="T44" fmla="*/ 0 w 110"/>
                <a:gd name="T45" fmla="*/ 66 h 77"/>
                <a:gd name="T46" fmla="*/ 0 w 110"/>
                <a:gd name="T47" fmla="*/ 66 h 77"/>
                <a:gd name="T48" fmla="*/ 0 w 110"/>
                <a:gd name="T49" fmla="*/ 65 h 77"/>
                <a:gd name="T50" fmla="*/ 0 w 110"/>
                <a:gd name="T51" fmla="*/ 65 h 77"/>
                <a:gd name="T52" fmla="*/ 0 w 110"/>
                <a:gd name="T53" fmla="*/ 65 h 77"/>
                <a:gd name="T54" fmla="*/ 0 w 110"/>
                <a:gd name="T55" fmla="*/ 65 h 77"/>
                <a:gd name="T56" fmla="*/ 0 w 110"/>
                <a:gd name="T57" fmla="*/ 65 h 77"/>
                <a:gd name="T58" fmla="*/ 0 w 110"/>
                <a:gd name="T59" fmla="*/ 65 h 77"/>
                <a:gd name="T60" fmla="*/ 0 w 110"/>
                <a:gd name="T61" fmla="*/ 65 h 77"/>
                <a:gd name="T62" fmla="*/ 8 w 110"/>
                <a:gd name="T63" fmla="*/ 71 h 77"/>
                <a:gd name="T64" fmla="*/ 23 w 110"/>
                <a:gd name="T65" fmla="*/ 75 h 77"/>
                <a:gd name="T66" fmla="*/ 37 w 110"/>
                <a:gd name="T67" fmla="*/ 77 h 77"/>
                <a:gd name="T68" fmla="*/ 51 w 110"/>
                <a:gd name="T69" fmla="*/ 75 h 77"/>
                <a:gd name="T70" fmla="*/ 66 w 110"/>
                <a:gd name="T71" fmla="*/ 71 h 77"/>
                <a:gd name="T72" fmla="*/ 77 w 110"/>
                <a:gd name="T73" fmla="*/ 64 h 77"/>
                <a:gd name="T74" fmla="*/ 89 w 110"/>
                <a:gd name="T75" fmla="*/ 55 h 77"/>
                <a:gd name="T76" fmla="*/ 97 w 110"/>
                <a:gd name="T77" fmla="*/ 43 h 77"/>
                <a:gd name="T78" fmla="*/ 103 w 110"/>
                <a:gd name="T79" fmla="*/ 32 h 77"/>
                <a:gd name="T80" fmla="*/ 107 w 110"/>
                <a:gd name="T81" fmla="*/ 18 h 77"/>
                <a:gd name="T82" fmla="*/ 109 w 110"/>
                <a:gd name="T83" fmla="*/ 3 h 77"/>
                <a:gd name="T84" fmla="*/ 110 w 110"/>
                <a:gd name="T85"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7">
                  <a:moveTo>
                    <a:pt x="110" y="3"/>
                  </a:moveTo>
                  <a:lnTo>
                    <a:pt x="110" y="0"/>
                  </a:lnTo>
                  <a:lnTo>
                    <a:pt x="110" y="0"/>
                  </a:lnTo>
                  <a:lnTo>
                    <a:pt x="109" y="0"/>
                  </a:lnTo>
                  <a:lnTo>
                    <a:pt x="109" y="0"/>
                  </a:lnTo>
                  <a:lnTo>
                    <a:pt x="109" y="0"/>
                  </a:lnTo>
                  <a:lnTo>
                    <a:pt x="109" y="0"/>
                  </a:lnTo>
                  <a:lnTo>
                    <a:pt x="109" y="0"/>
                  </a:lnTo>
                  <a:lnTo>
                    <a:pt x="109" y="0"/>
                  </a:lnTo>
                  <a:lnTo>
                    <a:pt x="109" y="0"/>
                  </a:lnTo>
                  <a:lnTo>
                    <a:pt x="109" y="3"/>
                  </a:lnTo>
                  <a:lnTo>
                    <a:pt x="110" y="3"/>
                  </a:lnTo>
                  <a:lnTo>
                    <a:pt x="109" y="19"/>
                  </a:lnTo>
                  <a:lnTo>
                    <a:pt x="105" y="32"/>
                  </a:lnTo>
                  <a:lnTo>
                    <a:pt x="97" y="45"/>
                  </a:lnTo>
                  <a:lnTo>
                    <a:pt x="89" y="55"/>
                  </a:lnTo>
                  <a:lnTo>
                    <a:pt x="77" y="64"/>
                  </a:lnTo>
                  <a:lnTo>
                    <a:pt x="66" y="71"/>
                  </a:lnTo>
                  <a:lnTo>
                    <a:pt x="51" y="75"/>
                  </a:lnTo>
                  <a:lnTo>
                    <a:pt x="37" y="77"/>
                  </a:lnTo>
                  <a:lnTo>
                    <a:pt x="23" y="75"/>
                  </a:lnTo>
                  <a:lnTo>
                    <a:pt x="8" y="71"/>
                  </a:lnTo>
                  <a:lnTo>
                    <a:pt x="0" y="66"/>
                  </a:lnTo>
                  <a:lnTo>
                    <a:pt x="0" y="66"/>
                  </a:lnTo>
                  <a:lnTo>
                    <a:pt x="0" y="65"/>
                  </a:lnTo>
                  <a:lnTo>
                    <a:pt x="0" y="65"/>
                  </a:lnTo>
                  <a:lnTo>
                    <a:pt x="0" y="65"/>
                  </a:lnTo>
                  <a:lnTo>
                    <a:pt x="0" y="65"/>
                  </a:lnTo>
                  <a:lnTo>
                    <a:pt x="0" y="65"/>
                  </a:lnTo>
                  <a:lnTo>
                    <a:pt x="0" y="65"/>
                  </a:lnTo>
                  <a:lnTo>
                    <a:pt x="0" y="65"/>
                  </a:lnTo>
                  <a:lnTo>
                    <a:pt x="8" y="71"/>
                  </a:lnTo>
                  <a:lnTo>
                    <a:pt x="23" y="75"/>
                  </a:lnTo>
                  <a:lnTo>
                    <a:pt x="37" y="77"/>
                  </a:lnTo>
                  <a:lnTo>
                    <a:pt x="51" y="75"/>
                  </a:lnTo>
                  <a:lnTo>
                    <a:pt x="66" y="71"/>
                  </a:lnTo>
                  <a:lnTo>
                    <a:pt x="77" y="64"/>
                  </a:lnTo>
                  <a:lnTo>
                    <a:pt x="89" y="55"/>
                  </a:lnTo>
                  <a:lnTo>
                    <a:pt x="97" y="43"/>
                  </a:lnTo>
                  <a:lnTo>
                    <a:pt x="103" y="32"/>
                  </a:lnTo>
                  <a:lnTo>
                    <a:pt x="107" y="18"/>
                  </a:lnTo>
                  <a:lnTo>
                    <a:pt x="109" y="3"/>
                  </a:lnTo>
                  <a:lnTo>
                    <a:pt x="110" y="3"/>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0" name="Freeform 1376"/>
            <p:cNvSpPr>
              <a:spLocks/>
            </p:cNvSpPr>
            <p:nvPr/>
          </p:nvSpPr>
          <p:spPr bwMode="auto">
            <a:xfrm>
              <a:off x="4153" y="2592"/>
              <a:ext cx="111" cy="78"/>
            </a:xfrm>
            <a:custGeom>
              <a:avLst/>
              <a:gdLst>
                <a:gd name="T0" fmla="*/ 111 w 111"/>
                <a:gd name="T1" fmla="*/ 4 h 78"/>
                <a:gd name="T2" fmla="*/ 111 w 111"/>
                <a:gd name="T3" fmla="*/ 1 h 78"/>
                <a:gd name="T4" fmla="*/ 111 w 111"/>
                <a:gd name="T5" fmla="*/ 1 h 78"/>
                <a:gd name="T6" fmla="*/ 111 w 111"/>
                <a:gd name="T7" fmla="*/ 0 h 78"/>
                <a:gd name="T8" fmla="*/ 111 w 111"/>
                <a:gd name="T9" fmla="*/ 0 h 78"/>
                <a:gd name="T10" fmla="*/ 111 w 111"/>
                <a:gd name="T11" fmla="*/ 0 h 78"/>
                <a:gd name="T12" fmla="*/ 111 w 111"/>
                <a:gd name="T13" fmla="*/ 0 h 78"/>
                <a:gd name="T14" fmla="*/ 111 w 111"/>
                <a:gd name="T15" fmla="*/ 0 h 78"/>
                <a:gd name="T16" fmla="*/ 111 w 111"/>
                <a:gd name="T17" fmla="*/ 0 h 78"/>
                <a:gd name="T18" fmla="*/ 111 w 111"/>
                <a:gd name="T19" fmla="*/ 0 h 78"/>
                <a:gd name="T20" fmla="*/ 111 w 111"/>
                <a:gd name="T21" fmla="*/ 4 h 78"/>
                <a:gd name="T22" fmla="*/ 111 w 111"/>
                <a:gd name="T23" fmla="*/ 4 h 78"/>
                <a:gd name="T24" fmla="*/ 109 w 111"/>
                <a:gd name="T25" fmla="*/ 19 h 78"/>
                <a:gd name="T26" fmla="*/ 105 w 111"/>
                <a:gd name="T27" fmla="*/ 33 h 78"/>
                <a:gd name="T28" fmla="*/ 99 w 111"/>
                <a:gd name="T29" fmla="*/ 44 h 78"/>
                <a:gd name="T30" fmla="*/ 91 w 111"/>
                <a:gd name="T31" fmla="*/ 56 h 78"/>
                <a:gd name="T32" fmla="*/ 79 w 111"/>
                <a:gd name="T33" fmla="*/ 65 h 78"/>
                <a:gd name="T34" fmla="*/ 68 w 111"/>
                <a:gd name="T35" fmla="*/ 72 h 78"/>
                <a:gd name="T36" fmla="*/ 53 w 111"/>
                <a:gd name="T37" fmla="*/ 76 h 78"/>
                <a:gd name="T38" fmla="*/ 39 w 111"/>
                <a:gd name="T39" fmla="*/ 78 h 78"/>
                <a:gd name="T40" fmla="*/ 25 w 111"/>
                <a:gd name="T41" fmla="*/ 76 h 78"/>
                <a:gd name="T42" fmla="*/ 10 w 111"/>
                <a:gd name="T43" fmla="*/ 72 h 78"/>
                <a:gd name="T44" fmla="*/ 2 w 111"/>
                <a:gd name="T45" fmla="*/ 66 h 78"/>
                <a:gd name="T46" fmla="*/ 2 w 111"/>
                <a:gd name="T47" fmla="*/ 66 h 78"/>
                <a:gd name="T48" fmla="*/ 2 w 111"/>
                <a:gd name="T49" fmla="*/ 66 h 78"/>
                <a:gd name="T50" fmla="*/ 0 w 111"/>
                <a:gd name="T51" fmla="*/ 66 h 78"/>
                <a:gd name="T52" fmla="*/ 0 w 111"/>
                <a:gd name="T53" fmla="*/ 66 h 78"/>
                <a:gd name="T54" fmla="*/ 0 w 111"/>
                <a:gd name="T55" fmla="*/ 66 h 78"/>
                <a:gd name="T56" fmla="*/ 0 w 111"/>
                <a:gd name="T57" fmla="*/ 66 h 78"/>
                <a:gd name="T58" fmla="*/ 0 w 111"/>
                <a:gd name="T59" fmla="*/ 66 h 78"/>
                <a:gd name="T60" fmla="*/ 0 w 111"/>
                <a:gd name="T61" fmla="*/ 66 h 78"/>
                <a:gd name="T62" fmla="*/ 12 w 111"/>
                <a:gd name="T63" fmla="*/ 70 h 78"/>
                <a:gd name="T64" fmla="*/ 25 w 111"/>
                <a:gd name="T65" fmla="*/ 75 h 78"/>
                <a:gd name="T66" fmla="*/ 39 w 111"/>
                <a:gd name="T67" fmla="*/ 76 h 78"/>
                <a:gd name="T68" fmla="*/ 53 w 111"/>
                <a:gd name="T69" fmla="*/ 75 h 78"/>
                <a:gd name="T70" fmla="*/ 66 w 111"/>
                <a:gd name="T71" fmla="*/ 70 h 78"/>
                <a:gd name="T72" fmla="*/ 79 w 111"/>
                <a:gd name="T73" fmla="*/ 65 h 78"/>
                <a:gd name="T74" fmla="*/ 89 w 111"/>
                <a:gd name="T75" fmla="*/ 56 h 78"/>
                <a:gd name="T76" fmla="*/ 99 w 111"/>
                <a:gd name="T77" fmla="*/ 44 h 78"/>
                <a:gd name="T78" fmla="*/ 105 w 111"/>
                <a:gd name="T79" fmla="*/ 33 h 78"/>
                <a:gd name="T80" fmla="*/ 109 w 111"/>
                <a:gd name="T81" fmla="*/ 19 h 78"/>
                <a:gd name="T82" fmla="*/ 111 w 111"/>
                <a:gd name="T83" fmla="*/ 4 h 78"/>
                <a:gd name="T84" fmla="*/ 111 w 111"/>
                <a:gd name="T8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4"/>
                  </a:moveTo>
                  <a:lnTo>
                    <a:pt x="111" y="1"/>
                  </a:lnTo>
                  <a:lnTo>
                    <a:pt x="111" y="1"/>
                  </a:lnTo>
                  <a:lnTo>
                    <a:pt x="111" y="0"/>
                  </a:lnTo>
                  <a:lnTo>
                    <a:pt x="111" y="0"/>
                  </a:lnTo>
                  <a:lnTo>
                    <a:pt x="111" y="0"/>
                  </a:lnTo>
                  <a:lnTo>
                    <a:pt x="111" y="0"/>
                  </a:lnTo>
                  <a:lnTo>
                    <a:pt x="111" y="0"/>
                  </a:lnTo>
                  <a:lnTo>
                    <a:pt x="111" y="0"/>
                  </a:lnTo>
                  <a:lnTo>
                    <a:pt x="111" y="0"/>
                  </a:lnTo>
                  <a:lnTo>
                    <a:pt x="111" y="4"/>
                  </a:lnTo>
                  <a:lnTo>
                    <a:pt x="111" y="4"/>
                  </a:lnTo>
                  <a:lnTo>
                    <a:pt x="109" y="19"/>
                  </a:lnTo>
                  <a:lnTo>
                    <a:pt x="105" y="33"/>
                  </a:lnTo>
                  <a:lnTo>
                    <a:pt x="99" y="44"/>
                  </a:lnTo>
                  <a:lnTo>
                    <a:pt x="91" y="56"/>
                  </a:lnTo>
                  <a:lnTo>
                    <a:pt x="79" y="65"/>
                  </a:lnTo>
                  <a:lnTo>
                    <a:pt x="68" y="72"/>
                  </a:lnTo>
                  <a:lnTo>
                    <a:pt x="53" y="76"/>
                  </a:lnTo>
                  <a:lnTo>
                    <a:pt x="39" y="78"/>
                  </a:lnTo>
                  <a:lnTo>
                    <a:pt x="25" y="76"/>
                  </a:lnTo>
                  <a:lnTo>
                    <a:pt x="10" y="72"/>
                  </a:lnTo>
                  <a:lnTo>
                    <a:pt x="2" y="66"/>
                  </a:lnTo>
                  <a:lnTo>
                    <a:pt x="2" y="66"/>
                  </a:lnTo>
                  <a:lnTo>
                    <a:pt x="2" y="66"/>
                  </a:lnTo>
                  <a:lnTo>
                    <a:pt x="0" y="66"/>
                  </a:lnTo>
                  <a:lnTo>
                    <a:pt x="0" y="66"/>
                  </a:lnTo>
                  <a:lnTo>
                    <a:pt x="0" y="66"/>
                  </a:lnTo>
                  <a:lnTo>
                    <a:pt x="0" y="66"/>
                  </a:lnTo>
                  <a:lnTo>
                    <a:pt x="0" y="66"/>
                  </a:lnTo>
                  <a:lnTo>
                    <a:pt x="0" y="66"/>
                  </a:lnTo>
                  <a:lnTo>
                    <a:pt x="12" y="70"/>
                  </a:lnTo>
                  <a:lnTo>
                    <a:pt x="25" y="75"/>
                  </a:lnTo>
                  <a:lnTo>
                    <a:pt x="39" y="76"/>
                  </a:lnTo>
                  <a:lnTo>
                    <a:pt x="53" y="75"/>
                  </a:lnTo>
                  <a:lnTo>
                    <a:pt x="66" y="70"/>
                  </a:lnTo>
                  <a:lnTo>
                    <a:pt x="79" y="65"/>
                  </a:lnTo>
                  <a:lnTo>
                    <a:pt x="89" y="56"/>
                  </a:lnTo>
                  <a:lnTo>
                    <a:pt x="99" y="44"/>
                  </a:lnTo>
                  <a:lnTo>
                    <a:pt x="105" y="33"/>
                  </a:lnTo>
                  <a:lnTo>
                    <a:pt x="109" y="19"/>
                  </a:lnTo>
                  <a:lnTo>
                    <a:pt x="111" y="4"/>
                  </a:lnTo>
                  <a:lnTo>
                    <a:pt x="11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1" name="Freeform 1377"/>
            <p:cNvSpPr>
              <a:spLocks/>
            </p:cNvSpPr>
            <p:nvPr/>
          </p:nvSpPr>
          <p:spPr bwMode="auto">
            <a:xfrm>
              <a:off x="4153" y="2592"/>
              <a:ext cx="111" cy="76"/>
            </a:xfrm>
            <a:custGeom>
              <a:avLst/>
              <a:gdLst>
                <a:gd name="T0" fmla="*/ 111 w 111"/>
                <a:gd name="T1" fmla="*/ 4 h 76"/>
                <a:gd name="T2" fmla="*/ 111 w 111"/>
                <a:gd name="T3" fmla="*/ 0 h 76"/>
                <a:gd name="T4" fmla="*/ 111 w 111"/>
                <a:gd name="T5" fmla="*/ 0 h 76"/>
                <a:gd name="T6" fmla="*/ 111 w 111"/>
                <a:gd name="T7" fmla="*/ 0 h 76"/>
                <a:gd name="T8" fmla="*/ 111 w 111"/>
                <a:gd name="T9" fmla="*/ 0 h 76"/>
                <a:gd name="T10" fmla="*/ 111 w 111"/>
                <a:gd name="T11" fmla="*/ 0 h 76"/>
                <a:gd name="T12" fmla="*/ 109 w 111"/>
                <a:gd name="T13" fmla="*/ 0 h 76"/>
                <a:gd name="T14" fmla="*/ 109 w 111"/>
                <a:gd name="T15" fmla="*/ 0 h 76"/>
                <a:gd name="T16" fmla="*/ 109 w 111"/>
                <a:gd name="T17" fmla="*/ 0 h 76"/>
                <a:gd name="T18" fmla="*/ 109 w 111"/>
                <a:gd name="T19" fmla="*/ 0 h 76"/>
                <a:gd name="T20" fmla="*/ 111 w 111"/>
                <a:gd name="T21" fmla="*/ 4 h 76"/>
                <a:gd name="T22" fmla="*/ 111 w 111"/>
                <a:gd name="T23" fmla="*/ 4 h 76"/>
                <a:gd name="T24" fmla="*/ 109 w 111"/>
                <a:gd name="T25" fmla="*/ 19 h 76"/>
                <a:gd name="T26" fmla="*/ 105 w 111"/>
                <a:gd name="T27" fmla="*/ 33 h 76"/>
                <a:gd name="T28" fmla="*/ 99 w 111"/>
                <a:gd name="T29" fmla="*/ 44 h 76"/>
                <a:gd name="T30" fmla="*/ 89 w 111"/>
                <a:gd name="T31" fmla="*/ 56 h 76"/>
                <a:gd name="T32" fmla="*/ 79 w 111"/>
                <a:gd name="T33" fmla="*/ 65 h 76"/>
                <a:gd name="T34" fmla="*/ 66 w 111"/>
                <a:gd name="T35" fmla="*/ 70 h 76"/>
                <a:gd name="T36" fmla="*/ 53 w 111"/>
                <a:gd name="T37" fmla="*/ 75 h 76"/>
                <a:gd name="T38" fmla="*/ 39 w 111"/>
                <a:gd name="T39" fmla="*/ 76 h 76"/>
                <a:gd name="T40" fmla="*/ 25 w 111"/>
                <a:gd name="T41" fmla="*/ 75 h 76"/>
                <a:gd name="T42" fmla="*/ 12 w 111"/>
                <a:gd name="T43" fmla="*/ 70 h 76"/>
                <a:gd name="T44" fmla="*/ 0 w 111"/>
                <a:gd name="T45" fmla="*/ 66 h 76"/>
                <a:gd name="T46" fmla="*/ 0 w 111"/>
                <a:gd name="T47" fmla="*/ 65 h 76"/>
                <a:gd name="T48" fmla="*/ 0 w 111"/>
                <a:gd name="T49" fmla="*/ 65 h 76"/>
                <a:gd name="T50" fmla="*/ 0 w 111"/>
                <a:gd name="T51" fmla="*/ 65 h 76"/>
                <a:gd name="T52" fmla="*/ 0 w 111"/>
                <a:gd name="T53" fmla="*/ 65 h 76"/>
                <a:gd name="T54" fmla="*/ 0 w 111"/>
                <a:gd name="T55" fmla="*/ 65 h 76"/>
                <a:gd name="T56" fmla="*/ 0 w 111"/>
                <a:gd name="T57" fmla="*/ 65 h 76"/>
                <a:gd name="T58" fmla="*/ 0 w 111"/>
                <a:gd name="T59" fmla="*/ 65 h 76"/>
                <a:gd name="T60" fmla="*/ 0 w 111"/>
                <a:gd name="T61" fmla="*/ 65 h 76"/>
                <a:gd name="T62" fmla="*/ 12 w 111"/>
                <a:gd name="T63" fmla="*/ 70 h 76"/>
                <a:gd name="T64" fmla="*/ 25 w 111"/>
                <a:gd name="T65" fmla="*/ 75 h 76"/>
                <a:gd name="T66" fmla="*/ 39 w 111"/>
                <a:gd name="T67" fmla="*/ 76 h 76"/>
                <a:gd name="T68" fmla="*/ 53 w 111"/>
                <a:gd name="T69" fmla="*/ 75 h 76"/>
                <a:gd name="T70" fmla="*/ 66 w 111"/>
                <a:gd name="T71" fmla="*/ 70 h 76"/>
                <a:gd name="T72" fmla="*/ 79 w 111"/>
                <a:gd name="T73" fmla="*/ 63 h 76"/>
                <a:gd name="T74" fmla="*/ 89 w 111"/>
                <a:gd name="T75" fmla="*/ 55 h 76"/>
                <a:gd name="T76" fmla="*/ 98 w 111"/>
                <a:gd name="T77" fmla="*/ 44 h 76"/>
                <a:gd name="T78" fmla="*/ 105 w 111"/>
                <a:gd name="T79" fmla="*/ 33 h 76"/>
                <a:gd name="T80" fmla="*/ 109 w 111"/>
                <a:gd name="T81" fmla="*/ 19 h 76"/>
                <a:gd name="T82" fmla="*/ 111 w 111"/>
                <a:gd name="T83" fmla="*/ 4 h 76"/>
                <a:gd name="T84" fmla="*/ 111 w 111"/>
                <a:gd name="T8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6">
                  <a:moveTo>
                    <a:pt x="111" y="4"/>
                  </a:moveTo>
                  <a:lnTo>
                    <a:pt x="111" y="0"/>
                  </a:lnTo>
                  <a:lnTo>
                    <a:pt x="111" y="0"/>
                  </a:lnTo>
                  <a:lnTo>
                    <a:pt x="111" y="0"/>
                  </a:lnTo>
                  <a:lnTo>
                    <a:pt x="111" y="0"/>
                  </a:lnTo>
                  <a:lnTo>
                    <a:pt x="111" y="0"/>
                  </a:lnTo>
                  <a:lnTo>
                    <a:pt x="109" y="0"/>
                  </a:lnTo>
                  <a:lnTo>
                    <a:pt x="109" y="0"/>
                  </a:lnTo>
                  <a:lnTo>
                    <a:pt x="109" y="0"/>
                  </a:lnTo>
                  <a:lnTo>
                    <a:pt x="109" y="0"/>
                  </a:lnTo>
                  <a:lnTo>
                    <a:pt x="111" y="4"/>
                  </a:lnTo>
                  <a:lnTo>
                    <a:pt x="111" y="4"/>
                  </a:lnTo>
                  <a:lnTo>
                    <a:pt x="109" y="19"/>
                  </a:lnTo>
                  <a:lnTo>
                    <a:pt x="105" y="33"/>
                  </a:lnTo>
                  <a:lnTo>
                    <a:pt x="99" y="44"/>
                  </a:lnTo>
                  <a:lnTo>
                    <a:pt x="89" y="56"/>
                  </a:lnTo>
                  <a:lnTo>
                    <a:pt x="79" y="65"/>
                  </a:lnTo>
                  <a:lnTo>
                    <a:pt x="66" y="70"/>
                  </a:lnTo>
                  <a:lnTo>
                    <a:pt x="53" y="75"/>
                  </a:lnTo>
                  <a:lnTo>
                    <a:pt x="39" y="76"/>
                  </a:lnTo>
                  <a:lnTo>
                    <a:pt x="25" y="75"/>
                  </a:lnTo>
                  <a:lnTo>
                    <a:pt x="12" y="70"/>
                  </a:lnTo>
                  <a:lnTo>
                    <a:pt x="0" y="66"/>
                  </a:lnTo>
                  <a:lnTo>
                    <a:pt x="0" y="65"/>
                  </a:lnTo>
                  <a:lnTo>
                    <a:pt x="0" y="65"/>
                  </a:lnTo>
                  <a:lnTo>
                    <a:pt x="0" y="65"/>
                  </a:lnTo>
                  <a:lnTo>
                    <a:pt x="0" y="65"/>
                  </a:lnTo>
                  <a:lnTo>
                    <a:pt x="0" y="65"/>
                  </a:lnTo>
                  <a:lnTo>
                    <a:pt x="0" y="65"/>
                  </a:lnTo>
                  <a:lnTo>
                    <a:pt x="0" y="65"/>
                  </a:lnTo>
                  <a:lnTo>
                    <a:pt x="0" y="65"/>
                  </a:lnTo>
                  <a:lnTo>
                    <a:pt x="12" y="70"/>
                  </a:lnTo>
                  <a:lnTo>
                    <a:pt x="25" y="75"/>
                  </a:lnTo>
                  <a:lnTo>
                    <a:pt x="39" y="76"/>
                  </a:lnTo>
                  <a:lnTo>
                    <a:pt x="53" y="75"/>
                  </a:lnTo>
                  <a:lnTo>
                    <a:pt x="66" y="70"/>
                  </a:lnTo>
                  <a:lnTo>
                    <a:pt x="79" y="63"/>
                  </a:lnTo>
                  <a:lnTo>
                    <a:pt x="89" y="55"/>
                  </a:lnTo>
                  <a:lnTo>
                    <a:pt x="98" y="44"/>
                  </a:lnTo>
                  <a:lnTo>
                    <a:pt x="105" y="33"/>
                  </a:lnTo>
                  <a:lnTo>
                    <a:pt x="109" y="19"/>
                  </a:lnTo>
                  <a:lnTo>
                    <a:pt x="111" y="4"/>
                  </a:lnTo>
                  <a:lnTo>
                    <a:pt x="111" y="4"/>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2" name="Freeform 1378"/>
            <p:cNvSpPr>
              <a:spLocks/>
            </p:cNvSpPr>
            <p:nvPr/>
          </p:nvSpPr>
          <p:spPr bwMode="auto">
            <a:xfrm>
              <a:off x="4153" y="2590"/>
              <a:ext cx="111" cy="78"/>
            </a:xfrm>
            <a:custGeom>
              <a:avLst/>
              <a:gdLst>
                <a:gd name="T0" fmla="*/ 111 w 111"/>
                <a:gd name="T1" fmla="*/ 6 h 78"/>
                <a:gd name="T2" fmla="*/ 109 w 111"/>
                <a:gd name="T3" fmla="*/ 2 h 78"/>
                <a:gd name="T4" fmla="*/ 109 w 111"/>
                <a:gd name="T5" fmla="*/ 0 h 78"/>
                <a:gd name="T6" fmla="*/ 109 w 111"/>
                <a:gd name="T7" fmla="*/ 0 h 78"/>
                <a:gd name="T8" fmla="*/ 109 w 111"/>
                <a:gd name="T9" fmla="*/ 0 h 78"/>
                <a:gd name="T10" fmla="*/ 109 w 111"/>
                <a:gd name="T11" fmla="*/ 0 h 78"/>
                <a:gd name="T12" fmla="*/ 109 w 111"/>
                <a:gd name="T13" fmla="*/ 0 h 78"/>
                <a:gd name="T14" fmla="*/ 109 w 111"/>
                <a:gd name="T15" fmla="*/ 0 h 78"/>
                <a:gd name="T16" fmla="*/ 109 w 111"/>
                <a:gd name="T17" fmla="*/ 0 h 78"/>
                <a:gd name="T18" fmla="*/ 109 w 111"/>
                <a:gd name="T19" fmla="*/ 0 h 78"/>
                <a:gd name="T20" fmla="*/ 109 w 111"/>
                <a:gd name="T21" fmla="*/ 6 h 78"/>
                <a:gd name="T22" fmla="*/ 111 w 111"/>
                <a:gd name="T23" fmla="*/ 6 h 78"/>
                <a:gd name="T24" fmla="*/ 109 w 111"/>
                <a:gd name="T25" fmla="*/ 21 h 78"/>
                <a:gd name="T26" fmla="*/ 105 w 111"/>
                <a:gd name="T27" fmla="*/ 35 h 78"/>
                <a:gd name="T28" fmla="*/ 98 w 111"/>
                <a:gd name="T29" fmla="*/ 46 h 78"/>
                <a:gd name="T30" fmla="*/ 89 w 111"/>
                <a:gd name="T31" fmla="*/ 57 h 78"/>
                <a:gd name="T32" fmla="*/ 79 w 111"/>
                <a:gd name="T33" fmla="*/ 65 h 78"/>
                <a:gd name="T34" fmla="*/ 66 w 111"/>
                <a:gd name="T35" fmla="*/ 72 h 78"/>
                <a:gd name="T36" fmla="*/ 53 w 111"/>
                <a:gd name="T37" fmla="*/ 77 h 78"/>
                <a:gd name="T38" fmla="*/ 39 w 111"/>
                <a:gd name="T39" fmla="*/ 78 h 78"/>
                <a:gd name="T40" fmla="*/ 25 w 111"/>
                <a:gd name="T41" fmla="*/ 77 h 78"/>
                <a:gd name="T42" fmla="*/ 12 w 111"/>
                <a:gd name="T43" fmla="*/ 72 h 78"/>
                <a:gd name="T44" fmla="*/ 0 w 111"/>
                <a:gd name="T45" fmla="*/ 67 h 78"/>
                <a:gd name="T46" fmla="*/ 0 w 111"/>
                <a:gd name="T47" fmla="*/ 67 h 78"/>
                <a:gd name="T48" fmla="*/ 0 w 111"/>
                <a:gd name="T49" fmla="*/ 67 h 78"/>
                <a:gd name="T50" fmla="*/ 0 w 111"/>
                <a:gd name="T51" fmla="*/ 67 h 78"/>
                <a:gd name="T52" fmla="*/ 0 w 111"/>
                <a:gd name="T53" fmla="*/ 67 h 78"/>
                <a:gd name="T54" fmla="*/ 0 w 111"/>
                <a:gd name="T55" fmla="*/ 67 h 78"/>
                <a:gd name="T56" fmla="*/ 0 w 111"/>
                <a:gd name="T57" fmla="*/ 67 h 78"/>
                <a:gd name="T58" fmla="*/ 0 w 111"/>
                <a:gd name="T59" fmla="*/ 67 h 78"/>
                <a:gd name="T60" fmla="*/ 0 w 111"/>
                <a:gd name="T61" fmla="*/ 65 h 78"/>
                <a:gd name="T62" fmla="*/ 12 w 111"/>
                <a:gd name="T63" fmla="*/ 72 h 78"/>
                <a:gd name="T64" fmla="*/ 25 w 111"/>
                <a:gd name="T65" fmla="*/ 77 h 78"/>
                <a:gd name="T66" fmla="*/ 39 w 111"/>
                <a:gd name="T67" fmla="*/ 78 h 78"/>
                <a:gd name="T68" fmla="*/ 53 w 111"/>
                <a:gd name="T69" fmla="*/ 77 h 78"/>
                <a:gd name="T70" fmla="*/ 66 w 111"/>
                <a:gd name="T71" fmla="*/ 72 h 78"/>
                <a:gd name="T72" fmla="*/ 79 w 111"/>
                <a:gd name="T73" fmla="*/ 65 h 78"/>
                <a:gd name="T74" fmla="*/ 89 w 111"/>
                <a:gd name="T75" fmla="*/ 57 h 78"/>
                <a:gd name="T76" fmla="*/ 98 w 111"/>
                <a:gd name="T77" fmla="*/ 46 h 78"/>
                <a:gd name="T78" fmla="*/ 104 w 111"/>
                <a:gd name="T79" fmla="*/ 34 h 78"/>
                <a:gd name="T80" fmla="*/ 108 w 111"/>
                <a:gd name="T81" fmla="*/ 21 h 78"/>
                <a:gd name="T82" fmla="*/ 109 w 111"/>
                <a:gd name="T83" fmla="*/ 6 h 78"/>
                <a:gd name="T84" fmla="*/ 111 w 111"/>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78">
                  <a:moveTo>
                    <a:pt x="111" y="6"/>
                  </a:moveTo>
                  <a:lnTo>
                    <a:pt x="109" y="2"/>
                  </a:lnTo>
                  <a:lnTo>
                    <a:pt x="109" y="0"/>
                  </a:lnTo>
                  <a:lnTo>
                    <a:pt x="109" y="0"/>
                  </a:lnTo>
                  <a:lnTo>
                    <a:pt x="109" y="0"/>
                  </a:lnTo>
                  <a:lnTo>
                    <a:pt x="109" y="0"/>
                  </a:lnTo>
                  <a:lnTo>
                    <a:pt x="109" y="0"/>
                  </a:lnTo>
                  <a:lnTo>
                    <a:pt x="109" y="0"/>
                  </a:lnTo>
                  <a:lnTo>
                    <a:pt x="109" y="0"/>
                  </a:lnTo>
                  <a:lnTo>
                    <a:pt x="109" y="0"/>
                  </a:lnTo>
                  <a:lnTo>
                    <a:pt x="109" y="6"/>
                  </a:lnTo>
                  <a:lnTo>
                    <a:pt x="111" y="6"/>
                  </a:lnTo>
                  <a:lnTo>
                    <a:pt x="109" y="21"/>
                  </a:lnTo>
                  <a:lnTo>
                    <a:pt x="105" y="35"/>
                  </a:lnTo>
                  <a:lnTo>
                    <a:pt x="98" y="46"/>
                  </a:lnTo>
                  <a:lnTo>
                    <a:pt x="89" y="57"/>
                  </a:lnTo>
                  <a:lnTo>
                    <a:pt x="79" y="65"/>
                  </a:lnTo>
                  <a:lnTo>
                    <a:pt x="66" y="72"/>
                  </a:lnTo>
                  <a:lnTo>
                    <a:pt x="53" y="77"/>
                  </a:lnTo>
                  <a:lnTo>
                    <a:pt x="39" y="78"/>
                  </a:lnTo>
                  <a:lnTo>
                    <a:pt x="25" y="77"/>
                  </a:lnTo>
                  <a:lnTo>
                    <a:pt x="12" y="72"/>
                  </a:lnTo>
                  <a:lnTo>
                    <a:pt x="0" y="67"/>
                  </a:lnTo>
                  <a:lnTo>
                    <a:pt x="0" y="67"/>
                  </a:lnTo>
                  <a:lnTo>
                    <a:pt x="0" y="67"/>
                  </a:lnTo>
                  <a:lnTo>
                    <a:pt x="0" y="67"/>
                  </a:lnTo>
                  <a:lnTo>
                    <a:pt x="0" y="67"/>
                  </a:lnTo>
                  <a:lnTo>
                    <a:pt x="0" y="67"/>
                  </a:lnTo>
                  <a:lnTo>
                    <a:pt x="0" y="67"/>
                  </a:lnTo>
                  <a:lnTo>
                    <a:pt x="0" y="67"/>
                  </a:lnTo>
                  <a:lnTo>
                    <a:pt x="0" y="65"/>
                  </a:lnTo>
                  <a:lnTo>
                    <a:pt x="12" y="72"/>
                  </a:lnTo>
                  <a:lnTo>
                    <a:pt x="25" y="77"/>
                  </a:lnTo>
                  <a:lnTo>
                    <a:pt x="39" y="78"/>
                  </a:lnTo>
                  <a:lnTo>
                    <a:pt x="53" y="77"/>
                  </a:lnTo>
                  <a:lnTo>
                    <a:pt x="66" y="72"/>
                  </a:lnTo>
                  <a:lnTo>
                    <a:pt x="79" y="65"/>
                  </a:lnTo>
                  <a:lnTo>
                    <a:pt x="89" y="57"/>
                  </a:lnTo>
                  <a:lnTo>
                    <a:pt x="98" y="46"/>
                  </a:lnTo>
                  <a:lnTo>
                    <a:pt x="104" y="34"/>
                  </a:lnTo>
                  <a:lnTo>
                    <a:pt x="108" y="21"/>
                  </a:lnTo>
                  <a:lnTo>
                    <a:pt x="109" y="6"/>
                  </a:lnTo>
                  <a:lnTo>
                    <a:pt x="111" y="6"/>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3" name="Freeform 1379"/>
            <p:cNvSpPr>
              <a:spLocks/>
            </p:cNvSpPr>
            <p:nvPr/>
          </p:nvSpPr>
          <p:spPr bwMode="auto">
            <a:xfrm>
              <a:off x="4153" y="2590"/>
              <a:ext cx="109" cy="78"/>
            </a:xfrm>
            <a:custGeom>
              <a:avLst/>
              <a:gdLst>
                <a:gd name="T0" fmla="*/ 109 w 109"/>
                <a:gd name="T1" fmla="*/ 6 h 78"/>
                <a:gd name="T2" fmla="*/ 109 w 109"/>
                <a:gd name="T3" fmla="*/ 0 h 78"/>
                <a:gd name="T4" fmla="*/ 109 w 109"/>
                <a:gd name="T5" fmla="*/ 0 h 78"/>
                <a:gd name="T6" fmla="*/ 109 w 109"/>
                <a:gd name="T7" fmla="*/ 0 h 78"/>
                <a:gd name="T8" fmla="*/ 109 w 109"/>
                <a:gd name="T9" fmla="*/ 0 h 78"/>
                <a:gd name="T10" fmla="*/ 109 w 109"/>
                <a:gd name="T11" fmla="*/ 0 h 78"/>
                <a:gd name="T12" fmla="*/ 109 w 109"/>
                <a:gd name="T13" fmla="*/ 0 h 78"/>
                <a:gd name="T14" fmla="*/ 109 w 109"/>
                <a:gd name="T15" fmla="*/ 0 h 78"/>
                <a:gd name="T16" fmla="*/ 109 w 109"/>
                <a:gd name="T17" fmla="*/ 0 h 78"/>
                <a:gd name="T18" fmla="*/ 109 w 109"/>
                <a:gd name="T19" fmla="*/ 0 h 78"/>
                <a:gd name="T20" fmla="*/ 109 w 109"/>
                <a:gd name="T21" fmla="*/ 6 h 78"/>
                <a:gd name="T22" fmla="*/ 109 w 109"/>
                <a:gd name="T23" fmla="*/ 6 h 78"/>
                <a:gd name="T24" fmla="*/ 108 w 109"/>
                <a:gd name="T25" fmla="*/ 21 h 78"/>
                <a:gd name="T26" fmla="*/ 104 w 109"/>
                <a:gd name="T27" fmla="*/ 34 h 78"/>
                <a:gd name="T28" fmla="*/ 98 w 109"/>
                <a:gd name="T29" fmla="*/ 46 h 78"/>
                <a:gd name="T30" fmla="*/ 89 w 109"/>
                <a:gd name="T31" fmla="*/ 57 h 78"/>
                <a:gd name="T32" fmla="*/ 79 w 109"/>
                <a:gd name="T33" fmla="*/ 65 h 78"/>
                <a:gd name="T34" fmla="*/ 66 w 109"/>
                <a:gd name="T35" fmla="*/ 72 h 78"/>
                <a:gd name="T36" fmla="*/ 53 w 109"/>
                <a:gd name="T37" fmla="*/ 77 h 78"/>
                <a:gd name="T38" fmla="*/ 39 w 109"/>
                <a:gd name="T39" fmla="*/ 78 h 78"/>
                <a:gd name="T40" fmla="*/ 25 w 109"/>
                <a:gd name="T41" fmla="*/ 77 h 78"/>
                <a:gd name="T42" fmla="*/ 12 w 109"/>
                <a:gd name="T43" fmla="*/ 72 h 78"/>
                <a:gd name="T44" fmla="*/ 0 w 109"/>
                <a:gd name="T45" fmla="*/ 65 h 78"/>
                <a:gd name="T46" fmla="*/ 0 w 109"/>
                <a:gd name="T47" fmla="*/ 65 h 78"/>
                <a:gd name="T48" fmla="*/ 0 w 109"/>
                <a:gd name="T49" fmla="*/ 65 h 78"/>
                <a:gd name="T50" fmla="*/ 0 w 109"/>
                <a:gd name="T51" fmla="*/ 65 h 78"/>
                <a:gd name="T52" fmla="*/ 0 w 109"/>
                <a:gd name="T53" fmla="*/ 65 h 78"/>
                <a:gd name="T54" fmla="*/ 0 w 109"/>
                <a:gd name="T55" fmla="*/ 65 h 78"/>
                <a:gd name="T56" fmla="*/ 0 w 109"/>
                <a:gd name="T57" fmla="*/ 65 h 78"/>
                <a:gd name="T58" fmla="*/ 0 w 109"/>
                <a:gd name="T59" fmla="*/ 65 h 78"/>
                <a:gd name="T60" fmla="*/ 0 w 109"/>
                <a:gd name="T61" fmla="*/ 65 h 78"/>
                <a:gd name="T62" fmla="*/ 12 w 109"/>
                <a:gd name="T63" fmla="*/ 71 h 78"/>
                <a:gd name="T64" fmla="*/ 25 w 109"/>
                <a:gd name="T65" fmla="*/ 75 h 78"/>
                <a:gd name="T66" fmla="*/ 39 w 109"/>
                <a:gd name="T67" fmla="*/ 77 h 78"/>
                <a:gd name="T68" fmla="*/ 53 w 109"/>
                <a:gd name="T69" fmla="*/ 75 h 78"/>
                <a:gd name="T70" fmla="*/ 66 w 109"/>
                <a:gd name="T71" fmla="*/ 71 h 78"/>
                <a:gd name="T72" fmla="*/ 78 w 109"/>
                <a:gd name="T73" fmla="*/ 65 h 78"/>
                <a:gd name="T74" fmla="*/ 89 w 109"/>
                <a:gd name="T75" fmla="*/ 57 h 78"/>
                <a:gd name="T76" fmla="*/ 98 w 109"/>
                <a:gd name="T77" fmla="*/ 46 h 78"/>
                <a:gd name="T78" fmla="*/ 104 w 109"/>
                <a:gd name="T79" fmla="*/ 34 h 78"/>
                <a:gd name="T80" fmla="*/ 108 w 109"/>
                <a:gd name="T81" fmla="*/ 21 h 78"/>
                <a:gd name="T82" fmla="*/ 109 w 109"/>
                <a:gd name="T83" fmla="*/ 6 h 78"/>
                <a:gd name="T84" fmla="*/ 109 w 109"/>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78">
                  <a:moveTo>
                    <a:pt x="109" y="6"/>
                  </a:moveTo>
                  <a:lnTo>
                    <a:pt x="109" y="0"/>
                  </a:lnTo>
                  <a:lnTo>
                    <a:pt x="109" y="0"/>
                  </a:lnTo>
                  <a:lnTo>
                    <a:pt x="109" y="0"/>
                  </a:lnTo>
                  <a:lnTo>
                    <a:pt x="109" y="0"/>
                  </a:lnTo>
                  <a:lnTo>
                    <a:pt x="109" y="0"/>
                  </a:lnTo>
                  <a:lnTo>
                    <a:pt x="109" y="0"/>
                  </a:lnTo>
                  <a:lnTo>
                    <a:pt x="109" y="0"/>
                  </a:lnTo>
                  <a:lnTo>
                    <a:pt x="109" y="0"/>
                  </a:lnTo>
                  <a:lnTo>
                    <a:pt x="109" y="0"/>
                  </a:lnTo>
                  <a:lnTo>
                    <a:pt x="109" y="6"/>
                  </a:lnTo>
                  <a:lnTo>
                    <a:pt x="109" y="6"/>
                  </a:lnTo>
                  <a:lnTo>
                    <a:pt x="108" y="21"/>
                  </a:lnTo>
                  <a:lnTo>
                    <a:pt x="104" y="34"/>
                  </a:lnTo>
                  <a:lnTo>
                    <a:pt x="98" y="46"/>
                  </a:lnTo>
                  <a:lnTo>
                    <a:pt x="89" y="57"/>
                  </a:lnTo>
                  <a:lnTo>
                    <a:pt x="79" y="65"/>
                  </a:lnTo>
                  <a:lnTo>
                    <a:pt x="66" y="72"/>
                  </a:lnTo>
                  <a:lnTo>
                    <a:pt x="53" y="77"/>
                  </a:lnTo>
                  <a:lnTo>
                    <a:pt x="39" y="78"/>
                  </a:lnTo>
                  <a:lnTo>
                    <a:pt x="25" y="77"/>
                  </a:lnTo>
                  <a:lnTo>
                    <a:pt x="12" y="72"/>
                  </a:lnTo>
                  <a:lnTo>
                    <a:pt x="0" y="65"/>
                  </a:lnTo>
                  <a:lnTo>
                    <a:pt x="0" y="65"/>
                  </a:lnTo>
                  <a:lnTo>
                    <a:pt x="0" y="65"/>
                  </a:lnTo>
                  <a:lnTo>
                    <a:pt x="0" y="65"/>
                  </a:lnTo>
                  <a:lnTo>
                    <a:pt x="0" y="65"/>
                  </a:lnTo>
                  <a:lnTo>
                    <a:pt x="0" y="65"/>
                  </a:lnTo>
                  <a:lnTo>
                    <a:pt x="0" y="65"/>
                  </a:lnTo>
                  <a:lnTo>
                    <a:pt x="0" y="65"/>
                  </a:lnTo>
                  <a:lnTo>
                    <a:pt x="0" y="65"/>
                  </a:lnTo>
                  <a:lnTo>
                    <a:pt x="12" y="71"/>
                  </a:lnTo>
                  <a:lnTo>
                    <a:pt x="25" y="75"/>
                  </a:lnTo>
                  <a:lnTo>
                    <a:pt x="39" y="77"/>
                  </a:lnTo>
                  <a:lnTo>
                    <a:pt x="53" y="75"/>
                  </a:lnTo>
                  <a:lnTo>
                    <a:pt x="66" y="71"/>
                  </a:lnTo>
                  <a:lnTo>
                    <a:pt x="78" y="65"/>
                  </a:lnTo>
                  <a:lnTo>
                    <a:pt x="89" y="57"/>
                  </a:lnTo>
                  <a:lnTo>
                    <a:pt x="98" y="46"/>
                  </a:lnTo>
                  <a:lnTo>
                    <a:pt x="104" y="34"/>
                  </a:lnTo>
                  <a:lnTo>
                    <a:pt x="108" y="21"/>
                  </a:lnTo>
                  <a:lnTo>
                    <a:pt x="109" y="6"/>
                  </a:lnTo>
                  <a:lnTo>
                    <a:pt x="109" y="6"/>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4" name="Freeform 1380"/>
            <p:cNvSpPr>
              <a:spLocks/>
            </p:cNvSpPr>
            <p:nvPr/>
          </p:nvSpPr>
          <p:spPr bwMode="auto">
            <a:xfrm>
              <a:off x="4152" y="2589"/>
              <a:ext cx="110" cy="78"/>
            </a:xfrm>
            <a:custGeom>
              <a:avLst/>
              <a:gdLst>
                <a:gd name="T0" fmla="*/ 110 w 110"/>
                <a:gd name="T1" fmla="*/ 7 h 78"/>
                <a:gd name="T2" fmla="*/ 110 w 110"/>
                <a:gd name="T3" fmla="*/ 1 h 78"/>
                <a:gd name="T4" fmla="*/ 109 w 110"/>
                <a:gd name="T5" fmla="*/ 0 h 78"/>
                <a:gd name="T6" fmla="*/ 109 w 110"/>
                <a:gd name="T7" fmla="*/ 0 h 78"/>
                <a:gd name="T8" fmla="*/ 109 w 110"/>
                <a:gd name="T9" fmla="*/ 0 h 78"/>
                <a:gd name="T10" fmla="*/ 109 w 110"/>
                <a:gd name="T11" fmla="*/ 0 h 78"/>
                <a:gd name="T12" fmla="*/ 109 w 110"/>
                <a:gd name="T13" fmla="*/ 0 h 78"/>
                <a:gd name="T14" fmla="*/ 109 w 110"/>
                <a:gd name="T15" fmla="*/ 0 h 78"/>
                <a:gd name="T16" fmla="*/ 109 w 110"/>
                <a:gd name="T17" fmla="*/ 0 h 78"/>
                <a:gd name="T18" fmla="*/ 109 w 110"/>
                <a:gd name="T19" fmla="*/ 0 h 78"/>
                <a:gd name="T20" fmla="*/ 110 w 110"/>
                <a:gd name="T21" fmla="*/ 7 h 78"/>
                <a:gd name="T22" fmla="*/ 110 w 110"/>
                <a:gd name="T23" fmla="*/ 7 h 78"/>
                <a:gd name="T24" fmla="*/ 109 w 110"/>
                <a:gd name="T25" fmla="*/ 22 h 78"/>
                <a:gd name="T26" fmla="*/ 105 w 110"/>
                <a:gd name="T27" fmla="*/ 35 h 78"/>
                <a:gd name="T28" fmla="*/ 99 w 110"/>
                <a:gd name="T29" fmla="*/ 47 h 78"/>
                <a:gd name="T30" fmla="*/ 90 w 110"/>
                <a:gd name="T31" fmla="*/ 58 h 78"/>
                <a:gd name="T32" fmla="*/ 79 w 110"/>
                <a:gd name="T33" fmla="*/ 66 h 78"/>
                <a:gd name="T34" fmla="*/ 67 w 110"/>
                <a:gd name="T35" fmla="*/ 72 h 78"/>
                <a:gd name="T36" fmla="*/ 54 w 110"/>
                <a:gd name="T37" fmla="*/ 76 h 78"/>
                <a:gd name="T38" fmla="*/ 40 w 110"/>
                <a:gd name="T39" fmla="*/ 78 h 78"/>
                <a:gd name="T40" fmla="*/ 26 w 110"/>
                <a:gd name="T41" fmla="*/ 76 h 78"/>
                <a:gd name="T42" fmla="*/ 13 w 110"/>
                <a:gd name="T43" fmla="*/ 72 h 78"/>
                <a:gd name="T44" fmla="*/ 1 w 110"/>
                <a:gd name="T45" fmla="*/ 66 h 78"/>
                <a:gd name="T46" fmla="*/ 1 w 110"/>
                <a:gd name="T47" fmla="*/ 66 h 78"/>
                <a:gd name="T48" fmla="*/ 1 w 110"/>
                <a:gd name="T49" fmla="*/ 66 h 78"/>
                <a:gd name="T50" fmla="*/ 1 w 110"/>
                <a:gd name="T51" fmla="*/ 66 h 78"/>
                <a:gd name="T52" fmla="*/ 1 w 110"/>
                <a:gd name="T53" fmla="*/ 66 h 78"/>
                <a:gd name="T54" fmla="*/ 1 w 110"/>
                <a:gd name="T55" fmla="*/ 66 h 78"/>
                <a:gd name="T56" fmla="*/ 0 w 110"/>
                <a:gd name="T57" fmla="*/ 65 h 78"/>
                <a:gd name="T58" fmla="*/ 0 w 110"/>
                <a:gd name="T59" fmla="*/ 65 h 78"/>
                <a:gd name="T60" fmla="*/ 0 w 110"/>
                <a:gd name="T61" fmla="*/ 65 h 78"/>
                <a:gd name="T62" fmla="*/ 1 w 110"/>
                <a:gd name="T63" fmla="*/ 66 h 78"/>
                <a:gd name="T64" fmla="*/ 13 w 110"/>
                <a:gd name="T65" fmla="*/ 72 h 78"/>
                <a:gd name="T66" fmla="*/ 26 w 110"/>
                <a:gd name="T67" fmla="*/ 76 h 78"/>
                <a:gd name="T68" fmla="*/ 40 w 110"/>
                <a:gd name="T69" fmla="*/ 78 h 78"/>
                <a:gd name="T70" fmla="*/ 54 w 110"/>
                <a:gd name="T71" fmla="*/ 76 h 78"/>
                <a:gd name="T72" fmla="*/ 67 w 110"/>
                <a:gd name="T73" fmla="*/ 72 h 78"/>
                <a:gd name="T74" fmla="*/ 79 w 110"/>
                <a:gd name="T75" fmla="*/ 66 h 78"/>
                <a:gd name="T76" fmla="*/ 89 w 110"/>
                <a:gd name="T77" fmla="*/ 58 h 78"/>
                <a:gd name="T78" fmla="*/ 97 w 110"/>
                <a:gd name="T79" fmla="*/ 46 h 78"/>
                <a:gd name="T80" fmla="*/ 105 w 110"/>
                <a:gd name="T81" fmla="*/ 35 h 78"/>
                <a:gd name="T82" fmla="*/ 109 w 110"/>
                <a:gd name="T83" fmla="*/ 22 h 78"/>
                <a:gd name="T84" fmla="*/ 110 w 110"/>
                <a:gd name="T85" fmla="*/ 7 h 78"/>
                <a:gd name="T86" fmla="*/ 110 w 110"/>
                <a:gd name="T87"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78">
                  <a:moveTo>
                    <a:pt x="110" y="7"/>
                  </a:moveTo>
                  <a:lnTo>
                    <a:pt x="110" y="1"/>
                  </a:lnTo>
                  <a:lnTo>
                    <a:pt x="109" y="0"/>
                  </a:lnTo>
                  <a:lnTo>
                    <a:pt x="109" y="0"/>
                  </a:lnTo>
                  <a:lnTo>
                    <a:pt x="109" y="0"/>
                  </a:lnTo>
                  <a:lnTo>
                    <a:pt x="109" y="0"/>
                  </a:lnTo>
                  <a:lnTo>
                    <a:pt x="109" y="0"/>
                  </a:lnTo>
                  <a:lnTo>
                    <a:pt x="109" y="0"/>
                  </a:lnTo>
                  <a:lnTo>
                    <a:pt x="109" y="0"/>
                  </a:lnTo>
                  <a:lnTo>
                    <a:pt x="109" y="0"/>
                  </a:lnTo>
                  <a:lnTo>
                    <a:pt x="110" y="7"/>
                  </a:lnTo>
                  <a:lnTo>
                    <a:pt x="110" y="7"/>
                  </a:lnTo>
                  <a:lnTo>
                    <a:pt x="109" y="22"/>
                  </a:lnTo>
                  <a:lnTo>
                    <a:pt x="105" y="35"/>
                  </a:lnTo>
                  <a:lnTo>
                    <a:pt x="99" y="47"/>
                  </a:lnTo>
                  <a:lnTo>
                    <a:pt x="90" y="58"/>
                  </a:lnTo>
                  <a:lnTo>
                    <a:pt x="79" y="66"/>
                  </a:lnTo>
                  <a:lnTo>
                    <a:pt x="67" y="72"/>
                  </a:lnTo>
                  <a:lnTo>
                    <a:pt x="54" y="76"/>
                  </a:lnTo>
                  <a:lnTo>
                    <a:pt x="40" y="78"/>
                  </a:lnTo>
                  <a:lnTo>
                    <a:pt x="26" y="76"/>
                  </a:lnTo>
                  <a:lnTo>
                    <a:pt x="13" y="72"/>
                  </a:lnTo>
                  <a:lnTo>
                    <a:pt x="1" y="66"/>
                  </a:lnTo>
                  <a:lnTo>
                    <a:pt x="1" y="66"/>
                  </a:lnTo>
                  <a:lnTo>
                    <a:pt x="1" y="66"/>
                  </a:lnTo>
                  <a:lnTo>
                    <a:pt x="1" y="66"/>
                  </a:lnTo>
                  <a:lnTo>
                    <a:pt x="1" y="66"/>
                  </a:lnTo>
                  <a:lnTo>
                    <a:pt x="1" y="66"/>
                  </a:lnTo>
                  <a:lnTo>
                    <a:pt x="0" y="65"/>
                  </a:lnTo>
                  <a:lnTo>
                    <a:pt x="0" y="65"/>
                  </a:lnTo>
                  <a:lnTo>
                    <a:pt x="0" y="65"/>
                  </a:lnTo>
                  <a:lnTo>
                    <a:pt x="1" y="66"/>
                  </a:lnTo>
                  <a:lnTo>
                    <a:pt x="13" y="72"/>
                  </a:lnTo>
                  <a:lnTo>
                    <a:pt x="26" y="76"/>
                  </a:lnTo>
                  <a:lnTo>
                    <a:pt x="40" y="78"/>
                  </a:lnTo>
                  <a:lnTo>
                    <a:pt x="54" y="76"/>
                  </a:lnTo>
                  <a:lnTo>
                    <a:pt x="67" y="72"/>
                  </a:lnTo>
                  <a:lnTo>
                    <a:pt x="79" y="66"/>
                  </a:lnTo>
                  <a:lnTo>
                    <a:pt x="89" y="58"/>
                  </a:lnTo>
                  <a:lnTo>
                    <a:pt x="97" y="46"/>
                  </a:lnTo>
                  <a:lnTo>
                    <a:pt x="105" y="35"/>
                  </a:lnTo>
                  <a:lnTo>
                    <a:pt x="109" y="22"/>
                  </a:lnTo>
                  <a:lnTo>
                    <a:pt x="110" y="7"/>
                  </a:lnTo>
                  <a:lnTo>
                    <a:pt x="110" y="7"/>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5" name="Freeform 1381"/>
            <p:cNvSpPr>
              <a:spLocks/>
            </p:cNvSpPr>
            <p:nvPr/>
          </p:nvSpPr>
          <p:spPr bwMode="auto">
            <a:xfrm>
              <a:off x="4152" y="2589"/>
              <a:ext cx="110" cy="78"/>
            </a:xfrm>
            <a:custGeom>
              <a:avLst/>
              <a:gdLst>
                <a:gd name="T0" fmla="*/ 110 w 110"/>
                <a:gd name="T1" fmla="*/ 7 h 78"/>
                <a:gd name="T2" fmla="*/ 109 w 110"/>
                <a:gd name="T3" fmla="*/ 0 h 78"/>
                <a:gd name="T4" fmla="*/ 109 w 110"/>
                <a:gd name="T5" fmla="*/ 0 h 78"/>
                <a:gd name="T6" fmla="*/ 109 w 110"/>
                <a:gd name="T7" fmla="*/ 0 h 78"/>
                <a:gd name="T8" fmla="*/ 109 w 110"/>
                <a:gd name="T9" fmla="*/ 0 h 78"/>
                <a:gd name="T10" fmla="*/ 109 w 110"/>
                <a:gd name="T11" fmla="*/ 0 h 78"/>
                <a:gd name="T12" fmla="*/ 109 w 110"/>
                <a:gd name="T13" fmla="*/ 0 h 78"/>
                <a:gd name="T14" fmla="*/ 109 w 110"/>
                <a:gd name="T15" fmla="*/ 0 h 78"/>
                <a:gd name="T16" fmla="*/ 109 w 110"/>
                <a:gd name="T17" fmla="*/ 0 h 78"/>
                <a:gd name="T18" fmla="*/ 109 w 110"/>
                <a:gd name="T19" fmla="*/ 0 h 78"/>
                <a:gd name="T20" fmla="*/ 109 w 110"/>
                <a:gd name="T21" fmla="*/ 7 h 78"/>
                <a:gd name="T22" fmla="*/ 110 w 110"/>
                <a:gd name="T23" fmla="*/ 7 h 78"/>
                <a:gd name="T24" fmla="*/ 109 w 110"/>
                <a:gd name="T25" fmla="*/ 22 h 78"/>
                <a:gd name="T26" fmla="*/ 105 w 110"/>
                <a:gd name="T27" fmla="*/ 35 h 78"/>
                <a:gd name="T28" fmla="*/ 97 w 110"/>
                <a:gd name="T29" fmla="*/ 46 h 78"/>
                <a:gd name="T30" fmla="*/ 89 w 110"/>
                <a:gd name="T31" fmla="*/ 58 h 78"/>
                <a:gd name="T32" fmla="*/ 79 w 110"/>
                <a:gd name="T33" fmla="*/ 66 h 78"/>
                <a:gd name="T34" fmla="*/ 67 w 110"/>
                <a:gd name="T35" fmla="*/ 72 h 78"/>
                <a:gd name="T36" fmla="*/ 54 w 110"/>
                <a:gd name="T37" fmla="*/ 76 h 78"/>
                <a:gd name="T38" fmla="*/ 40 w 110"/>
                <a:gd name="T39" fmla="*/ 78 h 78"/>
                <a:gd name="T40" fmla="*/ 26 w 110"/>
                <a:gd name="T41" fmla="*/ 76 h 78"/>
                <a:gd name="T42" fmla="*/ 13 w 110"/>
                <a:gd name="T43" fmla="*/ 72 h 78"/>
                <a:gd name="T44" fmla="*/ 1 w 110"/>
                <a:gd name="T45" fmla="*/ 66 h 78"/>
                <a:gd name="T46" fmla="*/ 0 w 110"/>
                <a:gd name="T47" fmla="*/ 65 h 78"/>
                <a:gd name="T48" fmla="*/ 0 w 110"/>
                <a:gd name="T49" fmla="*/ 65 h 78"/>
                <a:gd name="T50" fmla="*/ 0 w 110"/>
                <a:gd name="T51" fmla="*/ 65 h 78"/>
                <a:gd name="T52" fmla="*/ 0 w 110"/>
                <a:gd name="T53" fmla="*/ 65 h 78"/>
                <a:gd name="T54" fmla="*/ 0 w 110"/>
                <a:gd name="T55" fmla="*/ 65 h 78"/>
                <a:gd name="T56" fmla="*/ 0 w 110"/>
                <a:gd name="T57" fmla="*/ 65 h 78"/>
                <a:gd name="T58" fmla="*/ 0 w 110"/>
                <a:gd name="T59" fmla="*/ 65 h 78"/>
                <a:gd name="T60" fmla="*/ 0 w 110"/>
                <a:gd name="T61" fmla="*/ 65 h 78"/>
                <a:gd name="T62" fmla="*/ 0 w 110"/>
                <a:gd name="T63" fmla="*/ 65 h 78"/>
                <a:gd name="T64" fmla="*/ 1 w 110"/>
                <a:gd name="T65" fmla="*/ 65 h 78"/>
                <a:gd name="T66" fmla="*/ 13 w 110"/>
                <a:gd name="T67" fmla="*/ 72 h 78"/>
                <a:gd name="T68" fmla="*/ 26 w 110"/>
                <a:gd name="T69" fmla="*/ 76 h 78"/>
                <a:gd name="T70" fmla="*/ 40 w 110"/>
                <a:gd name="T71" fmla="*/ 78 h 78"/>
                <a:gd name="T72" fmla="*/ 54 w 110"/>
                <a:gd name="T73" fmla="*/ 76 h 78"/>
                <a:gd name="T74" fmla="*/ 67 w 110"/>
                <a:gd name="T75" fmla="*/ 72 h 78"/>
                <a:gd name="T76" fmla="*/ 79 w 110"/>
                <a:gd name="T77" fmla="*/ 65 h 78"/>
                <a:gd name="T78" fmla="*/ 89 w 110"/>
                <a:gd name="T79" fmla="*/ 56 h 78"/>
                <a:gd name="T80" fmla="*/ 97 w 110"/>
                <a:gd name="T81" fmla="*/ 46 h 78"/>
                <a:gd name="T82" fmla="*/ 105 w 110"/>
                <a:gd name="T83" fmla="*/ 35 h 78"/>
                <a:gd name="T84" fmla="*/ 108 w 110"/>
                <a:gd name="T85" fmla="*/ 22 h 78"/>
                <a:gd name="T86" fmla="*/ 109 w 110"/>
                <a:gd name="T87" fmla="*/ 7 h 78"/>
                <a:gd name="T88" fmla="*/ 110 w 110"/>
                <a:gd name="T89"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7"/>
                  </a:moveTo>
                  <a:lnTo>
                    <a:pt x="109" y="0"/>
                  </a:lnTo>
                  <a:lnTo>
                    <a:pt x="109" y="0"/>
                  </a:lnTo>
                  <a:lnTo>
                    <a:pt x="109" y="0"/>
                  </a:lnTo>
                  <a:lnTo>
                    <a:pt x="109" y="0"/>
                  </a:lnTo>
                  <a:lnTo>
                    <a:pt x="109" y="0"/>
                  </a:lnTo>
                  <a:lnTo>
                    <a:pt x="109" y="0"/>
                  </a:lnTo>
                  <a:lnTo>
                    <a:pt x="109" y="0"/>
                  </a:lnTo>
                  <a:lnTo>
                    <a:pt x="109" y="0"/>
                  </a:lnTo>
                  <a:lnTo>
                    <a:pt x="109" y="0"/>
                  </a:lnTo>
                  <a:lnTo>
                    <a:pt x="109" y="7"/>
                  </a:lnTo>
                  <a:lnTo>
                    <a:pt x="110" y="7"/>
                  </a:lnTo>
                  <a:lnTo>
                    <a:pt x="109" y="22"/>
                  </a:lnTo>
                  <a:lnTo>
                    <a:pt x="105" y="35"/>
                  </a:lnTo>
                  <a:lnTo>
                    <a:pt x="97" y="46"/>
                  </a:lnTo>
                  <a:lnTo>
                    <a:pt x="89" y="58"/>
                  </a:lnTo>
                  <a:lnTo>
                    <a:pt x="79" y="66"/>
                  </a:lnTo>
                  <a:lnTo>
                    <a:pt x="67" y="72"/>
                  </a:lnTo>
                  <a:lnTo>
                    <a:pt x="54" y="76"/>
                  </a:lnTo>
                  <a:lnTo>
                    <a:pt x="40" y="78"/>
                  </a:lnTo>
                  <a:lnTo>
                    <a:pt x="26" y="76"/>
                  </a:lnTo>
                  <a:lnTo>
                    <a:pt x="13" y="72"/>
                  </a:lnTo>
                  <a:lnTo>
                    <a:pt x="1" y="66"/>
                  </a:lnTo>
                  <a:lnTo>
                    <a:pt x="0" y="65"/>
                  </a:lnTo>
                  <a:lnTo>
                    <a:pt x="0" y="65"/>
                  </a:lnTo>
                  <a:lnTo>
                    <a:pt x="0" y="65"/>
                  </a:lnTo>
                  <a:lnTo>
                    <a:pt x="0" y="65"/>
                  </a:lnTo>
                  <a:lnTo>
                    <a:pt x="0" y="65"/>
                  </a:lnTo>
                  <a:lnTo>
                    <a:pt x="0" y="65"/>
                  </a:lnTo>
                  <a:lnTo>
                    <a:pt x="0" y="65"/>
                  </a:lnTo>
                  <a:lnTo>
                    <a:pt x="0" y="65"/>
                  </a:lnTo>
                  <a:lnTo>
                    <a:pt x="0" y="65"/>
                  </a:lnTo>
                  <a:lnTo>
                    <a:pt x="1" y="65"/>
                  </a:lnTo>
                  <a:lnTo>
                    <a:pt x="13" y="72"/>
                  </a:lnTo>
                  <a:lnTo>
                    <a:pt x="26" y="76"/>
                  </a:lnTo>
                  <a:lnTo>
                    <a:pt x="40" y="78"/>
                  </a:lnTo>
                  <a:lnTo>
                    <a:pt x="54" y="76"/>
                  </a:lnTo>
                  <a:lnTo>
                    <a:pt x="67" y="72"/>
                  </a:lnTo>
                  <a:lnTo>
                    <a:pt x="79" y="65"/>
                  </a:lnTo>
                  <a:lnTo>
                    <a:pt x="89" y="56"/>
                  </a:lnTo>
                  <a:lnTo>
                    <a:pt x="97" y="46"/>
                  </a:lnTo>
                  <a:lnTo>
                    <a:pt x="105" y="35"/>
                  </a:lnTo>
                  <a:lnTo>
                    <a:pt x="108" y="22"/>
                  </a:lnTo>
                  <a:lnTo>
                    <a:pt x="109" y="7"/>
                  </a:lnTo>
                  <a:lnTo>
                    <a:pt x="110" y="7"/>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6" name="Freeform 1382"/>
            <p:cNvSpPr>
              <a:spLocks/>
            </p:cNvSpPr>
            <p:nvPr/>
          </p:nvSpPr>
          <p:spPr bwMode="auto">
            <a:xfrm>
              <a:off x="4152" y="2588"/>
              <a:ext cx="109" cy="79"/>
            </a:xfrm>
            <a:custGeom>
              <a:avLst/>
              <a:gdLst>
                <a:gd name="T0" fmla="*/ 109 w 109"/>
                <a:gd name="T1" fmla="*/ 8 h 79"/>
                <a:gd name="T2" fmla="*/ 109 w 109"/>
                <a:gd name="T3" fmla="*/ 1 h 79"/>
                <a:gd name="T4" fmla="*/ 109 w 109"/>
                <a:gd name="T5" fmla="*/ 1 h 79"/>
                <a:gd name="T6" fmla="*/ 109 w 109"/>
                <a:gd name="T7" fmla="*/ 1 h 79"/>
                <a:gd name="T8" fmla="*/ 109 w 109"/>
                <a:gd name="T9" fmla="*/ 0 h 79"/>
                <a:gd name="T10" fmla="*/ 109 w 109"/>
                <a:gd name="T11" fmla="*/ 0 h 79"/>
                <a:gd name="T12" fmla="*/ 108 w 109"/>
                <a:gd name="T13" fmla="*/ 0 h 79"/>
                <a:gd name="T14" fmla="*/ 108 w 109"/>
                <a:gd name="T15" fmla="*/ 0 h 79"/>
                <a:gd name="T16" fmla="*/ 108 w 109"/>
                <a:gd name="T17" fmla="*/ 0 h 79"/>
                <a:gd name="T18" fmla="*/ 108 w 109"/>
                <a:gd name="T19" fmla="*/ 0 h 79"/>
                <a:gd name="T20" fmla="*/ 109 w 109"/>
                <a:gd name="T21" fmla="*/ 8 h 79"/>
                <a:gd name="T22" fmla="*/ 109 w 109"/>
                <a:gd name="T23" fmla="*/ 8 h 79"/>
                <a:gd name="T24" fmla="*/ 108 w 109"/>
                <a:gd name="T25" fmla="*/ 23 h 79"/>
                <a:gd name="T26" fmla="*/ 105 w 109"/>
                <a:gd name="T27" fmla="*/ 36 h 79"/>
                <a:gd name="T28" fmla="*/ 97 w 109"/>
                <a:gd name="T29" fmla="*/ 47 h 79"/>
                <a:gd name="T30" fmla="*/ 89 w 109"/>
                <a:gd name="T31" fmla="*/ 57 h 79"/>
                <a:gd name="T32" fmla="*/ 79 w 109"/>
                <a:gd name="T33" fmla="*/ 66 h 79"/>
                <a:gd name="T34" fmla="*/ 67 w 109"/>
                <a:gd name="T35" fmla="*/ 73 h 79"/>
                <a:gd name="T36" fmla="*/ 54 w 109"/>
                <a:gd name="T37" fmla="*/ 77 h 79"/>
                <a:gd name="T38" fmla="*/ 40 w 109"/>
                <a:gd name="T39" fmla="*/ 79 h 79"/>
                <a:gd name="T40" fmla="*/ 26 w 109"/>
                <a:gd name="T41" fmla="*/ 77 h 79"/>
                <a:gd name="T42" fmla="*/ 13 w 109"/>
                <a:gd name="T43" fmla="*/ 73 h 79"/>
                <a:gd name="T44" fmla="*/ 1 w 109"/>
                <a:gd name="T45" fmla="*/ 66 h 79"/>
                <a:gd name="T46" fmla="*/ 0 w 109"/>
                <a:gd name="T47" fmla="*/ 66 h 79"/>
                <a:gd name="T48" fmla="*/ 0 w 109"/>
                <a:gd name="T49" fmla="*/ 66 h 79"/>
                <a:gd name="T50" fmla="*/ 0 w 109"/>
                <a:gd name="T51" fmla="*/ 64 h 79"/>
                <a:gd name="T52" fmla="*/ 0 w 109"/>
                <a:gd name="T53" fmla="*/ 64 h 79"/>
                <a:gd name="T54" fmla="*/ 0 w 109"/>
                <a:gd name="T55" fmla="*/ 64 h 79"/>
                <a:gd name="T56" fmla="*/ 0 w 109"/>
                <a:gd name="T57" fmla="*/ 64 h 79"/>
                <a:gd name="T58" fmla="*/ 0 w 109"/>
                <a:gd name="T59" fmla="*/ 64 h 79"/>
                <a:gd name="T60" fmla="*/ 0 w 109"/>
                <a:gd name="T61" fmla="*/ 64 h 79"/>
                <a:gd name="T62" fmla="*/ 0 w 109"/>
                <a:gd name="T63" fmla="*/ 64 h 79"/>
                <a:gd name="T64" fmla="*/ 1 w 109"/>
                <a:gd name="T65" fmla="*/ 66 h 79"/>
                <a:gd name="T66" fmla="*/ 13 w 109"/>
                <a:gd name="T67" fmla="*/ 71 h 79"/>
                <a:gd name="T68" fmla="*/ 26 w 109"/>
                <a:gd name="T69" fmla="*/ 76 h 79"/>
                <a:gd name="T70" fmla="*/ 40 w 109"/>
                <a:gd name="T71" fmla="*/ 77 h 79"/>
                <a:gd name="T72" fmla="*/ 54 w 109"/>
                <a:gd name="T73" fmla="*/ 76 h 79"/>
                <a:gd name="T74" fmla="*/ 67 w 109"/>
                <a:gd name="T75" fmla="*/ 71 h 79"/>
                <a:gd name="T76" fmla="*/ 79 w 109"/>
                <a:gd name="T77" fmla="*/ 66 h 79"/>
                <a:gd name="T78" fmla="*/ 89 w 109"/>
                <a:gd name="T79" fmla="*/ 57 h 79"/>
                <a:gd name="T80" fmla="*/ 97 w 109"/>
                <a:gd name="T81" fmla="*/ 47 h 79"/>
                <a:gd name="T82" fmla="*/ 103 w 109"/>
                <a:gd name="T83" fmla="*/ 36 h 79"/>
                <a:gd name="T84" fmla="*/ 108 w 109"/>
                <a:gd name="T85" fmla="*/ 23 h 79"/>
                <a:gd name="T86" fmla="*/ 109 w 109"/>
                <a:gd name="T87" fmla="*/ 8 h 79"/>
                <a:gd name="T88" fmla="*/ 109 w 109"/>
                <a:gd name="T89"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8"/>
                  </a:moveTo>
                  <a:lnTo>
                    <a:pt x="109" y="1"/>
                  </a:lnTo>
                  <a:lnTo>
                    <a:pt x="109" y="1"/>
                  </a:lnTo>
                  <a:lnTo>
                    <a:pt x="109" y="1"/>
                  </a:lnTo>
                  <a:lnTo>
                    <a:pt x="109" y="0"/>
                  </a:lnTo>
                  <a:lnTo>
                    <a:pt x="109" y="0"/>
                  </a:lnTo>
                  <a:lnTo>
                    <a:pt x="108" y="0"/>
                  </a:lnTo>
                  <a:lnTo>
                    <a:pt x="108" y="0"/>
                  </a:lnTo>
                  <a:lnTo>
                    <a:pt x="108" y="0"/>
                  </a:lnTo>
                  <a:lnTo>
                    <a:pt x="108" y="0"/>
                  </a:lnTo>
                  <a:lnTo>
                    <a:pt x="109" y="8"/>
                  </a:lnTo>
                  <a:lnTo>
                    <a:pt x="109" y="8"/>
                  </a:lnTo>
                  <a:lnTo>
                    <a:pt x="108" y="23"/>
                  </a:lnTo>
                  <a:lnTo>
                    <a:pt x="105" y="36"/>
                  </a:lnTo>
                  <a:lnTo>
                    <a:pt x="97" y="47"/>
                  </a:lnTo>
                  <a:lnTo>
                    <a:pt x="89" y="57"/>
                  </a:lnTo>
                  <a:lnTo>
                    <a:pt x="79" y="66"/>
                  </a:lnTo>
                  <a:lnTo>
                    <a:pt x="67" y="73"/>
                  </a:lnTo>
                  <a:lnTo>
                    <a:pt x="54" y="77"/>
                  </a:lnTo>
                  <a:lnTo>
                    <a:pt x="40" y="79"/>
                  </a:lnTo>
                  <a:lnTo>
                    <a:pt x="26" y="77"/>
                  </a:lnTo>
                  <a:lnTo>
                    <a:pt x="13" y="73"/>
                  </a:lnTo>
                  <a:lnTo>
                    <a:pt x="1" y="66"/>
                  </a:lnTo>
                  <a:lnTo>
                    <a:pt x="0" y="66"/>
                  </a:lnTo>
                  <a:lnTo>
                    <a:pt x="0" y="66"/>
                  </a:lnTo>
                  <a:lnTo>
                    <a:pt x="0" y="64"/>
                  </a:lnTo>
                  <a:lnTo>
                    <a:pt x="0" y="64"/>
                  </a:lnTo>
                  <a:lnTo>
                    <a:pt x="0" y="64"/>
                  </a:lnTo>
                  <a:lnTo>
                    <a:pt x="0" y="64"/>
                  </a:lnTo>
                  <a:lnTo>
                    <a:pt x="0" y="64"/>
                  </a:lnTo>
                  <a:lnTo>
                    <a:pt x="0" y="64"/>
                  </a:lnTo>
                  <a:lnTo>
                    <a:pt x="0" y="64"/>
                  </a:lnTo>
                  <a:lnTo>
                    <a:pt x="1" y="66"/>
                  </a:lnTo>
                  <a:lnTo>
                    <a:pt x="13" y="71"/>
                  </a:lnTo>
                  <a:lnTo>
                    <a:pt x="26" y="76"/>
                  </a:lnTo>
                  <a:lnTo>
                    <a:pt x="40" y="77"/>
                  </a:lnTo>
                  <a:lnTo>
                    <a:pt x="54" y="76"/>
                  </a:lnTo>
                  <a:lnTo>
                    <a:pt x="67" y="71"/>
                  </a:lnTo>
                  <a:lnTo>
                    <a:pt x="79" y="66"/>
                  </a:lnTo>
                  <a:lnTo>
                    <a:pt x="89" y="57"/>
                  </a:lnTo>
                  <a:lnTo>
                    <a:pt x="97" y="47"/>
                  </a:lnTo>
                  <a:lnTo>
                    <a:pt x="103" y="36"/>
                  </a:lnTo>
                  <a:lnTo>
                    <a:pt x="108" y="23"/>
                  </a:lnTo>
                  <a:lnTo>
                    <a:pt x="109" y="8"/>
                  </a:lnTo>
                  <a:lnTo>
                    <a:pt x="109" y="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7" name="Freeform 1383"/>
            <p:cNvSpPr>
              <a:spLocks/>
            </p:cNvSpPr>
            <p:nvPr/>
          </p:nvSpPr>
          <p:spPr bwMode="auto">
            <a:xfrm>
              <a:off x="4152" y="2588"/>
              <a:ext cx="109" cy="77"/>
            </a:xfrm>
            <a:custGeom>
              <a:avLst/>
              <a:gdLst>
                <a:gd name="T0" fmla="*/ 109 w 109"/>
                <a:gd name="T1" fmla="*/ 8 h 77"/>
                <a:gd name="T2" fmla="*/ 108 w 109"/>
                <a:gd name="T3" fmla="*/ 0 h 77"/>
                <a:gd name="T4" fmla="*/ 108 w 109"/>
                <a:gd name="T5" fmla="*/ 0 h 77"/>
                <a:gd name="T6" fmla="*/ 108 w 109"/>
                <a:gd name="T7" fmla="*/ 0 h 77"/>
                <a:gd name="T8" fmla="*/ 108 w 109"/>
                <a:gd name="T9" fmla="*/ 0 h 77"/>
                <a:gd name="T10" fmla="*/ 108 w 109"/>
                <a:gd name="T11" fmla="*/ 0 h 77"/>
                <a:gd name="T12" fmla="*/ 108 w 109"/>
                <a:gd name="T13" fmla="*/ 0 h 77"/>
                <a:gd name="T14" fmla="*/ 108 w 109"/>
                <a:gd name="T15" fmla="*/ 0 h 77"/>
                <a:gd name="T16" fmla="*/ 108 w 109"/>
                <a:gd name="T17" fmla="*/ 0 h 77"/>
                <a:gd name="T18" fmla="*/ 108 w 109"/>
                <a:gd name="T19" fmla="*/ 0 h 77"/>
                <a:gd name="T20" fmla="*/ 109 w 109"/>
                <a:gd name="T21" fmla="*/ 8 h 77"/>
                <a:gd name="T22" fmla="*/ 109 w 109"/>
                <a:gd name="T23" fmla="*/ 8 h 77"/>
                <a:gd name="T24" fmla="*/ 108 w 109"/>
                <a:gd name="T25" fmla="*/ 23 h 77"/>
                <a:gd name="T26" fmla="*/ 103 w 109"/>
                <a:gd name="T27" fmla="*/ 36 h 77"/>
                <a:gd name="T28" fmla="*/ 97 w 109"/>
                <a:gd name="T29" fmla="*/ 47 h 77"/>
                <a:gd name="T30" fmla="*/ 89 w 109"/>
                <a:gd name="T31" fmla="*/ 57 h 77"/>
                <a:gd name="T32" fmla="*/ 79 w 109"/>
                <a:gd name="T33" fmla="*/ 66 h 77"/>
                <a:gd name="T34" fmla="*/ 67 w 109"/>
                <a:gd name="T35" fmla="*/ 71 h 77"/>
                <a:gd name="T36" fmla="*/ 54 w 109"/>
                <a:gd name="T37" fmla="*/ 76 h 77"/>
                <a:gd name="T38" fmla="*/ 40 w 109"/>
                <a:gd name="T39" fmla="*/ 77 h 77"/>
                <a:gd name="T40" fmla="*/ 26 w 109"/>
                <a:gd name="T41" fmla="*/ 76 h 77"/>
                <a:gd name="T42" fmla="*/ 13 w 109"/>
                <a:gd name="T43" fmla="*/ 71 h 77"/>
                <a:gd name="T44" fmla="*/ 1 w 109"/>
                <a:gd name="T45" fmla="*/ 66 h 77"/>
                <a:gd name="T46" fmla="*/ 0 w 109"/>
                <a:gd name="T47" fmla="*/ 64 h 77"/>
                <a:gd name="T48" fmla="*/ 0 w 109"/>
                <a:gd name="T49" fmla="*/ 64 h 77"/>
                <a:gd name="T50" fmla="*/ 0 w 109"/>
                <a:gd name="T51" fmla="*/ 64 h 77"/>
                <a:gd name="T52" fmla="*/ 0 w 109"/>
                <a:gd name="T53" fmla="*/ 64 h 77"/>
                <a:gd name="T54" fmla="*/ 0 w 109"/>
                <a:gd name="T55" fmla="*/ 64 h 77"/>
                <a:gd name="T56" fmla="*/ 0 w 109"/>
                <a:gd name="T57" fmla="*/ 64 h 77"/>
                <a:gd name="T58" fmla="*/ 0 w 109"/>
                <a:gd name="T59" fmla="*/ 64 h 77"/>
                <a:gd name="T60" fmla="*/ 0 w 109"/>
                <a:gd name="T61" fmla="*/ 63 h 77"/>
                <a:gd name="T62" fmla="*/ 0 w 109"/>
                <a:gd name="T63" fmla="*/ 63 h 77"/>
                <a:gd name="T64" fmla="*/ 1 w 109"/>
                <a:gd name="T65" fmla="*/ 66 h 77"/>
                <a:gd name="T66" fmla="*/ 13 w 109"/>
                <a:gd name="T67" fmla="*/ 71 h 77"/>
                <a:gd name="T68" fmla="*/ 26 w 109"/>
                <a:gd name="T69" fmla="*/ 76 h 77"/>
                <a:gd name="T70" fmla="*/ 40 w 109"/>
                <a:gd name="T71" fmla="*/ 77 h 77"/>
                <a:gd name="T72" fmla="*/ 54 w 109"/>
                <a:gd name="T73" fmla="*/ 76 h 77"/>
                <a:gd name="T74" fmla="*/ 67 w 109"/>
                <a:gd name="T75" fmla="*/ 71 h 77"/>
                <a:gd name="T76" fmla="*/ 79 w 109"/>
                <a:gd name="T77" fmla="*/ 66 h 77"/>
                <a:gd name="T78" fmla="*/ 89 w 109"/>
                <a:gd name="T79" fmla="*/ 57 h 77"/>
                <a:gd name="T80" fmla="*/ 96 w 109"/>
                <a:gd name="T81" fmla="*/ 47 h 77"/>
                <a:gd name="T82" fmla="*/ 103 w 109"/>
                <a:gd name="T83" fmla="*/ 36 h 77"/>
                <a:gd name="T84" fmla="*/ 108 w 109"/>
                <a:gd name="T85" fmla="*/ 23 h 77"/>
                <a:gd name="T86" fmla="*/ 109 w 109"/>
                <a:gd name="T87" fmla="*/ 8 h 77"/>
                <a:gd name="T88" fmla="*/ 109 w 109"/>
                <a:gd name="T89"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7">
                  <a:moveTo>
                    <a:pt x="109" y="8"/>
                  </a:moveTo>
                  <a:lnTo>
                    <a:pt x="108" y="0"/>
                  </a:lnTo>
                  <a:lnTo>
                    <a:pt x="108" y="0"/>
                  </a:lnTo>
                  <a:lnTo>
                    <a:pt x="108" y="0"/>
                  </a:lnTo>
                  <a:lnTo>
                    <a:pt x="108" y="0"/>
                  </a:lnTo>
                  <a:lnTo>
                    <a:pt x="108" y="0"/>
                  </a:lnTo>
                  <a:lnTo>
                    <a:pt x="108" y="0"/>
                  </a:lnTo>
                  <a:lnTo>
                    <a:pt x="108" y="0"/>
                  </a:lnTo>
                  <a:lnTo>
                    <a:pt x="108" y="0"/>
                  </a:lnTo>
                  <a:lnTo>
                    <a:pt x="108" y="0"/>
                  </a:lnTo>
                  <a:lnTo>
                    <a:pt x="109" y="8"/>
                  </a:lnTo>
                  <a:lnTo>
                    <a:pt x="109" y="8"/>
                  </a:lnTo>
                  <a:lnTo>
                    <a:pt x="108" y="23"/>
                  </a:lnTo>
                  <a:lnTo>
                    <a:pt x="103" y="36"/>
                  </a:lnTo>
                  <a:lnTo>
                    <a:pt x="97" y="47"/>
                  </a:lnTo>
                  <a:lnTo>
                    <a:pt x="89" y="57"/>
                  </a:lnTo>
                  <a:lnTo>
                    <a:pt x="79" y="66"/>
                  </a:lnTo>
                  <a:lnTo>
                    <a:pt x="67" y="71"/>
                  </a:lnTo>
                  <a:lnTo>
                    <a:pt x="54" y="76"/>
                  </a:lnTo>
                  <a:lnTo>
                    <a:pt x="40" y="77"/>
                  </a:lnTo>
                  <a:lnTo>
                    <a:pt x="26" y="76"/>
                  </a:lnTo>
                  <a:lnTo>
                    <a:pt x="13" y="71"/>
                  </a:lnTo>
                  <a:lnTo>
                    <a:pt x="1" y="66"/>
                  </a:lnTo>
                  <a:lnTo>
                    <a:pt x="0" y="64"/>
                  </a:lnTo>
                  <a:lnTo>
                    <a:pt x="0" y="64"/>
                  </a:lnTo>
                  <a:lnTo>
                    <a:pt x="0" y="64"/>
                  </a:lnTo>
                  <a:lnTo>
                    <a:pt x="0" y="64"/>
                  </a:lnTo>
                  <a:lnTo>
                    <a:pt x="0" y="64"/>
                  </a:lnTo>
                  <a:lnTo>
                    <a:pt x="0" y="64"/>
                  </a:lnTo>
                  <a:lnTo>
                    <a:pt x="0" y="64"/>
                  </a:lnTo>
                  <a:lnTo>
                    <a:pt x="0" y="63"/>
                  </a:lnTo>
                  <a:lnTo>
                    <a:pt x="0" y="63"/>
                  </a:lnTo>
                  <a:lnTo>
                    <a:pt x="1" y="66"/>
                  </a:lnTo>
                  <a:lnTo>
                    <a:pt x="13" y="71"/>
                  </a:lnTo>
                  <a:lnTo>
                    <a:pt x="26" y="76"/>
                  </a:lnTo>
                  <a:lnTo>
                    <a:pt x="40" y="77"/>
                  </a:lnTo>
                  <a:lnTo>
                    <a:pt x="54" y="76"/>
                  </a:lnTo>
                  <a:lnTo>
                    <a:pt x="67" y="71"/>
                  </a:lnTo>
                  <a:lnTo>
                    <a:pt x="79" y="66"/>
                  </a:lnTo>
                  <a:lnTo>
                    <a:pt x="89" y="57"/>
                  </a:lnTo>
                  <a:lnTo>
                    <a:pt x="96" y="47"/>
                  </a:lnTo>
                  <a:lnTo>
                    <a:pt x="103" y="36"/>
                  </a:lnTo>
                  <a:lnTo>
                    <a:pt x="108" y="23"/>
                  </a:lnTo>
                  <a:lnTo>
                    <a:pt x="109" y="8"/>
                  </a:lnTo>
                  <a:lnTo>
                    <a:pt x="109" y="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8" name="Freeform 1384"/>
            <p:cNvSpPr>
              <a:spLocks/>
            </p:cNvSpPr>
            <p:nvPr/>
          </p:nvSpPr>
          <p:spPr bwMode="auto">
            <a:xfrm>
              <a:off x="4152" y="2586"/>
              <a:ext cx="109" cy="79"/>
            </a:xfrm>
            <a:custGeom>
              <a:avLst/>
              <a:gdLst>
                <a:gd name="T0" fmla="*/ 109 w 109"/>
                <a:gd name="T1" fmla="*/ 10 h 79"/>
                <a:gd name="T2" fmla="*/ 108 w 109"/>
                <a:gd name="T3" fmla="*/ 2 h 79"/>
                <a:gd name="T4" fmla="*/ 108 w 109"/>
                <a:gd name="T5" fmla="*/ 2 h 79"/>
                <a:gd name="T6" fmla="*/ 108 w 109"/>
                <a:gd name="T7" fmla="*/ 2 h 79"/>
                <a:gd name="T8" fmla="*/ 108 w 109"/>
                <a:gd name="T9" fmla="*/ 2 h 79"/>
                <a:gd name="T10" fmla="*/ 108 w 109"/>
                <a:gd name="T11" fmla="*/ 2 h 79"/>
                <a:gd name="T12" fmla="*/ 108 w 109"/>
                <a:gd name="T13" fmla="*/ 0 h 79"/>
                <a:gd name="T14" fmla="*/ 108 w 109"/>
                <a:gd name="T15" fmla="*/ 0 h 79"/>
                <a:gd name="T16" fmla="*/ 108 w 109"/>
                <a:gd name="T17" fmla="*/ 0 h 79"/>
                <a:gd name="T18" fmla="*/ 108 w 109"/>
                <a:gd name="T19" fmla="*/ 0 h 79"/>
                <a:gd name="T20" fmla="*/ 108 w 109"/>
                <a:gd name="T21" fmla="*/ 10 h 79"/>
                <a:gd name="T22" fmla="*/ 109 w 109"/>
                <a:gd name="T23" fmla="*/ 10 h 79"/>
                <a:gd name="T24" fmla="*/ 108 w 109"/>
                <a:gd name="T25" fmla="*/ 25 h 79"/>
                <a:gd name="T26" fmla="*/ 103 w 109"/>
                <a:gd name="T27" fmla="*/ 38 h 79"/>
                <a:gd name="T28" fmla="*/ 96 w 109"/>
                <a:gd name="T29" fmla="*/ 49 h 79"/>
                <a:gd name="T30" fmla="*/ 89 w 109"/>
                <a:gd name="T31" fmla="*/ 59 h 79"/>
                <a:gd name="T32" fmla="*/ 79 w 109"/>
                <a:gd name="T33" fmla="*/ 68 h 79"/>
                <a:gd name="T34" fmla="*/ 67 w 109"/>
                <a:gd name="T35" fmla="*/ 73 h 79"/>
                <a:gd name="T36" fmla="*/ 54 w 109"/>
                <a:gd name="T37" fmla="*/ 78 h 79"/>
                <a:gd name="T38" fmla="*/ 40 w 109"/>
                <a:gd name="T39" fmla="*/ 79 h 79"/>
                <a:gd name="T40" fmla="*/ 26 w 109"/>
                <a:gd name="T41" fmla="*/ 78 h 79"/>
                <a:gd name="T42" fmla="*/ 13 w 109"/>
                <a:gd name="T43" fmla="*/ 73 h 79"/>
                <a:gd name="T44" fmla="*/ 1 w 109"/>
                <a:gd name="T45" fmla="*/ 68 h 79"/>
                <a:gd name="T46" fmla="*/ 0 w 109"/>
                <a:gd name="T47" fmla="*/ 65 h 79"/>
                <a:gd name="T48" fmla="*/ 0 w 109"/>
                <a:gd name="T49" fmla="*/ 65 h 79"/>
                <a:gd name="T50" fmla="*/ 0 w 109"/>
                <a:gd name="T51" fmla="*/ 65 h 79"/>
                <a:gd name="T52" fmla="*/ 0 w 109"/>
                <a:gd name="T53" fmla="*/ 65 h 79"/>
                <a:gd name="T54" fmla="*/ 0 w 109"/>
                <a:gd name="T55" fmla="*/ 65 h 79"/>
                <a:gd name="T56" fmla="*/ 0 w 109"/>
                <a:gd name="T57" fmla="*/ 65 h 79"/>
                <a:gd name="T58" fmla="*/ 0 w 109"/>
                <a:gd name="T59" fmla="*/ 65 h 79"/>
                <a:gd name="T60" fmla="*/ 0 w 109"/>
                <a:gd name="T61" fmla="*/ 65 h 79"/>
                <a:gd name="T62" fmla="*/ 0 w 109"/>
                <a:gd name="T63" fmla="*/ 65 h 79"/>
                <a:gd name="T64" fmla="*/ 3 w 109"/>
                <a:gd name="T65" fmla="*/ 66 h 79"/>
                <a:gd name="T66" fmla="*/ 14 w 109"/>
                <a:gd name="T67" fmla="*/ 73 h 79"/>
                <a:gd name="T68" fmla="*/ 26 w 109"/>
                <a:gd name="T69" fmla="*/ 78 h 79"/>
                <a:gd name="T70" fmla="*/ 40 w 109"/>
                <a:gd name="T71" fmla="*/ 79 h 79"/>
                <a:gd name="T72" fmla="*/ 54 w 109"/>
                <a:gd name="T73" fmla="*/ 78 h 79"/>
                <a:gd name="T74" fmla="*/ 66 w 109"/>
                <a:gd name="T75" fmla="*/ 73 h 79"/>
                <a:gd name="T76" fmla="*/ 77 w 109"/>
                <a:gd name="T77" fmla="*/ 66 h 79"/>
                <a:gd name="T78" fmla="*/ 87 w 109"/>
                <a:gd name="T79" fmla="*/ 59 h 79"/>
                <a:gd name="T80" fmla="*/ 96 w 109"/>
                <a:gd name="T81" fmla="*/ 49 h 79"/>
                <a:gd name="T82" fmla="*/ 103 w 109"/>
                <a:gd name="T83" fmla="*/ 38 h 79"/>
                <a:gd name="T84" fmla="*/ 106 w 109"/>
                <a:gd name="T85" fmla="*/ 25 h 79"/>
                <a:gd name="T86" fmla="*/ 108 w 109"/>
                <a:gd name="T87" fmla="*/ 10 h 79"/>
                <a:gd name="T88" fmla="*/ 109 w 109"/>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79">
                  <a:moveTo>
                    <a:pt x="109" y="10"/>
                  </a:moveTo>
                  <a:lnTo>
                    <a:pt x="108" y="2"/>
                  </a:lnTo>
                  <a:lnTo>
                    <a:pt x="108" y="2"/>
                  </a:lnTo>
                  <a:lnTo>
                    <a:pt x="108" y="2"/>
                  </a:lnTo>
                  <a:lnTo>
                    <a:pt x="108" y="2"/>
                  </a:lnTo>
                  <a:lnTo>
                    <a:pt x="108" y="2"/>
                  </a:lnTo>
                  <a:lnTo>
                    <a:pt x="108" y="0"/>
                  </a:lnTo>
                  <a:lnTo>
                    <a:pt x="108" y="0"/>
                  </a:lnTo>
                  <a:lnTo>
                    <a:pt x="108" y="0"/>
                  </a:lnTo>
                  <a:lnTo>
                    <a:pt x="108" y="0"/>
                  </a:lnTo>
                  <a:lnTo>
                    <a:pt x="108" y="10"/>
                  </a:lnTo>
                  <a:lnTo>
                    <a:pt x="109" y="10"/>
                  </a:lnTo>
                  <a:lnTo>
                    <a:pt x="108" y="25"/>
                  </a:lnTo>
                  <a:lnTo>
                    <a:pt x="103" y="38"/>
                  </a:lnTo>
                  <a:lnTo>
                    <a:pt x="96" y="49"/>
                  </a:lnTo>
                  <a:lnTo>
                    <a:pt x="89" y="59"/>
                  </a:lnTo>
                  <a:lnTo>
                    <a:pt x="79" y="68"/>
                  </a:lnTo>
                  <a:lnTo>
                    <a:pt x="67" y="73"/>
                  </a:lnTo>
                  <a:lnTo>
                    <a:pt x="54" y="78"/>
                  </a:lnTo>
                  <a:lnTo>
                    <a:pt x="40" y="79"/>
                  </a:lnTo>
                  <a:lnTo>
                    <a:pt x="26" y="78"/>
                  </a:lnTo>
                  <a:lnTo>
                    <a:pt x="13" y="73"/>
                  </a:lnTo>
                  <a:lnTo>
                    <a:pt x="1" y="68"/>
                  </a:lnTo>
                  <a:lnTo>
                    <a:pt x="0" y="65"/>
                  </a:lnTo>
                  <a:lnTo>
                    <a:pt x="0" y="65"/>
                  </a:lnTo>
                  <a:lnTo>
                    <a:pt x="0" y="65"/>
                  </a:lnTo>
                  <a:lnTo>
                    <a:pt x="0" y="65"/>
                  </a:lnTo>
                  <a:lnTo>
                    <a:pt x="0" y="65"/>
                  </a:lnTo>
                  <a:lnTo>
                    <a:pt x="0" y="65"/>
                  </a:lnTo>
                  <a:lnTo>
                    <a:pt x="0" y="65"/>
                  </a:lnTo>
                  <a:lnTo>
                    <a:pt x="0" y="65"/>
                  </a:lnTo>
                  <a:lnTo>
                    <a:pt x="0" y="65"/>
                  </a:lnTo>
                  <a:lnTo>
                    <a:pt x="3" y="66"/>
                  </a:lnTo>
                  <a:lnTo>
                    <a:pt x="14" y="73"/>
                  </a:lnTo>
                  <a:lnTo>
                    <a:pt x="26" y="78"/>
                  </a:lnTo>
                  <a:lnTo>
                    <a:pt x="40" y="79"/>
                  </a:lnTo>
                  <a:lnTo>
                    <a:pt x="54" y="78"/>
                  </a:lnTo>
                  <a:lnTo>
                    <a:pt x="66" y="73"/>
                  </a:lnTo>
                  <a:lnTo>
                    <a:pt x="77" y="66"/>
                  </a:lnTo>
                  <a:lnTo>
                    <a:pt x="87" y="59"/>
                  </a:lnTo>
                  <a:lnTo>
                    <a:pt x="96" y="49"/>
                  </a:lnTo>
                  <a:lnTo>
                    <a:pt x="103" y="38"/>
                  </a:lnTo>
                  <a:lnTo>
                    <a:pt x="106" y="25"/>
                  </a:lnTo>
                  <a:lnTo>
                    <a:pt x="108" y="10"/>
                  </a:lnTo>
                  <a:lnTo>
                    <a:pt x="109"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69" name="Freeform 1385"/>
            <p:cNvSpPr>
              <a:spLocks/>
            </p:cNvSpPr>
            <p:nvPr/>
          </p:nvSpPr>
          <p:spPr bwMode="auto">
            <a:xfrm>
              <a:off x="4150" y="2586"/>
              <a:ext cx="110" cy="79"/>
            </a:xfrm>
            <a:custGeom>
              <a:avLst/>
              <a:gdLst>
                <a:gd name="T0" fmla="*/ 110 w 110"/>
                <a:gd name="T1" fmla="*/ 10 h 79"/>
                <a:gd name="T2" fmla="*/ 110 w 110"/>
                <a:gd name="T3" fmla="*/ 0 h 79"/>
                <a:gd name="T4" fmla="*/ 108 w 110"/>
                <a:gd name="T5" fmla="*/ 0 h 79"/>
                <a:gd name="T6" fmla="*/ 108 w 110"/>
                <a:gd name="T7" fmla="*/ 0 h 79"/>
                <a:gd name="T8" fmla="*/ 108 w 110"/>
                <a:gd name="T9" fmla="*/ 0 h 79"/>
                <a:gd name="T10" fmla="*/ 108 w 110"/>
                <a:gd name="T11" fmla="*/ 0 h 79"/>
                <a:gd name="T12" fmla="*/ 108 w 110"/>
                <a:gd name="T13" fmla="*/ 0 h 79"/>
                <a:gd name="T14" fmla="*/ 108 w 110"/>
                <a:gd name="T15" fmla="*/ 0 h 79"/>
                <a:gd name="T16" fmla="*/ 108 w 110"/>
                <a:gd name="T17" fmla="*/ 0 h 79"/>
                <a:gd name="T18" fmla="*/ 108 w 110"/>
                <a:gd name="T19" fmla="*/ 0 h 79"/>
                <a:gd name="T20" fmla="*/ 110 w 110"/>
                <a:gd name="T21" fmla="*/ 10 h 79"/>
                <a:gd name="T22" fmla="*/ 110 w 110"/>
                <a:gd name="T23" fmla="*/ 10 h 79"/>
                <a:gd name="T24" fmla="*/ 108 w 110"/>
                <a:gd name="T25" fmla="*/ 25 h 79"/>
                <a:gd name="T26" fmla="*/ 105 w 110"/>
                <a:gd name="T27" fmla="*/ 38 h 79"/>
                <a:gd name="T28" fmla="*/ 98 w 110"/>
                <a:gd name="T29" fmla="*/ 49 h 79"/>
                <a:gd name="T30" fmla="*/ 89 w 110"/>
                <a:gd name="T31" fmla="*/ 59 h 79"/>
                <a:gd name="T32" fmla="*/ 79 w 110"/>
                <a:gd name="T33" fmla="*/ 66 h 79"/>
                <a:gd name="T34" fmla="*/ 68 w 110"/>
                <a:gd name="T35" fmla="*/ 73 h 79"/>
                <a:gd name="T36" fmla="*/ 56 w 110"/>
                <a:gd name="T37" fmla="*/ 78 h 79"/>
                <a:gd name="T38" fmla="*/ 42 w 110"/>
                <a:gd name="T39" fmla="*/ 79 h 79"/>
                <a:gd name="T40" fmla="*/ 28 w 110"/>
                <a:gd name="T41" fmla="*/ 78 h 79"/>
                <a:gd name="T42" fmla="*/ 16 w 110"/>
                <a:gd name="T43" fmla="*/ 73 h 79"/>
                <a:gd name="T44" fmla="*/ 5 w 110"/>
                <a:gd name="T45" fmla="*/ 66 h 79"/>
                <a:gd name="T46" fmla="*/ 2 w 110"/>
                <a:gd name="T47" fmla="*/ 65 h 79"/>
                <a:gd name="T48" fmla="*/ 2 w 110"/>
                <a:gd name="T49" fmla="*/ 65 h 79"/>
                <a:gd name="T50" fmla="*/ 0 w 110"/>
                <a:gd name="T51" fmla="*/ 65 h 79"/>
                <a:gd name="T52" fmla="*/ 0 w 110"/>
                <a:gd name="T53" fmla="*/ 65 h 79"/>
                <a:gd name="T54" fmla="*/ 0 w 110"/>
                <a:gd name="T55" fmla="*/ 63 h 79"/>
                <a:gd name="T56" fmla="*/ 0 w 110"/>
                <a:gd name="T57" fmla="*/ 63 h 79"/>
                <a:gd name="T58" fmla="*/ 0 w 110"/>
                <a:gd name="T59" fmla="*/ 63 h 79"/>
                <a:gd name="T60" fmla="*/ 0 w 110"/>
                <a:gd name="T61" fmla="*/ 63 h 79"/>
                <a:gd name="T62" fmla="*/ 0 w 110"/>
                <a:gd name="T63" fmla="*/ 63 h 79"/>
                <a:gd name="T64" fmla="*/ 5 w 110"/>
                <a:gd name="T65" fmla="*/ 66 h 79"/>
                <a:gd name="T66" fmla="*/ 16 w 110"/>
                <a:gd name="T67" fmla="*/ 72 h 79"/>
                <a:gd name="T68" fmla="*/ 29 w 110"/>
                <a:gd name="T69" fmla="*/ 76 h 79"/>
                <a:gd name="T70" fmla="*/ 42 w 110"/>
                <a:gd name="T71" fmla="*/ 78 h 79"/>
                <a:gd name="T72" fmla="*/ 55 w 110"/>
                <a:gd name="T73" fmla="*/ 76 h 79"/>
                <a:gd name="T74" fmla="*/ 68 w 110"/>
                <a:gd name="T75" fmla="*/ 72 h 79"/>
                <a:gd name="T76" fmla="*/ 79 w 110"/>
                <a:gd name="T77" fmla="*/ 66 h 79"/>
                <a:gd name="T78" fmla="*/ 89 w 110"/>
                <a:gd name="T79" fmla="*/ 58 h 79"/>
                <a:gd name="T80" fmla="*/ 98 w 110"/>
                <a:gd name="T81" fmla="*/ 48 h 79"/>
                <a:gd name="T82" fmla="*/ 104 w 110"/>
                <a:gd name="T83" fmla="*/ 38 h 79"/>
                <a:gd name="T84" fmla="*/ 108 w 110"/>
                <a:gd name="T85" fmla="*/ 25 h 79"/>
                <a:gd name="T86" fmla="*/ 110 w 110"/>
                <a:gd name="T87" fmla="*/ 10 h 79"/>
                <a:gd name="T88" fmla="*/ 110 w 110"/>
                <a:gd name="T8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0"/>
                  </a:moveTo>
                  <a:lnTo>
                    <a:pt x="110" y="0"/>
                  </a:lnTo>
                  <a:lnTo>
                    <a:pt x="108" y="0"/>
                  </a:lnTo>
                  <a:lnTo>
                    <a:pt x="108" y="0"/>
                  </a:lnTo>
                  <a:lnTo>
                    <a:pt x="108" y="0"/>
                  </a:lnTo>
                  <a:lnTo>
                    <a:pt x="108" y="0"/>
                  </a:lnTo>
                  <a:lnTo>
                    <a:pt x="108" y="0"/>
                  </a:lnTo>
                  <a:lnTo>
                    <a:pt x="108" y="0"/>
                  </a:lnTo>
                  <a:lnTo>
                    <a:pt x="108" y="0"/>
                  </a:lnTo>
                  <a:lnTo>
                    <a:pt x="108" y="0"/>
                  </a:lnTo>
                  <a:lnTo>
                    <a:pt x="110" y="10"/>
                  </a:lnTo>
                  <a:lnTo>
                    <a:pt x="110" y="10"/>
                  </a:lnTo>
                  <a:lnTo>
                    <a:pt x="108" y="25"/>
                  </a:lnTo>
                  <a:lnTo>
                    <a:pt x="105" y="38"/>
                  </a:lnTo>
                  <a:lnTo>
                    <a:pt x="98" y="49"/>
                  </a:lnTo>
                  <a:lnTo>
                    <a:pt x="89" y="59"/>
                  </a:lnTo>
                  <a:lnTo>
                    <a:pt x="79" y="66"/>
                  </a:lnTo>
                  <a:lnTo>
                    <a:pt x="68" y="73"/>
                  </a:lnTo>
                  <a:lnTo>
                    <a:pt x="56" y="78"/>
                  </a:lnTo>
                  <a:lnTo>
                    <a:pt x="42" y="79"/>
                  </a:lnTo>
                  <a:lnTo>
                    <a:pt x="28" y="78"/>
                  </a:lnTo>
                  <a:lnTo>
                    <a:pt x="16" y="73"/>
                  </a:lnTo>
                  <a:lnTo>
                    <a:pt x="5" y="66"/>
                  </a:lnTo>
                  <a:lnTo>
                    <a:pt x="2" y="65"/>
                  </a:lnTo>
                  <a:lnTo>
                    <a:pt x="2" y="65"/>
                  </a:lnTo>
                  <a:lnTo>
                    <a:pt x="0" y="65"/>
                  </a:lnTo>
                  <a:lnTo>
                    <a:pt x="0" y="65"/>
                  </a:lnTo>
                  <a:lnTo>
                    <a:pt x="0" y="63"/>
                  </a:lnTo>
                  <a:lnTo>
                    <a:pt x="0" y="63"/>
                  </a:lnTo>
                  <a:lnTo>
                    <a:pt x="0" y="63"/>
                  </a:lnTo>
                  <a:lnTo>
                    <a:pt x="0" y="63"/>
                  </a:lnTo>
                  <a:lnTo>
                    <a:pt x="0" y="63"/>
                  </a:lnTo>
                  <a:lnTo>
                    <a:pt x="5" y="66"/>
                  </a:lnTo>
                  <a:lnTo>
                    <a:pt x="16" y="72"/>
                  </a:lnTo>
                  <a:lnTo>
                    <a:pt x="29" y="76"/>
                  </a:lnTo>
                  <a:lnTo>
                    <a:pt x="42" y="78"/>
                  </a:lnTo>
                  <a:lnTo>
                    <a:pt x="55" y="76"/>
                  </a:lnTo>
                  <a:lnTo>
                    <a:pt x="68" y="72"/>
                  </a:lnTo>
                  <a:lnTo>
                    <a:pt x="79" y="66"/>
                  </a:lnTo>
                  <a:lnTo>
                    <a:pt x="89" y="58"/>
                  </a:lnTo>
                  <a:lnTo>
                    <a:pt x="98" y="48"/>
                  </a:lnTo>
                  <a:lnTo>
                    <a:pt x="104" y="38"/>
                  </a:lnTo>
                  <a:lnTo>
                    <a:pt x="108" y="25"/>
                  </a:lnTo>
                  <a:lnTo>
                    <a:pt x="110" y="10"/>
                  </a:lnTo>
                  <a:lnTo>
                    <a:pt x="110" y="1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0" name="Freeform 1386"/>
            <p:cNvSpPr>
              <a:spLocks/>
            </p:cNvSpPr>
            <p:nvPr/>
          </p:nvSpPr>
          <p:spPr bwMode="auto">
            <a:xfrm>
              <a:off x="4150" y="2586"/>
              <a:ext cx="110" cy="78"/>
            </a:xfrm>
            <a:custGeom>
              <a:avLst/>
              <a:gdLst>
                <a:gd name="T0" fmla="*/ 110 w 110"/>
                <a:gd name="T1" fmla="*/ 10 h 78"/>
                <a:gd name="T2" fmla="*/ 108 w 110"/>
                <a:gd name="T3" fmla="*/ 0 h 78"/>
                <a:gd name="T4" fmla="*/ 108 w 110"/>
                <a:gd name="T5" fmla="*/ 0 h 78"/>
                <a:gd name="T6" fmla="*/ 108 w 110"/>
                <a:gd name="T7" fmla="*/ 0 h 78"/>
                <a:gd name="T8" fmla="*/ 108 w 110"/>
                <a:gd name="T9" fmla="*/ 0 h 78"/>
                <a:gd name="T10" fmla="*/ 108 w 110"/>
                <a:gd name="T11" fmla="*/ 0 h 78"/>
                <a:gd name="T12" fmla="*/ 108 w 110"/>
                <a:gd name="T13" fmla="*/ 0 h 78"/>
                <a:gd name="T14" fmla="*/ 108 w 110"/>
                <a:gd name="T15" fmla="*/ 0 h 78"/>
                <a:gd name="T16" fmla="*/ 108 w 110"/>
                <a:gd name="T17" fmla="*/ 0 h 78"/>
                <a:gd name="T18" fmla="*/ 108 w 110"/>
                <a:gd name="T19" fmla="*/ 0 h 78"/>
                <a:gd name="T20" fmla="*/ 110 w 110"/>
                <a:gd name="T21" fmla="*/ 10 h 78"/>
                <a:gd name="T22" fmla="*/ 110 w 110"/>
                <a:gd name="T23" fmla="*/ 10 h 78"/>
                <a:gd name="T24" fmla="*/ 108 w 110"/>
                <a:gd name="T25" fmla="*/ 25 h 78"/>
                <a:gd name="T26" fmla="*/ 104 w 110"/>
                <a:gd name="T27" fmla="*/ 38 h 78"/>
                <a:gd name="T28" fmla="*/ 98 w 110"/>
                <a:gd name="T29" fmla="*/ 48 h 78"/>
                <a:gd name="T30" fmla="*/ 89 w 110"/>
                <a:gd name="T31" fmla="*/ 58 h 78"/>
                <a:gd name="T32" fmla="*/ 79 w 110"/>
                <a:gd name="T33" fmla="*/ 66 h 78"/>
                <a:gd name="T34" fmla="*/ 68 w 110"/>
                <a:gd name="T35" fmla="*/ 72 h 78"/>
                <a:gd name="T36" fmla="*/ 55 w 110"/>
                <a:gd name="T37" fmla="*/ 76 h 78"/>
                <a:gd name="T38" fmla="*/ 42 w 110"/>
                <a:gd name="T39" fmla="*/ 78 h 78"/>
                <a:gd name="T40" fmla="*/ 29 w 110"/>
                <a:gd name="T41" fmla="*/ 76 h 78"/>
                <a:gd name="T42" fmla="*/ 16 w 110"/>
                <a:gd name="T43" fmla="*/ 72 h 78"/>
                <a:gd name="T44" fmla="*/ 5 w 110"/>
                <a:gd name="T45" fmla="*/ 66 h 78"/>
                <a:gd name="T46" fmla="*/ 0 w 110"/>
                <a:gd name="T47" fmla="*/ 63 h 78"/>
                <a:gd name="T48" fmla="*/ 0 w 110"/>
                <a:gd name="T49" fmla="*/ 63 h 78"/>
                <a:gd name="T50" fmla="*/ 0 w 110"/>
                <a:gd name="T51" fmla="*/ 63 h 78"/>
                <a:gd name="T52" fmla="*/ 0 w 110"/>
                <a:gd name="T53" fmla="*/ 63 h 78"/>
                <a:gd name="T54" fmla="*/ 0 w 110"/>
                <a:gd name="T55" fmla="*/ 63 h 78"/>
                <a:gd name="T56" fmla="*/ 0 w 110"/>
                <a:gd name="T57" fmla="*/ 63 h 78"/>
                <a:gd name="T58" fmla="*/ 0 w 110"/>
                <a:gd name="T59" fmla="*/ 63 h 78"/>
                <a:gd name="T60" fmla="*/ 0 w 110"/>
                <a:gd name="T61" fmla="*/ 63 h 78"/>
                <a:gd name="T62" fmla="*/ 0 w 110"/>
                <a:gd name="T63" fmla="*/ 63 h 78"/>
                <a:gd name="T64" fmla="*/ 5 w 110"/>
                <a:gd name="T65" fmla="*/ 66 h 78"/>
                <a:gd name="T66" fmla="*/ 16 w 110"/>
                <a:gd name="T67" fmla="*/ 72 h 78"/>
                <a:gd name="T68" fmla="*/ 29 w 110"/>
                <a:gd name="T69" fmla="*/ 76 h 78"/>
                <a:gd name="T70" fmla="*/ 42 w 110"/>
                <a:gd name="T71" fmla="*/ 78 h 78"/>
                <a:gd name="T72" fmla="*/ 55 w 110"/>
                <a:gd name="T73" fmla="*/ 76 h 78"/>
                <a:gd name="T74" fmla="*/ 68 w 110"/>
                <a:gd name="T75" fmla="*/ 72 h 78"/>
                <a:gd name="T76" fmla="*/ 79 w 110"/>
                <a:gd name="T77" fmla="*/ 66 h 78"/>
                <a:gd name="T78" fmla="*/ 89 w 110"/>
                <a:gd name="T79" fmla="*/ 58 h 78"/>
                <a:gd name="T80" fmla="*/ 98 w 110"/>
                <a:gd name="T81" fmla="*/ 48 h 78"/>
                <a:gd name="T82" fmla="*/ 104 w 110"/>
                <a:gd name="T83" fmla="*/ 36 h 78"/>
                <a:gd name="T84" fmla="*/ 108 w 110"/>
                <a:gd name="T85" fmla="*/ 25 h 78"/>
                <a:gd name="T86" fmla="*/ 110 w 110"/>
                <a:gd name="T87" fmla="*/ 10 h 78"/>
                <a:gd name="T88" fmla="*/ 110 w 110"/>
                <a:gd name="T8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8">
                  <a:moveTo>
                    <a:pt x="110" y="10"/>
                  </a:moveTo>
                  <a:lnTo>
                    <a:pt x="108" y="0"/>
                  </a:lnTo>
                  <a:lnTo>
                    <a:pt x="108" y="0"/>
                  </a:lnTo>
                  <a:lnTo>
                    <a:pt x="108" y="0"/>
                  </a:lnTo>
                  <a:lnTo>
                    <a:pt x="108" y="0"/>
                  </a:lnTo>
                  <a:lnTo>
                    <a:pt x="108" y="0"/>
                  </a:lnTo>
                  <a:lnTo>
                    <a:pt x="108" y="0"/>
                  </a:lnTo>
                  <a:lnTo>
                    <a:pt x="108" y="0"/>
                  </a:lnTo>
                  <a:lnTo>
                    <a:pt x="108" y="0"/>
                  </a:lnTo>
                  <a:lnTo>
                    <a:pt x="108" y="0"/>
                  </a:lnTo>
                  <a:lnTo>
                    <a:pt x="110" y="10"/>
                  </a:lnTo>
                  <a:lnTo>
                    <a:pt x="110" y="10"/>
                  </a:lnTo>
                  <a:lnTo>
                    <a:pt x="108" y="25"/>
                  </a:lnTo>
                  <a:lnTo>
                    <a:pt x="104" y="38"/>
                  </a:lnTo>
                  <a:lnTo>
                    <a:pt x="98" y="48"/>
                  </a:lnTo>
                  <a:lnTo>
                    <a:pt x="89" y="58"/>
                  </a:lnTo>
                  <a:lnTo>
                    <a:pt x="79" y="66"/>
                  </a:lnTo>
                  <a:lnTo>
                    <a:pt x="68" y="72"/>
                  </a:lnTo>
                  <a:lnTo>
                    <a:pt x="55" y="76"/>
                  </a:lnTo>
                  <a:lnTo>
                    <a:pt x="42" y="78"/>
                  </a:lnTo>
                  <a:lnTo>
                    <a:pt x="29" y="76"/>
                  </a:lnTo>
                  <a:lnTo>
                    <a:pt x="16" y="72"/>
                  </a:lnTo>
                  <a:lnTo>
                    <a:pt x="5" y="66"/>
                  </a:lnTo>
                  <a:lnTo>
                    <a:pt x="0" y="63"/>
                  </a:lnTo>
                  <a:lnTo>
                    <a:pt x="0" y="63"/>
                  </a:lnTo>
                  <a:lnTo>
                    <a:pt x="0" y="63"/>
                  </a:lnTo>
                  <a:lnTo>
                    <a:pt x="0" y="63"/>
                  </a:lnTo>
                  <a:lnTo>
                    <a:pt x="0" y="63"/>
                  </a:lnTo>
                  <a:lnTo>
                    <a:pt x="0" y="63"/>
                  </a:lnTo>
                  <a:lnTo>
                    <a:pt x="0" y="63"/>
                  </a:lnTo>
                  <a:lnTo>
                    <a:pt x="0" y="63"/>
                  </a:lnTo>
                  <a:lnTo>
                    <a:pt x="0" y="63"/>
                  </a:lnTo>
                  <a:lnTo>
                    <a:pt x="5" y="66"/>
                  </a:lnTo>
                  <a:lnTo>
                    <a:pt x="16" y="72"/>
                  </a:lnTo>
                  <a:lnTo>
                    <a:pt x="29" y="76"/>
                  </a:lnTo>
                  <a:lnTo>
                    <a:pt x="42" y="78"/>
                  </a:lnTo>
                  <a:lnTo>
                    <a:pt x="55" y="76"/>
                  </a:lnTo>
                  <a:lnTo>
                    <a:pt x="68" y="72"/>
                  </a:lnTo>
                  <a:lnTo>
                    <a:pt x="79" y="66"/>
                  </a:lnTo>
                  <a:lnTo>
                    <a:pt x="89" y="58"/>
                  </a:lnTo>
                  <a:lnTo>
                    <a:pt x="98" y="48"/>
                  </a:lnTo>
                  <a:lnTo>
                    <a:pt x="104" y="36"/>
                  </a:lnTo>
                  <a:lnTo>
                    <a:pt x="108" y="25"/>
                  </a:lnTo>
                  <a:lnTo>
                    <a:pt x="110" y="10"/>
                  </a:lnTo>
                  <a:lnTo>
                    <a:pt x="110"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1" name="Freeform 1387"/>
            <p:cNvSpPr>
              <a:spLocks/>
            </p:cNvSpPr>
            <p:nvPr/>
          </p:nvSpPr>
          <p:spPr bwMode="auto">
            <a:xfrm>
              <a:off x="4150" y="2585"/>
              <a:ext cx="110" cy="79"/>
            </a:xfrm>
            <a:custGeom>
              <a:avLst/>
              <a:gdLst>
                <a:gd name="T0" fmla="*/ 110 w 110"/>
                <a:gd name="T1" fmla="*/ 11 h 79"/>
                <a:gd name="T2" fmla="*/ 108 w 110"/>
                <a:gd name="T3" fmla="*/ 1 h 79"/>
                <a:gd name="T4" fmla="*/ 108 w 110"/>
                <a:gd name="T5" fmla="*/ 0 h 79"/>
                <a:gd name="T6" fmla="*/ 108 w 110"/>
                <a:gd name="T7" fmla="*/ 0 h 79"/>
                <a:gd name="T8" fmla="*/ 108 w 110"/>
                <a:gd name="T9" fmla="*/ 0 h 79"/>
                <a:gd name="T10" fmla="*/ 108 w 110"/>
                <a:gd name="T11" fmla="*/ 0 h 79"/>
                <a:gd name="T12" fmla="*/ 107 w 110"/>
                <a:gd name="T13" fmla="*/ 0 h 79"/>
                <a:gd name="T14" fmla="*/ 107 w 110"/>
                <a:gd name="T15" fmla="*/ 0 h 79"/>
                <a:gd name="T16" fmla="*/ 107 w 110"/>
                <a:gd name="T17" fmla="*/ 0 h 79"/>
                <a:gd name="T18" fmla="*/ 107 w 110"/>
                <a:gd name="T19" fmla="*/ 0 h 79"/>
                <a:gd name="T20" fmla="*/ 108 w 110"/>
                <a:gd name="T21" fmla="*/ 11 h 79"/>
                <a:gd name="T22" fmla="*/ 110 w 110"/>
                <a:gd name="T23" fmla="*/ 11 h 79"/>
                <a:gd name="T24" fmla="*/ 108 w 110"/>
                <a:gd name="T25" fmla="*/ 26 h 79"/>
                <a:gd name="T26" fmla="*/ 104 w 110"/>
                <a:gd name="T27" fmla="*/ 37 h 79"/>
                <a:gd name="T28" fmla="*/ 98 w 110"/>
                <a:gd name="T29" fmla="*/ 49 h 79"/>
                <a:gd name="T30" fmla="*/ 89 w 110"/>
                <a:gd name="T31" fmla="*/ 59 h 79"/>
                <a:gd name="T32" fmla="*/ 79 w 110"/>
                <a:gd name="T33" fmla="*/ 67 h 79"/>
                <a:gd name="T34" fmla="*/ 68 w 110"/>
                <a:gd name="T35" fmla="*/ 73 h 79"/>
                <a:gd name="T36" fmla="*/ 55 w 110"/>
                <a:gd name="T37" fmla="*/ 77 h 79"/>
                <a:gd name="T38" fmla="*/ 42 w 110"/>
                <a:gd name="T39" fmla="*/ 79 h 79"/>
                <a:gd name="T40" fmla="*/ 29 w 110"/>
                <a:gd name="T41" fmla="*/ 77 h 79"/>
                <a:gd name="T42" fmla="*/ 16 w 110"/>
                <a:gd name="T43" fmla="*/ 73 h 79"/>
                <a:gd name="T44" fmla="*/ 5 w 110"/>
                <a:gd name="T45" fmla="*/ 67 h 79"/>
                <a:gd name="T46" fmla="*/ 0 w 110"/>
                <a:gd name="T47" fmla="*/ 64 h 79"/>
                <a:gd name="T48" fmla="*/ 0 w 110"/>
                <a:gd name="T49" fmla="*/ 63 h 79"/>
                <a:gd name="T50" fmla="*/ 0 w 110"/>
                <a:gd name="T51" fmla="*/ 63 h 79"/>
                <a:gd name="T52" fmla="*/ 0 w 110"/>
                <a:gd name="T53" fmla="*/ 63 h 79"/>
                <a:gd name="T54" fmla="*/ 0 w 110"/>
                <a:gd name="T55" fmla="*/ 63 h 79"/>
                <a:gd name="T56" fmla="*/ 0 w 110"/>
                <a:gd name="T57" fmla="*/ 63 h 79"/>
                <a:gd name="T58" fmla="*/ 0 w 110"/>
                <a:gd name="T59" fmla="*/ 63 h 79"/>
                <a:gd name="T60" fmla="*/ 0 w 110"/>
                <a:gd name="T61" fmla="*/ 63 h 79"/>
                <a:gd name="T62" fmla="*/ 0 w 110"/>
                <a:gd name="T63" fmla="*/ 63 h 79"/>
                <a:gd name="T64" fmla="*/ 5 w 110"/>
                <a:gd name="T65" fmla="*/ 67 h 79"/>
                <a:gd name="T66" fmla="*/ 16 w 110"/>
                <a:gd name="T67" fmla="*/ 73 h 79"/>
                <a:gd name="T68" fmla="*/ 29 w 110"/>
                <a:gd name="T69" fmla="*/ 76 h 79"/>
                <a:gd name="T70" fmla="*/ 42 w 110"/>
                <a:gd name="T71" fmla="*/ 77 h 79"/>
                <a:gd name="T72" fmla="*/ 55 w 110"/>
                <a:gd name="T73" fmla="*/ 76 h 79"/>
                <a:gd name="T74" fmla="*/ 68 w 110"/>
                <a:gd name="T75" fmla="*/ 73 h 79"/>
                <a:gd name="T76" fmla="*/ 79 w 110"/>
                <a:gd name="T77" fmla="*/ 67 h 79"/>
                <a:gd name="T78" fmla="*/ 89 w 110"/>
                <a:gd name="T79" fmla="*/ 59 h 79"/>
                <a:gd name="T80" fmla="*/ 97 w 110"/>
                <a:gd name="T81" fmla="*/ 49 h 79"/>
                <a:gd name="T82" fmla="*/ 104 w 110"/>
                <a:gd name="T83" fmla="*/ 37 h 79"/>
                <a:gd name="T84" fmla="*/ 107 w 110"/>
                <a:gd name="T85" fmla="*/ 26 h 79"/>
                <a:gd name="T86" fmla="*/ 108 w 110"/>
                <a:gd name="T87" fmla="*/ 11 h 79"/>
                <a:gd name="T88" fmla="*/ 110 w 110"/>
                <a:gd name="T8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79">
                  <a:moveTo>
                    <a:pt x="110" y="11"/>
                  </a:moveTo>
                  <a:lnTo>
                    <a:pt x="108" y="1"/>
                  </a:lnTo>
                  <a:lnTo>
                    <a:pt x="108" y="0"/>
                  </a:lnTo>
                  <a:lnTo>
                    <a:pt x="108" y="0"/>
                  </a:lnTo>
                  <a:lnTo>
                    <a:pt x="108" y="0"/>
                  </a:lnTo>
                  <a:lnTo>
                    <a:pt x="108" y="0"/>
                  </a:lnTo>
                  <a:lnTo>
                    <a:pt x="107" y="0"/>
                  </a:lnTo>
                  <a:lnTo>
                    <a:pt x="107" y="0"/>
                  </a:lnTo>
                  <a:lnTo>
                    <a:pt x="107" y="0"/>
                  </a:lnTo>
                  <a:lnTo>
                    <a:pt x="107" y="0"/>
                  </a:lnTo>
                  <a:lnTo>
                    <a:pt x="108" y="11"/>
                  </a:lnTo>
                  <a:lnTo>
                    <a:pt x="110" y="11"/>
                  </a:lnTo>
                  <a:lnTo>
                    <a:pt x="108" y="26"/>
                  </a:lnTo>
                  <a:lnTo>
                    <a:pt x="104" y="37"/>
                  </a:lnTo>
                  <a:lnTo>
                    <a:pt x="98" y="49"/>
                  </a:lnTo>
                  <a:lnTo>
                    <a:pt x="89" y="59"/>
                  </a:lnTo>
                  <a:lnTo>
                    <a:pt x="79" y="67"/>
                  </a:lnTo>
                  <a:lnTo>
                    <a:pt x="68" y="73"/>
                  </a:lnTo>
                  <a:lnTo>
                    <a:pt x="55" y="77"/>
                  </a:lnTo>
                  <a:lnTo>
                    <a:pt x="42" y="79"/>
                  </a:lnTo>
                  <a:lnTo>
                    <a:pt x="29" y="77"/>
                  </a:lnTo>
                  <a:lnTo>
                    <a:pt x="16" y="73"/>
                  </a:lnTo>
                  <a:lnTo>
                    <a:pt x="5" y="67"/>
                  </a:lnTo>
                  <a:lnTo>
                    <a:pt x="0" y="64"/>
                  </a:lnTo>
                  <a:lnTo>
                    <a:pt x="0" y="63"/>
                  </a:lnTo>
                  <a:lnTo>
                    <a:pt x="0" y="63"/>
                  </a:lnTo>
                  <a:lnTo>
                    <a:pt x="0" y="63"/>
                  </a:lnTo>
                  <a:lnTo>
                    <a:pt x="0" y="63"/>
                  </a:lnTo>
                  <a:lnTo>
                    <a:pt x="0" y="63"/>
                  </a:lnTo>
                  <a:lnTo>
                    <a:pt x="0" y="63"/>
                  </a:lnTo>
                  <a:lnTo>
                    <a:pt x="0" y="63"/>
                  </a:lnTo>
                  <a:lnTo>
                    <a:pt x="0" y="63"/>
                  </a:lnTo>
                  <a:lnTo>
                    <a:pt x="5" y="67"/>
                  </a:lnTo>
                  <a:lnTo>
                    <a:pt x="16" y="73"/>
                  </a:lnTo>
                  <a:lnTo>
                    <a:pt x="29" y="76"/>
                  </a:lnTo>
                  <a:lnTo>
                    <a:pt x="42" y="77"/>
                  </a:lnTo>
                  <a:lnTo>
                    <a:pt x="55" y="76"/>
                  </a:lnTo>
                  <a:lnTo>
                    <a:pt x="68" y="73"/>
                  </a:lnTo>
                  <a:lnTo>
                    <a:pt x="79" y="67"/>
                  </a:lnTo>
                  <a:lnTo>
                    <a:pt x="89" y="59"/>
                  </a:lnTo>
                  <a:lnTo>
                    <a:pt x="97" y="49"/>
                  </a:lnTo>
                  <a:lnTo>
                    <a:pt x="104" y="37"/>
                  </a:lnTo>
                  <a:lnTo>
                    <a:pt x="107" y="26"/>
                  </a:lnTo>
                  <a:lnTo>
                    <a:pt x="108" y="11"/>
                  </a:lnTo>
                  <a:lnTo>
                    <a:pt x="110" y="1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2" name="Freeform 1388"/>
            <p:cNvSpPr>
              <a:spLocks/>
            </p:cNvSpPr>
            <p:nvPr/>
          </p:nvSpPr>
          <p:spPr bwMode="auto">
            <a:xfrm>
              <a:off x="4150" y="2585"/>
              <a:ext cx="108" cy="77"/>
            </a:xfrm>
            <a:custGeom>
              <a:avLst/>
              <a:gdLst>
                <a:gd name="T0" fmla="*/ 108 w 108"/>
                <a:gd name="T1" fmla="*/ 11 h 77"/>
                <a:gd name="T2" fmla="*/ 107 w 108"/>
                <a:gd name="T3" fmla="*/ 0 h 77"/>
                <a:gd name="T4" fmla="*/ 107 w 108"/>
                <a:gd name="T5" fmla="*/ 0 h 77"/>
                <a:gd name="T6" fmla="*/ 107 w 108"/>
                <a:gd name="T7" fmla="*/ 0 h 77"/>
                <a:gd name="T8" fmla="*/ 107 w 108"/>
                <a:gd name="T9" fmla="*/ 0 h 77"/>
                <a:gd name="T10" fmla="*/ 107 w 108"/>
                <a:gd name="T11" fmla="*/ 0 h 77"/>
                <a:gd name="T12" fmla="*/ 107 w 108"/>
                <a:gd name="T13" fmla="*/ 0 h 77"/>
                <a:gd name="T14" fmla="*/ 107 w 108"/>
                <a:gd name="T15" fmla="*/ 0 h 77"/>
                <a:gd name="T16" fmla="*/ 107 w 108"/>
                <a:gd name="T17" fmla="*/ 0 h 77"/>
                <a:gd name="T18" fmla="*/ 107 w 108"/>
                <a:gd name="T19" fmla="*/ 0 h 77"/>
                <a:gd name="T20" fmla="*/ 108 w 108"/>
                <a:gd name="T21" fmla="*/ 11 h 77"/>
                <a:gd name="T22" fmla="*/ 108 w 108"/>
                <a:gd name="T23" fmla="*/ 11 h 77"/>
                <a:gd name="T24" fmla="*/ 107 w 108"/>
                <a:gd name="T25" fmla="*/ 26 h 77"/>
                <a:gd name="T26" fmla="*/ 104 w 108"/>
                <a:gd name="T27" fmla="*/ 37 h 77"/>
                <a:gd name="T28" fmla="*/ 97 w 108"/>
                <a:gd name="T29" fmla="*/ 49 h 77"/>
                <a:gd name="T30" fmla="*/ 89 w 108"/>
                <a:gd name="T31" fmla="*/ 59 h 77"/>
                <a:gd name="T32" fmla="*/ 79 w 108"/>
                <a:gd name="T33" fmla="*/ 67 h 77"/>
                <a:gd name="T34" fmla="*/ 68 w 108"/>
                <a:gd name="T35" fmla="*/ 73 h 77"/>
                <a:gd name="T36" fmla="*/ 55 w 108"/>
                <a:gd name="T37" fmla="*/ 76 h 77"/>
                <a:gd name="T38" fmla="*/ 42 w 108"/>
                <a:gd name="T39" fmla="*/ 77 h 77"/>
                <a:gd name="T40" fmla="*/ 29 w 108"/>
                <a:gd name="T41" fmla="*/ 76 h 77"/>
                <a:gd name="T42" fmla="*/ 16 w 108"/>
                <a:gd name="T43" fmla="*/ 73 h 77"/>
                <a:gd name="T44" fmla="*/ 5 w 108"/>
                <a:gd name="T45" fmla="*/ 67 h 77"/>
                <a:gd name="T46" fmla="*/ 0 w 108"/>
                <a:gd name="T47" fmla="*/ 63 h 77"/>
                <a:gd name="T48" fmla="*/ 0 w 108"/>
                <a:gd name="T49" fmla="*/ 63 h 77"/>
                <a:gd name="T50" fmla="*/ 0 w 108"/>
                <a:gd name="T51" fmla="*/ 63 h 77"/>
                <a:gd name="T52" fmla="*/ 0 w 108"/>
                <a:gd name="T53" fmla="*/ 63 h 77"/>
                <a:gd name="T54" fmla="*/ 0 w 108"/>
                <a:gd name="T55" fmla="*/ 63 h 77"/>
                <a:gd name="T56" fmla="*/ 0 w 108"/>
                <a:gd name="T57" fmla="*/ 63 h 77"/>
                <a:gd name="T58" fmla="*/ 0 w 108"/>
                <a:gd name="T59" fmla="*/ 62 h 77"/>
                <a:gd name="T60" fmla="*/ 0 w 108"/>
                <a:gd name="T61" fmla="*/ 62 h 77"/>
                <a:gd name="T62" fmla="*/ 0 w 108"/>
                <a:gd name="T63" fmla="*/ 62 h 77"/>
                <a:gd name="T64" fmla="*/ 5 w 108"/>
                <a:gd name="T65" fmla="*/ 66 h 77"/>
                <a:gd name="T66" fmla="*/ 16 w 108"/>
                <a:gd name="T67" fmla="*/ 72 h 77"/>
                <a:gd name="T68" fmla="*/ 29 w 108"/>
                <a:gd name="T69" fmla="*/ 76 h 77"/>
                <a:gd name="T70" fmla="*/ 42 w 108"/>
                <a:gd name="T71" fmla="*/ 77 h 77"/>
                <a:gd name="T72" fmla="*/ 55 w 108"/>
                <a:gd name="T73" fmla="*/ 76 h 77"/>
                <a:gd name="T74" fmla="*/ 68 w 108"/>
                <a:gd name="T75" fmla="*/ 72 h 77"/>
                <a:gd name="T76" fmla="*/ 79 w 108"/>
                <a:gd name="T77" fmla="*/ 66 h 77"/>
                <a:gd name="T78" fmla="*/ 88 w 108"/>
                <a:gd name="T79" fmla="*/ 59 h 77"/>
                <a:gd name="T80" fmla="*/ 97 w 108"/>
                <a:gd name="T81" fmla="*/ 49 h 77"/>
                <a:gd name="T82" fmla="*/ 102 w 108"/>
                <a:gd name="T83" fmla="*/ 37 h 77"/>
                <a:gd name="T84" fmla="*/ 107 w 108"/>
                <a:gd name="T85" fmla="*/ 26 h 77"/>
                <a:gd name="T86" fmla="*/ 108 w 108"/>
                <a:gd name="T87" fmla="*/ 11 h 77"/>
                <a:gd name="T88" fmla="*/ 108 w 108"/>
                <a:gd name="T8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7">
                  <a:moveTo>
                    <a:pt x="108" y="11"/>
                  </a:moveTo>
                  <a:lnTo>
                    <a:pt x="107" y="0"/>
                  </a:lnTo>
                  <a:lnTo>
                    <a:pt x="107" y="0"/>
                  </a:lnTo>
                  <a:lnTo>
                    <a:pt x="107" y="0"/>
                  </a:lnTo>
                  <a:lnTo>
                    <a:pt x="107" y="0"/>
                  </a:lnTo>
                  <a:lnTo>
                    <a:pt x="107" y="0"/>
                  </a:lnTo>
                  <a:lnTo>
                    <a:pt x="107" y="0"/>
                  </a:lnTo>
                  <a:lnTo>
                    <a:pt x="107" y="0"/>
                  </a:lnTo>
                  <a:lnTo>
                    <a:pt x="107" y="0"/>
                  </a:lnTo>
                  <a:lnTo>
                    <a:pt x="107" y="0"/>
                  </a:lnTo>
                  <a:lnTo>
                    <a:pt x="108" y="11"/>
                  </a:lnTo>
                  <a:lnTo>
                    <a:pt x="108" y="11"/>
                  </a:lnTo>
                  <a:lnTo>
                    <a:pt x="107" y="26"/>
                  </a:lnTo>
                  <a:lnTo>
                    <a:pt x="104" y="37"/>
                  </a:lnTo>
                  <a:lnTo>
                    <a:pt x="97" y="49"/>
                  </a:lnTo>
                  <a:lnTo>
                    <a:pt x="89" y="59"/>
                  </a:lnTo>
                  <a:lnTo>
                    <a:pt x="79" y="67"/>
                  </a:lnTo>
                  <a:lnTo>
                    <a:pt x="68" y="73"/>
                  </a:lnTo>
                  <a:lnTo>
                    <a:pt x="55" y="76"/>
                  </a:lnTo>
                  <a:lnTo>
                    <a:pt x="42" y="77"/>
                  </a:lnTo>
                  <a:lnTo>
                    <a:pt x="29" y="76"/>
                  </a:lnTo>
                  <a:lnTo>
                    <a:pt x="16" y="73"/>
                  </a:lnTo>
                  <a:lnTo>
                    <a:pt x="5" y="67"/>
                  </a:lnTo>
                  <a:lnTo>
                    <a:pt x="0" y="63"/>
                  </a:lnTo>
                  <a:lnTo>
                    <a:pt x="0" y="63"/>
                  </a:lnTo>
                  <a:lnTo>
                    <a:pt x="0" y="63"/>
                  </a:lnTo>
                  <a:lnTo>
                    <a:pt x="0" y="63"/>
                  </a:lnTo>
                  <a:lnTo>
                    <a:pt x="0" y="63"/>
                  </a:lnTo>
                  <a:lnTo>
                    <a:pt x="0" y="63"/>
                  </a:lnTo>
                  <a:lnTo>
                    <a:pt x="0" y="62"/>
                  </a:lnTo>
                  <a:lnTo>
                    <a:pt x="0" y="62"/>
                  </a:lnTo>
                  <a:lnTo>
                    <a:pt x="0" y="62"/>
                  </a:lnTo>
                  <a:lnTo>
                    <a:pt x="5" y="66"/>
                  </a:lnTo>
                  <a:lnTo>
                    <a:pt x="16" y="72"/>
                  </a:lnTo>
                  <a:lnTo>
                    <a:pt x="29" y="76"/>
                  </a:lnTo>
                  <a:lnTo>
                    <a:pt x="42" y="77"/>
                  </a:lnTo>
                  <a:lnTo>
                    <a:pt x="55" y="76"/>
                  </a:lnTo>
                  <a:lnTo>
                    <a:pt x="68" y="72"/>
                  </a:lnTo>
                  <a:lnTo>
                    <a:pt x="79" y="66"/>
                  </a:lnTo>
                  <a:lnTo>
                    <a:pt x="88" y="59"/>
                  </a:lnTo>
                  <a:lnTo>
                    <a:pt x="97" y="49"/>
                  </a:lnTo>
                  <a:lnTo>
                    <a:pt x="102" y="37"/>
                  </a:lnTo>
                  <a:lnTo>
                    <a:pt x="107" y="26"/>
                  </a:lnTo>
                  <a:lnTo>
                    <a:pt x="108" y="11"/>
                  </a:lnTo>
                  <a:lnTo>
                    <a:pt x="108" y="11"/>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3" name="Freeform 1389"/>
            <p:cNvSpPr>
              <a:spLocks/>
            </p:cNvSpPr>
            <p:nvPr/>
          </p:nvSpPr>
          <p:spPr bwMode="auto">
            <a:xfrm>
              <a:off x="4150" y="2583"/>
              <a:ext cx="108" cy="79"/>
            </a:xfrm>
            <a:custGeom>
              <a:avLst/>
              <a:gdLst>
                <a:gd name="T0" fmla="*/ 108 w 108"/>
                <a:gd name="T1" fmla="*/ 13 h 79"/>
                <a:gd name="T2" fmla="*/ 107 w 108"/>
                <a:gd name="T3" fmla="*/ 2 h 79"/>
                <a:gd name="T4" fmla="*/ 107 w 108"/>
                <a:gd name="T5" fmla="*/ 2 h 79"/>
                <a:gd name="T6" fmla="*/ 107 w 108"/>
                <a:gd name="T7" fmla="*/ 2 h 79"/>
                <a:gd name="T8" fmla="*/ 107 w 108"/>
                <a:gd name="T9" fmla="*/ 2 h 79"/>
                <a:gd name="T10" fmla="*/ 107 w 108"/>
                <a:gd name="T11" fmla="*/ 2 h 79"/>
                <a:gd name="T12" fmla="*/ 107 w 108"/>
                <a:gd name="T13" fmla="*/ 2 h 79"/>
                <a:gd name="T14" fmla="*/ 107 w 108"/>
                <a:gd name="T15" fmla="*/ 2 h 79"/>
                <a:gd name="T16" fmla="*/ 107 w 108"/>
                <a:gd name="T17" fmla="*/ 0 h 79"/>
                <a:gd name="T18" fmla="*/ 107 w 108"/>
                <a:gd name="T19" fmla="*/ 0 h 79"/>
                <a:gd name="T20" fmla="*/ 107 w 108"/>
                <a:gd name="T21" fmla="*/ 13 h 79"/>
                <a:gd name="T22" fmla="*/ 108 w 108"/>
                <a:gd name="T23" fmla="*/ 13 h 79"/>
                <a:gd name="T24" fmla="*/ 107 w 108"/>
                <a:gd name="T25" fmla="*/ 28 h 79"/>
                <a:gd name="T26" fmla="*/ 102 w 108"/>
                <a:gd name="T27" fmla="*/ 39 h 79"/>
                <a:gd name="T28" fmla="*/ 97 w 108"/>
                <a:gd name="T29" fmla="*/ 51 h 79"/>
                <a:gd name="T30" fmla="*/ 88 w 108"/>
                <a:gd name="T31" fmla="*/ 61 h 79"/>
                <a:gd name="T32" fmla="*/ 79 w 108"/>
                <a:gd name="T33" fmla="*/ 68 h 79"/>
                <a:gd name="T34" fmla="*/ 68 w 108"/>
                <a:gd name="T35" fmla="*/ 74 h 79"/>
                <a:gd name="T36" fmla="*/ 55 w 108"/>
                <a:gd name="T37" fmla="*/ 78 h 79"/>
                <a:gd name="T38" fmla="*/ 42 w 108"/>
                <a:gd name="T39" fmla="*/ 79 h 79"/>
                <a:gd name="T40" fmla="*/ 29 w 108"/>
                <a:gd name="T41" fmla="*/ 78 h 79"/>
                <a:gd name="T42" fmla="*/ 16 w 108"/>
                <a:gd name="T43" fmla="*/ 74 h 79"/>
                <a:gd name="T44" fmla="*/ 5 w 108"/>
                <a:gd name="T45" fmla="*/ 68 h 79"/>
                <a:gd name="T46" fmla="*/ 0 w 108"/>
                <a:gd name="T47" fmla="*/ 64 h 79"/>
                <a:gd name="T48" fmla="*/ 0 w 108"/>
                <a:gd name="T49" fmla="*/ 64 h 79"/>
                <a:gd name="T50" fmla="*/ 0 w 108"/>
                <a:gd name="T51" fmla="*/ 64 h 79"/>
                <a:gd name="T52" fmla="*/ 0 w 108"/>
                <a:gd name="T53" fmla="*/ 64 h 79"/>
                <a:gd name="T54" fmla="*/ 0 w 108"/>
                <a:gd name="T55" fmla="*/ 64 h 79"/>
                <a:gd name="T56" fmla="*/ 0 w 108"/>
                <a:gd name="T57" fmla="*/ 64 h 79"/>
                <a:gd name="T58" fmla="*/ 0 w 108"/>
                <a:gd name="T59" fmla="*/ 64 h 79"/>
                <a:gd name="T60" fmla="*/ 0 w 108"/>
                <a:gd name="T61" fmla="*/ 64 h 79"/>
                <a:gd name="T62" fmla="*/ 0 w 108"/>
                <a:gd name="T63" fmla="*/ 64 h 79"/>
                <a:gd name="T64" fmla="*/ 6 w 108"/>
                <a:gd name="T65" fmla="*/ 68 h 79"/>
                <a:gd name="T66" fmla="*/ 16 w 108"/>
                <a:gd name="T67" fmla="*/ 74 h 79"/>
                <a:gd name="T68" fmla="*/ 29 w 108"/>
                <a:gd name="T69" fmla="*/ 78 h 79"/>
                <a:gd name="T70" fmla="*/ 42 w 108"/>
                <a:gd name="T71" fmla="*/ 79 h 79"/>
                <a:gd name="T72" fmla="*/ 55 w 108"/>
                <a:gd name="T73" fmla="*/ 78 h 79"/>
                <a:gd name="T74" fmla="*/ 68 w 108"/>
                <a:gd name="T75" fmla="*/ 74 h 79"/>
                <a:gd name="T76" fmla="*/ 78 w 108"/>
                <a:gd name="T77" fmla="*/ 68 h 79"/>
                <a:gd name="T78" fmla="*/ 88 w 108"/>
                <a:gd name="T79" fmla="*/ 59 h 79"/>
                <a:gd name="T80" fmla="*/ 97 w 108"/>
                <a:gd name="T81" fmla="*/ 51 h 79"/>
                <a:gd name="T82" fmla="*/ 102 w 108"/>
                <a:gd name="T83" fmla="*/ 39 h 79"/>
                <a:gd name="T84" fmla="*/ 107 w 108"/>
                <a:gd name="T85" fmla="*/ 26 h 79"/>
                <a:gd name="T86" fmla="*/ 107 w 108"/>
                <a:gd name="T87" fmla="*/ 13 h 79"/>
                <a:gd name="T88" fmla="*/ 108 w 108"/>
                <a:gd name="T89"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9">
                  <a:moveTo>
                    <a:pt x="108" y="13"/>
                  </a:moveTo>
                  <a:lnTo>
                    <a:pt x="107" y="2"/>
                  </a:lnTo>
                  <a:lnTo>
                    <a:pt x="107" y="2"/>
                  </a:lnTo>
                  <a:lnTo>
                    <a:pt x="107" y="2"/>
                  </a:lnTo>
                  <a:lnTo>
                    <a:pt x="107" y="2"/>
                  </a:lnTo>
                  <a:lnTo>
                    <a:pt x="107" y="2"/>
                  </a:lnTo>
                  <a:lnTo>
                    <a:pt x="107" y="2"/>
                  </a:lnTo>
                  <a:lnTo>
                    <a:pt x="107" y="2"/>
                  </a:lnTo>
                  <a:lnTo>
                    <a:pt x="107" y="0"/>
                  </a:lnTo>
                  <a:lnTo>
                    <a:pt x="107" y="0"/>
                  </a:lnTo>
                  <a:lnTo>
                    <a:pt x="107" y="13"/>
                  </a:lnTo>
                  <a:lnTo>
                    <a:pt x="108" y="13"/>
                  </a:lnTo>
                  <a:lnTo>
                    <a:pt x="107" y="28"/>
                  </a:lnTo>
                  <a:lnTo>
                    <a:pt x="102" y="39"/>
                  </a:lnTo>
                  <a:lnTo>
                    <a:pt x="97" y="51"/>
                  </a:lnTo>
                  <a:lnTo>
                    <a:pt x="88" y="61"/>
                  </a:lnTo>
                  <a:lnTo>
                    <a:pt x="79" y="68"/>
                  </a:lnTo>
                  <a:lnTo>
                    <a:pt x="68" y="74"/>
                  </a:lnTo>
                  <a:lnTo>
                    <a:pt x="55" y="78"/>
                  </a:lnTo>
                  <a:lnTo>
                    <a:pt x="42" y="79"/>
                  </a:lnTo>
                  <a:lnTo>
                    <a:pt x="29" y="78"/>
                  </a:lnTo>
                  <a:lnTo>
                    <a:pt x="16" y="74"/>
                  </a:lnTo>
                  <a:lnTo>
                    <a:pt x="5" y="68"/>
                  </a:lnTo>
                  <a:lnTo>
                    <a:pt x="0" y="64"/>
                  </a:lnTo>
                  <a:lnTo>
                    <a:pt x="0" y="64"/>
                  </a:lnTo>
                  <a:lnTo>
                    <a:pt x="0" y="64"/>
                  </a:lnTo>
                  <a:lnTo>
                    <a:pt x="0" y="64"/>
                  </a:lnTo>
                  <a:lnTo>
                    <a:pt x="0" y="64"/>
                  </a:lnTo>
                  <a:lnTo>
                    <a:pt x="0" y="64"/>
                  </a:lnTo>
                  <a:lnTo>
                    <a:pt x="0" y="64"/>
                  </a:lnTo>
                  <a:lnTo>
                    <a:pt x="0" y="64"/>
                  </a:lnTo>
                  <a:lnTo>
                    <a:pt x="0" y="64"/>
                  </a:lnTo>
                  <a:lnTo>
                    <a:pt x="6" y="68"/>
                  </a:lnTo>
                  <a:lnTo>
                    <a:pt x="16" y="74"/>
                  </a:lnTo>
                  <a:lnTo>
                    <a:pt x="29" y="78"/>
                  </a:lnTo>
                  <a:lnTo>
                    <a:pt x="42" y="79"/>
                  </a:lnTo>
                  <a:lnTo>
                    <a:pt x="55" y="78"/>
                  </a:lnTo>
                  <a:lnTo>
                    <a:pt x="68" y="74"/>
                  </a:lnTo>
                  <a:lnTo>
                    <a:pt x="78" y="68"/>
                  </a:lnTo>
                  <a:lnTo>
                    <a:pt x="88" y="59"/>
                  </a:lnTo>
                  <a:lnTo>
                    <a:pt x="97" y="51"/>
                  </a:lnTo>
                  <a:lnTo>
                    <a:pt x="102" y="39"/>
                  </a:lnTo>
                  <a:lnTo>
                    <a:pt x="107" y="26"/>
                  </a:lnTo>
                  <a:lnTo>
                    <a:pt x="107" y="13"/>
                  </a:lnTo>
                  <a:lnTo>
                    <a:pt x="108"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4" name="Freeform 1390"/>
            <p:cNvSpPr>
              <a:spLocks/>
            </p:cNvSpPr>
            <p:nvPr/>
          </p:nvSpPr>
          <p:spPr bwMode="auto">
            <a:xfrm>
              <a:off x="4150" y="2583"/>
              <a:ext cx="107" cy="79"/>
            </a:xfrm>
            <a:custGeom>
              <a:avLst/>
              <a:gdLst>
                <a:gd name="T0" fmla="*/ 107 w 107"/>
                <a:gd name="T1" fmla="*/ 13 h 79"/>
                <a:gd name="T2" fmla="*/ 107 w 107"/>
                <a:gd name="T3" fmla="*/ 0 h 79"/>
                <a:gd name="T4" fmla="*/ 107 w 107"/>
                <a:gd name="T5" fmla="*/ 0 h 79"/>
                <a:gd name="T6" fmla="*/ 105 w 107"/>
                <a:gd name="T7" fmla="*/ 0 h 79"/>
                <a:gd name="T8" fmla="*/ 105 w 107"/>
                <a:gd name="T9" fmla="*/ 0 h 79"/>
                <a:gd name="T10" fmla="*/ 105 w 107"/>
                <a:gd name="T11" fmla="*/ 0 h 79"/>
                <a:gd name="T12" fmla="*/ 105 w 107"/>
                <a:gd name="T13" fmla="*/ 0 h 79"/>
                <a:gd name="T14" fmla="*/ 105 w 107"/>
                <a:gd name="T15" fmla="*/ 0 h 79"/>
                <a:gd name="T16" fmla="*/ 105 w 107"/>
                <a:gd name="T17" fmla="*/ 0 h 79"/>
                <a:gd name="T18" fmla="*/ 105 w 107"/>
                <a:gd name="T19" fmla="*/ 0 h 79"/>
                <a:gd name="T20" fmla="*/ 105 w 107"/>
                <a:gd name="T21" fmla="*/ 0 h 79"/>
                <a:gd name="T22" fmla="*/ 107 w 107"/>
                <a:gd name="T23" fmla="*/ 13 h 79"/>
                <a:gd name="T24" fmla="*/ 107 w 107"/>
                <a:gd name="T25" fmla="*/ 13 h 79"/>
                <a:gd name="T26" fmla="*/ 107 w 107"/>
                <a:gd name="T27" fmla="*/ 26 h 79"/>
                <a:gd name="T28" fmla="*/ 102 w 107"/>
                <a:gd name="T29" fmla="*/ 39 h 79"/>
                <a:gd name="T30" fmla="*/ 97 w 107"/>
                <a:gd name="T31" fmla="*/ 51 h 79"/>
                <a:gd name="T32" fmla="*/ 88 w 107"/>
                <a:gd name="T33" fmla="*/ 59 h 79"/>
                <a:gd name="T34" fmla="*/ 78 w 107"/>
                <a:gd name="T35" fmla="*/ 68 h 79"/>
                <a:gd name="T36" fmla="*/ 68 w 107"/>
                <a:gd name="T37" fmla="*/ 74 h 79"/>
                <a:gd name="T38" fmla="*/ 55 w 107"/>
                <a:gd name="T39" fmla="*/ 78 h 79"/>
                <a:gd name="T40" fmla="*/ 42 w 107"/>
                <a:gd name="T41" fmla="*/ 79 h 79"/>
                <a:gd name="T42" fmla="*/ 29 w 107"/>
                <a:gd name="T43" fmla="*/ 78 h 79"/>
                <a:gd name="T44" fmla="*/ 16 w 107"/>
                <a:gd name="T45" fmla="*/ 74 h 79"/>
                <a:gd name="T46" fmla="*/ 6 w 107"/>
                <a:gd name="T47" fmla="*/ 68 h 79"/>
                <a:gd name="T48" fmla="*/ 0 w 107"/>
                <a:gd name="T49" fmla="*/ 64 h 79"/>
                <a:gd name="T50" fmla="*/ 0 w 107"/>
                <a:gd name="T51" fmla="*/ 64 h 79"/>
                <a:gd name="T52" fmla="*/ 0 w 107"/>
                <a:gd name="T53" fmla="*/ 64 h 79"/>
                <a:gd name="T54" fmla="*/ 0 w 107"/>
                <a:gd name="T55" fmla="*/ 64 h 79"/>
                <a:gd name="T56" fmla="*/ 0 w 107"/>
                <a:gd name="T57" fmla="*/ 62 h 79"/>
                <a:gd name="T58" fmla="*/ 0 w 107"/>
                <a:gd name="T59" fmla="*/ 62 h 79"/>
                <a:gd name="T60" fmla="*/ 0 w 107"/>
                <a:gd name="T61" fmla="*/ 62 h 79"/>
                <a:gd name="T62" fmla="*/ 0 w 107"/>
                <a:gd name="T63" fmla="*/ 62 h 79"/>
                <a:gd name="T64" fmla="*/ 0 w 107"/>
                <a:gd name="T65" fmla="*/ 62 h 79"/>
                <a:gd name="T66" fmla="*/ 6 w 107"/>
                <a:gd name="T67" fmla="*/ 68 h 79"/>
                <a:gd name="T68" fmla="*/ 16 w 107"/>
                <a:gd name="T69" fmla="*/ 74 h 79"/>
                <a:gd name="T70" fmla="*/ 29 w 107"/>
                <a:gd name="T71" fmla="*/ 76 h 79"/>
                <a:gd name="T72" fmla="*/ 42 w 107"/>
                <a:gd name="T73" fmla="*/ 78 h 79"/>
                <a:gd name="T74" fmla="*/ 55 w 107"/>
                <a:gd name="T75" fmla="*/ 76 h 79"/>
                <a:gd name="T76" fmla="*/ 68 w 107"/>
                <a:gd name="T77" fmla="*/ 74 h 79"/>
                <a:gd name="T78" fmla="*/ 78 w 107"/>
                <a:gd name="T79" fmla="*/ 68 h 79"/>
                <a:gd name="T80" fmla="*/ 88 w 107"/>
                <a:gd name="T81" fmla="*/ 59 h 79"/>
                <a:gd name="T82" fmla="*/ 95 w 107"/>
                <a:gd name="T83" fmla="*/ 49 h 79"/>
                <a:gd name="T84" fmla="*/ 102 w 107"/>
                <a:gd name="T85" fmla="*/ 39 h 79"/>
                <a:gd name="T86" fmla="*/ 105 w 107"/>
                <a:gd name="T87" fmla="*/ 26 h 79"/>
                <a:gd name="T88" fmla="*/ 107 w 107"/>
                <a:gd name="T89" fmla="*/ 13 h 79"/>
                <a:gd name="T90" fmla="*/ 107 w 107"/>
                <a:gd name="T91"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 h="79">
                  <a:moveTo>
                    <a:pt x="107" y="13"/>
                  </a:moveTo>
                  <a:lnTo>
                    <a:pt x="107" y="0"/>
                  </a:lnTo>
                  <a:lnTo>
                    <a:pt x="107" y="0"/>
                  </a:lnTo>
                  <a:lnTo>
                    <a:pt x="105" y="0"/>
                  </a:lnTo>
                  <a:lnTo>
                    <a:pt x="105" y="0"/>
                  </a:lnTo>
                  <a:lnTo>
                    <a:pt x="105" y="0"/>
                  </a:lnTo>
                  <a:lnTo>
                    <a:pt x="105" y="0"/>
                  </a:lnTo>
                  <a:lnTo>
                    <a:pt x="105" y="0"/>
                  </a:lnTo>
                  <a:lnTo>
                    <a:pt x="105" y="0"/>
                  </a:lnTo>
                  <a:lnTo>
                    <a:pt x="105" y="0"/>
                  </a:lnTo>
                  <a:lnTo>
                    <a:pt x="105" y="0"/>
                  </a:lnTo>
                  <a:lnTo>
                    <a:pt x="107" y="13"/>
                  </a:lnTo>
                  <a:lnTo>
                    <a:pt x="107" y="13"/>
                  </a:lnTo>
                  <a:lnTo>
                    <a:pt x="107" y="26"/>
                  </a:lnTo>
                  <a:lnTo>
                    <a:pt x="102" y="39"/>
                  </a:lnTo>
                  <a:lnTo>
                    <a:pt x="97" y="51"/>
                  </a:lnTo>
                  <a:lnTo>
                    <a:pt x="88" y="59"/>
                  </a:lnTo>
                  <a:lnTo>
                    <a:pt x="78" y="68"/>
                  </a:lnTo>
                  <a:lnTo>
                    <a:pt x="68" y="74"/>
                  </a:lnTo>
                  <a:lnTo>
                    <a:pt x="55" y="78"/>
                  </a:lnTo>
                  <a:lnTo>
                    <a:pt x="42" y="79"/>
                  </a:lnTo>
                  <a:lnTo>
                    <a:pt x="29" y="78"/>
                  </a:lnTo>
                  <a:lnTo>
                    <a:pt x="16" y="74"/>
                  </a:lnTo>
                  <a:lnTo>
                    <a:pt x="6" y="68"/>
                  </a:lnTo>
                  <a:lnTo>
                    <a:pt x="0" y="64"/>
                  </a:lnTo>
                  <a:lnTo>
                    <a:pt x="0" y="64"/>
                  </a:lnTo>
                  <a:lnTo>
                    <a:pt x="0" y="64"/>
                  </a:lnTo>
                  <a:lnTo>
                    <a:pt x="0" y="64"/>
                  </a:lnTo>
                  <a:lnTo>
                    <a:pt x="0" y="62"/>
                  </a:lnTo>
                  <a:lnTo>
                    <a:pt x="0" y="62"/>
                  </a:lnTo>
                  <a:lnTo>
                    <a:pt x="0" y="62"/>
                  </a:lnTo>
                  <a:lnTo>
                    <a:pt x="0" y="62"/>
                  </a:lnTo>
                  <a:lnTo>
                    <a:pt x="0" y="62"/>
                  </a:lnTo>
                  <a:lnTo>
                    <a:pt x="6" y="68"/>
                  </a:lnTo>
                  <a:lnTo>
                    <a:pt x="16" y="74"/>
                  </a:lnTo>
                  <a:lnTo>
                    <a:pt x="29" y="76"/>
                  </a:lnTo>
                  <a:lnTo>
                    <a:pt x="42" y="78"/>
                  </a:lnTo>
                  <a:lnTo>
                    <a:pt x="55" y="76"/>
                  </a:lnTo>
                  <a:lnTo>
                    <a:pt x="68" y="74"/>
                  </a:lnTo>
                  <a:lnTo>
                    <a:pt x="78" y="68"/>
                  </a:lnTo>
                  <a:lnTo>
                    <a:pt x="88" y="59"/>
                  </a:lnTo>
                  <a:lnTo>
                    <a:pt x="95" y="49"/>
                  </a:lnTo>
                  <a:lnTo>
                    <a:pt x="102" y="39"/>
                  </a:lnTo>
                  <a:lnTo>
                    <a:pt x="105" y="26"/>
                  </a:lnTo>
                  <a:lnTo>
                    <a:pt x="107" y="13"/>
                  </a:lnTo>
                  <a:lnTo>
                    <a:pt x="107"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5" name="Freeform 1391"/>
            <p:cNvSpPr>
              <a:spLocks/>
            </p:cNvSpPr>
            <p:nvPr/>
          </p:nvSpPr>
          <p:spPr bwMode="auto">
            <a:xfrm>
              <a:off x="4149" y="2583"/>
              <a:ext cx="108" cy="78"/>
            </a:xfrm>
            <a:custGeom>
              <a:avLst/>
              <a:gdLst>
                <a:gd name="T0" fmla="*/ 108 w 108"/>
                <a:gd name="T1" fmla="*/ 13 h 78"/>
                <a:gd name="T2" fmla="*/ 106 w 108"/>
                <a:gd name="T3" fmla="*/ 0 h 78"/>
                <a:gd name="T4" fmla="*/ 106 w 108"/>
                <a:gd name="T5" fmla="*/ 0 h 78"/>
                <a:gd name="T6" fmla="*/ 106 w 108"/>
                <a:gd name="T7" fmla="*/ 0 h 78"/>
                <a:gd name="T8" fmla="*/ 106 w 108"/>
                <a:gd name="T9" fmla="*/ 0 h 78"/>
                <a:gd name="T10" fmla="*/ 106 w 108"/>
                <a:gd name="T11" fmla="*/ 0 h 78"/>
                <a:gd name="T12" fmla="*/ 106 w 108"/>
                <a:gd name="T13" fmla="*/ 0 h 78"/>
                <a:gd name="T14" fmla="*/ 106 w 108"/>
                <a:gd name="T15" fmla="*/ 0 h 78"/>
                <a:gd name="T16" fmla="*/ 106 w 108"/>
                <a:gd name="T17" fmla="*/ 0 h 78"/>
                <a:gd name="T18" fmla="*/ 106 w 108"/>
                <a:gd name="T19" fmla="*/ 0 h 78"/>
                <a:gd name="T20" fmla="*/ 106 w 108"/>
                <a:gd name="T21" fmla="*/ 0 h 78"/>
                <a:gd name="T22" fmla="*/ 106 w 108"/>
                <a:gd name="T23" fmla="*/ 0 h 78"/>
                <a:gd name="T24" fmla="*/ 108 w 108"/>
                <a:gd name="T25" fmla="*/ 13 h 78"/>
                <a:gd name="T26" fmla="*/ 108 w 108"/>
                <a:gd name="T27" fmla="*/ 13 h 78"/>
                <a:gd name="T28" fmla="*/ 106 w 108"/>
                <a:gd name="T29" fmla="*/ 26 h 78"/>
                <a:gd name="T30" fmla="*/ 103 w 108"/>
                <a:gd name="T31" fmla="*/ 39 h 78"/>
                <a:gd name="T32" fmla="*/ 96 w 108"/>
                <a:gd name="T33" fmla="*/ 49 h 78"/>
                <a:gd name="T34" fmla="*/ 89 w 108"/>
                <a:gd name="T35" fmla="*/ 59 h 78"/>
                <a:gd name="T36" fmla="*/ 79 w 108"/>
                <a:gd name="T37" fmla="*/ 68 h 78"/>
                <a:gd name="T38" fmla="*/ 69 w 108"/>
                <a:gd name="T39" fmla="*/ 74 h 78"/>
                <a:gd name="T40" fmla="*/ 56 w 108"/>
                <a:gd name="T41" fmla="*/ 76 h 78"/>
                <a:gd name="T42" fmla="*/ 43 w 108"/>
                <a:gd name="T43" fmla="*/ 78 h 78"/>
                <a:gd name="T44" fmla="*/ 30 w 108"/>
                <a:gd name="T45" fmla="*/ 76 h 78"/>
                <a:gd name="T46" fmla="*/ 17 w 108"/>
                <a:gd name="T47" fmla="*/ 74 h 78"/>
                <a:gd name="T48" fmla="*/ 7 w 108"/>
                <a:gd name="T49" fmla="*/ 68 h 78"/>
                <a:gd name="T50" fmla="*/ 1 w 108"/>
                <a:gd name="T51" fmla="*/ 62 h 78"/>
                <a:gd name="T52" fmla="*/ 1 w 108"/>
                <a:gd name="T53" fmla="*/ 62 h 78"/>
                <a:gd name="T54" fmla="*/ 1 w 108"/>
                <a:gd name="T55" fmla="*/ 62 h 78"/>
                <a:gd name="T56" fmla="*/ 1 w 108"/>
                <a:gd name="T57" fmla="*/ 62 h 78"/>
                <a:gd name="T58" fmla="*/ 1 w 108"/>
                <a:gd name="T59" fmla="*/ 62 h 78"/>
                <a:gd name="T60" fmla="*/ 1 w 108"/>
                <a:gd name="T61" fmla="*/ 62 h 78"/>
                <a:gd name="T62" fmla="*/ 1 w 108"/>
                <a:gd name="T63" fmla="*/ 62 h 78"/>
                <a:gd name="T64" fmla="*/ 1 w 108"/>
                <a:gd name="T65" fmla="*/ 62 h 78"/>
                <a:gd name="T66" fmla="*/ 0 w 108"/>
                <a:gd name="T67" fmla="*/ 62 h 78"/>
                <a:gd name="T68" fmla="*/ 7 w 108"/>
                <a:gd name="T69" fmla="*/ 66 h 78"/>
                <a:gd name="T70" fmla="*/ 18 w 108"/>
                <a:gd name="T71" fmla="*/ 74 h 78"/>
                <a:gd name="T72" fmla="*/ 30 w 108"/>
                <a:gd name="T73" fmla="*/ 76 h 78"/>
                <a:gd name="T74" fmla="*/ 43 w 108"/>
                <a:gd name="T75" fmla="*/ 78 h 78"/>
                <a:gd name="T76" fmla="*/ 56 w 108"/>
                <a:gd name="T77" fmla="*/ 76 h 78"/>
                <a:gd name="T78" fmla="*/ 67 w 108"/>
                <a:gd name="T79" fmla="*/ 74 h 78"/>
                <a:gd name="T80" fmla="*/ 79 w 108"/>
                <a:gd name="T81" fmla="*/ 66 h 78"/>
                <a:gd name="T82" fmla="*/ 89 w 108"/>
                <a:gd name="T83" fmla="*/ 59 h 78"/>
                <a:gd name="T84" fmla="*/ 96 w 108"/>
                <a:gd name="T85" fmla="*/ 49 h 78"/>
                <a:gd name="T86" fmla="*/ 102 w 108"/>
                <a:gd name="T87" fmla="*/ 39 h 78"/>
                <a:gd name="T88" fmla="*/ 106 w 108"/>
                <a:gd name="T89" fmla="*/ 26 h 78"/>
                <a:gd name="T90" fmla="*/ 108 w 108"/>
                <a:gd name="T91" fmla="*/ 13 h 78"/>
                <a:gd name="T92" fmla="*/ 108 w 108"/>
                <a:gd name="T93" fmla="*/ 1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8">
                  <a:moveTo>
                    <a:pt x="108" y="13"/>
                  </a:moveTo>
                  <a:lnTo>
                    <a:pt x="106" y="0"/>
                  </a:lnTo>
                  <a:lnTo>
                    <a:pt x="106" y="0"/>
                  </a:lnTo>
                  <a:lnTo>
                    <a:pt x="106" y="0"/>
                  </a:lnTo>
                  <a:lnTo>
                    <a:pt x="106" y="0"/>
                  </a:lnTo>
                  <a:lnTo>
                    <a:pt x="106" y="0"/>
                  </a:lnTo>
                  <a:lnTo>
                    <a:pt x="106" y="0"/>
                  </a:lnTo>
                  <a:lnTo>
                    <a:pt x="106" y="0"/>
                  </a:lnTo>
                  <a:lnTo>
                    <a:pt x="106" y="0"/>
                  </a:lnTo>
                  <a:lnTo>
                    <a:pt x="106" y="0"/>
                  </a:lnTo>
                  <a:lnTo>
                    <a:pt x="106" y="0"/>
                  </a:lnTo>
                  <a:lnTo>
                    <a:pt x="106" y="0"/>
                  </a:lnTo>
                  <a:lnTo>
                    <a:pt x="108" y="13"/>
                  </a:lnTo>
                  <a:lnTo>
                    <a:pt x="108" y="13"/>
                  </a:lnTo>
                  <a:lnTo>
                    <a:pt x="106" y="26"/>
                  </a:lnTo>
                  <a:lnTo>
                    <a:pt x="103" y="39"/>
                  </a:lnTo>
                  <a:lnTo>
                    <a:pt x="96" y="49"/>
                  </a:lnTo>
                  <a:lnTo>
                    <a:pt x="89" y="59"/>
                  </a:lnTo>
                  <a:lnTo>
                    <a:pt x="79" y="68"/>
                  </a:lnTo>
                  <a:lnTo>
                    <a:pt x="69" y="74"/>
                  </a:lnTo>
                  <a:lnTo>
                    <a:pt x="56" y="76"/>
                  </a:lnTo>
                  <a:lnTo>
                    <a:pt x="43" y="78"/>
                  </a:lnTo>
                  <a:lnTo>
                    <a:pt x="30" y="76"/>
                  </a:lnTo>
                  <a:lnTo>
                    <a:pt x="17" y="74"/>
                  </a:lnTo>
                  <a:lnTo>
                    <a:pt x="7" y="68"/>
                  </a:lnTo>
                  <a:lnTo>
                    <a:pt x="1" y="62"/>
                  </a:lnTo>
                  <a:lnTo>
                    <a:pt x="1" y="62"/>
                  </a:lnTo>
                  <a:lnTo>
                    <a:pt x="1" y="62"/>
                  </a:lnTo>
                  <a:lnTo>
                    <a:pt x="1" y="62"/>
                  </a:lnTo>
                  <a:lnTo>
                    <a:pt x="1" y="62"/>
                  </a:lnTo>
                  <a:lnTo>
                    <a:pt x="1" y="62"/>
                  </a:lnTo>
                  <a:lnTo>
                    <a:pt x="1" y="62"/>
                  </a:lnTo>
                  <a:lnTo>
                    <a:pt x="1" y="62"/>
                  </a:lnTo>
                  <a:lnTo>
                    <a:pt x="0" y="62"/>
                  </a:lnTo>
                  <a:lnTo>
                    <a:pt x="7" y="66"/>
                  </a:lnTo>
                  <a:lnTo>
                    <a:pt x="18" y="74"/>
                  </a:lnTo>
                  <a:lnTo>
                    <a:pt x="30" y="76"/>
                  </a:lnTo>
                  <a:lnTo>
                    <a:pt x="43" y="78"/>
                  </a:lnTo>
                  <a:lnTo>
                    <a:pt x="56" y="76"/>
                  </a:lnTo>
                  <a:lnTo>
                    <a:pt x="67" y="74"/>
                  </a:lnTo>
                  <a:lnTo>
                    <a:pt x="79" y="66"/>
                  </a:lnTo>
                  <a:lnTo>
                    <a:pt x="89" y="59"/>
                  </a:lnTo>
                  <a:lnTo>
                    <a:pt x="96" y="49"/>
                  </a:lnTo>
                  <a:lnTo>
                    <a:pt x="102" y="39"/>
                  </a:lnTo>
                  <a:lnTo>
                    <a:pt x="106" y="26"/>
                  </a:lnTo>
                  <a:lnTo>
                    <a:pt x="108" y="13"/>
                  </a:lnTo>
                  <a:lnTo>
                    <a:pt x="108"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6" name="Freeform 1392"/>
            <p:cNvSpPr>
              <a:spLocks/>
            </p:cNvSpPr>
            <p:nvPr/>
          </p:nvSpPr>
          <p:spPr bwMode="auto">
            <a:xfrm>
              <a:off x="4149" y="2582"/>
              <a:ext cx="108" cy="79"/>
            </a:xfrm>
            <a:custGeom>
              <a:avLst/>
              <a:gdLst>
                <a:gd name="T0" fmla="*/ 108 w 108"/>
                <a:gd name="T1" fmla="*/ 14 h 79"/>
                <a:gd name="T2" fmla="*/ 106 w 108"/>
                <a:gd name="T3" fmla="*/ 1 h 79"/>
                <a:gd name="T4" fmla="*/ 106 w 108"/>
                <a:gd name="T5" fmla="*/ 1 h 79"/>
                <a:gd name="T6" fmla="*/ 106 w 108"/>
                <a:gd name="T7" fmla="*/ 1 h 79"/>
                <a:gd name="T8" fmla="*/ 106 w 108"/>
                <a:gd name="T9" fmla="*/ 0 h 79"/>
                <a:gd name="T10" fmla="*/ 105 w 108"/>
                <a:gd name="T11" fmla="*/ 0 h 79"/>
                <a:gd name="T12" fmla="*/ 105 w 108"/>
                <a:gd name="T13" fmla="*/ 0 h 79"/>
                <a:gd name="T14" fmla="*/ 105 w 108"/>
                <a:gd name="T15" fmla="*/ 0 h 79"/>
                <a:gd name="T16" fmla="*/ 105 w 108"/>
                <a:gd name="T17" fmla="*/ 0 h 79"/>
                <a:gd name="T18" fmla="*/ 105 w 108"/>
                <a:gd name="T19" fmla="*/ 0 h 79"/>
                <a:gd name="T20" fmla="*/ 105 w 108"/>
                <a:gd name="T21" fmla="*/ 0 h 79"/>
                <a:gd name="T22" fmla="*/ 105 w 108"/>
                <a:gd name="T23" fmla="*/ 1 h 79"/>
                <a:gd name="T24" fmla="*/ 106 w 108"/>
                <a:gd name="T25" fmla="*/ 14 h 79"/>
                <a:gd name="T26" fmla="*/ 108 w 108"/>
                <a:gd name="T27" fmla="*/ 14 h 79"/>
                <a:gd name="T28" fmla="*/ 106 w 108"/>
                <a:gd name="T29" fmla="*/ 27 h 79"/>
                <a:gd name="T30" fmla="*/ 102 w 108"/>
                <a:gd name="T31" fmla="*/ 40 h 79"/>
                <a:gd name="T32" fmla="*/ 96 w 108"/>
                <a:gd name="T33" fmla="*/ 50 h 79"/>
                <a:gd name="T34" fmla="*/ 89 w 108"/>
                <a:gd name="T35" fmla="*/ 60 h 79"/>
                <a:gd name="T36" fmla="*/ 79 w 108"/>
                <a:gd name="T37" fmla="*/ 67 h 79"/>
                <a:gd name="T38" fmla="*/ 67 w 108"/>
                <a:gd name="T39" fmla="*/ 75 h 79"/>
                <a:gd name="T40" fmla="*/ 56 w 108"/>
                <a:gd name="T41" fmla="*/ 77 h 79"/>
                <a:gd name="T42" fmla="*/ 43 w 108"/>
                <a:gd name="T43" fmla="*/ 79 h 79"/>
                <a:gd name="T44" fmla="*/ 30 w 108"/>
                <a:gd name="T45" fmla="*/ 77 h 79"/>
                <a:gd name="T46" fmla="*/ 18 w 108"/>
                <a:gd name="T47" fmla="*/ 75 h 79"/>
                <a:gd name="T48" fmla="*/ 7 w 108"/>
                <a:gd name="T49" fmla="*/ 67 h 79"/>
                <a:gd name="T50" fmla="*/ 0 w 108"/>
                <a:gd name="T51" fmla="*/ 63 h 79"/>
                <a:gd name="T52" fmla="*/ 0 w 108"/>
                <a:gd name="T53" fmla="*/ 63 h 79"/>
                <a:gd name="T54" fmla="*/ 0 w 108"/>
                <a:gd name="T55" fmla="*/ 63 h 79"/>
                <a:gd name="T56" fmla="*/ 0 w 108"/>
                <a:gd name="T57" fmla="*/ 62 h 79"/>
                <a:gd name="T58" fmla="*/ 0 w 108"/>
                <a:gd name="T59" fmla="*/ 62 h 79"/>
                <a:gd name="T60" fmla="*/ 0 w 108"/>
                <a:gd name="T61" fmla="*/ 62 h 79"/>
                <a:gd name="T62" fmla="*/ 0 w 108"/>
                <a:gd name="T63" fmla="*/ 62 h 79"/>
                <a:gd name="T64" fmla="*/ 0 w 108"/>
                <a:gd name="T65" fmla="*/ 62 h 79"/>
                <a:gd name="T66" fmla="*/ 0 w 108"/>
                <a:gd name="T67" fmla="*/ 62 h 79"/>
                <a:gd name="T68" fmla="*/ 7 w 108"/>
                <a:gd name="T69" fmla="*/ 67 h 79"/>
                <a:gd name="T70" fmla="*/ 18 w 108"/>
                <a:gd name="T71" fmla="*/ 73 h 79"/>
                <a:gd name="T72" fmla="*/ 30 w 108"/>
                <a:gd name="T73" fmla="*/ 77 h 79"/>
                <a:gd name="T74" fmla="*/ 43 w 108"/>
                <a:gd name="T75" fmla="*/ 79 h 79"/>
                <a:gd name="T76" fmla="*/ 56 w 108"/>
                <a:gd name="T77" fmla="*/ 77 h 79"/>
                <a:gd name="T78" fmla="*/ 67 w 108"/>
                <a:gd name="T79" fmla="*/ 73 h 79"/>
                <a:gd name="T80" fmla="*/ 79 w 108"/>
                <a:gd name="T81" fmla="*/ 67 h 79"/>
                <a:gd name="T82" fmla="*/ 88 w 108"/>
                <a:gd name="T83" fmla="*/ 60 h 79"/>
                <a:gd name="T84" fmla="*/ 96 w 108"/>
                <a:gd name="T85" fmla="*/ 50 h 79"/>
                <a:gd name="T86" fmla="*/ 102 w 108"/>
                <a:gd name="T87" fmla="*/ 40 h 79"/>
                <a:gd name="T88" fmla="*/ 105 w 108"/>
                <a:gd name="T89" fmla="*/ 27 h 79"/>
                <a:gd name="T90" fmla="*/ 106 w 108"/>
                <a:gd name="T91" fmla="*/ 14 h 79"/>
                <a:gd name="T92" fmla="*/ 108 w 108"/>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79">
                  <a:moveTo>
                    <a:pt x="108" y="14"/>
                  </a:moveTo>
                  <a:lnTo>
                    <a:pt x="106" y="1"/>
                  </a:lnTo>
                  <a:lnTo>
                    <a:pt x="106" y="1"/>
                  </a:lnTo>
                  <a:lnTo>
                    <a:pt x="106" y="1"/>
                  </a:lnTo>
                  <a:lnTo>
                    <a:pt x="106" y="0"/>
                  </a:lnTo>
                  <a:lnTo>
                    <a:pt x="105" y="0"/>
                  </a:lnTo>
                  <a:lnTo>
                    <a:pt x="105" y="0"/>
                  </a:lnTo>
                  <a:lnTo>
                    <a:pt x="105" y="0"/>
                  </a:lnTo>
                  <a:lnTo>
                    <a:pt x="105" y="0"/>
                  </a:lnTo>
                  <a:lnTo>
                    <a:pt x="105" y="0"/>
                  </a:lnTo>
                  <a:lnTo>
                    <a:pt x="105" y="0"/>
                  </a:lnTo>
                  <a:lnTo>
                    <a:pt x="105" y="1"/>
                  </a:lnTo>
                  <a:lnTo>
                    <a:pt x="106" y="14"/>
                  </a:lnTo>
                  <a:lnTo>
                    <a:pt x="108" y="14"/>
                  </a:lnTo>
                  <a:lnTo>
                    <a:pt x="106" y="27"/>
                  </a:lnTo>
                  <a:lnTo>
                    <a:pt x="102" y="40"/>
                  </a:lnTo>
                  <a:lnTo>
                    <a:pt x="96" y="50"/>
                  </a:lnTo>
                  <a:lnTo>
                    <a:pt x="89" y="60"/>
                  </a:lnTo>
                  <a:lnTo>
                    <a:pt x="79" y="67"/>
                  </a:lnTo>
                  <a:lnTo>
                    <a:pt x="67" y="75"/>
                  </a:lnTo>
                  <a:lnTo>
                    <a:pt x="56" y="77"/>
                  </a:lnTo>
                  <a:lnTo>
                    <a:pt x="43" y="79"/>
                  </a:lnTo>
                  <a:lnTo>
                    <a:pt x="30" y="77"/>
                  </a:lnTo>
                  <a:lnTo>
                    <a:pt x="18" y="75"/>
                  </a:lnTo>
                  <a:lnTo>
                    <a:pt x="7" y="67"/>
                  </a:lnTo>
                  <a:lnTo>
                    <a:pt x="0" y="63"/>
                  </a:lnTo>
                  <a:lnTo>
                    <a:pt x="0" y="63"/>
                  </a:lnTo>
                  <a:lnTo>
                    <a:pt x="0" y="63"/>
                  </a:lnTo>
                  <a:lnTo>
                    <a:pt x="0" y="62"/>
                  </a:lnTo>
                  <a:lnTo>
                    <a:pt x="0" y="62"/>
                  </a:lnTo>
                  <a:lnTo>
                    <a:pt x="0" y="62"/>
                  </a:lnTo>
                  <a:lnTo>
                    <a:pt x="0" y="62"/>
                  </a:lnTo>
                  <a:lnTo>
                    <a:pt x="0" y="62"/>
                  </a:lnTo>
                  <a:lnTo>
                    <a:pt x="0" y="62"/>
                  </a:lnTo>
                  <a:lnTo>
                    <a:pt x="7" y="67"/>
                  </a:lnTo>
                  <a:lnTo>
                    <a:pt x="18" y="73"/>
                  </a:lnTo>
                  <a:lnTo>
                    <a:pt x="30" y="77"/>
                  </a:lnTo>
                  <a:lnTo>
                    <a:pt x="43" y="79"/>
                  </a:lnTo>
                  <a:lnTo>
                    <a:pt x="56" y="77"/>
                  </a:lnTo>
                  <a:lnTo>
                    <a:pt x="67" y="73"/>
                  </a:lnTo>
                  <a:lnTo>
                    <a:pt x="79" y="67"/>
                  </a:lnTo>
                  <a:lnTo>
                    <a:pt x="88" y="60"/>
                  </a:lnTo>
                  <a:lnTo>
                    <a:pt x="96" y="50"/>
                  </a:lnTo>
                  <a:lnTo>
                    <a:pt x="102" y="40"/>
                  </a:lnTo>
                  <a:lnTo>
                    <a:pt x="105" y="27"/>
                  </a:lnTo>
                  <a:lnTo>
                    <a:pt x="106" y="14"/>
                  </a:lnTo>
                  <a:lnTo>
                    <a:pt x="108" y="1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7" name="Freeform 1393"/>
            <p:cNvSpPr>
              <a:spLocks/>
            </p:cNvSpPr>
            <p:nvPr/>
          </p:nvSpPr>
          <p:spPr bwMode="auto">
            <a:xfrm>
              <a:off x="4149" y="2582"/>
              <a:ext cx="106" cy="79"/>
            </a:xfrm>
            <a:custGeom>
              <a:avLst/>
              <a:gdLst>
                <a:gd name="T0" fmla="*/ 106 w 106"/>
                <a:gd name="T1" fmla="*/ 14 h 79"/>
                <a:gd name="T2" fmla="*/ 105 w 106"/>
                <a:gd name="T3" fmla="*/ 1 h 79"/>
                <a:gd name="T4" fmla="*/ 105 w 106"/>
                <a:gd name="T5" fmla="*/ 0 h 79"/>
                <a:gd name="T6" fmla="*/ 105 w 106"/>
                <a:gd name="T7" fmla="*/ 0 h 79"/>
                <a:gd name="T8" fmla="*/ 105 w 106"/>
                <a:gd name="T9" fmla="*/ 0 h 79"/>
                <a:gd name="T10" fmla="*/ 105 w 106"/>
                <a:gd name="T11" fmla="*/ 0 h 79"/>
                <a:gd name="T12" fmla="*/ 105 w 106"/>
                <a:gd name="T13" fmla="*/ 0 h 79"/>
                <a:gd name="T14" fmla="*/ 105 w 106"/>
                <a:gd name="T15" fmla="*/ 0 h 79"/>
                <a:gd name="T16" fmla="*/ 105 w 106"/>
                <a:gd name="T17" fmla="*/ 0 h 79"/>
                <a:gd name="T18" fmla="*/ 105 w 106"/>
                <a:gd name="T19" fmla="*/ 0 h 79"/>
                <a:gd name="T20" fmla="*/ 105 w 106"/>
                <a:gd name="T21" fmla="*/ 0 h 79"/>
                <a:gd name="T22" fmla="*/ 105 w 106"/>
                <a:gd name="T23" fmla="*/ 1 h 79"/>
                <a:gd name="T24" fmla="*/ 106 w 106"/>
                <a:gd name="T25" fmla="*/ 14 h 79"/>
                <a:gd name="T26" fmla="*/ 106 w 106"/>
                <a:gd name="T27" fmla="*/ 14 h 79"/>
                <a:gd name="T28" fmla="*/ 105 w 106"/>
                <a:gd name="T29" fmla="*/ 27 h 79"/>
                <a:gd name="T30" fmla="*/ 102 w 106"/>
                <a:gd name="T31" fmla="*/ 40 h 79"/>
                <a:gd name="T32" fmla="*/ 96 w 106"/>
                <a:gd name="T33" fmla="*/ 50 h 79"/>
                <a:gd name="T34" fmla="*/ 88 w 106"/>
                <a:gd name="T35" fmla="*/ 60 h 79"/>
                <a:gd name="T36" fmla="*/ 79 w 106"/>
                <a:gd name="T37" fmla="*/ 67 h 79"/>
                <a:gd name="T38" fmla="*/ 67 w 106"/>
                <a:gd name="T39" fmla="*/ 73 h 79"/>
                <a:gd name="T40" fmla="*/ 56 w 106"/>
                <a:gd name="T41" fmla="*/ 77 h 79"/>
                <a:gd name="T42" fmla="*/ 43 w 106"/>
                <a:gd name="T43" fmla="*/ 79 h 79"/>
                <a:gd name="T44" fmla="*/ 30 w 106"/>
                <a:gd name="T45" fmla="*/ 77 h 79"/>
                <a:gd name="T46" fmla="*/ 18 w 106"/>
                <a:gd name="T47" fmla="*/ 73 h 79"/>
                <a:gd name="T48" fmla="*/ 7 w 106"/>
                <a:gd name="T49" fmla="*/ 67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7 w 106"/>
                <a:gd name="T69" fmla="*/ 67 h 79"/>
                <a:gd name="T70" fmla="*/ 18 w 106"/>
                <a:gd name="T71" fmla="*/ 73 h 79"/>
                <a:gd name="T72" fmla="*/ 30 w 106"/>
                <a:gd name="T73" fmla="*/ 76 h 79"/>
                <a:gd name="T74" fmla="*/ 43 w 106"/>
                <a:gd name="T75" fmla="*/ 77 h 79"/>
                <a:gd name="T76" fmla="*/ 56 w 106"/>
                <a:gd name="T77" fmla="*/ 76 h 79"/>
                <a:gd name="T78" fmla="*/ 67 w 106"/>
                <a:gd name="T79" fmla="*/ 73 h 79"/>
                <a:gd name="T80" fmla="*/ 79 w 106"/>
                <a:gd name="T81" fmla="*/ 67 h 79"/>
                <a:gd name="T82" fmla="*/ 88 w 106"/>
                <a:gd name="T83" fmla="*/ 59 h 79"/>
                <a:gd name="T84" fmla="*/ 96 w 106"/>
                <a:gd name="T85" fmla="*/ 50 h 79"/>
                <a:gd name="T86" fmla="*/ 102 w 106"/>
                <a:gd name="T87" fmla="*/ 39 h 79"/>
                <a:gd name="T88" fmla="*/ 105 w 106"/>
                <a:gd name="T89" fmla="*/ 27 h 79"/>
                <a:gd name="T90" fmla="*/ 106 w 106"/>
                <a:gd name="T91" fmla="*/ 14 h 79"/>
                <a:gd name="T92" fmla="*/ 106 w 106"/>
                <a:gd name="T93" fmla="*/ 1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4"/>
                  </a:moveTo>
                  <a:lnTo>
                    <a:pt x="105" y="1"/>
                  </a:lnTo>
                  <a:lnTo>
                    <a:pt x="105" y="0"/>
                  </a:lnTo>
                  <a:lnTo>
                    <a:pt x="105" y="0"/>
                  </a:lnTo>
                  <a:lnTo>
                    <a:pt x="105" y="0"/>
                  </a:lnTo>
                  <a:lnTo>
                    <a:pt x="105" y="0"/>
                  </a:lnTo>
                  <a:lnTo>
                    <a:pt x="105" y="0"/>
                  </a:lnTo>
                  <a:lnTo>
                    <a:pt x="105" y="0"/>
                  </a:lnTo>
                  <a:lnTo>
                    <a:pt x="105" y="0"/>
                  </a:lnTo>
                  <a:lnTo>
                    <a:pt x="105" y="0"/>
                  </a:lnTo>
                  <a:lnTo>
                    <a:pt x="105" y="0"/>
                  </a:lnTo>
                  <a:lnTo>
                    <a:pt x="105" y="1"/>
                  </a:lnTo>
                  <a:lnTo>
                    <a:pt x="106" y="14"/>
                  </a:lnTo>
                  <a:lnTo>
                    <a:pt x="106" y="14"/>
                  </a:lnTo>
                  <a:lnTo>
                    <a:pt x="105" y="27"/>
                  </a:lnTo>
                  <a:lnTo>
                    <a:pt x="102" y="40"/>
                  </a:lnTo>
                  <a:lnTo>
                    <a:pt x="96" y="50"/>
                  </a:lnTo>
                  <a:lnTo>
                    <a:pt x="88" y="60"/>
                  </a:lnTo>
                  <a:lnTo>
                    <a:pt x="79" y="67"/>
                  </a:lnTo>
                  <a:lnTo>
                    <a:pt x="67" y="73"/>
                  </a:lnTo>
                  <a:lnTo>
                    <a:pt x="56" y="77"/>
                  </a:lnTo>
                  <a:lnTo>
                    <a:pt x="43" y="79"/>
                  </a:lnTo>
                  <a:lnTo>
                    <a:pt x="30" y="77"/>
                  </a:lnTo>
                  <a:lnTo>
                    <a:pt x="18" y="73"/>
                  </a:lnTo>
                  <a:lnTo>
                    <a:pt x="7" y="67"/>
                  </a:lnTo>
                  <a:lnTo>
                    <a:pt x="0" y="62"/>
                  </a:lnTo>
                  <a:lnTo>
                    <a:pt x="0" y="62"/>
                  </a:lnTo>
                  <a:lnTo>
                    <a:pt x="0" y="62"/>
                  </a:lnTo>
                  <a:lnTo>
                    <a:pt x="0" y="62"/>
                  </a:lnTo>
                  <a:lnTo>
                    <a:pt x="0" y="62"/>
                  </a:lnTo>
                  <a:lnTo>
                    <a:pt x="0" y="62"/>
                  </a:lnTo>
                  <a:lnTo>
                    <a:pt x="0" y="62"/>
                  </a:lnTo>
                  <a:lnTo>
                    <a:pt x="0" y="62"/>
                  </a:lnTo>
                  <a:lnTo>
                    <a:pt x="0" y="62"/>
                  </a:lnTo>
                  <a:lnTo>
                    <a:pt x="7" y="67"/>
                  </a:lnTo>
                  <a:lnTo>
                    <a:pt x="18" y="73"/>
                  </a:lnTo>
                  <a:lnTo>
                    <a:pt x="30" y="76"/>
                  </a:lnTo>
                  <a:lnTo>
                    <a:pt x="43" y="77"/>
                  </a:lnTo>
                  <a:lnTo>
                    <a:pt x="56" y="76"/>
                  </a:lnTo>
                  <a:lnTo>
                    <a:pt x="67" y="73"/>
                  </a:lnTo>
                  <a:lnTo>
                    <a:pt x="79" y="67"/>
                  </a:lnTo>
                  <a:lnTo>
                    <a:pt x="88" y="59"/>
                  </a:lnTo>
                  <a:lnTo>
                    <a:pt x="96" y="50"/>
                  </a:lnTo>
                  <a:lnTo>
                    <a:pt x="102" y="39"/>
                  </a:lnTo>
                  <a:lnTo>
                    <a:pt x="105" y="27"/>
                  </a:lnTo>
                  <a:lnTo>
                    <a:pt x="106" y="14"/>
                  </a:lnTo>
                  <a:lnTo>
                    <a:pt x="106" y="14"/>
                  </a:ln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8" name="Freeform 1394"/>
            <p:cNvSpPr>
              <a:spLocks/>
            </p:cNvSpPr>
            <p:nvPr/>
          </p:nvSpPr>
          <p:spPr bwMode="auto">
            <a:xfrm>
              <a:off x="4149" y="2580"/>
              <a:ext cx="106" cy="79"/>
            </a:xfrm>
            <a:custGeom>
              <a:avLst/>
              <a:gdLst>
                <a:gd name="T0" fmla="*/ 106 w 106"/>
                <a:gd name="T1" fmla="*/ 16 h 79"/>
                <a:gd name="T2" fmla="*/ 105 w 106"/>
                <a:gd name="T3" fmla="*/ 3 h 79"/>
                <a:gd name="T4" fmla="*/ 105 w 106"/>
                <a:gd name="T5" fmla="*/ 2 h 79"/>
                <a:gd name="T6" fmla="*/ 105 w 106"/>
                <a:gd name="T7" fmla="*/ 2 h 79"/>
                <a:gd name="T8" fmla="*/ 105 w 106"/>
                <a:gd name="T9" fmla="*/ 2 h 79"/>
                <a:gd name="T10" fmla="*/ 103 w 106"/>
                <a:gd name="T11" fmla="*/ 2 h 79"/>
                <a:gd name="T12" fmla="*/ 103 w 106"/>
                <a:gd name="T13" fmla="*/ 2 h 79"/>
                <a:gd name="T14" fmla="*/ 103 w 106"/>
                <a:gd name="T15" fmla="*/ 2 h 79"/>
                <a:gd name="T16" fmla="*/ 103 w 106"/>
                <a:gd name="T17" fmla="*/ 0 h 79"/>
                <a:gd name="T18" fmla="*/ 103 w 106"/>
                <a:gd name="T19" fmla="*/ 0 h 79"/>
                <a:gd name="T20" fmla="*/ 103 w 106"/>
                <a:gd name="T21" fmla="*/ 0 h 79"/>
                <a:gd name="T22" fmla="*/ 105 w 106"/>
                <a:gd name="T23" fmla="*/ 3 h 79"/>
                <a:gd name="T24" fmla="*/ 106 w 106"/>
                <a:gd name="T25" fmla="*/ 16 h 79"/>
                <a:gd name="T26" fmla="*/ 106 w 106"/>
                <a:gd name="T27" fmla="*/ 16 h 79"/>
                <a:gd name="T28" fmla="*/ 105 w 106"/>
                <a:gd name="T29" fmla="*/ 29 h 79"/>
                <a:gd name="T30" fmla="*/ 102 w 106"/>
                <a:gd name="T31" fmla="*/ 41 h 79"/>
                <a:gd name="T32" fmla="*/ 96 w 106"/>
                <a:gd name="T33" fmla="*/ 52 h 79"/>
                <a:gd name="T34" fmla="*/ 88 w 106"/>
                <a:gd name="T35" fmla="*/ 61 h 79"/>
                <a:gd name="T36" fmla="*/ 79 w 106"/>
                <a:gd name="T37" fmla="*/ 69 h 79"/>
                <a:gd name="T38" fmla="*/ 67 w 106"/>
                <a:gd name="T39" fmla="*/ 75 h 79"/>
                <a:gd name="T40" fmla="*/ 56 w 106"/>
                <a:gd name="T41" fmla="*/ 78 h 79"/>
                <a:gd name="T42" fmla="*/ 43 w 106"/>
                <a:gd name="T43" fmla="*/ 79 h 79"/>
                <a:gd name="T44" fmla="*/ 30 w 106"/>
                <a:gd name="T45" fmla="*/ 78 h 79"/>
                <a:gd name="T46" fmla="*/ 18 w 106"/>
                <a:gd name="T47" fmla="*/ 75 h 79"/>
                <a:gd name="T48" fmla="*/ 7 w 106"/>
                <a:gd name="T49" fmla="*/ 69 h 79"/>
                <a:gd name="T50" fmla="*/ 0 w 106"/>
                <a:gd name="T51" fmla="*/ 64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2 h 79"/>
                <a:gd name="T68" fmla="*/ 8 w 106"/>
                <a:gd name="T69" fmla="*/ 68 h 79"/>
                <a:gd name="T70" fmla="*/ 18 w 106"/>
                <a:gd name="T71" fmla="*/ 75 h 79"/>
                <a:gd name="T72" fmla="*/ 30 w 106"/>
                <a:gd name="T73" fmla="*/ 78 h 79"/>
                <a:gd name="T74" fmla="*/ 43 w 106"/>
                <a:gd name="T75" fmla="*/ 79 h 79"/>
                <a:gd name="T76" fmla="*/ 56 w 106"/>
                <a:gd name="T77" fmla="*/ 78 h 79"/>
                <a:gd name="T78" fmla="*/ 67 w 106"/>
                <a:gd name="T79" fmla="*/ 75 h 79"/>
                <a:gd name="T80" fmla="*/ 77 w 106"/>
                <a:gd name="T81" fmla="*/ 68 h 79"/>
                <a:gd name="T82" fmla="*/ 88 w 106"/>
                <a:gd name="T83" fmla="*/ 61 h 79"/>
                <a:gd name="T84" fmla="*/ 95 w 106"/>
                <a:gd name="T85" fmla="*/ 52 h 79"/>
                <a:gd name="T86" fmla="*/ 100 w 106"/>
                <a:gd name="T87" fmla="*/ 41 h 79"/>
                <a:gd name="T88" fmla="*/ 105 w 106"/>
                <a:gd name="T89" fmla="*/ 29 h 79"/>
                <a:gd name="T90" fmla="*/ 106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5" y="2"/>
                  </a:lnTo>
                  <a:lnTo>
                    <a:pt x="105" y="2"/>
                  </a:lnTo>
                  <a:lnTo>
                    <a:pt x="105" y="2"/>
                  </a:lnTo>
                  <a:lnTo>
                    <a:pt x="103" y="2"/>
                  </a:lnTo>
                  <a:lnTo>
                    <a:pt x="103" y="2"/>
                  </a:lnTo>
                  <a:lnTo>
                    <a:pt x="103" y="2"/>
                  </a:lnTo>
                  <a:lnTo>
                    <a:pt x="103" y="0"/>
                  </a:lnTo>
                  <a:lnTo>
                    <a:pt x="103" y="0"/>
                  </a:lnTo>
                  <a:lnTo>
                    <a:pt x="103" y="0"/>
                  </a:lnTo>
                  <a:lnTo>
                    <a:pt x="105" y="3"/>
                  </a:lnTo>
                  <a:lnTo>
                    <a:pt x="106" y="16"/>
                  </a:lnTo>
                  <a:lnTo>
                    <a:pt x="106" y="16"/>
                  </a:lnTo>
                  <a:lnTo>
                    <a:pt x="105" y="29"/>
                  </a:lnTo>
                  <a:lnTo>
                    <a:pt x="102" y="41"/>
                  </a:lnTo>
                  <a:lnTo>
                    <a:pt x="96" y="52"/>
                  </a:lnTo>
                  <a:lnTo>
                    <a:pt x="88" y="61"/>
                  </a:lnTo>
                  <a:lnTo>
                    <a:pt x="79" y="69"/>
                  </a:lnTo>
                  <a:lnTo>
                    <a:pt x="67" y="75"/>
                  </a:lnTo>
                  <a:lnTo>
                    <a:pt x="56" y="78"/>
                  </a:lnTo>
                  <a:lnTo>
                    <a:pt x="43" y="79"/>
                  </a:lnTo>
                  <a:lnTo>
                    <a:pt x="30" y="78"/>
                  </a:lnTo>
                  <a:lnTo>
                    <a:pt x="18" y="75"/>
                  </a:lnTo>
                  <a:lnTo>
                    <a:pt x="7" y="69"/>
                  </a:lnTo>
                  <a:lnTo>
                    <a:pt x="0" y="64"/>
                  </a:lnTo>
                  <a:lnTo>
                    <a:pt x="0" y="62"/>
                  </a:lnTo>
                  <a:lnTo>
                    <a:pt x="0" y="62"/>
                  </a:lnTo>
                  <a:lnTo>
                    <a:pt x="0" y="62"/>
                  </a:lnTo>
                  <a:lnTo>
                    <a:pt x="0" y="62"/>
                  </a:lnTo>
                  <a:lnTo>
                    <a:pt x="0" y="62"/>
                  </a:lnTo>
                  <a:lnTo>
                    <a:pt x="0" y="62"/>
                  </a:lnTo>
                  <a:lnTo>
                    <a:pt x="0" y="62"/>
                  </a:lnTo>
                  <a:lnTo>
                    <a:pt x="0" y="62"/>
                  </a:lnTo>
                  <a:lnTo>
                    <a:pt x="8" y="68"/>
                  </a:lnTo>
                  <a:lnTo>
                    <a:pt x="18" y="75"/>
                  </a:lnTo>
                  <a:lnTo>
                    <a:pt x="30" y="78"/>
                  </a:lnTo>
                  <a:lnTo>
                    <a:pt x="43" y="79"/>
                  </a:lnTo>
                  <a:lnTo>
                    <a:pt x="56" y="78"/>
                  </a:lnTo>
                  <a:lnTo>
                    <a:pt x="67" y="75"/>
                  </a:lnTo>
                  <a:lnTo>
                    <a:pt x="77" y="68"/>
                  </a:lnTo>
                  <a:lnTo>
                    <a:pt x="88" y="61"/>
                  </a:lnTo>
                  <a:lnTo>
                    <a:pt x="95" y="52"/>
                  </a:lnTo>
                  <a:lnTo>
                    <a:pt x="100" y="41"/>
                  </a:lnTo>
                  <a:lnTo>
                    <a:pt x="105" y="29"/>
                  </a:lnTo>
                  <a:lnTo>
                    <a:pt x="106"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79" name="Freeform 1395"/>
            <p:cNvSpPr>
              <a:spLocks/>
            </p:cNvSpPr>
            <p:nvPr/>
          </p:nvSpPr>
          <p:spPr bwMode="auto">
            <a:xfrm>
              <a:off x="4149" y="2580"/>
              <a:ext cx="106" cy="79"/>
            </a:xfrm>
            <a:custGeom>
              <a:avLst/>
              <a:gdLst>
                <a:gd name="T0" fmla="*/ 106 w 106"/>
                <a:gd name="T1" fmla="*/ 16 h 79"/>
                <a:gd name="T2" fmla="*/ 105 w 106"/>
                <a:gd name="T3" fmla="*/ 3 h 79"/>
                <a:gd name="T4" fmla="*/ 103 w 106"/>
                <a:gd name="T5" fmla="*/ 0 h 79"/>
                <a:gd name="T6" fmla="*/ 103 w 106"/>
                <a:gd name="T7" fmla="*/ 0 h 79"/>
                <a:gd name="T8" fmla="*/ 103 w 106"/>
                <a:gd name="T9" fmla="*/ 0 h 79"/>
                <a:gd name="T10" fmla="*/ 103 w 106"/>
                <a:gd name="T11" fmla="*/ 0 h 79"/>
                <a:gd name="T12" fmla="*/ 103 w 106"/>
                <a:gd name="T13" fmla="*/ 0 h 79"/>
                <a:gd name="T14" fmla="*/ 103 w 106"/>
                <a:gd name="T15" fmla="*/ 0 h 79"/>
                <a:gd name="T16" fmla="*/ 103 w 106"/>
                <a:gd name="T17" fmla="*/ 0 h 79"/>
                <a:gd name="T18" fmla="*/ 103 w 106"/>
                <a:gd name="T19" fmla="*/ 0 h 79"/>
                <a:gd name="T20" fmla="*/ 103 w 106"/>
                <a:gd name="T21" fmla="*/ 0 h 79"/>
                <a:gd name="T22" fmla="*/ 103 w 106"/>
                <a:gd name="T23" fmla="*/ 5 h 79"/>
                <a:gd name="T24" fmla="*/ 105 w 106"/>
                <a:gd name="T25" fmla="*/ 16 h 79"/>
                <a:gd name="T26" fmla="*/ 106 w 106"/>
                <a:gd name="T27" fmla="*/ 16 h 79"/>
                <a:gd name="T28" fmla="*/ 105 w 106"/>
                <a:gd name="T29" fmla="*/ 29 h 79"/>
                <a:gd name="T30" fmla="*/ 100 w 106"/>
                <a:gd name="T31" fmla="*/ 41 h 79"/>
                <a:gd name="T32" fmla="*/ 95 w 106"/>
                <a:gd name="T33" fmla="*/ 52 h 79"/>
                <a:gd name="T34" fmla="*/ 88 w 106"/>
                <a:gd name="T35" fmla="*/ 61 h 79"/>
                <a:gd name="T36" fmla="*/ 77 w 106"/>
                <a:gd name="T37" fmla="*/ 68 h 79"/>
                <a:gd name="T38" fmla="*/ 67 w 106"/>
                <a:gd name="T39" fmla="*/ 75 h 79"/>
                <a:gd name="T40" fmla="*/ 56 w 106"/>
                <a:gd name="T41" fmla="*/ 78 h 79"/>
                <a:gd name="T42" fmla="*/ 43 w 106"/>
                <a:gd name="T43" fmla="*/ 79 h 79"/>
                <a:gd name="T44" fmla="*/ 30 w 106"/>
                <a:gd name="T45" fmla="*/ 78 h 79"/>
                <a:gd name="T46" fmla="*/ 18 w 106"/>
                <a:gd name="T47" fmla="*/ 75 h 79"/>
                <a:gd name="T48" fmla="*/ 8 w 106"/>
                <a:gd name="T49" fmla="*/ 68 h 79"/>
                <a:gd name="T50" fmla="*/ 0 w 106"/>
                <a:gd name="T51" fmla="*/ 62 h 79"/>
                <a:gd name="T52" fmla="*/ 0 w 106"/>
                <a:gd name="T53" fmla="*/ 62 h 79"/>
                <a:gd name="T54" fmla="*/ 0 w 106"/>
                <a:gd name="T55" fmla="*/ 62 h 79"/>
                <a:gd name="T56" fmla="*/ 0 w 106"/>
                <a:gd name="T57" fmla="*/ 62 h 79"/>
                <a:gd name="T58" fmla="*/ 0 w 106"/>
                <a:gd name="T59" fmla="*/ 62 h 79"/>
                <a:gd name="T60" fmla="*/ 0 w 106"/>
                <a:gd name="T61" fmla="*/ 62 h 79"/>
                <a:gd name="T62" fmla="*/ 0 w 106"/>
                <a:gd name="T63" fmla="*/ 62 h 79"/>
                <a:gd name="T64" fmla="*/ 0 w 106"/>
                <a:gd name="T65" fmla="*/ 62 h 79"/>
                <a:gd name="T66" fmla="*/ 0 w 106"/>
                <a:gd name="T67" fmla="*/ 61 h 79"/>
                <a:gd name="T68" fmla="*/ 8 w 106"/>
                <a:gd name="T69" fmla="*/ 68 h 79"/>
                <a:gd name="T70" fmla="*/ 18 w 106"/>
                <a:gd name="T71" fmla="*/ 74 h 79"/>
                <a:gd name="T72" fmla="*/ 30 w 106"/>
                <a:gd name="T73" fmla="*/ 78 h 79"/>
                <a:gd name="T74" fmla="*/ 43 w 106"/>
                <a:gd name="T75" fmla="*/ 79 h 79"/>
                <a:gd name="T76" fmla="*/ 56 w 106"/>
                <a:gd name="T77" fmla="*/ 78 h 79"/>
                <a:gd name="T78" fmla="*/ 67 w 106"/>
                <a:gd name="T79" fmla="*/ 74 h 79"/>
                <a:gd name="T80" fmla="*/ 77 w 106"/>
                <a:gd name="T81" fmla="*/ 68 h 79"/>
                <a:gd name="T82" fmla="*/ 88 w 106"/>
                <a:gd name="T83" fmla="*/ 61 h 79"/>
                <a:gd name="T84" fmla="*/ 95 w 106"/>
                <a:gd name="T85" fmla="*/ 51 h 79"/>
                <a:gd name="T86" fmla="*/ 100 w 106"/>
                <a:gd name="T87" fmla="*/ 41 h 79"/>
                <a:gd name="T88" fmla="*/ 103 w 106"/>
                <a:gd name="T89" fmla="*/ 29 h 79"/>
                <a:gd name="T90" fmla="*/ 105 w 106"/>
                <a:gd name="T91" fmla="*/ 16 h 79"/>
                <a:gd name="T92" fmla="*/ 106 w 106"/>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79">
                  <a:moveTo>
                    <a:pt x="106" y="16"/>
                  </a:moveTo>
                  <a:lnTo>
                    <a:pt x="105" y="3"/>
                  </a:lnTo>
                  <a:lnTo>
                    <a:pt x="103" y="0"/>
                  </a:lnTo>
                  <a:lnTo>
                    <a:pt x="103" y="0"/>
                  </a:lnTo>
                  <a:lnTo>
                    <a:pt x="103" y="0"/>
                  </a:lnTo>
                  <a:lnTo>
                    <a:pt x="103" y="0"/>
                  </a:lnTo>
                  <a:lnTo>
                    <a:pt x="103" y="0"/>
                  </a:lnTo>
                  <a:lnTo>
                    <a:pt x="103" y="0"/>
                  </a:lnTo>
                  <a:lnTo>
                    <a:pt x="103" y="0"/>
                  </a:lnTo>
                  <a:lnTo>
                    <a:pt x="103" y="0"/>
                  </a:lnTo>
                  <a:lnTo>
                    <a:pt x="103" y="0"/>
                  </a:lnTo>
                  <a:lnTo>
                    <a:pt x="103" y="5"/>
                  </a:lnTo>
                  <a:lnTo>
                    <a:pt x="105" y="16"/>
                  </a:lnTo>
                  <a:lnTo>
                    <a:pt x="106" y="16"/>
                  </a:lnTo>
                  <a:lnTo>
                    <a:pt x="105" y="29"/>
                  </a:lnTo>
                  <a:lnTo>
                    <a:pt x="100" y="41"/>
                  </a:lnTo>
                  <a:lnTo>
                    <a:pt x="95" y="52"/>
                  </a:lnTo>
                  <a:lnTo>
                    <a:pt x="88" y="61"/>
                  </a:lnTo>
                  <a:lnTo>
                    <a:pt x="77" y="68"/>
                  </a:lnTo>
                  <a:lnTo>
                    <a:pt x="67" y="75"/>
                  </a:lnTo>
                  <a:lnTo>
                    <a:pt x="56" y="78"/>
                  </a:lnTo>
                  <a:lnTo>
                    <a:pt x="43" y="79"/>
                  </a:lnTo>
                  <a:lnTo>
                    <a:pt x="30" y="78"/>
                  </a:lnTo>
                  <a:lnTo>
                    <a:pt x="18" y="75"/>
                  </a:lnTo>
                  <a:lnTo>
                    <a:pt x="8" y="68"/>
                  </a:lnTo>
                  <a:lnTo>
                    <a:pt x="0" y="62"/>
                  </a:lnTo>
                  <a:lnTo>
                    <a:pt x="0" y="62"/>
                  </a:lnTo>
                  <a:lnTo>
                    <a:pt x="0" y="62"/>
                  </a:lnTo>
                  <a:lnTo>
                    <a:pt x="0" y="62"/>
                  </a:lnTo>
                  <a:lnTo>
                    <a:pt x="0" y="62"/>
                  </a:lnTo>
                  <a:lnTo>
                    <a:pt x="0" y="62"/>
                  </a:lnTo>
                  <a:lnTo>
                    <a:pt x="0" y="62"/>
                  </a:lnTo>
                  <a:lnTo>
                    <a:pt x="0" y="62"/>
                  </a:lnTo>
                  <a:lnTo>
                    <a:pt x="0" y="61"/>
                  </a:lnTo>
                  <a:lnTo>
                    <a:pt x="8" y="68"/>
                  </a:lnTo>
                  <a:lnTo>
                    <a:pt x="18" y="74"/>
                  </a:lnTo>
                  <a:lnTo>
                    <a:pt x="30" y="78"/>
                  </a:lnTo>
                  <a:lnTo>
                    <a:pt x="43" y="79"/>
                  </a:lnTo>
                  <a:lnTo>
                    <a:pt x="56" y="78"/>
                  </a:lnTo>
                  <a:lnTo>
                    <a:pt x="67" y="74"/>
                  </a:lnTo>
                  <a:lnTo>
                    <a:pt x="77" y="68"/>
                  </a:lnTo>
                  <a:lnTo>
                    <a:pt x="88" y="61"/>
                  </a:lnTo>
                  <a:lnTo>
                    <a:pt x="95" y="51"/>
                  </a:lnTo>
                  <a:lnTo>
                    <a:pt x="100" y="41"/>
                  </a:lnTo>
                  <a:lnTo>
                    <a:pt x="103" y="29"/>
                  </a:lnTo>
                  <a:lnTo>
                    <a:pt x="105" y="16"/>
                  </a:lnTo>
                  <a:lnTo>
                    <a:pt x="106" y="1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0" name="Freeform 1396"/>
            <p:cNvSpPr>
              <a:spLocks/>
            </p:cNvSpPr>
            <p:nvPr/>
          </p:nvSpPr>
          <p:spPr bwMode="auto">
            <a:xfrm>
              <a:off x="4149" y="2580"/>
              <a:ext cx="105" cy="79"/>
            </a:xfrm>
            <a:custGeom>
              <a:avLst/>
              <a:gdLst>
                <a:gd name="T0" fmla="*/ 105 w 105"/>
                <a:gd name="T1" fmla="*/ 16 h 79"/>
                <a:gd name="T2" fmla="*/ 103 w 105"/>
                <a:gd name="T3" fmla="*/ 5 h 79"/>
                <a:gd name="T4" fmla="*/ 103 w 105"/>
                <a:gd name="T5" fmla="*/ 0 h 79"/>
                <a:gd name="T6" fmla="*/ 103 w 105"/>
                <a:gd name="T7" fmla="*/ 0 h 79"/>
                <a:gd name="T8" fmla="*/ 103 w 105"/>
                <a:gd name="T9" fmla="*/ 0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5 h 79"/>
                <a:gd name="T24" fmla="*/ 105 w 105"/>
                <a:gd name="T25" fmla="*/ 16 h 79"/>
                <a:gd name="T26" fmla="*/ 105 w 105"/>
                <a:gd name="T27" fmla="*/ 16 h 79"/>
                <a:gd name="T28" fmla="*/ 103 w 105"/>
                <a:gd name="T29" fmla="*/ 29 h 79"/>
                <a:gd name="T30" fmla="*/ 100 w 105"/>
                <a:gd name="T31" fmla="*/ 41 h 79"/>
                <a:gd name="T32" fmla="*/ 95 w 105"/>
                <a:gd name="T33" fmla="*/ 51 h 79"/>
                <a:gd name="T34" fmla="*/ 88 w 105"/>
                <a:gd name="T35" fmla="*/ 61 h 79"/>
                <a:gd name="T36" fmla="*/ 77 w 105"/>
                <a:gd name="T37" fmla="*/ 68 h 79"/>
                <a:gd name="T38" fmla="*/ 67 w 105"/>
                <a:gd name="T39" fmla="*/ 74 h 79"/>
                <a:gd name="T40" fmla="*/ 56 w 105"/>
                <a:gd name="T41" fmla="*/ 78 h 79"/>
                <a:gd name="T42" fmla="*/ 43 w 105"/>
                <a:gd name="T43" fmla="*/ 79 h 79"/>
                <a:gd name="T44" fmla="*/ 30 w 105"/>
                <a:gd name="T45" fmla="*/ 78 h 79"/>
                <a:gd name="T46" fmla="*/ 18 w 105"/>
                <a:gd name="T47" fmla="*/ 74 h 79"/>
                <a:gd name="T48" fmla="*/ 8 w 105"/>
                <a:gd name="T49" fmla="*/ 68 h 79"/>
                <a:gd name="T50" fmla="*/ 0 w 105"/>
                <a:gd name="T51" fmla="*/ 61 h 79"/>
                <a:gd name="T52" fmla="*/ 0 w 105"/>
                <a:gd name="T53" fmla="*/ 61 h 79"/>
                <a:gd name="T54" fmla="*/ 0 w 105"/>
                <a:gd name="T55" fmla="*/ 61 h 79"/>
                <a:gd name="T56" fmla="*/ 0 w 105"/>
                <a:gd name="T57" fmla="*/ 61 h 79"/>
                <a:gd name="T58" fmla="*/ 0 w 105"/>
                <a:gd name="T59" fmla="*/ 61 h 79"/>
                <a:gd name="T60" fmla="*/ 0 w 105"/>
                <a:gd name="T61" fmla="*/ 61 h 79"/>
                <a:gd name="T62" fmla="*/ 0 w 105"/>
                <a:gd name="T63" fmla="*/ 61 h 79"/>
                <a:gd name="T64" fmla="*/ 0 w 105"/>
                <a:gd name="T65" fmla="*/ 61 h 79"/>
                <a:gd name="T66" fmla="*/ 0 w 105"/>
                <a:gd name="T67" fmla="*/ 61 h 79"/>
                <a:gd name="T68" fmla="*/ 8 w 105"/>
                <a:gd name="T69" fmla="*/ 68 h 79"/>
                <a:gd name="T70" fmla="*/ 18 w 105"/>
                <a:gd name="T71" fmla="*/ 74 h 79"/>
                <a:gd name="T72" fmla="*/ 30 w 105"/>
                <a:gd name="T73" fmla="*/ 77 h 79"/>
                <a:gd name="T74" fmla="*/ 43 w 105"/>
                <a:gd name="T75" fmla="*/ 78 h 79"/>
                <a:gd name="T76" fmla="*/ 56 w 105"/>
                <a:gd name="T77" fmla="*/ 77 h 79"/>
                <a:gd name="T78" fmla="*/ 67 w 105"/>
                <a:gd name="T79" fmla="*/ 74 h 79"/>
                <a:gd name="T80" fmla="*/ 77 w 105"/>
                <a:gd name="T81" fmla="*/ 68 h 79"/>
                <a:gd name="T82" fmla="*/ 86 w 105"/>
                <a:gd name="T83" fmla="*/ 61 h 79"/>
                <a:gd name="T84" fmla="*/ 95 w 105"/>
                <a:gd name="T85" fmla="*/ 51 h 79"/>
                <a:gd name="T86" fmla="*/ 100 w 105"/>
                <a:gd name="T87" fmla="*/ 41 h 79"/>
                <a:gd name="T88" fmla="*/ 103 w 105"/>
                <a:gd name="T89" fmla="*/ 29 h 79"/>
                <a:gd name="T90" fmla="*/ 105 w 105"/>
                <a:gd name="T91" fmla="*/ 16 h 79"/>
                <a:gd name="T92" fmla="*/ 105 w 105"/>
                <a:gd name="T93"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6"/>
                  </a:moveTo>
                  <a:lnTo>
                    <a:pt x="103" y="5"/>
                  </a:lnTo>
                  <a:lnTo>
                    <a:pt x="103" y="0"/>
                  </a:lnTo>
                  <a:lnTo>
                    <a:pt x="103" y="0"/>
                  </a:lnTo>
                  <a:lnTo>
                    <a:pt x="103" y="0"/>
                  </a:lnTo>
                  <a:lnTo>
                    <a:pt x="102" y="0"/>
                  </a:lnTo>
                  <a:lnTo>
                    <a:pt x="102" y="0"/>
                  </a:lnTo>
                  <a:lnTo>
                    <a:pt x="102" y="0"/>
                  </a:lnTo>
                  <a:lnTo>
                    <a:pt x="102" y="0"/>
                  </a:lnTo>
                  <a:lnTo>
                    <a:pt x="102" y="0"/>
                  </a:lnTo>
                  <a:lnTo>
                    <a:pt x="102" y="0"/>
                  </a:lnTo>
                  <a:lnTo>
                    <a:pt x="103" y="5"/>
                  </a:lnTo>
                  <a:lnTo>
                    <a:pt x="105" y="16"/>
                  </a:lnTo>
                  <a:lnTo>
                    <a:pt x="105" y="16"/>
                  </a:lnTo>
                  <a:lnTo>
                    <a:pt x="103" y="29"/>
                  </a:lnTo>
                  <a:lnTo>
                    <a:pt x="100" y="41"/>
                  </a:lnTo>
                  <a:lnTo>
                    <a:pt x="95" y="51"/>
                  </a:lnTo>
                  <a:lnTo>
                    <a:pt x="88" y="61"/>
                  </a:lnTo>
                  <a:lnTo>
                    <a:pt x="77" y="68"/>
                  </a:lnTo>
                  <a:lnTo>
                    <a:pt x="67" y="74"/>
                  </a:lnTo>
                  <a:lnTo>
                    <a:pt x="56" y="78"/>
                  </a:lnTo>
                  <a:lnTo>
                    <a:pt x="43" y="79"/>
                  </a:lnTo>
                  <a:lnTo>
                    <a:pt x="30" y="78"/>
                  </a:lnTo>
                  <a:lnTo>
                    <a:pt x="18" y="74"/>
                  </a:lnTo>
                  <a:lnTo>
                    <a:pt x="8" y="68"/>
                  </a:lnTo>
                  <a:lnTo>
                    <a:pt x="0" y="61"/>
                  </a:lnTo>
                  <a:lnTo>
                    <a:pt x="0" y="61"/>
                  </a:lnTo>
                  <a:lnTo>
                    <a:pt x="0" y="61"/>
                  </a:lnTo>
                  <a:lnTo>
                    <a:pt x="0" y="61"/>
                  </a:lnTo>
                  <a:lnTo>
                    <a:pt x="0" y="61"/>
                  </a:lnTo>
                  <a:lnTo>
                    <a:pt x="0" y="61"/>
                  </a:lnTo>
                  <a:lnTo>
                    <a:pt x="0" y="61"/>
                  </a:lnTo>
                  <a:lnTo>
                    <a:pt x="0" y="61"/>
                  </a:lnTo>
                  <a:lnTo>
                    <a:pt x="0" y="61"/>
                  </a:lnTo>
                  <a:lnTo>
                    <a:pt x="8" y="68"/>
                  </a:lnTo>
                  <a:lnTo>
                    <a:pt x="18" y="74"/>
                  </a:lnTo>
                  <a:lnTo>
                    <a:pt x="30" y="77"/>
                  </a:lnTo>
                  <a:lnTo>
                    <a:pt x="43" y="78"/>
                  </a:lnTo>
                  <a:lnTo>
                    <a:pt x="56" y="77"/>
                  </a:lnTo>
                  <a:lnTo>
                    <a:pt x="67" y="74"/>
                  </a:lnTo>
                  <a:lnTo>
                    <a:pt x="77" y="68"/>
                  </a:lnTo>
                  <a:lnTo>
                    <a:pt x="86" y="61"/>
                  </a:lnTo>
                  <a:lnTo>
                    <a:pt x="95" y="51"/>
                  </a:lnTo>
                  <a:lnTo>
                    <a:pt x="100" y="41"/>
                  </a:lnTo>
                  <a:lnTo>
                    <a:pt x="103" y="29"/>
                  </a:lnTo>
                  <a:lnTo>
                    <a:pt x="105" y="16"/>
                  </a:lnTo>
                  <a:lnTo>
                    <a:pt x="105" y="16"/>
                  </a:lnTo>
                  <a:close/>
                </a:path>
              </a:pathLst>
            </a:custGeom>
            <a:solidFill>
              <a:srgbClr val="B6B6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1" name="Freeform 1397"/>
            <p:cNvSpPr>
              <a:spLocks/>
            </p:cNvSpPr>
            <p:nvPr/>
          </p:nvSpPr>
          <p:spPr bwMode="auto">
            <a:xfrm>
              <a:off x="4149" y="2579"/>
              <a:ext cx="105" cy="79"/>
            </a:xfrm>
            <a:custGeom>
              <a:avLst/>
              <a:gdLst>
                <a:gd name="T0" fmla="*/ 105 w 105"/>
                <a:gd name="T1" fmla="*/ 17 h 79"/>
                <a:gd name="T2" fmla="*/ 103 w 105"/>
                <a:gd name="T3" fmla="*/ 6 h 79"/>
                <a:gd name="T4" fmla="*/ 102 w 105"/>
                <a:gd name="T5" fmla="*/ 1 h 79"/>
                <a:gd name="T6" fmla="*/ 102 w 105"/>
                <a:gd name="T7" fmla="*/ 1 h 79"/>
                <a:gd name="T8" fmla="*/ 102 w 105"/>
                <a:gd name="T9" fmla="*/ 1 h 79"/>
                <a:gd name="T10" fmla="*/ 102 w 105"/>
                <a:gd name="T11" fmla="*/ 0 h 79"/>
                <a:gd name="T12" fmla="*/ 102 w 105"/>
                <a:gd name="T13" fmla="*/ 0 h 79"/>
                <a:gd name="T14" fmla="*/ 102 w 105"/>
                <a:gd name="T15" fmla="*/ 0 h 79"/>
                <a:gd name="T16" fmla="*/ 102 w 105"/>
                <a:gd name="T17" fmla="*/ 0 h 79"/>
                <a:gd name="T18" fmla="*/ 102 w 105"/>
                <a:gd name="T19" fmla="*/ 0 h 79"/>
                <a:gd name="T20" fmla="*/ 102 w 105"/>
                <a:gd name="T21" fmla="*/ 0 h 79"/>
                <a:gd name="T22" fmla="*/ 103 w 105"/>
                <a:gd name="T23" fmla="*/ 6 h 79"/>
                <a:gd name="T24" fmla="*/ 105 w 105"/>
                <a:gd name="T25" fmla="*/ 17 h 79"/>
                <a:gd name="T26" fmla="*/ 105 w 105"/>
                <a:gd name="T27" fmla="*/ 17 h 79"/>
                <a:gd name="T28" fmla="*/ 103 w 105"/>
                <a:gd name="T29" fmla="*/ 30 h 79"/>
                <a:gd name="T30" fmla="*/ 100 w 105"/>
                <a:gd name="T31" fmla="*/ 42 h 79"/>
                <a:gd name="T32" fmla="*/ 95 w 105"/>
                <a:gd name="T33" fmla="*/ 52 h 79"/>
                <a:gd name="T34" fmla="*/ 86 w 105"/>
                <a:gd name="T35" fmla="*/ 62 h 79"/>
                <a:gd name="T36" fmla="*/ 77 w 105"/>
                <a:gd name="T37" fmla="*/ 69 h 79"/>
                <a:gd name="T38" fmla="*/ 67 w 105"/>
                <a:gd name="T39" fmla="*/ 75 h 79"/>
                <a:gd name="T40" fmla="*/ 56 w 105"/>
                <a:gd name="T41" fmla="*/ 78 h 79"/>
                <a:gd name="T42" fmla="*/ 43 w 105"/>
                <a:gd name="T43" fmla="*/ 79 h 79"/>
                <a:gd name="T44" fmla="*/ 30 w 105"/>
                <a:gd name="T45" fmla="*/ 78 h 79"/>
                <a:gd name="T46" fmla="*/ 18 w 105"/>
                <a:gd name="T47" fmla="*/ 75 h 79"/>
                <a:gd name="T48" fmla="*/ 8 w 105"/>
                <a:gd name="T49" fmla="*/ 69 h 79"/>
                <a:gd name="T50" fmla="*/ 0 w 105"/>
                <a:gd name="T51" fmla="*/ 62 h 79"/>
                <a:gd name="T52" fmla="*/ 0 w 105"/>
                <a:gd name="T53" fmla="*/ 62 h 79"/>
                <a:gd name="T54" fmla="*/ 0 w 105"/>
                <a:gd name="T55" fmla="*/ 62 h 79"/>
                <a:gd name="T56" fmla="*/ 0 w 105"/>
                <a:gd name="T57" fmla="*/ 62 h 79"/>
                <a:gd name="T58" fmla="*/ 0 w 105"/>
                <a:gd name="T59" fmla="*/ 62 h 79"/>
                <a:gd name="T60" fmla="*/ 0 w 105"/>
                <a:gd name="T61" fmla="*/ 62 h 79"/>
                <a:gd name="T62" fmla="*/ 0 w 105"/>
                <a:gd name="T63" fmla="*/ 62 h 79"/>
                <a:gd name="T64" fmla="*/ 0 w 105"/>
                <a:gd name="T65" fmla="*/ 62 h 79"/>
                <a:gd name="T66" fmla="*/ 0 w 105"/>
                <a:gd name="T67" fmla="*/ 60 h 79"/>
                <a:gd name="T68" fmla="*/ 8 w 105"/>
                <a:gd name="T69" fmla="*/ 69 h 79"/>
                <a:gd name="T70" fmla="*/ 18 w 105"/>
                <a:gd name="T71" fmla="*/ 75 h 79"/>
                <a:gd name="T72" fmla="*/ 30 w 105"/>
                <a:gd name="T73" fmla="*/ 78 h 79"/>
                <a:gd name="T74" fmla="*/ 43 w 105"/>
                <a:gd name="T75" fmla="*/ 79 h 79"/>
                <a:gd name="T76" fmla="*/ 56 w 105"/>
                <a:gd name="T77" fmla="*/ 78 h 79"/>
                <a:gd name="T78" fmla="*/ 67 w 105"/>
                <a:gd name="T79" fmla="*/ 75 h 79"/>
                <a:gd name="T80" fmla="*/ 77 w 105"/>
                <a:gd name="T81" fmla="*/ 69 h 79"/>
                <a:gd name="T82" fmla="*/ 86 w 105"/>
                <a:gd name="T83" fmla="*/ 60 h 79"/>
                <a:gd name="T84" fmla="*/ 93 w 105"/>
                <a:gd name="T85" fmla="*/ 52 h 79"/>
                <a:gd name="T86" fmla="*/ 99 w 105"/>
                <a:gd name="T87" fmla="*/ 42 h 79"/>
                <a:gd name="T88" fmla="*/ 103 w 105"/>
                <a:gd name="T89" fmla="*/ 30 h 79"/>
                <a:gd name="T90" fmla="*/ 105 w 105"/>
                <a:gd name="T91" fmla="*/ 17 h 79"/>
                <a:gd name="T92" fmla="*/ 105 w 105"/>
                <a:gd name="T93"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79">
                  <a:moveTo>
                    <a:pt x="105" y="17"/>
                  </a:moveTo>
                  <a:lnTo>
                    <a:pt x="103" y="6"/>
                  </a:lnTo>
                  <a:lnTo>
                    <a:pt x="102" y="1"/>
                  </a:lnTo>
                  <a:lnTo>
                    <a:pt x="102" y="1"/>
                  </a:lnTo>
                  <a:lnTo>
                    <a:pt x="102" y="1"/>
                  </a:lnTo>
                  <a:lnTo>
                    <a:pt x="102" y="0"/>
                  </a:lnTo>
                  <a:lnTo>
                    <a:pt x="102" y="0"/>
                  </a:lnTo>
                  <a:lnTo>
                    <a:pt x="102" y="0"/>
                  </a:lnTo>
                  <a:lnTo>
                    <a:pt x="102" y="0"/>
                  </a:lnTo>
                  <a:lnTo>
                    <a:pt x="102" y="0"/>
                  </a:lnTo>
                  <a:lnTo>
                    <a:pt x="102" y="0"/>
                  </a:lnTo>
                  <a:lnTo>
                    <a:pt x="103" y="6"/>
                  </a:lnTo>
                  <a:lnTo>
                    <a:pt x="105" y="17"/>
                  </a:lnTo>
                  <a:lnTo>
                    <a:pt x="105" y="17"/>
                  </a:lnTo>
                  <a:lnTo>
                    <a:pt x="103" y="30"/>
                  </a:lnTo>
                  <a:lnTo>
                    <a:pt x="100" y="42"/>
                  </a:lnTo>
                  <a:lnTo>
                    <a:pt x="95" y="52"/>
                  </a:lnTo>
                  <a:lnTo>
                    <a:pt x="86" y="62"/>
                  </a:lnTo>
                  <a:lnTo>
                    <a:pt x="77" y="69"/>
                  </a:lnTo>
                  <a:lnTo>
                    <a:pt x="67" y="75"/>
                  </a:lnTo>
                  <a:lnTo>
                    <a:pt x="56" y="78"/>
                  </a:lnTo>
                  <a:lnTo>
                    <a:pt x="43" y="79"/>
                  </a:lnTo>
                  <a:lnTo>
                    <a:pt x="30" y="78"/>
                  </a:lnTo>
                  <a:lnTo>
                    <a:pt x="18" y="75"/>
                  </a:lnTo>
                  <a:lnTo>
                    <a:pt x="8" y="69"/>
                  </a:lnTo>
                  <a:lnTo>
                    <a:pt x="0" y="62"/>
                  </a:lnTo>
                  <a:lnTo>
                    <a:pt x="0" y="62"/>
                  </a:lnTo>
                  <a:lnTo>
                    <a:pt x="0" y="62"/>
                  </a:lnTo>
                  <a:lnTo>
                    <a:pt x="0" y="62"/>
                  </a:lnTo>
                  <a:lnTo>
                    <a:pt x="0" y="62"/>
                  </a:lnTo>
                  <a:lnTo>
                    <a:pt x="0" y="62"/>
                  </a:lnTo>
                  <a:lnTo>
                    <a:pt x="0" y="62"/>
                  </a:lnTo>
                  <a:lnTo>
                    <a:pt x="0" y="62"/>
                  </a:lnTo>
                  <a:lnTo>
                    <a:pt x="0" y="60"/>
                  </a:lnTo>
                  <a:lnTo>
                    <a:pt x="8" y="69"/>
                  </a:lnTo>
                  <a:lnTo>
                    <a:pt x="18" y="75"/>
                  </a:lnTo>
                  <a:lnTo>
                    <a:pt x="30" y="78"/>
                  </a:lnTo>
                  <a:lnTo>
                    <a:pt x="43" y="79"/>
                  </a:lnTo>
                  <a:lnTo>
                    <a:pt x="56" y="78"/>
                  </a:lnTo>
                  <a:lnTo>
                    <a:pt x="67" y="75"/>
                  </a:lnTo>
                  <a:lnTo>
                    <a:pt x="77" y="69"/>
                  </a:lnTo>
                  <a:lnTo>
                    <a:pt x="86" y="60"/>
                  </a:lnTo>
                  <a:lnTo>
                    <a:pt x="93" y="52"/>
                  </a:lnTo>
                  <a:lnTo>
                    <a:pt x="99" y="42"/>
                  </a:lnTo>
                  <a:lnTo>
                    <a:pt x="103" y="30"/>
                  </a:lnTo>
                  <a:lnTo>
                    <a:pt x="105"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2" name="Freeform 1398"/>
            <p:cNvSpPr>
              <a:spLocks/>
            </p:cNvSpPr>
            <p:nvPr/>
          </p:nvSpPr>
          <p:spPr bwMode="auto">
            <a:xfrm>
              <a:off x="4149" y="2579"/>
              <a:ext cx="105" cy="79"/>
            </a:xfrm>
            <a:custGeom>
              <a:avLst/>
              <a:gdLst>
                <a:gd name="T0" fmla="*/ 105 w 105"/>
                <a:gd name="T1" fmla="*/ 17 h 79"/>
                <a:gd name="T2" fmla="*/ 103 w 105"/>
                <a:gd name="T3" fmla="*/ 6 h 79"/>
                <a:gd name="T4" fmla="*/ 102 w 105"/>
                <a:gd name="T5" fmla="*/ 0 h 79"/>
                <a:gd name="T6" fmla="*/ 102 w 105"/>
                <a:gd name="T7" fmla="*/ 0 h 79"/>
                <a:gd name="T8" fmla="*/ 102 w 105"/>
                <a:gd name="T9" fmla="*/ 0 h 79"/>
                <a:gd name="T10" fmla="*/ 102 w 105"/>
                <a:gd name="T11" fmla="*/ 0 h 79"/>
                <a:gd name="T12" fmla="*/ 100 w 105"/>
                <a:gd name="T13" fmla="*/ 0 h 79"/>
                <a:gd name="T14" fmla="*/ 100 w 105"/>
                <a:gd name="T15" fmla="*/ 0 h 79"/>
                <a:gd name="T16" fmla="*/ 100 w 105"/>
                <a:gd name="T17" fmla="*/ 0 h 79"/>
                <a:gd name="T18" fmla="*/ 100 w 105"/>
                <a:gd name="T19" fmla="*/ 0 h 79"/>
                <a:gd name="T20" fmla="*/ 100 w 105"/>
                <a:gd name="T21" fmla="*/ 0 h 79"/>
                <a:gd name="T22" fmla="*/ 102 w 105"/>
                <a:gd name="T23" fmla="*/ 6 h 79"/>
                <a:gd name="T24" fmla="*/ 103 w 105"/>
                <a:gd name="T25" fmla="*/ 17 h 79"/>
                <a:gd name="T26" fmla="*/ 105 w 105"/>
                <a:gd name="T27" fmla="*/ 17 h 79"/>
                <a:gd name="T28" fmla="*/ 103 w 105"/>
                <a:gd name="T29" fmla="*/ 30 h 79"/>
                <a:gd name="T30" fmla="*/ 99 w 105"/>
                <a:gd name="T31" fmla="*/ 42 h 79"/>
                <a:gd name="T32" fmla="*/ 93 w 105"/>
                <a:gd name="T33" fmla="*/ 52 h 79"/>
                <a:gd name="T34" fmla="*/ 86 w 105"/>
                <a:gd name="T35" fmla="*/ 60 h 79"/>
                <a:gd name="T36" fmla="*/ 77 w 105"/>
                <a:gd name="T37" fmla="*/ 69 h 79"/>
                <a:gd name="T38" fmla="*/ 67 w 105"/>
                <a:gd name="T39" fmla="*/ 75 h 79"/>
                <a:gd name="T40" fmla="*/ 56 w 105"/>
                <a:gd name="T41" fmla="*/ 78 h 79"/>
                <a:gd name="T42" fmla="*/ 43 w 105"/>
                <a:gd name="T43" fmla="*/ 79 h 79"/>
                <a:gd name="T44" fmla="*/ 30 w 105"/>
                <a:gd name="T45" fmla="*/ 78 h 79"/>
                <a:gd name="T46" fmla="*/ 18 w 105"/>
                <a:gd name="T47" fmla="*/ 75 h 79"/>
                <a:gd name="T48" fmla="*/ 8 w 105"/>
                <a:gd name="T49" fmla="*/ 69 h 79"/>
                <a:gd name="T50" fmla="*/ 0 w 105"/>
                <a:gd name="T51" fmla="*/ 60 h 79"/>
                <a:gd name="T52" fmla="*/ 0 w 105"/>
                <a:gd name="T53" fmla="*/ 60 h 79"/>
                <a:gd name="T54" fmla="*/ 0 w 105"/>
                <a:gd name="T55" fmla="*/ 60 h 79"/>
                <a:gd name="T56" fmla="*/ 0 w 105"/>
                <a:gd name="T57" fmla="*/ 60 h 79"/>
                <a:gd name="T58" fmla="*/ 0 w 105"/>
                <a:gd name="T59" fmla="*/ 60 h 79"/>
                <a:gd name="T60" fmla="*/ 0 w 105"/>
                <a:gd name="T61" fmla="*/ 60 h 79"/>
                <a:gd name="T62" fmla="*/ 0 w 105"/>
                <a:gd name="T63" fmla="*/ 60 h 79"/>
                <a:gd name="T64" fmla="*/ 0 w 105"/>
                <a:gd name="T65" fmla="*/ 60 h 79"/>
                <a:gd name="T66" fmla="*/ 0 w 105"/>
                <a:gd name="T67" fmla="*/ 60 h 79"/>
                <a:gd name="T68" fmla="*/ 0 w 105"/>
                <a:gd name="T69" fmla="*/ 60 h 79"/>
                <a:gd name="T70" fmla="*/ 8 w 105"/>
                <a:gd name="T71" fmla="*/ 68 h 79"/>
                <a:gd name="T72" fmla="*/ 20 w 105"/>
                <a:gd name="T73" fmla="*/ 73 h 79"/>
                <a:gd name="T74" fmla="*/ 30 w 105"/>
                <a:gd name="T75" fmla="*/ 78 h 79"/>
                <a:gd name="T76" fmla="*/ 43 w 105"/>
                <a:gd name="T77" fmla="*/ 79 h 79"/>
                <a:gd name="T78" fmla="*/ 56 w 105"/>
                <a:gd name="T79" fmla="*/ 78 h 79"/>
                <a:gd name="T80" fmla="*/ 66 w 105"/>
                <a:gd name="T81" fmla="*/ 73 h 79"/>
                <a:gd name="T82" fmla="*/ 77 w 105"/>
                <a:gd name="T83" fmla="*/ 68 h 79"/>
                <a:gd name="T84" fmla="*/ 86 w 105"/>
                <a:gd name="T85" fmla="*/ 60 h 79"/>
                <a:gd name="T86" fmla="*/ 93 w 105"/>
                <a:gd name="T87" fmla="*/ 52 h 79"/>
                <a:gd name="T88" fmla="*/ 99 w 105"/>
                <a:gd name="T89" fmla="*/ 42 h 79"/>
                <a:gd name="T90" fmla="*/ 102 w 105"/>
                <a:gd name="T91" fmla="*/ 30 h 79"/>
                <a:gd name="T92" fmla="*/ 103 w 105"/>
                <a:gd name="T93" fmla="*/ 17 h 79"/>
                <a:gd name="T94" fmla="*/ 105 w 105"/>
                <a:gd name="T95"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9">
                  <a:moveTo>
                    <a:pt x="105" y="17"/>
                  </a:moveTo>
                  <a:lnTo>
                    <a:pt x="103" y="6"/>
                  </a:lnTo>
                  <a:lnTo>
                    <a:pt x="102" y="0"/>
                  </a:lnTo>
                  <a:lnTo>
                    <a:pt x="102" y="0"/>
                  </a:lnTo>
                  <a:lnTo>
                    <a:pt x="102" y="0"/>
                  </a:lnTo>
                  <a:lnTo>
                    <a:pt x="102" y="0"/>
                  </a:lnTo>
                  <a:lnTo>
                    <a:pt x="100" y="0"/>
                  </a:lnTo>
                  <a:lnTo>
                    <a:pt x="100" y="0"/>
                  </a:lnTo>
                  <a:lnTo>
                    <a:pt x="100" y="0"/>
                  </a:lnTo>
                  <a:lnTo>
                    <a:pt x="100" y="0"/>
                  </a:lnTo>
                  <a:lnTo>
                    <a:pt x="100" y="0"/>
                  </a:lnTo>
                  <a:lnTo>
                    <a:pt x="102" y="6"/>
                  </a:lnTo>
                  <a:lnTo>
                    <a:pt x="103" y="17"/>
                  </a:lnTo>
                  <a:lnTo>
                    <a:pt x="105" y="17"/>
                  </a:lnTo>
                  <a:lnTo>
                    <a:pt x="103" y="30"/>
                  </a:lnTo>
                  <a:lnTo>
                    <a:pt x="99" y="42"/>
                  </a:lnTo>
                  <a:lnTo>
                    <a:pt x="93" y="52"/>
                  </a:lnTo>
                  <a:lnTo>
                    <a:pt x="86" y="60"/>
                  </a:lnTo>
                  <a:lnTo>
                    <a:pt x="77" y="69"/>
                  </a:lnTo>
                  <a:lnTo>
                    <a:pt x="67" y="75"/>
                  </a:lnTo>
                  <a:lnTo>
                    <a:pt x="56" y="78"/>
                  </a:lnTo>
                  <a:lnTo>
                    <a:pt x="43" y="79"/>
                  </a:lnTo>
                  <a:lnTo>
                    <a:pt x="30" y="78"/>
                  </a:lnTo>
                  <a:lnTo>
                    <a:pt x="18" y="75"/>
                  </a:lnTo>
                  <a:lnTo>
                    <a:pt x="8" y="69"/>
                  </a:lnTo>
                  <a:lnTo>
                    <a:pt x="0" y="60"/>
                  </a:lnTo>
                  <a:lnTo>
                    <a:pt x="0" y="60"/>
                  </a:lnTo>
                  <a:lnTo>
                    <a:pt x="0" y="60"/>
                  </a:lnTo>
                  <a:lnTo>
                    <a:pt x="0" y="60"/>
                  </a:lnTo>
                  <a:lnTo>
                    <a:pt x="0" y="60"/>
                  </a:lnTo>
                  <a:lnTo>
                    <a:pt x="0" y="60"/>
                  </a:lnTo>
                  <a:lnTo>
                    <a:pt x="0" y="60"/>
                  </a:lnTo>
                  <a:lnTo>
                    <a:pt x="0" y="60"/>
                  </a:lnTo>
                  <a:lnTo>
                    <a:pt x="0" y="60"/>
                  </a:lnTo>
                  <a:lnTo>
                    <a:pt x="0" y="60"/>
                  </a:lnTo>
                  <a:lnTo>
                    <a:pt x="8" y="68"/>
                  </a:lnTo>
                  <a:lnTo>
                    <a:pt x="20" y="73"/>
                  </a:lnTo>
                  <a:lnTo>
                    <a:pt x="30" y="78"/>
                  </a:lnTo>
                  <a:lnTo>
                    <a:pt x="43" y="79"/>
                  </a:lnTo>
                  <a:lnTo>
                    <a:pt x="56" y="78"/>
                  </a:lnTo>
                  <a:lnTo>
                    <a:pt x="66" y="73"/>
                  </a:lnTo>
                  <a:lnTo>
                    <a:pt x="77" y="68"/>
                  </a:lnTo>
                  <a:lnTo>
                    <a:pt x="86" y="60"/>
                  </a:lnTo>
                  <a:lnTo>
                    <a:pt x="93" y="52"/>
                  </a:lnTo>
                  <a:lnTo>
                    <a:pt x="99" y="42"/>
                  </a:lnTo>
                  <a:lnTo>
                    <a:pt x="102" y="30"/>
                  </a:lnTo>
                  <a:lnTo>
                    <a:pt x="103" y="17"/>
                  </a:lnTo>
                  <a:lnTo>
                    <a:pt x="105" y="17"/>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3" name="Freeform 1399"/>
            <p:cNvSpPr>
              <a:spLocks/>
            </p:cNvSpPr>
            <p:nvPr/>
          </p:nvSpPr>
          <p:spPr bwMode="auto">
            <a:xfrm>
              <a:off x="4149" y="2579"/>
              <a:ext cx="103" cy="79"/>
            </a:xfrm>
            <a:custGeom>
              <a:avLst/>
              <a:gdLst>
                <a:gd name="T0" fmla="*/ 103 w 103"/>
                <a:gd name="T1" fmla="*/ 17 h 79"/>
                <a:gd name="T2" fmla="*/ 102 w 103"/>
                <a:gd name="T3" fmla="*/ 6 h 79"/>
                <a:gd name="T4" fmla="*/ 100 w 103"/>
                <a:gd name="T5" fmla="*/ 0 h 79"/>
                <a:gd name="T6" fmla="*/ 100 w 103"/>
                <a:gd name="T7" fmla="*/ 0 h 79"/>
                <a:gd name="T8" fmla="*/ 100 w 103"/>
                <a:gd name="T9" fmla="*/ 0 h 79"/>
                <a:gd name="T10" fmla="*/ 100 w 103"/>
                <a:gd name="T11" fmla="*/ 0 h 79"/>
                <a:gd name="T12" fmla="*/ 100 w 103"/>
                <a:gd name="T13" fmla="*/ 0 h 79"/>
                <a:gd name="T14" fmla="*/ 100 w 103"/>
                <a:gd name="T15" fmla="*/ 0 h 79"/>
                <a:gd name="T16" fmla="*/ 100 w 103"/>
                <a:gd name="T17" fmla="*/ 0 h 79"/>
                <a:gd name="T18" fmla="*/ 100 w 103"/>
                <a:gd name="T19" fmla="*/ 0 h 79"/>
                <a:gd name="T20" fmla="*/ 100 w 103"/>
                <a:gd name="T21" fmla="*/ 0 h 79"/>
                <a:gd name="T22" fmla="*/ 102 w 103"/>
                <a:gd name="T23" fmla="*/ 6 h 79"/>
                <a:gd name="T24" fmla="*/ 103 w 103"/>
                <a:gd name="T25" fmla="*/ 17 h 79"/>
                <a:gd name="T26" fmla="*/ 103 w 103"/>
                <a:gd name="T27" fmla="*/ 17 h 79"/>
                <a:gd name="T28" fmla="*/ 102 w 103"/>
                <a:gd name="T29" fmla="*/ 30 h 79"/>
                <a:gd name="T30" fmla="*/ 99 w 103"/>
                <a:gd name="T31" fmla="*/ 42 h 79"/>
                <a:gd name="T32" fmla="*/ 93 w 103"/>
                <a:gd name="T33" fmla="*/ 52 h 79"/>
                <a:gd name="T34" fmla="*/ 86 w 103"/>
                <a:gd name="T35" fmla="*/ 60 h 79"/>
                <a:gd name="T36" fmla="*/ 77 w 103"/>
                <a:gd name="T37" fmla="*/ 68 h 79"/>
                <a:gd name="T38" fmla="*/ 66 w 103"/>
                <a:gd name="T39" fmla="*/ 73 h 79"/>
                <a:gd name="T40" fmla="*/ 56 w 103"/>
                <a:gd name="T41" fmla="*/ 78 h 79"/>
                <a:gd name="T42" fmla="*/ 43 w 103"/>
                <a:gd name="T43" fmla="*/ 79 h 79"/>
                <a:gd name="T44" fmla="*/ 30 w 103"/>
                <a:gd name="T45" fmla="*/ 78 h 79"/>
                <a:gd name="T46" fmla="*/ 20 w 103"/>
                <a:gd name="T47" fmla="*/ 73 h 79"/>
                <a:gd name="T48" fmla="*/ 8 w 103"/>
                <a:gd name="T49" fmla="*/ 68 h 79"/>
                <a:gd name="T50" fmla="*/ 0 w 103"/>
                <a:gd name="T51" fmla="*/ 60 h 79"/>
                <a:gd name="T52" fmla="*/ 0 w 103"/>
                <a:gd name="T53" fmla="*/ 60 h 79"/>
                <a:gd name="T54" fmla="*/ 0 w 103"/>
                <a:gd name="T55" fmla="*/ 60 h 79"/>
                <a:gd name="T56" fmla="*/ 0 w 103"/>
                <a:gd name="T57" fmla="*/ 60 h 79"/>
                <a:gd name="T58" fmla="*/ 0 w 103"/>
                <a:gd name="T59" fmla="*/ 60 h 79"/>
                <a:gd name="T60" fmla="*/ 0 w 103"/>
                <a:gd name="T61" fmla="*/ 59 h 79"/>
                <a:gd name="T62" fmla="*/ 0 w 103"/>
                <a:gd name="T63" fmla="*/ 59 h 79"/>
                <a:gd name="T64" fmla="*/ 0 w 103"/>
                <a:gd name="T65" fmla="*/ 59 h 79"/>
                <a:gd name="T66" fmla="*/ 0 w 103"/>
                <a:gd name="T67" fmla="*/ 59 h 79"/>
                <a:gd name="T68" fmla="*/ 0 w 103"/>
                <a:gd name="T69" fmla="*/ 59 h 79"/>
                <a:gd name="T70" fmla="*/ 0 w 103"/>
                <a:gd name="T71" fmla="*/ 60 h 79"/>
                <a:gd name="T72" fmla="*/ 10 w 103"/>
                <a:gd name="T73" fmla="*/ 68 h 79"/>
                <a:gd name="T74" fmla="*/ 20 w 103"/>
                <a:gd name="T75" fmla="*/ 73 h 79"/>
                <a:gd name="T76" fmla="*/ 31 w 103"/>
                <a:gd name="T77" fmla="*/ 76 h 79"/>
                <a:gd name="T78" fmla="*/ 43 w 103"/>
                <a:gd name="T79" fmla="*/ 78 h 79"/>
                <a:gd name="T80" fmla="*/ 54 w 103"/>
                <a:gd name="T81" fmla="*/ 76 h 79"/>
                <a:gd name="T82" fmla="*/ 66 w 103"/>
                <a:gd name="T83" fmla="*/ 73 h 79"/>
                <a:gd name="T84" fmla="*/ 76 w 103"/>
                <a:gd name="T85" fmla="*/ 68 h 79"/>
                <a:gd name="T86" fmla="*/ 86 w 103"/>
                <a:gd name="T87" fmla="*/ 60 h 79"/>
                <a:gd name="T88" fmla="*/ 93 w 103"/>
                <a:gd name="T89" fmla="*/ 52 h 79"/>
                <a:gd name="T90" fmla="*/ 99 w 103"/>
                <a:gd name="T91" fmla="*/ 42 h 79"/>
                <a:gd name="T92" fmla="*/ 102 w 103"/>
                <a:gd name="T93" fmla="*/ 30 h 79"/>
                <a:gd name="T94" fmla="*/ 103 w 103"/>
                <a:gd name="T95" fmla="*/ 17 h 79"/>
                <a:gd name="T96" fmla="*/ 103 w 103"/>
                <a:gd name="T97"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7"/>
                  </a:moveTo>
                  <a:lnTo>
                    <a:pt x="102" y="6"/>
                  </a:lnTo>
                  <a:lnTo>
                    <a:pt x="100" y="0"/>
                  </a:lnTo>
                  <a:lnTo>
                    <a:pt x="100" y="0"/>
                  </a:lnTo>
                  <a:lnTo>
                    <a:pt x="100" y="0"/>
                  </a:lnTo>
                  <a:lnTo>
                    <a:pt x="100" y="0"/>
                  </a:lnTo>
                  <a:lnTo>
                    <a:pt x="100" y="0"/>
                  </a:lnTo>
                  <a:lnTo>
                    <a:pt x="100" y="0"/>
                  </a:lnTo>
                  <a:lnTo>
                    <a:pt x="100" y="0"/>
                  </a:lnTo>
                  <a:lnTo>
                    <a:pt x="100" y="0"/>
                  </a:lnTo>
                  <a:lnTo>
                    <a:pt x="100" y="0"/>
                  </a:lnTo>
                  <a:lnTo>
                    <a:pt x="102" y="6"/>
                  </a:lnTo>
                  <a:lnTo>
                    <a:pt x="103" y="17"/>
                  </a:lnTo>
                  <a:lnTo>
                    <a:pt x="103" y="17"/>
                  </a:lnTo>
                  <a:lnTo>
                    <a:pt x="102" y="30"/>
                  </a:lnTo>
                  <a:lnTo>
                    <a:pt x="99" y="42"/>
                  </a:lnTo>
                  <a:lnTo>
                    <a:pt x="93" y="52"/>
                  </a:lnTo>
                  <a:lnTo>
                    <a:pt x="86" y="60"/>
                  </a:lnTo>
                  <a:lnTo>
                    <a:pt x="77" y="68"/>
                  </a:lnTo>
                  <a:lnTo>
                    <a:pt x="66" y="73"/>
                  </a:lnTo>
                  <a:lnTo>
                    <a:pt x="56" y="78"/>
                  </a:lnTo>
                  <a:lnTo>
                    <a:pt x="43" y="79"/>
                  </a:lnTo>
                  <a:lnTo>
                    <a:pt x="30" y="78"/>
                  </a:lnTo>
                  <a:lnTo>
                    <a:pt x="20" y="73"/>
                  </a:lnTo>
                  <a:lnTo>
                    <a:pt x="8" y="68"/>
                  </a:lnTo>
                  <a:lnTo>
                    <a:pt x="0" y="60"/>
                  </a:lnTo>
                  <a:lnTo>
                    <a:pt x="0" y="60"/>
                  </a:lnTo>
                  <a:lnTo>
                    <a:pt x="0" y="60"/>
                  </a:lnTo>
                  <a:lnTo>
                    <a:pt x="0" y="60"/>
                  </a:lnTo>
                  <a:lnTo>
                    <a:pt x="0" y="60"/>
                  </a:lnTo>
                  <a:lnTo>
                    <a:pt x="0" y="59"/>
                  </a:lnTo>
                  <a:lnTo>
                    <a:pt x="0" y="59"/>
                  </a:lnTo>
                  <a:lnTo>
                    <a:pt x="0" y="59"/>
                  </a:lnTo>
                  <a:lnTo>
                    <a:pt x="0" y="59"/>
                  </a:lnTo>
                  <a:lnTo>
                    <a:pt x="0" y="59"/>
                  </a:lnTo>
                  <a:lnTo>
                    <a:pt x="0" y="60"/>
                  </a:lnTo>
                  <a:lnTo>
                    <a:pt x="10" y="68"/>
                  </a:lnTo>
                  <a:lnTo>
                    <a:pt x="20" y="73"/>
                  </a:lnTo>
                  <a:lnTo>
                    <a:pt x="31" y="76"/>
                  </a:lnTo>
                  <a:lnTo>
                    <a:pt x="43" y="78"/>
                  </a:lnTo>
                  <a:lnTo>
                    <a:pt x="54" y="76"/>
                  </a:lnTo>
                  <a:lnTo>
                    <a:pt x="66" y="73"/>
                  </a:lnTo>
                  <a:lnTo>
                    <a:pt x="76" y="68"/>
                  </a:lnTo>
                  <a:lnTo>
                    <a:pt x="86" y="60"/>
                  </a:lnTo>
                  <a:lnTo>
                    <a:pt x="93" y="52"/>
                  </a:lnTo>
                  <a:lnTo>
                    <a:pt x="99" y="42"/>
                  </a:lnTo>
                  <a:lnTo>
                    <a:pt x="102" y="30"/>
                  </a:lnTo>
                  <a:lnTo>
                    <a:pt x="103" y="17"/>
                  </a:lnTo>
                  <a:lnTo>
                    <a:pt x="103" y="1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4" name="Freeform 1400"/>
            <p:cNvSpPr>
              <a:spLocks/>
            </p:cNvSpPr>
            <p:nvPr/>
          </p:nvSpPr>
          <p:spPr bwMode="auto">
            <a:xfrm>
              <a:off x="4149" y="2578"/>
              <a:ext cx="103" cy="79"/>
            </a:xfrm>
            <a:custGeom>
              <a:avLst/>
              <a:gdLst>
                <a:gd name="T0" fmla="*/ 103 w 103"/>
                <a:gd name="T1" fmla="*/ 18 h 79"/>
                <a:gd name="T2" fmla="*/ 102 w 103"/>
                <a:gd name="T3" fmla="*/ 7 h 79"/>
                <a:gd name="T4" fmla="*/ 100 w 103"/>
                <a:gd name="T5" fmla="*/ 1 h 79"/>
                <a:gd name="T6" fmla="*/ 100 w 103"/>
                <a:gd name="T7" fmla="*/ 1 h 79"/>
                <a:gd name="T8" fmla="*/ 100 w 103"/>
                <a:gd name="T9" fmla="*/ 0 h 79"/>
                <a:gd name="T10" fmla="*/ 100 w 103"/>
                <a:gd name="T11" fmla="*/ 0 h 79"/>
                <a:gd name="T12" fmla="*/ 100 w 103"/>
                <a:gd name="T13" fmla="*/ 0 h 79"/>
                <a:gd name="T14" fmla="*/ 99 w 103"/>
                <a:gd name="T15" fmla="*/ 0 h 79"/>
                <a:gd name="T16" fmla="*/ 99 w 103"/>
                <a:gd name="T17" fmla="*/ 0 h 79"/>
                <a:gd name="T18" fmla="*/ 99 w 103"/>
                <a:gd name="T19" fmla="*/ 0 h 79"/>
                <a:gd name="T20" fmla="*/ 99 w 103"/>
                <a:gd name="T21" fmla="*/ 0 h 79"/>
                <a:gd name="T22" fmla="*/ 102 w 103"/>
                <a:gd name="T23" fmla="*/ 7 h 79"/>
                <a:gd name="T24" fmla="*/ 103 w 103"/>
                <a:gd name="T25" fmla="*/ 18 h 79"/>
                <a:gd name="T26" fmla="*/ 103 w 103"/>
                <a:gd name="T27" fmla="*/ 18 h 79"/>
                <a:gd name="T28" fmla="*/ 102 w 103"/>
                <a:gd name="T29" fmla="*/ 31 h 79"/>
                <a:gd name="T30" fmla="*/ 99 w 103"/>
                <a:gd name="T31" fmla="*/ 43 h 79"/>
                <a:gd name="T32" fmla="*/ 93 w 103"/>
                <a:gd name="T33" fmla="*/ 53 h 79"/>
                <a:gd name="T34" fmla="*/ 86 w 103"/>
                <a:gd name="T35" fmla="*/ 61 h 79"/>
                <a:gd name="T36" fmla="*/ 76 w 103"/>
                <a:gd name="T37" fmla="*/ 69 h 79"/>
                <a:gd name="T38" fmla="*/ 66 w 103"/>
                <a:gd name="T39" fmla="*/ 74 h 79"/>
                <a:gd name="T40" fmla="*/ 54 w 103"/>
                <a:gd name="T41" fmla="*/ 77 h 79"/>
                <a:gd name="T42" fmla="*/ 43 w 103"/>
                <a:gd name="T43" fmla="*/ 79 h 79"/>
                <a:gd name="T44" fmla="*/ 31 w 103"/>
                <a:gd name="T45" fmla="*/ 77 h 79"/>
                <a:gd name="T46" fmla="*/ 20 w 103"/>
                <a:gd name="T47" fmla="*/ 74 h 79"/>
                <a:gd name="T48" fmla="*/ 10 w 103"/>
                <a:gd name="T49" fmla="*/ 69 h 79"/>
                <a:gd name="T50" fmla="*/ 0 w 103"/>
                <a:gd name="T51" fmla="*/ 61 h 79"/>
                <a:gd name="T52" fmla="*/ 0 w 103"/>
                <a:gd name="T53" fmla="*/ 60 h 79"/>
                <a:gd name="T54" fmla="*/ 0 w 103"/>
                <a:gd name="T55" fmla="*/ 60 h 79"/>
                <a:gd name="T56" fmla="*/ 0 w 103"/>
                <a:gd name="T57" fmla="*/ 60 h 79"/>
                <a:gd name="T58" fmla="*/ 0 w 103"/>
                <a:gd name="T59" fmla="*/ 60 h 79"/>
                <a:gd name="T60" fmla="*/ 0 w 103"/>
                <a:gd name="T61" fmla="*/ 60 h 79"/>
                <a:gd name="T62" fmla="*/ 0 w 103"/>
                <a:gd name="T63" fmla="*/ 60 h 79"/>
                <a:gd name="T64" fmla="*/ 0 w 103"/>
                <a:gd name="T65" fmla="*/ 60 h 79"/>
                <a:gd name="T66" fmla="*/ 0 w 103"/>
                <a:gd name="T67" fmla="*/ 60 h 79"/>
                <a:gd name="T68" fmla="*/ 0 w 103"/>
                <a:gd name="T69" fmla="*/ 60 h 79"/>
                <a:gd name="T70" fmla="*/ 1 w 103"/>
                <a:gd name="T71" fmla="*/ 61 h 79"/>
                <a:gd name="T72" fmla="*/ 10 w 103"/>
                <a:gd name="T73" fmla="*/ 69 h 79"/>
                <a:gd name="T74" fmla="*/ 20 w 103"/>
                <a:gd name="T75" fmla="*/ 74 h 79"/>
                <a:gd name="T76" fmla="*/ 31 w 103"/>
                <a:gd name="T77" fmla="*/ 77 h 79"/>
                <a:gd name="T78" fmla="*/ 43 w 103"/>
                <a:gd name="T79" fmla="*/ 79 h 79"/>
                <a:gd name="T80" fmla="*/ 54 w 103"/>
                <a:gd name="T81" fmla="*/ 77 h 79"/>
                <a:gd name="T82" fmla="*/ 66 w 103"/>
                <a:gd name="T83" fmla="*/ 74 h 79"/>
                <a:gd name="T84" fmla="*/ 76 w 103"/>
                <a:gd name="T85" fmla="*/ 69 h 79"/>
                <a:gd name="T86" fmla="*/ 85 w 103"/>
                <a:gd name="T87" fmla="*/ 61 h 79"/>
                <a:gd name="T88" fmla="*/ 92 w 103"/>
                <a:gd name="T89" fmla="*/ 53 h 79"/>
                <a:gd name="T90" fmla="*/ 98 w 103"/>
                <a:gd name="T91" fmla="*/ 41 h 79"/>
                <a:gd name="T92" fmla="*/ 102 w 103"/>
                <a:gd name="T93" fmla="*/ 31 h 79"/>
                <a:gd name="T94" fmla="*/ 103 w 103"/>
                <a:gd name="T95" fmla="*/ 18 h 79"/>
                <a:gd name="T96" fmla="*/ 103 w 103"/>
                <a:gd name="T9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8"/>
                  </a:moveTo>
                  <a:lnTo>
                    <a:pt x="102" y="7"/>
                  </a:lnTo>
                  <a:lnTo>
                    <a:pt x="100" y="1"/>
                  </a:lnTo>
                  <a:lnTo>
                    <a:pt x="100" y="1"/>
                  </a:lnTo>
                  <a:lnTo>
                    <a:pt x="100" y="0"/>
                  </a:lnTo>
                  <a:lnTo>
                    <a:pt x="100" y="0"/>
                  </a:lnTo>
                  <a:lnTo>
                    <a:pt x="100" y="0"/>
                  </a:lnTo>
                  <a:lnTo>
                    <a:pt x="99" y="0"/>
                  </a:lnTo>
                  <a:lnTo>
                    <a:pt x="99" y="0"/>
                  </a:lnTo>
                  <a:lnTo>
                    <a:pt x="99" y="0"/>
                  </a:lnTo>
                  <a:lnTo>
                    <a:pt x="99" y="0"/>
                  </a:lnTo>
                  <a:lnTo>
                    <a:pt x="102" y="7"/>
                  </a:lnTo>
                  <a:lnTo>
                    <a:pt x="103" y="18"/>
                  </a:lnTo>
                  <a:lnTo>
                    <a:pt x="103" y="18"/>
                  </a:lnTo>
                  <a:lnTo>
                    <a:pt x="102" y="31"/>
                  </a:lnTo>
                  <a:lnTo>
                    <a:pt x="99" y="43"/>
                  </a:lnTo>
                  <a:lnTo>
                    <a:pt x="93" y="53"/>
                  </a:lnTo>
                  <a:lnTo>
                    <a:pt x="86" y="61"/>
                  </a:lnTo>
                  <a:lnTo>
                    <a:pt x="76" y="69"/>
                  </a:lnTo>
                  <a:lnTo>
                    <a:pt x="66" y="74"/>
                  </a:lnTo>
                  <a:lnTo>
                    <a:pt x="54" y="77"/>
                  </a:lnTo>
                  <a:lnTo>
                    <a:pt x="43" y="79"/>
                  </a:lnTo>
                  <a:lnTo>
                    <a:pt x="31" y="77"/>
                  </a:lnTo>
                  <a:lnTo>
                    <a:pt x="20" y="74"/>
                  </a:lnTo>
                  <a:lnTo>
                    <a:pt x="10" y="69"/>
                  </a:lnTo>
                  <a:lnTo>
                    <a:pt x="0" y="61"/>
                  </a:lnTo>
                  <a:lnTo>
                    <a:pt x="0" y="60"/>
                  </a:lnTo>
                  <a:lnTo>
                    <a:pt x="0" y="60"/>
                  </a:lnTo>
                  <a:lnTo>
                    <a:pt x="0" y="60"/>
                  </a:lnTo>
                  <a:lnTo>
                    <a:pt x="0" y="60"/>
                  </a:lnTo>
                  <a:lnTo>
                    <a:pt x="0" y="60"/>
                  </a:lnTo>
                  <a:lnTo>
                    <a:pt x="0" y="60"/>
                  </a:lnTo>
                  <a:lnTo>
                    <a:pt x="0" y="60"/>
                  </a:lnTo>
                  <a:lnTo>
                    <a:pt x="0" y="60"/>
                  </a:lnTo>
                  <a:lnTo>
                    <a:pt x="0" y="60"/>
                  </a:lnTo>
                  <a:lnTo>
                    <a:pt x="1" y="61"/>
                  </a:lnTo>
                  <a:lnTo>
                    <a:pt x="10" y="69"/>
                  </a:lnTo>
                  <a:lnTo>
                    <a:pt x="20" y="74"/>
                  </a:lnTo>
                  <a:lnTo>
                    <a:pt x="31" y="77"/>
                  </a:lnTo>
                  <a:lnTo>
                    <a:pt x="43" y="79"/>
                  </a:lnTo>
                  <a:lnTo>
                    <a:pt x="54" y="77"/>
                  </a:lnTo>
                  <a:lnTo>
                    <a:pt x="66" y="74"/>
                  </a:lnTo>
                  <a:lnTo>
                    <a:pt x="76" y="69"/>
                  </a:lnTo>
                  <a:lnTo>
                    <a:pt x="85" y="61"/>
                  </a:lnTo>
                  <a:lnTo>
                    <a:pt x="92" y="53"/>
                  </a:lnTo>
                  <a:lnTo>
                    <a:pt x="98" y="41"/>
                  </a:lnTo>
                  <a:lnTo>
                    <a:pt x="102" y="31"/>
                  </a:lnTo>
                  <a:lnTo>
                    <a:pt x="103" y="18"/>
                  </a:lnTo>
                  <a:lnTo>
                    <a:pt x="103" y="1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5" name="Freeform 1401"/>
            <p:cNvSpPr>
              <a:spLocks/>
            </p:cNvSpPr>
            <p:nvPr/>
          </p:nvSpPr>
          <p:spPr bwMode="auto">
            <a:xfrm>
              <a:off x="4149" y="2578"/>
              <a:ext cx="103" cy="79"/>
            </a:xfrm>
            <a:custGeom>
              <a:avLst/>
              <a:gdLst>
                <a:gd name="T0" fmla="*/ 103 w 103"/>
                <a:gd name="T1" fmla="*/ 18 h 79"/>
                <a:gd name="T2" fmla="*/ 102 w 103"/>
                <a:gd name="T3" fmla="*/ 7 h 79"/>
                <a:gd name="T4" fmla="*/ 99 w 103"/>
                <a:gd name="T5" fmla="*/ 0 h 79"/>
                <a:gd name="T6" fmla="*/ 99 w 103"/>
                <a:gd name="T7" fmla="*/ 0 h 79"/>
                <a:gd name="T8" fmla="*/ 99 w 103"/>
                <a:gd name="T9" fmla="*/ 0 h 79"/>
                <a:gd name="T10" fmla="*/ 99 w 103"/>
                <a:gd name="T11" fmla="*/ 0 h 79"/>
                <a:gd name="T12" fmla="*/ 99 w 103"/>
                <a:gd name="T13" fmla="*/ 0 h 79"/>
                <a:gd name="T14" fmla="*/ 99 w 103"/>
                <a:gd name="T15" fmla="*/ 0 h 79"/>
                <a:gd name="T16" fmla="*/ 99 w 103"/>
                <a:gd name="T17" fmla="*/ 0 h 79"/>
                <a:gd name="T18" fmla="*/ 99 w 103"/>
                <a:gd name="T19" fmla="*/ 0 h 79"/>
                <a:gd name="T20" fmla="*/ 99 w 103"/>
                <a:gd name="T21" fmla="*/ 0 h 79"/>
                <a:gd name="T22" fmla="*/ 100 w 103"/>
                <a:gd name="T23" fmla="*/ 7 h 79"/>
                <a:gd name="T24" fmla="*/ 102 w 103"/>
                <a:gd name="T25" fmla="*/ 18 h 79"/>
                <a:gd name="T26" fmla="*/ 103 w 103"/>
                <a:gd name="T27" fmla="*/ 18 h 79"/>
                <a:gd name="T28" fmla="*/ 102 w 103"/>
                <a:gd name="T29" fmla="*/ 31 h 79"/>
                <a:gd name="T30" fmla="*/ 98 w 103"/>
                <a:gd name="T31" fmla="*/ 41 h 79"/>
                <a:gd name="T32" fmla="*/ 92 w 103"/>
                <a:gd name="T33" fmla="*/ 53 h 79"/>
                <a:gd name="T34" fmla="*/ 85 w 103"/>
                <a:gd name="T35" fmla="*/ 61 h 79"/>
                <a:gd name="T36" fmla="*/ 76 w 103"/>
                <a:gd name="T37" fmla="*/ 69 h 79"/>
                <a:gd name="T38" fmla="*/ 66 w 103"/>
                <a:gd name="T39" fmla="*/ 74 h 79"/>
                <a:gd name="T40" fmla="*/ 54 w 103"/>
                <a:gd name="T41" fmla="*/ 77 h 79"/>
                <a:gd name="T42" fmla="*/ 43 w 103"/>
                <a:gd name="T43" fmla="*/ 79 h 79"/>
                <a:gd name="T44" fmla="*/ 31 w 103"/>
                <a:gd name="T45" fmla="*/ 77 h 79"/>
                <a:gd name="T46" fmla="*/ 20 w 103"/>
                <a:gd name="T47" fmla="*/ 74 h 79"/>
                <a:gd name="T48" fmla="*/ 10 w 103"/>
                <a:gd name="T49" fmla="*/ 69 h 79"/>
                <a:gd name="T50" fmla="*/ 1 w 103"/>
                <a:gd name="T51" fmla="*/ 61 h 79"/>
                <a:gd name="T52" fmla="*/ 0 w 103"/>
                <a:gd name="T53" fmla="*/ 60 h 79"/>
                <a:gd name="T54" fmla="*/ 0 w 103"/>
                <a:gd name="T55" fmla="*/ 58 h 79"/>
                <a:gd name="T56" fmla="*/ 0 w 103"/>
                <a:gd name="T57" fmla="*/ 58 h 79"/>
                <a:gd name="T58" fmla="*/ 0 w 103"/>
                <a:gd name="T59" fmla="*/ 58 h 79"/>
                <a:gd name="T60" fmla="*/ 0 w 103"/>
                <a:gd name="T61" fmla="*/ 58 h 79"/>
                <a:gd name="T62" fmla="*/ 0 w 103"/>
                <a:gd name="T63" fmla="*/ 58 h 79"/>
                <a:gd name="T64" fmla="*/ 0 w 103"/>
                <a:gd name="T65" fmla="*/ 58 h 79"/>
                <a:gd name="T66" fmla="*/ 0 w 103"/>
                <a:gd name="T67" fmla="*/ 58 h 79"/>
                <a:gd name="T68" fmla="*/ 0 w 103"/>
                <a:gd name="T69" fmla="*/ 58 h 79"/>
                <a:gd name="T70" fmla="*/ 1 w 103"/>
                <a:gd name="T71" fmla="*/ 60 h 79"/>
                <a:gd name="T72" fmla="*/ 10 w 103"/>
                <a:gd name="T73" fmla="*/ 67 h 79"/>
                <a:gd name="T74" fmla="*/ 20 w 103"/>
                <a:gd name="T75" fmla="*/ 73 h 79"/>
                <a:gd name="T76" fmla="*/ 31 w 103"/>
                <a:gd name="T77" fmla="*/ 77 h 79"/>
                <a:gd name="T78" fmla="*/ 43 w 103"/>
                <a:gd name="T79" fmla="*/ 77 h 79"/>
                <a:gd name="T80" fmla="*/ 54 w 103"/>
                <a:gd name="T81" fmla="*/ 77 h 79"/>
                <a:gd name="T82" fmla="*/ 66 w 103"/>
                <a:gd name="T83" fmla="*/ 73 h 79"/>
                <a:gd name="T84" fmla="*/ 76 w 103"/>
                <a:gd name="T85" fmla="*/ 67 h 79"/>
                <a:gd name="T86" fmla="*/ 85 w 103"/>
                <a:gd name="T87" fmla="*/ 60 h 79"/>
                <a:gd name="T88" fmla="*/ 92 w 103"/>
                <a:gd name="T89" fmla="*/ 51 h 79"/>
                <a:gd name="T90" fmla="*/ 98 w 103"/>
                <a:gd name="T91" fmla="*/ 41 h 79"/>
                <a:gd name="T92" fmla="*/ 100 w 103"/>
                <a:gd name="T93" fmla="*/ 31 h 79"/>
                <a:gd name="T94" fmla="*/ 102 w 103"/>
                <a:gd name="T95" fmla="*/ 18 h 79"/>
                <a:gd name="T96" fmla="*/ 103 w 103"/>
                <a:gd name="T9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79">
                  <a:moveTo>
                    <a:pt x="103" y="18"/>
                  </a:moveTo>
                  <a:lnTo>
                    <a:pt x="102" y="7"/>
                  </a:lnTo>
                  <a:lnTo>
                    <a:pt x="99" y="0"/>
                  </a:lnTo>
                  <a:lnTo>
                    <a:pt x="99" y="0"/>
                  </a:lnTo>
                  <a:lnTo>
                    <a:pt x="99" y="0"/>
                  </a:lnTo>
                  <a:lnTo>
                    <a:pt x="99" y="0"/>
                  </a:lnTo>
                  <a:lnTo>
                    <a:pt x="99" y="0"/>
                  </a:lnTo>
                  <a:lnTo>
                    <a:pt x="99" y="0"/>
                  </a:lnTo>
                  <a:lnTo>
                    <a:pt x="99" y="0"/>
                  </a:lnTo>
                  <a:lnTo>
                    <a:pt x="99" y="0"/>
                  </a:lnTo>
                  <a:lnTo>
                    <a:pt x="99" y="0"/>
                  </a:lnTo>
                  <a:lnTo>
                    <a:pt x="100" y="7"/>
                  </a:lnTo>
                  <a:lnTo>
                    <a:pt x="102" y="18"/>
                  </a:lnTo>
                  <a:lnTo>
                    <a:pt x="103" y="18"/>
                  </a:lnTo>
                  <a:lnTo>
                    <a:pt x="102" y="31"/>
                  </a:lnTo>
                  <a:lnTo>
                    <a:pt x="98" y="41"/>
                  </a:lnTo>
                  <a:lnTo>
                    <a:pt x="92" y="53"/>
                  </a:lnTo>
                  <a:lnTo>
                    <a:pt x="85" y="61"/>
                  </a:lnTo>
                  <a:lnTo>
                    <a:pt x="76" y="69"/>
                  </a:lnTo>
                  <a:lnTo>
                    <a:pt x="66" y="74"/>
                  </a:lnTo>
                  <a:lnTo>
                    <a:pt x="54" y="77"/>
                  </a:lnTo>
                  <a:lnTo>
                    <a:pt x="43" y="79"/>
                  </a:lnTo>
                  <a:lnTo>
                    <a:pt x="31" y="77"/>
                  </a:lnTo>
                  <a:lnTo>
                    <a:pt x="20" y="74"/>
                  </a:lnTo>
                  <a:lnTo>
                    <a:pt x="10" y="69"/>
                  </a:lnTo>
                  <a:lnTo>
                    <a:pt x="1" y="61"/>
                  </a:lnTo>
                  <a:lnTo>
                    <a:pt x="0" y="60"/>
                  </a:lnTo>
                  <a:lnTo>
                    <a:pt x="0" y="58"/>
                  </a:lnTo>
                  <a:lnTo>
                    <a:pt x="0" y="58"/>
                  </a:lnTo>
                  <a:lnTo>
                    <a:pt x="0" y="58"/>
                  </a:lnTo>
                  <a:lnTo>
                    <a:pt x="0" y="58"/>
                  </a:lnTo>
                  <a:lnTo>
                    <a:pt x="0" y="58"/>
                  </a:lnTo>
                  <a:lnTo>
                    <a:pt x="0" y="58"/>
                  </a:lnTo>
                  <a:lnTo>
                    <a:pt x="0" y="58"/>
                  </a:lnTo>
                  <a:lnTo>
                    <a:pt x="0" y="58"/>
                  </a:lnTo>
                  <a:lnTo>
                    <a:pt x="1" y="60"/>
                  </a:lnTo>
                  <a:lnTo>
                    <a:pt x="10" y="67"/>
                  </a:lnTo>
                  <a:lnTo>
                    <a:pt x="20" y="73"/>
                  </a:lnTo>
                  <a:lnTo>
                    <a:pt x="31" y="77"/>
                  </a:lnTo>
                  <a:lnTo>
                    <a:pt x="43" y="77"/>
                  </a:lnTo>
                  <a:lnTo>
                    <a:pt x="54" y="77"/>
                  </a:lnTo>
                  <a:lnTo>
                    <a:pt x="66" y="73"/>
                  </a:lnTo>
                  <a:lnTo>
                    <a:pt x="76" y="67"/>
                  </a:lnTo>
                  <a:lnTo>
                    <a:pt x="85" y="60"/>
                  </a:lnTo>
                  <a:lnTo>
                    <a:pt x="92" y="51"/>
                  </a:lnTo>
                  <a:lnTo>
                    <a:pt x="98" y="41"/>
                  </a:lnTo>
                  <a:lnTo>
                    <a:pt x="100" y="31"/>
                  </a:lnTo>
                  <a:lnTo>
                    <a:pt x="102" y="18"/>
                  </a:lnTo>
                  <a:lnTo>
                    <a:pt x="103" y="18"/>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6" name="Freeform 1402"/>
            <p:cNvSpPr>
              <a:spLocks/>
            </p:cNvSpPr>
            <p:nvPr/>
          </p:nvSpPr>
          <p:spPr bwMode="auto">
            <a:xfrm>
              <a:off x="4149" y="2578"/>
              <a:ext cx="102" cy="77"/>
            </a:xfrm>
            <a:custGeom>
              <a:avLst/>
              <a:gdLst>
                <a:gd name="T0" fmla="*/ 102 w 102"/>
                <a:gd name="T1" fmla="*/ 18 h 77"/>
                <a:gd name="T2" fmla="*/ 100 w 102"/>
                <a:gd name="T3" fmla="*/ 7 h 77"/>
                <a:gd name="T4" fmla="*/ 99 w 102"/>
                <a:gd name="T5" fmla="*/ 0 h 77"/>
                <a:gd name="T6" fmla="*/ 99 w 102"/>
                <a:gd name="T7" fmla="*/ 0 h 77"/>
                <a:gd name="T8" fmla="*/ 99 w 102"/>
                <a:gd name="T9" fmla="*/ 0 h 77"/>
                <a:gd name="T10" fmla="*/ 99 w 102"/>
                <a:gd name="T11" fmla="*/ 0 h 77"/>
                <a:gd name="T12" fmla="*/ 99 w 102"/>
                <a:gd name="T13" fmla="*/ 0 h 77"/>
                <a:gd name="T14" fmla="*/ 99 w 102"/>
                <a:gd name="T15" fmla="*/ 0 h 77"/>
                <a:gd name="T16" fmla="*/ 98 w 102"/>
                <a:gd name="T17" fmla="*/ 0 h 77"/>
                <a:gd name="T18" fmla="*/ 98 w 102"/>
                <a:gd name="T19" fmla="*/ 0 h 77"/>
                <a:gd name="T20" fmla="*/ 98 w 102"/>
                <a:gd name="T21" fmla="*/ 0 h 77"/>
                <a:gd name="T22" fmla="*/ 100 w 102"/>
                <a:gd name="T23" fmla="*/ 7 h 77"/>
                <a:gd name="T24" fmla="*/ 102 w 102"/>
                <a:gd name="T25" fmla="*/ 18 h 77"/>
                <a:gd name="T26" fmla="*/ 102 w 102"/>
                <a:gd name="T27" fmla="*/ 18 h 77"/>
                <a:gd name="T28" fmla="*/ 100 w 102"/>
                <a:gd name="T29" fmla="*/ 31 h 77"/>
                <a:gd name="T30" fmla="*/ 98 w 102"/>
                <a:gd name="T31" fmla="*/ 41 h 77"/>
                <a:gd name="T32" fmla="*/ 92 w 102"/>
                <a:gd name="T33" fmla="*/ 51 h 77"/>
                <a:gd name="T34" fmla="*/ 85 w 102"/>
                <a:gd name="T35" fmla="*/ 60 h 77"/>
                <a:gd name="T36" fmla="*/ 76 w 102"/>
                <a:gd name="T37" fmla="*/ 67 h 77"/>
                <a:gd name="T38" fmla="*/ 66 w 102"/>
                <a:gd name="T39" fmla="*/ 73 h 77"/>
                <a:gd name="T40" fmla="*/ 54 w 102"/>
                <a:gd name="T41" fmla="*/ 77 h 77"/>
                <a:gd name="T42" fmla="*/ 43 w 102"/>
                <a:gd name="T43" fmla="*/ 77 h 77"/>
                <a:gd name="T44" fmla="*/ 31 w 102"/>
                <a:gd name="T45" fmla="*/ 77 h 77"/>
                <a:gd name="T46" fmla="*/ 20 w 102"/>
                <a:gd name="T47" fmla="*/ 73 h 77"/>
                <a:gd name="T48" fmla="*/ 10 w 102"/>
                <a:gd name="T49" fmla="*/ 67 h 77"/>
                <a:gd name="T50" fmla="*/ 1 w 102"/>
                <a:gd name="T51" fmla="*/ 60 h 77"/>
                <a:gd name="T52" fmla="*/ 0 w 102"/>
                <a:gd name="T53" fmla="*/ 58 h 77"/>
                <a:gd name="T54" fmla="*/ 0 w 102"/>
                <a:gd name="T55" fmla="*/ 58 h 77"/>
                <a:gd name="T56" fmla="*/ 0 w 102"/>
                <a:gd name="T57" fmla="*/ 58 h 77"/>
                <a:gd name="T58" fmla="*/ 0 w 102"/>
                <a:gd name="T59" fmla="*/ 58 h 77"/>
                <a:gd name="T60" fmla="*/ 0 w 102"/>
                <a:gd name="T61" fmla="*/ 58 h 77"/>
                <a:gd name="T62" fmla="*/ 0 w 102"/>
                <a:gd name="T63" fmla="*/ 58 h 77"/>
                <a:gd name="T64" fmla="*/ 0 w 102"/>
                <a:gd name="T65" fmla="*/ 57 h 77"/>
                <a:gd name="T66" fmla="*/ 0 w 102"/>
                <a:gd name="T67" fmla="*/ 57 h 77"/>
                <a:gd name="T68" fmla="*/ 0 w 102"/>
                <a:gd name="T69" fmla="*/ 57 h 77"/>
                <a:gd name="T70" fmla="*/ 1 w 102"/>
                <a:gd name="T71" fmla="*/ 60 h 77"/>
                <a:gd name="T72" fmla="*/ 10 w 102"/>
                <a:gd name="T73" fmla="*/ 67 h 77"/>
                <a:gd name="T74" fmla="*/ 20 w 102"/>
                <a:gd name="T75" fmla="*/ 73 h 77"/>
                <a:gd name="T76" fmla="*/ 31 w 102"/>
                <a:gd name="T77" fmla="*/ 76 h 77"/>
                <a:gd name="T78" fmla="*/ 43 w 102"/>
                <a:gd name="T79" fmla="*/ 77 h 77"/>
                <a:gd name="T80" fmla="*/ 54 w 102"/>
                <a:gd name="T81" fmla="*/ 76 h 77"/>
                <a:gd name="T82" fmla="*/ 66 w 102"/>
                <a:gd name="T83" fmla="*/ 73 h 77"/>
                <a:gd name="T84" fmla="*/ 76 w 102"/>
                <a:gd name="T85" fmla="*/ 67 h 77"/>
                <a:gd name="T86" fmla="*/ 85 w 102"/>
                <a:gd name="T87" fmla="*/ 60 h 77"/>
                <a:gd name="T88" fmla="*/ 92 w 102"/>
                <a:gd name="T89" fmla="*/ 51 h 77"/>
                <a:gd name="T90" fmla="*/ 98 w 102"/>
                <a:gd name="T91" fmla="*/ 41 h 77"/>
                <a:gd name="T92" fmla="*/ 100 w 102"/>
                <a:gd name="T93" fmla="*/ 31 h 77"/>
                <a:gd name="T94" fmla="*/ 102 w 102"/>
                <a:gd name="T95" fmla="*/ 18 h 77"/>
                <a:gd name="T96" fmla="*/ 102 w 102"/>
                <a:gd name="T97"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7">
                  <a:moveTo>
                    <a:pt x="102" y="18"/>
                  </a:moveTo>
                  <a:lnTo>
                    <a:pt x="100" y="7"/>
                  </a:lnTo>
                  <a:lnTo>
                    <a:pt x="99" y="0"/>
                  </a:lnTo>
                  <a:lnTo>
                    <a:pt x="99" y="0"/>
                  </a:lnTo>
                  <a:lnTo>
                    <a:pt x="99" y="0"/>
                  </a:lnTo>
                  <a:lnTo>
                    <a:pt x="99" y="0"/>
                  </a:lnTo>
                  <a:lnTo>
                    <a:pt x="99" y="0"/>
                  </a:lnTo>
                  <a:lnTo>
                    <a:pt x="99" y="0"/>
                  </a:lnTo>
                  <a:lnTo>
                    <a:pt x="98" y="0"/>
                  </a:lnTo>
                  <a:lnTo>
                    <a:pt x="98" y="0"/>
                  </a:lnTo>
                  <a:lnTo>
                    <a:pt x="98" y="0"/>
                  </a:lnTo>
                  <a:lnTo>
                    <a:pt x="100" y="7"/>
                  </a:lnTo>
                  <a:lnTo>
                    <a:pt x="102" y="18"/>
                  </a:lnTo>
                  <a:lnTo>
                    <a:pt x="102" y="18"/>
                  </a:lnTo>
                  <a:lnTo>
                    <a:pt x="100" y="31"/>
                  </a:lnTo>
                  <a:lnTo>
                    <a:pt x="98" y="41"/>
                  </a:lnTo>
                  <a:lnTo>
                    <a:pt x="92" y="51"/>
                  </a:lnTo>
                  <a:lnTo>
                    <a:pt x="85" y="60"/>
                  </a:lnTo>
                  <a:lnTo>
                    <a:pt x="76" y="67"/>
                  </a:lnTo>
                  <a:lnTo>
                    <a:pt x="66" y="73"/>
                  </a:lnTo>
                  <a:lnTo>
                    <a:pt x="54" y="77"/>
                  </a:lnTo>
                  <a:lnTo>
                    <a:pt x="43" y="77"/>
                  </a:lnTo>
                  <a:lnTo>
                    <a:pt x="31" y="77"/>
                  </a:lnTo>
                  <a:lnTo>
                    <a:pt x="20" y="73"/>
                  </a:lnTo>
                  <a:lnTo>
                    <a:pt x="10" y="67"/>
                  </a:lnTo>
                  <a:lnTo>
                    <a:pt x="1" y="60"/>
                  </a:lnTo>
                  <a:lnTo>
                    <a:pt x="0" y="58"/>
                  </a:lnTo>
                  <a:lnTo>
                    <a:pt x="0" y="58"/>
                  </a:lnTo>
                  <a:lnTo>
                    <a:pt x="0" y="58"/>
                  </a:lnTo>
                  <a:lnTo>
                    <a:pt x="0" y="58"/>
                  </a:lnTo>
                  <a:lnTo>
                    <a:pt x="0" y="58"/>
                  </a:lnTo>
                  <a:lnTo>
                    <a:pt x="0" y="58"/>
                  </a:lnTo>
                  <a:lnTo>
                    <a:pt x="0" y="57"/>
                  </a:lnTo>
                  <a:lnTo>
                    <a:pt x="0" y="57"/>
                  </a:lnTo>
                  <a:lnTo>
                    <a:pt x="0" y="57"/>
                  </a:lnTo>
                  <a:lnTo>
                    <a:pt x="1" y="60"/>
                  </a:lnTo>
                  <a:lnTo>
                    <a:pt x="10" y="67"/>
                  </a:lnTo>
                  <a:lnTo>
                    <a:pt x="20" y="73"/>
                  </a:lnTo>
                  <a:lnTo>
                    <a:pt x="31" y="76"/>
                  </a:lnTo>
                  <a:lnTo>
                    <a:pt x="43" y="77"/>
                  </a:lnTo>
                  <a:lnTo>
                    <a:pt x="54" y="76"/>
                  </a:lnTo>
                  <a:lnTo>
                    <a:pt x="66" y="73"/>
                  </a:lnTo>
                  <a:lnTo>
                    <a:pt x="76" y="67"/>
                  </a:lnTo>
                  <a:lnTo>
                    <a:pt x="85" y="60"/>
                  </a:lnTo>
                  <a:lnTo>
                    <a:pt x="92" y="51"/>
                  </a:lnTo>
                  <a:lnTo>
                    <a:pt x="98" y="41"/>
                  </a:lnTo>
                  <a:lnTo>
                    <a:pt x="100" y="31"/>
                  </a:lnTo>
                  <a:lnTo>
                    <a:pt x="102" y="18"/>
                  </a:lnTo>
                  <a:lnTo>
                    <a:pt x="102" y="18"/>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7" name="Freeform 1403"/>
            <p:cNvSpPr>
              <a:spLocks/>
            </p:cNvSpPr>
            <p:nvPr/>
          </p:nvSpPr>
          <p:spPr bwMode="auto">
            <a:xfrm>
              <a:off x="4149" y="2576"/>
              <a:ext cx="102" cy="79"/>
            </a:xfrm>
            <a:custGeom>
              <a:avLst/>
              <a:gdLst>
                <a:gd name="T0" fmla="*/ 102 w 102"/>
                <a:gd name="T1" fmla="*/ 20 h 79"/>
                <a:gd name="T2" fmla="*/ 100 w 102"/>
                <a:gd name="T3" fmla="*/ 9 h 79"/>
                <a:gd name="T4" fmla="*/ 98 w 102"/>
                <a:gd name="T5" fmla="*/ 2 h 79"/>
                <a:gd name="T6" fmla="*/ 98 w 102"/>
                <a:gd name="T7" fmla="*/ 2 h 79"/>
                <a:gd name="T8" fmla="*/ 98 w 102"/>
                <a:gd name="T9" fmla="*/ 2 h 79"/>
                <a:gd name="T10" fmla="*/ 98 w 102"/>
                <a:gd name="T11" fmla="*/ 2 h 79"/>
                <a:gd name="T12" fmla="*/ 98 w 102"/>
                <a:gd name="T13" fmla="*/ 2 h 79"/>
                <a:gd name="T14" fmla="*/ 98 w 102"/>
                <a:gd name="T15" fmla="*/ 0 h 79"/>
                <a:gd name="T16" fmla="*/ 98 w 102"/>
                <a:gd name="T17" fmla="*/ 0 h 79"/>
                <a:gd name="T18" fmla="*/ 98 w 102"/>
                <a:gd name="T19" fmla="*/ 0 h 79"/>
                <a:gd name="T20" fmla="*/ 98 w 102"/>
                <a:gd name="T21" fmla="*/ 0 h 79"/>
                <a:gd name="T22" fmla="*/ 100 w 102"/>
                <a:gd name="T23" fmla="*/ 9 h 79"/>
                <a:gd name="T24" fmla="*/ 100 w 102"/>
                <a:gd name="T25" fmla="*/ 20 h 79"/>
                <a:gd name="T26" fmla="*/ 102 w 102"/>
                <a:gd name="T27" fmla="*/ 20 h 79"/>
                <a:gd name="T28" fmla="*/ 100 w 102"/>
                <a:gd name="T29" fmla="*/ 33 h 79"/>
                <a:gd name="T30" fmla="*/ 98 w 102"/>
                <a:gd name="T31" fmla="*/ 43 h 79"/>
                <a:gd name="T32" fmla="*/ 92 w 102"/>
                <a:gd name="T33" fmla="*/ 53 h 79"/>
                <a:gd name="T34" fmla="*/ 85 w 102"/>
                <a:gd name="T35" fmla="*/ 62 h 79"/>
                <a:gd name="T36" fmla="*/ 76 w 102"/>
                <a:gd name="T37" fmla="*/ 69 h 79"/>
                <a:gd name="T38" fmla="*/ 66 w 102"/>
                <a:gd name="T39" fmla="*/ 75 h 79"/>
                <a:gd name="T40" fmla="*/ 54 w 102"/>
                <a:gd name="T41" fmla="*/ 78 h 79"/>
                <a:gd name="T42" fmla="*/ 43 w 102"/>
                <a:gd name="T43" fmla="*/ 79 h 79"/>
                <a:gd name="T44" fmla="*/ 31 w 102"/>
                <a:gd name="T45" fmla="*/ 78 h 79"/>
                <a:gd name="T46" fmla="*/ 20 w 102"/>
                <a:gd name="T47" fmla="*/ 75 h 79"/>
                <a:gd name="T48" fmla="*/ 10 w 102"/>
                <a:gd name="T49" fmla="*/ 69 h 79"/>
                <a:gd name="T50" fmla="*/ 1 w 102"/>
                <a:gd name="T51" fmla="*/ 62 h 79"/>
                <a:gd name="T52" fmla="*/ 0 w 102"/>
                <a:gd name="T53" fmla="*/ 59 h 79"/>
                <a:gd name="T54" fmla="*/ 0 w 102"/>
                <a:gd name="T55" fmla="*/ 59 h 79"/>
                <a:gd name="T56" fmla="*/ 0 w 102"/>
                <a:gd name="T57" fmla="*/ 59 h 79"/>
                <a:gd name="T58" fmla="*/ 0 w 102"/>
                <a:gd name="T59" fmla="*/ 59 h 79"/>
                <a:gd name="T60" fmla="*/ 0 w 102"/>
                <a:gd name="T61" fmla="*/ 59 h 79"/>
                <a:gd name="T62" fmla="*/ 0 w 102"/>
                <a:gd name="T63" fmla="*/ 59 h 79"/>
                <a:gd name="T64" fmla="*/ 0 w 102"/>
                <a:gd name="T65" fmla="*/ 59 h 79"/>
                <a:gd name="T66" fmla="*/ 0 w 102"/>
                <a:gd name="T67" fmla="*/ 59 h 79"/>
                <a:gd name="T68" fmla="*/ 0 w 102"/>
                <a:gd name="T69" fmla="*/ 59 h 79"/>
                <a:gd name="T70" fmla="*/ 1 w 102"/>
                <a:gd name="T71" fmla="*/ 62 h 79"/>
                <a:gd name="T72" fmla="*/ 10 w 102"/>
                <a:gd name="T73" fmla="*/ 69 h 79"/>
                <a:gd name="T74" fmla="*/ 20 w 102"/>
                <a:gd name="T75" fmla="*/ 75 h 79"/>
                <a:gd name="T76" fmla="*/ 31 w 102"/>
                <a:gd name="T77" fmla="*/ 78 h 79"/>
                <a:gd name="T78" fmla="*/ 43 w 102"/>
                <a:gd name="T79" fmla="*/ 79 h 79"/>
                <a:gd name="T80" fmla="*/ 54 w 102"/>
                <a:gd name="T81" fmla="*/ 78 h 79"/>
                <a:gd name="T82" fmla="*/ 66 w 102"/>
                <a:gd name="T83" fmla="*/ 75 h 79"/>
                <a:gd name="T84" fmla="*/ 76 w 102"/>
                <a:gd name="T85" fmla="*/ 69 h 79"/>
                <a:gd name="T86" fmla="*/ 85 w 102"/>
                <a:gd name="T87" fmla="*/ 62 h 79"/>
                <a:gd name="T88" fmla="*/ 92 w 102"/>
                <a:gd name="T89" fmla="*/ 53 h 79"/>
                <a:gd name="T90" fmla="*/ 96 w 102"/>
                <a:gd name="T91" fmla="*/ 43 h 79"/>
                <a:gd name="T92" fmla="*/ 100 w 102"/>
                <a:gd name="T93" fmla="*/ 32 h 79"/>
                <a:gd name="T94" fmla="*/ 100 w 102"/>
                <a:gd name="T95" fmla="*/ 20 h 79"/>
                <a:gd name="T96" fmla="*/ 102 w 102"/>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79">
                  <a:moveTo>
                    <a:pt x="102" y="20"/>
                  </a:moveTo>
                  <a:lnTo>
                    <a:pt x="100" y="9"/>
                  </a:lnTo>
                  <a:lnTo>
                    <a:pt x="98" y="2"/>
                  </a:lnTo>
                  <a:lnTo>
                    <a:pt x="98" y="2"/>
                  </a:lnTo>
                  <a:lnTo>
                    <a:pt x="98" y="2"/>
                  </a:lnTo>
                  <a:lnTo>
                    <a:pt x="98" y="2"/>
                  </a:lnTo>
                  <a:lnTo>
                    <a:pt x="98" y="2"/>
                  </a:lnTo>
                  <a:lnTo>
                    <a:pt x="98" y="0"/>
                  </a:lnTo>
                  <a:lnTo>
                    <a:pt x="98" y="0"/>
                  </a:lnTo>
                  <a:lnTo>
                    <a:pt x="98" y="0"/>
                  </a:lnTo>
                  <a:lnTo>
                    <a:pt x="98" y="0"/>
                  </a:lnTo>
                  <a:lnTo>
                    <a:pt x="100" y="9"/>
                  </a:lnTo>
                  <a:lnTo>
                    <a:pt x="100" y="20"/>
                  </a:lnTo>
                  <a:lnTo>
                    <a:pt x="102" y="20"/>
                  </a:lnTo>
                  <a:lnTo>
                    <a:pt x="100" y="33"/>
                  </a:lnTo>
                  <a:lnTo>
                    <a:pt x="98" y="43"/>
                  </a:lnTo>
                  <a:lnTo>
                    <a:pt x="92" y="53"/>
                  </a:lnTo>
                  <a:lnTo>
                    <a:pt x="85" y="62"/>
                  </a:lnTo>
                  <a:lnTo>
                    <a:pt x="76" y="69"/>
                  </a:lnTo>
                  <a:lnTo>
                    <a:pt x="66" y="75"/>
                  </a:lnTo>
                  <a:lnTo>
                    <a:pt x="54" y="78"/>
                  </a:lnTo>
                  <a:lnTo>
                    <a:pt x="43" y="79"/>
                  </a:lnTo>
                  <a:lnTo>
                    <a:pt x="31" y="78"/>
                  </a:lnTo>
                  <a:lnTo>
                    <a:pt x="20" y="75"/>
                  </a:lnTo>
                  <a:lnTo>
                    <a:pt x="10" y="69"/>
                  </a:lnTo>
                  <a:lnTo>
                    <a:pt x="1" y="62"/>
                  </a:lnTo>
                  <a:lnTo>
                    <a:pt x="0" y="59"/>
                  </a:lnTo>
                  <a:lnTo>
                    <a:pt x="0" y="59"/>
                  </a:lnTo>
                  <a:lnTo>
                    <a:pt x="0" y="59"/>
                  </a:lnTo>
                  <a:lnTo>
                    <a:pt x="0" y="59"/>
                  </a:lnTo>
                  <a:lnTo>
                    <a:pt x="0" y="59"/>
                  </a:lnTo>
                  <a:lnTo>
                    <a:pt x="0" y="59"/>
                  </a:lnTo>
                  <a:lnTo>
                    <a:pt x="0" y="59"/>
                  </a:lnTo>
                  <a:lnTo>
                    <a:pt x="0" y="59"/>
                  </a:lnTo>
                  <a:lnTo>
                    <a:pt x="0" y="59"/>
                  </a:lnTo>
                  <a:lnTo>
                    <a:pt x="1" y="62"/>
                  </a:lnTo>
                  <a:lnTo>
                    <a:pt x="10" y="69"/>
                  </a:lnTo>
                  <a:lnTo>
                    <a:pt x="20" y="75"/>
                  </a:lnTo>
                  <a:lnTo>
                    <a:pt x="31" y="78"/>
                  </a:lnTo>
                  <a:lnTo>
                    <a:pt x="43" y="79"/>
                  </a:lnTo>
                  <a:lnTo>
                    <a:pt x="54" y="78"/>
                  </a:lnTo>
                  <a:lnTo>
                    <a:pt x="66" y="75"/>
                  </a:lnTo>
                  <a:lnTo>
                    <a:pt x="76" y="69"/>
                  </a:lnTo>
                  <a:lnTo>
                    <a:pt x="85" y="62"/>
                  </a:lnTo>
                  <a:lnTo>
                    <a:pt x="92" y="53"/>
                  </a:lnTo>
                  <a:lnTo>
                    <a:pt x="96" y="43"/>
                  </a:lnTo>
                  <a:lnTo>
                    <a:pt x="100" y="32"/>
                  </a:lnTo>
                  <a:lnTo>
                    <a:pt x="100" y="20"/>
                  </a:lnTo>
                  <a:lnTo>
                    <a:pt x="102" y="2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8" name="Freeform 1404"/>
            <p:cNvSpPr>
              <a:spLocks/>
            </p:cNvSpPr>
            <p:nvPr/>
          </p:nvSpPr>
          <p:spPr bwMode="auto">
            <a:xfrm>
              <a:off x="4149" y="2576"/>
              <a:ext cx="100" cy="79"/>
            </a:xfrm>
            <a:custGeom>
              <a:avLst/>
              <a:gdLst>
                <a:gd name="T0" fmla="*/ 100 w 100"/>
                <a:gd name="T1" fmla="*/ 20 h 79"/>
                <a:gd name="T2" fmla="*/ 100 w 100"/>
                <a:gd name="T3" fmla="*/ 9 h 79"/>
                <a:gd name="T4" fmla="*/ 98 w 100"/>
                <a:gd name="T5" fmla="*/ 0 h 79"/>
                <a:gd name="T6" fmla="*/ 98 w 100"/>
                <a:gd name="T7" fmla="*/ 0 h 79"/>
                <a:gd name="T8" fmla="*/ 98 w 100"/>
                <a:gd name="T9" fmla="*/ 0 h 79"/>
                <a:gd name="T10" fmla="*/ 98 w 100"/>
                <a:gd name="T11" fmla="*/ 0 h 79"/>
                <a:gd name="T12" fmla="*/ 98 w 100"/>
                <a:gd name="T13" fmla="*/ 0 h 79"/>
                <a:gd name="T14" fmla="*/ 98 w 100"/>
                <a:gd name="T15" fmla="*/ 0 h 79"/>
                <a:gd name="T16" fmla="*/ 98 w 100"/>
                <a:gd name="T17" fmla="*/ 0 h 79"/>
                <a:gd name="T18" fmla="*/ 96 w 100"/>
                <a:gd name="T19" fmla="*/ 0 h 79"/>
                <a:gd name="T20" fmla="*/ 96 w 100"/>
                <a:gd name="T21" fmla="*/ 0 h 79"/>
                <a:gd name="T22" fmla="*/ 99 w 100"/>
                <a:gd name="T23" fmla="*/ 9 h 79"/>
                <a:gd name="T24" fmla="*/ 100 w 100"/>
                <a:gd name="T25" fmla="*/ 20 h 79"/>
                <a:gd name="T26" fmla="*/ 100 w 100"/>
                <a:gd name="T27" fmla="*/ 20 h 79"/>
                <a:gd name="T28" fmla="*/ 100 w 100"/>
                <a:gd name="T29" fmla="*/ 32 h 79"/>
                <a:gd name="T30" fmla="*/ 96 w 100"/>
                <a:gd name="T31" fmla="*/ 43 h 79"/>
                <a:gd name="T32" fmla="*/ 92 w 100"/>
                <a:gd name="T33" fmla="*/ 53 h 79"/>
                <a:gd name="T34" fmla="*/ 85 w 100"/>
                <a:gd name="T35" fmla="*/ 62 h 79"/>
                <a:gd name="T36" fmla="*/ 76 w 100"/>
                <a:gd name="T37" fmla="*/ 69 h 79"/>
                <a:gd name="T38" fmla="*/ 66 w 100"/>
                <a:gd name="T39" fmla="*/ 75 h 79"/>
                <a:gd name="T40" fmla="*/ 54 w 100"/>
                <a:gd name="T41" fmla="*/ 78 h 79"/>
                <a:gd name="T42" fmla="*/ 43 w 100"/>
                <a:gd name="T43" fmla="*/ 79 h 79"/>
                <a:gd name="T44" fmla="*/ 31 w 100"/>
                <a:gd name="T45" fmla="*/ 78 h 79"/>
                <a:gd name="T46" fmla="*/ 20 w 100"/>
                <a:gd name="T47" fmla="*/ 75 h 79"/>
                <a:gd name="T48" fmla="*/ 10 w 100"/>
                <a:gd name="T49" fmla="*/ 69 h 79"/>
                <a:gd name="T50" fmla="*/ 1 w 100"/>
                <a:gd name="T51" fmla="*/ 62 h 79"/>
                <a:gd name="T52" fmla="*/ 0 w 100"/>
                <a:gd name="T53" fmla="*/ 59 h 79"/>
                <a:gd name="T54" fmla="*/ 0 w 100"/>
                <a:gd name="T55" fmla="*/ 59 h 79"/>
                <a:gd name="T56" fmla="*/ 0 w 100"/>
                <a:gd name="T57" fmla="*/ 59 h 79"/>
                <a:gd name="T58" fmla="*/ 0 w 100"/>
                <a:gd name="T59" fmla="*/ 59 h 79"/>
                <a:gd name="T60" fmla="*/ 0 w 100"/>
                <a:gd name="T61" fmla="*/ 58 h 79"/>
                <a:gd name="T62" fmla="*/ 0 w 100"/>
                <a:gd name="T63" fmla="*/ 58 h 79"/>
                <a:gd name="T64" fmla="*/ 0 w 100"/>
                <a:gd name="T65" fmla="*/ 58 h 79"/>
                <a:gd name="T66" fmla="*/ 0 w 100"/>
                <a:gd name="T67" fmla="*/ 58 h 79"/>
                <a:gd name="T68" fmla="*/ 0 w 100"/>
                <a:gd name="T69" fmla="*/ 58 h 79"/>
                <a:gd name="T70" fmla="*/ 3 w 100"/>
                <a:gd name="T71" fmla="*/ 62 h 79"/>
                <a:gd name="T72" fmla="*/ 11 w 100"/>
                <a:gd name="T73" fmla="*/ 69 h 79"/>
                <a:gd name="T74" fmla="*/ 20 w 100"/>
                <a:gd name="T75" fmla="*/ 73 h 79"/>
                <a:gd name="T76" fmla="*/ 31 w 100"/>
                <a:gd name="T77" fmla="*/ 78 h 79"/>
                <a:gd name="T78" fmla="*/ 43 w 100"/>
                <a:gd name="T79" fmla="*/ 78 h 79"/>
                <a:gd name="T80" fmla="*/ 54 w 100"/>
                <a:gd name="T81" fmla="*/ 78 h 79"/>
                <a:gd name="T82" fmla="*/ 66 w 100"/>
                <a:gd name="T83" fmla="*/ 73 h 79"/>
                <a:gd name="T84" fmla="*/ 75 w 100"/>
                <a:gd name="T85" fmla="*/ 69 h 79"/>
                <a:gd name="T86" fmla="*/ 83 w 100"/>
                <a:gd name="T87" fmla="*/ 62 h 79"/>
                <a:gd name="T88" fmla="*/ 90 w 100"/>
                <a:gd name="T89" fmla="*/ 53 h 79"/>
                <a:gd name="T90" fmla="*/ 96 w 100"/>
                <a:gd name="T91" fmla="*/ 43 h 79"/>
                <a:gd name="T92" fmla="*/ 99 w 100"/>
                <a:gd name="T93" fmla="*/ 32 h 79"/>
                <a:gd name="T94" fmla="*/ 100 w 100"/>
                <a:gd name="T95" fmla="*/ 20 h 79"/>
                <a:gd name="T96" fmla="*/ 100 w 100"/>
                <a:gd name="T9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9">
                  <a:moveTo>
                    <a:pt x="100" y="20"/>
                  </a:moveTo>
                  <a:lnTo>
                    <a:pt x="100" y="9"/>
                  </a:lnTo>
                  <a:lnTo>
                    <a:pt x="98" y="0"/>
                  </a:lnTo>
                  <a:lnTo>
                    <a:pt x="98" y="0"/>
                  </a:lnTo>
                  <a:lnTo>
                    <a:pt x="98" y="0"/>
                  </a:lnTo>
                  <a:lnTo>
                    <a:pt x="98" y="0"/>
                  </a:lnTo>
                  <a:lnTo>
                    <a:pt x="98" y="0"/>
                  </a:lnTo>
                  <a:lnTo>
                    <a:pt x="98" y="0"/>
                  </a:lnTo>
                  <a:lnTo>
                    <a:pt x="98" y="0"/>
                  </a:lnTo>
                  <a:lnTo>
                    <a:pt x="96" y="0"/>
                  </a:lnTo>
                  <a:lnTo>
                    <a:pt x="96" y="0"/>
                  </a:lnTo>
                  <a:lnTo>
                    <a:pt x="99" y="9"/>
                  </a:lnTo>
                  <a:lnTo>
                    <a:pt x="100" y="20"/>
                  </a:lnTo>
                  <a:lnTo>
                    <a:pt x="100" y="20"/>
                  </a:lnTo>
                  <a:lnTo>
                    <a:pt x="100" y="32"/>
                  </a:lnTo>
                  <a:lnTo>
                    <a:pt x="96" y="43"/>
                  </a:lnTo>
                  <a:lnTo>
                    <a:pt x="92" y="53"/>
                  </a:lnTo>
                  <a:lnTo>
                    <a:pt x="85" y="62"/>
                  </a:lnTo>
                  <a:lnTo>
                    <a:pt x="76" y="69"/>
                  </a:lnTo>
                  <a:lnTo>
                    <a:pt x="66" y="75"/>
                  </a:lnTo>
                  <a:lnTo>
                    <a:pt x="54" y="78"/>
                  </a:lnTo>
                  <a:lnTo>
                    <a:pt x="43" y="79"/>
                  </a:lnTo>
                  <a:lnTo>
                    <a:pt x="31" y="78"/>
                  </a:lnTo>
                  <a:lnTo>
                    <a:pt x="20" y="75"/>
                  </a:lnTo>
                  <a:lnTo>
                    <a:pt x="10" y="69"/>
                  </a:lnTo>
                  <a:lnTo>
                    <a:pt x="1" y="62"/>
                  </a:lnTo>
                  <a:lnTo>
                    <a:pt x="0" y="59"/>
                  </a:lnTo>
                  <a:lnTo>
                    <a:pt x="0" y="59"/>
                  </a:lnTo>
                  <a:lnTo>
                    <a:pt x="0" y="59"/>
                  </a:lnTo>
                  <a:lnTo>
                    <a:pt x="0" y="59"/>
                  </a:lnTo>
                  <a:lnTo>
                    <a:pt x="0" y="58"/>
                  </a:lnTo>
                  <a:lnTo>
                    <a:pt x="0" y="58"/>
                  </a:lnTo>
                  <a:lnTo>
                    <a:pt x="0" y="58"/>
                  </a:lnTo>
                  <a:lnTo>
                    <a:pt x="0" y="58"/>
                  </a:lnTo>
                  <a:lnTo>
                    <a:pt x="0" y="58"/>
                  </a:lnTo>
                  <a:lnTo>
                    <a:pt x="3" y="62"/>
                  </a:lnTo>
                  <a:lnTo>
                    <a:pt x="11" y="69"/>
                  </a:lnTo>
                  <a:lnTo>
                    <a:pt x="20" y="73"/>
                  </a:lnTo>
                  <a:lnTo>
                    <a:pt x="31" y="78"/>
                  </a:lnTo>
                  <a:lnTo>
                    <a:pt x="43" y="78"/>
                  </a:lnTo>
                  <a:lnTo>
                    <a:pt x="54" y="78"/>
                  </a:lnTo>
                  <a:lnTo>
                    <a:pt x="66" y="73"/>
                  </a:lnTo>
                  <a:lnTo>
                    <a:pt x="75" y="69"/>
                  </a:lnTo>
                  <a:lnTo>
                    <a:pt x="83" y="62"/>
                  </a:lnTo>
                  <a:lnTo>
                    <a:pt x="90" y="53"/>
                  </a:lnTo>
                  <a:lnTo>
                    <a:pt x="96" y="43"/>
                  </a:lnTo>
                  <a:lnTo>
                    <a:pt x="99" y="32"/>
                  </a:lnTo>
                  <a:lnTo>
                    <a:pt x="100" y="20"/>
                  </a:lnTo>
                  <a:lnTo>
                    <a:pt x="100"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89" name="Freeform 1405"/>
            <p:cNvSpPr>
              <a:spLocks/>
            </p:cNvSpPr>
            <p:nvPr/>
          </p:nvSpPr>
          <p:spPr bwMode="auto">
            <a:xfrm>
              <a:off x="4149" y="2576"/>
              <a:ext cx="100" cy="78"/>
            </a:xfrm>
            <a:custGeom>
              <a:avLst/>
              <a:gdLst>
                <a:gd name="T0" fmla="*/ 100 w 100"/>
                <a:gd name="T1" fmla="*/ 20 h 78"/>
                <a:gd name="T2" fmla="*/ 99 w 100"/>
                <a:gd name="T3" fmla="*/ 9 h 78"/>
                <a:gd name="T4" fmla="*/ 96 w 100"/>
                <a:gd name="T5" fmla="*/ 0 h 78"/>
                <a:gd name="T6" fmla="*/ 96 w 100"/>
                <a:gd name="T7" fmla="*/ 0 h 78"/>
                <a:gd name="T8" fmla="*/ 96 w 100"/>
                <a:gd name="T9" fmla="*/ 0 h 78"/>
                <a:gd name="T10" fmla="*/ 96 w 100"/>
                <a:gd name="T11" fmla="*/ 0 h 78"/>
                <a:gd name="T12" fmla="*/ 96 w 100"/>
                <a:gd name="T13" fmla="*/ 0 h 78"/>
                <a:gd name="T14" fmla="*/ 96 w 100"/>
                <a:gd name="T15" fmla="*/ 0 h 78"/>
                <a:gd name="T16" fmla="*/ 96 w 100"/>
                <a:gd name="T17" fmla="*/ 0 h 78"/>
                <a:gd name="T18" fmla="*/ 96 w 100"/>
                <a:gd name="T19" fmla="*/ 0 h 78"/>
                <a:gd name="T20" fmla="*/ 96 w 100"/>
                <a:gd name="T21" fmla="*/ 0 h 78"/>
                <a:gd name="T22" fmla="*/ 99 w 100"/>
                <a:gd name="T23" fmla="*/ 9 h 78"/>
                <a:gd name="T24" fmla="*/ 100 w 100"/>
                <a:gd name="T25" fmla="*/ 20 h 78"/>
                <a:gd name="T26" fmla="*/ 100 w 100"/>
                <a:gd name="T27" fmla="*/ 20 h 78"/>
                <a:gd name="T28" fmla="*/ 99 w 100"/>
                <a:gd name="T29" fmla="*/ 32 h 78"/>
                <a:gd name="T30" fmla="*/ 96 w 100"/>
                <a:gd name="T31" fmla="*/ 43 h 78"/>
                <a:gd name="T32" fmla="*/ 90 w 100"/>
                <a:gd name="T33" fmla="*/ 53 h 78"/>
                <a:gd name="T34" fmla="*/ 83 w 100"/>
                <a:gd name="T35" fmla="*/ 62 h 78"/>
                <a:gd name="T36" fmla="*/ 75 w 100"/>
                <a:gd name="T37" fmla="*/ 69 h 78"/>
                <a:gd name="T38" fmla="*/ 66 w 100"/>
                <a:gd name="T39" fmla="*/ 73 h 78"/>
                <a:gd name="T40" fmla="*/ 54 w 100"/>
                <a:gd name="T41" fmla="*/ 78 h 78"/>
                <a:gd name="T42" fmla="*/ 43 w 100"/>
                <a:gd name="T43" fmla="*/ 78 h 78"/>
                <a:gd name="T44" fmla="*/ 31 w 100"/>
                <a:gd name="T45" fmla="*/ 78 h 78"/>
                <a:gd name="T46" fmla="*/ 20 w 100"/>
                <a:gd name="T47" fmla="*/ 73 h 78"/>
                <a:gd name="T48" fmla="*/ 11 w 100"/>
                <a:gd name="T49" fmla="*/ 69 h 78"/>
                <a:gd name="T50" fmla="*/ 3 w 100"/>
                <a:gd name="T51" fmla="*/ 62 h 78"/>
                <a:gd name="T52" fmla="*/ 0 w 100"/>
                <a:gd name="T53" fmla="*/ 58 h 78"/>
                <a:gd name="T54" fmla="*/ 0 w 100"/>
                <a:gd name="T55" fmla="*/ 58 h 78"/>
                <a:gd name="T56" fmla="*/ 0 w 100"/>
                <a:gd name="T57" fmla="*/ 58 h 78"/>
                <a:gd name="T58" fmla="*/ 0 w 100"/>
                <a:gd name="T59" fmla="*/ 58 h 78"/>
                <a:gd name="T60" fmla="*/ 0 w 100"/>
                <a:gd name="T61" fmla="*/ 58 h 78"/>
                <a:gd name="T62" fmla="*/ 0 w 100"/>
                <a:gd name="T63" fmla="*/ 58 h 78"/>
                <a:gd name="T64" fmla="*/ 0 w 100"/>
                <a:gd name="T65" fmla="*/ 58 h 78"/>
                <a:gd name="T66" fmla="*/ 0 w 100"/>
                <a:gd name="T67" fmla="*/ 58 h 78"/>
                <a:gd name="T68" fmla="*/ 0 w 100"/>
                <a:gd name="T69" fmla="*/ 58 h 78"/>
                <a:gd name="T70" fmla="*/ 3 w 100"/>
                <a:gd name="T71" fmla="*/ 60 h 78"/>
                <a:gd name="T72" fmla="*/ 11 w 100"/>
                <a:gd name="T73" fmla="*/ 68 h 78"/>
                <a:gd name="T74" fmla="*/ 21 w 100"/>
                <a:gd name="T75" fmla="*/ 73 h 78"/>
                <a:gd name="T76" fmla="*/ 31 w 100"/>
                <a:gd name="T77" fmla="*/ 76 h 78"/>
                <a:gd name="T78" fmla="*/ 43 w 100"/>
                <a:gd name="T79" fmla="*/ 78 h 78"/>
                <a:gd name="T80" fmla="*/ 54 w 100"/>
                <a:gd name="T81" fmla="*/ 76 h 78"/>
                <a:gd name="T82" fmla="*/ 65 w 100"/>
                <a:gd name="T83" fmla="*/ 73 h 78"/>
                <a:gd name="T84" fmla="*/ 75 w 100"/>
                <a:gd name="T85" fmla="*/ 68 h 78"/>
                <a:gd name="T86" fmla="*/ 83 w 100"/>
                <a:gd name="T87" fmla="*/ 60 h 78"/>
                <a:gd name="T88" fmla="*/ 90 w 100"/>
                <a:gd name="T89" fmla="*/ 53 h 78"/>
                <a:gd name="T90" fmla="*/ 96 w 100"/>
                <a:gd name="T91" fmla="*/ 43 h 78"/>
                <a:gd name="T92" fmla="*/ 99 w 100"/>
                <a:gd name="T93" fmla="*/ 32 h 78"/>
                <a:gd name="T94" fmla="*/ 100 w 100"/>
                <a:gd name="T95" fmla="*/ 20 h 78"/>
                <a:gd name="T96" fmla="*/ 100 w 100"/>
                <a:gd name="T97"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8">
                  <a:moveTo>
                    <a:pt x="100" y="20"/>
                  </a:moveTo>
                  <a:lnTo>
                    <a:pt x="99" y="9"/>
                  </a:lnTo>
                  <a:lnTo>
                    <a:pt x="96" y="0"/>
                  </a:lnTo>
                  <a:lnTo>
                    <a:pt x="96" y="0"/>
                  </a:lnTo>
                  <a:lnTo>
                    <a:pt x="96" y="0"/>
                  </a:lnTo>
                  <a:lnTo>
                    <a:pt x="96" y="0"/>
                  </a:lnTo>
                  <a:lnTo>
                    <a:pt x="96" y="0"/>
                  </a:lnTo>
                  <a:lnTo>
                    <a:pt x="96" y="0"/>
                  </a:lnTo>
                  <a:lnTo>
                    <a:pt x="96" y="0"/>
                  </a:lnTo>
                  <a:lnTo>
                    <a:pt x="96" y="0"/>
                  </a:lnTo>
                  <a:lnTo>
                    <a:pt x="96" y="0"/>
                  </a:lnTo>
                  <a:lnTo>
                    <a:pt x="99" y="9"/>
                  </a:lnTo>
                  <a:lnTo>
                    <a:pt x="100" y="20"/>
                  </a:lnTo>
                  <a:lnTo>
                    <a:pt x="100" y="20"/>
                  </a:lnTo>
                  <a:lnTo>
                    <a:pt x="99" y="32"/>
                  </a:lnTo>
                  <a:lnTo>
                    <a:pt x="96" y="43"/>
                  </a:lnTo>
                  <a:lnTo>
                    <a:pt x="90" y="53"/>
                  </a:lnTo>
                  <a:lnTo>
                    <a:pt x="83" y="62"/>
                  </a:lnTo>
                  <a:lnTo>
                    <a:pt x="75" y="69"/>
                  </a:lnTo>
                  <a:lnTo>
                    <a:pt x="66" y="73"/>
                  </a:lnTo>
                  <a:lnTo>
                    <a:pt x="54" y="78"/>
                  </a:lnTo>
                  <a:lnTo>
                    <a:pt x="43" y="78"/>
                  </a:lnTo>
                  <a:lnTo>
                    <a:pt x="31" y="78"/>
                  </a:lnTo>
                  <a:lnTo>
                    <a:pt x="20" y="73"/>
                  </a:lnTo>
                  <a:lnTo>
                    <a:pt x="11" y="69"/>
                  </a:lnTo>
                  <a:lnTo>
                    <a:pt x="3" y="62"/>
                  </a:lnTo>
                  <a:lnTo>
                    <a:pt x="0" y="58"/>
                  </a:lnTo>
                  <a:lnTo>
                    <a:pt x="0" y="58"/>
                  </a:lnTo>
                  <a:lnTo>
                    <a:pt x="0" y="58"/>
                  </a:lnTo>
                  <a:lnTo>
                    <a:pt x="0" y="58"/>
                  </a:lnTo>
                  <a:lnTo>
                    <a:pt x="0" y="58"/>
                  </a:lnTo>
                  <a:lnTo>
                    <a:pt x="0" y="58"/>
                  </a:lnTo>
                  <a:lnTo>
                    <a:pt x="0" y="58"/>
                  </a:lnTo>
                  <a:lnTo>
                    <a:pt x="0" y="58"/>
                  </a:lnTo>
                  <a:lnTo>
                    <a:pt x="0" y="58"/>
                  </a:lnTo>
                  <a:lnTo>
                    <a:pt x="3" y="60"/>
                  </a:lnTo>
                  <a:lnTo>
                    <a:pt x="11" y="68"/>
                  </a:lnTo>
                  <a:lnTo>
                    <a:pt x="21" y="73"/>
                  </a:lnTo>
                  <a:lnTo>
                    <a:pt x="31" y="76"/>
                  </a:lnTo>
                  <a:lnTo>
                    <a:pt x="43" y="78"/>
                  </a:lnTo>
                  <a:lnTo>
                    <a:pt x="54" y="76"/>
                  </a:lnTo>
                  <a:lnTo>
                    <a:pt x="65" y="73"/>
                  </a:lnTo>
                  <a:lnTo>
                    <a:pt x="75" y="68"/>
                  </a:lnTo>
                  <a:lnTo>
                    <a:pt x="83" y="60"/>
                  </a:lnTo>
                  <a:lnTo>
                    <a:pt x="90" y="53"/>
                  </a:lnTo>
                  <a:lnTo>
                    <a:pt x="96" y="43"/>
                  </a:lnTo>
                  <a:lnTo>
                    <a:pt x="99" y="32"/>
                  </a:lnTo>
                  <a:lnTo>
                    <a:pt x="100" y="20"/>
                  </a:lnTo>
                  <a:lnTo>
                    <a:pt x="100" y="20"/>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0" name="Freeform 1406"/>
            <p:cNvSpPr>
              <a:spLocks/>
            </p:cNvSpPr>
            <p:nvPr/>
          </p:nvSpPr>
          <p:spPr bwMode="auto">
            <a:xfrm>
              <a:off x="4149" y="2576"/>
              <a:ext cx="100" cy="78"/>
            </a:xfrm>
            <a:custGeom>
              <a:avLst/>
              <a:gdLst>
                <a:gd name="T0" fmla="*/ 100 w 100"/>
                <a:gd name="T1" fmla="*/ 20 h 78"/>
                <a:gd name="T2" fmla="*/ 99 w 100"/>
                <a:gd name="T3" fmla="*/ 9 h 78"/>
                <a:gd name="T4" fmla="*/ 96 w 100"/>
                <a:gd name="T5" fmla="*/ 0 h 78"/>
                <a:gd name="T6" fmla="*/ 96 w 100"/>
                <a:gd name="T7" fmla="*/ 0 h 78"/>
                <a:gd name="T8" fmla="*/ 96 w 100"/>
                <a:gd name="T9" fmla="*/ 0 h 78"/>
                <a:gd name="T10" fmla="*/ 96 w 100"/>
                <a:gd name="T11" fmla="*/ 0 h 78"/>
                <a:gd name="T12" fmla="*/ 96 w 100"/>
                <a:gd name="T13" fmla="*/ 0 h 78"/>
                <a:gd name="T14" fmla="*/ 96 w 100"/>
                <a:gd name="T15" fmla="*/ 0 h 78"/>
                <a:gd name="T16" fmla="*/ 96 w 100"/>
                <a:gd name="T17" fmla="*/ 0 h 78"/>
                <a:gd name="T18" fmla="*/ 96 w 100"/>
                <a:gd name="T19" fmla="*/ 0 h 78"/>
                <a:gd name="T20" fmla="*/ 96 w 100"/>
                <a:gd name="T21" fmla="*/ 0 h 78"/>
                <a:gd name="T22" fmla="*/ 99 w 100"/>
                <a:gd name="T23" fmla="*/ 9 h 78"/>
                <a:gd name="T24" fmla="*/ 99 w 100"/>
                <a:gd name="T25" fmla="*/ 20 h 78"/>
                <a:gd name="T26" fmla="*/ 100 w 100"/>
                <a:gd name="T27" fmla="*/ 20 h 78"/>
                <a:gd name="T28" fmla="*/ 99 w 100"/>
                <a:gd name="T29" fmla="*/ 32 h 78"/>
                <a:gd name="T30" fmla="*/ 96 w 100"/>
                <a:gd name="T31" fmla="*/ 43 h 78"/>
                <a:gd name="T32" fmla="*/ 90 w 100"/>
                <a:gd name="T33" fmla="*/ 53 h 78"/>
                <a:gd name="T34" fmla="*/ 83 w 100"/>
                <a:gd name="T35" fmla="*/ 60 h 78"/>
                <a:gd name="T36" fmla="*/ 75 w 100"/>
                <a:gd name="T37" fmla="*/ 68 h 78"/>
                <a:gd name="T38" fmla="*/ 65 w 100"/>
                <a:gd name="T39" fmla="*/ 73 h 78"/>
                <a:gd name="T40" fmla="*/ 54 w 100"/>
                <a:gd name="T41" fmla="*/ 76 h 78"/>
                <a:gd name="T42" fmla="*/ 43 w 100"/>
                <a:gd name="T43" fmla="*/ 78 h 78"/>
                <a:gd name="T44" fmla="*/ 31 w 100"/>
                <a:gd name="T45" fmla="*/ 76 h 78"/>
                <a:gd name="T46" fmla="*/ 21 w 100"/>
                <a:gd name="T47" fmla="*/ 73 h 78"/>
                <a:gd name="T48" fmla="*/ 11 w 100"/>
                <a:gd name="T49" fmla="*/ 68 h 78"/>
                <a:gd name="T50" fmla="*/ 3 w 100"/>
                <a:gd name="T51" fmla="*/ 60 h 78"/>
                <a:gd name="T52" fmla="*/ 0 w 100"/>
                <a:gd name="T53" fmla="*/ 58 h 78"/>
                <a:gd name="T54" fmla="*/ 0 w 100"/>
                <a:gd name="T55" fmla="*/ 56 h 78"/>
                <a:gd name="T56" fmla="*/ 0 w 100"/>
                <a:gd name="T57" fmla="*/ 56 h 78"/>
                <a:gd name="T58" fmla="*/ 0 w 100"/>
                <a:gd name="T59" fmla="*/ 56 h 78"/>
                <a:gd name="T60" fmla="*/ 0 w 100"/>
                <a:gd name="T61" fmla="*/ 56 h 78"/>
                <a:gd name="T62" fmla="*/ 0 w 100"/>
                <a:gd name="T63" fmla="*/ 56 h 78"/>
                <a:gd name="T64" fmla="*/ 0 w 100"/>
                <a:gd name="T65" fmla="*/ 56 h 78"/>
                <a:gd name="T66" fmla="*/ 0 w 100"/>
                <a:gd name="T67" fmla="*/ 56 h 78"/>
                <a:gd name="T68" fmla="*/ 0 w 100"/>
                <a:gd name="T69" fmla="*/ 56 h 78"/>
                <a:gd name="T70" fmla="*/ 3 w 100"/>
                <a:gd name="T71" fmla="*/ 60 h 78"/>
                <a:gd name="T72" fmla="*/ 11 w 100"/>
                <a:gd name="T73" fmla="*/ 68 h 78"/>
                <a:gd name="T74" fmla="*/ 21 w 100"/>
                <a:gd name="T75" fmla="*/ 73 h 78"/>
                <a:gd name="T76" fmla="*/ 31 w 100"/>
                <a:gd name="T77" fmla="*/ 76 h 78"/>
                <a:gd name="T78" fmla="*/ 43 w 100"/>
                <a:gd name="T79" fmla="*/ 78 h 78"/>
                <a:gd name="T80" fmla="*/ 54 w 100"/>
                <a:gd name="T81" fmla="*/ 76 h 78"/>
                <a:gd name="T82" fmla="*/ 65 w 100"/>
                <a:gd name="T83" fmla="*/ 73 h 78"/>
                <a:gd name="T84" fmla="*/ 75 w 100"/>
                <a:gd name="T85" fmla="*/ 68 h 78"/>
                <a:gd name="T86" fmla="*/ 83 w 100"/>
                <a:gd name="T87" fmla="*/ 60 h 78"/>
                <a:gd name="T88" fmla="*/ 90 w 100"/>
                <a:gd name="T89" fmla="*/ 52 h 78"/>
                <a:gd name="T90" fmla="*/ 95 w 100"/>
                <a:gd name="T91" fmla="*/ 43 h 78"/>
                <a:gd name="T92" fmla="*/ 99 w 100"/>
                <a:gd name="T93" fmla="*/ 32 h 78"/>
                <a:gd name="T94" fmla="*/ 99 w 100"/>
                <a:gd name="T95" fmla="*/ 20 h 78"/>
                <a:gd name="T96" fmla="*/ 100 w 100"/>
                <a:gd name="T97"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78">
                  <a:moveTo>
                    <a:pt x="100" y="20"/>
                  </a:moveTo>
                  <a:lnTo>
                    <a:pt x="99" y="9"/>
                  </a:lnTo>
                  <a:lnTo>
                    <a:pt x="96" y="0"/>
                  </a:lnTo>
                  <a:lnTo>
                    <a:pt x="96" y="0"/>
                  </a:lnTo>
                  <a:lnTo>
                    <a:pt x="96" y="0"/>
                  </a:lnTo>
                  <a:lnTo>
                    <a:pt x="96" y="0"/>
                  </a:lnTo>
                  <a:lnTo>
                    <a:pt x="96" y="0"/>
                  </a:lnTo>
                  <a:lnTo>
                    <a:pt x="96" y="0"/>
                  </a:lnTo>
                  <a:lnTo>
                    <a:pt x="96" y="0"/>
                  </a:lnTo>
                  <a:lnTo>
                    <a:pt x="96" y="0"/>
                  </a:lnTo>
                  <a:lnTo>
                    <a:pt x="96" y="0"/>
                  </a:lnTo>
                  <a:lnTo>
                    <a:pt x="99" y="9"/>
                  </a:lnTo>
                  <a:lnTo>
                    <a:pt x="99" y="20"/>
                  </a:lnTo>
                  <a:lnTo>
                    <a:pt x="100" y="20"/>
                  </a:lnTo>
                  <a:lnTo>
                    <a:pt x="99" y="32"/>
                  </a:lnTo>
                  <a:lnTo>
                    <a:pt x="96" y="43"/>
                  </a:lnTo>
                  <a:lnTo>
                    <a:pt x="90" y="53"/>
                  </a:lnTo>
                  <a:lnTo>
                    <a:pt x="83" y="60"/>
                  </a:lnTo>
                  <a:lnTo>
                    <a:pt x="75" y="68"/>
                  </a:lnTo>
                  <a:lnTo>
                    <a:pt x="65" y="73"/>
                  </a:lnTo>
                  <a:lnTo>
                    <a:pt x="54" y="76"/>
                  </a:lnTo>
                  <a:lnTo>
                    <a:pt x="43" y="78"/>
                  </a:lnTo>
                  <a:lnTo>
                    <a:pt x="31" y="76"/>
                  </a:lnTo>
                  <a:lnTo>
                    <a:pt x="21" y="73"/>
                  </a:lnTo>
                  <a:lnTo>
                    <a:pt x="11" y="68"/>
                  </a:lnTo>
                  <a:lnTo>
                    <a:pt x="3" y="60"/>
                  </a:lnTo>
                  <a:lnTo>
                    <a:pt x="0" y="58"/>
                  </a:lnTo>
                  <a:lnTo>
                    <a:pt x="0" y="56"/>
                  </a:lnTo>
                  <a:lnTo>
                    <a:pt x="0" y="56"/>
                  </a:lnTo>
                  <a:lnTo>
                    <a:pt x="0" y="56"/>
                  </a:lnTo>
                  <a:lnTo>
                    <a:pt x="0" y="56"/>
                  </a:lnTo>
                  <a:lnTo>
                    <a:pt x="0" y="56"/>
                  </a:lnTo>
                  <a:lnTo>
                    <a:pt x="0" y="56"/>
                  </a:lnTo>
                  <a:lnTo>
                    <a:pt x="0" y="56"/>
                  </a:lnTo>
                  <a:lnTo>
                    <a:pt x="0" y="56"/>
                  </a:lnTo>
                  <a:lnTo>
                    <a:pt x="3" y="60"/>
                  </a:lnTo>
                  <a:lnTo>
                    <a:pt x="11" y="68"/>
                  </a:lnTo>
                  <a:lnTo>
                    <a:pt x="21" y="73"/>
                  </a:lnTo>
                  <a:lnTo>
                    <a:pt x="31" y="76"/>
                  </a:lnTo>
                  <a:lnTo>
                    <a:pt x="43" y="78"/>
                  </a:lnTo>
                  <a:lnTo>
                    <a:pt x="54" y="76"/>
                  </a:lnTo>
                  <a:lnTo>
                    <a:pt x="65" y="73"/>
                  </a:lnTo>
                  <a:lnTo>
                    <a:pt x="75" y="68"/>
                  </a:lnTo>
                  <a:lnTo>
                    <a:pt x="83" y="60"/>
                  </a:lnTo>
                  <a:lnTo>
                    <a:pt x="90" y="52"/>
                  </a:lnTo>
                  <a:lnTo>
                    <a:pt x="95" y="43"/>
                  </a:lnTo>
                  <a:lnTo>
                    <a:pt x="99" y="32"/>
                  </a:lnTo>
                  <a:lnTo>
                    <a:pt x="99" y="20"/>
                  </a:lnTo>
                  <a:lnTo>
                    <a:pt x="100" y="2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1" name="Freeform 1407"/>
            <p:cNvSpPr>
              <a:spLocks/>
            </p:cNvSpPr>
            <p:nvPr/>
          </p:nvSpPr>
          <p:spPr bwMode="auto">
            <a:xfrm>
              <a:off x="4149" y="2575"/>
              <a:ext cx="99" cy="79"/>
            </a:xfrm>
            <a:custGeom>
              <a:avLst/>
              <a:gdLst>
                <a:gd name="T0" fmla="*/ 99 w 99"/>
                <a:gd name="T1" fmla="*/ 21 h 79"/>
                <a:gd name="T2" fmla="*/ 99 w 99"/>
                <a:gd name="T3" fmla="*/ 10 h 79"/>
                <a:gd name="T4" fmla="*/ 96 w 99"/>
                <a:gd name="T5" fmla="*/ 1 h 79"/>
                <a:gd name="T6" fmla="*/ 95 w 99"/>
                <a:gd name="T7" fmla="*/ 1 h 79"/>
                <a:gd name="T8" fmla="*/ 95 w 99"/>
                <a:gd name="T9" fmla="*/ 0 h 79"/>
                <a:gd name="T10" fmla="*/ 95 w 99"/>
                <a:gd name="T11" fmla="*/ 0 h 79"/>
                <a:gd name="T12" fmla="*/ 95 w 99"/>
                <a:gd name="T13" fmla="*/ 0 h 79"/>
                <a:gd name="T14" fmla="*/ 95 w 99"/>
                <a:gd name="T15" fmla="*/ 0 h 79"/>
                <a:gd name="T16" fmla="*/ 95 w 99"/>
                <a:gd name="T17" fmla="*/ 0 h 79"/>
                <a:gd name="T18" fmla="*/ 95 w 99"/>
                <a:gd name="T19" fmla="*/ 0 h 79"/>
                <a:gd name="T20" fmla="*/ 95 w 99"/>
                <a:gd name="T21" fmla="*/ 0 h 79"/>
                <a:gd name="T22" fmla="*/ 98 w 99"/>
                <a:gd name="T23" fmla="*/ 10 h 79"/>
                <a:gd name="T24" fmla="*/ 99 w 99"/>
                <a:gd name="T25" fmla="*/ 21 h 79"/>
                <a:gd name="T26" fmla="*/ 99 w 99"/>
                <a:gd name="T27" fmla="*/ 21 h 79"/>
                <a:gd name="T28" fmla="*/ 99 w 99"/>
                <a:gd name="T29" fmla="*/ 33 h 79"/>
                <a:gd name="T30" fmla="*/ 95 w 99"/>
                <a:gd name="T31" fmla="*/ 44 h 79"/>
                <a:gd name="T32" fmla="*/ 90 w 99"/>
                <a:gd name="T33" fmla="*/ 53 h 79"/>
                <a:gd name="T34" fmla="*/ 83 w 99"/>
                <a:gd name="T35" fmla="*/ 61 h 79"/>
                <a:gd name="T36" fmla="*/ 75 w 99"/>
                <a:gd name="T37" fmla="*/ 69 h 79"/>
                <a:gd name="T38" fmla="*/ 65 w 99"/>
                <a:gd name="T39" fmla="*/ 74 h 79"/>
                <a:gd name="T40" fmla="*/ 54 w 99"/>
                <a:gd name="T41" fmla="*/ 77 h 79"/>
                <a:gd name="T42" fmla="*/ 43 w 99"/>
                <a:gd name="T43" fmla="*/ 79 h 79"/>
                <a:gd name="T44" fmla="*/ 31 w 99"/>
                <a:gd name="T45" fmla="*/ 77 h 79"/>
                <a:gd name="T46" fmla="*/ 21 w 99"/>
                <a:gd name="T47" fmla="*/ 74 h 79"/>
                <a:gd name="T48" fmla="*/ 11 w 99"/>
                <a:gd name="T49" fmla="*/ 69 h 79"/>
                <a:gd name="T50" fmla="*/ 3 w 99"/>
                <a:gd name="T51" fmla="*/ 61 h 79"/>
                <a:gd name="T52" fmla="*/ 0 w 99"/>
                <a:gd name="T53" fmla="*/ 57 h 79"/>
                <a:gd name="T54" fmla="*/ 0 w 99"/>
                <a:gd name="T55" fmla="*/ 57 h 79"/>
                <a:gd name="T56" fmla="*/ 0 w 99"/>
                <a:gd name="T57" fmla="*/ 57 h 79"/>
                <a:gd name="T58" fmla="*/ 0 w 99"/>
                <a:gd name="T59" fmla="*/ 57 h 79"/>
                <a:gd name="T60" fmla="*/ 0 w 99"/>
                <a:gd name="T61" fmla="*/ 57 h 79"/>
                <a:gd name="T62" fmla="*/ 0 w 99"/>
                <a:gd name="T63" fmla="*/ 57 h 79"/>
                <a:gd name="T64" fmla="*/ 0 w 99"/>
                <a:gd name="T65" fmla="*/ 57 h 79"/>
                <a:gd name="T66" fmla="*/ 0 w 99"/>
                <a:gd name="T67" fmla="*/ 57 h 79"/>
                <a:gd name="T68" fmla="*/ 0 w 99"/>
                <a:gd name="T69" fmla="*/ 56 h 79"/>
                <a:gd name="T70" fmla="*/ 0 w 99"/>
                <a:gd name="T71" fmla="*/ 56 h 79"/>
                <a:gd name="T72" fmla="*/ 0 w 99"/>
                <a:gd name="T73" fmla="*/ 56 h 79"/>
                <a:gd name="T74" fmla="*/ 0 w 99"/>
                <a:gd name="T75" fmla="*/ 56 h 79"/>
                <a:gd name="T76" fmla="*/ 0 w 99"/>
                <a:gd name="T77" fmla="*/ 56 h 79"/>
                <a:gd name="T78" fmla="*/ 0 w 99"/>
                <a:gd name="T79" fmla="*/ 56 h 79"/>
                <a:gd name="T80" fmla="*/ 0 w 99"/>
                <a:gd name="T81" fmla="*/ 56 h 79"/>
                <a:gd name="T82" fmla="*/ 0 w 99"/>
                <a:gd name="T83" fmla="*/ 56 h 79"/>
                <a:gd name="T84" fmla="*/ 0 w 99"/>
                <a:gd name="T85" fmla="*/ 56 h 79"/>
                <a:gd name="T86" fmla="*/ 3 w 99"/>
                <a:gd name="T87" fmla="*/ 61 h 79"/>
                <a:gd name="T88" fmla="*/ 11 w 99"/>
                <a:gd name="T89" fmla="*/ 69 h 79"/>
                <a:gd name="T90" fmla="*/ 21 w 99"/>
                <a:gd name="T91" fmla="*/ 73 h 79"/>
                <a:gd name="T92" fmla="*/ 31 w 99"/>
                <a:gd name="T93" fmla="*/ 77 h 79"/>
                <a:gd name="T94" fmla="*/ 43 w 99"/>
                <a:gd name="T95" fmla="*/ 77 h 79"/>
                <a:gd name="T96" fmla="*/ 54 w 99"/>
                <a:gd name="T97" fmla="*/ 77 h 79"/>
                <a:gd name="T98" fmla="*/ 65 w 99"/>
                <a:gd name="T99" fmla="*/ 73 h 79"/>
                <a:gd name="T100" fmla="*/ 75 w 99"/>
                <a:gd name="T101" fmla="*/ 69 h 79"/>
                <a:gd name="T102" fmla="*/ 83 w 99"/>
                <a:gd name="T103" fmla="*/ 61 h 79"/>
                <a:gd name="T104" fmla="*/ 89 w 99"/>
                <a:gd name="T105" fmla="*/ 53 h 79"/>
                <a:gd name="T106" fmla="*/ 95 w 99"/>
                <a:gd name="T107" fmla="*/ 43 h 79"/>
                <a:gd name="T108" fmla="*/ 98 w 99"/>
                <a:gd name="T109" fmla="*/ 33 h 79"/>
                <a:gd name="T110" fmla="*/ 99 w 99"/>
                <a:gd name="T111" fmla="*/ 21 h 79"/>
                <a:gd name="T112" fmla="*/ 99 w 99"/>
                <a:gd name="T113"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79">
                  <a:moveTo>
                    <a:pt x="99" y="21"/>
                  </a:moveTo>
                  <a:lnTo>
                    <a:pt x="99" y="10"/>
                  </a:lnTo>
                  <a:lnTo>
                    <a:pt x="96" y="1"/>
                  </a:lnTo>
                  <a:lnTo>
                    <a:pt x="95" y="1"/>
                  </a:lnTo>
                  <a:lnTo>
                    <a:pt x="95" y="0"/>
                  </a:lnTo>
                  <a:lnTo>
                    <a:pt x="95" y="0"/>
                  </a:lnTo>
                  <a:lnTo>
                    <a:pt x="95" y="0"/>
                  </a:lnTo>
                  <a:lnTo>
                    <a:pt x="95" y="0"/>
                  </a:lnTo>
                  <a:lnTo>
                    <a:pt x="95" y="0"/>
                  </a:lnTo>
                  <a:lnTo>
                    <a:pt x="95" y="0"/>
                  </a:lnTo>
                  <a:lnTo>
                    <a:pt x="95" y="0"/>
                  </a:lnTo>
                  <a:lnTo>
                    <a:pt x="98" y="10"/>
                  </a:lnTo>
                  <a:lnTo>
                    <a:pt x="99" y="21"/>
                  </a:lnTo>
                  <a:lnTo>
                    <a:pt x="99" y="21"/>
                  </a:lnTo>
                  <a:lnTo>
                    <a:pt x="99" y="33"/>
                  </a:lnTo>
                  <a:lnTo>
                    <a:pt x="95" y="44"/>
                  </a:lnTo>
                  <a:lnTo>
                    <a:pt x="90" y="53"/>
                  </a:lnTo>
                  <a:lnTo>
                    <a:pt x="83" y="61"/>
                  </a:lnTo>
                  <a:lnTo>
                    <a:pt x="75" y="69"/>
                  </a:lnTo>
                  <a:lnTo>
                    <a:pt x="65" y="74"/>
                  </a:lnTo>
                  <a:lnTo>
                    <a:pt x="54" y="77"/>
                  </a:lnTo>
                  <a:lnTo>
                    <a:pt x="43" y="79"/>
                  </a:lnTo>
                  <a:lnTo>
                    <a:pt x="31" y="77"/>
                  </a:lnTo>
                  <a:lnTo>
                    <a:pt x="21" y="74"/>
                  </a:lnTo>
                  <a:lnTo>
                    <a:pt x="11" y="69"/>
                  </a:lnTo>
                  <a:lnTo>
                    <a:pt x="3" y="61"/>
                  </a:lnTo>
                  <a:lnTo>
                    <a:pt x="0" y="57"/>
                  </a:lnTo>
                  <a:lnTo>
                    <a:pt x="0" y="57"/>
                  </a:lnTo>
                  <a:lnTo>
                    <a:pt x="0" y="57"/>
                  </a:lnTo>
                  <a:lnTo>
                    <a:pt x="0" y="57"/>
                  </a:lnTo>
                  <a:lnTo>
                    <a:pt x="0" y="57"/>
                  </a:lnTo>
                  <a:lnTo>
                    <a:pt x="0" y="57"/>
                  </a:lnTo>
                  <a:lnTo>
                    <a:pt x="0" y="57"/>
                  </a:lnTo>
                  <a:lnTo>
                    <a:pt x="0" y="57"/>
                  </a:lnTo>
                  <a:lnTo>
                    <a:pt x="0" y="56"/>
                  </a:lnTo>
                  <a:lnTo>
                    <a:pt x="0" y="56"/>
                  </a:lnTo>
                  <a:lnTo>
                    <a:pt x="0" y="56"/>
                  </a:lnTo>
                  <a:lnTo>
                    <a:pt x="0" y="56"/>
                  </a:lnTo>
                  <a:lnTo>
                    <a:pt x="0" y="56"/>
                  </a:lnTo>
                  <a:lnTo>
                    <a:pt x="0" y="56"/>
                  </a:lnTo>
                  <a:lnTo>
                    <a:pt x="0" y="56"/>
                  </a:lnTo>
                  <a:lnTo>
                    <a:pt x="0" y="56"/>
                  </a:lnTo>
                  <a:lnTo>
                    <a:pt x="0" y="56"/>
                  </a:lnTo>
                  <a:lnTo>
                    <a:pt x="3" y="61"/>
                  </a:lnTo>
                  <a:lnTo>
                    <a:pt x="11" y="69"/>
                  </a:lnTo>
                  <a:lnTo>
                    <a:pt x="21" y="73"/>
                  </a:lnTo>
                  <a:lnTo>
                    <a:pt x="31" y="77"/>
                  </a:lnTo>
                  <a:lnTo>
                    <a:pt x="43" y="77"/>
                  </a:lnTo>
                  <a:lnTo>
                    <a:pt x="54" y="77"/>
                  </a:lnTo>
                  <a:lnTo>
                    <a:pt x="65" y="73"/>
                  </a:lnTo>
                  <a:lnTo>
                    <a:pt x="75" y="69"/>
                  </a:lnTo>
                  <a:lnTo>
                    <a:pt x="83" y="61"/>
                  </a:lnTo>
                  <a:lnTo>
                    <a:pt x="89" y="53"/>
                  </a:lnTo>
                  <a:lnTo>
                    <a:pt x="95" y="43"/>
                  </a:lnTo>
                  <a:lnTo>
                    <a:pt x="98"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2" name="Freeform 1408"/>
            <p:cNvSpPr>
              <a:spLocks/>
            </p:cNvSpPr>
            <p:nvPr/>
          </p:nvSpPr>
          <p:spPr bwMode="auto">
            <a:xfrm>
              <a:off x="4149" y="2575"/>
              <a:ext cx="99" cy="77"/>
            </a:xfrm>
            <a:custGeom>
              <a:avLst/>
              <a:gdLst>
                <a:gd name="T0" fmla="*/ 99 w 99"/>
                <a:gd name="T1" fmla="*/ 21 h 77"/>
                <a:gd name="T2" fmla="*/ 98 w 99"/>
                <a:gd name="T3" fmla="*/ 10 h 77"/>
                <a:gd name="T4" fmla="*/ 95 w 99"/>
                <a:gd name="T5" fmla="*/ 0 h 77"/>
                <a:gd name="T6" fmla="*/ 95 w 99"/>
                <a:gd name="T7" fmla="*/ 0 h 77"/>
                <a:gd name="T8" fmla="*/ 95 w 99"/>
                <a:gd name="T9" fmla="*/ 0 h 77"/>
                <a:gd name="T10" fmla="*/ 95 w 99"/>
                <a:gd name="T11" fmla="*/ 0 h 77"/>
                <a:gd name="T12" fmla="*/ 95 w 99"/>
                <a:gd name="T13" fmla="*/ 0 h 77"/>
                <a:gd name="T14" fmla="*/ 95 w 99"/>
                <a:gd name="T15" fmla="*/ 0 h 77"/>
                <a:gd name="T16" fmla="*/ 95 w 99"/>
                <a:gd name="T17" fmla="*/ 0 h 77"/>
                <a:gd name="T18" fmla="*/ 95 w 99"/>
                <a:gd name="T19" fmla="*/ 0 h 77"/>
                <a:gd name="T20" fmla="*/ 95 w 99"/>
                <a:gd name="T21" fmla="*/ 0 h 77"/>
                <a:gd name="T22" fmla="*/ 95 w 99"/>
                <a:gd name="T23" fmla="*/ 0 h 77"/>
                <a:gd name="T24" fmla="*/ 98 w 99"/>
                <a:gd name="T25" fmla="*/ 10 h 77"/>
                <a:gd name="T26" fmla="*/ 99 w 99"/>
                <a:gd name="T27" fmla="*/ 21 h 77"/>
                <a:gd name="T28" fmla="*/ 99 w 99"/>
                <a:gd name="T29" fmla="*/ 21 h 77"/>
                <a:gd name="T30" fmla="*/ 98 w 99"/>
                <a:gd name="T31" fmla="*/ 33 h 77"/>
                <a:gd name="T32" fmla="*/ 95 w 99"/>
                <a:gd name="T33" fmla="*/ 43 h 77"/>
                <a:gd name="T34" fmla="*/ 89 w 99"/>
                <a:gd name="T35" fmla="*/ 53 h 77"/>
                <a:gd name="T36" fmla="*/ 83 w 99"/>
                <a:gd name="T37" fmla="*/ 61 h 77"/>
                <a:gd name="T38" fmla="*/ 75 w 99"/>
                <a:gd name="T39" fmla="*/ 69 h 77"/>
                <a:gd name="T40" fmla="*/ 65 w 99"/>
                <a:gd name="T41" fmla="*/ 73 h 77"/>
                <a:gd name="T42" fmla="*/ 54 w 99"/>
                <a:gd name="T43" fmla="*/ 77 h 77"/>
                <a:gd name="T44" fmla="*/ 43 w 99"/>
                <a:gd name="T45" fmla="*/ 77 h 77"/>
                <a:gd name="T46" fmla="*/ 31 w 99"/>
                <a:gd name="T47" fmla="*/ 77 h 77"/>
                <a:gd name="T48" fmla="*/ 21 w 99"/>
                <a:gd name="T49" fmla="*/ 73 h 77"/>
                <a:gd name="T50" fmla="*/ 11 w 99"/>
                <a:gd name="T51" fmla="*/ 69 h 77"/>
                <a:gd name="T52" fmla="*/ 3 w 99"/>
                <a:gd name="T53" fmla="*/ 61 h 77"/>
                <a:gd name="T54" fmla="*/ 0 w 99"/>
                <a:gd name="T55" fmla="*/ 56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6 h 77"/>
                <a:gd name="T70" fmla="*/ 0 w 99"/>
                <a:gd name="T71" fmla="*/ 56 h 77"/>
                <a:gd name="T72" fmla="*/ 4 w 99"/>
                <a:gd name="T73" fmla="*/ 61 h 77"/>
                <a:gd name="T74" fmla="*/ 11 w 99"/>
                <a:gd name="T75" fmla="*/ 67 h 77"/>
                <a:gd name="T76" fmla="*/ 21 w 99"/>
                <a:gd name="T77" fmla="*/ 73 h 77"/>
                <a:gd name="T78" fmla="*/ 31 w 99"/>
                <a:gd name="T79" fmla="*/ 76 h 77"/>
                <a:gd name="T80" fmla="*/ 43 w 99"/>
                <a:gd name="T81" fmla="*/ 77 h 77"/>
                <a:gd name="T82" fmla="*/ 54 w 99"/>
                <a:gd name="T83" fmla="*/ 76 h 77"/>
                <a:gd name="T84" fmla="*/ 65 w 99"/>
                <a:gd name="T85" fmla="*/ 73 h 77"/>
                <a:gd name="T86" fmla="*/ 75 w 99"/>
                <a:gd name="T87" fmla="*/ 67 h 77"/>
                <a:gd name="T88" fmla="*/ 82 w 99"/>
                <a:gd name="T89" fmla="*/ 61 h 77"/>
                <a:gd name="T90" fmla="*/ 89 w 99"/>
                <a:gd name="T91" fmla="*/ 53 h 77"/>
                <a:gd name="T92" fmla="*/ 95 w 99"/>
                <a:gd name="T93" fmla="*/ 43 h 77"/>
                <a:gd name="T94" fmla="*/ 98 w 99"/>
                <a:gd name="T95" fmla="*/ 33 h 77"/>
                <a:gd name="T96" fmla="*/ 99 w 99"/>
                <a:gd name="T97" fmla="*/ 21 h 77"/>
                <a:gd name="T98" fmla="*/ 99 w 99"/>
                <a:gd name="T99"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7">
                  <a:moveTo>
                    <a:pt x="99" y="21"/>
                  </a:moveTo>
                  <a:lnTo>
                    <a:pt x="98" y="10"/>
                  </a:lnTo>
                  <a:lnTo>
                    <a:pt x="95" y="0"/>
                  </a:lnTo>
                  <a:lnTo>
                    <a:pt x="95" y="0"/>
                  </a:lnTo>
                  <a:lnTo>
                    <a:pt x="95" y="0"/>
                  </a:lnTo>
                  <a:lnTo>
                    <a:pt x="95" y="0"/>
                  </a:lnTo>
                  <a:lnTo>
                    <a:pt x="95" y="0"/>
                  </a:lnTo>
                  <a:lnTo>
                    <a:pt x="95" y="0"/>
                  </a:lnTo>
                  <a:lnTo>
                    <a:pt x="95" y="0"/>
                  </a:lnTo>
                  <a:lnTo>
                    <a:pt x="95" y="0"/>
                  </a:lnTo>
                  <a:lnTo>
                    <a:pt x="95" y="0"/>
                  </a:lnTo>
                  <a:lnTo>
                    <a:pt x="95" y="0"/>
                  </a:lnTo>
                  <a:lnTo>
                    <a:pt x="98" y="10"/>
                  </a:lnTo>
                  <a:lnTo>
                    <a:pt x="99" y="21"/>
                  </a:lnTo>
                  <a:lnTo>
                    <a:pt x="99" y="21"/>
                  </a:lnTo>
                  <a:lnTo>
                    <a:pt x="98" y="33"/>
                  </a:lnTo>
                  <a:lnTo>
                    <a:pt x="95" y="43"/>
                  </a:lnTo>
                  <a:lnTo>
                    <a:pt x="89" y="53"/>
                  </a:lnTo>
                  <a:lnTo>
                    <a:pt x="83" y="61"/>
                  </a:lnTo>
                  <a:lnTo>
                    <a:pt x="75" y="69"/>
                  </a:lnTo>
                  <a:lnTo>
                    <a:pt x="65" y="73"/>
                  </a:lnTo>
                  <a:lnTo>
                    <a:pt x="54" y="77"/>
                  </a:lnTo>
                  <a:lnTo>
                    <a:pt x="43" y="77"/>
                  </a:lnTo>
                  <a:lnTo>
                    <a:pt x="31" y="77"/>
                  </a:lnTo>
                  <a:lnTo>
                    <a:pt x="21" y="73"/>
                  </a:lnTo>
                  <a:lnTo>
                    <a:pt x="11" y="69"/>
                  </a:lnTo>
                  <a:lnTo>
                    <a:pt x="3" y="61"/>
                  </a:lnTo>
                  <a:lnTo>
                    <a:pt x="0" y="56"/>
                  </a:lnTo>
                  <a:lnTo>
                    <a:pt x="0" y="56"/>
                  </a:lnTo>
                  <a:lnTo>
                    <a:pt x="0" y="56"/>
                  </a:lnTo>
                  <a:lnTo>
                    <a:pt x="0" y="56"/>
                  </a:lnTo>
                  <a:lnTo>
                    <a:pt x="0" y="56"/>
                  </a:lnTo>
                  <a:lnTo>
                    <a:pt x="0" y="56"/>
                  </a:lnTo>
                  <a:lnTo>
                    <a:pt x="0" y="56"/>
                  </a:lnTo>
                  <a:lnTo>
                    <a:pt x="0" y="56"/>
                  </a:lnTo>
                  <a:lnTo>
                    <a:pt x="0" y="56"/>
                  </a:lnTo>
                  <a:lnTo>
                    <a:pt x="4" y="61"/>
                  </a:lnTo>
                  <a:lnTo>
                    <a:pt x="11" y="67"/>
                  </a:lnTo>
                  <a:lnTo>
                    <a:pt x="21" y="73"/>
                  </a:lnTo>
                  <a:lnTo>
                    <a:pt x="31" y="76"/>
                  </a:lnTo>
                  <a:lnTo>
                    <a:pt x="43" y="77"/>
                  </a:lnTo>
                  <a:lnTo>
                    <a:pt x="54" y="76"/>
                  </a:lnTo>
                  <a:lnTo>
                    <a:pt x="65" y="73"/>
                  </a:lnTo>
                  <a:lnTo>
                    <a:pt x="75" y="67"/>
                  </a:lnTo>
                  <a:lnTo>
                    <a:pt x="82" y="61"/>
                  </a:lnTo>
                  <a:lnTo>
                    <a:pt x="89" y="53"/>
                  </a:lnTo>
                  <a:lnTo>
                    <a:pt x="95" y="43"/>
                  </a:lnTo>
                  <a:lnTo>
                    <a:pt x="98" y="33"/>
                  </a:lnTo>
                  <a:lnTo>
                    <a:pt x="99" y="21"/>
                  </a:lnTo>
                  <a:lnTo>
                    <a:pt x="99" y="2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3" name="Freeform 1409"/>
            <p:cNvSpPr>
              <a:spLocks/>
            </p:cNvSpPr>
            <p:nvPr/>
          </p:nvSpPr>
          <p:spPr bwMode="auto">
            <a:xfrm>
              <a:off x="4149" y="2575"/>
              <a:ext cx="99" cy="77"/>
            </a:xfrm>
            <a:custGeom>
              <a:avLst/>
              <a:gdLst>
                <a:gd name="T0" fmla="*/ 99 w 99"/>
                <a:gd name="T1" fmla="*/ 21 h 77"/>
                <a:gd name="T2" fmla="*/ 98 w 99"/>
                <a:gd name="T3" fmla="*/ 10 h 77"/>
                <a:gd name="T4" fmla="*/ 95 w 99"/>
                <a:gd name="T5" fmla="*/ 0 h 77"/>
                <a:gd name="T6" fmla="*/ 95 w 99"/>
                <a:gd name="T7" fmla="*/ 0 h 77"/>
                <a:gd name="T8" fmla="*/ 93 w 99"/>
                <a:gd name="T9" fmla="*/ 0 h 77"/>
                <a:gd name="T10" fmla="*/ 93 w 99"/>
                <a:gd name="T11" fmla="*/ 0 h 77"/>
                <a:gd name="T12" fmla="*/ 93 w 99"/>
                <a:gd name="T13" fmla="*/ 0 h 77"/>
                <a:gd name="T14" fmla="*/ 93 w 99"/>
                <a:gd name="T15" fmla="*/ 0 h 77"/>
                <a:gd name="T16" fmla="*/ 93 w 99"/>
                <a:gd name="T17" fmla="*/ 0 h 77"/>
                <a:gd name="T18" fmla="*/ 93 w 99"/>
                <a:gd name="T19" fmla="*/ 0 h 77"/>
                <a:gd name="T20" fmla="*/ 93 w 99"/>
                <a:gd name="T21" fmla="*/ 0 h 77"/>
                <a:gd name="T22" fmla="*/ 93 w 99"/>
                <a:gd name="T23" fmla="*/ 0 h 77"/>
                <a:gd name="T24" fmla="*/ 93 w 99"/>
                <a:gd name="T25" fmla="*/ 0 h 77"/>
                <a:gd name="T26" fmla="*/ 98 w 99"/>
                <a:gd name="T27" fmla="*/ 11 h 77"/>
                <a:gd name="T28" fmla="*/ 98 w 99"/>
                <a:gd name="T29" fmla="*/ 21 h 77"/>
                <a:gd name="T30" fmla="*/ 99 w 99"/>
                <a:gd name="T31" fmla="*/ 21 h 77"/>
                <a:gd name="T32" fmla="*/ 98 w 99"/>
                <a:gd name="T33" fmla="*/ 33 h 77"/>
                <a:gd name="T34" fmla="*/ 95 w 99"/>
                <a:gd name="T35" fmla="*/ 43 h 77"/>
                <a:gd name="T36" fmla="*/ 89 w 99"/>
                <a:gd name="T37" fmla="*/ 53 h 77"/>
                <a:gd name="T38" fmla="*/ 82 w 99"/>
                <a:gd name="T39" fmla="*/ 61 h 77"/>
                <a:gd name="T40" fmla="*/ 75 w 99"/>
                <a:gd name="T41" fmla="*/ 67 h 77"/>
                <a:gd name="T42" fmla="*/ 65 w 99"/>
                <a:gd name="T43" fmla="*/ 73 h 77"/>
                <a:gd name="T44" fmla="*/ 54 w 99"/>
                <a:gd name="T45" fmla="*/ 76 h 77"/>
                <a:gd name="T46" fmla="*/ 43 w 99"/>
                <a:gd name="T47" fmla="*/ 77 h 77"/>
                <a:gd name="T48" fmla="*/ 31 w 99"/>
                <a:gd name="T49" fmla="*/ 76 h 77"/>
                <a:gd name="T50" fmla="*/ 21 w 99"/>
                <a:gd name="T51" fmla="*/ 73 h 77"/>
                <a:gd name="T52" fmla="*/ 11 w 99"/>
                <a:gd name="T53" fmla="*/ 67 h 77"/>
                <a:gd name="T54" fmla="*/ 4 w 99"/>
                <a:gd name="T55" fmla="*/ 61 h 77"/>
                <a:gd name="T56" fmla="*/ 0 w 99"/>
                <a:gd name="T57" fmla="*/ 56 h 77"/>
                <a:gd name="T58" fmla="*/ 0 w 99"/>
                <a:gd name="T59" fmla="*/ 56 h 77"/>
                <a:gd name="T60" fmla="*/ 0 w 99"/>
                <a:gd name="T61" fmla="*/ 56 h 77"/>
                <a:gd name="T62" fmla="*/ 0 w 99"/>
                <a:gd name="T63" fmla="*/ 56 h 77"/>
                <a:gd name="T64" fmla="*/ 0 w 99"/>
                <a:gd name="T65" fmla="*/ 56 h 77"/>
                <a:gd name="T66" fmla="*/ 0 w 99"/>
                <a:gd name="T67" fmla="*/ 56 h 77"/>
                <a:gd name="T68" fmla="*/ 0 w 99"/>
                <a:gd name="T69" fmla="*/ 54 h 77"/>
                <a:gd name="T70" fmla="*/ 0 w 99"/>
                <a:gd name="T71" fmla="*/ 54 h 77"/>
                <a:gd name="T72" fmla="*/ 0 w 99"/>
                <a:gd name="T73" fmla="*/ 54 h 77"/>
                <a:gd name="T74" fmla="*/ 4 w 99"/>
                <a:gd name="T75" fmla="*/ 60 h 77"/>
                <a:gd name="T76" fmla="*/ 13 w 99"/>
                <a:gd name="T77" fmla="*/ 67 h 77"/>
                <a:gd name="T78" fmla="*/ 21 w 99"/>
                <a:gd name="T79" fmla="*/ 73 h 77"/>
                <a:gd name="T80" fmla="*/ 31 w 99"/>
                <a:gd name="T81" fmla="*/ 76 h 77"/>
                <a:gd name="T82" fmla="*/ 43 w 99"/>
                <a:gd name="T83" fmla="*/ 77 h 77"/>
                <a:gd name="T84" fmla="*/ 54 w 99"/>
                <a:gd name="T85" fmla="*/ 76 h 77"/>
                <a:gd name="T86" fmla="*/ 65 w 99"/>
                <a:gd name="T87" fmla="*/ 73 h 77"/>
                <a:gd name="T88" fmla="*/ 73 w 99"/>
                <a:gd name="T89" fmla="*/ 67 h 77"/>
                <a:gd name="T90" fmla="*/ 82 w 99"/>
                <a:gd name="T91" fmla="*/ 60 h 77"/>
                <a:gd name="T92" fmla="*/ 89 w 99"/>
                <a:gd name="T93" fmla="*/ 53 h 77"/>
                <a:gd name="T94" fmla="*/ 93 w 99"/>
                <a:gd name="T95" fmla="*/ 43 h 77"/>
                <a:gd name="T96" fmla="*/ 98 w 99"/>
                <a:gd name="T97" fmla="*/ 33 h 77"/>
                <a:gd name="T98" fmla="*/ 98 w 99"/>
                <a:gd name="T99" fmla="*/ 21 h 77"/>
                <a:gd name="T100" fmla="*/ 99 w 99"/>
                <a:gd name="T101"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77">
                  <a:moveTo>
                    <a:pt x="99" y="21"/>
                  </a:moveTo>
                  <a:lnTo>
                    <a:pt x="98" y="10"/>
                  </a:lnTo>
                  <a:lnTo>
                    <a:pt x="95" y="0"/>
                  </a:lnTo>
                  <a:lnTo>
                    <a:pt x="95" y="0"/>
                  </a:lnTo>
                  <a:lnTo>
                    <a:pt x="93" y="0"/>
                  </a:lnTo>
                  <a:lnTo>
                    <a:pt x="93" y="0"/>
                  </a:lnTo>
                  <a:lnTo>
                    <a:pt x="93" y="0"/>
                  </a:lnTo>
                  <a:lnTo>
                    <a:pt x="93" y="0"/>
                  </a:lnTo>
                  <a:lnTo>
                    <a:pt x="93" y="0"/>
                  </a:lnTo>
                  <a:lnTo>
                    <a:pt x="93" y="0"/>
                  </a:lnTo>
                  <a:lnTo>
                    <a:pt x="93" y="0"/>
                  </a:lnTo>
                  <a:lnTo>
                    <a:pt x="93" y="0"/>
                  </a:lnTo>
                  <a:lnTo>
                    <a:pt x="93" y="0"/>
                  </a:lnTo>
                  <a:lnTo>
                    <a:pt x="98" y="11"/>
                  </a:lnTo>
                  <a:lnTo>
                    <a:pt x="98" y="21"/>
                  </a:lnTo>
                  <a:lnTo>
                    <a:pt x="99" y="21"/>
                  </a:lnTo>
                  <a:lnTo>
                    <a:pt x="98" y="33"/>
                  </a:lnTo>
                  <a:lnTo>
                    <a:pt x="95" y="43"/>
                  </a:lnTo>
                  <a:lnTo>
                    <a:pt x="89" y="53"/>
                  </a:lnTo>
                  <a:lnTo>
                    <a:pt x="82" y="61"/>
                  </a:lnTo>
                  <a:lnTo>
                    <a:pt x="75" y="67"/>
                  </a:lnTo>
                  <a:lnTo>
                    <a:pt x="65" y="73"/>
                  </a:lnTo>
                  <a:lnTo>
                    <a:pt x="54" y="76"/>
                  </a:lnTo>
                  <a:lnTo>
                    <a:pt x="43" y="77"/>
                  </a:lnTo>
                  <a:lnTo>
                    <a:pt x="31" y="76"/>
                  </a:lnTo>
                  <a:lnTo>
                    <a:pt x="21" y="73"/>
                  </a:lnTo>
                  <a:lnTo>
                    <a:pt x="11" y="67"/>
                  </a:lnTo>
                  <a:lnTo>
                    <a:pt x="4" y="61"/>
                  </a:lnTo>
                  <a:lnTo>
                    <a:pt x="0" y="56"/>
                  </a:lnTo>
                  <a:lnTo>
                    <a:pt x="0" y="56"/>
                  </a:lnTo>
                  <a:lnTo>
                    <a:pt x="0" y="56"/>
                  </a:lnTo>
                  <a:lnTo>
                    <a:pt x="0" y="56"/>
                  </a:lnTo>
                  <a:lnTo>
                    <a:pt x="0" y="56"/>
                  </a:lnTo>
                  <a:lnTo>
                    <a:pt x="0" y="56"/>
                  </a:lnTo>
                  <a:lnTo>
                    <a:pt x="0" y="54"/>
                  </a:lnTo>
                  <a:lnTo>
                    <a:pt x="0" y="54"/>
                  </a:lnTo>
                  <a:lnTo>
                    <a:pt x="0" y="54"/>
                  </a:lnTo>
                  <a:lnTo>
                    <a:pt x="4" y="60"/>
                  </a:lnTo>
                  <a:lnTo>
                    <a:pt x="13" y="67"/>
                  </a:lnTo>
                  <a:lnTo>
                    <a:pt x="21" y="73"/>
                  </a:lnTo>
                  <a:lnTo>
                    <a:pt x="31" y="76"/>
                  </a:lnTo>
                  <a:lnTo>
                    <a:pt x="43" y="77"/>
                  </a:lnTo>
                  <a:lnTo>
                    <a:pt x="54" y="76"/>
                  </a:lnTo>
                  <a:lnTo>
                    <a:pt x="65" y="73"/>
                  </a:lnTo>
                  <a:lnTo>
                    <a:pt x="73" y="67"/>
                  </a:lnTo>
                  <a:lnTo>
                    <a:pt x="82" y="60"/>
                  </a:lnTo>
                  <a:lnTo>
                    <a:pt x="89" y="53"/>
                  </a:lnTo>
                  <a:lnTo>
                    <a:pt x="93" y="43"/>
                  </a:lnTo>
                  <a:lnTo>
                    <a:pt x="98" y="33"/>
                  </a:lnTo>
                  <a:lnTo>
                    <a:pt x="98" y="21"/>
                  </a:lnTo>
                  <a:lnTo>
                    <a:pt x="99" y="21"/>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1394" name="Group 1410"/>
          <p:cNvGrpSpPr>
            <a:grpSpLocks/>
          </p:cNvGrpSpPr>
          <p:nvPr/>
        </p:nvGrpSpPr>
        <p:grpSpPr bwMode="auto">
          <a:xfrm>
            <a:off x="914401" y="2195514"/>
            <a:ext cx="5940669" cy="3006725"/>
            <a:chOff x="535" y="1162"/>
            <a:chExt cx="3742" cy="1894"/>
          </a:xfrm>
        </p:grpSpPr>
        <p:sp>
          <p:nvSpPr>
            <p:cNvPr id="171395" name="Freeform 1411"/>
            <p:cNvSpPr>
              <a:spLocks/>
            </p:cNvSpPr>
            <p:nvPr/>
          </p:nvSpPr>
          <p:spPr bwMode="auto">
            <a:xfrm>
              <a:off x="4149" y="2573"/>
              <a:ext cx="98" cy="79"/>
            </a:xfrm>
            <a:custGeom>
              <a:avLst/>
              <a:gdLst>
                <a:gd name="T0" fmla="*/ 98 w 98"/>
                <a:gd name="T1" fmla="*/ 23 h 79"/>
                <a:gd name="T2" fmla="*/ 98 w 98"/>
                <a:gd name="T3" fmla="*/ 13 h 79"/>
                <a:gd name="T4" fmla="*/ 93 w 98"/>
                <a:gd name="T5" fmla="*/ 2 h 79"/>
                <a:gd name="T6" fmla="*/ 93 w 98"/>
                <a:gd name="T7" fmla="*/ 2 h 79"/>
                <a:gd name="T8" fmla="*/ 93 w 98"/>
                <a:gd name="T9" fmla="*/ 2 h 79"/>
                <a:gd name="T10" fmla="*/ 93 w 98"/>
                <a:gd name="T11" fmla="*/ 2 h 79"/>
                <a:gd name="T12" fmla="*/ 93 w 98"/>
                <a:gd name="T13" fmla="*/ 2 h 79"/>
                <a:gd name="T14" fmla="*/ 93 w 98"/>
                <a:gd name="T15" fmla="*/ 2 h 79"/>
                <a:gd name="T16" fmla="*/ 93 w 98"/>
                <a:gd name="T17" fmla="*/ 2 h 79"/>
                <a:gd name="T18" fmla="*/ 93 w 98"/>
                <a:gd name="T19" fmla="*/ 2 h 79"/>
                <a:gd name="T20" fmla="*/ 93 w 98"/>
                <a:gd name="T21" fmla="*/ 0 h 79"/>
                <a:gd name="T22" fmla="*/ 92 w 98"/>
                <a:gd name="T23" fmla="*/ 0 h 79"/>
                <a:gd name="T24" fmla="*/ 93 w 98"/>
                <a:gd name="T25" fmla="*/ 2 h 79"/>
                <a:gd name="T26" fmla="*/ 96 w 98"/>
                <a:gd name="T27" fmla="*/ 13 h 79"/>
                <a:gd name="T28" fmla="*/ 98 w 98"/>
                <a:gd name="T29" fmla="*/ 23 h 79"/>
                <a:gd name="T30" fmla="*/ 98 w 98"/>
                <a:gd name="T31" fmla="*/ 23 h 79"/>
                <a:gd name="T32" fmla="*/ 98 w 98"/>
                <a:gd name="T33" fmla="*/ 35 h 79"/>
                <a:gd name="T34" fmla="*/ 93 w 98"/>
                <a:gd name="T35" fmla="*/ 45 h 79"/>
                <a:gd name="T36" fmla="*/ 89 w 98"/>
                <a:gd name="T37" fmla="*/ 55 h 79"/>
                <a:gd name="T38" fmla="*/ 82 w 98"/>
                <a:gd name="T39" fmla="*/ 62 h 79"/>
                <a:gd name="T40" fmla="*/ 73 w 98"/>
                <a:gd name="T41" fmla="*/ 69 h 79"/>
                <a:gd name="T42" fmla="*/ 65 w 98"/>
                <a:gd name="T43" fmla="*/ 75 h 79"/>
                <a:gd name="T44" fmla="*/ 54 w 98"/>
                <a:gd name="T45" fmla="*/ 78 h 79"/>
                <a:gd name="T46" fmla="*/ 43 w 98"/>
                <a:gd name="T47" fmla="*/ 79 h 79"/>
                <a:gd name="T48" fmla="*/ 31 w 98"/>
                <a:gd name="T49" fmla="*/ 78 h 79"/>
                <a:gd name="T50" fmla="*/ 21 w 98"/>
                <a:gd name="T51" fmla="*/ 75 h 79"/>
                <a:gd name="T52" fmla="*/ 13 w 98"/>
                <a:gd name="T53" fmla="*/ 69 h 79"/>
                <a:gd name="T54" fmla="*/ 4 w 98"/>
                <a:gd name="T55" fmla="*/ 62 h 79"/>
                <a:gd name="T56" fmla="*/ 0 w 98"/>
                <a:gd name="T57" fmla="*/ 56 h 79"/>
                <a:gd name="T58" fmla="*/ 0 w 98"/>
                <a:gd name="T59" fmla="*/ 56 h 79"/>
                <a:gd name="T60" fmla="*/ 0 w 98"/>
                <a:gd name="T61" fmla="*/ 56 h 79"/>
                <a:gd name="T62" fmla="*/ 0 w 98"/>
                <a:gd name="T63" fmla="*/ 56 h 79"/>
                <a:gd name="T64" fmla="*/ 0 w 98"/>
                <a:gd name="T65" fmla="*/ 56 h 79"/>
                <a:gd name="T66" fmla="*/ 0 w 98"/>
                <a:gd name="T67" fmla="*/ 56 h 79"/>
                <a:gd name="T68" fmla="*/ 0 w 98"/>
                <a:gd name="T69" fmla="*/ 56 h 79"/>
                <a:gd name="T70" fmla="*/ 0 w 98"/>
                <a:gd name="T71" fmla="*/ 56 h 79"/>
                <a:gd name="T72" fmla="*/ 0 w 98"/>
                <a:gd name="T73" fmla="*/ 56 h 79"/>
                <a:gd name="T74" fmla="*/ 4 w 98"/>
                <a:gd name="T75" fmla="*/ 62 h 79"/>
                <a:gd name="T76" fmla="*/ 13 w 98"/>
                <a:gd name="T77" fmla="*/ 69 h 79"/>
                <a:gd name="T78" fmla="*/ 21 w 98"/>
                <a:gd name="T79" fmla="*/ 74 h 79"/>
                <a:gd name="T80" fmla="*/ 31 w 98"/>
                <a:gd name="T81" fmla="*/ 76 h 79"/>
                <a:gd name="T82" fmla="*/ 43 w 98"/>
                <a:gd name="T83" fmla="*/ 78 h 79"/>
                <a:gd name="T84" fmla="*/ 54 w 98"/>
                <a:gd name="T85" fmla="*/ 76 h 79"/>
                <a:gd name="T86" fmla="*/ 65 w 98"/>
                <a:gd name="T87" fmla="*/ 74 h 79"/>
                <a:gd name="T88" fmla="*/ 73 w 98"/>
                <a:gd name="T89" fmla="*/ 69 h 79"/>
                <a:gd name="T90" fmla="*/ 82 w 98"/>
                <a:gd name="T91" fmla="*/ 62 h 79"/>
                <a:gd name="T92" fmla="*/ 89 w 98"/>
                <a:gd name="T93" fmla="*/ 55 h 79"/>
                <a:gd name="T94" fmla="*/ 93 w 98"/>
                <a:gd name="T95" fmla="*/ 45 h 79"/>
                <a:gd name="T96" fmla="*/ 96 w 98"/>
                <a:gd name="T97" fmla="*/ 35 h 79"/>
                <a:gd name="T98" fmla="*/ 98 w 98"/>
                <a:gd name="T99" fmla="*/ 23 h 79"/>
                <a:gd name="T100" fmla="*/ 98 w 98"/>
                <a:gd name="T101"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9">
                  <a:moveTo>
                    <a:pt x="98" y="23"/>
                  </a:moveTo>
                  <a:lnTo>
                    <a:pt x="98" y="13"/>
                  </a:lnTo>
                  <a:lnTo>
                    <a:pt x="93" y="2"/>
                  </a:lnTo>
                  <a:lnTo>
                    <a:pt x="93" y="2"/>
                  </a:lnTo>
                  <a:lnTo>
                    <a:pt x="93" y="2"/>
                  </a:lnTo>
                  <a:lnTo>
                    <a:pt x="93" y="2"/>
                  </a:lnTo>
                  <a:lnTo>
                    <a:pt x="93" y="2"/>
                  </a:lnTo>
                  <a:lnTo>
                    <a:pt x="93" y="2"/>
                  </a:lnTo>
                  <a:lnTo>
                    <a:pt x="93" y="2"/>
                  </a:lnTo>
                  <a:lnTo>
                    <a:pt x="93" y="2"/>
                  </a:lnTo>
                  <a:lnTo>
                    <a:pt x="93" y="0"/>
                  </a:lnTo>
                  <a:lnTo>
                    <a:pt x="92" y="0"/>
                  </a:lnTo>
                  <a:lnTo>
                    <a:pt x="93" y="2"/>
                  </a:lnTo>
                  <a:lnTo>
                    <a:pt x="96" y="13"/>
                  </a:lnTo>
                  <a:lnTo>
                    <a:pt x="98" y="23"/>
                  </a:lnTo>
                  <a:lnTo>
                    <a:pt x="98" y="23"/>
                  </a:lnTo>
                  <a:lnTo>
                    <a:pt x="98" y="35"/>
                  </a:lnTo>
                  <a:lnTo>
                    <a:pt x="93" y="45"/>
                  </a:lnTo>
                  <a:lnTo>
                    <a:pt x="89" y="55"/>
                  </a:lnTo>
                  <a:lnTo>
                    <a:pt x="82" y="62"/>
                  </a:lnTo>
                  <a:lnTo>
                    <a:pt x="73" y="69"/>
                  </a:lnTo>
                  <a:lnTo>
                    <a:pt x="65" y="75"/>
                  </a:lnTo>
                  <a:lnTo>
                    <a:pt x="54" y="78"/>
                  </a:lnTo>
                  <a:lnTo>
                    <a:pt x="43" y="79"/>
                  </a:lnTo>
                  <a:lnTo>
                    <a:pt x="31" y="78"/>
                  </a:lnTo>
                  <a:lnTo>
                    <a:pt x="21" y="75"/>
                  </a:lnTo>
                  <a:lnTo>
                    <a:pt x="13" y="69"/>
                  </a:lnTo>
                  <a:lnTo>
                    <a:pt x="4" y="62"/>
                  </a:lnTo>
                  <a:lnTo>
                    <a:pt x="0" y="56"/>
                  </a:lnTo>
                  <a:lnTo>
                    <a:pt x="0" y="56"/>
                  </a:lnTo>
                  <a:lnTo>
                    <a:pt x="0" y="56"/>
                  </a:lnTo>
                  <a:lnTo>
                    <a:pt x="0" y="56"/>
                  </a:lnTo>
                  <a:lnTo>
                    <a:pt x="0" y="56"/>
                  </a:lnTo>
                  <a:lnTo>
                    <a:pt x="0" y="56"/>
                  </a:lnTo>
                  <a:lnTo>
                    <a:pt x="0" y="56"/>
                  </a:lnTo>
                  <a:lnTo>
                    <a:pt x="0" y="56"/>
                  </a:lnTo>
                  <a:lnTo>
                    <a:pt x="0" y="56"/>
                  </a:lnTo>
                  <a:lnTo>
                    <a:pt x="4" y="62"/>
                  </a:lnTo>
                  <a:lnTo>
                    <a:pt x="13" y="69"/>
                  </a:lnTo>
                  <a:lnTo>
                    <a:pt x="21" y="74"/>
                  </a:lnTo>
                  <a:lnTo>
                    <a:pt x="31" y="76"/>
                  </a:lnTo>
                  <a:lnTo>
                    <a:pt x="43" y="78"/>
                  </a:lnTo>
                  <a:lnTo>
                    <a:pt x="54" y="76"/>
                  </a:lnTo>
                  <a:lnTo>
                    <a:pt x="65" y="74"/>
                  </a:lnTo>
                  <a:lnTo>
                    <a:pt x="73" y="69"/>
                  </a:lnTo>
                  <a:lnTo>
                    <a:pt x="82" y="62"/>
                  </a:lnTo>
                  <a:lnTo>
                    <a:pt x="89" y="55"/>
                  </a:lnTo>
                  <a:lnTo>
                    <a:pt x="93" y="45"/>
                  </a:lnTo>
                  <a:lnTo>
                    <a:pt x="96" y="35"/>
                  </a:lnTo>
                  <a:lnTo>
                    <a:pt x="98" y="23"/>
                  </a:lnTo>
                  <a:lnTo>
                    <a:pt x="98" y="23"/>
                  </a:lnTo>
                  <a:close/>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6" name="Freeform 1412"/>
            <p:cNvSpPr>
              <a:spLocks/>
            </p:cNvSpPr>
            <p:nvPr/>
          </p:nvSpPr>
          <p:spPr bwMode="auto">
            <a:xfrm>
              <a:off x="4149" y="2573"/>
              <a:ext cx="98" cy="78"/>
            </a:xfrm>
            <a:custGeom>
              <a:avLst/>
              <a:gdLst>
                <a:gd name="T0" fmla="*/ 98 w 98"/>
                <a:gd name="T1" fmla="*/ 23 h 78"/>
                <a:gd name="T2" fmla="*/ 96 w 98"/>
                <a:gd name="T3" fmla="*/ 13 h 78"/>
                <a:gd name="T4" fmla="*/ 93 w 98"/>
                <a:gd name="T5" fmla="*/ 2 h 78"/>
                <a:gd name="T6" fmla="*/ 92 w 98"/>
                <a:gd name="T7" fmla="*/ 0 h 78"/>
                <a:gd name="T8" fmla="*/ 92 w 98"/>
                <a:gd name="T9" fmla="*/ 0 h 78"/>
                <a:gd name="T10" fmla="*/ 92 w 98"/>
                <a:gd name="T11" fmla="*/ 0 h 78"/>
                <a:gd name="T12" fmla="*/ 92 w 98"/>
                <a:gd name="T13" fmla="*/ 0 h 78"/>
                <a:gd name="T14" fmla="*/ 92 w 98"/>
                <a:gd name="T15" fmla="*/ 0 h 78"/>
                <a:gd name="T16" fmla="*/ 92 w 98"/>
                <a:gd name="T17" fmla="*/ 0 h 78"/>
                <a:gd name="T18" fmla="*/ 92 w 98"/>
                <a:gd name="T19" fmla="*/ 0 h 78"/>
                <a:gd name="T20" fmla="*/ 92 w 98"/>
                <a:gd name="T21" fmla="*/ 0 h 78"/>
                <a:gd name="T22" fmla="*/ 92 w 98"/>
                <a:gd name="T23" fmla="*/ 0 h 78"/>
                <a:gd name="T24" fmla="*/ 93 w 98"/>
                <a:gd name="T25" fmla="*/ 3 h 78"/>
                <a:gd name="T26" fmla="*/ 96 w 98"/>
                <a:gd name="T27" fmla="*/ 13 h 78"/>
                <a:gd name="T28" fmla="*/ 98 w 98"/>
                <a:gd name="T29" fmla="*/ 23 h 78"/>
                <a:gd name="T30" fmla="*/ 98 w 98"/>
                <a:gd name="T31" fmla="*/ 23 h 78"/>
                <a:gd name="T32" fmla="*/ 96 w 98"/>
                <a:gd name="T33" fmla="*/ 35 h 78"/>
                <a:gd name="T34" fmla="*/ 93 w 98"/>
                <a:gd name="T35" fmla="*/ 45 h 78"/>
                <a:gd name="T36" fmla="*/ 89 w 98"/>
                <a:gd name="T37" fmla="*/ 55 h 78"/>
                <a:gd name="T38" fmla="*/ 82 w 98"/>
                <a:gd name="T39" fmla="*/ 62 h 78"/>
                <a:gd name="T40" fmla="*/ 73 w 98"/>
                <a:gd name="T41" fmla="*/ 69 h 78"/>
                <a:gd name="T42" fmla="*/ 65 w 98"/>
                <a:gd name="T43" fmla="*/ 74 h 78"/>
                <a:gd name="T44" fmla="*/ 54 w 98"/>
                <a:gd name="T45" fmla="*/ 76 h 78"/>
                <a:gd name="T46" fmla="*/ 43 w 98"/>
                <a:gd name="T47" fmla="*/ 78 h 78"/>
                <a:gd name="T48" fmla="*/ 31 w 98"/>
                <a:gd name="T49" fmla="*/ 76 h 78"/>
                <a:gd name="T50" fmla="*/ 21 w 98"/>
                <a:gd name="T51" fmla="*/ 74 h 78"/>
                <a:gd name="T52" fmla="*/ 13 w 98"/>
                <a:gd name="T53" fmla="*/ 69 h 78"/>
                <a:gd name="T54" fmla="*/ 4 w 98"/>
                <a:gd name="T55" fmla="*/ 62 h 78"/>
                <a:gd name="T56" fmla="*/ 0 w 98"/>
                <a:gd name="T57" fmla="*/ 56 h 78"/>
                <a:gd name="T58" fmla="*/ 0 w 98"/>
                <a:gd name="T59" fmla="*/ 56 h 78"/>
                <a:gd name="T60" fmla="*/ 0 w 98"/>
                <a:gd name="T61" fmla="*/ 56 h 78"/>
                <a:gd name="T62" fmla="*/ 0 w 98"/>
                <a:gd name="T63" fmla="*/ 56 h 78"/>
                <a:gd name="T64" fmla="*/ 0 w 98"/>
                <a:gd name="T65" fmla="*/ 56 h 78"/>
                <a:gd name="T66" fmla="*/ 0 w 98"/>
                <a:gd name="T67" fmla="*/ 55 h 78"/>
                <a:gd name="T68" fmla="*/ 0 w 98"/>
                <a:gd name="T69" fmla="*/ 55 h 78"/>
                <a:gd name="T70" fmla="*/ 0 w 98"/>
                <a:gd name="T71" fmla="*/ 55 h 78"/>
                <a:gd name="T72" fmla="*/ 0 w 98"/>
                <a:gd name="T73" fmla="*/ 55 h 78"/>
                <a:gd name="T74" fmla="*/ 4 w 98"/>
                <a:gd name="T75" fmla="*/ 62 h 78"/>
                <a:gd name="T76" fmla="*/ 13 w 98"/>
                <a:gd name="T77" fmla="*/ 68 h 78"/>
                <a:gd name="T78" fmla="*/ 21 w 98"/>
                <a:gd name="T79" fmla="*/ 74 h 78"/>
                <a:gd name="T80" fmla="*/ 31 w 98"/>
                <a:gd name="T81" fmla="*/ 76 h 78"/>
                <a:gd name="T82" fmla="*/ 43 w 98"/>
                <a:gd name="T83" fmla="*/ 78 h 78"/>
                <a:gd name="T84" fmla="*/ 54 w 98"/>
                <a:gd name="T85" fmla="*/ 76 h 78"/>
                <a:gd name="T86" fmla="*/ 65 w 98"/>
                <a:gd name="T87" fmla="*/ 74 h 78"/>
                <a:gd name="T88" fmla="*/ 73 w 98"/>
                <a:gd name="T89" fmla="*/ 68 h 78"/>
                <a:gd name="T90" fmla="*/ 82 w 98"/>
                <a:gd name="T91" fmla="*/ 62 h 78"/>
                <a:gd name="T92" fmla="*/ 88 w 98"/>
                <a:gd name="T93" fmla="*/ 53 h 78"/>
                <a:gd name="T94" fmla="*/ 93 w 98"/>
                <a:gd name="T95" fmla="*/ 45 h 78"/>
                <a:gd name="T96" fmla="*/ 96 w 98"/>
                <a:gd name="T97" fmla="*/ 35 h 78"/>
                <a:gd name="T98" fmla="*/ 98 w 98"/>
                <a:gd name="T99" fmla="*/ 23 h 78"/>
                <a:gd name="T100" fmla="*/ 98 w 98"/>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8">
                  <a:moveTo>
                    <a:pt x="98" y="23"/>
                  </a:moveTo>
                  <a:lnTo>
                    <a:pt x="96" y="13"/>
                  </a:lnTo>
                  <a:lnTo>
                    <a:pt x="93" y="2"/>
                  </a:lnTo>
                  <a:lnTo>
                    <a:pt x="92" y="0"/>
                  </a:lnTo>
                  <a:lnTo>
                    <a:pt x="92" y="0"/>
                  </a:lnTo>
                  <a:lnTo>
                    <a:pt x="92" y="0"/>
                  </a:lnTo>
                  <a:lnTo>
                    <a:pt x="92" y="0"/>
                  </a:lnTo>
                  <a:lnTo>
                    <a:pt x="92" y="0"/>
                  </a:lnTo>
                  <a:lnTo>
                    <a:pt x="92" y="0"/>
                  </a:lnTo>
                  <a:lnTo>
                    <a:pt x="92" y="0"/>
                  </a:lnTo>
                  <a:lnTo>
                    <a:pt x="92" y="0"/>
                  </a:lnTo>
                  <a:lnTo>
                    <a:pt x="92" y="0"/>
                  </a:lnTo>
                  <a:lnTo>
                    <a:pt x="93" y="3"/>
                  </a:lnTo>
                  <a:lnTo>
                    <a:pt x="96" y="13"/>
                  </a:lnTo>
                  <a:lnTo>
                    <a:pt x="98" y="23"/>
                  </a:lnTo>
                  <a:lnTo>
                    <a:pt x="98" y="23"/>
                  </a:lnTo>
                  <a:lnTo>
                    <a:pt x="96" y="35"/>
                  </a:lnTo>
                  <a:lnTo>
                    <a:pt x="93" y="45"/>
                  </a:lnTo>
                  <a:lnTo>
                    <a:pt x="89" y="55"/>
                  </a:lnTo>
                  <a:lnTo>
                    <a:pt x="82" y="62"/>
                  </a:lnTo>
                  <a:lnTo>
                    <a:pt x="73" y="69"/>
                  </a:lnTo>
                  <a:lnTo>
                    <a:pt x="65" y="74"/>
                  </a:lnTo>
                  <a:lnTo>
                    <a:pt x="54" y="76"/>
                  </a:lnTo>
                  <a:lnTo>
                    <a:pt x="43" y="78"/>
                  </a:lnTo>
                  <a:lnTo>
                    <a:pt x="31" y="76"/>
                  </a:lnTo>
                  <a:lnTo>
                    <a:pt x="21" y="74"/>
                  </a:lnTo>
                  <a:lnTo>
                    <a:pt x="13" y="69"/>
                  </a:lnTo>
                  <a:lnTo>
                    <a:pt x="4" y="62"/>
                  </a:lnTo>
                  <a:lnTo>
                    <a:pt x="0" y="56"/>
                  </a:lnTo>
                  <a:lnTo>
                    <a:pt x="0" y="56"/>
                  </a:lnTo>
                  <a:lnTo>
                    <a:pt x="0" y="56"/>
                  </a:lnTo>
                  <a:lnTo>
                    <a:pt x="0" y="56"/>
                  </a:lnTo>
                  <a:lnTo>
                    <a:pt x="0" y="56"/>
                  </a:lnTo>
                  <a:lnTo>
                    <a:pt x="0" y="55"/>
                  </a:lnTo>
                  <a:lnTo>
                    <a:pt x="0" y="55"/>
                  </a:lnTo>
                  <a:lnTo>
                    <a:pt x="0" y="55"/>
                  </a:lnTo>
                  <a:lnTo>
                    <a:pt x="0" y="55"/>
                  </a:lnTo>
                  <a:lnTo>
                    <a:pt x="4" y="62"/>
                  </a:lnTo>
                  <a:lnTo>
                    <a:pt x="13" y="68"/>
                  </a:lnTo>
                  <a:lnTo>
                    <a:pt x="21" y="74"/>
                  </a:lnTo>
                  <a:lnTo>
                    <a:pt x="31" y="76"/>
                  </a:lnTo>
                  <a:lnTo>
                    <a:pt x="43" y="78"/>
                  </a:lnTo>
                  <a:lnTo>
                    <a:pt x="54" y="76"/>
                  </a:lnTo>
                  <a:lnTo>
                    <a:pt x="65" y="74"/>
                  </a:lnTo>
                  <a:lnTo>
                    <a:pt x="73" y="68"/>
                  </a:lnTo>
                  <a:lnTo>
                    <a:pt x="82" y="62"/>
                  </a:lnTo>
                  <a:lnTo>
                    <a:pt x="88" y="53"/>
                  </a:lnTo>
                  <a:lnTo>
                    <a:pt x="93" y="45"/>
                  </a:lnTo>
                  <a:lnTo>
                    <a:pt x="96" y="35"/>
                  </a:lnTo>
                  <a:lnTo>
                    <a:pt x="98" y="23"/>
                  </a:lnTo>
                  <a:lnTo>
                    <a:pt x="98" y="2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7" name="Freeform 1413"/>
            <p:cNvSpPr>
              <a:spLocks/>
            </p:cNvSpPr>
            <p:nvPr/>
          </p:nvSpPr>
          <p:spPr bwMode="auto">
            <a:xfrm>
              <a:off x="4149" y="2573"/>
              <a:ext cx="98" cy="78"/>
            </a:xfrm>
            <a:custGeom>
              <a:avLst/>
              <a:gdLst>
                <a:gd name="T0" fmla="*/ 98 w 98"/>
                <a:gd name="T1" fmla="*/ 23 h 78"/>
                <a:gd name="T2" fmla="*/ 96 w 98"/>
                <a:gd name="T3" fmla="*/ 13 h 78"/>
                <a:gd name="T4" fmla="*/ 93 w 98"/>
                <a:gd name="T5" fmla="*/ 3 h 78"/>
                <a:gd name="T6" fmla="*/ 92 w 98"/>
                <a:gd name="T7" fmla="*/ 0 h 78"/>
                <a:gd name="T8" fmla="*/ 92 w 98"/>
                <a:gd name="T9" fmla="*/ 0 h 78"/>
                <a:gd name="T10" fmla="*/ 92 w 98"/>
                <a:gd name="T11" fmla="*/ 0 h 78"/>
                <a:gd name="T12" fmla="*/ 92 w 98"/>
                <a:gd name="T13" fmla="*/ 0 h 78"/>
                <a:gd name="T14" fmla="*/ 92 w 98"/>
                <a:gd name="T15" fmla="*/ 0 h 78"/>
                <a:gd name="T16" fmla="*/ 92 w 98"/>
                <a:gd name="T17" fmla="*/ 0 h 78"/>
                <a:gd name="T18" fmla="*/ 90 w 98"/>
                <a:gd name="T19" fmla="*/ 0 h 78"/>
                <a:gd name="T20" fmla="*/ 90 w 98"/>
                <a:gd name="T21" fmla="*/ 0 h 78"/>
                <a:gd name="T22" fmla="*/ 90 w 98"/>
                <a:gd name="T23" fmla="*/ 0 h 78"/>
                <a:gd name="T24" fmla="*/ 92 w 98"/>
                <a:gd name="T25" fmla="*/ 3 h 78"/>
                <a:gd name="T26" fmla="*/ 96 w 98"/>
                <a:gd name="T27" fmla="*/ 13 h 78"/>
                <a:gd name="T28" fmla="*/ 96 w 98"/>
                <a:gd name="T29" fmla="*/ 23 h 78"/>
                <a:gd name="T30" fmla="*/ 98 w 98"/>
                <a:gd name="T31" fmla="*/ 23 h 78"/>
                <a:gd name="T32" fmla="*/ 96 w 98"/>
                <a:gd name="T33" fmla="*/ 35 h 78"/>
                <a:gd name="T34" fmla="*/ 93 w 98"/>
                <a:gd name="T35" fmla="*/ 45 h 78"/>
                <a:gd name="T36" fmla="*/ 88 w 98"/>
                <a:gd name="T37" fmla="*/ 53 h 78"/>
                <a:gd name="T38" fmla="*/ 82 w 98"/>
                <a:gd name="T39" fmla="*/ 62 h 78"/>
                <a:gd name="T40" fmla="*/ 73 w 98"/>
                <a:gd name="T41" fmla="*/ 68 h 78"/>
                <a:gd name="T42" fmla="*/ 65 w 98"/>
                <a:gd name="T43" fmla="*/ 74 h 78"/>
                <a:gd name="T44" fmla="*/ 54 w 98"/>
                <a:gd name="T45" fmla="*/ 76 h 78"/>
                <a:gd name="T46" fmla="*/ 43 w 98"/>
                <a:gd name="T47" fmla="*/ 78 h 78"/>
                <a:gd name="T48" fmla="*/ 31 w 98"/>
                <a:gd name="T49" fmla="*/ 76 h 78"/>
                <a:gd name="T50" fmla="*/ 21 w 98"/>
                <a:gd name="T51" fmla="*/ 74 h 78"/>
                <a:gd name="T52" fmla="*/ 13 w 98"/>
                <a:gd name="T53" fmla="*/ 68 h 78"/>
                <a:gd name="T54" fmla="*/ 4 w 98"/>
                <a:gd name="T55" fmla="*/ 62 h 78"/>
                <a:gd name="T56" fmla="*/ 0 w 98"/>
                <a:gd name="T57" fmla="*/ 55 h 78"/>
                <a:gd name="T58" fmla="*/ 0 w 98"/>
                <a:gd name="T59" fmla="*/ 55 h 78"/>
                <a:gd name="T60" fmla="*/ 0 w 98"/>
                <a:gd name="T61" fmla="*/ 55 h 78"/>
                <a:gd name="T62" fmla="*/ 0 w 98"/>
                <a:gd name="T63" fmla="*/ 55 h 78"/>
                <a:gd name="T64" fmla="*/ 0 w 98"/>
                <a:gd name="T65" fmla="*/ 55 h 78"/>
                <a:gd name="T66" fmla="*/ 0 w 98"/>
                <a:gd name="T67" fmla="*/ 55 h 78"/>
                <a:gd name="T68" fmla="*/ 0 w 98"/>
                <a:gd name="T69" fmla="*/ 55 h 78"/>
                <a:gd name="T70" fmla="*/ 0 w 98"/>
                <a:gd name="T71" fmla="*/ 55 h 78"/>
                <a:gd name="T72" fmla="*/ 0 w 98"/>
                <a:gd name="T73" fmla="*/ 55 h 78"/>
                <a:gd name="T74" fmla="*/ 6 w 98"/>
                <a:gd name="T75" fmla="*/ 62 h 78"/>
                <a:gd name="T76" fmla="*/ 13 w 98"/>
                <a:gd name="T77" fmla="*/ 68 h 78"/>
                <a:gd name="T78" fmla="*/ 23 w 98"/>
                <a:gd name="T79" fmla="*/ 74 h 78"/>
                <a:gd name="T80" fmla="*/ 33 w 98"/>
                <a:gd name="T81" fmla="*/ 76 h 78"/>
                <a:gd name="T82" fmla="*/ 43 w 98"/>
                <a:gd name="T83" fmla="*/ 78 h 78"/>
                <a:gd name="T84" fmla="*/ 54 w 98"/>
                <a:gd name="T85" fmla="*/ 76 h 78"/>
                <a:gd name="T86" fmla="*/ 65 w 98"/>
                <a:gd name="T87" fmla="*/ 74 h 78"/>
                <a:gd name="T88" fmla="*/ 73 w 98"/>
                <a:gd name="T89" fmla="*/ 68 h 78"/>
                <a:gd name="T90" fmla="*/ 80 w 98"/>
                <a:gd name="T91" fmla="*/ 62 h 78"/>
                <a:gd name="T92" fmla="*/ 88 w 98"/>
                <a:gd name="T93" fmla="*/ 53 h 78"/>
                <a:gd name="T94" fmla="*/ 92 w 98"/>
                <a:gd name="T95" fmla="*/ 45 h 78"/>
                <a:gd name="T96" fmla="*/ 96 w 98"/>
                <a:gd name="T97" fmla="*/ 35 h 78"/>
                <a:gd name="T98" fmla="*/ 96 w 98"/>
                <a:gd name="T99" fmla="*/ 23 h 78"/>
                <a:gd name="T100" fmla="*/ 98 w 98"/>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78">
                  <a:moveTo>
                    <a:pt x="98" y="23"/>
                  </a:moveTo>
                  <a:lnTo>
                    <a:pt x="96" y="13"/>
                  </a:lnTo>
                  <a:lnTo>
                    <a:pt x="93" y="3"/>
                  </a:lnTo>
                  <a:lnTo>
                    <a:pt x="92" y="0"/>
                  </a:lnTo>
                  <a:lnTo>
                    <a:pt x="92" y="0"/>
                  </a:lnTo>
                  <a:lnTo>
                    <a:pt x="92" y="0"/>
                  </a:lnTo>
                  <a:lnTo>
                    <a:pt x="92" y="0"/>
                  </a:lnTo>
                  <a:lnTo>
                    <a:pt x="92" y="0"/>
                  </a:lnTo>
                  <a:lnTo>
                    <a:pt x="92" y="0"/>
                  </a:lnTo>
                  <a:lnTo>
                    <a:pt x="90" y="0"/>
                  </a:lnTo>
                  <a:lnTo>
                    <a:pt x="90" y="0"/>
                  </a:lnTo>
                  <a:lnTo>
                    <a:pt x="90" y="0"/>
                  </a:lnTo>
                  <a:lnTo>
                    <a:pt x="92" y="3"/>
                  </a:lnTo>
                  <a:lnTo>
                    <a:pt x="96" y="13"/>
                  </a:lnTo>
                  <a:lnTo>
                    <a:pt x="96" y="23"/>
                  </a:lnTo>
                  <a:lnTo>
                    <a:pt x="98" y="23"/>
                  </a:lnTo>
                  <a:lnTo>
                    <a:pt x="96" y="35"/>
                  </a:lnTo>
                  <a:lnTo>
                    <a:pt x="93" y="45"/>
                  </a:lnTo>
                  <a:lnTo>
                    <a:pt x="88" y="53"/>
                  </a:lnTo>
                  <a:lnTo>
                    <a:pt x="82" y="62"/>
                  </a:lnTo>
                  <a:lnTo>
                    <a:pt x="73" y="68"/>
                  </a:lnTo>
                  <a:lnTo>
                    <a:pt x="65" y="74"/>
                  </a:lnTo>
                  <a:lnTo>
                    <a:pt x="54" y="76"/>
                  </a:lnTo>
                  <a:lnTo>
                    <a:pt x="43" y="78"/>
                  </a:lnTo>
                  <a:lnTo>
                    <a:pt x="31" y="76"/>
                  </a:lnTo>
                  <a:lnTo>
                    <a:pt x="21" y="74"/>
                  </a:lnTo>
                  <a:lnTo>
                    <a:pt x="13" y="68"/>
                  </a:lnTo>
                  <a:lnTo>
                    <a:pt x="4" y="62"/>
                  </a:lnTo>
                  <a:lnTo>
                    <a:pt x="0" y="55"/>
                  </a:lnTo>
                  <a:lnTo>
                    <a:pt x="0" y="55"/>
                  </a:lnTo>
                  <a:lnTo>
                    <a:pt x="0" y="55"/>
                  </a:lnTo>
                  <a:lnTo>
                    <a:pt x="0" y="55"/>
                  </a:lnTo>
                  <a:lnTo>
                    <a:pt x="0" y="55"/>
                  </a:lnTo>
                  <a:lnTo>
                    <a:pt x="0" y="55"/>
                  </a:lnTo>
                  <a:lnTo>
                    <a:pt x="0" y="55"/>
                  </a:lnTo>
                  <a:lnTo>
                    <a:pt x="0" y="55"/>
                  </a:lnTo>
                  <a:lnTo>
                    <a:pt x="0" y="55"/>
                  </a:lnTo>
                  <a:lnTo>
                    <a:pt x="6" y="62"/>
                  </a:lnTo>
                  <a:lnTo>
                    <a:pt x="13" y="68"/>
                  </a:lnTo>
                  <a:lnTo>
                    <a:pt x="23" y="74"/>
                  </a:lnTo>
                  <a:lnTo>
                    <a:pt x="33" y="76"/>
                  </a:lnTo>
                  <a:lnTo>
                    <a:pt x="43" y="78"/>
                  </a:lnTo>
                  <a:lnTo>
                    <a:pt x="54" y="76"/>
                  </a:lnTo>
                  <a:lnTo>
                    <a:pt x="65" y="74"/>
                  </a:lnTo>
                  <a:lnTo>
                    <a:pt x="73" y="68"/>
                  </a:lnTo>
                  <a:lnTo>
                    <a:pt x="80" y="62"/>
                  </a:lnTo>
                  <a:lnTo>
                    <a:pt x="88" y="53"/>
                  </a:lnTo>
                  <a:lnTo>
                    <a:pt x="92" y="45"/>
                  </a:lnTo>
                  <a:lnTo>
                    <a:pt x="96" y="35"/>
                  </a:lnTo>
                  <a:lnTo>
                    <a:pt x="96" y="23"/>
                  </a:lnTo>
                  <a:lnTo>
                    <a:pt x="98"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8" name="Freeform 1414"/>
            <p:cNvSpPr>
              <a:spLocks/>
            </p:cNvSpPr>
            <p:nvPr/>
          </p:nvSpPr>
          <p:spPr bwMode="auto">
            <a:xfrm>
              <a:off x="4149" y="2573"/>
              <a:ext cx="96" cy="78"/>
            </a:xfrm>
            <a:custGeom>
              <a:avLst/>
              <a:gdLst>
                <a:gd name="T0" fmla="*/ 96 w 96"/>
                <a:gd name="T1" fmla="*/ 23 h 78"/>
                <a:gd name="T2" fmla="*/ 96 w 96"/>
                <a:gd name="T3" fmla="*/ 13 h 78"/>
                <a:gd name="T4" fmla="*/ 92 w 96"/>
                <a:gd name="T5" fmla="*/ 3 h 78"/>
                <a:gd name="T6" fmla="*/ 90 w 96"/>
                <a:gd name="T7" fmla="*/ 0 h 78"/>
                <a:gd name="T8" fmla="*/ 90 w 96"/>
                <a:gd name="T9" fmla="*/ 0 h 78"/>
                <a:gd name="T10" fmla="*/ 90 w 96"/>
                <a:gd name="T11" fmla="*/ 0 h 78"/>
                <a:gd name="T12" fmla="*/ 90 w 96"/>
                <a:gd name="T13" fmla="*/ 0 h 78"/>
                <a:gd name="T14" fmla="*/ 90 w 96"/>
                <a:gd name="T15" fmla="*/ 0 h 78"/>
                <a:gd name="T16" fmla="*/ 90 w 96"/>
                <a:gd name="T17" fmla="*/ 0 h 78"/>
                <a:gd name="T18" fmla="*/ 90 w 96"/>
                <a:gd name="T19" fmla="*/ 0 h 78"/>
                <a:gd name="T20" fmla="*/ 90 w 96"/>
                <a:gd name="T21" fmla="*/ 0 h 78"/>
                <a:gd name="T22" fmla="*/ 90 w 96"/>
                <a:gd name="T23" fmla="*/ 0 h 78"/>
                <a:gd name="T24" fmla="*/ 92 w 96"/>
                <a:gd name="T25" fmla="*/ 3 h 78"/>
                <a:gd name="T26" fmla="*/ 95 w 96"/>
                <a:gd name="T27" fmla="*/ 13 h 78"/>
                <a:gd name="T28" fmla="*/ 96 w 96"/>
                <a:gd name="T29" fmla="*/ 23 h 78"/>
                <a:gd name="T30" fmla="*/ 96 w 96"/>
                <a:gd name="T31" fmla="*/ 23 h 78"/>
                <a:gd name="T32" fmla="*/ 96 w 96"/>
                <a:gd name="T33" fmla="*/ 35 h 78"/>
                <a:gd name="T34" fmla="*/ 92 w 96"/>
                <a:gd name="T35" fmla="*/ 45 h 78"/>
                <a:gd name="T36" fmla="*/ 88 w 96"/>
                <a:gd name="T37" fmla="*/ 53 h 78"/>
                <a:gd name="T38" fmla="*/ 80 w 96"/>
                <a:gd name="T39" fmla="*/ 62 h 78"/>
                <a:gd name="T40" fmla="*/ 73 w 96"/>
                <a:gd name="T41" fmla="*/ 68 h 78"/>
                <a:gd name="T42" fmla="*/ 65 w 96"/>
                <a:gd name="T43" fmla="*/ 74 h 78"/>
                <a:gd name="T44" fmla="*/ 54 w 96"/>
                <a:gd name="T45" fmla="*/ 76 h 78"/>
                <a:gd name="T46" fmla="*/ 43 w 96"/>
                <a:gd name="T47" fmla="*/ 78 h 78"/>
                <a:gd name="T48" fmla="*/ 33 w 96"/>
                <a:gd name="T49" fmla="*/ 76 h 78"/>
                <a:gd name="T50" fmla="*/ 23 w 96"/>
                <a:gd name="T51" fmla="*/ 74 h 78"/>
                <a:gd name="T52" fmla="*/ 13 w 96"/>
                <a:gd name="T53" fmla="*/ 68 h 78"/>
                <a:gd name="T54" fmla="*/ 6 w 96"/>
                <a:gd name="T55" fmla="*/ 62 h 78"/>
                <a:gd name="T56" fmla="*/ 0 w 96"/>
                <a:gd name="T57" fmla="*/ 55 h 78"/>
                <a:gd name="T58" fmla="*/ 0 w 96"/>
                <a:gd name="T59" fmla="*/ 55 h 78"/>
                <a:gd name="T60" fmla="*/ 0 w 96"/>
                <a:gd name="T61" fmla="*/ 55 h 78"/>
                <a:gd name="T62" fmla="*/ 0 w 96"/>
                <a:gd name="T63" fmla="*/ 55 h 78"/>
                <a:gd name="T64" fmla="*/ 0 w 96"/>
                <a:gd name="T65" fmla="*/ 53 h 78"/>
                <a:gd name="T66" fmla="*/ 0 w 96"/>
                <a:gd name="T67" fmla="*/ 53 h 78"/>
                <a:gd name="T68" fmla="*/ 0 w 96"/>
                <a:gd name="T69" fmla="*/ 53 h 78"/>
                <a:gd name="T70" fmla="*/ 0 w 96"/>
                <a:gd name="T71" fmla="*/ 53 h 78"/>
                <a:gd name="T72" fmla="*/ 0 w 96"/>
                <a:gd name="T73" fmla="*/ 53 h 78"/>
                <a:gd name="T74" fmla="*/ 6 w 96"/>
                <a:gd name="T75" fmla="*/ 61 h 78"/>
                <a:gd name="T76" fmla="*/ 13 w 96"/>
                <a:gd name="T77" fmla="*/ 68 h 78"/>
                <a:gd name="T78" fmla="*/ 23 w 96"/>
                <a:gd name="T79" fmla="*/ 72 h 78"/>
                <a:gd name="T80" fmla="*/ 33 w 96"/>
                <a:gd name="T81" fmla="*/ 75 h 78"/>
                <a:gd name="T82" fmla="*/ 43 w 96"/>
                <a:gd name="T83" fmla="*/ 76 h 78"/>
                <a:gd name="T84" fmla="*/ 53 w 96"/>
                <a:gd name="T85" fmla="*/ 75 h 78"/>
                <a:gd name="T86" fmla="*/ 63 w 96"/>
                <a:gd name="T87" fmla="*/ 72 h 78"/>
                <a:gd name="T88" fmla="*/ 73 w 96"/>
                <a:gd name="T89" fmla="*/ 68 h 78"/>
                <a:gd name="T90" fmla="*/ 80 w 96"/>
                <a:gd name="T91" fmla="*/ 61 h 78"/>
                <a:gd name="T92" fmla="*/ 88 w 96"/>
                <a:gd name="T93" fmla="*/ 53 h 78"/>
                <a:gd name="T94" fmla="*/ 92 w 96"/>
                <a:gd name="T95" fmla="*/ 45 h 78"/>
                <a:gd name="T96" fmla="*/ 95 w 96"/>
                <a:gd name="T97" fmla="*/ 35 h 78"/>
                <a:gd name="T98" fmla="*/ 96 w 96"/>
                <a:gd name="T99" fmla="*/ 23 h 78"/>
                <a:gd name="T100" fmla="*/ 96 w 96"/>
                <a:gd name="T10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8">
                  <a:moveTo>
                    <a:pt x="96" y="23"/>
                  </a:moveTo>
                  <a:lnTo>
                    <a:pt x="96" y="13"/>
                  </a:lnTo>
                  <a:lnTo>
                    <a:pt x="92" y="3"/>
                  </a:lnTo>
                  <a:lnTo>
                    <a:pt x="90" y="0"/>
                  </a:lnTo>
                  <a:lnTo>
                    <a:pt x="90" y="0"/>
                  </a:lnTo>
                  <a:lnTo>
                    <a:pt x="90" y="0"/>
                  </a:lnTo>
                  <a:lnTo>
                    <a:pt x="90" y="0"/>
                  </a:lnTo>
                  <a:lnTo>
                    <a:pt x="90" y="0"/>
                  </a:lnTo>
                  <a:lnTo>
                    <a:pt x="90" y="0"/>
                  </a:lnTo>
                  <a:lnTo>
                    <a:pt x="90" y="0"/>
                  </a:lnTo>
                  <a:lnTo>
                    <a:pt x="90" y="0"/>
                  </a:lnTo>
                  <a:lnTo>
                    <a:pt x="90" y="0"/>
                  </a:lnTo>
                  <a:lnTo>
                    <a:pt x="92" y="3"/>
                  </a:lnTo>
                  <a:lnTo>
                    <a:pt x="95" y="13"/>
                  </a:lnTo>
                  <a:lnTo>
                    <a:pt x="96" y="23"/>
                  </a:lnTo>
                  <a:lnTo>
                    <a:pt x="96" y="23"/>
                  </a:lnTo>
                  <a:lnTo>
                    <a:pt x="96" y="35"/>
                  </a:lnTo>
                  <a:lnTo>
                    <a:pt x="92" y="45"/>
                  </a:lnTo>
                  <a:lnTo>
                    <a:pt x="88" y="53"/>
                  </a:lnTo>
                  <a:lnTo>
                    <a:pt x="80" y="62"/>
                  </a:lnTo>
                  <a:lnTo>
                    <a:pt x="73" y="68"/>
                  </a:lnTo>
                  <a:lnTo>
                    <a:pt x="65" y="74"/>
                  </a:lnTo>
                  <a:lnTo>
                    <a:pt x="54" y="76"/>
                  </a:lnTo>
                  <a:lnTo>
                    <a:pt x="43" y="78"/>
                  </a:lnTo>
                  <a:lnTo>
                    <a:pt x="33" y="76"/>
                  </a:lnTo>
                  <a:lnTo>
                    <a:pt x="23" y="74"/>
                  </a:lnTo>
                  <a:lnTo>
                    <a:pt x="13" y="68"/>
                  </a:lnTo>
                  <a:lnTo>
                    <a:pt x="6" y="62"/>
                  </a:lnTo>
                  <a:lnTo>
                    <a:pt x="0" y="55"/>
                  </a:lnTo>
                  <a:lnTo>
                    <a:pt x="0" y="55"/>
                  </a:lnTo>
                  <a:lnTo>
                    <a:pt x="0" y="55"/>
                  </a:lnTo>
                  <a:lnTo>
                    <a:pt x="0" y="55"/>
                  </a:lnTo>
                  <a:lnTo>
                    <a:pt x="0" y="53"/>
                  </a:lnTo>
                  <a:lnTo>
                    <a:pt x="0" y="53"/>
                  </a:lnTo>
                  <a:lnTo>
                    <a:pt x="0" y="53"/>
                  </a:lnTo>
                  <a:lnTo>
                    <a:pt x="0" y="53"/>
                  </a:lnTo>
                  <a:lnTo>
                    <a:pt x="0" y="53"/>
                  </a:lnTo>
                  <a:lnTo>
                    <a:pt x="6" y="61"/>
                  </a:lnTo>
                  <a:lnTo>
                    <a:pt x="13" y="68"/>
                  </a:lnTo>
                  <a:lnTo>
                    <a:pt x="23" y="72"/>
                  </a:lnTo>
                  <a:lnTo>
                    <a:pt x="33" y="75"/>
                  </a:lnTo>
                  <a:lnTo>
                    <a:pt x="43" y="76"/>
                  </a:lnTo>
                  <a:lnTo>
                    <a:pt x="53" y="75"/>
                  </a:lnTo>
                  <a:lnTo>
                    <a:pt x="63" y="72"/>
                  </a:lnTo>
                  <a:lnTo>
                    <a:pt x="73" y="68"/>
                  </a:lnTo>
                  <a:lnTo>
                    <a:pt x="80" y="61"/>
                  </a:lnTo>
                  <a:lnTo>
                    <a:pt x="88" y="53"/>
                  </a:lnTo>
                  <a:lnTo>
                    <a:pt x="92" y="45"/>
                  </a:lnTo>
                  <a:lnTo>
                    <a:pt x="95" y="35"/>
                  </a:lnTo>
                  <a:lnTo>
                    <a:pt x="96" y="23"/>
                  </a:lnTo>
                  <a:lnTo>
                    <a:pt x="96"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99" name="Freeform 1415"/>
            <p:cNvSpPr>
              <a:spLocks/>
            </p:cNvSpPr>
            <p:nvPr/>
          </p:nvSpPr>
          <p:spPr bwMode="auto">
            <a:xfrm>
              <a:off x="4149" y="2572"/>
              <a:ext cx="96" cy="77"/>
            </a:xfrm>
            <a:custGeom>
              <a:avLst/>
              <a:gdLst>
                <a:gd name="T0" fmla="*/ 96 w 96"/>
                <a:gd name="T1" fmla="*/ 24 h 77"/>
                <a:gd name="T2" fmla="*/ 95 w 96"/>
                <a:gd name="T3" fmla="*/ 14 h 77"/>
                <a:gd name="T4" fmla="*/ 92 w 96"/>
                <a:gd name="T5" fmla="*/ 4 h 77"/>
                <a:gd name="T6" fmla="*/ 90 w 96"/>
                <a:gd name="T7" fmla="*/ 1 h 77"/>
                <a:gd name="T8" fmla="*/ 90 w 96"/>
                <a:gd name="T9" fmla="*/ 1 h 77"/>
                <a:gd name="T10" fmla="*/ 90 w 96"/>
                <a:gd name="T11" fmla="*/ 1 h 77"/>
                <a:gd name="T12" fmla="*/ 90 w 96"/>
                <a:gd name="T13" fmla="*/ 1 h 77"/>
                <a:gd name="T14" fmla="*/ 90 w 96"/>
                <a:gd name="T15" fmla="*/ 1 h 77"/>
                <a:gd name="T16" fmla="*/ 89 w 96"/>
                <a:gd name="T17" fmla="*/ 1 h 77"/>
                <a:gd name="T18" fmla="*/ 89 w 96"/>
                <a:gd name="T19" fmla="*/ 0 h 77"/>
                <a:gd name="T20" fmla="*/ 89 w 96"/>
                <a:gd name="T21" fmla="*/ 0 h 77"/>
                <a:gd name="T22" fmla="*/ 89 w 96"/>
                <a:gd name="T23" fmla="*/ 0 h 77"/>
                <a:gd name="T24" fmla="*/ 92 w 96"/>
                <a:gd name="T25" fmla="*/ 4 h 77"/>
                <a:gd name="T26" fmla="*/ 95 w 96"/>
                <a:gd name="T27" fmla="*/ 14 h 77"/>
                <a:gd name="T28" fmla="*/ 96 w 96"/>
                <a:gd name="T29" fmla="*/ 24 h 77"/>
                <a:gd name="T30" fmla="*/ 96 w 96"/>
                <a:gd name="T31" fmla="*/ 24 h 77"/>
                <a:gd name="T32" fmla="*/ 95 w 96"/>
                <a:gd name="T33" fmla="*/ 36 h 77"/>
                <a:gd name="T34" fmla="*/ 92 w 96"/>
                <a:gd name="T35" fmla="*/ 46 h 77"/>
                <a:gd name="T36" fmla="*/ 88 w 96"/>
                <a:gd name="T37" fmla="*/ 54 h 77"/>
                <a:gd name="T38" fmla="*/ 80 w 96"/>
                <a:gd name="T39" fmla="*/ 62 h 77"/>
                <a:gd name="T40" fmla="*/ 73 w 96"/>
                <a:gd name="T41" fmla="*/ 69 h 77"/>
                <a:gd name="T42" fmla="*/ 63 w 96"/>
                <a:gd name="T43" fmla="*/ 73 h 77"/>
                <a:gd name="T44" fmla="*/ 53 w 96"/>
                <a:gd name="T45" fmla="*/ 76 h 77"/>
                <a:gd name="T46" fmla="*/ 43 w 96"/>
                <a:gd name="T47" fmla="*/ 77 h 77"/>
                <a:gd name="T48" fmla="*/ 33 w 96"/>
                <a:gd name="T49" fmla="*/ 76 h 77"/>
                <a:gd name="T50" fmla="*/ 23 w 96"/>
                <a:gd name="T51" fmla="*/ 73 h 77"/>
                <a:gd name="T52" fmla="*/ 13 w 96"/>
                <a:gd name="T53" fmla="*/ 69 h 77"/>
                <a:gd name="T54" fmla="*/ 6 w 96"/>
                <a:gd name="T55" fmla="*/ 62 h 77"/>
                <a:gd name="T56" fmla="*/ 0 w 96"/>
                <a:gd name="T57" fmla="*/ 54 h 77"/>
                <a:gd name="T58" fmla="*/ 0 w 96"/>
                <a:gd name="T59" fmla="*/ 54 h 77"/>
                <a:gd name="T60" fmla="*/ 0 w 96"/>
                <a:gd name="T61" fmla="*/ 54 h 77"/>
                <a:gd name="T62" fmla="*/ 0 w 96"/>
                <a:gd name="T63" fmla="*/ 54 h 77"/>
                <a:gd name="T64" fmla="*/ 0 w 96"/>
                <a:gd name="T65" fmla="*/ 54 h 77"/>
                <a:gd name="T66" fmla="*/ 0 w 96"/>
                <a:gd name="T67" fmla="*/ 54 h 77"/>
                <a:gd name="T68" fmla="*/ 0 w 96"/>
                <a:gd name="T69" fmla="*/ 54 h 77"/>
                <a:gd name="T70" fmla="*/ 0 w 96"/>
                <a:gd name="T71" fmla="*/ 54 h 77"/>
                <a:gd name="T72" fmla="*/ 0 w 96"/>
                <a:gd name="T73" fmla="*/ 54 h 77"/>
                <a:gd name="T74" fmla="*/ 6 w 96"/>
                <a:gd name="T75" fmla="*/ 62 h 77"/>
                <a:gd name="T76" fmla="*/ 14 w 96"/>
                <a:gd name="T77" fmla="*/ 69 h 77"/>
                <a:gd name="T78" fmla="*/ 23 w 96"/>
                <a:gd name="T79" fmla="*/ 73 h 77"/>
                <a:gd name="T80" fmla="*/ 33 w 96"/>
                <a:gd name="T81" fmla="*/ 76 h 77"/>
                <a:gd name="T82" fmla="*/ 43 w 96"/>
                <a:gd name="T83" fmla="*/ 77 h 77"/>
                <a:gd name="T84" fmla="*/ 53 w 96"/>
                <a:gd name="T85" fmla="*/ 76 h 77"/>
                <a:gd name="T86" fmla="*/ 63 w 96"/>
                <a:gd name="T87" fmla="*/ 73 h 77"/>
                <a:gd name="T88" fmla="*/ 72 w 96"/>
                <a:gd name="T89" fmla="*/ 69 h 77"/>
                <a:gd name="T90" fmla="*/ 80 w 96"/>
                <a:gd name="T91" fmla="*/ 62 h 77"/>
                <a:gd name="T92" fmla="*/ 86 w 96"/>
                <a:gd name="T93" fmla="*/ 54 h 77"/>
                <a:gd name="T94" fmla="*/ 92 w 96"/>
                <a:gd name="T95" fmla="*/ 46 h 77"/>
                <a:gd name="T96" fmla="*/ 95 w 96"/>
                <a:gd name="T97" fmla="*/ 36 h 77"/>
                <a:gd name="T98" fmla="*/ 96 w 96"/>
                <a:gd name="T99" fmla="*/ 24 h 77"/>
                <a:gd name="T100" fmla="*/ 96 w 96"/>
                <a:gd name="T101"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77">
                  <a:moveTo>
                    <a:pt x="96" y="24"/>
                  </a:moveTo>
                  <a:lnTo>
                    <a:pt x="95" y="14"/>
                  </a:lnTo>
                  <a:lnTo>
                    <a:pt x="92" y="4"/>
                  </a:lnTo>
                  <a:lnTo>
                    <a:pt x="90" y="1"/>
                  </a:lnTo>
                  <a:lnTo>
                    <a:pt x="90" y="1"/>
                  </a:lnTo>
                  <a:lnTo>
                    <a:pt x="90" y="1"/>
                  </a:lnTo>
                  <a:lnTo>
                    <a:pt x="90" y="1"/>
                  </a:lnTo>
                  <a:lnTo>
                    <a:pt x="90" y="1"/>
                  </a:lnTo>
                  <a:lnTo>
                    <a:pt x="89" y="1"/>
                  </a:lnTo>
                  <a:lnTo>
                    <a:pt x="89" y="0"/>
                  </a:lnTo>
                  <a:lnTo>
                    <a:pt x="89" y="0"/>
                  </a:lnTo>
                  <a:lnTo>
                    <a:pt x="89" y="0"/>
                  </a:lnTo>
                  <a:lnTo>
                    <a:pt x="92" y="4"/>
                  </a:lnTo>
                  <a:lnTo>
                    <a:pt x="95" y="14"/>
                  </a:lnTo>
                  <a:lnTo>
                    <a:pt x="96" y="24"/>
                  </a:lnTo>
                  <a:lnTo>
                    <a:pt x="96" y="24"/>
                  </a:lnTo>
                  <a:lnTo>
                    <a:pt x="95" y="36"/>
                  </a:lnTo>
                  <a:lnTo>
                    <a:pt x="92" y="46"/>
                  </a:lnTo>
                  <a:lnTo>
                    <a:pt x="88" y="54"/>
                  </a:lnTo>
                  <a:lnTo>
                    <a:pt x="80" y="62"/>
                  </a:lnTo>
                  <a:lnTo>
                    <a:pt x="73" y="69"/>
                  </a:lnTo>
                  <a:lnTo>
                    <a:pt x="63" y="73"/>
                  </a:lnTo>
                  <a:lnTo>
                    <a:pt x="53" y="76"/>
                  </a:lnTo>
                  <a:lnTo>
                    <a:pt x="43" y="77"/>
                  </a:lnTo>
                  <a:lnTo>
                    <a:pt x="33" y="76"/>
                  </a:lnTo>
                  <a:lnTo>
                    <a:pt x="23" y="73"/>
                  </a:lnTo>
                  <a:lnTo>
                    <a:pt x="13" y="69"/>
                  </a:lnTo>
                  <a:lnTo>
                    <a:pt x="6" y="62"/>
                  </a:lnTo>
                  <a:lnTo>
                    <a:pt x="0" y="54"/>
                  </a:lnTo>
                  <a:lnTo>
                    <a:pt x="0" y="54"/>
                  </a:lnTo>
                  <a:lnTo>
                    <a:pt x="0" y="54"/>
                  </a:lnTo>
                  <a:lnTo>
                    <a:pt x="0" y="54"/>
                  </a:lnTo>
                  <a:lnTo>
                    <a:pt x="0" y="54"/>
                  </a:lnTo>
                  <a:lnTo>
                    <a:pt x="0" y="54"/>
                  </a:lnTo>
                  <a:lnTo>
                    <a:pt x="0" y="54"/>
                  </a:lnTo>
                  <a:lnTo>
                    <a:pt x="0" y="54"/>
                  </a:lnTo>
                  <a:lnTo>
                    <a:pt x="0" y="54"/>
                  </a:lnTo>
                  <a:lnTo>
                    <a:pt x="6" y="62"/>
                  </a:lnTo>
                  <a:lnTo>
                    <a:pt x="14" y="69"/>
                  </a:lnTo>
                  <a:lnTo>
                    <a:pt x="23" y="73"/>
                  </a:lnTo>
                  <a:lnTo>
                    <a:pt x="33" y="76"/>
                  </a:lnTo>
                  <a:lnTo>
                    <a:pt x="43" y="77"/>
                  </a:lnTo>
                  <a:lnTo>
                    <a:pt x="53" y="76"/>
                  </a:lnTo>
                  <a:lnTo>
                    <a:pt x="63" y="73"/>
                  </a:lnTo>
                  <a:lnTo>
                    <a:pt x="72" y="69"/>
                  </a:lnTo>
                  <a:lnTo>
                    <a:pt x="80" y="62"/>
                  </a:lnTo>
                  <a:lnTo>
                    <a:pt x="86" y="54"/>
                  </a:lnTo>
                  <a:lnTo>
                    <a:pt x="92" y="46"/>
                  </a:lnTo>
                  <a:lnTo>
                    <a:pt x="95" y="36"/>
                  </a:lnTo>
                  <a:lnTo>
                    <a:pt x="96"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0" name="Freeform 1416"/>
            <p:cNvSpPr>
              <a:spLocks/>
            </p:cNvSpPr>
            <p:nvPr/>
          </p:nvSpPr>
          <p:spPr bwMode="auto">
            <a:xfrm>
              <a:off x="4149" y="2572"/>
              <a:ext cx="96" cy="77"/>
            </a:xfrm>
            <a:custGeom>
              <a:avLst/>
              <a:gdLst>
                <a:gd name="T0" fmla="*/ 96 w 96"/>
                <a:gd name="T1" fmla="*/ 24 h 77"/>
                <a:gd name="T2" fmla="*/ 95 w 96"/>
                <a:gd name="T3" fmla="*/ 14 h 77"/>
                <a:gd name="T4" fmla="*/ 92 w 96"/>
                <a:gd name="T5" fmla="*/ 4 h 77"/>
                <a:gd name="T6" fmla="*/ 89 w 96"/>
                <a:gd name="T7" fmla="*/ 0 h 77"/>
                <a:gd name="T8" fmla="*/ 89 w 96"/>
                <a:gd name="T9" fmla="*/ 0 h 77"/>
                <a:gd name="T10" fmla="*/ 89 w 96"/>
                <a:gd name="T11" fmla="*/ 0 h 77"/>
                <a:gd name="T12" fmla="*/ 89 w 96"/>
                <a:gd name="T13" fmla="*/ 0 h 77"/>
                <a:gd name="T14" fmla="*/ 89 w 96"/>
                <a:gd name="T15" fmla="*/ 0 h 77"/>
                <a:gd name="T16" fmla="*/ 89 w 96"/>
                <a:gd name="T17" fmla="*/ 0 h 77"/>
                <a:gd name="T18" fmla="*/ 89 w 96"/>
                <a:gd name="T19" fmla="*/ 0 h 77"/>
                <a:gd name="T20" fmla="*/ 89 w 96"/>
                <a:gd name="T21" fmla="*/ 0 h 77"/>
                <a:gd name="T22" fmla="*/ 89 w 96"/>
                <a:gd name="T23" fmla="*/ 0 h 77"/>
                <a:gd name="T24" fmla="*/ 90 w 96"/>
                <a:gd name="T25" fmla="*/ 4 h 77"/>
                <a:gd name="T26" fmla="*/ 93 w 96"/>
                <a:gd name="T27" fmla="*/ 14 h 77"/>
                <a:gd name="T28" fmla="*/ 95 w 96"/>
                <a:gd name="T29" fmla="*/ 24 h 77"/>
                <a:gd name="T30" fmla="*/ 96 w 96"/>
                <a:gd name="T31" fmla="*/ 24 h 77"/>
                <a:gd name="T32" fmla="*/ 95 w 96"/>
                <a:gd name="T33" fmla="*/ 36 h 77"/>
                <a:gd name="T34" fmla="*/ 92 w 96"/>
                <a:gd name="T35" fmla="*/ 46 h 77"/>
                <a:gd name="T36" fmla="*/ 86 w 96"/>
                <a:gd name="T37" fmla="*/ 54 h 77"/>
                <a:gd name="T38" fmla="*/ 80 w 96"/>
                <a:gd name="T39" fmla="*/ 62 h 77"/>
                <a:gd name="T40" fmla="*/ 72 w 96"/>
                <a:gd name="T41" fmla="*/ 69 h 77"/>
                <a:gd name="T42" fmla="*/ 63 w 96"/>
                <a:gd name="T43" fmla="*/ 73 h 77"/>
                <a:gd name="T44" fmla="*/ 53 w 96"/>
                <a:gd name="T45" fmla="*/ 76 h 77"/>
                <a:gd name="T46" fmla="*/ 43 w 96"/>
                <a:gd name="T47" fmla="*/ 77 h 77"/>
                <a:gd name="T48" fmla="*/ 33 w 96"/>
                <a:gd name="T49" fmla="*/ 76 h 77"/>
                <a:gd name="T50" fmla="*/ 23 w 96"/>
                <a:gd name="T51" fmla="*/ 73 h 77"/>
                <a:gd name="T52" fmla="*/ 14 w 96"/>
                <a:gd name="T53" fmla="*/ 69 h 77"/>
                <a:gd name="T54" fmla="*/ 6 w 96"/>
                <a:gd name="T55" fmla="*/ 62 h 77"/>
                <a:gd name="T56" fmla="*/ 0 w 96"/>
                <a:gd name="T57" fmla="*/ 54 h 77"/>
                <a:gd name="T58" fmla="*/ 0 w 96"/>
                <a:gd name="T59" fmla="*/ 54 h 77"/>
                <a:gd name="T60" fmla="*/ 0 w 96"/>
                <a:gd name="T61" fmla="*/ 54 h 77"/>
                <a:gd name="T62" fmla="*/ 0 w 96"/>
                <a:gd name="T63" fmla="*/ 53 h 77"/>
                <a:gd name="T64" fmla="*/ 0 w 96"/>
                <a:gd name="T65" fmla="*/ 53 h 77"/>
                <a:gd name="T66" fmla="*/ 0 w 96"/>
                <a:gd name="T67" fmla="*/ 53 h 77"/>
                <a:gd name="T68" fmla="*/ 0 w 96"/>
                <a:gd name="T69" fmla="*/ 53 h 77"/>
                <a:gd name="T70" fmla="*/ 0 w 96"/>
                <a:gd name="T71" fmla="*/ 53 h 77"/>
                <a:gd name="T72" fmla="*/ 0 w 96"/>
                <a:gd name="T73" fmla="*/ 53 h 77"/>
                <a:gd name="T74" fmla="*/ 0 w 96"/>
                <a:gd name="T75" fmla="*/ 54 h 77"/>
                <a:gd name="T76" fmla="*/ 6 w 96"/>
                <a:gd name="T77" fmla="*/ 62 h 77"/>
                <a:gd name="T78" fmla="*/ 14 w 96"/>
                <a:gd name="T79" fmla="*/ 67 h 77"/>
                <a:gd name="T80" fmla="*/ 23 w 96"/>
                <a:gd name="T81" fmla="*/ 73 h 77"/>
                <a:gd name="T82" fmla="*/ 33 w 96"/>
                <a:gd name="T83" fmla="*/ 76 h 77"/>
                <a:gd name="T84" fmla="*/ 43 w 96"/>
                <a:gd name="T85" fmla="*/ 76 h 77"/>
                <a:gd name="T86" fmla="*/ 53 w 96"/>
                <a:gd name="T87" fmla="*/ 76 h 77"/>
                <a:gd name="T88" fmla="*/ 63 w 96"/>
                <a:gd name="T89" fmla="*/ 73 h 77"/>
                <a:gd name="T90" fmla="*/ 72 w 96"/>
                <a:gd name="T91" fmla="*/ 67 h 77"/>
                <a:gd name="T92" fmla="*/ 80 w 96"/>
                <a:gd name="T93" fmla="*/ 62 h 77"/>
                <a:gd name="T94" fmla="*/ 86 w 96"/>
                <a:gd name="T95" fmla="*/ 54 h 77"/>
                <a:gd name="T96" fmla="*/ 90 w 96"/>
                <a:gd name="T97" fmla="*/ 44 h 77"/>
                <a:gd name="T98" fmla="*/ 93 w 96"/>
                <a:gd name="T99" fmla="*/ 36 h 77"/>
                <a:gd name="T100" fmla="*/ 95 w 96"/>
                <a:gd name="T101" fmla="*/ 24 h 77"/>
                <a:gd name="T102" fmla="*/ 96 w 96"/>
                <a:gd name="T103"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77">
                  <a:moveTo>
                    <a:pt x="96" y="24"/>
                  </a:moveTo>
                  <a:lnTo>
                    <a:pt x="95" y="14"/>
                  </a:lnTo>
                  <a:lnTo>
                    <a:pt x="92" y="4"/>
                  </a:lnTo>
                  <a:lnTo>
                    <a:pt x="89" y="0"/>
                  </a:lnTo>
                  <a:lnTo>
                    <a:pt x="89" y="0"/>
                  </a:lnTo>
                  <a:lnTo>
                    <a:pt x="89" y="0"/>
                  </a:lnTo>
                  <a:lnTo>
                    <a:pt x="89" y="0"/>
                  </a:lnTo>
                  <a:lnTo>
                    <a:pt x="89" y="0"/>
                  </a:lnTo>
                  <a:lnTo>
                    <a:pt x="89" y="0"/>
                  </a:lnTo>
                  <a:lnTo>
                    <a:pt x="89" y="0"/>
                  </a:lnTo>
                  <a:lnTo>
                    <a:pt x="89" y="0"/>
                  </a:lnTo>
                  <a:lnTo>
                    <a:pt x="89" y="0"/>
                  </a:lnTo>
                  <a:lnTo>
                    <a:pt x="90" y="4"/>
                  </a:lnTo>
                  <a:lnTo>
                    <a:pt x="93" y="14"/>
                  </a:lnTo>
                  <a:lnTo>
                    <a:pt x="95" y="24"/>
                  </a:lnTo>
                  <a:lnTo>
                    <a:pt x="96" y="24"/>
                  </a:lnTo>
                  <a:lnTo>
                    <a:pt x="95" y="36"/>
                  </a:lnTo>
                  <a:lnTo>
                    <a:pt x="92" y="46"/>
                  </a:lnTo>
                  <a:lnTo>
                    <a:pt x="86" y="54"/>
                  </a:lnTo>
                  <a:lnTo>
                    <a:pt x="80" y="62"/>
                  </a:lnTo>
                  <a:lnTo>
                    <a:pt x="72" y="69"/>
                  </a:lnTo>
                  <a:lnTo>
                    <a:pt x="63" y="73"/>
                  </a:lnTo>
                  <a:lnTo>
                    <a:pt x="53" y="76"/>
                  </a:lnTo>
                  <a:lnTo>
                    <a:pt x="43" y="77"/>
                  </a:lnTo>
                  <a:lnTo>
                    <a:pt x="33" y="76"/>
                  </a:lnTo>
                  <a:lnTo>
                    <a:pt x="23" y="73"/>
                  </a:lnTo>
                  <a:lnTo>
                    <a:pt x="14" y="69"/>
                  </a:lnTo>
                  <a:lnTo>
                    <a:pt x="6" y="62"/>
                  </a:lnTo>
                  <a:lnTo>
                    <a:pt x="0" y="54"/>
                  </a:lnTo>
                  <a:lnTo>
                    <a:pt x="0" y="54"/>
                  </a:lnTo>
                  <a:lnTo>
                    <a:pt x="0" y="54"/>
                  </a:lnTo>
                  <a:lnTo>
                    <a:pt x="0" y="53"/>
                  </a:lnTo>
                  <a:lnTo>
                    <a:pt x="0" y="53"/>
                  </a:lnTo>
                  <a:lnTo>
                    <a:pt x="0" y="53"/>
                  </a:lnTo>
                  <a:lnTo>
                    <a:pt x="0" y="53"/>
                  </a:lnTo>
                  <a:lnTo>
                    <a:pt x="0" y="53"/>
                  </a:lnTo>
                  <a:lnTo>
                    <a:pt x="0" y="53"/>
                  </a:lnTo>
                  <a:lnTo>
                    <a:pt x="0" y="54"/>
                  </a:lnTo>
                  <a:lnTo>
                    <a:pt x="6" y="62"/>
                  </a:lnTo>
                  <a:lnTo>
                    <a:pt x="14" y="67"/>
                  </a:lnTo>
                  <a:lnTo>
                    <a:pt x="23" y="73"/>
                  </a:lnTo>
                  <a:lnTo>
                    <a:pt x="33" y="76"/>
                  </a:lnTo>
                  <a:lnTo>
                    <a:pt x="43" y="76"/>
                  </a:lnTo>
                  <a:lnTo>
                    <a:pt x="53" y="76"/>
                  </a:lnTo>
                  <a:lnTo>
                    <a:pt x="63" y="73"/>
                  </a:lnTo>
                  <a:lnTo>
                    <a:pt x="72" y="67"/>
                  </a:lnTo>
                  <a:lnTo>
                    <a:pt x="80" y="62"/>
                  </a:lnTo>
                  <a:lnTo>
                    <a:pt x="86" y="54"/>
                  </a:lnTo>
                  <a:lnTo>
                    <a:pt x="90" y="44"/>
                  </a:lnTo>
                  <a:lnTo>
                    <a:pt x="93" y="36"/>
                  </a:lnTo>
                  <a:lnTo>
                    <a:pt x="95" y="24"/>
                  </a:lnTo>
                  <a:lnTo>
                    <a:pt x="96" y="24"/>
                  </a:lnTo>
                  <a:close/>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1" name="Freeform 1417"/>
            <p:cNvSpPr>
              <a:spLocks/>
            </p:cNvSpPr>
            <p:nvPr/>
          </p:nvSpPr>
          <p:spPr bwMode="auto">
            <a:xfrm>
              <a:off x="4149" y="2572"/>
              <a:ext cx="95" cy="76"/>
            </a:xfrm>
            <a:custGeom>
              <a:avLst/>
              <a:gdLst>
                <a:gd name="T0" fmla="*/ 95 w 95"/>
                <a:gd name="T1" fmla="*/ 24 h 76"/>
                <a:gd name="T2" fmla="*/ 93 w 95"/>
                <a:gd name="T3" fmla="*/ 14 h 76"/>
                <a:gd name="T4" fmla="*/ 90 w 95"/>
                <a:gd name="T5" fmla="*/ 4 h 76"/>
                <a:gd name="T6" fmla="*/ 89 w 95"/>
                <a:gd name="T7" fmla="*/ 0 h 76"/>
                <a:gd name="T8" fmla="*/ 89 w 95"/>
                <a:gd name="T9" fmla="*/ 0 h 76"/>
                <a:gd name="T10" fmla="*/ 89 w 95"/>
                <a:gd name="T11" fmla="*/ 0 h 76"/>
                <a:gd name="T12" fmla="*/ 89 w 95"/>
                <a:gd name="T13" fmla="*/ 0 h 76"/>
                <a:gd name="T14" fmla="*/ 88 w 95"/>
                <a:gd name="T15" fmla="*/ 0 h 76"/>
                <a:gd name="T16" fmla="*/ 88 w 95"/>
                <a:gd name="T17" fmla="*/ 0 h 76"/>
                <a:gd name="T18" fmla="*/ 88 w 95"/>
                <a:gd name="T19" fmla="*/ 0 h 76"/>
                <a:gd name="T20" fmla="*/ 88 w 95"/>
                <a:gd name="T21" fmla="*/ 0 h 76"/>
                <a:gd name="T22" fmla="*/ 88 w 95"/>
                <a:gd name="T23" fmla="*/ 0 h 76"/>
                <a:gd name="T24" fmla="*/ 90 w 95"/>
                <a:gd name="T25" fmla="*/ 4 h 76"/>
                <a:gd name="T26" fmla="*/ 93 w 95"/>
                <a:gd name="T27" fmla="*/ 14 h 76"/>
                <a:gd name="T28" fmla="*/ 95 w 95"/>
                <a:gd name="T29" fmla="*/ 24 h 76"/>
                <a:gd name="T30" fmla="*/ 95 w 95"/>
                <a:gd name="T31" fmla="*/ 24 h 76"/>
                <a:gd name="T32" fmla="*/ 93 w 95"/>
                <a:gd name="T33" fmla="*/ 36 h 76"/>
                <a:gd name="T34" fmla="*/ 90 w 95"/>
                <a:gd name="T35" fmla="*/ 44 h 76"/>
                <a:gd name="T36" fmla="*/ 86 w 95"/>
                <a:gd name="T37" fmla="*/ 54 h 76"/>
                <a:gd name="T38" fmla="*/ 80 w 95"/>
                <a:gd name="T39" fmla="*/ 62 h 76"/>
                <a:gd name="T40" fmla="*/ 72 w 95"/>
                <a:gd name="T41" fmla="*/ 67 h 76"/>
                <a:gd name="T42" fmla="*/ 63 w 95"/>
                <a:gd name="T43" fmla="*/ 73 h 76"/>
                <a:gd name="T44" fmla="*/ 53 w 95"/>
                <a:gd name="T45" fmla="*/ 76 h 76"/>
                <a:gd name="T46" fmla="*/ 43 w 95"/>
                <a:gd name="T47" fmla="*/ 76 h 76"/>
                <a:gd name="T48" fmla="*/ 33 w 95"/>
                <a:gd name="T49" fmla="*/ 76 h 76"/>
                <a:gd name="T50" fmla="*/ 23 w 95"/>
                <a:gd name="T51" fmla="*/ 73 h 76"/>
                <a:gd name="T52" fmla="*/ 14 w 95"/>
                <a:gd name="T53" fmla="*/ 67 h 76"/>
                <a:gd name="T54" fmla="*/ 6 w 95"/>
                <a:gd name="T55" fmla="*/ 62 h 76"/>
                <a:gd name="T56" fmla="*/ 0 w 95"/>
                <a:gd name="T57" fmla="*/ 54 h 76"/>
                <a:gd name="T58" fmla="*/ 0 w 95"/>
                <a:gd name="T59" fmla="*/ 53 h 76"/>
                <a:gd name="T60" fmla="*/ 0 w 95"/>
                <a:gd name="T61" fmla="*/ 53 h 76"/>
                <a:gd name="T62" fmla="*/ 0 w 95"/>
                <a:gd name="T63" fmla="*/ 53 h 76"/>
                <a:gd name="T64" fmla="*/ 0 w 95"/>
                <a:gd name="T65" fmla="*/ 53 h 76"/>
                <a:gd name="T66" fmla="*/ 0 w 95"/>
                <a:gd name="T67" fmla="*/ 53 h 76"/>
                <a:gd name="T68" fmla="*/ 0 w 95"/>
                <a:gd name="T69" fmla="*/ 53 h 76"/>
                <a:gd name="T70" fmla="*/ 0 w 95"/>
                <a:gd name="T71" fmla="*/ 53 h 76"/>
                <a:gd name="T72" fmla="*/ 0 w 95"/>
                <a:gd name="T73" fmla="*/ 53 h 76"/>
                <a:gd name="T74" fmla="*/ 0 w 95"/>
                <a:gd name="T75" fmla="*/ 52 h 76"/>
                <a:gd name="T76" fmla="*/ 0 w 95"/>
                <a:gd name="T77" fmla="*/ 53 h 76"/>
                <a:gd name="T78" fmla="*/ 7 w 95"/>
                <a:gd name="T79" fmla="*/ 62 h 76"/>
                <a:gd name="T80" fmla="*/ 14 w 95"/>
                <a:gd name="T81" fmla="*/ 67 h 76"/>
                <a:gd name="T82" fmla="*/ 23 w 95"/>
                <a:gd name="T83" fmla="*/ 72 h 76"/>
                <a:gd name="T84" fmla="*/ 33 w 95"/>
                <a:gd name="T85" fmla="*/ 75 h 76"/>
                <a:gd name="T86" fmla="*/ 43 w 95"/>
                <a:gd name="T87" fmla="*/ 76 h 76"/>
                <a:gd name="T88" fmla="*/ 53 w 95"/>
                <a:gd name="T89" fmla="*/ 75 h 76"/>
                <a:gd name="T90" fmla="*/ 63 w 95"/>
                <a:gd name="T91" fmla="*/ 72 h 76"/>
                <a:gd name="T92" fmla="*/ 72 w 95"/>
                <a:gd name="T93" fmla="*/ 67 h 76"/>
                <a:gd name="T94" fmla="*/ 79 w 95"/>
                <a:gd name="T95" fmla="*/ 62 h 76"/>
                <a:gd name="T96" fmla="*/ 86 w 95"/>
                <a:gd name="T97" fmla="*/ 53 h 76"/>
                <a:gd name="T98" fmla="*/ 90 w 95"/>
                <a:gd name="T99" fmla="*/ 44 h 76"/>
                <a:gd name="T100" fmla="*/ 93 w 95"/>
                <a:gd name="T101" fmla="*/ 36 h 76"/>
                <a:gd name="T102" fmla="*/ 95 w 95"/>
                <a:gd name="T103" fmla="*/ 24 h 76"/>
                <a:gd name="T104" fmla="*/ 95 w 95"/>
                <a:gd name="T10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6">
                  <a:moveTo>
                    <a:pt x="95" y="24"/>
                  </a:moveTo>
                  <a:lnTo>
                    <a:pt x="93" y="14"/>
                  </a:lnTo>
                  <a:lnTo>
                    <a:pt x="90" y="4"/>
                  </a:lnTo>
                  <a:lnTo>
                    <a:pt x="89" y="0"/>
                  </a:lnTo>
                  <a:lnTo>
                    <a:pt x="89" y="0"/>
                  </a:lnTo>
                  <a:lnTo>
                    <a:pt x="89" y="0"/>
                  </a:lnTo>
                  <a:lnTo>
                    <a:pt x="89" y="0"/>
                  </a:lnTo>
                  <a:lnTo>
                    <a:pt x="88" y="0"/>
                  </a:lnTo>
                  <a:lnTo>
                    <a:pt x="88" y="0"/>
                  </a:lnTo>
                  <a:lnTo>
                    <a:pt x="88" y="0"/>
                  </a:lnTo>
                  <a:lnTo>
                    <a:pt x="88" y="0"/>
                  </a:lnTo>
                  <a:lnTo>
                    <a:pt x="88" y="0"/>
                  </a:lnTo>
                  <a:lnTo>
                    <a:pt x="90" y="4"/>
                  </a:lnTo>
                  <a:lnTo>
                    <a:pt x="93" y="14"/>
                  </a:lnTo>
                  <a:lnTo>
                    <a:pt x="95" y="24"/>
                  </a:lnTo>
                  <a:lnTo>
                    <a:pt x="95" y="24"/>
                  </a:lnTo>
                  <a:lnTo>
                    <a:pt x="93" y="36"/>
                  </a:lnTo>
                  <a:lnTo>
                    <a:pt x="90" y="44"/>
                  </a:lnTo>
                  <a:lnTo>
                    <a:pt x="86" y="54"/>
                  </a:lnTo>
                  <a:lnTo>
                    <a:pt x="80" y="62"/>
                  </a:lnTo>
                  <a:lnTo>
                    <a:pt x="72" y="67"/>
                  </a:lnTo>
                  <a:lnTo>
                    <a:pt x="63" y="73"/>
                  </a:lnTo>
                  <a:lnTo>
                    <a:pt x="53" y="76"/>
                  </a:lnTo>
                  <a:lnTo>
                    <a:pt x="43" y="76"/>
                  </a:lnTo>
                  <a:lnTo>
                    <a:pt x="33" y="76"/>
                  </a:lnTo>
                  <a:lnTo>
                    <a:pt x="23" y="73"/>
                  </a:lnTo>
                  <a:lnTo>
                    <a:pt x="14" y="67"/>
                  </a:lnTo>
                  <a:lnTo>
                    <a:pt x="6" y="62"/>
                  </a:lnTo>
                  <a:lnTo>
                    <a:pt x="0" y="54"/>
                  </a:lnTo>
                  <a:lnTo>
                    <a:pt x="0" y="53"/>
                  </a:lnTo>
                  <a:lnTo>
                    <a:pt x="0" y="53"/>
                  </a:lnTo>
                  <a:lnTo>
                    <a:pt x="0" y="53"/>
                  </a:lnTo>
                  <a:lnTo>
                    <a:pt x="0" y="53"/>
                  </a:lnTo>
                  <a:lnTo>
                    <a:pt x="0" y="53"/>
                  </a:lnTo>
                  <a:lnTo>
                    <a:pt x="0" y="53"/>
                  </a:lnTo>
                  <a:lnTo>
                    <a:pt x="0" y="53"/>
                  </a:lnTo>
                  <a:lnTo>
                    <a:pt x="0" y="53"/>
                  </a:lnTo>
                  <a:lnTo>
                    <a:pt x="0" y="52"/>
                  </a:lnTo>
                  <a:lnTo>
                    <a:pt x="0" y="53"/>
                  </a:lnTo>
                  <a:lnTo>
                    <a:pt x="7" y="62"/>
                  </a:lnTo>
                  <a:lnTo>
                    <a:pt x="14" y="67"/>
                  </a:lnTo>
                  <a:lnTo>
                    <a:pt x="23" y="72"/>
                  </a:lnTo>
                  <a:lnTo>
                    <a:pt x="33" y="75"/>
                  </a:lnTo>
                  <a:lnTo>
                    <a:pt x="43" y="76"/>
                  </a:lnTo>
                  <a:lnTo>
                    <a:pt x="53" y="75"/>
                  </a:lnTo>
                  <a:lnTo>
                    <a:pt x="63" y="72"/>
                  </a:lnTo>
                  <a:lnTo>
                    <a:pt x="72" y="67"/>
                  </a:lnTo>
                  <a:lnTo>
                    <a:pt x="79" y="62"/>
                  </a:lnTo>
                  <a:lnTo>
                    <a:pt x="86" y="53"/>
                  </a:lnTo>
                  <a:lnTo>
                    <a:pt x="90" y="44"/>
                  </a:lnTo>
                  <a:lnTo>
                    <a:pt x="93" y="36"/>
                  </a:lnTo>
                  <a:lnTo>
                    <a:pt x="95" y="24"/>
                  </a:lnTo>
                  <a:lnTo>
                    <a:pt x="95" y="24"/>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2" name="Freeform 1418"/>
            <p:cNvSpPr>
              <a:spLocks/>
            </p:cNvSpPr>
            <p:nvPr/>
          </p:nvSpPr>
          <p:spPr bwMode="auto">
            <a:xfrm>
              <a:off x="4149" y="2572"/>
              <a:ext cx="95" cy="76"/>
            </a:xfrm>
            <a:custGeom>
              <a:avLst/>
              <a:gdLst>
                <a:gd name="T0" fmla="*/ 95 w 95"/>
                <a:gd name="T1" fmla="*/ 24 h 76"/>
                <a:gd name="T2" fmla="*/ 93 w 95"/>
                <a:gd name="T3" fmla="*/ 14 h 76"/>
                <a:gd name="T4" fmla="*/ 90 w 95"/>
                <a:gd name="T5" fmla="*/ 4 h 76"/>
                <a:gd name="T6" fmla="*/ 88 w 95"/>
                <a:gd name="T7" fmla="*/ 0 h 76"/>
                <a:gd name="T8" fmla="*/ 88 w 95"/>
                <a:gd name="T9" fmla="*/ 0 h 76"/>
                <a:gd name="T10" fmla="*/ 88 w 95"/>
                <a:gd name="T11" fmla="*/ 0 h 76"/>
                <a:gd name="T12" fmla="*/ 88 w 95"/>
                <a:gd name="T13" fmla="*/ 0 h 76"/>
                <a:gd name="T14" fmla="*/ 88 w 95"/>
                <a:gd name="T15" fmla="*/ 0 h 76"/>
                <a:gd name="T16" fmla="*/ 88 w 95"/>
                <a:gd name="T17" fmla="*/ 0 h 76"/>
                <a:gd name="T18" fmla="*/ 88 w 95"/>
                <a:gd name="T19" fmla="*/ 0 h 76"/>
                <a:gd name="T20" fmla="*/ 88 w 95"/>
                <a:gd name="T21" fmla="*/ 0 h 76"/>
                <a:gd name="T22" fmla="*/ 88 w 95"/>
                <a:gd name="T23" fmla="*/ 0 h 76"/>
                <a:gd name="T24" fmla="*/ 90 w 95"/>
                <a:gd name="T25" fmla="*/ 4 h 76"/>
                <a:gd name="T26" fmla="*/ 93 w 95"/>
                <a:gd name="T27" fmla="*/ 14 h 76"/>
                <a:gd name="T28" fmla="*/ 95 w 95"/>
                <a:gd name="T29" fmla="*/ 24 h 76"/>
                <a:gd name="T30" fmla="*/ 95 w 95"/>
                <a:gd name="T31" fmla="*/ 24 h 76"/>
                <a:gd name="T32" fmla="*/ 93 w 95"/>
                <a:gd name="T33" fmla="*/ 36 h 76"/>
                <a:gd name="T34" fmla="*/ 90 w 95"/>
                <a:gd name="T35" fmla="*/ 44 h 76"/>
                <a:gd name="T36" fmla="*/ 86 w 95"/>
                <a:gd name="T37" fmla="*/ 53 h 76"/>
                <a:gd name="T38" fmla="*/ 79 w 95"/>
                <a:gd name="T39" fmla="*/ 62 h 76"/>
                <a:gd name="T40" fmla="*/ 72 w 95"/>
                <a:gd name="T41" fmla="*/ 67 h 76"/>
                <a:gd name="T42" fmla="*/ 63 w 95"/>
                <a:gd name="T43" fmla="*/ 72 h 76"/>
                <a:gd name="T44" fmla="*/ 53 w 95"/>
                <a:gd name="T45" fmla="*/ 75 h 76"/>
                <a:gd name="T46" fmla="*/ 43 w 95"/>
                <a:gd name="T47" fmla="*/ 76 h 76"/>
                <a:gd name="T48" fmla="*/ 33 w 95"/>
                <a:gd name="T49" fmla="*/ 75 h 76"/>
                <a:gd name="T50" fmla="*/ 23 w 95"/>
                <a:gd name="T51" fmla="*/ 72 h 76"/>
                <a:gd name="T52" fmla="*/ 14 w 95"/>
                <a:gd name="T53" fmla="*/ 67 h 76"/>
                <a:gd name="T54" fmla="*/ 7 w 95"/>
                <a:gd name="T55" fmla="*/ 62 h 76"/>
                <a:gd name="T56" fmla="*/ 0 w 95"/>
                <a:gd name="T57" fmla="*/ 53 h 76"/>
                <a:gd name="T58" fmla="*/ 0 w 95"/>
                <a:gd name="T59" fmla="*/ 52 h 76"/>
                <a:gd name="T60" fmla="*/ 0 w 95"/>
                <a:gd name="T61" fmla="*/ 52 h 76"/>
                <a:gd name="T62" fmla="*/ 0 w 95"/>
                <a:gd name="T63" fmla="*/ 52 h 76"/>
                <a:gd name="T64" fmla="*/ 0 w 95"/>
                <a:gd name="T65" fmla="*/ 52 h 76"/>
                <a:gd name="T66" fmla="*/ 0 w 95"/>
                <a:gd name="T67" fmla="*/ 52 h 76"/>
                <a:gd name="T68" fmla="*/ 0 w 95"/>
                <a:gd name="T69" fmla="*/ 52 h 76"/>
                <a:gd name="T70" fmla="*/ 0 w 95"/>
                <a:gd name="T71" fmla="*/ 52 h 76"/>
                <a:gd name="T72" fmla="*/ 0 w 95"/>
                <a:gd name="T73" fmla="*/ 52 h 76"/>
                <a:gd name="T74" fmla="*/ 0 w 95"/>
                <a:gd name="T75" fmla="*/ 52 h 76"/>
                <a:gd name="T76" fmla="*/ 1 w 95"/>
                <a:gd name="T77" fmla="*/ 53 h 76"/>
                <a:gd name="T78" fmla="*/ 7 w 95"/>
                <a:gd name="T79" fmla="*/ 60 h 76"/>
                <a:gd name="T80" fmla="*/ 14 w 95"/>
                <a:gd name="T81" fmla="*/ 67 h 76"/>
                <a:gd name="T82" fmla="*/ 23 w 95"/>
                <a:gd name="T83" fmla="*/ 72 h 76"/>
                <a:gd name="T84" fmla="*/ 33 w 95"/>
                <a:gd name="T85" fmla="*/ 75 h 76"/>
                <a:gd name="T86" fmla="*/ 43 w 95"/>
                <a:gd name="T87" fmla="*/ 76 h 76"/>
                <a:gd name="T88" fmla="*/ 53 w 95"/>
                <a:gd name="T89" fmla="*/ 75 h 76"/>
                <a:gd name="T90" fmla="*/ 63 w 95"/>
                <a:gd name="T91" fmla="*/ 72 h 76"/>
                <a:gd name="T92" fmla="*/ 72 w 95"/>
                <a:gd name="T93" fmla="*/ 67 h 76"/>
                <a:gd name="T94" fmla="*/ 79 w 95"/>
                <a:gd name="T95" fmla="*/ 60 h 76"/>
                <a:gd name="T96" fmla="*/ 85 w 95"/>
                <a:gd name="T97" fmla="*/ 53 h 76"/>
                <a:gd name="T98" fmla="*/ 90 w 95"/>
                <a:gd name="T99" fmla="*/ 44 h 76"/>
                <a:gd name="T100" fmla="*/ 93 w 95"/>
                <a:gd name="T101" fmla="*/ 34 h 76"/>
                <a:gd name="T102" fmla="*/ 95 w 95"/>
                <a:gd name="T103" fmla="*/ 24 h 76"/>
                <a:gd name="T104" fmla="*/ 95 w 95"/>
                <a:gd name="T10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6">
                  <a:moveTo>
                    <a:pt x="95" y="24"/>
                  </a:moveTo>
                  <a:lnTo>
                    <a:pt x="93" y="14"/>
                  </a:lnTo>
                  <a:lnTo>
                    <a:pt x="90" y="4"/>
                  </a:lnTo>
                  <a:lnTo>
                    <a:pt x="88" y="0"/>
                  </a:lnTo>
                  <a:lnTo>
                    <a:pt x="88" y="0"/>
                  </a:lnTo>
                  <a:lnTo>
                    <a:pt x="88" y="0"/>
                  </a:lnTo>
                  <a:lnTo>
                    <a:pt x="88" y="0"/>
                  </a:lnTo>
                  <a:lnTo>
                    <a:pt x="88" y="0"/>
                  </a:lnTo>
                  <a:lnTo>
                    <a:pt x="88" y="0"/>
                  </a:lnTo>
                  <a:lnTo>
                    <a:pt x="88" y="0"/>
                  </a:lnTo>
                  <a:lnTo>
                    <a:pt x="88" y="0"/>
                  </a:lnTo>
                  <a:lnTo>
                    <a:pt x="88" y="0"/>
                  </a:lnTo>
                  <a:lnTo>
                    <a:pt x="90" y="4"/>
                  </a:lnTo>
                  <a:lnTo>
                    <a:pt x="93" y="14"/>
                  </a:lnTo>
                  <a:lnTo>
                    <a:pt x="95" y="24"/>
                  </a:lnTo>
                  <a:lnTo>
                    <a:pt x="95" y="24"/>
                  </a:lnTo>
                  <a:lnTo>
                    <a:pt x="93" y="36"/>
                  </a:lnTo>
                  <a:lnTo>
                    <a:pt x="90" y="44"/>
                  </a:lnTo>
                  <a:lnTo>
                    <a:pt x="86" y="53"/>
                  </a:lnTo>
                  <a:lnTo>
                    <a:pt x="79" y="62"/>
                  </a:lnTo>
                  <a:lnTo>
                    <a:pt x="72" y="67"/>
                  </a:lnTo>
                  <a:lnTo>
                    <a:pt x="63" y="72"/>
                  </a:lnTo>
                  <a:lnTo>
                    <a:pt x="53" y="75"/>
                  </a:lnTo>
                  <a:lnTo>
                    <a:pt x="43" y="76"/>
                  </a:lnTo>
                  <a:lnTo>
                    <a:pt x="33" y="75"/>
                  </a:lnTo>
                  <a:lnTo>
                    <a:pt x="23" y="72"/>
                  </a:lnTo>
                  <a:lnTo>
                    <a:pt x="14" y="67"/>
                  </a:lnTo>
                  <a:lnTo>
                    <a:pt x="7" y="62"/>
                  </a:lnTo>
                  <a:lnTo>
                    <a:pt x="0" y="53"/>
                  </a:lnTo>
                  <a:lnTo>
                    <a:pt x="0" y="52"/>
                  </a:lnTo>
                  <a:lnTo>
                    <a:pt x="0" y="52"/>
                  </a:lnTo>
                  <a:lnTo>
                    <a:pt x="0" y="52"/>
                  </a:lnTo>
                  <a:lnTo>
                    <a:pt x="0" y="52"/>
                  </a:lnTo>
                  <a:lnTo>
                    <a:pt x="0" y="52"/>
                  </a:lnTo>
                  <a:lnTo>
                    <a:pt x="0" y="52"/>
                  </a:lnTo>
                  <a:lnTo>
                    <a:pt x="0" y="52"/>
                  </a:lnTo>
                  <a:lnTo>
                    <a:pt x="0" y="52"/>
                  </a:lnTo>
                  <a:lnTo>
                    <a:pt x="0" y="52"/>
                  </a:lnTo>
                  <a:lnTo>
                    <a:pt x="1" y="53"/>
                  </a:lnTo>
                  <a:lnTo>
                    <a:pt x="7" y="60"/>
                  </a:lnTo>
                  <a:lnTo>
                    <a:pt x="14" y="67"/>
                  </a:lnTo>
                  <a:lnTo>
                    <a:pt x="23" y="72"/>
                  </a:lnTo>
                  <a:lnTo>
                    <a:pt x="33" y="75"/>
                  </a:lnTo>
                  <a:lnTo>
                    <a:pt x="43" y="76"/>
                  </a:lnTo>
                  <a:lnTo>
                    <a:pt x="53" y="75"/>
                  </a:lnTo>
                  <a:lnTo>
                    <a:pt x="63" y="72"/>
                  </a:lnTo>
                  <a:lnTo>
                    <a:pt x="72" y="67"/>
                  </a:lnTo>
                  <a:lnTo>
                    <a:pt x="79" y="60"/>
                  </a:lnTo>
                  <a:lnTo>
                    <a:pt x="85" y="53"/>
                  </a:lnTo>
                  <a:lnTo>
                    <a:pt x="90" y="44"/>
                  </a:lnTo>
                  <a:lnTo>
                    <a:pt x="93" y="34"/>
                  </a:lnTo>
                  <a:lnTo>
                    <a:pt x="95" y="24"/>
                  </a:lnTo>
                  <a:lnTo>
                    <a:pt x="95" y="24"/>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3" name="Freeform 1419"/>
            <p:cNvSpPr>
              <a:spLocks/>
            </p:cNvSpPr>
            <p:nvPr/>
          </p:nvSpPr>
          <p:spPr bwMode="auto">
            <a:xfrm>
              <a:off x="4149" y="2572"/>
              <a:ext cx="95" cy="76"/>
            </a:xfrm>
            <a:custGeom>
              <a:avLst/>
              <a:gdLst>
                <a:gd name="T0" fmla="*/ 95 w 95"/>
                <a:gd name="T1" fmla="*/ 24 h 76"/>
                <a:gd name="T2" fmla="*/ 93 w 95"/>
                <a:gd name="T3" fmla="*/ 14 h 76"/>
                <a:gd name="T4" fmla="*/ 90 w 95"/>
                <a:gd name="T5" fmla="*/ 4 h 76"/>
                <a:gd name="T6" fmla="*/ 88 w 95"/>
                <a:gd name="T7" fmla="*/ 0 h 76"/>
                <a:gd name="T8" fmla="*/ 88 w 95"/>
                <a:gd name="T9" fmla="*/ 0 h 76"/>
                <a:gd name="T10" fmla="*/ 88 w 95"/>
                <a:gd name="T11" fmla="*/ 0 h 76"/>
                <a:gd name="T12" fmla="*/ 88 w 95"/>
                <a:gd name="T13" fmla="*/ 0 h 76"/>
                <a:gd name="T14" fmla="*/ 86 w 95"/>
                <a:gd name="T15" fmla="*/ 0 h 76"/>
                <a:gd name="T16" fmla="*/ 86 w 95"/>
                <a:gd name="T17" fmla="*/ 0 h 76"/>
                <a:gd name="T18" fmla="*/ 86 w 95"/>
                <a:gd name="T19" fmla="*/ 0 h 76"/>
                <a:gd name="T20" fmla="*/ 86 w 95"/>
                <a:gd name="T21" fmla="*/ 0 h 76"/>
                <a:gd name="T22" fmla="*/ 86 w 95"/>
                <a:gd name="T23" fmla="*/ 0 h 76"/>
                <a:gd name="T24" fmla="*/ 89 w 95"/>
                <a:gd name="T25" fmla="*/ 6 h 76"/>
                <a:gd name="T26" fmla="*/ 92 w 95"/>
                <a:gd name="T27" fmla="*/ 14 h 76"/>
                <a:gd name="T28" fmla="*/ 93 w 95"/>
                <a:gd name="T29" fmla="*/ 24 h 76"/>
                <a:gd name="T30" fmla="*/ 95 w 95"/>
                <a:gd name="T31" fmla="*/ 24 h 76"/>
                <a:gd name="T32" fmla="*/ 93 w 95"/>
                <a:gd name="T33" fmla="*/ 34 h 76"/>
                <a:gd name="T34" fmla="*/ 90 w 95"/>
                <a:gd name="T35" fmla="*/ 44 h 76"/>
                <a:gd name="T36" fmla="*/ 85 w 95"/>
                <a:gd name="T37" fmla="*/ 53 h 76"/>
                <a:gd name="T38" fmla="*/ 79 w 95"/>
                <a:gd name="T39" fmla="*/ 60 h 76"/>
                <a:gd name="T40" fmla="*/ 72 w 95"/>
                <a:gd name="T41" fmla="*/ 67 h 76"/>
                <a:gd name="T42" fmla="*/ 63 w 95"/>
                <a:gd name="T43" fmla="*/ 72 h 76"/>
                <a:gd name="T44" fmla="*/ 53 w 95"/>
                <a:gd name="T45" fmla="*/ 75 h 76"/>
                <a:gd name="T46" fmla="*/ 43 w 95"/>
                <a:gd name="T47" fmla="*/ 76 h 76"/>
                <a:gd name="T48" fmla="*/ 33 w 95"/>
                <a:gd name="T49" fmla="*/ 75 h 76"/>
                <a:gd name="T50" fmla="*/ 23 w 95"/>
                <a:gd name="T51" fmla="*/ 72 h 76"/>
                <a:gd name="T52" fmla="*/ 14 w 95"/>
                <a:gd name="T53" fmla="*/ 67 h 76"/>
                <a:gd name="T54" fmla="*/ 7 w 95"/>
                <a:gd name="T55" fmla="*/ 60 h 76"/>
                <a:gd name="T56" fmla="*/ 1 w 95"/>
                <a:gd name="T57" fmla="*/ 53 h 76"/>
                <a:gd name="T58" fmla="*/ 0 w 95"/>
                <a:gd name="T59" fmla="*/ 52 h 76"/>
                <a:gd name="T60" fmla="*/ 0 w 95"/>
                <a:gd name="T61" fmla="*/ 52 h 76"/>
                <a:gd name="T62" fmla="*/ 0 w 95"/>
                <a:gd name="T63" fmla="*/ 52 h 76"/>
                <a:gd name="T64" fmla="*/ 0 w 95"/>
                <a:gd name="T65" fmla="*/ 52 h 76"/>
                <a:gd name="T66" fmla="*/ 0 w 95"/>
                <a:gd name="T67" fmla="*/ 52 h 76"/>
                <a:gd name="T68" fmla="*/ 0 w 95"/>
                <a:gd name="T69" fmla="*/ 50 h 76"/>
                <a:gd name="T70" fmla="*/ 0 w 95"/>
                <a:gd name="T71" fmla="*/ 50 h 76"/>
                <a:gd name="T72" fmla="*/ 0 w 95"/>
                <a:gd name="T73" fmla="*/ 50 h 76"/>
                <a:gd name="T74" fmla="*/ 0 w 95"/>
                <a:gd name="T75" fmla="*/ 50 h 76"/>
                <a:gd name="T76" fmla="*/ 1 w 95"/>
                <a:gd name="T77" fmla="*/ 53 h 76"/>
                <a:gd name="T78" fmla="*/ 7 w 95"/>
                <a:gd name="T79" fmla="*/ 60 h 76"/>
                <a:gd name="T80" fmla="*/ 14 w 95"/>
                <a:gd name="T81" fmla="*/ 66 h 76"/>
                <a:gd name="T82" fmla="*/ 23 w 95"/>
                <a:gd name="T83" fmla="*/ 72 h 76"/>
                <a:gd name="T84" fmla="*/ 33 w 95"/>
                <a:gd name="T85" fmla="*/ 75 h 76"/>
                <a:gd name="T86" fmla="*/ 43 w 95"/>
                <a:gd name="T87" fmla="*/ 75 h 76"/>
                <a:gd name="T88" fmla="*/ 53 w 95"/>
                <a:gd name="T89" fmla="*/ 75 h 76"/>
                <a:gd name="T90" fmla="*/ 63 w 95"/>
                <a:gd name="T91" fmla="*/ 72 h 76"/>
                <a:gd name="T92" fmla="*/ 72 w 95"/>
                <a:gd name="T93" fmla="*/ 66 h 76"/>
                <a:gd name="T94" fmla="*/ 79 w 95"/>
                <a:gd name="T95" fmla="*/ 60 h 76"/>
                <a:gd name="T96" fmla="*/ 85 w 95"/>
                <a:gd name="T97" fmla="*/ 53 h 76"/>
                <a:gd name="T98" fmla="*/ 89 w 95"/>
                <a:gd name="T99" fmla="*/ 44 h 76"/>
                <a:gd name="T100" fmla="*/ 92 w 95"/>
                <a:gd name="T101" fmla="*/ 34 h 76"/>
                <a:gd name="T102" fmla="*/ 93 w 95"/>
                <a:gd name="T103" fmla="*/ 24 h 76"/>
                <a:gd name="T104" fmla="*/ 95 w 95"/>
                <a:gd name="T10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76">
                  <a:moveTo>
                    <a:pt x="95" y="24"/>
                  </a:moveTo>
                  <a:lnTo>
                    <a:pt x="93" y="14"/>
                  </a:lnTo>
                  <a:lnTo>
                    <a:pt x="90" y="4"/>
                  </a:lnTo>
                  <a:lnTo>
                    <a:pt x="88" y="0"/>
                  </a:lnTo>
                  <a:lnTo>
                    <a:pt x="88" y="0"/>
                  </a:lnTo>
                  <a:lnTo>
                    <a:pt x="88" y="0"/>
                  </a:lnTo>
                  <a:lnTo>
                    <a:pt x="88" y="0"/>
                  </a:lnTo>
                  <a:lnTo>
                    <a:pt x="86" y="0"/>
                  </a:lnTo>
                  <a:lnTo>
                    <a:pt x="86" y="0"/>
                  </a:lnTo>
                  <a:lnTo>
                    <a:pt x="86" y="0"/>
                  </a:lnTo>
                  <a:lnTo>
                    <a:pt x="86" y="0"/>
                  </a:lnTo>
                  <a:lnTo>
                    <a:pt x="86" y="0"/>
                  </a:lnTo>
                  <a:lnTo>
                    <a:pt x="89" y="6"/>
                  </a:lnTo>
                  <a:lnTo>
                    <a:pt x="92" y="14"/>
                  </a:lnTo>
                  <a:lnTo>
                    <a:pt x="93" y="24"/>
                  </a:lnTo>
                  <a:lnTo>
                    <a:pt x="95" y="24"/>
                  </a:lnTo>
                  <a:lnTo>
                    <a:pt x="93" y="34"/>
                  </a:lnTo>
                  <a:lnTo>
                    <a:pt x="90" y="44"/>
                  </a:lnTo>
                  <a:lnTo>
                    <a:pt x="85" y="53"/>
                  </a:lnTo>
                  <a:lnTo>
                    <a:pt x="79" y="60"/>
                  </a:lnTo>
                  <a:lnTo>
                    <a:pt x="72" y="67"/>
                  </a:lnTo>
                  <a:lnTo>
                    <a:pt x="63" y="72"/>
                  </a:lnTo>
                  <a:lnTo>
                    <a:pt x="53" y="75"/>
                  </a:lnTo>
                  <a:lnTo>
                    <a:pt x="43" y="76"/>
                  </a:lnTo>
                  <a:lnTo>
                    <a:pt x="33" y="75"/>
                  </a:lnTo>
                  <a:lnTo>
                    <a:pt x="23" y="72"/>
                  </a:lnTo>
                  <a:lnTo>
                    <a:pt x="14" y="67"/>
                  </a:lnTo>
                  <a:lnTo>
                    <a:pt x="7" y="60"/>
                  </a:lnTo>
                  <a:lnTo>
                    <a:pt x="1" y="53"/>
                  </a:lnTo>
                  <a:lnTo>
                    <a:pt x="0" y="52"/>
                  </a:lnTo>
                  <a:lnTo>
                    <a:pt x="0" y="52"/>
                  </a:lnTo>
                  <a:lnTo>
                    <a:pt x="0" y="52"/>
                  </a:lnTo>
                  <a:lnTo>
                    <a:pt x="0" y="52"/>
                  </a:lnTo>
                  <a:lnTo>
                    <a:pt x="0" y="52"/>
                  </a:lnTo>
                  <a:lnTo>
                    <a:pt x="0" y="50"/>
                  </a:lnTo>
                  <a:lnTo>
                    <a:pt x="0" y="50"/>
                  </a:lnTo>
                  <a:lnTo>
                    <a:pt x="0" y="50"/>
                  </a:lnTo>
                  <a:lnTo>
                    <a:pt x="0" y="50"/>
                  </a:lnTo>
                  <a:lnTo>
                    <a:pt x="1" y="53"/>
                  </a:lnTo>
                  <a:lnTo>
                    <a:pt x="7" y="60"/>
                  </a:lnTo>
                  <a:lnTo>
                    <a:pt x="14" y="66"/>
                  </a:lnTo>
                  <a:lnTo>
                    <a:pt x="23" y="72"/>
                  </a:lnTo>
                  <a:lnTo>
                    <a:pt x="33" y="75"/>
                  </a:lnTo>
                  <a:lnTo>
                    <a:pt x="43" y="75"/>
                  </a:lnTo>
                  <a:lnTo>
                    <a:pt x="53" y="75"/>
                  </a:lnTo>
                  <a:lnTo>
                    <a:pt x="63" y="72"/>
                  </a:lnTo>
                  <a:lnTo>
                    <a:pt x="72" y="66"/>
                  </a:lnTo>
                  <a:lnTo>
                    <a:pt x="79" y="60"/>
                  </a:lnTo>
                  <a:lnTo>
                    <a:pt x="85" y="53"/>
                  </a:lnTo>
                  <a:lnTo>
                    <a:pt x="89" y="44"/>
                  </a:lnTo>
                  <a:lnTo>
                    <a:pt x="92" y="34"/>
                  </a:lnTo>
                  <a:lnTo>
                    <a:pt x="93" y="24"/>
                  </a:lnTo>
                  <a:lnTo>
                    <a:pt x="95" y="24"/>
                  </a:lnTo>
                  <a:close/>
                </a:path>
              </a:pathLst>
            </a:custGeom>
            <a:solidFill>
              <a:srgbClr val="C3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4" name="Freeform 1420"/>
            <p:cNvSpPr>
              <a:spLocks/>
            </p:cNvSpPr>
            <p:nvPr/>
          </p:nvSpPr>
          <p:spPr bwMode="auto">
            <a:xfrm>
              <a:off x="4149" y="2570"/>
              <a:ext cx="93" cy="77"/>
            </a:xfrm>
            <a:custGeom>
              <a:avLst/>
              <a:gdLst>
                <a:gd name="T0" fmla="*/ 93 w 93"/>
                <a:gd name="T1" fmla="*/ 26 h 77"/>
                <a:gd name="T2" fmla="*/ 92 w 93"/>
                <a:gd name="T3" fmla="*/ 16 h 77"/>
                <a:gd name="T4" fmla="*/ 89 w 93"/>
                <a:gd name="T5" fmla="*/ 8 h 77"/>
                <a:gd name="T6" fmla="*/ 86 w 93"/>
                <a:gd name="T7" fmla="*/ 2 h 77"/>
                <a:gd name="T8" fmla="*/ 86 w 93"/>
                <a:gd name="T9" fmla="*/ 2 h 77"/>
                <a:gd name="T10" fmla="*/ 86 w 93"/>
                <a:gd name="T11" fmla="*/ 2 h 77"/>
                <a:gd name="T12" fmla="*/ 86 w 93"/>
                <a:gd name="T13" fmla="*/ 0 h 77"/>
                <a:gd name="T14" fmla="*/ 86 w 93"/>
                <a:gd name="T15" fmla="*/ 0 h 77"/>
                <a:gd name="T16" fmla="*/ 86 w 93"/>
                <a:gd name="T17" fmla="*/ 0 h 77"/>
                <a:gd name="T18" fmla="*/ 86 w 93"/>
                <a:gd name="T19" fmla="*/ 0 h 77"/>
                <a:gd name="T20" fmla="*/ 86 w 93"/>
                <a:gd name="T21" fmla="*/ 0 h 77"/>
                <a:gd name="T22" fmla="*/ 86 w 93"/>
                <a:gd name="T23" fmla="*/ 0 h 77"/>
                <a:gd name="T24" fmla="*/ 89 w 93"/>
                <a:gd name="T25" fmla="*/ 8 h 77"/>
                <a:gd name="T26" fmla="*/ 92 w 93"/>
                <a:gd name="T27" fmla="*/ 16 h 77"/>
                <a:gd name="T28" fmla="*/ 93 w 93"/>
                <a:gd name="T29" fmla="*/ 26 h 77"/>
                <a:gd name="T30" fmla="*/ 93 w 93"/>
                <a:gd name="T31" fmla="*/ 26 h 77"/>
                <a:gd name="T32" fmla="*/ 92 w 93"/>
                <a:gd name="T33" fmla="*/ 36 h 77"/>
                <a:gd name="T34" fmla="*/ 89 w 93"/>
                <a:gd name="T35" fmla="*/ 46 h 77"/>
                <a:gd name="T36" fmla="*/ 85 w 93"/>
                <a:gd name="T37" fmla="*/ 55 h 77"/>
                <a:gd name="T38" fmla="*/ 79 w 93"/>
                <a:gd name="T39" fmla="*/ 62 h 77"/>
                <a:gd name="T40" fmla="*/ 72 w 93"/>
                <a:gd name="T41" fmla="*/ 68 h 77"/>
                <a:gd name="T42" fmla="*/ 63 w 93"/>
                <a:gd name="T43" fmla="*/ 74 h 77"/>
                <a:gd name="T44" fmla="*/ 53 w 93"/>
                <a:gd name="T45" fmla="*/ 77 h 77"/>
                <a:gd name="T46" fmla="*/ 43 w 93"/>
                <a:gd name="T47" fmla="*/ 77 h 77"/>
                <a:gd name="T48" fmla="*/ 33 w 93"/>
                <a:gd name="T49" fmla="*/ 77 h 77"/>
                <a:gd name="T50" fmla="*/ 23 w 93"/>
                <a:gd name="T51" fmla="*/ 74 h 77"/>
                <a:gd name="T52" fmla="*/ 14 w 93"/>
                <a:gd name="T53" fmla="*/ 68 h 77"/>
                <a:gd name="T54" fmla="*/ 7 w 93"/>
                <a:gd name="T55" fmla="*/ 62 h 77"/>
                <a:gd name="T56" fmla="*/ 1 w 93"/>
                <a:gd name="T57" fmla="*/ 55 h 77"/>
                <a:gd name="T58" fmla="*/ 0 w 93"/>
                <a:gd name="T59" fmla="*/ 52 h 77"/>
                <a:gd name="T60" fmla="*/ 0 w 93"/>
                <a:gd name="T61" fmla="*/ 52 h 77"/>
                <a:gd name="T62" fmla="*/ 0 w 93"/>
                <a:gd name="T63" fmla="*/ 52 h 77"/>
                <a:gd name="T64" fmla="*/ 0 w 93"/>
                <a:gd name="T65" fmla="*/ 52 h 77"/>
                <a:gd name="T66" fmla="*/ 0 w 93"/>
                <a:gd name="T67" fmla="*/ 52 h 77"/>
                <a:gd name="T68" fmla="*/ 0 w 93"/>
                <a:gd name="T69" fmla="*/ 52 h 77"/>
                <a:gd name="T70" fmla="*/ 0 w 93"/>
                <a:gd name="T71" fmla="*/ 52 h 77"/>
                <a:gd name="T72" fmla="*/ 0 w 93"/>
                <a:gd name="T73" fmla="*/ 52 h 77"/>
                <a:gd name="T74" fmla="*/ 0 w 93"/>
                <a:gd name="T75" fmla="*/ 52 h 77"/>
                <a:gd name="T76" fmla="*/ 1 w 93"/>
                <a:gd name="T77" fmla="*/ 55 h 77"/>
                <a:gd name="T78" fmla="*/ 7 w 93"/>
                <a:gd name="T79" fmla="*/ 62 h 77"/>
                <a:gd name="T80" fmla="*/ 16 w 93"/>
                <a:gd name="T81" fmla="*/ 68 h 77"/>
                <a:gd name="T82" fmla="*/ 23 w 93"/>
                <a:gd name="T83" fmla="*/ 72 h 77"/>
                <a:gd name="T84" fmla="*/ 33 w 93"/>
                <a:gd name="T85" fmla="*/ 75 h 77"/>
                <a:gd name="T86" fmla="*/ 43 w 93"/>
                <a:gd name="T87" fmla="*/ 77 h 77"/>
                <a:gd name="T88" fmla="*/ 53 w 93"/>
                <a:gd name="T89" fmla="*/ 75 h 77"/>
                <a:gd name="T90" fmla="*/ 63 w 93"/>
                <a:gd name="T91" fmla="*/ 72 h 77"/>
                <a:gd name="T92" fmla="*/ 70 w 93"/>
                <a:gd name="T93" fmla="*/ 68 h 77"/>
                <a:gd name="T94" fmla="*/ 79 w 93"/>
                <a:gd name="T95" fmla="*/ 62 h 77"/>
                <a:gd name="T96" fmla="*/ 85 w 93"/>
                <a:gd name="T97" fmla="*/ 55 h 77"/>
                <a:gd name="T98" fmla="*/ 89 w 93"/>
                <a:gd name="T99" fmla="*/ 46 h 77"/>
                <a:gd name="T100" fmla="*/ 92 w 93"/>
                <a:gd name="T101" fmla="*/ 36 h 77"/>
                <a:gd name="T102" fmla="*/ 93 w 93"/>
                <a:gd name="T103" fmla="*/ 26 h 77"/>
                <a:gd name="T104" fmla="*/ 93 w 93"/>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6"/>
                  </a:moveTo>
                  <a:lnTo>
                    <a:pt x="92" y="16"/>
                  </a:lnTo>
                  <a:lnTo>
                    <a:pt x="89" y="8"/>
                  </a:lnTo>
                  <a:lnTo>
                    <a:pt x="86" y="2"/>
                  </a:lnTo>
                  <a:lnTo>
                    <a:pt x="86" y="2"/>
                  </a:lnTo>
                  <a:lnTo>
                    <a:pt x="86" y="2"/>
                  </a:lnTo>
                  <a:lnTo>
                    <a:pt x="86" y="0"/>
                  </a:lnTo>
                  <a:lnTo>
                    <a:pt x="86" y="0"/>
                  </a:lnTo>
                  <a:lnTo>
                    <a:pt x="86" y="0"/>
                  </a:lnTo>
                  <a:lnTo>
                    <a:pt x="86" y="0"/>
                  </a:lnTo>
                  <a:lnTo>
                    <a:pt x="86" y="0"/>
                  </a:lnTo>
                  <a:lnTo>
                    <a:pt x="86" y="0"/>
                  </a:lnTo>
                  <a:lnTo>
                    <a:pt x="89" y="8"/>
                  </a:lnTo>
                  <a:lnTo>
                    <a:pt x="92" y="16"/>
                  </a:lnTo>
                  <a:lnTo>
                    <a:pt x="93" y="26"/>
                  </a:lnTo>
                  <a:lnTo>
                    <a:pt x="93" y="26"/>
                  </a:lnTo>
                  <a:lnTo>
                    <a:pt x="92" y="36"/>
                  </a:lnTo>
                  <a:lnTo>
                    <a:pt x="89" y="46"/>
                  </a:lnTo>
                  <a:lnTo>
                    <a:pt x="85" y="55"/>
                  </a:lnTo>
                  <a:lnTo>
                    <a:pt x="79" y="62"/>
                  </a:lnTo>
                  <a:lnTo>
                    <a:pt x="72" y="68"/>
                  </a:lnTo>
                  <a:lnTo>
                    <a:pt x="63" y="74"/>
                  </a:lnTo>
                  <a:lnTo>
                    <a:pt x="53" y="77"/>
                  </a:lnTo>
                  <a:lnTo>
                    <a:pt x="43" y="77"/>
                  </a:lnTo>
                  <a:lnTo>
                    <a:pt x="33" y="77"/>
                  </a:lnTo>
                  <a:lnTo>
                    <a:pt x="23" y="74"/>
                  </a:lnTo>
                  <a:lnTo>
                    <a:pt x="14" y="68"/>
                  </a:lnTo>
                  <a:lnTo>
                    <a:pt x="7" y="62"/>
                  </a:lnTo>
                  <a:lnTo>
                    <a:pt x="1" y="55"/>
                  </a:lnTo>
                  <a:lnTo>
                    <a:pt x="0" y="52"/>
                  </a:lnTo>
                  <a:lnTo>
                    <a:pt x="0" y="52"/>
                  </a:lnTo>
                  <a:lnTo>
                    <a:pt x="0" y="52"/>
                  </a:lnTo>
                  <a:lnTo>
                    <a:pt x="0" y="52"/>
                  </a:lnTo>
                  <a:lnTo>
                    <a:pt x="0" y="52"/>
                  </a:lnTo>
                  <a:lnTo>
                    <a:pt x="0" y="52"/>
                  </a:lnTo>
                  <a:lnTo>
                    <a:pt x="0" y="52"/>
                  </a:lnTo>
                  <a:lnTo>
                    <a:pt x="0" y="52"/>
                  </a:lnTo>
                  <a:lnTo>
                    <a:pt x="0" y="52"/>
                  </a:lnTo>
                  <a:lnTo>
                    <a:pt x="1" y="55"/>
                  </a:lnTo>
                  <a:lnTo>
                    <a:pt x="7" y="62"/>
                  </a:lnTo>
                  <a:lnTo>
                    <a:pt x="16" y="68"/>
                  </a:lnTo>
                  <a:lnTo>
                    <a:pt x="23" y="72"/>
                  </a:lnTo>
                  <a:lnTo>
                    <a:pt x="33" y="75"/>
                  </a:lnTo>
                  <a:lnTo>
                    <a:pt x="43" y="77"/>
                  </a:lnTo>
                  <a:lnTo>
                    <a:pt x="53" y="75"/>
                  </a:lnTo>
                  <a:lnTo>
                    <a:pt x="63" y="72"/>
                  </a:lnTo>
                  <a:lnTo>
                    <a:pt x="70" y="68"/>
                  </a:lnTo>
                  <a:lnTo>
                    <a:pt x="79" y="62"/>
                  </a:lnTo>
                  <a:lnTo>
                    <a:pt x="85" y="55"/>
                  </a:lnTo>
                  <a:lnTo>
                    <a:pt x="89" y="46"/>
                  </a:lnTo>
                  <a:lnTo>
                    <a:pt x="92" y="36"/>
                  </a:lnTo>
                  <a:lnTo>
                    <a:pt x="93"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5" name="Freeform 1421"/>
            <p:cNvSpPr>
              <a:spLocks/>
            </p:cNvSpPr>
            <p:nvPr/>
          </p:nvSpPr>
          <p:spPr bwMode="auto">
            <a:xfrm>
              <a:off x="4149" y="2570"/>
              <a:ext cx="93" cy="77"/>
            </a:xfrm>
            <a:custGeom>
              <a:avLst/>
              <a:gdLst>
                <a:gd name="T0" fmla="*/ 93 w 93"/>
                <a:gd name="T1" fmla="*/ 26 h 77"/>
                <a:gd name="T2" fmla="*/ 92 w 93"/>
                <a:gd name="T3" fmla="*/ 16 h 77"/>
                <a:gd name="T4" fmla="*/ 89 w 93"/>
                <a:gd name="T5" fmla="*/ 8 h 77"/>
                <a:gd name="T6" fmla="*/ 86 w 93"/>
                <a:gd name="T7" fmla="*/ 0 h 77"/>
                <a:gd name="T8" fmla="*/ 86 w 93"/>
                <a:gd name="T9" fmla="*/ 0 h 77"/>
                <a:gd name="T10" fmla="*/ 86 w 93"/>
                <a:gd name="T11" fmla="*/ 0 h 77"/>
                <a:gd name="T12" fmla="*/ 86 w 93"/>
                <a:gd name="T13" fmla="*/ 0 h 77"/>
                <a:gd name="T14" fmla="*/ 85 w 93"/>
                <a:gd name="T15" fmla="*/ 0 h 77"/>
                <a:gd name="T16" fmla="*/ 85 w 93"/>
                <a:gd name="T17" fmla="*/ 0 h 77"/>
                <a:gd name="T18" fmla="*/ 85 w 93"/>
                <a:gd name="T19" fmla="*/ 0 h 77"/>
                <a:gd name="T20" fmla="*/ 85 w 93"/>
                <a:gd name="T21" fmla="*/ 0 h 77"/>
                <a:gd name="T22" fmla="*/ 85 w 93"/>
                <a:gd name="T23" fmla="*/ 0 h 77"/>
                <a:gd name="T24" fmla="*/ 89 w 93"/>
                <a:gd name="T25" fmla="*/ 8 h 77"/>
                <a:gd name="T26" fmla="*/ 92 w 93"/>
                <a:gd name="T27" fmla="*/ 16 h 77"/>
                <a:gd name="T28" fmla="*/ 92 w 93"/>
                <a:gd name="T29" fmla="*/ 26 h 77"/>
                <a:gd name="T30" fmla="*/ 93 w 93"/>
                <a:gd name="T31" fmla="*/ 26 h 77"/>
                <a:gd name="T32" fmla="*/ 92 w 93"/>
                <a:gd name="T33" fmla="*/ 36 h 77"/>
                <a:gd name="T34" fmla="*/ 89 w 93"/>
                <a:gd name="T35" fmla="*/ 46 h 77"/>
                <a:gd name="T36" fmla="*/ 85 w 93"/>
                <a:gd name="T37" fmla="*/ 55 h 77"/>
                <a:gd name="T38" fmla="*/ 79 w 93"/>
                <a:gd name="T39" fmla="*/ 62 h 77"/>
                <a:gd name="T40" fmla="*/ 70 w 93"/>
                <a:gd name="T41" fmla="*/ 68 h 77"/>
                <a:gd name="T42" fmla="*/ 63 w 93"/>
                <a:gd name="T43" fmla="*/ 72 h 77"/>
                <a:gd name="T44" fmla="*/ 53 w 93"/>
                <a:gd name="T45" fmla="*/ 75 h 77"/>
                <a:gd name="T46" fmla="*/ 43 w 93"/>
                <a:gd name="T47" fmla="*/ 77 h 77"/>
                <a:gd name="T48" fmla="*/ 33 w 93"/>
                <a:gd name="T49" fmla="*/ 75 h 77"/>
                <a:gd name="T50" fmla="*/ 23 w 93"/>
                <a:gd name="T51" fmla="*/ 72 h 77"/>
                <a:gd name="T52" fmla="*/ 16 w 93"/>
                <a:gd name="T53" fmla="*/ 68 h 77"/>
                <a:gd name="T54" fmla="*/ 7 w 93"/>
                <a:gd name="T55" fmla="*/ 62 h 77"/>
                <a:gd name="T56" fmla="*/ 1 w 93"/>
                <a:gd name="T57" fmla="*/ 55 h 77"/>
                <a:gd name="T58" fmla="*/ 0 w 93"/>
                <a:gd name="T59" fmla="*/ 52 h 77"/>
                <a:gd name="T60" fmla="*/ 0 w 93"/>
                <a:gd name="T61" fmla="*/ 52 h 77"/>
                <a:gd name="T62" fmla="*/ 0 w 93"/>
                <a:gd name="T63" fmla="*/ 52 h 77"/>
                <a:gd name="T64" fmla="*/ 0 w 93"/>
                <a:gd name="T65" fmla="*/ 51 h 77"/>
                <a:gd name="T66" fmla="*/ 0 w 93"/>
                <a:gd name="T67" fmla="*/ 51 h 77"/>
                <a:gd name="T68" fmla="*/ 0 w 93"/>
                <a:gd name="T69" fmla="*/ 51 h 77"/>
                <a:gd name="T70" fmla="*/ 0 w 93"/>
                <a:gd name="T71" fmla="*/ 51 h 77"/>
                <a:gd name="T72" fmla="*/ 0 w 93"/>
                <a:gd name="T73" fmla="*/ 51 h 77"/>
                <a:gd name="T74" fmla="*/ 0 w 93"/>
                <a:gd name="T75" fmla="*/ 51 h 77"/>
                <a:gd name="T76" fmla="*/ 1 w 93"/>
                <a:gd name="T77" fmla="*/ 55 h 77"/>
                <a:gd name="T78" fmla="*/ 8 w 93"/>
                <a:gd name="T79" fmla="*/ 62 h 77"/>
                <a:gd name="T80" fmla="*/ 16 w 93"/>
                <a:gd name="T81" fmla="*/ 68 h 77"/>
                <a:gd name="T82" fmla="*/ 24 w 93"/>
                <a:gd name="T83" fmla="*/ 72 h 77"/>
                <a:gd name="T84" fmla="*/ 33 w 93"/>
                <a:gd name="T85" fmla="*/ 75 h 77"/>
                <a:gd name="T86" fmla="*/ 43 w 93"/>
                <a:gd name="T87" fmla="*/ 77 h 77"/>
                <a:gd name="T88" fmla="*/ 53 w 93"/>
                <a:gd name="T89" fmla="*/ 75 h 77"/>
                <a:gd name="T90" fmla="*/ 62 w 93"/>
                <a:gd name="T91" fmla="*/ 72 h 77"/>
                <a:gd name="T92" fmla="*/ 70 w 93"/>
                <a:gd name="T93" fmla="*/ 68 h 77"/>
                <a:gd name="T94" fmla="*/ 77 w 93"/>
                <a:gd name="T95" fmla="*/ 62 h 77"/>
                <a:gd name="T96" fmla="*/ 85 w 93"/>
                <a:gd name="T97" fmla="*/ 55 h 77"/>
                <a:gd name="T98" fmla="*/ 89 w 93"/>
                <a:gd name="T99" fmla="*/ 46 h 77"/>
                <a:gd name="T100" fmla="*/ 92 w 93"/>
                <a:gd name="T101" fmla="*/ 36 h 77"/>
                <a:gd name="T102" fmla="*/ 92 w 93"/>
                <a:gd name="T103" fmla="*/ 26 h 77"/>
                <a:gd name="T104" fmla="*/ 93 w 93"/>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7">
                  <a:moveTo>
                    <a:pt x="93" y="26"/>
                  </a:moveTo>
                  <a:lnTo>
                    <a:pt x="92" y="16"/>
                  </a:lnTo>
                  <a:lnTo>
                    <a:pt x="89" y="8"/>
                  </a:lnTo>
                  <a:lnTo>
                    <a:pt x="86" y="0"/>
                  </a:lnTo>
                  <a:lnTo>
                    <a:pt x="86" y="0"/>
                  </a:lnTo>
                  <a:lnTo>
                    <a:pt x="86" y="0"/>
                  </a:lnTo>
                  <a:lnTo>
                    <a:pt x="86" y="0"/>
                  </a:lnTo>
                  <a:lnTo>
                    <a:pt x="85" y="0"/>
                  </a:lnTo>
                  <a:lnTo>
                    <a:pt x="85" y="0"/>
                  </a:lnTo>
                  <a:lnTo>
                    <a:pt x="85" y="0"/>
                  </a:lnTo>
                  <a:lnTo>
                    <a:pt x="85" y="0"/>
                  </a:lnTo>
                  <a:lnTo>
                    <a:pt x="85" y="0"/>
                  </a:lnTo>
                  <a:lnTo>
                    <a:pt x="89" y="8"/>
                  </a:lnTo>
                  <a:lnTo>
                    <a:pt x="92" y="16"/>
                  </a:lnTo>
                  <a:lnTo>
                    <a:pt x="92" y="26"/>
                  </a:lnTo>
                  <a:lnTo>
                    <a:pt x="93" y="26"/>
                  </a:lnTo>
                  <a:lnTo>
                    <a:pt x="92" y="36"/>
                  </a:lnTo>
                  <a:lnTo>
                    <a:pt x="89" y="46"/>
                  </a:lnTo>
                  <a:lnTo>
                    <a:pt x="85" y="55"/>
                  </a:lnTo>
                  <a:lnTo>
                    <a:pt x="79" y="62"/>
                  </a:lnTo>
                  <a:lnTo>
                    <a:pt x="70" y="68"/>
                  </a:lnTo>
                  <a:lnTo>
                    <a:pt x="63" y="72"/>
                  </a:lnTo>
                  <a:lnTo>
                    <a:pt x="53" y="75"/>
                  </a:lnTo>
                  <a:lnTo>
                    <a:pt x="43" y="77"/>
                  </a:lnTo>
                  <a:lnTo>
                    <a:pt x="33" y="75"/>
                  </a:lnTo>
                  <a:lnTo>
                    <a:pt x="23" y="72"/>
                  </a:lnTo>
                  <a:lnTo>
                    <a:pt x="16" y="68"/>
                  </a:lnTo>
                  <a:lnTo>
                    <a:pt x="7" y="62"/>
                  </a:lnTo>
                  <a:lnTo>
                    <a:pt x="1" y="55"/>
                  </a:lnTo>
                  <a:lnTo>
                    <a:pt x="0" y="52"/>
                  </a:lnTo>
                  <a:lnTo>
                    <a:pt x="0" y="52"/>
                  </a:lnTo>
                  <a:lnTo>
                    <a:pt x="0" y="52"/>
                  </a:lnTo>
                  <a:lnTo>
                    <a:pt x="0" y="51"/>
                  </a:lnTo>
                  <a:lnTo>
                    <a:pt x="0" y="51"/>
                  </a:lnTo>
                  <a:lnTo>
                    <a:pt x="0" y="51"/>
                  </a:lnTo>
                  <a:lnTo>
                    <a:pt x="0" y="51"/>
                  </a:lnTo>
                  <a:lnTo>
                    <a:pt x="0" y="51"/>
                  </a:lnTo>
                  <a:lnTo>
                    <a:pt x="0" y="51"/>
                  </a:lnTo>
                  <a:lnTo>
                    <a:pt x="1" y="55"/>
                  </a:lnTo>
                  <a:lnTo>
                    <a:pt x="8" y="62"/>
                  </a:lnTo>
                  <a:lnTo>
                    <a:pt x="16" y="68"/>
                  </a:lnTo>
                  <a:lnTo>
                    <a:pt x="24" y="72"/>
                  </a:lnTo>
                  <a:lnTo>
                    <a:pt x="33" y="75"/>
                  </a:lnTo>
                  <a:lnTo>
                    <a:pt x="43" y="77"/>
                  </a:lnTo>
                  <a:lnTo>
                    <a:pt x="53" y="75"/>
                  </a:lnTo>
                  <a:lnTo>
                    <a:pt x="62" y="72"/>
                  </a:lnTo>
                  <a:lnTo>
                    <a:pt x="70" y="68"/>
                  </a:lnTo>
                  <a:lnTo>
                    <a:pt x="77" y="62"/>
                  </a:lnTo>
                  <a:lnTo>
                    <a:pt x="85" y="55"/>
                  </a:lnTo>
                  <a:lnTo>
                    <a:pt x="89" y="46"/>
                  </a:lnTo>
                  <a:lnTo>
                    <a:pt x="92" y="36"/>
                  </a:lnTo>
                  <a:lnTo>
                    <a:pt x="92" y="26"/>
                  </a:lnTo>
                  <a:lnTo>
                    <a:pt x="93" y="26"/>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6" name="Freeform 1422"/>
            <p:cNvSpPr>
              <a:spLocks/>
            </p:cNvSpPr>
            <p:nvPr/>
          </p:nvSpPr>
          <p:spPr bwMode="auto">
            <a:xfrm>
              <a:off x="4149" y="2570"/>
              <a:ext cx="92" cy="77"/>
            </a:xfrm>
            <a:custGeom>
              <a:avLst/>
              <a:gdLst>
                <a:gd name="T0" fmla="*/ 92 w 92"/>
                <a:gd name="T1" fmla="*/ 26 h 77"/>
                <a:gd name="T2" fmla="*/ 92 w 92"/>
                <a:gd name="T3" fmla="*/ 16 h 77"/>
                <a:gd name="T4" fmla="*/ 89 w 92"/>
                <a:gd name="T5" fmla="*/ 8 h 77"/>
                <a:gd name="T6" fmla="*/ 85 w 92"/>
                <a:gd name="T7" fmla="*/ 0 h 77"/>
                <a:gd name="T8" fmla="*/ 85 w 92"/>
                <a:gd name="T9" fmla="*/ 0 h 77"/>
                <a:gd name="T10" fmla="*/ 85 w 92"/>
                <a:gd name="T11" fmla="*/ 0 h 77"/>
                <a:gd name="T12" fmla="*/ 85 w 92"/>
                <a:gd name="T13" fmla="*/ 0 h 77"/>
                <a:gd name="T14" fmla="*/ 85 w 92"/>
                <a:gd name="T15" fmla="*/ 0 h 77"/>
                <a:gd name="T16" fmla="*/ 85 w 92"/>
                <a:gd name="T17" fmla="*/ 0 h 77"/>
                <a:gd name="T18" fmla="*/ 85 w 92"/>
                <a:gd name="T19" fmla="*/ 0 h 77"/>
                <a:gd name="T20" fmla="*/ 85 w 92"/>
                <a:gd name="T21" fmla="*/ 0 h 77"/>
                <a:gd name="T22" fmla="*/ 85 w 92"/>
                <a:gd name="T23" fmla="*/ 0 h 77"/>
                <a:gd name="T24" fmla="*/ 88 w 92"/>
                <a:gd name="T25" fmla="*/ 8 h 77"/>
                <a:gd name="T26" fmla="*/ 90 w 92"/>
                <a:gd name="T27" fmla="*/ 16 h 77"/>
                <a:gd name="T28" fmla="*/ 92 w 92"/>
                <a:gd name="T29" fmla="*/ 26 h 77"/>
                <a:gd name="T30" fmla="*/ 92 w 92"/>
                <a:gd name="T31" fmla="*/ 26 h 77"/>
                <a:gd name="T32" fmla="*/ 92 w 92"/>
                <a:gd name="T33" fmla="*/ 36 h 77"/>
                <a:gd name="T34" fmla="*/ 89 w 92"/>
                <a:gd name="T35" fmla="*/ 46 h 77"/>
                <a:gd name="T36" fmla="*/ 85 w 92"/>
                <a:gd name="T37" fmla="*/ 55 h 77"/>
                <a:gd name="T38" fmla="*/ 77 w 92"/>
                <a:gd name="T39" fmla="*/ 62 h 77"/>
                <a:gd name="T40" fmla="*/ 70 w 92"/>
                <a:gd name="T41" fmla="*/ 68 h 77"/>
                <a:gd name="T42" fmla="*/ 62 w 92"/>
                <a:gd name="T43" fmla="*/ 72 h 77"/>
                <a:gd name="T44" fmla="*/ 53 w 92"/>
                <a:gd name="T45" fmla="*/ 75 h 77"/>
                <a:gd name="T46" fmla="*/ 43 w 92"/>
                <a:gd name="T47" fmla="*/ 77 h 77"/>
                <a:gd name="T48" fmla="*/ 33 w 92"/>
                <a:gd name="T49" fmla="*/ 75 h 77"/>
                <a:gd name="T50" fmla="*/ 24 w 92"/>
                <a:gd name="T51" fmla="*/ 72 h 77"/>
                <a:gd name="T52" fmla="*/ 16 w 92"/>
                <a:gd name="T53" fmla="*/ 68 h 77"/>
                <a:gd name="T54" fmla="*/ 8 w 92"/>
                <a:gd name="T55" fmla="*/ 62 h 77"/>
                <a:gd name="T56" fmla="*/ 1 w 92"/>
                <a:gd name="T57" fmla="*/ 55 h 77"/>
                <a:gd name="T58" fmla="*/ 0 w 92"/>
                <a:gd name="T59" fmla="*/ 51 h 77"/>
                <a:gd name="T60" fmla="*/ 0 w 92"/>
                <a:gd name="T61" fmla="*/ 51 h 77"/>
                <a:gd name="T62" fmla="*/ 0 w 92"/>
                <a:gd name="T63" fmla="*/ 51 h 77"/>
                <a:gd name="T64" fmla="*/ 0 w 92"/>
                <a:gd name="T65" fmla="*/ 51 h 77"/>
                <a:gd name="T66" fmla="*/ 0 w 92"/>
                <a:gd name="T67" fmla="*/ 51 h 77"/>
                <a:gd name="T68" fmla="*/ 0 w 92"/>
                <a:gd name="T69" fmla="*/ 51 h 77"/>
                <a:gd name="T70" fmla="*/ 0 w 92"/>
                <a:gd name="T71" fmla="*/ 51 h 77"/>
                <a:gd name="T72" fmla="*/ 0 w 92"/>
                <a:gd name="T73" fmla="*/ 51 h 77"/>
                <a:gd name="T74" fmla="*/ 0 w 92"/>
                <a:gd name="T75" fmla="*/ 51 h 77"/>
                <a:gd name="T76" fmla="*/ 3 w 92"/>
                <a:gd name="T77" fmla="*/ 54 h 77"/>
                <a:gd name="T78" fmla="*/ 8 w 92"/>
                <a:gd name="T79" fmla="*/ 61 h 77"/>
                <a:gd name="T80" fmla="*/ 16 w 92"/>
                <a:gd name="T81" fmla="*/ 68 h 77"/>
                <a:gd name="T82" fmla="*/ 24 w 92"/>
                <a:gd name="T83" fmla="*/ 72 h 77"/>
                <a:gd name="T84" fmla="*/ 33 w 92"/>
                <a:gd name="T85" fmla="*/ 75 h 77"/>
                <a:gd name="T86" fmla="*/ 43 w 92"/>
                <a:gd name="T87" fmla="*/ 75 h 77"/>
                <a:gd name="T88" fmla="*/ 53 w 92"/>
                <a:gd name="T89" fmla="*/ 75 h 77"/>
                <a:gd name="T90" fmla="*/ 62 w 92"/>
                <a:gd name="T91" fmla="*/ 72 h 77"/>
                <a:gd name="T92" fmla="*/ 70 w 92"/>
                <a:gd name="T93" fmla="*/ 68 h 77"/>
                <a:gd name="T94" fmla="*/ 77 w 92"/>
                <a:gd name="T95" fmla="*/ 61 h 77"/>
                <a:gd name="T96" fmla="*/ 83 w 92"/>
                <a:gd name="T97" fmla="*/ 54 h 77"/>
                <a:gd name="T98" fmla="*/ 88 w 92"/>
                <a:gd name="T99" fmla="*/ 46 h 77"/>
                <a:gd name="T100" fmla="*/ 90 w 92"/>
                <a:gd name="T101" fmla="*/ 36 h 77"/>
                <a:gd name="T102" fmla="*/ 92 w 92"/>
                <a:gd name="T103" fmla="*/ 26 h 77"/>
                <a:gd name="T104" fmla="*/ 92 w 92"/>
                <a:gd name="T105" fmla="*/ 2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7">
                  <a:moveTo>
                    <a:pt x="92" y="26"/>
                  </a:moveTo>
                  <a:lnTo>
                    <a:pt x="92" y="16"/>
                  </a:lnTo>
                  <a:lnTo>
                    <a:pt x="89" y="8"/>
                  </a:lnTo>
                  <a:lnTo>
                    <a:pt x="85" y="0"/>
                  </a:lnTo>
                  <a:lnTo>
                    <a:pt x="85" y="0"/>
                  </a:lnTo>
                  <a:lnTo>
                    <a:pt x="85" y="0"/>
                  </a:lnTo>
                  <a:lnTo>
                    <a:pt x="85" y="0"/>
                  </a:lnTo>
                  <a:lnTo>
                    <a:pt x="85" y="0"/>
                  </a:lnTo>
                  <a:lnTo>
                    <a:pt x="85" y="0"/>
                  </a:lnTo>
                  <a:lnTo>
                    <a:pt x="85" y="0"/>
                  </a:lnTo>
                  <a:lnTo>
                    <a:pt x="85" y="0"/>
                  </a:lnTo>
                  <a:lnTo>
                    <a:pt x="85" y="0"/>
                  </a:lnTo>
                  <a:lnTo>
                    <a:pt x="88" y="8"/>
                  </a:lnTo>
                  <a:lnTo>
                    <a:pt x="90" y="16"/>
                  </a:lnTo>
                  <a:lnTo>
                    <a:pt x="92" y="26"/>
                  </a:lnTo>
                  <a:lnTo>
                    <a:pt x="92" y="26"/>
                  </a:lnTo>
                  <a:lnTo>
                    <a:pt x="92" y="36"/>
                  </a:lnTo>
                  <a:lnTo>
                    <a:pt x="89" y="46"/>
                  </a:lnTo>
                  <a:lnTo>
                    <a:pt x="85" y="55"/>
                  </a:lnTo>
                  <a:lnTo>
                    <a:pt x="77" y="62"/>
                  </a:lnTo>
                  <a:lnTo>
                    <a:pt x="70" y="68"/>
                  </a:lnTo>
                  <a:lnTo>
                    <a:pt x="62" y="72"/>
                  </a:lnTo>
                  <a:lnTo>
                    <a:pt x="53" y="75"/>
                  </a:lnTo>
                  <a:lnTo>
                    <a:pt x="43" y="77"/>
                  </a:lnTo>
                  <a:lnTo>
                    <a:pt x="33" y="75"/>
                  </a:lnTo>
                  <a:lnTo>
                    <a:pt x="24" y="72"/>
                  </a:lnTo>
                  <a:lnTo>
                    <a:pt x="16" y="68"/>
                  </a:lnTo>
                  <a:lnTo>
                    <a:pt x="8" y="62"/>
                  </a:lnTo>
                  <a:lnTo>
                    <a:pt x="1" y="55"/>
                  </a:lnTo>
                  <a:lnTo>
                    <a:pt x="0" y="51"/>
                  </a:lnTo>
                  <a:lnTo>
                    <a:pt x="0" y="51"/>
                  </a:lnTo>
                  <a:lnTo>
                    <a:pt x="0" y="51"/>
                  </a:lnTo>
                  <a:lnTo>
                    <a:pt x="0" y="51"/>
                  </a:lnTo>
                  <a:lnTo>
                    <a:pt x="0" y="51"/>
                  </a:lnTo>
                  <a:lnTo>
                    <a:pt x="0" y="51"/>
                  </a:lnTo>
                  <a:lnTo>
                    <a:pt x="0" y="51"/>
                  </a:lnTo>
                  <a:lnTo>
                    <a:pt x="0" y="51"/>
                  </a:lnTo>
                  <a:lnTo>
                    <a:pt x="0" y="51"/>
                  </a:lnTo>
                  <a:lnTo>
                    <a:pt x="3" y="54"/>
                  </a:lnTo>
                  <a:lnTo>
                    <a:pt x="8" y="61"/>
                  </a:lnTo>
                  <a:lnTo>
                    <a:pt x="16" y="68"/>
                  </a:lnTo>
                  <a:lnTo>
                    <a:pt x="24" y="72"/>
                  </a:lnTo>
                  <a:lnTo>
                    <a:pt x="33" y="75"/>
                  </a:lnTo>
                  <a:lnTo>
                    <a:pt x="43" y="75"/>
                  </a:lnTo>
                  <a:lnTo>
                    <a:pt x="53" y="75"/>
                  </a:lnTo>
                  <a:lnTo>
                    <a:pt x="62" y="72"/>
                  </a:lnTo>
                  <a:lnTo>
                    <a:pt x="70" y="68"/>
                  </a:lnTo>
                  <a:lnTo>
                    <a:pt x="77" y="61"/>
                  </a:lnTo>
                  <a:lnTo>
                    <a:pt x="83" y="54"/>
                  </a:lnTo>
                  <a:lnTo>
                    <a:pt x="88" y="46"/>
                  </a:lnTo>
                  <a:lnTo>
                    <a:pt x="90" y="36"/>
                  </a:lnTo>
                  <a:lnTo>
                    <a:pt x="92" y="26"/>
                  </a:lnTo>
                  <a:lnTo>
                    <a:pt x="92" y="26"/>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7" name="Freeform 1423"/>
            <p:cNvSpPr>
              <a:spLocks/>
            </p:cNvSpPr>
            <p:nvPr/>
          </p:nvSpPr>
          <p:spPr bwMode="auto">
            <a:xfrm>
              <a:off x="4149" y="2570"/>
              <a:ext cx="92" cy="75"/>
            </a:xfrm>
            <a:custGeom>
              <a:avLst/>
              <a:gdLst>
                <a:gd name="T0" fmla="*/ 92 w 92"/>
                <a:gd name="T1" fmla="*/ 26 h 75"/>
                <a:gd name="T2" fmla="*/ 90 w 92"/>
                <a:gd name="T3" fmla="*/ 16 h 75"/>
                <a:gd name="T4" fmla="*/ 88 w 92"/>
                <a:gd name="T5" fmla="*/ 8 h 75"/>
                <a:gd name="T6" fmla="*/ 85 w 92"/>
                <a:gd name="T7" fmla="*/ 0 h 75"/>
                <a:gd name="T8" fmla="*/ 85 w 92"/>
                <a:gd name="T9" fmla="*/ 0 h 75"/>
                <a:gd name="T10" fmla="*/ 85 w 92"/>
                <a:gd name="T11" fmla="*/ 0 h 75"/>
                <a:gd name="T12" fmla="*/ 85 w 92"/>
                <a:gd name="T13" fmla="*/ 0 h 75"/>
                <a:gd name="T14" fmla="*/ 83 w 92"/>
                <a:gd name="T15" fmla="*/ 0 h 75"/>
                <a:gd name="T16" fmla="*/ 83 w 92"/>
                <a:gd name="T17" fmla="*/ 0 h 75"/>
                <a:gd name="T18" fmla="*/ 83 w 92"/>
                <a:gd name="T19" fmla="*/ 0 h 75"/>
                <a:gd name="T20" fmla="*/ 83 w 92"/>
                <a:gd name="T21" fmla="*/ 0 h 75"/>
                <a:gd name="T22" fmla="*/ 83 w 92"/>
                <a:gd name="T23" fmla="*/ 0 h 75"/>
                <a:gd name="T24" fmla="*/ 88 w 92"/>
                <a:gd name="T25" fmla="*/ 8 h 75"/>
                <a:gd name="T26" fmla="*/ 90 w 92"/>
                <a:gd name="T27" fmla="*/ 16 h 75"/>
                <a:gd name="T28" fmla="*/ 92 w 92"/>
                <a:gd name="T29" fmla="*/ 26 h 75"/>
                <a:gd name="T30" fmla="*/ 92 w 92"/>
                <a:gd name="T31" fmla="*/ 26 h 75"/>
                <a:gd name="T32" fmla="*/ 90 w 92"/>
                <a:gd name="T33" fmla="*/ 36 h 75"/>
                <a:gd name="T34" fmla="*/ 88 w 92"/>
                <a:gd name="T35" fmla="*/ 46 h 75"/>
                <a:gd name="T36" fmla="*/ 83 w 92"/>
                <a:gd name="T37" fmla="*/ 54 h 75"/>
                <a:gd name="T38" fmla="*/ 77 w 92"/>
                <a:gd name="T39" fmla="*/ 61 h 75"/>
                <a:gd name="T40" fmla="*/ 70 w 92"/>
                <a:gd name="T41" fmla="*/ 68 h 75"/>
                <a:gd name="T42" fmla="*/ 62 w 92"/>
                <a:gd name="T43" fmla="*/ 72 h 75"/>
                <a:gd name="T44" fmla="*/ 53 w 92"/>
                <a:gd name="T45" fmla="*/ 75 h 75"/>
                <a:gd name="T46" fmla="*/ 43 w 92"/>
                <a:gd name="T47" fmla="*/ 75 h 75"/>
                <a:gd name="T48" fmla="*/ 33 w 92"/>
                <a:gd name="T49" fmla="*/ 75 h 75"/>
                <a:gd name="T50" fmla="*/ 24 w 92"/>
                <a:gd name="T51" fmla="*/ 72 h 75"/>
                <a:gd name="T52" fmla="*/ 16 w 92"/>
                <a:gd name="T53" fmla="*/ 68 h 75"/>
                <a:gd name="T54" fmla="*/ 8 w 92"/>
                <a:gd name="T55" fmla="*/ 61 h 75"/>
                <a:gd name="T56" fmla="*/ 3 w 92"/>
                <a:gd name="T57" fmla="*/ 54 h 75"/>
                <a:gd name="T58" fmla="*/ 0 w 92"/>
                <a:gd name="T59" fmla="*/ 51 h 75"/>
                <a:gd name="T60" fmla="*/ 0 w 92"/>
                <a:gd name="T61" fmla="*/ 49 h 75"/>
                <a:gd name="T62" fmla="*/ 0 w 92"/>
                <a:gd name="T63" fmla="*/ 49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9 h 75"/>
                <a:gd name="T76" fmla="*/ 3 w 92"/>
                <a:gd name="T77" fmla="*/ 54 h 75"/>
                <a:gd name="T78" fmla="*/ 8 w 92"/>
                <a:gd name="T79" fmla="*/ 61 h 75"/>
                <a:gd name="T80" fmla="*/ 16 w 92"/>
                <a:gd name="T81" fmla="*/ 66 h 75"/>
                <a:gd name="T82" fmla="*/ 24 w 92"/>
                <a:gd name="T83" fmla="*/ 71 h 75"/>
                <a:gd name="T84" fmla="*/ 33 w 92"/>
                <a:gd name="T85" fmla="*/ 74 h 75"/>
                <a:gd name="T86" fmla="*/ 43 w 92"/>
                <a:gd name="T87" fmla="*/ 75 h 75"/>
                <a:gd name="T88" fmla="*/ 53 w 92"/>
                <a:gd name="T89" fmla="*/ 74 h 75"/>
                <a:gd name="T90" fmla="*/ 62 w 92"/>
                <a:gd name="T91" fmla="*/ 71 h 75"/>
                <a:gd name="T92" fmla="*/ 70 w 92"/>
                <a:gd name="T93" fmla="*/ 66 h 75"/>
                <a:gd name="T94" fmla="*/ 77 w 92"/>
                <a:gd name="T95" fmla="*/ 61 h 75"/>
                <a:gd name="T96" fmla="*/ 83 w 92"/>
                <a:gd name="T97" fmla="*/ 54 h 75"/>
                <a:gd name="T98" fmla="*/ 88 w 92"/>
                <a:gd name="T99" fmla="*/ 45 h 75"/>
                <a:gd name="T100" fmla="*/ 90 w 92"/>
                <a:gd name="T101" fmla="*/ 36 h 75"/>
                <a:gd name="T102" fmla="*/ 92 w 92"/>
                <a:gd name="T103" fmla="*/ 26 h 75"/>
                <a:gd name="T104" fmla="*/ 92 w 92"/>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6"/>
                  </a:moveTo>
                  <a:lnTo>
                    <a:pt x="90" y="16"/>
                  </a:lnTo>
                  <a:lnTo>
                    <a:pt x="88" y="8"/>
                  </a:lnTo>
                  <a:lnTo>
                    <a:pt x="85" y="0"/>
                  </a:lnTo>
                  <a:lnTo>
                    <a:pt x="85" y="0"/>
                  </a:lnTo>
                  <a:lnTo>
                    <a:pt x="85" y="0"/>
                  </a:lnTo>
                  <a:lnTo>
                    <a:pt x="85" y="0"/>
                  </a:lnTo>
                  <a:lnTo>
                    <a:pt x="83" y="0"/>
                  </a:lnTo>
                  <a:lnTo>
                    <a:pt x="83" y="0"/>
                  </a:lnTo>
                  <a:lnTo>
                    <a:pt x="83" y="0"/>
                  </a:lnTo>
                  <a:lnTo>
                    <a:pt x="83" y="0"/>
                  </a:lnTo>
                  <a:lnTo>
                    <a:pt x="83" y="0"/>
                  </a:lnTo>
                  <a:lnTo>
                    <a:pt x="88" y="8"/>
                  </a:lnTo>
                  <a:lnTo>
                    <a:pt x="90" y="16"/>
                  </a:lnTo>
                  <a:lnTo>
                    <a:pt x="92" y="26"/>
                  </a:lnTo>
                  <a:lnTo>
                    <a:pt x="92" y="26"/>
                  </a:lnTo>
                  <a:lnTo>
                    <a:pt x="90" y="36"/>
                  </a:lnTo>
                  <a:lnTo>
                    <a:pt x="88" y="46"/>
                  </a:lnTo>
                  <a:lnTo>
                    <a:pt x="83" y="54"/>
                  </a:lnTo>
                  <a:lnTo>
                    <a:pt x="77" y="61"/>
                  </a:lnTo>
                  <a:lnTo>
                    <a:pt x="70" y="68"/>
                  </a:lnTo>
                  <a:lnTo>
                    <a:pt x="62" y="72"/>
                  </a:lnTo>
                  <a:lnTo>
                    <a:pt x="53" y="75"/>
                  </a:lnTo>
                  <a:lnTo>
                    <a:pt x="43" y="75"/>
                  </a:lnTo>
                  <a:lnTo>
                    <a:pt x="33" y="75"/>
                  </a:lnTo>
                  <a:lnTo>
                    <a:pt x="24" y="72"/>
                  </a:lnTo>
                  <a:lnTo>
                    <a:pt x="16" y="68"/>
                  </a:lnTo>
                  <a:lnTo>
                    <a:pt x="8" y="61"/>
                  </a:lnTo>
                  <a:lnTo>
                    <a:pt x="3" y="54"/>
                  </a:lnTo>
                  <a:lnTo>
                    <a:pt x="0" y="51"/>
                  </a:lnTo>
                  <a:lnTo>
                    <a:pt x="0" y="49"/>
                  </a:lnTo>
                  <a:lnTo>
                    <a:pt x="0" y="49"/>
                  </a:lnTo>
                  <a:lnTo>
                    <a:pt x="0" y="49"/>
                  </a:lnTo>
                  <a:lnTo>
                    <a:pt x="0" y="49"/>
                  </a:lnTo>
                  <a:lnTo>
                    <a:pt x="0" y="49"/>
                  </a:lnTo>
                  <a:lnTo>
                    <a:pt x="0" y="49"/>
                  </a:lnTo>
                  <a:lnTo>
                    <a:pt x="0" y="49"/>
                  </a:lnTo>
                  <a:lnTo>
                    <a:pt x="0" y="49"/>
                  </a:lnTo>
                  <a:lnTo>
                    <a:pt x="3" y="54"/>
                  </a:lnTo>
                  <a:lnTo>
                    <a:pt x="8" y="61"/>
                  </a:lnTo>
                  <a:lnTo>
                    <a:pt x="16" y="66"/>
                  </a:lnTo>
                  <a:lnTo>
                    <a:pt x="24" y="71"/>
                  </a:lnTo>
                  <a:lnTo>
                    <a:pt x="33" y="74"/>
                  </a:lnTo>
                  <a:lnTo>
                    <a:pt x="43" y="75"/>
                  </a:lnTo>
                  <a:lnTo>
                    <a:pt x="53" y="74"/>
                  </a:lnTo>
                  <a:lnTo>
                    <a:pt x="62" y="71"/>
                  </a:lnTo>
                  <a:lnTo>
                    <a:pt x="70" y="66"/>
                  </a:lnTo>
                  <a:lnTo>
                    <a:pt x="77" y="61"/>
                  </a:lnTo>
                  <a:lnTo>
                    <a:pt x="83" y="54"/>
                  </a:lnTo>
                  <a:lnTo>
                    <a:pt x="88" y="45"/>
                  </a:lnTo>
                  <a:lnTo>
                    <a:pt x="90" y="36"/>
                  </a:lnTo>
                  <a:lnTo>
                    <a:pt x="92" y="26"/>
                  </a:lnTo>
                  <a:lnTo>
                    <a:pt x="92"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8" name="Freeform 1424"/>
            <p:cNvSpPr>
              <a:spLocks/>
            </p:cNvSpPr>
            <p:nvPr/>
          </p:nvSpPr>
          <p:spPr bwMode="auto">
            <a:xfrm>
              <a:off x="4149" y="2570"/>
              <a:ext cx="92" cy="75"/>
            </a:xfrm>
            <a:custGeom>
              <a:avLst/>
              <a:gdLst>
                <a:gd name="T0" fmla="*/ 92 w 92"/>
                <a:gd name="T1" fmla="*/ 26 h 75"/>
                <a:gd name="T2" fmla="*/ 90 w 92"/>
                <a:gd name="T3" fmla="*/ 16 h 75"/>
                <a:gd name="T4" fmla="*/ 88 w 92"/>
                <a:gd name="T5" fmla="*/ 8 h 75"/>
                <a:gd name="T6" fmla="*/ 83 w 92"/>
                <a:gd name="T7" fmla="*/ 0 h 75"/>
                <a:gd name="T8" fmla="*/ 83 w 92"/>
                <a:gd name="T9" fmla="*/ 0 h 75"/>
                <a:gd name="T10" fmla="*/ 83 w 92"/>
                <a:gd name="T11" fmla="*/ 0 h 75"/>
                <a:gd name="T12" fmla="*/ 83 w 92"/>
                <a:gd name="T13" fmla="*/ 0 h 75"/>
                <a:gd name="T14" fmla="*/ 83 w 92"/>
                <a:gd name="T15" fmla="*/ 0 h 75"/>
                <a:gd name="T16" fmla="*/ 83 w 92"/>
                <a:gd name="T17" fmla="*/ 0 h 75"/>
                <a:gd name="T18" fmla="*/ 83 w 92"/>
                <a:gd name="T19" fmla="*/ 0 h 75"/>
                <a:gd name="T20" fmla="*/ 83 w 92"/>
                <a:gd name="T21" fmla="*/ 0 h 75"/>
                <a:gd name="T22" fmla="*/ 83 w 92"/>
                <a:gd name="T23" fmla="*/ 0 h 75"/>
                <a:gd name="T24" fmla="*/ 88 w 92"/>
                <a:gd name="T25" fmla="*/ 8 h 75"/>
                <a:gd name="T26" fmla="*/ 90 w 92"/>
                <a:gd name="T27" fmla="*/ 18 h 75"/>
                <a:gd name="T28" fmla="*/ 90 w 92"/>
                <a:gd name="T29" fmla="*/ 26 h 75"/>
                <a:gd name="T30" fmla="*/ 92 w 92"/>
                <a:gd name="T31" fmla="*/ 26 h 75"/>
                <a:gd name="T32" fmla="*/ 90 w 92"/>
                <a:gd name="T33" fmla="*/ 36 h 75"/>
                <a:gd name="T34" fmla="*/ 88 w 92"/>
                <a:gd name="T35" fmla="*/ 45 h 75"/>
                <a:gd name="T36" fmla="*/ 83 w 92"/>
                <a:gd name="T37" fmla="*/ 54 h 75"/>
                <a:gd name="T38" fmla="*/ 77 w 92"/>
                <a:gd name="T39" fmla="*/ 61 h 75"/>
                <a:gd name="T40" fmla="*/ 70 w 92"/>
                <a:gd name="T41" fmla="*/ 66 h 75"/>
                <a:gd name="T42" fmla="*/ 62 w 92"/>
                <a:gd name="T43" fmla="*/ 71 h 75"/>
                <a:gd name="T44" fmla="*/ 53 w 92"/>
                <a:gd name="T45" fmla="*/ 74 h 75"/>
                <a:gd name="T46" fmla="*/ 43 w 92"/>
                <a:gd name="T47" fmla="*/ 75 h 75"/>
                <a:gd name="T48" fmla="*/ 33 w 92"/>
                <a:gd name="T49" fmla="*/ 74 h 75"/>
                <a:gd name="T50" fmla="*/ 24 w 92"/>
                <a:gd name="T51" fmla="*/ 71 h 75"/>
                <a:gd name="T52" fmla="*/ 16 w 92"/>
                <a:gd name="T53" fmla="*/ 66 h 75"/>
                <a:gd name="T54" fmla="*/ 8 w 92"/>
                <a:gd name="T55" fmla="*/ 61 h 75"/>
                <a:gd name="T56" fmla="*/ 3 w 92"/>
                <a:gd name="T57" fmla="*/ 54 h 75"/>
                <a:gd name="T58" fmla="*/ 0 w 92"/>
                <a:gd name="T59" fmla="*/ 49 h 75"/>
                <a:gd name="T60" fmla="*/ 0 w 92"/>
                <a:gd name="T61" fmla="*/ 49 h 75"/>
                <a:gd name="T62" fmla="*/ 0 w 92"/>
                <a:gd name="T63" fmla="*/ 49 h 75"/>
                <a:gd name="T64" fmla="*/ 0 w 92"/>
                <a:gd name="T65" fmla="*/ 49 h 75"/>
                <a:gd name="T66" fmla="*/ 0 w 92"/>
                <a:gd name="T67" fmla="*/ 49 h 75"/>
                <a:gd name="T68" fmla="*/ 0 w 92"/>
                <a:gd name="T69" fmla="*/ 49 h 75"/>
                <a:gd name="T70" fmla="*/ 0 w 92"/>
                <a:gd name="T71" fmla="*/ 49 h 75"/>
                <a:gd name="T72" fmla="*/ 0 w 92"/>
                <a:gd name="T73" fmla="*/ 49 h 75"/>
                <a:gd name="T74" fmla="*/ 0 w 92"/>
                <a:gd name="T75" fmla="*/ 48 h 75"/>
                <a:gd name="T76" fmla="*/ 3 w 92"/>
                <a:gd name="T77" fmla="*/ 54 h 75"/>
                <a:gd name="T78" fmla="*/ 8 w 92"/>
                <a:gd name="T79" fmla="*/ 61 h 75"/>
                <a:gd name="T80" fmla="*/ 16 w 92"/>
                <a:gd name="T81" fmla="*/ 66 h 75"/>
                <a:gd name="T82" fmla="*/ 24 w 92"/>
                <a:gd name="T83" fmla="*/ 71 h 75"/>
                <a:gd name="T84" fmla="*/ 33 w 92"/>
                <a:gd name="T85" fmla="*/ 74 h 75"/>
                <a:gd name="T86" fmla="*/ 43 w 92"/>
                <a:gd name="T87" fmla="*/ 75 h 75"/>
                <a:gd name="T88" fmla="*/ 53 w 92"/>
                <a:gd name="T89" fmla="*/ 74 h 75"/>
                <a:gd name="T90" fmla="*/ 62 w 92"/>
                <a:gd name="T91" fmla="*/ 71 h 75"/>
                <a:gd name="T92" fmla="*/ 70 w 92"/>
                <a:gd name="T93" fmla="*/ 66 h 75"/>
                <a:gd name="T94" fmla="*/ 77 w 92"/>
                <a:gd name="T95" fmla="*/ 61 h 75"/>
                <a:gd name="T96" fmla="*/ 83 w 92"/>
                <a:gd name="T97" fmla="*/ 54 h 75"/>
                <a:gd name="T98" fmla="*/ 88 w 92"/>
                <a:gd name="T99" fmla="*/ 45 h 75"/>
                <a:gd name="T100" fmla="*/ 90 w 92"/>
                <a:gd name="T101" fmla="*/ 36 h 75"/>
                <a:gd name="T102" fmla="*/ 90 w 92"/>
                <a:gd name="T103" fmla="*/ 26 h 75"/>
                <a:gd name="T104" fmla="*/ 92 w 92"/>
                <a:gd name="T105"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5">
                  <a:moveTo>
                    <a:pt x="92" y="26"/>
                  </a:moveTo>
                  <a:lnTo>
                    <a:pt x="90" y="16"/>
                  </a:lnTo>
                  <a:lnTo>
                    <a:pt x="88" y="8"/>
                  </a:lnTo>
                  <a:lnTo>
                    <a:pt x="83" y="0"/>
                  </a:lnTo>
                  <a:lnTo>
                    <a:pt x="83" y="0"/>
                  </a:lnTo>
                  <a:lnTo>
                    <a:pt x="83" y="0"/>
                  </a:lnTo>
                  <a:lnTo>
                    <a:pt x="83" y="0"/>
                  </a:lnTo>
                  <a:lnTo>
                    <a:pt x="83" y="0"/>
                  </a:lnTo>
                  <a:lnTo>
                    <a:pt x="83" y="0"/>
                  </a:lnTo>
                  <a:lnTo>
                    <a:pt x="83" y="0"/>
                  </a:lnTo>
                  <a:lnTo>
                    <a:pt x="83" y="0"/>
                  </a:lnTo>
                  <a:lnTo>
                    <a:pt x="83" y="0"/>
                  </a:lnTo>
                  <a:lnTo>
                    <a:pt x="88" y="8"/>
                  </a:lnTo>
                  <a:lnTo>
                    <a:pt x="90" y="18"/>
                  </a:lnTo>
                  <a:lnTo>
                    <a:pt x="90" y="26"/>
                  </a:lnTo>
                  <a:lnTo>
                    <a:pt x="92" y="26"/>
                  </a:lnTo>
                  <a:lnTo>
                    <a:pt x="90" y="36"/>
                  </a:lnTo>
                  <a:lnTo>
                    <a:pt x="88" y="45"/>
                  </a:lnTo>
                  <a:lnTo>
                    <a:pt x="83" y="54"/>
                  </a:lnTo>
                  <a:lnTo>
                    <a:pt x="77" y="61"/>
                  </a:lnTo>
                  <a:lnTo>
                    <a:pt x="70" y="66"/>
                  </a:lnTo>
                  <a:lnTo>
                    <a:pt x="62" y="71"/>
                  </a:lnTo>
                  <a:lnTo>
                    <a:pt x="53" y="74"/>
                  </a:lnTo>
                  <a:lnTo>
                    <a:pt x="43" y="75"/>
                  </a:lnTo>
                  <a:lnTo>
                    <a:pt x="33" y="74"/>
                  </a:lnTo>
                  <a:lnTo>
                    <a:pt x="24" y="71"/>
                  </a:lnTo>
                  <a:lnTo>
                    <a:pt x="16" y="66"/>
                  </a:lnTo>
                  <a:lnTo>
                    <a:pt x="8" y="61"/>
                  </a:lnTo>
                  <a:lnTo>
                    <a:pt x="3" y="54"/>
                  </a:lnTo>
                  <a:lnTo>
                    <a:pt x="0" y="49"/>
                  </a:lnTo>
                  <a:lnTo>
                    <a:pt x="0" y="49"/>
                  </a:lnTo>
                  <a:lnTo>
                    <a:pt x="0" y="49"/>
                  </a:lnTo>
                  <a:lnTo>
                    <a:pt x="0" y="49"/>
                  </a:lnTo>
                  <a:lnTo>
                    <a:pt x="0" y="49"/>
                  </a:lnTo>
                  <a:lnTo>
                    <a:pt x="0" y="49"/>
                  </a:lnTo>
                  <a:lnTo>
                    <a:pt x="0" y="49"/>
                  </a:lnTo>
                  <a:lnTo>
                    <a:pt x="0" y="49"/>
                  </a:lnTo>
                  <a:lnTo>
                    <a:pt x="0" y="48"/>
                  </a:lnTo>
                  <a:lnTo>
                    <a:pt x="3" y="54"/>
                  </a:lnTo>
                  <a:lnTo>
                    <a:pt x="8" y="61"/>
                  </a:lnTo>
                  <a:lnTo>
                    <a:pt x="16" y="66"/>
                  </a:lnTo>
                  <a:lnTo>
                    <a:pt x="24" y="71"/>
                  </a:lnTo>
                  <a:lnTo>
                    <a:pt x="33" y="74"/>
                  </a:lnTo>
                  <a:lnTo>
                    <a:pt x="43" y="75"/>
                  </a:lnTo>
                  <a:lnTo>
                    <a:pt x="53" y="74"/>
                  </a:lnTo>
                  <a:lnTo>
                    <a:pt x="62" y="71"/>
                  </a:lnTo>
                  <a:lnTo>
                    <a:pt x="70" y="66"/>
                  </a:lnTo>
                  <a:lnTo>
                    <a:pt x="77" y="61"/>
                  </a:lnTo>
                  <a:lnTo>
                    <a:pt x="83" y="54"/>
                  </a:lnTo>
                  <a:lnTo>
                    <a:pt x="88" y="45"/>
                  </a:lnTo>
                  <a:lnTo>
                    <a:pt x="90" y="36"/>
                  </a:lnTo>
                  <a:lnTo>
                    <a:pt x="90" y="26"/>
                  </a:lnTo>
                  <a:lnTo>
                    <a:pt x="92" y="26"/>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09" name="Freeform 1425"/>
            <p:cNvSpPr>
              <a:spLocks/>
            </p:cNvSpPr>
            <p:nvPr/>
          </p:nvSpPr>
          <p:spPr bwMode="auto">
            <a:xfrm>
              <a:off x="4149" y="2570"/>
              <a:ext cx="90" cy="75"/>
            </a:xfrm>
            <a:custGeom>
              <a:avLst/>
              <a:gdLst>
                <a:gd name="T0" fmla="*/ 90 w 90"/>
                <a:gd name="T1" fmla="*/ 26 h 75"/>
                <a:gd name="T2" fmla="*/ 90 w 90"/>
                <a:gd name="T3" fmla="*/ 18 h 75"/>
                <a:gd name="T4" fmla="*/ 88 w 90"/>
                <a:gd name="T5" fmla="*/ 8 h 75"/>
                <a:gd name="T6" fmla="*/ 83 w 90"/>
                <a:gd name="T7" fmla="*/ 0 h 75"/>
                <a:gd name="T8" fmla="*/ 83 w 90"/>
                <a:gd name="T9" fmla="*/ 0 h 75"/>
                <a:gd name="T10" fmla="*/ 83 w 90"/>
                <a:gd name="T11" fmla="*/ 0 h 75"/>
                <a:gd name="T12" fmla="*/ 83 w 90"/>
                <a:gd name="T13" fmla="*/ 0 h 75"/>
                <a:gd name="T14" fmla="*/ 82 w 90"/>
                <a:gd name="T15" fmla="*/ 0 h 75"/>
                <a:gd name="T16" fmla="*/ 82 w 90"/>
                <a:gd name="T17" fmla="*/ 0 h 75"/>
                <a:gd name="T18" fmla="*/ 82 w 90"/>
                <a:gd name="T19" fmla="*/ 0 h 75"/>
                <a:gd name="T20" fmla="*/ 82 w 90"/>
                <a:gd name="T21" fmla="*/ 0 h 75"/>
                <a:gd name="T22" fmla="*/ 82 w 90"/>
                <a:gd name="T23" fmla="*/ 0 h 75"/>
                <a:gd name="T24" fmla="*/ 82 w 90"/>
                <a:gd name="T25" fmla="*/ 0 h 75"/>
                <a:gd name="T26" fmla="*/ 86 w 90"/>
                <a:gd name="T27" fmla="*/ 8 h 75"/>
                <a:gd name="T28" fmla="*/ 89 w 90"/>
                <a:gd name="T29" fmla="*/ 18 h 75"/>
                <a:gd name="T30" fmla="*/ 90 w 90"/>
                <a:gd name="T31" fmla="*/ 26 h 75"/>
                <a:gd name="T32" fmla="*/ 90 w 90"/>
                <a:gd name="T33" fmla="*/ 26 h 75"/>
                <a:gd name="T34" fmla="*/ 90 w 90"/>
                <a:gd name="T35" fmla="*/ 36 h 75"/>
                <a:gd name="T36" fmla="*/ 88 w 90"/>
                <a:gd name="T37" fmla="*/ 45 h 75"/>
                <a:gd name="T38" fmla="*/ 83 w 90"/>
                <a:gd name="T39" fmla="*/ 54 h 75"/>
                <a:gd name="T40" fmla="*/ 77 w 90"/>
                <a:gd name="T41" fmla="*/ 61 h 75"/>
                <a:gd name="T42" fmla="*/ 70 w 90"/>
                <a:gd name="T43" fmla="*/ 66 h 75"/>
                <a:gd name="T44" fmla="*/ 62 w 90"/>
                <a:gd name="T45" fmla="*/ 71 h 75"/>
                <a:gd name="T46" fmla="*/ 53 w 90"/>
                <a:gd name="T47" fmla="*/ 74 h 75"/>
                <a:gd name="T48" fmla="*/ 43 w 90"/>
                <a:gd name="T49" fmla="*/ 75 h 75"/>
                <a:gd name="T50" fmla="*/ 33 w 90"/>
                <a:gd name="T51" fmla="*/ 74 h 75"/>
                <a:gd name="T52" fmla="*/ 24 w 90"/>
                <a:gd name="T53" fmla="*/ 71 h 75"/>
                <a:gd name="T54" fmla="*/ 16 w 90"/>
                <a:gd name="T55" fmla="*/ 66 h 75"/>
                <a:gd name="T56" fmla="*/ 8 w 90"/>
                <a:gd name="T57" fmla="*/ 61 h 75"/>
                <a:gd name="T58" fmla="*/ 3 w 90"/>
                <a:gd name="T59" fmla="*/ 54 h 75"/>
                <a:gd name="T60" fmla="*/ 0 w 90"/>
                <a:gd name="T61" fmla="*/ 48 h 75"/>
                <a:gd name="T62" fmla="*/ 90 w 90"/>
                <a:gd name="T63" fmla="*/ 26 h 75"/>
                <a:gd name="T64" fmla="*/ 1 w 90"/>
                <a:gd name="T65" fmla="*/ 48 h 75"/>
                <a:gd name="T66" fmla="*/ 4 w 90"/>
                <a:gd name="T67" fmla="*/ 54 h 75"/>
                <a:gd name="T68" fmla="*/ 10 w 90"/>
                <a:gd name="T69" fmla="*/ 61 h 75"/>
                <a:gd name="T70" fmla="*/ 17 w 90"/>
                <a:gd name="T71" fmla="*/ 66 h 75"/>
                <a:gd name="T72" fmla="*/ 24 w 90"/>
                <a:gd name="T73" fmla="*/ 71 h 75"/>
                <a:gd name="T74" fmla="*/ 33 w 90"/>
                <a:gd name="T75" fmla="*/ 74 h 75"/>
                <a:gd name="T76" fmla="*/ 43 w 90"/>
                <a:gd name="T77" fmla="*/ 74 h 75"/>
                <a:gd name="T78" fmla="*/ 53 w 90"/>
                <a:gd name="T79" fmla="*/ 74 h 75"/>
                <a:gd name="T80" fmla="*/ 62 w 90"/>
                <a:gd name="T81" fmla="*/ 71 h 75"/>
                <a:gd name="T82" fmla="*/ 69 w 90"/>
                <a:gd name="T83" fmla="*/ 66 h 75"/>
                <a:gd name="T84" fmla="*/ 76 w 90"/>
                <a:gd name="T85" fmla="*/ 61 h 75"/>
                <a:gd name="T86" fmla="*/ 82 w 90"/>
                <a:gd name="T87" fmla="*/ 54 h 75"/>
                <a:gd name="T88" fmla="*/ 86 w 90"/>
                <a:gd name="T89" fmla="*/ 45 h 75"/>
                <a:gd name="T90" fmla="*/ 89 w 90"/>
                <a:gd name="T91" fmla="*/ 36 h 75"/>
                <a:gd name="T92" fmla="*/ 90 w 90"/>
                <a:gd name="T93" fmla="*/ 26 h 75"/>
                <a:gd name="T94" fmla="*/ 90 w 90"/>
                <a:gd name="T95" fmla="*/ 26 h 75"/>
                <a:gd name="T96" fmla="*/ 1 w 90"/>
                <a:gd name="T97" fmla="*/ 48 h 75"/>
                <a:gd name="T98" fmla="*/ 90 w 90"/>
                <a:gd name="T99"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5">
                  <a:moveTo>
                    <a:pt x="90" y="26"/>
                  </a:moveTo>
                  <a:lnTo>
                    <a:pt x="90" y="18"/>
                  </a:lnTo>
                  <a:lnTo>
                    <a:pt x="88" y="8"/>
                  </a:lnTo>
                  <a:lnTo>
                    <a:pt x="83" y="0"/>
                  </a:lnTo>
                  <a:lnTo>
                    <a:pt x="83" y="0"/>
                  </a:lnTo>
                  <a:lnTo>
                    <a:pt x="83" y="0"/>
                  </a:lnTo>
                  <a:lnTo>
                    <a:pt x="83" y="0"/>
                  </a:lnTo>
                  <a:lnTo>
                    <a:pt x="82" y="0"/>
                  </a:lnTo>
                  <a:lnTo>
                    <a:pt x="82" y="0"/>
                  </a:lnTo>
                  <a:lnTo>
                    <a:pt x="82" y="0"/>
                  </a:lnTo>
                  <a:lnTo>
                    <a:pt x="82" y="0"/>
                  </a:lnTo>
                  <a:lnTo>
                    <a:pt x="82" y="0"/>
                  </a:lnTo>
                  <a:lnTo>
                    <a:pt x="82" y="0"/>
                  </a:lnTo>
                  <a:lnTo>
                    <a:pt x="86" y="8"/>
                  </a:lnTo>
                  <a:lnTo>
                    <a:pt x="89" y="18"/>
                  </a:lnTo>
                  <a:lnTo>
                    <a:pt x="90" y="26"/>
                  </a:lnTo>
                  <a:lnTo>
                    <a:pt x="90" y="26"/>
                  </a:lnTo>
                  <a:lnTo>
                    <a:pt x="90" y="36"/>
                  </a:lnTo>
                  <a:lnTo>
                    <a:pt x="88" y="45"/>
                  </a:lnTo>
                  <a:lnTo>
                    <a:pt x="83" y="54"/>
                  </a:lnTo>
                  <a:lnTo>
                    <a:pt x="77" y="61"/>
                  </a:lnTo>
                  <a:lnTo>
                    <a:pt x="70" y="66"/>
                  </a:lnTo>
                  <a:lnTo>
                    <a:pt x="62" y="71"/>
                  </a:lnTo>
                  <a:lnTo>
                    <a:pt x="53" y="74"/>
                  </a:lnTo>
                  <a:lnTo>
                    <a:pt x="43" y="75"/>
                  </a:lnTo>
                  <a:lnTo>
                    <a:pt x="33" y="74"/>
                  </a:lnTo>
                  <a:lnTo>
                    <a:pt x="24" y="71"/>
                  </a:lnTo>
                  <a:lnTo>
                    <a:pt x="16" y="66"/>
                  </a:lnTo>
                  <a:lnTo>
                    <a:pt x="8" y="61"/>
                  </a:lnTo>
                  <a:lnTo>
                    <a:pt x="3" y="54"/>
                  </a:lnTo>
                  <a:lnTo>
                    <a:pt x="0" y="48"/>
                  </a:lnTo>
                  <a:lnTo>
                    <a:pt x="90" y="26"/>
                  </a:lnTo>
                  <a:lnTo>
                    <a:pt x="1" y="48"/>
                  </a:lnTo>
                  <a:lnTo>
                    <a:pt x="4" y="54"/>
                  </a:lnTo>
                  <a:lnTo>
                    <a:pt x="10" y="61"/>
                  </a:lnTo>
                  <a:lnTo>
                    <a:pt x="17" y="66"/>
                  </a:lnTo>
                  <a:lnTo>
                    <a:pt x="24" y="71"/>
                  </a:lnTo>
                  <a:lnTo>
                    <a:pt x="33" y="74"/>
                  </a:lnTo>
                  <a:lnTo>
                    <a:pt x="43" y="74"/>
                  </a:lnTo>
                  <a:lnTo>
                    <a:pt x="53" y="74"/>
                  </a:lnTo>
                  <a:lnTo>
                    <a:pt x="62" y="71"/>
                  </a:lnTo>
                  <a:lnTo>
                    <a:pt x="69" y="66"/>
                  </a:lnTo>
                  <a:lnTo>
                    <a:pt x="76" y="61"/>
                  </a:lnTo>
                  <a:lnTo>
                    <a:pt x="82" y="54"/>
                  </a:lnTo>
                  <a:lnTo>
                    <a:pt x="86" y="45"/>
                  </a:lnTo>
                  <a:lnTo>
                    <a:pt x="89" y="36"/>
                  </a:lnTo>
                  <a:lnTo>
                    <a:pt x="90" y="26"/>
                  </a:lnTo>
                  <a:lnTo>
                    <a:pt x="90" y="26"/>
                  </a:lnTo>
                  <a:lnTo>
                    <a:pt x="1" y="48"/>
                  </a:lnTo>
                  <a:lnTo>
                    <a:pt x="90" y="26"/>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0" name="Freeform 1426"/>
            <p:cNvSpPr>
              <a:spLocks/>
            </p:cNvSpPr>
            <p:nvPr/>
          </p:nvSpPr>
          <p:spPr bwMode="auto">
            <a:xfrm>
              <a:off x="4150" y="2569"/>
              <a:ext cx="89" cy="75"/>
            </a:xfrm>
            <a:custGeom>
              <a:avLst/>
              <a:gdLst>
                <a:gd name="T0" fmla="*/ 89 w 89"/>
                <a:gd name="T1" fmla="*/ 27 h 75"/>
                <a:gd name="T2" fmla="*/ 88 w 89"/>
                <a:gd name="T3" fmla="*/ 19 h 75"/>
                <a:gd name="T4" fmla="*/ 85 w 89"/>
                <a:gd name="T5" fmla="*/ 9 h 75"/>
                <a:gd name="T6" fmla="*/ 81 w 89"/>
                <a:gd name="T7" fmla="*/ 1 h 75"/>
                <a:gd name="T8" fmla="*/ 81 w 89"/>
                <a:gd name="T9" fmla="*/ 1 h 75"/>
                <a:gd name="T10" fmla="*/ 81 w 89"/>
                <a:gd name="T11" fmla="*/ 1 h 75"/>
                <a:gd name="T12" fmla="*/ 81 w 89"/>
                <a:gd name="T13" fmla="*/ 0 h 75"/>
                <a:gd name="T14" fmla="*/ 81 w 89"/>
                <a:gd name="T15" fmla="*/ 0 h 75"/>
                <a:gd name="T16" fmla="*/ 81 w 89"/>
                <a:gd name="T17" fmla="*/ 0 h 75"/>
                <a:gd name="T18" fmla="*/ 81 w 89"/>
                <a:gd name="T19" fmla="*/ 0 h 75"/>
                <a:gd name="T20" fmla="*/ 81 w 89"/>
                <a:gd name="T21" fmla="*/ 0 h 75"/>
                <a:gd name="T22" fmla="*/ 81 w 89"/>
                <a:gd name="T23" fmla="*/ 0 h 75"/>
                <a:gd name="T24" fmla="*/ 81 w 89"/>
                <a:gd name="T25" fmla="*/ 0 h 75"/>
                <a:gd name="T26" fmla="*/ 81 w 89"/>
                <a:gd name="T27" fmla="*/ 1 h 75"/>
                <a:gd name="T28" fmla="*/ 85 w 89"/>
                <a:gd name="T29" fmla="*/ 10 h 75"/>
                <a:gd name="T30" fmla="*/ 88 w 89"/>
                <a:gd name="T31" fmla="*/ 19 h 75"/>
                <a:gd name="T32" fmla="*/ 89 w 89"/>
                <a:gd name="T33" fmla="*/ 27 h 75"/>
                <a:gd name="T34" fmla="*/ 89 w 89"/>
                <a:gd name="T35" fmla="*/ 27 h 75"/>
                <a:gd name="T36" fmla="*/ 88 w 89"/>
                <a:gd name="T37" fmla="*/ 37 h 75"/>
                <a:gd name="T38" fmla="*/ 85 w 89"/>
                <a:gd name="T39" fmla="*/ 46 h 75"/>
                <a:gd name="T40" fmla="*/ 81 w 89"/>
                <a:gd name="T41" fmla="*/ 55 h 75"/>
                <a:gd name="T42" fmla="*/ 75 w 89"/>
                <a:gd name="T43" fmla="*/ 62 h 75"/>
                <a:gd name="T44" fmla="*/ 68 w 89"/>
                <a:gd name="T45" fmla="*/ 67 h 75"/>
                <a:gd name="T46" fmla="*/ 61 w 89"/>
                <a:gd name="T47" fmla="*/ 72 h 75"/>
                <a:gd name="T48" fmla="*/ 52 w 89"/>
                <a:gd name="T49" fmla="*/ 75 h 75"/>
                <a:gd name="T50" fmla="*/ 42 w 89"/>
                <a:gd name="T51" fmla="*/ 75 h 75"/>
                <a:gd name="T52" fmla="*/ 32 w 89"/>
                <a:gd name="T53" fmla="*/ 75 h 75"/>
                <a:gd name="T54" fmla="*/ 23 w 89"/>
                <a:gd name="T55" fmla="*/ 72 h 75"/>
                <a:gd name="T56" fmla="*/ 16 w 89"/>
                <a:gd name="T57" fmla="*/ 67 h 75"/>
                <a:gd name="T58" fmla="*/ 9 w 89"/>
                <a:gd name="T59" fmla="*/ 62 h 75"/>
                <a:gd name="T60" fmla="*/ 3 w 89"/>
                <a:gd name="T61" fmla="*/ 55 h 75"/>
                <a:gd name="T62" fmla="*/ 0 w 89"/>
                <a:gd name="T63" fmla="*/ 49 h 75"/>
                <a:gd name="T64" fmla="*/ 0 w 89"/>
                <a:gd name="T65" fmla="*/ 49 h 75"/>
                <a:gd name="T66" fmla="*/ 0 w 89"/>
                <a:gd name="T67" fmla="*/ 49 h 75"/>
                <a:gd name="T68" fmla="*/ 0 w 89"/>
                <a:gd name="T69" fmla="*/ 49 h 75"/>
                <a:gd name="T70" fmla="*/ 0 w 89"/>
                <a:gd name="T71" fmla="*/ 49 h 75"/>
                <a:gd name="T72" fmla="*/ 0 w 89"/>
                <a:gd name="T73" fmla="*/ 49 h 75"/>
                <a:gd name="T74" fmla="*/ 0 w 89"/>
                <a:gd name="T75" fmla="*/ 49 h 75"/>
                <a:gd name="T76" fmla="*/ 0 w 89"/>
                <a:gd name="T77" fmla="*/ 47 h 75"/>
                <a:gd name="T78" fmla="*/ 0 w 89"/>
                <a:gd name="T79" fmla="*/ 47 h 75"/>
                <a:gd name="T80" fmla="*/ 3 w 89"/>
                <a:gd name="T81" fmla="*/ 55 h 75"/>
                <a:gd name="T82" fmla="*/ 9 w 89"/>
                <a:gd name="T83" fmla="*/ 60 h 75"/>
                <a:gd name="T84" fmla="*/ 16 w 89"/>
                <a:gd name="T85" fmla="*/ 66 h 75"/>
                <a:gd name="T86" fmla="*/ 23 w 89"/>
                <a:gd name="T87" fmla="*/ 70 h 75"/>
                <a:gd name="T88" fmla="*/ 32 w 89"/>
                <a:gd name="T89" fmla="*/ 73 h 75"/>
                <a:gd name="T90" fmla="*/ 42 w 89"/>
                <a:gd name="T91" fmla="*/ 75 h 75"/>
                <a:gd name="T92" fmla="*/ 52 w 89"/>
                <a:gd name="T93" fmla="*/ 73 h 75"/>
                <a:gd name="T94" fmla="*/ 61 w 89"/>
                <a:gd name="T95" fmla="*/ 70 h 75"/>
                <a:gd name="T96" fmla="*/ 68 w 89"/>
                <a:gd name="T97" fmla="*/ 66 h 75"/>
                <a:gd name="T98" fmla="*/ 75 w 89"/>
                <a:gd name="T99" fmla="*/ 60 h 75"/>
                <a:gd name="T100" fmla="*/ 81 w 89"/>
                <a:gd name="T101" fmla="*/ 55 h 75"/>
                <a:gd name="T102" fmla="*/ 85 w 89"/>
                <a:gd name="T103" fmla="*/ 46 h 75"/>
                <a:gd name="T104" fmla="*/ 88 w 89"/>
                <a:gd name="T105" fmla="*/ 37 h 75"/>
                <a:gd name="T106" fmla="*/ 89 w 89"/>
                <a:gd name="T107" fmla="*/ 27 h 75"/>
                <a:gd name="T108" fmla="*/ 89 w 89"/>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7"/>
                  </a:moveTo>
                  <a:lnTo>
                    <a:pt x="88" y="19"/>
                  </a:lnTo>
                  <a:lnTo>
                    <a:pt x="85" y="9"/>
                  </a:lnTo>
                  <a:lnTo>
                    <a:pt x="81" y="1"/>
                  </a:lnTo>
                  <a:lnTo>
                    <a:pt x="81" y="1"/>
                  </a:lnTo>
                  <a:lnTo>
                    <a:pt x="81" y="1"/>
                  </a:lnTo>
                  <a:lnTo>
                    <a:pt x="81" y="0"/>
                  </a:lnTo>
                  <a:lnTo>
                    <a:pt x="81" y="0"/>
                  </a:lnTo>
                  <a:lnTo>
                    <a:pt x="81" y="0"/>
                  </a:lnTo>
                  <a:lnTo>
                    <a:pt x="81" y="0"/>
                  </a:lnTo>
                  <a:lnTo>
                    <a:pt x="81" y="0"/>
                  </a:lnTo>
                  <a:lnTo>
                    <a:pt x="81" y="0"/>
                  </a:lnTo>
                  <a:lnTo>
                    <a:pt x="81" y="0"/>
                  </a:lnTo>
                  <a:lnTo>
                    <a:pt x="81" y="1"/>
                  </a:lnTo>
                  <a:lnTo>
                    <a:pt x="85" y="10"/>
                  </a:lnTo>
                  <a:lnTo>
                    <a:pt x="88" y="19"/>
                  </a:lnTo>
                  <a:lnTo>
                    <a:pt x="89" y="27"/>
                  </a:lnTo>
                  <a:lnTo>
                    <a:pt x="89" y="27"/>
                  </a:lnTo>
                  <a:lnTo>
                    <a:pt x="88" y="37"/>
                  </a:lnTo>
                  <a:lnTo>
                    <a:pt x="85" y="46"/>
                  </a:lnTo>
                  <a:lnTo>
                    <a:pt x="81" y="55"/>
                  </a:lnTo>
                  <a:lnTo>
                    <a:pt x="75" y="62"/>
                  </a:lnTo>
                  <a:lnTo>
                    <a:pt x="68" y="67"/>
                  </a:lnTo>
                  <a:lnTo>
                    <a:pt x="61" y="72"/>
                  </a:lnTo>
                  <a:lnTo>
                    <a:pt x="52" y="75"/>
                  </a:lnTo>
                  <a:lnTo>
                    <a:pt x="42" y="75"/>
                  </a:lnTo>
                  <a:lnTo>
                    <a:pt x="32" y="75"/>
                  </a:lnTo>
                  <a:lnTo>
                    <a:pt x="23" y="72"/>
                  </a:lnTo>
                  <a:lnTo>
                    <a:pt x="16" y="67"/>
                  </a:lnTo>
                  <a:lnTo>
                    <a:pt x="9" y="62"/>
                  </a:lnTo>
                  <a:lnTo>
                    <a:pt x="3" y="55"/>
                  </a:lnTo>
                  <a:lnTo>
                    <a:pt x="0" y="49"/>
                  </a:lnTo>
                  <a:lnTo>
                    <a:pt x="0" y="49"/>
                  </a:lnTo>
                  <a:lnTo>
                    <a:pt x="0" y="49"/>
                  </a:lnTo>
                  <a:lnTo>
                    <a:pt x="0" y="49"/>
                  </a:lnTo>
                  <a:lnTo>
                    <a:pt x="0" y="49"/>
                  </a:lnTo>
                  <a:lnTo>
                    <a:pt x="0" y="49"/>
                  </a:lnTo>
                  <a:lnTo>
                    <a:pt x="0" y="49"/>
                  </a:lnTo>
                  <a:lnTo>
                    <a:pt x="0" y="47"/>
                  </a:lnTo>
                  <a:lnTo>
                    <a:pt x="0" y="47"/>
                  </a:lnTo>
                  <a:lnTo>
                    <a:pt x="3" y="55"/>
                  </a:lnTo>
                  <a:lnTo>
                    <a:pt x="9" y="60"/>
                  </a:lnTo>
                  <a:lnTo>
                    <a:pt x="16" y="66"/>
                  </a:lnTo>
                  <a:lnTo>
                    <a:pt x="23" y="70"/>
                  </a:lnTo>
                  <a:lnTo>
                    <a:pt x="32" y="73"/>
                  </a:lnTo>
                  <a:lnTo>
                    <a:pt x="42" y="75"/>
                  </a:lnTo>
                  <a:lnTo>
                    <a:pt x="52" y="73"/>
                  </a:lnTo>
                  <a:lnTo>
                    <a:pt x="61" y="70"/>
                  </a:lnTo>
                  <a:lnTo>
                    <a:pt x="68" y="66"/>
                  </a:lnTo>
                  <a:lnTo>
                    <a:pt x="75" y="60"/>
                  </a:lnTo>
                  <a:lnTo>
                    <a:pt x="81" y="55"/>
                  </a:lnTo>
                  <a:lnTo>
                    <a:pt x="85" y="46"/>
                  </a:lnTo>
                  <a:lnTo>
                    <a:pt x="88" y="37"/>
                  </a:lnTo>
                  <a:lnTo>
                    <a:pt x="89" y="27"/>
                  </a:lnTo>
                  <a:lnTo>
                    <a:pt x="89" y="27"/>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1" name="Freeform 1427"/>
            <p:cNvSpPr>
              <a:spLocks/>
            </p:cNvSpPr>
            <p:nvPr/>
          </p:nvSpPr>
          <p:spPr bwMode="auto">
            <a:xfrm>
              <a:off x="4150" y="2569"/>
              <a:ext cx="89" cy="75"/>
            </a:xfrm>
            <a:custGeom>
              <a:avLst/>
              <a:gdLst>
                <a:gd name="T0" fmla="*/ 89 w 89"/>
                <a:gd name="T1" fmla="*/ 27 h 75"/>
                <a:gd name="T2" fmla="*/ 88 w 89"/>
                <a:gd name="T3" fmla="*/ 19 h 75"/>
                <a:gd name="T4" fmla="*/ 85 w 89"/>
                <a:gd name="T5" fmla="*/ 10 h 75"/>
                <a:gd name="T6" fmla="*/ 81 w 89"/>
                <a:gd name="T7" fmla="*/ 1 h 75"/>
                <a:gd name="T8" fmla="*/ 81 w 89"/>
                <a:gd name="T9" fmla="*/ 0 h 75"/>
                <a:gd name="T10" fmla="*/ 79 w 89"/>
                <a:gd name="T11" fmla="*/ 0 h 75"/>
                <a:gd name="T12" fmla="*/ 79 w 89"/>
                <a:gd name="T13" fmla="*/ 0 h 75"/>
                <a:gd name="T14" fmla="*/ 79 w 89"/>
                <a:gd name="T15" fmla="*/ 0 h 75"/>
                <a:gd name="T16" fmla="*/ 79 w 89"/>
                <a:gd name="T17" fmla="*/ 0 h 75"/>
                <a:gd name="T18" fmla="*/ 79 w 89"/>
                <a:gd name="T19" fmla="*/ 0 h 75"/>
                <a:gd name="T20" fmla="*/ 79 w 89"/>
                <a:gd name="T21" fmla="*/ 0 h 75"/>
                <a:gd name="T22" fmla="*/ 79 w 89"/>
                <a:gd name="T23" fmla="*/ 0 h 75"/>
                <a:gd name="T24" fmla="*/ 79 w 89"/>
                <a:gd name="T25" fmla="*/ 0 h 75"/>
                <a:gd name="T26" fmla="*/ 81 w 89"/>
                <a:gd name="T27" fmla="*/ 1 h 75"/>
                <a:gd name="T28" fmla="*/ 85 w 89"/>
                <a:gd name="T29" fmla="*/ 10 h 75"/>
                <a:gd name="T30" fmla="*/ 88 w 89"/>
                <a:gd name="T31" fmla="*/ 19 h 75"/>
                <a:gd name="T32" fmla="*/ 88 w 89"/>
                <a:gd name="T33" fmla="*/ 27 h 75"/>
                <a:gd name="T34" fmla="*/ 89 w 89"/>
                <a:gd name="T35" fmla="*/ 27 h 75"/>
                <a:gd name="T36" fmla="*/ 88 w 89"/>
                <a:gd name="T37" fmla="*/ 37 h 75"/>
                <a:gd name="T38" fmla="*/ 85 w 89"/>
                <a:gd name="T39" fmla="*/ 46 h 75"/>
                <a:gd name="T40" fmla="*/ 81 w 89"/>
                <a:gd name="T41" fmla="*/ 55 h 75"/>
                <a:gd name="T42" fmla="*/ 75 w 89"/>
                <a:gd name="T43" fmla="*/ 60 h 75"/>
                <a:gd name="T44" fmla="*/ 68 w 89"/>
                <a:gd name="T45" fmla="*/ 66 h 75"/>
                <a:gd name="T46" fmla="*/ 61 w 89"/>
                <a:gd name="T47" fmla="*/ 70 h 75"/>
                <a:gd name="T48" fmla="*/ 52 w 89"/>
                <a:gd name="T49" fmla="*/ 73 h 75"/>
                <a:gd name="T50" fmla="*/ 42 w 89"/>
                <a:gd name="T51" fmla="*/ 75 h 75"/>
                <a:gd name="T52" fmla="*/ 32 w 89"/>
                <a:gd name="T53" fmla="*/ 73 h 75"/>
                <a:gd name="T54" fmla="*/ 23 w 89"/>
                <a:gd name="T55" fmla="*/ 70 h 75"/>
                <a:gd name="T56" fmla="*/ 16 w 89"/>
                <a:gd name="T57" fmla="*/ 66 h 75"/>
                <a:gd name="T58" fmla="*/ 9 w 89"/>
                <a:gd name="T59" fmla="*/ 60 h 75"/>
                <a:gd name="T60" fmla="*/ 3 w 89"/>
                <a:gd name="T61" fmla="*/ 55 h 75"/>
                <a:gd name="T62" fmla="*/ 0 w 89"/>
                <a:gd name="T63" fmla="*/ 47 h 75"/>
                <a:gd name="T64" fmla="*/ 0 w 89"/>
                <a:gd name="T65" fmla="*/ 47 h 75"/>
                <a:gd name="T66" fmla="*/ 0 w 89"/>
                <a:gd name="T67" fmla="*/ 47 h 75"/>
                <a:gd name="T68" fmla="*/ 0 w 89"/>
                <a:gd name="T69" fmla="*/ 47 h 75"/>
                <a:gd name="T70" fmla="*/ 0 w 89"/>
                <a:gd name="T71" fmla="*/ 47 h 75"/>
                <a:gd name="T72" fmla="*/ 0 w 89"/>
                <a:gd name="T73" fmla="*/ 47 h 75"/>
                <a:gd name="T74" fmla="*/ 0 w 89"/>
                <a:gd name="T75" fmla="*/ 47 h 75"/>
                <a:gd name="T76" fmla="*/ 0 w 89"/>
                <a:gd name="T77" fmla="*/ 47 h 75"/>
                <a:gd name="T78" fmla="*/ 0 w 89"/>
                <a:gd name="T79" fmla="*/ 47 h 75"/>
                <a:gd name="T80" fmla="*/ 3 w 89"/>
                <a:gd name="T81" fmla="*/ 53 h 75"/>
                <a:gd name="T82" fmla="*/ 9 w 89"/>
                <a:gd name="T83" fmla="*/ 60 h 75"/>
                <a:gd name="T84" fmla="*/ 16 w 89"/>
                <a:gd name="T85" fmla="*/ 66 h 75"/>
                <a:gd name="T86" fmla="*/ 23 w 89"/>
                <a:gd name="T87" fmla="*/ 70 h 75"/>
                <a:gd name="T88" fmla="*/ 33 w 89"/>
                <a:gd name="T89" fmla="*/ 73 h 75"/>
                <a:gd name="T90" fmla="*/ 42 w 89"/>
                <a:gd name="T91" fmla="*/ 75 h 75"/>
                <a:gd name="T92" fmla="*/ 52 w 89"/>
                <a:gd name="T93" fmla="*/ 73 h 75"/>
                <a:gd name="T94" fmla="*/ 61 w 89"/>
                <a:gd name="T95" fmla="*/ 70 h 75"/>
                <a:gd name="T96" fmla="*/ 68 w 89"/>
                <a:gd name="T97" fmla="*/ 66 h 75"/>
                <a:gd name="T98" fmla="*/ 75 w 89"/>
                <a:gd name="T99" fmla="*/ 60 h 75"/>
                <a:gd name="T100" fmla="*/ 81 w 89"/>
                <a:gd name="T101" fmla="*/ 53 h 75"/>
                <a:gd name="T102" fmla="*/ 85 w 89"/>
                <a:gd name="T103" fmla="*/ 46 h 75"/>
                <a:gd name="T104" fmla="*/ 88 w 89"/>
                <a:gd name="T105" fmla="*/ 37 h 75"/>
                <a:gd name="T106" fmla="*/ 88 w 89"/>
                <a:gd name="T107" fmla="*/ 27 h 75"/>
                <a:gd name="T108" fmla="*/ 89 w 89"/>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75">
                  <a:moveTo>
                    <a:pt x="89" y="27"/>
                  </a:moveTo>
                  <a:lnTo>
                    <a:pt x="88" y="19"/>
                  </a:lnTo>
                  <a:lnTo>
                    <a:pt x="85" y="10"/>
                  </a:lnTo>
                  <a:lnTo>
                    <a:pt x="81" y="1"/>
                  </a:lnTo>
                  <a:lnTo>
                    <a:pt x="81" y="0"/>
                  </a:lnTo>
                  <a:lnTo>
                    <a:pt x="79" y="0"/>
                  </a:lnTo>
                  <a:lnTo>
                    <a:pt x="79" y="0"/>
                  </a:lnTo>
                  <a:lnTo>
                    <a:pt x="79" y="0"/>
                  </a:lnTo>
                  <a:lnTo>
                    <a:pt x="79" y="0"/>
                  </a:lnTo>
                  <a:lnTo>
                    <a:pt x="79" y="0"/>
                  </a:lnTo>
                  <a:lnTo>
                    <a:pt x="79" y="0"/>
                  </a:lnTo>
                  <a:lnTo>
                    <a:pt x="79" y="0"/>
                  </a:lnTo>
                  <a:lnTo>
                    <a:pt x="79" y="0"/>
                  </a:lnTo>
                  <a:lnTo>
                    <a:pt x="81" y="1"/>
                  </a:lnTo>
                  <a:lnTo>
                    <a:pt x="85" y="10"/>
                  </a:lnTo>
                  <a:lnTo>
                    <a:pt x="88" y="19"/>
                  </a:lnTo>
                  <a:lnTo>
                    <a:pt x="88" y="27"/>
                  </a:lnTo>
                  <a:lnTo>
                    <a:pt x="89" y="27"/>
                  </a:lnTo>
                  <a:lnTo>
                    <a:pt x="88" y="37"/>
                  </a:lnTo>
                  <a:lnTo>
                    <a:pt x="85" y="46"/>
                  </a:lnTo>
                  <a:lnTo>
                    <a:pt x="81" y="55"/>
                  </a:lnTo>
                  <a:lnTo>
                    <a:pt x="75" y="60"/>
                  </a:lnTo>
                  <a:lnTo>
                    <a:pt x="68" y="66"/>
                  </a:lnTo>
                  <a:lnTo>
                    <a:pt x="61" y="70"/>
                  </a:lnTo>
                  <a:lnTo>
                    <a:pt x="52" y="73"/>
                  </a:lnTo>
                  <a:lnTo>
                    <a:pt x="42" y="75"/>
                  </a:lnTo>
                  <a:lnTo>
                    <a:pt x="32" y="73"/>
                  </a:lnTo>
                  <a:lnTo>
                    <a:pt x="23" y="70"/>
                  </a:lnTo>
                  <a:lnTo>
                    <a:pt x="16" y="66"/>
                  </a:lnTo>
                  <a:lnTo>
                    <a:pt x="9" y="60"/>
                  </a:lnTo>
                  <a:lnTo>
                    <a:pt x="3" y="55"/>
                  </a:lnTo>
                  <a:lnTo>
                    <a:pt x="0" y="47"/>
                  </a:lnTo>
                  <a:lnTo>
                    <a:pt x="0" y="47"/>
                  </a:lnTo>
                  <a:lnTo>
                    <a:pt x="0" y="47"/>
                  </a:lnTo>
                  <a:lnTo>
                    <a:pt x="0" y="47"/>
                  </a:lnTo>
                  <a:lnTo>
                    <a:pt x="0" y="47"/>
                  </a:lnTo>
                  <a:lnTo>
                    <a:pt x="0" y="47"/>
                  </a:lnTo>
                  <a:lnTo>
                    <a:pt x="0" y="47"/>
                  </a:lnTo>
                  <a:lnTo>
                    <a:pt x="0" y="47"/>
                  </a:lnTo>
                  <a:lnTo>
                    <a:pt x="0" y="47"/>
                  </a:lnTo>
                  <a:lnTo>
                    <a:pt x="3" y="53"/>
                  </a:lnTo>
                  <a:lnTo>
                    <a:pt x="9" y="60"/>
                  </a:lnTo>
                  <a:lnTo>
                    <a:pt x="16" y="66"/>
                  </a:lnTo>
                  <a:lnTo>
                    <a:pt x="23" y="70"/>
                  </a:lnTo>
                  <a:lnTo>
                    <a:pt x="33" y="73"/>
                  </a:lnTo>
                  <a:lnTo>
                    <a:pt x="42" y="75"/>
                  </a:lnTo>
                  <a:lnTo>
                    <a:pt x="52" y="73"/>
                  </a:lnTo>
                  <a:lnTo>
                    <a:pt x="61" y="70"/>
                  </a:lnTo>
                  <a:lnTo>
                    <a:pt x="68" y="66"/>
                  </a:lnTo>
                  <a:lnTo>
                    <a:pt x="75" y="60"/>
                  </a:lnTo>
                  <a:lnTo>
                    <a:pt x="81" y="53"/>
                  </a:lnTo>
                  <a:lnTo>
                    <a:pt x="85" y="46"/>
                  </a:lnTo>
                  <a:lnTo>
                    <a:pt x="88" y="37"/>
                  </a:lnTo>
                  <a:lnTo>
                    <a:pt x="88" y="27"/>
                  </a:lnTo>
                  <a:lnTo>
                    <a:pt x="89" y="27"/>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2" name="Freeform 1428"/>
            <p:cNvSpPr>
              <a:spLocks/>
            </p:cNvSpPr>
            <p:nvPr/>
          </p:nvSpPr>
          <p:spPr bwMode="auto">
            <a:xfrm>
              <a:off x="4150" y="2569"/>
              <a:ext cx="88" cy="75"/>
            </a:xfrm>
            <a:custGeom>
              <a:avLst/>
              <a:gdLst>
                <a:gd name="T0" fmla="*/ 88 w 88"/>
                <a:gd name="T1" fmla="*/ 27 h 75"/>
                <a:gd name="T2" fmla="*/ 88 w 88"/>
                <a:gd name="T3" fmla="*/ 19 h 75"/>
                <a:gd name="T4" fmla="*/ 85 w 88"/>
                <a:gd name="T5" fmla="*/ 10 h 75"/>
                <a:gd name="T6" fmla="*/ 81 w 88"/>
                <a:gd name="T7" fmla="*/ 1 h 75"/>
                <a:gd name="T8" fmla="*/ 79 w 88"/>
                <a:gd name="T9" fmla="*/ 0 h 75"/>
                <a:gd name="T10" fmla="*/ 79 w 88"/>
                <a:gd name="T11" fmla="*/ 0 h 75"/>
                <a:gd name="T12" fmla="*/ 79 w 88"/>
                <a:gd name="T13" fmla="*/ 0 h 75"/>
                <a:gd name="T14" fmla="*/ 79 w 88"/>
                <a:gd name="T15" fmla="*/ 0 h 75"/>
                <a:gd name="T16" fmla="*/ 79 w 88"/>
                <a:gd name="T17" fmla="*/ 0 h 75"/>
                <a:gd name="T18" fmla="*/ 79 w 88"/>
                <a:gd name="T19" fmla="*/ 0 h 75"/>
                <a:gd name="T20" fmla="*/ 79 w 88"/>
                <a:gd name="T21" fmla="*/ 0 h 75"/>
                <a:gd name="T22" fmla="*/ 78 w 88"/>
                <a:gd name="T23" fmla="*/ 0 h 75"/>
                <a:gd name="T24" fmla="*/ 78 w 88"/>
                <a:gd name="T25" fmla="*/ 0 h 75"/>
                <a:gd name="T26" fmla="*/ 81 w 88"/>
                <a:gd name="T27" fmla="*/ 1 h 75"/>
                <a:gd name="T28" fmla="*/ 84 w 88"/>
                <a:gd name="T29" fmla="*/ 10 h 75"/>
                <a:gd name="T30" fmla="*/ 87 w 88"/>
                <a:gd name="T31" fmla="*/ 19 h 75"/>
                <a:gd name="T32" fmla="*/ 88 w 88"/>
                <a:gd name="T33" fmla="*/ 27 h 75"/>
                <a:gd name="T34" fmla="*/ 88 w 88"/>
                <a:gd name="T35" fmla="*/ 27 h 75"/>
                <a:gd name="T36" fmla="*/ 88 w 88"/>
                <a:gd name="T37" fmla="*/ 37 h 75"/>
                <a:gd name="T38" fmla="*/ 85 w 88"/>
                <a:gd name="T39" fmla="*/ 46 h 75"/>
                <a:gd name="T40" fmla="*/ 81 w 88"/>
                <a:gd name="T41" fmla="*/ 53 h 75"/>
                <a:gd name="T42" fmla="*/ 75 w 88"/>
                <a:gd name="T43" fmla="*/ 60 h 75"/>
                <a:gd name="T44" fmla="*/ 68 w 88"/>
                <a:gd name="T45" fmla="*/ 66 h 75"/>
                <a:gd name="T46" fmla="*/ 61 w 88"/>
                <a:gd name="T47" fmla="*/ 70 h 75"/>
                <a:gd name="T48" fmla="*/ 52 w 88"/>
                <a:gd name="T49" fmla="*/ 73 h 75"/>
                <a:gd name="T50" fmla="*/ 42 w 88"/>
                <a:gd name="T51" fmla="*/ 75 h 75"/>
                <a:gd name="T52" fmla="*/ 33 w 88"/>
                <a:gd name="T53" fmla="*/ 73 h 75"/>
                <a:gd name="T54" fmla="*/ 23 w 88"/>
                <a:gd name="T55" fmla="*/ 70 h 75"/>
                <a:gd name="T56" fmla="*/ 16 w 88"/>
                <a:gd name="T57" fmla="*/ 66 h 75"/>
                <a:gd name="T58" fmla="*/ 9 w 88"/>
                <a:gd name="T59" fmla="*/ 60 h 75"/>
                <a:gd name="T60" fmla="*/ 3 w 88"/>
                <a:gd name="T61" fmla="*/ 53 h 75"/>
                <a:gd name="T62" fmla="*/ 0 w 88"/>
                <a:gd name="T63" fmla="*/ 47 h 75"/>
                <a:gd name="T64" fmla="*/ 0 w 88"/>
                <a:gd name="T65" fmla="*/ 47 h 75"/>
                <a:gd name="T66" fmla="*/ 0 w 88"/>
                <a:gd name="T67" fmla="*/ 47 h 75"/>
                <a:gd name="T68" fmla="*/ 0 w 88"/>
                <a:gd name="T69" fmla="*/ 47 h 75"/>
                <a:gd name="T70" fmla="*/ 0 w 88"/>
                <a:gd name="T71" fmla="*/ 47 h 75"/>
                <a:gd name="T72" fmla="*/ 0 w 88"/>
                <a:gd name="T73" fmla="*/ 47 h 75"/>
                <a:gd name="T74" fmla="*/ 0 w 88"/>
                <a:gd name="T75" fmla="*/ 47 h 75"/>
                <a:gd name="T76" fmla="*/ 0 w 88"/>
                <a:gd name="T77" fmla="*/ 46 h 75"/>
                <a:gd name="T78" fmla="*/ 0 w 88"/>
                <a:gd name="T79" fmla="*/ 46 h 75"/>
                <a:gd name="T80" fmla="*/ 5 w 88"/>
                <a:gd name="T81" fmla="*/ 53 h 75"/>
                <a:gd name="T82" fmla="*/ 9 w 88"/>
                <a:gd name="T83" fmla="*/ 60 h 75"/>
                <a:gd name="T84" fmla="*/ 16 w 88"/>
                <a:gd name="T85" fmla="*/ 66 h 75"/>
                <a:gd name="T86" fmla="*/ 25 w 88"/>
                <a:gd name="T87" fmla="*/ 70 h 75"/>
                <a:gd name="T88" fmla="*/ 33 w 88"/>
                <a:gd name="T89" fmla="*/ 73 h 75"/>
                <a:gd name="T90" fmla="*/ 42 w 88"/>
                <a:gd name="T91" fmla="*/ 73 h 75"/>
                <a:gd name="T92" fmla="*/ 51 w 88"/>
                <a:gd name="T93" fmla="*/ 73 h 75"/>
                <a:gd name="T94" fmla="*/ 59 w 88"/>
                <a:gd name="T95" fmla="*/ 70 h 75"/>
                <a:gd name="T96" fmla="*/ 68 w 88"/>
                <a:gd name="T97" fmla="*/ 66 h 75"/>
                <a:gd name="T98" fmla="*/ 75 w 88"/>
                <a:gd name="T99" fmla="*/ 60 h 75"/>
                <a:gd name="T100" fmla="*/ 81 w 88"/>
                <a:gd name="T101" fmla="*/ 53 h 75"/>
                <a:gd name="T102" fmla="*/ 84 w 88"/>
                <a:gd name="T103" fmla="*/ 46 h 75"/>
                <a:gd name="T104" fmla="*/ 87 w 88"/>
                <a:gd name="T105" fmla="*/ 37 h 75"/>
                <a:gd name="T106" fmla="*/ 88 w 88"/>
                <a:gd name="T107" fmla="*/ 27 h 75"/>
                <a:gd name="T108" fmla="*/ 88 w 88"/>
                <a:gd name="T10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5">
                  <a:moveTo>
                    <a:pt x="88" y="27"/>
                  </a:moveTo>
                  <a:lnTo>
                    <a:pt x="88" y="19"/>
                  </a:lnTo>
                  <a:lnTo>
                    <a:pt x="85" y="10"/>
                  </a:lnTo>
                  <a:lnTo>
                    <a:pt x="81" y="1"/>
                  </a:lnTo>
                  <a:lnTo>
                    <a:pt x="79" y="0"/>
                  </a:lnTo>
                  <a:lnTo>
                    <a:pt x="79" y="0"/>
                  </a:lnTo>
                  <a:lnTo>
                    <a:pt x="79" y="0"/>
                  </a:lnTo>
                  <a:lnTo>
                    <a:pt x="79" y="0"/>
                  </a:lnTo>
                  <a:lnTo>
                    <a:pt x="79" y="0"/>
                  </a:lnTo>
                  <a:lnTo>
                    <a:pt x="79" y="0"/>
                  </a:lnTo>
                  <a:lnTo>
                    <a:pt x="79" y="0"/>
                  </a:lnTo>
                  <a:lnTo>
                    <a:pt x="78" y="0"/>
                  </a:lnTo>
                  <a:lnTo>
                    <a:pt x="78" y="0"/>
                  </a:lnTo>
                  <a:lnTo>
                    <a:pt x="81" y="1"/>
                  </a:lnTo>
                  <a:lnTo>
                    <a:pt x="84" y="10"/>
                  </a:lnTo>
                  <a:lnTo>
                    <a:pt x="87" y="19"/>
                  </a:lnTo>
                  <a:lnTo>
                    <a:pt x="88" y="27"/>
                  </a:lnTo>
                  <a:lnTo>
                    <a:pt x="88" y="27"/>
                  </a:lnTo>
                  <a:lnTo>
                    <a:pt x="88" y="37"/>
                  </a:lnTo>
                  <a:lnTo>
                    <a:pt x="85" y="46"/>
                  </a:lnTo>
                  <a:lnTo>
                    <a:pt x="81" y="53"/>
                  </a:lnTo>
                  <a:lnTo>
                    <a:pt x="75" y="60"/>
                  </a:lnTo>
                  <a:lnTo>
                    <a:pt x="68" y="66"/>
                  </a:lnTo>
                  <a:lnTo>
                    <a:pt x="61" y="70"/>
                  </a:lnTo>
                  <a:lnTo>
                    <a:pt x="52" y="73"/>
                  </a:lnTo>
                  <a:lnTo>
                    <a:pt x="42" y="75"/>
                  </a:lnTo>
                  <a:lnTo>
                    <a:pt x="33" y="73"/>
                  </a:lnTo>
                  <a:lnTo>
                    <a:pt x="23" y="70"/>
                  </a:lnTo>
                  <a:lnTo>
                    <a:pt x="16" y="66"/>
                  </a:lnTo>
                  <a:lnTo>
                    <a:pt x="9" y="60"/>
                  </a:lnTo>
                  <a:lnTo>
                    <a:pt x="3" y="53"/>
                  </a:lnTo>
                  <a:lnTo>
                    <a:pt x="0" y="47"/>
                  </a:lnTo>
                  <a:lnTo>
                    <a:pt x="0" y="47"/>
                  </a:lnTo>
                  <a:lnTo>
                    <a:pt x="0" y="47"/>
                  </a:lnTo>
                  <a:lnTo>
                    <a:pt x="0" y="47"/>
                  </a:lnTo>
                  <a:lnTo>
                    <a:pt x="0" y="47"/>
                  </a:lnTo>
                  <a:lnTo>
                    <a:pt x="0" y="47"/>
                  </a:lnTo>
                  <a:lnTo>
                    <a:pt x="0" y="47"/>
                  </a:lnTo>
                  <a:lnTo>
                    <a:pt x="0" y="46"/>
                  </a:lnTo>
                  <a:lnTo>
                    <a:pt x="0" y="46"/>
                  </a:lnTo>
                  <a:lnTo>
                    <a:pt x="5" y="53"/>
                  </a:lnTo>
                  <a:lnTo>
                    <a:pt x="9" y="60"/>
                  </a:lnTo>
                  <a:lnTo>
                    <a:pt x="16" y="66"/>
                  </a:lnTo>
                  <a:lnTo>
                    <a:pt x="25" y="70"/>
                  </a:lnTo>
                  <a:lnTo>
                    <a:pt x="33" y="73"/>
                  </a:lnTo>
                  <a:lnTo>
                    <a:pt x="42" y="73"/>
                  </a:lnTo>
                  <a:lnTo>
                    <a:pt x="51" y="73"/>
                  </a:lnTo>
                  <a:lnTo>
                    <a:pt x="59" y="70"/>
                  </a:lnTo>
                  <a:lnTo>
                    <a:pt x="68" y="66"/>
                  </a:lnTo>
                  <a:lnTo>
                    <a:pt x="75" y="60"/>
                  </a:lnTo>
                  <a:lnTo>
                    <a:pt x="81" y="53"/>
                  </a:lnTo>
                  <a:lnTo>
                    <a:pt x="84" y="46"/>
                  </a:lnTo>
                  <a:lnTo>
                    <a:pt x="87" y="37"/>
                  </a:lnTo>
                  <a:lnTo>
                    <a:pt x="88" y="27"/>
                  </a:lnTo>
                  <a:lnTo>
                    <a:pt x="88"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3" name="Freeform 1429"/>
            <p:cNvSpPr>
              <a:spLocks/>
            </p:cNvSpPr>
            <p:nvPr/>
          </p:nvSpPr>
          <p:spPr bwMode="auto">
            <a:xfrm>
              <a:off x="4150" y="2569"/>
              <a:ext cx="88" cy="73"/>
            </a:xfrm>
            <a:custGeom>
              <a:avLst/>
              <a:gdLst>
                <a:gd name="T0" fmla="*/ 88 w 88"/>
                <a:gd name="T1" fmla="*/ 27 h 73"/>
                <a:gd name="T2" fmla="*/ 87 w 88"/>
                <a:gd name="T3" fmla="*/ 19 h 73"/>
                <a:gd name="T4" fmla="*/ 84 w 88"/>
                <a:gd name="T5" fmla="*/ 10 h 73"/>
                <a:gd name="T6" fmla="*/ 81 w 88"/>
                <a:gd name="T7" fmla="*/ 1 h 73"/>
                <a:gd name="T8" fmla="*/ 78 w 88"/>
                <a:gd name="T9" fmla="*/ 0 h 73"/>
                <a:gd name="T10" fmla="*/ 78 w 88"/>
                <a:gd name="T11" fmla="*/ 0 h 73"/>
                <a:gd name="T12" fmla="*/ 78 w 88"/>
                <a:gd name="T13" fmla="*/ 0 h 73"/>
                <a:gd name="T14" fmla="*/ 78 w 88"/>
                <a:gd name="T15" fmla="*/ 0 h 73"/>
                <a:gd name="T16" fmla="*/ 78 w 88"/>
                <a:gd name="T17" fmla="*/ 0 h 73"/>
                <a:gd name="T18" fmla="*/ 78 w 88"/>
                <a:gd name="T19" fmla="*/ 0 h 73"/>
                <a:gd name="T20" fmla="*/ 78 w 88"/>
                <a:gd name="T21" fmla="*/ 0 h 73"/>
                <a:gd name="T22" fmla="*/ 78 w 88"/>
                <a:gd name="T23" fmla="*/ 0 h 73"/>
                <a:gd name="T24" fmla="*/ 78 w 88"/>
                <a:gd name="T25" fmla="*/ 0 h 73"/>
                <a:gd name="T26" fmla="*/ 79 w 88"/>
                <a:gd name="T27" fmla="*/ 3 h 73"/>
                <a:gd name="T28" fmla="*/ 84 w 88"/>
                <a:gd name="T29" fmla="*/ 10 h 73"/>
                <a:gd name="T30" fmla="*/ 87 w 88"/>
                <a:gd name="T31" fmla="*/ 19 h 73"/>
                <a:gd name="T32" fmla="*/ 88 w 88"/>
                <a:gd name="T33" fmla="*/ 27 h 73"/>
                <a:gd name="T34" fmla="*/ 88 w 88"/>
                <a:gd name="T35" fmla="*/ 27 h 73"/>
                <a:gd name="T36" fmla="*/ 87 w 88"/>
                <a:gd name="T37" fmla="*/ 37 h 73"/>
                <a:gd name="T38" fmla="*/ 84 w 88"/>
                <a:gd name="T39" fmla="*/ 46 h 73"/>
                <a:gd name="T40" fmla="*/ 81 w 88"/>
                <a:gd name="T41" fmla="*/ 53 h 73"/>
                <a:gd name="T42" fmla="*/ 75 w 88"/>
                <a:gd name="T43" fmla="*/ 60 h 73"/>
                <a:gd name="T44" fmla="*/ 68 w 88"/>
                <a:gd name="T45" fmla="*/ 66 h 73"/>
                <a:gd name="T46" fmla="*/ 59 w 88"/>
                <a:gd name="T47" fmla="*/ 70 h 73"/>
                <a:gd name="T48" fmla="*/ 51 w 88"/>
                <a:gd name="T49" fmla="*/ 73 h 73"/>
                <a:gd name="T50" fmla="*/ 42 w 88"/>
                <a:gd name="T51" fmla="*/ 73 h 73"/>
                <a:gd name="T52" fmla="*/ 33 w 88"/>
                <a:gd name="T53" fmla="*/ 73 h 73"/>
                <a:gd name="T54" fmla="*/ 25 w 88"/>
                <a:gd name="T55" fmla="*/ 70 h 73"/>
                <a:gd name="T56" fmla="*/ 16 w 88"/>
                <a:gd name="T57" fmla="*/ 66 h 73"/>
                <a:gd name="T58" fmla="*/ 9 w 88"/>
                <a:gd name="T59" fmla="*/ 60 h 73"/>
                <a:gd name="T60" fmla="*/ 5 w 88"/>
                <a:gd name="T61" fmla="*/ 53 h 73"/>
                <a:gd name="T62" fmla="*/ 0 w 88"/>
                <a:gd name="T63" fmla="*/ 46 h 73"/>
                <a:gd name="T64" fmla="*/ 0 w 88"/>
                <a:gd name="T65" fmla="*/ 46 h 73"/>
                <a:gd name="T66" fmla="*/ 0 w 88"/>
                <a:gd name="T67" fmla="*/ 46 h 73"/>
                <a:gd name="T68" fmla="*/ 0 w 88"/>
                <a:gd name="T69" fmla="*/ 46 h 73"/>
                <a:gd name="T70" fmla="*/ 0 w 88"/>
                <a:gd name="T71" fmla="*/ 46 h 73"/>
                <a:gd name="T72" fmla="*/ 0 w 88"/>
                <a:gd name="T73" fmla="*/ 46 h 73"/>
                <a:gd name="T74" fmla="*/ 0 w 88"/>
                <a:gd name="T75" fmla="*/ 46 h 73"/>
                <a:gd name="T76" fmla="*/ 0 w 88"/>
                <a:gd name="T77" fmla="*/ 46 h 73"/>
                <a:gd name="T78" fmla="*/ 0 w 88"/>
                <a:gd name="T79" fmla="*/ 46 h 73"/>
                <a:gd name="T80" fmla="*/ 5 w 88"/>
                <a:gd name="T81" fmla="*/ 53 h 73"/>
                <a:gd name="T82" fmla="*/ 10 w 88"/>
                <a:gd name="T83" fmla="*/ 60 h 73"/>
                <a:gd name="T84" fmla="*/ 16 w 88"/>
                <a:gd name="T85" fmla="*/ 65 h 73"/>
                <a:gd name="T86" fmla="*/ 25 w 88"/>
                <a:gd name="T87" fmla="*/ 69 h 73"/>
                <a:gd name="T88" fmla="*/ 33 w 88"/>
                <a:gd name="T89" fmla="*/ 72 h 73"/>
                <a:gd name="T90" fmla="*/ 42 w 88"/>
                <a:gd name="T91" fmla="*/ 73 h 73"/>
                <a:gd name="T92" fmla="*/ 51 w 88"/>
                <a:gd name="T93" fmla="*/ 72 h 73"/>
                <a:gd name="T94" fmla="*/ 59 w 88"/>
                <a:gd name="T95" fmla="*/ 69 h 73"/>
                <a:gd name="T96" fmla="*/ 68 w 88"/>
                <a:gd name="T97" fmla="*/ 65 h 73"/>
                <a:gd name="T98" fmla="*/ 74 w 88"/>
                <a:gd name="T99" fmla="*/ 60 h 73"/>
                <a:gd name="T100" fmla="*/ 79 w 88"/>
                <a:gd name="T101" fmla="*/ 53 h 73"/>
                <a:gd name="T102" fmla="*/ 84 w 88"/>
                <a:gd name="T103" fmla="*/ 46 h 73"/>
                <a:gd name="T104" fmla="*/ 87 w 88"/>
                <a:gd name="T105" fmla="*/ 37 h 73"/>
                <a:gd name="T106" fmla="*/ 88 w 88"/>
                <a:gd name="T107" fmla="*/ 27 h 73"/>
                <a:gd name="T108" fmla="*/ 88 w 88"/>
                <a:gd name="T10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73">
                  <a:moveTo>
                    <a:pt x="88" y="27"/>
                  </a:moveTo>
                  <a:lnTo>
                    <a:pt x="87" y="19"/>
                  </a:lnTo>
                  <a:lnTo>
                    <a:pt x="84" y="10"/>
                  </a:lnTo>
                  <a:lnTo>
                    <a:pt x="81" y="1"/>
                  </a:lnTo>
                  <a:lnTo>
                    <a:pt x="78" y="0"/>
                  </a:lnTo>
                  <a:lnTo>
                    <a:pt x="78" y="0"/>
                  </a:lnTo>
                  <a:lnTo>
                    <a:pt x="78" y="0"/>
                  </a:lnTo>
                  <a:lnTo>
                    <a:pt x="78" y="0"/>
                  </a:lnTo>
                  <a:lnTo>
                    <a:pt x="78" y="0"/>
                  </a:lnTo>
                  <a:lnTo>
                    <a:pt x="78" y="0"/>
                  </a:lnTo>
                  <a:lnTo>
                    <a:pt x="78" y="0"/>
                  </a:lnTo>
                  <a:lnTo>
                    <a:pt x="78" y="0"/>
                  </a:lnTo>
                  <a:lnTo>
                    <a:pt x="78" y="0"/>
                  </a:lnTo>
                  <a:lnTo>
                    <a:pt x="79" y="3"/>
                  </a:lnTo>
                  <a:lnTo>
                    <a:pt x="84" y="10"/>
                  </a:lnTo>
                  <a:lnTo>
                    <a:pt x="87" y="19"/>
                  </a:lnTo>
                  <a:lnTo>
                    <a:pt x="88" y="27"/>
                  </a:lnTo>
                  <a:lnTo>
                    <a:pt x="88" y="27"/>
                  </a:lnTo>
                  <a:lnTo>
                    <a:pt x="87" y="37"/>
                  </a:lnTo>
                  <a:lnTo>
                    <a:pt x="84" y="46"/>
                  </a:lnTo>
                  <a:lnTo>
                    <a:pt x="81" y="53"/>
                  </a:lnTo>
                  <a:lnTo>
                    <a:pt x="75" y="60"/>
                  </a:lnTo>
                  <a:lnTo>
                    <a:pt x="68" y="66"/>
                  </a:lnTo>
                  <a:lnTo>
                    <a:pt x="59" y="70"/>
                  </a:lnTo>
                  <a:lnTo>
                    <a:pt x="51" y="73"/>
                  </a:lnTo>
                  <a:lnTo>
                    <a:pt x="42" y="73"/>
                  </a:lnTo>
                  <a:lnTo>
                    <a:pt x="33" y="73"/>
                  </a:lnTo>
                  <a:lnTo>
                    <a:pt x="25" y="70"/>
                  </a:lnTo>
                  <a:lnTo>
                    <a:pt x="16" y="66"/>
                  </a:lnTo>
                  <a:lnTo>
                    <a:pt x="9" y="60"/>
                  </a:lnTo>
                  <a:lnTo>
                    <a:pt x="5" y="53"/>
                  </a:lnTo>
                  <a:lnTo>
                    <a:pt x="0" y="46"/>
                  </a:lnTo>
                  <a:lnTo>
                    <a:pt x="0" y="46"/>
                  </a:lnTo>
                  <a:lnTo>
                    <a:pt x="0" y="46"/>
                  </a:lnTo>
                  <a:lnTo>
                    <a:pt x="0" y="46"/>
                  </a:lnTo>
                  <a:lnTo>
                    <a:pt x="0" y="46"/>
                  </a:lnTo>
                  <a:lnTo>
                    <a:pt x="0" y="46"/>
                  </a:lnTo>
                  <a:lnTo>
                    <a:pt x="0" y="46"/>
                  </a:lnTo>
                  <a:lnTo>
                    <a:pt x="0" y="46"/>
                  </a:lnTo>
                  <a:lnTo>
                    <a:pt x="0" y="46"/>
                  </a:lnTo>
                  <a:lnTo>
                    <a:pt x="5" y="53"/>
                  </a:lnTo>
                  <a:lnTo>
                    <a:pt x="10" y="60"/>
                  </a:lnTo>
                  <a:lnTo>
                    <a:pt x="16" y="65"/>
                  </a:lnTo>
                  <a:lnTo>
                    <a:pt x="25" y="69"/>
                  </a:lnTo>
                  <a:lnTo>
                    <a:pt x="33" y="72"/>
                  </a:lnTo>
                  <a:lnTo>
                    <a:pt x="42" y="73"/>
                  </a:lnTo>
                  <a:lnTo>
                    <a:pt x="51" y="72"/>
                  </a:lnTo>
                  <a:lnTo>
                    <a:pt x="59" y="69"/>
                  </a:lnTo>
                  <a:lnTo>
                    <a:pt x="68" y="65"/>
                  </a:lnTo>
                  <a:lnTo>
                    <a:pt x="74" y="60"/>
                  </a:lnTo>
                  <a:lnTo>
                    <a:pt x="79" y="53"/>
                  </a:lnTo>
                  <a:lnTo>
                    <a:pt x="84" y="46"/>
                  </a:lnTo>
                  <a:lnTo>
                    <a:pt x="87" y="37"/>
                  </a:lnTo>
                  <a:lnTo>
                    <a:pt x="88" y="27"/>
                  </a:lnTo>
                  <a:lnTo>
                    <a:pt x="88" y="27"/>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4" name="Freeform 1430"/>
            <p:cNvSpPr>
              <a:spLocks/>
            </p:cNvSpPr>
            <p:nvPr/>
          </p:nvSpPr>
          <p:spPr bwMode="auto">
            <a:xfrm>
              <a:off x="4150" y="2569"/>
              <a:ext cx="88" cy="73"/>
            </a:xfrm>
            <a:custGeom>
              <a:avLst/>
              <a:gdLst>
                <a:gd name="T0" fmla="*/ 88 w 88"/>
                <a:gd name="T1" fmla="*/ 27 h 73"/>
                <a:gd name="T2" fmla="*/ 87 w 88"/>
                <a:gd name="T3" fmla="*/ 19 h 73"/>
                <a:gd name="T4" fmla="*/ 84 w 88"/>
                <a:gd name="T5" fmla="*/ 10 h 73"/>
                <a:gd name="T6" fmla="*/ 79 w 88"/>
                <a:gd name="T7" fmla="*/ 3 h 73"/>
                <a:gd name="T8" fmla="*/ 78 w 88"/>
                <a:gd name="T9" fmla="*/ 0 h 73"/>
                <a:gd name="T10" fmla="*/ 78 w 88"/>
                <a:gd name="T11" fmla="*/ 0 h 73"/>
                <a:gd name="T12" fmla="*/ 78 w 88"/>
                <a:gd name="T13" fmla="*/ 0 h 73"/>
                <a:gd name="T14" fmla="*/ 78 w 88"/>
                <a:gd name="T15" fmla="*/ 0 h 73"/>
                <a:gd name="T16" fmla="*/ 78 w 88"/>
                <a:gd name="T17" fmla="*/ 0 h 73"/>
                <a:gd name="T18" fmla="*/ 76 w 88"/>
                <a:gd name="T19" fmla="*/ 0 h 73"/>
                <a:gd name="T20" fmla="*/ 76 w 88"/>
                <a:gd name="T21" fmla="*/ 0 h 73"/>
                <a:gd name="T22" fmla="*/ 76 w 88"/>
                <a:gd name="T23" fmla="*/ 0 h 73"/>
                <a:gd name="T24" fmla="*/ 76 w 88"/>
                <a:gd name="T25" fmla="*/ 0 h 73"/>
                <a:gd name="T26" fmla="*/ 79 w 88"/>
                <a:gd name="T27" fmla="*/ 3 h 73"/>
                <a:gd name="T28" fmla="*/ 84 w 88"/>
                <a:gd name="T29" fmla="*/ 10 h 73"/>
                <a:gd name="T30" fmla="*/ 87 w 88"/>
                <a:gd name="T31" fmla="*/ 19 h 73"/>
                <a:gd name="T32" fmla="*/ 87 w 88"/>
                <a:gd name="T33" fmla="*/ 27 h 73"/>
                <a:gd name="T34" fmla="*/ 88 w 88"/>
                <a:gd name="T35" fmla="*/ 27 h 73"/>
                <a:gd name="T36" fmla="*/ 87 w 88"/>
                <a:gd name="T37" fmla="*/ 37 h 73"/>
                <a:gd name="T38" fmla="*/ 84 w 88"/>
                <a:gd name="T39" fmla="*/ 46 h 73"/>
                <a:gd name="T40" fmla="*/ 79 w 88"/>
                <a:gd name="T41" fmla="*/ 53 h 73"/>
                <a:gd name="T42" fmla="*/ 74 w 88"/>
                <a:gd name="T43" fmla="*/ 60 h 73"/>
                <a:gd name="T44" fmla="*/ 68 w 88"/>
                <a:gd name="T45" fmla="*/ 65 h 73"/>
                <a:gd name="T46" fmla="*/ 59 w 88"/>
                <a:gd name="T47" fmla="*/ 69 h 73"/>
                <a:gd name="T48" fmla="*/ 51 w 88"/>
                <a:gd name="T49" fmla="*/ 72 h 73"/>
                <a:gd name="T50" fmla="*/ 42 w 88"/>
                <a:gd name="T51" fmla="*/ 73 h 73"/>
                <a:gd name="T52" fmla="*/ 33 w 88"/>
                <a:gd name="T53" fmla="*/ 72 h 73"/>
                <a:gd name="T54" fmla="*/ 25 w 88"/>
                <a:gd name="T55" fmla="*/ 69 h 73"/>
                <a:gd name="T56" fmla="*/ 16 w 88"/>
                <a:gd name="T57" fmla="*/ 65 h 73"/>
                <a:gd name="T58" fmla="*/ 10 w 88"/>
                <a:gd name="T59" fmla="*/ 60 h 73"/>
                <a:gd name="T60" fmla="*/ 5 w 88"/>
                <a:gd name="T61" fmla="*/ 53 h 73"/>
                <a:gd name="T62" fmla="*/ 0 w 88"/>
                <a:gd name="T63" fmla="*/ 46 h 73"/>
                <a:gd name="T64" fmla="*/ 0 w 88"/>
                <a:gd name="T65" fmla="*/ 46 h 73"/>
                <a:gd name="T66" fmla="*/ 0 w 88"/>
                <a:gd name="T67" fmla="*/ 46 h 73"/>
                <a:gd name="T68" fmla="*/ 0 w 88"/>
                <a:gd name="T69" fmla="*/ 46 h 73"/>
                <a:gd name="T70" fmla="*/ 0 w 88"/>
                <a:gd name="T71" fmla="*/ 46 h 73"/>
                <a:gd name="T72" fmla="*/ 0 w 88"/>
                <a:gd name="T73" fmla="*/ 46 h 73"/>
                <a:gd name="T74" fmla="*/ 0 w 88"/>
                <a:gd name="T75" fmla="*/ 44 h 73"/>
                <a:gd name="T76" fmla="*/ 0 w 88"/>
                <a:gd name="T77" fmla="*/ 44 h 73"/>
                <a:gd name="T78" fmla="*/ 0 w 88"/>
                <a:gd name="T79" fmla="*/ 44 h 73"/>
                <a:gd name="T80" fmla="*/ 0 w 88"/>
                <a:gd name="T81" fmla="*/ 44 h 73"/>
                <a:gd name="T82" fmla="*/ 5 w 88"/>
                <a:gd name="T83" fmla="*/ 53 h 73"/>
                <a:gd name="T84" fmla="*/ 10 w 88"/>
                <a:gd name="T85" fmla="*/ 59 h 73"/>
                <a:gd name="T86" fmla="*/ 17 w 88"/>
                <a:gd name="T87" fmla="*/ 65 h 73"/>
                <a:gd name="T88" fmla="*/ 25 w 88"/>
                <a:gd name="T89" fmla="*/ 69 h 73"/>
                <a:gd name="T90" fmla="*/ 33 w 88"/>
                <a:gd name="T91" fmla="*/ 72 h 73"/>
                <a:gd name="T92" fmla="*/ 42 w 88"/>
                <a:gd name="T93" fmla="*/ 73 h 73"/>
                <a:gd name="T94" fmla="*/ 51 w 88"/>
                <a:gd name="T95" fmla="*/ 72 h 73"/>
                <a:gd name="T96" fmla="*/ 59 w 88"/>
                <a:gd name="T97" fmla="*/ 69 h 73"/>
                <a:gd name="T98" fmla="*/ 66 w 88"/>
                <a:gd name="T99" fmla="*/ 65 h 73"/>
                <a:gd name="T100" fmla="*/ 74 w 88"/>
                <a:gd name="T101" fmla="*/ 59 h 73"/>
                <a:gd name="T102" fmla="*/ 79 w 88"/>
                <a:gd name="T103" fmla="*/ 53 h 73"/>
                <a:gd name="T104" fmla="*/ 84 w 88"/>
                <a:gd name="T105" fmla="*/ 44 h 73"/>
                <a:gd name="T106" fmla="*/ 87 w 88"/>
                <a:gd name="T107" fmla="*/ 37 h 73"/>
                <a:gd name="T108" fmla="*/ 87 w 88"/>
                <a:gd name="T109" fmla="*/ 27 h 73"/>
                <a:gd name="T110" fmla="*/ 88 w 88"/>
                <a:gd name="T111"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73">
                  <a:moveTo>
                    <a:pt x="88" y="27"/>
                  </a:moveTo>
                  <a:lnTo>
                    <a:pt x="87" y="19"/>
                  </a:lnTo>
                  <a:lnTo>
                    <a:pt x="84" y="10"/>
                  </a:lnTo>
                  <a:lnTo>
                    <a:pt x="79" y="3"/>
                  </a:lnTo>
                  <a:lnTo>
                    <a:pt x="78" y="0"/>
                  </a:lnTo>
                  <a:lnTo>
                    <a:pt x="78" y="0"/>
                  </a:lnTo>
                  <a:lnTo>
                    <a:pt x="78" y="0"/>
                  </a:lnTo>
                  <a:lnTo>
                    <a:pt x="78" y="0"/>
                  </a:lnTo>
                  <a:lnTo>
                    <a:pt x="78" y="0"/>
                  </a:lnTo>
                  <a:lnTo>
                    <a:pt x="76" y="0"/>
                  </a:lnTo>
                  <a:lnTo>
                    <a:pt x="76" y="0"/>
                  </a:lnTo>
                  <a:lnTo>
                    <a:pt x="76" y="0"/>
                  </a:lnTo>
                  <a:lnTo>
                    <a:pt x="76" y="0"/>
                  </a:lnTo>
                  <a:lnTo>
                    <a:pt x="79" y="3"/>
                  </a:lnTo>
                  <a:lnTo>
                    <a:pt x="84" y="10"/>
                  </a:lnTo>
                  <a:lnTo>
                    <a:pt x="87" y="19"/>
                  </a:lnTo>
                  <a:lnTo>
                    <a:pt x="87" y="27"/>
                  </a:lnTo>
                  <a:lnTo>
                    <a:pt x="88" y="27"/>
                  </a:lnTo>
                  <a:lnTo>
                    <a:pt x="87" y="37"/>
                  </a:lnTo>
                  <a:lnTo>
                    <a:pt x="84" y="46"/>
                  </a:lnTo>
                  <a:lnTo>
                    <a:pt x="79" y="53"/>
                  </a:lnTo>
                  <a:lnTo>
                    <a:pt x="74" y="60"/>
                  </a:lnTo>
                  <a:lnTo>
                    <a:pt x="68" y="65"/>
                  </a:lnTo>
                  <a:lnTo>
                    <a:pt x="59" y="69"/>
                  </a:lnTo>
                  <a:lnTo>
                    <a:pt x="51" y="72"/>
                  </a:lnTo>
                  <a:lnTo>
                    <a:pt x="42" y="73"/>
                  </a:lnTo>
                  <a:lnTo>
                    <a:pt x="33" y="72"/>
                  </a:lnTo>
                  <a:lnTo>
                    <a:pt x="25" y="69"/>
                  </a:lnTo>
                  <a:lnTo>
                    <a:pt x="16" y="65"/>
                  </a:lnTo>
                  <a:lnTo>
                    <a:pt x="10" y="60"/>
                  </a:lnTo>
                  <a:lnTo>
                    <a:pt x="5" y="53"/>
                  </a:lnTo>
                  <a:lnTo>
                    <a:pt x="0" y="46"/>
                  </a:lnTo>
                  <a:lnTo>
                    <a:pt x="0" y="46"/>
                  </a:lnTo>
                  <a:lnTo>
                    <a:pt x="0" y="46"/>
                  </a:lnTo>
                  <a:lnTo>
                    <a:pt x="0" y="46"/>
                  </a:lnTo>
                  <a:lnTo>
                    <a:pt x="0" y="46"/>
                  </a:lnTo>
                  <a:lnTo>
                    <a:pt x="0" y="46"/>
                  </a:lnTo>
                  <a:lnTo>
                    <a:pt x="0" y="44"/>
                  </a:lnTo>
                  <a:lnTo>
                    <a:pt x="0" y="44"/>
                  </a:lnTo>
                  <a:lnTo>
                    <a:pt x="0" y="44"/>
                  </a:lnTo>
                  <a:lnTo>
                    <a:pt x="0" y="44"/>
                  </a:lnTo>
                  <a:lnTo>
                    <a:pt x="5" y="53"/>
                  </a:lnTo>
                  <a:lnTo>
                    <a:pt x="10" y="59"/>
                  </a:lnTo>
                  <a:lnTo>
                    <a:pt x="17" y="65"/>
                  </a:lnTo>
                  <a:lnTo>
                    <a:pt x="25" y="69"/>
                  </a:lnTo>
                  <a:lnTo>
                    <a:pt x="33" y="72"/>
                  </a:lnTo>
                  <a:lnTo>
                    <a:pt x="42" y="73"/>
                  </a:lnTo>
                  <a:lnTo>
                    <a:pt x="51" y="72"/>
                  </a:lnTo>
                  <a:lnTo>
                    <a:pt x="59" y="69"/>
                  </a:lnTo>
                  <a:lnTo>
                    <a:pt x="66" y="65"/>
                  </a:lnTo>
                  <a:lnTo>
                    <a:pt x="74" y="59"/>
                  </a:lnTo>
                  <a:lnTo>
                    <a:pt x="79" y="53"/>
                  </a:lnTo>
                  <a:lnTo>
                    <a:pt x="84" y="44"/>
                  </a:lnTo>
                  <a:lnTo>
                    <a:pt x="87" y="37"/>
                  </a:lnTo>
                  <a:lnTo>
                    <a:pt x="87" y="27"/>
                  </a:lnTo>
                  <a:lnTo>
                    <a:pt x="88" y="27"/>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5" name="Freeform 1431"/>
            <p:cNvSpPr>
              <a:spLocks/>
            </p:cNvSpPr>
            <p:nvPr/>
          </p:nvSpPr>
          <p:spPr bwMode="auto">
            <a:xfrm>
              <a:off x="4150" y="2569"/>
              <a:ext cx="87" cy="73"/>
            </a:xfrm>
            <a:custGeom>
              <a:avLst/>
              <a:gdLst>
                <a:gd name="T0" fmla="*/ 87 w 87"/>
                <a:gd name="T1" fmla="*/ 27 h 73"/>
                <a:gd name="T2" fmla="*/ 87 w 87"/>
                <a:gd name="T3" fmla="*/ 19 h 73"/>
                <a:gd name="T4" fmla="*/ 84 w 87"/>
                <a:gd name="T5" fmla="*/ 10 h 73"/>
                <a:gd name="T6" fmla="*/ 79 w 87"/>
                <a:gd name="T7" fmla="*/ 3 h 73"/>
                <a:gd name="T8" fmla="*/ 76 w 87"/>
                <a:gd name="T9" fmla="*/ 0 h 73"/>
                <a:gd name="T10" fmla="*/ 76 w 87"/>
                <a:gd name="T11" fmla="*/ 0 h 73"/>
                <a:gd name="T12" fmla="*/ 76 w 87"/>
                <a:gd name="T13" fmla="*/ 0 h 73"/>
                <a:gd name="T14" fmla="*/ 76 w 87"/>
                <a:gd name="T15" fmla="*/ 0 h 73"/>
                <a:gd name="T16" fmla="*/ 76 w 87"/>
                <a:gd name="T17" fmla="*/ 0 h 73"/>
                <a:gd name="T18" fmla="*/ 76 w 87"/>
                <a:gd name="T19" fmla="*/ 0 h 73"/>
                <a:gd name="T20" fmla="*/ 76 w 87"/>
                <a:gd name="T21" fmla="*/ 0 h 73"/>
                <a:gd name="T22" fmla="*/ 76 w 87"/>
                <a:gd name="T23" fmla="*/ 0 h 73"/>
                <a:gd name="T24" fmla="*/ 76 w 87"/>
                <a:gd name="T25" fmla="*/ 0 h 73"/>
                <a:gd name="T26" fmla="*/ 79 w 87"/>
                <a:gd name="T27" fmla="*/ 3 h 73"/>
                <a:gd name="T28" fmla="*/ 82 w 87"/>
                <a:gd name="T29" fmla="*/ 10 h 73"/>
                <a:gd name="T30" fmla="*/ 85 w 87"/>
                <a:gd name="T31" fmla="*/ 19 h 73"/>
                <a:gd name="T32" fmla="*/ 87 w 87"/>
                <a:gd name="T33" fmla="*/ 27 h 73"/>
                <a:gd name="T34" fmla="*/ 87 w 87"/>
                <a:gd name="T35" fmla="*/ 27 h 73"/>
                <a:gd name="T36" fmla="*/ 87 w 87"/>
                <a:gd name="T37" fmla="*/ 37 h 73"/>
                <a:gd name="T38" fmla="*/ 84 w 87"/>
                <a:gd name="T39" fmla="*/ 44 h 73"/>
                <a:gd name="T40" fmla="*/ 79 w 87"/>
                <a:gd name="T41" fmla="*/ 53 h 73"/>
                <a:gd name="T42" fmla="*/ 74 w 87"/>
                <a:gd name="T43" fmla="*/ 59 h 73"/>
                <a:gd name="T44" fmla="*/ 66 w 87"/>
                <a:gd name="T45" fmla="*/ 65 h 73"/>
                <a:gd name="T46" fmla="*/ 59 w 87"/>
                <a:gd name="T47" fmla="*/ 69 h 73"/>
                <a:gd name="T48" fmla="*/ 51 w 87"/>
                <a:gd name="T49" fmla="*/ 72 h 73"/>
                <a:gd name="T50" fmla="*/ 42 w 87"/>
                <a:gd name="T51" fmla="*/ 73 h 73"/>
                <a:gd name="T52" fmla="*/ 33 w 87"/>
                <a:gd name="T53" fmla="*/ 72 h 73"/>
                <a:gd name="T54" fmla="*/ 25 w 87"/>
                <a:gd name="T55" fmla="*/ 69 h 73"/>
                <a:gd name="T56" fmla="*/ 17 w 87"/>
                <a:gd name="T57" fmla="*/ 65 h 73"/>
                <a:gd name="T58" fmla="*/ 10 w 87"/>
                <a:gd name="T59" fmla="*/ 59 h 73"/>
                <a:gd name="T60" fmla="*/ 5 w 87"/>
                <a:gd name="T61" fmla="*/ 53 h 73"/>
                <a:gd name="T62" fmla="*/ 0 w 87"/>
                <a:gd name="T63" fmla="*/ 44 h 73"/>
                <a:gd name="T64" fmla="*/ 0 w 87"/>
                <a:gd name="T65" fmla="*/ 44 h 73"/>
                <a:gd name="T66" fmla="*/ 0 w 87"/>
                <a:gd name="T67" fmla="*/ 44 h 73"/>
                <a:gd name="T68" fmla="*/ 0 w 87"/>
                <a:gd name="T69" fmla="*/ 44 h 73"/>
                <a:gd name="T70" fmla="*/ 0 w 87"/>
                <a:gd name="T71" fmla="*/ 44 h 73"/>
                <a:gd name="T72" fmla="*/ 0 w 87"/>
                <a:gd name="T73" fmla="*/ 44 h 73"/>
                <a:gd name="T74" fmla="*/ 0 w 87"/>
                <a:gd name="T75" fmla="*/ 44 h 73"/>
                <a:gd name="T76" fmla="*/ 0 w 87"/>
                <a:gd name="T77" fmla="*/ 44 h 73"/>
                <a:gd name="T78" fmla="*/ 0 w 87"/>
                <a:gd name="T79" fmla="*/ 44 h 73"/>
                <a:gd name="T80" fmla="*/ 0 w 87"/>
                <a:gd name="T81" fmla="*/ 44 h 73"/>
                <a:gd name="T82" fmla="*/ 2 w 87"/>
                <a:gd name="T83" fmla="*/ 44 h 73"/>
                <a:gd name="T84" fmla="*/ 5 w 87"/>
                <a:gd name="T85" fmla="*/ 53 h 73"/>
                <a:gd name="T86" fmla="*/ 10 w 87"/>
                <a:gd name="T87" fmla="*/ 59 h 73"/>
                <a:gd name="T88" fmla="*/ 17 w 87"/>
                <a:gd name="T89" fmla="*/ 65 h 73"/>
                <a:gd name="T90" fmla="*/ 25 w 87"/>
                <a:gd name="T91" fmla="*/ 69 h 73"/>
                <a:gd name="T92" fmla="*/ 33 w 87"/>
                <a:gd name="T93" fmla="*/ 72 h 73"/>
                <a:gd name="T94" fmla="*/ 42 w 87"/>
                <a:gd name="T95" fmla="*/ 72 h 73"/>
                <a:gd name="T96" fmla="*/ 51 w 87"/>
                <a:gd name="T97" fmla="*/ 72 h 73"/>
                <a:gd name="T98" fmla="*/ 59 w 87"/>
                <a:gd name="T99" fmla="*/ 69 h 73"/>
                <a:gd name="T100" fmla="*/ 66 w 87"/>
                <a:gd name="T101" fmla="*/ 65 h 73"/>
                <a:gd name="T102" fmla="*/ 74 w 87"/>
                <a:gd name="T103" fmla="*/ 59 h 73"/>
                <a:gd name="T104" fmla="*/ 79 w 87"/>
                <a:gd name="T105" fmla="*/ 53 h 73"/>
                <a:gd name="T106" fmla="*/ 82 w 87"/>
                <a:gd name="T107" fmla="*/ 44 h 73"/>
                <a:gd name="T108" fmla="*/ 85 w 87"/>
                <a:gd name="T109" fmla="*/ 37 h 73"/>
                <a:gd name="T110" fmla="*/ 87 w 87"/>
                <a:gd name="T111" fmla="*/ 27 h 73"/>
                <a:gd name="T112" fmla="*/ 87 w 87"/>
                <a:gd name="T113"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3">
                  <a:moveTo>
                    <a:pt x="87" y="27"/>
                  </a:moveTo>
                  <a:lnTo>
                    <a:pt x="87" y="19"/>
                  </a:lnTo>
                  <a:lnTo>
                    <a:pt x="84" y="10"/>
                  </a:lnTo>
                  <a:lnTo>
                    <a:pt x="79" y="3"/>
                  </a:lnTo>
                  <a:lnTo>
                    <a:pt x="76" y="0"/>
                  </a:lnTo>
                  <a:lnTo>
                    <a:pt x="76" y="0"/>
                  </a:lnTo>
                  <a:lnTo>
                    <a:pt x="76" y="0"/>
                  </a:lnTo>
                  <a:lnTo>
                    <a:pt x="76" y="0"/>
                  </a:lnTo>
                  <a:lnTo>
                    <a:pt x="76" y="0"/>
                  </a:lnTo>
                  <a:lnTo>
                    <a:pt x="76" y="0"/>
                  </a:lnTo>
                  <a:lnTo>
                    <a:pt x="76" y="0"/>
                  </a:lnTo>
                  <a:lnTo>
                    <a:pt x="76" y="0"/>
                  </a:lnTo>
                  <a:lnTo>
                    <a:pt x="76" y="0"/>
                  </a:lnTo>
                  <a:lnTo>
                    <a:pt x="79" y="3"/>
                  </a:lnTo>
                  <a:lnTo>
                    <a:pt x="82" y="10"/>
                  </a:lnTo>
                  <a:lnTo>
                    <a:pt x="85" y="19"/>
                  </a:lnTo>
                  <a:lnTo>
                    <a:pt x="87" y="27"/>
                  </a:lnTo>
                  <a:lnTo>
                    <a:pt x="87" y="27"/>
                  </a:lnTo>
                  <a:lnTo>
                    <a:pt x="87" y="37"/>
                  </a:lnTo>
                  <a:lnTo>
                    <a:pt x="84" y="44"/>
                  </a:lnTo>
                  <a:lnTo>
                    <a:pt x="79" y="53"/>
                  </a:lnTo>
                  <a:lnTo>
                    <a:pt x="74" y="59"/>
                  </a:lnTo>
                  <a:lnTo>
                    <a:pt x="66" y="65"/>
                  </a:lnTo>
                  <a:lnTo>
                    <a:pt x="59" y="69"/>
                  </a:lnTo>
                  <a:lnTo>
                    <a:pt x="51" y="72"/>
                  </a:lnTo>
                  <a:lnTo>
                    <a:pt x="42" y="73"/>
                  </a:lnTo>
                  <a:lnTo>
                    <a:pt x="33" y="72"/>
                  </a:lnTo>
                  <a:lnTo>
                    <a:pt x="25" y="69"/>
                  </a:lnTo>
                  <a:lnTo>
                    <a:pt x="17" y="65"/>
                  </a:lnTo>
                  <a:lnTo>
                    <a:pt x="10" y="59"/>
                  </a:lnTo>
                  <a:lnTo>
                    <a:pt x="5" y="53"/>
                  </a:lnTo>
                  <a:lnTo>
                    <a:pt x="0" y="44"/>
                  </a:lnTo>
                  <a:lnTo>
                    <a:pt x="0" y="44"/>
                  </a:lnTo>
                  <a:lnTo>
                    <a:pt x="0" y="44"/>
                  </a:lnTo>
                  <a:lnTo>
                    <a:pt x="0" y="44"/>
                  </a:lnTo>
                  <a:lnTo>
                    <a:pt x="0" y="44"/>
                  </a:lnTo>
                  <a:lnTo>
                    <a:pt x="0" y="44"/>
                  </a:lnTo>
                  <a:lnTo>
                    <a:pt x="0" y="44"/>
                  </a:lnTo>
                  <a:lnTo>
                    <a:pt x="0" y="44"/>
                  </a:lnTo>
                  <a:lnTo>
                    <a:pt x="0" y="44"/>
                  </a:lnTo>
                  <a:lnTo>
                    <a:pt x="0" y="44"/>
                  </a:lnTo>
                  <a:lnTo>
                    <a:pt x="2" y="44"/>
                  </a:lnTo>
                  <a:lnTo>
                    <a:pt x="5" y="53"/>
                  </a:lnTo>
                  <a:lnTo>
                    <a:pt x="10" y="59"/>
                  </a:lnTo>
                  <a:lnTo>
                    <a:pt x="17" y="65"/>
                  </a:lnTo>
                  <a:lnTo>
                    <a:pt x="25" y="69"/>
                  </a:lnTo>
                  <a:lnTo>
                    <a:pt x="33" y="72"/>
                  </a:lnTo>
                  <a:lnTo>
                    <a:pt x="42" y="72"/>
                  </a:lnTo>
                  <a:lnTo>
                    <a:pt x="51" y="72"/>
                  </a:lnTo>
                  <a:lnTo>
                    <a:pt x="59" y="69"/>
                  </a:lnTo>
                  <a:lnTo>
                    <a:pt x="66" y="65"/>
                  </a:lnTo>
                  <a:lnTo>
                    <a:pt x="74" y="59"/>
                  </a:lnTo>
                  <a:lnTo>
                    <a:pt x="79" y="53"/>
                  </a:lnTo>
                  <a:lnTo>
                    <a:pt x="82" y="44"/>
                  </a:lnTo>
                  <a:lnTo>
                    <a:pt x="85" y="37"/>
                  </a:lnTo>
                  <a:lnTo>
                    <a:pt x="87" y="27"/>
                  </a:lnTo>
                  <a:lnTo>
                    <a:pt x="87" y="27"/>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6" name="Freeform 1432"/>
            <p:cNvSpPr>
              <a:spLocks/>
            </p:cNvSpPr>
            <p:nvPr/>
          </p:nvSpPr>
          <p:spPr bwMode="auto">
            <a:xfrm>
              <a:off x="4150" y="2569"/>
              <a:ext cx="87" cy="72"/>
            </a:xfrm>
            <a:custGeom>
              <a:avLst/>
              <a:gdLst>
                <a:gd name="T0" fmla="*/ 87 w 87"/>
                <a:gd name="T1" fmla="*/ 27 h 72"/>
                <a:gd name="T2" fmla="*/ 85 w 87"/>
                <a:gd name="T3" fmla="*/ 19 h 72"/>
                <a:gd name="T4" fmla="*/ 82 w 87"/>
                <a:gd name="T5" fmla="*/ 10 h 72"/>
                <a:gd name="T6" fmla="*/ 79 w 87"/>
                <a:gd name="T7" fmla="*/ 3 h 72"/>
                <a:gd name="T8" fmla="*/ 76 w 87"/>
                <a:gd name="T9" fmla="*/ 0 h 72"/>
                <a:gd name="T10" fmla="*/ 76 w 87"/>
                <a:gd name="T11" fmla="*/ 0 h 72"/>
                <a:gd name="T12" fmla="*/ 76 w 87"/>
                <a:gd name="T13" fmla="*/ 0 h 72"/>
                <a:gd name="T14" fmla="*/ 75 w 87"/>
                <a:gd name="T15" fmla="*/ 0 h 72"/>
                <a:gd name="T16" fmla="*/ 75 w 87"/>
                <a:gd name="T17" fmla="*/ 0 h 72"/>
                <a:gd name="T18" fmla="*/ 75 w 87"/>
                <a:gd name="T19" fmla="*/ 0 h 72"/>
                <a:gd name="T20" fmla="*/ 75 w 87"/>
                <a:gd name="T21" fmla="*/ 0 h 72"/>
                <a:gd name="T22" fmla="*/ 75 w 87"/>
                <a:gd name="T23" fmla="*/ 0 h 72"/>
                <a:gd name="T24" fmla="*/ 75 w 87"/>
                <a:gd name="T25" fmla="*/ 0 h 72"/>
                <a:gd name="T26" fmla="*/ 78 w 87"/>
                <a:gd name="T27" fmla="*/ 3 h 72"/>
                <a:gd name="T28" fmla="*/ 82 w 87"/>
                <a:gd name="T29" fmla="*/ 10 h 72"/>
                <a:gd name="T30" fmla="*/ 85 w 87"/>
                <a:gd name="T31" fmla="*/ 19 h 72"/>
                <a:gd name="T32" fmla="*/ 87 w 87"/>
                <a:gd name="T33" fmla="*/ 27 h 72"/>
                <a:gd name="T34" fmla="*/ 87 w 87"/>
                <a:gd name="T35" fmla="*/ 27 h 72"/>
                <a:gd name="T36" fmla="*/ 85 w 87"/>
                <a:gd name="T37" fmla="*/ 37 h 72"/>
                <a:gd name="T38" fmla="*/ 82 w 87"/>
                <a:gd name="T39" fmla="*/ 44 h 72"/>
                <a:gd name="T40" fmla="*/ 79 w 87"/>
                <a:gd name="T41" fmla="*/ 53 h 72"/>
                <a:gd name="T42" fmla="*/ 74 w 87"/>
                <a:gd name="T43" fmla="*/ 59 h 72"/>
                <a:gd name="T44" fmla="*/ 66 w 87"/>
                <a:gd name="T45" fmla="*/ 65 h 72"/>
                <a:gd name="T46" fmla="*/ 59 w 87"/>
                <a:gd name="T47" fmla="*/ 69 h 72"/>
                <a:gd name="T48" fmla="*/ 51 w 87"/>
                <a:gd name="T49" fmla="*/ 72 h 72"/>
                <a:gd name="T50" fmla="*/ 42 w 87"/>
                <a:gd name="T51" fmla="*/ 72 h 72"/>
                <a:gd name="T52" fmla="*/ 33 w 87"/>
                <a:gd name="T53" fmla="*/ 72 h 72"/>
                <a:gd name="T54" fmla="*/ 25 w 87"/>
                <a:gd name="T55" fmla="*/ 69 h 72"/>
                <a:gd name="T56" fmla="*/ 17 w 87"/>
                <a:gd name="T57" fmla="*/ 65 h 72"/>
                <a:gd name="T58" fmla="*/ 10 w 87"/>
                <a:gd name="T59" fmla="*/ 59 h 72"/>
                <a:gd name="T60" fmla="*/ 5 w 87"/>
                <a:gd name="T61" fmla="*/ 53 h 72"/>
                <a:gd name="T62" fmla="*/ 2 w 87"/>
                <a:gd name="T63" fmla="*/ 44 h 72"/>
                <a:gd name="T64" fmla="*/ 0 w 87"/>
                <a:gd name="T65" fmla="*/ 44 h 72"/>
                <a:gd name="T66" fmla="*/ 0 w 87"/>
                <a:gd name="T67" fmla="*/ 44 h 72"/>
                <a:gd name="T68" fmla="*/ 0 w 87"/>
                <a:gd name="T69" fmla="*/ 44 h 72"/>
                <a:gd name="T70" fmla="*/ 0 w 87"/>
                <a:gd name="T71" fmla="*/ 44 h 72"/>
                <a:gd name="T72" fmla="*/ 0 w 87"/>
                <a:gd name="T73" fmla="*/ 43 h 72"/>
                <a:gd name="T74" fmla="*/ 0 w 87"/>
                <a:gd name="T75" fmla="*/ 43 h 72"/>
                <a:gd name="T76" fmla="*/ 2 w 87"/>
                <a:gd name="T77" fmla="*/ 43 h 72"/>
                <a:gd name="T78" fmla="*/ 2 w 87"/>
                <a:gd name="T79" fmla="*/ 43 h 72"/>
                <a:gd name="T80" fmla="*/ 2 w 87"/>
                <a:gd name="T81" fmla="*/ 43 h 72"/>
                <a:gd name="T82" fmla="*/ 2 w 87"/>
                <a:gd name="T83" fmla="*/ 44 h 72"/>
                <a:gd name="T84" fmla="*/ 6 w 87"/>
                <a:gd name="T85" fmla="*/ 52 h 72"/>
                <a:gd name="T86" fmla="*/ 10 w 87"/>
                <a:gd name="T87" fmla="*/ 59 h 72"/>
                <a:gd name="T88" fmla="*/ 17 w 87"/>
                <a:gd name="T89" fmla="*/ 65 h 72"/>
                <a:gd name="T90" fmla="*/ 25 w 87"/>
                <a:gd name="T91" fmla="*/ 67 h 72"/>
                <a:gd name="T92" fmla="*/ 33 w 87"/>
                <a:gd name="T93" fmla="*/ 70 h 72"/>
                <a:gd name="T94" fmla="*/ 42 w 87"/>
                <a:gd name="T95" fmla="*/ 72 h 72"/>
                <a:gd name="T96" fmla="*/ 51 w 87"/>
                <a:gd name="T97" fmla="*/ 70 h 72"/>
                <a:gd name="T98" fmla="*/ 59 w 87"/>
                <a:gd name="T99" fmla="*/ 67 h 72"/>
                <a:gd name="T100" fmla="*/ 66 w 87"/>
                <a:gd name="T101" fmla="*/ 65 h 72"/>
                <a:gd name="T102" fmla="*/ 74 w 87"/>
                <a:gd name="T103" fmla="*/ 59 h 72"/>
                <a:gd name="T104" fmla="*/ 78 w 87"/>
                <a:gd name="T105" fmla="*/ 52 h 72"/>
                <a:gd name="T106" fmla="*/ 82 w 87"/>
                <a:gd name="T107" fmla="*/ 44 h 72"/>
                <a:gd name="T108" fmla="*/ 85 w 87"/>
                <a:gd name="T109" fmla="*/ 36 h 72"/>
                <a:gd name="T110" fmla="*/ 87 w 87"/>
                <a:gd name="T111" fmla="*/ 27 h 72"/>
                <a:gd name="T112" fmla="*/ 87 w 87"/>
                <a:gd name="T113"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2">
                  <a:moveTo>
                    <a:pt x="87" y="27"/>
                  </a:moveTo>
                  <a:lnTo>
                    <a:pt x="85" y="19"/>
                  </a:lnTo>
                  <a:lnTo>
                    <a:pt x="82" y="10"/>
                  </a:lnTo>
                  <a:lnTo>
                    <a:pt x="79" y="3"/>
                  </a:lnTo>
                  <a:lnTo>
                    <a:pt x="76" y="0"/>
                  </a:lnTo>
                  <a:lnTo>
                    <a:pt x="76" y="0"/>
                  </a:lnTo>
                  <a:lnTo>
                    <a:pt x="76" y="0"/>
                  </a:lnTo>
                  <a:lnTo>
                    <a:pt x="75" y="0"/>
                  </a:lnTo>
                  <a:lnTo>
                    <a:pt x="75" y="0"/>
                  </a:lnTo>
                  <a:lnTo>
                    <a:pt x="75" y="0"/>
                  </a:lnTo>
                  <a:lnTo>
                    <a:pt x="75" y="0"/>
                  </a:lnTo>
                  <a:lnTo>
                    <a:pt x="75" y="0"/>
                  </a:lnTo>
                  <a:lnTo>
                    <a:pt x="75" y="0"/>
                  </a:lnTo>
                  <a:lnTo>
                    <a:pt x="78" y="3"/>
                  </a:lnTo>
                  <a:lnTo>
                    <a:pt x="82" y="10"/>
                  </a:lnTo>
                  <a:lnTo>
                    <a:pt x="85" y="19"/>
                  </a:lnTo>
                  <a:lnTo>
                    <a:pt x="87" y="27"/>
                  </a:lnTo>
                  <a:lnTo>
                    <a:pt x="87" y="27"/>
                  </a:lnTo>
                  <a:lnTo>
                    <a:pt x="85" y="37"/>
                  </a:lnTo>
                  <a:lnTo>
                    <a:pt x="82" y="44"/>
                  </a:lnTo>
                  <a:lnTo>
                    <a:pt x="79" y="53"/>
                  </a:lnTo>
                  <a:lnTo>
                    <a:pt x="74" y="59"/>
                  </a:lnTo>
                  <a:lnTo>
                    <a:pt x="66" y="65"/>
                  </a:lnTo>
                  <a:lnTo>
                    <a:pt x="59" y="69"/>
                  </a:lnTo>
                  <a:lnTo>
                    <a:pt x="51" y="72"/>
                  </a:lnTo>
                  <a:lnTo>
                    <a:pt x="42" y="72"/>
                  </a:lnTo>
                  <a:lnTo>
                    <a:pt x="33" y="72"/>
                  </a:lnTo>
                  <a:lnTo>
                    <a:pt x="25" y="69"/>
                  </a:lnTo>
                  <a:lnTo>
                    <a:pt x="17" y="65"/>
                  </a:lnTo>
                  <a:lnTo>
                    <a:pt x="10" y="59"/>
                  </a:lnTo>
                  <a:lnTo>
                    <a:pt x="5" y="53"/>
                  </a:lnTo>
                  <a:lnTo>
                    <a:pt x="2" y="44"/>
                  </a:lnTo>
                  <a:lnTo>
                    <a:pt x="0" y="44"/>
                  </a:lnTo>
                  <a:lnTo>
                    <a:pt x="0" y="44"/>
                  </a:lnTo>
                  <a:lnTo>
                    <a:pt x="0" y="44"/>
                  </a:lnTo>
                  <a:lnTo>
                    <a:pt x="0" y="44"/>
                  </a:lnTo>
                  <a:lnTo>
                    <a:pt x="0" y="43"/>
                  </a:lnTo>
                  <a:lnTo>
                    <a:pt x="0" y="43"/>
                  </a:lnTo>
                  <a:lnTo>
                    <a:pt x="2" y="43"/>
                  </a:lnTo>
                  <a:lnTo>
                    <a:pt x="2" y="43"/>
                  </a:lnTo>
                  <a:lnTo>
                    <a:pt x="2" y="43"/>
                  </a:lnTo>
                  <a:lnTo>
                    <a:pt x="2" y="44"/>
                  </a:lnTo>
                  <a:lnTo>
                    <a:pt x="6" y="52"/>
                  </a:lnTo>
                  <a:lnTo>
                    <a:pt x="10" y="59"/>
                  </a:lnTo>
                  <a:lnTo>
                    <a:pt x="17" y="65"/>
                  </a:lnTo>
                  <a:lnTo>
                    <a:pt x="25" y="67"/>
                  </a:lnTo>
                  <a:lnTo>
                    <a:pt x="33" y="70"/>
                  </a:lnTo>
                  <a:lnTo>
                    <a:pt x="42" y="72"/>
                  </a:lnTo>
                  <a:lnTo>
                    <a:pt x="51" y="70"/>
                  </a:lnTo>
                  <a:lnTo>
                    <a:pt x="59" y="67"/>
                  </a:lnTo>
                  <a:lnTo>
                    <a:pt x="66" y="65"/>
                  </a:lnTo>
                  <a:lnTo>
                    <a:pt x="74" y="59"/>
                  </a:lnTo>
                  <a:lnTo>
                    <a:pt x="78" y="52"/>
                  </a:lnTo>
                  <a:lnTo>
                    <a:pt x="82" y="44"/>
                  </a:lnTo>
                  <a:lnTo>
                    <a:pt x="85" y="36"/>
                  </a:lnTo>
                  <a:lnTo>
                    <a:pt x="87" y="27"/>
                  </a:lnTo>
                  <a:lnTo>
                    <a:pt x="87" y="27"/>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7" name="Freeform 1433"/>
            <p:cNvSpPr>
              <a:spLocks/>
            </p:cNvSpPr>
            <p:nvPr/>
          </p:nvSpPr>
          <p:spPr bwMode="auto">
            <a:xfrm>
              <a:off x="4152" y="2567"/>
              <a:ext cx="85" cy="74"/>
            </a:xfrm>
            <a:custGeom>
              <a:avLst/>
              <a:gdLst>
                <a:gd name="T0" fmla="*/ 85 w 85"/>
                <a:gd name="T1" fmla="*/ 29 h 74"/>
                <a:gd name="T2" fmla="*/ 83 w 85"/>
                <a:gd name="T3" fmla="*/ 21 h 74"/>
                <a:gd name="T4" fmla="*/ 80 w 85"/>
                <a:gd name="T5" fmla="*/ 12 h 74"/>
                <a:gd name="T6" fmla="*/ 76 w 85"/>
                <a:gd name="T7" fmla="*/ 5 h 74"/>
                <a:gd name="T8" fmla="*/ 73 w 85"/>
                <a:gd name="T9" fmla="*/ 2 h 74"/>
                <a:gd name="T10" fmla="*/ 73 w 85"/>
                <a:gd name="T11" fmla="*/ 2 h 74"/>
                <a:gd name="T12" fmla="*/ 73 w 85"/>
                <a:gd name="T13" fmla="*/ 0 h 74"/>
                <a:gd name="T14" fmla="*/ 73 w 85"/>
                <a:gd name="T15" fmla="*/ 0 h 74"/>
                <a:gd name="T16" fmla="*/ 73 w 85"/>
                <a:gd name="T17" fmla="*/ 0 h 74"/>
                <a:gd name="T18" fmla="*/ 73 w 85"/>
                <a:gd name="T19" fmla="*/ 0 h 74"/>
                <a:gd name="T20" fmla="*/ 73 w 85"/>
                <a:gd name="T21" fmla="*/ 0 h 74"/>
                <a:gd name="T22" fmla="*/ 73 w 85"/>
                <a:gd name="T23" fmla="*/ 0 h 74"/>
                <a:gd name="T24" fmla="*/ 73 w 85"/>
                <a:gd name="T25" fmla="*/ 0 h 74"/>
                <a:gd name="T26" fmla="*/ 76 w 85"/>
                <a:gd name="T27" fmla="*/ 5 h 74"/>
                <a:gd name="T28" fmla="*/ 80 w 85"/>
                <a:gd name="T29" fmla="*/ 13 h 74"/>
                <a:gd name="T30" fmla="*/ 83 w 85"/>
                <a:gd name="T31" fmla="*/ 21 h 74"/>
                <a:gd name="T32" fmla="*/ 83 w 85"/>
                <a:gd name="T33" fmla="*/ 29 h 74"/>
                <a:gd name="T34" fmla="*/ 85 w 85"/>
                <a:gd name="T35" fmla="*/ 29 h 74"/>
                <a:gd name="T36" fmla="*/ 83 w 85"/>
                <a:gd name="T37" fmla="*/ 38 h 74"/>
                <a:gd name="T38" fmla="*/ 80 w 85"/>
                <a:gd name="T39" fmla="*/ 46 h 74"/>
                <a:gd name="T40" fmla="*/ 76 w 85"/>
                <a:gd name="T41" fmla="*/ 54 h 74"/>
                <a:gd name="T42" fmla="*/ 72 w 85"/>
                <a:gd name="T43" fmla="*/ 61 h 74"/>
                <a:gd name="T44" fmla="*/ 64 w 85"/>
                <a:gd name="T45" fmla="*/ 67 h 74"/>
                <a:gd name="T46" fmla="*/ 57 w 85"/>
                <a:gd name="T47" fmla="*/ 69 h 74"/>
                <a:gd name="T48" fmla="*/ 49 w 85"/>
                <a:gd name="T49" fmla="*/ 72 h 74"/>
                <a:gd name="T50" fmla="*/ 40 w 85"/>
                <a:gd name="T51" fmla="*/ 74 h 74"/>
                <a:gd name="T52" fmla="*/ 31 w 85"/>
                <a:gd name="T53" fmla="*/ 72 h 74"/>
                <a:gd name="T54" fmla="*/ 23 w 85"/>
                <a:gd name="T55" fmla="*/ 69 h 74"/>
                <a:gd name="T56" fmla="*/ 15 w 85"/>
                <a:gd name="T57" fmla="*/ 67 h 74"/>
                <a:gd name="T58" fmla="*/ 8 w 85"/>
                <a:gd name="T59" fmla="*/ 61 h 74"/>
                <a:gd name="T60" fmla="*/ 4 w 85"/>
                <a:gd name="T61" fmla="*/ 54 h 74"/>
                <a:gd name="T62" fmla="*/ 0 w 85"/>
                <a:gd name="T63" fmla="*/ 46 h 74"/>
                <a:gd name="T64" fmla="*/ 0 w 85"/>
                <a:gd name="T65" fmla="*/ 45 h 74"/>
                <a:gd name="T66" fmla="*/ 0 w 85"/>
                <a:gd name="T67" fmla="*/ 45 h 74"/>
                <a:gd name="T68" fmla="*/ 0 w 85"/>
                <a:gd name="T69" fmla="*/ 45 h 74"/>
                <a:gd name="T70" fmla="*/ 0 w 85"/>
                <a:gd name="T71" fmla="*/ 45 h 74"/>
                <a:gd name="T72" fmla="*/ 0 w 85"/>
                <a:gd name="T73" fmla="*/ 45 h 74"/>
                <a:gd name="T74" fmla="*/ 0 w 85"/>
                <a:gd name="T75" fmla="*/ 45 h 74"/>
                <a:gd name="T76" fmla="*/ 0 w 85"/>
                <a:gd name="T77" fmla="*/ 45 h 74"/>
                <a:gd name="T78" fmla="*/ 0 w 85"/>
                <a:gd name="T79" fmla="*/ 45 h 74"/>
                <a:gd name="T80" fmla="*/ 0 w 85"/>
                <a:gd name="T81" fmla="*/ 45 h 74"/>
                <a:gd name="T82" fmla="*/ 0 w 85"/>
                <a:gd name="T83" fmla="*/ 46 h 74"/>
                <a:gd name="T84" fmla="*/ 4 w 85"/>
                <a:gd name="T85" fmla="*/ 54 h 74"/>
                <a:gd name="T86" fmla="*/ 10 w 85"/>
                <a:gd name="T87" fmla="*/ 61 h 74"/>
                <a:gd name="T88" fmla="*/ 15 w 85"/>
                <a:gd name="T89" fmla="*/ 65 h 74"/>
                <a:gd name="T90" fmla="*/ 23 w 85"/>
                <a:gd name="T91" fmla="*/ 69 h 74"/>
                <a:gd name="T92" fmla="*/ 31 w 85"/>
                <a:gd name="T93" fmla="*/ 72 h 74"/>
                <a:gd name="T94" fmla="*/ 40 w 85"/>
                <a:gd name="T95" fmla="*/ 72 h 74"/>
                <a:gd name="T96" fmla="*/ 49 w 85"/>
                <a:gd name="T97" fmla="*/ 72 h 74"/>
                <a:gd name="T98" fmla="*/ 57 w 85"/>
                <a:gd name="T99" fmla="*/ 69 h 74"/>
                <a:gd name="T100" fmla="*/ 64 w 85"/>
                <a:gd name="T101" fmla="*/ 65 h 74"/>
                <a:gd name="T102" fmla="*/ 70 w 85"/>
                <a:gd name="T103" fmla="*/ 61 h 74"/>
                <a:gd name="T104" fmla="*/ 76 w 85"/>
                <a:gd name="T105" fmla="*/ 54 h 74"/>
                <a:gd name="T106" fmla="*/ 80 w 85"/>
                <a:gd name="T107" fmla="*/ 46 h 74"/>
                <a:gd name="T108" fmla="*/ 83 w 85"/>
                <a:gd name="T109" fmla="*/ 38 h 74"/>
                <a:gd name="T110" fmla="*/ 83 w 85"/>
                <a:gd name="T111" fmla="*/ 29 h 74"/>
                <a:gd name="T112" fmla="*/ 85 w 85"/>
                <a:gd name="T113"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 h="74">
                  <a:moveTo>
                    <a:pt x="85" y="29"/>
                  </a:moveTo>
                  <a:lnTo>
                    <a:pt x="83" y="21"/>
                  </a:lnTo>
                  <a:lnTo>
                    <a:pt x="80" y="12"/>
                  </a:lnTo>
                  <a:lnTo>
                    <a:pt x="76" y="5"/>
                  </a:lnTo>
                  <a:lnTo>
                    <a:pt x="73" y="2"/>
                  </a:lnTo>
                  <a:lnTo>
                    <a:pt x="73" y="2"/>
                  </a:lnTo>
                  <a:lnTo>
                    <a:pt x="73" y="0"/>
                  </a:lnTo>
                  <a:lnTo>
                    <a:pt x="73" y="0"/>
                  </a:lnTo>
                  <a:lnTo>
                    <a:pt x="73" y="0"/>
                  </a:lnTo>
                  <a:lnTo>
                    <a:pt x="73" y="0"/>
                  </a:lnTo>
                  <a:lnTo>
                    <a:pt x="73" y="0"/>
                  </a:lnTo>
                  <a:lnTo>
                    <a:pt x="73" y="0"/>
                  </a:lnTo>
                  <a:lnTo>
                    <a:pt x="73" y="0"/>
                  </a:lnTo>
                  <a:lnTo>
                    <a:pt x="76" y="5"/>
                  </a:lnTo>
                  <a:lnTo>
                    <a:pt x="80" y="13"/>
                  </a:lnTo>
                  <a:lnTo>
                    <a:pt x="83" y="21"/>
                  </a:lnTo>
                  <a:lnTo>
                    <a:pt x="83" y="29"/>
                  </a:lnTo>
                  <a:lnTo>
                    <a:pt x="85" y="29"/>
                  </a:lnTo>
                  <a:lnTo>
                    <a:pt x="83" y="38"/>
                  </a:lnTo>
                  <a:lnTo>
                    <a:pt x="80" y="46"/>
                  </a:lnTo>
                  <a:lnTo>
                    <a:pt x="76" y="54"/>
                  </a:lnTo>
                  <a:lnTo>
                    <a:pt x="72" y="61"/>
                  </a:lnTo>
                  <a:lnTo>
                    <a:pt x="64" y="67"/>
                  </a:lnTo>
                  <a:lnTo>
                    <a:pt x="57" y="69"/>
                  </a:lnTo>
                  <a:lnTo>
                    <a:pt x="49" y="72"/>
                  </a:lnTo>
                  <a:lnTo>
                    <a:pt x="40" y="74"/>
                  </a:lnTo>
                  <a:lnTo>
                    <a:pt x="31" y="72"/>
                  </a:lnTo>
                  <a:lnTo>
                    <a:pt x="23" y="69"/>
                  </a:lnTo>
                  <a:lnTo>
                    <a:pt x="15" y="67"/>
                  </a:lnTo>
                  <a:lnTo>
                    <a:pt x="8" y="61"/>
                  </a:lnTo>
                  <a:lnTo>
                    <a:pt x="4" y="54"/>
                  </a:lnTo>
                  <a:lnTo>
                    <a:pt x="0" y="46"/>
                  </a:lnTo>
                  <a:lnTo>
                    <a:pt x="0" y="45"/>
                  </a:lnTo>
                  <a:lnTo>
                    <a:pt x="0" y="45"/>
                  </a:lnTo>
                  <a:lnTo>
                    <a:pt x="0" y="45"/>
                  </a:lnTo>
                  <a:lnTo>
                    <a:pt x="0" y="45"/>
                  </a:lnTo>
                  <a:lnTo>
                    <a:pt x="0" y="45"/>
                  </a:lnTo>
                  <a:lnTo>
                    <a:pt x="0" y="45"/>
                  </a:lnTo>
                  <a:lnTo>
                    <a:pt x="0" y="45"/>
                  </a:lnTo>
                  <a:lnTo>
                    <a:pt x="0" y="45"/>
                  </a:lnTo>
                  <a:lnTo>
                    <a:pt x="0" y="45"/>
                  </a:lnTo>
                  <a:lnTo>
                    <a:pt x="0" y="46"/>
                  </a:lnTo>
                  <a:lnTo>
                    <a:pt x="4" y="54"/>
                  </a:lnTo>
                  <a:lnTo>
                    <a:pt x="10" y="61"/>
                  </a:lnTo>
                  <a:lnTo>
                    <a:pt x="15" y="65"/>
                  </a:lnTo>
                  <a:lnTo>
                    <a:pt x="23" y="69"/>
                  </a:lnTo>
                  <a:lnTo>
                    <a:pt x="31" y="72"/>
                  </a:lnTo>
                  <a:lnTo>
                    <a:pt x="40" y="72"/>
                  </a:lnTo>
                  <a:lnTo>
                    <a:pt x="49" y="72"/>
                  </a:lnTo>
                  <a:lnTo>
                    <a:pt x="57" y="69"/>
                  </a:lnTo>
                  <a:lnTo>
                    <a:pt x="64" y="65"/>
                  </a:lnTo>
                  <a:lnTo>
                    <a:pt x="70" y="61"/>
                  </a:lnTo>
                  <a:lnTo>
                    <a:pt x="76" y="54"/>
                  </a:lnTo>
                  <a:lnTo>
                    <a:pt x="80" y="46"/>
                  </a:lnTo>
                  <a:lnTo>
                    <a:pt x="83" y="38"/>
                  </a:lnTo>
                  <a:lnTo>
                    <a:pt x="83" y="29"/>
                  </a:lnTo>
                  <a:lnTo>
                    <a:pt x="85"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8" name="Freeform 1434"/>
            <p:cNvSpPr>
              <a:spLocks/>
            </p:cNvSpPr>
            <p:nvPr/>
          </p:nvSpPr>
          <p:spPr bwMode="auto">
            <a:xfrm>
              <a:off x="4152" y="2567"/>
              <a:ext cx="83" cy="72"/>
            </a:xfrm>
            <a:custGeom>
              <a:avLst/>
              <a:gdLst>
                <a:gd name="T0" fmla="*/ 83 w 83"/>
                <a:gd name="T1" fmla="*/ 29 h 72"/>
                <a:gd name="T2" fmla="*/ 83 w 83"/>
                <a:gd name="T3" fmla="*/ 21 h 72"/>
                <a:gd name="T4" fmla="*/ 80 w 83"/>
                <a:gd name="T5" fmla="*/ 13 h 72"/>
                <a:gd name="T6" fmla="*/ 76 w 83"/>
                <a:gd name="T7" fmla="*/ 5 h 72"/>
                <a:gd name="T8" fmla="*/ 73 w 83"/>
                <a:gd name="T9" fmla="*/ 0 h 72"/>
                <a:gd name="T10" fmla="*/ 73 w 83"/>
                <a:gd name="T11" fmla="*/ 0 h 72"/>
                <a:gd name="T12" fmla="*/ 72 w 83"/>
                <a:gd name="T13" fmla="*/ 0 h 72"/>
                <a:gd name="T14" fmla="*/ 72 w 83"/>
                <a:gd name="T15" fmla="*/ 0 h 72"/>
                <a:gd name="T16" fmla="*/ 72 w 83"/>
                <a:gd name="T17" fmla="*/ 0 h 72"/>
                <a:gd name="T18" fmla="*/ 72 w 83"/>
                <a:gd name="T19" fmla="*/ 0 h 72"/>
                <a:gd name="T20" fmla="*/ 72 w 83"/>
                <a:gd name="T21" fmla="*/ 0 h 72"/>
                <a:gd name="T22" fmla="*/ 72 w 83"/>
                <a:gd name="T23" fmla="*/ 0 h 72"/>
                <a:gd name="T24" fmla="*/ 72 w 83"/>
                <a:gd name="T25" fmla="*/ 0 h 72"/>
                <a:gd name="T26" fmla="*/ 76 w 83"/>
                <a:gd name="T27" fmla="*/ 6 h 72"/>
                <a:gd name="T28" fmla="*/ 79 w 83"/>
                <a:gd name="T29" fmla="*/ 13 h 72"/>
                <a:gd name="T30" fmla="*/ 82 w 83"/>
                <a:gd name="T31" fmla="*/ 21 h 72"/>
                <a:gd name="T32" fmla="*/ 83 w 83"/>
                <a:gd name="T33" fmla="*/ 29 h 72"/>
                <a:gd name="T34" fmla="*/ 83 w 83"/>
                <a:gd name="T35" fmla="*/ 29 h 72"/>
                <a:gd name="T36" fmla="*/ 83 w 83"/>
                <a:gd name="T37" fmla="*/ 38 h 72"/>
                <a:gd name="T38" fmla="*/ 80 w 83"/>
                <a:gd name="T39" fmla="*/ 46 h 72"/>
                <a:gd name="T40" fmla="*/ 76 w 83"/>
                <a:gd name="T41" fmla="*/ 54 h 72"/>
                <a:gd name="T42" fmla="*/ 70 w 83"/>
                <a:gd name="T43" fmla="*/ 61 h 72"/>
                <a:gd name="T44" fmla="*/ 64 w 83"/>
                <a:gd name="T45" fmla="*/ 65 h 72"/>
                <a:gd name="T46" fmla="*/ 57 w 83"/>
                <a:gd name="T47" fmla="*/ 69 h 72"/>
                <a:gd name="T48" fmla="*/ 49 w 83"/>
                <a:gd name="T49" fmla="*/ 72 h 72"/>
                <a:gd name="T50" fmla="*/ 40 w 83"/>
                <a:gd name="T51" fmla="*/ 72 h 72"/>
                <a:gd name="T52" fmla="*/ 31 w 83"/>
                <a:gd name="T53" fmla="*/ 72 h 72"/>
                <a:gd name="T54" fmla="*/ 23 w 83"/>
                <a:gd name="T55" fmla="*/ 69 h 72"/>
                <a:gd name="T56" fmla="*/ 15 w 83"/>
                <a:gd name="T57" fmla="*/ 65 h 72"/>
                <a:gd name="T58" fmla="*/ 10 w 83"/>
                <a:gd name="T59" fmla="*/ 61 h 72"/>
                <a:gd name="T60" fmla="*/ 4 w 83"/>
                <a:gd name="T61" fmla="*/ 54 h 72"/>
                <a:gd name="T62" fmla="*/ 0 w 83"/>
                <a:gd name="T63" fmla="*/ 46 h 72"/>
                <a:gd name="T64" fmla="*/ 0 w 83"/>
                <a:gd name="T65" fmla="*/ 45 h 72"/>
                <a:gd name="T66" fmla="*/ 0 w 83"/>
                <a:gd name="T67" fmla="*/ 44 h 72"/>
                <a:gd name="T68" fmla="*/ 0 w 83"/>
                <a:gd name="T69" fmla="*/ 44 h 72"/>
                <a:gd name="T70" fmla="*/ 0 w 83"/>
                <a:gd name="T71" fmla="*/ 44 h 72"/>
                <a:gd name="T72" fmla="*/ 0 w 83"/>
                <a:gd name="T73" fmla="*/ 44 h 72"/>
                <a:gd name="T74" fmla="*/ 0 w 83"/>
                <a:gd name="T75" fmla="*/ 44 h 72"/>
                <a:gd name="T76" fmla="*/ 0 w 83"/>
                <a:gd name="T77" fmla="*/ 44 h 72"/>
                <a:gd name="T78" fmla="*/ 0 w 83"/>
                <a:gd name="T79" fmla="*/ 44 h 72"/>
                <a:gd name="T80" fmla="*/ 0 w 83"/>
                <a:gd name="T81" fmla="*/ 44 h 72"/>
                <a:gd name="T82" fmla="*/ 1 w 83"/>
                <a:gd name="T83" fmla="*/ 46 h 72"/>
                <a:gd name="T84" fmla="*/ 4 w 83"/>
                <a:gd name="T85" fmla="*/ 54 h 72"/>
                <a:gd name="T86" fmla="*/ 10 w 83"/>
                <a:gd name="T87" fmla="*/ 59 h 72"/>
                <a:gd name="T88" fmla="*/ 15 w 83"/>
                <a:gd name="T89" fmla="*/ 65 h 72"/>
                <a:gd name="T90" fmla="*/ 23 w 83"/>
                <a:gd name="T91" fmla="*/ 69 h 72"/>
                <a:gd name="T92" fmla="*/ 31 w 83"/>
                <a:gd name="T93" fmla="*/ 71 h 72"/>
                <a:gd name="T94" fmla="*/ 40 w 83"/>
                <a:gd name="T95" fmla="*/ 72 h 72"/>
                <a:gd name="T96" fmla="*/ 49 w 83"/>
                <a:gd name="T97" fmla="*/ 71 h 72"/>
                <a:gd name="T98" fmla="*/ 57 w 83"/>
                <a:gd name="T99" fmla="*/ 69 h 72"/>
                <a:gd name="T100" fmla="*/ 64 w 83"/>
                <a:gd name="T101" fmla="*/ 65 h 72"/>
                <a:gd name="T102" fmla="*/ 70 w 83"/>
                <a:gd name="T103" fmla="*/ 59 h 72"/>
                <a:gd name="T104" fmla="*/ 76 w 83"/>
                <a:gd name="T105" fmla="*/ 54 h 72"/>
                <a:gd name="T106" fmla="*/ 79 w 83"/>
                <a:gd name="T107" fmla="*/ 46 h 72"/>
                <a:gd name="T108" fmla="*/ 82 w 83"/>
                <a:gd name="T109" fmla="*/ 38 h 72"/>
                <a:gd name="T110" fmla="*/ 83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3" y="21"/>
                  </a:lnTo>
                  <a:lnTo>
                    <a:pt x="80" y="13"/>
                  </a:lnTo>
                  <a:lnTo>
                    <a:pt x="76" y="5"/>
                  </a:lnTo>
                  <a:lnTo>
                    <a:pt x="73" y="0"/>
                  </a:lnTo>
                  <a:lnTo>
                    <a:pt x="73" y="0"/>
                  </a:lnTo>
                  <a:lnTo>
                    <a:pt x="72" y="0"/>
                  </a:lnTo>
                  <a:lnTo>
                    <a:pt x="72" y="0"/>
                  </a:lnTo>
                  <a:lnTo>
                    <a:pt x="72" y="0"/>
                  </a:lnTo>
                  <a:lnTo>
                    <a:pt x="72" y="0"/>
                  </a:lnTo>
                  <a:lnTo>
                    <a:pt x="72" y="0"/>
                  </a:lnTo>
                  <a:lnTo>
                    <a:pt x="72" y="0"/>
                  </a:lnTo>
                  <a:lnTo>
                    <a:pt x="72" y="0"/>
                  </a:lnTo>
                  <a:lnTo>
                    <a:pt x="76" y="6"/>
                  </a:lnTo>
                  <a:lnTo>
                    <a:pt x="79" y="13"/>
                  </a:lnTo>
                  <a:lnTo>
                    <a:pt x="82" y="21"/>
                  </a:lnTo>
                  <a:lnTo>
                    <a:pt x="83" y="29"/>
                  </a:lnTo>
                  <a:lnTo>
                    <a:pt x="83" y="29"/>
                  </a:lnTo>
                  <a:lnTo>
                    <a:pt x="83" y="38"/>
                  </a:lnTo>
                  <a:lnTo>
                    <a:pt x="80" y="46"/>
                  </a:lnTo>
                  <a:lnTo>
                    <a:pt x="76" y="54"/>
                  </a:lnTo>
                  <a:lnTo>
                    <a:pt x="70" y="61"/>
                  </a:lnTo>
                  <a:lnTo>
                    <a:pt x="64" y="65"/>
                  </a:lnTo>
                  <a:lnTo>
                    <a:pt x="57" y="69"/>
                  </a:lnTo>
                  <a:lnTo>
                    <a:pt x="49" y="72"/>
                  </a:lnTo>
                  <a:lnTo>
                    <a:pt x="40" y="72"/>
                  </a:lnTo>
                  <a:lnTo>
                    <a:pt x="31" y="72"/>
                  </a:lnTo>
                  <a:lnTo>
                    <a:pt x="23" y="69"/>
                  </a:lnTo>
                  <a:lnTo>
                    <a:pt x="15" y="65"/>
                  </a:lnTo>
                  <a:lnTo>
                    <a:pt x="10" y="61"/>
                  </a:lnTo>
                  <a:lnTo>
                    <a:pt x="4" y="54"/>
                  </a:lnTo>
                  <a:lnTo>
                    <a:pt x="0" y="46"/>
                  </a:lnTo>
                  <a:lnTo>
                    <a:pt x="0" y="45"/>
                  </a:lnTo>
                  <a:lnTo>
                    <a:pt x="0" y="44"/>
                  </a:lnTo>
                  <a:lnTo>
                    <a:pt x="0" y="44"/>
                  </a:lnTo>
                  <a:lnTo>
                    <a:pt x="0" y="44"/>
                  </a:lnTo>
                  <a:lnTo>
                    <a:pt x="0" y="44"/>
                  </a:lnTo>
                  <a:lnTo>
                    <a:pt x="0" y="44"/>
                  </a:lnTo>
                  <a:lnTo>
                    <a:pt x="0" y="44"/>
                  </a:lnTo>
                  <a:lnTo>
                    <a:pt x="0" y="44"/>
                  </a:lnTo>
                  <a:lnTo>
                    <a:pt x="0" y="44"/>
                  </a:lnTo>
                  <a:lnTo>
                    <a:pt x="1" y="46"/>
                  </a:lnTo>
                  <a:lnTo>
                    <a:pt x="4" y="54"/>
                  </a:lnTo>
                  <a:lnTo>
                    <a:pt x="10" y="59"/>
                  </a:lnTo>
                  <a:lnTo>
                    <a:pt x="15" y="65"/>
                  </a:lnTo>
                  <a:lnTo>
                    <a:pt x="23" y="69"/>
                  </a:lnTo>
                  <a:lnTo>
                    <a:pt x="31" y="71"/>
                  </a:lnTo>
                  <a:lnTo>
                    <a:pt x="40" y="72"/>
                  </a:lnTo>
                  <a:lnTo>
                    <a:pt x="49" y="71"/>
                  </a:lnTo>
                  <a:lnTo>
                    <a:pt x="57" y="69"/>
                  </a:lnTo>
                  <a:lnTo>
                    <a:pt x="64" y="65"/>
                  </a:lnTo>
                  <a:lnTo>
                    <a:pt x="70" y="59"/>
                  </a:lnTo>
                  <a:lnTo>
                    <a:pt x="76" y="54"/>
                  </a:lnTo>
                  <a:lnTo>
                    <a:pt x="79" y="46"/>
                  </a:lnTo>
                  <a:lnTo>
                    <a:pt x="82" y="38"/>
                  </a:lnTo>
                  <a:lnTo>
                    <a:pt x="83" y="29"/>
                  </a:lnTo>
                  <a:lnTo>
                    <a:pt x="83" y="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19" name="Freeform 1435"/>
            <p:cNvSpPr>
              <a:spLocks/>
            </p:cNvSpPr>
            <p:nvPr/>
          </p:nvSpPr>
          <p:spPr bwMode="auto">
            <a:xfrm>
              <a:off x="4152" y="2567"/>
              <a:ext cx="83" cy="72"/>
            </a:xfrm>
            <a:custGeom>
              <a:avLst/>
              <a:gdLst>
                <a:gd name="T0" fmla="*/ 83 w 83"/>
                <a:gd name="T1" fmla="*/ 29 h 72"/>
                <a:gd name="T2" fmla="*/ 82 w 83"/>
                <a:gd name="T3" fmla="*/ 21 h 72"/>
                <a:gd name="T4" fmla="*/ 79 w 83"/>
                <a:gd name="T5" fmla="*/ 13 h 72"/>
                <a:gd name="T6" fmla="*/ 76 w 83"/>
                <a:gd name="T7" fmla="*/ 6 h 72"/>
                <a:gd name="T8" fmla="*/ 72 w 83"/>
                <a:gd name="T9" fmla="*/ 0 h 72"/>
                <a:gd name="T10" fmla="*/ 72 w 83"/>
                <a:gd name="T11" fmla="*/ 0 h 72"/>
                <a:gd name="T12" fmla="*/ 72 w 83"/>
                <a:gd name="T13" fmla="*/ 0 h 72"/>
                <a:gd name="T14" fmla="*/ 72 w 83"/>
                <a:gd name="T15" fmla="*/ 0 h 72"/>
                <a:gd name="T16" fmla="*/ 72 w 83"/>
                <a:gd name="T17" fmla="*/ 0 h 72"/>
                <a:gd name="T18" fmla="*/ 72 w 83"/>
                <a:gd name="T19" fmla="*/ 0 h 72"/>
                <a:gd name="T20" fmla="*/ 72 w 83"/>
                <a:gd name="T21" fmla="*/ 0 h 72"/>
                <a:gd name="T22" fmla="*/ 72 w 83"/>
                <a:gd name="T23" fmla="*/ 0 h 72"/>
                <a:gd name="T24" fmla="*/ 72 w 83"/>
                <a:gd name="T25" fmla="*/ 0 h 72"/>
                <a:gd name="T26" fmla="*/ 74 w 83"/>
                <a:gd name="T27" fmla="*/ 6 h 72"/>
                <a:gd name="T28" fmla="*/ 79 w 83"/>
                <a:gd name="T29" fmla="*/ 13 h 72"/>
                <a:gd name="T30" fmla="*/ 82 w 83"/>
                <a:gd name="T31" fmla="*/ 21 h 72"/>
                <a:gd name="T32" fmla="*/ 82 w 83"/>
                <a:gd name="T33" fmla="*/ 29 h 72"/>
                <a:gd name="T34" fmla="*/ 83 w 83"/>
                <a:gd name="T35" fmla="*/ 29 h 72"/>
                <a:gd name="T36" fmla="*/ 82 w 83"/>
                <a:gd name="T37" fmla="*/ 38 h 72"/>
                <a:gd name="T38" fmla="*/ 79 w 83"/>
                <a:gd name="T39" fmla="*/ 46 h 72"/>
                <a:gd name="T40" fmla="*/ 76 w 83"/>
                <a:gd name="T41" fmla="*/ 54 h 72"/>
                <a:gd name="T42" fmla="*/ 70 w 83"/>
                <a:gd name="T43" fmla="*/ 59 h 72"/>
                <a:gd name="T44" fmla="*/ 64 w 83"/>
                <a:gd name="T45" fmla="*/ 65 h 72"/>
                <a:gd name="T46" fmla="*/ 57 w 83"/>
                <a:gd name="T47" fmla="*/ 69 h 72"/>
                <a:gd name="T48" fmla="*/ 49 w 83"/>
                <a:gd name="T49" fmla="*/ 71 h 72"/>
                <a:gd name="T50" fmla="*/ 40 w 83"/>
                <a:gd name="T51" fmla="*/ 72 h 72"/>
                <a:gd name="T52" fmla="*/ 31 w 83"/>
                <a:gd name="T53" fmla="*/ 71 h 72"/>
                <a:gd name="T54" fmla="*/ 23 w 83"/>
                <a:gd name="T55" fmla="*/ 69 h 72"/>
                <a:gd name="T56" fmla="*/ 15 w 83"/>
                <a:gd name="T57" fmla="*/ 65 h 72"/>
                <a:gd name="T58" fmla="*/ 10 w 83"/>
                <a:gd name="T59" fmla="*/ 59 h 72"/>
                <a:gd name="T60" fmla="*/ 4 w 83"/>
                <a:gd name="T61" fmla="*/ 54 h 72"/>
                <a:gd name="T62" fmla="*/ 1 w 83"/>
                <a:gd name="T63" fmla="*/ 46 h 72"/>
                <a:gd name="T64" fmla="*/ 0 w 83"/>
                <a:gd name="T65" fmla="*/ 44 h 72"/>
                <a:gd name="T66" fmla="*/ 0 w 83"/>
                <a:gd name="T67" fmla="*/ 44 h 72"/>
                <a:gd name="T68" fmla="*/ 0 w 83"/>
                <a:gd name="T69" fmla="*/ 44 h 72"/>
                <a:gd name="T70" fmla="*/ 0 w 83"/>
                <a:gd name="T71" fmla="*/ 44 h 72"/>
                <a:gd name="T72" fmla="*/ 0 w 83"/>
                <a:gd name="T73" fmla="*/ 44 h 72"/>
                <a:gd name="T74" fmla="*/ 0 w 83"/>
                <a:gd name="T75" fmla="*/ 44 h 72"/>
                <a:gd name="T76" fmla="*/ 0 w 83"/>
                <a:gd name="T77" fmla="*/ 44 h 72"/>
                <a:gd name="T78" fmla="*/ 0 w 83"/>
                <a:gd name="T79" fmla="*/ 44 h 72"/>
                <a:gd name="T80" fmla="*/ 0 w 83"/>
                <a:gd name="T81" fmla="*/ 42 h 72"/>
                <a:gd name="T82" fmla="*/ 1 w 83"/>
                <a:gd name="T83" fmla="*/ 46 h 72"/>
                <a:gd name="T84" fmla="*/ 5 w 83"/>
                <a:gd name="T85" fmla="*/ 54 h 72"/>
                <a:gd name="T86" fmla="*/ 10 w 83"/>
                <a:gd name="T87" fmla="*/ 59 h 72"/>
                <a:gd name="T88" fmla="*/ 17 w 83"/>
                <a:gd name="T89" fmla="*/ 65 h 72"/>
                <a:gd name="T90" fmla="*/ 24 w 83"/>
                <a:gd name="T91" fmla="*/ 68 h 72"/>
                <a:gd name="T92" fmla="*/ 31 w 83"/>
                <a:gd name="T93" fmla="*/ 71 h 72"/>
                <a:gd name="T94" fmla="*/ 40 w 83"/>
                <a:gd name="T95" fmla="*/ 72 h 72"/>
                <a:gd name="T96" fmla="*/ 49 w 83"/>
                <a:gd name="T97" fmla="*/ 71 h 72"/>
                <a:gd name="T98" fmla="*/ 56 w 83"/>
                <a:gd name="T99" fmla="*/ 68 h 72"/>
                <a:gd name="T100" fmla="*/ 63 w 83"/>
                <a:gd name="T101" fmla="*/ 65 h 72"/>
                <a:gd name="T102" fmla="*/ 70 w 83"/>
                <a:gd name="T103" fmla="*/ 59 h 72"/>
                <a:gd name="T104" fmla="*/ 74 w 83"/>
                <a:gd name="T105" fmla="*/ 54 h 72"/>
                <a:gd name="T106" fmla="*/ 79 w 83"/>
                <a:gd name="T107" fmla="*/ 46 h 72"/>
                <a:gd name="T108" fmla="*/ 82 w 83"/>
                <a:gd name="T109" fmla="*/ 38 h 72"/>
                <a:gd name="T110" fmla="*/ 82 w 83"/>
                <a:gd name="T111" fmla="*/ 29 h 72"/>
                <a:gd name="T112" fmla="*/ 83 w 83"/>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2">
                  <a:moveTo>
                    <a:pt x="83" y="29"/>
                  </a:moveTo>
                  <a:lnTo>
                    <a:pt x="82" y="21"/>
                  </a:lnTo>
                  <a:lnTo>
                    <a:pt x="79" y="13"/>
                  </a:lnTo>
                  <a:lnTo>
                    <a:pt x="76" y="6"/>
                  </a:lnTo>
                  <a:lnTo>
                    <a:pt x="72" y="0"/>
                  </a:lnTo>
                  <a:lnTo>
                    <a:pt x="72" y="0"/>
                  </a:lnTo>
                  <a:lnTo>
                    <a:pt x="72" y="0"/>
                  </a:lnTo>
                  <a:lnTo>
                    <a:pt x="72" y="0"/>
                  </a:lnTo>
                  <a:lnTo>
                    <a:pt x="72" y="0"/>
                  </a:lnTo>
                  <a:lnTo>
                    <a:pt x="72" y="0"/>
                  </a:lnTo>
                  <a:lnTo>
                    <a:pt x="72" y="0"/>
                  </a:lnTo>
                  <a:lnTo>
                    <a:pt x="72" y="0"/>
                  </a:lnTo>
                  <a:lnTo>
                    <a:pt x="72" y="0"/>
                  </a:lnTo>
                  <a:lnTo>
                    <a:pt x="74" y="6"/>
                  </a:lnTo>
                  <a:lnTo>
                    <a:pt x="79" y="13"/>
                  </a:lnTo>
                  <a:lnTo>
                    <a:pt x="82" y="21"/>
                  </a:lnTo>
                  <a:lnTo>
                    <a:pt x="82" y="29"/>
                  </a:lnTo>
                  <a:lnTo>
                    <a:pt x="83" y="29"/>
                  </a:lnTo>
                  <a:lnTo>
                    <a:pt x="82" y="38"/>
                  </a:lnTo>
                  <a:lnTo>
                    <a:pt x="79" y="46"/>
                  </a:lnTo>
                  <a:lnTo>
                    <a:pt x="76" y="54"/>
                  </a:lnTo>
                  <a:lnTo>
                    <a:pt x="70" y="59"/>
                  </a:lnTo>
                  <a:lnTo>
                    <a:pt x="64" y="65"/>
                  </a:lnTo>
                  <a:lnTo>
                    <a:pt x="57" y="69"/>
                  </a:lnTo>
                  <a:lnTo>
                    <a:pt x="49" y="71"/>
                  </a:lnTo>
                  <a:lnTo>
                    <a:pt x="40" y="72"/>
                  </a:lnTo>
                  <a:lnTo>
                    <a:pt x="31" y="71"/>
                  </a:lnTo>
                  <a:lnTo>
                    <a:pt x="23" y="69"/>
                  </a:lnTo>
                  <a:lnTo>
                    <a:pt x="15" y="65"/>
                  </a:lnTo>
                  <a:lnTo>
                    <a:pt x="10" y="59"/>
                  </a:lnTo>
                  <a:lnTo>
                    <a:pt x="4" y="54"/>
                  </a:lnTo>
                  <a:lnTo>
                    <a:pt x="1" y="46"/>
                  </a:lnTo>
                  <a:lnTo>
                    <a:pt x="0" y="44"/>
                  </a:lnTo>
                  <a:lnTo>
                    <a:pt x="0" y="44"/>
                  </a:lnTo>
                  <a:lnTo>
                    <a:pt x="0" y="44"/>
                  </a:lnTo>
                  <a:lnTo>
                    <a:pt x="0" y="44"/>
                  </a:lnTo>
                  <a:lnTo>
                    <a:pt x="0" y="44"/>
                  </a:lnTo>
                  <a:lnTo>
                    <a:pt x="0" y="44"/>
                  </a:lnTo>
                  <a:lnTo>
                    <a:pt x="0" y="44"/>
                  </a:lnTo>
                  <a:lnTo>
                    <a:pt x="0" y="44"/>
                  </a:lnTo>
                  <a:lnTo>
                    <a:pt x="0" y="42"/>
                  </a:lnTo>
                  <a:lnTo>
                    <a:pt x="1" y="46"/>
                  </a:lnTo>
                  <a:lnTo>
                    <a:pt x="5" y="54"/>
                  </a:lnTo>
                  <a:lnTo>
                    <a:pt x="10" y="59"/>
                  </a:lnTo>
                  <a:lnTo>
                    <a:pt x="17" y="65"/>
                  </a:lnTo>
                  <a:lnTo>
                    <a:pt x="24" y="68"/>
                  </a:lnTo>
                  <a:lnTo>
                    <a:pt x="31" y="71"/>
                  </a:lnTo>
                  <a:lnTo>
                    <a:pt x="40" y="72"/>
                  </a:lnTo>
                  <a:lnTo>
                    <a:pt x="49" y="71"/>
                  </a:lnTo>
                  <a:lnTo>
                    <a:pt x="56" y="68"/>
                  </a:lnTo>
                  <a:lnTo>
                    <a:pt x="63" y="65"/>
                  </a:lnTo>
                  <a:lnTo>
                    <a:pt x="70" y="59"/>
                  </a:lnTo>
                  <a:lnTo>
                    <a:pt x="74" y="54"/>
                  </a:lnTo>
                  <a:lnTo>
                    <a:pt x="79" y="46"/>
                  </a:lnTo>
                  <a:lnTo>
                    <a:pt x="82" y="38"/>
                  </a:lnTo>
                  <a:lnTo>
                    <a:pt x="82" y="29"/>
                  </a:lnTo>
                  <a:lnTo>
                    <a:pt x="83"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0" name="Freeform 1436"/>
            <p:cNvSpPr>
              <a:spLocks/>
            </p:cNvSpPr>
            <p:nvPr/>
          </p:nvSpPr>
          <p:spPr bwMode="auto">
            <a:xfrm>
              <a:off x="4152" y="2567"/>
              <a:ext cx="82" cy="72"/>
            </a:xfrm>
            <a:custGeom>
              <a:avLst/>
              <a:gdLst>
                <a:gd name="T0" fmla="*/ 82 w 82"/>
                <a:gd name="T1" fmla="*/ 29 h 72"/>
                <a:gd name="T2" fmla="*/ 82 w 82"/>
                <a:gd name="T3" fmla="*/ 21 h 72"/>
                <a:gd name="T4" fmla="*/ 79 w 82"/>
                <a:gd name="T5" fmla="*/ 13 h 72"/>
                <a:gd name="T6" fmla="*/ 74 w 82"/>
                <a:gd name="T7" fmla="*/ 6 h 72"/>
                <a:gd name="T8" fmla="*/ 72 w 82"/>
                <a:gd name="T9" fmla="*/ 0 h 72"/>
                <a:gd name="T10" fmla="*/ 70 w 82"/>
                <a:gd name="T11" fmla="*/ 0 h 72"/>
                <a:gd name="T12" fmla="*/ 70 w 82"/>
                <a:gd name="T13" fmla="*/ 0 h 72"/>
                <a:gd name="T14" fmla="*/ 70 w 82"/>
                <a:gd name="T15" fmla="*/ 0 h 72"/>
                <a:gd name="T16" fmla="*/ 70 w 82"/>
                <a:gd name="T17" fmla="*/ 0 h 72"/>
                <a:gd name="T18" fmla="*/ 70 w 82"/>
                <a:gd name="T19" fmla="*/ 0 h 72"/>
                <a:gd name="T20" fmla="*/ 70 w 82"/>
                <a:gd name="T21" fmla="*/ 0 h 72"/>
                <a:gd name="T22" fmla="*/ 70 w 82"/>
                <a:gd name="T23" fmla="*/ 0 h 72"/>
                <a:gd name="T24" fmla="*/ 70 w 82"/>
                <a:gd name="T25" fmla="*/ 0 h 72"/>
                <a:gd name="T26" fmla="*/ 74 w 82"/>
                <a:gd name="T27" fmla="*/ 6 h 72"/>
                <a:gd name="T28" fmla="*/ 79 w 82"/>
                <a:gd name="T29" fmla="*/ 13 h 72"/>
                <a:gd name="T30" fmla="*/ 82 w 82"/>
                <a:gd name="T31" fmla="*/ 21 h 72"/>
                <a:gd name="T32" fmla="*/ 82 w 82"/>
                <a:gd name="T33" fmla="*/ 29 h 72"/>
                <a:gd name="T34" fmla="*/ 82 w 82"/>
                <a:gd name="T35" fmla="*/ 29 h 72"/>
                <a:gd name="T36" fmla="*/ 82 w 82"/>
                <a:gd name="T37" fmla="*/ 38 h 72"/>
                <a:gd name="T38" fmla="*/ 79 w 82"/>
                <a:gd name="T39" fmla="*/ 46 h 72"/>
                <a:gd name="T40" fmla="*/ 74 w 82"/>
                <a:gd name="T41" fmla="*/ 54 h 72"/>
                <a:gd name="T42" fmla="*/ 70 w 82"/>
                <a:gd name="T43" fmla="*/ 59 h 72"/>
                <a:gd name="T44" fmla="*/ 63 w 82"/>
                <a:gd name="T45" fmla="*/ 65 h 72"/>
                <a:gd name="T46" fmla="*/ 56 w 82"/>
                <a:gd name="T47" fmla="*/ 68 h 72"/>
                <a:gd name="T48" fmla="*/ 49 w 82"/>
                <a:gd name="T49" fmla="*/ 71 h 72"/>
                <a:gd name="T50" fmla="*/ 40 w 82"/>
                <a:gd name="T51" fmla="*/ 72 h 72"/>
                <a:gd name="T52" fmla="*/ 31 w 82"/>
                <a:gd name="T53" fmla="*/ 71 h 72"/>
                <a:gd name="T54" fmla="*/ 24 w 82"/>
                <a:gd name="T55" fmla="*/ 68 h 72"/>
                <a:gd name="T56" fmla="*/ 17 w 82"/>
                <a:gd name="T57" fmla="*/ 65 h 72"/>
                <a:gd name="T58" fmla="*/ 10 w 82"/>
                <a:gd name="T59" fmla="*/ 59 h 72"/>
                <a:gd name="T60" fmla="*/ 5 w 82"/>
                <a:gd name="T61" fmla="*/ 54 h 72"/>
                <a:gd name="T62" fmla="*/ 1 w 82"/>
                <a:gd name="T63" fmla="*/ 46 h 72"/>
                <a:gd name="T64" fmla="*/ 0 w 82"/>
                <a:gd name="T65" fmla="*/ 42 h 72"/>
                <a:gd name="T66" fmla="*/ 0 w 82"/>
                <a:gd name="T67" fmla="*/ 42 h 72"/>
                <a:gd name="T68" fmla="*/ 0 w 82"/>
                <a:gd name="T69" fmla="*/ 42 h 72"/>
                <a:gd name="T70" fmla="*/ 0 w 82"/>
                <a:gd name="T71" fmla="*/ 42 h 72"/>
                <a:gd name="T72" fmla="*/ 0 w 82"/>
                <a:gd name="T73" fmla="*/ 42 h 72"/>
                <a:gd name="T74" fmla="*/ 0 w 82"/>
                <a:gd name="T75" fmla="*/ 42 h 72"/>
                <a:gd name="T76" fmla="*/ 0 w 82"/>
                <a:gd name="T77" fmla="*/ 42 h 72"/>
                <a:gd name="T78" fmla="*/ 0 w 82"/>
                <a:gd name="T79" fmla="*/ 42 h 72"/>
                <a:gd name="T80" fmla="*/ 0 w 82"/>
                <a:gd name="T81" fmla="*/ 42 h 72"/>
                <a:gd name="T82" fmla="*/ 1 w 82"/>
                <a:gd name="T83" fmla="*/ 46 h 72"/>
                <a:gd name="T84" fmla="*/ 5 w 82"/>
                <a:gd name="T85" fmla="*/ 54 h 72"/>
                <a:gd name="T86" fmla="*/ 10 w 82"/>
                <a:gd name="T87" fmla="*/ 59 h 72"/>
                <a:gd name="T88" fmla="*/ 17 w 82"/>
                <a:gd name="T89" fmla="*/ 64 h 72"/>
                <a:gd name="T90" fmla="*/ 24 w 82"/>
                <a:gd name="T91" fmla="*/ 68 h 72"/>
                <a:gd name="T92" fmla="*/ 31 w 82"/>
                <a:gd name="T93" fmla="*/ 71 h 72"/>
                <a:gd name="T94" fmla="*/ 40 w 82"/>
                <a:gd name="T95" fmla="*/ 71 h 72"/>
                <a:gd name="T96" fmla="*/ 49 w 82"/>
                <a:gd name="T97" fmla="*/ 71 h 72"/>
                <a:gd name="T98" fmla="*/ 56 w 82"/>
                <a:gd name="T99" fmla="*/ 68 h 72"/>
                <a:gd name="T100" fmla="*/ 63 w 82"/>
                <a:gd name="T101" fmla="*/ 64 h 72"/>
                <a:gd name="T102" fmla="*/ 70 w 82"/>
                <a:gd name="T103" fmla="*/ 59 h 72"/>
                <a:gd name="T104" fmla="*/ 74 w 82"/>
                <a:gd name="T105" fmla="*/ 54 h 72"/>
                <a:gd name="T106" fmla="*/ 79 w 82"/>
                <a:gd name="T107" fmla="*/ 46 h 72"/>
                <a:gd name="T108" fmla="*/ 82 w 82"/>
                <a:gd name="T109" fmla="*/ 38 h 72"/>
                <a:gd name="T110" fmla="*/ 82 w 82"/>
                <a:gd name="T111" fmla="*/ 29 h 72"/>
                <a:gd name="T112" fmla="*/ 82 w 82"/>
                <a:gd name="T113"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2">
                  <a:moveTo>
                    <a:pt x="82" y="29"/>
                  </a:moveTo>
                  <a:lnTo>
                    <a:pt x="82" y="21"/>
                  </a:lnTo>
                  <a:lnTo>
                    <a:pt x="79" y="13"/>
                  </a:lnTo>
                  <a:lnTo>
                    <a:pt x="74" y="6"/>
                  </a:lnTo>
                  <a:lnTo>
                    <a:pt x="72" y="0"/>
                  </a:lnTo>
                  <a:lnTo>
                    <a:pt x="70" y="0"/>
                  </a:lnTo>
                  <a:lnTo>
                    <a:pt x="70" y="0"/>
                  </a:lnTo>
                  <a:lnTo>
                    <a:pt x="70" y="0"/>
                  </a:lnTo>
                  <a:lnTo>
                    <a:pt x="70" y="0"/>
                  </a:lnTo>
                  <a:lnTo>
                    <a:pt x="70" y="0"/>
                  </a:lnTo>
                  <a:lnTo>
                    <a:pt x="70" y="0"/>
                  </a:lnTo>
                  <a:lnTo>
                    <a:pt x="70" y="0"/>
                  </a:lnTo>
                  <a:lnTo>
                    <a:pt x="70" y="0"/>
                  </a:lnTo>
                  <a:lnTo>
                    <a:pt x="74" y="6"/>
                  </a:lnTo>
                  <a:lnTo>
                    <a:pt x="79" y="13"/>
                  </a:lnTo>
                  <a:lnTo>
                    <a:pt x="82" y="21"/>
                  </a:lnTo>
                  <a:lnTo>
                    <a:pt x="82" y="29"/>
                  </a:lnTo>
                  <a:lnTo>
                    <a:pt x="82" y="29"/>
                  </a:lnTo>
                  <a:lnTo>
                    <a:pt x="82" y="38"/>
                  </a:lnTo>
                  <a:lnTo>
                    <a:pt x="79" y="46"/>
                  </a:lnTo>
                  <a:lnTo>
                    <a:pt x="74" y="54"/>
                  </a:lnTo>
                  <a:lnTo>
                    <a:pt x="70" y="59"/>
                  </a:lnTo>
                  <a:lnTo>
                    <a:pt x="63" y="65"/>
                  </a:lnTo>
                  <a:lnTo>
                    <a:pt x="56" y="68"/>
                  </a:lnTo>
                  <a:lnTo>
                    <a:pt x="49" y="71"/>
                  </a:lnTo>
                  <a:lnTo>
                    <a:pt x="40" y="72"/>
                  </a:lnTo>
                  <a:lnTo>
                    <a:pt x="31" y="71"/>
                  </a:lnTo>
                  <a:lnTo>
                    <a:pt x="24" y="68"/>
                  </a:lnTo>
                  <a:lnTo>
                    <a:pt x="17" y="65"/>
                  </a:lnTo>
                  <a:lnTo>
                    <a:pt x="10" y="59"/>
                  </a:lnTo>
                  <a:lnTo>
                    <a:pt x="5" y="54"/>
                  </a:lnTo>
                  <a:lnTo>
                    <a:pt x="1" y="46"/>
                  </a:lnTo>
                  <a:lnTo>
                    <a:pt x="0" y="42"/>
                  </a:lnTo>
                  <a:lnTo>
                    <a:pt x="0" y="42"/>
                  </a:lnTo>
                  <a:lnTo>
                    <a:pt x="0" y="42"/>
                  </a:lnTo>
                  <a:lnTo>
                    <a:pt x="0" y="42"/>
                  </a:lnTo>
                  <a:lnTo>
                    <a:pt x="0" y="42"/>
                  </a:lnTo>
                  <a:lnTo>
                    <a:pt x="0" y="42"/>
                  </a:lnTo>
                  <a:lnTo>
                    <a:pt x="0" y="42"/>
                  </a:lnTo>
                  <a:lnTo>
                    <a:pt x="0" y="42"/>
                  </a:lnTo>
                  <a:lnTo>
                    <a:pt x="0" y="42"/>
                  </a:lnTo>
                  <a:lnTo>
                    <a:pt x="1" y="46"/>
                  </a:lnTo>
                  <a:lnTo>
                    <a:pt x="5" y="54"/>
                  </a:lnTo>
                  <a:lnTo>
                    <a:pt x="10" y="59"/>
                  </a:lnTo>
                  <a:lnTo>
                    <a:pt x="17" y="64"/>
                  </a:lnTo>
                  <a:lnTo>
                    <a:pt x="24" y="68"/>
                  </a:lnTo>
                  <a:lnTo>
                    <a:pt x="31" y="71"/>
                  </a:lnTo>
                  <a:lnTo>
                    <a:pt x="40" y="71"/>
                  </a:lnTo>
                  <a:lnTo>
                    <a:pt x="49" y="71"/>
                  </a:lnTo>
                  <a:lnTo>
                    <a:pt x="56" y="68"/>
                  </a:lnTo>
                  <a:lnTo>
                    <a:pt x="63" y="64"/>
                  </a:lnTo>
                  <a:lnTo>
                    <a:pt x="70" y="59"/>
                  </a:lnTo>
                  <a:lnTo>
                    <a:pt x="74" y="54"/>
                  </a:lnTo>
                  <a:lnTo>
                    <a:pt x="79" y="46"/>
                  </a:lnTo>
                  <a:lnTo>
                    <a:pt x="82" y="38"/>
                  </a:lnTo>
                  <a:lnTo>
                    <a:pt x="82" y="29"/>
                  </a:lnTo>
                  <a:lnTo>
                    <a:pt x="82" y="29"/>
                  </a:lnTo>
                  <a:close/>
                </a:path>
              </a:pathLst>
            </a:custGeom>
            <a:solidFill>
              <a:srgbClr val="CDCD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1" name="Freeform 1437"/>
            <p:cNvSpPr>
              <a:spLocks/>
            </p:cNvSpPr>
            <p:nvPr/>
          </p:nvSpPr>
          <p:spPr bwMode="auto">
            <a:xfrm>
              <a:off x="4152" y="2567"/>
              <a:ext cx="82" cy="71"/>
            </a:xfrm>
            <a:custGeom>
              <a:avLst/>
              <a:gdLst>
                <a:gd name="T0" fmla="*/ 82 w 82"/>
                <a:gd name="T1" fmla="*/ 29 h 71"/>
                <a:gd name="T2" fmla="*/ 82 w 82"/>
                <a:gd name="T3" fmla="*/ 21 h 71"/>
                <a:gd name="T4" fmla="*/ 79 w 82"/>
                <a:gd name="T5" fmla="*/ 13 h 71"/>
                <a:gd name="T6" fmla="*/ 74 w 82"/>
                <a:gd name="T7" fmla="*/ 6 h 71"/>
                <a:gd name="T8" fmla="*/ 70 w 82"/>
                <a:gd name="T9" fmla="*/ 0 h 71"/>
                <a:gd name="T10" fmla="*/ 70 w 82"/>
                <a:gd name="T11" fmla="*/ 0 h 71"/>
                <a:gd name="T12" fmla="*/ 70 w 82"/>
                <a:gd name="T13" fmla="*/ 0 h 71"/>
                <a:gd name="T14" fmla="*/ 70 w 82"/>
                <a:gd name="T15" fmla="*/ 0 h 71"/>
                <a:gd name="T16" fmla="*/ 70 w 82"/>
                <a:gd name="T17" fmla="*/ 0 h 71"/>
                <a:gd name="T18" fmla="*/ 70 w 82"/>
                <a:gd name="T19" fmla="*/ 0 h 71"/>
                <a:gd name="T20" fmla="*/ 70 w 82"/>
                <a:gd name="T21" fmla="*/ 0 h 71"/>
                <a:gd name="T22" fmla="*/ 70 w 82"/>
                <a:gd name="T23" fmla="*/ 0 h 71"/>
                <a:gd name="T24" fmla="*/ 69 w 82"/>
                <a:gd name="T25" fmla="*/ 0 h 71"/>
                <a:gd name="T26" fmla="*/ 74 w 82"/>
                <a:gd name="T27" fmla="*/ 6 h 71"/>
                <a:gd name="T28" fmla="*/ 79 w 82"/>
                <a:gd name="T29" fmla="*/ 13 h 71"/>
                <a:gd name="T30" fmla="*/ 80 w 82"/>
                <a:gd name="T31" fmla="*/ 21 h 71"/>
                <a:gd name="T32" fmla="*/ 82 w 82"/>
                <a:gd name="T33" fmla="*/ 29 h 71"/>
                <a:gd name="T34" fmla="*/ 82 w 82"/>
                <a:gd name="T35" fmla="*/ 29 h 71"/>
                <a:gd name="T36" fmla="*/ 82 w 82"/>
                <a:gd name="T37" fmla="*/ 38 h 71"/>
                <a:gd name="T38" fmla="*/ 79 w 82"/>
                <a:gd name="T39" fmla="*/ 46 h 71"/>
                <a:gd name="T40" fmla="*/ 74 w 82"/>
                <a:gd name="T41" fmla="*/ 54 h 71"/>
                <a:gd name="T42" fmla="*/ 70 w 82"/>
                <a:gd name="T43" fmla="*/ 59 h 71"/>
                <a:gd name="T44" fmla="*/ 63 w 82"/>
                <a:gd name="T45" fmla="*/ 64 h 71"/>
                <a:gd name="T46" fmla="*/ 56 w 82"/>
                <a:gd name="T47" fmla="*/ 68 h 71"/>
                <a:gd name="T48" fmla="*/ 49 w 82"/>
                <a:gd name="T49" fmla="*/ 71 h 71"/>
                <a:gd name="T50" fmla="*/ 40 w 82"/>
                <a:gd name="T51" fmla="*/ 71 h 71"/>
                <a:gd name="T52" fmla="*/ 31 w 82"/>
                <a:gd name="T53" fmla="*/ 71 h 71"/>
                <a:gd name="T54" fmla="*/ 24 w 82"/>
                <a:gd name="T55" fmla="*/ 68 h 71"/>
                <a:gd name="T56" fmla="*/ 17 w 82"/>
                <a:gd name="T57" fmla="*/ 64 h 71"/>
                <a:gd name="T58" fmla="*/ 10 w 82"/>
                <a:gd name="T59" fmla="*/ 59 h 71"/>
                <a:gd name="T60" fmla="*/ 5 w 82"/>
                <a:gd name="T61" fmla="*/ 54 h 71"/>
                <a:gd name="T62" fmla="*/ 1 w 82"/>
                <a:gd name="T63" fmla="*/ 46 h 71"/>
                <a:gd name="T64" fmla="*/ 0 w 82"/>
                <a:gd name="T65" fmla="*/ 42 h 71"/>
                <a:gd name="T66" fmla="*/ 0 w 82"/>
                <a:gd name="T67" fmla="*/ 42 h 71"/>
                <a:gd name="T68" fmla="*/ 0 w 82"/>
                <a:gd name="T69" fmla="*/ 42 h 71"/>
                <a:gd name="T70" fmla="*/ 0 w 82"/>
                <a:gd name="T71" fmla="*/ 42 h 71"/>
                <a:gd name="T72" fmla="*/ 0 w 82"/>
                <a:gd name="T73" fmla="*/ 42 h 71"/>
                <a:gd name="T74" fmla="*/ 0 w 82"/>
                <a:gd name="T75" fmla="*/ 42 h 71"/>
                <a:gd name="T76" fmla="*/ 0 w 82"/>
                <a:gd name="T77" fmla="*/ 41 h 71"/>
                <a:gd name="T78" fmla="*/ 1 w 82"/>
                <a:gd name="T79" fmla="*/ 41 h 71"/>
                <a:gd name="T80" fmla="*/ 1 w 82"/>
                <a:gd name="T81" fmla="*/ 41 h 71"/>
                <a:gd name="T82" fmla="*/ 3 w 82"/>
                <a:gd name="T83" fmla="*/ 45 h 71"/>
                <a:gd name="T84" fmla="*/ 5 w 82"/>
                <a:gd name="T85" fmla="*/ 52 h 71"/>
                <a:gd name="T86" fmla="*/ 11 w 82"/>
                <a:gd name="T87" fmla="*/ 59 h 71"/>
                <a:gd name="T88" fmla="*/ 17 w 82"/>
                <a:gd name="T89" fmla="*/ 64 h 71"/>
                <a:gd name="T90" fmla="*/ 24 w 82"/>
                <a:gd name="T91" fmla="*/ 68 h 71"/>
                <a:gd name="T92" fmla="*/ 31 w 82"/>
                <a:gd name="T93" fmla="*/ 69 h 71"/>
                <a:gd name="T94" fmla="*/ 40 w 82"/>
                <a:gd name="T95" fmla="*/ 71 h 71"/>
                <a:gd name="T96" fmla="*/ 49 w 82"/>
                <a:gd name="T97" fmla="*/ 69 h 71"/>
                <a:gd name="T98" fmla="*/ 56 w 82"/>
                <a:gd name="T99" fmla="*/ 68 h 71"/>
                <a:gd name="T100" fmla="*/ 63 w 82"/>
                <a:gd name="T101" fmla="*/ 64 h 71"/>
                <a:gd name="T102" fmla="*/ 69 w 82"/>
                <a:gd name="T103" fmla="*/ 59 h 71"/>
                <a:gd name="T104" fmla="*/ 74 w 82"/>
                <a:gd name="T105" fmla="*/ 52 h 71"/>
                <a:gd name="T106" fmla="*/ 79 w 82"/>
                <a:gd name="T107" fmla="*/ 45 h 71"/>
                <a:gd name="T108" fmla="*/ 80 w 82"/>
                <a:gd name="T109" fmla="*/ 38 h 71"/>
                <a:gd name="T110" fmla="*/ 82 w 82"/>
                <a:gd name="T111" fmla="*/ 29 h 71"/>
                <a:gd name="T112" fmla="*/ 82 w 82"/>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 h="71">
                  <a:moveTo>
                    <a:pt x="82" y="29"/>
                  </a:moveTo>
                  <a:lnTo>
                    <a:pt x="82" y="21"/>
                  </a:lnTo>
                  <a:lnTo>
                    <a:pt x="79" y="13"/>
                  </a:lnTo>
                  <a:lnTo>
                    <a:pt x="74" y="6"/>
                  </a:lnTo>
                  <a:lnTo>
                    <a:pt x="70" y="0"/>
                  </a:lnTo>
                  <a:lnTo>
                    <a:pt x="70" y="0"/>
                  </a:lnTo>
                  <a:lnTo>
                    <a:pt x="70" y="0"/>
                  </a:lnTo>
                  <a:lnTo>
                    <a:pt x="70" y="0"/>
                  </a:lnTo>
                  <a:lnTo>
                    <a:pt x="70" y="0"/>
                  </a:lnTo>
                  <a:lnTo>
                    <a:pt x="70" y="0"/>
                  </a:lnTo>
                  <a:lnTo>
                    <a:pt x="70" y="0"/>
                  </a:lnTo>
                  <a:lnTo>
                    <a:pt x="70" y="0"/>
                  </a:lnTo>
                  <a:lnTo>
                    <a:pt x="69" y="0"/>
                  </a:lnTo>
                  <a:lnTo>
                    <a:pt x="74" y="6"/>
                  </a:lnTo>
                  <a:lnTo>
                    <a:pt x="79" y="13"/>
                  </a:lnTo>
                  <a:lnTo>
                    <a:pt x="80" y="21"/>
                  </a:lnTo>
                  <a:lnTo>
                    <a:pt x="82" y="29"/>
                  </a:lnTo>
                  <a:lnTo>
                    <a:pt x="82" y="29"/>
                  </a:lnTo>
                  <a:lnTo>
                    <a:pt x="82" y="38"/>
                  </a:lnTo>
                  <a:lnTo>
                    <a:pt x="79" y="46"/>
                  </a:lnTo>
                  <a:lnTo>
                    <a:pt x="74" y="54"/>
                  </a:lnTo>
                  <a:lnTo>
                    <a:pt x="70" y="59"/>
                  </a:lnTo>
                  <a:lnTo>
                    <a:pt x="63" y="64"/>
                  </a:lnTo>
                  <a:lnTo>
                    <a:pt x="56" y="68"/>
                  </a:lnTo>
                  <a:lnTo>
                    <a:pt x="49" y="71"/>
                  </a:lnTo>
                  <a:lnTo>
                    <a:pt x="40" y="71"/>
                  </a:lnTo>
                  <a:lnTo>
                    <a:pt x="31" y="71"/>
                  </a:lnTo>
                  <a:lnTo>
                    <a:pt x="24" y="68"/>
                  </a:lnTo>
                  <a:lnTo>
                    <a:pt x="17" y="64"/>
                  </a:lnTo>
                  <a:lnTo>
                    <a:pt x="10" y="59"/>
                  </a:lnTo>
                  <a:lnTo>
                    <a:pt x="5" y="54"/>
                  </a:lnTo>
                  <a:lnTo>
                    <a:pt x="1" y="46"/>
                  </a:lnTo>
                  <a:lnTo>
                    <a:pt x="0" y="42"/>
                  </a:lnTo>
                  <a:lnTo>
                    <a:pt x="0" y="42"/>
                  </a:lnTo>
                  <a:lnTo>
                    <a:pt x="0" y="42"/>
                  </a:lnTo>
                  <a:lnTo>
                    <a:pt x="0" y="42"/>
                  </a:lnTo>
                  <a:lnTo>
                    <a:pt x="0" y="42"/>
                  </a:lnTo>
                  <a:lnTo>
                    <a:pt x="0" y="42"/>
                  </a:lnTo>
                  <a:lnTo>
                    <a:pt x="0" y="41"/>
                  </a:lnTo>
                  <a:lnTo>
                    <a:pt x="1" y="41"/>
                  </a:lnTo>
                  <a:lnTo>
                    <a:pt x="1" y="41"/>
                  </a:lnTo>
                  <a:lnTo>
                    <a:pt x="3" y="45"/>
                  </a:lnTo>
                  <a:lnTo>
                    <a:pt x="5" y="52"/>
                  </a:lnTo>
                  <a:lnTo>
                    <a:pt x="11" y="59"/>
                  </a:lnTo>
                  <a:lnTo>
                    <a:pt x="17" y="64"/>
                  </a:lnTo>
                  <a:lnTo>
                    <a:pt x="24" y="68"/>
                  </a:lnTo>
                  <a:lnTo>
                    <a:pt x="31" y="69"/>
                  </a:lnTo>
                  <a:lnTo>
                    <a:pt x="40" y="71"/>
                  </a:lnTo>
                  <a:lnTo>
                    <a:pt x="49" y="69"/>
                  </a:lnTo>
                  <a:lnTo>
                    <a:pt x="56" y="68"/>
                  </a:lnTo>
                  <a:lnTo>
                    <a:pt x="63" y="64"/>
                  </a:lnTo>
                  <a:lnTo>
                    <a:pt x="69" y="59"/>
                  </a:lnTo>
                  <a:lnTo>
                    <a:pt x="74" y="52"/>
                  </a:lnTo>
                  <a:lnTo>
                    <a:pt x="79" y="45"/>
                  </a:lnTo>
                  <a:lnTo>
                    <a:pt x="80" y="38"/>
                  </a:lnTo>
                  <a:lnTo>
                    <a:pt x="82" y="29"/>
                  </a:lnTo>
                  <a:lnTo>
                    <a:pt x="82" y="29"/>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2" name="Freeform 1438"/>
            <p:cNvSpPr>
              <a:spLocks/>
            </p:cNvSpPr>
            <p:nvPr/>
          </p:nvSpPr>
          <p:spPr bwMode="auto">
            <a:xfrm>
              <a:off x="4153" y="2567"/>
              <a:ext cx="81" cy="71"/>
            </a:xfrm>
            <a:custGeom>
              <a:avLst/>
              <a:gdLst>
                <a:gd name="T0" fmla="*/ 81 w 81"/>
                <a:gd name="T1" fmla="*/ 29 h 71"/>
                <a:gd name="T2" fmla="*/ 79 w 81"/>
                <a:gd name="T3" fmla="*/ 21 h 71"/>
                <a:gd name="T4" fmla="*/ 78 w 81"/>
                <a:gd name="T5" fmla="*/ 13 h 71"/>
                <a:gd name="T6" fmla="*/ 73 w 81"/>
                <a:gd name="T7" fmla="*/ 6 h 71"/>
                <a:gd name="T8" fmla="*/ 68 w 81"/>
                <a:gd name="T9" fmla="*/ 0 h 71"/>
                <a:gd name="T10" fmla="*/ 68 w 81"/>
                <a:gd name="T11" fmla="*/ 0 h 71"/>
                <a:gd name="T12" fmla="*/ 68 w 81"/>
                <a:gd name="T13" fmla="*/ 0 h 71"/>
                <a:gd name="T14" fmla="*/ 68 w 81"/>
                <a:gd name="T15" fmla="*/ 0 h 71"/>
                <a:gd name="T16" fmla="*/ 68 w 81"/>
                <a:gd name="T17" fmla="*/ 0 h 71"/>
                <a:gd name="T18" fmla="*/ 68 w 81"/>
                <a:gd name="T19" fmla="*/ 0 h 71"/>
                <a:gd name="T20" fmla="*/ 68 w 81"/>
                <a:gd name="T21" fmla="*/ 0 h 71"/>
                <a:gd name="T22" fmla="*/ 68 w 81"/>
                <a:gd name="T23" fmla="*/ 0 h 71"/>
                <a:gd name="T24" fmla="*/ 68 w 81"/>
                <a:gd name="T25" fmla="*/ 0 h 71"/>
                <a:gd name="T26" fmla="*/ 68 w 81"/>
                <a:gd name="T27" fmla="*/ 0 h 71"/>
                <a:gd name="T28" fmla="*/ 73 w 81"/>
                <a:gd name="T29" fmla="*/ 6 h 71"/>
                <a:gd name="T30" fmla="*/ 76 w 81"/>
                <a:gd name="T31" fmla="*/ 13 h 71"/>
                <a:gd name="T32" fmla="*/ 79 w 81"/>
                <a:gd name="T33" fmla="*/ 22 h 71"/>
                <a:gd name="T34" fmla="*/ 79 w 81"/>
                <a:gd name="T35" fmla="*/ 29 h 71"/>
                <a:gd name="T36" fmla="*/ 81 w 81"/>
                <a:gd name="T37" fmla="*/ 29 h 71"/>
                <a:gd name="T38" fmla="*/ 79 w 81"/>
                <a:gd name="T39" fmla="*/ 38 h 71"/>
                <a:gd name="T40" fmla="*/ 78 w 81"/>
                <a:gd name="T41" fmla="*/ 45 h 71"/>
                <a:gd name="T42" fmla="*/ 73 w 81"/>
                <a:gd name="T43" fmla="*/ 52 h 71"/>
                <a:gd name="T44" fmla="*/ 68 w 81"/>
                <a:gd name="T45" fmla="*/ 59 h 71"/>
                <a:gd name="T46" fmla="*/ 62 w 81"/>
                <a:gd name="T47" fmla="*/ 64 h 71"/>
                <a:gd name="T48" fmla="*/ 55 w 81"/>
                <a:gd name="T49" fmla="*/ 68 h 71"/>
                <a:gd name="T50" fmla="*/ 48 w 81"/>
                <a:gd name="T51" fmla="*/ 69 h 71"/>
                <a:gd name="T52" fmla="*/ 39 w 81"/>
                <a:gd name="T53" fmla="*/ 71 h 71"/>
                <a:gd name="T54" fmla="*/ 30 w 81"/>
                <a:gd name="T55" fmla="*/ 69 h 71"/>
                <a:gd name="T56" fmla="*/ 23 w 81"/>
                <a:gd name="T57" fmla="*/ 68 h 71"/>
                <a:gd name="T58" fmla="*/ 16 w 81"/>
                <a:gd name="T59" fmla="*/ 64 h 71"/>
                <a:gd name="T60" fmla="*/ 10 w 81"/>
                <a:gd name="T61" fmla="*/ 59 h 71"/>
                <a:gd name="T62" fmla="*/ 4 w 81"/>
                <a:gd name="T63" fmla="*/ 52 h 71"/>
                <a:gd name="T64" fmla="*/ 2 w 81"/>
                <a:gd name="T65" fmla="*/ 45 h 71"/>
                <a:gd name="T66" fmla="*/ 0 w 81"/>
                <a:gd name="T67" fmla="*/ 41 h 71"/>
                <a:gd name="T68" fmla="*/ 0 w 81"/>
                <a:gd name="T69" fmla="*/ 41 h 71"/>
                <a:gd name="T70" fmla="*/ 0 w 81"/>
                <a:gd name="T71" fmla="*/ 41 h 71"/>
                <a:gd name="T72" fmla="*/ 0 w 81"/>
                <a:gd name="T73" fmla="*/ 41 h 71"/>
                <a:gd name="T74" fmla="*/ 0 w 81"/>
                <a:gd name="T75" fmla="*/ 41 h 71"/>
                <a:gd name="T76" fmla="*/ 0 w 81"/>
                <a:gd name="T77" fmla="*/ 41 h 71"/>
                <a:gd name="T78" fmla="*/ 0 w 81"/>
                <a:gd name="T79" fmla="*/ 41 h 71"/>
                <a:gd name="T80" fmla="*/ 0 w 81"/>
                <a:gd name="T81" fmla="*/ 41 h 71"/>
                <a:gd name="T82" fmla="*/ 0 w 81"/>
                <a:gd name="T83" fmla="*/ 41 h 71"/>
                <a:gd name="T84" fmla="*/ 2 w 81"/>
                <a:gd name="T85" fmla="*/ 45 h 71"/>
                <a:gd name="T86" fmla="*/ 4 w 81"/>
                <a:gd name="T87" fmla="*/ 52 h 71"/>
                <a:gd name="T88" fmla="*/ 10 w 81"/>
                <a:gd name="T89" fmla="*/ 58 h 71"/>
                <a:gd name="T90" fmla="*/ 16 w 81"/>
                <a:gd name="T91" fmla="*/ 64 h 71"/>
                <a:gd name="T92" fmla="*/ 23 w 81"/>
                <a:gd name="T93" fmla="*/ 67 h 71"/>
                <a:gd name="T94" fmla="*/ 30 w 81"/>
                <a:gd name="T95" fmla="*/ 69 h 71"/>
                <a:gd name="T96" fmla="*/ 39 w 81"/>
                <a:gd name="T97" fmla="*/ 71 h 71"/>
                <a:gd name="T98" fmla="*/ 48 w 81"/>
                <a:gd name="T99" fmla="*/ 69 h 71"/>
                <a:gd name="T100" fmla="*/ 55 w 81"/>
                <a:gd name="T101" fmla="*/ 67 h 71"/>
                <a:gd name="T102" fmla="*/ 62 w 81"/>
                <a:gd name="T103" fmla="*/ 64 h 71"/>
                <a:gd name="T104" fmla="*/ 68 w 81"/>
                <a:gd name="T105" fmla="*/ 58 h 71"/>
                <a:gd name="T106" fmla="*/ 73 w 81"/>
                <a:gd name="T107" fmla="*/ 52 h 71"/>
                <a:gd name="T108" fmla="*/ 76 w 81"/>
                <a:gd name="T109" fmla="*/ 45 h 71"/>
                <a:gd name="T110" fmla="*/ 79 w 81"/>
                <a:gd name="T111" fmla="*/ 38 h 71"/>
                <a:gd name="T112" fmla="*/ 79 w 81"/>
                <a:gd name="T113" fmla="*/ 29 h 71"/>
                <a:gd name="T114" fmla="*/ 81 w 81"/>
                <a:gd name="T11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71">
                  <a:moveTo>
                    <a:pt x="81" y="29"/>
                  </a:moveTo>
                  <a:lnTo>
                    <a:pt x="79" y="21"/>
                  </a:lnTo>
                  <a:lnTo>
                    <a:pt x="78" y="13"/>
                  </a:lnTo>
                  <a:lnTo>
                    <a:pt x="73" y="6"/>
                  </a:lnTo>
                  <a:lnTo>
                    <a:pt x="68" y="0"/>
                  </a:lnTo>
                  <a:lnTo>
                    <a:pt x="68" y="0"/>
                  </a:lnTo>
                  <a:lnTo>
                    <a:pt x="68" y="0"/>
                  </a:lnTo>
                  <a:lnTo>
                    <a:pt x="68" y="0"/>
                  </a:lnTo>
                  <a:lnTo>
                    <a:pt x="68" y="0"/>
                  </a:lnTo>
                  <a:lnTo>
                    <a:pt x="68" y="0"/>
                  </a:lnTo>
                  <a:lnTo>
                    <a:pt x="68" y="0"/>
                  </a:lnTo>
                  <a:lnTo>
                    <a:pt x="68" y="0"/>
                  </a:lnTo>
                  <a:lnTo>
                    <a:pt x="68" y="0"/>
                  </a:lnTo>
                  <a:lnTo>
                    <a:pt x="68" y="0"/>
                  </a:lnTo>
                  <a:lnTo>
                    <a:pt x="73" y="6"/>
                  </a:lnTo>
                  <a:lnTo>
                    <a:pt x="76" y="13"/>
                  </a:lnTo>
                  <a:lnTo>
                    <a:pt x="79" y="22"/>
                  </a:lnTo>
                  <a:lnTo>
                    <a:pt x="79" y="29"/>
                  </a:lnTo>
                  <a:lnTo>
                    <a:pt x="81" y="29"/>
                  </a:lnTo>
                  <a:lnTo>
                    <a:pt x="79" y="38"/>
                  </a:lnTo>
                  <a:lnTo>
                    <a:pt x="78" y="45"/>
                  </a:lnTo>
                  <a:lnTo>
                    <a:pt x="73" y="52"/>
                  </a:lnTo>
                  <a:lnTo>
                    <a:pt x="68" y="59"/>
                  </a:lnTo>
                  <a:lnTo>
                    <a:pt x="62" y="64"/>
                  </a:lnTo>
                  <a:lnTo>
                    <a:pt x="55" y="68"/>
                  </a:lnTo>
                  <a:lnTo>
                    <a:pt x="48" y="69"/>
                  </a:lnTo>
                  <a:lnTo>
                    <a:pt x="39" y="71"/>
                  </a:lnTo>
                  <a:lnTo>
                    <a:pt x="30" y="69"/>
                  </a:lnTo>
                  <a:lnTo>
                    <a:pt x="23" y="68"/>
                  </a:lnTo>
                  <a:lnTo>
                    <a:pt x="16" y="64"/>
                  </a:lnTo>
                  <a:lnTo>
                    <a:pt x="10" y="59"/>
                  </a:lnTo>
                  <a:lnTo>
                    <a:pt x="4" y="52"/>
                  </a:lnTo>
                  <a:lnTo>
                    <a:pt x="2" y="45"/>
                  </a:lnTo>
                  <a:lnTo>
                    <a:pt x="0" y="41"/>
                  </a:lnTo>
                  <a:lnTo>
                    <a:pt x="0" y="41"/>
                  </a:lnTo>
                  <a:lnTo>
                    <a:pt x="0" y="41"/>
                  </a:lnTo>
                  <a:lnTo>
                    <a:pt x="0" y="41"/>
                  </a:lnTo>
                  <a:lnTo>
                    <a:pt x="0" y="41"/>
                  </a:lnTo>
                  <a:lnTo>
                    <a:pt x="0" y="41"/>
                  </a:lnTo>
                  <a:lnTo>
                    <a:pt x="0" y="41"/>
                  </a:lnTo>
                  <a:lnTo>
                    <a:pt x="0" y="41"/>
                  </a:lnTo>
                  <a:lnTo>
                    <a:pt x="0" y="41"/>
                  </a:lnTo>
                  <a:lnTo>
                    <a:pt x="2" y="45"/>
                  </a:lnTo>
                  <a:lnTo>
                    <a:pt x="4" y="52"/>
                  </a:lnTo>
                  <a:lnTo>
                    <a:pt x="10" y="58"/>
                  </a:lnTo>
                  <a:lnTo>
                    <a:pt x="16" y="64"/>
                  </a:lnTo>
                  <a:lnTo>
                    <a:pt x="23" y="67"/>
                  </a:lnTo>
                  <a:lnTo>
                    <a:pt x="30" y="69"/>
                  </a:lnTo>
                  <a:lnTo>
                    <a:pt x="39" y="71"/>
                  </a:lnTo>
                  <a:lnTo>
                    <a:pt x="48" y="69"/>
                  </a:lnTo>
                  <a:lnTo>
                    <a:pt x="55" y="67"/>
                  </a:lnTo>
                  <a:lnTo>
                    <a:pt x="62" y="64"/>
                  </a:lnTo>
                  <a:lnTo>
                    <a:pt x="68" y="58"/>
                  </a:lnTo>
                  <a:lnTo>
                    <a:pt x="73" y="52"/>
                  </a:lnTo>
                  <a:lnTo>
                    <a:pt x="76" y="45"/>
                  </a:lnTo>
                  <a:lnTo>
                    <a:pt x="79" y="38"/>
                  </a:lnTo>
                  <a:lnTo>
                    <a:pt x="79" y="29"/>
                  </a:lnTo>
                  <a:lnTo>
                    <a:pt x="81"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3" name="Freeform 1439"/>
            <p:cNvSpPr>
              <a:spLocks/>
            </p:cNvSpPr>
            <p:nvPr/>
          </p:nvSpPr>
          <p:spPr bwMode="auto">
            <a:xfrm>
              <a:off x="4153" y="2567"/>
              <a:ext cx="79" cy="71"/>
            </a:xfrm>
            <a:custGeom>
              <a:avLst/>
              <a:gdLst>
                <a:gd name="T0" fmla="*/ 79 w 79"/>
                <a:gd name="T1" fmla="*/ 29 h 71"/>
                <a:gd name="T2" fmla="*/ 79 w 79"/>
                <a:gd name="T3" fmla="*/ 22 h 71"/>
                <a:gd name="T4" fmla="*/ 76 w 79"/>
                <a:gd name="T5" fmla="*/ 13 h 71"/>
                <a:gd name="T6" fmla="*/ 73 w 79"/>
                <a:gd name="T7" fmla="*/ 6 h 71"/>
                <a:gd name="T8" fmla="*/ 68 w 79"/>
                <a:gd name="T9" fmla="*/ 0 h 71"/>
                <a:gd name="T10" fmla="*/ 68 w 79"/>
                <a:gd name="T11" fmla="*/ 0 h 71"/>
                <a:gd name="T12" fmla="*/ 68 w 79"/>
                <a:gd name="T13" fmla="*/ 0 h 71"/>
                <a:gd name="T14" fmla="*/ 68 w 79"/>
                <a:gd name="T15" fmla="*/ 0 h 71"/>
                <a:gd name="T16" fmla="*/ 68 w 79"/>
                <a:gd name="T17" fmla="*/ 0 h 71"/>
                <a:gd name="T18" fmla="*/ 68 w 79"/>
                <a:gd name="T19" fmla="*/ 0 h 71"/>
                <a:gd name="T20" fmla="*/ 66 w 79"/>
                <a:gd name="T21" fmla="*/ 0 h 71"/>
                <a:gd name="T22" fmla="*/ 66 w 79"/>
                <a:gd name="T23" fmla="*/ 0 h 71"/>
                <a:gd name="T24" fmla="*/ 66 w 79"/>
                <a:gd name="T25" fmla="*/ 0 h 71"/>
                <a:gd name="T26" fmla="*/ 66 w 79"/>
                <a:gd name="T27" fmla="*/ 0 h 71"/>
                <a:gd name="T28" fmla="*/ 68 w 79"/>
                <a:gd name="T29" fmla="*/ 0 h 71"/>
                <a:gd name="T30" fmla="*/ 72 w 79"/>
                <a:gd name="T31" fmla="*/ 8 h 71"/>
                <a:gd name="T32" fmla="*/ 76 w 79"/>
                <a:gd name="T33" fmla="*/ 13 h 71"/>
                <a:gd name="T34" fmla="*/ 78 w 79"/>
                <a:gd name="T35" fmla="*/ 22 h 71"/>
                <a:gd name="T36" fmla="*/ 79 w 79"/>
                <a:gd name="T37" fmla="*/ 29 h 71"/>
                <a:gd name="T38" fmla="*/ 79 w 79"/>
                <a:gd name="T39" fmla="*/ 29 h 71"/>
                <a:gd name="T40" fmla="*/ 79 w 79"/>
                <a:gd name="T41" fmla="*/ 38 h 71"/>
                <a:gd name="T42" fmla="*/ 76 w 79"/>
                <a:gd name="T43" fmla="*/ 45 h 71"/>
                <a:gd name="T44" fmla="*/ 73 w 79"/>
                <a:gd name="T45" fmla="*/ 52 h 71"/>
                <a:gd name="T46" fmla="*/ 68 w 79"/>
                <a:gd name="T47" fmla="*/ 58 h 71"/>
                <a:gd name="T48" fmla="*/ 62 w 79"/>
                <a:gd name="T49" fmla="*/ 64 h 71"/>
                <a:gd name="T50" fmla="*/ 55 w 79"/>
                <a:gd name="T51" fmla="*/ 67 h 71"/>
                <a:gd name="T52" fmla="*/ 48 w 79"/>
                <a:gd name="T53" fmla="*/ 69 h 71"/>
                <a:gd name="T54" fmla="*/ 39 w 79"/>
                <a:gd name="T55" fmla="*/ 71 h 71"/>
                <a:gd name="T56" fmla="*/ 30 w 79"/>
                <a:gd name="T57" fmla="*/ 69 h 71"/>
                <a:gd name="T58" fmla="*/ 23 w 79"/>
                <a:gd name="T59" fmla="*/ 67 h 71"/>
                <a:gd name="T60" fmla="*/ 16 w 79"/>
                <a:gd name="T61" fmla="*/ 64 h 71"/>
                <a:gd name="T62" fmla="*/ 10 w 79"/>
                <a:gd name="T63" fmla="*/ 58 h 71"/>
                <a:gd name="T64" fmla="*/ 4 w 79"/>
                <a:gd name="T65" fmla="*/ 52 h 71"/>
                <a:gd name="T66" fmla="*/ 2 w 79"/>
                <a:gd name="T67" fmla="*/ 45 h 71"/>
                <a:gd name="T68" fmla="*/ 0 w 79"/>
                <a:gd name="T69" fmla="*/ 41 h 71"/>
                <a:gd name="T70" fmla="*/ 0 w 79"/>
                <a:gd name="T71" fmla="*/ 41 h 71"/>
                <a:gd name="T72" fmla="*/ 0 w 79"/>
                <a:gd name="T73" fmla="*/ 41 h 71"/>
                <a:gd name="T74" fmla="*/ 0 w 79"/>
                <a:gd name="T75" fmla="*/ 41 h 71"/>
                <a:gd name="T76" fmla="*/ 0 w 79"/>
                <a:gd name="T77" fmla="*/ 41 h 71"/>
                <a:gd name="T78" fmla="*/ 0 w 79"/>
                <a:gd name="T79" fmla="*/ 41 h 71"/>
                <a:gd name="T80" fmla="*/ 0 w 79"/>
                <a:gd name="T81" fmla="*/ 39 h 71"/>
                <a:gd name="T82" fmla="*/ 0 w 79"/>
                <a:gd name="T83" fmla="*/ 39 h 71"/>
                <a:gd name="T84" fmla="*/ 0 w 79"/>
                <a:gd name="T85" fmla="*/ 39 h 71"/>
                <a:gd name="T86" fmla="*/ 2 w 79"/>
                <a:gd name="T87" fmla="*/ 45 h 71"/>
                <a:gd name="T88" fmla="*/ 6 w 79"/>
                <a:gd name="T89" fmla="*/ 52 h 71"/>
                <a:gd name="T90" fmla="*/ 10 w 79"/>
                <a:gd name="T91" fmla="*/ 58 h 71"/>
                <a:gd name="T92" fmla="*/ 16 w 79"/>
                <a:gd name="T93" fmla="*/ 64 h 71"/>
                <a:gd name="T94" fmla="*/ 23 w 79"/>
                <a:gd name="T95" fmla="*/ 67 h 71"/>
                <a:gd name="T96" fmla="*/ 30 w 79"/>
                <a:gd name="T97" fmla="*/ 69 h 71"/>
                <a:gd name="T98" fmla="*/ 39 w 79"/>
                <a:gd name="T99" fmla="*/ 69 h 71"/>
                <a:gd name="T100" fmla="*/ 48 w 79"/>
                <a:gd name="T101" fmla="*/ 69 h 71"/>
                <a:gd name="T102" fmla="*/ 55 w 79"/>
                <a:gd name="T103" fmla="*/ 67 h 71"/>
                <a:gd name="T104" fmla="*/ 62 w 79"/>
                <a:gd name="T105" fmla="*/ 64 h 71"/>
                <a:gd name="T106" fmla="*/ 68 w 79"/>
                <a:gd name="T107" fmla="*/ 58 h 71"/>
                <a:gd name="T108" fmla="*/ 72 w 79"/>
                <a:gd name="T109" fmla="*/ 52 h 71"/>
                <a:gd name="T110" fmla="*/ 76 w 79"/>
                <a:gd name="T111" fmla="*/ 45 h 71"/>
                <a:gd name="T112" fmla="*/ 78 w 79"/>
                <a:gd name="T113" fmla="*/ 38 h 71"/>
                <a:gd name="T114" fmla="*/ 79 w 79"/>
                <a:gd name="T115" fmla="*/ 29 h 71"/>
                <a:gd name="T116" fmla="*/ 79 w 79"/>
                <a:gd name="T117"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71">
                  <a:moveTo>
                    <a:pt x="79" y="29"/>
                  </a:moveTo>
                  <a:lnTo>
                    <a:pt x="79" y="22"/>
                  </a:lnTo>
                  <a:lnTo>
                    <a:pt x="76" y="13"/>
                  </a:lnTo>
                  <a:lnTo>
                    <a:pt x="73" y="6"/>
                  </a:lnTo>
                  <a:lnTo>
                    <a:pt x="68" y="0"/>
                  </a:lnTo>
                  <a:lnTo>
                    <a:pt x="68" y="0"/>
                  </a:lnTo>
                  <a:lnTo>
                    <a:pt x="68" y="0"/>
                  </a:lnTo>
                  <a:lnTo>
                    <a:pt x="68" y="0"/>
                  </a:lnTo>
                  <a:lnTo>
                    <a:pt x="68" y="0"/>
                  </a:lnTo>
                  <a:lnTo>
                    <a:pt x="68" y="0"/>
                  </a:lnTo>
                  <a:lnTo>
                    <a:pt x="66" y="0"/>
                  </a:lnTo>
                  <a:lnTo>
                    <a:pt x="66" y="0"/>
                  </a:lnTo>
                  <a:lnTo>
                    <a:pt x="66" y="0"/>
                  </a:lnTo>
                  <a:lnTo>
                    <a:pt x="66" y="0"/>
                  </a:lnTo>
                  <a:lnTo>
                    <a:pt x="68" y="0"/>
                  </a:lnTo>
                  <a:lnTo>
                    <a:pt x="72" y="8"/>
                  </a:lnTo>
                  <a:lnTo>
                    <a:pt x="76" y="13"/>
                  </a:lnTo>
                  <a:lnTo>
                    <a:pt x="78" y="22"/>
                  </a:lnTo>
                  <a:lnTo>
                    <a:pt x="79" y="29"/>
                  </a:lnTo>
                  <a:lnTo>
                    <a:pt x="79" y="29"/>
                  </a:lnTo>
                  <a:lnTo>
                    <a:pt x="79" y="38"/>
                  </a:lnTo>
                  <a:lnTo>
                    <a:pt x="76" y="45"/>
                  </a:lnTo>
                  <a:lnTo>
                    <a:pt x="73" y="52"/>
                  </a:lnTo>
                  <a:lnTo>
                    <a:pt x="68" y="58"/>
                  </a:lnTo>
                  <a:lnTo>
                    <a:pt x="62" y="64"/>
                  </a:lnTo>
                  <a:lnTo>
                    <a:pt x="55" y="67"/>
                  </a:lnTo>
                  <a:lnTo>
                    <a:pt x="48" y="69"/>
                  </a:lnTo>
                  <a:lnTo>
                    <a:pt x="39" y="71"/>
                  </a:lnTo>
                  <a:lnTo>
                    <a:pt x="30" y="69"/>
                  </a:lnTo>
                  <a:lnTo>
                    <a:pt x="23" y="67"/>
                  </a:lnTo>
                  <a:lnTo>
                    <a:pt x="16" y="64"/>
                  </a:lnTo>
                  <a:lnTo>
                    <a:pt x="10" y="58"/>
                  </a:lnTo>
                  <a:lnTo>
                    <a:pt x="4" y="52"/>
                  </a:lnTo>
                  <a:lnTo>
                    <a:pt x="2" y="45"/>
                  </a:lnTo>
                  <a:lnTo>
                    <a:pt x="0" y="41"/>
                  </a:lnTo>
                  <a:lnTo>
                    <a:pt x="0" y="41"/>
                  </a:lnTo>
                  <a:lnTo>
                    <a:pt x="0" y="41"/>
                  </a:lnTo>
                  <a:lnTo>
                    <a:pt x="0" y="41"/>
                  </a:lnTo>
                  <a:lnTo>
                    <a:pt x="0" y="41"/>
                  </a:lnTo>
                  <a:lnTo>
                    <a:pt x="0" y="41"/>
                  </a:lnTo>
                  <a:lnTo>
                    <a:pt x="0" y="39"/>
                  </a:lnTo>
                  <a:lnTo>
                    <a:pt x="0" y="39"/>
                  </a:lnTo>
                  <a:lnTo>
                    <a:pt x="0" y="39"/>
                  </a:lnTo>
                  <a:lnTo>
                    <a:pt x="2" y="45"/>
                  </a:lnTo>
                  <a:lnTo>
                    <a:pt x="6" y="52"/>
                  </a:lnTo>
                  <a:lnTo>
                    <a:pt x="10" y="58"/>
                  </a:lnTo>
                  <a:lnTo>
                    <a:pt x="16" y="64"/>
                  </a:lnTo>
                  <a:lnTo>
                    <a:pt x="23" y="67"/>
                  </a:lnTo>
                  <a:lnTo>
                    <a:pt x="30" y="69"/>
                  </a:lnTo>
                  <a:lnTo>
                    <a:pt x="39" y="69"/>
                  </a:lnTo>
                  <a:lnTo>
                    <a:pt x="48" y="69"/>
                  </a:lnTo>
                  <a:lnTo>
                    <a:pt x="55" y="67"/>
                  </a:lnTo>
                  <a:lnTo>
                    <a:pt x="62" y="64"/>
                  </a:lnTo>
                  <a:lnTo>
                    <a:pt x="68" y="58"/>
                  </a:lnTo>
                  <a:lnTo>
                    <a:pt x="72" y="52"/>
                  </a:lnTo>
                  <a:lnTo>
                    <a:pt x="76" y="45"/>
                  </a:lnTo>
                  <a:lnTo>
                    <a:pt x="78" y="38"/>
                  </a:lnTo>
                  <a:lnTo>
                    <a:pt x="79" y="29"/>
                  </a:lnTo>
                  <a:lnTo>
                    <a:pt x="79" y="29"/>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4" name="Freeform 1440"/>
            <p:cNvSpPr>
              <a:spLocks/>
            </p:cNvSpPr>
            <p:nvPr/>
          </p:nvSpPr>
          <p:spPr bwMode="auto">
            <a:xfrm>
              <a:off x="4153" y="2567"/>
              <a:ext cx="79" cy="69"/>
            </a:xfrm>
            <a:custGeom>
              <a:avLst/>
              <a:gdLst>
                <a:gd name="T0" fmla="*/ 79 w 79"/>
                <a:gd name="T1" fmla="*/ 29 h 69"/>
                <a:gd name="T2" fmla="*/ 78 w 79"/>
                <a:gd name="T3" fmla="*/ 22 h 69"/>
                <a:gd name="T4" fmla="*/ 76 w 79"/>
                <a:gd name="T5" fmla="*/ 13 h 69"/>
                <a:gd name="T6" fmla="*/ 72 w 79"/>
                <a:gd name="T7" fmla="*/ 8 h 69"/>
                <a:gd name="T8" fmla="*/ 68 w 79"/>
                <a:gd name="T9" fmla="*/ 0 h 69"/>
                <a:gd name="T10" fmla="*/ 66 w 79"/>
                <a:gd name="T11" fmla="*/ 0 h 69"/>
                <a:gd name="T12" fmla="*/ 66 w 79"/>
                <a:gd name="T13" fmla="*/ 0 h 69"/>
                <a:gd name="T14" fmla="*/ 66 w 79"/>
                <a:gd name="T15" fmla="*/ 0 h 69"/>
                <a:gd name="T16" fmla="*/ 66 w 79"/>
                <a:gd name="T17" fmla="*/ 0 h 69"/>
                <a:gd name="T18" fmla="*/ 66 w 79"/>
                <a:gd name="T19" fmla="*/ 0 h 69"/>
                <a:gd name="T20" fmla="*/ 66 w 79"/>
                <a:gd name="T21" fmla="*/ 0 h 69"/>
                <a:gd name="T22" fmla="*/ 66 w 79"/>
                <a:gd name="T23" fmla="*/ 0 h 69"/>
                <a:gd name="T24" fmla="*/ 66 w 79"/>
                <a:gd name="T25" fmla="*/ 0 h 69"/>
                <a:gd name="T26" fmla="*/ 66 w 79"/>
                <a:gd name="T27" fmla="*/ 0 h 69"/>
                <a:gd name="T28" fmla="*/ 68 w 79"/>
                <a:gd name="T29" fmla="*/ 2 h 69"/>
                <a:gd name="T30" fmla="*/ 72 w 79"/>
                <a:gd name="T31" fmla="*/ 8 h 69"/>
                <a:gd name="T32" fmla="*/ 76 w 79"/>
                <a:gd name="T33" fmla="*/ 13 h 69"/>
                <a:gd name="T34" fmla="*/ 78 w 79"/>
                <a:gd name="T35" fmla="*/ 22 h 69"/>
                <a:gd name="T36" fmla="*/ 79 w 79"/>
                <a:gd name="T37" fmla="*/ 29 h 69"/>
                <a:gd name="T38" fmla="*/ 79 w 79"/>
                <a:gd name="T39" fmla="*/ 29 h 69"/>
                <a:gd name="T40" fmla="*/ 78 w 79"/>
                <a:gd name="T41" fmla="*/ 38 h 69"/>
                <a:gd name="T42" fmla="*/ 76 w 79"/>
                <a:gd name="T43" fmla="*/ 45 h 69"/>
                <a:gd name="T44" fmla="*/ 72 w 79"/>
                <a:gd name="T45" fmla="*/ 52 h 69"/>
                <a:gd name="T46" fmla="*/ 68 w 79"/>
                <a:gd name="T47" fmla="*/ 58 h 69"/>
                <a:gd name="T48" fmla="*/ 62 w 79"/>
                <a:gd name="T49" fmla="*/ 64 h 69"/>
                <a:gd name="T50" fmla="*/ 55 w 79"/>
                <a:gd name="T51" fmla="*/ 67 h 69"/>
                <a:gd name="T52" fmla="*/ 48 w 79"/>
                <a:gd name="T53" fmla="*/ 69 h 69"/>
                <a:gd name="T54" fmla="*/ 39 w 79"/>
                <a:gd name="T55" fmla="*/ 69 h 69"/>
                <a:gd name="T56" fmla="*/ 30 w 79"/>
                <a:gd name="T57" fmla="*/ 69 h 69"/>
                <a:gd name="T58" fmla="*/ 23 w 79"/>
                <a:gd name="T59" fmla="*/ 67 h 69"/>
                <a:gd name="T60" fmla="*/ 16 w 79"/>
                <a:gd name="T61" fmla="*/ 64 h 69"/>
                <a:gd name="T62" fmla="*/ 10 w 79"/>
                <a:gd name="T63" fmla="*/ 58 h 69"/>
                <a:gd name="T64" fmla="*/ 6 w 79"/>
                <a:gd name="T65" fmla="*/ 52 h 69"/>
                <a:gd name="T66" fmla="*/ 2 w 79"/>
                <a:gd name="T67" fmla="*/ 45 h 69"/>
                <a:gd name="T68" fmla="*/ 0 w 79"/>
                <a:gd name="T69" fmla="*/ 39 h 69"/>
                <a:gd name="T70" fmla="*/ 0 w 79"/>
                <a:gd name="T71" fmla="*/ 39 h 69"/>
                <a:gd name="T72" fmla="*/ 0 w 79"/>
                <a:gd name="T73" fmla="*/ 39 h 69"/>
                <a:gd name="T74" fmla="*/ 0 w 79"/>
                <a:gd name="T75" fmla="*/ 39 h 69"/>
                <a:gd name="T76" fmla="*/ 0 w 79"/>
                <a:gd name="T77" fmla="*/ 39 h 69"/>
                <a:gd name="T78" fmla="*/ 0 w 79"/>
                <a:gd name="T79" fmla="*/ 39 h 69"/>
                <a:gd name="T80" fmla="*/ 0 w 79"/>
                <a:gd name="T81" fmla="*/ 39 h 69"/>
                <a:gd name="T82" fmla="*/ 0 w 79"/>
                <a:gd name="T83" fmla="*/ 39 h 69"/>
                <a:gd name="T84" fmla="*/ 0 w 79"/>
                <a:gd name="T85" fmla="*/ 39 h 69"/>
                <a:gd name="T86" fmla="*/ 2 w 79"/>
                <a:gd name="T87" fmla="*/ 45 h 69"/>
                <a:gd name="T88" fmla="*/ 6 w 79"/>
                <a:gd name="T89" fmla="*/ 52 h 69"/>
                <a:gd name="T90" fmla="*/ 10 w 79"/>
                <a:gd name="T91" fmla="*/ 58 h 69"/>
                <a:gd name="T92" fmla="*/ 17 w 79"/>
                <a:gd name="T93" fmla="*/ 62 h 69"/>
                <a:gd name="T94" fmla="*/ 23 w 79"/>
                <a:gd name="T95" fmla="*/ 67 h 69"/>
                <a:gd name="T96" fmla="*/ 30 w 79"/>
                <a:gd name="T97" fmla="*/ 68 h 69"/>
                <a:gd name="T98" fmla="*/ 39 w 79"/>
                <a:gd name="T99" fmla="*/ 69 h 69"/>
                <a:gd name="T100" fmla="*/ 48 w 79"/>
                <a:gd name="T101" fmla="*/ 68 h 69"/>
                <a:gd name="T102" fmla="*/ 55 w 79"/>
                <a:gd name="T103" fmla="*/ 67 h 69"/>
                <a:gd name="T104" fmla="*/ 61 w 79"/>
                <a:gd name="T105" fmla="*/ 62 h 69"/>
                <a:gd name="T106" fmla="*/ 68 w 79"/>
                <a:gd name="T107" fmla="*/ 58 h 69"/>
                <a:gd name="T108" fmla="*/ 72 w 79"/>
                <a:gd name="T109" fmla="*/ 52 h 69"/>
                <a:gd name="T110" fmla="*/ 76 w 79"/>
                <a:gd name="T111" fmla="*/ 45 h 69"/>
                <a:gd name="T112" fmla="*/ 78 w 79"/>
                <a:gd name="T113" fmla="*/ 38 h 69"/>
                <a:gd name="T114" fmla="*/ 79 w 79"/>
                <a:gd name="T115" fmla="*/ 29 h 69"/>
                <a:gd name="T116" fmla="*/ 79 w 79"/>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29"/>
                  </a:moveTo>
                  <a:lnTo>
                    <a:pt x="78" y="22"/>
                  </a:lnTo>
                  <a:lnTo>
                    <a:pt x="76" y="13"/>
                  </a:lnTo>
                  <a:lnTo>
                    <a:pt x="72" y="8"/>
                  </a:lnTo>
                  <a:lnTo>
                    <a:pt x="68" y="0"/>
                  </a:lnTo>
                  <a:lnTo>
                    <a:pt x="66" y="0"/>
                  </a:lnTo>
                  <a:lnTo>
                    <a:pt x="66" y="0"/>
                  </a:lnTo>
                  <a:lnTo>
                    <a:pt x="66" y="0"/>
                  </a:lnTo>
                  <a:lnTo>
                    <a:pt x="66" y="0"/>
                  </a:lnTo>
                  <a:lnTo>
                    <a:pt x="66" y="0"/>
                  </a:lnTo>
                  <a:lnTo>
                    <a:pt x="66" y="0"/>
                  </a:lnTo>
                  <a:lnTo>
                    <a:pt x="66" y="0"/>
                  </a:lnTo>
                  <a:lnTo>
                    <a:pt x="66" y="0"/>
                  </a:lnTo>
                  <a:lnTo>
                    <a:pt x="66" y="0"/>
                  </a:lnTo>
                  <a:lnTo>
                    <a:pt x="68" y="2"/>
                  </a:lnTo>
                  <a:lnTo>
                    <a:pt x="72" y="8"/>
                  </a:lnTo>
                  <a:lnTo>
                    <a:pt x="76" y="13"/>
                  </a:lnTo>
                  <a:lnTo>
                    <a:pt x="78" y="22"/>
                  </a:lnTo>
                  <a:lnTo>
                    <a:pt x="79" y="29"/>
                  </a:lnTo>
                  <a:lnTo>
                    <a:pt x="79" y="29"/>
                  </a:lnTo>
                  <a:lnTo>
                    <a:pt x="78" y="38"/>
                  </a:lnTo>
                  <a:lnTo>
                    <a:pt x="76" y="45"/>
                  </a:lnTo>
                  <a:lnTo>
                    <a:pt x="72" y="52"/>
                  </a:lnTo>
                  <a:lnTo>
                    <a:pt x="68" y="58"/>
                  </a:lnTo>
                  <a:lnTo>
                    <a:pt x="62" y="64"/>
                  </a:lnTo>
                  <a:lnTo>
                    <a:pt x="55" y="67"/>
                  </a:lnTo>
                  <a:lnTo>
                    <a:pt x="48" y="69"/>
                  </a:lnTo>
                  <a:lnTo>
                    <a:pt x="39" y="69"/>
                  </a:lnTo>
                  <a:lnTo>
                    <a:pt x="30" y="69"/>
                  </a:lnTo>
                  <a:lnTo>
                    <a:pt x="23" y="67"/>
                  </a:lnTo>
                  <a:lnTo>
                    <a:pt x="16" y="64"/>
                  </a:lnTo>
                  <a:lnTo>
                    <a:pt x="10" y="58"/>
                  </a:lnTo>
                  <a:lnTo>
                    <a:pt x="6" y="52"/>
                  </a:lnTo>
                  <a:lnTo>
                    <a:pt x="2" y="45"/>
                  </a:lnTo>
                  <a:lnTo>
                    <a:pt x="0" y="39"/>
                  </a:lnTo>
                  <a:lnTo>
                    <a:pt x="0" y="39"/>
                  </a:lnTo>
                  <a:lnTo>
                    <a:pt x="0" y="39"/>
                  </a:lnTo>
                  <a:lnTo>
                    <a:pt x="0" y="39"/>
                  </a:lnTo>
                  <a:lnTo>
                    <a:pt x="0" y="39"/>
                  </a:lnTo>
                  <a:lnTo>
                    <a:pt x="0" y="39"/>
                  </a:lnTo>
                  <a:lnTo>
                    <a:pt x="0" y="39"/>
                  </a:lnTo>
                  <a:lnTo>
                    <a:pt x="0" y="39"/>
                  </a:lnTo>
                  <a:lnTo>
                    <a:pt x="0" y="39"/>
                  </a:lnTo>
                  <a:lnTo>
                    <a:pt x="2" y="45"/>
                  </a:lnTo>
                  <a:lnTo>
                    <a:pt x="6" y="52"/>
                  </a:lnTo>
                  <a:lnTo>
                    <a:pt x="10" y="58"/>
                  </a:lnTo>
                  <a:lnTo>
                    <a:pt x="17" y="62"/>
                  </a:lnTo>
                  <a:lnTo>
                    <a:pt x="23" y="67"/>
                  </a:lnTo>
                  <a:lnTo>
                    <a:pt x="30" y="68"/>
                  </a:lnTo>
                  <a:lnTo>
                    <a:pt x="39" y="69"/>
                  </a:lnTo>
                  <a:lnTo>
                    <a:pt x="48" y="68"/>
                  </a:lnTo>
                  <a:lnTo>
                    <a:pt x="55" y="67"/>
                  </a:lnTo>
                  <a:lnTo>
                    <a:pt x="61" y="62"/>
                  </a:lnTo>
                  <a:lnTo>
                    <a:pt x="68" y="58"/>
                  </a:lnTo>
                  <a:lnTo>
                    <a:pt x="72" y="52"/>
                  </a:lnTo>
                  <a:lnTo>
                    <a:pt x="76" y="45"/>
                  </a:lnTo>
                  <a:lnTo>
                    <a:pt x="78" y="38"/>
                  </a:lnTo>
                  <a:lnTo>
                    <a:pt x="79" y="29"/>
                  </a:lnTo>
                  <a:lnTo>
                    <a:pt x="79"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5" name="Freeform 1441"/>
            <p:cNvSpPr>
              <a:spLocks/>
            </p:cNvSpPr>
            <p:nvPr/>
          </p:nvSpPr>
          <p:spPr bwMode="auto">
            <a:xfrm>
              <a:off x="4153" y="2567"/>
              <a:ext cx="79" cy="69"/>
            </a:xfrm>
            <a:custGeom>
              <a:avLst/>
              <a:gdLst>
                <a:gd name="T0" fmla="*/ 79 w 79"/>
                <a:gd name="T1" fmla="*/ 29 h 69"/>
                <a:gd name="T2" fmla="*/ 78 w 79"/>
                <a:gd name="T3" fmla="*/ 22 h 69"/>
                <a:gd name="T4" fmla="*/ 76 w 79"/>
                <a:gd name="T5" fmla="*/ 13 h 69"/>
                <a:gd name="T6" fmla="*/ 72 w 79"/>
                <a:gd name="T7" fmla="*/ 8 h 69"/>
                <a:gd name="T8" fmla="*/ 68 w 79"/>
                <a:gd name="T9" fmla="*/ 2 h 69"/>
                <a:gd name="T10" fmla="*/ 66 w 79"/>
                <a:gd name="T11" fmla="*/ 0 h 69"/>
                <a:gd name="T12" fmla="*/ 66 w 79"/>
                <a:gd name="T13" fmla="*/ 0 h 69"/>
                <a:gd name="T14" fmla="*/ 65 w 79"/>
                <a:gd name="T15" fmla="*/ 0 h 69"/>
                <a:gd name="T16" fmla="*/ 65 w 79"/>
                <a:gd name="T17" fmla="*/ 0 h 69"/>
                <a:gd name="T18" fmla="*/ 65 w 79"/>
                <a:gd name="T19" fmla="*/ 0 h 69"/>
                <a:gd name="T20" fmla="*/ 65 w 79"/>
                <a:gd name="T21" fmla="*/ 0 h 69"/>
                <a:gd name="T22" fmla="*/ 65 w 79"/>
                <a:gd name="T23" fmla="*/ 0 h 69"/>
                <a:gd name="T24" fmla="*/ 65 w 79"/>
                <a:gd name="T25" fmla="*/ 0 h 69"/>
                <a:gd name="T26" fmla="*/ 65 w 79"/>
                <a:gd name="T27" fmla="*/ 0 h 69"/>
                <a:gd name="T28" fmla="*/ 66 w 79"/>
                <a:gd name="T29" fmla="*/ 2 h 69"/>
                <a:gd name="T30" fmla="*/ 72 w 79"/>
                <a:gd name="T31" fmla="*/ 8 h 69"/>
                <a:gd name="T32" fmla="*/ 75 w 79"/>
                <a:gd name="T33" fmla="*/ 15 h 69"/>
                <a:gd name="T34" fmla="*/ 78 w 79"/>
                <a:gd name="T35" fmla="*/ 22 h 69"/>
                <a:gd name="T36" fmla="*/ 78 w 79"/>
                <a:gd name="T37" fmla="*/ 29 h 69"/>
                <a:gd name="T38" fmla="*/ 79 w 79"/>
                <a:gd name="T39" fmla="*/ 29 h 69"/>
                <a:gd name="T40" fmla="*/ 78 w 79"/>
                <a:gd name="T41" fmla="*/ 38 h 69"/>
                <a:gd name="T42" fmla="*/ 76 w 79"/>
                <a:gd name="T43" fmla="*/ 45 h 69"/>
                <a:gd name="T44" fmla="*/ 72 w 79"/>
                <a:gd name="T45" fmla="*/ 52 h 69"/>
                <a:gd name="T46" fmla="*/ 68 w 79"/>
                <a:gd name="T47" fmla="*/ 58 h 69"/>
                <a:gd name="T48" fmla="*/ 61 w 79"/>
                <a:gd name="T49" fmla="*/ 62 h 69"/>
                <a:gd name="T50" fmla="*/ 55 w 79"/>
                <a:gd name="T51" fmla="*/ 67 h 69"/>
                <a:gd name="T52" fmla="*/ 48 w 79"/>
                <a:gd name="T53" fmla="*/ 68 h 69"/>
                <a:gd name="T54" fmla="*/ 39 w 79"/>
                <a:gd name="T55" fmla="*/ 69 h 69"/>
                <a:gd name="T56" fmla="*/ 30 w 79"/>
                <a:gd name="T57" fmla="*/ 68 h 69"/>
                <a:gd name="T58" fmla="*/ 23 w 79"/>
                <a:gd name="T59" fmla="*/ 67 h 69"/>
                <a:gd name="T60" fmla="*/ 17 w 79"/>
                <a:gd name="T61" fmla="*/ 62 h 69"/>
                <a:gd name="T62" fmla="*/ 10 w 79"/>
                <a:gd name="T63" fmla="*/ 58 h 69"/>
                <a:gd name="T64" fmla="*/ 6 w 79"/>
                <a:gd name="T65" fmla="*/ 52 h 69"/>
                <a:gd name="T66" fmla="*/ 2 w 79"/>
                <a:gd name="T67" fmla="*/ 45 h 69"/>
                <a:gd name="T68" fmla="*/ 0 w 79"/>
                <a:gd name="T69" fmla="*/ 39 h 69"/>
                <a:gd name="T70" fmla="*/ 0 w 79"/>
                <a:gd name="T71" fmla="*/ 39 h 69"/>
                <a:gd name="T72" fmla="*/ 0 w 79"/>
                <a:gd name="T73" fmla="*/ 39 h 69"/>
                <a:gd name="T74" fmla="*/ 0 w 79"/>
                <a:gd name="T75" fmla="*/ 39 h 69"/>
                <a:gd name="T76" fmla="*/ 0 w 79"/>
                <a:gd name="T77" fmla="*/ 39 h 69"/>
                <a:gd name="T78" fmla="*/ 0 w 79"/>
                <a:gd name="T79" fmla="*/ 39 h 69"/>
                <a:gd name="T80" fmla="*/ 0 w 79"/>
                <a:gd name="T81" fmla="*/ 38 h 69"/>
                <a:gd name="T82" fmla="*/ 0 w 79"/>
                <a:gd name="T83" fmla="*/ 38 h 69"/>
                <a:gd name="T84" fmla="*/ 0 w 79"/>
                <a:gd name="T85" fmla="*/ 38 h 69"/>
                <a:gd name="T86" fmla="*/ 3 w 79"/>
                <a:gd name="T87" fmla="*/ 45 h 69"/>
                <a:gd name="T88" fmla="*/ 6 w 79"/>
                <a:gd name="T89" fmla="*/ 52 h 69"/>
                <a:gd name="T90" fmla="*/ 12 w 79"/>
                <a:gd name="T91" fmla="*/ 58 h 69"/>
                <a:gd name="T92" fmla="*/ 17 w 79"/>
                <a:gd name="T93" fmla="*/ 62 h 69"/>
                <a:gd name="T94" fmla="*/ 23 w 79"/>
                <a:gd name="T95" fmla="*/ 65 h 69"/>
                <a:gd name="T96" fmla="*/ 32 w 79"/>
                <a:gd name="T97" fmla="*/ 68 h 69"/>
                <a:gd name="T98" fmla="*/ 39 w 79"/>
                <a:gd name="T99" fmla="*/ 69 h 69"/>
                <a:gd name="T100" fmla="*/ 48 w 79"/>
                <a:gd name="T101" fmla="*/ 68 h 69"/>
                <a:gd name="T102" fmla="*/ 55 w 79"/>
                <a:gd name="T103" fmla="*/ 65 h 69"/>
                <a:gd name="T104" fmla="*/ 61 w 79"/>
                <a:gd name="T105" fmla="*/ 62 h 69"/>
                <a:gd name="T106" fmla="*/ 66 w 79"/>
                <a:gd name="T107" fmla="*/ 58 h 69"/>
                <a:gd name="T108" fmla="*/ 72 w 79"/>
                <a:gd name="T109" fmla="*/ 52 h 69"/>
                <a:gd name="T110" fmla="*/ 75 w 79"/>
                <a:gd name="T111" fmla="*/ 45 h 69"/>
                <a:gd name="T112" fmla="*/ 78 w 79"/>
                <a:gd name="T113" fmla="*/ 38 h 69"/>
                <a:gd name="T114" fmla="*/ 78 w 79"/>
                <a:gd name="T115" fmla="*/ 29 h 69"/>
                <a:gd name="T116" fmla="*/ 79 w 79"/>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69">
                  <a:moveTo>
                    <a:pt x="79" y="29"/>
                  </a:moveTo>
                  <a:lnTo>
                    <a:pt x="78" y="22"/>
                  </a:lnTo>
                  <a:lnTo>
                    <a:pt x="76" y="13"/>
                  </a:lnTo>
                  <a:lnTo>
                    <a:pt x="72" y="8"/>
                  </a:lnTo>
                  <a:lnTo>
                    <a:pt x="68" y="2"/>
                  </a:lnTo>
                  <a:lnTo>
                    <a:pt x="66" y="0"/>
                  </a:lnTo>
                  <a:lnTo>
                    <a:pt x="66" y="0"/>
                  </a:lnTo>
                  <a:lnTo>
                    <a:pt x="65" y="0"/>
                  </a:lnTo>
                  <a:lnTo>
                    <a:pt x="65" y="0"/>
                  </a:lnTo>
                  <a:lnTo>
                    <a:pt x="65" y="0"/>
                  </a:lnTo>
                  <a:lnTo>
                    <a:pt x="65" y="0"/>
                  </a:lnTo>
                  <a:lnTo>
                    <a:pt x="65" y="0"/>
                  </a:lnTo>
                  <a:lnTo>
                    <a:pt x="65" y="0"/>
                  </a:lnTo>
                  <a:lnTo>
                    <a:pt x="65" y="0"/>
                  </a:lnTo>
                  <a:lnTo>
                    <a:pt x="66" y="2"/>
                  </a:lnTo>
                  <a:lnTo>
                    <a:pt x="72" y="8"/>
                  </a:lnTo>
                  <a:lnTo>
                    <a:pt x="75" y="15"/>
                  </a:lnTo>
                  <a:lnTo>
                    <a:pt x="78" y="22"/>
                  </a:lnTo>
                  <a:lnTo>
                    <a:pt x="78" y="29"/>
                  </a:lnTo>
                  <a:lnTo>
                    <a:pt x="79" y="29"/>
                  </a:lnTo>
                  <a:lnTo>
                    <a:pt x="78" y="38"/>
                  </a:lnTo>
                  <a:lnTo>
                    <a:pt x="76" y="45"/>
                  </a:lnTo>
                  <a:lnTo>
                    <a:pt x="72" y="52"/>
                  </a:lnTo>
                  <a:lnTo>
                    <a:pt x="68" y="58"/>
                  </a:lnTo>
                  <a:lnTo>
                    <a:pt x="61" y="62"/>
                  </a:lnTo>
                  <a:lnTo>
                    <a:pt x="55" y="67"/>
                  </a:lnTo>
                  <a:lnTo>
                    <a:pt x="48" y="68"/>
                  </a:lnTo>
                  <a:lnTo>
                    <a:pt x="39" y="69"/>
                  </a:lnTo>
                  <a:lnTo>
                    <a:pt x="30" y="68"/>
                  </a:lnTo>
                  <a:lnTo>
                    <a:pt x="23" y="67"/>
                  </a:lnTo>
                  <a:lnTo>
                    <a:pt x="17" y="62"/>
                  </a:lnTo>
                  <a:lnTo>
                    <a:pt x="10" y="58"/>
                  </a:lnTo>
                  <a:lnTo>
                    <a:pt x="6" y="52"/>
                  </a:lnTo>
                  <a:lnTo>
                    <a:pt x="2" y="45"/>
                  </a:lnTo>
                  <a:lnTo>
                    <a:pt x="0" y="39"/>
                  </a:lnTo>
                  <a:lnTo>
                    <a:pt x="0" y="39"/>
                  </a:lnTo>
                  <a:lnTo>
                    <a:pt x="0" y="39"/>
                  </a:lnTo>
                  <a:lnTo>
                    <a:pt x="0" y="39"/>
                  </a:lnTo>
                  <a:lnTo>
                    <a:pt x="0" y="39"/>
                  </a:lnTo>
                  <a:lnTo>
                    <a:pt x="0" y="39"/>
                  </a:lnTo>
                  <a:lnTo>
                    <a:pt x="0" y="38"/>
                  </a:lnTo>
                  <a:lnTo>
                    <a:pt x="0" y="38"/>
                  </a:lnTo>
                  <a:lnTo>
                    <a:pt x="0" y="38"/>
                  </a:lnTo>
                  <a:lnTo>
                    <a:pt x="3" y="45"/>
                  </a:lnTo>
                  <a:lnTo>
                    <a:pt x="6" y="52"/>
                  </a:lnTo>
                  <a:lnTo>
                    <a:pt x="12" y="58"/>
                  </a:lnTo>
                  <a:lnTo>
                    <a:pt x="17" y="62"/>
                  </a:lnTo>
                  <a:lnTo>
                    <a:pt x="23" y="65"/>
                  </a:lnTo>
                  <a:lnTo>
                    <a:pt x="32" y="68"/>
                  </a:lnTo>
                  <a:lnTo>
                    <a:pt x="39" y="69"/>
                  </a:lnTo>
                  <a:lnTo>
                    <a:pt x="48" y="68"/>
                  </a:lnTo>
                  <a:lnTo>
                    <a:pt x="55" y="65"/>
                  </a:lnTo>
                  <a:lnTo>
                    <a:pt x="61" y="62"/>
                  </a:lnTo>
                  <a:lnTo>
                    <a:pt x="66" y="58"/>
                  </a:lnTo>
                  <a:lnTo>
                    <a:pt x="72" y="52"/>
                  </a:lnTo>
                  <a:lnTo>
                    <a:pt x="75" y="45"/>
                  </a:lnTo>
                  <a:lnTo>
                    <a:pt x="78" y="38"/>
                  </a:lnTo>
                  <a:lnTo>
                    <a:pt x="78" y="29"/>
                  </a:lnTo>
                  <a:lnTo>
                    <a:pt x="79" y="29"/>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6" name="Freeform 1442"/>
            <p:cNvSpPr>
              <a:spLocks/>
            </p:cNvSpPr>
            <p:nvPr/>
          </p:nvSpPr>
          <p:spPr bwMode="auto">
            <a:xfrm>
              <a:off x="4153" y="2567"/>
              <a:ext cx="78" cy="69"/>
            </a:xfrm>
            <a:custGeom>
              <a:avLst/>
              <a:gdLst>
                <a:gd name="T0" fmla="*/ 78 w 78"/>
                <a:gd name="T1" fmla="*/ 29 h 69"/>
                <a:gd name="T2" fmla="*/ 78 w 78"/>
                <a:gd name="T3" fmla="*/ 22 h 69"/>
                <a:gd name="T4" fmla="*/ 75 w 78"/>
                <a:gd name="T5" fmla="*/ 15 h 69"/>
                <a:gd name="T6" fmla="*/ 72 w 78"/>
                <a:gd name="T7" fmla="*/ 8 h 69"/>
                <a:gd name="T8" fmla="*/ 66 w 78"/>
                <a:gd name="T9" fmla="*/ 2 h 69"/>
                <a:gd name="T10" fmla="*/ 65 w 78"/>
                <a:gd name="T11" fmla="*/ 0 h 69"/>
                <a:gd name="T12" fmla="*/ 65 w 78"/>
                <a:gd name="T13" fmla="*/ 0 h 69"/>
                <a:gd name="T14" fmla="*/ 65 w 78"/>
                <a:gd name="T15" fmla="*/ 0 h 69"/>
                <a:gd name="T16" fmla="*/ 65 w 78"/>
                <a:gd name="T17" fmla="*/ 0 h 69"/>
                <a:gd name="T18" fmla="*/ 65 w 78"/>
                <a:gd name="T19" fmla="*/ 0 h 69"/>
                <a:gd name="T20" fmla="*/ 65 w 78"/>
                <a:gd name="T21" fmla="*/ 0 h 69"/>
                <a:gd name="T22" fmla="*/ 65 w 78"/>
                <a:gd name="T23" fmla="*/ 0 h 69"/>
                <a:gd name="T24" fmla="*/ 63 w 78"/>
                <a:gd name="T25" fmla="*/ 0 h 69"/>
                <a:gd name="T26" fmla="*/ 63 w 78"/>
                <a:gd name="T27" fmla="*/ 0 h 69"/>
                <a:gd name="T28" fmla="*/ 66 w 78"/>
                <a:gd name="T29" fmla="*/ 2 h 69"/>
                <a:gd name="T30" fmla="*/ 71 w 78"/>
                <a:gd name="T31" fmla="*/ 8 h 69"/>
                <a:gd name="T32" fmla="*/ 75 w 78"/>
                <a:gd name="T33" fmla="*/ 15 h 69"/>
                <a:gd name="T34" fmla="*/ 76 w 78"/>
                <a:gd name="T35" fmla="*/ 22 h 69"/>
                <a:gd name="T36" fmla="*/ 78 w 78"/>
                <a:gd name="T37" fmla="*/ 29 h 69"/>
                <a:gd name="T38" fmla="*/ 78 w 78"/>
                <a:gd name="T39" fmla="*/ 29 h 69"/>
                <a:gd name="T40" fmla="*/ 78 w 78"/>
                <a:gd name="T41" fmla="*/ 38 h 69"/>
                <a:gd name="T42" fmla="*/ 75 w 78"/>
                <a:gd name="T43" fmla="*/ 45 h 69"/>
                <a:gd name="T44" fmla="*/ 72 w 78"/>
                <a:gd name="T45" fmla="*/ 52 h 69"/>
                <a:gd name="T46" fmla="*/ 66 w 78"/>
                <a:gd name="T47" fmla="*/ 58 h 69"/>
                <a:gd name="T48" fmla="*/ 61 w 78"/>
                <a:gd name="T49" fmla="*/ 62 h 69"/>
                <a:gd name="T50" fmla="*/ 55 w 78"/>
                <a:gd name="T51" fmla="*/ 65 h 69"/>
                <a:gd name="T52" fmla="*/ 48 w 78"/>
                <a:gd name="T53" fmla="*/ 68 h 69"/>
                <a:gd name="T54" fmla="*/ 39 w 78"/>
                <a:gd name="T55" fmla="*/ 69 h 69"/>
                <a:gd name="T56" fmla="*/ 32 w 78"/>
                <a:gd name="T57" fmla="*/ 68 h 69"/>
                <a:gd name="T58" fmla="*/ 23 w 78"/>
                <a:gd name="T59" fmla="*/ 65 h 69"/>
                <a:gd name="T60" fmla="*/ 17 w 78"/>
                <a:gd name="T61" fmla="*/ 62 h 69"/>
                <a:gd name="T62" fmla="*/ 12 w 78"/>
                <a:gd name="T63" fmla="*/ 58 h 69"/>
                <a:gd name="T64" fmla="*/ 6 w 78"/>
                <a:gd name="T65" fmla="*/ 52 h 69"/>
                <a:gd name="T66" fmla="*/ 3 w 78"/>
                <a:gd name="T67" fmla="*/ 45 h 69"/>
                <a:gd name="T68" fmla="*/ 0 w 78"/>
                <a:gd name="T69" fmla="*/ 38 h 69"/>
                <a:gd name="T70" fmla="*/ 0 w 78"/>
                <a:gd name="T71" fmla="*/ 38 h 69"/>
                <a:gd name="T72" fmla="*/ 0 w 78"/>
                <a:gd name="T73" fmla="*/ 38 h 69"/>
                <a:gd name="T74" fmla="*/ 0 w 78"/>
                <a:gd name="T75" fmla="*/ 38 h 69"/>
                <a:gd name="T76" fmla="*/ 2 w 78"/>
                <a:gd name="T77" fmla="*/ 38 h 69"/>
                <a:gd name="T78" fmla="*/ 2 w 78"/>
                <a:gd name="T79" fmla="*/ 38 h 69"/>
                <a:gd name="T80" fmla="*/ 2 w 78"/>
                <a:gd name="T81" fmla="*/ 38 h 69"/>
                <a:gd name="T82" fmla="*/ 2 w 78"/>
                <a:gd name="T83" fmla="*/ 38 h 69"/>
                <a:gd name="T84" fmla="*/ 2 w 78"/>
                <a:gd name="T85" fmla="*/ 38 h 69"/>
                <a:gd name="T86" fmla="*/ 3 w 78"/>
                <a:gd name="T87" fmla="*/ 45 h 69"/>
                <a:gd name="T88" fmla="*/ 7 w 78"/>
                <a:gd name="T89" fmla="*/ 51 h 69"/>
                <a:gd name="T90" fmla="*/ 12 w 78"/>
                <a:gd name="T91" fmla="*/ 57 h 69"/>
                <a:gd name="T92" fmla="*/ 17 w 78"/>
                <a:gd name="T93" fmla="*/ 62 h 69"/>
                <a:gd name="T94" fmla="*/ 25 w 78"/>
                <a:gd name="T95" fmla="*/ 65 h 69"/>
                <a:gd name="T96" fmla="*/ 32 w 78"/>
                <a:gd name="T97" fmla="*/ 68 h 69"/>
                <a:gd name="T98" fmla="*/ 39 w 78"/>
                <a:gd name="T99" fmla="*/ 68 h 69"/>
                <a:gd name="T100" fmla="*/ 46 w 78"/>
                <a:gd name="T101" fmla="*/ 68 h 69"/>
                <a:gd name="T102" fmla="*/ 55 w 78"/>
                <a:gd name="T103" fmla="*/ 65 h 69"/>
                <a:gd name="T104" fmla="*/ 61 w 78"/>
                <a:gd name="T105" fmla="*/ 62 h 69"/>
                <a:gd name="T106" fmla="*/ 66 w 78"/>
                <a:gd name="T107" fmla="*/ 57 h 69"/>
                <a:gd name="T108" fmla="*/ 71 w 78"/>
                <a:gd name="T109" fmla="*/ 51 h 69"/>
                <a:gd name="T110" fmla="*/ 75 w 78"/>
                <a:gd name="T111" fmla="*/ 45 h 69"/>
                <a:gd name="T112" fmla="*/ 76 w 78"/>
                <a:gd name="T113" fmla="*/ 38 h 69"/>
                <a:gd name="T114" fmla="*/ 78 w 78"/>
                <a:gd name="T115" fmla="*/ 29 h 69"/>
                <a:gd name="T116" fmla="*/ 78 w 78"/>
                <a:gd name="T11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69">
                  <a:moveTo>
                    <a:pt x="78" y="29"/>
                  </a:moveTo>
                  <a:lnTo>
                    <a:pt x="78" y="22"/>
                  </a:lnTo>
                  <a:lnTo>
                    <a:pt x="75" y="15"/>
                  </a:lnTo>
                  <a:lnTo>
                    <a:pt x="72" y="8"/>
                  </a:lnTo>
                  <a:lnTo>
                    <a:pt x="66" y="2"/>
                  </a:lnTo>
                  <a:lnTo>
                    <a:pt x="65" y="0"/>
                  </a:lnTo>
                  <a:lnTo>
                    <a:pt x="65" y="0"/>
                  </a:lnTo>
                  <a:lnTo>
                    <a:pt x="65" y="0"/>
                  </a:lnTo>
                  <a:lnTo>
                    <a:pt x="65" y="0"/>
                  </a:lnTo>
                  <a:lnTo>
                    <a:pt x="65" y="0"/>
                  </a:lnTo>
                  <a:lnTo>
                    <a:pt x="65" y="0"/>
                  </a:lnTo>
                  <a:lnTo>
                    <a:pt x="65" y="0"/>
                  </a:lnTo>
                  <a:lnTo>
                    <a:pt x="63" y="0"/>
                  </a:lnTo>
                  <a:lnTo>
                    <a:pt x="63" y="0"/>
                  </a:lnTo>
                  <a:lnTo>
                    <a:pt x="66" y="2"/>
                  </a:lnTo>
                  <a:lnTo>
                    <a:pt x="71" y="8"/>
                  </a:lnTo>
                  <a:lnTo>
                    <a:pt x="75" y="15"/>
                  </a:lnTo>
                  <a:lnTo>
                    <a:pt x="76" y="22"/>
                  </a:lnTo>
                  <a:lnTo>
                    <a:pt x="78" y="29"/>
                  </a:lnTo>
                  <a:lnTo>
                    <a:pt x="78" y="29"/>
                  </a:lnTo>
                  <a:lnTo>
                    <a:pt x="78" y="38"/>
                  </a:lnTo>
                  <a:lnTo>
                    <a:pt x="75" y="45"/>
                  </a:lnTo>
                  <a:lnTo>
                    <a:pt x="72" y="52"/>
                  </a:lnTo>
                  <a:lnTo>
                    <a:pt x="66" y="58"/>
                  </a:lnTo>
                  <a:lnTo>
                    <a:pt x="61" y="62"/>
                  </a:lnTo>
                  <a:lnTo>
                    <a:pt x="55" y="65"/>
                  </a:lnTo>
                  <a:lnTo>
                    <a:pt x="48" y="68"/>
                  </a:lnTo>
                  <a:lnTo>
                    <a:pt x="39" y="69"/>
                  </a:lnTo>
                  <a:lnTo>
                    <a:pt x="32" y="68"/>
                  </a:lnTo>
                  <a:lnTo>
                    <a:pt x="23" y="65"/>
                  </a:lnTo>
                  <a:lnTo>
                    <a:pt x="17" y="62"/>
                  </a:lnTo>
                  <a:lnTo>
                    <a:pt x="12" y="58"/>
                  </a:lnTo>
                  <a:lnTo>
                    <a:pt x="6" y="52"/>
                  </a:lnTo>
                  <a:lnTo>
                    <a:pt x="3" y="45"/>
                  </a:lnTo>
                  <a:lnTo>
                    <a:pt x="0" y="38"/>
                  </a:lnTo>
                  <a:lnTo>
                    <a:pt x="0" y="38"/>
                  </a:lnTo>
                  <a:lnTo>
                    <a:pt x="0" y="38"/>
                  </a:lnTo>
                  <a:lnTo>
                    <a:pt x="0" y="38"/>
                  </a:lnTo>
                  <a:lnTo>
                    <a:pt x="2" y="38"/>
                  </a:lnTo>
                  <a:lnTo>
                    <a:pt x="2" y="38"/>
                  </a:lnTo>
                  <a:lnTo>
                    <a:pt x="2" y="38"/>
                  </a:lnTo>
                  <a:lnTo>
                    <a:pt x="2" y="38"/>
                  </a:lnTo>
                  <a:lnTo>
                    <a:pt x="2" y="38"/>
                  </a:lnTo>
                  <a:lnTo>
                    <a:pt x="3" y="45"/>
                  </a:lnTo>
                  <a:lnTo>
                    <a:pt x="7" y="51"/>
                  </a:lnTo>
                  <a:lnTo>
                    <a:pt x="12" y="57"/>
                  </a:lnTo>
                  <a:lnTo>
                    <a:pt x="17" y="62"/>
                  </a:lnTo>
                  <a:lnTo>
                    <a:pt x="25" y="65"/>
                  </a:lnTo>
                  <a:lnTo>
                    <a:pt x="32" y="68"/>
                  </a:lnTo>
                  <a:lnTo>
                    <a:pt x="39" y="68"/>
                  </a:lnTo>
                  <a:lnTo>
                    <a:pt x="46" y="68"/>
                  </a:lnTo>
                  <a:lnTo>
                    <a:pt x="55" y="65"/>
                  </a:lnTo>
                  <a:lnTo>
                    <a:pt x="61" y="62"/>
                  </a:lnTo>
                  <a:lnTo>
                    <a:pt x="66" y="57"/>
                  </a:lnTo>
                  <a:lnTo>
                    <a:pt x="71" y="51"/>
                  </a:lnTo>
                  <a:lnTo>
                    <a:pt x="75" y="45"/>
                  </a:lnTo>
                  <a:lnTo>
                    <a:pt x="76" y="38"/>
                  </a:lnTo>
                  <a:lnTo>
                    <a:pt x="78" y="29"/>
                  </a:lnTo>
                  <a:lnTo>
                    <a:pt x="78" y="29"/>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7" name="Freeform 1443"/>
            <p:cNvSpPr>
              <a:spLocks/>
            </p:cNvSpPr>
            <p:nvPr/>
          </p:nvSpPr>
          <p:spPr bwMode="auto">
            <a:xfrm>
              <a:off x="4155" y="2567"/>
              <a:ext cx="76" cy="68"/>
            </a:xfrm>
            <a:custGeom>
              <a:avLst/>
              <a:gdLst>
                <a:gd name="T0" fmla="*/ 76 w 76"/>
                <a:gd name="T1" fmla="*/ 29 h 68"/>
                <a:gd name="T2" fmla="*/ 74 w 76"/>
                <a:gd name="T3" fmla="*/ 22 h 68"/>
                <a:gd name="T4" fmla="*/ 73 w 76"/>
                <a:gd name="T5" fmla="*/ 15 h 68"/>
                <a:gd name="T6" fmla="*/ 69 w 76"/>
                <a:gd name="T7" fmla="*/ 8 h 68"/>
                <a:gd name="T8" fmla="*/ 64 w 76"/>
                <a:gd name="T9" fmla="*/ 2 h 68"/>
                <a:gd name="T10" fmla="*/ 61 w 76"/>
                <a:gd name="T11" fmla="*/ 0 h 68"/>
                <a:gd name="T12" fmla="*/ 61 w 76"/>
                <a:gd name="T13" fmla="*/ 0 h 68"/>
                <a:gd name="T14" fmla="*/ 61 w 76"/>
                <a:gd name="T15" fmla="*/ 0 h 68"/>
                <a:gd name="T16" fmla="*/ 61 w 76"/>
                <a:gd name="T17" fmla="*/ 0 h 68"/>
                <a:gd name="T18" fmla="*/ 61 w 76"/>
                <a:gd name="T19" fmla="*/ 0 h 68"/>
                <a:gd name="T20" fmla="*/ 61 w 76"/>
                <a:gd name="T21" fmla="*/ 0 h 68"/>
                <a:gd name="T22" fmla="*/ 61 w 76"/>
                <a:gd name="T23" fmla="*/ 0 h 68"/>
                <a:gd name="T24" fmla="*/ 61 w 76"/>
                <a:gd name="T25" fmla="*/ 0 h 68"/>
                <a:gd name="T26" fmla="*/ 61 w 76"/>
                <a:gd name="T27" fmla="*/ 0 h 68"/>
                <a:gd name="T28" fmla="*/ 64 w 76"/>
                <a:gd name="T29" fmla="*/ 2 h 68"/>
                <a:gd name="T30" fmla="*/ 69 w 76"/>
                <a:gd name="T31" fmla="*/ 8 h 68"/>
                <a:gd name="T32" fmla="*/ 73 w 76"/>
                <a:gd name="T33" fmla="*/ 15 h 68"/>
                <a:gd name="T34" fmla="*/ 74 w 76"/>
                <a:gd name="T35" fmla="*/ 22 h 68"/>
                <a:gd name="T36" fmla="*/ 76 w 76"/>
                <a:gd name="T37" fmla="*/ 29 h 68"/>
                <a:gd name="T38" fmla="*/ 76 w 76"/>
                <a:gd name="T39" fmla="*/ 29 h 68"/>
                <a:gd name="T40" fmla="*/ 74 w 76"/>
                <a:gd name="T41" fmla="*/ 38 h 68"/>
                <a:gd name="T42" fmla="*/ 73 w 76"/>
                <a:gd name="T43" fmla="*/ 45 h 68"/>
                <a:gd name="T44" fmla="*/ 69 w 76"/>
                <a:gd name="T45" fmla="*/ 51 h 68"/>
                <a:gd name="T46" fmla="*/ 64 w 76"/>
                <a:gd name="T47" fmla="*/ 57 h 68"/>
                <a:gd name="T48" fmla="*/ 59 w 76"/>
                <a:gd name="T49" fmla="*/ 62 h 68"/>
                <a:gd name="T50" fmla="*/ 53 w 76"/>
                <a:gd name="T51" fmla="*/ 65 h 68"/>
                <a:gd name="T52" fmla="*/ 44 w 76"/>
                <a:gd name="T53" fmla="*/ 68 h 68"/>
                <a:gd name="T54" fmla="*/ 37 w 76"/>
                <a:gd name="T55" fmla="*/ 68 h 68"/>
                <a:gd name="T56" fmla="*/ 30 w 76"/>
                <a:gd name="T57" fmla="*/ 68 h 68"/>
                <a:gd name="T58" fmla="*/ 23 w 76"/>
                <a:gd name="T59" fmla="*/ 65 h 68"/>
                <a:gd name="T60" fmla="*/ 15 w 76"/>
                <a:gd name="T61" fmla="*/ 62 h 68"/>
                <a:gd name="T62" fmla="*/ 10 w 76"/>
                <a:gd name="T63" fmla="*/ 57 h 68"/>
                <a:gd name="T64" fmla="*/ 5 w 76"/>
                <a:gd name="T65" fmla="*/ 51 h 68"/>
                <a:gd name="T66" fmla="*/ 1 w 76"/>
                <a:gd name="T67" fmla="*/ 45 h 68"/>
                <a:gd name="T68" fmla="*/ 0 w 76"/>
                <a:gd name="T69" fmla="*/ 38 h 68"/>
                <a:gd name="T70" fmla="*/ 0 w 76"/>
                <a:gd name="T71" fmla="*/ 38 h 68"/>
                <a:gd name="T72" fmla="*/ 0 w 76"/>
                <a:gd name="T73" fmla="*/ 38 h 68"/>
                <a:gd name="T74" fmla="*/ 0 w 76"/>
                <a:gd name="T75" fmla="*/ 38 h 68"/>
                <a:gd name="T76" fmla="*/ 0 w 76"/>
                <a:gd name="T77" fmla="*/ 38 h 68"/>
                <a:gd name="T78" fmla="*/ 0 w 76"/>
                <a:gd name="T79" fmla="*/ 36 h 68"/>
                <a:gd name="T80" fmla="*/ 0 w 76"/>
                <a:gd name="T81" fmla="*/ 36 h 68"/>
                <a:gd name="T82" fmla="*/ 0 w 76"/>
                <a:gd name="T83" fmla="*/ 36 h 68"/>
                <a:gd name="T84" fmla="*/ 0 w 76"/>
                <a:gd name="T85" fmla="*/ 36 h 68"/>
                <a:gd name="T86" fmla="*/ 0 w 76"/>
                <a:gd name="T87" fmla="*/ 38 h 68"/>
                <a:gd name="T88" fmla="*/ 1 w 76"/>
                <a:gd name="T89" fmla="*/ 45 h 68"/>
                <a:gd name="T90" fmla="*/ 5 w 76"/>
                <a:gd name="T91" fmla="*/ 51 h 68"/>
                <a:gd name="T92" fmla="*/ 10 w 76"/>
                <a:gd name="T93" fmla="*/ 57 h 68"/>
                <a:gd name="T94" fmla="*/ 15 w 76"/>
                <a:gd name="T95" fmla="*/ 61 h 68"/>
                <a:gd name="T96" fmla="*/ 23 w 76"/>
                <a:gd name="T97" fmla="*/ 65 h 68"/>
                <a:gd name="T98" fmla="*/ 30 w 76"/>
                <a:gd name="T99" fmla="*/ 67 h 68"/>
                <a:gd name="T100" fmla="*/ 37 w 76"/>
                <a:gd name="T101" fmla="*/ 68 h 68"/>
                <a:gd name="T102" fmla="*/ 44 w 76"/>
                <a:gd name="T103" fmla="*/ 67 h 68"/>
                <a:gd name="T104" fmla="*/ 51 w 76"/>
                <a:gd name="T105" fmla="*/ 65 h 68"/>
                <a:gd name="T106" fmla="*/ 59 w 76"/>
                <a:gd name="T107" fmla="*/ 61 h 68"/>
                <a:gd name="T108" fmla="*/ 64 w 76"/>
                <a:gd name="T109" fmla="*/ 57 h 68"/>
                <a:gd name="T110" fmla="*/ 69 w 76"/>
                <a:gd name="T111" fmla="*/ 51 h 68"/>
                <a:gd name="T112" fmla="*/ 73 w 76"/>
                <a:gd name="T113" fmla="*/ 45 h 68"/>
                <a:gd name="T114" fmla="*/ 74 w 76"/>
                <a:gd name="T115" fmla="*/ 38 h 68"/>
                <a:gd name="T116" fmla="*/ 76 w 76"/>
                <a:gd name="T117" fmla="*/ 29 h 68"/>
                <a:gd name="T118" fmla="*/ 76 w 76"/>
                <a:gd name="T119"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68">
                  <a:moveTo>
                    <a:pt x="76" y="29"/>
                  </a:moveTo>
                  <a:lnTo>
                    <a:pt x="74" y="22"/>
                  </a:lnTo>
                  <a:lnTo>
                    <a:pt x="73" y="15"/>
                  </a:lnTo>
                  <a:lnTo>
                    <a:pt x="69" y="8"/>
                  </a:lnTo>
                  <a:lnTo>
                    <a:pt x="64" y="2"/>
                  </a:lnTo>
                  <a:lnTo>
                    <a:pt x="61" y="0"/>
                  </a:lnTo>
                  <a:lnTo>
                    <a:pt x="61" y="0"/>
                  </a:lnTo>
                  <a:lnTo>
                    <a:pt x="61" y="0"/>
                  </a:lnTo>
                  <a:lnTo>
                    <a:pt x="61" y="0"/>
                  </a:lnTo>
                  <a:lnTo>
                    <a:pt x="61" y="0"/>
                  </a:lnTo>
                  <a:lnTo>
                    <a:pt x="61" y="0"/>
                  </a:lnTo>
                  <a:lnTo>
                    <a:pt x="61" y="0"/>
                  </a:lnTo>
                  <a:lnTo>
                    <a:pt x="61" y="0"/>
                  </a:lnTo>
                  <a:lnTo>
                    <a:pt x="61" y="0"/>
                  </a:lnTo>
                  <a:lnTo>
                    <a:pt x="64" y="2"/>
                  </a:lnTo>
                  <a:lnTo>
                    <a:pt x="69" y="8"/>
                  </a:lnTo>
                  <a:lnTo>
                    <a:pt x="73" y="15"/>
                  </a:lnTo>
                  <a:lnTo>
                    <a:pt x="74" y="22"/>
                  </a:lnTo>
                  <a:lnTo>
                    <a:pt x="76" y="29"/>
                  </a:lnTo>
                  <a:lnTo>
                    <a:pt x="76" y="29"/>
                  </a:lnTo>
                  <a:lnTo>
                    <a:pt x="74" y="38"/>
                  </a:lnTo>
                  <a:lnTo>
                    <a:pt x="73" y="45"/>
                  </a:lnTo>
                  <a:lnTo>
                    <a:pt x="69" y="51"/>
                  </a:lnTo>
                  <a:lnTo>
                    <a:pt x="64" y="57"/>
                  </a:lnTo>
                  <a:lnTo>
                    <a:pt x="59" y="62"/>
                  </a:lnTo>
                  <a:lnTo>
                    <a:pt x="53" y="65"/>
                  </a:lnTo>
                  <a:lnTo>
                    <a:pt x="44" y="68"/>
                  </a:lnTo>
                  <a:lnTo>
                    <a:pt x="37" y="68"/>
                  </a:lnTo>
                  <a:lnTo>
                    <a:pt x="30" y="68"/>
                  </a:lnTo>
                  <a:lnTo>
                    <a:pt x="23" y="65"/>
                  </a:lnTo>
                  <a:lnTo>
                    <a:pt x="15" y="62"/>
                  </a:lnTo>
                  <a:lnTo>
                    <a:pt x="10" y="57"/>
                  </a:lnTo>
                  <a:lnTo>
                    <a:pt x="5" y="51"/>
                  </a:lnTo>
                  <a:lnTo>
                    <a:pt x="1" y="45"/>
                  </a:lnTo>
                  <a:lnTo>
                    <a:pt x="0" y="38"/>
                  </a:lnTo>
                  <a:lnTo>
                    <a:pt x="0" y="38"/>
                  </a:lnTo>
                  <a:lnTo>
                    <a:pt x="0" y="38"/>
                  </a:lnTo>
                  <a:lnTo>
                    <a:pt x="0" y="38"/>
                  </a:lnTo>
                  <a:lnTo>
                    <a:pt x="0" y="38"/>
                  </a:lnTo>
                  <a:lnTo>
                    <a:pt x="0" y="36"/>
                  </a:lnTo>
                  <a:lnTo>
                    <a:pt x="0" y="36"/>
                  </a:lnTo>
                  <a:lnTo>
                    <a:pt x="0" y="36"/>
                  </a:lnTo>
                  <a:lnTo>
                    <a:pt x="0" y="36"/>
                  </a:lnTo>
                  <a:lnTo>
                    <a:pt x="0" y="38"/>
                  </a:lnTo>
                  <a:lnTo>
                    <a:pt x="1" y="45"/>
                  </a:lnTo>
                  <a:lnTo>
                    <a:pt x="5" y="51"/>
                  </a:lnTo>
                  <a:lnTo>
                    <a:pt x="10" y="57"/>
                  </a:lnTo>
                  <a:lnTo>
                    <a:pt x="15" y="61"/>
                  </a:lnTo>
                  <a:lnTo>
                    <a:pt x="23" y="65"/>
                  </a:lnTo>
                  <a:lnTo>
                    <a:pt x="30" y="67"/>
                  </a:lnTo>
                  <a:lnTo>
                    <a:pt x="37" y="68"/>
                  </a:lnTo>
                  <a:lnTo>
                    <a:pt x="44" y="67"/>
                  </a:lnTo>
                  <a:lnTo>
                    <a:pt x="51" y="65"/>
                  </a:lnTo>
                  <a:lnTo>
                    <a:pt x="59" y="61"/>
                  </a:lnTo>
                  <a:lnTo>
                    <a:pt x="64" y="57"/>
                  </a:lnTo>
                  <a:lnTo>
                    <a:pt x="69" y="51"/>
                  </a:lnTo>
                  <a:lnTo>
                    <a:pt x="73" y="45"/>
                  </a:lnTo>
                  <a:lnTo>
                    <a:pt x="74" y="38"/>
                  </a:lnTo>
                  <a:lnTo>
                    <a:pt x="76" y="29"/>
                  </a:lnTo>
                  <a:lnTo>
                    <a:pt x="76"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8" name="Freeform 1444"/>
            <p:cNvSpPr>
              <a:spLocks/>
            </p:cNvSpPr>
            <p:nvPr/>
          </p:nvSpPr>
          <p:spPr bwMode="auto">
            <a:xfrm>
              <a:off x="4155" y="2567"/>
              <a:ext cx="76" cy="68"/>
            </a:xfrm>
            <a:custGeom>
              <a:avLst/>
              <a:gdLst>
                <a:gd name="T0" fmla="*/ 76 w 76"/>
                <a:gd name="T1" fmla="*/ 29 h 68"/>
                <a:gd name="T2" fmla="*/ 74 w 76"/>
                <a:gd name="T3" fmla="*/ 22 h 68"/>
                <a:gd name="T4" fmla="*/ 73 w 76"/>
                <a:gd name="T5" fmla="*/ 15 h 68"/>
                <a:gd name="T6" fmla="*/ 69 w 76"/>
                <a:gd name="T7" fmla="*/ 8 h 68"/>
                <a:gd name="T8" fmla="*/ 64 w 76"/>
                <a:gd name="T9" fmla="*/ 2 h 68"/>
                <a:gd name="T10" fmla="*/ 61 w 76"/>
                <a:gd name="T11" fmla="*/ 0 h 68"/>
                <a:gd name="T12" fmla="*/ 61 w 76"/>
                <a:gd name="T13" fmla="*/ 0 h 68"/>
                <a:gd name="T14" fmla="*/ 61 w 76"/>
                <a:gd name="T15" fmla="*/ 0 h 68"/>
                <a:gd name="T16" fmla="*/ 61 w 76"/>
                <a:gd name="T17" fmla="*/ 0 h 68"/>
                <a:gd name="T18" fmla="*/ 60 w 76"/>
                <a:gd name="T19" fmla="*/ 0 h 68"/>
                <a:gd name="T20" fmla="*/ 60 w 76"/>
                <a:gd name="T21" fmla="*/ 0 h 68"/>
                <a:gd name="T22" fmla="*/ 60 w 76"/>
                <a:gd name="T23" fmla="*/ 0 h 68"/>
                <a:gd name="T24" fmla="*/ 60 w 76"/>
                <a:gd name="T25" fmla="*/ 0 h 68"/>
                <a:gd name="T26" fmla="*/ 60 w 76"/>
                <a:gd name="T27" fmla="*/ 0 h 68"/>
                <a:gd name="T28" fmla="*/ 64 w 76"/>
                <a:gd name="T29" fmla="*/ 3 h 68"/>
                <a:gd name="T30" fmla="*/ 69 w 76"/>
                <a:gd name="T31" fmla="*/ 9 h 68"/>
                <a:gd name="T32" fmla="*/ 71 w 76"/>
                <a:gd name="T33" fmla="*/ 15 h 68"/>
                <a:gd name="T34" fmla="*/ 74 w 76"/>
                <a:gd name="T35" fmla="*/ 22 h 68"/>
                <a:gd name="T36" fmla="*/ 74 w 76"/>
                <a:gd name="T37" fmla="*/ 29 h 68"/>
                <a:gd name="T38" fmla="*/ 76 w 76"/>
                <a:gd name="T39" fmla="*/ 29 h 68"/>
                <a:gd name="T40" fmla="*/ 74 w 76"/>
                <a:gd name="T41" fmla="*/ 38 h 68"/>
                <a:gd name="T42" fmla="*/ 73 w 76"/>
                <a:gd name="T43" fmla="*/ 45 h 68"/>
                <a:gd name="T44" fmla="*/ 69 w 76"/>
                <a:gd name="T45" fmla="*/ 51 h 68"/>
                <a:gd name="T46" fmla="*/ 64 w 76"/>
                <a:gd name="T47" fmla="*/ 57 h 68"/>
                <a:gd name="T48" fmla="*/ 59 w 76"/>
                <a:gd name="T49" fmla="*/ 61 h 68"/>
                <a:gd name="T50" fmla="*/ 51 w 76"/>
                <a:gd name="T51" fmla="*/ 65 h 68"/>
                <a:gd name="T52" fmla="*/ 44 w 76"/>
                <a:gd name="T53" fmla="*/ 67 h 68"/>
                <a:gd name="T54" fmla="*/ 37 w 76"/>
                <a:gd name="T55" fmla="*/ 68 h 68"/>
                <a:gd name="T56" fmla="*/ 30 w 76"/>
                <a:gd name="T57" fmla="*/ 67 h 68"/>
                <a:gd name="T58" fmla="*/ 23 w 76"/>
                <a:gd name="T59" fmla="*/ 65 h 68"/>
                <a:gd name="T60" fmla="*/ 15 w 76"/>
                <a:gd name="T61" fmla="*/ 61 h 68"/>
                <a:gd name="T62" fmla="*/ 10 w 76"/>
                <a:gd name="T63" fmla="*/ 57 h 68"/>
                <a:gd name="T64" fmla="*/ 5 w 76"/>
                <a:gd name="T65" fmla="*/ 51 h 68"/>
                <a:gd name="T66" fmla="*/ 1 w 76"/>
                <a:gd name="T67" fmla="*/ 45 h 68"/>
                <a:gd name="T68" fmla="*/ 0 w 76"/>
                <a:gd name="T69" fmla="*/ 38 h 68"/>
                <a:gd name="T70" fmla="*/ 0 w 76"/>
                <a:gd name="T71" fmla="*/ 36 h 68"/>
                <a:gd name="T72" fmla="*/ 0 w 76"/>
                <a:gd name="T73" fmla="*/ 36 h 68"/>
                <a:gd name="T74" fmla="*/ 0 w 76"/>
                <a:gd name="T75" fmla="*/ 36 h 68"/>
                <a:gd name="T76" fmla="*/ 0 w 76"/>
                <a:gd name="T77" fmla="*/ 36 h 68"/>
                <a:gd name="T78" fmla="*/ 0 w 76"/>
                <a:gd name="T79" fmla="*/ 36 h 68"/>
                <a:gd name="T80" fmla="*/ 0 w 76"/>
                <a:gd name="T81" fmla="*/ 36 h 68"/>
                <a:gd name="T82" fmla="*/ 0 w 76"/>
                <a:gd name="T83" fmla="*/ 36 h 68"/>
                <a:gd name="T84" fmla="*/ 0 w 76"/>
                <a:gd name="T85" fmla="*/ 36 h 68"/>
                <a:gd name="T86" fmla="*/ 0 w 76"/>
                <a:gd name="T87" fmla="*/ 36 h 68"/>
                <a:gd name="T88" fmla="*/ 0 w 76"/>
                <a:gd name="T89" fmla="*/ 38 h 68"/>
                <a:gd name="T90" fmla="*/ 2 w 76"/>
                <a:gd name="T91" fmla="*/ 45 h 68"/>
                <a:gd name="T92" fmla="*/ 5 w 76"/>
                <a:gd name="T93" fmla="*/ 51 h 68"/>
                <a:gd name="T94" fmla="*/ 10 w 76"/>
                <a:gd name="T95" fmla="*/ 57 h 68"/>
                <a:gd name="T96" fmla="*/ 15 w 76"/>
                <a:gd name="T97" fmla="*/ 61 h 68"/>
                <a:gd name="T98" fmla="*/ 23 w 76"/>
                <a:gd name="T99" fmla="*/ 64 h 68"/>
                <a:gd name="T100" fmla="*/ 30 w 76"/>
                <a:gd name="T101" fmla="*/ 67 h 68"/>
                <a:gd name="T102" fmla="*/ 37 w 76"/>
                <a:gd name="T103" fmla="*/ 68 h 68"/>
                <a:gd name="T104" fmla="*/ 44 w 76"/>
                <a:gd name="T105" fmla="*/ 67 h 68"/>
                <a:gd name="T106" fmla="*/ 51 w 76"/>
                <a:gd name="T107" fmla="*/ 64 h 68"/>
                <a:gd name="T108" fmla="*/ 59 w 76"/>
                <a:gd name="T109" fmla="*/ 61 h 68"/>
                <a:gd name="T110" fmla="*/ 64 w 76"/>
                <a:gd name="T111" fmla="*/ 57 h 68"/>
                <a:gd name="T112" fmla="*/ 69 w 76"/>
                <a:gd name="T113" fmla="*/ 51 h 68"/>
                <a:gd name="T114" fmla="*/ 71 w 76"/>
                <a:gd name="T115" fmla="*/ 45 h 68"/>
                <a:gd name="T116" fmla="*/ 74 w 76"/>
                <a:gd name="T117" fmla="*/ 38 h 68"/>
                <a:gd name="T118" fmla="*/ 74 w 76"/>
                <a:gd name="T119" fmla="*/ 29 h 68"/>
                <a:gd name="T120" fmla="*/ 76 w 76"/>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8">
                  <a:moveTo>
                    <a:pt x="76" y="29"/>
                  </a:moveTo>
                  <a:lnTo>
                    <a:pt x="74" y="22"/>
                  </a:lnTo>
                  <a:lnTo>
                    <a:pt x="73" y="15"/>
                  </a:lnTo>
                  <a:lnTo>
                    <a:pt x="69" y="8"/>
                  </a:lnTo>
                  <a:lnTo>
                    <a:pt x="64" y="2"/>
                  </a:lnTo>
                  <a:lnTo>
                    <a:pt x="61" y="0"/>
                  </a:lnTo>
                  <a:lnTo>
                    <a:pt x="61" y="0"/>
                  </a:lnTo>
                  <a:lnTo>
                    <a:pt x="61" y="0"/>
                  </a:lnTo>
                  <a:lnTo>
                    <a:pt x="61" y="0"/>
                  </a:lnTo>
                  <a:lnTo>
                    <a:pt x="60" y="0"/>
                  </a:lnTo>
                  <a:lnTo>
                    <a:pt x="60" y="0"/>
                  </a:lnTo>
                  <a:lnTo>
                    <a:pt x="60" y="0"/>
                  </a:lnTo>
                  <a:lnTo>
                    <a:pt x="60" y="0"/>
                  </a:lnTo>
                  <a:lnTo>
                    <a:pt x="60" y="0"/>
                  </a:lnTo>
                  <a:lnTo>
                    <a:pt x="64" y="3"/>
                  </a:lnTo>
                  <a:lnTo>
                    <a:pt x="69" y="9"/>
                  </a:lnTo>
                  <a:lnTo>
                    <a:pt x="71" y="15"/>
                  </a:lnTo>
                  <a:lnTo>
                    <a:pt x="74" y="22"/>
                  </a:lnTo>
                  <a:lnTo>
                    <a:pt x="74" y="29"/>
                  </a:lnTo>
                  <a:lnTo>
                    <a:pt x="76" y="29"/>
                  </a:lnTo>
                  <a:lnTo>
                    <a:pt x="74" y="38"/>
                  </a:lnTo>
                  <a:lnTo>
                    <a:pt x="73" y="45"/>
                  </a:lnTo>
                  <a:lnTo>
                    <a:pt x="69" y="51"/>
                  </a:lnTo>
                  <a:lnTo>
                    <a:pt x="64" y="57"/>
                  </a:lnTo>
                  <a:lnTo>
                    <a:pt x="59" y="61"/>
                  </a:lnTo>
                  <a:lnTo>
                    <a:pt x="51" y="65"/>
                  </a:lnTo>
                  <a:lnTo>
                    <a:pt x="44" y="67"/>
                  </a:lnTo>
                  <a:lnTo>
                    <a:pt x="37" y="68"/>
                  </a:lnTo>
                  <a:lnTo>
                    <a:pt x="30" y="67"/>
                  </a:lnTo>
                  <a:lnTo>
                    <a:pt x="23" y="65"/>
                  </a:lnTo>
                  <a:lnTo>
                    <a:pt x="15" y="61"/>
                  </a:lnTo>
                  <a:lnTo>
                    <a:pt x="10" y="57"/>
                  </a:lnTo>
                  <a:lnTo>
                    <a:pt x="5" y="51"/>
                  </a:lnTo>
                  <a:lnTo>
                    <a:pt x="1" y="45"/>
                  </a:lnTo>
                  <a:lnTo>
                    <a:pt x="0" y="38"/>
                  </a:lnTo>
                  <a:lnTo>
                    <a:pt x="0" y="36"/>
                  </a:lnTo>
                  <a:lnTo>
                    <a:pt x="0" y="36"/>
                  </a:lnTo>
                  <a:lnTo>
                    <a:pt x="0" y="36"/>
                  </a:lnTo>
                  <a:lnTo>
                    <a:pt x="0" y="36"/>
                  </a:lnTo>
                  <a:lnTo>
                    <a:pt x="0" y="36"/>
                  </a:lnTo>
                  <a:lnTo>
                    <a:pt x="0" y="36"/>
                  </a:lnTo>
                  <a:lnTo>
                    <a:pt x="0" y="36"/>
                  </a:lnTo>
                  <a:lnTo>
                    <a:pt x="0" y="36"/>
                  </a:lnTo>
                  <a:lnTo>
                    <a:pt x="0" y="36"/>
                  </a:lnTo>
                  <a:lnTo>
                    <a:pt x="0" y="38"/>
                  </a:lnTo>
                  <a:lnTo>
                    <a:pt x="2" y="45"/>
                  </a:lnTo>
                  <a:lnTo>
                    <a:pt x="5" y="51"/>
                  </a:lnTo>
                  <a:lnTo>
                    <a:pt x="10" y="57"/>
                  </a:lnTo>
                  <a:lnTo>
                    <a:pt x="15" y="61"/>
                  </a:lnTo>
                  <a:lnTo>
                    <a:pt x="23" y="64"/>
                  </a:lnTo>
                  <a:lnTo>
                    <a:pt x="30" y="67"/>
                  </a:lnTo>
                  <a:lnTo>
                    <a:pt x="37" y="68"/>
                  </a:lnTo>
                  <a:lnTo>
                    <a:pt x="44" y="67"/>
                  </a:lnTo>
                  <a:lnTo>
                    <a:pt x="51" y="64"/>
                  </a:lnTo>
                  <a:lnTo>
                    <a:pt x="59" y="61"/>
                  </a:lnTo>
                  <a:lnTo>
                    <a:pt x="64" y="57"/>
                  </a:lnTo>
                  <a:lnTo>
                    <a:pt x="69" y="51"/>
                  </a:lnTo>
                  <a:lnTo>
                    <a:pt x="71" y="45"/>
                  </a:lnTo>
                  <a:lnTo>
                    <a:pt x="74" y="38"/>
                  </a:lnTo>
                  <a:lnTo>
                    <a:pt x="74" y="29"/>
                  </a:lnTo>
                  <a:lnTo>
                    <a:pt x="76" y="2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29" name="Freeform 1445"/>
            <p:cNvSpPr>
              <a:spLocks/>
            </p:cNvSpPr>
            <p:nvPr/>
          </p:nvSpPr>
          <p:spPr bwMode="auto">
            <a:xfrm>
              <a:off x="4155" y="2567"/>
              <a:ext cx="74" cy="68"/>
            </a:xfrm>
            <a:custGeom>
              <a:avLst/>
              <a:gdLst>
                <a:gd name="T0" fmla="*/ 74 w 74"/>
                <a:gd name="T1" fmla="*/ 29 h 68"/>
                <a:gd name="T2" fmla="*/ 74 w 74"/>
                <a:gd name="T3" fmla="*/ 22 h 68"/>
                <a:gd name="T4" fmla="*/ 71 w 74"/>
                <a:gd name="T5" fmla="*/ 15 h 68"/>
                <a:gd name="T6" fmla="*/ 69 w 74"/>
                <a:gd name="T7" fmla="*/ 9 h 68"/>
                <a:gd name="T8" fmla="*/ 64 w 74"/>
                <a:gd name="T9" fmla="*/ 3 h 68"/>
                <a:gd name="T10" fmla="*/ 60 w 74"/>
                <a:gd name="T11" fmla="*/ 0 h 68"/>
                <a:gd name="T12" fmla="*/ 60 w 74"/>
                <a:gd name="T13" fmla="*/ 0 h 68"/>
                <a:gd name="T14" fmla="*/ 60 w 74"/>
                <a:gd name="T15" fmla="*/ 0 h 68"/>
                <a:gd name="T16" fmla="*/ 60 w 74"/>
                <a:gd name="T17" fmla="*/ 0 h 68"/>
                <a:gd name="T18" fmla="*/ 60 w 74"/>
                <a:gd name="T19" fmla="*/ 0 h 68"/>
                <a:gd name="T20" fmla="*/ 60 w 74"/>
                <a:gd name="T21" fmla="*/ 0 h 68"/>
                <a:gd name="T22" fmla="*/ 60 w 74"/>
                <a:gd name="T23" fmla="*/ 0 h 68"/>
                <a:gd name="T24" fmla="*/ 60 w 74"/>
                <a:gd name="T25" fmla="*/ 0 h 68"/>
                <a:gd name="T26" fmla="*/ 60 w 74"/>
                <a:gd name="T27" fmla="*/ 0 h 68"/>
                <a:gd name="T28" fmla="*/ 63 w 74"/>
                <a:gd name="T29" fmla="*/ 3 h 68"/>
                <a:gd name="T30" fmla="*/ 69 w 74"/>
                <a:gd name="T31" fmla="*/ 9 h 68"/>
                <a:gd name="T32" fmla="*/ 71 w 74"/>
                <a:gd name="T33" fmla="*/ 15 h 68"/>
                <a:gd name="T34" fmla="*/ 73 w 74"/>
                <a:gd name="T35" fmla="*/ 22 h 68"/>
                <a:gd name="T36" fmla="*/ 74 w 74"/>
                <a:gd name="T37" fmla="*/ 29 h 68"/>
                <a:gd name="T38" fmla="*/ 74 w 74"/>
                <a:gd name="T39" fmla="*/ 29 h 68"/>
                <a:gd name="T40" fmla="*/ 74 w 74"/>
                <a:gd name="T41" fmla="*/ 38 h 68"/>
                <a:gd name="T42" fmla="*/ 71 w 74"/>
                <a:gd name="T43" fmla="*/ 45 h 68"/>
                <a:gd name="T44" fmla="*/ 69 w 74"/>
                <a:gd name="T45" fmla="*/ 51 h 68"/>
                <a:gd name="T46" fmla="*/ 64 w 74"/>
                <a:gd name="T47" fmla="*/ 57 h 68"/>
                <a:gd name="T48" fmla="*/ 59 w 74"/>
                <a:gd name="T49" fmla="*/ 61 h 68"/>
                <a:gd name="T50" fmla="*/ 51 w 74"/>
                <a:gd name="T51" fmla="*/ 64 h 68"/>
                <a:gd name="T52" fmla="*/ 44 w 74"/>
                <a:gd name="T53" fmla="*/ 67 h 68"/>
                <a:gd name="T54" fmla="*/ 37 w 74"/>
                <a:gd name="T55" fmla="*/ 68 h 68"/>
                <a:gd name="T56" fmla="*/ 30 w 74"/>
                <a:gd name="T57" fmla="*/ 67 h 68"/>
                <a:gd name="T58" fmla="*/ 23 w 74"/>
                <a:gd name="T59" fmla="*/ 64 h 68"/>
                <a:gd name="T60" fmla="*/ 15 w 74"/>
                <a:gd name="T61" fmla="*/ 61 h 68"/>
                <a:gd name="T62" fmla="*/ 10 w 74"/>
                <a:gd name="T63" fmla="*/ 57 h 68"/>
                <a:gd name="T64" fmla="*/ 5 w 74"/>
                <a:gd name="T65" fmla="*/ 51 h 68"/>
                <a:gd name="T66" fmla="*/ 2 w 74"/>
                <a:gd name="T67" fmla="*/ 45 h 68"/>
                <a:gd name="T68" fmla="*/ 0 w 74"/>
                <a:gd name="T69" fmla="*/ 38 h 68"/>
                <a:gd name="T70" fmla="*/ 0 w 74"/>
                <a:gd name="T71" fmla="*/ 36 h 68"/>
                <a:gd name="T72" fmla="*/ 0 w 74"/>
                <a:gd name="T73" fmla="*/ 36 h 68"/>
                <a:gd name="T74" fmla="*/ 0 w 74"/>
                <a:gd name="T75" fmla="*/ 35 h 68"/>
                <a:gd name="T76" fmla="*/ 0 w 74"/>
                <a:gd name="T77" fmla="*/ 35 h 68"/>
                <a:gd name="T78" fmla="*/ 0 w 74"/>
                <a:gd name="T79" fmla="*/ 35 h 68"/>
                <a:gd name="T80" fmla="*/ 0 w 74"/>
                <a:gd name="T81" fmla="*/ 35 h 68"/>
                <a:gd name="T82" fmla="*/ 0 w 74"/>
                <a:gd name="T83" fmla="*/ 35 h 68"/>
                <a:gd name="T84" fmla="*/ 0 w 74"/>
                <a:gd name="T85" fmla="*/ 35 h 68"/>
                <a:gd name="T86" fmla="*/ 0 w 74"/>
                <a:gd name="T87" fmla="*/ 35 h 68"/>
                <a:gd name="T88" fmla="*/ 1 w 74"/>
                <a:gd name="T89" fmla="*/ 36 h 68"/>
                <a:gd name="T90" fmla="*/ 2 w 74"/>
                <a:gd name="T91" fmla="*/ 44 h 68"/>
                <a:gd name="T92" fmla="*/ 7 w 74"/>
                <a:gd name="T93" fmla="*/ 51 h 68"/>
                <a:gd name="T94" fmla="*/ 11 w 74"/>
                <a:gd name="T95" fmla="*/ 57 h 68"/>
                <a:gd name="T96" fmla="*/ 17 w 74"/>
                <a:gd name="T97" fmla="*/ 61 h 68"/>
                <a:gd name="T98" fmla="*/ 23 w 74"/>
                <a:gd name="T99" fmla="*/ 64 h 68"/>
                <a:gd name="T100" fmla="*/ 30 w 74"/>
                <a:gd name="T101" fmla="*/ 67 h 68"/>
                <a:gd name="T102" fmla="*/ 37 w 74"/>
                <a:gd name="T103" fmla="*/ 67 h 68"/>
                <a:gd name="T104" fmla="*/ 44 w 74"/>
                <a:gd name="T105" fmla="*/ 67 h 68"/>
                <a:gd name="T106" fmla="*/ 51 w 74"/>
                <a:gd name="T107" fmla="*/ 64 h 68"/>
                <a:gd name="T108" fmla="*/ 59 w 74"/>
                <a:gd name="T109" fmla="*/ 61 h 68"/>
                <a:gd name="T110" fmla="*/ 63 w 74"/>
                <a:gd name="T111" fmla="*/ 57 h 68"/>
                <a:gd name="T112" fmla="*/ 69 w 74"/>
                <a:gd name="T113" fmla="*/ 51 h 68"/>
                <a:gd name="T114" fmla="*/ 71 w 74"/>
                <a:gd name="T115" fmla="*/ 44 h 68"/>
                <a:gd name="T116" fmla="*/ 73 w 74"/>
                <a:gd name="T117" fmla="*/ 36 h 68"/>
                <a:gd name="T118" fmla="*/ 74 w 74"/>
                <a:gd name="T119" fmla="*/ 29 h 68"/>
                <a:gd name="T120" fmla="*/ 74 w 74"/>
                <a:gd name="T121"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8">
                  <a:moveTo>
                    <a:pt x="74" y="29"/>
                  </a:moveTo>
                  <a:lnTo>
                    <a:pt x="74" y="22"/>
                  </a:lnTo>
                  <a:lnTo>
                    <a:pt x="71" y="15"/>
                  </a:lnTo>
                  <a:lnTo>
                    <a:pt x="69" y="9"/>
                  </a:lnTo>
                  <a:lnTo>
                    <a:pt x="64" y="3"/>
                  </a:lnTo>
                  <a:lnTo>
                    <a:pt x="60" y="0"/>
                  </a:lnTo>
                  <a:lnTo>
                    <a:pt x="60" y="0"/>
                  </a:lnTo>
                  <a:lnTo>
                    <a:pt x="60" y="0"/>
                  </a:lnTo>
                  <a:lnTo>
                    <a:pt x="60" y="0"/>
                  </a:lnTo>
                  <a:lnTo>
                    <a:pt x="60" y="0"/>
                  </a:lnTo>
                  <a:lnTo>
                    <a:pt x="60" y="0"/>
                  </a:lnTo>
                  <a:lnTo>
                    <a:pt x="60" y="0"/>
                  </a:lnTo>
                  <a:lnTo>
                    <a:pt x="60" y="0"/>
                  </a:lnTo>
                  <a:lnTo>
                    <a:pt x="60" y="0"/>
                  </a:lnTo>
                  <a:lnTo>
                    <a:pt x="63" y="3"/>
                  </a:lnTo>
                  <a:lnTo>
                    <a:pt x="69" y="9"/>
                  </a:lnTo>
                  <a:lnTo>
                    <a:pt x="71" y="15"/>
                  </a:lnTo>
                  <a:lnTo>
                    <a:pt x="73" y="22"/>
                  </a:lnTo>
                  <a:lnTo>
                    <a:pt x="74" y="29"/>
                  </a:lnTo>
                  <a:lnTo>
                    <a:pt x="74" y="29"/>
                  </a:lnTo>
                  <a:lnTo>
                    <a:pt x="74" y="38"/>
                  </a:lnTo>
                  <a:lnTo>
                    <a:pt x="71" y="45"/>
                  </a:lnTo>
                  <a:lnTo>
                    <a:pt x="69" y="51"/>
                  </a:lnTo>
                  <a:lnTo>
                    <a:pt x="64" y="57"/>
                  </a:lnTo>
                  <a:lnTo>
                    <a:pt x="59" y="61"/>
                  </a:lnTo>
                  <a:lnTo>
                    <a:pt x="51" y="64"/>
                  </a:lnTo>
                  <a:lnTo>
                    <a:pt x="44" y="67"/>
                  </a:lnTo>
                  <a:lnTo>
                    <a:pt x="37" y="68"/>
                  </a:lnTo>
                  <a:lnTo>
                    <a:pt x="30" y="67"/>
                  </a:lnTo>
                  <a:lnTo>
                    <a:pt x="23" y="64"/>
                  </a:lnTo>
                  <a:lnTo>
                    <a:pt x="15" y="61"/>
                  </a:lnTo>
                  <a:lnTo>
                    <a:pt x="10" y="57"/>
                  </a:lnTo>
                  <a:lnTo>
                    <a:pt x="5" y="51"/>
                  </a:lnTo>
                  <a:lnTo>
                    <a:pt x="2" y="45"/>
                  </a:lnTo>
                  <a:lnTo>
                    <a:pt x="0" y="38"/>
                  </a:lnTo>
                  <a:lnTo>
                    <a:pt x="0" y="36"/>
                  </a:lnTo>
                  <a:lnTo>
                    <a:pt x="0" y="36"/>
                  </a:lnTo>
                  <a:lnTo>
                    <a:pt x="0" y="35"/>
                  </a:lnTo>
                  <a:lnTo>
                    <a:pt x="0" y="35"/>
                  </a:lnTo>
                  <a:lnTo>
                    <a:pt x="0" y="35"/>
                  </a:lnTo>
                  <a:lnTo>
                    <a:pt x="0" y="35"/>
                  </a:lnTo>
                  <a:lnTo>
                    <a:pt x="0" y="35"/>
                  </a:lnTo>
                  <a:lnTo>
                    <a:pt x="0" y="35"/>
                  </a:lnTo>
                  <a:lnTo>
                    <a:pt x="0" y="35"/>
                  </a:lnTo>
                  <a:lnTo>
                    <a:pt x="1" y="36"/>
                  </a:lnTo>
                  <a:lnTo>
                    <a:pt x="2" y="44"/>
                  </a:lnTo>
                  <a:lnTo>
                    <a:pt x="7" y="51"/>
                  </a:lnTo>
                  <a:lnTo>
                    <a:pt x="11" y="57"/>
                  </a:lnTo>
                  <a:lnTo>
                    <a:pt x="17" y="61"/>
                  </a:lnTo>
                  <a:lnTo>
                    <a:pt x="23" y="64"/>
                  </a:lnTo>
                  <a:lnTo>
                    <a:pt x="30" y="67"/>
                  </a:lnTo>
                  <a:lnTo>
                    <a:pt x="37" y="67"/>
                  </a:lnTo>
                  <a:lnTo>
                    <a:pt x="44" y="67"/>
                  </a:lnTo>
                  <a:lnTo>
                    <a:pt x="51" y="64"/>
                  </a:lnTo>
                  <a:lnTo>
                    <a:pt x="59" y="61"/>
                  </a:lnTo>
                  <a:lnTo>
                    <a:pt x="63" y="57"/>
                  </a:lnTo>
                  <a:lnTo>
                    <a:pt x="69" y="51"/>
                  </a:lnTo>
                  <a:lnTo>
                    <a:pt x="71" y="44"/>
                  </a:lnTo>
                  <a:lnTo>
                    <a:pt x="73" y="36"/>
                  </a:lnTo>
                  <a:lnTo>
                    <a:pt x="74" y="29"/>
                  </a:lnTo>
                  <a:lnTo>
                    <a:pt x="74"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0" name="Freeform 1446"/>
            <p:cNvSpPr>
              <a:spLocks/>
            </p:cNvSpPr>
            <p:nvPr/>
          </p:nvSpPr>
          <p:spPr bwMode="auto">
            <a:xfrm>
              <a:off x="4155" y="2567"/>
              <a:ext cx="74" cy="67"/>
            </a:xfrm>
            <a:custGeom>
              <a:avLst/>
              <a:gdLst>
                <a:gd name="T0" fmla="*/ 74 w 74"/>
                <a:gd name="T1" fmla="*/ 29 h 67"/>
                <a:gd name="T2" fmla="*/ 73 w 74"/>
                <a:gd name="T3" fmla="*/ 22 h 67"/>
                <a:gd name="T4" fmla="*/ 71 w 74"/>
                <a:gd name="T5" fmla="*/ 15 h 67"/>
                <a:gd name="T6" fmla="*/ 69 w 74"/>
                <a:gd name="T7" fmla="*/ 9 h 67"/>
                <a:gd name="T8" fmla="*/ 63 w 74"/>
                <a:gd name="T9" fmla="*/ 3 h 67"/>
                <a:gd name="T10" fmla="*/ 60 w 74"/>
                <a:gd name="T11" fmla="*/ 0 h 67"/>
                <a:gd name="T12" fmla="*/ 60 w 74"/>
                <a:gd name="T13" fmla="*/ 0 h 67"/>
                <a:gd name="T14" fmla="*/ 59 w 74"/>
                <a:gd name="T15" fmla="*/ 0 h 67"/>
                <a:gd name="T16" fmla="*/ 59 w 74"/>
                <a:gd name="T17" fmla="*/ 0 h 67"/>
                <a:gd name="T18" fmla="*/ 59 w 74"/>
                <a:gd name="T19" fmla="*/ 0 h 67"/>
                <a:gd name="T20" fmla="*/ 59 w 74"/>
                <a:gd name="T21" fmla="*/ 0 h 67"/>
                <a:gd name="T22" fmla="*/ 59 w 74"/>
                <a:gd name="T23" fmla="*/ 0 h 67"/>
                <a:gd name="T24" fmla="*/ 59 w 74"/>
                <a:gd name="T25" fmla="*/ 0 h 67"/>
                <a:gd name="T26" fmla="*/ 59 w 74"/>
                <a:gd name="T27" fmla="*/ 0 h 67"/>
                <a:gd name="T28" fmla="*/ 63 w 74"/>
                <a:gd name="T29" fmla="*/ 3 h 67"/>
                <a:gd name="T30" fmla="*/ 67 w 74"/>
                <a:gd name="T31" fmla="*/ 9 h 67"/>
                <a:gd name="T32" fmla="*/ 71 w 74"/>
                <a:gd name="T33" fmla="*/ 15 h 67"/>
                <a:gd name="T34" fmla="*/ 73 w 74"/>
                <a:gd name="T35" fmla="*/ 22 h 67"/>
                <a:gd name="T36" fmla="*/ 74 w 74"/>
                <a:gd name="T37" fmla="*/ 29 h 67"/>
                <a:gd name="T38" fmla="*/ 74 w 74"/>
                <a:gd name="T39" fmla="*/ 29 h 67"/>
                <a:gd name="T40" fmla="*/ 73 w 74"/>
                <a:gd name="T41" fmla="*/ 36 h 67"/>
                <a:gd name="T42" fmla="*/ 71 w 74"/>
                <a:gd name="T43" fmla="*/ 44 h 67"/>
                <a:gd name="T44" fmla="*/ 69 w 74"/>
                <a:gd name="T45" fmla="*/ 51 h 67"/>
                <a:gd name="T46" fmla="*/ 63 w 74"/>
                <a:gd name="T47" fmla="*/ 57 h 67"/>
                <a:gd name="T48" fmla="*/ 59 w 74"/>
                <a:gd name="T49" fmla="*/ 61 h 67"/>
                <a:gd name="T50" fmla="*/ 51 w 74"/>
                <a:gd name="T51" fmla="*/ 64 h 67"/>
                <a:gd name="T52" fmla="*/ 44 w 74"/>
                <a:gd name="T53" fmla="*/ 67 h 67"/>
                <a:gd name="T54" fmla="*/ 37 w 74"/>
                <a:gd name="T55" fmla="*/ 67 h 67"/>
                <a:gd name="T56" fmla="*/ 30 w 74"/>
                <a:gd name="T57" fmla="*/ 67 h 67"/>
                <a:gd name="T58" fmla="*/ 23 w 74"/>
                <a:gd name="T59" fmla="*/ 64 h 67"/>
                <a:gd name="T60" fmla="*/ 17 w 74"/>
                <a:gd name="T61" fmla="*/ 61 h 67"/>
                <a:gd name="T62" fmla="*/ 11 w 74"/>
                <a:gd name="T63" fmla="*/ 57 h 67"/>
                <a:gd name="T64" fmla="*/ 7 w 74"/>
                <a:gd name="T65" fmla="*/ 51 h 67"/>
                <a:gd name="T66" fmla="*/ 2 w 74"/>
                <a:gd name="T67" fmla="*/ 44 h 67"/>
                <a:gd name="T68" fmla="*/ 1 w 74"/>
                <a:gd name="T69" fmla="*/ 36 h 67"/>
                <a:gd name="T70" fmla="*/ 0 w 74"/>
                <a:gd name="T71" fmla="*/ 35 h 67"/>
                <a:gd name="T72" fmla="*/ 1 w 74"/>
                <a:gd name="T73" fmla="*/ 35 h 67"/>
                <a:gd name="T74" fmla="*/ 1 w 74"/>
                <a:gd name="T75" fmla="*/ 35 h 67"/>
                <a:gd name="T76" fmla="*/ 1 w 74"/>
                <a:gd name="T77" fmla="*/ 35 h 67"/>
                <a:gd name="T78" fmla="*/ 1 w 74"/>
                <a:gd name="T79" fmla="*/ 35 h 67"/>
                <a:gd name="T80" fmla="*/ 1 w 74"/>
                <a:gd name="T81" fmla="*/ 35 h 67"/>
                <a:gd name="T82" fmla="*/ 1 w 74"/>
                <a:gd name="T83" fmla="*/ 35 h 67"/>
                <a:gd name="T84" fmla="*/ 1 w 74"/>
                <a:gd name="T85" fmla="*/ 35 h 67"/>
                <a:gd name="T86" fmla="*/ 1 w 74"/>
                <a:gd name="T87" fmla="*/ 34 h 67"/>
                <a:gd name="T88" fmla="*/ 1 w 74"/>
                <a:gd name="T89" fmla="*/ 36 h 67"/>
                <a:gd name="T90" fmla="*/ 2 w 74"/>
                <a:gd name="T91" fmla="*/ 44 h 67"/>
                <a:gd name="T92" fmla="*/ 7 w 74"/>
                <a:gd name="T93" fmla="*/ 51 h 67"/>
                <a:gd name="T94" fmla="*/ 11 w 74"/>
                <a:gd name="T95" fmla="*/ 55 h 67"/>
                <a:gd name="T96" fmla="*/ 17 w 74"/>
                <a:gd name="T97" fmla="*/ 59 h 67"/>
                <a:gd name="T98" fmla="*/ 23 w 74"/>
                <a:gd name="T99" fmla="*/ 64 h 67"/>
                <a:gd name="T100" fmla="*/ 30 w 74"/>
                <a:gd name="T101" fmla="*/ 65 h 67"/>
                <a:gd name="T102" fmla="*/ 37 w 74"/>
                <a:gd name="T103" fmla="*/ 67 h 67"/>
                <a:gd name="T104" fmla="*/ 44 w 74"/>
                <a:gd name="T105" fmla="*/ 65 h 67"/>
                <a:gd name="T106" fmla="*/ 51 w 74"/>
                <a:gd name="T107" fmla="*/ 64 h 67"/>
                <a:gd name="T108" fmla="*/ 57 w 74"/>
                <a:gd name="T109" fmla="*/ 59 h 67"/>
                <a:gd name="T110" fmla="*/ 63 w 74"/>
                <a:gd name="T111" fmla="*/ 55 h 67"/>
                <a:gd name="T112" fmla="*/ 67 w 74"/>
                <a:gd name="T113" fmla="*/ 51 h 67"/>
                <a:gd name="T114" fmla="*/ 71 w 74"/>
                <a:gd name="T115" fmla="*/ 44 h 67"/>
                <a:gd name="T116" fmla="*/ 73 w 74"/>
                <a:gd name="T117" fmla="*/ 36 h 67"/>
                <a:gd name="T118" fmla="*/ 74 w 74"/>
                <a:gd name="T119" fmla="*/ 29 h 67"/>
                <a:gd name="T120" fmla="*/ 74 w 74"/>
                <a:gd name="T12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 h="67">
                  <a:moveTo>
                    <a:pt x="74" y="29"/>
                  </a:moveTo>
                  <a:lnTo>
                    <a:pt x="73" y="22"/>
                  </a:lnTo>
                  <a:lnTo>
                    <a:pt x="71" y="15"/>
                  </a:lnTo>
                  <a:lnTo>
                    <a:pt x="69" y="9"/>
                  </a:lnTo>
                  <a:lnTo>
                    <a:pt x="63" y="3"/>
                  </a:lnTo>
                  <a:lnTo>
                    <a:pt x="60" y="0"/>
                  </a:lnTo>
                  <a:lnTo>
                    <a:pt x="60" y="0"/>
                  </a:lnTo>
                  <a:lnTo>
                    <a:pt x="59" y="0"/>
                  </a:lnTo>
                  <a:lnTo>
                    <a:pt x="59" y="0"/>
                  </a:lnTo>
                  <a:lnTo>
                    <a:pt x="59" y="0"/>
                  </a:lnTo>
                  <a:lnTo>
                    <a:pt x="59" y="0"/>
                  </a:lnTo>
                  <a:lnTo>
                    <a:pt x="59" y="0"/>
                  </a:lnTo>
                  <a:lnTo>
                    <a:pt x="59" y="0"/>
                  </a:lnTo>
                  <a:lnTo>
                    <a:pt x="59" y="0"/>
                  </a:lnTo>
                  <a:lnTo>
                    <a:pt x="63" y="3"/>
                  </a:lnTo>
                  <a:lnTo>
                    <a:pt x="67" y="9"/>
                  </a:lnTo>
                  <a:lnTo>
                    <a:pt x="71" y="15"/>
                  </a:lnTo>
                  <a:lnTo>
                    <a:pt x="73" y="22"/>
                  </a:lnTo>
                  <a:lnTo>
                    <a:pt x="74" y="29"/>
                  </a:lnTo>
                  <a:lnTo>
                    <a:pt x="74" y="29"/>
                  </a:lnTo>
                  <a:lnTo>
                    <a:pt x="73" y="36"/>
                  </a:lnTo>
                  <a:lnTo>
                    <a:pt x="71" y="44"/>
                  </a:lnTo>
                  <a:lnTo>
                    <a:pt x="69" y="51"/>
                  </a:lnTo>
                  <a:lnTo>
                    <a:pt x="63" y="57"/>
                  </a:lnTo>
                  <a:lnTo>
                    <a:pt x="59" y="61"/>
                  </a:lnTo>
                  <a:lnTo>
                    <a:pt x="51" y="64"/>
                  </a:lnTo>
                  <a:lnTo>
                    <a:pt x="44" y="67"/>
                  </a:lnTo>
                  <a:lnTo>
                    <a:pt x="37" y="67"/>
                  </a:lnTo>
                  <a:lnTo>
                    <a:pt x="30" y="67"/>
                  </a:lnTo>
                  <a:lnTo>
                    <a:pt x="23" y="64"/>
                  </a:lnTo>
                  <a:lnTo>
                    <a:pt x="17" y="61"/>
                  </a:lnTo>
                  <a:lnTo>
                    <a:pt x="11" y="57"/>
                  </a:lnTo>
                  <a:lnTo>
                    <a:pt x="7" y="51"/>
                  </a:lnTo>
                  <a:lnTo>
                    <a:pt x="2" y="44"/>
                  </a:lnTo>
                  <a:lnTo>
                    <a:pt x="1" y="36"/>
                  </a:lnTo>
                  <a:lnTo>
                    <a:pt x="0" y="35"/>
                  </a:lnTo>
                  <a:lnTo>
                    <a:pt x="1" y="35"/>
                  </a:lnTo>
                  <a:lnTo>
                    <a:pt x="1" y="35"/>
                  </a:lnTo>
                  <a:lnTo>
                    <a:pt x="1" y="35"/>
                  </a:lnTo>
                  <a:lnTo>
                    <a:pt x="1" y="35"/>
                  </a:lnTo>
                  <a:lnTo>
                    <a:pt x="1" y="35"/>
                  </a:lnTo>
                  <a:lnTo>
                    <a:pt x="1" y="35"/>
                  </a:lnTo>
                  <a:lnTo>
                    <a:pt x="1" y="35"/>
                  </a:lnTo>
                  <a:lnTo>
                    <a:pt x="1" y="34"/>
                  </a:lnTo>
                  <a:lnTo>
                    <a:pt x="1" y="36"/>
                  </a:lnTo>
                  <a:lnTo>
                    <a:pt x="2" y="44"/>
                  </a:lnTo>
                  <a:lnTo>
                    <a:pt x="7" y="51"/>
                  </a:lnTo>
                  <a:lnTo>
                    <a:pt x="11" y="55"/>
                  </a:lnTo>
                  <a:lnTo>
                    <a:pt x="17" y="59"/>
                  </a:lnTo>
                  <a:lnTo>
                    <a:pt x="23" y="64"/>
                  </a:lnTo>
                  <a:lnTo>
                    <a:pt x="30" y="65"/>
                  </a:lnTo>
                  <a:lnTo>
                    <a:pt x="37" y="67"/>
                  </a:lnTo>
                  <a:lnTo>
                    <a:pt x="44" y="65"/>
                  </a:lnTo>
                  <a:lnTo>
                    <a:pt x="51" y="64"/>
                  </a:lnTo>
                  <a:lnTo>
                    <a:pt x="57" y="59"/>
                  </a:lnTo>
                  <a:lnTo>
                    <a:pt x="63" y="55"/>
                  </a:lnTo>
                  <a:lnTo>
                    <a:pt x="67" y="51"/>
                  </a:lnTo>
                  <a:lnTo>
                    <a:pt x="71" y="44"/>
                  </a:lnTo>
                  <a:lnTo>
                    <a:pt x="73" y="36"/>
                  </a:lnTo>
                  <a:lnTo>
                    <a:pt x="74" y="29"/>
                  </a:lnTo>
                  <a:lnTo>
                    <a:pt x="74" y="29"/>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1" name="Freeform 1447"/>
            <p:cNvSpPr>
              <a:spLocks/>
            </p:cNvSpPr>
            <p:nvPr/>
          </p:nvSpPr>
          <p:spPr bwMode="auto">
            <a:xfrm>
              <a:off x="4156" y="2567"/>
              <a:ext cx="73" cy="67"/>
            </a:xfrm>
            <a:custGeom>
              <a:avLst/>
              <a:gdLst>
                <a:gd name="T0" fmla="*/ 73 w 73"/>
                <a:gd name="T1" fmla="*/ 29 h 67"/>
                <a:gd name="T2" fmla="*/ 72 w 73"/>
                <a:gd name="T3" fmla="*/ 22 h 67"/>
                <a:gd name="T4" fmla="*/ 70 w 73"/>
                <a:gd name="T5" fmla="*/ 15 h 67"/>
                <a:gd name="T6" fmla="*/ 66 w 73"/>
                <a:gd name="T7" fmla="*/ 9 h 67"/>
                <a:gd name="T8" fmla="*/ 62 w 73"/>
                <a:gd name="T9" fmla="*/ 3 h 67"/>
                <a:gd name="T10" fmla="*/ 58 w 73"/>
                <a:gd name="T11" fmla="*/ 0 h 67"/>
                <a:gd name="T12" fmla="*/ 58 w 73"/>
                <a:gd name="T13" fmla="*/ 0 h 67"/>
                <a:gd name="T14" fmla="*/ 58 w 73"/>
                <a:gd name="T15" fmla="*/ 0 h 67"/>
                <a:gd name="T16" fmla="*/ 58 w 73"/>
                <a:gd name="T17" fmla="*/ 0 h 67"/>
                <a:gd name="T18" fmla="*/ 58 w 73"/>
                <a:gd name="T19" fmla="*/ 0 h 67"/>
                <a:gd name="T20" fmla="*/ 58 w 73"/>
                <a:gd name="T21" fmla="*/ 0 h 67"/>
                <a:gd name="T22" fmla="*/ 58 w 73"/>
                <a:gd name="T23" fmla="*/ 0 h 67"/>
                <a:gd name="T24" fmla="*/ 58 w 73"/>
                <a:gd name="T25" fmla="*/ 0 h 67"/>
                <a:gd name="T26" fmla="*/ 56 w 73"/>
                <a:gd name="T27" fmla="*/ 0 h 67"/>
                <a:gd name="T28" fmla="*/ 62 w 73"/>
                <a:gd name="T29" fmla="*/ 3 h 67"/>
                <a:gd name="T30" fmla="*/ 66 w 73"/>
                <a:gd name="T31" fmla="*/ 9 h 67"/>
                <a:gd name="T32" fmla="*/ 69 w 73"/>
                <a:gd name="T33" fmla="*/ 15 h 67"/>
                <a:gd name="T34" fmla="*/ 72 w 73"/>
                <a:gd name="T35" fmla="*/ 22 h 67"/>
                <a:gd name="T36" fmla="*/ 72 w 73"/>
                <a:gd name="T37" fmla="*/ 29 h 67"/>
                <a:gd name="T38" fmla="*/ 73 w 73"/>
                <a:gd name="T39" fmla="*/ 29 h 67"/>
                <a:gd name="T40" fmla="*/ 72 w 73"/>
                <a:gd name="T41" fmla="*/ 36 h 67"/>
                <a:gd name="T42" fmla="*/ 70 w 73"/>
                <a:gd name="T43" fmla="*/ 44 h 67"/>
                <a:gd name="T44" fmla="*/ 66 w 73"/>
                <a:gd name="T45" fmla="*/ 51 h 67"/>
                <a:gd name="T46" fmla="*/ 62 w 73"/>
                <a:gd name="T47" fmla="*/ 55 h 67"/>
                <a:gd name="T48" fmla="*/ 56 w 73"/>
                <a:gd name="T49" fmla="*/ 59 h 67"/>
                <a:gd name="T50" fmla="*/ 50 w 73"/>
                <a:gd name="T51" fmla="*/ 64 h 67"/>
                <a:gd name="T52" fmla="*/ 43 w 73"/>
                <a:gd name="T53" fmla="*/ 65 h 67"/>
                <a:gd name="T54" fmla="*/ 36 w 73"/>
                <a:gd name="T55" fmla="*/ 67 h 67"/>
                <a:gd name="T56" fmla="*/ 29 w 73"/>
                <a:gd name="T57" fmla="*/ 65 h 67"/>
                <a:gd name="T58" fmla="*/ 22 w 73"/>
                <a:gd name="T59" fmla="*/ 64 h 67"/>
                <a:gd name="T60" fmla="*/ 16 w 73"/>
                <a:gd name="T61" fmla="*/ 59 h 67"/>
                <a:gd name="T62" fmla="*/ 10 w 73"/>
                <a:gd name="T63" fmla="*/ 55 h 67"/>
                <a:gd name="T64" fmla="*/ 6 w 73"/>
                <a:gd name="T65" fmla="*/ 51 h 67"/>
                <a:gd name="T66" fmla="*/ 1 w 73"/>
                <a:gd name="T67" fmla="*/ 44 h 67"/>
                <a:gd name="T68" fmla="*/ 0 w 73"/>
                <a:gd name="T69" fmla="*/ 36 h 67"/>
                <a:gd name="T70" fmla="*/ 0 w 73"/>
                <a:gd name="T71" fmla="*/ 34 h 67"/>
                <a:gd name="T72" fmla="*/ 0 w 73"/>
                <a:gd name="T73" fmla="*/ 34 h 67"/>
                <a:gd name="T74" fmla="*/ 0 w 73"/>
                <a:gd name="T75" fmla="*/ 34 h 67"/>
                <a:gd name="T76" fmla="*/ 0 w 73"/>
                <a:gd name="T77" fmla="*/ 34 h 67"/>
                <a:gd name="T78" fmla="*/ 0 w 73"/>
                <a:gd name="T79" fmla="*/ 34 h 67"/>
                <a:gd name="T80" fmla="*/ 0 w 73"/>
                <a:gd name="T81" fmla="*/ 34 h 67"/>
                <a:gd name="T82" fmla="*/ 0 w 73"/>
                <a:gd name="T83" fmla="*/ 34 h 67"/>
                <a:gd name="T84" fmla="*/ 0 w 73"/>
                <a:gd name="T85" fmla="*/ 34 h 67"/>
                <a:gd name="T86" fmla="*/ 0 w 73"/>
                <a:gd name="T87" fmla="*/ 34 h 67"/>
                <a:gd name="T88" fmla="*/ 0 w 73"/>
                <a:gd name="T89" fmla="*/ 36 h 67"/>
                <a:gd name="T90" fmla="*/ 3 w 73"/>
                <a:gd name="T91" fmla="*/ 44 h 67"/>
                <a:gd name="T92" fmla="*/ 6 w 73"/>
                <a:gd name="T93" fmla="*/ 49 h 67"/>
                <a:gd name="T94" fmla="*/ 10 w 73"/>
                <a:gd name="T95" fmla="*/ 55 h 67"/>
                <a:gd name="T96" fmla="*/ 16 w 73"/>
                <a:gd name="T97" fmla="*/ 59 h 67"/>
                <a:gd name="T98" fmla="*/ 22 w 73"/>
                <a:gd name="T99" fmla="*/ 64 h 67"/>
                <a:gd name="T100" fmla="*/ 29 w 73"/>
                <a:gd name="T101" fmla="*/ 65 h 67"/>
                <a:gd name="T102" fmla="*/ 36 w 73"/>
                <a:gd name="T103" fmla="*/ 65 h 67"/>
                <a:gd name="T104" fmla="*/ 43 w 73"/>
                <a:gd name="T105" fmla="*/ 65 h 67"/>
                <a:gd name="T106" fmla="*/ 50 w 73"/>
                <a:gd name="T107" fmla="*/ 64 h 67"/>
                <a:gd name="T108" fmla="*/ 56 w 73"/>
                <a:gd name="T109" fmla="*/ 59 h 67"/>
                <a:gd name="T110" fmla="*/ 62 w 73"/>
                <a:gd name="T111" fmla="*/ 55 h 67"/>
                <a:gd name="T112" fmla="*/ 66 w 73"/>
                <a:gd name="T113" fmla="*/ 49 h 67"/>
                <a:gd name="T114" fmla="*/ 69 w 73"/>
                <a:gd name="T115" fmla="*/ 44 h 67"/>
                <a:gd name="T116" fmla="*/ 72 w 73"/>
                <a:gd name="T117" fmla="*/ 36 h 67"/>
                <a:gd name="T118" fmla="*/ 72 w 73"/>
                <a:gd name="T119" fmla="*/ 29 h 67"/>
                <a:gd name="T120" fmla="*/ 73 w 73"/>
                <a:gd name="T12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7">
                  <a:moveTo>
                    <a:pt x="73" y="29"/>
                  </a:moveTo>
                  <a:lnTo>
                    <a:pt x="72" y="22"/>
                  </a:lnTo>
                  <a:lnTo>
                    <a:pt x="70" y="15"/>
                  </a:lnTo>
                  <a:lnTo>
                    <a:pt x="66" y="9"/>
                  </a:lnTo>
                  <a:lnTo>
                    <a:pt x="62" y="3"/>
                  </a:lnTo>
                  <a:lnTo>
                    <a:pt x="58" y="0"/>
                  </a:lnTo>
                  <a:lnTo>
                    <a:pt x="58" y="0"/>
                  </a:lnTo>
                  <a:lnTo>
                    <a:pt x="58" y="0"/>
                  </a:lnTo>
                  <a:lnTo>
                    <a:pt x="58" y="0"/>
                  </a:lnTo>
                  <a:lnTo>
                    <a:pt x="58" y="0"/>
                  </a:lnTo>
                  <a:lnTo>
                    <a:pt x="58" y="0"/>
                  </a:lnTo>
                  <a:lnTo>
                    <a:pt x="58" y="0"/>
                  </a:lnTo>
                  <a:lnTo>
                    <a:pt x="58" y="0"/>
                  </a:lnTo>
                  <a:lnTo>
                    <a:pt x="56" y="0"/>
                  </a:lnTo>
                  <a:lnTo>
                    <a:pt x="62" y="3"/>
                  </a:lnTo>
                  <a:lnTo>
                    <a:pt x="66" y="9"/>
                  </a:lnTo>
                  <a:lnTo>
                    <a:pt x="69" y="15"/>
                  </a:lnTo>
                  <a:lnTo>
                    <a:pt x="72" y="22"/>
                  </a:lnTo>
                  <a:lnTo>
                    <a:pt x="72" y="29"/>
                  </a:lnTo>
                  <a:lnTo>
                    <a:pt x="73" y="29"/>
                  </a:lnTo>
                  <a:lnTo>
                    <a:pt x="72" y="36"/>
                  </a:lnTo>
                  <a:lnTo>
                    <a:pt x="70" y="44"/>
                  </a:lnTo>
                  <a:lnTo>
                    <a:pt x="66" y="51"/>
                  </a:lnTo>
                  <a:lnTo>
                    <a:pt x="62" y="55"/>
                  </a:lnTo>
                  <a:lnTo>
                    <a:pt x="56" y="59"/>
                  </a:lnTo>
                  <a:lnTo>
                    <a:pt x="50" y="64"/>
                  </a:lnTo>
                  <a:lnTo>
                    <a:pt x="43" y="65"/>
                  </a:lnTo>
                  <a:lnTo>
                    <a:pt x="36" y="67"/>
                  </a:lnTo>
                  <a:lnTo>
                    <a:pt x="29" y="65"/>
                  </a:lnTo>
                  <a:lnTo>
                    <a:pt x="22" y="64"/>
                  </a:lnTo>
                  <a:lnTo>
                    <a:pt x="16" y="59"/>
                  </a:lnTo>
                  <a:lnTo>
                    <a:pt x="10" y="55"/>
                  </a:lnTo>
                  <a:lnTo>
                    <a:pt x="6" y="51"/>
                  </a:lnTo>
                  <a:lnTo>
                    <a:pt x="1" y="44"/>
                  </a:lnTo>
                  <a:lnTo>
                    <a:pt x="0" y="36"/>
                  </a:lnTo>
                  <a:lnTo>
                    <a:pt x="0" y="34"/>
                  </a:lnTo>
                  <a:lnTo>
                    <a:pt x="0" y="34"/>
                  </a:lnTo>
                  <a:lnTo>
                    <a:pt x="0" y="34"/>
                  </a:lnTo>
                  <a:lnTo>
                    <a:pt x="0" y="34"/>
                  </a:lnTo>
                  <a:lnTo>
                    <a:pt x="0" y="34"/>
                  </a:lnTo>
                  <a:lnTo>
                    <a:pt x="0" y="34"/>
                  </a:lnTo>
                  <a:lnTo>
                    <a:pt x="0" y="34"/>
                  </a:lnTo>
                  <a:lnTo>
                    <a:pt x="0" y="34"/>
                  </a:lnTo>
                  <a:lnTo>
                    <a:pt x="0" y="34"/>
                  </a:lnTo>
                  <a:lnTo>
                    <a:pt x="0" y="36"/>
                  </a:lnTo>
                  <a:lnTo>
                    <a:pt x="3" y="44"/>
                  </a:lnTo>
                  <a:lnTo>
                    <a:pt x="6" y="49"/>
                  </a:lnTo>
                  <a:lnTo>
                    <a:pt x="10" y="55"/>
                  </a:lnTo>
                  <a:lnTo>
                    <a:pt x="16" y="59"/>
                  </a:lnTo>
                  <a:lnTo>
                    <a:pt x="22" y="64"/>
                  </a:lnTo>
                  <a:lnTo>
                    <a:pt x="29" y="65"/>
                  </a:lnTo>
                  <a:lnTo>
                    <a:pt x="36" y="65"/>
                  </a:lnTo>
                  <a:lnTo>
                    <a:pt x="43" y="65"/>
                  </a:lnTo>
                  <a:lnTo>
                    <a:pt x="50" y="64"/>
                  </a:lnTo>
                  <a:lnTo>
                    <a:pt x="56" y="59"/>
                  </a:lnTo>
                  <a:lnTo>
                    <a:pt x="62" y="55"/>
                  </a:lnTo>
                  <a:lnTo>
                    <a:pt x="66" y="49"/>
                  </a:lnTo>
                  <a:lnTo>
                    <a:pt x="69" y="44"/>
                  </a:lnTo>
                  <a:lnTo>
                    <a:pt x="72" y="36"/>
                  </a:lnTo>
                  <a:lnTo>
                    <a:pt x="72" y="29"/>
                  </a:lnTo>
                  <a:lnTo>
                    <a:pt x="73" y="29"/>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2" name="Freeform 1448"/>
            <p:cNvSpPr>
              <a:spLocks/>
            </p:cNvSpPr>
            <p:nvPr/>
          </p:nvSpPr>
          <p:spPr bwMode="auto">
            <a:xfrm>
              <a:off x="4156" y="2567"/>
              <a:ext cx="72" cy="65"/>
            </a:xfrm>
            <a:custGeom>
              <a:avLst/>
              <a:gdLst>
                <a:gd name="T0" fmla="*/ 72 w 72"/>
                <a:gd name="T1" fmla="*/ 22 h 65"/>
                <a:gd name="T2" fmla="*/ 66 w 72"/>
                <a:gd name="T3" fmla="*/ 9 h 65"/>
                <a:gd name="T4" fmla="*/ 56 w 72"/>
                <a:gd name="T5" fmla="*/ 0 h 65"/>
                <a:gd name="T6" fmla="*/ 56 w 72"/>
                <a:gd name="T7" fmla="*/ 0 h 65"/>
                <a:gd name="T8" fmla="*/ 56 w 72"/>
                <a:gd name="T9" fmla="*/ 0 h 65"/>
                <a:gd name="T10" fmla="*/ 56 w 72"/>
                <a:gd name="T11" fmla="*/ 0 h 65"/>
                <a:gd name="T12" fmla="*/ 56 w 72"/>
                <a:gd name="T13" fmla="*/ 0 h 65"/>
                <a:gd name="T14" fmla="*/ 56 w 72"/>
                <a:gd name="T15" fmla="*/ 0 h 65"/>
                <a:gd name="T16" fmla="*/ 56 w 72"/>
                <a:gd name="T17" fmla="*/ 0 h 65"/>
                <a:gd name="T18" fmla="*/ 56 w 72"/>
                <a:gd name="T19" fmla="*/ 0 h 65"/>
                <a:gd name="T20" fmla="*/ 56 w 72"/>
                <a:gd name="T21" fmla="*/ 0 h 65"/>
                <a:gd name="T22" fmla="*/ 62 w 72"/>
                <a:gd name="T23" fmla="*/ 5 h 65"/>
                <a:gd name="T24" fmla="*/ 69 w 72"/>
                <a:gd name="T25" fmla="*/ 16 h 65"/>
                <a:gd name="T26" fmla="*/ 72 w 72"/>
                <a:gd name="T27" fmla="*/ 29 h 65"/>
                <a:gd name="T28" fmla="*/ 72 w 72"/>
                <a:gd name="T29" fmla="*/ 36 h 65"/>
                <a:gd name="T30" fmla="*/ 66 w 72"/>
                <a:gd name="T31" fmla="*/ 49 h 65"/>
                <a:gd name="T32" fmla="*/ 56 w 72"/>
                <a:gd name="T33" fmla="*/ 59 h 65"/>
                <a:gd name="T34" fmla="*/ 43 w 72"/>
                <a:gd name="T35" fmla="*/ 65 h 65"/>
                <a:gd name="T36" fmla="*/ 29 w 72"/>
                <a:gd name="T37" fmla="*/ 65 h 65"/>
                <a:gd name="T38" fmla="*/ 16 w 72"/>
                <a:gd name="T39" fmla="*/ 59 h 65"/>
                <a:gd name="T40" fmla="*/ 6 w 72"/>
                <a:gd name="T41" fmla="*/ 49 h 65"/>
                <a:gd name="T42" fmla="*/ 0 w 72"/>
                <a:gd name="T43" fmla="*/ 36 h 65"/>
                <a:gd name="T44" fmla="*/ 0 w 72"/>
                <a:gd name="T45" fmla="*/ 34 h 65"/>
                <a:gd name="T46" fmla="*/ 0 w 72"/>
                <a:gd name="T47" fmla="*/ 34 h 65"/>
                <a:gd name="T48" fmla="*/ 0 w 72"/>
                <a:gd name="T49" fmla="*/ 34 h 65"/>
                <a:gd name="T50" fmla="*/ 0 w 72"/>
                <a:gd name="T51" fmla="*/ 32 h 65"/>
                <a:gd name="T52" fmla="*/ 1 w 72"/>
                <a:gd name="T53" fmla="*/ 36 h 65"/>
                <a:gd name="T54" fmla="*/ 6 w 72"/>
                <a:gd name="T55" fmla="*/ 49 h 65"/>
                <a:gd name="T56" fmla="*/ 16 w 72"/>
                <a:gd name="T57" fmla="*/ 59 h 65"/>
                <a:gd name="T58" fmla="*/ 29 w 72"/>
                <a:gd name="T59" fmla="*/ 65 h 65"/>
                <a:gd name="T60" fmla="*/ 43 w 72"/>
                <a:gd name="T61" fmla="*/ 65 h 65"/>
                <a:gd name="T62" fmla="*/ 56 w 72"/>
                <a:gd name="T63" fmla="*/ 59 h 65"/>
                <a:gd name="T64" fmla="*/ 66 w 72"/>
                <a:gd name="T65" fmla="*/ 49 h 65"/>
                <a:gd name="T66" fmla="*/ 70 w 72"/>
                <a:gd name="T67" fmla="*/ 36 h 65"/>
                <a:gd name="T68" fmla="*/ 72 w 72"/>
                <a:gd name="T69"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5">
                  <a:moveTo>
                    <a:pt x="72" y="29"/>
                  </a:moveTo>
                  <a:lnTo>
                    <a:pt x="72" y="22"/>
                  </a:lnTo>
                  <a:lnTo>
                    <a:pt x="69" y="15"/>
                  </a:lnTo>
                  <a:lnTo>
                    <a:pt x="66" y="9"/>
                  </a:lnTo>
                  <a:lnTo>
                    <a:pt x="62" y="3"/>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62" y="5"/>
                  </a:lnTo>
                  <a:lnTo>
                    <a:pt x="66" y="9"/>
                  </a:lnTo>
                  <a:lnTo>
                    <a:pt x="69" y="16"/>
                  </a:lnTo>
                  <a:lnTo>
                    <a:pt x="70" y="22"/>
                  </a:lnTo>
                  <a:lnTo>
                    <a:pt x="72" y="29"/>
                  </a:lnTo>
                  <a:lnTo>
                    <a:pt x="72" y="29"/>
                  </a:lnTo>
                  <a:lnTo>
                    <a:pt x="72" y="36"/>
                  </a:lnTo>
                  <a:lnTo>
                    <a:pt x="69" y="44"/>
                  </a:lnTo>
                  <a:lnTo>
                    <a:pt x="66" y="49"/>
                  </a:lnTo>
                  <a:lnTo>
                    <a:pt x="62" y="55"/>
                  </a:lnTo>
                  <a:lnTo>
                    <a:pt x="56" y="59"/>
                  </a:lnTo>
                  <a:lnTo>
                    <a:pt x="50" y="64"/>
                  </a:lnTo>
                  <a:lnTo>
                    <a:pt x="43" y="65"/>
                  </a:lnTo>
                  <a:lnTo>
                    <a:pt x="36" y="65"/>
                  </a:lnTo>
                  <a:lnTo>
                    <a:pt x="29" y="65"/>
                  </a:lnTo>
                  <a:lnTo>
                    <a:pt x="22" y="64"/>
                  </a:lnTo>
                  <a:lnTo>
                    <a:pt x="16" y="59"/>
                  </a:lnTo>
                  <a:lnTo>
                    <a:pt x="10" y="55"/>
                  </a:lnTo>
                  <a:lnTo>
                    <a:pt x="6" y="49"/>
                  </a:lnTo>
                  <a:lnTo>
                    <a:pt x="3" y="44"/>
                  </a:lnTo>
                  <a:lnTo>
                    <a:pt x="0" y="36"/>
                  </a:lnTo>
                  <a:lnTo>
                    <a:pt x="0" y="34"/>
                  </a:lnTo>
                  <a:lnTo>
                    <a:pt x="0" y="34"/>
                  </a:lnTo>
                  <a:lnTo>
                    <a:pt x="0" y="34"/>
                  </a:lnTo>
                  <a:lnTo>
                    <a:pt x="0" y="34"/>
                  </a:lnTo>
                  <a:lnTo>
                    <a:pt x="0" y="34"/>
                  </a:lnTo>
                  <a:lnTo>
                    <a:pt x="0" y="34"/>
                  </a:lnTo>
                  <a:lnTo>
                    <a:pt x="0" y="34"/>
                  </a:lnTo>
                  <a:lnTo>
                    <a:pt x="0" y="32"/>
                  </a:lnTo>
                  <a:lnTo>
                    <a:pt x="0" y="32"/>
                  </a:lnTo>
                  <a:lnTo>
                    <a:pt x="1" y="36"/>
                  </a:lnTo>
                  <a:lnTo>
                    <a:pt x="3" y="44"/>
                  </a:lnTo>
                  <a:lnTo>
                    <a:pt x="6" y="49"/>
                  </a:lnTo>
                  <a:lnTo>
                    <a:pt x="10" y="55"/>
                  </a:lnTo>
                  <a:lnTo>
                    <a:pt x="16" y="59"/>
                  </a:lnTo>
                  <a:lnTo>
                    <a:pt x="22" y="62"/>
                  </a:lnTo>
                  <a:lnTo>
                    <a:pt x="29" y="65"/>
                  </a:lnTo>
                  <a:lnTo>
                    <a:pt x="36" y="65"/>
                  </a:lnTo>
                  <a:lnTo>
                    <a:pt x="43" y="65"/>
                  </a:lnTo>
                  <a:lnTo>
                    <a:pt x="50" y="62"/>
                  </a:lnTo>
                  <a:lnTo>
                    <a:pt x="56" y="59"/>
                  </a:lnTo>
                  <a:lnTo>
                    <a:pt x="62" y="55"/>
                  </a:lnTo>
                  <a:lnTo>
                    <a:pt x="66" y="49"/>
                  </a:lnTo>
                  <a:lnTo>
                    <a:pt x="69" y="44"/>
                  </a:lnTo>
                  <a:lnTo>
                    <a:pt x="70" y="36"/>
                  </a:lnTo>
                  <a:lnTo>
                    <a:pt x="72" y="29"/>
                  </a:lnTo>
                  <a:lnTo>
                    <a:pt x="72"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3" name="Freeform 1449"/>
            <p:cNvSpPr>
              <a:spLocks/>
            </p:cNvSpPr>
            <p:nvPr/>
          </p:nvSpPr>
          <p:spPr bwMode="auto">
            <a:xfrm>
              <a:off x="4156" y="2567"/>
              <a:ext cx="72" cy="65"/>
            </a:xfrm>
            <a:custGeom>
              <a:avLst/>
              <a:gdLst>
                <a:gd name="T0" fmla="*/ 72 w 72"/>
                <a:gd name="T1" fmla="*/ 29 h 65"/>
                <a:gd name="T2" fmla="*/ 70 w 72"/>
                <a:gd name="T3" fmla="*/ 22 h 65"/>
                <a:gd name="T4" fmla="*/ 69 w 72"/>
                <a:gd name="T5" fmla="*/ 16 h 65"/>
                <a:gd name="T6" fmla="*/ 66 w 72"/>
                <a:gd name="T7" fmla="*/ 9 h 65"/>
                <a:gd name="T8" fmla="*/ 62 w 72"/>
                <a:gd name="T9" fmla="*/ 5 h 65"/>
                <a:gd name="T10" fmla="*/ 56 w 72"/>
                <a:gd name="T11" fmla="*/ 0 h 65"/>
                <a:gd name="T12" fmla="*/ 56 w 72"/>
                <a:gd name="T13" fmla="*/ 0 h 65"/>
                <a:gd name="T14" fmla="*/ 56 w 72"/>
                <a:gd name="T15" fmla="*/ 0 h 65"/>
                <a:gd name="T16" fmla="*/ 56 w 72"/>
                <a:gd name="T17" fmla="*/ 0 h 65"/>
                <a:gd name="T18" fmla="*/ 56 w 72"/>
                <a:gd name="T19" fmla="*/ 0 h 65"/>
                <a:gd name="T20" fmla="*/ 56 w 72"/>
                <a:gd name="T21" fmla="*/ 0 h 65"/>
                <a:gd name="T22" fmla="*/ 55 w 72"/>
                <a:gd name="T23" fmla="*/ 0 h 65"/>
                <a:gd name="T24" fmla="*/ 55 w 72"/>
                <a:gd name="T25" fmla="*/ 0 h 65"/>
                <a:gd name="T26" fmla="*/ 55 w 72"/>
                <a:gd name="T27" fmla="*/ 0 h 65"/>
                <a:gd name="T28" fmla="*/ 55 w 72"/>
                <a:gd name="T29" fmla="*/ 0 h 65"/>
                <a:gd name="T30" fmla="*/ 56 w 72"/>
                <a:gd name="T31" fmla="*/ 0 h 65"/>
                <a:gd name="T32" fmla="*/ 60 w 72"/>
                <a:gd name="T33" fmla="*/ 5 h 65"/>
                <a:gd name="T34" fmla="*/ 65 w 72"/>
                <a:gd name="T35" fmla="*/ 11 h 65"/>
                <a:gd name="T36" fmla="*/ 69 w 72"/>
                <a:gd name="T37" fmla="*/ 16 h 65"/>
                <a:gd name="T38" fmla="*/ 70 w 72"/>
                <a:gd name="T39" fmla="*/ 22 h 65"/>
                <a:gd name="T40" fmla="*/ 72 w 72"/>
                <a:gd name="T41" fmla="*/ 29 h 65"/>
                <a:gd name="T42" fmla="*/ 72 w 72"/>
                <a:gd name="T43" fmla="*/ 29 h 65"/>
                <a:gd name="T44" fmla="*/ 70 w 72"/>
                <a:gd name="T45" fmla="*/ 36 h 65"/>
                <a:gd name="T46" fmla="*/ 69 w 72"/>
                <a:gd name="T47" fmla="*/ 44 h 65"/>
                <a:gd name="T48" fmla="*/ 66 w 72"/>
                <a:gd name="T49" fmla="*/ 49 h 65"/>
                <a:gd name="T50" fmla="*/ 62 w 72"/>
                <a:gd name="T51" fmla="*/ 55 h 65"/>
                <a:gd name="T52" fmla="*/ 56 w 72"/>
                <a:gd name="T53" fmla="*/ 59 h 65"/>
                <a:gd name="T54" fmla="*/ 50 w 72"/>
                <a:gd name="T55" fmla="*/ 62 h 65"/>
                <a:gd name="T56" fmla="*/ 43 w 72"/>
                <a:gd name="T57" fmla="*/ 65 h 65"/>
                <a:gd name="T58" fmla="*/ 36 w 72"/>
                <a:gd name="T59" fmla="*/ 65 h 65"/>
                <a:gd name="T60" fmla="*/ 29 w 72"/>
                <a:gd name="T61" fmla="*/ 65 h 65"/>
                <a:gd name="T62" fmla="*/ 22 w 72"/>
                <a:gd name="T63" fmla="*/ 62 h 65"/>
                <a:gd name="T64" fmla="*/ 16 w 72"/>
                <a:gd name="T65" fmla="*/ 59 h 65"/>
                <a:gd name="T66" fmla="*/ 10 w 72"/>
                <a:gd name="T67" fmla="*/ 55 h 65"/>
                <a:gd name="T68" fmla="*/ 6 w 72"/>
                <a:gd name="T69" fmla="*/ 49 h 65"/>
                <a:gd name="T70" fmla="*/ 3 w 72"/>
                <a:gd name="T71" fmla="*/ 44 h 65"/>
                <a:gd name="T72" fmla="*/ 1 w 72"/>
                <a:gd name="T73" fmla="*/ 36 h 65"/>
                <a:gd name="T74" fmla="*/ 0 w 72"/>
                <a:gd name="T75" fmla="*/ 32 h 65"/>
                <a:gd name="T76" fmla="*/ 0 w 72"/>
                <a:gd name="T77" fmla="*/ 32 h 65"/>
                <a:gd name="T78" fmla="*/ 0 w 72"/>
                <a:gd name="T79" fmla="*/ 32 h 65"/>
                <a:gd name="T80" fmla="*/ 0 w 72"/>
                <a:gd name="T81" fmla="*/ 32 h 65"/>
                <a:gd name="T82" fmla="*/ 1 w 72"/>
                <a:gd name="T83" fmla="*/ 32 h 65"/>
                <a:gd name="T84" fmla="*/ 1 w 72"/>
                <a:gd name="T85" fmla="*/ 32 h 65"/>
                <a:gd name="T86" fmla="*/ 1 w 72"/>
                <a:gd name="T87" fmla="*/ 32 h 65"/>
                <a:gd name="T88" fmla="*/ 1 w 72"/>
                <a:gd name="T89" fmla="*/ 32 h 65"/>
                <a:gd name="T90" fmla="*/ 1 w 72"/>
                <a:gd name="T91" fmla="*/ 32 h 65"/>
                <a:gd name="T92" fmla="*/ 1 w 72"/>
                <a:gd name="T93" fmla="*/ 36 h 65"/>
                <a:gd name="T94" fmla="*/ 3 w 72"/>
                <a:gd name="T95" fmla="*/ 44 h 65"/>
                <a:gd name="T96" fmla="*/ 7 w 72"/>
                <a:gd name="T97" fmla="*/ 49 h 65"/>
                <a:gd name="T98" fmla="*/ 11 w 72"/>
                <a:gd name="T99" fmla="*/ 55 h 65"/>
                <a:gd name="T100" fmla="*/ 16 w 72"/>
                <a:gd name="T101" fmla="*/ 59 h 65"/>
                <a:gd name="T102" fmla="*/ 22 w 72"/>
                <a:gd name="T103" fmla="*/ 62 h 65"/>
                <a:gd name="T104" fmla="*/ 29 w 72"/>
                <a:gd name="T105" fmla="*/ 64 h 65"/>
                <a:gd name="T106" fmla="*/ 36 w 72"/>
                <a:gd name="T107" fmla="*/ 65 h 65"/>
                <a:gd name="T108" fmla="*/ 43 w 72"/>
                <a:gd name="T109" fmla="*/ 64 h 65"/>
                <a:gd name="T110" fmla="*/ 50 w 72"/>
                <a:gd name="T111" fmla="*/ 62 h 65"/>
                <a:gd name="T112" fmla="*/ 56 w 72"/>
                <a:gd name="T113" fmla="*/ 59 h 65"/>
                <a:gd name="T114" fmla="*/ 60 w 72"/>
                <a:gd name="T115" fmla="*/ 55 h 65"/>
                <a:gd name="T116" fmla="*/ 65 w 72"/>
                <a:gd name="T117" fmla="*/ 49 h 65"/>
                <a:gd name="T118" fmla="*/ 69 w 72"/>
                <a:gd name="T119" fmla="*/ 44 h 65"/>
                <a:gd name="T120" fmla="*/ 70 w 72"/>
                <a:gd name="T121" fmla="*/ 36 h 65"/>
                <a:gd name="T122" fmla="*/ 72 w 72"/>
                <a:gd name="T123" fmla="*/ 29 h 65"/>
                <a:gd name="T124" fmla="*/ 72 w 72"/>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65">
                  <a:moveTo>
                    <a:pt x="72" y="29"/>
                  </a:moveTo>
                  <a:lnTo>
                    <a:pt x="70" y="22"/>
                  </a:lnTo>
                  <a:lnTo>
                    <a:pt x="69" y="16"/>
                  </a:lnTo>
                  <a:lnTo>
                    <a:pt x="66" y="9"/>
                  </a:lnTo>
                  <a:lnTo>
                    <a:pt x="62" y="5"/>
                  </a:lnTo>
                  <a:lnTo>
                    <a:pt x="56" y="0"/>
                  </a:lnTo>
                  <a:lnTo>
                    <a:pt x="56" y="0"/>
                  </a:lnTo>
                  <a:lnTo>
                    <a:pt x="56" y="0"/>
                  </a:lnTo>
                  <a:lnTo>
                    <a:pt x="56" y="0"/>
                  </a:lnTo>
                  <a:lnTo>
                    <a:pt x="56" y="0"/>
                  </a:lnTo>
                  <a:lnTo>
                    <a:pt x="56" y="0"/>
                  </a:lnTo>
                  <a:lnTo>
                    <a:pt x="55" y="0"/>
                  </a:lnTo>
                  <a:lnTo>
                    <a:pt x="55" y="0"/>
                  </a:lnTo>
                  <a:lnTo>
                    <a:pt x="55" y="0"/>
                  </a:lnTo>
                  <a:lnTo>
                    <a:pt x="55" y="0"/>
                  </a:lnTo>
                  <a:lnTo>
                    <a:pt x="56" y="0"/>
                  </a:lnTo>
                  <a:lnTo>
                    <a:pt x="60" y="5"/>
                  </a:lnTo>
                  <a:lnTo>
                    <a:pt x="65" y="11"/>
                  </a:lnTo>
                  <a:lnTo>
                    <a:pt x="69" y="16"/>
                  </a:lnTo>
                  <a:lnTo>
                    <a:pt x="70" y="22"/>
                  </a:lnTo>
                  <a:lnTo>
                    <a:pt x="72" y="29"/>
                  </a:lnTo>
                  <a:lnTo>
                    <a:pt x="72" y="29"/>
                  </a:lnTo>
                  <a:lnTo>
                    <a:pt x="70" y="36"/>
                  </a:lnTo>
                  <a:lnTo>
                    <a:pt x="69" y="44"/>
                  </a:lnTo>
                  <a:lnTo>
                    <a:pt x="66" y="49"/>
                  </a:lnTo>
                  <a:lnTo>
                    <a:pt x="62" y="55"/>
                  </a:lnTo>
                  <a:lnTo>
                    <a:pt x="56" y="59"/>
                  </a:lnTo>
                  <a:lnTo>
                    <a:pt x="50" y="62"/>
                  </a:lnTo>
                  <a:lnTo>
                    <a:pt x="43" y="65"/>
                  </a:lnTo>
                  <a:lnTo>
                    <a:pt x="36" y="65"/>
                  </a:lnTo>
                  <a:lnTo>
                    <a:pt x="29" y="65"/>
                  </a:lnTo>
                  <a:lnTo>
                    <a:pt x="22" y="62"/>
                  </a:lnTo>
                  <a:lnTo>
                    <a:pt x="16" y="59"/>
                  </a:lnTo>
                  <a:lnTo>
                    <a:pt x="10" y="55"/>
                  </a:lnTo>
                  <a:lnTo>
                    <a:pt x="6" y="49"/>
                  </a:lnTo>
                  <a:lnTo>
                    <a:pt x="3" y="44"/>
                  </a:lnTo>
                  <a:lnTo>
                    <a:pt x="1" y="36"/>
                  </a:lnTo>
                  <a:lnTo>
                    <a:pt x="0" y="32"/>
                  </a:lnTo>
                  <a:lnTo>
                    <a:pt x="0" y="32"/>
                  </a:lnTo>
                  <a:lnTo>
                    <a:pt x="0" y="32"/>
                  </a:lnTo>
                  <a:lnTo>
                    <a:pt x="0" y="32"/>
                  </a:lnTo>
                  <a:lnTo>
                    <a:pt x="1" y="32"/>
                  </a:lnTo>
                  <a:lnTo>
                    <a:pt x="1" y="32"/>
                  </a:lnTo>
                  <a:lnTo>
                    <a:pt x="1" y="32"/>
                  </a:lnTo>
                  <a:lnTo>
                    <a:pt x="1" y="32"/>
                  </a:lnTo>
                  <a:lnTo>
                    <a:pt x="1" y="32"/>
                  </a:lnTo>
                  <a:lnTo>
                    <a:pt x="1" y="36"/>
                  </a:lnTo>
                  <a:lnTo>
                    <a:pt x="3" y="44"/>
                  </a:lnTo>
                  <a:lnTo>
                    <a:pt x="7" y="49"/>
                  </a:lnTo>
                  <a:lnTo>
                    <a:pt x="11" y="55"/>
                  </a:lnTo>
                  <a:lnTo>
                    <a:pt x="16" y="59"/>
                  </a:lnTo>
                  <a:lnTo>
                    <a:pt x="22" y="62"/>
                  </a:lnTo>
                  <a:lnTo>
                    <a:pt x="29" y="64"/>
                  </a:lnTo>
                  <a:lnTo>
                    <a:pt x="36" y="65"/>
                  </a:lnTo>
                  <a:lnTo>
                    <a:pt x="43" y="64"/>
                  </a:lnTo>
                  <a:lnTo>
                    <a:pt x="50" y="62"/>
                  </a:lnTo>
                  <a:lnTo>
                    <a:pt x="56" y="59"/>
                  </a:lnTo>
                  <a:lnTo>
                    <a:pt x="60" y="55"/>
                  </a:lnTo>
                  <a:lnTo>
                    <a:pt x="65" y="49"/>
                  </a:lnTo>
                  <a:lnTo>
                    <a:pt x="69" y="44"/>
                  </a:lnTo>
                  <a:lnTo>
                    <a:pt x="70" y="36"/>
                  </a:lnTo>
                  <a:lnTo>
                    <a:pt x="72" y="29"/>
                  </a:lnTo>
                  <a:lnTo>
                    <a:pt x="72" y="29"/>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4" name="Freeform 1450"/>
            <p:cNvSpPr>
              <a:spLocks/>
            </p:cNvSpPr>
            <p:nvPr/>
          </p:nvSpPr>
          <p:spPr bwMode="auto">
            <a:xfrm>
              <a:off x="4157" y="2567"/>
              <a:ext cx="71" cy="65"/>
            </a:xfrm>
            <a:custGeom>
              <a:avLst/>
              <a:gdLst>
                <a:gd name="T0" fmla="*/ 71 w 71"/>
                <a:gd name="T1" fmla="*/ 29 h 65"/>
                <a:gd name="T2" fmla="*/ 69 w 71"/>
                <a:gd name="T3" fmla="*/ 22 h 65"/>
                <a:gd name="T4" fmla="*/ 68 w 71"/>
                <a:gd name="T5" fmla="*/ 16 h 65"/>
                <a:gd name="T6" fmla="*/ 64 w 71"/>
                <a:gd name="T7" fmla="*/ 11 h 65"/>
                <a:gd name="T8" fmla="*/ 59 w 71"/>
                <a:gd name="T9" fmla="*/ 5 h 65"/>
                <a:gd name="T10" fmla="*/ 55 w 71"/>
                <a:gd name="T11" fmla="*/ 0 h 65"/>
                <a:gd name="T12" fmla="*/ 54 w 71"/>
                <a:gd name="T13" fmla="*/ 0 h 65"/>
                <a:gd name="T14" fmla="*/ 54 w 71"/>
                <a:gd name="T15" fmla="*/ 0 h 65"/>
                <a:gd name="T16" fmla="*/ 54 w 71"/>
                <a:gd name="T17" fmla="*/ 0 h 65"/>
                <a:gd name="T18" fmla="*/ 54 w 71"/>
                <a:gd name="T19" fmla="*/ 0 h 65"/>
                <a:gd name="T20" fmla="*/ 54 w 71"/>
                <a:gd name="T21" fmla="*/ 0 h 65"/>
                <a:gd name="T22" fmla="*/ 54 w 71"/>
                <a:gd name="T23" fmla="*/ 0 h 65"/>
                <a:gd name="T24" fmla="*/ 54 w 71"/>
                <a:gd name="T25" fmla="*/ 0 h 65"/>
                <a:gd name="T26" fmla="*/ 54 w 71"/>
                <a:gd name="T27" fmla="*/ 0 h 65"/>
                <a:gd name="T28" fmla="*/ 52 w 71"/>
                <a:gd name="T29" fmla="*/ 0 h 65"/>
                <a:gd name="T30" fmla="*/ 55 w 71"/>
                <a:gd name="T31" fmla="*/ 0 h 65"/>
                <a:gd name="T32" fmla="*/ 59 w 71"/>
                <a:gd name="T33" fmla="*/ 5 h 65"/>
                <a:gd name="T34" fmla="*/ 64 w 71"/>
                <a:gd name="T35" fmla="*/ 11 h 65"/>
                <a:gd name="T36" fmla="*/ 67 w 71"/>
                <a:gd name="T37" fmla="*/ 16 h 65"/>
                <a:gd name="T38" fmla="*/ 69 w 71"/>
                <a:gd name="T39" fmla="*/ 22 h 65"/>
                <a:gd name="T40" fmla="*/ 69 w 71"/>
                <a:gd name="T41" fmla="*/ 29 h 65"/>
                <a:gd name="T42" fmla="*/ 71 w 71"/>
                <a:gd name="T43" fmla="*/ 29 h 65"/>
                <a:gd name="T44" fmla="*/ 69 w 71"/>
                <a:gd name="T45" fmla="*/ 36 h 65"/>
                <a:gd name="T46" fmla="*/ 68 w 71"/>
                <a:gd name="T47" fmla="*/ 44 h 65"/>
                <a:gd name="T48" fmla="*/ 64 w 71"/>
                <a:gd name="T49" fmla="*/ 49 h 65"/>
                <a:gd name="T50" fmla="*/ 59 w 71"/>
                <a:gd name="T51" fmla="*/ 55 h 65"/>
                <a:gd name="T52" fmla="*/ 55 w 71"/>
                <a:gd name="T53" fmla="*/ 59 h 65"/>
                <a:gd name="T54" fmla="*/ 49 w 71"/>
                <a:gd name="T55" fmla="*/ 62 h 65"/>
                <a:gd name="T56" fmla="*/ 42 w 71"/>
                <a:gd name="T57" fmla="*/ 64 h 65"/>
                <a:gd name="T58" fmla="*/ 35 w 71"/>
                <a:gd name="T59" fmla="*/ 65 h 65"/>
                <a:gd name="T60" fmla="*/ 28 w 71"/>
                <a:gd name="T61" fmla="*/ 64 h 65"/>
                <a:gd name="T62" fmla="*/ 21 w 71"/>
                <a:gd name="T63" fmla="*/ 62 h 65"/>
                <a:gd name="T64" fmla="*/ 15 w 71"/>
                <a:gd name="T65" fmla="*/ 59 h 65"/>
                <a:gd name="T66" fmla="*/ 10 w 71"/>
                <a:gd name="T67" fmla="*/ 55 h 65"/>
                <a:gd name="T68" fmla="*/ 6 w 71"/>
                <a:gd name="T69" fmla="*/ 49 h 65"/>
                <a:gd name="T70" fmla="*/ 2 w 71"/>
                <a:gd name="T71" fmla="*/ 44 h 65"/>
                <a:gd name="T72" fmla="*/ 0 w 71"/>
                <a:gd name="T73" fmla="*/ 36 h 65"/>
                <a:gd name="T74" fmla="*/ 0 w 71"/>
                <a:gd name="T75" fmla="*/ 32 h 65"/>
                <a:gd name="T76" fmla="*/ 0 w 71"/>
                <a:gd name="T77" fmla="*/ 32 h 65"/>
                <a:gd name="T78" fmla="*/ 0 w 71"/>
                <a:gd name="T79" fmla="*/ 32 h 65"/>
                <a:gd name="T80" fmla="*/ 0 w 71"/>
                <a:gd name="T81" fmla="*/ 32 h 65"/>
                <a:gd name="T82" fmla="*/ 0 w 71"/>
                <a:gd name="T83" fmla="*/ 32 h 65"/>
                <a:gd name="T84" fmla="*/ 0 w 71"/>
                <a:gd name="T85" fmla="*/ 32 h 65"/>
                <a:gd name="T86" fmla="*/ 0 w 71"/>
                <a:gd name="T87" fmla="*/ 31 h 65"/>
                <a:gd name="T88" fmla="*/ 0 w 71"/>
                <a:gd name="T89" fmla="*/ 31 h 65"/>
                <a:gd name="T90" fmla="*/ 0 w 71"/>
                <a:gd name="T91" fmla="*/ 31 h 65"/>
                <a:gd name="T92" fmla="*/ 0 w 71"/>
                <a:gd name="T93" fmla="*/ 36 h 65"/>
                <a:gd name="T94" fmla="*/ 3 w 71"/>
                <a:gd name="T95" fmla="*/ 44 h 65"/>
                <a:gd name="T96" fmla="*/ 6 w 71"/>
                <a:gd name="T97" fmla="*/ 49 h 65"/>
                <a:gd name="T98" fmla="*/ 10 w 71"/>
                <a:gd name="T99" fmla="*/ 54 h 65"/>
                <a:gd name="T100" fmla="*/ 16 w 71"/>
                <a:gd name="T101" fmla="*/ 58 h 65"/>
                <a:gd name="T102" fmla="*/ 22 w 71"/>
                <a:gd name="T103" fmla="*/ 62 h 65"/>
                <a:gd name="T104" fmla="*/ 28 w 71"/>
                <a:gd name="T105" fmla="*/ 64 h 65"/>
                <a:gd name="T106" fmla="*/ 35 w 71"/>
                <a:gd name="T107" fmla="*/ 64 h 65"/>
                <a:gd name="T108" fmla="*/ 42 w 71"/>
                <a:gd name="T109" fmla="*/ 64 h 65"/>
                <a:gd name="T110" fmla="*/ 48 w 71"/>
                <a:gd name="T111" fmla="*/ 62 h 65"/>
                <a:gd name="T112" fmla="*/ 55 w 71"/>
                <a:gd name="T113" fmla="*/ 58 h 65"/>
                <a:gd name="T114" fmla="*/ 59 w 71"/>
                <a:gd name="T115" fmla="*/ 54 h 65"/>
                <a:gd name="T116" fmla="*/ 64 w 71"/>
                <a:gd name="T117" fmla="*/ 49 h 65"/>
                <a:gd name="T118" fmla="*/ 67 w 71"/>
                <a:gd name="T119" fmla="*/ 44 h 65"/>
                <a:gd name="T120" fmla="*/ 69 w 71"/>
                <a:gd name="T121" fmla="*/ 36 h 65"/>
                <a:gd name="T122" fmla="*/ 69 w 71"/>
                <a:gd name="T123" fmla="*/ 29 h 65"/>
                <a:gd name="T124" fmla="*/ 71 w 71"/>
                <a:gd name="T125"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65">
                  <a:moveTo>
                    <a:pt x="71" y="29"/>
                  </a:moveTo>
                  <a:lnTo>
                    <a:pt x="69" y="22"/>
                  </a:lnTo>
                  <a:lnTo>
                    <a:pt x="68" y="16"/>
                  </a:lnTo>
                  <a:lnTo>
                    <a:pt x="64" y="11"/>
                  </a:lnTo>
                  <a:lnTo>
                    <a:pt x="59" y="5"/>
                  </a:lnTo>
                  <a:lnTo>
                    <a:pt x="55" y="0"/>
                  </a:lnTo>
                  <a:lnTo>
                    <a:pt x="54" y="0"/>
                  </a:lnTo>
                  <a:lnTo>
                    <a:pt x="54" y="0"/>
                  </a:lnTo>
                  <a:lnTo>
                    <a:pt x="54" y="0"/>
                  </a:lnTo>
                  <a:lnTo>
                    <a:pt x="54" y="0"/>
                  </a:lnTo>
                  <a:lnTo>
                    <a:pt x="54" y="0"/>
                  </a:lnTo>
                  <a:lnTo>
                    <a:pt x="54" y="0"/>
                  </a:lnTo>
                  <a:lnTo>
                    <a:pt x="54" y="0"/>
                  </a:lnTo>
                  <a:lnTo>
                    <a:pt x="54" y="0"/>
                  </a:lnTo>
                  <a:lnTo>
                    <a:pt x="52" y="0"/>
                  </a:lnTo>
                  <a:lnTo>
                    <a:pt x="55" y="0"/>
                  </a:lnTo>
                  <a:lnTo>
                    <a:pt x="59" y="5"/>
                  </a:lnTo>
                  <a:lnTo>
                    <a:pt x="64" y="11"/>
                  </a:lnTo>
                  <a:lnTo>
                    <a:pt x="67" y="16"/>
                  </a:lnTo>
                  <a:lnTo>
                    <a:pt x="69" y="22"/>
                  </a:lnTo>
                  <a:lnTo>
                    <a:pt x="69" y="29"/>
                  </a:lnTo>
                  <a:lnTo>
                    <a:pt x="71" y="29"/>
                  </a:lnTo>
                  <a:lnTo>
                    <a:pt x="69" y="36"/>
                  </a:lnTo>
                  <a:lnTo>
                    <a:pt x="68" y="44"/>
                  </a:lnTo>
                  <a:lnTo>
                    <a:pt x="64" y="49"/>
                  </a:lnTo>
                  <a:lnTo>
                    <a:pt x="59" y="55"/>
                  </a:lnTo>
                  <a:lnTo>
                    <a:pt x="55" y="59"/>
                  </a:lnTo>
                  <a:lnTo>
                    <a:pt x="49" y="62"/>
                  </a:lnTo>
                  <a:lnTo>
                    <a:pt x="42" y="64"/>
                  </a:lnTo>
                  <a:lnTo>
                    <a:pt x="35" y="65"/>
                  </a:lnTo>
                  <a:lnTo>
                    <a:pt x="28" y="64"/>
                  </a:lnTo>
                  <a:lnTo>
                    <a:pt x="21" y="62"/>
                  </a:lnTo>
                  <a:lnTo>
                    <a:pt x="15" y="59"/>
                  </a:lnTo>
                  <a:lnTo>
                    <a:pt x="10" y="55"/>
                  </a:lnTo>
                  <a:lnTo>
                    <a:pt x="6" y="49"/>
                  </a:lnTo>
                  <a:lnTo>
                    <a:pt x="2" y="44"/>
                  </a:lnTo>
                  <a:lnTo>
                    <a:pt x="0" y="36"/>
                  </a:lnTo>
                  <a:lnTo>
                    <a:pt x="0" y="32"/>
                  </a:lnTo>
                  <a:lnTo>
                    <a:pt x="0" y="32"/>
                  </a:lnTo>
                  <a:lnTo>
                    <a:pt x="0" y="32"/>
                  </a:lnTo>
                  <a:lnTo>
                    <a:pt x="0" y="32"/>
                  </a:lnTo>
                  <a:lnTo>
                    <a:pt x="0" y="32"/>
                  </a:lnTo>
                  <a:lnTo>
                    <a:pt x="0" y="32"/>
                  </a:lnTo>
                  <a:lnTo>
                    <a:pt x="0" y="31"/>
                  </a:lnTo>
                  <a:lnTo>
                    <a:pt x="0" y="31"/>
                  </a:lnTo>
                  <a:lnTo>
                    <a:pt x="0" y="31"/>
                  </a:lnTo>
                  <a:lnTo>
                    <a:pt x="0" y="36"/>
                  </a:lnTo>
                  <a:lnTo>
                    <a:pt x="3" y="44"/>
                  </a:lnTo>
                  <a:lnTo>
                    <a:pt x="6" y="49"/>
                  </a:lnTo>
                  <a:lnTo>
                    <a:pt x="10" y="54"/>
                  </a:lnTo>
                  <a:lnTo>
                    <a:pt x="16" y="58"/>
                  </a:lnTo>
                  <a:lnTo>
                    <a:pt x="22" y="62"/>
                  </a:lnTo>
                  <a:lnTo>
                    <a:pt x="28" y="64"/>
                  </a:lnTo>
                  <a:lnTo>
                    <a:pt x="35" y="64"/>
                  </a:lnTo>
                  <a:lnTo>
                    <a:pt x="42" y="64"/>
                  </a:lnTo>
                  <a:lnTo>
                    <a:pt x="48" y="62"/>
                  </a:lnTo>
                  <a:lnTo>
                    <a:pt x="55" y="58"/>
                  </a:lnTo>
                  <a:lnTo>
                    <a:pt x="59" y="54"/>
                  </a:lnTo>
                  <a:lnTo>
                    <a:pt x="64" y="49"/>
                  </a:lnTo>
                  <a:lnTo>
                    <a:pt x="67" y="44"/>
                  </a:lnTo>
                  <a:lnTo>
                    <a:pt x="69" y="36"/>
                  </a:lnTo>
                  <a:lnTo>
                    <a:pt x="69" y="29"/>
                  </a:lnTo>
                  <a:lnTo>
                    <a:pt x="71"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5" name="Freeform 1451"/>
            <p:cNvSpPr>
              <a:spLocks/>
            </p:cNvSpPr>
            <p:nvPr/>
          </p:nvSpPr>
          <p:spPr bwMode="auto">
            <a:xfrm>
              <a:off x="4157" y="2567"/>
              <a:ext cx="69" cy="64"/>
            </a:xfrm>
            <a:custGeom>
              <a:avLst/>
              <a:gdLst>
                <a:gd name="T0" fmla="*/ 69 w 69"/>
                <a:gd name="T1" fmla="*/ 29 h 64"/>
                <a:gd name="T2" fmla="*/ 69 w 69"/>
                <a:gd name="T3" fmla="*/ 22 h 64"/>
                <a:gd name="T4" fmla="*/ 67 w 69"/>
                <a:gd name="T5" fmla="*/ 16 h 64"/>
                <a:gd name="T6" fmla="*/ 64 w 69"/>
                <a:gd name="T7" fmla="*/ 11 h 64"/>
                <a:gd name="T8" fmla="*/ 59 w 69"/>
                <a:gd name="T9" fmla="*/ 5 h 64"/>
                <a:gd name="T10" fmla="*/ 55 w 69"/>
                <a:gd name="T11" fmla="*/ 0 h 64"/>
                <a:gd name="T12" fmla="*/ 52 w 69"/>
                <a:gd name="T13" fmla="*/ 0 h 64"/>
                <a:gd name="T14" fmla="*/ 52 w 69"/>
                <a:gd name="T15" fmla="*/ 0 h 64"/>
                <a:gd name="T16" fmla="*/ 52 w 69"/>
                <a:gd name="T17" fmla="*/ 0 h 64"/>
                <a:gd name="T18" fmla="*/ 52 w 69"/>
                <a:gd name="T19" fmla="*/ 0 h 64"/>
                <a:gd name="T20" fmla="*/ 52 w 69"/>
                <a:gd name="T21" fmla="*/ 0 h 64"/>
                <a:gd name="T22" fmla="*/ 52 w 69"/>
                <a:gd name="T23" fmla="*/ 0 h 64"/>
                <a:gd name="T24" fmla="*/ 52 w 69"/>
                <a:gd name="T25" fmla="*/ 0 h 64"/>
                <a:gd name="T26" fmla="*/ 52 w 69"/>
                <a:gd name="T27" fmla="*/ 0 h 64"/>
                <a:gd name="T28" fmla="*/ 52 w 69"/>
                <a:gd name="T29" fmla="*/ 0 h 64"/>
                <a:gd name="T30" fmla="*/ 54 w 69"/>
                <a:gd name="T31" fmla="*/ 2 h 64"/>
                <a:gd name="T32" fmla="*/ 59 w 69"/>
                <a:gd name="T33" fmla="*/ 5 h 64"/>
                <a:gd name="T34" fmla="*/ 64 w 69"/>
                <a:gd name="T35" fmla="*/ 11 h 64"/>
                <a:gd name="T36" fmla="*/ 67 w 69"/>
                <a:gd name="T37" fmla="*/ 16 h 64"/>
                <a:gd name="T38" fmla="*/ 68 w 69"/>
                <a:gd name="T39" fmla="*/ 22 h 64"/>
                <a:gd name="T40" fmla="*/ 69 w 69"/>
                <a:gd name="T41" fmla="*/ 29 h 64"/>
                <a:gd name="T42" fmla="*/ 69 w 69"/>
                <a:gd name="T43" fmla="*/ 29 h 64"/>
                <a:gd name="T44" fmla="*/ 69 w 69"/>
                <a:gd name="T45" fmla="*/ 36 h 64"/>
                <a:gd name="T46" fmla="*/ 67 w 69"/>
                <a:gd name="T47" fmla="*/ 44 h 64"/>
                <a:gd name="T48" fmla="*/ 64 w 69"/>
                <a:gd name="T49" fmla="*/ 49 h 64"/>
                <a:gd name="T50" fmla="*/ 59 w 69"/>
                <a:gd name="T51" fmla="*/ 54 h 64"/>
                <a:gd name="T52" fmla="*/ 55 w 69"/>
                <a:gd name="T53" fmla="*/ 58 h 64"/>
                <a:gd name="T54" fmla="*/ 48 w 69"/>
                <a:gd name="T55" fmla="*/ 62 h 64"/>
                <a:gd name="T56" fmla="*/ 42 w 69"/>
                <a:gd name="T57" fmla="*/ 64 h 64"/>
                <a:gd name="T58" fmla="*/ 35 w 69"/>
                <a:gd name="T59" fmla="*/ 64 h 64"/>
                <a:gd name="T60" fmla="*/ 28 w 69"/>
                <a:gd name="T61" fmla="*/ 64 h 64"/>
                <a:gd name="T62" fmla="*/ 22 w 69"/>
                <a:gd name="T63" fmla="*/ 62 h 64"/>
                <a:gd name="T64" fmla="*/ 16 w 69"/>
                <a:gd name="T65" fmla="*/ 58 h 64"/>
                <a:gd name="T66" fmla="*/ 10 w 69"/>
                <a:gd name="T67" fmla="*/ 54 h 64"/>
                <a:gd name="T68" fmla="*/ 6 w 69"/>
                <a:gd name="T69" fmla="*/ 49 h 64"/>
                <a:gd name="T70" fmla="*/ 3 w 69"/>
                <a:gd name="T71" fmla="*/ 44 h 64"/>
                <a:gd name="T72" fmla="*/ 0 w 69"/>
                <a:gd name="T73" fmla="*/ 36 h 64"/>
                <a:gd name="T74" fmla="*/ 0 w 69"/>
                <a:gd name="T75" fmla="*/ 31 h 64"/>
                <a:gd name="T76" fmla="*/ 0 w 69"/>
                <a:gd name="T77" fmla="*/ 31 h 64"/>
                <a:gd name="T78" fmla="*/ 0 w 69"/>
                <a:gd name="T79" fmla="*/ 31 h 64"/>
                <a:gd name="T80" fmla="*/ 0 w 69"/>
                <a:gd name="T81" fmla="*/ 31 h 64"/>
                <a:gd name="T82" fmla="*/ 0 w 69"/>
                <a:gd name="T83" fmla="*/ 31 h 64"/>
                <a:gd name="T84" fmla="*/ 0 w 69"/>
                <a:gd name="T85" fmla="*/ 31 h 64"/>
                <a:gd name="T86" fmla="*/ 0 w 69"/>
                <a:gd name="T87" fmla="*/ 31 h 64"/>
                <a:gd name="T88" fmla="*/ 0 w 69"/>
                <a:gd name="T89" fmla="*/ 31 h 64"/>
                <a:gd name="T90" fmla="*/ 0 w 69"/>
                <a:gd name="T91" fmla="*/ 31 h 64"/>
                <a:gd name="T92" fmla="*/ 2 w 69"/>
                <a:gd name="T93" fmla="*/ 36 h 64"/>
                <a:gd name="T94" fmla="*/ 3 w 69"/>
                <a:gd name="T95" fmla="*/ 44 h 64"/>
                <a:gd name="T96" fmla="*/ 6 w 69"/>
                <a:gd name="T97" fmla="*/ 49 h 64"/>
                <a:gd name="T98" fmla="*/ 10 w 69"/>
                <a:gd name="T99" fmla="*/ 54 h 64"/>
                <a:gd name="T100" fmla="*/ 16 w 69"/>
                <a:gd name="T101" fmla="*/ 58 h 64"/>
                <a:gd name="T102" fmla="*/ 22 w 69"/>
                <a:gd name="T103" fmla="*/ 61 h 64"/>
                <a:gd name="T104" fmla="*/ 28 w 69"/>
                <a:gd name="T105" fmla="*/ 64 h 64"/>
                <a:gd name="T106" fmla="*/ 35 w 69"/>
                <a:gd name="T107" fmla="*/ 64 h 64"/>
                <a:gd name="T108" fmla="*/ 42 w 69"/>
                <a:gd name="T109" fmla="*/ 64 h 64"/>
                <a:gd name="T110" fmla="*/ 48 w 69"/>
                <a:gd name="T111" fmla="*/ 61 h 64"/>
                <a:gd name="T112" fmla="*/ 54 w 69"/>
                <a:gd name="T113" fmla="*/ 58 h 64"/>
                <a:gd name="T114" fmla="*/ 59 w 69"/>
                <a:gd name="T115" fmla="*/ 54 h 64"/>
                <a:gd name="T116" fmla="*/ 64 w 69"/>
                <a:gd name="T117" fmla="*/ 49 h 64"/>
                <a:gd name="T118" fmla="*/ 67 w 69"/>
                <a:gd name="T119" fmla="*/ 44 h 64"/>
                <a:gd name="T120" fmla="*/ 68 w 69"/>
                <a:gd name="T121" fmla="*/ 36 h 64"/>
                <a:gd name="T122" fmla="*/ 69 w 69"/>
                <a:gd name="T123" fmla="*/ 29 h 64"/>
                <a:gd name="T124" fmla="*/ 69 w 69"/>
                <a:gd name="T12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4">
                  <a:moveTo>
                    <a:pt x="69" y="29"/>
                  </a:moveTo>
                  <a:lnTo>
                    <a:pt x="69" y="22"/>
                  </a:lnTo>
                  <a:lnTo>
                    <a:pt x="67" y="16"/>
                  </a:lnTo>
                  <a:lnTo>
                    <a:pt x="64" y="11"/>
                  </a:lnTo>
                  <a:lnTo>
                    <a:pt x="59" y="5"/>
                  </a:lnTo>
                  <a:lnTo>
                    <a:pt x="55" y="0"/>
                  </a:lnTo>
                  <a:lnTo>
                    <a:pt x="52" y="0"/>
                  </a:lnTo>
                  <a:lnTo>
                    <a:pt x="52" y="0"/>
                  </a:lnTo>
                  <a:lnTo>
                    <a:pt x="52" y="0"/>
                  </a:lnTo>
                  <a:lnTo>
                    <a:pt x="52" y="0"/>
                  </a:lnTo>
                  <a:lnTo>
                    <a:pt x="52" y="0"/>
                  </a:lnTo>
                  <a:lnTo>
                    <a:pt x="52" y="0"/>
                  </a:lnTo>
                  <a:lnTo>
                    <a:pt x="52" y="0"/>
                  </a:lnTo>
                  <a:lnTo>
                    <a:pt x="52" y="0"/>
                  </a:lnTo>
                  <a:lnTo>
                    <a:pt x="52" y="0"/>
                  </a:lnTo>
                  <a:lnTo>
                    <a:pt x="54" y="2"/>
                  </a:lnTo>
                  <a:lnTo>
                    <a:pt x="59" y="5"/>
                  </a:lnTo>
                  <a:lnTo>
                    <a:pt x="64" y="11"/>
                  </a:lnTo>
                  <a:lnTo>
                    <a:pt x="67" y="16"/>
                  </a:lnTo>
                  <a:lnTo>
                    <a:pt x="68" y="22"/>
                  </a:lnTo>
                  <a:lnTo>
                    <a:pt x="69" y="29"/>
                  </a:lnTo>
                  <a:lnTo>
                    <a:pt x="69" y="29"/>
                  </a:lnTo>
                  <a:lnTo>
                    <a:pt x="69" y="36"/>
                  </a:lnTo>
                  <a:lnTo>
                    <a:pt x="67" y="44"/>
                  </a:lnTo>
                  <a:lnTo>
                    <a:pt x="64" y="49"/>
                  </a:lnTo>
                  <a:lnTo>
                    <a:pt x="59" y="54"/>
                  </a:lnTo>
                  <a:lnTo>
                    <a:pt x="55" y="58"/>
                  </a:lnTo>
                  <a:lnTo>
                    <a:pt x="48" y="62"/>
                  </a:lnTo>
                  <a:lnTo>
                    <a:pt x="42" y="64"/>
                  </a:lnTo>
                  <a:lnTo>
                    <a:pt x="35" y="64"/>
                  </a:lnTo>
                  <a:lnTo>
                    <a:pt x="28" y="64"/>
                  </a:lnTo>
                  <a:lnTo>
                    <a:pt x="22" y="62"/>
                  </a:lnTo>
                  <a:lnTo>
                    <a:pt x="16" y="58"/>
                  </a:lnTo>
                  <a:lnTo>
                    <a:pt x="10" y="54"/>
                  </a:lnTo>
                  <a:lnTo>
                    <a:pt x="6" y="49"/>
                  </a:lnTo>
                  <a:lnTo>
                    <a:pt x="3" y="44"/>
                  </a:lnTo>
                  <a:lnTo>
                    <a:pt x="0" y="36"/>
                  </a:lnTo>
                  <a:lnTo>
                    <a:pt x="0" y="31"/>
                  </a:lnTo>
                  <a:lnTo>
                    <a:pt x="0" y="31"/>
                  </a:lnTo>
                  <a:lnTo>
                    <a:pt x="0" y="31"/>
                  </a:lnTo>
                  <a:lnTo>
                    <a:pt x="0" y="31"/>
                  </a:lnTo>
                  <a:lnTo>
                    <a:pt x="0" y="31"/>
                  </a:lnTo>
                  <a:lnTo>
                    <a:pt x="0" y="31"/>
                  </a:lnTo>
                  <a:lnTo>
                    <a:pt x="0" y="31"/>
                  </a:lnTo>
                  <a:lnTo>
                    <a:pt x="0" y="31"/>
                  </a:lnTo>
                  <a:lnTo>
                    <a:pt x="0" y="31"/>
                  </a:lnTo>
                  <a:lnTo>
                    <a:pt x="2" y="36"/>
                  </a:lnTo>
                  <a:lnTo>
                    <a:pt x="3" y="44"/>
                  </a:lnTo>
                  <a:lnTo>
                    <a:pt x="6" y="49"/>
                  </a:lnTo>
                  <a:lnTo>
                    <a:pt x="10" y="54"/>
                  </a:lnTo>
                  <a:lnTo>
                    <a:pt x="16" y="58"/>
                  </a:lnTo>
                  <a:lnTo>
                    <a:pt x="22" y="61"/>
                  </a:lnTo>
                  <a:lnTo>
                    <a:pt x="28" y="64"/>
                  </a:lnTo>
                  <a:lnTo>
                    <a:pt x="35" y="64"/>
                  </a:lnTo>
                  <a:lnTo>
                    <a:pt x="42" y="64"/>
                  </a:lnTo>
                  <a:lnTo>
                    <a:pt x="48" y="61"/>
                  </a:lnTo>
                  <a:lnTo>
                    <a:pt x="54" y="58"/>
                  </a:lnTo>
                  <a:lnTo>
                    <a:pt x="59" y="54"/>
                  </a:lnTo>
                  <a:lnTo>
                    <a:pt x="64" y="49"/>
                  </a:lnTo>
                  <a:lnTo>
                    <a:pt x="67" y="44"/>
                  </a:lnTo>
                  <a:lnTo>
                    <a:pt x="68" y="36"/>
                  </a:lnTo>
                  <a:lnTo>
                    <a:pt x="69" y="29"/>
                  </a:lnTo>
                  <a:lnTo>
                    <a:pt x="69" y="29"/>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6" name="Freeform 1452"/>
            <p:cNvSpPr>
              <a:spLocks/>
            </p:cNvSpPr>
            <p:nvPr/>
          </p:nvSpPr>
          <p:spPr bwMode="auto">
            <a:xfrm>
              <a:off x="4157" y="2567"/>
              <a:ext cx="69" cy="64"/>
            </a:xfrm>
            <a:custGeom>
              <a:avLst/>
              <a:gdLst>
                <a:gd name="T0" fmla="*/ 69 w 69"/>
                <a:gd name="T1" fmla="*/ 29 h 64"/>
                <a:gd name="T2" fmla="*/ 68 w 69"/>
                <a:gd name="T3" fmla="*/ 22 h 64"/>
                <a:gd name="T4" fmla="*/ 67 w 69"/>
                <a:gd name="T5" fmla="*/ 16 h 64"/>
                <a:gd name="T6" fmla="*/ 64 w 69"/>
                <a:gd name="T7" fmla="*/ 11 h 64"/>
                <a:gd name="T8" fmla="*/ 59 w 69"/>
                <a:gd name="T9" fmla="*/ 5 h 64"/>
                <a:gd name="T10" fmla="*/ 54 w 69"/>
                <a:gd name="T11" fmla="*/ 2 h 64"/>
                <a:gd name="T12" fmla="*/ 52 w 69"/>
                <a:gd name="T13" fmla="*/ 0 h 64"/>
                <a:gd name="T14" fmla="*/ 52 w 69"/>
                <a:gd name="T15" fmla="*/ 0 h 64"/>
                <a:gd name="T16" fmla="*/ 52 w 69"/>
                <a:gd name="T17" fmla="*/ 0 h 64"/>
                <a:gd name="T18" fmla="*/ 52 w 69"/>
                <a:gd name="T19" fmla="*/ 0 h 64"/>
                <a:gd name="T20" fmla="*/ 51 w 69"/>
                <a:gd name="T21" fmla="*/ 0 h 64"/>
                <a:gd name="T22" fmla="*/ 51 w 69"/>
                <a:gd name="T23" fmla="*/ 0 h 64"/>
                <a:gd name="T24" fmla="*/ 51 w 69"/>
                <a:gd name="T25" fmla="*/ 0 h 64"/>
                <a:gd name="T26" fmla="*/ 51 w 69"/>
                <a:gd name="T27" fmla="*/ 0 h 64"/>
                <a:gd name="T28" fmla="*/ 51 w 69"/>
                <a:gd name="T29" fmla="*/ 0 h 64"/>
                <a:gd name="T30" fmla="*/ 54 w 69"/>
                <a:gd name="T31" fmla="*/ 2 h 64"/>
                <a:gd name="T32" fmla="*/ 59 w 69"/>
                <a:gd name="T33" fmla="*/ 6 h 64"/>
                <a:gd name="T34" fmla="*/ 62 w 69"/>
                <a:gd name="T35" fmla="*/ 11 h 64"/>
                <a:gd name="T36" fmla="*/ 67 w 69"/>
                <a:gd name="T37" fmla="*/ 16 h 64"/>
                <a:gd name="T38" fmla="*/ 68 w 69"/>
                <a:gd name="T39" fmla="*/ 23 h 64"/>
                <a:gd name="T40" fmla="*/ 68 w 69"/>
                <a:gd name="T41" fmla="*/ 29 h 64"/>
                <a:gd name="T42" fmla="*/ 69 w 69"/>
                <a:gd name="T43" fmla="*/ 29 h 64"/>
                <a:gd name="T44" fmla="*/ 68 w 69"/>
                <a:gd name="T45" fmla="*/ 36 h 64"/>
                <a:gd name="T46" fmla="*/ 67 w 69"/>
                <a:gd name="T47" fmla="*/ 44 h 64"/>
                <a:gd name="T48" fmla="*/ 64 w 69"/>
                <a:gd name="T49" fmla="*/ 49 h 64"/>
                <a:gd name="T50" fmla="*/ 59 w 69"/>
                <a:gd name="T51" fmla="*/ 54 h 64"/>
                <a:gd name="T52" fmla="*/ 54 w 69"/>
                <a:gd name="T53" fmla="*/ 58 h 64"/>
                <a:gd name="T54" fmla="*/ 48 w 69"/>
                <a:gd name="T55" fmla="*/ 61 h 64"/>
                <a:gd name="T56" fmla="*/ 42 w 69"/>
                <a:gd name="T57" fmla="*/ 64 h 64"/>
                <a:gd name="T58" fmla="*/ 35 w 69"/>
                <a:gd name="T59" fmla="*/ 64 h 64"/>
                <a:gd name="T60" fmla="*/ 28 w 69"/>
                <a:gd name="T61" fmla="*/ 64 h 64"/>
                <a:gd name="T62" fmla="*/ 22 w 69"/>
                <a:gd name="T63" fmla="*/ 61 h 64"/>
                <a:gd name="T64" fmla="*/ 16 w 69"/>
                <a:gd name="T65" fmla="*/ 58 h 64"/>
                <a:gd name="T66" fmla="*/ 10 w 69"/>
                <a:gd name="T67" fmla="*/ 54 h 64"/>
                <a:gd name="T68" fmla="*/ 6 w 69"/>
                <a:gd name="T69" fmla="*/ 49 h 64"/>
                <a:gd name="T70" fmla="*/ 3 w 69"/>
                <a:gd name="T71" fmla="*/ 44 h 64"/>
                <a:gd name="T72" fmla="*/ 2 w 69"/>
                <a:gd name="T73" fmla="*/ 36 h 64"/>
                <a:gd name="T74" fmla="*/ 0 w 69"/>
                <a:gd name="T75" fmla="*/ 31 h 64"/>
                <a:gd name="T76" fmla="*/ 0 w 69"/>
                <a:gd name="T77" fmla="*/ 31 h 64"/>
                <a:gd name="T78" fmla="*/ 0 w 69"/>
                <a:gd name="T79" fmla="*/ 31 h 64"/>
                <a:gd name="T80" fmla="*/ 0 w 69"/>
                <a:gd name="T81" fmla="*/ 31 h 64"/>
                <a:gd name="T82" fmla="*/ 0 w 69"/>
                <a:gd name="T83" fmla="*/ 31 h 64"/>
                <a:gd name="T84" fmla="*/ 0 w 69"/>
                <a:gd name="T85" fmla="*/ 31 h 64"/>
                <a:gd name="T86" fmla="*/ 2 w 69"/>
                <a:gd name="T87" fmla="*/ 31 h 64"/>
                <a:gd name="T88" fmla="*/ 2 w 69"/>
                <a:gd name="T89" fmla="*/ 29 h 64"/>
                <a:gd name="T90" fmla="*/ 2 w 69"/>
                <a:gd name="T91" fmla="*/ 29 h 64"/>
                <a:gd name="T92" fmla="*/ 2 w 69"/>
                <a:gd name="T93" fmla="*/ 36 h 64"/>
                <a:gd name="T94" fmla="*/ 3 w 69"/>
                <a:gd name="T95" fmla="*/ 42 h 64"/>
                <a:gd name="T96" fmla="*/ 8 w 69"/>
                <a:gd name="T97" fmla="*/ 48 h 64"/>
                <a:gd name="T98" fmla="*/ 10 w 69"/>
                <a:gd name="T99" fmla="*/ 54 h 64"/>
                <a:gd name="T100" fmla="*/ 16 w 69"/>
                <a:gd name="T101" fmla="*/ 58 h 64"/>
                <a:gd name="T102" fmla="*/ 22 w 69"/>
                <a:gd name="T103" fmla="*/ 61 h 64"/>
                <a:gd name="T104" fmla="*/ 28 w 69"/>
                <a:gd name="T105" fmla="*/ 62 h 64"/>
                <a:gd name="T106" fmla="*/ 35 w 69"/>
                <a:gd name="T107" fmla="*/ 64 h 64"/>
                <a:gd name="T108" fmla="*/ 42 w 69"/>
                <a:gd name="T109" fmla="*/ 62 h 64"/>
                <a:gd name="T110" fmla="*/ 48 w 69"/>
                <a:gd name="T111" fmla="*/ 61 h 64"/>
                <a:gd name="T112" fmla="*/ 54 w 69"/>
                <a:gd name="T113" fmla="*/ 58 h 64"/>
                <a:gd name="T114" fmla="*/ 59 w 69"/>
                <a:gd name="T115" fmla="*/ 54 h 64"/>
                <a:gd name="T116" fmla="*/ 62 w 69"/>
                <a:gd name="T117" fmla="*/ 48 h 64"/>
                <a:gd name="T118" fmla="*/ 67 w 69"/>
                <a:gd name="T119" fmla="*/ 42 h 64"/>
                <a:gd name="T120" fmla="*/ 68 w 69"/>
                <a:gd name="T121" fmla="*/ 36 h 64"/>
                <a:gd name="T122" fmla="*/ 68 w 69"/>
                <a:gd name="T123" fmla="*/ 29 h 64"/>
                <a:gd name="T124" fmla="*/ 69 w 69"/>
                <a:gd name="T12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64">
                  <a:moveTo>
                    <a:pt x="69" y="29"/>
                  </a:moveTo>
                  <a:lnTo>
                    <a:pt x="68" y="22"/>
                  </a:lnTo>
                  <a:lnTo>
                    <a:pt x="67" y="16"/>
                  </a:lnTo>
                  <a:lnTo>
                    <a:pt x="64" y="11"/>
                  </a:lnTo>
                  <a:lnTo>
                    <a:pt x="59" y="5"/>
                  </a:lnTo>
                  <a:lnTo>
                    <a:pt x="54" y="2"/>
                  </a:lnTo>
                  <a:lnTo>
                    <a:pt x="52" y="0"/>
                  </a:lnTo>
                  <a:lnTo>
                    <a:pt x="52" y="0"/>
                  </a:lnTo>
                  <a:lnTo>
                    <a:pt x="52" y="0"/>
                  </a:lnTo>
                  <a:lnTo>
                    <a:pt x="52" y="0"/>
                  </a:lnTo>
                  <a:lnTo>
                    <a:pt x="51" y="0"/>
                  </a:lnTo>
                  <a:lnTo>
                    <a:pt x="51" y="0"/>
                  </a:lnTo>
                  <a:lnTo>
                    <a:pt x="51" y="0"/>
                  </a:lnTo>
                  <a:lnTo>
                    <a:pt x="51" y="0"/>
                  </a:lnTo>
                  <a:lnTo>
                    <a:pt x="51" y="0"/>
                  </a:lnTo>
                  <a:lnTo>
                    <a:pt x="54" y="2"/>
                  </a:lnTo>
                  <a:lnTo>
                    <a:pt x="59" y="6"/>
                  </a:lnTo>
                  <a:lnTo>
                    <a:pt x="62" y="11"/>
                  </a:lnTo>
                  <a:lnTo>
                    <a:pt x="67" y="16"/>
                  </a:lnTo>
                  <a:lnTo>
                    <a:pt x="68" y="23"/>
                  </a:lnTo>
                  <a:lnTo>
                    <a:pt x="68" y="29"/>
                  </a:lnTo>
                  <a:lnTo>
                    <a:pt x="69" y="29"/>
                  </a:lnTo>
                  <a:lnTo>
                    <a:pt x="68" y="36"/>
                  </a:lnTo>
                  <a:lnTo>
                    <a:pt x="67" y="44"/>
                  </a:lnTo>
                  <a:lnTo>
                    <a:pt x="64" y="49"/>
                  </a:lnTo>
                  <a:lnTo>
                    <a:pt x="59" y="54"/>
                  </a:lnTo>
                  <a:lnTo>
                    <a:pt x="54" y="58"/>
                  </a:lnTo>
                  <a:lnTo>
                    <a:pt x="48" y="61"/>
                  </a:lnTo>
                  <a:lnTo>
                    <a:pt x="42" y="64"/>
                  </a:lnTo>
                  <a:lnTo>
                    <a:pt x="35" y="64"/>
                  </a:lnTo>
                  <a:lnTo>
                    <a:pt x="28" y="64"/>
                  </a:lnTo>
                  <a:lnTo>
                    <a:pt x="22" y="61"/>
                  </a:lnTo>
                  <a:lnTo>
                    <a:pt x="16" y="58"/>
                  </a:lnTo>
                  <a:lnTo>
                    <a:pt x="10" y="54"/>
                  </a:lnTo>
                  <a:lnTo>
                    <a:pt x="6" y="49"/>
                  </a:lnTo>
                  <a:lnTo>
                    <a:pt x="3" y="44"/>
                  </a:lnTo>
                  <a:lnTo>
                    <a:pt x="2" y="36"/>
                  </a:lnTo>
                  <a:lnTo>
                    <a:pt x="0" y="31"/>
                  </a:lnTo>
                  <a:lnTo>
                    <a:pt x="0" y="31"/>
                  </a:lnTo>
                  <a:lnTo>
                    <a:pt x="0" y="31"/>
                  </a:lnTo>
                  <a:lnTo>
                    <a:pt x="0" y="31"/>
                  </a:lnTo>
                  <a:lnTo>
                    <a:pt x="0" y="31"/>
                  </a:lnTo>
                  <a:lnTo>
                    <a:pt x="0" y="31"/>
                  </a:lnTo>
                  <a:lnTo>
                    <a:pt x="2" y="31"/>
                  </a:lnTo>
                  <a:lnTo>
                    <a:pt x="2" y="29"/>
                  </a:lnTo>
                  <a:lnTo>
                    <a:pt x="2" y="29"/>
                  </a:lnTo>
                  <a:lnTo>
                    <a:pt x="2" y="36"/>
                  </a:lnTo>
                  <a:lnTo>
                    <a:pt x="3" y="42"/>
                  </a:lnTo>
                  <a:lnTo>
                    <a:pt x="8" y="48"/>
                  </a:lnTo>
                  <a:lnTo>
                    <a:pt x="10" y="54"/>
                  </a:lnTo>
                  <a:lnTo>
                    <a:pt x="16" y="58"/>
                  </a:lnTo>
                  <a:lnTo>
                    <a:pt x="22" y="61"/>
                  </a:lnTo>
                  <a:lnTo>
                    <a:pt x="28" y="62"/>
                  </a:lnTo>
                  <a:lnTo>
                    <a:pt x="35" y="64"/>
                  </a:lnTo>
                  <a:lnTo>
                    <a:pt x="42" y="62"/>
                  </a:lnTo>
                  <a:lnTo>
                    <a:pt x="48" y="61"/>
                  </a:lnTo>
                  <a:lnTo>
                    <a:pt x="54" y="58"/>
                  </a:lnTo>
                  <a:lnTo>
                    <a:pt x="59" y="54"/>
                  </a:lnTo>
                  <a:lnTo>
                    <a:pt x="62" y="48"/>
                  </a:lnTo>
                  <a:lnTo>
                    <a:pt x="67" y="42"/>
                  </a:lnTo>
                  <a:lnTo>
                    <a:pt x="68" y="36"/>
                  </a:lnTo>
                  <a:lnTo>
                    <a:pt x="68" y="29"/>
                  </a:lnTo>
                  <a:lnTo>
                    <a:pt x="69" y="29"/>
                  </a:lnTo>
                  <a:close/>
                </a:path>
              </a:pathLst>
            </a:custGeom>
            <a:solidFill>
              <a:srgbClr val="D7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7" name="Freeform 1453"/>
            <p:cNvSpPr>
              <a:spLocks/>
            </p:cNvSpPr>
            <p:nvPr/>
          </p:nvSpPr>
          <p:spPr bwMode="auto">
            <a:xfrm>
              <a:off x="4159" y="2567"/>
              <a:ext cx="66" cy="64"/>
            </a:xfrm>
            <a:custGeom>
              <a:avLst/>
              <a:gdLst>
                <a:gd name="T0" fmla="*/ 66 w 66"/>
                <a:gd name="T1" fmla="*/ 23 h 64"/>
                <a:gd name="T2" fmla="*/ 60 w 66"/>
                <a:gd name="T3" fmla="*/ 11 h 64"/>
                <a:gd name="T4" fmla="*/ 52 w 66"/>
                <a:gd name="T5" fmla="*/ 2 h 64"/>
                <a:gd name="T6" fmla="*/ 49 w 66"/>
                <a:gd name="T7" fmla="*/ 0 h 64"/>
                <a:gd name="T8" fmla="*/ 49 w 66"/>
                <a:gd name="T9" fmla="*/ 0 h 64"/>
                <a:gd name="T10" fmla="*/ 49 w 66"/>
                <a:gd name="T11" fmla="*/ 0 h 64"/>
                <a:gd name="T12" fmla="*/ 49 w 66"/>
                <a:gd name="T13" fmla="*/ 0 h 64"/>
                <a:gd name="T14" fmla="*/ 52 w 66"/>
                <a:gd name="T15" fmla="*/ 2 h 64"/>
                <a:gd name="T16" fmla="*/ 60 w 66"/>
                <a:gd name="T17" fmla="*/ 11 h 64"/>
                <a:gd name="T18" fmla="*/ 66 w 66"/>
                <a:gd name="T19" fmla="*/ 23 h 64"/>
                <a:gd name="T20" fmla="*/ 66 w 66"/>
                <a:gd name="T21" fmla="*/ 29 h 64"/>
                <a:gd name="T22" fmla="*/ 65 w 66"/>
                <a:gd name="T23" fmla="*/ 42 h 64"/>
                <a:gd name="T24" fmla="*/ 57 w 66"/>
                <a:gd name="T25" fmla="*/ 54 h 64"/>
                <a:gd name="T26" fmla="*/ 46 w 66"/>
                <a:gd name="T27" fmla="*/ 61 h 64"/>
                <a:gd name="T28" fmla="*/ 33 w 66"/>
                <a:gd name="T29" fmla="*/ 64 h 64"/>
                <a:gd name="T30" fmla="*/ 20 w 66"/>
                <a:gd name="T31" fmla="*/ 61 h 64"/>
                <a:gd name="T32" fmla="*/ 8 w 66"/>
                <a:gd name="T33" fmla="*/ 54 h 64"/>
                <a:gd name="T34" fmla="*/ 1 w 66"/>
                <a:gd name="T35" fmla="*/ 42 h 64"/>
                <a:gd name="T36" fmla="*/ 0 w 66"/>
                <a:gd name="T37" fmla="*/ 29 h 64"/>
                <a:gd name="T38" fmla="*/ 0 w 66"/>
                <a:gd name="T39" fmla="*/ 29 h 64"/>
                <a:gd name="T40" fmla="*/ 0 w 66"/>
                <a:gd name="T41" fmla="*/ 29 h 64"/>
                <a:gd name="T42" fmla="*/ 0 w 66"/>
                <a:gd name="T43" fmla="*/ 29 h 64"/>
                <a:gd name="T44" fmla="*/ 0 w 66"/>
                <a:gd name="T45" fmla="*/ 29 h 64"/>
                <a:gd name="T46" fmla="*/ 0 w 66"/>
                <a:gd name="T47" fmla="*/ 36 h 64"/>
                <a:gd name="T48" fmla="*/ 6 w 66"/>
                <a:gd name="T49" fmla="*/ 48 h 64"/>
                <a:gd name="T50" fmla="*/ 14 w 66"/>
                <a:gd name="T51" fmla="*/ 57 h 64"/>
                <a:gd name="T52" fmla="*/ 26 w 66"/>
                <a:gd name="T53" fmla="*/ 62 h 64"/>
                <a:gd name="T54" fmla="*/ 40 w 66"/>
                <a:gd name="T55" fmla="*/ 62 h 64"/>
                <a:gd name="T56" fmla="*/ 52 w 66"/>
                <a:gd name="T57" fmla="*/ 57 h 64"/>
                <a:gd name="T58" fmla="*/ 60 w 66"/>
                <a:gd name="T59" fmla="*/ 48 h 64"/>
                <a:gd name="T60" fmla="*/ 66 w 66"/>
                <a:gd name="T61" fmla="*/ 36 h 64"/>
                <a:gd name="T62" fmla="*/ 66 w 66"/>
                <a:gd name="T63"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4">
                  <a:moveTo>
                    <a:pt x="66" y="29"/>
                  </a:moveTo>
                  <a:lnTo>
                    <a:pt x="66" y="23"/>
                  </a:lnTo>
                  <a:lnTo>
                    <a:pt x="65" y="16"/>
                  </a:lnTo>
                  <a:lnTo>
                    <a:pt x="60" y="11"/>
                  </a:lnTo>
                  <a:lnTo>
                    <a:pt x="57" y="6"/>
                  </a:lnTo>
                  <a:lnTo>
                    <a:pt x="52" y="2"/>
                  </a:lnTo>
                  <a:lnTo>
                    <a:pt x="49" y="0"/>
                  </a:lnTo>
                  <a:lnTo>
                    <a:pt x="49" y="0"/>
                  </a:lnTo>
                  <a:lnTo>
                    <a:pt x="49" y="0"/>
                  </a:lnTo>
                  <a:lnTo>
                    <a:pt x="49" y="0"/>
                  </a:lnTo>
                  <a:lnTo>
                    <a:pt x="49" y="0"/>
                  </a:lnTo>
                  <a:lnTo>
                    <a:pt x="49" y="0"/>
                  </a:lnTo>
                  <a:lnTo>
                    <a:pt x="49" y="0"/>
                  </a:lnTo>
                  <a:lnTo>
                    <a:pt x="49" y="0"/>
                  </a:lnTo>
                  <a:lnTo>
                    <a:pt x="47" y="0"/>
                  </a:lnTo>
                  <a:lnTo>
                    <a:pt x="52" y="2"/>
                  </a:lnTo>
                  <a:lnTo>
                    <a:pt x="56" y="6"/>
                  </a:lnTo>
                  <a:lnTo>
                    <a:pt x="60" y="11"/>
                  </a:lnTo>
                  <a:lnTo>
                    <a:pt x="63" y="16"/>
                  </a:lnTo>
                  <a:lnTo>
                    <a:pt x="66" y="23"/>
                  </a:lnTo>
                  <a:lnTo>
                    <a:pt x="66" y="29"/>
                  </a:lnTo>
                  <a:lnTo>
                    <a:pt x="66" y="29"/>
                  </a:lnTo>
                  <a:lnTo>
                    <a:pt x="66" y="36"/>
                  </a:lnTo>
                  <a:lnTo>
                    <a:pt x="65" y="42"/>
                  </a:lnTo>
                  <a:lnTo>
                    <a:pt x="60" y="48"/>
                  </a:lnTo>
                  <a:lnTo>
                    <a:pt x="57" y="54"/>
                  </a:lnTo>
                  <a:lnTo>
                    <a:pt x="52" y="58"/>
                  </a:lnTo>
                  <a:lnTo>
                    <a:pt x="46" y="61"/>
                  </a:lnTo>
                  <a:lnTo>
                    <a:pt x="40" y="62"/>
                  </a:lnTo>
                  <a:lnTo>
                    <a:pt x="33" y="64"/>
                  </a:lnTo>
                  <a:lnTo>
                    <a:pt x="26" y="62"/>
                  </a:lnTo>
                  <a:lnTo>
                    <a:pt x="20" y="61"/>
                  </a:lnTo>
                  <a:lnTo>
                    <a:pt x="14" y="58"/>
                  </a:lnTo>
                  <a:lnTo>
                    <a:pt x="8" y="54"/>
                  </a:lnTo>
                  <a:lnTo>
                    <a:pt x="6" y="48"/>
                  </a:lnTo>
                  <a:lnTo>
                    <a:pt x="1" y="42"/>
                  </a:lnTo>
                  <a:lnTo>
                    <a:pt x="0" y="36"/>
                  </a:lnTo>
                  <a:lnTo>
                    <a:pt x="0" y="29"/>
                  </a:lnTo>
                  <a:lnTo>
                    <a:pt x="0" y="29"/>
                  </a:lnTo>
                  <a:lnTo>
                    <a:pt x="0" y="29"/>
                  </a:lnTo>
                  <a:lnTo>
                    <a:pt x="0" y="29"/>
                  </a:lnTo>
                  <a:lnTo>
                    <a:pt x="0" y="29"/>
                  </a:lnTo>
                  <a:lnTo>
                    <a:pt x="0" y="29"/>
                  </a:lnTo>
                  <a:lnTo>
                    <a:pt x="0" y="29"/>
                  </a:lnTo>
                  <a:lnTo>
                    <a:pt x="0" y="29"/>
                  </a:lnTo>
                  <a:lnTo>
                    <a:pt x="0" y="29"/>
                  </a:lnTo>
                  <a:lnTo>
                    <a:pt x="0" y="29"/>
                  </a:lnTo>
                  <a:lnTo>
                    <a:pt x="0" y="36"/>
                  </a:lnTo>
                  <a:lnTo>
                    <a:pt x="3" y="42"/>
                  </a:lnTo>
                  <a:lnTo>
                    <a:pt x="6" y="48"/>
                  </a:lnTo>
                  <a:lnTo>
                    <a:pt x="10" y="54"/>
                  </a:lnTo>
                  <a:lnTo>
                    <a:pt x="14" y="57"/>
                  </a:lnTo>
                  <a:lnTo>
                    <a:pt x="20" y="61"/>
                  </a:lnTo>
                  <a:lnTo>
                    <a:pt x="26" y="62"/>
                  </a:lnTo>
                  <a:lnTo>
                    <a:pt x="33" y="62"/>
                  </a:lnTo>
                  <a:lnTo>
                    <a:pt x="40" y="62"/>
                  </a:lnTo>
                  <a:lnTo>
                    <a:pt x="46" y="61"/>
                  </a:lnTo>
                  <a:lnTo>
                    <a:pt x="52" y="57"/>
                  </a:lnTo>
                  <a:lnTo>
                    <a:pt x="56" y="54"/>
                  </a:lnTo>
                  <a:lnTo>
                    <a:pt x="60" y="48"/>
                  </a:lnTo>
                  <a:lnTo>
                    <a:pt x="63" y="42"/>
                  </a:lnTo>
                  <a:lnTo>
                    <a:pt x="66" y="36"/>
                  </a:lnTo>
                  <a:lnTo>
                    <a:pt x="66" y="29"/>
                  </a:lnTo>
                  <a:lnTo>
                    <a:pt x="66"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8" name="Freeform 1454"/>
            <p:cNvSpPr>
              <a:spLocks/>
            </p:cNvSpPr>
            <p:nvPr/>
          </p:nvSpPr>
          <p:spPr bwMode="auto">
            <a:xfrm>
              <a:off x="4159" y="2567"/>
              <a:ext cx="66" cy="62"/>
            </a:xfrm>
            <a:custGeom>
              <a:avLst/>
              <a:gdLst>
                <a:gd name="T0" fmla="*/ 66 w 66"/>
                <a:gd name="T1" fmla="*/ 23 h 62"/>
                <a:gd name="T2" fmla="*/ 60 w 66"/>
                <a:gd name="T3" fmla="*/ 11 h 62"/>
                <a:gd name="T4" fmla="*/ 52 w 66"/>
                <a:gd name="T5" fmla="*/ 2 h 62"/>
                <a:gd name="T6" fmla="*/ 47 w 66"/>
                <a:gd name="T7" fmla="*/ 0 h 62"/>
                <a:gd name="T8" fmla="*/ 47 w 66"/>
                <a:gd name="T9" fmla="*/ 0 h 62"/>
                <a:gd name="T10" fmla="*/ 47 w 66"/>
                <a:gd name="T11" fmla="*/ 0 h 62"/>
                <a:gd name="T12" fmla="*/ 47 w 66"/>
                <a:gd name="T13" fmla="*/ 0 h 62"/>
                <a:gd name="T14" fmla="*/ 52 w 66"/>
                <a:gd name="T15" fmla="*/ 2 h 62"/>
                <a:gd name="T16" fmla="*/ 60 w 66"/>
                <a:gd name="T17" fmla="*/ 12 h 62"/>
                <a:gd name="T18" fmla="*/ 65 w 66"/>
                <a:gd name="T19" fmla="*/ 23 h 62"/>
                <a:gd name="T20" fmla="*/ 66 w 66"/>
                <a:gd name="T21" fmla="*/ 29 h 62"/>
                <a:gd name="T22" fmla="*/ 63 w 66"/>
                <a:gd name="T23" fmla="*/ 42 h 62"/>
                <a:gd name="T24" fmla="*/ 56 w 66"/>
                <a:gd name="T25" fmla="*/ 54 h 62"/>
                <a:gd name="T26" fmla="*/ 46 w 66"/>
                <a:gd name="T27" fmla="*/ 61 h 62"/>
                <a:gd name="T28" fmla="*/ 33 w 66"/>
                <a:gd name="T29" fmla="*/ 62 h 62"/>
                <a:gd name="T30" fmla="*/ 20 w 66"/>
                <a:gd name="T31" fmla="*/ 61 h 62"/>
                <a:gd name="T32" fmla="*/ 10 w 66"/>
                <a:gd name="T33" fmla="*/ 54 h 62"/>
                <a:gd name="T34" fmla="*/ 3 w 66"/>
                <a:gd name="T35" fmla="*/ 42 h 62"/>
                <a:gd name="T36" fmla="*/ 0 w 66"/>
                <a:gd name="T37" fmla="*/ 29 h 62"/>
                <a:gd name="T38" fmla="*/ 0 w 66"/>
                <a:gd name="T39" fmla="*/ 29 h 62"/>
                <a:gd name="T40" fmla="*/ 0 w 66"/>
                <a:gd name="T41" fmla="*/ 29 h 62"/>
                <a:gd name="T42" fmla="*/ 0 w 66"/>
                <a:gd name="T43" fmla="*/ 28 h 62"/>
                <a:gd name="T44" fmla="*/ 0 w 66"/>
                <a:gd name="T45" fmla="*/ 28 h 62"/>
                <a:gd name="T46" fmla="*/ 0 w 66"/>
                <a:gd name="T47" fmla="*/ 29 h 62"/>
                <a:gd name="T48" fmla="*/ 3 w 66"/>
                <a:gd name="T49" fmla="*/ 42 h 62"/>
                <a:gd name="T50" fmla="*/ 10 w 66"/>
                <a:gd name="T51" fmla="*/ 52 h 62"/>
                <a:gd name="T52" fmla="*/ 20 w 66"/>
                <a:gd name="T53" fmla="*/ 59 h 62"/>
                <a:gd name="T54" fmla="*/ 33 w 66"/>
                <a:gd name="T55" fmla="*/ 62 h 62"/>
                <a:gd name="T56" fmla="*/ 46 w 66"/>
                <a:gd name="T57" fmla="*/ 59 h 62"/>
                <a:gd name="T58" fmla="*/ 56 w 66"/>
                <a:gd name="T59" fmla="*/ 52 h 62"/>
                <a:gd name="T60" fmla="*/ 63 w 66"/>
                <a:gd name="T61" fmla="*/ 42 h 62"/>
                <a:gd name="T62" fmla="*/ 66 w 66"/>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2">
                  <a:moveTo>
                    <a:pt x="66" y="29"/>
                  </a:moveTo>
                  <a:lnTo>
                    <a:pt x="66" y="23"/>
                  </a:lnTo>
                  <a:lnTo>
                    <a:pt x="63" y="16"/>
                  </a:lnTo>
                  <a:lnTo>
                    <a:pt x="60" y="11"/>
                  </a:lnTo>
                  <a:lnTo>
                    <a:pt x="56" y="6"/>
                  </a:lnTo>
                  <a:lnTo>
                    <a:pt x="52" y="2"/>
                  </a:lnTo>
                  <a:lnTo>
                    <a:pt x="47" y="0"/>
                  </a:lnTo>
                  <a:lnTo>
                    <a:pt x="47" y="0"/>
                  </a:lnTo>
                  <a:lnTo>
                    <a:pt x="47" y="0"/>
                  </a:lnTo>
                  <a:lnTo>
                    <a:pt x="47" y="0"/>
                  </a:lnTo>
                  <a:lnTo>
                    <a:pt x="47" y="0"/>
                  </a:lnTo>
                  <a:lnTo>
                    <a:pt x="47" y="0"/>
                  </a:lnTo>
                  <a:lnTo>
                    <a:pt x="47" y="0"/>
                  </a:lnTo>
                  <a:lnTo>
                    <a:pt x="47" y="0"/>
                  </a:lnTo>
                  <a:lnTo>
                    <a:pt x="47" y="0"/>
                  </a:lnTo>
                  <a:lnTo>
                    <a:pt x="52" y="2"/>
                  </a:lnTo>
                  <a:lnTo>
                    <a:pt x="56" y="6"/>
                  </a:lnTo>
                  <a:lnTo>
                    <a:pt x="60" y="12"/>
                  </a:lnTo>
                  <a:lnTo>
                    <a:pt x="63" y="16"/>
                  </a:lnTo>
                  <a:lnTo>
                    <a:pt x="65" y="23"/>
                  </a:lnTo>
                  <a:lnTo>
                    <a:pt x="66" y="29"/>
                  </a:lnTo>
                  <a:lnTo>
                    <a:pt x="66" y="29"/>
                  </a:lnTo>
                  <a:lnTo>
                    <a:pt x="66" y="36"/>
                  </a:lnTo>
                  <a:lnTo>
                    <a:pt x="63" y="42"/>
                  </a:lnTo>
                  <a:lnTo>
                    <a:pt x="60" y="48"/>
                  </a:lnTo>
                  <a:lnTo>
                    <a:pt x="56" y="54"/>
                  </a:lnTo>
                  <a:lnTo>
                    <a:pt x="52" y="57"/>
                  </a:lnTo>
                  <a:lnTo>
                    <a:pt x="46" y="61"/>
                  </a:lnTo>
                  <a:lnTo>
                    <a:pt x="40" y="62"/>
                  </a:lnTo>
                  <a:lnTo>
                    <a:pt x="33" y="62"/>
                  </a:lnTo>
                  <a:lnTo>
                    <a:pt x="26" y="62"/>
                  </a:lnTo>
                  <a:lnTo>
                    <a:pt x="20" y="61"/>
                  </a:lnTo>
                  <a:lnTo>
                    <a:pt x="14" y="57"/>
                  </a:lnTo>
                  <a:lnTo>
                    <a:pt x="10" y="54"/>
                  </a:lnTo>
                  <a:lnTo>
                    <a:pt x="6" y="48"/>
                  </a:lnTo>
                  <a:lnTo>
                    <a:pt x="3" y="42"/>
                  </a:lnTo>
                  <a:lnTo>
                    <a:pt x="0" y="36"/>
                  </a:lnTo>
                  <a:lnTo>
                    <a:pt x="0" y="29"/>
                  </a:lnTo>
                  <a:lnTo>
                    <a:pt x="0" y="29"/>
                  </a:lnTo>
                  <a:lnTo>
                    <a:pt x="0" y="29"/>
                  </a:lnTo>
                  <a:lnTo>
                    <a:pt x="0" y="29"/>
                  </a:lnTo>
                  <a:lnTo>
                    <a:pt x="0" y="29"/>
                  </a:lnTo>
                  <a:lnTo>
                    <a:pt x="0" y="28"/>
                  </a:lnTo>
                  <a:lnTo>
                    <a:pt x="0" y="28"/>
                  </a:lnTo>
                  <a:lnTo>
                    <a:pt x="0" y="28"/>
                  </a:lnTo>
                  <a:lnTo>
                    <a:pt x="0" y="28"/>
                  </a:lnTo>
                  <a:lnTo>
                    <a:pt x="0" y="28"/>
                  </a:lnTo>
                  <a:lnTo>
                    <a:pt x="0" y="29"/>
                  </a:lnTo>
                  <a:lnTo>
                    <a:pt x="1" y="36"/>
                  </a:lnTo>
                  <a:lnTo>
                    <a:pt x="3" y="42"/>
                  </a:lnTo>
                  <a:lnTo>
                    <a:pt x="6" y="48"/>
                  </a:lnTo>
                  <a:lnTo>
                    <a:pt x="10" y="52"/>
                  </a:lnTo>
                  <a:lnTo>
                    <a:pt x="14" y="57"/>
                  </a:lnTo>
                  <a:lnTo>
                    <a:pt x="20" y="59"/>
                  </a:lnTo>
                  <a:lnTo>
                    <a:pt x="26" y="62"/>
                  </a:lnTo>
                  <a:lnTo>
                    <a:pt x="33" y="62"/>
                  </a:lnTo>
                  <a:lnTo>
                    <a:pt x="40" y="62"/>
                  </a:lnTo>
                  <a:lnTo>
                    <a:pt x="46" y="59"/>
                  </a:lnTo>
                  <a:lnTo>
                    <a:pt x="52" y="57"/>
                  </a:lnTo>
                  <a:lnTo>
                    <a:pt x="56" y="52"/>
                  </a:lnTo>
                  <a:lnTo>
                    <a:pt x="60" y="48"/>
                  </a:lnTo>
                  <a:lnTo>
                    <a:pt x="63" y="42"/>
                  </a:lnTo>
                  <a:lnTo>
                    <a:pt x="65" y="36"/>
                  </a:lnTo>
                  <a:lnTo>
                    <a:pt x="66" y="29"/>
                  </a:lnTo>
                  <a:lnTo>
                    <a:pt x="66" y="2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39" name="Freeform 1455"/>
            <p:cNvSpPr>
              <a:spLocks/>
            </p:cNvSpPr>
            <p:nvPr/>
          </p:nvSpPr>
          <p:spPr bwMode="auto">
            <a:xfrm>
              <a:off x="4159" y="2567"/>
              <a:ext cx="66" cy="62"/>
            </a:xfrm>
            <a:custGeom>
              <a:avLst/>
              <a:gdLst>
                <a:gd name="T0" fmla="*/ 65 w 66"/>
                <a:gd name="T1" fmla="*/ 23 h 62"/>
                <a:gd name="T2" fmla="*/ 60 w 66"/>
                <a:gd name="T3" fmla="*/ 12 h 62"/>
                <a:gd name="T4" fmla="*/ 52 w 66"/>
                <a:gd name="T5" fmla="*/ 2 h 62"/>
                <a:gd name="T6" fmla="*/ 47 w 66"/>
                <a:gd name="T7" fmla="*/ 0 h 62"/>
                <a:gd name="T8" fmla="*/ 47 w 66"/>
                <a:gd name="T9" fmla="*/ 0 h 62"/>
                <a:gd name="T10" fmla="*/ 46 w 66"/>
                <a:gd name="T11" fmla="*/ 0 h 62"/>
                <a:gd name="T12" fmla="*/ 46 w 66"/>
                <a:gd name="T13" fmla="*/ 0 h 62"/>
                <a:gd name="T14" fmla="*/ 52 w 66"/>
                <a:gd name="T15" fmla="*/ 3 h 62"/>
                <a:gd name="T16" fmla="*/ 60 w 66"/>
                <a:gd name="T17" fmla="*/ 12 h 62"/>
                <a:gd name="T18" fmla="*/ 65 w 66"/>
                <a:gd name="T19" fmla="*/ 23 h 62"/>
                <a:gd name="T20" fmla="*/ 66 w 66"/>
                <a:gd name="T21" fmla="*/ 29 h 62"/>
                <a:gd name="T22" fmla="*/ 63 w 66"/>
                <a:gd name="T23" fmla="*/ 42 h 62"/>
                <a:gd name="T24" fmla="*/ 56 w 66"/>
                <a:gd name="T25" fmla="*/ 52 h 62"/>
                <a:gd name="T26" fmla="*/ 46 w 66"/>
                <a:gd name="T27" fmla="*/ 59 h 62"/>
                <a:gd name="T28" fmla="*/ 33 w 66"/>
                <a:gd name="T29" fmla="*/ 62 h 62"/>
                <a:gd name="T30" fmla="*/ 20 w 66"/>
                <a:gd name="T31" fmla="*/ 59 h 62"/>
                <a:gd name="T32" fmla="*/ 10 w 66"/>
                <a:gd name="T33" fmla="*/ 52 h 62"/>
                <a:gd name="T34" fmla="*/ 3 w 66"/>
                <a:gd name="T35" fmla="*/ 42 h 62"/>
                <a:gd name="T36" fmla="*/ 0 w 66"/>
                <a:gd name="T37" fmla="*/ 29 h 62"/>
                <a:gd name="T38" fmla="*/ 0 w 66"/>
                <a:gd name="T39" fmla="*/ 28 h 62"/>
                <a:gd name="T40" fmla="*/ 1 w 66"/>
                <a:gd name="T41" fmla="*/ 28 h 62"/>
                <a:gd name="T42" fmla="*/ 1 w 66"/>
                <a:gd name="T43" fmla="*/ 28 h 62"/>
                <a:gd name="T44" fmla="*/ 1 w 66"/>
                <a:gd name="T45" fmla="*/ 28 h 62"/>
                <a:gd name="T46" fmla="*/ 1 w 66"/>
                <a:gd name="T47" fmla="*/ 29 h 62"/>
                <a:gd name="T48" fmla="*/ 3 w 66"/>
                <a:gd name="T49" fmla="*/ 42 h 62"/>
                <a:gd name="T50" fmla="*/ 10 w 66"/>
                <a:gd name="T51" fmla="*/ 52 h 62"/>
                <a:gd name="T52" fmla="*/ 20 w 66"/>
                <a:gd name="T53" fmla="*/ 59 h 62"/>
                <a:gd name="T54" fmla="*/ 33 w 66"/>
                <a:gd name="T55" fmla="*/ 62 h 62"/>
                <a:gd name="T56" fmla="*/ 46 w 66"/>
                <a:gd name="T57" fmla="*/ 59 h 62"/>
                <a:gd name="T58" fmla="*/ 56 w 66"/>
                <a:gd name="T59" fmla="*/ 52 h 62"/>
                <a:gd name="T60" fmla="*/ 63 w 66"/>
                <a:gd name="T61" fmla="*/ 42 h 62"/>
                <a:gd name="T62" fmla="*/ 65 w 66"/>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2">
                  <a:moveTo>
                    <a:pt x="66" y="29"/>
                  </a:moveTo>
                  <a:lnTo>
                    <a:pt x="65" y="23"/>
                  </a:lnTo>
                  <a:lnTo>
                    <a:pt x="63" y="16"/>
                  </a:lnTo>
                  <a:lnTo>
                    <a:pt x="60" y="12"/>
                  </a:lnTo>
                  <a:lnTo>
                    <a:pt x="56" y="6"/>
                  </a:lnTo>
                  <a:lnTo>
                    <a:pt x="52" y="2"/>
                  </a:lnTo>
                  <a:lnTo>
                    <a:pt x="47" y="0"/>
                  </a:lnTo>
                  <a:lnTo>
                    <a:pt x="47" y="0"/>
                  </a:lnTo>
                  <a:lnTo>
                    <a:pt x="47" y="0"/>
                  </a:lnTo>
                  <a:lnTo>
                    <a:pt x="47" y="0"/>
                  </a:lnTo>
                  <a:lnTo>
                    <a:pt x="47" y="0"/>
                  </a:lnTo>
                  <a:lnTo>
                    <a:pt x="46" y="0"/>
                  </a:lnTo>
                  <a:lnTo>
                    <a:pt x="46" y="0"/>
                  </a:lnTo>
                  <a:lnTo>
                    <a:pt x="46" y="0"/>
                  </a:lnTo>
                  <a:lnTo>
                    <a:pt x="46" y="0"/>
                  </a:lnTo>
                  <a:lnTo>
                    <a:pt x="52" y="3"/>
                  </a:lnTo>
                  <a:lnTo>
                    <a:pt x="56" y="6"/>
                  </a:lnTo>
                  <a:lnTo>
                    <a:pt x="60" y="12"/>
                  </a:lnTo>
                  <a:lnTo>
                    <a:pt x="63" y="18"/>
                  </a:lnTo>
                  <a:lnTo>
                    <a:pt x="65" y="23"/>
                  </a:lnTo>
                  <a:lnTo>
                    <a:pt x="65" y="29"/>
                  </a:lnTo>
                  <a:lnTo>
                    <a:pt x="66" y="29"/>
                  </a:lnTo>
                  <a:lnTo>
                    <a:pt x="65" y="36"/>
                  </a:lnTo>
                  <a:lnTo>
                    <a:pt x="63" y="42"/>
                  </a:lnTo>
                  <a:lnTo>
                    <a:pt x="60" y="48"/>
                  </a:lnTo>
                  <a:lnTo>
                    <a:pt x="56" y="52"/>
                  </a:lnTo>
                  <a:lnTo>
                    <a:pt x="52" y="57"/>
                  </a:lnTo>
                  <a:lnTo>
                    <a:pt x="46" y="59"/>
                  </a:lnTo>
                  <a:lnTo>
                    <a:pt x="40" y="62"/>
                  </a:lnTo>
                  <a:lnTo>
                    <a:pt x="33" y="62"/>
                  </a:lnTo>
                  <a:lnTo>
                    <a:pt x="26" y="62"/>
                  </a:lnTo>
                  <a:lnTo>
                    <a:pt x="20" y="59"/>
                  </a:lnTo>
                  <a:lnTo>
                    <a:pt x="14" y="57"/>
                  </a:lnTo>
                  <a:lnTo>
                    <a:pt x="10" y="52"/>
                  </a:lnTo>
                  <a:lnTo>
                    <a:pt x="6" y="48"/>
                  </a:lnTo>
                  <a:lnTo>
                    <a:pt x="3" y="42"/>
                  </a:lnTo>
                  <a:lnTo>
                    <a:pt x="1" y="36"/>
                  </a:lnTo>
                  <a:lnTo>
                    <a:pt x="0" y="29"/>
                  </a:lnTo>
                  <a:lnTo>
                    <a:pt x="0" y="28"/>
                  </a:lnTo>
                  <a:lnTo>
                    <a:pt x="0" y="28"/>
                  </a:lnTo>
                  <a:lnTo>
                    <a:pt x="1" y="28"/>
                  </a:lnTo>
                  <a:lnTo>
                    <a:pt x="1" y="28"/>
                  </a:lnTo>
                  <a:lnTo>
                    <a:pt x="1" y="28"/>
                  </a:lnTo>
                  <a:lnTo>
                    <a:pt x="1" y="28"/>
                  </a:lnTo>
                  <a:lnTo>
                    <a:pt x="1" y="28"/>
                  </a:lnTo>
                  <a:lnTo>
                    <a:pt x="1" y="28"/>
                  </a:lnTo>
                  <a:lnTo>
                    <a:pt x="1" y="28"/>
                  </a:lnTo>
                  <a:lnTo>
                    <a:pt x="1" y="29"/>
                  </a:lnTo>
                  <a:lnTo>
                    <a:pt x="1" y="36"/>
                  </a:lnTo>
                  <a:lnTo>
                    <a:pt x="3" y="42"/>
                  </a:lnTo>
                  <a:lnTo>
                    <a:pt x="6" y="48"/>
                  </a:lnTo>
                  <a:lnTo>
                    <a:pt x="10" y="52"/>
                  </a:lnTo>
                  <a:lnTo>
                    <a:pt x="16" y="57"/>
                  </a:lnTo>
                  <a:lnTo>
                    <a:pt x="20" y="59"/>
                  </a:lnTo>
                  <a:lnTo>
                    <a:pt x="27" y="61"/>
                  </a:lnTo>
                  <a:lnTo>
                    <a:pt x="33" y="62"/>
                  </a:lnTo>
                  <a:lnTo>
                    <a:pt x="40" y="61"/>
                  </a:lnTo>
                  <a:lnTo>
                    <a:pt x="46" y="59"/>
                  </a:lnTo>
                  <a:lnTo>
                    <a:pt x="52" y="57"/>
                  </a:lnTo>
                  <a:lnTo>
                    <a:pt x="56" y="52"/>
                  </a:lnTo>
                  <a:lnTo>
                    <a:pt x="60" y="48"/>
                  </a:lnTo>
                  <a:lnTo>
                    <a:pt x="63" y="42"/>
                  </a:lnTo>
                  <a:lnTo>
                    <a:pt x="65" y="36"/>
                  </a:lnTo>
                  <a:lnTo>
                    <a:pt x="65" y="29"/>
                  </a:lnTo>
                  <a:lnTo>
                    <a:pt x="66"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0" name="Freeform 1456"/>
            <p:cNvSpPr>
              <a:spLocks/>
            </p:cNvSpPr>
            <p:nvPr/>
          </p:nvSpPr>
          <p:spPr bwMode="auto">
            <a:xfrm>
              <a:off x="4160" y="2567"/>
              <a:ext cx="64" cy="62"/>
            </a:xfrm>
            <a:custGeom>
              <a:avLst/>
              <a:gdLst>
                <a:gd name="T0" fmla="*/ 64 w 64"/>
                <a:gd name="T1" fmla="*/ 23 h 62"/>
                <a:gd name="T2" fmla="*/ 59 w 64"/>
                <a:gd name="T3" fmla="*/ 12 h 62"/>
                <a:gd name="T4" fmla="*/ 51 w 64"/>
                <a:gd name="T5" fmla="*/ 3 h 62"/>
                <a:gd name="T6" fmla="*/ 45 w 64"/>
                <a:gd name="T7" fmla="*/ 0 h 62"/>
                <a:gd name="T8" fmla="*/ 45 w 64"/>
                <a:gd name="T9" fmla="*/ 0 h 62"/>
                <a:gd name="T10" fmla="*/ 45 w 64"/>
                <a:gd name="T11" fmla="*/ 0 h 62"/>
                <a:gd name="T12" fmla="*/ 45 w 64"/>
                <a:gd name="T13" fmla="*/ 0 h 62"/>
                <a:gd name="T14" fmla="*/ 49 w 64"/>
                <a:gd name="T15" fmla="*/ 3 h 62"/>
                <a:gd name="T16" fmla="*/ 58 w 64"/>
                <a:gd name="T17" fmla="*/ 12 h 62"/>
                <a:gd name="T18" fmla="*/ 64 w 64"/>
                <a:gd name="T19" fmla="*/ 23 h 62"/>
                <a:gd name="T20" fmla="*/ 64 w 64"/>
                <a:gd name="T21" fmla="*/ 29 h 62"/>
                <a:gd name="T22" fmla="*/ 62 w 64"/>
                <a:gd name="T23" fmla="*/ 42 h 62"/>
                <a:gd name="T24" fmla="*/ 55 w 64"/>
                <a:gd name="T25" fmla="*/ 52 h 62"/>
                <a:gd name="T26" fmla="*/ 45 w 64"/>
                <a:gd name="T27" fmla="*/ 59 h 62"/>
                <a:gd name="T28" fmla="*/ 32 w 64"/>
                <a:gd name="T29" fmla="*/ 62 h 62"/>
                <a:gd name="T30" fmla="*/ 19 w 64"/>
                <a:gd name="T31" fmla="*/ 59 h 62"/>
                <a:gd name="T32" fmla="*/ 9 w 64"/>
                <a:gd name="T33" fmla="*/ 52 h 62"/>
                <a:gd name="T34" fmla="*/ 2 w 64"/>
                <a:gd name="T35" fmla="*/ 42 h 62"/>
                <a:gd name="T36" fmla="*/ 0 w 64"/>
                <a:gd name="T37" fmla="*/ 29 h 62"/>
                <a:gd name="T38" fmla="*/ 0 w 64"/>
                <a:gd name="T39" fmla="*/ 26 h 62"/>
                <a:gd name="T40" fmla="*/ 0 w 64"/>
                <a:gd name="T41" fmla="*/ 26 h 62"/>
                <a:gd name="T42" fmla="*/ 0 w 64"/>
                <a:gd name="T43" fmla="*/ 26 h 62"/>
                <a:gd name="T44" fmla="*/ 0 w 64"/>
                <a:gd name="T45" fmla="*/ 26 h 62"/>
                <a:gd name="T46" fmla="*/ 0 w 64"/>
                <a:gd name="T47" fmla="*/ 29 h 62"/>
                <a:gd name="T48" fmla="*/ 3 w 64"/>
                <a:gd name="T49" fmla="*/ 42 h 62"/>
                <a:gd name="T50" fmla="*/ 9 w 64"/>
                <a:gd name="T51" fmla="*/ 52 h 62"/>
                <a:gd name="T52" fmla="*/ 19 w 64"/>
                <a:gd name="T53" fmla="*/ 59 h 62"/>
                <a:gd name="T54" fmla="*/ 32 w 64"/>
                <a:gd name="T55" fmla="*/ 61 h 62"/>
                <a:gd name="T56" fmla="*/ 45 w 64"/>
                <a:gd name="T57" fmla="*/ 59 h 62"/>
                <a:gd name="T58" fmla="*/ 55 w 64"/>
                <a:gd name="T59" fmla="*/ 52 h 62"/>
                <a:gd name="T60" fmla="*/ 61 w 64"/>
                <a:gd name="T61" fmla="*/ 42 h 62"/>
                <a:gd name="T62" fmla="*/ 64 w 64"/>
                <a:gd name="T63"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2">
                  <a:moveTo>
                    <a:pt x="64" y="29"/>
                  </a:moveTo>
                  <a:lnTo>
                    <a:pt x="64" y="23"/>
                  </a:lnTo>
                  <a:lnTo>
                    <a:pt x="62" y="18"/>
                  </a:lnTo>
                  <a:lnTo>
                    <a:pt x="59" y="12"/>
                  </a:lnTo>
                  <a:lnTo>
                    <a:pt x="55" y="6"/>
                  </a:lnTo>
                  <a:lnTo>
                    <a:pt x="51" y="3"/>
                  </a:lnTo>
                  <a:lnTo>
                    <a:pt x="45" y="0"/>
                  </a:lnTo>
                  <a:lnTo>
                    <a:pt x="45" y="0"/>
                  </a:lnTo>
                  <a:lnTo>
                    <a:pt x="45" y="0"/>
                  </a:lnTo>
                  <a:lnTo>
                    <a:pt x="45" y="0"/>
                  </a:lnTo>
                  <a:lnTo>
                    <a:pt x="45" y="0"/>
                  </a:lnTo>
                  <a:lnTo>
                    <a:pt x="45" y="0"/>
                  </a:lnTo>
                  <a:lnTo>
                    <a:pt x="45" y="0"/>
                  </a:lnTo>
                  <a:lnTo>
                    <a:pt x="45" y="0"/>
                  </a:lnTo>
                  <a:lnTo>
                    <a:pt x="45" y="0"/>
                  </a:lnTo>
                  <a:lnTo>
                    <a:pt x="49" y="3"/>
                  </a:lnTo>
                  <a:lnTo>
                    <a:pt x="55" y="8"/>
                  </a:lnTo>
                  <a:lnTo>
                    <a:pt x="58" y="12"/>
                  </a:lnTo>
                  <a:lnTo>
                    <a:pt x="61" y="18"/>
                  </a:lnTo>
                  <a:lnTo>
                    <a:pt x="64" y="23"/>
                  </a:lnTo>
                  <a:lnTo>
                    <a:pt x="64" y="29"/>
                  </a:lnTo>
                  <a:lnTo>
                    <a:pt x="64" y="29"/>
                  </a:lnTo>
                  <a:lnTo>
                    <a:pt x="64" y="36"/>
                  </a:lnTo>
                  <a:lnTo>
                    <a:pt x="62" y="42"/>
                  </a:lnTo>
                  <a:lnTo>
                    <a:pt x="59" y="48"/>
                  </a:lnTo>
                  <a:lnTo>
                    <a:pt x="55" y="52"/>
                  </a:lnTo>
                  <a:lnTo>
                    <a:pt x="51" y="57"/>
                  </a:lnTo>
                  <a:lnTo>
                    <a:pt x="45" y="59"/>
                  </a:lnTo>
                  <a:lnTo>
                    <a:pt x="39" y="61"/>
                  </a:lnTo>
                  <a:lnTo>
                    <a:pt x="32" y="62"/>
                  </a:lnTo>
                  <a:lnTo>
                    <a:pt x="26" y="61"/>
                  </a:lnTo>
                  <a:lnTo>
                    <a:pt x="19" y="59"/>
                  </a:lnTo>
                  <a:lnTo>
                    <a:pt x="15" y="57"/>
                  </a:lnTo>
                  <a:lnTo>
                    <a:pt x="9" y="52"/>
                  </a:lnTo>
                  <a:lnTo>
                    <a:pt x="5" y="48"/>
                  </a:lnTo>
                  <a:lnTo>
                    <a:pt x="2" y="42"/>
                  </a:lnTo>
                  <a:lnTo>
                    <a:pt x="0" y="36"/>
                  </a:lnTo>
                  <a:lnTo>
                    <a:pt x="0" y="29"/>
                  </a:lnTo>
                  <a:lnTo>
                    <a:pt x="0" y="28"/>
                  </a:lnTo>
                  <a:lnTo>
                    <a:pt x="0" y="26"/>
                  </a:lnTo>
                  <a:lnTo>
                    <a:pt x="0" y="26"/>
                  </a:lnTo>
                  <a:lnTo>
                    <a:pt x="0" y="26"/>
                  </a:lnTo>
                  <a:lnTo>
                    <a:pt x="0" y="26"/>
                  </a:lnTo>
                  <a:lnTo>
                    <a:pt x="0" y="26"/>
                  </a:lnTo>
                  <a:lnTo>
                    <a:pt x="0" y="26"/>
                  </a:lnTo>
                  <a:lnTo>
                    <a:pt x="0" y="26"/>
                  </a:lnTo>
                  <a:lnTo>
                    <a:pt x="0" y="26"/>
                  </a:lnTo>
                  <a:lnTo>
                    <a:pt x="0" y="29"/>
                  </a:lnTo>
                  <a:lnTo>
                    <a:pt x="0" y="36"/>
                  </a:lnTo>
                  <a:lnTo>
                    <a:pt x="3" y="42"/>
                  </a:lnTo>
                  <a:lnTo>
                    <a:pt x="6" y="48"/>
                  </a:lnTo>
                  <a:lnTo>
                    <a:pt x="9" y="52"/>
                  </a:lnTo>
                  <a:lnTo>
                    <a:pt x="15" y="57"/>
                  </a:lnTo>
                  <a:lnTo>
                    <a:pt x="19" y="59"/>
                  </a:lnTo>
                  <a:lnTo>
                    <a:pt x="26" y="61"/>
                  </a:lnTo>
                  <a:lnTo>
                    <a:pt x="32" y="61"/>
                  </a:lnTo>
                  <a:lnTo>
                    <a:pt x="38" y="61"/>
                  </a:lnTo>
                  <a:lnTo>
                    <a:pt x="45" y="59"/>
                  </a:lnTo>
                  <a:lnTo>
                    <a:pt x="49" y="57"/>
                  </a:lnTo>
                  <a:lnTo>
                    <a:pt x="55" y="52"/>
                  </a:lnTo>
                  <a:lnTo>
                    <a:pt x="58" y="48"/>
                  </a:lnTo>
                  <a:lnTo>
                    <a:pt x="61" y="42"/>
                  </a:lnTo>
                  <a:lnTo>
                    <a:pt x="64" y="36"/>
                  </a:lnTo>
                  <a:lnTo>
                    <a:pt x="64" y="29"/>
                  </a:lnTo>
                  <a:lnTo>
                    <a:pt x="64" y="29"/>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1" name="Freeform 1457"/>
            <p:cNvSpPr>
              <a:spLocks/>
            </p:cNvSpPr>
            <p:nvPr/>
          </p:nvSpPr>
          <p:spPr bwMode="auto">
            <a:xfrm>
              <a:off x="4160" y="2567"/>
              <a:ext cx="64" cy="61"/>
            </a:xfrm>
            <a:custGeom>
              <a:avLst/>
              <a:gdLst>
                <a:gd name="T0" fmla="*/ 64 w 64"/>
                <a:gd name="T1" fmla="*/ 23 h 61"/>
                <a:gd name="T2" fmla="*/ 58 w 64"/>
                <a:gd name="T3" fmla="*/ 12 h 61"/>
                <a:gd name="T4" fmla="*/ 49 w 64"/>
                <a:gd name="T5" fmla="*/ 3 h 61"/>
                <a:gd name="T6" fmla="*/ 45 w 64"/>
                <a:gd name="T7" fmla="*/ 0 h 61"/>
                <a:gd name="T8" fmla="*/ 43 w 64"/>
                <a:gd name="T9" fmla="*/ 0 h 61"/>
                <a:gd name="T10" fmla="*/ 43 w 64"/>
                <a:gd name="T11" fmla="*/ 0 h 61"/>
                <a:gd name="T12" fmla="*/ 43 w 64"/>
                <a:gd name="T13" fmla="*/ 0 h 61"/>
                <a:gd name="T14" fmla="*/ 43 w 64"/>
                <a:gd name="T15" fmla="*/ 0 h 61"/>
                <a:gd name="T16" fmla="*/ 54 w 64"/>
                <a:gd name="T17" fmla="*/ 8 h 61"/>
                <a:gd name="T18" fmla="*/ 61 w 64"/>
                <a:gd name="T19" fmla="*/ 18 h 61"/>
                <a:gd name="T20" fmla="*/ 64 w 64"/>
                <a:gd name="T21" fmla="*/ 29 h 61"/>
                <a:gd name="T22" fmla="*/ 64 w 64"/>
                <a:gd name="T23" fmla="*/ 36 h 61"/>
                <a:gd name="T24" fmla="*/ 58 w 64"/>
                <a:gd name="T25" fmla="*/ 48 h 61"/>
                <a:gd name="T26" fmla="*/ 49 w 64"/>
                <a:gd name="T27" fmla="*/ 57 h 61"/>
                <a:gd name="T28" fmla="*/ 38 w 64"/>
                <a:gd name="T29" fmla="*/ 61 h 61"/>
                <a:gd name="T30" fmla="*/ 26 w 64"/>
                <a:gd name="T31" fmla="*/ 61 h 61"/>
                <a:gd name="T32" fmla="*/ 15 w 64"/>
                <a:gd name="T33" fmla="*/ 57 h 61"/>
                <a:gd name="T34" fmla="*/ 6 w 64"/>
                <a:gd name="T35" fmla="*/ 48 h 61"/>
                <a:gd name="T36" fmla="*/ 0 w 64"/>
                <a:gd name="T37" fmla="*/ 36 h 61"/>
                <a:gd name="T38" fmla="*/ 0 w 64"/>
                <a:gd name="T39" fmla="*/ 26 h 61"/>
                <a:gd name="T40" fmla="*/ 0 w 64"/>
                <a:gd name="T41" fmla="*/ 26 h 61"/>
                <a:gd name="T42" fmla="*/ 0 w 64"/>
                <a:gd name="T43" fmla="*/ 26 h 61"/>
                <a:gd name="T44" fmla="*/ 2 w 64"/>
                <a:gd name="T45" fmla="*/ 26 h 61"/>
                <a:gd name="T46" fmla="*/ 2 w 64"/>
                <a:gd name="T47" fmla="*/ 25 h 61"/>
                <a:gd name="T48" fmla="*/ 2 w 64"/>
                <a:gd name="T49" fmla="*/ 36 h 61"/>
                <a:gd name="T50" fmla="*/ 6 w 64"/>
                <a:gd name="T51" fmla="*/ 46 h 61"/>
                <a:gd name="T52" fmla="*/ 15 w 64"/>
                <a:gd name="T53" fmla="*/ 55 h 61"/>
                <a:gd name="T54" fmla="*/ 26 w 64"/>
                <a:gd name="T55" fmla="*/ 59 h 61"/>
                <a:gd name="T56" fmla="*/ 38 w 64"/>
                <a:gd name="T57" fmla="*/ 59 h 61"/>
                <a:gd name="T58" fmla="*/ 49 w 64"/>
                <a:gd name="T59" fmla="*/ 55 h 61"/>
                <a:gd name="T60" fmla="*/ 58 w 64"/>
                <a:gd name="T61" fmla="*/ 46 h 61"/>
                <a:gd name="T62" fmla="*/ 62 w 64"/>
                <a:gd name="T63" fmla="*/ 36 h 61"/>
                <a:gd name="T64" fmla="*/ 64 w 64"/>
                <a:gd name="T65"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1">
                  <a:moveTo>
                    <a:pt x="64" y="29"/>
                  </a:moveTo>
                  <a:lnTo>
                    <a:pt x="64" y="23"/>
                  </a:lnTo>
                  <a:lnTo>
                    <a:pt x="61" y="18"/>
                  </a:lnTo>
                  <a:lnTo>
                    <a:pt x="58" y="12"/>
                  </a:lnTo>
                  <a:lnTo>
                    <a:pt x="55" y="8"/>
                  </a:lnTo>
                  <a:lnTo>
                    <a:pt x="49" y="3"/>
                  </a:lnTo>
                  <a:lnTo>
                    <a:pt x="45" y="0"/>
                  </a:lnTo>
                  <a:lnTo>
                    <a:pt x="45" y="0"/>
                  </a:lnTo>
                  <a:lnTo>
                    <a:pt x="43" y="0"/>
                  </a:lnTo>
                  <a:lnTo>
                    <a:pt x="43" y="0"/>
                  </a:lnTo>
                  <a:lnTo>
                    <a:pt x="43" y="0"/>
                  </a:lnTo>
                  <a:lnTo>
                    <a:pt x="43" y="0"/>
                  </a:lnTo>
                  <a:lnTo>
                    <a:pt x="43" y="0"/>
                  </a:lnTo>
                  <a:lnTo>
                    <a:pt x="43" y="0"/>
                  </a:lnTo>
                  <a:lnTo>
                    <a:pt x="43" y="0"/>
                  </a:lnTo>
                  <a:lnTo>
                    <a:pt x="43" y="0"/>
                  </a:lnTo>
                  <a:lnTo>
                    <a:pt x="49" y="3"/>
                  </a:lnTo>
                  <a:lnTo>
                    <a:pt x="54" y="8"/>
                  </a:lnTo>
                  <a:lnTo>
                    <a:pt x="58" y="12"/>
                  </a:lnTo>
                  <a:lnTo>
                    <a:pt x="61" y="18"/>
                  </a:lnTo>
                  <a:lnTo>
                    <a:pt x="62" y="23"/>
                  </a:lnTo>
                  <a:lnTo>
                    <a:pt x="64" y="29"/>
                  </a:lnTo>
                  <a:lnTo>
                    <a:pt x="64" y="29"/>
                  </a:lnTo>
                  <a:lnTo>
                    <a:pt x="64" y="36"/>
                  </a:lnTo>
                  <a:lnTo>
                    <a:pt x="61" y="42"/>
                  </a:lnTo>
                  <a:lnTo>
                    <a:pt x="58" y="48"/>
                  </a:lnTo>
                  <a:lnTo>
                    <a:pt x="55" y="52"/>
                  </a:lnTo>
                  <a:lnTo>
                    <a:pt x="49" y="57"/>
                  </a:lnTo>
                  <a:lnTo>
                    <a:pt x="45" y="59"/>
                  </a:lnTo>
                  <a:lnTo>
                    <a:pt x="38" y="61"/>
                  </a:lnTo>
                  <a:lnTo>
                    <a:pt x="32" y="61"/>
                  </a:lnTo>
                  <a:lnTo>
                    <a:pt x="26" y="61"/>
                  </a:lnTo>
                  <a:lnTo>
                    <a:pt x="19" y="59"/>
                  </a:lnTo>
                  <a:lnTo>
                    <a:pt x="15" y="57"/>
                  </a:lnTo>
                  <a:lnTo>
                    <a:pt x="9" y="52"/>
                  </a:lnTo>
                  <a:lnTo>
                    <a:pt x="6" y="48"/>
                  </a:lnTo>
                  <a:lnTo>
                    <a:pt x="3" y="42"/>
                  </a:lnTo>
                  <a:lnTo>
                    <a:pt x="0" y="36"/>
                  </a:lnTo>
                  <a:lnTo>
                    <a:pt x="0" y="29"/>
                  </a:lnTo>
                  <a:lnTo>
                    <a:pt x="0" y="26"/>
                  </a:lnTo>
                  <a:lnTo>
                    <a:pt x="0" y="26"/>
                  </a:lnTo>
                  <a:lnTo>
                    <a:pt x="0" y="26"/>
                  </a:lnTo>
                  <a:lnTo>
                    <a:pt x="0" y="26"/>
                  </a:lnTo>
                  <a:lnTo>
                    <a:pt x="0" y="26"/>
                  </a:lnTo>
                  <a:lnTo>
                    <a:pt x="0" y="26"/>
                  </a:lnTo>
                  <a:lnTo>
                    <a:pt x="2" y="26"/>
                  </a:lnTo>
                  <a:lnTo>
                    <a:pt x="2" y="26"/>
                  </a:lnTo>
                  <a:lnTo>
                    <a:pt x="2" y="25"/>
                  </a:lnTo>
                  <a:lnTo>
                    <a:pt x="0" y="29"/>
                  </a:lnTo>
                  <a:lnTo>
                    <a:pt x="2" y="36"/>
                  </a:lnTo>
                  <a:lnTo>
                    <a:pt x="3" y="42"/>
                  </a:lnTo>
                  <a:lnTo>
                    <a:pt x="6" y="46"/>
                  </a:lnTo>
                  <a:lnTo>
                    <a:pt x="10" y="52"/>
                  </a:lnTo>
                  <a:lnTo>
                    <a:pt x="15" y="55"/>
                  </a:lnTo>
                  <a:lnTo>
                    <a:pt x="20" y="58"/>
                  </a:lnTo>
                  <a:lnTo>
                    <a:pt x="26" y="59"/>
                  </a:lnTo>
                  <a:lnTo>
                    <a:pt x="32" y="61"/>
                  </a:lnTo>
                  <a:lnTo>
                    <a:pt x="38" y="59"/>
                  </a:lnTo>
                  <a:lnTo>
                    <a:pt x="43" y="58"/>
                  </a:lnTo>
                  <a:lnTo>
                    <a:pt x="49" y="55"/>
                  </a:lnTo>
                  <a:lnTo>
                    <a:pt x="54" y="52"/>
                  </a:lnTo>
                  <a:lnTo>
                    <a:pt x="58" y="46"/>
                  </a:lnTo>
                  <a:lnTo>
                    <a:pt x="61" y="42"/>
                  </a:lnTo>
                  <a:lnTo>
                    <a:pt x="62" y="36"/>
                  </a:lnTo>
                  <a:lnTo>
                    <a:pt x="64" y="29"/>
                  </a:lnTo>
                  <a:lnTo>
                    <a:pt x="64"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2" name="Freeform 1458"/>
            <p:cNvSpPr>
              <a:spLocks/>
            </p:cNvSpPr>
            <p:nvPr/>
          </p:nvSpPr>
          <p:spPr bwMode="auto">
            <a:xfrm>
              <a:off x="4160" y="2567"/>
              <a:ext cx="64" cy="61"/>
            </a:xfrm>
            <a:custGeom>
              <a:avLst/>
              <a:gdLst>
                <a:gd name="T0" fmla="*/ 62 w 64"/>
                <a:gd name="T1" fmla="*/ 23 h 61"/>
                <a:gd name="T2" fmla="*/ 58 w 64"/>
                <a:gd name="T3" fmla="*/ 12 h 61"/>
                <a:gd name="T4" fmla="*/ 49 w 64"/>
                <a:gd name="T5" fmla="*/ 3 h 61"/>
                <a:gd name="T6" fmla="*/ 43 w 64"/>
                <a:gd name="T7" fmla="*/ 0 h 61"/>
                <a:gd name="T8" fmla="*/ 43 w 64"/>
                <a:gd name="T9" fmla="*/ 0 h 61"/>
                <a:gd name="T10" fmla="*/ 42 w 64"/>
                <a:gd name="T11" fmla="*/ 0 h 61"/>
                <a:gd name="T12" fmla="*/ 42 w 64"/>
                <a:gd name="T13" fmla="*/ 0 h 61"/>
                <a:gd name="T14" fmla="*/ 42 w 64"/>
                <a:gd name="T15" fmla="*/ 0 h 61"/>
                <a:gd name="T16" fmla="*/ 49 w 64"/>
                <a:gd name="T17" fmla="*/ 5 h 61"/>
                <a:gd name="T18" fmla="*/ 58 w 64"/>
                <a:gd name="T19" fmla="*/ 12 h 61"/>
                <a:gd name="T20" fmla="*/ 62 w 64"/>
                <a:gd name="T21" fmla="*/ 23 h 61"/>
                <a:gd name="T22" fmla="*/ 64 w 64"/>
                <a:gd name="T23" fmla="*/ 29 h 61"/>
                <a:gd name="T24" fmla="*/ 61 w 64"/>
                <a:gd name="T25" fmla="*/ 42 h 61"/>
                <a:gd name="T26" fmla="*/ 54 w 64"/>
                <a:gd name="T27" fmla="*/ 52 h 61"/>
                <a:gd name="T28" fmla="*/ 43 w 64"/>
                <a:gd name="T29" fmla="*/ 58 h 61"/>
                <a:gd name="T30" fmla="*/ 32 w 64"/>
                <a:gd name="T31" fmla="*/ 61 h 61"/>
                <a:gd name="T32" fmla="*/ 20 w 64"/>
                <a:gd name="T33" fmla="*/ 58 h 61"/>
                <a:gd name="T34" fmla="*/ 10 w 64"/>
                <a:gd name="T35" fmla="*/ 52 h 61"/>
                <a:gd name="T36" fmla="*/ 3 w 64"/>
                <a:gd name="T37" fmla="*/ 42 h 61"/>
                <a:gd name="T38" fmla="*/ 0 w 64"/>
                <a:gd name="T39" fmla="*/ 29 h 61"/>
                <a:gd name="T40" fmla="*/ 2 w 64"/>
                <a:gd name="T41" fmla="*/ 25 h 61"/>
                <a:gd name="T42" fmla="*/ 2 w 64"/>
                <a:gd name="T43" fmla="*/ 25 h 61"/>
                <a:gd name="T44" fmla="*/ 2 w 64"/>
                <a:gd name="T45" fmla="*/ 25 h 61"/>
                <a:gd name="T46" fmla="*/ 2 w 64"/>
                <a:gd name="T47" fmla="*/ 25 h 61"/>
                <a:gd name="T48" fmla="*/ 2 w 64"/>
                <a:gd name="T49" fmla="*/ 29 h 61"/>
                <a:gd name="T50" fmla="*/ 3 w 64"/>
                <a:gd name="T51" fmla="*/ 42 h 61"/>
                <a:gd name="T52" fmla="*/ 10 w 64"/>
                <a:gd name="T53" fmla="*/ 51 h 61"/>
                <a:gd name="T54" fmla="*/ 20 w 64"/>
                <a:gd name="T55" fmla="*/ 58 h 61"/>
                <a:gd name="T56" fmla="*/ 32 w 64"/>
                <a:gd name="T57" fmla="*/ 61 h 61"/>
                <a:gd name="T58" fmla="*/ 43 w 64"/>
                <a:gd name="T59" fmla="*/ 58 h 61"/>
                <a:gd name="T60" fmla="*/ 54 w 64"/>
                <a:gd name="T61" fmla="*/ 51 h 61"/>
                <a:gd name="T62" fmla="*/ 61 w 64"/>
                <a:gd name="T63" fmla="*/ 42 h 61"/>
                <a:gd name="T64" fmla="*/ 62 w 64"/>
                <a:gd name="T65"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1">
                  <a:moveTo>
                    <a:pt x="64" y="29"/>
                  </a:moveTo>
                  <a:lnTo>
                    <a:pt x="62" y="23"/>
                  </a:lnTo>
                  <a:lnTo>
                    <a:pt x="61" y="18"/>
                  </a:lnTo>
                  <a:lnTo>
                    <a:pt x="58" y="12"/>
                  </a:lnTo>
                  <a:lnTo>
                    <a:pt x="54" y="8"/>
                  </a:lnTo>
                  <a:lnTo>
                    <a:pt x="49" y="3"/>
                  </a:lnTo>
                  <a:lnTo>
                    <a:pt x="43" y="0"/>
                  </a:lnTo>
                  <a:lnTo>
                    <a:pt x="43" y="0"/>
                  </a:lnTo>
                  <a:lnTo>
                    <a:pt x="43" y="0"/>
                  </a:lnTo>
                  <a:lnTo>
                    <a:pt x="43" y="0"/>
                  </a:lnTo>
                  <a:lnTo>
                    <a:pt x="43" y="0"/>
                  </a:lnTo>
                  <a:lnTo>
                    <a:pt x="42" y="0"/>
                  </a:lnTo>
                  <a:lnTo>
                    <a:pt x="42" y="0"/>
                  </a:lnTo>
                  <a:lnTo>
                    <a:pt x="42" y="0"/>
                  </a:lnTo>
                  <a:lnTo>
                    <a:pt x="42" y="0"/>
                  </a:lnTo>
                  <a:lnTo>
                    <a:pt x="42" y="0"/>
                  </a:lnTo>
                  <a:lnTo>
                    <a:pt x="43" y="2"/>
                  </a:lnTo>
                  <a:lnTo>
                    <a:pt x="49" y="5"/>
                  </a:lnTo>
                  <a:lnTo>
                    <a:pt x="54" y="8"/>
                  </a:lnTo>
                  <a:lnTo>
                    <a:pt x="58" y="12"/>
                  </a:lnTo>
                  <a:lnTo>
                    <a:pt x="61" y="18"/>
                  </a:lnTo>
                  <a:lnTo>
                    <a:pt x="62" y="23"/>
                  </a:lnTo>
                  <a:lnTo>
                    <a:pt x="62" y="29"/>
                  </a:lnTo>
                  <a:lnTo>
                    <a:pt x="64" y="29"/>
                  </a:lnTo>
                  <a:lnTo>
                    <a:pt x="62" y="36"/>
                  </a:lnTo>
                  <a:lnTo>
                    <a:pt x="61" y="42"/>
                  </a:lnTo>
                  <a:lnTo>
                    <a:pt x="58" y="46"/>
                  </a:lnTo>
                  <a:lnTo>
                    <a:pt x="54" y="52"/>
                  </a:lnTo>
                  <a:lnTo>
                    <a:pt x="49" y="55"/>
                  </a:lnTo>
                  <a:lnTo>
                    <a:pt x="43" y="58"/>
                  </a:lnTo>
                  <a:lnTo>
                    <a:pt x="38" y="59"/>
                  </a:lnTo>
                  <a:lnTo>
                    <a:pt x="32" y="61"/>
                  </a:lnTo>
                  <a:lnTo>
                    <a:pt x="26" y="59"/>
                  </a:lnTo>
                  <a:lnTo>
                    <a:pt x="20" y="58"/>
                  </a:lnTo>
                  <a:lnTo>
                    <a:pt x="15" y="55"/>
                  </a:lnTo>
                  <a:lnTo>
                    <a:pt x="10" y="52"/>
                  </a:lnTo>
                  <a:lnTo>
                    <a:pt x="6" y="46"/>
                  </a:lnTo>
                  <a:lnTo>
                    <a:pt x="3" y="42"/>
                  </a:lnTo>
                  <a:lnTo>
                    <a:pt x="2" y="36"/>
                  </a:lnTo>
                  <a:lnTo>
                    <a:pt x="0" y="29"/>
                  </a:lnTo>
                  <a:lnTo>
                    <a:pt x="2" y="25"/>
                  </a:lnTo>
                  <a:lnTo>
                    <a:pt x="2" y="25"/>
                  </a:lnTo>
                  <a:lnTo>
                    <a:pt x="2" y="25"/>
                  </a:lnTo>
                  <a:lnTo>
                    <a:pt x="2" y="25"/>
                  </a:lnTo>
                  <a:lnTo>
                    <a:pt x="2" y="25"/>
                  </a:lnTo>
                  <a:lnTo>
                    <a:pt x="2" y="25"/>
                  </a:lnTo>
                  <a:lnTo>
                    <a:pt x="2" y="25"/>
                  </a:lnTo>
                  <a:lnTo>
                    <a:pt x="2" y="25"/>
                  </a:lnTo>
                  <a:lnTo>
                    <a:pt x="2" y="25"/>
                  </a:lnTo>
                  <a:lnTo>
                    <a:pt x="2" y="29"/>
                  </a:lnTo>
                  <a:lnTo>
                    <a:pt x="2" y="36"/>
                  </a:lnTo>
                  <a:lnTo>
                    <a:pt x="3" y="42"/>
                  </a:lnTo>
                  <a:lnTo>
                    <a:pt x="6" y="46"/>
                  </a:lnTo>
                  <a:lnTo>
                    <a:pt x="10" y="51"/>
                  </a:lnTo>
                  <a:lnTo>
                    <a:pt x="15" y="55"/>
                  </a:lnTo>
                  <a:lnTo>
                    <a:pt x="20" y="58"/>
                  </a:lnTo>
                  <a:lnTo>
                    <a:pt x="26" y="59"/>
                  </a:lnTo>
                  <a:lnTo>
                    <a:pt x="32" y="61"/>
                  </a:lnTo>
                  <a:lnTo>
                    <a:pt x="38" y="59"/>
                  </a:lnTo>
                  <a:lnTo>
                    <a:pt x="43" y="58"/>
                  </a:lnTo>
                  <a:lnTo>
                    <a:pt x="49" y="55"/>
                  </a:lnTo>
                  <a:lnTo>
                    <a:pt x="54" y="51"/>
                  </a:lnTo>
                  <a:lnTo>
                    <a:pt x="58" y="46"/>
                  </a:lnTo>
                  <a:lnTo>
                    <a:pt x="61" y="42"/>
                  </a:lnTo>
                  <a:lnTo>
                    <a:pt x="62" y="36"/>
                  </a:lnTo>
                  <a:lnTo>
                    <a:pt x="62" y="29"/>
                  </a:lnTo>
                  <a:lnTo>
                    <a:pt x="64"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3" name="Freeform 1459"/>
            <p:cNvSpPr>
              <a:spLocks/>
            </p:cNvSpPr>
            <p:nvPr/>
          </p:nvSpPr>
          <p:spPr bwMode="auto">
            <a:xfrm>
              <a:off x="4162" y="2567"/>
              <a:ext cx="60" cy="61"/>
            </a:xfrm>
            <a:custGeom>
              <a:avLst/>
              <a:gdLst>
                <a:gd name="T0" fmla="*/ 60 w 60"/>
                <a:gd name="T1" fmla="*/ 23 h 61"/>
                <a:gd name="T2" fmla="*/ 56 w 60"/>
                <a:gd name="T3" fmla="*/ 12 h 61"/>
                <a:gd name="T4" fmla="*/ 47 w 60"/>
                <a:gd name="T5" fmla="*/ 5 h 61"/>
                <a:gd name="T6" fmla="*/ 40 w 60"/>
                <a:gd name="T7" fmla="*/ 0 h 61"/>
                <a:gd name="T8" fmla="*/ 40 w 60"/>
                <a:gd name="T9" fmla="*/ 0 h 61"/>
                <a:gd name="T10" fmla="*/ 40 w 60"/>
                <a:gd name="T11" fmla="*/ 0 h 61"/>
                <a:gd name="T12" fmla="*/ 39 w 60"/>
                <a:gd name="T13" fmla="*/ 0 h 61"/>
                <a:gd name="T14" fmla="*/ 39 w 60"/>
                <a:gd name="T15" fmla="*/ 0 h 61"/>
                <a:gd name="T16" fmla="*/ 47 w 60"/>
                <a:gd name="T17" fmla="*/ 5 h 61"/>
                <a:gd name="T18" fmla="*/ 54 w 60"/>
                <a:gd name="T19" fmla="*/ 13 h 61"/>
                <a:gd name="T20" fmla="*/ 60 w 60"/>
                <a:gd name="T21" fmla="*/ 23 h 61"/>
                <a:gd name="T22" fmla="*/ 60 w 60"/>
                <a:gd name="T23" fmla="*/ 29 h 61"/>
                <a:gd name="T24" fmla="*/ 59 w 60"/>
                <a:gd name="T25" fmla="*/ 42 h 61"/>
                <a:gd name="T26" fmla="*/ 52 w 60"/>
                <a:gd name="T27" fmla="*/ 51 h 61"/>
                <a:gd name="T28" fmla="*/ 41 w 60"/>
                <a:gd name="T29" fmla="*/ 58 h 61"/>
                <a:gd name="T30" fmla="*/ 30 w 60"/>
                <a:gd name="T31" fmla="*/ 61 h 61"/>
                <a:gd name="T32" fmla="*/ 18 w 60"/>
                <a:gd name="T33" fmla="*/ 58 h 61"/>
                <a:gd name="T34" fmla="*/ 8 w 60"/>
                <a:gd name="T35" fmla="*/ 51 h 61"/>
                <a:gd name="T36" fmla="*/ 1 w 60"/>
                <a:gd name="T37" fmla="*/ 42 h 61"/>
                <a:gd name="T38" fmla="*/ 0 w 60"/>
                <a:gd name="T39" fmla="*/ 29 h 61"/>
                <a:gd name="T40" fmla="*/ 0 w 60"/>
                <a:gd name="T41" fmla="*/ 25 h 61"/>
                <a:gd name="T42" fmla="*/ 0 w 60"/>
                <a:gd name="T43" fmla="*/ 25 h 61"/>
                <a:gd name="T44" fmla="*/ 0 w 60"/>
                <a:gd name="T45" fmla="*/ 25 h 61"/>
                <a:gd name="T46" fmla="*/ 0 w 60"/>
                <a:gd name="T47" fmla="*/ 23 h 61"/>
                <a:gd name="T48" fmla="*/ 0 w 60"/>
                <a:gd name="T49" fmla="*/ 29 h 61"/>
                <a:gd name="T50" fmla="*/ 3 w 60"/>
                <a:gd name="T51" fmla="*/ 41 h 61"/>
                <a:gd name="T52" fmla="*/ 8 w 60"/>
                <a:gd name="T53" fmla="*/ 51 h 61"/>
                <a:gd name="T54" fmla="*/ 18 w 60"/>
                <a:gd name="T55" fmla="*/ 58 h 61"/>
                <a:gd name="T56" fmla="*/ 30 w 60"/>
                <a:gd name="T57" fmla="*/ 59 h 61"/>
                <a:gd name="T58" fmla="*/ 41 w 60"/>
                <a:gd name="T59" fmla="*/ 58 h 61"/>
                <a:gd name="T60" fmla="*/ 52 w 60"/>
                <a:gd name="T61" fmla="*/ 51 h 61"/>
                <a:gd name="T62" fmla="*/ 57 w 60"/>
                <a:gd name="T63" fmla="*/ 41 h 61"/>
                <a:gd name="T64" fmla="*/ 60 w 60"/>
                <a:gd name="T65"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1">
                  <a:moveTo>
                    <a:pt x="60" y="29"/>
                  </a:moveTo>
                  <a:lnTo>
                    <a:pt x="60" y="23"/>
                  </a:lnTo>
                  <a:lnTo>
                    <a:pt x="59" y="18"/>
                  </a:lnTo>
                  <a:lnTo>
                    <a:pt x="56" y="12"/>
                  </a:lnTo>
                  <a:lnTo>
                    <a:pt x="52" y="8"/>
                  </a:lnTo>
                  <a:lnTo>
                    <a:pt x="47" y="5"/>
                  </a:lnTo>
                  <a:lnTo>
                    <a:pt x="41" y="2"/>
                  </a:lnTo>
                  <a:lnTo>
                    <a:pt x="40" y="0"/>
                  </a:lnTo>
                  <a:lnTo>
                    <a:pt x="40" y="0"/>
                  </a:lnTo>
                  <a:lnTo>
                    <a:pt x="40" y="0"/>
                  </a:lnTo>
                  <a:lnTo>
                    <a:pt x="40" y="0"/>
                  </a:lnTo>
                  <a:lnTo>
                    <a:pt x="40" y="0"/>
                  </a:lnTo>
                  <a:lnTo>
                    <a:pt x="40" y="0"/>
                  </a:lnTo>
                  <a:lnTo>
                    <a:pt x="39" y="0"/>
                  </a:lnTo>
                  <a:lnTo>
                    <a:pt x="39" y="0"/>
                  </a:lnTo>
                  <a:lnTo>
                    <a:pt x="39" y="0"/>
                  </a:lnTo>
                  <a:lnTo>
                    <a:pt x="41" y="2"/>
                  </a:lnTo>
                  <a:lnTo>
                    <a:pt x="47" y="5"/>
                  </a:lnTo>
                  <a:lnTo>
                    <a:pt x="52" y="8"/>
                  </a:lnTo>
                  <a:lnTo>
                    <a:pt x="54" y="13"/>
                  </a:lnTo>
                  <a:lnTo>
                    <a:pt x="57" y="18"/>
                  </a:lnTo>
                  <a:lnTo>
                    <a:pt x="60" y="23"/>
                  </a:lnTo>
                  <a:lnTo>
                    <a:pt x="60" y="29"/>
                  </a:lnTo>
                  <a:lnTo>
                    <a:pt x="60" y="29"/>
                  </a:lnTo>
                  <a:lnTo>
                    <a:pt x="60" y="36"/>
                  </a:lnTo>
                  <a:lnTo>
                    <a:pt x="59" y="42"/>
                  </a:lnTo>
                  <a:lnTo>
                    <a:pt x="56" y="46"/>
                  </a:lnTo>
                  <a:lnTo>
                    <a:pt x="52" y="51"/>
                  </a:lnTo>
                  <a:lnTo>
                    <a:pt x="47" y="55"/>
                  </a:lnTo>
                  <a:lnTo>
                    <a:pt x="41" y="58"/>
                  </a:lnTo>
                  <a:lnTo>
                    <a:pt x="36" y="59"/>
                  </a:lnTo>
                  <a:lnTo>
                    <a:pt x="30" y="61"/>
                  </a:lnTo>
                  <a:lnTo>
                    <a:pt x="24" y="59"/>
                  </a:lnTo>
                  <a:lnTo>
                    <a:pt x="18" y="58"/>
                  </a:lnTo>
                  <a:lnTo>
                    <a:pt x="13" y="55"/>
                  </a:lnTo>
                  <a:lnTo>
                    <a:pt x="8" y="51"/>
                  </a:lnTo>
                  <a:lnTo>
                    <a:pt x="4" y="46"/>
                  </a:lnTo>
                  <a:lnTo>
                    <a:pt x="1" y="42"/>
                  </a:lnTo>
                  <a:lnTo>
                    <a:pt x="0" y="36"/>
                  </a:lnTo>
                  <a:lnTo>
                    <a:pt x="0" y="29"/>
                  </a:lnTo>
                  <a:lnTo>
                    <a:pt x="0" y="25"/>
                  </a:lnTo>
                  <a:lnTo>
                    <a:pt x="0" y="25"/>
                  </a:lnTo>
                  <a:lnTo>
                    <a:pt x="0" y="25"/>
                  </a:lnTo>
                  <a:lnTo>
                    <a:pt x="0" y="25"/>
                  </a:lnTo>
                  <a:lnTo>
                    <a:pt x="0" y="25"/>
                  </a:lnTo>
                  <a:lnTo>
                    <a:pt x="0" y="25"/>
                  </a:lnTo>
                  <a:lnTo>
                    <a:pt x="0" y="25"/>
                  </a:lnTo>
                  <a:lnTo>
                    <a:pt x="0" y="23"/>
                  </a:lnTo>
                  <a:lnTo>
                    <a:pt x="0" y="23"/>
                  </a:lnTo>
                  <a:lnTo>
                    <a:pt x="0" y="29"/>
                  </a:lnTo>
                  <a:lnTo>
                    <a:pt x="0" y="35"/>
                  </a:lnTo>
                  <a:lnTo>
                    <a:pt x="3" y="41"/>
                  </a:lnTo>
                  <a:lnTo>
                    <a:pt x="5" y="46"/>
                  </a:lnTo>
                  <a:lnTo>
                    <a:pt x="8" y="51"/>
                  </a:lnTo>
                  <a:lnTo>
                    <a:pt x="13" y="55"/>
                  </a:lnTo>
                  <a:lnTo>
                    <a:pt x="18" y="58"/>
                  </a:lnTo>
                  <a:lnTo>
                    <a:pt x="24" y="59"/>
                  </a:lnTo>
                  <a:lnTo>
                    <a:pt x="30" y="59"/>
                  </a:lnTo>
                  <a:lnTo>
                    <a:pt x="36" y="59"/>
                  </a:lnTo>
                  <a:lnTo>
                    <a:pt x="41" y="58"/>
                  </a:lnTo>
                  <a:lnTo>
                    <a:pt x="47" y="55"/>
                  </a:lnTo>
                  <a:lnTo>
                    <a:pt x="52" y="51"/>
                  </a:lnTo>
                  <a:lnTo>
                    <a:pt x="54" y="46"/>
                  </a:lnTo>
                  <a:lnTo>
                    <a:pt x="57" y="41"/>
                  </a:lnTo>
                  <a:lnTo>
                    <a:pt x="60" y="35"/>
                  </a:lnTo>
                  <a:lnTo>
                    <a:pt x="60" y="29"/>
                  </a:lnTo>
                  <a:lnTo>
                    <a:pt x="60" y="29"/>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4" name="Freeform 1460"/>
            <p:cNvSpPr>
              <a:spLocks/>
            </p:cNvSpPr>
            <p:nvPr/>
          </p:nvSpPr>
          <p:spPr bwMode="auto">
            <a:xfrm>
              <a:off x="4162" y="2567"/>
              <a:ext cx="60" cy="59"/>
            </a:xfrm>
            <a:custGeom>
              <a:avLst/>
              <a:gdLst>
                <a:gd name="T0" fmla="*/ 60 w 60"/>
                <a:gd name="T1" fmla="*/ 23 h 59"/>
                <a:gd name="T2" fmla="*/ 54 w 60"/>
                <a:gd name="T3" fmla="*/ 13 h 59"/>
                <a:gd name="T4" fmla="*/ 47 w 60"/>
                <a:gd name="T5" fmla="*/ 5 h 59"/>
                <a:gd name="T6" fmla="*/ 39 w 60"/>
                <a:gd name="T7" fmla="*/ 0 h 59"/>
                <a:gd name="T8" fmla="*/ 39 w 60"/>
                <a:gd name="T9" fmla="*/ 0 h 59"/>
                <a:gd name="T10" fmla="*/ 39 w 60"/>
                <a:gd name="T11" fmla="*/ 0 h 59"/>
                <a:gd name="T12" fmla="*/ 39 w 60"/>
                <a:gd name="T13" fmla="*/ 0 h 59"/>
                <a:gd name="T14" fmla="*/ 39 w 60"/>
                <a:gd name="T15" fmla="*/ 2 h 59"/>
                <a:gd name="T16" fmla="*/ 47 w 60"/>
                <a:gd name="T17" fmla="*/ 5 h 59"/>
                <a:gd name="T18" fmla="*/ 54 w 60"/>
                <a:gd name="T19" fmla="*/ 13 h 59"/>
                <a:gd name="T20" fmla="*/ 59 w 60"/>
                <a:gd name="T21" fmla="*/ 23 h 59"/>
                <a:gd name="T22" fmla="*/ 60 w 60"/>
                <a:gd name="T23" fmla="*/ 29 h 59"/>
                <a:gd name="T24" fmla="*/ 57 w 60"/>
                <a:gd name="T25" fmla="*/ 41 h 59"/>
                <a:gd name="T26" fmla="*/ 52 w 60"/>
                <a:gd name="T27" fmla="*/ 51 h 59"/>
                <a:gd name="T28" fmla="*/ 41 w 60"/>
                <a:gd name="T29" fmla="*/ 58 h 59"/>
                <a:gd name="T30" fmla="*/ 30 w 60"/>
                <a:gd name="T31" fmla="*/ 59 h 59"/>
                <a:gd name="T32" fmla="*/ 18 w 60"/>
                <a:gd name="T33" fmla="*/ 58 h 59"/>
                <a:gd name="T34" fmla="*/ 8 w 60"/>
                <a:gd name="T35" fmla="*/ 51 h 59"/>
                <a:gd name="T36" fmla="*/ 3 w 60"/>
                <a:gd name="T37" fmla="*/ 41 h 59"/>
                <a:gd name="T38" fmla="*/ 0 w 60"/>
                <a:gd name="T39" fmla="*/ 29 h 59"/>
                <a:gd name="T40" fmla="*/ 1 w 60"/>
                <a:gd name="T41" fmla="*/ 23 h 59"/>
                <a:gd name="T42" fmla="*/ 1 w 60"/>
                <a:gd name="T43" fmla="*/ 23 h 59"/>
                <a:gd name="T44" fmla="*/ 1 w 60"/>
                <a:gd name="T45" fmla="*/ 23 h 59"/>
                <a:gd name="T46" fmla="*/ 1 w 60"/>
                <a:gd name="T47" fmla="*/ 23 h 59"/>
                <a:gd name="T48" fmla="*/ 1 w 60"/>
                <a:gd name="T49" fmla="*/ 23 h 59"/>
                <a:gd name="T50" fmla="*/ 1 w 60"/>
                <a:gd name="T51" fmla="*/ 35 h 59"/>
                <a:gd name="T52" fmla="*/ 5 w 60"/>
                <a:gd name="T53" fmla="*/ 46 h 59"/>
                <a:gd name="T54" fmla="*/ 13 w 60"/>
                <a:gd name="T55" fmla="*/ 54 h 59"/>
                <a:gd name="T56" fmla="*/ 24 w 60"/>
                <a:gd name="T57" fmla="*/ 58 h 59"/>
                <a:gd name="T58" fmla="*/ 36 w 60"/>
                <a:gd name="T59" fmla="*/ 58 h 59"/>
                <a:gd name="T60" fmla="*/ 47 w 60"/>
                <a:gd name="T61" fmla="*/ 54 h 59"/>
                <a:gd name="T62" fmla="*/ 54 w 60"/>
                <a:gd name="T63" fmla="*/ 46 h 59"/>
                <a:gd name="T64" fmla="*/ 59 w 60"/>
                <a:gd name="T65" fmla="*/ 35 h 59"/>
                <a:gd name="T66" fmla="*/ 60 w 60"/>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60" y="29"/>
                  </a:moveTo>
                  <a:lnTo>
                    <a:pt x="60" y="23"/>
                  </a:lnTo>
                  <a:lnTo>
                    <a:pt x="57" y="18"/>
                  </a:lnTo>
                  <a:lnTo>
                    <a:pt x="54" y="13"/>
                  </a:lnTo>
                  <a:lnTo>
                    <a:pt x="52" y="8"/>
                  </a:lnTo>
                  <a:lnTo>
                    <a:pt x="47" y="5"/>
                  </a:lnTo>
                  <a:lnTo>
                    <a:pt x="41" y="2"/>
                  </a:lnTo>
                  <a:lnTo>
                    <a:pt x="39" y="0"/>
                  </a:lnTo>
                  <a:lnTo>
                    <a:pt x="39" y="0"/>
                  </a:lnTo>
                  <a:lnTo>
                    <a:pt x="39" y="0"/>
                  </a:lnTo>
                  <a:lnTo>
                    <a:pt x="39" y="0"/>
                  </a:lnTo>
                  <a:lnTo>
                    <a:pt x="39" y="0"/>
                  </a:lnTo>
                  <a:lnTo>
                    <a:pt x="39" y="0"/>
                  </a:lnTo>
                  <a:lnTo>
                    <a:pt x="39" y="0"/>
                  </a:lnTo>
                  <a:lnTo>
                    <a:pt x="39" y="2"/>
                  </a:lnTo>
                  <a:lnTo>
                    <a:pt x="39" y="2"/>
                  </a:lnTo>
                  <a:lnTo>
                    <a:pt x="41" y="2"/>
                  </a:lnTo>
                  <a:lnTo>
                    <a:pt x="47" y="5"/>
                  </a:lnTo>
                  <a:lnTo>
                    <a:pt x="52" y="9"/>
                  </a:lnTo>
                  <a:lnTo>
                    <a:pt x="54" y="13"/>
                  </a:lnTo>
                  <a:lnTo>
                    <a:pt x="57" y="18"/>
                  </a:lnTo>
                  <a:lnTo>
                    <a:pt x="59" y="23"/>
                  </a:lnTo>
                  <a:lnTo>
                    <a:pt x="60" y="29"/>
                  </a:lnTo>
                  <a:lnTo>
                    <a:pt x="60" y="29"/>
                  </a:lnTo>
                  <a:lnTo>
                    <a:pt x="60" y="35"/>
                  </a:lnTo>
                  <a:lnTo>
                    <a:pt x="57" y="41"/>
                  </a:lnTo>
                  <a:lnTo>
                    <a:pt x="54" y="46"/>
                  </a:lnTo>
                  <a:lnTo>
                    <a:pt x="52" y="51"/>
                  </a:lnTo>
                  <a:lnTo>
                    <a:pt x="47" y="55"/>
                  </a:lnTo>
                  <a:lnTo>
                    <a:pt x="41" y="58"/>
                  </a:lnTo>
                  <a:lnTo>
                    <a:pt x="36" y="59"/>
                  </a:lnTo>
                  <a:lnTo>
                    <a:pt x="30" y="59"/>
                  </a:lnTo>
                  <a:lnTo>
                    <a:pt x="24" y="59"/>
                  </a:lnTo>
                  <a:lnTo>
                    <a:pt x="18" y="58"/>
                  </a:lnTo>
                  <a:lnTo>
                    <a:pt x="13" y="55"/>
                  </a:lnTo>
                  <a:lnTo>
                    <a:pt x="8" y="51"/>
                  </a:lnTo>
                  <a:lnTo>
                    <a:pt x="5" y="46"/>
                  </a:lnTo>
                  <a:lnTo>
                    <a:pt x="3" y="41"/>
                  </a:lnTo>
                  <a:lnTo>
                    <a:pt x="0" y="35"/>
                  </a:lnTo>
                  <a:lnTo>
                    <a:pt x="0" y="29"/>
                  </a:lnTo>
                  <a:lnTo>
                    <a:pt x="0" y="23"/>
                  </a:lnTo>
                  <a:lnTo>
                    <a:pt x="1" y="23"/>
                  </a:lnTo>
                  <a:lnTo>
                    <a:pt x="1" y="23"/>
                  </a:lnTo>
                  <a:lnTo>
                    <a:pt x="1" y="23"/>
                  </a:lnTo>
                  <a:lnTo>
                    <a:pt x="1" y="23"/>
                  </a:lnTo>
                  <a:lnTo>
                    <a:pt x="1" y="23"/>
                  </a:lnTo>
                  <a:lnTo>
                    <a:pt x="1" y="23"/>
                  </a:lnTo>
                  <a:lnTo>
                    <a:pt x="1" y="23"/>
                  </a:lnTo>
                  <a:lnTo>
                    <a:pt x="1" y="23"/>
                  </a:lnTo>
                  <a:lnTo>
                    <a:pt x="1" y="23"/>
                  </a:lnTo>
                  <a:lnTo>
                    <a:pt x="0" y="29"/>
                  </a:lnTo>
                  <a:lnTo>
                    <a:pt x="1" y="35"/>
                  </a:lnTo>
                  <a:lnTo>
                    <a:pt x="3" y="41"/>
                  </a:lnTo>
                  <a:lnTo>
                    <a:pt x="5" y="46"/>
                  </a:lnTo>
                  <a:lnTo>
                    <a:pt x="8" y="51"/>
                  </a:lnTo>
                  <a:lnTo>
                    <a:pt x="13" y="54"/>
                  </a:lnTo>
                  <a:lnTo>
                    <a:pt x="18" y="57"/>
                  </a:lnTo>
                  <a:lnTo>
                    <a:pt x="24" y="58"/>
                  </a:lnTo>
                  <a:lnTo>
                    <a:pt x="30" y="59"/>
                  </a:lnTo>
                  <a:lnTo>
                    <a:pt x="36" y="58"/>
                  </a:lnTo>
                  <a:lnTo>
                    <a:pt x="41" y="57"/>
                  </a:lnTo>
                  <a:lnTo>
                    <a:pt x="47" y="54"/>
                  </a:lnTo>
                  <a:lnTo>
                    <a:pt x="52" y="51"/>
                  </a:lnTo>
                  <a:lnTo>
                    <a:pt x="54" y="46"/>
                  </a:lnTo>
                  <a:lnTo>
                    <a:pt x="57" y="41"/>
                  </a:lnTo>
                  <a:lnTo>
                    <a:pt x="59" y="35"/>
                  </a:lnTo>
                  <a:lnTo>
                    <a:pt x="60" y="29"/>
                  </a:lnTo>
                  <a:lnTo>
                    <a:pt x="60" y="2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5" name="Freeform 1461"/>
            <p:cNvSpPr>
              <a:spLocks/>
            </p:cNvSpPr>
            <p:nvPr/>
          </p:nvSpPr>
          <p:spPr bwMode="auto">
            <a:xfrm>
              <a:off x="4162" y="2569"/>
              <a:ext cx="60" cy="57"/>
            </a:xfrm>
            <a:custGeom>
              <a:avLst/>
              <a:gdLst>
                <a:gd name="T0" fmla="*/ 59 w 60"/>
                <a:gd name="T1" fmla="*/ 21 h 57"/>
                <a:gd name="T2" fmla="*/ 54 w 60"/>
                <a:gd name="T3" fmla="*/ 11 h 57"/>
                <a:gd name="T4" fmla="*/ 47 w 60"/>
                <a:gd name="T5" fmla="*/ 3 h 57"/>
                <a:gd name="T6" fmla="*/ 39 w 60"/>
                <a:gd name="T7" fmla="*/ 0 h 57"/>
                <a:gd name="T8" fmla="*/ 37 w 60"/>
                <a:gd name="T9" fmla="*/ 0 h 57"/>
                <a:gd name="T10" fmla="*/ 37 w 60"/>
                <a:gd name="T11" fmla="*/ 0 h 57"/>
                <a:gd name="T12" fmla="*/ 37 w 60"/>
                <a:gd name="T13" fmla="*/ 0 h 57"/>
                <a:gd name="T14" fmla="*/ 37 w 60"/>
                <a:gd name="T15" fmla="*/ 0 h 57"/>
                <a:gd name="T16" fmla="*/ 46 w 60"/>
                <a:gd name="T17" fmla="*/ 3 h 57"/>
                <a:gd name="T18" fmla="*/ 54 w 60"/>
                <a:gd name="T19" fmla="*/ 11 h 57"/>
                <a:gd name="T20" fmla="*/ 59 w 60"/>
                <a:gd name="T21" fmla="*/ 21 h 57"/>
                <a:gd name="T22" fmla="*/ 60 w 60"/>
                <a:gd name="T23" fmla="*/ 27 h 57"/>
                <a:gd name="T24" fmla="*/ 57 w 60"/>
                <a:gd name="T25" fmla="*/ 39 h 57"/>
                <a:gd name="T26" fmla="*/ 52 w 60"/>
                <a:gd name="T27" fmla="*/ 49 h 57"/>
                <a:gd name="T28" fmla="*/ 41 w 60"/>
                <a:gd name="T29" fmla="*/ 55 h 57"/>
                <a:gd name="T30" fmla="*/ 30 w 60"/>
                <a:gd name="T31" fmla="*/ 57 h 57"/>
                <a:gd name="T32" fmla="*/ 18 w 60"/>
                <a:gd name="T33" fmla="*/ 55 h 57"/>
                <a:gd name="T34" fmla="*/ 8 w 60"/>
                <a:gd name="T35" fmla="*/ 49 h 57"/>
                <a:gd name="T36" fmla="*/ 3 w 60"/>
                <a:gd name="T37" fmla="*/ 39 h 57"/>
                <a:gd name="T38" fmla="*/ 0 w 60"/>
                <a:gd name="T39" fmla="*/ 27 h 57"/>
                <a:gd name="T40" fmla="*/ 1 w 60"/>
                <a:gd name="T41" fmla="*/ 21 h 57"/>
                <a:gd name="T42" fmla="*/ 1 w 60"/>
                <a:gd name="T43" fmla="*/ 21 h 57"/>
                <a:gd name="T44" fmla="*/ 1 w 60"/>
                <a:gd name="T45" fmla="*/ 20 h 57"/>
                <a:gd name="T46" fmla="*/ 1 w 60"/>
                <a:gd name="T47" fmla="*/ 20 h 57"/>
                <a:gd name="T48" fmla="*/ 3 w 60"/>
                <a:gd name="T49" fmla="*/ 20 h 57"/>
                <a:gd name="T50" fmla="*/ 1 w 60"/>
                <a:gd name="T51" fmla="*/ 27 h 57"/>
                <a:gd name="T52" fmla="*/ 3 w 60"/>
                <a:gd name="T53" fmla="*/ 39 h 57"/>
                <a:gd name="T54" fmla="*/ 10 w 60"/>
                <a:gd name="T55" fmla="*/ 49 h 57"/>
                <a:gd name="T56" fmla="*/ 18 w 60"/>
                <a:gd name="T57" fmla="*/ 55 h 57"/>
                <a:gd name="T58" fmla="*/ 30 w 60"/>
                <a:gd name="T59" fmla="*/ 57 h 57"/>
                <a:gd name="T60" fmla="*/ 41 w 60"/>
                <a:gd name="T61" fmla="*/ 55 h 57"/>
                <a:gd name="T62" fmla="*/ 50 w 60"/>
                <a:gd name="T63" fmla="*/ 49 h 57"/>
                <a:gd name="T64" fmla="*/ 57 w 60"/>
                <a:gd name="T65" fmla="*/ 39 h 57"/>
                <a:gd name="T66" fmla="*/ 59 w 60"/>
                <a:gd name="T6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7">
                  <a:moveTo>
                    <a:pt x="60" y="27"/>
                  </a:moveTo>
                  <a:lnTo>
                    <a:pt x="59" y="21"/>
                  </a:lnTo>
                  <a:lnTo>
                    <a:pt x="57" y="16"/>
                  </a:lnTo>
                  <a:lnTo>
                    <a:pt x="54" y="11"/>
                  </a:lnTo>
                  <a:lnTo>
                    <a:pt x="52" y="7"/>
                  </a:lnTo>
                  <a:lnTo>
                    <a:pt x="47" y="3"/>
                  </a:lnTo>
                  <a:lnTo>
                    <a:pt x="41" y="0"/>
                  </a:lnTo>
                  <a:lnTo>
                    <a:pt x="39" y="0"/>
                  </a:lnTo>
                  <a:lnTo>
                    <a:pt x="37" y="0"/>
                  </a:lnTo>
                  <a:lnTo>
                    <a:pt x="37" y="0"/>
                  </a:lnTo>
                  <a:lnTo>
                    <a:pt x="37" y="0"/>
                  </a:lnTo>
                  <a:lnTo>
                    <a:pt x="37" y="0"/>
                  </a:lnTo>
                  <a:lnTo>
                    <a:pt x="37" y="0"/>
                  </a:lnTo>
                  <a:lnTo>
                    <a:pt x="37" y="0"/>
                  </a:lnTo>
                  <a:lnTo>
                    <a:pt x="37" y="0"/>
                  </a:lnTo>
                  <a:lnTo>
                    <a:pt x="37" y="0"/>
                  </a:lnTo>
                  <a:lnTo>
                    <a:pt x="41" y="1"/>
                  </a:lnTo>
                  <a:lnTo>
                    <a:pt x="46" y="3"/>
                  </a:lnTo>
                  <a:lnTo>
                    <a:pt x="50" y="7"/>
                  </a:lnTo>
                  <a:lnTo>
                    <a:pt x="54" y="11"/>
                  </a:lnTo>
                  <a:lnTo>
                    <a:pt x="57" y="16"/>
                  </a:lnTo>
                  <a:lnTo>
                    <a:pt x="59" y="21"/>
                  </a:lnTo>
                  <a:lnTo>
                    <a:pt x="59" y="27"/>
                  </a:lnTo>
                  <a:lnTo>
                    <a:pt x="60" y="27"/>
                  </a:lnTo>
                  <a:lnTo>
                    <a:pt x="59" y="33"/>
                  </a:lnTo>
                  <a:lnTo>
                    <a:pt x="57" y="39"/>
                  </a:lnTo>
                  <a:lnTo>
                    <a:pt x="54" y="44"/>
                  </a:lnTo>
                  <a:lnTo>
                    <a:pt x="52" y="49"/>
                  </a:lnTo>
                  <a:lnTo>
                    <a:pt x="47" y="52"/>
                  </a:lnTo>
                  <a:lnTo>
                    <a:pt x="41" y="55"/>
                  </a:lnTo>
                  <a:lnTo>
                    <a:pt x="36" y="56"/>
                  </a:lnTo>
                  <a:lnTo>
                    <a:pt x="30" y="57"/>
                  </a:lnTo>
                  <a:lnTo>
                    <a:pt x="24" y="56"/>
                  </a:lnTo>
                  <a:lnTo>
                    <a:pt x="18" y="55"/>
                  </a:lnTo>
                  <a:lnTo>
                    <a:pt x="13" y="52"/>
                  </a:lnTo>
                  <a:lnTo>
                    <a:pt x="8" y="49"/>
                  </a:lnTo>
                  <a:lnTo>
                    <a:pt x="5" y="44"/>
                  </a:lnTo>
                  <a:lnTo>
                    <a:pt x="3" y="39"/>
                  </a:lnTo>
                  <a:lnTo>
                    <a:pt x="1" y="33"/>
                  </a:lnTo>
                  <a:lnTo>
                    <a:pt x="0" y="27"/>
                  </a:lnTo>
                  <a:lnTo>
                    <a:pt x="1" y="21"/>
                  </a:lnTo>
                  <a:lnTo>
                    <a:pt x="1" y="21"/>
                  </a:lnTo>
                  <a:lnTo>
                    <a:pt x="1" y="21"/>
                  </a:lnTo>
                  <a:lnTo>
                    <a:pt x="1" y="21"/>
                  </a:lnTo>
                  <a:lnTo>
                    <a:pt x="1" y="21"/>
                  </a:lnTo>
                  <a:lnTo>
                    <a:pt x="1" y="20"/>
                  </a:lnTo>
                  <a:lnTo>
                    <a:pt x="1" y="20"/>
                  </a:lnTo>
                  <a:lnTo>
                    <a:pt x="1" y="20"/>
                  </a:lnTo>
                  <a:lnTo>
                    <a:pt x="1" y="20"/>
                  </a:lnTo>
                  <a:lnTo>
                    <a:pt x="3" y="20"/>
                  </a:lnTo>
                  <a:lnTo>
                    <a:pt x="1" y="21"/>
                  </a:lnTo>
                  <a:lnTo>
                    <a:pt x="1" y="27"/>
                  </a:lnTo>
                  <a:lnTo>
                    <a:pt x="1" y="33"/>
                  </a:lnTo>
                  <a:lnTo>
                    <a:pt x="3" y="39"/>
                  </a:lnTo>
                  <a:lnTo>
                    <a:pt x="5" y="44"/>
                  </a:lnTo>
                  <a:lnTo>
                    <a:pt x="10" y="49"/>
                  </a:lnTo>
                  <a:lnTo>
                    <a:pt x="14" y="52"/>
                  </a:lnTo>
                  <a:lnTo>
                    <a:pt x="18" y="55"/>
                  </a:lnTo>
                  <a:lnTo>
                    <a:pt x="24" y="56"/>
                  </a:lnTo>
                  <a:lnTo>
                    <a:pt x="30" y="57"/>
                  </a:lnTo>
                  <a:lnTo>
                    <a:pt x="36" y="56"/>
                  </a:lnTo>
                  <a:lnTo>
                    <a:pt x="41" y="55"/>
                  </a:lnTo>
                  <a:lnTo>
                    <a:pt x="46" y="52"/>
                  </a:lnTo>
                  <a:lnTo>
                    <a:pt x="50" y="49"/>
                  </a:lnTo>
                  <a:lnTo>
                    <a:pt x="54" y="44"/>
                  </a:lnTo>
                  <a:lnTo>
                    <a:pt x="57" y="39"/>
                  </a:lnTo>
                  <a:lnTo>
                    <a:pt x="59" y="33"/>
                  </a:lnTo>
                  <a:lnTo>
                    <a:pt x="59" y="27"/>
                  </a:lnTo>
                  <a:lnTo>
                    <a:pt x="60" y="27"/>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6" name="Freeform 1462"/>
            <p:cNvSpPr>
              <a:spLocks/>
            </p:cNvSpPr>
            <p:nvPr/>
          </p:nvSpPr>
          <p:spPr bwMode="auto">
            <a:xfrm>
              <a:off x="4163" y="2569"/>
              <a:ext cx="58" cy="57"/>
            </a:xfrm>
            <a:custGeom>
              <a:avLst/>
              <a:gdLst>
                <a:gd name="T0" fmla="*/ 58 w 58"/>
                <a:gd name="T1" fmla="*/ 21 h 57"/>
                <a:gd name="T2" fmla="*/ 53 w 58"/>
                <a:gd name="T3" fmla="*/ 11 h 57"/>
                <a:gd name="T4" fmla="*/ 45 w 58"/>
                <a:gd name="T5" fmla="*/ 3 h 57"/>
                <a:gd name="T6" fmla="*/ 36 w 58"/>
                <a:gd name="T7" fmla="*/ 0 h 57"/>
                <a:gd name="T8" fmla="*/ 36 w 58"/>
                <a:gd name="T9" fmla="*/ 0 h 57"/>
                <a:gd name="T10" fmla="*/ 35 w 58"/>
                <a:gd name="T11" fmla="*/ 0 h 57"/>
                <a:gd name="T12" fmla="*/ 35 w 58"/>
                <a:gd name="T13" fmla="*/ 0 h 57"/>
                <a:gd name="T14" fmla="*/ 35 w 58"/>
                <a:gd name="T15" fmla="*/ 0 h 57"/>
                <a:gd name="T16" fmla="*/ 45 w 58"/>
                <a:gd name="T17" fmla="*/ 4 h 57"/>
                <a:gd name="T18" fmla="*/ 52 w 58"/>
                <a:gd name="T19" fmla="*/ 11 h 57"/>
                <a:gd name="T20" fmla="*/ 56 w 58"/>
                <a:gd name="T21" fmla="*/ 21 h 57"/>
                <a:gd name="T22" fmla="*/ 58 w 58"/>
                <a:gd name="T23" fmla="*/ 27 h 57"/>
                <a:gd name="T24" fmla="*/ 56 w 58"/>
                <a:gd name="T25" fmla="*/ 39 h 57"/>
                <a:gd name="T26" fmla="*/ 49 w 58"/>
                <a:gd name="T27" fmla="*/ 49 h 57"/>
                <a:gd name="T28" fmla="*/ 40 w 58"/>
                <a:gd name="T29" fmla="*/ 55 h 57"/>
                <a:gd name="T30" fmla="*/ 29 w 58"/>
                <a:gd name="T31" fmla="*/ 57 h 57"/>
                <a:gd name="T32" fmla="*/ 17 w 58"/>
                <a:gd name="T33" fmla="*/ 55 h 57"/>
                <a:gd name="T34" fmla="*/ 9 w 58"/>
                <a:gd name="T35" fmla="*/ 49 h 57"/>
                <a:gd name="T36" fmla="*/ 2 w 58"/>
                <a:gd name="T37" fmla="*/ 39 h 57"/>
                <a:gd name="T38" fmla="*/ 0 w 58"/>
                <a:gd name="T39" fmla="*/ 27 h 57"/>
                <a:gd name="T40" fmla="*/ 2 w 58"/>
                <a:gd name="T41" fmla="*/ 20 h 57"/>
                <a:gd name="T42" fmla="*/ 2 w 58"/>
                <a:gd name="T43" fmla="*/ 20 h 57"/>
                <a:gd name="T44" fmla="*/ 2 w 58"/>
                <a:gd name="T45" fmla="*/ 20 h 57"/>
                <a:gd name="T46" fmla="*/ 2 w 58"/>
                <a:gd name="T47" fmla="*/ 20 h 57"/>
                <a:gd name="T48" fmla="*/ 2 w 58"/>
                <a:gd name="T49" fmla="*/ 19 h 57"/>
                <a:gd name="T50" fmla="*/ 0 w 58"/>
                <a:gd name="T51" fmla="*/ 27 h 57"/>
                <a:gd name="T52" fmla="*/ 3 w 58"/>
                <a:gd name="T53" fmla="*/ 39 h 57"/>
                <a:gd name="T54" fmla="*/ 9 w 58"/>
                <a:gd name="T55" fmla="*/ 47 h 57"/>
                <a:gd name="T56" fmla="*/ 17 w 58"/>
                <a:gd name="T57" fmla="*/ 55 h 57"/>
                <a:gd name="T58" fmla="*/ 29 w 58"/>
                <a:gd name="T59" fmla="*/ 56 h 57"/>
                <a:gd name="T60" fmla="*/ 40 w 58"/>
                <a:gd name="T61" fmla="*/ 55 h 57"/>
                <a:gd name="T62" fmla="*/ 49 w 58"/>
                <a:gd name="T63" fmla="*/ 47 h 57"/>
                <a:gd name="T64" fmla="*/ 55 w 58"/>
                <a:gd name="T65" fmla="*/ 39 h 57"/>
                <a:gd name="T66" fmla="*/ 58 w 58"/>
                <a:gd name="T6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7">
                  <a:moveTo>
                    <a:pt x="58" y="27"/>
                  </a:moveTo>
                  <a:lnTo>
                    <a:pt x="58" y="21"/>
                  </a:lnTo>
                  <a:lnTo>
                    <a:pt x="56" y="16"/>
                  </a:lnTo>
                  <a:lnTo>
                    <a:pt x="53" y="11"/>
                  </a:lnTo>
                  <a:lnTo>
                    <a:pt x="49" y="7"/>
                  </a:lnTo>
                  <a:lnTo>
                    <a:pt x="45" y="3"/>
                  </a:lnTo>
                  <a:lnTo>
                    <a:pt x="40" y="1"/>
                  </a:lnTo>
                  <a:lnTo>
                    <a:pt x="36" y="0"/>
                  </a:lnTo>
                  <a:lnTo>
                    <a:pt x="36" y="0"/>
                  </a:lnTo>
                  <a:lnTo>
                    <a:pt x="36" y="0"/>
                  </a:lnTo>
                  <a:lnTo>
                    <a:pt x="36" y="0"/>
                  </a:lnTo>
                  <a:lnTo>
                    <a:pt x="35" y="0"/>
                  </a:lnTo>
                  <a:lnTo>
                    <a:pt x="35" y="0"/>
                  </a:lnTo>
                  <a:lnTo>
                    <a:pt x="35" y="0"/>
                  </a:lnTo>
                  <a:lnTo>
                    <a:pt x="35" y="0"/>
                  </a:lnTo>
                  <a:lnTo>
                    <a:pt x="35" y="0"/>
                  </a:lnTo>
                  <a:lnTo>
                    <a:pt x="40" y="1"/>
                  </a:lnTo>
                  <a:lnTo>
                    <a:pt x="45" y="4"/>
                  </a:lnTo>
                  <a:lnTo>
                    <a:pt x="49" y="7"/>
                  </a:lnTo>
                  <a:lnTo>
                    <a:pt x="52" y="11"/>
                  </a:lnTo>
                  <a:lnTo>
                    <a:pt x="55" y="17"/>
                  </a:lnTo>
                  <a:lnTo>
                    <a:pt x="56" y="21"/>
                  </a:lnTo>
                  <a:lnTo>
                    <a:pt x="58" y="27"/>
                  </a:lnTo>
                  <a:lnTo>
                    <a:pt x="58" y="27"/>
                  </a:lnTo>
                  <a:lnTo>
                    <a:pt x="58" y="33"/>
                  </a:lnTo>
                  <a:lnTo>
                    <a:pt x="56" y="39"/>
                  </a:lnTo>
                  <a:lnTo>
                    <a:pt x="53" y="44"/>
                  </a:lnTo>
                  <a:lnTo>
                    <a:pt x="49" y="49"/>
                  </a:lnTo>
                  <a:lnTo>
                    <a:pt x="45" y="52"/>
                  </a:lnTo>
                  <a:lnTo>
                    <a:pt x="40" y="55"/>
                  </a:lnTo>
                  <a:lnTo>
                    <a:pt x="35" y="56"/>
                  </a:lnTo>
                  <a:lnTo>
                    <a:pt x="29" y="57"/>
                  </a:lnTo>
                  <a:lnTo>
                    <a:pt x="23" y="56"/>
                  </a:lnTo>
                  <a:lnTo>
                    <a:pt x="17" y="55"/>
                  </a:lnTo>
                  <a:lnTo>
                    <a:pt x="13" y="52"/>
                  </a:lnTo>
                  <a:lnTo>
                    <a:pt x="9" y="49"/>
                  </a:lnTo>
                  <a:lnTo>
                    <a:pt x="4" y="44"/>
                  </a:lnTo>
                  <a:lnTo>
                    <a:pt x="2" y="39"/>
                  </a:lnTo>
                  <a:lnTo>
                    <a:pt x="0" y="33"/>
                  </a:lnTo>
                  <a:lnTo>
                    <a:pt x="0" y="27"/>
                  </a:lnTo>
                  <a:lnTo>
                    <a:pt x="0" y="21"/>
                  </a:lnTo>
                  <a:lnTo>
                    <a:pt x="2" y="20"/>
                  </a:lnTo>
                  <a:lnTo>
                    <a:pt x="2" y="20"/>
                  </a:lnTo>
                  <a:lnTo>
                    <a:pt x="2" y="20"/>
                  </a:lnTo>
                  <a:lnTo>
                    <a:pt x="2" y="20"/>
                  </a:lnTo>
                  <a:lnTo>
                    <a:pt x="2" y="20"/>
                  </a:lnTo>
                  <a:lnTo>
                    <a:pt x="2" y="20"/>
                  </a:lnTo>
                  <a:lnTo>
                    <a:pt x="2" y="20"/>
                  </a:lnTo>
                  <a:lnTo>
                    <a:pt x="2" y="20"/>
                  </a:lnTo>
                  <a:lnTo>
                    <a:pt x="2" y="19"/>
                  </a:lnTo>
                  <a:lnTo>
                    <a:pt x="2" y="21"/>
                  </a:lnTo>
                  <a:lnTo>
                    <a:pt x="0" y="27"/>
                  </a:lnTo>
                  <a:lnTo>
                    <a:pt x="2" y="33"/>
                  </a:lnTo>
                  <a:lnTo>
                    <a:pt x="3" y="39"/>
                  </a:lnTo>
                  <a:lnTo>
                    <a:pt x="6" y="43"/>
                  </a:lnTo>
                  <a:lnTo>
                    <a:pt x="9" y="47"/>
                  </a:lnTo>
                  <a:lnTo>
                    <a:pt x="13" y="52"/>
                  </a:lnTo>
                  <a:lnTo>
                    <a:pt x="17" y="55"/>
                  </a:lnTo>
                  <a:lnTo>
                    <a:pt x="23" y="56"/>
                  </a:lnTo>
                  <a:lnTo>
                    <a:pt x="29" y="56"/>
                  </a:lnTo>
                  <a:lnTo>
                    <a:pt x="35" y="56"/>
                  </a:lnTo>
                  <a:lnTo>
                    <a:pt x="40" y="55"/>
                  </a:lnTo>
                  <a:lnTo>
                    <a:pt x="45" y="52"/>
                  </a:lnTo>
                  <a:lnTo>
                    <a:pt x="49" y="47"/>
                  </a:lnTo>
                  <a:lnTo>
                    <a:pt x="52" y="43"/>
                  </a:lnTo>
                  <a:lnTo>
                    <a:pt x="55" y="39"/>
                  </a:lnTo>
                  <a:lnTo>
                    <a:pt x="56" y="33"/>
                  </a:lnTo>
                  <a:lnTo>
                    <a:pt x="58" y="27"/>
                  </a:lnTo>
                  <a:lnTo>
                    <a:pt x="58" y="2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7" name="Freeform 1463"/>
            <p:cNvSpPr>
              <a:spLocks/>
            </p:cNvSpPr>
            <p:nvPr/>
          </p:nvSpPr>
          <p:spPr bwMode="auto">
            <a:xfrm>
              <a:off x="4163" y="2569"/>
              <a:ext cx="58" cy="56"/>
            </a:xfrm>
            <a:custGeom>
              <a:avLst/>
              <a:gdLst>
                <a:gd name="T0" fmla="*/ 56 w 58"/>
                <a:gd name="T1" fmla="*/ 21 h 56"/>
                <a:gd name="T2" fmla="*/ 52 w 58"/>
                <a:gd name="T3" fmla="*/ 11 h 56"/>
                <a:gd name="T4" fmla="*/ 45 w 58"/>
                <a:gd name="T5" fmla="*/ 4 h 56"/>
                <a:gd name="T6" fmla="*/ 35 w 58"/>
                <a:gd name="T7" fmla="*/ 0 h 56"/>
                <a:gd name="T8" fmla="*/ 35 w 58"/>
                <a:gd name="T9" fmla="*/ 0 h 56"/>
                <a:gd name="T10" fmla="*/ 35 w 58"/>
                <a:gd name="T11" fmla="*/ 0 h 56"/>
                <a:gd name="T12" fmla="*/ 33 w 58"/>
                <a:gd name="T13" fmla="*/ 0 h 56"/>
                <a:gd name="T14" fmla="*/ 33 w 58"/>
                <a:gd name="T15" fmla="*/ 0 h 56"/>
                <a:gd name="T16" fmla="*/ 40 w 58"/>
                <a:gd name="T17" fmla="*/ 1 h 56"/>
                <a:gd name="T18" fmla="*/ 49 w 58"/>
                <a:gd name="T19" fmla="*/ 7 h 56"/>
                <a:gd name="T20" fmla="*/ 55 w 58"/>
                <a:gd name="T21" fmla="*/ 17 h 56"/>
                <a:gd name="T22" fmla="*/ 58 w 58"/>
                <a:gd name="T23" fmla="*/ 27 h 56"/>
                <a:gd name="T24" fmla="*/ 56 w 58"/>
                <a:gd name="T25" fmla="*/ 33 h 56"/>
                <a:gd name="T26" fmla="*/ 52 w 58"/>
                <a:gd name="T27" fmla="*/ 43 h 56"/>
                <a:gd name="T28" fmla="*/ 45 w 58"/>
                <a:gd name="T29" fmla="*/ 52 h 56"/>
                <a:gd name="T30" fmla="*/ 35 w 58"/>
                <a:gd name="T31" fmla="*/ 56 h 56"/>
                <a:gd name="T32" fmla="*/ 23 w 58"/>
                <a:gd name="T33" fmla="*/ 56 h 56"/>
                <a:gd name="T34" fmla="*/ 13 w 58"/>
                <a:gd name="T35" fmla="*/ 52 h 56"/>
                <a:gd name="T36" fmla="*/ 6 w 58"/>
                <a:gd name="T37" fmla="*/ 43 h 56"/>
                <a:gd name="T38" fmla="*/ 2 w 58"/>
                <a:gd name="T39" fmla="*/ 33 h 56"/>
                <a:gd name="T40" fmla="*/ 2 w 58"/>
                <a:gd name="T41" fmla="*/ 21 h 56"/>
                <a:gd name="T42" fmla="*/ 2 w 58"/>
                <a:gd name="T43" fmla="*/ 19 h 56"/>
                <a:gd name="T44" fmla="*/ 2 w 58"/>
                <a:gd name="T45" fmla="*/ 19 h 56"/>
                <a:gd name="T46" fmla="*/ 2 w 58"/>
                <a:gd name="T47" fmla="*/ 19 h 56"/>
                <a:gd name="T48" fmla="*/ 3 w 58"/>
                <a:gd name="T49" fmla="*/ 19 h 56"/>
                <a:gd name="T50" fmla="*/ 2 w 58"/>
                <a:gd name="T51" fmla="*/ 21 h 56"/>
                <a:gd name="T52" fmla="*/ 2 w 58"/>
                <a:gd name="T53" fmla="*/ 33 h 56"/>
                <a:gd name="T54" fmla="*/ 6 w 58"/>
                <a:gd name="T55" fmla="*/ 43 h 56"/>
                <a:gd name="T56" fmla="*/ 13 w 58"/>
                <a:gd name="T57" fmla="*/ 50 h 56"/>
                <a:gd name="T58" fmla="*/ 23 w 58"/>
                <a:gd name="T59" fmla="*/ 55 h 56"/>
                <a:gd name="T60" fmla="*/ 35 w 58"/>
                <a:gd name="T61" fmla="*/ 55 h 56"/>
                <a:gd name="T62" fmla="*/ 45 w 58"/>
                <a:gd name="T63" fmla="*/ 50 h 56"/>
                <a:gd name="T64" fmla="*/ 52 w 58"/>
                <a:gd name="T65" fmla="*/ 43 h 56"/>
                <a:gd name="T66" fmla="*/ 56 w 58"/>
                <a:gd name="T67" fmla="*/ 33 h 56"/>
                <a:gd name="T68" fmla="*/ 58 w 58"/>
                <a:gd name="T69"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6">
                  <a:moveTo>
                    <a:pt x="58" y="27"/>
                  </a:moveTo>
                  <a:lnTo>
                    <a:pt x="56" y="21"/>
                  </a:lnTo>
                  <a:lnTo>
                    <a:pt x="55" y="17"/>
                  </a:lnTo>
                  <a:lnTo>
                    <a:pt x="52" y="11"/>
                  </a:lnTo>
                  <a:lnTo>
                    <a:pt x="49" y="7"/>
                  </a:lnTo>
                  <a:lnTo>
                    <a:pt x="45" y="4"/>
                  </a:lnTo>
                  <a:lnTo>
                    <a:pt x="40" y="1"/>
                  </a:lnTo>
                  <a:lnTo>
                    <a:pt x="35" y="0"/>
                  </a:lnTo>
                  <a:lnTo>
                    <a:pt x="35" y="0"/>
                  </a:lnTo>
                  <a:lnTo>
                    <a:pt x="35" y="0"/>
                  </a:lnTo>
                  <a:lnTo>
                    <a:pt x="35" y="0"/>
                  </a:lnTo>
                  <a:lnTo>
                    <a:pt x="35" y="0"/>
                  </a:lnTo>
                  <a:lnTo>
                    <a:pt x="35" y="0"/>
                  </a:lnTo>
                  <a:lnTo>
                    <a:pt x="33" y="0"/>
                  </a:lnTo>
                  <a:lnTo>
                    <a:pt x="33" y="0"/>
                  </a:lnTo>
                  <a:lnTo>
                    <a:pt x="33" y="0"/>
                  </a:lnTo>
                  <a:lnTo>
                    <a:pt x="35" y="0"/>
                  </a:lnTo>
                  <a:lnTo>
                    <a:pt x="40" y="1"/>
                  </a:lnTo>
                  <a:lnTo>
                    <a:pt x="45" y="4"/>
                  </a:lnTo>
                  <a:lnTo>
                    <a:pt x="49" y="7"/>
                  </a:lnTo>
                  <a:lnTo>
                    <a:pt x="52" y="11"/>
                  </a:lnTo>
                  <a:lnTo>
                    <a:pt x="55" y="17"/>
                  </a:lnTo>
                  <a:lnTo>
                    <a:pt x="56" y="21"/>
                  </a:lnTo>
                  <a:lnTo>
                    <a:pt x="58" y="27"/>
                  </a:lnTo>
                  <a:lnTo>
                    <a:pt x="58" y="27"/>
                  </a:lnTo>
                  <a:lnTo>
                    <a:pt x="56" y="33"/>
                  </a:lnTo>
                  <a:lnTo>
                    <a:pt x="55" y="39"/>
                  </a:lnTo>
                  <a:lnTo>
                    <a:pt x="52" y="43"/>
                  </a:lnTo>
                  <a:lnTo>
                    <a:pt x="49" y="47"/>
                  </a:lnTo>
                  <a:lnTo>
                    <a:pt x="45" y="52"/>
                  </a:lnTo>
                  <a:lnTo>
                    <a:pt x="40" y="55"/>
                  </a:lnTo>
                  <a:lnTo>
                    <a:pt x="35" y="56"/>
                  </a:lnTo>
                  <a:lnTo>
                    <a:pt x="29" y="56"/>
                  </a:lnTo>
                  <a:lnTo>
                    <a:pt x="23" y="56"/>
                  </a:lnTo>
                  <a:lnTo>
                    <a:pt x="17" y="55"/>
                  </a:lnTo>
                  <a:lnTo>
                    <a:pt x="13" y="52"/>
                  </a:lnTo>
                  <a:lnTo>
                    <a:pt x="9" y="47"/>
                  </a:lnTo>
                  <a:lnTo>
                    <a:pt x="6" y="43"/>
                  </a:lnTo>
                  <a:lnTo>
                    <a:pt x="3" y="39"/>
                  </a:lnTo>
                  <a:lnTo>
                    <a:pt x="2" y="33"/>
                  </a:lnTo>
                  <a:lnTo>
                    <a:pt x="0" y="27"/>
                  </a:lnTo>
                  <a:lnTo>
                    <a:pt x="2" y="21"/>
                  </a:lnTo>
                  <a:lnTo>
                    <a:pt x="2" y="19"/>
                  </a:lnTo>
                  <a:lnTo>
                    <a:pt x="2" y="19"/>
                  </a:lnTo>
                  <a:lnTo>
                    <a:pt x="2" y="19"/>
                  </a:lnTo>
                  <a:lnTo>
                    <a:pt x="2" y="19"/>
                  </a:lnTo>
                  <a:lnTo>
                    <a:pt x="2" y="19"/>
                  </a:lnTo>
                  <a:lnTo>
                    <a:pt x="2" y="19"/>
                  </a:lnTo>
                  <a:lnTo>
                    <a:pt x="3" y="19"/>
                  </a:lnTo>
                  <a:lnTo>
                    <a:pt x="3" y="19"/>
                  </a:lnTo>
                  <a:lnTo>
                    <a:pt x="3" y="19"/>
                  </a:lnTo>
                  <a:lnTo>
                    <a:pt x="2" y="21"/>
                  </a:lnTo>
                  <a:lnTo>
                    <a:pt x="0" y="27"/>
                  </a:lnTo>
                  <a:lnTo>
                    <a:pt x="2" y="33"/>
                  </a:lnTo>
                  <a:lnTo>
                    <a:pt x="3" y="39"/>
                  </a:lnTo>
                  <a:lnTo>
                    <a:pt x="6" y="43"/>
                  </a:lnTo>
                  <a:lnTo>
                    <a:pt x="9" y="47"/>
                  </a:lnTo>
                  <a:lnTo>
                    <a:pt x="13" y="50"/>
                  </a:lnTo>
                  <a:lnTo>
                    <a:pt x="17" y="53"/>
                  </a:lnTo>
                  <a:lnTo>
                    <a:pt x="23" y="55"/>
                  </a:lnTo>
                  <a:lnTo>
                    <a:pt x="29" y="56"/>
                  </a:lnTo>
                  <a:lnTo>
                    <a:pt x="35" y="55"/>
                  </a:lnTo>
                  <a:lnTo>
                    <a:pt x="40" y="53"/>
                  </a:lnTo>
                  <a:lnTo>
                    <a:pt x="45" y="50"/>
                  </a:lnTo>
                  <a:lnTo>
                    <a:pt x="49" y="47"/>
                  </a:lnTo>
                  <a:lnTo>
                    <a:pt x="52" y="43"/>
                  </a:lnTo>
                  <a:lnTo>
                    <a:pt x="55" y="39"/>
                  </a:lnTo>
                  <a:lnTo>
                    <a:pt x="56" y="33"/>
                  </a:lnTo>
                  <a:lnTo>
                    <a:pt x="58" y="27"/>
                  </a:lnTo>
                  <a:lnTo>
                    <a:pt x="58"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8" name="Freeform 1464"/>
            <p:cNvSpPr>
              <a:spLocks/>
            </p:cNvSpPr>
            <p:nvPr/>
          </p:nvSpPr>
          <p:spPr bwMode="auto">
            <a:xfrm>
              <a:off x="4163" y="2569"/>
              <a:ext cx="58" cy="56"/>
            </a:xfrm>
            <a:custGeom>
              <a:avLst/>
              <a:gdLst>
                <a:gd name="T0" fmla="*/ 56 w 58"/>
                <a:gd name="T1" fmla="*/ 21 h 56"/>
                <a:gd name="T2" fmla="*/ 52 w 58"/>
                <a:gd name="T3" fmla="*/ 11 h 56"/>
                <a:gd name="T4" fmla="*/ 45 w 58"/>
                <a:gd name="T5" fmla="*/ 4 h 56"/>
                <a:gd name="T6" fmla="*/ 35 w 58"/>
                <a:gd name="T7" fmla="*/ 0 h 56"/>
                <a:gd name="T8" fmla="*/ 33 w 58"/>
                <a:gd name="T9" fmla="*/ 0 h 56"/>
                <a:gd name="T10" fmla="*/ 33 w 58"/>
                <a:gd name="T11" fmla="*/ 0 h 56"/>
                <a:gd name="T12" fmla="*/ 33 w 58"/>
                <a:gd name="T13" fmla="*/ 0 h 56"/>
                <a:gd name="T14" fmla="*/ 32 w 58"/>
                <a:gd name="T15" fmla="*/ 0 h 56"/>
                <a:gd name="T16" fmla="*/ 35 w 58"/>
                <a:gd name="T17" fmla="*/ 0 h 56"/>
                <a:gd name="T18" fmla="*/ 45 w 58"/>
                <a:gd name="T19" fmla="*/ 4 h 56"/>
                <a:gd name="T20" fmla="*/ 52 w 58"/>
                <a:gd name="T21" fmla="*/ 13 h 56"/>
                <a:gd name="T22" fmla="*/ 56 w 58"/>
                <a:gd name="T23" fmla="*/ 21 h 56"/>
                <a:gd name="T24" fmla="*/ 58 w 58"/>
                <a:gd name="T25" fmla="*/ 27 h 56"/>
                <a:gd name="T26" fmla="*/ 55 w 58"/>
                <a:gd name="T27" fmla="*/ 39 h 56"/>
                <a:gd name="T28" fmla="*/ 49 w 58"/>
                <a:gd name="T29" fmla="*/ 47 h 56"/>
                <a:gd name="T30" fmla="*/ 40 w 58"/>
                <a:gd name="T31" fmla="*/ 53 h 56"/>
                <a:gd name="T32" fmla="*/ 29 w 58"/>
                <a:gd name="T33" fmla="*/ 56 h 56"/>
                <a:gd name="T34" fmla="*/ 17 w 58"/>
                <a:gd name="T35" fmla="*/ 53 h 56"/>
                <a:gd name="T36" fmla="*/ 9 w 58"/>
                <a:gd name="T37" fmla="*/ 47 h 56"/>
                <a:gd name="T38" fmla="*/ 3 w 58"/>
                <a:gd name="T39" fmla="*/ 39 h 56"/>
                <a:gd name="T40" fmla="*/ 0 w 58"/>
                <a:gd name="T41" fmla="*/ 27 h 56"/>
                <a:gd name="T42" fmla="*/ 3 w 58"/>
                <a:gd name="T43" fmla="*/ 19 h 56"/>
                <a:gd name="T44" fmla="*/ 3 w 58"/>
                <a:gd name="T45" fmla="*/ 19 h 56"/>
                <a:gd name="T46" fmla="*/ 3 w 58"/>
                <a:gd name="T47" fmla="*/ 19 h 56"/>
                <a:gd name="T48" fmla="*/ 3 w 58"/>
                <a:gd name="T49" fmla="*/ 17 h 56"/>
                <a:gd name="T50" fmla="*/ 3 w 58"/>
                <a:gd name="T51" fmla="*/ 17 h 56"/>
                <a:gd name="T52" fmla="*/ 2 w 58"/>
                <a:gd name="T53" fmla="*/ 27 h 56"/>
                <a:gd name="T54" fmla="*/ 3 w 58"/>
                <a:gd name="T55" fmla="*/ 39 h 56"/>
                <a:gd name="T56" fmla="*/ 9 w 58"/>
                <a:gd name="T57" fmla="*/ 47 h 56"/>
                <a:gd name="T58" fmla="*/ 19 w 58"/>
                <a:gd name="T59" fmla="*/ 53 h 56"/>
                <a:gd name="T60" fmla="*/ 29 w 58"/>
                <a:gd name="T61" fmla="*/ 55 h 56"/>
                <a:gd name="T62" fmla="*/ 39 w 58"/>
                <a:gd name="T63" fmla="*/ 53 h 56"/>
                <a:gd name="T64" fmla="*/ 49 w 58"/>
                <a:gd name="T65" fmla="*/ 47 h 56"/>
                <a:gd name="T66" fmla="*/ 55 w 58"/>
                <a:gd name="T67" fmla="*/ 39 h 56"/>
                <a:gd name="T68" fmla="*/ 56 w 58"/>
                <a:gd name="T69" fmla="*/ 2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6">
                  <a:moveTo>
                    <a:pt x="58" y="27"/>
                  </a:moveTo>
                  <a:lnTo>
                    <a:pt x="56" y="21"/>
                  </a:lnTo>
                  <a:lnTo>
                    <a:pt x="55" y="17"/>
                  </a:lnTo>
                  <a:lnTo>
                    <a:pt x="52" y="11"/>
                  </a:lnTo>
                  <a:lnTo>
                    <a:pt x="49" y="7"/>
                  </a:lnTo>
                  <a:lnTo>
                    <a:pt x="45" y="4"/>
                  </a:lnTo>
                  <a:lnTo>
                    <a:pt x="40" y="1"/>
                  </a:lnTo>
                  <a:lnTo>
                    <a:pt x="35" y="0"/>
                  </a:lnTo>
                  <a:lnTo>
                    <a:pt x="33" y="0"/>
                  </a:lnTo>
                  <a:lnTo>
                    <a:pt x="33" y="0"/>
                  </a:lnTo>
                  <a:lnTo>
                    <a:pt x="33" y="0"/>
                  </a:lnTo>
                  <a:lnTo>
                    <a:pt x="33" y="0"/>
                  </a:lnTo>
                  <a:lnTo>
                    <a:pt x="33" y="0"/>
                  </a:lnTo>
                  <a:lnTo>
                    <a:pt x="33" y="0"/>
                  </a:lnTo>
                  <a:lnTo>
                    <a:pt x="32" y="0"/>
                  </a:lnTo>
                  <a:lnTo>
                    <a:pt x="32" y="0"/>
                  </a:lnTo>
                  <a:lnTo>
                    <a:pt x="32" y="0"/>
                  </a:lnTo>
                  <a:lnTo>
                    <a:pt x="35" y="0"/>
                  </a:lnTo>
                  <a:lnTo>
                    <a:pt x="39" y="3"/>
                  </a:lnTo>
                  <a:lnTo>
                    <a:pt x="45" y="4"/>
                  </a:lnTo>
                  <a:lnTo>
                    <a:pt x="49" y="9"/>
                  </a:lnTo>
                  <a:lnTo>
                    <a:pt x="52" y="13"/>
                  </a:lnTo>
                  <a:lnTo>
                    <a:pt x="55" y="17"/>
                  </a:lnTo>
                  <a:lnTo>
                    <a:pt x="56" y="21"/>
                  </a:lnTo>
                  <a:lnTo>
                    <a:pt x="56" y="27"/>
                  </a:lnTo>
                  <a:lnTo>
                    <a:pt x="58" y="27"/>
                  </a:lnTo>
                  <a:lnTo>
                    <a:pt x="56" y="33"/>
                  </a:lnTo>
                  <a:lnTo>
                    <a:pt x="55" y="39"/>
                  </a:lnTo>
                  <a:lnTo>
                    <a:pt x="52" y="43"/>
                  </a:lnTo>
                  <a:lnTo>
                    <a:pt x="49" y="47"/>
                  </a:lnTo>
                  <a:lnTo>
                    <a:pt x="45" y="50"/>
                  </a:lnTo>
                  <a:lnTo>
                    <a:pt x="40" y="53"/>
                  </a:lnTo>
                  <a:lnTo>
                    <a:pt x="35" y="55"/>
                  </a:lnTo>
                  <a:lnTo>
                    <a:pt x="29" y="56"/>
                  </a:lnTo>
                  <a:lnTo>
                    <a:pt x="23" y="55"/>
                  </a:lnTo>
                  <a:lnTo>
                    <a:pt x="17" y="53"/>
                  </a:lnTo>
                  <a:lnTo>
                    <a:pt x="13" y="50"/>
                  </a:lnTo>
                  <a:lnTo>
                    <a:pt x="9" y="47"/>
                  </a:lnTo>
                  <a:lnTo>
                    <a:pt x="6" y="43"/>
                  </a:lnTo>
                  <a:lnTo>
                    <a:pt x="3" y="39"/>
                  </a:lnTo>
                  <a:lnTo>
                    <a:pt x="2" y="33"/>
                  </a:lnTo>
                  <a:lnTo>
                    <a:pt x="0" y="27"/>
                  </a:lnTo>
                  <a:lnTo>
                    <a:pt x="2" y="21"/>
                  </a:lnTo>
                  <a:lnTo>
                    <a:pt x="3" y="19"/>
                  </a:lnTo>
                  <a:lnTo>
                    <a:pt x="3" y="19"/>
                  </a:lnTo>
                  <a:lnTo>
                    <a:pt x="3" y="19"/>
                  </a:lnTo>
                  <a:lnTo>
                    <a:pt x="3" y="19"/>
                  </a:lnTo>
                  <a:lnTo>
                    <a:pt x="3" y="19"/>
                  </a:lnTo>
                  <a:lnTo>
                    <a:pt x="3" y="19"/>
                  </a:lnTo>
                  <a:lnTo>
                    <a:pt x="3" y="17"/>
                  </a:lnTo>
                  <a:lnTo>
                    <a:pt x="3" y="17"/>
                  </a:lnTo>
                  <a:lnTo>
                    <a:pt x="3" y="17"/>
                  </a:lnTo>
                  <a:lnTo>
                    <a:pt x="2" y="21"/>
                  </a:lnTo>
                  <a:lnTo>
                    <a:pt x="2" y="27"/>
                  </a:lnTo>
                  <a:lnTo>
                    <a:pt x="2" y="33"/>
                  </a:lnTo>
                  <a:lnTo>
                    <a:pt x="3" y="39"/>
                  </a:lnTo>
                  <a:lnTo>
                    <a:pt x="6" y="43"/>
                  </a:lnTo>
                  <a:lnTo>
                    <a:pt x="9" y="47"/>
                  </a:lnTo>
                  <a:lnTo>
                    <a:pt x="13" y="50"/>
                  </a:lnTo>
                  <a:lnTo>
                    <a:pt x="19" y="53"/>
                  </a:lnTo>
                  <a:lnTo>
                    <a:pt x="23" y="55"/>
                  </a:lnTo>
                  <a:lnTo>
                    <a:pt x="29" y="55"/>
                  </a:lnTo>
                  <a:lnTo>
                    <a:pt x="35" y="55"/>
                  </a:lnTo>
                  <a:lnTo>
                    <a:pt x="39" y="53"/>
                  </a:lnTo>
                  <a:lnTo>
                    <a:pt x="45" y="50"/>
                  </a:lnTo>
                  <a:lnTo>
                    <a:pt x="49" y="47"/>
                  </a:lnTo>
                  <a:lnTo>
                    <a:pt x="52" y="43"/>
                  </a:lnTo>
                  <a:lnTo>
                    <a:pt x="55" y="39"/>
                  </a:lnTo>
                  <a:lnTo>
                    <a:pt x="56" y="33"/>
                  </a:lnTo>
                  <a:lnTo>
                    <a:pt x="56" y="27"/>
                  </a:lnTo>
                  <a:lnTo>
                    <a:pt x="58" y="27"/>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49" name="Freeform 1465"/>
            <p:cNvSpPr>
              <a:spLocks/>
            </p:cNvSpPr>
            <p:nvPr/>
          </p:nvSpPr>
          <p:spPr bwMode="auto">
            <a:xfrm>
              <a:off x="4165" y="2569"/>
              <a:ext cx="54" cy="55"/>
            </a:xfrm>
            <a:custGeom>
              <a:avLst/>
              <a:gdLst>
                <a:gd name="T0" fmla="*/ 54 w 54"/>
                <a:gd name="T1" fmla="*/ 21 h 55"/>
                <a:gd name="T2" fmla="*/ 50 w 54"/>
                <a:gd name="T3" fmla="*/ 13 h 55"/>
                <a:gd name="T4" fmla="*/ 43 w 54"/>
                <a:gd name="T5" fmla="*/ 4 h 55"/>
                <a:gd name="T6" fmla="*/ 33 w 54"/>
                <a:gd name="T7" fmla="*/ 0 h 55"/>
                <a:gd name="T8" fmla="*/ 30 w 54"/>
                <a:gd name="T9" fmla="*/ 0 h 55"/>
                <a:gd name="T10" fmla="*/ 30 w 54"/>
                <a:gd name="T11" fmla="*/ 0 h 55"/>
                <a:gd name="T12" fmla="*/ 30 w 54"/>
                <a:gd name="T13" fmla="*/ 0 h 55"/>
                <a:gd name="T14" fmla="*/ 28 w 54"/>
                <a:gd name="T15" fmla="*/ 1 h 55"/>
                <a:gd name="T16" fmla="*/ 33 w 54"/>
                <a:gd name="T17" fmla="*/ 1 h 55"/>
                <a:gd name="T18" fmla="*/ 43 w 54"/>
                <a:gd name="T19" fmla="*/ 6 h 55"/>
                <a:gd name="T20" fmla="*/ 50 w 54"/>
                <a:gd name="T21" fmla="*/ 13 h 55"/>
                <a:gd name="T22" fmla="*/ 53 w 54"/>
                <a:gd name="T23" fmla="*/ 21 h 55"/>
                <a:gd name="T24" fmla="*/ 54 w 54"/>
                <a:gd name="T25" fmla="*/ 27 h 55"/>
                <a:gd name="T26" fmla="*/ 53 w 54"/>
                <a:gd name="T27" fmla="*/ 39 h 55"/>
                <a:gd name="T28" fmla="*/ 47 w 54"/>
                <a:gd name="T29" fmla="*/ 47 h 55"/>
                <a:gd name="T30" fmla="*/ 37 w 54"/>
                <a:gd name="T31" fmla="*/ 53 h 55"/>
                <a:gd name="T32" fmla="*/ 27 w 54"/>
                <a:gd name="T33" fmla="*/ 55 h 55"/>
                <a:gd name="T34" fmla="*/ 17 w 54"/>
                <a:gd name="T35" fmla="*/ 53 h 55"/>
                <a:gd name="T36" fmla="*/ 7 w 54"/>
                <a:gd name="T37" fmla="*/ 47 h 55"/>
                <a:gd name="T38" fmla="*/ 1 w 54"/>
                <a:gd name="T39" fmla="*/ 39 h 55"/>
                <a:gd name="T40" fmla="*/ 0 w 54"/>
                <a:gd name="T41" fmla="*/ 27 h 55"/>
                <a:gd name="T42" fmla="*/ 1 w 54"/>
                <a:gd name="T43" fmla="*/ 17 h 55"/>
                <a:gd name="T44" fmla="*/ 1 w 54"/>
                <a:gd name="T45" fmla="*/ 17 h 55"/>
                <a:gd name="T46" fmla="*/ 2 w 54"/>
                <a:gd name="T47" fmla="*/ 17 h 55"/>
                <a:gd name="T48" fmla="*/ 2 w 54"/>
                <a:gd name="T49" fmla="*/ 17 h 55"/>
                <a:gd name="T50" fmla="*/ 2 w 54"/>
                <a:gd name="T51" fmla="*/ 17 h 55"/>
                <a:gd name="T52" fmla="*/ 1 w 54"/>
                <a:gd name="T53" fmla="*/ 21 h 55"/>
                <a:gd name="T54" fmla="*/ 1 w 54"/>
                <a:gd name="T55" fmla="*/ 33 h 55"/>
                <a:gd name="T56" fmla="*/ 4 w 54"/>
                <a:gd name="T57" fmla="*/ 43 h 55"/>
                <a:gd name="T58" fmla="*/ 11 w 54"/>
                <a:gd name="T59" fmla="*/ 50 h 55"/>
                <a:gd name="T60" fmla="*/ 21 w 54"/>
                <a:gd name="T61" fmla="*/ 55 h 55"/>
                <a:gd name="T62" fmla="*/ 33 w 54"/>
                <a:gd name="T63" fmla="*/ 55 h 55"/>
                <a:gd name="T64" fmla="*/ 43 w 54"/>
                <a:gd name="T65" fmla="*/ 50 h 55"/>
                <a:gd name="T66" fmla="*/ 50 w 54"/>
                <a:gd name="T67" fmla="*/ 43 h 55"/>
                <a:gd name="T68" fmla="*/ 53 w 54"/>
                <a:gd name="T69" fmla="*/ 33 h 55"/>
                <a:gd name="T70" fmla="*/ 54 w 54"/>
                <a:gd name="T7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5">
                  <a:moveTo>
                    <a:pt x="54" y="27"/>
                  </a:moveTo>
                  <a:lnTo>
                    <a:pt x="54" y="21"/>
                  </a:lnTo>
                  <a:lnTo>
                    <a:pt x="53" y="17"/>
                  </a:lnTo>
                  <a:lnTo>
                    <a:pt x="50" y="13"/>
                  </a:lnTo>
                  <a:lnTo>
                    <a:pt x="47" y="9"/>
                  </a:lnTo>
                  <a:lnTo>
                    <a:pt x="43" y="4"/>
                  </a:lnTo>
                  <a:lnTo>
                    <a:pt x="37" y="3"/>
                  </a:lnTo>
                  <a:lnTo>
                    <a:pt x="33" y="0"/>
                  </a:lnTo>
                  <a:lnTo>
                    <a:pt x="30" y="0"/>
                  </a:lnTo>
                  <a:lnTo>
                    <a:pt x="30" y="0"/>
                  </a:lnTo>
                  <a:lnTo>
                    <a:pt x="30" y="0"/>
                  </a:lnTo>
                  <a:lnTo>
                    <a:pt x="30" y="0"/>
                  </a:lnTo>
                  <a:lnTo>
                    <a:pt x="30" y="0"/>
                  </a:lnTo>
                  <a:lnTo>
                    <a:pt x="30" y="0"/>
                  </a:lnTo>
                  <a:lnTo>
                    <a:pt x="30" y="1"/>
                  </a:lnTo>
                  <a:lnTo>
                    <a:pt x="28" y="1"/>
                  </a:lnTo>
                  <a:lnTo>
                    <a:pt x="28" y="1"/>
                  </a:lnTo>
                  <a:lnTo>
                    <a:pt x="33" y="1"/>
                  </a:lnTo>
                  <a:lnTo>
                    <a:pt x="37" y="3"/>
                  </a:lnTo>
                  <a:lnTo>
                    <a:pt x="43" y="6"/>
                  </a:lnTo>
                  <a:lnTo>
                    <a:pt x="46" y="9"/>
                  </a:lnTo>
                  <a:lnTo>
                    <a:pt x="50" y="13"/>
                  </a:lnTo>
                  <a:lnTo>
                    <a:pt x="51" y="17"/>
                  </a:lnTo>
                  <a:lnTo>
                    <a:pt x="53" y="21"/>
                  </a:lnTo>
                  <a:lnTo>
                    <a:pt x="54" y="27"/>
                  </a:lnTo>
                  <a:lnTo>
                    <a:pt x="54" y="27"/>
                  </a:lnTo>
                  <a:lnTo>
                    <a:pt x="54" y="33"/>
                  </a:lnTo>
                  <a:lnTo>
                    <a:pt x="53" y="39"/>
                  </a:lnTo>
                  <a:lnTo>
                    <a:pt x="50" y="43"/>
                  </a:lnTo>
                  <a:lnTo>
                    <a:pt x="47" y="47"/>
                  </a:lnTo>
                  <a:lnTo>
                    <a:pt x="43" y="50"/>
                  </a:lnTo>
                  <a:lnTo>
                    <a:pt x="37" y="53"/>
                  </a:lnTo>
                  <a:lnTo>
                    <a:pt x="33" y="55"/>
                  </a:lnTo>
                  <a:lnTo>
                    <a:pt x="27" y="55"/>
                  </a:lnTo>
                  <a:lnTo>
                    <a:pt x="21" y="55"/>
                  </a:lnTo>
                  <a:lnTo>
                    <a:pt x="17" y="53"/>
                  </a:lnTo>
                  <a:lnTo>
                    <a:pt x="11" y="50"/>
                  </a:lnTo>
                  <a:lnTo>
                    <a:pt x="7" y="47"/>
                  </a:lnTo>
                  <a:lnTo>
                    <a:pt x="4" y="43"/>
                  </a:lnTo>
                  <a:lnTo>
                    <a:pt x="1" y="39"/>
                  </a:lnTo>
                  <a:lnTo>
                    <a:pt x="0" y="33"/>
                  </a:lnTo>
                  <a:lnTo>
                    <a:pt x="0" y="27"/>
                  </a:lnTo>
                  <a:lnTo>
                    <a:pt x="0" y="21"/>
                  </a:lnTo>
                  <a:lnTo>
                    <a:pt x="1" y="17"/>
                  </a:lnTo>
                  <a:lnTo>
                    <a:pt x="1" y="17"/>
                  </a:lnTo>
                  <a:lnTo>
                    <a:pt x="1" y="17"/>
                  </a:lnTo>
                  <a:lnTo>
                    <a:pt x="1" y="17"/>
                  </a:lnTo>
                  <a:lnTo>
                    <a:pt x="2" y="17"/>
                  </a:lnTo>
                  <a:lnTo>
                    <a:pt x="2" y="17"/>
                  </a:lnTo>
                  <a:lnTo>
                    <a:pt x="2" y="17"/>
                  </a:lnTo>
                  <a:lnTo>
                    <a:pt x="2" y="17"/>
                  </a:lnTo>
                  <a:lnTo>
                    <a:pt x="2" y="17"/>
                  </a:lnTo>
                  <a:lnTo>
                    <a:pt x="2" y="17"/>
                  </a:lnTo>
                  <a:lnTo>
                    <a:pt x="1" y="21"/>
                  </a:lnTo>
                  <a:lnTo>
                    <a:pt x="0" y="27"/>
                  </a:lnTo>
                  <a:lnTo>
                    <a:pt x="1" y="33"/>
                  </a:lnTo>
                  <a:lnTo>
                    <a:pt x="2" y="39"/>
                  </a:lnTo>
                  <a:lnTo>
                    <a:pt x="4" y="43"/>
                  </a:lnTo>
                  <a:lnTo>
                    <a:pt x="8" y="47"/>
                  </a:lnTo>
                  <a:lnTo>
                    <a:pt x="11" y="50"/>
                  </a:lnTo>
                  <a:lnTo>
                    <a:pt x="17" y="53"/>
                  </a:lnTo>
                  <a:lnTo>
                    <a:pt x="21" y="55"/>
                  </a:lnTo>
                  <a:lnTo>
                    <a:pt x="27" y="55"/>
                  </a:lnTo>
                  <a:lnTo>
                    <a:pt x="33" y="55"/>
                  </a:lnTo>
                  <a:lnTo>
                    <a:pt x="37" y="53"/>
                  </a:lnTo>
                  <a:lnTo>
                    <a:pt x="43" y="50"/>
                  </a:lnTo>
                  <a:lnTo>
                    <a:pt x="46" y="47"/>
                  </a:lnTo>
                  <a:lnTo>
                    <a:pt x="50" y="43"/>
                  </a:lnTo>
                  <a:lnTo>
                    <a:pt x="51" y="39"/>
                  </a:lnTo>
                  <a:lnTo>
                    <a:pt x="53" y="33"/>
                  </a:lnTo>
                  <a:lnTo>
                    <a:pt x="54" y="27"/>
                  </a:lnTo>
                  <a:lnTo>
                    <a:pt x="54" y="27"/>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0" name="Freeform 1466"/>
            <p:cNvSpPr>
              <a:spLocks/>
            </p:cNvSpPr>
            <p:nvPr/>
          </p:nvSpPr>
          <p:spPr bwMode="auto">
            <a:xfrm>
              <a:off x="4165" y="2570"/>
              <a:ext cx="54" cy="54"/>
            </a:xfrm>
            <a:custGeom>
              <a:avLst/>
              <a:gdLst>
                <a:gd name="T0" fmla="*/ 53 w 54"/>
                <a:gd name="T1" fmla="*/ 20 h 54"/>
                <a:gd name="T2" fmla="*/ 50 w 54"/>
                <a:gd name="T3" fmla="*/ 12 h 54"/>
                <a:gd name="T4" fmla="*/ 43 w 54"/>
                <a:gd name="T5" fmla="*/ 5 h 54"/>
                <a:gd name="T6" fmla="*/ 33 w 54"/>
                <a:gd name="T7" fmla="*/ 0 h 54"/>
                <a:gd name="T8" fmla="*/ 28 w 54"/>
                <a:gd name="T9" fmla="*/ 0 h 54"/>
                <a:gd name="T10" fmla="*/ 28 w 54"/>
                <a:gd name="T11" fmla="*/ 0 h 54"/>
                <a:gd name="T12" fmla="*/ 28 w 54"/>
                <a:gd name="T13" fmla="*/ 0 h 54"/>
                <a:gd name="T14" fmla="*/ 28 w 54"/>
                <a:gd name="T15" fmla="*/ 0 h 54"/>
                <a:gd name="T16" fmla="*/ 33 w 54"/>
                <a:gd name="T17" fmla="*/ 0 h 54"/>
                <a:gd name="T18" fmla="*/ 41 w 54"/>
                <a:gd name="T19" fmla="*/ 5 h 54"/>
                <a:gd name="T20" fmla="*/ 49 w 54"/>
                <a:gd name="T21" fmla="*/ 12 h 54"/>
                <a:gd name="T22" fmla="*/ 53 w 54"/>
                <a:gd name="T23" fmla="*/ 22 h 54"/>
                <a:gd name="T24" fmla="*/ 54 w 54"/>
                <a:gd name="T25" fmla="*/ 26 h 54"/>
                <a:gd name="T26" fmla="*/ 51 w 54"/>
                <a:gd name="T27" fmla="*/ 38 h 54"/>
                <a:gd name="T28" fmla="*/ 46 w 54"/>
                <a:gd name="T29" fmla="*/ 46 h 54"/>
                <a:gd name="T30" fmla="*/ 37 w 54"/>
                <a:gd name="T31" fmla="*/ 52 h 54"/>
                <a:gd name="T32" fmla="*/ 27 w 54"/>
                <a:gd name="T33" fmla="*/ 54 h 54"/>
                <a:gd name="T34" fmla="*/ 17 w 54"/>
                <a:gd name="T35" fmla="*/ 52 h 54"/>
                <a:gd name="T36" fmla="*/ 8 w 54"/>
                <a:gd name="T37" fmla="*/ 46 h 54"/>
                <a:gd name="T38" fmla="*/ 2 w 54"/>
                <a:gd name="T39" fmla="*/ 38 h 54"/>
                <a:gd name="T40" fmla="*/ 0 w 54"/>
                <a:gd name="T41" fmla="*/ 26 h 54"/>
                <a:gd name="T42" fmla="*/ 2 w 54"/>
                <a:gd name="T43" fmla="*/ 16 h 54"/>
                <a:gd name="T44" fmla="*/ 2 w 54"/>
                <a:gd name="T45" fmla="*/ 16 h 54"/>
                <a:gd name="T46" fmla="*/ 2 w 54"/>
                <a:gd name="T47" fmla="*/ 15 h 54"/>
                <a:gd name="T48" fmla="*/ 2 w 54"/>
                <a:gd name="T49" fmla="*/ 15 h 54"/>
                <a:gd name="T50" fmla="*/ 4 w 54"/>
                <a:gd name="T51" fmla="*/ 15 h 54"/>
                <a:gd name="T52" fmla="*/ 2 w 54"/>
                <a:gd name="T53" fmla="*/ 16 h 54"/>
                <a:gd name="T54" fmla="*/ 1 w 54"/>
                <a:gd name="T55" fmla="*/ 26 h 54"/>
                <a:gd name="T56" fmla="*/ 2 w 54"/>
                <a:gd name="T57" fmla="*/ 36 h 54"/>
                <a:gd name="T58" fmla="*/ 8 w 54"/>
                <a:gd name="T59" fmla="*/ 45 h 54"/>
                <a:gd name="T60" fmla="*/ 17 w 54"/>
                <a:gd name="T61" fmla="*/ 51 h 54"/>
                <a:gd name="T62" fmla="*/ 27 w 54"/>
                <a:gd name="T63" fmla="*/ 54 h 54"/>
                <a:gd name="T64" fmla="*/ 37 w 54"/>
                <a:gd name="T65" fmla="*/ 51 h 54"/>
                <a:gd name="T66" fmla="*/ 46 w 54"/>
                <a:gd name="T67" fmla="*/ 45 h 54"/>
                <a:gd name="T68" fmla="*/ 51 w 54"/>
                <a:gd name="T69" fmla="*/ 36 h 54"/>
                <a:gd name="T70" fmla="*/ 53 w 54"/>
                <a:gd name="T71"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54">
                  <a:moveTo>
                    <a:pt x="54" y="26"/>
                  </a:moveTo>
                  <a:lnTo>
                    <a:pt x="53" y="20"/>
                  </a:lnTo>
                  <a:lnTo>
                    <a:pt x="51" y="16"/>
                  </a:lnTo>
                  <a:lnTo>
                    <a:pt x="50" y="12"/>
                  </a:lnTo>
                  <a:lnTo>
                    <a:pt x="46" y="8"/>
                  </a:lnTo>
                  <a:lnTo>
                    <a:pt x="43" y="5"/>
                  </a:lnTo>
                  <a:lnTo>
                    <a:pt x="37" y="2"/>
                  </a:lnTo>
                  <a:lnTo>
                    <a:pt x="33" y="0"/>
                  </a:lnTo>
                  <a:lnTo>
                    <a:pt x="28" y="0"/>
                  </a:lnTo>
                  <a:lnTo>
                    <a:pt x="28" y="0"/>
                  </a:lnTo>
                  <a:lnTo>
                    <a:pt x="28" y="0"/>
                  </a:lnTo>
                  <a:lnTo>
                    <a:pt x="28" y="0"/>
                  </a:lnTo>
                  <a:lnTo>
                    <a:pt x="28" y="0"/>
                  </a:lnTo>
                  <a:lnTo>
                    <a:pt x="28" y="0"/>
                  </a:lnTo>
                  <a:lnTo>
                    <a:pt x="28" y="0"/>
                  </a:lnTo>
                  <a:lnTo>
                    <a:pt x="28" y="0"/>
                  </a:lnTo>
                  <a:lnTo>
                    <a:pt x="27" y="0"/>
                  </a:lnTo>
                  <a:lnTo>
                    <a:pt x="33" y="0"/>
                  </a:lnTo>
                  <a:lnTo>
                    <a:pt x="37" y="2"/>
                  </a:lnTo>
                  <a:lnTo>
                    <a:pt x="41" y="5"/>
                  </a:lnTo>
                  <a:lnTo>
                    <a:pt x="46" y="8"/>
                  </a:lnTo>
                  <a:lnTo>
                    <a:pt x="49" y="12"/>
                  </a:lnTo>
                  <a:lnTo>
                    <a:pt x="51" y="16"/>
                  </a:lnTo>
                  <a:lnTo>
                    <a:pt x="53" y="22"/>
                  </a:lnTo>
                  <a:lnTo>
                    <a:pt x="53" y="26"/>
                  </a:lnTo>
                  <a:lnTo>
                    <a:pt x="54" y="26"/>
                  </a:lnTo>
                  <a:lnTo>
                    <a:pt x="53" y="32"/>
                  </a:lnTo>
                  <a:lnTo>
                    <a:pt x="51" y="38"/>
                  </a:lnTo>
                  <a:lnTo>
                    <a:pt x="50" y="42"/>
                  </a:lnTo>
                  <a:lnTo>
                    <a:pt x="46" y="46"/>
                  </a:lnTo>
                  <a:lnTo>
                    <a:pt x="43" y="49"/>
                  </a:lnTo>
                  <a:lnTo>
                    <a:pt x="37" y="52"/>
                  </a:lnTo>
                  <a:lnTo>
                    <a:pt x="33" y="54"/>
                  </a:lnTo>
                  <a:lnTo>
                    <a:pt x="27" y="54"/>
                  </a:lnTo>
                  <a:lnTo>
                    <a:pt x="21" y="54"/>
                  </a:lnTo>
                  <a:lnTo>
                    <a:pt x="17" y="52"/>
                  </a:lnTo>
                  <a:lnTo>
                    <a:pt x="11" y="49"/>
                  </a:lnTo>
                  <a:lnTo>
                    <a:pt x="8" y="46"/>
                  </a:lnTo>
                  <a:lnTo>
                    <a:pt x="4" y="42"/>
                  </a:lnTo>
                  <a:lnTo>
                    <a:pt x="2" y="38"/>
                  </a:lnTo>
                  <a:lnTo>
                    <a:pt x="1" y="32"/>
                  </a:lnTo>
                  <a:lnTo>
                    <a:pt x="0" y="26"/>
                  </a:lnTo>
                  <a:lnTo>
                    <a:pt x="1" y="20"/>
                  </a:lnTo>
                  <a:lnTo>
                    <a:pt x="2" y="16"/>
                  </a:lnTo>
                  <a:lnTo>
                    <a:pt x="2" y="16"/>
                  </a:lnTo>
                  <a:lnTo>
                    <a:pt x="2" y="16"/>
                  </a:lnTo>
                  <a:lnTo>
                    <a:pt x="2" y="15"/>
                  </a:lnTo>
                  <a:lnTo>
                    <a:pt x="2" y="15"/>
                  </a:lnTo>
                  <a:lnTo>
                    <a:pt x="2" y="15"/>
                  </a:lnTo>
                  <a:lnTo>
                    <a:pt x="2" y="15"/>
                  </a:lnTo>
                  <a:lnTo>
                    <a:pt x="2" y="15"/>
                  </a:lnTo>
                  <a:lnTo>
                    <a:pt x="4" y="15"/>
                  </a:lnTo>
                  <a:lnTo>
                    <a:pt x="4" y="15"/>
                  </a:lnTo>
                  <a:lnTo>
                    <a:pt x="2" y="16"/>
                  </a:lnTo>
                  <a:lnTo>
                    <a:pt x="1" y="22"/>
                  </a:lnTo>
                  <a:lnTo>
                    <a:pt x="1" y="26"/>
                  </a:lnTo>
                  <a:lnTo>
                    <a:pt x="1" y="32"/>
                  </a:lnTo>
                  <a:lnTo>
                    <a:pt x="2" y="36"/>
                  </a:lnTo>
                  <a:lnTo>
                    <a:pt x="5" y="42"/>
                  </a:lnTo>
                  <a:lnTo>
                    <a:pt x="8" y="45"/>
                  </a:lnTo>
                  <a:lnTo>
                    <a:pt x="13" y="49"/>
                  </a:lnTo>
                  <a:lnTo>
                    <a:pt x="17" y="51"/>
                  </a:lnTo>
                  <a:lnTo>
                    <a:pt x="21" y="52"/>
                  </a:lnTo>
                  <a:lnTo>
                    <a:pt x="27" y="54"/>
                  </a:lnTo>
                  <a:lnTo>
                    <a:pt x="33" y="52"/>
                  </a:lnTo>
                  <a:lnTo>
                    <a:pt x="37" y="51"/>
                  </a:lnTo>
                  <a:lnTo>
                    <a:pt x="41" y="49"/>
                  </a:lnTo>
                  <a:lnTo>
                    <a:pt x="46" y="45"/>
                  </a:lnTo>
                  <a:lnTo>
                    <a:pt x="49" y="42"/>
                  </a:lnTo>
                  <a:lnTo>
                    <a:pt x="51" y="36"/>
                  </a:lnTo>
                  <a:lnTo>
                    <a:pt x="53" y="32"/>
                  </a:lnTo>
                  <a:lnTo>
                    <a:pt x="53" y="26"/>
                  </a:lnTo>
                  <a:lnTo>
                    <a:pt x="54" y="26"/>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1" name="Freeform 1467"/>
            <p:cNvSpPr>
              <a:spLocks/>
            </p:cNvSpPr>
            <p:nvPr/>
          </p:nvSpPr>
          <p:spPr bwMode="auto">
            <a:xfrm>
              <a:off x="4166" y="2570"/>
              <a:ext cx="52" cy="54"/>
            </a:xfrm>
            <a:custGeom>
              <a:avLst/>
              <a:gdLst>
                <a:gd name="T0" fmla="*/ 52 w 52"/>
                <a:gd name="T1" fmla="*/ 22 h 54"/>
                <a:gd name="T2" fmla="*/ 48 w 52"/>
                <a:gd name="T3" fmla="*/ 12 h 54"/>
                <a:gd name="T4" fmla="*/ 40 w 52"/>
                <a:gd name="T5" fmla="*/ 5 h 54"/>
                <a:gd name="T6" fmla="*/ 32 w 52"/>
                <a:gd name="T7" fmla="*/ 0 h 54"/>
                <a:gd name="T8" fmla="*/ 26 w 52"/>
                <a:gd name="T9" fmla="*/ 0 h 54"/>
                <a:gd name="T10" fmla="*/ 26 w 52"/>
                <a:gd name="T11" fmla="*/ 0 h 54"/>
                <a:gd name="T12" fmla="*/ 26 w 52"/>
                <a:gd name="T13" fmla="*/ 0 h 54"/>
                <a:gd name="T14" fmla="*/ 26 w 52"/>
                <a:gd name="T15" fmla="*/ 0 h 54"/>
                <a:gd name="T16" fmla="*/ 26 w 52"/>
                <a:gd name="T17" fmla="*/ 0 h 54"/>
                <a:gd name="T18" fmla="*/ 36 w 52"/>
                <a:gd name="T19" fmla="*/ 3 h 54"/>
                <a:gd name="T20" fmla="*/ 45 w 52"/>
                <a:gd name="T21" fmla="*/ 8 h 54"/>
                <a:gd name="T22" fmla="*/ 50 w 52"/>
                <a:gd name="T23" fmla="*/ 16 h 54"/>
                <a:gd name="T24" fmla="*/ 52 w 52"/>
                <a:gd name="T25" fmla="*/ 26 h 54"/>
                <a:gd name="T26" fmla="*/ 52 w 52"/>
                <a:gd name="T27" fmla="*/ 32 h 54"/>
                <a:gd name="T28" fmla="*/ 48 w 52"/>
                <a:gd name="T29" fmla="*/ 42 h 54"/>
                <a:gd name="T30" fmla="*/ 40 w 52"/>
                <a:gd name="T31" fmla="*/ 49 h 54"/>
                <a:gd name="T32" fmla="*/ 32 w 52"/>
                <a:gd name="T33" fmla="*/ 52 h 54"/>
                <a:gd name="T34" fmla="*/ 20 w 52"/>
                <a:gd name="T35" fmla="*/ 52 h 54"/>
                <a:gd name="T36" fmla="*/ 12 w 52"/>
                <a:gd name="T37" fmla="*/ 49 h 54"/>
                <a:gd name="T38" fmla="*/ 4 w 52"/>
                <a:gd name="T39" fmla="*/ 42 h 54"/>
                <a:gd name="T40" fmla="*/ 0 w 52"/>
                <a:gd name="T41" fmla="*/ 32 h 54"/>
                <a:gd name="T42" fmla="*/ 0 w 52"/>
                <a:gd name="T43" fmla="*/ 22 h 54"/>
                <a:gd name="T44" fmla="*/ 3 w 52"/>
                <a:gd name="T45" fmla="*/ 15 h 54"/>
                <a:gd name="T46" fmla="*/ 3 w 52"/>
                <a:gd name="T47" fmla="*/ 15 h 54"/>
                <a:gd name="T48" fmla="*/ 3 w 52"/>
                <a:gd name="T49" fmla="*/ 13 h 54"/>
                <a:gd name="T50" fmla="*/ 3 w 52"/>
                <a:gd name="T51" fmla="*/ 13 h 54"/>
                <a:gd name="T52" fmla="*/ 3 w 52"/>
                <a:gd name="T53" fmla="*/ 13 h 54"/>
                <a:gd name="T54" fmla="*/ 0 w 52"/>
                <a:gd name="T55" fmla="*/ 22 h 54"/>
                <a:gd name="T56" fmla="*/ 0 w 52"/>
                <a:gd name="T57" fmla="*/ 32 h 54"/>
                <a:gd name="T58" fmla="*/ 4 w 52"/>
                <a:gd name="T59" fmla="*/ 41 h 54"/>
                <a:gd name="T60" fmla="*/ 12 w 52"/>
                <a:gd name="T61" fmla="*/ 48 h 54"/>
                <a:gd name="T62" fmla="*/ 20 w 52"/>
                <a:gd name="T63" fmla="*/ 52 h 54"/>
                <a:gd name="T64" fmla="*/ 32 w 52"/>
                <a:gd name="T65" fmla="*/ 52 h 54"/>
                <a:gd name="T66" fmla="*/ 40 w 52"/>
                <a:gd name="T67" fmla="*/ 48 h 54"/>
                <a:gd name="T68" fmla="*/ 48 w 52"/>
                <a:gd name="T69" fmla="*/ 41 h 54"/>
                <a:gd name="T70" fmla="*/ 52 w 52"/>
                <a:gd name="T71" fmla="*/ 32 h 54"/>
                <a:gd name="T72" fmla="*/ 52 w 52"/>
                <a:gd name="T7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4">
                  <a:moveTo>
                    <a:pt x="52" y="26"/>
                  </a:moveTo>
                  <a:lnTo>
                    <a:pt x="52" y="22"/>
                  </a:lnTo>
                  <a:lnTo>
                    <a:pt x="50" y="16"/>
                  </a:lnTo>
                  <a:lnTo>
                    <a:pt x="48" y="12"/>
                  </a:lnTo>
                  <a:lnTo>
                    <a:pt x="45" y="8"/>
                  </a:lnTo>
                  <a:lnTo>
                    <a:pt x="40" y="5"/>
                  </a:lnTo>
                  <a:lnTo>
                    <a:pt x="36" y="2"/>
                  </a:lnTo>
                  <a:lnTo>
                    <a:pt x="32" y="0"/>
                  </a:lnTo>
                  <a:lnTo>
                    <a:pt x="26" y="0"/>
                  </a:lnTo>
                  <a:lnTo>
                    <a:pt x="26" y="0"/>
                  </a:lnTo>
                  <a:lnTo>
                    <a:pt x="26" y="0"/>
                  </a:lnTo>
                  <a:lnTo>
                    <a:pt x="26" y="0"/>
                  </a:lnTo>
                  <a:lnTo>
                    <a:pt x="26" y="0"/>
                  </a:lnTo>
                  <a:lnTo>
                    <a:pt x="26" y="0"/>
                  </a:lnTo>
                  <a:lnTo>
                    <a:pt x="26" y="0"/>
                  </a:lnTo>
                  <a:lnTo>
                    <a:pt x="26" y="0"/>
                  </a:lnTo>
                  <a:lnTo>
                    <a:pt x="25" y="0"/>
                  </a:lnTo>
                  <a:lnTo>
                    <a:pt x="26" y="0"/>
                  </a:lnTo>
                  <a:lnTo>
                    <a:pt x="32" y="2"/>
                  </a:lnTo>
                  <a:lnTo>
                    <a:pt x="36" y="3"/>
                  </a:lnTo>
                  <a:lnTo>
                    <a:pt x="40" y="5"/>
                  </a:lnTo>
                  <a:lnTo>
                    <a:pt x="45" y="8"/>
                  </a:lnTo>
                  <a:lnTo>
                    <a:pt x="48" y="12"/>
                  </a:lnTo>
                  <a:lnTo>
                    <a:pt x="50" y="16"/>
                  </a:lnTo>
                  <a:lnTo>
                    <a:pt x="52" y="22"/>
                  </a:lnTo>
                  <a:lnTo>
                    <a:pt x="52" y="26"/>
                  </a:lnTo>
                  <a:lnTo>
                    <a:pt x="52" y="26"/>
                  </a:lnTo>
                  <a:lnTo>
                    <a:pt x="52" y="32"/>
                  </a:lnTo>
                  <a:lnTo>
                    <a:pt x="50" y="36"/>
                  </a:lnTo>
                  <a:lnTo>
                    <a:pt x="48" y="42"/>
                  </a:lnTo>
                  <a:lnTo>
                    <a:pt x="45" y="45"/>
                  </a:lnTo>
                  <a:lnTo>
                    <a:pt x="40" y="49"/>
                  </a:lnTo>
                  <a:lnTo>
                    <a:pt x="36" y="51"/>
                  </a:lnTo>
                  <a:lnTo>
                    <a:pt x="32" y="52"/>
                  </a:lnTo>
                  <a:lnTo>
                    <a:pt x="26" y="54"/>
                  </a:lnTo>
                  <a:lnTo>
                    <a:pt x="20" y="52"/>
                  </a:lnTo>
                  <a:lnTo>
                    <a:pt x="16" y="51"/>
                  </a:lnTo>
                  <a:lnTo>
                    <a:pt x="12" y="49"/>
                  </a:lnTo>
                  <a:lnTo>
                    <a:pt x="7" y="45"/>
                  </a:lnTo>
                  <a:lnTo>
                    <a:pt x="4" y="42"/>
                  </a:lnTo>
                  <a:lnTo>
                    <a:pt x="1" y="36"/>
                  </a:lnTo>
                  <a:lnTo>
                    <a:pt x="0" y="32"/>
                  </a:lnTo>
                  <a:lnTo>
                    <a:pt x="0" y="26"/>
                  </a:lnTo>
                  <a:lnTo>
                    <a:pt x="0" y="22"/>
                  </a:lnTo>
                  <a:lnTo>
                    <a:pt x="1" y="16"/>
                  </a:lnTo>
                  <a:lnTo>
                    <a:pt x="3" y="15"/>
                  </a:lnTo>
                  <a:lnTo>
                    <a:pt x="3" y="15"/>
                  </a:lnTo>
                  <a:lnTo>
                    <a:pt x="3" y="15"/>
                  </a:lnTo>
                  <a:lnTo>
                    <a:pt x="3" y="15"/>
                  </a:lnTo>
                  <a:lnTo>
                    <a:pt x="3" y="13"/>
                  </a:lnTo>
                  <a:lnTo>
                    <a:pt x="3" y="13"/>
                  </a:lnTo>
                  <a:lnTo>
                    <a:pt x="3" y="13"/>
                  </a:lnTo>
                  <a:lnTo>
                    <a:pt x="3" y="13"/>
                  </a:lnTo>
                  <a:lnTo>
                    <a:pt x="3" y="13"/>
                  </a:lnTo>
                  <a:lnTo>
                    <a:pt x="1" y="16"/>
                  </a:lnTo>
                  <a:lnTo>
                    <a:pt x="0" y="22"/>
                  </a:lnTo>
                  <a:lnTo>
                    <a:pt x="0" y="26"/>
                  </a:lnTo>
                  <a:lnTo>
                    <a:pt x="0" y="32"/>
                  </a:lnTo>
                  <a:lnTo>
                    <a:pt x="1" y="36"/>
                  </a:lnTo>
                  <a:lnTo>
                    <a:pt x="4" y="41"/>
                  </a:lnTo>
                  <a:lnTo>
                    <a:pt x="7" y="45"/>
                  </a:lnTo>
                  <a:lnTo>
                    <a:pt x="12" y="48"/>
                  </a:lnTo>
                  <a:lnTo>
                    <a:pt x="16" y="51"/>
                  </a:lnTo>
                  <a:lnTo>
                    <a:pt x="20" y="52"/>
                  </a:lnTo>
                  <a:lnTo>
                    <a:pt x="26" y="52"/>
                  </a:lnTo>
                  <a:lnTo>
                    <a:pt x="32" y="52"/>
                  </a:lnTo>
                  <a:lnTo>
                    <a:pt x="36" y="51"/>
                  </a:lnTo>
                  <a:lnTo>
                    <a:pt x="40" y="48"/>
                  </a:lnTo>
                  <a:lnTo>
                    <a:pt x="45" y="45"/>
                  </a:lnTo>
                  <a:lnTo>
                    <a:pt x="48" y="41"/>
                  </a:lnTo>
                  <a:lnTo>
                    <a:pt x="50" y="36"/>
                  </a:lnTo>
                  <a:lnTo>
                    <a:pt x="52" y="32"/>
                  </a:lnTo>
                  <a:lnTo>
                    <a:pt x="52" y="26"/>
                  </a:lnTo>
                  <a:lnTo>
                    <a:pt x="52" y="2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2" name="Freeform 1468"/>
            <p:cNvSpPr>
              <a:spLocks/>
            </p:cNvSpPr>
            <p:nvPr/>
          </p:nvSpPr>
          <p:spPr bwMode="auto">
            <a:xfrm>
              <a:off x="4166" y="2570"/>
              <a:ext cx="52" cy="52"/>
            </a:xfrm>
            <a:custGeom>
              <a:avLst/>
              <a:gdLst>
                <a:gd name="T0" fmla="*/ 52 w 52"/>
                <a:gd name="T1" fmla="*/ 22 h 52"/>
                <a:gd name="T2" fmla="*/ 48 w 52"/>
                <a:gd name="T3" fmla="*/ 12 h 52"/>
                <a:gd name="T4" fmla="*/ 40 w 52"/>
                <a:gd name="T5" fmla="*/ 5 h 52"/>
                <a:gd name="T6" fmla="*/ 32 w 52"/>
                <a:gd name="T7" fmla="*/ 2 h 52"/>
                <a:gd name="T8" fmla="*/ 25 w 52"/>
                <a:gd name="T9" fmla="*/ 0 h 52"/>
                <a:gd name="T10" fmla="*/ 25 w 52"/>
                <a:gd name="T11" fmla="*/ 0 h 52"/>
                <a:gd name="T12" fmla="*/ 25 w 52"/>
                <a:gd name="T13" fmla="*/ 0 h 52"/>
                <a:gd name="T14" fmla="*/ 23 w 52"/>
                <a:gd name="T15" fmla="*/ 2 h 52"/>
                <a:gd name="T16" fmla="*/ 23 w 52"/>
                <a:gd name="T17" fmla="*/ 2 h 52"/>
                <a:gd name="T18" fmla="*/ 32 w 52"/>
                <a:gd name="T19" fmla="*/ 2 h 52"/>
                <a:gd name="T20" fmla="*/ 40 w 52"/>
                <a:gd name="T21" fmla="*/ 6 h 52"/>
                <a:gd name="T22" fmla="*/ 48 w 52"/>
                <a:gd name="T23" fmla="*/ 12 h 52"/>
                <a:gd name="T24" fmla="*/ 50 w 52"/>
                <a:gd name="T25" fmla="*/ 22 h 52"/>
                <a:gd name="T26" fmla="*/ 52 w 52"/>
                <a:gd name="T27" fmla="*/ 26 h 52"/>
                <a:gd name="T28" fmla="*/ 50 w 52"/>
                <a:gd name="T29" fmla="*/ 36 h 52"/>
                <a:gd name="T30" fmla="*/ 45 w 52"/>
                <a:gd name="T31" fmla="*/ 45 h 52"/>
                <a:gd name="T32" fmla="*/ 36 w 52"/>
                <a:gd name="T33" fmla="*/ 51 h 52"/>
                <a:gd name="T34" fmla="*/ 26 w 52"/>
                <a:gd name="T35" fmla="*/ 52 h 52"/>
                <a:gd name="T36" fmla="*/ 16 w 52"/>
                <a:gd name="T37" fmla="*/ 51 h 52"/>
                <a:gd name="T38" fmla="*/ 7 w 52"/>
                <a:gd name="T39" fmla="*/ 45 h 52"/>
                <a:gd name="T40" fmla="*/ 1 w 52"/>
                <a:gd name="T41" fmla="*/ 36 h 52"/>
                <a:gd name="T42" fmla="*/ 0 w 52"/>
                <a:gd name="T43" fmla="*/ 26 h 52"/>
                <a:gd name="T44" fmla="*/ 1 w 52"/>
                <a:gd name="T45" fmla="*/ 16 h 52"/>
                <a:gd name="T46" fmla="*/ 4 w 52"/>
                <a:gd name="T47" fmla="*/ 13 h 52"/>
                <a:gd name="T48" fmla="*/ 4 w 52"/>
                <a:gd name="T49" fmla="*/ 13 h 52"/>
                <a:gd name="T50" fmla="*/ 4 w 52"/>
                <a:gd name="T51" fmla="*/ 13 h 52"/>
                <a:gd name="T52" fmla="*/ 4 w 52"/>
                <a:gd name="T53" fmla="*/ 13 h 52"/>
                <a:gd name="T54" fmla="*/ 3 w 52"/>
                <a:gd name="T55" fmla="*/ 16 h 52"/>
                <a:gd name="T56" fmla="*/ 0 w 52"/>
                <a:gd name="T57" fmla="*/ 26 h 52"/>
                <a:gd name="T58" fmla="*/ 3 w 52"/>
                <a:gd name="T59" fmla="*/ 36 h 52"/>
                <a:gd name="T60" fmla="*/ 7 w 52"/>
                <a:gd name="T61" fmla="*/ 45 h 52"/>
                <a:gd name="T62" fmla="*/ 16 w 52"/>
                <a:gd name="T63" fmla="*/ 51 h 52"/>
                <a:gd name="T64" fmla="*/ 26 w 52"/>
                <a:gd name="T65" fmla="*/ 52 h 52"/>
                <a:gd name="T66" fmla="*/ 36 w 52"/>
                <a:gd name="T67" fmla="*/ 51 h 52"/>
                <a:gd name="T68" fmla="*/ 45 w 52"/>
                <a:gd name="T69" fmla="*/ 45 h 52"/>
                <a:gd name="T70" fmla="*/ 49 w 52"/>
                <a:gd name="T71" fmla="*/ 36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2"/>
                  </a:lnTo>
                  <a:lnTo>
                    <a:pt x="50" y="16"/>
                  </a:lnTo>
                  <a:lnTo>
                    <a:pt x="48" y="12"/>
                  </a:lnTo>
                  <a:lnTo>
                    <a:pt x="45" y="8"/>
                  </a:lnTo>
                  <a:lnTo>
                    <a:pt x="40" y="5"/>
                  </a:lnTo>
                  <a:lnTo>
                    <a:pt x="36" y="3"/>
                  </a:lnTo>
                  <a:lnTo>
                    <a:pt x="32" y="2"/>
                  </a:lnTo>
                  <a:lnTo>
                    <a:pt x="26" y="0"/>
                  </a:lnTo>
                  <a:lnTo>
                    <a:pt x="25" y="0"/>
                  </a:lnTo>
                  <a:lnTo>
                    <a:pt x="25" y="0"/>
                  </a:lnTo>
                  <a:lnTo>
                    <a:pt x="25" y="0"/>
                  </a:lnTo>
                  <a:lnTo>
                    <a:pt x="25" y="0"/>
                  </a:lnTo>
                  <a:lnTo>
                    <a:pt x="25" y="0"/>
                  </a:lnTo>
                  <a:lnTo>
                    <a:pt x="25" y="2"/>
                  </a:lnTo>
                  <a:lnTo>
                    <a:pt x="23" y="2"/>
                  </a:lnTo>
                  <a:lnTo>
                    <a:pt x="23" y="2"/>
                  </a:lnTo>
                  <a:lnTo>
                    <a:pt x="23" y="2"/>
                  </a:lnTo>
                  <a:lnTo>
                    <a:pt x="26" y="2"/>
                  </a:lnTo>
                  <a:lnTo>
                    <a:pt x="32" y="2"/>
                  </a:lnTo>
                  <a:lnTo>
                    <a:pt x="36" y="3"/>
                  </a:lnTo>
                  <a:lnTo>
                    <a:pt x="40" y="6"/>
                  </a:lnTo>
                  <a:lnTo>
                    <a:pt x="45" y="9"/>
                  </a:lnTo>
                  <a:lnTo>
                    <a:pt x="48" y="12"/>
                  </a:lnTo>
                  <a:lnTo>
                    <a:pt x="49" y="16"/>
                  </a:lnTo>
                  <a:lnTo>
                    <a:pt x="50" y="22"/>
                  </a:lnTo>
                  <a:lnTo>
                    <a:pt x="52" y="26"/>
                  </a:lnTo>
                  <a:lnTo>
                    <a:pt x="52" y="26"/>
                  </a:lnTo>
                  <a:lnTo>
                    <a:pt x="52" y="32"/>
                  </a:lnTo>
                  <a:lnTo>
                    <a:pt x="50" y="36"/>
                  </a:lnTo>
                  <a:lnTo>
                    <a:pt x="48" y="41"/>
                  </a:lnTo>
                  <a:lnTo>
                    <a:pt x="45" y="45"/>
                  </a:lnTo>
                  <a:lnTo>
                    <a:pt x="40" y="48"/>
                  </a:lnTo>
                  <a:lnTo>
                    <a:pt x="36" y="51"/>
                  </a:lnTo>
                  <a:lnTo>
                    <a:pt x="32" y="52"/>
                  </a:lnTo>
                  <a:lnTo>
                    <a:pt x="26" y="52"/>
                  </a:lnTo>
                  <a:lnTo>
                    <a:pt x="20" y="52"/>
                  </a:lnTo>
                  <a:lnTo>
                    <a:pt x="16" y="51"/>
                  </a:lnTo>
                  <a:lnTo>
                    <a:pt x="12" y="48"/>
                  </a:lnTo>
                  <a:lnTo>
                    <a:pt x="7" y="45"/>
                  </a:lnTo>
                  <a:lnTo>
                    <a:pt x="4" y="41"/>
                  </a:lnTo>
                  <a:lnTo>
                    <a:pt x="1" y="36"/>
                  </a:lnTo>
                  <a:lnTo>
                    <a:pt x="0" y="32"/>
                  </a:lnTo>
                  <a:lnTo>
                    <a:pt x="0" y="26"/>
                  </a:lnTo>
                  <a:lnTo>
                    <a:pt x="0" y="22"/>
                  </a:lnTo>
                  <a:lnTo>
                    <a:pt x="1" y="16"/>
                  </a:lnTo>
                  <a:lnTo>
                    <a:pt x="3" y="13"/>
                  </a:lnTo>
                  <a:lnTo>
                    <a:pt x="4" y="13"/>
                  </a:lnTo>
                  <a:lnTo>
                    <a:pt x="4" y="13"/>
                  </a:lnTo>
                  <a:lnTo>
                    <a:pt x="4" y="13"/>
                  </a:lnTo>
                  <a:lnTo>
                    <a:pt x="4" y="13"/>
                  </a:lnTo>
                  <a:lnTo>
                    <a:pt x="4" y="13"/>
                  </a:lnTo>
                  <a:lnTo>
                    <a:pt x="4" y="13"/>
                  </a:lnTo>
                  <a:lnTo>
                    <a:pt x="4" y="13"/>
                  </a:lnTo>
                  <a:lnTo>
                    <a:pt x="4" y="12"/>
                  </a:lnTo>
                  <a:lnTo>
                    <a:pt x="3" y="16"/>
                  </a:lnTo>
                  <a:lnTo>
                    <a:pt x="1" y="22"/>
                  </a:lnTo>
                  <a:lnTo>
                    <a:pt x="0" y="26"/>
                  </a:lnTo>
                  <a:lnTo>
                    <a:pt x="1" y="32"/>
                  </a:lnTo>
                  <a:lnTo>
                    <a:pt x="3" y="36"/>
                  </a:lnTo>
                  <a:lnTo>
                    <a:pt x="4" y="41"/>
                  </a:lnTo>
                  <a:lnTo>
                    <a:pt x="7" y="45"/>
                  </a:lnTo>
                  <a:lnTo>
                    <a:pt x="12" y="48"/>
                  </a:lnTo>
                  <a:lnTo>
                    <a:pt x="16" y="51"/>
                  </a:lnTo>
                  <a:lnTo>
                    <a:pt x="20" y="52"/>
                  </a:lnTo>
                  <a:lnTo>
                    <a:pt x="26" y="52"/>
                  </a:lnTo>
                  <a:lnTo>
                    <a:pt x="32" y="52"/>
                  </a:lnTo>
                  <a:lnTo>
                    <a:pt x="36" y="51"/>
                  </a:lnTo>
                  <a:lnTo>
                    <a:pt x="40" y="48"/>
                  </a:lnTo>
                  <a:lnTo>
                    <a:pt x="45" y="45"/>
                  </a:lnTo>
                  <a:lnTo>
                    <a:pt x="48" y="41"/>
                  </a:lnTo>
                  <a:lnTo>
                    <a:pt x="49" y="36"/>
                  </a:lnTo>
                  <a:lnTo>
                    <a:pt x="50" y="32"/>
                  </a:lnTo>
                  <a:lnTo>
                    <a:pt x="52" y="26"/>
                  </a:lnTo>
                  <a:lnTo>
                    <a:pt x="52"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3" name="Freeform 1469"/>
            <p:cNvSpPr>
              <a:spLocks/>
            </p:cNvSpPr>
            <p:nvPr/>
          </p:nvSpPr>
          <p:spPr bwMode="auto">
            <a:xfrm>
              <a:off x="4166" y="2572"/>
              <a:ext cx="52" cy="50"/>
            </a:xfrm>
            <a:custGeom>
              <a:avLst/>
              <a:gdLst>
                <a:gd name="T0" fmla="*/ 50 w 52"/>
                <a:gd name="T1" fmla="*/ 20 h 50"/>
                <a:gd name="T2" fmla="*/ 48 w 52"/>
                <a:gd name="T3" fmla="*/ 10 h 50"/>
                <a:gd name="T4" fmla="*/ 40 w 52"/>
                <a:gd name="T5" fmla="*/ 4 h 50"/>
                <a:gd name="T6" fmla="*/ 32 w 52"/>
                <a:gd name="T7" fmla="*/ 0 h 50"/>
                <a:gd name="T8" fmla="*/ 23 w 52"/>
                <a:gd name="T9" fmla="*/ 0 h 50"/>
                <a:gd name="T10" fmla="*/ 23 w 52"/>
                <a:gd name="T11" fmla="*/ 0 h 50"/>
                <a:gd name="T12" fmla="*/ 23 w 52"/>
                <a:gd name="T13" fmla="*/ 0 h 50"/>
                <a:gd name="T14" fmla="*/ 22 w 52"/>
                <a:gd name="T15" fmla="*/ 0 h 50"/>
                <a:gd name="T16" fmla="*/ 22 w 52"/>
                <a:gd name="T17" fmla="*/ 0 h 50"/>
                <a:gd name="T18" fmla="*/ 32 w 52"/>
                <a:gd name="T19" fmla="*/ 0 h 50"/>
                <a:gd name="T20" fmla="*/ 40 w 52"/>
                <a:gd name="T21" fmla="*/ 4 h 50"/>
                <a:gd name="T22" fmla="*/ 46 w 52"/>
                <a:gd name="T23" fmla="*/ 11 h 50"/>
                <a:gd name="T24" fmla="*/ 50 w 52"/>
                <a:gd name="T25" fmla="*/ 20 h 50"/>
                <a:gd name="T26" fmla="*/ 52 w 52"/>
                <a:gd name="T27" fmla="*/ 24 h 50"/>
                <a:gd name="T28" fmla="*/ 49 w 52"/>
                <a:gd name="T29" fmla="*/ 34 h 50"/>
                <a:gd name="T30" fmla="*/ 45 w 52"/>
                <a:gd name="T31" fmla="*/ 43 h 50"/>
                <a:gd name="T32" fmla="*/ 36 w 52"/>
                <a:gd name="T33" fmla="*/ 49 h 50"/>
                <a:gd name="T34" fmla="*/ 26 w 52"/>
                <a:gd name="T35" fmla="*/ 50 h 50"/>
                <a:gd name="T36" fmla="*/ 16 w 52"/>
                <a:gd name="T37" fmla="*/ 49 h 50"/>
                <a:gd name="T38" fmla="*/ 7 w 52"/>
                <a:gd name="T39" fmla="*/ 43 h 50"/>
                <a:gd name="T40" fmla="*/ 3 w 52"/>
                <a:gd name="T41" fmla="*/ 34 h 50"/>
                <a:gd name="T42" fmla="*/ 0 w 52"/>
                <a:gd name="T43" fmla="*/ 24 h 50"/>
                <a:gd name="T44" fmla="*/ 3 w 52"/>
                <a:gd name="T45" fmla="*/ 14 h 50"/>
                <a:gd name="T46" fmla="*/ 4 w 52"/>
                <a:gd name="T47" fmla="*/ 10 h 50"/>
                <a:gd name="T48" fmla="*/ 6 w 52"/>
                <a:gd name="T49" fmla="*/ 10 h 50"/>
                <a:gd name="T50" fmla="*/ 6 w 52"/>
                <a:gd name="T51" fmla="*/ 10 h 50"/>
                <a:gd name="T52" fmla="*/ 6 w 52"/>
                <a:gd name="T53" fmla="*/ 8 h 50"/>
                <a:gd name="T54" fmla="*/ 6 w 52"/>
                <a:gd name="T55" fmla="*/ 11 h 50"/>
                <a:gd name="T56" fmla="*/ 1 w 52"/>
                <a:gd name="T57" fmla="*/ 20 h 50"/>
                <a:gd name="T58" fmla="*/ 1 w 52"/>
                <a:gd name="T59" fmla="*/ 30 h 50"/>
                <a:gd name="T60" fmla="*/ 6 w 52"/>
                <a:gd name="T61" fmla="*/ 39 h 50"/>
                <a:gd name="T62" fmla="*/ 12 w 52"/>
                <a:gd name="T63" fmla="*/ 46 h 50"/>
                <a:gd name="T64" fmla="*/ 22 w 52"/>
                <a:gd name="T65" fmla="*/ 49 h 50"/>
                <a:gd name="T66" fmla="*/ 32 w 52"/>
                <a:gd name="T67" fmla="*/ 49 h 50"/>
                <a:gd name="T68" fmla="*/ 40 w 52"/>
                <a:gd name="T69" fmla="*/ 46 h 50"/>
                <a:gd name="T70" fmla="*/ 46 w 52"/>
                <a:gd name="T71" fmla="*/ 39 h 50"/>
                <a:gd name="T72" fmla="*/ 50 w 52"/>
                <a:gd name="T73" fmla="*/ 30 h 50"/>
                <a:gd name="T74" fmla="*/ 52 w 52"/>
                <a:gd name="T75"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50">
                  <a:moveTo>
                    <a:pt x="52" y="24"/>
                  </a:moveTo>
                  <a:lnTo>
                    <a:pt x="50" y="20"/>
                  </a:lnTo>
                  <a:lnTo>
                    <a:pt x="49" y="14"/>
                  </a:lnTo>
                  <a:lnTo>
                    <a:pt x="48" y="10"/>
                  </a:lnTo>
                  <a:lnTo>
                    <a:pt x="45" y="7"/>
                  </a:lnTo>
                  <a:lnTo>
                    <a:pt x="40" y="4"/>
                  </a:lnTo>
                  <a:lnTo>
                    <a:pt x="36" y="1"/>
                  </a:lnTo>
                  <a:lnTo>
                    <a:pt x="32" y="0"/>
                  </a:lnTo>
                  <a:lnTo>
                    <a:pt x="26" y="0"/>
                  </a:lnTo>
                  <a:lnTo>
                    <a:pt x="23" y="0"/>
                  </a:lnTo>
                  <a:lnTo>
                    <a:pt x="23" y="0"/>
                  </a:lnTo>
                  <a:lnTo>
                    <a:pt x="23" y="0"/>
                  </a:lnTo>
                  <a:lnTo>
                    <a:pt x="23" y="0"/>
                  </a:lnTo>
                  <a:lnTo>
                    <a:pt x="23" y="0"/>
                  </a:lnTo>
                  <a:lnTo>
                    <a:pt x="22" y="0"/>
                  </a:lnTo>
                  <a:lnTo>
                    <a:pt x="22" y="0"/>
                  </a:lnTo>
                  <a:lnTo>
                    <a:pt x="22" y="0"/>
                  </a:lnTo>
                  <a:lnTo>
                    <a:pt x="22" y="0"/>
                  </a:lnTo>
                  <a:lnTo>
                    <a:pt x="26" y="0"/>
                  </a:lnTo>
                  <a:lnTo>
                    <a:pt x="32" y="0"/>
                  </a:lnTo>
                  <a:lnTo>
                    <a:pt x="36" y="1"/>
                  </a:lnTo>
                  <a:lnTo>
                    <a:pt x="40" y="4"/>
                  </a:lnTo>
                  <a:lnTo>
                    <a:pt x="43" y="7"/>
                  </a:lnTo>
                  <a:lnTo>
                    <a:pt x="46" y="11"/>
                  </a:lnTo>
                  <a:lnTo>
                    <a:pt x="49" y="16"/>
                  </a:lnTo>
                  <a:lnTo>
                    <a:pt x="50" y="20"/>
                  </a:lnTo>
                  <a:lnTo>
                    <a:pt x="50" y="24"/>
                  </a:lnTo>
                  <a:lnTo>
                    <a:pt x="52" y="24"/>
                  </a:lnTo>
                  <a:lnTo>
                    <a:pt x="50" y="30"/>
                  </a:lnTo>
                  <a:lnTo>
                    <a:pt x="49" y="34"/>
                  </a:lnTo>
                  <a:lnTo>
                    <a:pt x="48" y="39"/>
                  </a:lnTo>
                  <a:lnTo>
                    <a:pt x="45" y="43"/>
                  </a:lnTo>
                  <a:lnTo>
                    <a:pt x="40" y="46"/>
                  </a:lnTo>
                  <a:lnTo>
                    <a:pt x="36" y="49"/>
                  </a:lnTo>
                  <a:lnTo>
                    <a:pt x="32" y="50"/>
                  </a:lnTo>
                  <a:lnTo>
                    <a:pt x="26" y="50"/>
                  </a:lnTo>
                  <a:lnTo>
                    <a:pt x="20" y="50"/>
                  </a:lnTo>
                  <a:lnTo>
                    <a:pt x="16" y="49"/>
                  </a:lnTo>
                  <a:lnTo>
                    <a:pt x="12" y="46"/>
                  </a:lnTo>
                  <a:lnTo>
                    <a:pt x="7" y="43"/>
                  </a:lnTo>
                  <a:lnTo>
                    <a:pt x="4" y="39"/>
                  </a:lnTo>
                  <a:lnTo>
                    <a:pt x="3" y="34"/>
                  </a:lnTo>
                  <a:lnTo>
                    <a:pt x="1" y="30"/>
                  </a:lnTo>
                  <a:lnTo>
                    <a:pt x="0" y="24"/>
                  </a:lnTo>
                  <a:lnTo>
                    <a:pt x="1" y="20"/>
                  </a:lnTo>
                  <a:lnTo>
                    <a:pt x="3" y="14"/>
                  </a:lnTo>
                  <a:lnTo>
                    <a:pt x="4" y="10"/>
                  </a:lnTo>
                  <a:lnTo>
                    <a:pt x="4" y="10"/>
                  </a:lnTo>
                  <a:lnTo>
                    <a:pt x="6" y="10"/>
                  </a:lnTo>
                  <a:lnTo>
                    <a:pt x="6" y="10"/>
                  </a:lnTo>
                  <a:lnTo>
                    <a:pt x="6" y="10"/>
                  </a:lnTo>
                  <a:lnTo>
                    <a:pt x="6" y="10"/>
                  </a:lnTo>
                  <a:lnTo>
                    <a:pt x="6" y="10"/>
                  </a:lnTo>
                  <a:lnTo>
                    <a:pt x="6" y="8"/>
                  </a:lnTo>
                  <a:lnTo>
                    <a:pt x="7" y="8"/>
                  </a:lnTo>
                  <a:lnTo>
                    <a:pt x="6" y="11"/>
                  </a:lnTo>
                  <a:lnTo>
                    <a:pt x="3" y="16"/>
                  </a:lnTo>
                  <a:lnTo>
                    <a:pt x="1" y="20"/>
                  </a:lnTo>
                  <a:lnTo>
                    <a:pt x="1" y="24"/>
                  </a:lnTo>
                  <a:lnTo>
                    <a:pt x="1" y="30"/>
                  </a:lnTo>
                  <a:lnTo>
                    <a:pt x="3" y="34"/>
                  </a:lnTo>
                  <a:lnTo>
                    <a:pt x="6" y="39"/>
                  </a:lnTo>
                  <a:lnTo>
                    <a:pt x="9" y="43"/>
                  </a:lnTo>
                  <a:lnTo>
                    <a:pt x="12" y="46"/>
                  </a:lnTo>
                  <a:lnTo>
                    <a:pt x="16" y="47"/>
                  </a:lnTo>
                  <a:lnTo>
                    <a:pt x="22" y="49"/>
                  </a:lnTo>
                  <a:lnTo>
                    <a:pt x="26" y="50"/>
                  </a:lnTo>
                  <a:lnTo>
                    <a:pt x="32" y="49"/>
                  </a:lnTo>
                  <a:lnTo>
                    <a:pt x="36" y="47"/>
                  </a:lnTo>
                  <a:lnTo>
                    <a:pt x="40" y="46"/>
                  </a:lnTo>
                  <a:lnTo>
                    <a:pt x="43" y="43"/>
                  </a:lnTo>
                  <a:lnTo>
                    <a:pt x="46" y="39"/>
                  </a:lnTo>
                  <a:lnTo>
                    <a:pt x="49" y="34"/>
                  </a:lnTo>
                  <a:lnTo>
                    <a:pt x="50" y="30"/>
                  </a:lnTo>
                  <a:lnTo>
                    <a:pt x="50" y="24"/>
                  </a:lnTo>
                  <a:lnTo>
                    <a:pt x="52" y="2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4" name="Freeform 1470"/>
            <p:cNvSpPr>
              <a:spLocks/>
            </p:cNvSpPr>
            <p:nvPr/>
          </p:nvSpPr>
          <p:spPr bwMode="auto">
            <a:xfrm>
              <a:off x="4167" y="2572"/>
              <a:ext cx="49" cy="50"/>
            </a:xfrm>
            <a:custGeom>
              <a:avLst/>
              <a:gdLst>
                <a:gd name="T0" fmla="*/ 49 w 49"/>
                <a:gd name="T1" fmla="*/ 20 h 50"/>
                <a:gd name="T2" fmla="*/ 45 w 49"/>
                <a:gd name="T3" fmla="*/ 11 h 50"/>
                <a:gd name="T4" fmla="*/ 39 w 49"/>
                <a:gd name="T5" fmla="*/ 4 h 50"/>
                <a:gd name="T6" fmla="*/ 31 w 49"/>
                <a:gd name="T7" fmla="*/ 0 h 50"/>
                <a:gd name="T8" fmla="*/ 21 w 49"/>
                <a:gd name="T9" fmla="*/ 0 h 50"/>
                <a:gd name="T10" fmla="*/ 19 w 49"/>
                <a:gd name="T11" fmla="*/ 0 h 50"/>
                <a:gd name="T12" fmla="*/ 19 w 49"/>
                <a:gd name="T13" fmla="*/ 1 h 50"/>
                <a:gd name="T14" fmla="*/ 18 w 49"/>
                <a:gd name="T15" fmla="*/ 1 h 50"/>
                <a:gd name="T16" fmla="*/ 18 w 49"/>
                <a:gd name="T17" fmla="*/ 1 h 50"/>
                <a:gd name="T18" fmla="*/ 25 w 49"/>
                <a:gd name="T19" fmla="*/ 0 h 50"/>
                <a:gd name="T20" fmla="*/ 35 w 49"/>
                <a:gd name="T21" fmla="*/ 3 h 50"/>
                <a:gd name="T22" fmla="*/ 42 w 49"/>
                <a:gd name="T23" fmla="*/ 7 h 50"/>
                <a:gd name="T24" fmla="*/ 48 w 49"/>
                <a:gd name="T25" fmla="*/ 16 h 50"/>
                <a:gd name="T26" fmla="*/ 49 w 49"/>
                <a:gd name="T27" fmla="*/ 24 h 50"/>
                <a:gd name="T28" fmla="*/ 49 w 49"/>
                <a:gd name="T29" fmla="*/ 30 h 50"/>
                <a:gd name="T30" fmla="*/ 45 w 49"/>
                <a:gd name="T31" fmla="*/ 39 h 50"/>
                <a:gd name="T32" fmla="*/ 39 w 49"/>
                <a:gd name="T33" fmla="*/ 46 h 50"/>
                <a:gd name="T34" fmla="*/ 31 w 49"/>
                <a:gd name="T35" fmla="*/ 49 h 50"/>
                <a:gd name="T36" fmla="*/ 21 w 49"/>
                <a:gd name="T37" fmla="*/ 49 h 50"/>
                <a:gd name="T38" fmla="*/ 11 w 49"/>
                <a:gd name="T39" fmla="*/ 46 h 50"/>
                <a:gd name="T40" fmla="*/ 5 w 49"/>
                <a:gd name="T41" fmla="*/ 39 h 50"/>
                <a:gd name="T42" fmla="*/ 0 w 49"/>
                <a:gd name="T43" fmla="*/ 30 h 50"/>
                <a:gd name="T44" fmla="*/ 0 w 49"/>
                <a:gd name="T45" fmla="*/ 20 h 50"/>
                <a:gd name="T46" fmla="*/ 5 w 49"/>
                <a:gd name="T47" fmla="*/ 11 h 50"/>
                <a:gd name="T48" fmla="*/ 6 w 49"/>
                <a:gd name="T49" fmla="*/ 8 h 50"/>
                <a:gd name="T50" fmla="*/ 6 w 49"/>
                <a:gd name="T51" fmla="*/ 8 h 50"/>
                <a:gd name="T52" fmla="*/ 6 w 49"/>
                <a:gd name="T53" fmla="*/ 8 h 50"/>
                <a:gd name="T54" fmla="*/ 8 w 49"/>
                <a:gd name="T55" fmla="*/ 7 h 50"/>
                <a:gd name="T56" fmla="*/ 5 w 49"/>
                <a:gd name="T57" fmla="*/ 11 h 50"/>
                <a:gd name="T58" fmla="*/ 0 w 49"/>
                <a:gd name="T59" fmla="*/ 20 h 50"/>
                <a:gd name="T60" fmla="*/ 0 w 49"/>
                <a:gd name="T61" fmla="*/ 30 h 50"/>
                <a:gd name="T62" fmla="*/ 5 w 49"/>
                <a:gd name="T63" fmla="*/ 39 h 50"/>
                <a:gd name="T64" fmla="*/ 11 w 49"/>
                <a:gd name="T65" fmla="*/ 44 h 50"/>
                <a:gd name="T66" fmla="*/ 21 w 49"/>
                <a:gd name="T67" fmla="*/ 49 h 50"/>
                <a:gd name="T68" fmla="*/ 29 w 49"/>
                <a:gd name="T69" fmla="*/ 49 h 50"/>
                <a:gd name="T70" fmla="*/ 39 w 49"/>
                <a:gd name="T71" fmla="*/ 44 h 50"/>
                <a:gd name="T72" fmla="*/ 45 w 49"/>
                <a:gd name="T73" fmla="*/ 39 h 50"/>
                <a:gd name="T74" fmla="*/ 49 w 49"/>
                <a:gd name="T75" fmla="*/ 30 h 50"/>
                <a:gd name="T76" fmla="*/ 49 w 49"/>
                <a:gd name="T7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50">
                  <a:moveTo>
                    <a:pt x="49" y="24"/>
                  </a:moveTo>
                  <a:lnTo>
                    <a:pt x="49" y="20"/>
                  </a:lnTo>
                  <a:lnTo>
                    <a:pt x="48" y="16"/>
                  </a:lnTo>
                  <a:lnTo>
                    <a:pt x="45" y="11"/>
                  </a:lnTo>
                  <a:lnTo>
                    <a:pt x="42" y="7"/>
                  </a:lnTo>
                  <a:lnTo>
                    <a:pt x="39" y="4"/>
                  </a:lnTo>
                  <a:lnTo>
                    <a:pt x="35" y="1"/>
                  </a:lnTo>
                  <a:lnTo>
                    <a:pt x="31" y="0"/>
                  </a:lnTo>
                  <a:lnTo>
                    <a:pt x="25" y="0"/>
                  </a:lnTo>
                  <a:lnTo>
                    <a:pt x="21" y="0"/>
                  </a:lnTo>
                  <a:lnTo>
                    <a:pt x="21" y="0"/>
                  </a:lnTo>
                  <a:lnTo>
                    <a:pt x="19" y="0"/>
                  </a:lnTo>
                  <a:lnTo>
                    <a:pt x="19" y="1"/>
                  </a:lnTo>
                  <a:lnTo>
                    <a:pt x="19" y="1"/>
                  </a:lnTo>
                  <a:lnTo>
                    <a:pt x="19" y="1"/>
                  </a:lnTo>
                  <a:lnTo>
                    <a:pt x="18" y="1"/>
                  </a:lnTo>
                  <a:lnTo>
                    <a:pt x="18" y="1"/>
                  </a:lnTo>
                  <a:lnTo>
                    <a:pt x="18" y="1"/>
                  </a:lnTo>
                  <a:lnTo>
                    <a:pt x="21" y="1"/>
                  </a:lnTo>
                  <a:lnTo>
                    <a:pt x="25" y="0"/>
                  </a:lnTo>
                  <a:lnTo>
                    <a:pt x="29" y="1"/>
                  </a:lnTo>
                  <a:lnTo>
                    <a:pt x="35" y="3"/>
                  </a:lnTo>
                  <a:lnTo>
                    <a:pt x="39" y="4"/>
                  </a:lnTo>
                  <a:lnTo>
                    <a:pt x="42" y="7"/>
                  </a:lnTo>
                  <a:lnTo>
                    <a:pt x="45" y="11"/>
                  </a:lnTo>
                  <a:lnTo>
                    <a:pt x="48" y="16"/>
                  </a:lnTo>
                  <a:lnTo>
                    <a:pt x="49" y="20"/>
                  </a:lnTo>
                  <a:lnTo>
                    <a:pt x="49" y="24"/>
                  </a:lnTo>
                  <a:lnTo>
                    <a:pt x="49" y="24"/>
                  </a:lnTo>
                  <a:lnTo>
                    <a:pt x="49" y="30"/>
                  </a:lnTo>
                  <a:lnTo>
                    <a:pt x="48" y="34"/>
                  </a:lnTo>
                  <a:lnTo>
                    <a:pt x="45" y="39"/>
                  </a:lnTo>
                  <a:lnTo>
                    <a:pt x="42" y="43"/>
                  </a:lnTo>
                  <a:lnTo>
                    <a:pt x="39" y="46"/>
                  </a:lnTo>
                  <a:lnTo>
                    <a:pt x="35" y="47"/>
                  </a:lnTo>
                  <a:lnTo>
                    <a:pt x="31" y="49"/>
                  </a:lnTo>
                  <a:lnTo>
                    <a:pt x="25" y="50"/>
                  </a:lnTo>
                  <a:lnTo>
                    <a:pt x="21" y="49"/>
                  </a:lnTo>
                  <a:lnTo>
                    <a:pt x="15" y="47"/>
                  </a:lnTo>
                  <a:lnTo>
                    <a:pt x="11" y="46"/>
                  </a:lnTo>
                  <a:lnTo>
                    <a:pt x="8" y="43"/>
                  </a:lnTo>
                  <a:lnTo>
                    <a:pt x="5" y="39"/>
                  </a:lnTo>
                  <a:lnTo>
                    <a:pt x="2" y="34"/>
                  </a:lnTo>
                  <a:lnTo>
                    <a:pt x="0" y="30"/>
                  </a:lnTo>
                  <a:lnTo>
                    <a:pt x="0" y="24"/>
                  </a:lnTo>
                  <a:lnTo>
                    <a:pt x="0" y="20"/>
                  </a:lnTo>
                  <a:lnTo>
                    <a:pt x="2" y="16"/>
                  </a:lnTo>
                  <a:lnTo>
                    <a:pt x="5" y="11"/>
                  </a:lnTo>
                  <a:lnTo>
                    <a:pt x="6" y="8"/>
                  </a:lnTo>
                  <a:lnTo>
                    <a:pt x="6" y="8"/>
                  </a:lnTo>
                  <a:lnTo>
                    <a:pt x="6" y="8"/>
                  </a:lnTo>
                  <a:lnTo>
                    <a:pt x="6" y="8"/>
                  </a:lnTo>
                  <a:lnTo>
                    <a:pt x="6" y="8"/>
                  </a:lnTo>
                  <a:lnTo>
                    <a:pt x="6" y="8"/>
                  </a:lnTo>
                  <a:lnTo>
                    <a:pt x="8" y="8"/>
                  </a:lnTo>
                  <a:lnTo>
                    <a:pt x="8" y="7"/>
                  </a:lnTo>
                  <a:lnTo>
                    <a:pt x="8" y="7"/>
                  </a:lnTo>
                  <a:lnTo>
                    <a:pt x="5" y="11"/>
                  </a:lnTo>
                  <a:lnTo>
                    <a:pt x="2" y="16"/>
                  </a:lnTo>
                  <a:lnTo>
                    <a:pt x="0" y="20"/>
                  </a:lnTo>
                  <a:lnTo>
                    <a:pt x="0" y="24"/>
                  </a:lnTo>
                  <a:lnTo>
                    <a:pt x="0" y="30"/>
                  </a:lnTo>
                  <a:lnTo>
                    <a:pt x="2" y="34"/>
                  </a:lnTo>
                  <a:lnTo>
                    <a:pt x="5" y="39"/>
                  </a:lnTo>
                  <a:lnTo>
                    <a:pt x="8" y="41"/>
                  </a:lnTo>
                  <a:lnTo>
                    <a:pt x="11" y="44"/>
                  </a:lnTo>
                  <a:lnTo>
                    <a:pt x="15" y="47"/>
                  </a:lnTo>
                  <a:lnTo>
                    <a:pt x="21" y="49"/>
                  </a:lnTo>
                  <a:lnTo>
                    <a:pt x="25" y="49"/>
                  </a:lnTo>
                  <a:lnTo>
                    <a:pt x="29" y="49"/>
                  </a:lnTo>
                  <a:lnTo>
                    <a:pt x="35" y="47"/>
                  </a:lnTo>
                  <a:lnTo>
                    <a:pt x="39" y="44"/>
                  </a:lnTo>
                  <a:lnTo>
                    <a:pt x="42" y="41"/>
                  </a:lnTo>
                  <a:lnTo>
                    <a:pt x="45" y="39"/>
                  </a:lnTo>
                  <a:lnTo>
                    <a:pt x="48" y="34"/>
                  </a:lnTo>
                  <a:lnTo>
                    <a:pt x="49" y="30"/>
                  </a:lnTo>
                  <a:lnTo>
                    <a:pt x="49" y="24"/>
                  </a:lnTo>
                  <a:lnTo>
                    <a:pt x="49"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5" name="Freeform 1471"/>
            <p:cNvSpPr>
              <a:spLocks/>
            </p:cNvSpPr>
            <p:nvPr/>
          </p:nvSpPr>
          <p:spPr bwMode="auto">
            <a:xfrm>
              <a:off x="4167" y="2572"/>
              <a:ext cx="49" cy="49"/>
            </a:xfrm>
            <a:custGeom>
              <a:avLst/>
              <a:gdLst>
                <a:gd name="T0" fmla="*/ 49 w 49"/>
                <a:gd name="T1" fmla="*/ 20 h 49"/>
                <a:gd name="T2" fmla="*/ 45 w 49"/>
                <a:gd name="T3" fmla="*/ 11 h 49"/>
                <a:gd name="T4" fmla="*/ 39 w 49"/>
                <a:gd name="T5" fmla="*/ 4 h 49"/>
                <a:gd name="T6" fmla="*/ 29 w 49"/>
                <a:gd name="T7" fmla="*/ 1 h 49"/>
                <a:gd name="T8" fmla="*/ 21 w 49"/>
                <a:gd name="T9" fmla="*/ 1 h 49"/>
                <a:gd name="T10" fmla="*/ 16 w 49"/>
                <a:gd name="T11" fmla="*/ 1 h 49"/>
                <a:gd name="T12" fmla="*/ 15 w 49"/>
                <a:gd name="T13" fmla="*/ 3 h 49"/>
                <a:gd name="T14" fmla="*/ 13 w 49"/>
                <a:gd name="T15" fmla="*/ 3 h 49"/>
                <a:gd name="T16" fmla="*/ 12 w 49"/>
                <a:gd name="T17" fmla="*/ 4 h 49"/>
                <a:gd name="T18" fmla="*/ 16 w 49"/>
                <a:gd name="T19" fmla="*/ 3 h 49"/>
                <a:gd name="T20" fmla="*/ 25 w 49"/>
                <a:gd name="T21" fmla="*/ 1 h 49"/>
                <a:gd name="T22" fmla="*/ 35 w 49"/>
                <a:gd name="T23" fmla="*/ 3 h 49"/>
                <a:gd name="T24" fmla="*/ 42 w 49"/>
                <a:gd name="T25" fmla="*/ 7 h 49"/>
                <a:gd name="T26" fmla="*/ 47 w 49"/>
                <a:gd name="T27" fmla="*/ 16 h 49"/>
                <a:gd name="T28" fmla="*/ 49 w 49"/>
                <a:gd name="T29" fmla="*/ 24 h 49"/>
                <a:gd name="T30" fmla="*/ 49 w 49"/>
                <a:gd name="T31" fmla="*/ 30 h 49"/>
                <a:gd name="T32" fmla="*/ 45 w 49"/>
                <a:gd name="T33" fmla="*/ 39 h 49"/>
                <a:gd name="T34" fmla="*/ 39 w 49"/>
                <a:gd name="T35" fmla="*/ 44 h 49"/>
                <a:gd name="T36" fmla="*/ 29 w 49"/>
                <a:gd name="T37" fmla="*/ 49 h 49"/>
                <a:gd name="T38" fmla="*/ 21 w 49"/>
                <a:gd name="T39" fmla="*/ 49 h 49"/>
                <a:gd name="T40" fmla="*/ 11 w 49"/>
                <a:gd name="T41" fmla="*/ 44 h 49"/>
                <a:gd name="T42" fmla="*/ 5 w 49"/>
                <a:gd name="T43" fmla="*/ 39 h 49"/>
                <a:gd name="T44" fmla="*/ 0 w 49"/>
                <a:gd name="T45" fmla="*/ 30 h 49"/>
                <a:gd name="T46" fmla="*/ 0 w 49"/>
                <a:gd name="T47" fmla="*/ 20 h 49"/>
                <a:gd name="T48" fmla="*/ 5 w 49"/>
                <a:gd name="T49" fmla="*/ 11 h 49"/>
                <a:gd name="T50" fmla="*/ 8 w 49"/>
                <a:gd name="T51" fmla="*/ 7 h 49"/>
                <a:gd name="T52" fmla="*/ 9 w 49"/>
                <a:gd name="T53" fmla="*/ 7 h 49"/>
                <a:gd name="T54" fmla="*/ 11 w 49"/>
                <a:gd name="T55" fmla="*/ 6 h 49"/>
                <a:gd name="T56" fmla="*/ 11 w 49"/>
                <a:gd name="T57" fmla="*/ 6 h 49"/>
                <a:gd name="T58" fmla="*/ 8 w 49"/>
                <a:gd name="T59" fmla="*/ 7 h 49"/>
                <a:gd name="T60" fmla="*/ 3 w 49"/>
                <a:gd name="T61" fmla="*/ 16 h 49"/>
                <a:gd name="T62" fmla="*/ 0 w 49"/>
                <a:gd name="T63" fmla="*/ 24 h 49"/>
                <a:gd name="T64" fmla="*/ 3 w 49"/>
                <a:gd name="T65" fmla="*/ 34 h 49"/>
                <a:gd name="T66" fmla="*/ 8 w 49"/>
                <a:gd name="T67" fmla="*/ 41 h 49"/>
                <a:gd name="T68" fmla="*/ 16 w 49"/>
                <a:gd name="T69" fmla="*/ 47 h 49"/>
                <a:gd name="T70" fmla="*/ 25 w 49"/>
                <a:gd name="T71" fmla="*/ 49 h 49"/>
                <a:gd name="T72" fmla="*/ 35 w 49"/>
                <a:gd name="T73" fmla="*/ 47 h 49"/>
                <a:gd name="T74" fmla="*/ 42 w 49"/>
                <a:gd name="T75" fmla="*/ 41 h 49"/>
                <a:gd name="T76" fmla="*/ 47 w 49"/>
                <a:gd name="T77" fmla="*/ 34 h 49"/>
                <a:gd name="T78" fmla="*/ 49 w 49"/>
                <a:gd name="T7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49">
                  <a:moveTo>
                    <a:pt x="49" y="24"/>
                  </a:moveTo>
                  <a:lnTo>
                    <a:pt x="49" y="20"/>
                  </a:lnTo>
                  <a:lnTo>
                    <a:pt x="48" y="16"/>
                  </a:lnTo>
                  <a:lnTo>
                    <a:pt x="45" y="11"/>
                  </a:lnTo>
                  <a:lnTo>
                    <a:pt x="42" y="7"/>
                  </a:lnTo>
                  <a:lnTo>
                    <a:pt x="39" y="4"/>
                  </a:lnTo>
                  <a:lnTo>
                    <a:pt x="35" y="3"/>
                  </a:lnTo>
                  <a:lnTo>
                    <a:pt x="29" y="1"/>
                  </a:lnTo>
                  <a:lnTo>
                    <a:pt x="25" y="0"/>
                  </a:lnTo>
                  <a:lnTo>
                    <a:pt x="21" y="1"/>
                  </a:lnTo>
                  <a:lnTo>
                    <a:pt x="18" y="1"/>
                  </a:lnTo>
                  <a:lnTo>
                    <a:pt x="16" y="1"/>
                  </a:lnTo>
                  <a:lnTo>
                    <a:pt x="16" y="3"/>
                  </a:lnTo>
                  <a:lnTo>
                    <a:pt x="15" y="3"/>
                  </a:lnTo>
                  <a:lnTo>
                    <a:pt x="15" y="3"/>
                  </a:lnTo>
                  <a:lnTo>
                    <a:pt x="13" y="3"/>
                  </a:lnTo>
                  <a:lnTo>
                    <a:pt x="13" y="4"/>
                  </a:lnTo>
                  <a:lnTo>
                    <a:pt x="12" y="4"/>
                  </a:lnTo>
                  <a:lnTo>
                    <a:pt x="12" y="4"/>
                  </a:lnTo>
                  <a:lnTo>
                    <a:pt x="16" y="3"/>
                  </a:lnTo>
                  <a:lnTo>
                    <a:pt x="21" y="1"/>
                  </a:lnTo>
                  <a:lnTo>
                    <a:pt x="25" y="1"/>
                  </a:lnTo>
                  <a:lnTo>
                    <a:pt x="29" y="1"/>
                  </a:lnTo>
                  <a:lnTo>
                    <a:pt x="35" y="3"/>
                  </a:lnTo>
                  <a:lnTo>
                    <a:pt x="38" y="4"/>
                  </a:lnTo>
                  <a:lnTo>
                    <a:pt x="42" y="7"/>
                  </a:lnTo>
                  <a:lnTo>
                    <a:pt x="45" y="11"/>
                  </a:lnTo>
                  <a:lnTo>
                    <a:pt x="47" y="16"/>
                  </a:lnTo>
                  <a:lnTo>
                    <a:pt x="48" y="20"/>
                  </a:lnTo>
                  <a:lnTo>
                    <a:pt x="49" y="24"/>
                  </a:lnTo>
                  <a:lnTo>
                    <a:pt x="49" y="24"/>
                  </a:lnTo>
                  <a:lnTo>
                    <a:pt x="49" y="30"/>
                  </a:lnTo>
                  <a:lnTo>
                    <a:pt x="48" y="34"/>
                  </a:lnTo>
                  <a:lnTo>
                    <a:pt x="45" y="39"/>
                  </a:lnTo>
                  <a:lnTo>
                    <a:pt x="42" y="41"/>
                  </a:lnTo>
                  <a:lnTo>
                    <a:pt x="39" y="44"/>
                  </a:lnTo>
                  <a:lnTo>
                    <a:pt x="35" y="47"/>
                  </a:lnTo>
                  <a:lnTo>
                    <a:pt x="29" y="49"/>
                  </a:lnTo>
                  <a:lnTo>
                    <a:pt x="25" y="49"/>
                  </a:lnTo>
                  <a:lnTo>
                    <a:pt x="21" y="49"/>
                  </a:lnTo>
                  <a:lnTo>
                    <a:pt x="15" y="47"/>
                  </a:lnTo>
                  <a:lnTo>
                    <a:pt x="11" y="44"/>
                  </a:lnTo>
                  <a:lnTo>
                    <a:pt x="8" y="41"/>
                  </a:lnTo>
                  <a:lnTo>
                    <a:pt x="5" y="39"/>
                  </a:lnTo>
                  <a:lnTo>
                    <a:pt x="2" y="34"/>
                  </a:lnTo>
                  <a:lnTo>
                    <a:pt x="0" y="30"/>
                  </a:lnTo>
                  <a:lnTo>
                    <a:pt x="0" y="24"/>
                  </a:lnTo>
                  <a:lnTo>
                    <a:pt x="0" y="20"/>
                  </a:lnTo>
                  <a:lnTo>
                    <a:pt x="2" y="16"/>
                  </a:lnTo>
                  <a:lnTo>
                    <a:pt x="5" y="11"/>
                  </a:lnTo>
                  <a:lnTo>
                    <a:pt x="8" y="7"/>
                  </a:lnTo>
                  <a:lnTo>
                    <a:pt x="8" y="7"/>
                  </a:lnTo>
                  <a:lnTo>
                    <a:pt x="9" y="7"/>
                  </a:lnTo>
                  <a:lnTo>
                    <a:pt x="9" y="7"/>
                  </a:lnTo>
                  <a:lnTo>
                    <a:pt x="9" y="6"/>
                  </a:lnTo>
                  <a:lnTo>
                    <a:pt x="11" y="6"/>
                  </a:lnTo>
                  <a:lnTo>
                    <a:pt x="11" y="6"/>
                  </a:lnTo>
                  <a:lnTo>
                    <a:pt x="11" y="6"/>
                  </a:lnTo>
                  <a:lnTo>
                    <a:pt x="12" y="4"/>
                  </a:lnTo>
                  <a:lnTo>
                    <a:pt x="8" y="7"/>
                  </a:lnTo>
                  <a:lnTo>
                    <a:pt x="5" y="11"/>
                  </a:lnTo>
                  <a:lnTo>
                    <a:pt x="3" y="16"/>
                  </a:lnTo>
                  <a:lnTo>
                    <a:pt x="2" y="20"/>
                  </a:lnTo>
                  <a:lnTo>
                    <a:pt x="0" y="24"/>
                  </a:lnTo>
                  <a:lnTo>
                    <a:pt x="2" y="30"/>
                  </a:lnTo>
                  <a:lnTo>
                    <a:pt x="3" y="34"/>
                  </a:lnTo>
                  <a:lnTo>
                    <a:pt x="5" y="39"/>
                  </a:lnTo>
                  <a:lnTo>
                    <a:pt x="8" y="41"/>
                  </a:lnTo>
                  <a:lnTo>
                    <a:pt x="12" y="44"/>
                  </a:lnTo>
                  <a:lnTo>
                    <a:pt x="16" y="47"/>
                  </a:lnTo>
                  <a:lnTo>
                    <a:pt x="21" y="49"/>
                  </a:lnTo>
                  <a:lnTo>
                    <a:pt x="25" y="49"/>
                  </a:lnTo>
                  <a:lnTo>
                    <a:pt x="29" y="49"/>
                  </a:lnTo>
                  <a:lnTo>
                    <a:pt x="35" y="47"/>
                  </a:lnTo>
                  <a:lnTo>
                    <a:pt x="38" y="44"/>
                  </a:lnTo>
                  <a:lnTo>
                    <a:pt x="42" y="41"/>
                  </a:lnTo>
                  <a:lnTo>
                    <a:pt x="45" y="39"/>
                  </a:lnTo>
                  <a:lnTo>
                    <a:pt x="47" y="34"/>
                  </a:lnTo>
                  <a:lnTo>
                    <a:pt x="48" y="30"/>
                  </a:lnTo>
                  <a:lnTo>
                    <a:pt x="49" y="24"/>
                  </a:lnTo>
                  <a:lnTo>
                    <a:pt x="49" y="2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6" name="Freeform 1472"/>
            <p:cNvSpPr>
              <a:spLocks/>
            </p:cNvSpPr>
            <p:nvPr/>
          </p:nvSpPr>
          <p:spPr bwMode="auto">
            <a:xfrm>
              <a:off x="4167" y="2573"/>
              <a:ext cx="49" cy="48"/>
            </a:xfrm>
            <a:custGeom>
              <a:avLst/>
              <a:gdLst>
                <a:gd name="T0" fmla="*/ 48 w 49"/>
                <a:gd name="T1" fmla="*/ 19 h 48"/>
                <a:gd name="T2" fmla="*/ 45 w 49"/>
                <a:gd name="T3" fmla="*/ 10 h 48"/>
                <a:gd name="T4" fmla="*/ 38 w 49"/>
                <a:gd name="T5" fmla="*/ 3 h 48"/>
                <a:gd name="T6" fmla="*/ 29 w 49"/>
                <a:gd name="T7" fmla="*/ 0 h 48"/>
                <a:gd name="T8" fmla="*/ 21 w 49"/>
                <a:gd name="T9" fmla="*/ 0 h 48"/>
                <a:gd name="T10" fmla="*/ 12 w 49"/>
                <a:gd name="T11" fmla="*/ 3 h 48"/>
                <a:gd name="T12" fmla="*/ 12 w 49"/>
                <a:gd name="T13" fmla="*/ 3 h 48"/>
                <a:gd name="T14" fmla="*/ 12 w 49"/>
                <a:gd name="T15" fmla="*/ 3 h 48"/>
                <a:gd name="T16" fmla="*/ 12 w 49"/>
                <a:gd name="T17" fmla="*/ 3 h 48"/>
                <a:gd name="T18" fmla="*/ 12 w 49"/>
                <a:gd name="T19" fmla="*/ 3 h 48"/>
                <a:gd name="T20" fmla="*/ 5 w 49"/>
                <a:gd name="T21" fmla="*/ 10 h 48"/>
                <a:gd name="T22" fmla="*/ 2 w 49"/>
                <a:gd name="T23" fmla="*/ 19 h 48"/>
                <a:gd name="T24" fmla="*/ 2 w 49"/>
                <a:gd name="T25" fmla="*/ 29 h 48"/>
                <a:gd name="T26" fmla="*/ 5 w 49"/>
                <a:gd name="T27" fmla="*/ 38 h 48"/>
                <a:gd name="T28" fmla="*/ 12 w 49"/>
                <a:gd name="T29" fmla="*/ 43 h 48"/>
                <a:gd name="T30" fmla="*/ 21 w 49"/>
                <a:gd name="T31" fmla="*/ 48 h 48"/>
                <a:gd name="T32" fmla="*/ 29 w 49"/>
                <a:gd name="T33" fmla="*/ 48 h 48"/>
                <a:gd name="T34" fmla="*/ 38 w 49"/>
                <a:gd name="T35" fmla="*/ 43 h 48"/>
                <a:gd name="T36" fmla="*/ 45 w 49"/>
                <a:gd name="T37" fmla="*/ 38 h 48"/>
                <a:gd name="T38" fmla="*/ 48 w 49"/>
                <a:gd name="T39" fmla="*/ 29 h 48"/>
                <a:gd name="T40" fmla="*/ 48 w 49"/>
                <a:gd name="T41" fmla="*/ 23 h 48"/>
                <a:gd name="T42" fmla="*/ 47 w 49"/>
                <a:gd name="T43" fmla="*/ 15 h 48"/>
                <a:gd name="T44" fmla="*/ 42 w 49"/>
                <a:gd name="T45" fmla="*/ 7 h 48"/>
                <a:gd name="T46" fmla="*/ 34 w 49"/>
                <a:gd name="T47" fmla="*/ 2 h 48"/>
                <a:gd name="T48" fmla="*/ 25 w 49"/>
                <a:gd name="T49" fmla="*/ 0 h 48"/>
                <a:gd name="T50" fmla="*/ 16 w 49"/>
                <a:gd name="T51" fmla="*/ 2 h 48"/>
                <a:gd name="T52" fmla="*/ 8 w 49"/>
                <a:gd name="T53" fmla="*/ 7 h 48"/>
                <a:gd name="T54" fmla="*/ 3 w 49"/>
                <a:gd name="T55" fmla="*/ 15 h 48"/>
                <a:gd name="T56" fmla="*/ 2 w 49"/>
                <a:gd name="T57" fmla="*/ 23 h 48"/>
                <a:gd name="T58" fmla="*/ 3 w 49"/>
                <a:gd name="T59" fmla="*/ 33 h 48"/>
                <a:gd name="T60" fmla="*/ 8 w 49"/>
                <a:gd name="T61" fmla="*/ 40 h 48"/>
                <a:gd name="T62" fmla="*/ 16 w 49"/>
                <a:gd name="T63" fmla="*/ 45 h 48"/>
                <a:gd name="T64" fmla="*/ 25 w 49"/>
                <a:gd name="T65" fmla="*/ 48 h 48"/>
                <a:gd name="T66" fmla="*/ 34 w 49"/>
                <a:gd name="T67" fmla="*/ 45 h 48"/>
                <a:gd name="T68" fmla="*/ 42 w 49"/>
                <a:gd name="T69" fmla="*/ 40 h 48"/>
                <a:gd name="T70" fmla="*/ 47 w 49"/>
                <a:gd name="T71" fmla="*/ 33 h 48"/>
                <a:gd name="T72" fmla="*/ 48 w 49"/>
                <a:gd name="T7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8">
                  <a:moveTo>
                    <a:pt x="49" y="23"/>
                  </a:moveTo>
                  <a:lnTo>
                    <a:pt x="48" y="19"/>
                  </a:lnTo>
                  <a:lnTo>
                    <a:pt x="47" y="15"/>
                  </a:lnTo>
                  <a:lnTo>
                    <a:pt x="45" y="10"/>
                  </a:lnTo>
                  <a:lnTo>
                    <a:pt x="42" y="6"/>
                  </a:lnTo>
                  <a:lnTo>
                    <a:pt x="38" y="3"/>
                  </a:lnTo>
                  <a:lnTo>
                    <a:pt x="35" y="2"/>
                  </a:lnTo>
                  <a:lnTo>
                    <a:pt x="29" y="0"/>
                  </a:lnTo>
                  <a:lnTo>
                    <a:pt x="25" y="0"/>
                  </a:lnTo>
                  <a:lnTo>
                    <a:pt x="21" y="0"/>
                  </a:lnTo>
                  <a:lnTo>
                    <a:pt x="16" y="2"/>
                  </a:lnTo>
                  <a:lnTo>
                    <a:pt x="12" y="3"/>
                  </a:lnTo>
                  <a:lnTo>
                    <a:pt x="12" y="3"/>
                  </a:lnTo>
                  <a:lnTo>
                    <a:pt x="12" y="3"/>
                  </a:lnTo>
                  <a:lnTo>
                    <a:pt x="12" y="3"/>
                  </a:lnTo>
                  <a:lnTo>
                    <a:pt x="12" y="3"/>
                  </a:lnTo>
                  <a:lnTo>
                    <a:pt x="12" y="3"/>
                  </a:lnTo>
                  <a:lnTo>
                    <a:pt x="12" y="3"/>
                  </a:lnTo>
                  <a:lnTo>
                    <a:pt x="12" y="3"/>
                  </a:lnTo>
                  <a:lnTo>
                    <a:pt x="12" y="3"/>
                  </a:lnTo>
                  <a:lnTo>
                    <a:pt x="8" y="6"/>
                  </a:lnTo>
                  <a:lnTo>
                    <a:pt x="5" y="10"/>
                  </a:lnTo>
                  <a:lnTo>
                    <a:pt x="3" y="15"/>
                  </a:lnTo>
                  <a:lnTo>
                    <a:pt x="2" y="19"/>
                  </a:lnTo>
                  <a:lnTo>
                    <a:pt x="0" y="23"/>
                  </a:lnTo>
                  <a:lnTo>
                    <a:pt x="2" y="29"/>
                  </a:lnTo>
                  <a:lnTo>
                    <a:pt x="3" y="33"/>
                  </a:lnTo>
                  <a:lnTo>
                    <a:pt x="5" y="38"/>
                  </a:lnTo>
                  <a:lnTo>
                    <a:pt x="8" y="40"/>
                  </a:lnTo>
                  <a:lnTo>
                    <a:pt x="12" y="43"/>
                  </a:lnTo>
                  <a:lnTo>
                    <a:pt x="16" y="46"/>
                  </a:lnTo>
                  <a:lnTo>
                    <a:pt x="21" y="48"/>
                  </a:lnTo>
                  <a:lnTo>
                    <a:pt x="25" y="48"/>
                  </a:lnTo>
                  <a:lnTo>
                    <a:pt x="29" y="48"/>
                  </a:lnTo>
                  <a:lnTo>
                    <a:pt x="35" y="46"/>
                  </a:lnTo>
                  <a:lnTo>
                    <a:pt x="38" y="43"/>
                  </a:lnTo>
                  <a:lnTo>
                    <a:pt x="42" y="40"/>
                  </a:lnTo>
                  <a:lnTo>
                    <a:pt x="45" y="38"/>
                  </a:lnTo>
                  <a:lnTo>
                    <a:pt x="47" y="33"/>
                  </a:lnTo>
                  <a:lnTo>
                    <a:pt x="48" y="29"/>
                  </a:lnTo>
                  <a:lnTo>
                    <a:pt x="49" y="23"/>
                  </a:lnTo>
                  <a:lnTo>
                    <a:pt x="48" y="23"/>
                  </a:lnTo>
                  <a:lnTo>
                    <a:pt x="48" y="19"/>
                  </a:lnTo>
                  <a:lnTo>
                    <a:pt x="47" y="15"/>
                  </a:lnTo>
                  <a:lnTo>
                    <a:pt x="45" y="10"/>
                  </a:lnTo>
                  <a:lnTo>
                    <a:pt x="42" y="7"/>
                  </a:lnTo>
                  <a:lnTo>
                    <a:pt x="38" y="5"/>
                  </a:lnTo>
                  <a:lnTo>
                    <a:pt x="34" y="2"/>
                  </a:lnTo>
                  <a:lnTo>
                    <a:pt x="29" y="0"/>
                  </a:lnTo>
                  <a:lnTo>
                    <a:pt x="25" y="0"/>
                  </a:lnTo>
                  <a:lnTo>
                    <a:pt x="21" y="0"/>
                  </a:lnTo>
                  <a:lnTo>
                    <a:pt x="16" y="2"/>
                  </a:lnTo>
                  <a:lnTo>
                    <a:pt x="12" y="5"/>
                  </a:lnTo>
                  <a:lnTo>
                    <a:pt x="8" y="7"/>
                  </a:lnTo>
                  <a:lnTo>
                    <a:pt x="5" y="10"/>
                  </a:lnTo>
                  <a:lnTo>
                    <a:pt x="3" y="15"/>
                  </a:lnTo>
                  <a:lnTo>
                    <a:pt x="2" y="19"/>
                  </a:lnTo>
                  <a:lnTo>
                    <a:pt x="2" y="23"/>
                  </a:lnTo>
                  <a:lnTo>
                    <a:pt x="2" y="29"/>
                  </a:lnTo>
                  <a:lnTo>
                    <a:pt x="3" y="33"/>
                  </a:lnTo>
                  <a:lnTo>
                    <a:pt x="5" y="36"/>
                  </a:lnTo>
                  <a:lnTo>
                    <a:pt x="8" y="40"/>
                  </a:lnTo>
                  <a:lnTo>
                    <a:pt x="12" y="43"/>
                  </a:lnTo>
                  <a:lnTo>
                    <a:pt x="16" y="45"/>
                  </a:lnTo>
                  <a:lnTo>
                    <a:pt x="21" y="46"/>
                  </a:lnTo>
                  <a:lnTo>
                    <a:pt x="25" y="48"/>
                  </a:lnTo>
                  <a:lnTo>
                    <a:pt x="29" y="46"/>
                  </a:lnTo>
                  <a:lnTo>
                    <a:pt x="34" y="45"/>
                  </a:lnTo>
                  <a:lnTo>
                    <a:pt x="38" y="43"/>
                  </a:lnTo>
                  <a:lnTo>
                    <a:pt x="42" y="40"/>
                  </a:lnTo>
                  <a:lnTo>
                    <a:pt x="45" y="36"/>
                  </a:lnTo>
                  <a:lnTo>
                    <a:pt x="47" y="33"/>
                  </a:lnTo>
                  <a:lnTo>
                    <a:pt x="48" y="29"/>
                  </a:lnTo>
                  <a:lnTo>
                    <a:pt x="48" y="23"/>
                  </a:lnTo>
                  <a:lnTo>
                    <a:pt x="49" y="23"/>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7" name="Freeform 1473"/>
            <p:cNvSpPr>
              <a:spLocks/>
            </p:cNvSpPr>
            <p:nvPr/>
          </p:nvSpPr>
          <p:spPr bwMode="auto">
            <a:xfrm>
              <a:off x="4169" y="2573"/>
              <a:ext cx="46" cy="48"/>
            </a:xfrm>
            <a:custGeom>
              <a:avLst/>
              <a:gdLst>
                <a:gd name="T0" fmla="*/ 46 w 46"/>
                <a:gd name="T1" fmla="*/ 19 h 48"/>
                <a:gd name="T2" fmla="*/ 43 w 46"/>
                <a:gd name="T3" fmla="*/ 10 h 48"/>
                <a:gd name="T4" fmla="*/ 36 w 46"/>
                <a:gd name="T5" fmla="*/ 5 h 48"/>
                <a:gd name="T6" fmla="*/ 27 w 46"/>
                <a:gd name="T7" fmla="*/ 0 h 48"/>
                <a:gd name="T8" fmla="*/ 19 w 46"/>
                <a:gd name="T9" fmla="*/ 0 h 48"/>
                <a:gd name="T10" fmla="*/ 10 w 46"/>
                <a:gd name="T11" fmla="*/ 5 h 48"/>
                <a:gd name="T12" fmla="*/ 3 w 46"/>
                <a:gd name="T13" fmla="*/ 10 h 48"/>
                <a:gd name="T14" fmla="*/ 0 w 46"/>
                <a:gd name="T15" fmla="*/ 19 h 48"/>
                <a:gd name="T16" fmla="*/ 0 w 46"/>
                <a:gd name="T17" fmla="*/ 29 h 48"/>
                <a:gd name="T18" fmla="*/ 3 w 46"/>
                <a:gd name="T19" fmla="*/ 36 h 48"/>
                <a:gd name="T20" fmla="*/ 10 w 46"/>
                <a:gd name="T21" fmla="*/ 43 h 48"/>
                <a:gd name="T22" fmla="*/ 19 w 46"/>
                <a:gd name="T23" fmla="*/ 46 h 48"/>
                <a:gd name="T24" fmla="*/ 27 w 46"/>
                <a:gd name="T25" fmla="*/ 46 h 48"/>
                <a:gd name="T26" fmla="*/ 36 w 46"/>
                <a:gd name="T27" fmla="*/ 43 h 48"/>
                <a:gd name="T28" fmla="*/ 43 w 46"/>
                <a:gd name="T29" fmla="*/ 36 h 48"/>
                <a:gd name="T30" fmla="*/ 46 w 46"/>
                <a:gd name="T31" fmla="*/ 29 h 48"/>
                <a:gd name="T32" fmla="*/ 46 w 46"/>
                <a:gd name="T33" fmla="*/ 23 h 48"/>
                <a:gd name="T34" fmla="*/ 45 w 46"/>
                <a:gd name="T35" fmla="*/ 15 h 48"/>
                <a:gd name="T36" fmla="*/ 39 w 46"/>
                <a:gd name="T37" fmla="*/ 7 h 48"/>
                <a:gd name="T38" fmla="*/ 32 w 46"/>
                <a:gd name="T39" fmla="*/ 3 h 48"/>
                <a:gd name="T40" fmla="*/ 23 w 46"/>
                <a:gd name="T41" fmla="*/ 0 h 48"/>
                <a:gd name="T42" fmla="*/ 14 w 46"/>
                <a:gd name="T43" fmla="*/ 3 h 48"/>
                <a:gd name="T44" fmla="*/ 7 w 46"/>
                <a:gd name="T45" fmla="*/ 7 h 48"/>
                <a:gd name="T46" fmla="*/ 1 w 46"/>
                <a:gd name="T47" fmla="*/ 15 h 48"/>
                <a:gd name="T48" fmla="*/ 0 w 46"/>
                <a:gd name="T49" fmla="*/ 23 h 48"/>
                <a:gd name="T50" fmla="*/ 1 w 46"/>
                <a:gd name="T51" fmla="*/ 32 h 48"/>
                <a:gd name="T52" fmla="*/ 7 w 46"/>
                <a:gd name="T53" fmla="*/ 40 h 48"/>
                <a:gd name="T54" fmla="*/ 14 w 46"/>
                <a:gd name="T55" fmla="*/ 45 h 48"/>
                <a:gd name="T56" fmla="*/ 23 w 46"/>
                <a:gd name="T57" fmla="*/ 46 h 48"/>
                <a:gd name="T58" fmla="*/ 32 w 46"/>
                <a:gd name="T59" fmla="*/ 45 h 48"/>
                <a:gd name="T60" fmla="*/ 39 w 46"/>
                <a:gd name="T61" fmla="*/ 40 h 48"/>
                <a:gd name="T62" fmla="*/ 45 w 46"/>
                <a:gd name="T63" fmla="*/ 32 h 48"/>
                <a:gd name="T64" fmla="*/ 46 w 46"/>
                <a:gd name="T65"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8">
                  <a:moveTo>
                    <a:pt x="46" y="23"/>
                  </a:moveTo>
                  <a:lnTo>
                    <a:pt x="46" y="19"/>
                  </a:lnTo>
                  <a:lnTo>
                    <a:pt x="45" y="15"/>
                  </a:lnTo>
                  <a:lnTo>
                    <a:pt x="43" y="10"/>
                  </a:lnTo>
                  <a:lnTo>
                    <a:pt x="40" y="7"/>
                  </a:lnTo>
                  <a:lnTo>
                    <a:pt x="36" y="5"/>
                  </a:lnTo>
                  <a:lnTo>
                    <a:pt x="32" y="2"/>
                  </a:lnTo>
                  <a:lnTo>
                    <a:pt x="27" y="0"/>
                  </a:lnTo>
                  <a:lnTo>
                    <a:pt x="23" y="0"/>
                  </a:lnTo>
                  <a:lnTo>
                    <a:pt x="19" y="0"/>
                  </a:lnTo>
                  <a:lnTo>
                    <a:pt x="14" y="2"/>
                  </a:lnTo>
                  <a:lnTo>
                    <a:pt x="10" y="5"/>
                  </a:lnTo>
                  <a:lnTo>
                    <a:pt x="6" y="7"/>
                  </a:lnTo>
                  <a:lnTo>
                    <a:pt x="3" y="10"/>
                  </a:lnTo>
                  <a:lnTo>
                    <a:pt x="1" y="15"/>
                  </a:lnTo>
                  <a:lnTo>
                    <a:pt x="0" y="19"/>
                  </a:lnTo>
                  <a:lnTo>
                    <a:pt x="0" y="23"/>
                  </a:lnTo>
                  <a:lnTo>
                    <a:pt x="0" y="29"/>
                  </a:lnTo>
                  <a:lnTo>
                    <a:pt x="1" y="33"/>
                  </a:lnTo>
                  <a:lnTo>
                    <a:pt x="3" y="36"/>
                  </a:lnTo>
                  <a:lnTo>
                    <a:pt x="6" y="40"/>
                  </a:lnTo>
                  <a:lnTo>
                    <a:pt x="10" y="43"/>
                  </a:lnTo>
                  <a:lnTo>
                    <a:pt x="14" y="45"/>
                  </a:lnTo>
                  <a:lnTo>
                    <a:pt x="19" y="46"/>
                  </a:lnTo>
                  <a:lnTo>
                    <a:pt x="23" y="48"/>
                  </a:lnTo>
                  <a:lnTo>
                    <a:pt x="27" y="46"/>
                  </a:lnTo>
                  <a:lnTo>
                    <a:pt x="32" y="45"/>
                  </a:lnTo>
                  <a:lnTo>
                    <a:pt x="36" y="43"/>
                  </a:lnTo>
                  <a:lnTo>
                    <a:pt x="40" y="40"/>
                  </a:lnTo>
                  <a:lnTo>
                    <a:pt x="43" y="36"/>
                  </a:lnTo>
                  <a:lnTo>
                    <a:pt x="45" y="33"/>
                  </a:lnTo>
                  <a:lnTo>
                    <a:pt x="46" y="29"/>
                  </a:lnTo>
                  <a:lnTo>
                    <a:pt x="46" y="23"/>
                  </a:lnTo>
                  <a:lnTo>
                    <a:pt x="46" y="23"/>
                  </a:lnTo>
                  <a:lnTo>
                    <a:pt x="46" y="19"/>
                  </a:lnTo>
                  <a:lnTo>
                    <a:pt x="45" y="15"/>
                  </a:lnTo>
                  <a:lnTo>
                    <a:pt x="42" y="10"/>
                  </a:lnTo>
                  <a:lnTo>
                    <a:pt x="39" y="7"/>
                  </a:lnTo>
                  <a:lnTo>
                    <a:pt x="36" y="5"/>
                  </a:lnTo>
                  <a:lnTo>
                    <a:pt x="32" y="3"/>
                  </a:lnTo>
                  <a:lnTo>
                    <a:pt x="27" y="2"/>
                  </a:lnTo>
                  <a:lnTo>
                    <a:pt x="23" y="0"/>
                  </a:lnTo>
                  <a:lnTo>
                    <a:pt x="19" y="2"/>
                  </a:lnTo>
                  <a:lnTo>
                    <a:pt x="14" y="3"/>
                  </a:lnTo>
                  <a:lnTo>
                    <a:pt x="10" y="5"/>
                  </a:lnTo>
                  <a:lnTo>
                    <a:pt x="7" y="7"/>
                  </a:lnTo>
                  <a:lnTo>
                    <a:pt x="4" y="10"/>
                  </a:lnTo>
                  <a:lnTo>
                    <a:pt x="1" y="15"/>
                  </a:lnTo>
                  <a:lnTo>
                    <a:pt x="0" y="19"/>
                  </a:lnTo>
                  <a:lnTo>
                    <a:pt x="0" y="23"/>
                  </a:lnTo>
                  <a:lnTo>
                    <a:pt x="0" y="28"/>
                  </a:lnTo>
                  <a:lnTo>
                    <a:pt x="1" y="32"/>
                  </a:lnTo>
                  <a:lnTo>
                    <a:pt x="4" y="36"/>
                  </a:lnTo>
                  <a:lnTo>
                    <a:pt x="7" y="40"/>
                  </a:lnTo>
                  <a:lnTo>
                    <a:pt x="10" y="43"/>
                  </a:lnTo>
                  <a:lnTo>
                    <a:pt x="14" y="45"/>
                  </a:lnTo>
                  <a:lnTo>
                    <a:pt x="19" y="46"/>
                  </a:lnTo>
                  <a:lnTo>
                    <a:pt x="23" y="46"/>
                  </a:lnTo>
                  <a:lnTo>
                    <a:pt x="27" y="46"/>
                  </a:lnTo>
                  <a:lnTo>
                    <a:pt x="32" y="45"/>
                  </a:lnTo>
                  <a:lnTo>
                    <a:pt x="36" y="43"/>
                  </a:lnTo>
                  <a:lnTo>
                    <a:pt x="39" y="40"/>
                  </a:lnTo>
                  <a:lnTo>
                    <a:pt x="42" y="36"/>
                  </a:lnTo>
                  <a:lnTo>
                    <a:pt x="45" y="32"/>
                  </a:lnTo>
                  <a:lnTo>
                    <a:pt x="46" y="28"/>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8" name="Freeform 1474"/>
            <p:cNvSpPr>
              <a:spLocks/>
            </p:cNvSpPr>
            <p:nvPr/>
          </p:nvSpPr>
          <p:spPr bwMode="auto">
            <a:xfrm>
              <a:off x="4169" y="2573"/>
              <a:ext cx="46" cy="46"/>
            </a:xfrm>
            <a:custGeom>
              <a:avLst/>
              <a:gdLst>
                <a:gd name="T0" fmla="*/ 46 w 46"/>
                <a:gd name="T1" fmla="*/ 19 h 46"/>
                <a:gd name="T2" fmla="*/ 42 w 46"/>
                <a:gd name="T3" fmla="*/ 10 h 46"/>
                <a:gd name="T4" fmla="*/ 36 w 46"/>
                <a:gd name="T5" fmla="*/ 5 h 46"/>
                <a:gd name="T6" fmla="*/ 27 w 46"/>
                <a:gd name="T7" fmla="*/ 2 h 46"/>
                <a:gd name="T8" fmla="*/ 19 w 46"/>
                <a:gd name="T9" fmla="*/ 2 h 46"/>
                <a:gd name="T10" fmla="*/ 10 w 46"/>
                <a:gd name="T11" fmla="*/ 5 h 46"/>
                <a:gd name="T12" fmla="*/ 4 w 46"/>
                <a:gd name="T13" fmla="*/ 10 h 46"/>
                <a:gd name="T14" fmla="*/ 0 w 46"/>
                <a:gd name="T15" fmla="*/ 19 h 46"/>
                <a:gd name="T16" fmla="*/ 0 w 46"/>
                <a:gd name="T17" fmla="*/ 28 h 46"/>
                <a:gd name="T18" fmla="*/ 4 w 46"/>
                <a:gd name="T19" fmla="*/ 36 h 46"/>
                <a:gd name="T20" fmla="*/ 10 w 46"/>
                <a:gd name="T21" fmla="*/ 43 h 46"/>
                <a:gd name="T22" fmla="*/ 19 w 46"/>
                <a:gd name="T23" fmla="*/ 46 h 46"/>
                <a:gd name="T24" fmla="*/ 27 w 46"/>
                <a:gd name="T25" fmla="*/ 46 h 46"/>
                <a:gd name="T26" fmla="*/ 36 w 46"/>
                <a:gd name="T27" fmla="*/ 43 h 46"/>
                <a:gd name="T28" fmla="*/ 42 w 46"/>
                <a:gd name="T29" fmla="*/ 36 h 46"/>
                <a:gd name="T30" fmla="*/ 46 w 46"/>
                <a:gd name="T31" fmla="*/ 28 h 46"/>
                <a:gd name="T32" fmla="*/ 46 w 46"/>
                <a:gd name="T33" fmla="*/ 23 h 46"/>
                <a:gd name="T34" fmla="*/ 43 w 46"/>
                <a:gd name="T35" fmla="*/ 15 h 46"/>
                <a:gd name="T36" fmla="*/ 39 w 46"/>
                <a:gd name="T37" fmla="*/ 7 h 46"/>
                <a:gd name="T38" fmla="*/ 32 w 46"/>
                <a:gd name="T39" fmla="*/ 3 h 46"/>
                <a:gd name="T40" fmla="*/ 23 w 46"/>
                <a:gd name="T41" fmla="*/ 2 h 46"/>
                <a:gd name="T42" fmla="*/ 14 w 46"/>
                <a:gd name="T43" fmla="*/ 3 h 46"/>
                <a:gd name="T44" fmla="*/ 7 w 46"/>
                <a:gd name="T45" fmla="*/ 7 h 46"/>
                <a:gd name="T46" fmla="*/ 3 w 46"/>
                <a:gd name="T47" fmla="*/ 15 h 46"/>
                <a:gd name="T48" fmla="*/ 0 w 46"/>
                <a:gd name="T49" fmla="*/ 23 h 46"/>
                <a:gd name="T50" fmla="*/ 3 w 46"/>
                <a:gd name="T51" fmla="*/ 32 h 46"/>
                <a:gd name="T52" fmla="*/ 7 w 46"/>
                <a:gd name="T53" fmla="*/ 39 h 46"/>
                <a:gd name="T54" fmla="*/ 14 w 46"/>
                <a:gd name="T55" fmla="*/ 45 h 46"/>
                <a:gd name="T56" fmla="*/ 23 w 46"/>
                <a:gd name="T57" fmla="*/ 46 h 46"/>
                <a:gd name="T58" fmla="*/ 32 w 46"/>
                <a:gd name="T59" fmla="*/ 45 h 46"/>
                <a:gd name="T60" fmla="*/ 39 w 46"/>
                <a:gd name="T61" fmla="*/ 39 h 46"/>
                <a:gd name="T62" fmla="*/ 43 w 46"/>
                <a:gd name="T63" fmla="*/ 32 h 46"/>
                <a:gd name="T64" fmla="*/ 46 w 46"/>
                <a:gd name="T6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6">
                  <a:moveTo>
                    <a:pt x="46" y="23"/>
                  </a:moveTo>
                  <a:lnTo>
                    <a:pt x="46" y="19"/>
                  </a:lnTo>
                  <a:lnTo>
                    <a:pt x="45" y="15"/>
                  </a:lnTo>
                  <a:lnTo>
                    <a:pt x="42" y="10"/>
                  </a:lnTo>
                  <a:lnTo>
                    <a:pt x="39" y="7"/>
                  </a:lnTo>
                  <a:lnTo>
                    <a:pt x="36" y="5"/>
                  </a:lnTo>
                  <a:lnTo>
                    <a:pt x="32" y="3"/>
                  </a:lnTo>
                  <a:lnTo>
                    <a:pt x="27" y="2"/>
                  </a:lnTo>
                  <a:lnTo>
                    <a:pt x="23" y="0"/>
                  </a:lnTo>
                  <a:lnTo>
                    <a:pt x="19" y="2"/>
                  </a:lnTo>
                  <a:lnTo>
                    <a:pt x="14" y="3"/>
                  </a:lnTo>
                  <a:lnTo>
                    <a:pt x="10" y="5"/>
                  </a:lnTo>
                  <a:lnTo>
                    <a:pt x="7" y="7"/>
                  </a:lnTo>
                  <a:lnTo>
                    <a:pt x="4" y="10"/>
                  </a:lnTo>
                  <a:lnTo>
                    <a:pt x="1" y="15"/>
                  </a:lnTo>
                  <a:lnTo>
                    <a:pt x="0" y="19"/>
                  </a:lnTo>
                  <a:lnTo>
                    <a:pt x="0" y="23"/>
                  </a:lnTo>
                  <a:lnTo>
                    <a:pt x="0" y="28"/>
                  </a:lnTo>
                  <a:lnTo>
                    <a:pt x="1" y="32"/>
                  </a:lnTo>
                  <a:lnTo>
                    <a:pt x="4" y="36"/>
                  </a:lnTo>
                  <a:lnTo>
                    <a:pt x="7" y="40"/>
                  </a:lnTo>
                  <a:lnTo>
                    <a:pt x="10" y="43"/>
                  </a:lnTo>
                  <a:lnTo>
                    <a:pt x="14" y="45"/>
                  </a:lnTo>
                  <a:lnTo>
                    <a:pt x="19" y="46"/>
                  </a:lnTo>
                  <a:lnTo>
                    <a:pt x="23" y="46"/>
                  </a:lnTo>
                  <a:lnTo>
                    <a:pt x="27" y="46"/>
                  </a:lnTo>
                  <a:lnTo>
                    <a:pt x="32" y="45"/>
                  </a:lnTo>
                  <a:lnTo>
                    <a:pt x="36" y="43"/>
                  </a:lnTo>
                  <a:lnTo>
                    <a:pt x="39" y="40"/>
                  </a:lnTo>
                  <a:lnTo>
                    <a:pt x="42" y="36"/>
                  </a:lnTo>
                  <a:lnTo>
                    <a:pt x="45" y="32"/>
                  </a:lnTo>
                  <a:lnTo>
                    <a:pt x="46" y="28"/>
                  </a:lnTo>
                  <a:lnTo>
                    <a:pt x="46" y="23"/>
                  </a:lnTo>
                  <a:lnTo>
                    <a:pt x="46" y="23"/>
                  </a:lnTo>
                  <a:lnTo>
                    <a:pt x="45" y="19"/>
                  </a:lnTo>
                  <a:lnTo>
                    <a:pt x="43" y="15"/>
                  </a:lnTo>
                  <a:lnTo>
                    <a:pt x="42" y="12"/>
                  </a:lnTo>
                  <a:lnTo>
                    <a:pt x="39" y="7"/>
                  </a:lnTo>
                  <a:lnTo>
                    <a:pt x="36" y="5"/>
                  </a:lnTo>
                  <a:lnTo>
                    <a:pt x="32" y="3"/>
                  </a:lnTo>
                  <a:lnTo>
                    <a:pt x="27" y="2"/>
                  </a:lnTo>
                  <a:lnTo>
                    <a:pt x="23" y="2"/>
                  </a:lnTo>
                  <a:lnTo>
                    <a:pt x="19" y="2"/>
                  </a:lnTo>
                  <a:lnTo>
                    <a:pt x="14" y="3"/>
                  </a:lnTo>
                  <a:lnTo>
                    <a:pt x="10" y="5"/>
                  </a:lnTo>
                  <a:lnTo>
                    <a:pt x="7" y="7"/>
                  </a:lnTo>
                  <a:lnTo>
                    <a:pt x="4" y="12"/>
                  </a:lnTo>
                  <a:lnTo>
                    <a:pt x="3" y="15"/>
                  </a:lnTo>
                  <a:lnTo>
                    <a:pt x="1" y="19"/>
                  </a:lnTo>
                  <a:lnTo>
                    <a:pt x="0" y="23"/>
                  </a:lnTo>
                  <a:lnTo>
                    <a:pt x="1" y="28"/>
                  </a:lnTo>
                  <a:lnTo>
                    <a:pt x="3" y="32"/>
                  </a:lnTo>
                  <a:lnTo>
                    <a:pt x="4" y="36"/>
                  </a:lnTo>
                  <a:lnTo>
                    <a:pt x="7" y="39"/>
                  </a:lnTo>
                  <a:lnTo>
                    <a:pt x="10" y="42"/>
                  </a:lnTo>
                  <a:lnTo>
                    <a:pt x="14" y="45"/>
                  </a:lnTo>
                  <a:lnTo>
                    <a:pt x="19" y="46"/>
                  </a:lnTo>
                  <a:lnTo>
                    <a:pt x="23" y="46"/>
                  </a:lnTo>
                  <a:lnTo>
                    <a:pt x="27" y="46"/>
                  </a:lnTo>
                  <a:lnTo>
                    <a:pt x="32" y="45"/>
                  </a:lnTo>
                  <a:lnTo>
                    <a:pt x="36" y="42"/>
                  </a:lnTo>
                  <a:lnTo>
                    <a:pt x="39" y="39"/>
                  </a:lnTo>
                  <a:lnTo>
                    <a:pt x="42" y="36"/>
                  </a:lnTo>
                  <a:lnTo>
                    <a:pt x="43" y="32"/>
                  </a:lnTo>
                  <a:lnTo>
                    <a:pt x="45" y="28"/>
                  </a:lnTo>
                  <a:lnTo>
                    <a:pt x="46" y="23"/>
                  </a:lnTo>
                  <a:lnTo>
                    <a:pt x="46" y="23"/>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59" name="Freeform 1475"/>
            <p:cNvSpPr>
              <a:spLocks/>
            </p:cNvSpPr>
            <p:nvPr/>
          </p:nvSpPr>
          <p:spPr bwMode="auto">
            <a:xfrm>
              <a:off x="4169" y="2575"/>
              <a:ext cx="46" cy="44"/>
            </a:xfrm>
            <a:custGeom>
              <a:avLst/>
              <a:gdLst>
                <a:gd name="T0" fmla="*/ 45 w 46"/>
                <a:gd name="T1" fmla="*/ 17 h 44"/>
                <a:gd name="T2" fmla="*/ 42 w 46"/>
                <a:gd name="T3" fmla="*/ 10 h 44"/>
                <a:gd name="T4" fmla="*/ 36 w 46"/>
                <a:gd name="T5" fmla="*/ 3 h 44"/>
                <a:gd name="T6" fmla="*/ 27 w 46"/>
                <a:gd name="T7" fmla="*/ 0 h 44"/>
                <a:gd name="T8" fmla="*/ 19 w 46"/>
                <a:gd name="T9" fmla="*/ 0 h 44"/>
                <a:gd name="T10" fmla="*/ 10 w 46"/>
                <a:gd name="T11" fmla="*/ 3 h 44"/>
                <a:gd name="T12" fmla="*/ 4 w 46"/>
                <a:gd name="T13" fmla="*/ 10 h 44"/>
                <a:gd name="T14" fmla="*/ 1 w 46"/>
                <a:gd name="T15" fmla="*/ 17 h 44"/>
                <a:gd name="T16" fmla="*/ 1 w 46"/>
                <a:gd name="T17" fmla="*/ 26 h 44"/>
                <a:gd name="T18" fmla="*/ 4 w 46"/>
                <a:gd name="T19" fmla="*/ 34 h 44"/>
                <a:gd name="T20" fmla="*/ 10 w 46"/>
                <a:gd name="T21" fmla="*/ 40 h 44"/>
                <a:gd name="T22" fmla="*/ 19 w 46"/>
                <a:gd name="T23" fmla="*/ 44 h 44"/>
                <a:gd name="T24" fmla="*/ 27 w 46"/>
                <a:gd name="T25" fmla="*/ 44 h 44"/>
                <a:gd name="T26" fmla="*/ 36 w 46"/>
                <a:gd name="T27" fmla="*/ 40 h 44"/>
                <a:gd name="T28" fmla="*/ 42 w 46"/>
                <a:gd name="T29" fmla="*/ 34 h 44"/>
                <a:gd name="T30" fmla="*/ 45 w 46"/>
                <a:gd name="T31" fmla="*/ 26 h 44"/>
                <a:gd name="T32" fmla="*/ 45 w 46"/>
                <a:gd name="T33" fmla="*/ 21 h 44"/>
                <a:gd name="T34" fmla="*/ 43 w 46"/>
                <a:gd name="T35" fmla="*/ 13 h 44"/>
                <a:gd name="T36" fmla="*/ 39 w 46"/>
                <a:gd name="T37" fmla="*/ 5 h 44"/>
                <a:gd name="T38" fmla="*/ 32 w 46"/>
                <a:gd name="T39" fmla="*/ 1 h 44"/>
                <a:gd name="T40" fmla="*/ 23 w 46"/>
                <a:gd name="T41" fmla="*/ 0 h 44"/>
                <a:gd name="T42" fmla="*/ 14 w 46"/>
                <a:gd name="T43" fmla="*/ 1 h 44"/>
                <a:gd name="T44" fmla="*/ 7 w 46"/>
                <a:gd name="T45" fmla="*/ 5 h 44"/>
                <a:gd name="T46" fmla="*/ 3 w 46"/>
                <a:gd name="T47" fmla="*/ 13 h 44"/>
                <a:gd name="T48" fmla="*/ 1 w 46"/>
                <a:gd name="T49" fmla="*/ 21 h 44"/>
                <a:gd name="T50" fmla="*/ 3 w 46"/>
                <a:gd name="T51" fmla="*/ 30 h 44"/>
                <a:gd name="T52" fmla="*/ 7 w 46"/>
                <a:gd name="T53" fmla="*/ 37 h 44"/>
                <a:gd name="T54" fmla="*/ 14 w 46"/>
                <a:gd name="T55" fmla="*/ 41 h 44"/>
                <a:gd name="T56" fmla="*/ 23 w 46"/>
                <a:gd name="T57" fmla="*/ 44 h 44"/>
                <a:gd name="T58" fmla="*/ 32 w 46"/>
                <a:gd name="T59" fmla="*/ 41 h 44"/>
                <a:gd name="T60" fmla="*/ 39 w 46"/>
                <a:gd name="T61" fmla="*/ 37 h 44"/>
                <a:gd name="T62" fmla="*/ 43 w 46"/>
                <a:gd name="T63" fmla="*/ 30 h 44"/>
                <a:gd name="T64" fmla="*/ 45 w 46"/>
                <a:gd name="T6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4">
                  <a:moveTo>
                    <a:pt x="46" y="21"/>
                  </a:moveTo>
                  <a:lnTo>
                    <a:pt x="45" y="17"/>
                  </a:lnTo>
                  <a:lnTo>
                    <a:pt x="43" y="13"/>
                  </a:lnTo>
                  <a:lnTo>
                    <a:pt x="42" y="10"/>
                  </a:lnTo>
                  <a:lnTo>
                    <a:pt x="39" y="5"/>
                  </a:lnTo>
                  <a:lnTo>
                    <a:pt x="36" y="3"/>
                  </a:lnTo>
                  <a:lnTo>
                    <a:pt x="32" y="1"/>
                  </a:lnTo>
                  <a:lnTo>
                    <a:pt x="27" y="0"/>
                  </a:lnTo>
                  <a:lnTo>
                    <a:pt x="23" y="0"/>
                  </a:lnTo>
                  <a:lnTo>
                    <a:pt x="19" y="0"/>
                  </a:lnTo>
                  <a:lnTo>
                    <a:pt x="14" y="1"/>
                  </a:lnTo>
                  <a:lnTo>
                    <a:pt x="10" y="3"/>
                  </a:lnTo>
                  <a:lnTo>
                    <a:pt x="7" y="5"/>
                  </a:lnTo>
                  <a:lnTo>
                    <a:pt x="4" y="10"/>
                  </a:lnTo>
                  <a:lnTo>
                    <a:pt x="3" y="13"/>
                  </a:lnTo>
                  <a:lnTo>
                    <a:pt x="1" y="17"/>
                  </a:lnTo>
                  <a:lnTo>
                    <a:pt x="0" y="21"/>
                  </a:lnTo>
                  <a:lnTo>
                    <a:pt x="1" y="26"/>
                  </a:lnTo>
                  <a:lnTo>
                    <a:pt x="3" y="30"/>
                  </a:lnTo>
                  <a:lnTo>
                    <a:pt x="4" y="34"/>
                  </a:lnTo>
                  <a:lnTo>
                    <a:pt x="7" y="37"/>
                  </a:lnTo>
                  <a:lnTo>
                    <a:pt x="10" y="40"/>
                  </a:lnTo>
                  <a:lnTo>
                    <a:pt x="14" y="43"/>
                  </a:lnTo>
                  <a:lnTo>
                    <a:pt x="19" y="44"/>
                  </a:lnTo>
                  <a:lnTo>
                    <a:pt x="23" y="44"/>
                  </a:lnTo>
                  <a:lnTo>
                    <a:pt x="27" y="44"/>
                  </a:lnTo>
                  <a:lnTo>
                    <a:pt x="32" y="43"/>
                  </a:lnTo>
                  <a:lnTo>
                    <a:pt x="36" y="40"/>
                  </a:lnTo>
                  <a:lnTo>
                    <a:pt x="39" y="37"/>
                  </a:lnTo>
                  <a:lnTo>
                    <a:pt x="42" y="34"/>
                  </a:lnTo>
                  <a:lnTo>
                    <a:pt x="43" y="30"/>
                  </a:lnTo>
                  <a:lnTo>
                    <a:pt x="45" y="26"/>
                  </a:lnTo>
                  <a:lnTo>
                    <a:pt x="46" y="21"/>
                  </a:lnTo>
                  <a:lnTo>
                    <a:pt x="45" y="21"/>
                  </a:lnTo>
                  <a:lnTo>
                    <a:pt x="45" y="17"/>
                  </a:lnTo>
                  <a:lnTo>
                    <a:pt x="43" y="13"/>
                  </a:lnTo>
                  <a:lnTo>
                    <a:pt x="42" y="10"/>
                  </a:lnTo>
                  <a:lnTo>
                    <a:pt x="39" y="5"/>
                  </a:lnTo>
                  <a:lnTo>
                    <a:pt x="36" y="4"/>
                  </a:lnTo>
                  <a:lnTo>
                    <a:pt x="32" y="1"/>
                  </a:lnTo>
                  <a:lnTo>
                    <a:pt x="27" y="0"/>
                  </a:lnTo>
                  <a:lnTo>
                    <a:pt x="23" y="0"/>
                  </a:lnTo>
                  <a:lnTo>
                    <a:pt x="19" y="0"/>
                  </a:lnTo>
                  <a:lnTo>
                    <a:pt x="14" y="1"/>
                  </a:lnTo>
                  <a:lnTo>
                    <a:pt x="10" y="4"/>
                  </a:lnTo>
                  <a:lnTo>
                    <a:pt x="7" y="5"/>
                  </a:lnTo>
                  <a:lnTo>
                    <a:pt x="4" y="10"/>
                  </a:lnTo>
                  <a:lnTo>
                    <a:pt x="3" y="13"/>
                  </a:lnTo>
                  <a:lnTo>
                    <a:pt x="1" y="17"/>
                  </a:lnTo>
                  <a:lnTo>
                    <a:pt x="1" y="21"/>
                  </a:lnTo>
                  <a:lnTo>
                    <a:pt x="1" y="26"/>
                  </a:lnTo>
                  <a:lnTo>
                    <a:pt x="3" y="30"/>
                  </a:lnTo>
                  <a:lnTo>
                    <a:pt x="4" y="34"/>
                  </a:lnTo>
                  <a:lnTo>
                    <a:pt x="7" y="37"/>
                  </a:lnTo>
                  <a:lnTo>
                    <a:pt x="10" y="40"/>
                  </a:lnTo>
                  <a:lnTo>
                    <a:pt x="14" y="41"/>
                  </a:lnTo>
                  <a:lnTo>
                    <a:pt x="19" y="43"/>
                  </a:lnTo>
                  <a:lnTo>
                    <a:pt x="23" y="44"/>
                  </a:lnTo>
                  <a:lnTo>
                    <a:pt x="27" y="43"/>
                  </a:lnTo>
                  <a:lnTo>
                    <a:pt x="32" y="41"/>
                  </a:lnTo>
                  <a:lnTo>
                    <a:pt x="36" y="40"/>
                  </a:lnTo>
                  <a:lnTo>
                    <a:pt x="39" y="37"/>
                  </a:lnTo>
                  <a:lnTo>
                    <a:pt x="42" y="34"/>
                  </a:lnTo>
                  <a:lnTo>
                    <a:pt x="43" y="30"/>
                  </a:lnTo>
                  <a:lnTo>
                    <a:pt x="45" y="26"/>
                  </a:lnTo>
                  <a:lnTo>
                    <a:pt x="45" y="21"/>
                  </a:lnTo>
                  <a:lnTo>
                    <a:pt x="46" y="2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0" name="Freeform 1476"/>
            <p:cNvSpPr>
              <a:spLocks/>
            </p:cNvSpPr>
            <p:nvPr/>
          </p:nvSpPr>
          <p:spPr bwMode="auto">
            <a:xfrm>
              <a:off x="4170" y="2575"/>
              <a:ext cx="44" cy="44"/>
            </a:xfrm>
            <a:custGeom>
              <a:avLst/>
              <a:gdLst>
                <a:gd name="T0" fmla="*/ 44 w 44"/>
                <a:gd name="T1" fmla="*/ 17 h 44"/>
                <a:gd name="T2" fmla="*/ 41 w 44"/>
                <a:gd name="T3" fmla="*/ 10 h 44"/>
                <a:gd name="T4" fmla="*/ 35 w 44"/>
                <a:gd name="T5" fmla="*/ 4 h 44"/>
                <a:gd name="T6" fmla="*/ 26 w 44"/>
                <a:gd name="T7" fmla="*/ 0 h 44"/>
                <a:gd name="T8" fmla="*/ 18 w 44"/>
                <a:gd name="T9" fmla="*/ 0 h 44"/>
                <a:gd name="T10" fmla="*/ 9 w 44"/>
                <a:gd name="T11" fmla="*/ 4 h 44"/>
                <a:gd name="T12" fmla="*/ 3 w 44"/>
                <a:gd name="T13" fmla="*/ 10 h 44"/>
                <a:gd name="T14" fmla="*/ 0 w 44"/>
                <a:gd name="T15" fmla="*/ 17 h 44"/>
                <a:gd name="T16" fmla="*/ 0 w 44"/>
                <a:gd name="T17" fmla="*/ 26 h 44"/>
                <a:gd name="T18" fmla="*/ 3 w 44"/>
                <a:gd name="T19" fmla="*/ 34 h 44"/>
                <a:gd name="T20" fmla="*/ 9 w 44"/>
                <a:gd name="T21" fmla="*/ 40 h 44"/>
                <a:gd name="T22" fmla="*/ 18 w 44"/>
                <a:gd name="T23" fmla="*/ 43 h 44"/>
                <a:gd name="T24" fmla="*/ 26 w 44"/>
                <a:gd name="T25" fmla="*/ 43 h 44"/>
                <a:gd name="T26" fmla="*/ 35 w 44"/>
                <a:gd name="T27" fmla="*/ 40 h 44"/>
                <a:gd name="T28" fmla="*/ 41 w 44"/>
                <a:gd name="T29" fmla="*/ 34 h 44"/>
                <a:gd name="T30" fmla="*/ 44 w 44"/>
                <a:gd name="T31" fmla="*/ 26 h 44"/>
                <a:gd name="T32" fmla="*/ 44 w 44"/>
                <a:gd name="T33" fmla="*/ 21 h 44"/>
                <a:gd name="T34" fmla="*/ 42 w 44"/>
                <a:gd name="T35" fmla="*/ 13 h 44"/>
                <a:gd name="T36" fmla="*/ 38 w 44"/>
                <a:gd name="T37" fmla="*/ 7 h 44"/>
                <a:gd name="T38" fmla="*/ 31 w 44"/>
                <a:gd name="T39" fmla="*/ 3 h 44"/>
                <a:gd name="T40" fmla="*/ 22 w 44"/>
                <a:gd name="T41" fmla="*/ 0 h 44"/>
                <a:gd name="T42" fmla="*/ 13 w 44"/>
                <a:gd name="T43" fmla="*/ 3 h 44"/>
                <a:gd name="T44" fmla="*/ 6 w 44"/>
                <a:gd name="T45" fmla="*/ 7 h 44"/>
                <a:gd name="T46" fmla="*/ 2 w 44"/>
                <a:gd name="T47" fmla="*/ 13 h 44"/>
                <a:gd name="T48" fmla="*/ 0 w 44"/>
                <a:gd name="T49" fmla="*/ 21 h 44"/>
                <a:gd name="T50" fmla="*/ 2 w 44"/>
                <a:gd name="T51" fmla="*/ 30 h 44"/>
                <a:gd name="T52" fmla="*/ 6 w 44"/>
                <a:gd name="T53" fmla="*/ 37 h 44"/>
                <a:gd name="T54" fmla="*/ 13 w 44"/>
                <a:gd name="T55" fmla="*/ 41 h 44"/>
                <a:gd name="T56" fmla="*/ 22 w 44"/>
                <a:gd name="T57" fmla="*/ 43 h 44"/>
                <a:gd name="T58" fmla="*/ 31 w 44"/>
                <a:gd name="T59" fmla="*/ 41 h 44"/>
                <a:gd name="T60" fmla="*/ 38 w 44"/>
                <a:gd name="T61" fmla="*/ 37 h 44"/>
                <a:gd name="T62" fmla="*/ 42 w 44"/>
                <a:gd name="T63" fmla="*/ 30 h 44"/>
                <a:gd name="T64" fmla="*/ 44 w 44"/>
                <a:gd name="T6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4">
                  <a:moveTo>
                    <a:pt x="44" y="21"/>
                  </a:moveTo>
                  <a:lnTo>
                    <a:pt x="44" y="17"/>
                  </a:lnTo>
                  <a:lnTo>
                    <a:pt x="42" y="13"/>
                  </a:lnTo>
                  <a:lnTo>
                    <a:pt x="41" y="10"/>
                  </a:lnTo>
                  <a:lnTo>
                    <a:pt x="38" y="5"/>
                  </a:lnTo>
                  <a:lnTo>
                    <a:pt x="35" y="4"/>
                  </a:lnTo>
                  <a:lnTo>
                    <a:pt x="31" y="1"/>
                  </a:lnTo>
                  <a:lnTo>
                    <a:pt x="26" y="0"/>
                  </a:lnTo>
                  <a:lnTo>
                    <a:pt x="22" y="0"/>
                  </a:lnTo>
                  <a:lnTo>
                    <a:pt x="18" y="0"/>
                  </a:lnTo>
                  <a:lnTo>
                    <a:pt x="13" y="1"/>
                  </a:lnTo>
                  <a:lnTo>
                    <a:pt x="9" y="4"/>
                  </a:lnTo>
                  <a:lnTo>
                    <a:pt x="6" y="5"/>
                  </a:lnTo>
                  <a:lnTo>
                    <a:pt x="3" y="10"/>
                  </a:lnTo>
                  <a:lnTo>
                    <a:pt x="2" y="13"/>
                  </a:lnTo>
                  <a:lnTo>
                    <a:pt x="0" y="17"/>
                  </a:lnTo>
                  <a:lnTo>
                    <a:pt x="0" y="21"/>
                  </a:lnTo>
                  <a:lnTo>
                    <a:pt x="0" y="26"/>
                  </a:lnTo>
                  <a:lnTo>
                    <a:pt x="2" y="30"/>
                  </a:lnTo>
                  <a:lnTo>
                    <a:pt x="3" y="34"/>
                  </a:lnTo>
                  <a:lnTo>
                    <a:pt x="6" y="37"/>
                  </a:lnTo>
                  <a:lnTo>
                    <a:pt x="9" y="40"/>
                  </a:lnTo>
                  <a:lnTo>
                    <a:pt x="13" y="41"/>
                  </a:lnTo>
                  <a:lnTo>
                    <a:pt x="18" y="43"/>
                  </a:lnTo>
                  <a:lnTo>
                    <a:pt x="22" y="44"/>
                  </a:lnTo>
                  <a:lnTo>
                    <a:pt x="26" y="43"/>
                  </a:lnTo>
                  <a:lnTo>
                    <a:pt x="31" y="41"/>
                  </a:lnTo>
                  <a:lnTo>
                    <a:pt x="35" y="40"/>
                  </a:lnTo>
                  <a:lnTo>
                    <a:pt x="38" y="37"/>
                  </a:lnTo>
                  <a:lnTo>
                    <a:pt x="41" y="34"/>
                  </a:lnTo>
                  <a:lnTo>
                    <a:pt x="42" y="30"/>
                  </a:lnTo>
                  <a:lnTo>
                    <a:pt x="44" y="26"/>
                  </a:lnTo>
                  <a:lnTo>
                    <a:pt x="44" y="21"/>
                  </a:lnTo>
                  <a:lnTo>
                    <a:pt x="44" y="21"/>
                  </a:lnTo>
                  <a:lnTo>
                    <a:pt x="44" y="17"/>
                  </a:lnTo>
                  <a:lnTo>
                    <a:pt x="42" y="13"/>
                  </a:lnTo>
                  <a:lnTo>
                    <a:pt x="39" y="10"/>
                  </a:lnTo>
                  <a:lnTo>
                    <a:pt x="38" y="7"/>
                  </a:lnTo>
                  <a:lnTo>
                    <a:pt x="33" y="4"/>
                  </a:lnTo>
                  <a:lnTo>
                    <a:pt x="31" y="3"/>
                  </a:lnTo>
                  <a:lnTo>
                    <a:pt x="26" y="1"/>
                  </a:lnTo>
                  <a:lnTo>
                    <a:pt x="22" y="0"/>
                  </a:lnTo>
                  <a:lnTo>
                    <a:pt x="18" y="1"/>
                  </a:lnTo>
                  <a:lnTo>
                    <a:pt x="13" y="3"/>
                  </a:lnTo>
                  <a:lnTo>
                    <a:pt x="10" y="4"/>
                  </a:lnTo>
                  <a:lnTo>
                    <a:pt x="6" y="7"/>
                  </a:lnTo>
                  <a:lnTo>
                    <a:pt x="5" y="10"/>
                  </a:lnTo>
                  <a:lnTo>
                    <a:pt x="2" y="13"/>
                  </a:lnTo>
                  <a:lnTo>
                    <a:pt x="0" y="17"/>
                  </a:lnTo>
                  <a:lnTo>
                    <a:pt x="0" y="21"/>
                  </a:lnTo>
                  <a:lnTo>
                    <a:pt x="0" y="26"/>
                  </a:lnTo>
                  <a:lnTo>
                    <a:pt x="2" y="30"/>
                  </a:lnTo>
                  <a:lnTo>
                    <a:pt x="5" y="34"/>
                  </a:lnTo>
                  <a:lnTo>
                    <a:pt x="6" y="37"/>
                  </a:lnTo>
                  <a:lnTo>
                    <a:pt x="10" y="40"/>
                  </a:lnTo>
                  <a:lnTo>
                    <a:pt x="13" y="41"/>
                  </a:lnTo>
                  <a:lnTo>
                    <a:pt x="18" y="43"/>
                  </a:lnTo>
                  <a:lnTo>
                    <a:pt x="22" y="43"/>
                  </a:lnTo>
                  <a:lnTo>
                    <a:pt x="26" y="43"/>
                  </a:lnTo>
                  <a:lnTo>
                    <a:pt x="31" y="41"/>
                  </a:lnTo>
                  <a:lnTo>
                    <a:pt x="33" y="40"/>
                  </a:lnTo>
                  <a:lnTo>
                    <a:pt x="38" y="37"/>
                  </a:lnTo>
                  <a:lnTo>
                    <a:pt x="39" y="34"/>
                  </a:lnTo>
                  <a:lnTo>
                    <a:pt x="42" y="30"/>
                  </a:lnTo>
                  <a:lnTo>
                    <a:pt x="44" y="26"/>
                  </a:lnTo>
                  <a:lnTo>
                    <a:pt x="44" y="21"/>
                  </a:lnTo>
                  <a:lnTo>
                    <a:pt x="44" y="2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1" name="Freeform 1477"/>
            <p:cNvSpPr>
              <a:spLocks/>
            </p:cNvSpPr>
            <p:nvPr/>
          </p:nvSpPr>
          <p:spPr bwMode="auto">
            <a:xfrm>
              <a:off x="4170" y="2575"/>
              <a:ext cx="44" cy="43"/>
            </a:xfrm>
            <a:custGeom>
              <a:avLst/>
              <a:gdLst>
                <a:gd name="T0" fmla="*/ 44 w 44"/>
                <a:gd name="T1" fmla="*/ 17 h 43"/>
                <a:gd name="T2" fmla="*/ 39 w 44"/>
                <a:gd name="T3" fmla="*/ 10 h 43"/>
                <a:gd name="T4" fmla="*/ 33 w 44"/>
                <a:gd name="T5" fmla="*/ 4 h 43"/>
                <a:gd name="T6" fmla="*/ 26 w 44"/>
                <a:gd name="T7" fmla="*/ 1 h 43"/>
                <a:gd name="T8" fmla="*/ 18 w 44"/>
                <a:gd name="T9" fmla="*/ 1 h 43"/>
                <a:gd name="T10" fmla="*/ 10 w 44"/>
                <a:gd name="T11" fmla="*/ 4 h 43"/>
                <a:gd name="T12" fmla="*/ 5 w 44"/>
                <a:gd name="T13" fmla="*/ 10 h 43"/>
                <a:gd name="T14" fmla="*/ 0 w 44"/>
                <a:gd name="T15" fmla="*/ 17 h 43"/>
                <a:gd name="T16" fmla="*/ 0 w 44"/>
                <a:gd name="T17" fmla="*/ 26 h 43"/>
                <a:gd name="T18" fmla="*/ 5 w 44"/>
                <a:gd name="T19" fmla="*/ 34 h 43"/>
                <a:gd name="T20" fmla="*/ 10 w 44"/>
                <a:gd name="T21" fmla="*/ 40 h 43"/>
                <a:gd name="T22" fmla="*/ 18 w 44"/>
                <a:gd name="T23" fmla="*/ 43 h 43"/>
                <a:gd name="T24" fmla="*/ 26 w 44"/>
                <a:gd name="T25" fmla="*/ 43 h 43"/>
                <a:gd name="T26" fmla="*/ 33 w 44"/>
                <a:gd name="T27" fmla="*/ 40 h 43"/>
                <a:gd name="T28" fmla="*/ 39 w 44"/>
                <a:gd name="T29" fmla="*/ 34 h 43"/>
                <a:gd name="T30" fmla="*/ 44 w 44"/>
                <a:gd name="T31" fmla="*/ 26 h 43"/>
                <a:gd name="T32" fmla="*/ 44 w 44"/>
                <a:gd name="T33" fmla="*/ 21 h 43"/>
                <a:gd name="T34" fmla="*/ 41 w 44"/>
                <a:gd name="T35" fmla="*/ 14 h 43"/>
                <a:gd name="T36" fmla="*/ 36 w 44"/>
                <a:gd name="T37" fmla="*/ 7 h 43"/>
                <a:gd name="T38" fmla="*/ 31 w 44"/>
                <a:gd name="T39" fmla="*/ 3 h 43"/>
                <a:gd name="T40" fmla="*/ 22 w 44"/>
                <a:gd name="T41" fmla="*/ 1 h 43"/>
                <a:gd name="T42" fmla="*/ 13 w 44"/>
                <a:gd name="T43" fmla="*/ 3 h 43"/>
                <a:gd name="T44" fmla="*/ 8 w 44"/>
                <a:gd name="T45" fmla="*/ 7 h 43"/>
                <a:gd name="T46" fmla="*/ 3 w 44"/>
                <a:gd name="T47" fmla="*/ 14 h 43"/>
                <a:gd name="T48" fmla="*/ 0 w 44"/>
                <a:gd name="T49" fmla="*/ 21 h 43"/>
                <a:gd name="T50" fmla="*/ 3 w 44"/>
                <a:gd name="T51" fmla="*/ 30 h 43"/>
                <a:gd name="T52" fmla="*/ 8 w 44"/>
                <a:gd name="T53" fmla="*/ 37 h 43"/>
                <a:gd name="T54" fmla="*/ 13 w 44"/>
                <a:gd name="T55" fmla="*/ 41 h 43"/>
                <a:gd name="T56" fmla="*/ 22 w 44"/>
                <a:gd name="T57" fmla="*/ 43 h 43"/>
                <a:gd name="T58" fmla="*/ 31 w 44"/>
                <a:gd name="T59" fmla="*/ 41 h 43"/>
                <a:gd name="T60" fmla="*/ 36 w 44"/>
                <a:gd name="T61" fmla="*/ 37 h 43"/>
                <a:gd name="T62" fmla="*/ 41 w 44"/>
                <a:gd name="T63" fmla="*/ 30 h 43"/>
                <a:gd name="T64" fmla="*/ 44 w 44"/>
                <a:gd name="T6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44" y="21"/>
                  </a:moveTo>
                  <a:lnTo>
                    <a:pt x="44" y="17"/>
                  </a:lnTo>
                  <a:lnTo>
                    <a:pt x="42" y="13"/>
                  </a:lnTo>
                  <a:lnTo>
                    <a:pt x="39" y="10"/>
                  </a:lnTo>
                  <a:lnTo>
                    <a:pt x="38" y="7"/>
                  </a:lnTo>
                  <a:lnTo>
                    <a:pt x="33" y="4"/>
                  </a:lnTo>
                  <a:lnTo>
                    <a:pt x="31" y="3"/>
                  </a:lnTo>
                  <a:lnTo>
                    <a:pt x="26" y="1"/>
                  </a:lnTo>
                  <a:lnTo>
                    <a:pt x="22" y="0"/>
                  </a:lnTo>
                  <a:lnTo>
                    <a:pt x="18" y="1"/>
                  </a:lnTo>
                  <a:lnTo>
                    <a:pt x="13" y="3"/>
                  </a:lnTo>
                  <a:lnTo>
                    <a:pt x="10" y="4"/>
                  </a:lnTo>
                  <a:lnTo>
                    <a:pt x="6" y="7"/>
                  </a:lnTo>
                  <a:lnTo>
                    <a:pt x="5" y="10"/>
                  </a:lnTo>
                  <a:lnTo>
                    <a:pt x="2" y="13"/>
                  </a:lnTo>
                  <a:lnTo>
                    <a:pt x="0" y="17"/>
                  </a:lnTo>
                  <a:lnTo>
                    <a:pt x="0" y="21"/>
                  </a:lnTo>
                  <a:lnTo>
                    <a:pt x="0" y="26"/>
                  </a:lnTo>
                  <a:lnTo>
                    <a:pt x="2" y="30"/>
                  </a:lnTo>
                  <a:lnTo>
                    <a:pt x="5" y="34"/>
                  </a:lnTo>
                  <a:lnTo>
                    <a:pt x="6" y="37"/>
                  </a:lnTo>
                  <a:lnTo>
                    <a:pt x="10" y="40"/>
                  </a:lnTo>
                  <a:lnTo>
                    <a:pt x="13" y="41"/>
                  </a:lnTo>
                  <a:lnTo>
                    <a:pt x="18" y="43"/>
                  </a:lnTo>
                  <a:lnTo>
                    <a:pt x="22" y="43"/>
                  </a:lnTo>
                  <a:lnTo>
                    <a:pt x="26" y="43"/>
                  </a:lnTo>
                  <a:lnTo>
                    <a:pt x="31" y="41"/>
                  </a:lnTo>
                  <a:lnTo>
                    <a:pt x="33" y="40"/>
                  </a:lnTo>
                  <a:lnTo>
                    <a:pt x="38" y="37"/>
                  </a:lnTo>
                  <a:lnTo>
                    <a:pt x="39" y="34"/>
                  </a:lnTo>
                  <a:lnTo>
                    <a:pt x="42" y="30"/>
                  </a:lnTo>
                  <a:lnTo>
                    <a:pt x="44" y="26"/>
                  </a:lnTo>
                  <a:lnTo>
                    <a:pt x="44" y="21"/>
                  </a:lnTo>
                  <a:lnTo>
                    <a:pt x="44" y="21"/>
                  </a:lnTo>
                  <a:lnTo>
                    <a:pt x="42" y="17"/>
                  </a:lnTo>
                  <a:lnTo>
                    <a:pt x="41" y="14"/>
                  </a:lnTo>
                  <a:lnTo>
                    <a:pt x="39" y="10"/>
                  </a:lnTo>
                  <a:lnTo>
                    <a:pt x="36" y="7"/>
                  </a:lnTo>
                  <a:lnTo>
                    <a:pt x="33" y="4"/>
                  </a:lnTo>
                  <a:lnTo>
                    <a:pt x="31" y="3"/>
                  </a:lnTo>
                  <a:lnTo>
                    <a:pt x="26" y="1"/>
                  </a:lnTo>
                  <a:lnTo>
                    <a:pt x="22" y="1"/>
                  </a:lnTo>
                  <a:lnTo>
                    <a:pt x="18" y="1"/>
                  </a:lnTo>
                  <a:lnTo>
                    <a:pt x="13" y="3"/>
                  </a:lnTo>
                  <a:lnTo>
                    <a:pt x="10" y="4"/>
                  </a:lnTo>
                  <a:lnTo>
                    <a:pt x="8" y="7"/>
                  </a:lnTo>
                  <a:lnTo>
                    <a:pt x="5" y="10"/>
                  </a:lnTo>
                  <a:lnTo>
                    <a:pt x="3" y="14"/>
                  </a:lnTo>
                  <a:lnTo>
                    <a:pt x="2" y="17"/>
                  </a:lnTo>
                  <a:lnTo>
                    <a:pt x="0" y="21"/>
                  </a:lnTo>
                  <a:lnTo>
                    <a:pt x="2" y="26"/>
                  </a:lnTo>
                  <a:lnTo>
                    <a:pt x="3" y="30"/>
                  </a:lnTo>
                  <a:lnTo>
                    <a:pt x="5" y="33"/>
                  </a:lnTo>
                  <a:lnTo>
                    <a:pt x="8" y="37"/>
                  </a:lnTo>
                  <a:lnTo>
                    <a:pt x="10" y="38"/>
                  </a:lnTo>
                  <a:lnTo>
                    <a:pt x="13" y="41"/>
                  </a:lnTo>
                  <a:lnTo>
                    <a:pt x="18" y="43"/>
                  </a:lnTo>
                  <a:lnTo>
                    <a:pt x="22" y="43"/>
                  </a:lnTo>
                  <a:lnTo>
                    <a:pt x="26" y="43"/>
                  </a:lnTo>
                  <a:lnTo>
                    <a:pt x="31" y="41"/>
                  </a:lnTo>
                  <a:lnTo>
                    <a:pt x="33" y="38"/>
                  </a:lnTo>
                  <a:lnTo>
                    <a:pt x="36" y="37"/>
                  </a:lnTo>
                  <a:lnTo>
                    <a:pt x="39" y="33"/>
                  </a:lnTo>
                  <a:lnTo>
                    <a:pt x="41" y="30"/>
                  </a:lnTo>
                  <a:lnTo>
                    <a:pt x="42" y="26"/>
                  </a:lnTo>
                  <a:lnTo>
                    <a:pt x="44" y="21"/>
                  </a:lnTo>
                  <a:lnTo>
                    <a:pt x="44"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2" name="Freeform 1478"/>
            <p:cNvSpPr>
              <a:spLocks/>
            </p:cNvSpPr>
            <p:nvPr/>
          </p:nvSpPr>
          <p:spPr bwMode="auto">
            <a:xfrm>
              <a:off x="4170" y="2576"/>
              <a:ext cx="44" cy="42"/>
            </a:xfrm>
            <a:custGeom>
              <a:avLst/>
              <a:gdLst>
                <a:gd name="T0" fmla="*/ 42 w 44"/>
                <a:gd name="T1" fmla="*/ 16 h 42"/>
                <a:gd name="T2" fmla="*/ 39 w 44"/>
                <a:gd name="T3" fmla="*/ 9 h 42"/>
                <a:gd name="T4" fmla="*/ 33 w 44"/>
                <a:gd name="T5" fmla="*/ 3 h 42"/>
                <a:gd name="T6" fmla="*/ 26 w 44"/>
                <a:gd name="T7" fmla="*/ 0 h 42"/>
                <a:gd name="T8" fmla="*/ 18 w 44"/>
                <a:gd name="T9" fmla="*/ 0 h 42"/>
                <a:gd name="T10" fmla="*/ 10 w 44"/>
                <a:gd name="T11" fmla="*/ 3 h 42"/>
                <a:gd name="T12" fmla="*/ 5 w 44"/>
                <a:gd name="T13" fmla="*/ 9 h 42"/>
                <a:gd name="T14" fmla="*/ 2 w 44"/>
                <a:gd name="T15" fmla="*/ 16 h 42"/>
                <a:gd name="T16" fmla="*/ 2 w 44"/>
                <a:gd name="T17" fmla="*/ 25 h 42"/>
                <a:gd name="T18" fmla="*/ 5 w 44"/>
                <a:gd name="T19" fmla="*/ 32 h 42"/>
                <a:gd name="T20" fmla="*/ 10 w 44"/>
                <a:gd name="T21" fmla="*/ 37 h 42"/>
                <a:gd name="T22" fmla="*/ 18 w 44"/>
                <a:gd name="T23" fmla="*/ 42 h 42"/>
                <a:gd name="T24" fmla="*/ 26 w 44"/>
                <a:gd name="T25" fmla="*/ 42 h 42"/>
                <a:gd name="T26" fmla="*/ 33 w 44"/>
                <a:gd name="T27" fmla="*/ 37 h 42"/>
                <a:gd name="T28" fmla="*/ 39 w 44"/>
                <a:gd name="T29" fmla="*/ 32 h 42"/>
                <a:gd name="T30" fmla="*/ 42 w 44"/>
                <a:gd name="T31" fmla="*/ 25 h 42"/>
                <a:gd name="T32" fmla="*/ 42 w 44"/>
                <a:gd name="T33" fmla="*/ 20 h 42"/>
                <a:gd name="T34" fmla="*/ 41 w 44"/>
                <a:gd name="T35" fmla="*/ 13 h 42"/>
                <a:gd name="T36" fmla="*/ 36 w 44"/>
                <a:gd name="T37" fmla="*/ 6 h 42"/>
                <a:gd name="T38" fmla="*/ 31 w 44"/>
                <a:gd name="T39" fmla="*/ 2 h 42"/>
                <a:gd name="T40" fmla="*/ 22 w 44"/>
                <a:gd name="T41" fmla="*/ 0 h 42"/>
                <a:gd name="T42" fmla="*/ 13 w 44"/>
                <a:gd name="T43" fmla="*/ 2 h 42"/>
                <a:gd name="T44" fmla="*/ 8 w 44"/>
                <a:gd name="T45" fmla="*/ 6 h 42"/>
                <a:gd name="T46" fmla="*/ 3 w 44"/>
                <a:gd name="T47" fmla="*/ 13 h 42"/>
                <a:gd name="T48" fmla="*/ 2 w 44"/>
                <a:gd name="T49" fmla="*/ 20 h 42"/>
                <a:gd name="T50" fmla="*/ 3 w 44"/>
                <a:gd name="T51" fmla="*/ 29 h 42"/>
                <a:gd name="T52" fmla="*/ 8 w 44"/>
                <a:gd name="T53" fmla="*/ 35 h 42"/>
                <a:gd name="T54" fmla="*/ 13 w 44"/>
                <a:gd name="T55" fmla="*/ 39 h 42"/>
                <a:gd name="T56" fmla="*/ 22 w 44"/>
                <a:gd name="T57" fmla="*/ 40 h 42"/>
                <a:gd name="T58" fmla="*/ 31 w 44"/>
                <a:gd name="T59" fmla="*/ 39 h 42"/>
                <a:gd name="T60" fmla="*/ 36 w 44"/>
                <a:gd name="T61" fmla="*/ 35 h 42"/>
                <a:gd name="T62" fmla="*/ 41 w 44"/>
                <a:gd name="T63" fmla="*/ 29 h 42"/>
                <a:gd name="T64" fmla="*/ 42 w 44"/>
                <a:gd name="T6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2">
                  <a:moveTo>
                    <a:pt x="44" y="20"/>
                  </a:moveTo>
                  <a:lnTo>
                    <a:pt x="42" y="16"/>
                  </a:lnTo>
                  <a:lnTo>
                    <a:pt x="41" y="13"/>
                  </a:lnTo>
                  <a:lnTo>
                    <a:pt x="39" y="9"/>
                  </a:lnTo>
                  <a:lnTo>
                    <a:pt x="36" y="6"/>
                  </a:lnTo>
                  <a:lnTo>
                    <a:pt x="33" y="3"/>
                  </a:lnTo>
                  <a:lnTo>
                    <a:pt x="31" y="2"/>
                  </a:lnTo>
                  <a:lnTo>
                    <a:pt x="26" y="0"/>
                  </a:lnTo>
                  <a:lnTo>
                    <a:pt x="22" y="0"/>
                  </a:lnTo>
                  <a:lnTo>
                    <a:pt x="18" y="0"/>
                  </a:lnTo>
                  <a:lnTo>
                    <a:pt x="13" y="2"/>
                  </a:lnTo>
                  <a:lnTo>
                    <a:pt x="10" y="3"/>
                  </a:lnTo>
                  <a:lnTo>
                    <a:pt x="8" y="6"/>
                  </a:lnTo>
                  <a:lnTo>
                    <a:pt x="5" y="9"/>
                  </a:lnTo>
                  <a:lnTo>
                    <a:pt x="3" y="13"/>
                  </a:lnTo>
                  <a:lnTo>
                    <a:pt x="2" y="16"/>
                  </a:lnTo>
                  <a:lnTo>
                    <a:pt x="0" y="20"/>
                  </a:lnTo>
                  <a:lnTo>
                    <a:pt x="2" y="25"/>
                  </a:lnTo>
                  <a:lnTo>
                    <a:pt x="3" y="29"/>
                  </a:lnTo>
                  <a:lnTo>
                    <a:pt x="5" y="32"/>
                  </a:lnTo>
                  <a:lnTo>
                    <a:pt x="8" y="36"/>
                  </a:lnTo>
                  <a:lnTo>
                    <a:pt x="10" y="37"/>
                  </a:lnTo>
                  <a:lnTo>
                    <a:pt x="13" y="40"/>
                  </a:lnTo>
                  <a:lnTo>
                    <a:pt x="18" y="42"/>
                  </a:lnTo>
                  <a:lnTo>
                    <a:pt x="22" y="42"/>
                  </a:lnTo>
                  <a:lnTo>
                    <a:pt x="26" y="42"/>
                  </a:lnTo>
                  <a:lnTo>
                    <a:pt x="31" y="40"/>
                  </a:lnTo>
                  <a:lnTo>
                    <a:pt x="33" y="37"/>
                  </a:lnTo>
                  <a:lnTo>
                    <a:pt x="36" y="36"/>
                  </a:lnTo>
                  <a:lnTo>
                    <a:pt x="39" y="32"/>
                  </a:lnTo>
                  <a:lnTo>
                    <a:pt x="41" y="29"/>
                  </a:lnTo>
                  <a:lnTo>
                    <a:pt x="42" y="25"/>
                  </a:lnTo>
                  <a:lnTo>
                    <a:pt x="44" y="20"/>
                  </a:lnTo>
                  <a:lnTo>
                    <a:pt x="42" y="20"/>
                  </a:lnTo>
                  <a:lnTo>
                    <a:pt x="42" y="16"/>
                  </a:lnTo>
                  <a:lnTo>
                    <a:pt x="41" y="13"/>
                  </a:lnTo>
                  <a:lnTo>
                    <a:pt x="39" y="9"/>
                  </a:lnTo>
                  <a:lnTo>
                    <a:pt x="36" y="6"/>
                  </a:lnTo>
                  <a:lnTo>
                    <a:pt x="33" y="3"/>
                  </a:lnTo>
                  <a:lnTo>
                    <a:pt x="31" y="2"/>
                  </a:lnTo>
                  <a:lnTo>
                    <a:pt x="26" y="0"/>
                  </a:lnTo>
                  <a:lnTo>
                    <a:pt x="22" y="0"/>
                  </a:lnTo>
                  <a:lnTo>
                    <a:pt x="18" y="0"/>
                  </a:lnTo>
                  <a:lnTo>
                    <a:pt x="13" y="2"/>
                  </a:lnTo>
                  <a:lnTo>
                    <a:pt x="10" y="3"/>
                  </a:lnTo>
                  <a:lnTo>
                    <a:pt x="8" y="6"/>
                  </a:lnTo>
                  <a:lnTo>
                    <a:pt x="5" y="9"/>
                  </a:lnTo>
                  <a:lnTo>
                    <a:pt x="3" y="13"/>
                  </a:lnTo>
                  <a:lnTo>
                    <a:pt x="2" y="16"/>
                  </a:lnTo>
                  <a:lnTo>
                    <a:pt x="2" y="20"/>
                  </a:lnTo>
                  <a:lnTo>
                    <a:pt x="2" y="25"/>
                  </a:lnTo>
                  <a:lnTo>
                    <a:pt x="3" y="29"/>
                  </a:lnTo>
                  <a:lnTo>
                    <a:pt x="5" y="32"/>
                  </a:lnTo>
                  <a:lnTo>
                    <a:pt x="8" y="35"/>
                  </a:lnTo>
                  <a:lnTo>
                    <a:pt x="10" y="37"/>
                  </a:lnTo>
                  <a:lnTo>
                    <a:pt x="13" y="39"/>
                  </a:lnTo>
                  <a:lnTo>
                    <a:pt x="18" y="40"/>
                  </a:lnTo>
                  <a:lnTo>
                    <a:pt x="22" y="40"/>
                  </a:lnTo>
                  <a:lnTo>
                    <a:pt x="26" y="40"/>
                  </a:lnTo>
                  <a:lnTo>
                    <a:pt x="31" y="39"/>
                  </a:lnTo>
                  <a:lnTo>
                    <a:pt x="33" y="37"/>
                  </a:lnTo>
                  <a:lnTo>
                    <a:pt x="36" y="35"/>
                  </a:lnTo>
                  <a:lnTo>
                    <a:pt x="39" y="32"/>
                  </a:lnTo>
                  <a:lnTo>
                    <a:pt x="41" y="29"/>
                  </a:lnTo>
                  <a:lnTo>
                    <a:pt x="42" y="25"/>
                  </a:lnTo>
                  <a:lnTo>
                    <a:pt x="42" y="20"/>
                  </a:lnTo>
                  <a:lnTo>
                    <a:pt x="44"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3" name="Freeform 1479"/>
            <p:cNvSpPr>
              <a:spLocks/>
            </p:cNvSpPr>
            <p:nvPr/>
          </p:nvSpPr>
          <p:spPr bwMode="auto">
            <a:xfrm>
              <a:off x="4172" y="2576"/>
              <a:ext cx="40" cy="40"/>
            </a:xfrm>
            <a:custGeom>
              <a:avLst/>
              <a:gdLst>
                <a:gd name="T0" fmla="*/ 40 w 40"/>
                <a:gd name="T1" fmla="*/ 16 h 40"/>
                <a:gd name="T2" fmla="*/ 37 w 40"/>
                <a:gd name="T3" fmla="*/ 9 h 40"/>
                <a:gd name="T4" fmla="*/ 31 w 40"/>
                <a:gd name="T5" fmla="*/ 3 h 40"/>
                <a:gd name="T6" fmla="*/ 24 w 40"/>
                <a:gd name="T7" fmla="*/ 0 h 40"/>
                <a:gd name="T8" fmla="*/ 16 w 40"/>
                <a:gd name="T9" fmla="*/ 0 h 40"/>
                <a:gd name="T10" fmla="*/ 8 w 40"/>
                <a:gd name="T11" fmla="*/ 3 h 40"/>
                <a:gd name="T12" fmla="*/ 3 w 40"/>
                <a:gd name="T13" fmla="*/ 9 h 40"/>
                <a:gd name="T14" fmla="*/ 0 w 40"/>
                <a:gd name="T15" fmla="*/ 16 h 40"/>
                <a:gd name="T16" fmla="*/ 0 w 40"/>
                <a:gd name="T17" fmla="*/ 25 h 40"/>
                <a:gd name="T18" fmla="*/ 3 w 40"/>
                <a:gd name="T19" fmla="*/ 32 h 40"/>
                <a:gd name="T20" fmla="*/ 8 w 40"/>
                <a:gd name="T21" fmla="*/ 37 h 40"/>
                <a:gd name="T22" fmla="*/ 16 w 40"/>
                <a:gd name="T23" fmla="*/ 40 h 40"/>
                <a:gd name="T24" fmla="*/ 24 w 40"/>
                <a:gd name="T25" fmla="*/ 40 h 40"/>
                <a:gd name="T26" fmla="*/ 31 w 40"/>
                <a:gd name="T27" fmla="*/ 37 h 40"/>
                <a:gd name="T28" fmla="*/ 37 w 40"/>
                <a:gd name="T29" fmla="*/ 32 h 40"/>
                <a:gd name="T30" fmla="*/ 40 w 40"/>
                <a:gd name="T31" fmla="*/ 25 h 40"/>
                <a:gd name="T32" fmla="*/ 40 w 40"/>
                <a:gd name="T33" fmla="*/ 20 h 40"/>
                <a:gd name="T34" fmla="*/ 39 w 40"/>
                <a:gd name="T35" fmla="*/ 13 h 40"/>
                <a:gd name="T36" fmla="*/ 34 w 40"/>
                <a:gd name="T37" fmla="*/ 6 h 40"/>
                <a:gd name="T38" fmla="*/ 27 w 40"/>
                <a:gd name="T39" fmla="*/ 3 h 40"/>
                <a:gd name="T40" fmla="*/ 20 w 40"/>
                <a:gd name="T41" fmla="*/ 0 h 40"/>
                <a:gd name="T42" fmla="*/ 13 w 40"/>
                <a:gd name="T43" fmla="*/ 3 h 40"/>
                <a:gd name="T44" fmla="*/ 6 w 40"/>
                <a:gd name="T45" fmla="*/ 6 h 40"/>
                <a:gd name="T46" fmla="*/ 1 w 40"/>
                <a:gd name="T47" fmla="*/ 13 h 40"/>
                <a:gd name="T48" fmla="*/ 0 w 40"/>
                <a:gd name="T49" fmla="*/ 20 h 40"/>
                <a:gd name="T50" fmla="*/ 1 w 40"/>
                <a:gd name="T51" fmla="*/ 29 h 40"/>
                <a:gd name="T52" fmla="*/ 6 w 40"/>
                <a:gd name="T53" fmla="*/ 35 h 40"/>
                <a:gd name="T54" fmla="*/ 13 w 40"/>
                <a:gd name="T55" fmla="*/ 39 h 40"/>
                <a:gd name="T56" fmla="*/ 20 w 40"/>
                <a:gd name="T57" fmla="*/ 40 h 40"/>
                <a:gd name="T58" fmla="*/ 27 w 40"/>
                <a:gd name="T59" fmla="*/ 39 h 40"/>
                <a:gd name="T60" fmla="*/ 34 w 40"/>
                <a:gd name="T61" fmla="*/ 35 h 40"/>
                <a:gd name="T62" fmla="*/ 39 w 40"/>
                <a:gd name="T63" fmla="*/ 29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9" y="13"/>
                  </a:lnTo>
                  <a:lnTo>
                    <a:pt x="37" y="9"/>
                  </a:lnTo>
                  <a:lnTo>
                    <a:pt x="34" y="6"/>
                  </a:lnTo>
                  <a:lnTo>
                    <a:pt x="31" y="3"/>
                  </a:lnTo>
                  <a:lnTo>
                    <a:pt x="29" y="2"/>
                  </a:lnTo>
                  <a:lnTo>
                    <a:pt x="24" y="0"/>
                  </a:lnTo>
                  <a:lnTo>
                    <a:pt x="20" y="0"/>
                  </a:lnTo>
                  <a:lnTo>
                    <a:pt x="16" y="0"/>
                  </a:lnTo>
                  <a:lnTo>
                    <a:pt x="11" y="2"/>
                  </a:lnTo>
                  <a:lnTo>
                    <a:pt x="8" y="3"/>
                  </a:lnTo>
                  <a:lnTo>
                    <a:pt x="6" y="6"/>
                  </a:lnTo>
                  <a:lnTo>
                    <a:pt x="3" y="9"/>
                  </a:lnTo>
                  <a:lnTo>
                    <a:pt x="1" y="13"/>
                  </a:lnTo>
                  <a:lnTo>
                    <a:pt x="0" y="16"/>
                  </a:lnTo>
                  <a:lnTo>
                    <a:pt x="0" y="20"/>
                  </a:lnTo>
                  <a:lnTo>
                    <a:pt x="0" y="25"/>
                  </a:lnTo>
                  <a:lnTo>
                    <a:pt x="1" y="29"/>
                  </a:lnTo>
                  <a:lnTo>
                    <a:pt x="3" y="32"/>
                  </a:lnTo>
                  <a:lnTo>
                    <a:pt x="6" y="35"/>
                  </a:lnTo>
                  <a:lnTo>
                    <a:pt x="8" y="37"/>
                  </a:lnTo>
                  <a:lnTo>
                    <a:pt x="11" y="39"/>
                  </a:lnTo>
                  <a:lnTo>
                    <a:pt x="16" y="40"/>
                  </a:lnTo>
                  <a:lnTo>
                    <a:pt x="20" y="40"/>
                  </a:lnTo>
                  <a:lnTo>
                    <a:pt x="24" y="40"/>
                  </a:lnTo>
                  <a:lnTo>
                    <a:pt x="29" y="39"/>
                  </a:lnTo>
                  <a:lnTo>
                    <a:pt x="31" y="37"/>
                  </a:lnTo>
                  <a:lnTo>
                    <a:pt x="34" y="35"/>
                  </a:lnTo>
                  <a:lnTo>
                    <a:pt x="37" y="32"/>
                  </a:lnTo>
                  <a:lnTo>
                    <a:pt x="39" y="29"/>
                  </a:lnTo>
                  <a:lnTo>
                    <a:pt x="40" y="25"/>
                  </a:lnTo>
                  <a:lnTo>
                    <a:pt x="40" y="20"/>
                  </a:lnTo>
                  <a:lnTo>
                    <a:pt x="40" y="20"/>
                  </a:lnTo>
                  <a:lnTo>
                    <a:pt x="40" y="16"/>
                  </a:lnTo>
                  <a:lnTo>
                    <a:pt x="39" y="13"/>
                  </a:lnTo>
                  <a:lnTo>
                    <a:pt x="36" y="10"/>
                  </a:lnTo>
                  <a:lnTo>
                    <a:pt x="34" y="6"/>
                  </a:lnTo>
                  <a:lnTo>
                    <a:pt x="31" y="4"/>
                  </a:lnTo>
                  <a:lnTo>
                    <a:pt x="27" y="3"/>
                  </a:lnTo>
                  <a:lnTo>
                    <a:pt x="24" y="2"/>
                  </a:lnTo>
                  <a:lnTo>
                    <a:pt x="20" y="0"/>
                  </a:lnTo>
                  <a:lnTo>
                    <a:pt x="16" y="2"/>
                  </a:lnTo>
                  <a:lnTo>
                    <a:pt x="13" y="3"/>
                  </a:lnTo>
                  <a:lnTo>
                    <a:pt x="8" y="4"/>
                  </a:lnTo>
                  <a:lnTo>
                    <a:pt x="6" y="6"/>
                  </a:lnTo>
                  <a:lnTo>
                    <a:pt x="4" y="10"/>
                  </a:lnTo>
                  <a:lnTo>
                    <a:pt x="1" y="13"/>
                  </a:lnTo>
                  <a:lnTo>
                    <a:pt x="0" y="16"/>
                  </a:lnTo>
                  <a:lnTo>
                    <a:pt x="0" y="20"/>
                  </a:lnTo>
                  <a:lnTo>
                    <a:pt x="0" y="25"/>
                  </a:lnTo>
                  <a:lnTo>
                    <a:pt x="1" y="29"/>
                  </a:lnTo>
                  <a:lnTo>
                    <a:pt x="4" y="32"/>
                  </a:lnTo>
                  <a:lnTo>
                    <a:pt x="6" y="35"/>
                  </a:lnTo>
                  <a:lnTo>
                    <a:pt x="8" y="37"/>
                  </a:lnTo>
                  <a:lnTo>
                    <a:pt x="13" y="39"/>
                  </a:lnTo>
                  <a:lnTo>
                    <a:pt x="16" y="40"/>
                  </a:lnTo>
                  <a:lnTo>
                    <a:pt x="20" y="40"/>
                  </a:lnTo>
                  <a:lnTo>
                    <a:pt x="24" y="40"/>
                  </a:lnTo>
                  <a:lnTo>
                    <a:pt x="27" y="39"/>
                  </a:lnTo>
                  <a:lnTo>
                    <a:pt x="31" y="37"/>
                  </a:lnTo>
                  <a:lnTo>
                    <a:pt x="34" y="35"/>
                  </a:lnTo>
                  <a:lnTo>
                    <a:pt x="36" y="32"/>
                  </a:lnTo>
                  <a:lnTo>
                    <a:pt x="39" y="29"/>
                  </a:lnTo>
                  <a:lnTo>
                    <a:pt x="40" y="25"/>
                  </a:lnTo>
                  <a:lnTo>
                    <a:pt x="40" y="20"/>
                  </a:lnTo>
                  <a:lnTo>
                    <a:pt x="40" y="2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4" name="Freeform 1480"/>
            <p:cNvSpPr>
              <a:spLocks/>
            </p:cNvSpPr>
            <p:nvPr/>
          </p:nvSpPr>
          <p:spPr bwMode="auto">
            <a:xfrm>
              <a:off x="4172" y="2576"/>
              <a:ext cx="40" cy="40"/>
            </a:xfrm>
            <a:custGeom>
              <a:avLst/>
              <a:gdLst>
                <a:gd name="T0" fmla="*/ 40 w 40"/>
                <a:gd name="T1" fmla="*/ 16 h 40"/>
                <a:gd name="T2" fmla="*/ 36 w 40"/>
                <a:gd name="T3" fmla="*/ 10 h 40"/>
                <a:gd name="T4" fmla="*/ 31 w 40"/>
                <a:gd name="T5" fmla="*/ 4 h 40"/>
                <a:gd name="T6" fmla="*/ 24 w 40"/>
                <a:gd name="T7" fmla="*/ 2 h 40"/>
                <a:gd name="T8" fmla="*/ 16 w 40"/>
                <a:gd name="T9" fmla="*/ 2 h 40"/>
                <a:gd name="T10" fmla="*/ 8 w 40"/>
                <a:gd name="T11" fmla="*/ 4 h 40"/>
                <a:gd name="T12" fmla="*/ 4 w 40"/>
                <a:gd name="T13" fmla="*/ 10 h 40"/>
                <a:gd name="T14" fmla="*/ 0 w 40"/>
                <a:gd name="T15" fmla="*/ 16 h 40"/>
                <a:gd name="T16" fmla="*/ 0 w 40"/>
                <a:gd name="T17" fmla="*/ 25 h 40"/>
                <a:gd name="T18" fmla="*/ 4 w 40"/>
                <a:gd name="T19" fmla="*/ 32 h 40"/>
                <a:gd name="T20" fmla="*/ 8 w 40"/>
                <a:gd name="T21" fmla="*/ 37 h 40"/>
                <a:gd name="T22" fmla="*/ 16 w 40"/>
                <a:gd name="T23" fmla="*/ 40 h 40"/>
                <a:gd name="T24" fmla="*/ 24 w 40"/>
                <a:gd name="T25" fmla="*/ 40 h 40"/>
                <a:gd name="T26" fmla="*/ 31 w 40"/>
                <a:gd name="T27" fmla="*/ 37 h 40"/>
                <a:gd name="T28" fmla="*/ 36 w 40"/>
                <a:gd name="T29" fmla="*/ 32 h 40"/>
                <a:gd name="T30" fmla="*/ 40 w 40"/>
                <a:gd name="T31" fmla="*/ 25 h 40"/>
                <a:gd name="T32" fmla="*/ 40 w 40"/>
                <a:gd name="T33" fmla="*/ 20 h 40"/>
                <a:gd name="T34" fmla="*/ 37 w 40"/>
                <a:gd name="T35" fmla="*/ 13 h 40"/>
                <a:gd name="T36" fmla="*/ 34 w 40"/>
                <a:gd name="T37" fmla="*/ 7 h 40"/>
                <a:gd name="T38" fmla="*/ 27 w 40"/>
                <a:gd name="T39" fmla="*/ 3 h 40"/>
                <a:gd name="T40" fmla="*/ 20 w 40"/>
                <a:gd name="T41" fmla="*/ 2 h 40"/>
                <a:gd name="T42" fmla="*/ 13 w 40"/>
                <a:gd name="T43" fmla="*/ 3 h 40"/>
                <a:gd name="T44" fmla="*/ 6 w 40"/>
                <a:gd name="T45" fmla="*/ 7 h 40"/>
                <a:gd name="T46" fmla="*/ 3 w 40"/>
                <a:gd name="T47" fmla="*/ 13 h 40"/>
                <a:gd name="T48" fmla="*/ 1 w 40"/>
                <a:gd name="T49" fmla="*/ 20 h 40"/>
                <a:gd name="T50" fmla="*/ 3 w 40"/>
                <a:gd name="T51" fmla="*/ 29 h 40"/>
                <a:gd name="T52" fmla="*/ 6 w 40"/>
                <a:gd name="T53" fmla="*/ 35 h 40"/>
                <a:gd name="T54" fmla="*/ 13 w 40"/>
                <a:gd name="T55" fmla="*/ 39 h 40"/>
                <a:gd name="T56" fmla="*/ 20 w 40"/>
                <a:gd name="T57" fmla="*/ 40 h 40"/>
                <a:gd name="T58" fmla="*/ 27 w 40"/>
                <a:gd name="T59" fmla="*/ 39 h 40"/>
                <a:gd name="T60" fmla="*/ 34 w 40"/>
                <a:gd name="T61" fmla="*/ 35 h 40"/>
                <a:gd name="T62" fmla="*/ 37 w 40"/>
                <a:gd name="T63" fmla="*/ 29 h 40"/>
                <a:gd name="T64" fmla="*/ 40 w 40"/>
                <a:gd name="T6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0">
                  <a:moveTo>
                    <a:pt x="40" y="20"/>
                  </a:moveTo>
                  <a:lnTo>
                    <a:pt x="40" y="16"/>
                  </a:lnTo>
                  <a:lnTo>
                    <a:pt x="39" y="13"/>
                  </a:lnTo>
                  <a:lnTo>
                    <a:pt x="36" y="10"/>
                  </a:lnTo>
                  <a:lnTo>
                    <a:pt x="34" y="6"/>
                  </a:lnTo>
                  <a:lnTo>
                    <a:pt x="31" y="4"/>
                  </a:lnTo>
                  <a:lnTo>
                    <a:pt x="27" y="3"/>
                  </a:lnTo>
                  <a:lnTo>
                    <a:pt x="24" y="2"/>
                  </a:lnTo>
                  <a:lnTo>
                    <a:pt x="20" y="0"/>
                  </a:lnTo>
                  <a:lnTo>
                    <a:pt x="16" y="2"/>
                  </a:lnTo>
                  <a:lnTo>
                    <a:pt x="13" y="3"/>
                  </a:lnTo>
                  <a:lnTo>
                    <a:pt x="8" y="4"/>
                  </a:lnTo>
                  <a:lnTo>
                    <a:pt x="6" y="6"/>
                  </a:lnTo>
                  <a:lnTo>
                    <a:pt x="4" y="10"/>
                  </a:lnTo>
                  <a:lnTo>
                    <a:pt x="1" y="13"/>
                  </a:lnTo>
                  <a:lnTo>
                    <a:pt x="0" y="16"/>
                  </a:lnTo>
                  <a:lnTo>
                    <a:pt x="0" y="20"/>
                  </a:lnTo>
                  <a:lnTo>
                    <a:pt x="0" y="25"/>
                  </a:lnTo>
                  <a:lnTo>
                    <a:pt x="1" y="29"/>
                  </a:lnTo>
                  <a:lnTo>
                    <a:pt x="4" y="32"/>
                  </a:lnTo>
                  <a:lnTo>
                    <a:pt x="6" y="35"/>
                  </a:lnTo>
                  <a:lnTo>
                    <a:pt x="8" y="37"/>
                  </a:lnTo>
                  <a:lnTo>
                    <a:pt x="13" y="39"/>
                  </a:lnTo>
                  <a:lnTo>
                    <a:pt x="16" y="40"/>
                  </a:lnTo>
                  <a:lnTo>
                    <a:pt x="20" y="40"/>
                  </a:lnTo>
                  <a:lnTo>
                    <a:pt x="24" y="40"/>
                  </a:lnTo>
                  <a:lnTo>
                    <a:pt x="27" y="39"/>
                  </a:lnTo>
                  <a:lnTo>
                    <a:pt x="31" y="37"/>
                  </a:lnTo>
                  <a:lnTo>
                    <a:pt x="34" y="35"/>
                  </a:lnTo>
                  <a:lnTo>
                    <a:pt x="36" y="32"/>
                  </a:lnTo>
                  <a:lnTo>
                    <a:pt x="39" y="29"/>
                  </a:lnTo>
                  <a:lnTo>
                    <a:pt x="40" y="25"/>
                  </a:lnTo>
                  <a:lnTo>
                    <a:pt x="40" y="20"/>
                  </a:lnTo>
                  <a:lnTo>
                    <a:pt x="40" y="20"/>
                  </a:lnTo>
                  <a:lnTo>
                    <a:pt x="39" y="17"/>
                  </a:lnTo>
                  <a:lnTo>
                    <a:pt x="37" y="13"/>
                  </a:lnTo>
                  <a:lnTo>
                    <a:pt x="36" y="10"/>
                  </a:lnTo>
                  <a:lnTo>
                    <a:pt x="34" y="7"/>
                  </a:lnTo>
                  <a:lnTo>
                    <a:pt x="31" y="4"/>
                  </a:lnTo>
                  <a:lnTo>
                    <a:pt x="27" y="3"/>
                  </a:lnTo>
                  <a:lnTo>
                    <a:pt x="24" y="2"/>
                  </a:lnTo>
                  <a:lnTo>
                    <a:pt x="20" y="2"/>
                  </a:lnTo>
                  <a:lnTo>
                    <a:pt x="16" y="2"/>
                  </a:lnTo>
                  <a:lnTo>
                    <a:pt x="13" y="3"/>
                  </a:lnTo>
                  <a:lnTo>
                    <a:pt x="8" y="4"/>
                  </a:lnTo>
                  <a:lnTo>
                    <a:pt x="6" y="7"/>
                  </a:lnTo>
                  <a:lnTo>
                    <a:pt x="4" y="10"/>
                  </a:lnTo>
                  <a:lnTo>
                    <a:pt x="3" y="13"/>
                  </a:lnTo>
                  <a:lnTo>
                    <a:pt x="1" y="17"/>
                  </a:lnTo>
                  <a:lnTo>
                    <a:pt x="1" y="20"/>
                  </a:lnTo>
                  <a:lnTo>
                    <a:pt x="1" y="25"/>
                  </a:lnTo>
                  <a:lnTo>
                    <a:pt x="3" y="29"/>
                  </a:lnTo>
                  <a:lnTo>
                    <a:pt x="4" y="32"/>
                  </a:lnTo>
                  <a:lnTo>
                    <a:pt x="6" y="35"/>
                  </a:lnTo>
                  <a:lnTo>
                    <a:pt x="8" y="36"/>
                  </a:lnTo>
                  <a:lnTo>
                    <a:pt x="13" y="39"/>
                  </a:lnTo>
                  <a:lnTo>
                    <a:pt x="16" y="39"/>
                  </a:lnTo>
                  <a:lnTo>
                    <a:pt x="20" y="40"/>
                  </a:lnTo>
                  <a:lnTo>
                    <a:pt x="24" y="39"/>
                  </a:lnTo>
                  <a:lnTo>
                    <a:pt x="27" y="39"/>
                  </a:lnTo>
                  <a:lnTo>
                    <a:pt x="31" y="36"/>
                  </a:lnTo>
                  <a:lnTo>
                    <a:pt x="34" y="35"/>
                  </a:lnTo>
                  <a:lnTo>
                    <a:pt x="36" y="32"/>
                  </a:lnTo>
                  <a:lnTo>
                    <a:pt x="37" y="29"/>
                  </a:lnTo>
                  <a:lnTo>
                    <a:pt x="39" y="25"/>
                  </a:lnTo>
                  <a:lnTo>
                    <a:pt x="40" y="20"/>
                  </a:lnTo>
                  <a:lnTo>
                    <a:pt x="40" y="2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5" name="Freeform 1481"/>
            <p:cNvSpPr>
              <a:spLocks/>
            </p:cNvSpPr>
            <p:nvPr/>
          </p:nvSpPr>
          <p:spPr bwMode="auto">
            <a:xfrm>
              <a:off x="4173" y="2578"/>
              <a:ext cx="39" cy="38"/>
            </a:xfrm>
            <a:custGeom>
              <a:avLst/>
              <a:gdLst>
                <a:gd name="T0" fmla="*/ 38 w 39"/>
                <a:gd name="T1" fmla="*/ 15 h 38"/>
                <a:gd name="T2" fmla="*/ 35 w 39"/>
                <a:gd name="T3" fmla="*/ 8 h 38"/>
                <a:gd name="T4" fmla="*/ 30 w 39"/>
                <a:gd name="T5" fmla="*/ 2 h 38"/>
                <a:gd name="T6" fmla="*/ 23 w 39"/>
                <a:gd name="T7" fmla="*/ 0 h 38"/>
                <a:gd name="T8" fmla="*/ 15 w 39"/>
                <a:gd name="T9" fmla="*/ 0 h 38"/>
                <a:gd name="T10" fmla="*/ 7 w 39"/>
                <a:gd name="T11" fmla="*/ 2 h 38"/>
                <a:gd name="T12" fmla="*/ 3 w 39"/>
                <a:gd name="T13" fmla="*/ 8 h 38"/>
                <a:gd name="T14" fmla="*/ 0 w 39"/>
                <a:gd name="T15" fmla="*/ 15 h 38"/>
                <a:gd name="T16" fmla="*/ 0 w 39"/>
                <a:gd name="T17" fmla="*/ 23 h 38"/>
                <a:gd name="T18" fmla="*/ 3 w 39"/>
                <a:gd name="T19" fmla="*/ 30 h 38"/>
                <a:gd name="T20" fmla="*/ 7 w 39"/>
                <a:gd name="T21" fmla="*/ 34 h 38"/>
                <a:gd name="T22" fmla="*/ 15 w 39"/>
                <a:gd name="T23" fmla="*/ 37 h 38"/>
                <a:gd name="T24" fmla="*/ 23 w 39"/>
                <a:gd name="T25" fmla="*/ 37 h 38"/>
                <a:gd name="T26" fmla="*/ 30 w 39"/>
                <a:gd name="T27" fmla="*/ 34 h 38"/>
                <a:gd name="T28" fmla="*/ 35 w 39"/>
                <a:gd name="T29" fmla="*/ 30 h 38"/>
                <a:gd name="T30" fmla="*/ 38 w 39"/>
                <a:gd name="T31" fmla="*/ 23 h 38"/>
                <a:gd name="T32" fmla="*/ 38 w 39"/>
                <a:gd name="T33" fmla="*/ 18 h 38"/>
                <a:gd name="T34" fmla="*/ 36 w 39"/>
                <a:gd name="T35" fmla="*/ 11 h 38"/>
                <a:gd name="T36" fmla="*/ 32 w 39"/>
                <a:gd name="T37" fmla="*/ 5 h 38"/>
                <a:gd name="T38" fmla="*/ 26 w 39"/>
                <a:gd name="T39" fmla="*/ 1 h 38"/>
                <a:gd name="T40" fmla="*/ 19 w 39"/>
                <a:gd name="T41" fmla="*/ 0 h 38"/>
                <a:gd name="T42" fmla="*/ 12 w 39"/>
                <a:gd name="T43" fmla="*/ 1 h 38"/>
                <a:gd name="T44" fmla="*/ 6 w 39"/>
                <a:gd name="T45" fmla="*/ 5 h 38"/>
                <a:gd name="T46" fmla="*/ 2 w 39"/>
                <a:gd name="T47" fmla="*/ 11 h 38"/>
                <a:gd name="T48" fmla="*/ 0 w 39"/>
                <a:gd name="T49" fmla="*/ 18 h 38"/>
                <a:gd name="T50" fmla="*/ 2 w 39"/>
                <a:gd name="T51" fmla="*/ 25 h 38"/>
                <a:gd name="T52" fmla="*/ 6 w 39"/>
                <a:gd name="T53" fmla="*/ 33 h 38"/>
                <a:gd name="T54" fmla="*/ 12 w 39"/>
                <a:gd name="T55" fmla="*/ 35 h 38"/>
                <a:gd name="T56" fmla="*/ 19 w 39"/>
                <a:gd name="T57" fmla="*/ 37 h 38"/>
                <a:gd name="T58" fmla="*/ 26 w 39"/>
                <a:gd name="T59" fmla="*/ 35 h 38"/>
                <a:gd name="T60" fmla="*/ 32 w 39"/>
                <a:gd name="T61" fmla="*/ 33 h 38"/>
                <a:gd name="T62" fmla="*/ 36 w 39"/>
                <a:gd name="T63" fmla="*/ 25 h 38"/>
                <a:gd name="T64" fmla="*/ 38 w 39"/>
                <a:gd name="T6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18"/>
                  </a:moveTo>
                  <a:lnTo>
                    <a:pt x="38" y="15"/>
                  </a:lnTo>
                  <a:lnTo>
                    <a:pt x="36" y="11"/>
                  </a:lnTo>
                  <a:lnTo>
                    <a:pt x="35" y="8"/>
                  </a:lnTo>
                  <a:lnTo>
                    <a:pt x="33" y="5"/>
                  </a:lnTo>
                  <a:lnTo>
                    <a:pt x="30" y="2"/>
                  </a:lnTo>
                  <a:lnTo>
                    <a:pt x="26" y="1"/>
                  </a:lnTo>
                  <a:lnTo>
                    <a:pt x="23" y="0"/>
                  </a:lnTo>
                  <a:lnTo>
                    <a:pt x="19" y="0"/>
                  </a:lnTo>
                  <a:lnTo>
                    <a:pt x="15" y="0"/>
                  </a:lnTo>
                  <a:lnTo>
                    <a:pt x="12" y="1"/>
                  </a:lnTo>
                  <a:lnTo>
                    <a:pt x="7" y="2"/>
                  </a:lnTo>
                  <a:lnTo>
                    <a:pt x="5" y="5"/>
                  </a:lnTo>
                  <a:lnTo>
                    <a:pt x="3" y="8"/>
                  </a:lnTo>
                  <a:lnTo>
                    <a:pt x="2" y="11"/>
                  </a:lnTo>
                  <a:lnTo>
                    <a:pt x="0" y="15"/>
                  </a:lnTo>
                  <a:lnTo>
                    <a:pt x="0" y="18"/>
                  </a:lnTo>
                  <a:lnTo>
                    <a:pt x="0" y="23"/>
                  </a:lnTo>
                  <a:lnTo>
                    <a:pt x="2" y="27"/>
                  </a:lnTo>
                  <a:lnTo>
                    <a:pt x="3" y="30"/>
                  </a:lnTo>
                  <a:lnTo>
                    <a:pt x="5" y="33"/>
                  </a:lnTo>
                  <a:lnTo>
                    <a:pt x="7" y="34"/>
                  </a:lnTo>
                  <a:lnTo>
                    <a:pt x="12" y="37"/>
                  </a:lnTo>
                  <a:lnTo>
                    <a:pt x="15" y="37"/>
                  </a:lnTo>
                  <a:lnTo>
                    <a:pt x="19" y="38"/>
                  </a:lnTo>
                  <a:lnTo>
                    <a:pt x="23" y="37"/>
                  </a:lnTo>
                  <a:lnTo>
                    <a:pt x="26" y="37"/>
                  </a:lnTo>
                  <a:lnTo>
                    <a:pt x="30" y="34"/>
                  </a:lnTo>
                  <a:lnTo>
                    <a:pt x="33" y="33"/>
                  </a:lnTo>
                  <a:lnTo>
                    <a:pt x="35" y="30"/>
                  </a:lnTo>
                  <a:lnTo>
                    <a:pt x="36" y="27"/>
                  </a:lnTo>
                  <a:lnTo>
                    <a:pt x="38" y="23"/>
                  </a:lnTo>
                  <a:lnTo>
                    <a:pt x="39" y="18"/>
                  </a:lnTo>
                  <a:lnTo>
                    <a:pt x="38" y="18"/>
                  </a:lnTo>
                  <a:lnTo>
                    <a:pt x="38" y="15"/>
                  </a:lnTo>
                  <a:lnTo>
                    <a:pt x="36" y="11"/>
                  </a:lnTo>
                  <a:lnTo>
                    <a:pt x="35" y="8"/>
                  </a:lnTo>
                  <a:lnTo>
                    <a:pt x="32" y="5"/>
                  </a:lnTo>
                  <a:lnTo>
                    <a:pt x="29" y="2"/>
                  </a:lnTo>
                  <a:lnTo>
                    <a:pt x="26" y="1"/>
                  </a:lnTo>
                  <a:lnTo>
                    <a:pt x="23" y="0"/>
                  </a:lnTo>
                  <a:lnTo>
                    <a:pt x="19" y="0"/>
                  </a:lnTo>
                  <a:lnTo>
                    <a:pt x="15" y="0"/>
                  </a:lnTo>
                  <a:lnTo>
                    <a:pt x="12" y="1"/>
                  </a:lnTo>
                  <a:lnTo>
                    <a:pt x="9" y="2"/>
                  </a:lnTo>
                  <a:lnTo>
                    <a:pt x="6" y="5"/>
                  </a:lnTo>
                  <a:lnTo>
                    <a:pt x="3" y="8"/>
                  </a:lnTo>
                  <a:lnTo>
                    <a:pt x="2" y="11"/>
                  </a:lnTo>
                  <a:lnTo>
                    <a:pt x="0" y="15"/>
                  </a:lnTo>
                  <a:lnTo>
                    <a:pt x="0" y="18"/>
                  </a:lnTo>
                  <a:lnTo>
                    <a:pt x="0" y="23"/>
                  </a:lnTo>
                  <a:lnTo>
                    <a:pt x="2" y="25"/>
                  </a:lnTo>
                  <a:lnTo>
                    <a:pt x="3" y="30"/>
                  </a:lnTo>
                  <a:lnTo>
                    <a:pt x="6" y="33"/>
                  </a:lnTo>
                  <a:lnTo>
                    <a:pt x="9" y="34"/>
                  </a:lnTo>
                  <a:lnTo>
                    <a:pt x="12" y="35"/>
                  </a:lnTo>
                  <a:lnTo>
                    <a:pt x="15" y="37"/>
                  </a:lnTo>
                  <a:lnTo>
                    <a:pt x="19" y="37"/>
                  </a:lnTo>
                  <a:lnTo>
                    <a:pt x="23" y="37"/>
                  </a:lnTo>
                  <a:lnTo>
                    <a:pt x="26" y="35"/>
                  </a:lnTo>
                  <a:lnTo>
                    <a:pt x="29" y="34"/>
                  </a:lnTo>
                  <a:lnTo>
                    <a:pt x="32" y="33"/>
                  </a:lnTo>
                  <a:lnTo>
                    <a:pt x="35" y="30"/>
                  </a:lnTo>
                  <a:lnTo>
                    <a:pt x="36" y="25"/>
                  </a:lnTo>
                  <a:lnTo>
                    <a:pt x="38" y="23"/>
                  </a:lnTo>
                  <a:lnTo>
                    <a:pt x="38" y="18"/>
                  </a:lnTo>
                  <a:lnTo>
                    <a:pt x="39" y="18"/>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6" name="Freeform 1482"/>
            <p:cNvSpPr>
              <a:spLocks/>
            </p:cNvSpPr>
            <p:nvPr/>
          </p:nvSpPr>
          <p:spPr bwMode="auto">
            <a:xfrm>
              <a:off x="4173" y="2578"/>
              <a:ext cx="38" cy="37"/>
            </a:xfrm>
            <a:custGeom>
              <a:avLst/>
              <a:gdLst>
                <a:gd name="T0" fmla="*/ 38 w 38"/>
                <a:gd name="T1" fmla="*/ 15 h 37"/>
                <a:gd name="T2" fmla="*/ 35 w 38"/>
                <a:gd name="T3" fmla="*/ 8 h 37"/>
                <a:gd name="T4" fmla="*/ 29 w 38"/>
                <a:gd name="T5" fmla="*/ 2 h 37"/>
                <a:gd name="T6" fmla="*/ 23 w 38"/>
                <a:gd name="T7" fmla="*/ 0 h 37"/>
                <a:gd name="T8" fmla="*/ 15 w 38"/>
                <a:gd name="T9" fmla="*/ 0 h 37"/>
                <a:gd name="T10" fmla="*/ 9 w 38"/>
                <a:gd name="T11" fmla="*/ 2 h 37"/>
                <a:gd name="T12" fmla="*/ 3 w 38"/>
                <a:gd name="T13" fmla="*/ 8 h 37"/>
                <a:gd name="T14" fmla="*/ 0 w 38"/>
                <a:gd name="T15" fmla="*/ 15 h 37"/>
                <a:gd name="T16" fmla="*/ 0 w 38"/>
                <a:gd name="T17" fmla="*/ 23 h 37"/>
                <a:gd name="T18" fmla="*/ 3 w 38"/>
                <a:gd name="T19" fmla="*/ 30 h 37"/>
                <a:gd name="T20" fmla="*/ 9 w 38"/>
                <a:gd name="T21" fmla="*/ 34 h 37"/>
                <a:gd name="T22" fmla="*/ 15 w 38"/>
                <a:gd name="T23" fmla="*/ 37 h 37"/>
                <a:gd name="T24" fmla="*/ 23 w 38"/>
                <a:gd name="T25" fmla="*/ 37 h 37"/>
                <a:gd name="T26" fmla="*/ 29 w 38"/>
                <a:gd name="T27" fmla="*/ 34 h 37"/>
                <a:gd name="T28" fmla="*/ 35 w 38"/>
                <a:gd name="T29" fmla="*/ 30 h 37"/>
                <a:gd name="T30" fmla="*/ 38 w 38"/>
                <a:gd name="T31" fmla="*/ 23 h 37"/>
                <a:gd name="T32" fmla="*/ 38 w 38"/>
                <a:gd name="T33" fmla="*/ 18 h 37"/>
                <a:gd name="T34" fmla="*/ 36 w 38"/>
                <a:gd name="T35" fmla="*/ 11 h 37"/>
                <a:gd name="T36" fmla="*/ 32 w 38"/>
                <a:gd name="T37" fmla="*/ 5 h 37"/>
                <a:gd name="T38" fmla="*/ 26 w 38"/>
                <a:gd name="T39" fmla="*/ 1 h 37"/>
                <a:gd name="T40" fmla="*/ 19 w 38"/>
                <a:gd name="T41" fmla="*/ 0 h 37"/>
                <a:gd name="T42" fmla="*/ 12 w 38"/>
                <a:gd name="T43" fmla="*/ 1 h 37"/>
                <a:gd name="T44" fmla="*/ 6 w 38"/>
                <a:gd name="T45" fmla="*/ 5 h 37"/>
                <a:gd name="T46" fmla="*/ 2 w 38"/>
                <a:gd name="T47" fmla="*/ 11 h 37"/>
                <a:gd name="T48" fmla="*/ 0 w 38"/>
                <a:gd name="T49" fmla="*/ 18 h 37"/>
                <a:gd name="T50" fmla="*/ 2 w 38"/>
                <a:gd name="T51" fmla="*/ 25 h 37"/>
                <a:gd name="T52" fmla="*/ 6 w 38"/>
                <a:gd name="T53" fmla="*/ 31 h 37"/>
                <a:gd name="T54" fmla="*/ 12 w 38"/>
                <a:gd name="T55" fmla="*/ 35 h 37"/>
                <a:gd name="T56" fmla="*/ 19 w 38"/>
                <a:gd name="T57" fmla="*/ 37 h 37"/>
                <a:gd name="T58" fmla="*/ 26 w 38"/>
                <a:gd name="T59" fmla="*/ 35 h 37"/>
                <a:gd name="T60" fmla="*/ 32 w 38"/>
                <a:gd name="T61" fmla="*/ 31 h 37"/>
                <a:gd name="T62" fmla="*/ 36 w 38"/>
                <a:gd name="T63" fmla="*/ 25 h 37"/>
                <a:gd name="T64" fmla="*/ 38 w 38"/>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7">
                  <a:moveTo>
                    <a:pt x="38" y="18"/>
                  </a:moveTo>
                  <a:lnTo>
                    <a:pt x="38" y="15"/>
                  </a:lnTo>
                  <a:lnTo>
                    <a:pt x="36" y="11"/>
                  </a:lnTo>
                  <a:lnTo>
                    <a:pt x="35" y="8"/>
                  </a:lnTo>
                  <a:lnTo>
                    <a:pt x="32" y="5"/>
                  </a:lnTo>
                  <a:lnTo>
                    <a:pt x="29" y="2"/>
                  </a:lnTo>
                  <a:lnTo>
                    <a:pt x="26" y="1"/>
                  </a:lnTo>
                  <a:lnTo>
                    <a:pt x="23" y="0"/>
                  </a:lnTo>
                  <a:lnTo>
                    <a:pt x="19" y="0"/>
                  </a:lnTo>
                  <a:lnTo>
                    <a:pt x="15" y="0"/>
                  </a:lnTo>
                  <a:lnTo>
                    <a:pt x="12" y="1"/>
                  </a:lnTo>
                  <a:lnTo>
                    <a:pt x="9" y="2"/>
                  </a:lnTo>
                  <a:lnTo>
                    <a:pt x="6" y="5"/>
                  </a:lnTo>
                  <a:lnTo>
                    <a:pt x="3" y="8"/>
                  </a:lnTo>
                  <a:lnTo>
                    <a:pt x="2" y="11"/>
                  </a:lnTo>
                  <a:lnTo>
                    <a:pt x="0" y="15"/>
                  </a:lnTo>
                  <a:lnTo>
                    <a:pt x="0" y="18"/>
                  </a:lnTo>
                  <a:lnTo>
                    <a:pt x="0" y="23"/>
                  </a:lnTo>
                  <a:lnTo>
                    <a:pt x="2" y="25"/>
                  </a:lnTo>
                  <a:lnTo>
                    <a:pt x="3" y="30"/>
                  </a:lnTo>
                  <a:lnTo>
                    <a:pt x="6" y="33"/>
                  </a:lnTo>
                  <a:lnTo>
                    <a:pt x="9" y="34"/>
                  </a:lnTo>
                  <a:lnTo>
                    <a:pt x="12" y="35"/>
                  </a:lnTo>
                  <a:lnTo>
                    <a:pt x="15" y="37"/>
                  </a:lnTo>
                  <a:lnTo>
                    <a:pt x="19" y="37"/>
                  </a:lnTo>
                  <a:lnTo>
                    <a:pt x="23" y="37"/>
                  </a:lnTo>
                  <a:lnTo>
                    <a:pt x="26" y="35"/>
                  </a:lnTo>
                  <a:lnTo>
                    <a:pt x="29" y="34"/>
                  </a:lnTo>
                  <a:lnTo>
                    <a:pt x="32" y="33"/>
                  </a:lnTo>
                  <a:lnTo>
                    <a:pt x="35" y="30"/>
                  </a:lnTo>
                  <a:lnTo>
                    <a:pt x="36" y="25"/>
                  </a:lnTo>
                  <a:lnTo>
                    <a:pt x="38" y="23"/>
                  </a:lnTo>
                  <a:lnTo>
                    <a:pt x="38" y="18"/>
                  </a:lnTo>
                  <a:lnTo>
                    <a:pt x="38" y="18"/>
                  </a:lnTo>
                  <a:lnTo>
                    <a:pt x="38" y="15"/>
                  </a:lnTo>
                  <a:lnTo>
                    <a:pt x="36" y="11"/>
                  </a:lnTo>
                  <a:lnTo>
                    <a:pt x="35" y="8"/>
                  </a:lnTo>
                  <a:lnTo>
                    <a:pt x="32" y="5"/>
                  </a:lnTo>
                  <a:lnTo>
                    <a:pt x="29" y="4"/>
                  </a:lnTo>
                  <a:lnTo>
                    <a:pt x="26" y="1"/>
                  </a:lnTo>
                  <a:lnTo>
                    <a:pt x="23" y="1"/>
                  </a:lnTo>
                  <a:lnTo>
                    <a:pt x="19" y="0"/>
                  </a:lnTo>
                  <a:lnTo>
                    <a:pt x="15" y="1"/>
                  </a:lnTo>
                  <a:lnTo>
                    <a:pt x="12" y="1"/>
                  </a:lnTo>
                  <a:lnTo>
                    <a:pt x="9" y="4"/>
                  </a:lnTo>
                  <a:lnTo>
                    <a:pt x="6" y="5"/>
                  </a:lnTo>
                  <a:lnTo>
                    <a:pt x="3" y="8"/>
                  </a:lnTo>
                  <a:lnTo>
                    <a:pt x="2" y="11"/>
                  </a:lnTo>
                  <a:lnTo>
                    <a:pt x="0" y="15"/>
                  </a:lnTo>
                  <a:lnTo>
                    <a:pt x="0" y="18"/>
                  </a:lnTo>
                  <a:lnTo>
                    <a:pt x="0" y="23"/>
                  </a:lnTo>
                  <a:lnTo>
                    <a:pt x="2" y="25"/>
                  </a:lnTo>
                  <a:lnTo>
                    <a:pt x="3" y="28"/>
                  </a:lnTo>
                  <a:lnTo>
                    <a:pt x="6" y="31"/>
                  </a:lnTo>
                  <a:lnTo>
                    <a:pt x="9" y="34"/>
                  </a:lnTo>
                  <a:lnTo>
                    <a:pt x="12" y="35"/>
                  </a:lnTo>
                  <a:lnTo>
                    <a:pt x="15" y="37"/>
                  </a:lnTo>
                  <a:lnTo>
                    <a:pt x="19" y="37"/>
                  </a:lnTo>
                  <a:lnTo>
                    <a:pt x="23" y="37"/>
                  </a:lnTo>
                  <a:lnTo>
                    <a:pt x="26" y="35"/>
                  </a:lnTo>
                  <a:lnTo>
                    <a:pt x="29" y="34"/>
                  </a:lnTo>
                  <a:lnTo>
                    <a:pt x="32" y="31"/>
                  </a:lnTo>
                  <a:lnTo>
                    <a:pt x="35" y="28"/>
                  </a:lnTo>
                  <a:lnTo>
                    <a:pt x="36" y="25"/>
                  </a:lnTo>
                  <a:lnTo>
                    <a:pt x="38" y="23"/>
                  </a:lnTo>
                  <a:lnTo>
                    <a:pt x="38" y="18"/>
                  </a:lnTo>
                  <a:lnTo>
                    <a:pt x="38" y="18"/>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7" name="Freeform 1483"/>
            <p:cNvSpPr>
              <a:spLocks/>
            </p:cNvSpPr>
            <p:nvPr/>
          </p:nvSpPr>
          <p:spPr bwMode="auto">
            <a:xfrm>
              <a:off x="4173" y="2578"/>
              <a:ext cx="38" cy="37"/>
            </a:xfrm>
            <a:custGeom>
              <a:avLst/>
              <a:gdLst>
                <a:gd name="T0" fmla="*/ 38 w 38"/>
                <a:gd name="T1" fmla="*/ 15 h 37"/>
                <a:gd name="T2" fmla="*/ 35 w 38"/>
                <a:gd name="T3" fmla="*/ 8 h 37"/>
                <a:gd name="T4" fmla="*/ 29 w 38"/>
                <a:gd name="T5" fmla="*/ 4 h 37"/>
                <a:gd name="T6" fmla="*/ 23 w 38"/>
                <a:gd name="T7" fmla="*/ 1 h 37"/>
                <a:gd name="T8" fmla="*/ 15 w 38"/>
                <a:gd name="T9" fmla="*/ 1 h 37"/>
                <a:gd name="T10" fmla="*/ 9 w 38"/>
                <a:gd name="T11" fmla="*/ 4 h 37"/>
                <a:gd name="T12" fmla="*/ 3 w 38"/>
                <a:gd name="T13" fmla="*/ 8 h 37"/>
                <a:gd name="T14" fmla="*/ 0 w 38"/>
                <a:gd name="T15" fmla="*/ 15 h 37"/>
                <a:gd name="T16" fmla="*/ 0 w 38"/>
                <a:gd name="T17" fmla="*/ 23 h 37"/>
                <a:gd name="T18" fmla="*/ 3 w 38"/>
                <a:gd name="T19" fmla="*/ 28 h 37"/>
                <a:gd name="T20" fmla="*/ 9 w 38"/>
                <a:gd name="T21" fmla="*/ 34 h 37"/>
                <a:gd name="T22" fmla="*/ 15 w 38"/>
                <a:gd name="T23" fmla="*/ 37 h 37"/>
                <a:gd name="T24" fmla="*/ 23 w 38"/>
                <a:gd name="T25" fmla="*/ 37 h 37"/>
                <a:gd name="T26" fmla="*/ 29 w 38"/>
                <a:gd name="T27" fmla="*/ 34 h 37"/>
                <a:gd name="T28" fmla="*/ 35 w 38"/>
                <a:gd name="T29" fmla="*/ 28 h 37"/>
                <a:gd name="T30" fmla="*/ 38 w 38"/>
                <a:gd name="T31" fmla="*/ 23 h 37"/>
                <a:gd name="T32" fmla="*/ 36 w 38"/>
                <a:gd name="T33" fmla="*/ 18 h 37"/>
                <a:gd name="T34" fmla="*/ 35 w 38"/>
                <a:gd name="T35" fmla="*/ 11 h 37"/>
                <a:gd name="T36" fmla="*/ 32 w 38"/>
                <a:gd name="T37" fmla="*/ 5 h 37"/>
                <a:gd name="T38" fmla="*/ 26 w 38"/>
                <a:gd name="T39" fmla="*/ 2 h 37"/>
                <a:gd name="T40" fmla="*/ 19 w 38"/>
                <a:gd name="T41" fmla="*/ 1 h 37"/>
                <a:gd name="T42" fmla="*/ 12 w 38"/>
                <a:gd name="T43" fmla="*/ 2 h 37"/>
                <a:gd name="T44" fmla="*/ 6 w 38"/>
                <a:gd name="T45" fmla="*/ 5 h 37"/>
                <a:gd name="T46" fmla="*/ 3 w 38"/>
                <a:gd name="T47" fmla="*/ 11 h 37"/>
                <a:gd name="T48" fmla="*/ 2 w 38"/>
                <a:gd name="T49" fmla="*/ 18 h 37"/>
                <a:gd name="T50" fmla="*/ 3 w 38"/>
                <a:gd name="T51" fmla="*/ 25 h 37"/>
                <a:gd name="T52" fmla="*/ 6 w 38"/>
                <a:gd name="T53" fmla="*/ 31 h 37"/>
                <a:gd name="T54" fmla="*/ 12 w 38"/>
                <a:gd name="T55" fmla="*/ 35 h 37"/>
                <a:gd name="T56" fmla="*/ 19 w 38"/>
                <a:gd name="T57" fmla="*/ 37 h 37"/>
                <a:gd name="T58" fmla="*/ 26 w 38"/>
                <a:gd name="T59" fmla="*/ 35 h 37"/>
                <a:gd name="T60" fmla="*/ 32 w 38"/>
                <a:gd name="T61" fmla="*/ 31 h 37"/>
                <a:gd name="T62" fmla="*/ 35 w 38"/>
                <a:gd name="T63" fmla="*/ 25 h 37"/>
                <a:gd name="T64" fmla="*/ 36 w 38"/>
                <a:gd name="T65"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7">
                  <a:moveTo>
                    <a:pt x="38" y="18"/>
                  </a:moveTo>
                  <a:lnTo>
                    <a:pt x="38" y="15"/>
                  </a:lnTo>
                  <a:lnTo>
                    <a:pt x="36" y="11"/>
                  </a:lnTo>
                  <a:lnTo>
                    <a:pt x="35" y="8"/>
                  </a:lnTo>
                  <a:lnTo>
                    <a:pt x="32" y="5"/>
                  </a:lnTo>
                  <a:lnTo>
                    <a:pt x="29" y="4"/>
                  </a:lnTo>
                  <a:lnTo>
                    <a:pt x="26" y="1"/>
                  </a:lnTo>
                  <a:lnTo>
                    <a:pt x="23" y="1"/>
                  </a:lnTo>
                  <a:lnTo>
                    <a:pt x="19" y="0"/>
                  </a:lnTo>
                  <a:lnTo>
                    <a:pt x="15" y="1"/>
                  </a:lnTo>
                  <a:lnTo>
                    <a:pt x="12" y="1"/>
                  </a:lnTo>
                  <a:lnTo>
                    <a:pt x="9" y="4"/>
                  </a:lnTo>
                  <a:lnTo>
                    <a:pt x="6" y="5"/>
                  </a:lnTo>
                  <a:lnTo>
                    <a:pt x="3" y="8"/>
                  </a:lnTo>
                  <a:lnTo>
                    <a:pt x="2" y="11"/>
                  </a:lnTo>
                  <a:lnTo>
                    <a:pt x="0" y="15"/>
                  </a:lnTo>
                  <a:lnTo>
                    <a:pt x="0" y="18"/>
                  </a:lnTo>
                  <a:lnTo>
                    <a:pt x="0" y="23"/>
                  </a:lnTo>
                  <a:lnTo>
                    <a:pt x="2" y="25"/>
                  </a:lnTo>
                  <a:lnTo>
                    <a:pt x="3" y="28"/>
                  </a:lnTo>
                  <a:lnTo>
                    <a:pt x="6" y="31"/>
                  </a:lnTo>
                  <a:lnTo>
                    <a:pt x="9" y="34"/>
                  </a:lnTo>
                  <a:lnTo>
                    <a:pt x="12" y="35"/>
                  </a:lnTo>
                  <a:lnTo>
                    <a:pt x="15" y="37"/>
                  </a:lnTo>
                  <a:lnTo>
                    <a:pt x="19" y="37"/>
                  </a:lnTo>
                  <a:lnTo>
                    <a:pt x="23" y="37"/>
                  </a:lnTo>
                  <a:lnTo>
                    <a:pt x="26" y="35"/>
                  </a:lnTo>
                  <a:lnTo>
                    <a:pt x="29" y="34"/>
                  </a:lnTo>
                  <a:lnTo>
                    <a:pt x="32" y="31"/>
                  </a:lnTo>
                  <a:lnTo>
                    <a:pt x="35" y="28"/>
                  </a:lnTo>
                  <a:lnTo>
                    <a:pt x="36" y="25"/>
                  </a:lnTo>
                  <a:lnTo>
                    <a:pt x="38" y="23"/>
                  </a:lnTo>
                  <a:lnTo>
                    <a:pt x="38" y="18"/>
                  </a:lnTo>
                  <a:lnTo>
                    <a:pt x="36" y="18"/>
                  </a:lnTo>
                  <a:lnTo>
                    <a:pt x="36" y="15"/>
                  </a:lnTo>
                  <a:lnTo>
                    <a:pt x="35" y="11"/>
                  </a:lnTo>
                  <a:lnTo>
                    <a:pt x="33" y="8"/>
                  </a:lnTo>
                  <a:lnTo>
                    <a:pt x="32" y="5"/>
                  </a:lnTo>
                  <a:lnTo>
                    <a:pt x="29" y="4"/>
                  </a:lnTo>
                  <a:lnTo>
                    <a:pt x="26" y="2"/>
                  </a:lnTo>
                  <a:lnTo>
                    <a:pt x="23" y="1"/>
                  </a:lnTo>
                  <a:lnTo>
                    <a:pt x="19" y="1"/>
                  </a:lnTo>
                  <a:lnTo>
                    <a:pt x="16" y="1"/>
                  </a:lnTo>
                  <a:lnTo>
                    <a:pt x="12" y="2"/>
                  </a:lnTo>
                  <a:lnTo>
                    <a:pt x="9" y="4"/>
                  </a:lnTo>
                  <a:lnTo>
                    <a:pt x="6" y="5"/>
                  </a:lnTo>
                  <a:lnTo>
                    <a:pt x="5" y="8"/>
                  </a:lnTo>
                  <a:lnTo>
                    <a:pt x="3" y="11"/>
                  </a:lnTo>
                  <a:lnTo>
                    <a:pt x="2" y="15"/>
                  </a:lnTo>
                  <a:lnTo>
                    <a:pt x="2" y="18"/>
                  </a:lnTo>
                  <a:lnTo>
                    <a:pt x="2" y="23"/>
                  </a:lnTo>
                  <a:lnTo>
                    <a:pt x="3" y="25"/>
                  </a:lnTo>
                  <a:lnTo>
                    <a:pt x="5" y="28"/>
                  </a:lnTo>
                  <a:lnTo>
                    <a:pt x="6" y="31"/>
                  </a:lnTo>
                  <a:lnTo>
                    <a:pt x="9" y="34"/>
                  </a:lnTo>
                  <a:lnTo>
                    <a:pt x="12" y="35"/>
                  </a:lnTo>
                  <a:lnTo>
                    <a:pt x="16" y="35"/>
                  </a:lnTo>
                  <a:lnTo>
                    <a:pt x="19" y="37"/>
                  </a:lnTo>
                  <a:lnTo>
                    <a:pt x="23" y="35"/>
                  </a:lnTo>
                  <a:lnTo>
                    <a:pt x="26" y="35"/>
                  </a:lnTo>
                  <a:lnTo>
                    <a:pt x="29" y="34"/>
                  </a:lnTo>
                  <a:lnTo>
                    <a:pt x="32" y="31"/>
                  </a:lnTo>
                  <a:lnTo>
                    <a:pt x="33" y="28"/>
                  </a:lnTo>
                  <a:lnTo>
                    <a:pt x="35" y="25"/>
                  </a:lnTo>
                  <a:lnTo>
                    <a:pt x="36" y="23"/>
                  </a:lnTo>
                  <a:lnTo>
                    <a:pt x="36" y="18"/>
                  </a:lnTo>
                  <a:lnTo>
                    <a:pt x="38" y="1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8" name="Freeform 1484"/>
            <p:cNvSpPr>
              <a:spLocks/>
            </p:cNvSpPr>
            <p:nvPr/>
          </p:nvSpPr>
          <p:spPr bwMode="auto">
            <a:xfrm>
              <a:off x="4175" y="2579"/>
              <a:ext cx="34" cy="36"/>
            </a:xfrm>
            <a:custGeom>
              <a:avLst/>
              <a:gdLst>
                <a:gd name="T0" fmla="*/ 34 w 34"/>
                <a:gd name="T1" fmla="*/ 14 h 36"/>
                <a:gd name="T2" fmla="*/ 31 w 34"/>
                <a:gd name="T3" fmla="*/ 7 h 36"/>
                <a:gd name="T4" fmla="*/ 27 w 34"/>
                <a:gd name="T5" fmla="*/ 3 h 36"/>
                <a:gd name="T6" fmla="*/ 21 w 34"/>
                <a:gd name="T7" fmla="*/ 0 h 36"/>
                <a:gd name="T8" fmla="*/ 14 w 34"/>
                <a:gd name="T9" fmla="*/ 0 h 36"/>
                <a:gd name="T10" fmla="*/ 7 w 34"/>
                <a:gd name="T11" fmla="*/ 3 h 36"/>
                <a:gd name="T12" fmla="*/ 3 w 34"/>
                <a:gd name="T13" fmla="*/ 7 h 36"/>
                <a:gd name="T14" fmla="*/ 0 w 34"/>
                <a:gd name="T15" fmla="*/ 14 h 36"/>
                <a:gd name="T16" fmla="*/ 0 w 34"/>
                <a:gd name="T17" fmla="*/ 22 h 36"/>
                <a:gd name="T18" fmla="*/ 3 w 34"/>
                <a:gd name="T19" fmla="*/ 27 h 36"/>
                <a:gd name="T20" fmla="*/ 7 w 34"/>
                <a:gd name="T21" fmla="*/ 33 h 36"/>
                <a:gd name="T22" fmla="*/ 14 w 34"/>
                <a:gd name="T23" fmla="*/ 34 h 36"/>
                <a:gd name="T24" fmla="*/ 21 w 34"/>
                <a:gd name="T25" fmla="*/ 34 h 36"/>
                <a:gd name="T26" fmla="*/ 27 w 34"/>
                <a:gd name="T27" fmla="*/ 33 h 36"/>
                <a:gd name="T28" fmla="*/ 31 w 34"/>
                <a:gd name="T29" fmla="*/ 27 h 36"/>
                <a:gd name="T30" fmla="*/ 34 w 34"/>
                <a:gd name="T31" fmla="*/ 22 h 36"/>
                <a:gd name="T32" fmla="*/ 34 w 34"/>
                <a:gd name="T33" fmla="*/ 17 h 36"/>
                <a:gd name="T34" fmla="*/ 33 w 34"/>
                <a:gd name="T35" fmla="*/ 11 h 36"/>
                <a:gd name="T36" fmla="*/ 30 w 34"/>
                <a:gd name="T37" fmla="*/ 6 h 36"/>
                <a:gd name="T38" fmla="*/ 24 w 34"/>
                <a:gd name="T39" fmla="*/ 1 h 36"/>
                <a:gd name="T40" fmla="*/ 17 w 34"/>
                <a:gd name="T41" fmla="*/ 0 h 36"/>
                <a:gd name="T42" fmla="*/ 10 w 34"/>
                <a:gd name="T43" fmla="*/ 1 h 36"/>
                <a:gd name="T44" fmla="*/ 4 w 34"/>
                <a:gd name="T45" fmla="*/ 6 h 36"/>
                <a:gd name="T46" fmla="*/ 1 w 34"/>
                <a:gd name="T47" fmla="*/ 11 h 36"/>
                <a:gd name="T48" fmla="*/ 0 w 34"/>
                <a:gd name="T49" fmla="*/ 17 h 36"/>
                <a:gd name="T50" fmla="*/ 1 w 34"/>
                <a:gd name="T51" fmla="*/ 24 h 36"/>
                <a:gd name="T52" fmla="*/ 4 w 34"/>
                <a:gd name="T53" fmla="*/ 30 h 36"/>
                <a:gd name="T54" fmla="*/ 10 w 34"/>
                <a:gd name="T55" fmla="*/ 33 h 36"/>
                <a:gd name="T56" fmla="*/ 17 w 34"/>
                <a:gd name="T57" fmla="*/ 34 h 36"/>
                <a:gd name="T58" fmla="*/ 24 w 34"/>
                <a:gd name="T59" fmla="*/ 33 h 36"/>
                <a:gd name="T60" fmla="*/ 30 w 34"/>
                <a:gd name="T61" fmla="*/ 30 h 36"/>
                <a:gd name="T62" fmla="*/ 33 w 34"/>
                <a:gd name="T63" fmla="*/ 24 h 36"/>
                <a:gd name="T64" fmla="*/ 34 w 34"/>
                <a:gd name="T6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6">
                  <a:moveTo>
                    <a:pt x="34" y="17"/>
                  </a:moveTo>
                  <a:lnTo>
                    <a:pt x="34" y="14"/>
                  </a:lnTo>
                  <a:lnTo>
                    <a:pt x="33" y="10"/>
                  </a:lnTo>
                  <a:lnTo>
                    <a:pt x="31" y="7"/>
                  </a:lnTo>
                  <a:lnTo>
                    <a:pt x="30" y="4"/>
                  </a:lnTo>
                  <a:lnTo>
                    <a:pt x="27" y="3"/>
                  </a:lnTo>
                  <a:lnTo>
                    <a:pt x="24" y="1"/>
                  </a:lnTo>
                  <a:lnTo>
                    <a:pt x="21" y="0"/>
                  </a:lnTo>
                  <a:lnTo>
                    <a:pt x="17" y="0"/>
                  </a:lnTo>
                  <a:lnTo>
                    <a:pt x="14" y="0"/>
                  </a:lnTo>
                  <a:lnTo>
                    <a:pt x="10" y="1"/>
                  </a:lnTo>
                  <a:lnTo>
                    <a:pt x="7" y="3"/>
                  </a:lnTo>
                  <a:lnTo>
                    <a:pt x="4" y="4"/>
                  </a:lnTo>
                  <a:lnTo>
                    <a:pt x="3" y="7"/>
                  </a:lnTo>
                  <a:lnTo>
                    <a:pt x="1" y="10"/>
                  </a:lnTo>
                  <a:lnTo>
                    <a:pt x="0" y="14"/>
                  </a:lnTo>
                  <a:lnTo>
                    <a:pt x="0" y="17"/>
                  </a:lnTo>
                  <a:lnTo>
                    <a:pt x="0" y="22"/>
                  </a:lnTo>
                  <a:lnTo>
                    <a:pt x="1" y="24"/>
                  </a:lnTo>
                  <a:lnTo>
                    <a:pt x="3" y="27"/>
                  </a:lnTo>
                  <a:lnTo>
                    <a:pt x="4" y="30"/>
                  </a:lnTo>
                  <a:lnTo>
                    <a:pt x="7" y="33"/>
                  </a:lnTo>
                  <a:lnTo>
                    <a:pt x="10" y="34"/>
                  </a:lnTo>
                  <a:lnTo>
                    <a:pt x="14" y="34"/>
                  </a:lnTo>
                  <a:lnTo>
                    <a:pt x="17" y="36"/>
                  </a:lnTo>
                  <a:lnTo>
                    <a:pt x="21" y="34"/>
                  </a:lnTo>
                  <a:lnTo>
                    <a:pt x="24" y="34"/>
                  </a:lnTo>
                  <a:lnTo>
                    <a:pt x="27" y="33"/>
                  </a:lnTo>
                  <a:lnTo>
                    <a:pt x="30" y="30"/>
                  </a:lnTo>
                  <a:lnTo>
                    <a:pt x="31" y="27"/>
                  </a:lnTo>
                  <a:lnTo>
                    <a:pt x="33" y="24"/>
                  </a:lnTo>
                  <a:lnTo>
                    <a:pt x="34" y="22"/>
                  </a:lnTo>
                  <a:lnTo>
                    <a:pt x="34" y="17"/>
                  </a:lnTo>
                  <a:lnTo>
                    <a:pt x="34" y="17"/>
                  </a:lnTo>
                  <a:lnTo>
                    <a:pt x="34" y="14"/>
                  </a:lnTo>
                  <a:lnTo>
                    <a:pt x="33" y="11"/>
                  </a:lnTo>
                  <a:lnTo>
                    <a:pt x="31" y="9"/>
                  </a:lnTo>
                  <a:lnTo>
                    <a:pt x="30" y="6"/>
                  </a:lnTo>
                  <a:lnTo>
                    <a:pt x="27" y="3"/>
                  </a:lnTo>
                  <a:lnTo>
                    <a:pt x="24" y="1"/>
                  </a:lnTo>
                  <a:lnTo>
                    <a:pt x="20" y="0"/>
                  </a:lnTo>
                  <a:lnTo>
                    <a:pt x="17" y="0"/>
                  </a:lnTo>
                  <a:lnTo>
                    <a:pt x="14" y="0"/>
                  </a:lnTo>
                  <a:lnTo>
                    <a:pt x="10" y="1"/>
                  </a:lnTo>
                  <a:lnTo>
                    <a:pt x="7" y="3"/>
                  </a:lnTo>
                  <a:lnTo>
                    <a:pt x="4" y="6"/>
                  </a:lnTo>
                  <a:lnTo>
                    <a:pt x="3" y="9"/>
                  </a:lnTo>
                  <a:lnTo>
                    <a:pt x="1" y="11"/>
                  </a:lnTo>
                  <a:lnTo>
                    <a:pt x="0" y="14"/>
                  </a:lnTo>
                  <a:lnTo>
                    <a:pt x="0" y="17"/>
                  </a:lnTo>
                  <a:lnTo>
                    <a:pt x="0" y="22"/>
                  </a:lnTo>
                  <a:lnTo>
                    <a:pt x="1" y="24"/>
                  </a:lnTo>
                  <a:lnTo>
                    <a:pt x="3" y="27"/>
                  </a:lnTo>
                  <a:lnTo>
                    <a:pt x="4" y="30"/>
                  </a:lnTo>
                  <a:lnTo>
                    <a:pt x="7" y="32"/>
                  </a:lnTo>
                  <a:lnTo>
                    <a:pt x="10" y="33"/>
                  </a:lnTo>
                  <a:lnTo>
                    <a:pt x="14" y="34"/>
                  </a:lnTo>
                  <a:lnTo>
                    <a:pt x="17" y="34"/>
                  </a:lnTo>
                  <a:lnTo>
                    <a:pt x="20" y="34"/>
                  </a:lnTo>
                  <a:lnTo>
                    <a:pt x="24" y="33"/>
                  </a:lnTo>
                  <a:lnTo>
                    <a:pt x="27" y="32"/>
                  </a:lnTo>
                  <a:lnTo>
                    <a:pt x="30" y="30"/>
                  </a:lnTo>
                  <a:lnTo>
                    <a:pt x="31" y="27"/>
                  </a:lnTo>
                  <a:lnTo>
                    <a:pt x="33" y="24"/>
                  </a:lnTo>
                  <a:lnTo>
                    <a:pt x="34" y="22"/>
                  </a:lnTo>
                  <a:lnTo>
                    <a:pt x="34" y="17"/>
                  </a:lnTo>
                  <a:lnTo>
                    <a:pt x="34" y="1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69" name="Freeform 1485"/>
            <p:cNvSpPr>
              <a:spLocks/>
            </p:cNvSpPr>
            <p:nvPr/>
          </p:nvSpPr>
          <p:spPr bwMode="auto">
            <a:xfrm>
              <a:off x="4175" y="2579"/>
              <a:ext cx="34" cy="34"/>
            </a:xfrm>
            <a:custGeom>
              <a:avLst/>
              <a:gdLst>
                <a:gd name="T0" fmla="*/ 34 w 34"/>
                <a:gd name="T1" fmla="*/ 14 h 34"/>
                <a:gd name="T2" fmla="*/ 31 w 34"/>
                <a:gd name="T3" fmla="*/ 9 h 34"/>
                <a:gd name="T4" fmla="*/ 27 w 34"/>
                <a:gd name="T5" fmla="*/ 3 h 34"/>
                <a:gd name="T6" fmla="*/ 20 w 34"/>
                <a:gd name="T7" fmla="*/ 0 h 34"/>
                <a:gd name="T8" fmla="*/ 14 w 34"/>
                <a:gd name="T9" fmla="*/ 0 h 34"/>
                <a:gd name="T10" fmla="*/ 7 w 34"/>
                <a:gd name="T11" fmla="*/ 3 h 34"/>
                <a:gd name="T12" fmla="*/ 3 w 34"/>
                <a:gd name="T13" fmla="*/ 9 h 34"/>
                <a:gd name="T14" fmla="*/ 0 w 34"/>
                <a:gd name="T15" fmla="*/ 14 h 34"/>
                <a:gd name="T16" fmla="*/ 0 w 34"/>
                <a:gd name="T17" fmla="*/ 22 h 34"/>
                <a:gd name="T18" fmla="*/ 3 w 34"/>
                <a:gd name="T19" fmla="*/ 27 h 34"/>
                <a:gd name="T20" fmla="*/ 7 w 34"/>
                <a:gd name="T21" fmla="*/ 32 h 34"/>
                <a:gd name="T22" fmla="*/ 14 w 34"/>
                <a:gd name="T23" fmla="*/ 34 h 34"/>
                <a:gd name="T24" fmla="*/ 20 w 34"/>
                <a:gd name="T25" fmla="*/ 34 h 34"/>
                <a:gd name="T26" fmla="*/ 27 w 34"/>
                <a:gd name="T27" fmla="*/ 32 h 34"/>
                <a:gd name="T28" fmla="*/ 31 w 34"/>
                <a:gd name="T29" fmla="*/ 27 h 34"/>
                <a:gd name="T30" fmla="*/ 34 w 34"/>
                <a:gd name="T31" fmla="*/ 22 h 34"/>
                <a:gd name="T32" fmla="*/ 34 w 34"/>
                <a:gd name="T33" fmla="*/ 17 h 34"/>
                <a:gd name="T34" fmla="*/ 33 w 34"/>
                <a:gd name="T35" fmla="*/ 11 h 34"/>
                <a:gd name="T36" fmla="*/ 28 w 34"/>
                <a:gd name="T37" fmla="*/ 6 h 34"/>
                <a:gd name="T38" fmla="*/ 24 w 34"/>
                <a:gd name="T39" fmla="*/ 1 h 34"/>
                <a:gd name="T40" fmla="*/ 17 w 34"/>
                <a:gd name="T41" fmla="*/ 1 h 34"/>
                <a:gd name="T42" fmla="*/ 10 w 34"/>
                <a:gd name="T43" fmla="*/ 1 h 34"/>
                <a:gd name="T44" fmla="*/ 5 w 34"/>
                <a:gd name="T45" fmla="*/ 6 h 34"/>
                <a:gd name="T46" fmla="*/ 1 w 34"/>
                <a:gd name="T47" fmla="*/ 11 h 34"/>
                <a:gd name="T48" fmla="*/ 0 w 34"/>
                <a:gd name="T49" fmla="*/ 17 h 34"/>
                <a:gd name="T50" fmla="*/ 1 w 34"/>
                <a:gd name="T51" fmla="*/ 24 h 34"/>
                <a:gd name="T52" fmla="*/ 5 w 34"/>
                <a:gd name="T53" fmla="*/ 30 h 34"/>
                <a:gd name="T54" fmla="*/ 10 w 34"/>
                <a:gd name="T55" fmla="*/ 33 h 34"/>
                <a:gd name="T56" fmla="*/ 17 w 34"/>
                <a:gd name="T57" fmla="*/ 34 h 34"/>
                <a:gd name="T58" fmla="*/ 24 w 34"/>
                <a:gd name="T59" fmla="*/ 33 h 34"/>
                <a:gd name="T60" fmla="*/ 28 w 34"/>
                <a:gd name="T61" fmla="*/ 30 h 34"/>
                <a:gd name="T62" fmla="*/ 33 w 34"/>
                <a:gd name="T63" fmla="*/ 24 h 34"/>
                <a:gd name="T64" fmla="*/ 34 w 34"/>
                <a:gd name="T6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34" y="17"/>
                  </a:moveTo>
                  <a:lnTo>
                    <a:pt x="34" y="14"/>
                  </a:lnTo>
                  <a:lnTo>
                    <a:pt x="33" y="11"/>
                  </a:lnTo>
                  <a:lnTo>
                    <a:pt x="31" y="9"/>
                  </a:lnTo>
                  <a:lnTo>
                    <a:pt x="30" y="6"/>
                  </a:lnTo>
                  <a:lnTo>
                    <a:pt x="27" y="3"/>
                  </a:lnTo>
                  <a:lnTo>
                    <a:pt x="24" y="1"/>
                  </a:lnTo>
                  <a:lnTo>
                    <a:pt x="20" y="0"/>
                  </a:lnTo>
                  <a:lnTo>
                    <a:pt x="17" y="0"/>
                  </a:lnTo>
                  <a:lnTo>
                    <a:pt x="14" y="0"/>
                  </a:lnTo>
                  <a:lnTo>
                    <a:pt x="10" y="1"/>
                  </a:lnTo>
                  <a:lnTo>
                    <a:pt x="7" y="3"/>
                  </a:lnTo>
                  <a:lnTo>
                    <a:pt x="4" y="6"/>
                  </a:lnTo>
                  <a:lnTo>
                    <a:pt x="3" y="9"/>
                  </a:lnTo>
                  <a:lnTo>
                    <a:pt x="1" y="11"/>
                  </a:lnTo>
                  <a:lnTo>
                    <a:pt x="0" y="14"/>
                  </a:lnTo>
                  <a:lnTo>
                    <a:pt x="0" y="17"/>
                  </a:lnTo>
                  <a:lnTo>
                    <a:pt x="0" y="22"/>
                  </a:lnTo>
                  <a:lnTo>
                    <a:pt x="1" y="24"/>
                  </a:lnTo>
                  <a:lnTo>
                    <a:pt x="3" y="27"/>
                  </a:lnTo>
                  <a:lnTo>
                    <a:pt x="4" y="30"/>
                  </a:lnTo>
                  <a:lnTo>
                    <a:pt x="7" y="32"/>
                  </a:lnTo>
                  <a:lnTo>
                    <a:pt x="10" y="33"/>
                  </a:lnTo>
                  <a:lnTo>
                    <a:pt x="14" y="34"/>
                  </a:lnTo>
                  <a:lnTo>
                    <a:pt x="17" y="34"/>
                  </a:lnTo>
                  <a:lnTo>
                    <a:pt x="20" y="34"/>
                  </a:lnTo>
                  <a:lnTo>
                    <a:pt x="24" y="33"/>
                  </a:lnTo>
                  <a:lnTo>
                    <a:pt x="27" y="32"/>
                  </a:lnTo>
                  <a:lnTo>
                    <a:pt x="30" y="30"/>
                  </a:lnTo>
                  <a:lnTo>
                    <a:pt x="31" y="27"/>
                  </a:lnTo>
                  <a:lnTo>
                    <a:pt x="33" y="24"/>
                  </a:lnTo>
                  <a:lnTo>
                    <a:pt x="34" y="22"/>
                  </a:lnTo>
                  <a:lnTo>
                    <a:pt x="34" y="17"/>
                  </a:lnTo>
                  <a:lnTo>
                    <a:pt x="34" y="17"/>
                  </a:lnTo>
                  <a:lnTo>
                    <a:pt x="33" y="14"/>
                  </a:lnTo>
                  <a:lnTo>
                    <a:pt x="33" y="11"/>
                  </a:lnTo>
                  <a:lnTo>
                    <a:pt x="31" y="9"/>
                  </a:lnTo>
                  <a:lnTo>
                    <a:pt x="28" y="6"/>
                  </a:lnTo>
                  <a:lnTo>
                    <a:pt x="27" y="4"/>
                  </a:lnTo>
                  <a:lnTo>
                    <a:pt x="24" y="1"/>
                  </a:lnTo>
                  <a:lnTo>
                    <a:pt x="20" y="1"/>
                  </a:lnTo>
                  <a:lnTo>
                    <a:pt x="17" y="1"/>
                  </a:lnTo>
                  <a:lnTo>
                    <a:pt x="14" y="1"/>
                  </a:lnTo>
                  <a:lnTo>
                    <a:pt x="10" y="1"/>
                  </a:lnTo>
                  <a:lnTo>
                    <a:pt x="7" y="4"/>
                  </a:lnTo>
                  <a:lnTo>
                    <a:pt x="5" y="6"/>
                  </a:lnTo>
                  <a:lnTo>
                    <a:pt x="3" y="9"/>
                  </a:lnTo>
                  <a:lnTo>
                    <a:pt x="1" y="11"/>
                  </a:lnTo>
                  <a:lnTo>
                    <a:pt x="1" y="14"/>
                  </a:lnTo>
                  <a:lnTo>
                    <a:pt x="0" y="17"/>
                  </a:lnTo>
                  <a:lnTo>
                    <a:pt x="1" y="22"/>
                  </a:lnTo>
                  <a:lnTo>
                    <a:pt x="1" y="24"/>
                  </a:lnTo>
                  <a:lnTo>
                    <a:pt x="3" y="27"/>
                  </a:lnTo>
                  <a:lnTo>
                    <a:pt x="5" y="30"/>
                  </a:lnTo>
                  <a:lnTo>
                    <a:pt x="7" y="32"/>
                  </a:lnTo>
                  <a:lnTo>
                    <a:pt x="10" y="33"/>
                  </a:lnTo>
                  <a:lnTo>
                    <a:pt x="14" y="34"/>
                  </a:lnTo>
                  <a:lnTo>
                    <a:pt x="17" y="34"/>
                  </a:lnTo>
                  <a:lnTo>
                    <a:pt x="20" y="34"/>
                  </a:lnTo>
                  <a:lnTo>
                    <a:pt x="24" y="33"/>
                  </a:lnTo>
                  <a:lnTo>
                    <a:pt x="27" y="32"/>
                  </a:lnTo>
                  <a:lnTo>
                    <a:pt x="28" y="30"/>
                  </a:lnTo>
                  <a:lnTo>
                    <a:pt x="31" y="27"/>
                  </a:lnTo>
                  <a:lnTo>
                    <a:pt x="33" y="24"/>
                  </a:lnTo>
                  <a:lnTo>
                    <a:pt x="33" y="22"/>
                  </a:lnTo>
                  <a:lnTo>
                    <a:pt x="34" y="17"/>
                  </a:lnTo>
                  <a:lnTo>
                    <a:pt x="34" y="17"/>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0" name="Freeform 1486"/>
            <p:cNvSpPr>
              <a:spLocks/>
            </p:cNvSpPr>
            <p:nvPr/>
          </p:nvSpPr>
          <p:spPr bwMode="auto">
            <a:xfrm>
              <a:off x="4175" y="2580"/>
              <a:ext cx="34" cy="33"/>
            </a:xfrm>
            <a:custGeom>
              <a:avLst/>
              <a:gdLst>
                <a:gd name="T0" fmla="*/ 33 w 34"/>
                <a:gd name="T1" fmla="*/ 13 h 33"/>
                <a:gd name="T2" fmla="*/ 31 w 34"/>
                <a:gd name="T3" fmla="*/ 8 h 33"/>
                <a:gd name="T4" fmla="*/ 27 w 34"/>
                <a:gd name="T5" fmla="*/ 3 h 33"/>
                <a:gd name="T6" fmla="*/ 20 w 34"/>
                <a:gd name="T7" fmla="*/ 0 h 33"/>
                <a:gd name="T8" fmla="*/ 14 w 34"/>
                <a:gd name="T9" fmla="*/ 0 h 33"/>
                <a:gd name="T10" fmla="*/ 7 w 34"/>
                <a:gd name="T11" fmla="*/ 3 h 33"/>
                <a:gd name="T12" fmla="*/ 3 w 34"/>
                <a:gd name="T13" fmla="*/ 8 h 33"/>
                <a:gd name="T14" fmla="*/ 1 w 34"/>
                <a:gd name="T15" fmla="*/ 13 h 33"/>
                <a:gd name="T16" fmla="*/ 1 w 34"/>
                <a:gd name="T17" fmla="*/ 21 h 33"/>
                <a:gd name="T18" fmla="*/ 3 w 34"/>
                <a:gd name="T19" fmla="*/ 26 h 33"/>
                <a:gd name="T20" fmla="*/ 7 w 34"/>
                <a:gd name="T21" fmla="*/ 31 h 33"/>
                <a:gd name="T22" fmla="*/ 14 w 34"/>
                <a:gd name="T23" fmla="*/ 33 h 33"/>
                <a:gd name="T24" fmla="*/ 20 w 34"/>
                <a:gd name="T25" fmla="*/ 33 h 33"/>
                <a:gd name="T26" fmla="*/ 27 w 34"/>
                <a:gd name="T27" fmla="*/ 31 h 33"/>
                <a:gd name="T28" fmla="*/ 31 w 34"/>
                <a:gd name="T29" fmla="*/ 26 h 33"/>
                <a:gd name="T30" fmla="*/ 33 w 34"/>
                <a:gd name="T31" fmla="*/ 21 h 33"/>
                <a:gd name="T32" fmla="*/ 33 w 34"/>
                <a:gd name="T33" fmla="*/ 16 h 33"/>
                <a:gd name="T34" fmla="*/ 31 w 34"/>
                <a:gd name="T35" fmla="*/ 10 h 33"/>
                <a:gd name="T36" fmla="*/ 28 w 34"/>
                <a:gd name="T37" fmla="*/ 5 h 33"/>
                <a:gd name="T38" fmla="*/ 23 w 34"/>
                <a:gd name="T39" fmla="*/ 2 h 33"/>
                <a:gd name="T40" fmla="*/ 17 w 34"/>
                <a:gd name="T41" fmla="*/ 0 h 33"/>
                <a:gd name="T42" fmla="*/ 11 w 34"/>
                <a:gd name="T43" fmla="*/ 2 h 33"/>
                <a:gd name="T44" fmla="*/ 5 w 34"/>
                <a:gd name="T45" fmla="*/ 5 h 33"/>
                <a:gd name="T46" fmla="*/ 3 w 34"/>
                <a:gd name="T47" fmla="*/ 10 h 33"/>
                <a:gd name="T48" fmla="*/ 1 w 34"/>
                <a:gd name="T49" fmla="*/ 16 h 33"/>
                <a:gd name="T50" fmla="*/ 3 w 34"/>
                <a:gd name="T51" fmla="*/ 23 h 33"/>
                <a:gd name="T52" fmla="*/ 5 w 34"/>
                <a:gd name="T53" fmla="*/ 28 h 33"/>
                <a:gd name="T54" fmla="*/ 11 w 34"/>
                <a:gd name="T55" fmla="*/ 32 h 33"/>
                <a:gd name="T56" fmla="*/ 17 w 34"/>
                <a:gd name="T57" fmla="*/ 33 h 33"/>
                <a:gd name="T58" fmla="*/ 23 w 34"/>
                <a:gd name="T59" fmla="*/ 32 h 33"/>
                <a:gd name="T60" fmla="*/ 28 w 34"/>
                <a:gd name="T61" fmla="*/ 28 h 33"/>
                <a:gd name="T62" fmla="*/ 31 w 34"/>
                <a:gd name="T63" fmla="*/ 23 h 33"/>
                <a:gd name="T64" fmla="*/ 33 w 34"/>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3">
                  <a:moveTo>
                    <a:pt x="34" y="16"/>
                  </a:moveTo>
                  <a:lnTo>
                    <a:pt x="33" y="13"/>
                  </a:lnTo>
                  <a:lnTo>
                    <a:pt x="33" y="10"/>
                  </a:lnTo>
                  <a:lnTo>
                    <a:pt x="31" y="8"/>
                  </a:lnTo>
                  <a:lnTo>
                    <a:pt x="28" y="5"/>
                  </a:lnTo>
                  <a:lnTo>
                    <a:pt x="27" y="3"/>
                  </a:lnTo>
                  <a:lnTo>
                    <a:pt x="24" y="0"/>
                  </a:lnTo>
                  <a:lnTo>
                    <a:pt x="20" y="0"/>
                  </a:lnTo>
                  <a:lnTo>
                    <a:pt x="17" y="0"/>
                  </a:lnTo>
                  <a:lnTo>
                    <a:pt x="14" y="0"/>
                  </a:lnTo>
                  <a:lnTo>
                    <a:pt x="10" y="0"/>
                  </a:lnTo>
                  <a:lnTo>
                    <a:pt x="7" y="3"/>
                  </a:lnTo>
                  <a:lnTo>
                    <a:pt x="5" y="5"/>
                  </a:lnTo>
                  <a:lnTo>
                    <a:pt x="3" y="8"/>
                  </a:lnTo>
                  <a:lnTo>
                    <a:pt x="1" y="10"/>
                  </a:lnTo>
                  <a:lnTo>
                    <a:pt x="1" y="13"/>
                  </a:lnTo>
                  <a:lnTo>
                    <a:pt x="0" y="16"/>
                  </a:lnTo>
                  <a:lnTo>
                    <a:pt x="1" y="21"/>
                  </a:lnTo>
                  <a:lnTo>
                    <a:pt x="1" y="23"/>
                  </a:lnTo>
                  <a:lnTo>
                    <a:pt x="3" y="26"/>
                  </a:lnTo>
                  <a:lnTo>
                    <a:pt x="5" y="29"/>
                  </a:lnTo>
                  <a:lnTo>
                    <a:pt x="7" y="31"/>
                  </a:lnTo>
                  <a:lnTo>
                    <a:pt x="10" y="32"/>
                  </a:lnTo>
                  <a:lnTo>
                    <a:pt x="14" y="33"/>
                  </a:lnTo>
                  <a:lnTo>
                    <a:pt x="17" y="33"/>
                  </a:lnTo>
                  <a:lnTo>
                    <a:pt x="20" y="33"/>
                  </a:lnTo>
                  <a:lnTo>
                    <a:pt x="24" y="32"/>
                  </a:lnTo>
                  <a:lnTo>
                    <a:pt x="27" y="31"/>
                  </a:lnTo>
                  <a:lnTo>
                    <a:pt x="28" y="29"/>
                  </a:lnTo>
                  <a:lnTo>
                    <a:pt x="31" y="26"/>
                  </a:lnTo>
                  <a:lnTo>
                    <a:pt x="33" y="23"/>
                  </a:lnTo>
                  <a:lnTo>
                    <a:pt x="33" y="21"/>
                  </a:lnTo>
                  <a:lnTo>
                    <a:pt x="34" y="16"/>
                  </a:lnTo>
                  <a:lnTo>
                    <a:pt x="33" y="16"/>
                  </a:lnTo>
                  <a:lnTo>
                    <a:pt x="33" y="13"/>
                  </a:lnTo>
                  <a:lnTo>
                    <a:pt x="31" y="10"/>
                  </a:lnTo>
                  <a:lnTo>
                    <a:pt x="30" y="8"/>
                  </a:lnTo>
                  <a:lnTo>
                    <a:pt x="28" y="5"/>
                  </a:lnTo>
                  <a:lnTo>
                    <a:pt x="26" y="3"/>
                  </a:lnTo>
                  <a:lnTo>
                    <a:pt x="23" y="2"/>
                  </a:lnTo>
                  <a:lnTo>
                    <a:pt x="20" y="0"/>
                  </a:lnTo>
                  <a:lnTo>
                    <a:pt x="17" y="0"/>
                  </a:lnTo>
                  <a:lnTo>
                    <a:pt x="14" y="0"/>
                  </a:lnTo>
                  <a:lnTo>
                    <a:pt x="11" y="2"/>
                  </a:lnTo>
                  <a:lnTo>
                    <a:pt x="8" y="3"/>
                  </a:lnTo>
                  <a:lnTo>
                    <a:pt x="5" y="5"/>
                  </a:lnTo>
                  <a:lnTo>
                    <a:pt x="4" y="8"/>
                  </a:lnTo>
                  <a:lnTo>
                    <a:pt x="3" y="10"/>
                  </a:lnTo>
                  <a:lnTo>
                    <a:pt x="1" y="13"/>
                  </a:lnTo>
                  <a:lnTo>
                    <a:pt x="1" y="16"/>
                  </a:lnTo>
                  <a:lnTo>
                    <a:pt x="1" y="21"/>
                  </a:lnTo>
                  <a:lnTo>
                    <a:pt x="3" y="23"/>
                  </a:lnTo>
                  <a:lnTo>
                    <a:pt x="4" y="26"/>
                  </a:lnTo>
                  <a:lnTo>
                    <a:pt x="5" y="28"/>
                  </a:lnTo>
                  <a:lnTo>
                    <a:pt x="8" y="31"/>
                  </a:lnTo>
                  <a:lnTo>
                    <a:pt x="11" y="32"/>
                  </a:lnTo>
                  <a:lnTo>
                    <a:pt x="14" y="32"/>
                  </a:lnTo>
                  <a:lnTo>
                    <a:pt x="17" y="33"/>
                  </a:lnTo>
                  <a:lnTo>
                    <a:pt x="20" y="32"/>
                  </a:lnTo>
                  <a:lnTo>
                    <a:pt x="23" y="32"/>
                  </a:lnTo>
                  <a:lnTo>
                    <a:pt x="26" y="31"/>
                  </a:lnTo>
                  <a:lnTo>
                    <a:pt x="28" y="28"/>
                  </a:lnTo>
                  <a:lnTo>
                    <a:pt x="30" y="26"/>
                  </a:lnTo>
                  <a:lnTo>
                    <a:pt x="31" y="23"/>
                  </a:lnTo>
                  <a:lnTo>
                    <a:pt x="33" y="21"/>
                  </a:lnTo>
                  <a:lnTo>
                    <a:pt x="33" y="16"/>
                  </a:lnTo>
                  <a:lnTo>
                    <a:pt x="34" y="1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1" name="Freeform 1487"/>
            <p:cNvSpPr>
              <a:spLocks/>
            </p:cNvSpPr>
            <p:nvPr/>
          </p:nvSpPr>
          <p:spPr bwMode="auto">
            <a:xfrm>
              <a:off x="4176" y="2580"/>
              <a:ext cx="32" cy="33"/>
            </a:xfrm>
            <a:custGeom>
              <a:avLst/>
              <a:gdLst>
                <a:gd name="T0" fmla="*/ 32 w 32"/>
                <a:gd name="T1" fmla="*/ 13 h 33"/>
                <a:gd name="T2" fmla="*/ 29 w 32"/>
                <a:gd name="T3" fmla="*/ 8 h 33"/>
                <a:gd name="T4" fmla="*/ 25 w 32"/>
                <a:gd name="T5" fmla="*/ 3 h 33"/>
                <a:gd name="T6" fmla="*/ 19 w 32"/>
                <a:gd name="T7" fmla="*/ 0 h 33"/>
                <a:gd name="T8" fmla="*/ 13 w 32"/>
                <a:gd name="T9" fmla="*/ 0 h 33"/>
                <a:gd name="T10" fmla="*/ 7 w 32"/>
                <a:gd name="T11" fmla="*/ 3 h 33"/>
                <a:gd name="T12" fmla="*/ 3 w 32"/>
                <a:gd name="T13" fmla="*/ 8 h 33"/>
                <a:gd name="T14" fmla="*/ 0 w 32"/>
                <a:gd name="T15" fmla="*/ 13 h 33"/>
                <a:gd name="T16" fmla="*/ 0 w 32"/>
                <a:gd name="T17" fmla="*/ 21 h 33"/>
                <a:gd name="T18" fmla="*/ 3 w 32"/>
                <a:gd name="T19" fmla="*/ 26 h 33"/>
                <a:gd name="T20" fmla="*/ 7 w 32"/>
                <a:gd name="T21" fmla="*/ 31 h 33"/>
                <a:gd name="T22" fmla="*/ 13 w 32"/>
                <a:gd name="T23" fmla="*/ 32 h 33"/>
                <a:gd name="T24" fmla="*/ 19 w 32"/>
                <a:gd name="T25" fmla="*/ 32 h 33"/>
                <a:gd name="T26" fmla="*/ 25 w 32"/>
                <a:gd name="T27" fmla="*/ 31 h 33"/>
                <a:gd name="T28" fmla="*/ 29 w 32"/>
                <a:gd name="T29" fmla="*/ 26 h 33"/>
                <a:gd name="T30" fmla="*/ 32 w 32"/>
                <a:gd name="T31" fmla="*/ 21 h 33"/>
                <a:gd name="T32" fmla="*/ 32 w 32"/>
                <a:gd name="T33" fmla="*/ 16 h 33"/>
                <a:gd name="T34" fmla="*/ 30 w 32"/>
                <a:gd name="T35" fmla="*/ 10 h 33"/>
                <a:gd name="T36" fmla="*/ 27 w 32"/>
                <a:gd name="T37" fmla="*/ 5 h 33"/>
                <a:gd name="T38" fmla="*/ 22 w 32"/>
                <a:gd name="T39" fmla="*/ 2 h 33"/>
                <a:gd name="T40" fmla="*/ 16 w 32"/>
                <a:gd name="T41" fmla="*/ 0 h 33"/>
                <a:gd name="T42" fmla="*/ 10 w 32"/>
                <a:gd name="T43" fmla="*/ 2 h 33"/>
                <a:gd name="T44" fmla="*/ 4 w 32"/>
                <a:gd name="T45" fmla="*/ 5 h 33"/>
                <a:gd name="T46" fmla="*/ 2 w 32"/>
                <a:gd name="T47" fmla="*/ 10 h 33"/>
                <a:gd name="T48" fmla="*/ 0 w 32"/>
                <a:gd name="T49" fmla="*/ 16 h 33"/>
                <a:gd name="T50" fmla="*/ 2 w 32"/>
                <a:gd name="T51" fmla="*/ 23 h 33"/>
                <a:gd name="T52" fmla="*/ 4 w 32"/>
                <a:gd name="T53" fmla="*/ 28 h 33"/>
                <a:gd name="T54" fmla="*/ 10 w 32"/>
                <a:gd name="T55" fmla="*/ 31 h 33"/>
                <a:gd name="T56" fmla="*/ 16 w 32"/>
                <a:gd name="T57" fmla="*/ 32 h 33"/>
                <a:gd name="T58" fmla="*/ 22 w 32"/>
                <a:gd name="T59" fmla="*/ 31 h 33"/>
                <a:gd name="T60" fmla="*/ 27 w 32"/>
                <a:gd name="T61" fmla="*/ 28 h 33"/>
                <a:gd name="T62" fmla="*/ 30 w 32"/>
                <a:gd name="T63" fmla="*/ 23 h 33"/>
                <a:gd name="T64" fmla="*/ 32 w 32"/>
                <a:gd name="T6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3">
                  <a:moveTo>
                    <a:pt x="32" y="16"/>
                  </a:moveTo>
                  <a:lnTo>
                    <a:pt x="32" y="13"/>
                  </a:lnTo>
                  <a:lnTo>
                    <a:pt x="30" y="10"/>
                  </a:lnTo>
                  <a:lnTo>
                    <a:pt x="29" y="8"/>
                  </a:lnTo>
                  <a:lnTo>
                    <a:pt x="27" y="5"/>
                  </a:lnTo>
                  <a:lnTo>
                    <a:pt x="25" y="3"/>
                  </a:lnTo>
                  <a:lnTo>
                    <a:pt x="22" y="2"/>
                  </a:lnTo>
                  <a:lnTo>
                    <a:pt x="19" y="0"/>
                  </a:lnTo>
                  <a:lnTo>
                    <a:pt x="16" y="0"/>
                  </a:lnTo>
                  <a:lnTo>
                    <a:pt x="13" y="0"/>
                  </a:lnTo>
                  <a:lnTo>
                    <a:pt x="10" y="2"/>
                  </a:lnTo>
                  <a:lnTo>
                    <a:pt x="7" y="3"/>
                  </a:lnTo>
                  <a:lnTo>
                    <a:pt x="4" y="5"/>
                  </a:lnTo>
                  <a:lnTo>
                    <a:pt x="3" y="8"/>
                  </a:lnTo>
                  <a:lnTo>
                    <a:pt x="2" y="10"/>
                  </a:lnTo>
                  <a:lnTo>
                    <a:pt x="0" y="13"/>
                  </a:lnTo>
                  <a:lnTo>
                    <a:pt x="0" y="16"/>
                  </a:lnTo>
                  <a:lnTo>
                    <a:pt x="0" y="21"/>
                  </a:lnTo>
                  <a:lnTo>
                    <a:pt x="2" y="23"/>
                  </a:lnTo>
                  <a:lnTo>
                    <a:pt x="3" y="26"/>
                  </a:lnTo>
                  <a:lnTo>
                    <a:pt x="4" y="28"/>
                  </a:lnTo>
                  <a:lnTo>
                    <a:pt x="7" y="31"/>
                  </a:lnTo>
                  <a:lnTo>
                    <a:pt x="10" y="32"/>
                  </a:lnTo>
                  <a:lnTo>
                    <a:pt x="13" y="32"/>
                  </a:lnTo>
                  <a:lnTo>
                    <a:pt x="16" y="33"/>
                  </a:lnTo>
                  <a:lnTo>
                    <a:pt x="19" y="32"/>
                  </a:lnTo>
                  <a:lnTo>
                    <a:pt x="22" y="32"/>
                  </a:lnTo>
                  <a:lnTo>
                    <a:pt x="25" y="31"/>
                  </a:lnTo>
                  <a:lnTo>
                    <a:pt x="27" y="28"/>
                  </a:lnTo>
                  <a:lnTo>
                    <a:pt x="29" y="26"/>
                  </a:lnTo>
                  <a:lnTo>
                    <a:pt x="30" y="23"/>
                  </a:lnTo>
                  <a:lnTo>
                    <a:pt x="32" y="21"/>
                  </a:lnTo>
                  <a:lnTo>
                    <a:pt x="32" y="16"/>
                  </a:lnTo>
                  <a:lnTo>
                    <a:pt x="32" y="16"/>
                  </a:lnTo>
                  <a:lnTo>
                    <a:pt x="32" y="13"/>
                  </a:lnTo>
                  <a:lnTo>
                    <a:pt x="30" y="10"/>
                  </a:lnTo>
                  <a:lnTo>
                    <a:pt x="29" y="8"/>
                  </a:lnTo>
                  <a:lnTo>
                    <a:pt x="27" y="5"/>
                  </a:lnTo>
                  <a:lnTo>
                    <a:pt x="25" y="3"/>
                  </a:lnTo>
                  <a:lnTo>
                    <a:pt x="22" y="2"/>
                  </a:lnTo>
                  <a:lnTo>
                    <a:pt x="19" y="0"/>
                  </a:lnTo>
                  <a:lnTo>
                    <a:pt x="16" y="0"/>
                  </a:lnTo>
                  <a:lnTo>
                    <a:pt x="13" y="0"/>
                  </a:lnTo>
                  <a:lnTo>
                    <a:pt x="10" y="2"/>
                  </a:lnTo>
                  <a:lnTo>
                    <a:pt x="7" y="3"/>
                  </a:lnTo>
                  <a:lnTo>
                    <a:pt x="4" y="5"/>
                  </a:lnTo>
                  <a:lnTo>
                    <a:pt x="3" y="8"/>
                  </a:lnTo>
                  <a:lnTo>
                    <a:pt x="2" y="10"/>
                  </a:lnTo>
                  <a:lnTo>
                    <a:pt x="0" y="13"/>
                  </a:lnTo>
                  <a:lnTo>
                    <a:pt x="0" y="16"/>
                  </a:lnTo>
                  <a:lnTo>
                    <a:pt x="0" y="19"/>
                  </a:lnTo>
                  <a:lnTo>
                    <a:pt x="2" y="23"/>
                  </a:lnTo>
                  <a:lnTo>
                    <a:pt x="3" y="25"/>
                  </a:lnTo>
                  <a:lnTo>
                    <a:pt x="4" y="28"/>
                  </a:lnTo>
                  <a:lnTo>
                    <a:pt x="7" y="29"/>
                  </a:lnTo>
                  <a:lnTo>
                    <a:pt x="10" y="31"/>
                  </a:lnTo>
                  <a:lnTo>
                    <a:pt x="13" y="32"/>
                  </a:lnTo>
                  <a:lnTo>
                    <a:pt x="16" y="32"/>
                  </a:lnTo>
                  <a:lnTo>
                    <a:pt x="19" y="32"/>
                  </a:lnTo>
                  <a:lnTo>
                    <a:pt x="22" y="31"/>
                  </a:lnTo>
                  <a:lnTo>
                    <a:pt x="25" y="29"/>
                  </a:lnTo>
                  <a:lnTo>
                    <a:pt x="27" y="28"/>
                  </a:lnTo>
                  <a:lnTo>
                    <a:pt x="29" y="25"/>
                  </a:lnTo>
                  <a:lnTo>
                    <a:pt x="30" y="23"/>
                  </a:lnTo>
                  <a:lnTo>
                    <a:pt x="32" y="19"/>
                  </a:lnTo>
                  <a:lnTo>
                    <a:pt x="32" y="16"/>
                  </a:lnTo>
                  <a:lnTo>
                    <a:pt x="32" y="16"/>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2" name="Freeform 1488"/>
            <p:cNvSpPr>
              <a:spLocks/>
            </p:cNvSpPr>
            <p:nvPr/>
          </p:nvSpPr>
          <p:spPr bwMode="auto">
            <a:xfrm>
              <a:off x="4176" y="2580"/>
              <a:ext cx="32" cy="32"/>
            </a:xfrm>
            <a:custGeom>
              <a:avLst/>
              <a:gdLst>
                <a:gd name="T0" fmla="*/ 32 w 32"/>
                <a:gd name="T1" fmla="*/ 13 h 32"/>
                <a:gd name="T2" fmla="*/ 29 w 32"/>
                <a:gd name="T3" fmla="*/ 8 h 32"/>
                <a:gd name="T4" fmla="*/ 25 w 32"/>
                <a:gd name="T5" fmla="*/ 3 h 32"/>
                <a:gd name="T6" fmla="*/ 19 w 32"/>
                <a:gd name="T7" fmla="*/ 0 h 32"/>
                <a:gd name="T8" fmla="*/ 13 w 32"/>
                <a:gd name="T9" fmla="*/ 0 h 32"/>
                <a:gd name="T10" fmla="*/ 7 w 32"/>
                <a:gd name="T11" fmla="*/ 3 h 32"/>
                <a:gd name="T12" fmla="*/ 3 w 32"/>
                <a:gd name="T13" fmla="*/ 8 h 32"/>
                <a:gd name="T14" fmla="*/ 0 w 32"/>
                <a:gd name="T15" fmla="*/ 13 h 32"/>
                <a:gd name="T16" fmla="*/ 0 w 32"/>
                <a:gd name="T17" fmla="*/ 19 h 32"/>
                <a:gd name="T18" fmla="*/ 3 w 32"/>
                <a:gd name="T19" fmla="*/ 25 h 32"/>
                <a:gd name="T20" fmla="*/ 7 w 32"/>
                <a:gd name="T21" fmla="*/ 29 h 32"/>
                <a:gd name="T22" fmla="*/ 13 w 32"/>
                <a:gd name="T23" fmla="*/ 32 h 32"/>
                <a:gd name="T24" fmla="*/ 19 w 32"/>
                <a:gd name="T25" fmla="*/ 32 h 32"/>
                <a:gd name="T26" fmla="*/ 25 w 32"/>
                <a:gd name="T27" fmla="*/ 29 h 32"/>
                <a:gd name="T28" fmla="*/ 29 w 32"/>
                <a:gd name="T29" fmla="*/ 25 h 32"/>
                <a:gd name="T30" fmla="*/ 32 w 32"/>
                <a:gd name="T31" fmla="*/ 19 h 32"/>
                <a:gd name="T32" fmla="*/ 32 w 32"/>
                <a:gd name="T33" fmla="*/ 16 h 32"/>
                <a:gd name="T34" fmla="*/ 30 w 32"/>
                <a:gd name="T35" fmla="*/ 10 h 32"/>
                <a:gd name="T36" fmla="*/ 27 w 32"/>
                <a:gd name="T37" fmla="*/ 6 h 32"/>
                <a:gd name="T38" fmla="*/ 22 w 32"/>
                <a:gd name="T39" fmla="*/ 2 h 32"/>
                <a:gd name="T40" fmla="*/ 16 w 32"/>
                <a:gd name="T41" fmla="*/ 2 h 32"/>
                <a:gd name="T42" fmla="*/ 10 w 32"/>
                <a:gd name="T43" fmla="*/ 2 h 32"/>
                <a:gd name="T44" fmla="*/ 4 w 32"/>
                <a:gd name="T45" fmla="*/ 6 h 32"/>
                <a:gd name="T46" fmla="*/ 2 w 32"/>
                <a:gd name="T47" fmla="*/ 10 h 32"/>
                <a:gd name="T48" fmla="*/ 0 w 32"/>
                <a:gd name="T49" fmla="*/ 16 h 32"/>
                <a:gd name="T50" fmla="*/ 2 w 32"/>
                <a:gd name="T51" fmla="*/ 22 h 32"/>
                <a:gd name="T52" fmla="*/ 4 w 32"/>
                <a:gd name="T53" fmla="*/ 28 h 32"/>
                <a:gd name="T54" fmla="*/ 10 w 32"/>
                <a:gd name="T55" fmla="*/ 31 h 32"/>
                <a:gd name="T56" fmla="*/ 16 w 32"/>
                <a:gd name="T57" fmla="*/ 32 h 32"/>
                <a:gd name="T58" fmla="*/ 22 w 32"/>
                <a:gd name="T59" fmla="*/ 31 h 32"/>
                <a:gd name="T60" fmla="*/ 27 w 32"/>
                <a:gd name="T61" fmla="*/ 28 h 32"/>
                <a:gd name="T62" fmla="*/ 30 w 32"/>
                <a:gd name="T63" fmla="*/ 22 h 32"/>
                <a:gd name="T64" fmla="*/ 32 w 32"/>
                <a:gd name="T6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32" y="16"/>
                  </a:moveTo>
                  <a:lnTo>
                    <a:pt x="32" y="13"/>
                  </a:lnTo>
                  <a:lnTo>
                    <a:pt x="30" y="10"/>
                  </a:lnTo>
                  <a:lnTo>
                    <a:pt x="29" y="8"/>
                  </a:lnTo>
                  <a:lnTo>
                    <a:pt x="27" y="5"/>
                  </a:lnTo>
                  <a:lnTo>
                    <a:pt x="25" y="3"/>
                  </a:lnTo>
                  <a:lnTo>
                    <a:pt x="22" y="2"/>
                  </a:lnTo>
                  <a:lnTo>
                    <a:pt x="19" y="0"/>
                  </a:lnTo>
                  <a:lnTo>
                    <a:pt x="16" y="0"/>
                  </a:lnTo>
                  <a:lnTo>
                    <a:pt x="13" y="0"/>
                  </a:lnTo>
                  <a:lnTo>
                    <a:pt x="10" y="2"/>
                  </a:lnTo>
                  <a:lnTo>
                    <a:pt x="7" y="3"/>
                  </a:lnTo>
                  <a:lnTo>
                    <a:pt x="4" y="5"/>
                  </a:lnTo>
                  <a:lnTo>
                    <a:pt x="3" y="8"/>
                  </a:lnTo>
                  <a:lnTo>
                    <a:pt x="2" y="10"/>
                  </a:lnTo>
                  <a:lnTo>
                    <a:pt x="0" y="13"/>
                  </a:lnTo>
                  <a:lnTo>
                    <a:pt x="0" y="16"/>
                  </a:lnTo>
                  <a:lnTo>
                    <a:pt x="0" y="19"/>
                  </a:lnTo>
                  <a:lnTo>
                    <a:pt x="2" y="23"/>
                  </a:lnTo>
                  <a:lnTo>
                    <a:pt x="3" y="25"/>
                  </a:lnTo>
                  <a:lnTo>
                    <a:pt x="4" y="28"/>
                  </a:lnTo>
                  <a:lnTo>
                    <a:pt x="7" y="29"/>
                  </a:lnTo>
                  <a:lnTo>
                    <a:pt x="10" y="31"/>
                  </a:lnTo>
                  <a:lnTo>
                    <a:pt x="13" y="32"/>
                  </a:lnTo>
                  <a:lnTo>
                    <a:pt x="16" y="32"/>
                  </a:lnTo>
                  <a:lnTo>
                    <a:pt x="19" y="32"/>
                  </a:lnTo>
                  <a:lnTo>
                    <a:pt x="22" y="31"/>
                  </a:lnTo>
                  <a:lnTo>
                    <a:pt x="25" y="29"/>
                  </a:lnTo>
                  <a:lnTo>
                    <a:pt x="27" y="28"/>
                  </a:lnTo>
                  <a:lnTo>
                    <a:pt x="29" y="25"/>
                  </a:lnTo>
                  <a:lnTo>
                    <a:pt x="30" y="23"/>
                  </a:lnTo>
                  <a:lnTo>
                    <a:pt x="32" y="19"/>
                  </a:lnTo>
                  <a:lnTo>
                    <a:pt x="32" y="16"/>
                  </a:lnTo>
                  <a:lnTo>
                    <a:pt x="32" y="16"/>
                  </a:lnTo>
                  <a:lnTo>
                    <a:pt x="30" y="13"/>
                  </a:lnTo>
                  <a:lnTo>
                    <a:pt x="30" y="10"/>
                  </a:lnTo>
                  <a:lnTo>
                    <a:pt x="29" y="8"/>
                  </a:lnTo>
                  <a:lnTo>
                    <a:pt x="27" y="6"/>
                  </a:lnTo>
                  <a:lnTo>
                    <a:pt x="25" y="3"/>
                  </a:lnTo>
                  <a:lnTo>
                    <a:pt x="22" y="2"/>
                  </a:lnTo>
                  <a:lnTo>
                    <a:pt x="19" y="2"/>
                  </a:lnTo>
                  <a:lnTo>
                    <a:pt x="16" y="2"/>
                  </a:lnTo>
                  <a:lnTo>
                    <a:pt x="13" y="2"/>
                  </a:lnTo>
                  <a:lnTo>
                    <a:pt x="10" y="2"/>
                  </a:lnTo>
                  <a:lnTo>
                    <a:pt x="7" y="3"/>
                  </a:lnTo>
                  <a:lnTo>
                    <a:pt x="4" y="6"/>
                  </a:lnTo>
                  <a:lnTo>
                    <a:pt x="3" y="8"/>
                  </a:lnTo>
                  <a:lnTo>
                    <a:pt x="2" y="10"/>
                  </a:lnTo>
                  <a:lnTo>
                    <a:pt x="2" y="13"/>
                  </a:lnTo>
                  <a:lnTo>
                    <a:pt x="0" y="16"/>
                  </a:lnTo>
                  <a:lnTo>
                    <a:pt x="2" y="19"/>
                  </a:lnTo>
                  <a:lnTo>
                    <a:pt x="2" y="22"/>
                  </a:lnTo>
                  <a:lnTo>
                    <a:pt x="3" y="25"/>
                  </a:lnTo>
                  <a:lnTo>
                    <a:pt x="4" y="28"/>
                  </a:lnTo>
                  <a:lnTo>
                    <a:pt x="7" y="29"/>
                  </a:lnTo>
                  <a:lnTo>
                    <a:pt x="10" y="31"/>
                  </a:lnTo>
                  <a:lnTo>
                    <a:pt x="13" y="32"/>
                  </a:lnTo>
                  <a:lnTo>
                    <a:pt x="16" y="32"/>
                  </a:lnTo>
                  <a:lnTo>
                    <a:pt x="19" y="32"/>
                  </a:lnTo>
                  <a:lnTo>
                    <a:pt x="22" y="31"/>
                  </a:lnTo>
                  <a:lnTo>
                    <a:pt x="25" y="29"/>
                  </a:lnTo>
                  <a:lnTo>
                    <a:pt x="27" y="28"/>
                  </a:lnTo>
                  <a:lnTo>
                    <a:pt x="29" y="25"/>
                  </a:lnTo>
                  <a:lnTo>
                    <a:pt x="30" y="22"/>
                  </a:lnTo>
                  <a:lnTo>
                    <a:pt x="30" y="19"/>
                  </a:lnTo>
                  <a:lnTo>
                    <a:pt x="32" y="16"/>
                  </a:lnTo>
                  <a:lnTo>
                    <a:pt x="32" y="1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3" name="Freeform 1489"/>
            <p:cNvSpPr>
              <a:spLocks/>
            </p:cNvSpPr>
            <p:nvPr/>
          </p:nvSpPr>
          <p:spPr bwMode="auto">
            <a:xfrm>
              <a:off x="4176" y="2582"/>
              <a:ext cx="32" cy="30"/>
            </a:xfrm>
            <a:custGeom>
              <a:avLst/>
              <a:gdLst>
                <a:gd name="T0" fmla="*/ 30 w 32"/>
                <a:gd name="T1" fmla="*/ 11 h 30"/>
                <a:gd name="T2" fmla="*/ 29 w 32"/>
                <a:gd name="T3" fmla="*/ 6 h 30"/>
                <a:gd name="T4" fmla="*/ 25 w 32"/>
                <a:gd name="T5" fmla="*/ 1 h 30"/>
                <a:gd name="T6" fmla="*/ 19 w 32"/>
                <a:gd name="T7" fmla="*/ 0 h 30"/>
                <a:gd name="T8" fmla="*/ 13 w 32"/>
                <a:gd name="T9" fmla="*/ 0 h 30"/>
                <a:gd name="T10" fmla="*/ 7 w 32"/>
                <a:gd name="T11" fmla="*/ 1 h 30"/>
                <a:gd name="T12" fmla="*/ 3 w 32"/>
                <a:gd name="T13" fmla="*/ 6 h 30"/>
                <a:gd name="T14" fmla="*/ 2 w 32"/>
                <a:gd name="T15" fmla="*/ 11 h 30"/>
                <a:gd name="T16" fmla="*/ 2 w 32"/>
                <a:gd name="T17" fmla="*/ 17 h 30"/>
                <a:gd name="T18" fmla="*/ 3 w 32"/>
                <a:gd name="T19" fmla="*/ 23 h 30"/>
                <a:gd name="T20" fmla="*/ 7 w 32"/>
                <a:gd name="T21" fmla="*/ 27 h 30"/>
                <a:gd name="T22" fmla="*/ 13 w 32"/>
                <a:gd name="T23" fmla="*/ 30 h 30"/>
                <a:gd name="T24" fmla="*/ 19 w 32"/>
                <a:gd name="T25" fmla="*/ 30 h 30"/>
                <a:gd name="T26" fmla="*/ 25 w 32"/>
                <a:gd name="T27" fmla="*/ 27 h 30"/>
                <a:gd name="T28" fmla="*/ 29 w 32"/>
                <a:gd name="T29" fmla="*/ 23 h 30"/>
                <a:gd name="T30" fmla="*/ 30 w 32"/>
                <a:gd name="T31" fmla="*/ 17 h 30"/>
                <a:gd name="T32" fmla="*/ 30 w 32"/>
                <a:gd name="T33" fmla="*/ 14 h 30"/>
                <a:gd name="T34" fmla="*/ 30 w 32"/>
                <a:gd name="T35" fmla="*/ 8 h 30"/>
                <a:gd name="T36" fmla="*/ 26 w 32"/>
                <a:gd name="T37" fmla="*/ 4 h 30"/>
                <a:gd name="T38" fmla="*/ 22 w 32"/>
                <a:gd name="T39" fmla="*/ 1 h 30"/>
                <a:gd name="T40" fmla="*/ 16 w 32"/>
                <a:gd name="T41" fmla="*/ 0 h 30"/>
                <a:gd name="T42" fmla="*/ 10 w 32"/>
                <a:gd name="T43" fmla="*/ 1 h 30"/>
                <a:gd name="T44" fmla="*/ 6 w 32"/>
                <a:gd name="T45" fmla="*/ 4 h 30"/>
                <a:gd name="T46" fmla="*/ 3 w 32"/>
                <a:gd name="T47" fmla="*/ 8 h 30"/>
                <a:gd name="T48" fmla="*/ 2 w 32"/>
                <a:gd name="T49" fmla="*/ 14 h 30"/>
                <a:gd name="T50" fmla="*/ 3 w 32"/>
                <a:gd name="T51" fmla="*/ 20 h 30"/>
                <a:gd name="T52" fmla="*/ 6 w 32"/>
                <a:gd name="T53" fmla="*/ 26 h 30"/>
                <a:gd name="T54" fmla="*/ 10 w 32"/>
                <a:gd name="T55" fmla="*/ 29 h 30"/>
                <a:gd name="T56" fmla="*/ 16 w 32"/>
                <a:gd name="T57" fmla="*/ 30 h 30"/>
                <a:gd name="T58" fmla="*/ 22 w 32"/>
                <a:gd name="T59" fmla="*/ 29 h 30"/>
                <a:gd name="T60" fmla="*/ 26 w 32"/>
                <a:gd name="T61" fmla="*/ 26 h 30"/>
                <a:gd name="T62" fmla="*/ 30 w 32"/>
                <a:gd name="T63" fmla="*/ 20 h 30"/>
                <a:gd name="T64" fmla="*/ 30 w 32"/>
                <a:gd name="T6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0">
                  <a:moveTo>
                    <a:pt x="32" y="14"/>
                  </a:moveTo>
                  <a:lnTo>
                    <a:pt x="30" y="11"/>
                  </a:lnTo>
                  <a:lnTo>
                    <a:pt x="30" y="8"/>
                  </a:lnTo>
                  <a:lnTo>
                    <a:pt x="29" y="6"/>
                  </a:lnTo>
                  <a:lnTo>
                    <a:pt x="27" y="4"/>
                  </a:lnTo>
                  <a:lnTo>
                    <a:pt x="25" y="1"/>
                  </a:lnTo>
                  <a:lnTo>
                    <a:pt x="22" y="0"/>
                  </a:lnTo>
                  <a:lnTo>
                    <a:pt x="19" y="0"/>
                  </a:lnTo>
                  <a:lnTo>
                    <a:pt x="16" y="0"/>
                  </a:lnTo>
                  <a:lnTo>
                    <a:pt x="13" y="0"/>
                  </a:lnTo>
                  <a:lnTo>
                    <a:pt x="10" y="0"/>
                  </a:lnTo>
                  <a:lnTo>
                    <a:pt x="7" y="1"/>
                  </a:lnTo>
                  <a:lnTo>
                    <a:pt x="4" y="4"/>
                  </a:lnTo>
                  <a:lnTo>
                    <a:pt x="3" y="6"/>
                  </a:lnTo>
                  <a:lnTo>
                    <a:pt x="2" y="8"/>
                  </a:lnTo>
                  <a:lnTo>
                    <a:pt x="2" y="11"/>
                  </a:lnTo>
                  <a:lnTo>
                    <a:pt x="0" y="14"/>
                  </a:lnTo>
                  <a:lnTo>
                    <a:pt x="2" y="17"/>
                  </a:lnTo>
                  <a:lnTo>
                    <a:pt x="2" y="20"/>
                  </a:lnTo>
                  <a:lnTo>
                    <a:pt x="3" y="23"/>
                  </a:lnTo>
                  <a:lnTo>
                    <a:pt x="4" y="26"/>
                  </a:lnTo>
                  <a:lnTo>
                    <a:pt x="7" y="27"/>
                  </a:lnTo>
                  <a:lnTo>
                    <a:pt x="10" y="29"/>
                  </a:lnTo>
                  <a:lnTo>
                    <a:pt x="13" y="30"/>
                  </a:lnTo>
                  <a:lnTo>
                    <a:pt x="16" y="30"/>
                  </a:lnTo>
                  <a:lnTo>
                    <a:pt x="19" y="30"/>
                  </a:lnTo>
                  <a:lnTo>
                    <a:pt x="22" y="29"/>
                  </a:lnTo>
                  <a:lnTo>
                    <a:pt x="25" y="27"/>
                  </a:lnTo>
                  <a:lnTo>
                    <a:pt x="27" y="26"/>
                  </a:lnTo>
                  <a:lnTo>
                    <a:pt x="29" y="23"/>
                  </a:lnTo>
                  <a:lnTo>
                    <a:pt x="30" y="20"/>
                  </a:lnTo>
                  <a:lnTo>
                    <a:pt x="30" y="17"/>
                  </a:lnTo>
                  <a:lnTo>
                    <a:pt x="32" y="14"/>
                  </a:lnTo>
                  <a:lnTo>
                    <a:pt x="30" y="14"/>
                  </a:lnTo>
                  <a:lnTo>
                    <a:pt x="30" y="11"/>
                  </a:lnTo>
                  <a:lnTo>
                    <a:pt x="30" y="8"/>
                  </a:lnTo>
                  <a:lnTo>
                    <a:pt x="29" y="7"/>
                  </a:lnTo>
                  <a:lnTo>
                    <a:pt x="26" y="4"/>
                  </a:lnTo>
                  <a:lnTo>
                    <a:pt x="25" y="3"/>
                  </a:lnTo>
                  <a:lnTo>
                    <a:pt x="22" y="1"/>
                  </a:lnTo>
                  <a:lnTo>
                    <a:pt x="19" y="0"/>
                  </a:lnTo>
                  <a:lnTo>
                    <a:pt x="16" y="0"/>
                  </a:lnTo>
                  <a:lnTo>
                    <a:pt x="13" y="0"/>
                  </a:lnTo>
                  <a:lnTo>
                    <a:pt x="10" y="1"/>
                  </a:lnTo>
                  <a:lnTo>
                    <a:pt x="7" y="3"/>
                  </a:lnTo>
                  <a:lnTo>
                    <a:pt x="6" y="4"/>
                  </a:lnTo>
                  <a:lnTo>
                    <a:pt x="3" y="7"/>
                  </a:lnTo>
                  <a:lnTo>
                    <a:pt x="3" y="8"/>
                  </a:lnTo>
                  <a:lnTo>
                    <a:pt x="2" y="11"/>
                  </a:lnTo>
                  <a:lnTo>
                    <a:pt x="2" y="14"/>
                  </a:lnTo>
                  <a:lnTo>
                    <a:pt x="2" y="17"/>
                  </a:lnTo>
                  <a:lnTo>
                    <a:pt x="3" y="20"/>
                  </a:lnTo>
                  <a:lnTo>
                    <a:pt x="3" y="23"/>
                  </a:lnTo>
                  <a:lnTo>
                    <a:pt x="6" y="26"/>
                  </a:lnTo>
                  <a:lnTo>
                    <a:pt x="7" y="27"/>
                  </a:lnTo>
                  <a:lnTo>
                    <a:pt x="10" y="29"/>
                  </a:lnTo>
                  <a:lnTo>
                    <a:pt x="13" y="29"/>
                  </a:lnTo>
                  <a:lnTo>
                    <a:pt x="16" y="30"/>
                  </a:lnTo>
                  <a:lnTo>
                    <a:pt x="19" y="29"/>
                  </a:lnTo>
                  <a:lnTo>
                    <a:pt x="22" y="29"/>
                  </a:lnTo>
                  <a:lnTo>
                    <a:pt x="25" y="27"/>
                  </a:lnTo>
                  <a:lnTo>
                    <a:pt x="26" y="26"/>
                  </a:lnTo>
                  <a:lnTo>
                    <a:pt x="29" y="23"/>
                  </a:lnTo>
                  <a:lnTo>
                    <a:pt x="30" y="20"/>
                  </a:lnTo>
                  <a:lnTo>
                    <a:pt x="30" y="17"/>
                  </a:lnTo>
                  <a:lnTo>
                    <a:pt x="30" y="14"/>
                  </a:lnTo>
                  <a:lnTo>
                    <a:pt x="32" y="14"/>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4" name="Freeform 1490"/>
            <p:cNvSpPr>
              <a:spLocks/>
            </p:cNvSpPr>
            <p:nvPr/>
          </p:nvSpPr>
          <p:spPr bwMode="auto">
            <a:xfrm>
              <a:off x="4178" y="2582"/>
              <a:ext cx="28" cy="30"/>
            </a:xfrm>
            <a:custGeom>
              <a:avLst/>
              <a:gdLst>
                <a:gd name="T0" fmla="*/ 28 w 28"/>
                <a:gd name="T1" fmla="*/ 11 h 30"/>
                <a:gd name="T2" fmla="*/ 27 w 28"/>
                <a:gd name="T3" fmla="*/ 7 h 30"/>
                <a:gd name="T4" fmla="*/ 23 w 28"/>
                <a:gd name="T5" fmla="*/ 3 h 30"/>
                <a:gd name="T6" fmla="*/ 17 w 28"/>
                <a:gd name="T7" fmla="*/ 0 h 30"/>
                <a:gd name="T8" fmla="*/ 11 w 28"/>
                <a:gd name="T9" fmla="*/ 0 h 30"/>
                <a:gd name="T10" fmla="*/ 5 w 28"/>
                <a:gd name="T11" fmla="*/ 3 h 30"/>
                <a:gd name="T12" fmla="*/ 1 w 28"/>
                <a:gd name="T13" fmla="*/ 7 h 30"/>
                <a:gd name="T14" fmla="*/ 0 w 28"/>
                <a:gd name="T15" fmla="*/ 11 h 30"/>
                <a:gd name="T16" fmla="*/ 0 w 28"/>
                <a:gd name="T17" fmla="*/ 17 h 30"/>
                <a:gd name="T18" fmla="*/ 1 w 28"/>
                <a:gd name="T19" fmla="*/ 23 h 30"/>
                <a:gd name="T20" fmla="*/ 5 w 28"/>
                <a:gd name="T21" fmla="*/ 27 h 30"/>
                <a:gd name="T22" fmla="*/ 11 w 28"/>
                <a:gd name="T23" fmla="*/ 29 h 30"/>
                <a:gd name="T24" fmla="*/ 17 w 28"/>
                <a:gd name="T25" fmla="*/ 29 h 30"/>
                <a:gd name="T26" fmla="*/ 23 w 28"/>
                <a:gd name="T27" fmla="*/ 27 h 30"/>
                <a:gd name="T28" fmla="*/ 27 w 28"/>
                <a:gd name="T29" fmla="*/ 23 h 30"/>
                <a:gd name="T30" fmla="*/ 28 w 28"/>
                <a:gd name="T31" fmla="*/ 17 h 30"/>
                <a:gd name="T32" fmla="*/ 28 w 28"/>
                <a:gd name="T33" fmla="*/ 14 h 30"/>
                <a:gd name="T34" fmla="*/ 27 w 28"/>
                <a:gd name="T35" fmla="*/ 8 h 30"/>
                <a:gd name="T36" fmla="*/ 24 w 28"/>
                <a:gd name="T37" fmla="*/ 4 h 30"/>
                <a:gd name="T38" fmla="*/ 20 w 28"/>
                <a:gd name="T39" fmla="*/ 1 h 30"/>
                <a:gd name="T40" fmla="*/ 14 w 28"/>
                <a:gd name="T41" fmla="*/ 0 h 30"/>
                <a:gd name="T42" fmla="*/ 8 w 28"/>
                <a:gd name="T43" fmla="*/ 1 h 30"/>
                <a:gd name="T44" fmla="*/ 4 w 28"/>
                <a:gd name="T45" fmla="*/ 4 h 30"/>
                <a:gd name="T46" fmla="*/ 1 w 28"/>
                <a:gd name="T47" fmla="*/ 8 h 30"/>
                <a:gd name="T48" fmla="*/ 0 w 28"/>
                <a:gd name="T49" fmla="*/ 14 h 30"/>
                <a:gd name="T50" fmla="*/ 1 w 28"/>
                <a:gd name="T51" fmla="*/ 20 h 30"/>
                <a:gd name="T52" fmla="*/ 4 w 28"/>
                <a:gd name="T53" fmla="*/ 24 h 30"/>
                <a:gd name="T54" fmla="*/ 8 w 28"/>
                <a:gd name="T55" fmla="*/ 27 h 30"/>
                <a:gd name="T56" fmla="*/ 14 w 28"/>
                <a:gd name="T57" fmla="*/ 29 h 30"/>
                <a:gd name="T58" fmla="*/ 20 w 28"/>
                <a:gd name="T59" fmla="*/ 27 h 30"/>
                <a:gd name="T60" fmla="*/ 24 w 28"/>
                <a:gd name="T61" fmla="*/ 24 h 30"/>
                <a:gd name="T62" fmla="*/ 27 w 28"/>
                <a:gd name="T63" fmla="*/ 20 h 30"/>
                <a:gd name="T64" fmla="*/ 28 w 28"/>
                <a:gd name="T65"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0">
                  <a:moveTo>
                    <a:pt x="28" y="14"/>
                  </a:moveTo>
                  <a:lnTo>
                    <a:pt x="28" y="11"/>
                  </a:lnTo>
                  <a:lnTo>
                    <a:pt x="28" y="8"/>
                  </a:lnTo>
                  <a:lnTo>
                    <a:pt x="27" y="7"/>
                  </a:lnTo>
                  <a:lnTo>
                    <a:pt x="24" y="4"/>
                  </a:lnTo>
                  <a:lnTo>
                    <a:pt x="23" y="3"/>
                  </a:lnTo>
                  <a:lnTo>
                    <a:pt x="20" y="1"/>
                  </a:lnTo>
                  <a:lnTo>
                    <a:pt x="17" y="0"/>
                  </a:lnTo>
                  <a:lnTo>
                    <a:pt x="14" y="0"/>
                  </a:lnTo>
                  <a:lnTo>
                    <a:pt x="11" y="0"/>
                  </a:lnTo>
                  <a:lnTo>
                    <a:pt x="8" y="1"/>
                  </a:lnTo>
                  <a:lnTo>
                    <a:pt x="5" y="3"/>
                  </a:lnTo>
                  <a:lnTo>
                    <a:pt x="4" y="4"/>
                  </a:lnTo>
                  <a:lnTo>
                    <a:pt x="1" y="7"/>
                  </a:lnTo>
                  <a:lnTo>
                    <a:pt x="1" y="8"/>
                  </a:lnTo>
                  <a:lnTo>
                    <a:pt x="0" y="11"/>
                  </a:lnTo>
                  <a:lnTo>
                    <a:pt x="0" y="14"/>
                  </a:lnTo>
                  <a:lnTo>
                    <a:pt x="0" y="17"/>
                  </a:lnTo>
                  <a:lnTo>
                    <a:pt x="1" y="20"/>
                  </a:lnTo>
                  <a:lnTo>
                    <a:pt x="1" y="23"/>
                  </a:lnTo>
                  <a:lnTo>
                    <a:pt x="4" y="26"/>
                  </a:lnTo>
                  <a:lnTo>
                    <a:pt x="5" y="27"/>
                  </a:lnTo>
                  <a:lnTo>
                    <a:pt x="8" y="29"/>
                  </a:lnTo>
                  <a:lnTo>
                    <a:pt x="11" y="29"/>
                  </a:lnTo>
                  <a:lnTo>
                    <a:pt x="14" y="30"/>
                  </a:lnTo>
                  <a:lnTo>
                    <a:pt x="17" y="29"/>
                  </a:lnTo>
                  <a:lnTo>
                    <a:pt x="20" y="29"/>
                  </a:lnTo>
                  <a:lnTo>
                    <a:pt x="23" y="27"/>
                  </a:lnTo>
                  <a:lnTo>
                    <a:pt x="24" y="26"/>
                  </a:lnTo>
                  <a:lnTo>
                    <a:pt x="27" y="23"/>
                  </a:lnTo>
                  <a:lnTo>
                    <a:pt x="28" y="20"/>
                  </a:lnTo>
                  <a:lnTo>
                    <a:pt x="28" y="17"/>
                  </a:lnTo>
                  <a:lnTo>
                    <a:pt x="28" y="14"/>
                  </a:lnTo>
                  <a:lnTo>
                    <a:pt x="28" y="14"/>
                  </a:lnTo>
                  <a:lnTo>
                    <a:pt x="28" y="11"/>
                  </a:lnTo>
                  <a:lnTo>
                    <a:pt x="27" y="8"/>
                  </a:lnTo>
                  <a:lnTo>
                    <a:pt x="25" y="7"/>
                  </a:lnTo>
                  <a:lnTo>
                    <a:pt x="24" y="4"/>
                  </a:lnTo>
                  <a:lnTo>
                    <a:pt x="23" y="3"/>
                  </a:lnTo>
                  <a:lnTo>
                    <a:pt x="20" y="1"/>
                  </a:lnTo>
                  <a:lnTo>
                    <a:pt x="17" y="1"/>
                  </a:lnTo>
                  <a:lnTo>
                    <a:pt x="14" y="0"/>
                  </a:lnTo>
                  <a:lnTo>
                    <a:pt x="11" y="1"/>
                  </a:lnTo>
                  <a:lnTo>
                    <a:pt x="8" y="1"/>
                  </a:lnTo>
                  <a:lnTo>
                    <a:pt x="5" y="3"/>
                  </a:lnTo>
                  <a:lnTo>
                    <a:pt x="4" y="4"/>
                  </a:lnTo>
                  <a:lnTo>
                    <a:pt x="2" y="7"/>
                  </a:lnTo>
                  <a:lnTo>
                    <a:pt x="1" y="8"/>
                  </a:lnTo>
                  <a:lnTo>
                    <a:pt x="0" y="11"/>
                  </a:lnTo>
                  <a:lnTo>
                    <a:pt x="0" y="14"/>
                  </a:lnTo>
                  <a:lnTo>
                    <a:pt x="0" y="17"/>
                  </a:lnTo>
                  <a:lnTo>
                    <a:pt x="1" y="20"/>
                  </a:lnTo>
                  <a:lnTo>
                    <a:pt x="2" y="23"/>
                  </a:lnTo>
                  <a:lnTo>
                    <a:pt x="4" y="24"/>
                  </a:lnTo>
                  <a:lnTo>
                    <a:pt x="5" y="27"/>
                  </a:lnTo>
                  <a:lnTo>
                    <a:pt x="8" y="27"/>
                  </a:lnTo>
                  <a:lnTo>
                    <a:pt x="11" y="29"/>
                  </a:lnTo>
                  <a:lnTo>
                    <a:pt x="14" y="29"/>
                  </a:lnTo>
                  <a:lnTo>
                    <a:pt x="17" y="29"/>
                  </a:lnTo>
                  <a:lnTo>
                    <a:pt x="20" y="27"/>
                  </a:lnTo>
                  <a:lnTo>
                    <a:pt x="23" y="27"/>
                  </a:lnTo>
                  <a:lnTo>
                    <a:pt x="24" y="24"/>
                  </a:lnTo>
                  <a:lnTo>
                    <a:pt x="25" y="23"/>
                  </a:lnTo>
                  <a:lnTo>
                    <a:pt x="27" y="20"/>
                  </a:lnTo>
                  <a:lnTo>
                    <a:pt x="28" y="17"/>
                  </a:lnTo>
                  <a:lnTo>
                    <a:pt x="28" y="14"/>
                  </a:lnTo>
                  <a:lnTo>
                    <a:pt x="28"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5" name="Freeform 1491"/>
            <p:cNvSpPr>
              <a:spLocks/>
            </p:cNvSpPr>
            <p:nvPr/>
          </p:nvSpPr>
          <p:spPr bwMode="auto">
            <a:xfrm>
              <a:off x="4178" y="2582"/>
              <a:ext cx="28" cy="29"/>
            </a:xfrm>
            <a:custGeom>
              <a:avLst/>
              <a:gdLst>
                <a:gd name="T0" fmla="*/ 28 w 28"/>
                <a:gd name="T1" fmla="*/ 11 h 29"/>
                <a:gd name="T2" fmla="*/ 25 w 28"/>
                <a:gd name="T3" fmla="*/ 7 h 29"/>
                <a:gd name="T4" fmla="*/ 23 w 28"/>
                <a:gd name="T5" fmla="*/ 3 h 29"/>
                <a:gd name="T6" fmla="*/ 17 w 28"/>
                <a:gd name="T7" fmla="*/ 1 h 29"/>
                <a:gd name="T8" fmla="*/ 11 w 28"/>
                <a:gd name="T9" fmla="*/ 1 h 29"/>
                <a:gd name="T10" fmla="*/ 5 w 28"/>
                <a:gd name="T11" fmla="*/ 3 h 29"/>
                <a:gd name="T12" fmla="*/ 2 w 28"/>
                <a:gd name="T13" fmla="*/ 7 h 29"/>
                <a:gd name="T14" fmla="*/ 0 w 28"/>
                <a:gd name="T15" fmla="*/ 11 h 29"/>
                <a:gd name="T16" fmla="*/ 0 w 28"/>
                <a:gd name="T17" fmla="*/ 17 h 29"/>
                <a:gd name="T18" fmla="*/ 2 w 28"/>
                <a:gd name="T19" fmla="*/ 23 h 29"/>
                <a:gd name="T20" fmla="*/ 5 w 28"/>
                <a:gd name="T21" fmla="*/ 27 h 29"/>
                <a:gd name="T22" fmla="*/ 11 w 28"/>
                <a:gd name="T23" fmla="*/ 29 h 29"/>
                <a:gd name="T24" fmla="*/ 17 w 28"/>
                <a:gd name="T25" fmla="*/ 29 h 29"/>
                <a:gd name="T26" fmla="*/ 23 w 28"/>
                <a:gd name="T27" fmla="*/ 27 h 29"/>
                <a:gd name="T28" fmla="*/ 25 w 28"/>
                <a:gd name="T29" fmla="*/ 23 h 29"/>
                <a:gd name="T30" fmla="*/ 28 w 28"/>
                <a:gd name="T31" fmla="*/ 17 h 29"/>
                <a:gd name="T32" fmla="*/ 28 w 28"/>
                <a:gd name="T33" fmla="*/ 14 h 29"/>
                <a:gd name="T34" fmla="*/ 27 w 28"/>
                <a:gd name="T35" fmla="*/ 10 h 29"/>
                <a:gd name="T36" fmla="*/ 24 w 28"/>
                <a:gd name="T37" fmla="*/ 4 h 29"/>
                <a:gd name="T38" fmla="*/ 20 w 28"/>
                <a:gd name="T39" fmla="*/ 1 h 29"/>
                <a:gd name="T40" fmla="*/ 14 w 28"/>
                <a:gd name="T41" fmla="*/ 1 h 29"/>
                <a:gd name="T42" fmla="*/ 8 w 28"/>
                <a:gd name="T43" fmla="*/ 1 h 29"/>
                <a:gd name="T44" fmla="*/ 4 w 28"/>
                <a:gd name="T45" fmla="*/ 4 h 29"/>
                <a:gd name="T46" fmla="*/ 1 w 28"/>
                <a:gd name="T47" fmla="*/ 10 h 29"/>
                <a:gd name="T48" fmla="*/ 0 w 28"/>
                <a:gd name="T49" fmla="*/ 14 h 29"/>
                <a:gd name="T50" fmla="*/ 1 w 28"/>
                <a:gd name="T51" fmla="*/ 20 h 29"/>
                <a:gd name="T52" fmla="*/ 4 w 28"/>
                <a:gd name="T53" fmla="*/ 24 h 29"/>
                <a:gd name="T54" fmla="*/ 8 w 28"/>
                <a:gd name="T55" fmla="*/ 27 h 29"/>
                <a:gd name="T56" fmla="*/ 14 w 28"/>
                <a:gd name="T57" fmla="*/ 29 h 29"/>
                <a:gd name="T58" fmla="*/ 20 w 28"/>
                <a:gd name="T59" fmla="*/ 27 h 29"/>
                <a:gd name="T60" fmla="*/ 24 w 28"/>
                <a:gd name="T61" fmla="*/ 24 h 29"/>
                <a:gd name="T62" fmla="*/ 27 w 28"/>
                <a:gd name="T63" fmla="*/ 20 h 29"/>
                <a:gd name="T64" fmla="*/ 28 w 28"/>
                <a:gd name="T65"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9">
                  <a:moveTo>
                    <a:pt x="28" y="14"/>
                  </a:moveTo>
                  <a:lnTo>
                    <a:pt x="28" y="11"/>
                  </a:lnTo>
                  <a:lnTo>
                    <a:pt x="27" y="8"/>
                  </a:lnTo>
                  <a:lnTo>
                    <a:pt x="25" y="7"/>
                  </a:lnTo>
                  <a:lnTo>
                    <a:pt x="24" y="4"/>
                  </a:lnTo>
                  <a:lnTo>
                    <a:pt x="23" y="3"/>
                  </a:lnTo>
                  <a:lnTo>
                    <a:pt x="20" y="1"/>
                  </a:lnTo>
                  <a:lnTo>
                    <a:pt x="17" y="1"/>
                  </a:lnTo>
                  <a:lnTo>
                    <a:pt x="14" y="0"/>
                  </a:lnTo>
                  <a:lnTo>
                    <a:pt x="11" y="1"/>
                  </a:lnTo>
                  <a:lnTo>
                    <a:pt x="8" y="1"/>
                  </a:lnTo>
                  <a:lnTo>
                    <a:pt x="5" y="3"/>
                  </a:lnTo>
                  <a:lnTo>
                    <a:pt x="4" y="4"/>
                  </a:lnTo>
                  <a:lnTo>
                    <a:pt x="2" y="7"/>
                  </a:lnTo>
                  <a:lnTo>
                    <a:pt x="1" y="8"/>
                  </a:lnTo>
                  <a:lnTo>
                    <a:pt x="0" y="11"/>
                  </a:lnTo>
                  <a:lnTo>
                    <a:pt x="0" y="14"/>
                  </a:lnTo>
                  <a:lnTo>
                    <a:pt x="0" y="17"/>
                  </a:lnTo>
                  <a:lnTo>
                    <a:pt x="1" y="20"/>
                  </a:lnTo>
                  <a:lnTo>
                    <a:pt x="2" y="23"/>
                  </a:lnTo>
                  <a:lnTo>
                    <a:pt x="4" y="24"/>
                  </a:lnTo>
                  <a:lnTo>
                    <a:pt x="5" y="27"/>
                  </a:lnTo>
                  <a:lnTo>
                    <a:pt x="8" y="27"/>
                  </a:lnTo>
                  <a:lnTo>
                    <a:pt x="11" y="29"/>
                  </a:lnTo>
                  <a:lnTo>
                    <a:pt x="14" y="29"/>
                  </a:lnTo>
                  <a:lnTo>
                    <a:pt x="17" y="29"/>
                  </a:lnTo>
                  <a:lnTo>
                    <a:pt x="20" y="27"/>
                  </a:lnTo>
                  <a:lnTo>
                    <a:pt x="23" y="27"/>
                  </a:lnTo>
                  <a:lnTo>
                    <a:pt x="24" y="24"/>
                  </a:lnTo>
                  <a:lnTo>
                    <a:pt x="25" y="23"/>
                  </a:lnTo>
                  <a:lnTo>
                    <a:pt x="27" y="20"/>
                  </a:lnTo>
                  <a:lnTo>
                    <a:pt x="28" y="17"/>
                  </a:lnTo>
                  <a:lnTo>
                    <a:pt x="28" y="14"/>
                  </a:lnTo>
                  <a:lnTo>
                    <a:pt x="28" y="14"/>
                  </a:lnTo>
                  <a:lnTo>
                    <a:pt x="27" y="11"/>
                  </a:lnTo>
                  <a:lnTo>
                    <a:pt x="27" y="10"/>
                  </a:lnTo>
                  <a:lnTo>
                    <a:pt x="25" y="7"/>
                  </a:lnTo>
                  <a:lnTo>
                    <a:pt x="24" y="4"/>
                  </a:lnTo>
                  <a:lnTo>
                    <a:pt x="21" y="3"/>
                  </a:lnTo>
                  <a:lnTo>
                    <a:pt x="20" y="1"/>
                  </a:lnTo>
                  <a:lnTo>
                    <a:pt x="17" y="1"/>
                  </a:lnTo>
                  <a:lnTo>
                    <a:pt x="14" y="1"/>
                  </a:lnTo>
                  <a:lnTo>
                    <a:pt x="11" y="1"/>
                  </a:lnTo>
                  <a:lnTo>
                    <a:pt x="8" y="1"/>
                  </a:lnTo>
                  <a:lnTo>
                    <a:pt x="7" y="3"/>
                  </a:lnTo>
                  <a:lnTo>
                    <a:pt x="4" y="4"/>
                  </a:lnTo>
                  <a:lnTo>
                    <a:pt x="2" y="7"/>
                  </a:lnTo>
                  <a:lnTo>
                    <a:pt x="1" y="10"/>
                  </a:lnTo>
                  <a:lnTo>
                    <a:pt x="1" y="11"/>
                  </a:lnTo>
                  <a:lnTo>
                    <a:pt x="0" y="14"/>
                  </a:lnTo>
                  <a:lnTo>
                    <a:pt x="1" y="17"/>
                  </a:lnTo>
                  <a:lnTo>
                    <a:pt x="1" y="20"/>
                  </a:lnTo>
                  <a:lnTo>
                    <a:pt x="2" y="23"/>
                  </a:lnTo>
                  <a:lnTo>
                    <a:pt x="4" y="24"/>
                  </a:lnTo>
                  <a:lnTo>
                    <a:pt x="7" y="26"/>
                  </a:lnTo>
                  <a:lnTo>
                    <a:pt x="8" y="27"/>
                  </a:lnTo>
                  <a:lnTo>
                    <a:pt x="11" y="29"/>
                  </a:lnTo>
                  <a:lnTo>
                    <a:pt x="14" y="29"/>
                  </a:lnTo>
                  <a:lnTo>
                    <a:pt x="17" y="29"/>
                  </a:lnTo>
                  <a:lnTo>
                    <a:pt x="20" y="27"/>
                  </a:lnTo>
                  <a:lnTo>
                    <a:pt x="21" y="26"/>
                  </a:lnTo>
                  <a:lnTo>
                    <a:pt x="24" y="24"/>
                  </a:lnTo>
                  <a:lnTo>
                    <a:pt x="25" y="23"/>
                  </a:lnTo>
                  <a:lnTo>
                    <a:pt x="27" y="20"/>
                  </a:lnTo>
                  <a:lnTo>
                    <a:pt x="27" y="17"/>
                  </a:lnTo>
                  <a:lnTo>
                    <a:pt x="28" y="14"/>
                  </a:lnTo>
                  <a:lnTo>
                    <a:pt x="28" y="14"/>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6" name="Freeform 1492"/>
            <p:cNvSpPr>
              <a:spLocks/>
            </p:cNvSpPr>
            <p:nvPr/>
          </p:nvSpPr>
          <p:spPr bwMode="auto">
            <a:xfrm>
              <a:off x="4178" y="2583"/>
              <a:ext cx="28" cy="28"/>
            </a:xfrm>
            <a:custGeom>
              <a:avLst/>
              <a:gdLst>
                <a:gd name="T0" fmla="*/ 27 w 28"/>
                <a:gd name="T1" fmla="*/ 10 h 28"/>
                <a:gd name="T2" fmla="*/ 25 w 28"/>
                <a:gd name="T3" fmla="*/ 6 h 28"/>
                <a:gd name="T4" fmla="*/ 21 w 28"/>
                <a:gd name="T5" fmla="*/ 2 h 28"/>
                <a:gd name="T6" fmla="*/ 17 w 28"/>
                <a:gd name="T7" fmla="*/ 0 h 28"/>
                <a:gd name="T8" fmla="*/ 11 w 28"/>
                <a:gd name="T9" fmla="*/ 0 h 28"/>
                <a:gd name="T10" fmla="*/ 7 w 28"/>
                <a:gd name="T11" fmla="*/ 2 h 28"/>
                <a:gd name="T12" fmla="*/ 2 w 28"/>
                <a:gd name="T13" fmla="*/ 6 h 28"/>
                <a:gd name="T14" fmla="*/ 1 w 28"/>
                <a:gd name="T15" fmla="*/ 10 h 28"/>
                <a:gd name="T16" fmla="*/ 1 w 28"/>
                <a:gd name="T17" fmla="*/ 16 h 28"/>
                <a:gd name="T18" fmla="*/ 2 w 28"/>
                <a:gd name="T19" fmla="*/ 22 h 28"/>
                <a:gd name="T20" fmla="*/ 7 w 28"/>
                <a:gd name="T21" fmla="*/ 25 h 28"/>
                <a:gd name="T22" fmla="*/ 11 w 28"/>
                <a:gd name="T23" fmla="*/ 28 h 28"/>
                <a:gd name="T24" fmla="*/ 17 w 28"/>
                <a:gd name="T25" fmla="*/ 28 h 28"/>
                <a:gd name="T26" fmla="*/ 21 w 28"/>
                <a:gd name="T27" fmla="*/ 25 h 28"/>
                <a:gd name="T28" fmla="*/ 25 w 28"/>
                <a:gd name="T29" fmla="*/ 22 h 28"/>
                <a:gd name="T30" fmla="*/ 27 w 28"/>
                <a:gd name="T31" fmla="*/ 16 h 28"/>
                <a:gd name="T32" fmla="*/ 27 w 28"/>
                <a:gd name="T33" fmla="*/ 13 h 28"/>
                <a:gd name="T34" fmla="*/ 27 w 28"/>
                <a:gd name="T35" fmla="*/ 9 h 28"/>
                <a:gd name="T36" fmla="*/ 24 w 28"/>
                <a:gd name="T37" fmla="*/ 5 h 28"/>
                <a:gd name="T38" fmla="*/ 20 w 28"/>
                <a:gd name="T39" fmla="*/ 2 h 28"/>
                <a:gd name="T40" fmla="*/ 14 w 28"/>
                <a:gd name="T41" fmla="*/ 0 h 28"/>
                <a:gd name="T42" fmla="*/ 8 w 28"/>
                <a:gd name="T43" fmla="*/ 2 h 28"/>
                <a:gd name="T44" fmla="*/ 4 w 28"/>
                <a:gd name="T45" fmla="*/ 5 h 28"/>
                <a:gd name="T46" fmla="*/ 2 w 28"/>
                <a:gd name="T47" fmla="*/ 9 h 28"/>
                <a:gd name="T48" fmla="*/ 1 w 28"/>
                <a:gd name="T49" fmla="*/ 13 h 28"/>
                <a:gd name="T50" fmla="*/ 2 w 28"/>
                <a:gd name="T51" fmla="*/ 19 h 28"/>
                <a:gd name="T52" fmla="*/ 4 w 28"/>
                <a:gd name="T53" fmla="*/ 23 h 28"/>
                <a:gd name="T54" fmla="*/ 8 w 28"/>
                <a:gd name="T55" fmla="*/ 26 h 28"/>
                <a:gd name="T56" fmla="*/ 14 w 28"/>
                <a:gd name="T57" fmla="*/ 28 h 28"/>
                <a:gd name="T58" fmla="*/ 20 w 28"/>
                <a:gd name="T59" fmla="*/ 26 h 28"/>
                <a:gd name="T60" fmla="*/ 24 w 28"/>
                <a:gd name="T61" fmla="*/ 23 h 28"/>
                <a:gd name="T62" fmla="*/ 27 w 28"/>
                <a:gd name="T63" fmla="*/ 19 h 28"/>
                <a:gd name="T64" fmla="*/ 27 w 28"/>
                <a:gd name="T65"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8">
                  <a:moveTo>
                    <a:pt x="28" y="13"/>
                  </a:moveTo>
                  <a:lnTo>
                    <a:pt x="27" y="10"/>
                  </a:lnTo>
                  <a:lnTo>
                    <a:pt x="27" y="9"/>
                  </a:lnTo>
                  <a:lnTo>
                    <a:pt x="25" y="6"/>
                  </a:lnTo>
                  <a:lnTo>
                    <a:pt x="24" y="3"/>
                  </a:lnTo>
                  <a:lnTo>
                    <a:pt x="21" y="2"/>
                  </a:lnTo>
                  <a:lnTo>
                    <a:pt x="20" y="0"/>
                  </a:lnTo>
                  <a:lnTo>
                    <a:pt x="17" y="0"/>
                  </a:lnTo>
                  <a:lnTo>
                    <a:pt x="14" y="0"/>
                  </a:lnTo>
                  <a:lnTo>
                    <a:pt x="11" y="0"/>
                  </a:lnTo>
                  <a:lnTo>
                    <a:pt x="8" y="0"/>
                  </a:lnTo>
                  <a:lnTo>
                    <a:pt x="7" y="2"/>
                  </a:lnTo>
                  <a:lnTo>
                    <a:pt x="4" y="3"/>
                  </a:lnTo>
                  <a:lnTo>
                    <a:pt x="2" y="6"/>
                  </a:lnTo>
                  <a:lnTo>
                    <a:pt x="1" y="9"/>
                  </a:lnTo>
                  <a:lnTo>
                    <a:pt x="1" y="10"/>
                  </a:lnTo>
                  <a:lnTo>
                    <a:pt x="0" y="13"/>
                  </a:lnTo>
                  <a:lnTo>
                    <a:pt x="1" y="16"/>
                  </a:lnTo>
                  <a:lnTo>
                    <a:pt x="1" y="19"/>
                  </a:lnTo>
                  <a:lnTo>
                    <a:pt x="2" y="22"/>
                  </a:lnTo>
                  <a:lnTo>
                    <a:pt x="4" y="23"/>
                  </a:lnTo>
                  <a:lnTo>
                    <a:pt x="7" y="25"/>
                  </a:lnTo>
                  <a:lnTo>
                    <a:pt x="8" y="26"/>
                  </a:lnTo>
                  <a:lnTo>
                    <a:pt x="11" y="28"/>
                  </a:lnTo>
                  <a:lnTo>
                    <a:pt x="14" y="28"/>
                  </a:lnTo>
                  <a:lnTo>
                    <a:pt x="17" y="28"/>
                  </a:lnTo>
                  <a:lnTo>
                    <a:pt x="20" y="26"/>
                  </a:lnTo>
                  <a:lnTo>
                    <a:pt x="21" y="25"/>
                  </a:lnTo>
                  <a:lnTo>
                    <a:pt x="24" y="23"/>
                  </a:lnTo>
                  <a:lnTo>
                    <a:pt x="25" y="22"/>
                  </a:lnTo>
                  <a:lnTo>
                    <a:pt x="27" y="19"/>
                  </a:lnTo>
                  <a:lnTo>
                    <a:pt x="27" y="16"/>
                  </a:lnTo>
                  <a:lnTo>
                    <a:pt x="28" y="13"/>
                  </a:lnTo>
                  <a:lnTo>
                    <a:pt x="27" y="13"/>
                  </a:lnTo>
                  <a:lnTo>
                    <a:pt x="27" y="10"/>
                  </a:lnTo>
                  <a:lnTo>
                    <a:pt x="27" y="9"/>
                  </a:lnTo>
                  <a:lnTo>
                    <a:pt x="25" y="6"/>
                  </a:lnTo>
                  <a:lnTo>
                    <a:pt x="24" y="5"/>
                  </a:lnTo>
                  <a:lnTo>
                    <a:pt x="21" y="3"/>
                  </a:lnTo>
                  <a:lnTo>
                    <a:pt x="20" y="2"/>
                  </a:lnTo>
                  <a:lnTo>
                    <a:pt x="17" y="0"/>
                  </a:lnTo>
                  <a:lnTo>
                    <a:pt x="14" y="0"/>
                  </a:lnTo>
                  <a:lnTo>
                    <a:pt x="11" y="0"/>
                  </a:lnTo>
                  <a:lnTo>
                    <a:pt x="8" y="2"/>
                  </a:lnTo>
                  <a:lnTo>
                    <a:pt x="7" y="3"/>
                  </a:lnTo>
                  <a:lnTo>
                    <a:pt x="4" y="5"/>
                  </a:lnTo>
                  <a:lnTo>
                    <a:pt x="2" y="6"/>
                  </a:lnTo>
                  <a:lnTo>
                    <a:pt x="2" y="9"/>
                  </a:lnTo>
                  <a:lnTo>
                    <a:pt x="1" y="10"/>
                  </a:lnTo>
                  <a:lnTo>
                    <a:pt x="1" y="13"/>
                  </a:lnTo>
                  <a:lnTo>
                    <a:pt x="1" y="16"/>
                  </a:lnTo>
                  <a:lnTo>
                    <a:pt x="2" y="19"/>
                  </a:lnTo>
                  <a:lnTo>
                    <a:pt x="2" y="20"/>
                  </a:lnTo>
                  <a:lnTo>
                    <a:pt x="4" y="23"/>
                  </a:lnTo>
                  <a:lnTo>
                    <a:pt x="7" y="25"/>
                  </a:lnTo>
                  <a:lnTo>
                    <a:pt x="8" y="26"/>
                  </a:lnTo>
                  <a:lnTo>
                    <a:pt x="11" y="26"/>
                  </a:lnTo>
                  <a:lnTo>
                    <a:pt x="14" y="28"/>
                  </a:lnTo>
                  <a:lnTo>
                    <a:pt x="17" y="26"/>
                  </a:lnTo>
                  <a:lnTo>
                    <a:pt x="20" y="26"/>
                  </a:lnTo>
                  <a:lnTo>
                    <a:pt x="21" y="25"/>
                  </a:lnTo>
                  <a:lnTo>
                    <a:pt x="24" y="23"/>
                  </a:lnTo>
                  <a:lnTo>
                    <a:pt x="25" y="20"/>
                  </a:lnTo>
                  <a:lnTo>
                    <a:pt x="27" y="19"/>
                  </a:lnTo>
                  <a:lnTo>
                    <a:pt x="27" y="16"/>
                  </a:lnTo>
                  <a:lnTo>
                    <a:pt x="27" y="13"/>
                  </a:lnTo>
                  <a:lnTo>
                    <a:pt x="28" y="13"/>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7" name="Freeform 1493"/>
            <p:cNvSpPr>
              <a:spLocks/>
            </p:cNvSpPr>
            <p:nvPr/>
          </p:nvSpPr>
          <p:spPr bwMode="auto">
            <a:xfrm>
              <a:off x="4179" y="2583"/>
              <a:ext cx="26" cy="28"/>
            </a:xfrm>
            <a:custGeom>
              <a:avLst/>
              <a:gdLst>
                <a:gd name="T0" fmla="*/ 26 w 26"/>
                <a:gd name="T1" fmla="*/ 10 h 28"/>
                <a:gd name="T2" fmla="*/ 24 w 26"/>
                <a:gd name="T3" fmla="*/ 6 h 28"/>
                <a:gd name="T4" fmla="*/ 20 w 26"/>
                <a:gd name="T5" fmla="*/ 3 h 28"/>
                <a:gd name="T6" fmla="*/ 16 w 26"/>
                <a:gd name="T7" fmla="*/ 0 h 28"/>
                <a:gd name="T8" fmla="*/ 10 w 26"/>
                <a:gd name="T9" fmla="*/ 0 h 28"/>
                <a:gd name="T10" fmla="*/ 6 w 26"/>
                <a:gd name="T11" fmla="*/ 3 h 28"/>
                <a:gd name="T12" fmla="*/ 1 w 26"/>
                <a:gd name="T13" fmla="*/ 6 h 28"/>
                <a:gd name="T14" fmla="*/ 0 w 26"/>
                <a:gd name="T15" fmla="*/ 10 h 28"/>
                <a:gd name="T16" fmla="*/ 0 w 26"/>
                <a:gd name="T17" fmla="*/ 16 h 28"/>
                <a:gd name="T18" fmla="*/ 1 w 26"/>
                <a:gd name="T19" fmla="*/ 20 h 28"/>
                <a:gd name="T20" fmla="*/ 6 w 26"/>
                <a:gd name="T21" fmla="*/ 25 h 28"/>
                <a:gd name="T22" fmla="*/ 10 w 26"/>
                <a:gd name="T23" fmla="*/ 26 h 28"/>
                <a:gd name="T24" fmla="*/ 16 w 26"/>
                <a:gd name="T25" fmla="*/ 26 h 28"/>
                <a:gd name="T26" fmla="*/ 20 w 26"/>
                <a:gd name="T27" fmla="*/ 25 h 28"/>
                <a:gd name="T28" fmla="*/ 24 w 26"/>
                <a:gd name="T29" fmla="*/ 20 h 28"/>
                <a:gd name="T30" fmla="*/ 26 w 26"/>
                <a:gd name="T31" fmla="*/ 16 h 28"/>
                <a:gd name="T32" fmla="*/ 26 w 26"/>
                <a:gd name="T33" fmla="*/ 13 h 28"/>
                <a:gd name="T34" fmla="*/ 24 w 26"/>
                <a:gd name="T35" fmla="*/ 9 h 28"/>
                <a:gd name="T36" fmla="*/ 22 w 26"/>
                <a:gd name="T37" fmla="*/ 5 h 28"/>
                <a:gd name="T38" fmla="*/ 17 w 26"/>
                <a:gd name="T39" fmla="*/ 2 h 28"/>
                <a:gd name="T40" fmla="*/ 13 w 26"/>
                <a:gd name="T41" fmla="*/ 0 h 28"/>
                <a:gd name="T42" fmla="*/ 9 w 26"/>
                <a:gd name="T43" fmla="*/ 2 h 28"/>
                <a:gd name="T44" fmla="*/ 4 w 26"/>
                <a:gd name="T45" fmla="*/ 5 h 28"/>
                <a:gd name="T46" fmla="*/ 1 w 26"/>
                <a:gd name="T47" fmla="*/ 9 h 28"/>
                <a:gd name="T48" fmla="*/ 0 w 26"/>
                <a:gd name="T49" fmla="*/ 13 h 28"/>
                <a:gd name="T50" fmla="*/ 1 w 26"/>
                <a:gd name="T51" fmla="*/ 19 h 28"/>
                <a:gd name="T52" fmla="*/ 4 w 26"/>
                <a:gd name="T53" fmla="*/ 23 h 28"/>
                <a:gd name="T54" fmla="*/ 9 w 26"/>
                <a:gd name="T55" fmla="*/ 25 h 28"/>
                <a:gd name="T56" fmla="*/ 13 w 26"/>
                <a:gd name="T57" fmla="*/ 26 h 28"/>
                <a:gd name="T58" fmla="*/ 17 w 26"/>
                <a:gd name="T59" fmla="*/ 25 h 28"/>
                <a:gd name="T60" fmla="*/ 22 w 26"/>
                <a:gd name="T61" fmla="*/ 23 h 28"/>
                <a:gd name="T62" fmla="*/ 24 w 26"/>
                <a:gd name="T63" fmla="*/ 19 h 28"/>
                <a:gd name="T64" fmla="*/ 26 w 26"/>
                <a:gd name="T65"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8">
                  <a:moveTo>
                    <a:pt x="26" y="13"/>
                  </a:moveTo>
                  <a:lnTo>
                    <a:pt x="26" y="10"/>
                  </a:lnTo>
                  <a:lnTo>
                    <a:pt x="26" y="9"/>
                  </a:lnTo>
                  <a:lnTo>
                    <a:pt x="24" y="6"/>
                  </a:lnTo>
                  <a:lnTo>
                    <a:pt x="23" y="5"/>
                  </a:lnTo>
                  <a:lnTo>
                    <a:pt x="20" y="3"/>
                  </a:lnTo>
                  <a:lnTo>
                    <a:pt x="19" y="2"/>
                  </a:lnTo>
                  <a:lnTo>
                    <a:pt x="16" y="0"/>
                  </a:lnTo>
                  <a:lnTo>
                    <a:pt x="13" y="0"/>
                  </a:lnTo>
                  <a:lnTo>
                    <a:pt x="10" y="0"/>
                  </a:lnTo>
                  <a:lnTo>
                    <a:pt x="7" y="2"/>
                  </a:lnTo>
                  <a:lnTo>
                    <a:pt x="6" y="3"/>
                  </a:lnTo>
                  <a:lnTo>
                    <a:pt x="3" y="5"/>
                  </a:lnTo>
                  <a:lnTo>
                    <a:pt x="1" y="6"/>
                  </a:lnTo>
                  <a:lnTo>
                    <a:pt x="1" y="9"/>
                  </a:lnTo>
                  <a:lnTo>
                    <a:pt x="0" y="10"/>
                  </a:lnTo>
                  <a:lnTo>
                    <a:pt x="0" y="13"/>
                  </a:lnTo>
                  <a:lnTo>
                    <a:pt x="0" y="16"/>
                  </a:lnTo>
                  <a:lnTo>
                    <a:pt x="1" y="19"/>
                  </a:lnTo>
                  <a:lnTo>
                    <a:pt x="1" y="20"/>
                  </a:lnTo>
                  <a:lnTo>
                    <a:pt x="3" y="23"/>
                  </a:lnTo>
                  <a:lnTo>
                    <a:pt x="6" y="25"/>
                  </a:lnTo>
                  <a:lnTo>
                    <a:pt x="7" y="26"/>
                  </a:lnTo>
                  <a:lnTo>
                    <a:pt x="10" y="26"/>
                  </a:lnTo>
                  <a:lnTo>
                    <a:pt x="13" y="28"/>
                  </a:lnTo>
                  <a:lnTo>
                    <a:pt x="16" y="26"/>
                  </a:lnTo>
                  <a:lnTo>
                    <a:pt x="19" y="26"/>
                  </a:lnTo>
                  <a:lnTo>
                    <a:pt x="20" y="25"/>
                  </a:lnTo>
                  <a:lnTo>
                    <a:pt x="23" y="23"/>
                  </a:lnTo>
                  <a:lnTo>
                    <a:pt x="24" y="20"/>
                  </a:lnTo>
                  <a:lnTo>
                    <a:pt x="26" y="19"/>
                  </a:lnTo>
                  <a:lnTo>
                    <a:pt x="26" y="16"/>
                  </a:lnTo>
                  <a:lnTo>
                    <a:pt x="26" y="13"/>
                  </a:lnTo>
                  <a:lnTo>
                    <a:pt x="26" y="13"/>
                  </a:lnTo>
                  <a:lnTo>
                    <a:pt x="26" y="10"/>
                  </a:lnTo>
                  <a:lnTo>
                    <a:pt x="24" y="9"/>
                  </a:lnTo>
                  <a:lnTo>
                    <a:pt x="23" y="6"/>
                  </a:lnTo>
                  <a:lnTo>
                    <a:pt x="22" y="5"/>
                  </a:lnTo>
                  <a:lnTo>
                    <a:pt x="20" y="3"/>
                  </a:lnTo>
                  <a:lnTo>
                    <a:pt x="17" y="2"/>
                  </a:lnTo>
                  <a:lnTo>
                    <a:pt x="16" y="2"/>
                  </a:lnTo>
                  <a:lnTo>
                    <a:pt x="13" y="0"/>
                  </a:lnTo>
                  <a:lnTo>
                    <a:pt x="10" y="2"/>
                  </a:lnTo>
                  <a:lnTo>
                    <a:pt x="9" y="2"/>
                  </a:lnTo>
                  <a:lnTo>
                    <a:pt x="6" y="3"/>
                  </a:lnTo>
                  <a:lnTo>
                    <a:pt x="4" y="5"/>
                  </a:lnTo>
                  <a:lnTo>
                    <a:pt x="3" y="6"/>
                  </a:lnTo>
                  <a:lnTo>
                    <a:pt x="1" y="9"/>
                  </a:lnTo>
                  <a:lnTo>
                    <a:pt x="0" y="10"/>
                  </a:lnTo>
                  <a:lnTo>
                    <a:pt x="0" y="13"/>
                  </a:lnTo>
                  <a:lnTo>
                    <a:pt x="0" y="16"/>
                  </a:lnTo>
                  <a:lnTo>
                    <a:pt x="1" y="19"/>
                  </a:lnTo>
                  <a:lnTo>
                    <a:pt x="3" y="20"/>
                  </a:lnTo>
                  <a:lnTo>
                    <a:pt x="4" y="23"/>
                  </a:lnTo>
                  <a:lnTo>
                    <a:pt x="6" y="25"/>
                  </a:lnTo>
                  <a:lnTo>
                    <a:pt x="9" y="25"/>
                  </a:lnTo>
                  <a:lnTo>
                    <a:pt x="10" y="26"/>
                  </a:lnTo>
                  <a:lnTo>
                    <a:pt x="13" y="26"/>
                  </a:lnTo>
                  <a:lnTo>
                    <a:pt x="16" y="26"/>
                  </a:lnTo>
                  <a:lnTo>
                    <a:pt x="17" y="25"/>
                  </a:lnTo>
                  <a:lnTo>
                    <a:pt x="20" y="25"/>
                  </a:lnTo>
                  <a:lnTo>
                    <a:pt x="22" y="23"/>
                  </a:lnTo>
                  <a:lnTo>
                    <a:pt x="23" y="20"/>
                  </a:lnTo>
                  <a:lnTo>
                    <a:pt x="24" y="19"/>
                  </a:lnTo>
                  <a:lnTo>
                    <a:pt x="26"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8" name="Freeform 1494"/>
            <p:cNvSpPr>
              <a:spLocks/>
            </p:cNvSpPr>
            <p:nvPr/>
          </p:nvSpPr>
          <p:spPr bwMode="auto">
            <a:xfrm>
              <a:off x="4179" y="2583"/>
              <a:ext cx="26" cy="26"/>
            </a:xfrm>
            <a:custGeom>
              <a:avLst/>
              <a:gdLst>
                <a:gd name="T0" fmla="*/ 26 w 26"/>
                <a:gd name="T1" fmla="*/ 10 h 26"/>
                <a:gd name="T2" fmla="*/ 23 w 26"/>
                <a:gd name="T3" fmla="*/ 6 h 26"/>
                <a:gd name="T4" fmla="*/ 20 w 26"/>
                <a:gd name="T5" fmla="*/ 3 h 26"/>
                <a:gd name="T6" fmla="*/ 16 w 26"/>
                <a:gd name="T7" fmla="*/ 2 h 26"/>
                <a:gd name="T8" fmla="*/ 10 w 26"/>
                <a:gd name="T9" fmla="*/ 2 h 26"/>
                <a:gd name="T10" fmla="*/ 6 w 26"/>
                <a:gd name="T11" fmla="*/ 3 h 26"/>
                <a:gd name="T12" fmla="*/ 3 w 26"/>
                <a:gd name="T13" fmla="*/ 6 h 26"/>
                <a:gd name="T14" fmla="*/ 0 w 26"/>
                <a:gd name="T15" fmla="*/ 10 h 26"/>
                <a:gd name="T16" fmla="*/ 0 w 26"/>
                <a:gd name="T17" fmla="*/ 16 h 26"/>
                <a:gd name="T18" fmla="*/ 3 w 26"/>
                <a:gd name="T19" fmla="*/ 20 h 26"/>
                <a:gd name="T20" fmla="*/ 6 w 26"/>
                <a:gd name="T21" fmla="*/ 25 h 26"/>
                <a:gd name="T22" fmla="*/ 10 w 26"/>
                <a:gd name="T23" fmla="*/ 26 h 26"/>
                <a:gd name="T24" fmla="*/ 16 w 26"/>
                <a:gd name="T25" fmla="*/ 26 h 26"/>
                <a:gd name="T26" fmla="*/ 20 w 26"/>
                <a:gd name="T27" fmla="*/ 25 h 26"/>
                <a:gd name="T28" fmla="*/ 23 w 26"/>
                <a:gd name="T29" fmla="*/ 20 h 26"/>
                <a:gd name="T30" fmla="*/ 26 w 26"/>
                <a:gd name="T31" fmla="*/ 16 h 26"/>
                <a:gd name="T32" fmla="*/ 26 w 26"/>
                <a:gd name="T33" fmla="*/ 13 h 26"/>
                <a:gd name="T34" fmla="*/ 24 w 26"/>
                <a:gd name="T35" fmla="*/ 9 h 26"/>
                <a:gd name="T36" fmla="*/ 22 w 26"/>
                <a:gd name="T37" fmla="*/ 5 h 26"/>
                <a:gd name="T38" fmla="*/ 17 w 26"/>
                <a:gd name="T39" fmla="*/ 2 h 26"/>
                <a:gd name="T40" fmla="*/ 13 w 26"/>
                <a:gd name="T41" fmla="*/ 2 h 26"/>
                <a:gd name="T42" fmla="*/ 9 w 26"/>
                <a:gd name="T43" fmla="*/ 2 h 26"/>
                <a:gd name="T44" fmla="*/ 4 w 26"/>
                <a:gd name="T45" fmla="*/ 5 h 26"/>
                <a:gd name="T46" fmla="*/ 1 w 26"/>
                <a:gd name="T47" fmla="*/ 9 h 26"/>
                <a:gd name="T48" fmla="*/ 0 w 26"/>
                <a:gd name="T49" fmla="*/ 13 h 26"/>
                <a:gd name="T50" fmla="*/ 1 w 26"/>
                <a:gd name="T51" fmla="*/ 19 h 26"/>
                <a:gd name="T52" fmla="*/ 4 w 26"/>
                <a:gd name="T53" fmla="*/ 22 h 26"/>
                <a:gd name="T54" fmla="*/ 9 w 26"/>
                <a:gd name="T55" fmla="*/ 25 h 26"/>
                <a:gd name="T56" fmla="*/ 13 w 26"/>
                <a:gd name="T57" fmla="*/ 26 h 26"/>
                <a:gd name="T58" fmla="*/ 17 w 26"/>
                <a:gd name="T59" fmla="*/ 25 h 26"/>
                <a:gd name="T60" fmla="*/ 22 w 26"/>
                <a:gd name="T61" fmla="*/ 22 h 26"/>
                <a:gd name="T62" fmla="*/ 24 w 26"/>
                <a:gd name="T63" fmla="*/ 19 h 26"/>
                <a:gd name="T64" fmla="*/ 26 w 26"/>
                <a:gd name="T6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6">
                  <a:moveTo>
                    <a:pt x="26" y="13"/>
                  </a:moveTo>
                  <a:lnTo>
                    <a:pt x="26" y="10"/>
                  </a:lnTo>
                  <a:lnTo>
                    <a:pt x="24" y="9"/>
                  </a:lnTo>
                  <a:lnTo>
                    <a:pt x="23" y="6"/>
                  </a:lnTo>
                  <a:lnTo>
                    <a:pt x="22" y="5"/>
                  </a:lnTo>
                  <a:lnTo>
                    <a:pt x="20" y="3"/>
                  </a:lnTo>
                  <a:lnTo>
                    <a:pt x="17" y="2"/>
                  </a:lnTo>
                  <a:lnTo>
                    <a:pt x="16" y="2"/>
                  </a:lnTo>
                  <a:lnTo>
                    <a:pt x="13" y="0"/>
                  </a:lnTo>
                  <a:lnTo>
                    <a:pt x="10" y="2"/>
                  </a:lnTo>
                  <a:lnTo>
                    <a:pt x="9" y="2"/>
                  </a:lnTo>
                  <a:lnTo>
                    <a:pt x="6" y="3"/>
                  </a:lnTo>
                  <a:lnTo>
                    <a:pt x="4" y="5"/>
                  </a:lnTo>
                  <a:lnTo>
                    <a:pt x="3" y="6"/>
                  </a:lnTo>
                  <a:lnTo>
                    <a:pt x="1" y="9"/>
                  </a:lnTo>
                  <a:lnTo>
                    <a:pt x="0" y="10"/>
                  </a:lnTo>
                  <a:lnTo>
                    <a:pt x="0" y="13"/>
                  </a:lnTo>
                  <a:lnTo>
                    <a:pt x="0" y="16"/>
                  </a:lnTo>
                  <a:lnTo>
                    <a:pt x="1" y="19"/>
                  </a:lnTo>
                  <a:lnTo>
                    <a:pt x="3" y="20"/>
                  </a:lnTo>
                  <a:lnTo>
                    <a:pt x="4" y="23"/>
                  </a:lnTo>
                  <a:lnTo>
                    <a:pt x="6" y="25"/>
                  </a:lnTo>
                  <a:lnTo>
                    <a:pt x="9" y="25"/>
                  </a:lnTo>
                  <a:lnTo>
                    <a:pt x="10" y="26"/>
                  </a:lnTo>
                  <a:lnTo>
                    <a:pt x="13" y="26"/>
                  </a:lnTo>
                  <a:lnTo>
                    <a:pt x="16" y="26"/>
                  </a:lnTo>
                  <a:lnTo>
                    <a:pt x="17" y="25"/>
                  </a:lnTo>
                  <a:lnTo>
                    <a:pt x="20" y="25"/>
                  </a:lnTo>
                  <a:lnTo>
                    <a:pt x="22" y="23"/>
                  </a:lnTo>
                  <a:lnTo>
                    <a:pt x="23" y="20"/>
                  </a:lnTo>
                  <a:lnTo>
                    <a:pt x="24" y="19"/>
                  </a:lnTo>
                  <a:lnTo>
                    <a:pt x="26" y="16"/>
                  </a:lnTo>
                  <a:lnTo>
                    <a:pt x="26" y="13"/>
                  </a:lnTo>
                  <a:lnTo>
                    <a:pt x="26" y="13"/>
                  </a:lnTo>
                  <a:lnTo>
                    <a:pt x="24" y="12"/>
                  </a:lnTo>
                  <a:lnTo>
                    <a:pt x="24" y="9"/>
                  </a:lnTo>
                  <a:lnTo>
                    <a:pt x="23" y="7"/>
                  </a:lnTo>
                  <a:lnTo>
                    <a:pt x="22" y="5"/>
                  </a:lnTo>
                  <a:lnTo>
                    <a:pt x="20" y="3"/>
                  </a:lnTo>
                  <a:lnTo>
                    <a:pt x="17" y="2"/>
                  </a:lnTo>
                  <a:lnTo>
                    <a:pt x="16" y="2"/>
                  </a:lnTo>
                  <a:lnTo>
                    <a:pt x="13" y="2"/>
                  </a:lnTo>
                  <a:lnTo>
                    <a:pt x="10" y="2"/>
                  </a:lnTo>
                  <a:lnTo>
                    <a:pt x="9" y="2"/>
                  </a:lnTo>
                  <a:lnTo>
                    <a:pt x="6" y="3"/>
                  </a:lnTo>
                  <a:lnTo>
                    <a:pt x="4" y="5"/>
                  </a:lnTo>
                  <a:lnTo>
                    <a:pt x="3" y="7"/>
                  </a:lnTo>
                  <a:lnTo>
                    <a:pt x="1" y="9"/>
                  </a:lnTo>
                  <a:lnTo>
                    <a:pt x="1" y="12"/>
                  </a:lnTo>
                  <a:lnTo>
                    <a:pt x="0" y="13"/>
                  </a:lnTo>
                  <a:lnTo>
                    <a:pt x="1" y="16"/>
                  </a:lnTo>
                  <a:lnTo>
                    <a:pt x="1" y="19"/>
                  </a:lnTo>
                  <a:lnTo>
                    <a:pt x="3" y="20"/>
                  </a:lnTo>
                  <a:lnTo>
                    <a:pt x="4" y="22"/>
                  </a:lnTo>
                  <a:lnTo>
                    <a:pt x="6" y="23"/>
                  </a:lnTo>
                  <a:lnTo>
                    <a:pt x="9" y="25"/>
                  </a:lnTo>
                  <a:lnTo>
                    <a:pt x="10" y="26"/>
                  </a:lnTo>
                  <a:lnTo>
                    <a:pt x="13" y="26"/>
                  </a:lnTo>
                  <a:lnTo>
                    <a:pt x="16" y="26"/>
                  </a:lnTo>
                  <a:lnTo>
                    <a:pt x="17" y="25"/>
                  </a:lnTo>
                  <a:lnTo>
                    <a:pt x="20" y="23"/>
                  </a:lnTo>
                  <a:lnTo>
                    <a:pt x="22" y="22"/>
                  </a:lnTo>
                  <a:lnTo>
                    <a:pt x="23" y="20"/>
                  </a:lnTo>
                  <a:lnTo>
                    <a:pt x="24" y="19"/>
                  </a:lnTo>
                  <a:lnTo>
                    <a:pt x="24" y="16"/>
                  </a:lnTo>
                  <a:lnTo>
                    <a:pt x="26" y="13"/>
                  </a:lnTo>
                  <a:lnTo>
                    <a:pt x="26"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79" name="Freeform 1495"/>
            <p:cNvSpPr>
              <a:spLocks/>
            </p:cNvSpPr>
            <p:nvPr/>
          </p:nvSpPr>
          <p:spPr bwMode="auto">
            <a:xfrm>
              <a:off x="4179" y="2585"/>
              <a:ext cx="26" cy="24"/>
            </a:xfrm>
            <a:custGeom>
              <a:avLst/>
              <a:gdLst>
                <a:gd name="T0" fmla="*/ 24 w 26"/>
                <a:gd name="T1" fmla="*/ 10 h 24"/>
                <a:gd name="T2" fmla="*/ 23 w 26"/>
                <a:gd name="T3" fmla="*/ 5 h 24"/>
                <a:gd name="T4" fmla="*/ 20 w 26"/>
                <a:gd name="T5" fmla="*/ 1 h 24"/>
                <a:gd name="T6" fmla="*/ 16 w 26"/>
                <a:gd name="T7" fmla="*/ 0 h 24"/>
                <a:gd name="T8" fmla="*/ 10 w 26"/>
                <a:gd name="T9" fmla="*/ 0 h 24"/>
                <a:gd name="T10" fmla="*/ 6 w 26"/>
                <a:gd name="T11" fmla="*/ 1 h 24"/>
                <a:gd name="T12" fmla="*/ 3 w 26"/>
                <a:gd name="T13" fmla="*/ 5 h 24"/>
                <a:gd name="T14" fmla="*/ 1 w 26"/>
                <a:gd name="T15" fmla="*/ 10 h 24"/>
                <a:gd name="T16" fmla="*/ 1 w 26"/>
                <a:gd name="T17" fmla="*/ 14 h 24"/>
                <a:gd name="T18" fmla="*/ 3 w 26"/>
                <a:gd name="T19" fmla="*/ 18 h 24"/>
                <a:gd name="T20" fmla="*/ 6 w 26"/>
                <a:gd name="T21" fmla="*/ 21 h 24"/>
                <a:gd name="T22" fmla="*/ 10 w 26"/>
                <a:gd name="T23" fmla="*/ 24 h 24"/>
                <a:gd name="T24" fmla="*/ 16 w 26"/>
                <a:gd name="T25" fmla="*/ 24 h 24"/>
                <a:gd name="T26" fmla="*/ 20 w 26"/>
                <a:gd name="T27" fmla="*/ 21 h 24"/>
                <a:gd name="T28" fmla="*/ 23 w 26"/>
                <a:gd name="T29" fmla="*/ 18 h 24"/>
                <a:gd name="T30" fmla="*/ 24 w 26"/>
                <a:gd name="T31" fmla="*/ 14 h 24"/>
                <a:gd name="T32" fmla="*/ 24 w 26"/>
                <a:gd name="T33" fmla="*/ 11 h 24"/>
                <a:gd name="T34" fmla="*/ 24 w 26"/>
                <a:gd name="T35" fmla="*/ 7 h 24"/>
                <a:gd name="T36" fmla="*/ 22 w 26"/>
                <a:gd name="T37" fmla="*/ 4 h 24"/>
                <a:gd name="T38" fmla="*/ 17 w 26"/>
                <a:gd name="T39" fmla="*/ 1 h 24"/>
                <a:gd name="T40" fmla="*/ 13 w 26"/>
                <a:gd name="T41" fmla="*/ 0 h 24"/>
                <a:gd name="T42" fmla="*/ 9 w 26"/>
                <a:gd name="T43" fmla="*/ 1 h 24"/>
                <a:gd name="T44" fmla="*/ 4 w 26"/>
                <a:gd name="T45" fmla="*/ 4 h 24"/>
                <a:gd name="T46" fmla="*/ 1 w 26"/>
                <a:gd name="T47" fmla="*/ 7 h 24"/>
                <a:gd name="T48" fmla="*/ 1 w 26"/>
                <a:gd name="T49" fmla="*/ 11 h 24"/>
                <a:gd name="T50" fmla="*/ 1 w 26"/>
                <a:gd name="T51" fmla="*/ 16 h 24"/>
                <a:gd name="T52" fmla="*/ 4 w 26"/>
                <a:gd name="T53" fmla="*/ 20 h 24"/>
                <a:gd name="T54" fmla="*/ 9 w 26"/>
                <a:gd name="T55" fmla="*/ 23 h 24"/>
                <a:gd name="T56" fmla="*/ 13 w 26"/>
                <a:gd name="T57" fmla="*/ 23 h 24"/>
                <a:gd name="T58" fmla="*/ 17 w 26"/>
                <a:gd name="T59" fmla="*/ 23 h 24"/>
                <a:gd name="T60" fmla="*/ 22 w 26"/>
                <a:gd name="T61" fmla="*/ 20 h 24"/>
                <a:gd name="T62" fmla="*/ 24 w 26"/>
                <a:gd name="T63" fmla="*/ 16 h 24"/>
                <a:gd name="T64" fmla="*/ 24 w 26"/>
                <a:gd name="T6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4">
                  <a:moveTo>
                    <a:pt x="26" y="11"/>
                  </a:moveTo>
                  <a:lnTo>
                    <a:pt x="24" y="10"/>
                  </a:lnTo>
                  <a:lnTo>
                    <a:pt x="24" y="7"/>
                  </a:lnTo>
                  <a:lnTo>
                    <a:pt x="23" y="5"/>
                  </a:lnTo>
                  <a:lnTo>
                    <a:pt x="22" y="3"/>
                  </a:lnTo>
                  <a:lnTo>
                    <a:pt x="20" y="1"/>
                  </a:lnTo>
                  <a:lnTo>
                    <a:pt x="17" y="0"/>
                  </a:lnTo>
                  <a:lnTo>
                    <a:pt x="16" y="0"/>
                  </a:lnTo>
                  <a:lnTo>
                    <a:pt x="13" y="0"/>
                  </a:lnTo>
                  <a:lnTo>
                    <a:pt x="10" y="0"/>
                  </a:lnTo>
                  <a:lnTo>
                    <a:pt x="9" y="0"/>
                  </a:lnTo>
                  <a:lnTo>
                    <a:pt x="6" y="1"/>
                  </a:lnTo>
                  <a:lnTo>
                    <a:pt x="4" y="3"/>
                  </a:lnTo>
                  <a:lnTo>
                    <a:pt x="3" y="5"/>
                  </a:lnTo>
                  <a:lnTo>
                    <a:pt x="1" y="7"/>
                  </a:lnTo>
                  <a:lnTo>
                    <a:pt x="1" y="10"/>
                  </a:lnTo>
                  <a:lnTo>
                    <a:pt x="0" y="11"/>
                  </a:lnTo>
                  <a:lnTo>
                    <a:pt x="1" y="14"/>
                  </a:lnTo>
                  <a:lnTo>
                    <a:pt x="1" y="17"/>
                  </a:lnTo>
                  <a:lnTo>
                    <a:pt x="3" y="18"/>
                  </a:lnTo>
                  <a:lnTo>
                    <a:pt x="4" y="20"/>
                  </a:lnTo>
                  <a:lnTo>
                    <a:pt x="6" y="21"/>
                  </a:lnTo>
                  <a:lnTo>
                    <a:pt x="9" y="23"/>
                  </a:lnTo>
                  <a:lnTo>
                    <a:pt x="10" y="24"/>
                  </a:lnTo>
                  <a:lnTo>
                    <a:pt x="13" y="24"/>
                  </a:lnTo>
                  <a:lnTo>
                    <a:pt x="16" y="24"/>
                  </a:lnTo>
                  <a:lnTo>
                    <a:pt x="17" y="23"/>
                  </a:lnTo>
                  <a:lnTo>
                    <a:pt x="20" y="21"/>
                  </a:lnTo>
                  <a:lnTo>
                    <a:pt x="22" y="20"/>
                  </a:lnTo>
                  <a:lnTo>
                    <a:pt x="23" y="18"/>
                  </a:lnTo>
                  <a:lnTo>
                    <a:pt x="24" y="17"/>
                  </a:lnTo>
                  <a:lnTo>
                    <a:pt x="24" y="14"/>
                  </a:lnTo>
                  <a:lnTo>
                    <a:pt x="26" y="11"/>
                  </a:lnTo>
                  <a:lnTo>
                    <a:pt x="24" y="11"/>
                  </a:lnTo>
                  <a:lnTo>
                    <a:pt x="24" y="10"/>
                  </a:lnTo>
                  <a:lnTo>
                    <a:pt x="24" y="7"/>
                  </a:lnTo>
                  <a:lnTo>
                    <a:pt x="23" y="5"/>
                  </a:lnTo>
                  <a:lnTo>
                    <a:pt x="22" y="4"/>
                  </a:lnTo>
                  <a:lnTo>
                    <a:pt x="20" y="3"/>
                  </a:lnTo>
                  <a:lnTo>
                    <a:pt x="17" y="1"/>
                  </a:lnTo>
                  <a:lnTo>
                    <a:pt x="16" y="0"/>
                  </a:lnTo>
                  <a:lnTo>
                    <a:pt x="13" y="0"/>
                  </a:lnTo>
                  <a:lnTo>
                    <a:pt x="10" y="0"/>
                  </a:lnTo>
                  <a:lnTo>
                    <a:pt x="9" y="1"/>
                  </a:lnTo>
                  <a:lnTo>
                    <a:pt x="6" y="3"/>
                  </a:lnTo>
                  <a:lnTo>
                    <a:pt x="4" y="4"/>
                  </a:lnTo>
                  <a:lnTo>
                    <a:pt x="3" y="5"/>
                  </a:lnTo>
                  <a:lnTo>
                    <a:pt x="1" y="7"/>
                  </a:lnTo>
                  <a:lnTo>
                    <a:pt x="1" y="10"/>
                  </a:lnTo>
                  <a:lnTo>
                    <a:pt x="1" y="11"/>
                  </a:lnTo>
                  <a:lnTo>
                    <a:pt x="1" y="14"/>
                  </a:lnTo>
                  <a:lnTo>
                    <a:pt x="1" y="16"/>
                  </a:lnTo>
                  <a:lnTo>
                    <a:pt x="3" y="18"/>
                  </a:lnTo>
                  <a:lnTo>
                    <a:pt x="4" y="20"/>
                  </a:lnTo>
                  <a:lnTo>
                    <a:pt x="6" y="21"/>
                  </a:lnTo>
                  <a:lnTo>
                    <a:pt x="9" y="23"/>
                  </a:lnTo>
                  <a:lnTo>
                    <a:pt x="10" y="23"/>
                  </a:lnTo>
                  <a:lnTo>
                    <a:pt x="13" y="23"/>
                  </a:lnTo>
                  <a:lnTo>
                    <a:pt x="16" y="23"/>
                  </a:lnTo>
                  <a:lnTo>
                    <a:pt x="17" y="23"/>
                  </a:lnTo>
                  <a:lnTo>
                    <a:pt x="20" y="21"/>
                  </a:lnTo>
                  <a:lnTo>
                    <a:pt x="22" y="20"/>
                  </a:lnTo>
                  <a:lnTo>
                    <a:pt x="23" y="18"/>
                  </a:lnTo>
                  <a:lnTo>
                    <a:pt x="24" y="16"/>
                  </a:lnTo>
                  <a:lnTo>
                    <a:pt x="24" y="14"/>
                  </a:lnTo>
                  <a:lnTo>
                    <a:pt x="24" y="11"/>
                  </a:lnTo>
                  <a:lnTo>
                    <a:pt x="26" y="1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0" name="Freeform 1496"/>
            <p:cNvSpPr>
              <a:spLocks/>
            </p:cNvSpPr>
            <p:nvPr/>
          </p:nvSpPr>
          <p:spPr bwMode="auto">
            <a:xfrm>
              <a:off x="4180" y="2585"/>
              <a:ext cx="23" cy="23"/>
            </a:xfrm>
            <a:custGeom>
              <a:avLst/>
              <a:gdLst>
                <a:gd name="T0" fmla="*/ 23 w 23"/>
                <a:gd name="T1" fmla="*/ 10 h 23"/>
                <a:gd name="T2" fmla="*/ 22 w 23"/>
                <a:gd name="T3" fmla="*/ 5 h 23"/>
                <a:gd name="T4" fmla="*/ 19 w 23"/>
                <a:gd name="T5" fmla="*/ 3 h 23"/>
                <a:gd name="T6" fmla="*/ 15 w 23"/>
                <a:gd name="T7" fmla="*/ 0 h 23"/>
                <a:gd name="T8" fmla="*/ 9 w 23"/>
                <a:gd name="T9" fmla="*/ 0 h 23"/>
                <a:gd name="T10" fmla="*/ 5 w 23"/>
                <a:gd name="T11" fmla="*/ 3 h 23"/>
                <a:gd name="T12" fmla="*/ 2 w 23"/>
                <a:gd name="T13" fmla="*/ 5 h 23"/>
                <a:gd name="T14" fmla="*/ 0 w 23"/>
                <a:gd name="T15" fmla="*/ 10 h 23"/>
                <a:gd name="T16" fmla="*/ 0 w 23"/>
                <a:gd name="T17" fmla="*/ 14 h 23"/>
                <a:gd name="T18" fmla="*/ 2 w 23"/>
                <a:gd name="T19" fmla="*/ 18 h 23"/>
                <a:gd name="T20" fmla="*/ 5 w 23"/>
                <a:gd name="T21" fmla="*/ 21 h 23"/>
                <a:gd name="T22" fmla="*/ 9 w 23"/>
                <a:gd name="T23" fmla="*/ 23 h 23"/>
                <a:gd name="T24" fmla="*/ 15 w 23"/>
                <a:gd name="T25" fmla="*/ 23 h 23"/>
                <a:gd name="T26" fmla="*/ 19 w 23"/>
                <a:gd name="T27" fmla="*/ 21 h 23"/>
                <a:gd name="T28" fmla="*/ 22 w 23"/>
                <a:gd name="T29" fmla="*/ 18 h 23"/>
                <a:gd name="T30" fmla="*/ 23 w 23"/>
                <a:gd name="T31" fmla="*/ 14 h 23"/>
                <a:gd name="T32" fmla="*/ 23 w 23"/>
                <a:gd name="T33" fmla="*/ 11 h 23"/>
                <a:gd name="T34" fmla="*/ 22 w 23"/>
                <a:gd name="T35" fmla="*/ 7 h 23"/>
                <a:gd name="T36" fmla="*/ 21 w 23"/>
                <a:gd name="T37" fmla="*/ 4 h 23"/>
                <a:gd name="T38" fmla="*/ 16 w 23"/>
                <a:gd name="T39" fmla="*/ 1 h 23"/>
                <a:gd name="T40" fmla="*/ 12 w 23"/>
                <a:gd name="T41" fmla="*/ 0 h 23"/>
                <a:gd name="T42" fmla="*/ 8 w 23"/>
                <a:gd name="T43" fmla="*/ 1 h 23"/>
                <a:gd name="T44" fmla="*/ 3 w 23"/>
                <a:gd name="T45" fmla="*/ 4 h 23"/>
                <a:gd name="T46" fmla="*/ 2 w 23"/>
                <a:gd name="T47" fmla="*/ 7 h 23"/>
                <a:gd name="T48" fmla="*/ 0 w 23"/>
                <a:gd name="T49" fmla="*/ 11 h 23"/>
                <a:gd name="T50" fmla="*/ 2 w 23"/>
                <a:gd name="T51" fmla="*/ 16 h 23"/>
                <a:gd name="T52" fmla="*/ 3 w 23"/>
                <a:gd name="T53" fmla="*/ 20 h 23"/>
                <a:gd name="T54" fmla="*/ 8 w 23"/>
                <a:gd name="T55" fmla="*/ 21 h 23"/>
                <a:gd name="T56" fmla="*/ 12 w 23"/>
                <a:gd name="T57" fmla="*/ 23 h 23"/>
                <a:gd name="T58" fmla="*/ 16 w 23"/>
                <a:gd name="T59" fmla="*/ 21 h 23"/>
                <a:gd name="T60" fmla="*/ 21 w 23"/>
                <a:gd name="T61" fmla="*/ 20 h 23"/>
                <a:gd name="T62" fmla="*/ 22 w 23"/>
                <a:gd name="T63" fmla="*/ 16 h 23"/>
                <a:gd name="T64" fmla="*/ 23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10"/>
                  </a:lnTo>
                  <a:lnTo>
                    <a:pt x="23" y="7"/>
                  </a:lnTo>
                  <a:lnTo>
                    <a:pt x="22" y="5"/>
                  </a:lnTo>
                  <a:lnTo>
                    <a:pt x="21" y="4"/>
                  </a:lnTo>
                  <a:lnTo>
                    <a:pt x="19" y="3"/>
                  </a:lnTo>
                  <a:lnTo>
                    <a:pt x="16" y="1"/>
                  </a:lnTo>
                  <a:lnTo>
                    <a:pt x="15" y="0"/>
                  </a:lnTo>
                  <a:lnTo>
                    <a:pt x="12" y="0"/>
                  </a:lnTo>
                  <a:lnTo>
                    <a:pt x="9" y="0"/>
                  </a:lnTo>
                  <a:lnTo>
                    <a:pt x="8" y="1"/>
                  </a:lnTo>
                  <a:lnTo>
                    <a:pt x="5" y="3"/>
                  </a:lnTo>
                  <a:lnTo>
                    <a:pt x="3" y="4"/>
                  </a:lnTo>
                  <a:lnTo>
                    <a:pt x="2" y="5"/>
                  </a:lnTo>
                  <a:lnTo>
                    <a:pt x="0" y="7"/>
                  </a:lnTo>
                  <a:lnTo>
                    <a:pt x="0" y="10"/>
                  </a:lnTo>
                  <a:lnTo>
                    <a:pt x="0" y="11"/>
                  </a:lnTo>
                  <a:lnTo>
                    <a:pt x="0" y="14"/>
                  </a:lnTo>
                  <a:lnTo>
                    <a:pt x="0" y="16"/>
                  </a:lnTo>
                  <a:lnTo>
                    <a:pt x="2" y="18"/>
                  </a:lnTo>
                  <a:lnTo>
                    <a:pt x="3" y="20"/>
                  </a:lnTo>
                  <a:lnTo>
                    <a:pt x="5" y="21"/>
                  </a:lnTo>
                  <a:lnTo>
                    <a:pt x="8" y="23"/>
                  </a:lnTo>
                  <a:lnTo>
                    <a:pt x="9" y="23"/>
                  </a:lnTo>
                  <a:lnTo>
                    <a:pt x="12" y="23"/>
                  </a:lnTo>
                  <a:lnTo>
                    <a:pt x="15" y="23"/>
                  </a:lnTo>
                  <a:lnTo>
                    <a:pt x="16" y="23"/>
                  </a:lnTo>
                  <a:lnTo>
                    <a:pt x="19" y="21"/>
                  </a:lnTo>
                  <a:lnTo>
                    <a:pt x="21" y="20"/>
                  </a:lnTo>
                  <a:lnTo>
                    <a:pt x="22" y="18"/>
                  </a:lnTo>
                  <a:lnTo>
                    <a:pt x="23" y="16"/>
                  </a:lnTo>
                  <a:lnTo>
                    <a:pt x="23" y="14"/>
                  </a:lnTo>
                  <a:lnTo>
                    <a:pt x="23" y="11"/>
                  </a:lnTo>
                  <a:lnTo>
                    <a:pt x="23" y="11"/>
                  </a:lnTo>
                  <a:lnTo>
                    <a:pt x="23" y="10"/>
                  </a:lnTo>
                  <a:lnTo>
                    <a:pt x="22" y="7"/>
                  </a:lnTo>
                  <a:lnTo>
                    <a:pt x="21" y="5"/>
                  </a:lnTo>
                  <a:lnTo>
                    <a:pt x="21" y="4"/>
                  </a:lnTo>
                  <a:lnTo>
                    <a:pt x="18" y="3"/>
                  </a:lnTo>
                  <a:lnTo>
                    <a:pt x="16" y="1"/>
                  </a:lnTo>
                  <a:lnTo>
                    <a:pt x="15" y="1"/>
                  </a:lnTo>
                  <a:lnTo>
                    <a:pt x="12" y="0"/>
                  </a:lnTo>
                  <a:lnTo>
                    <a:pt x="9" y="1"/>
                  </a:lnTo>
                  <a:lnTo>
                    <a:pt x="8" y="1"/>
                  </a:lnTo>
                  <a:lnTo>
                    <a:pt x="6" y="3"/>
                  </a:lnTo>
                  <a:lnTo>
                    <a:pt x="3" y="4"/>
                  </a:lnTo>
                  <a:lnTo>
                    <a:pt x="3" y="5"/>
                  </a:lnTo>
                  <a:lnTo>
                    <a:pt x="2" y="7"/>
                  </a:lnTo>
                  <a:lnTo>
                    <a:pt x="0" y="10"/>
                  </a:lnTo>
                  <a:lnTo>
                    <a:pt x="0" y="11"/>
                  </a:lnTo>
                  <a:lnTo>
                    <a:pt x="0" y="14"/>
                  </a:lnTo>
                  <a:lnTo>
                    <a:pt x="2" y="16"/>
                  </a:lnTo>
                  <a:lnTo>
                    <a:pt x="3" y="18"/>
                  </a:lnTo>
                  <a:lnTo>
                    <a:pt x="3" y="20"/>
                  </a:lnTo>
                  <a:lnTo>
                    <a:pt x="6" y="21"/>
                  </a:lnTo>
                  <a:lnTo>
                    <a:pt x="8" y="21"/>
                  </a:lnTo>
                  <a:lnTo>
                    <a:pt x="9" y="23"/>
                  </a:lnTo>
                  <a:lnTo>
                    <a:pt x="12" y="23"/>
                  </a:lnTo>
                  <a:lnTo>
                    <a:pt x="15" y="23"/>
                  </a:lnTo>
                  <a:lnTo>
                    <a:pt x="16" y="21"/>
                  </a:lnTo>
                  <a:lnTo>
                    <a:pt x="18" y="21"/>
                  </a:lnTo>
                  <a:lnTo>
                    <a:pt x="21" y="20"/>
                  </a:lnTo>
                  <a:lnTo>
                    <a:pt x="21" y="18"/>
                  </a:lnTo>
                  <a:lnTo>
                    <a:pt x="22" y="16"/>
                  </a:lnTo>
                  <a:lnTo>
                    <a:pt x="23" y="14"/>
                  </a:lnTo>
                  <a:lnTo>
                    <a:pt x="23" y="11"/>
                  </a:lnTo>
                  <a:lnTo>
                    <a:pt x="23" y="1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1" name="Freeform 1497"/>
            <p:cNvSpPr>
              <a:spLocks/>
            </p:cNvSpPr>
            <p:nvPr/>
          </p:nvSpPr>
          <p:spPr bwMode="auto">
            <a:xfrm>
              <a:off x="4180" y="2585"/>
              <a:ext cx="23" cy="23"/>
            </a:xfrm>
            <a:custGeom>
              <a:avLst/>
              <a:gdLst>
                <a:gd name="T0" fmla="*/ 23 w 23"/>
                <a:gd name="T1" fmla="*/ 10 h 23"/>
                <a:gd name="T2" fmla="*/ 21 w 23"/>
                <a:gd name="T3" fmla="*/ 5 h 23"/>
                <a:gd name="T4" fmla="*/ 18 w 23"/>
                <a:gd name="T5" fmla="*/ 3 h 23"/>
                <a:gd name="T6" fmla="*/ 15 w 23"/>
                <a:gd name="T7" fmla="*/ 1 h 23"/>
                <a:gd name="T8" fmla="*/ 9 w 23"/>
                <a:gd name="T9" fmla="*/ 1 h 23"/>
                <a:gd name="T10" fmla="*/ 6 w 23"/>
                <a:gd name="T11" fmla="*/ 3 h 23"/>
                <a:gd name="T12" fmla="*/ 3 w 23"/>
                <a:gd name="T13" fmla="*/ 5 h 23"/>
                <a:gd name="T14" fmla="*/ 0 w 23"/>
                <a:gd name="T15" fmla="*/ 10 h 23"/>
                <a:gd name="T16" fmla="*/ 0 w 23"/>
                <a:gd name="T17" fmla="*/ 14 h 23"/>
                <a:gd name="T18" fmla="*/ 3 w 23"/>
                <a:gd name="T19" fmla="*/ 18 h 23"/>
                <a:gd name="T20" fmla="*/ 6 w 23"/>
                <a:gd name="T21" fmla="*/ 21 h 23"/>
                <a:gd name="T22" fmla="*/ 9 w 23"/>
                <a:gd name="T23" fmla="*/ 23 h 23"/>
                <a:gd name="T24" fmla="*/ 15 w 23"/>
                <a:gd name="T25" fmla="*/ 23 h 23"/>
                <a:gd name="T26" fmla="*/ 18 w 23"/>
                <a:gd name="T27" fmla="*/ 21 h 23"/>
                <a:gd name="T28" fmla="*/ 21 w 23"/>
                <a:gd name="T29" fmla="*/ 18 h 23"/>
                <a:gd name="T30" fmla="*/ 23 w 23"/>
                <a:gd name="T31" fmla="*/ 14 h 23"/>
                <a:gd name="T32" fmla="*/ 22 w 23"/>
                <a:gd name="T33" fmla="*/ 11 h 23"/>
                <a:gd name="T34" fmla="*/ 22 w 23"/>
                <a:gd name="T35" fmla="*/ 7 h 23"/>
                <a:gd name="T36" fmla="*/ 19 w 23"/>
                <a:gd name="T37" fmla="*/ 4 h 23"/>
                <a:gd name="T38" fmla="*/ 16 w 23"/>
                <a:gd name="T39" fmla="*/ 1 h 23"/>
                <a:gd name="T40" fmla="*/ 12 w 23"/>
                <a:gd name="T41" fmla="*/ 1 h 23"/>
                <a:gd name="T42" fmla="*/ 8 w 23"/>
                <a:gd name="T43" fmla="*/ 1 h 23"/>
                <a:gd name="T44" fmla="*/ 5 w 23"/>
                <a:gd name="T45" fmla="*/ 4 h 23"/>
                <a:gd name="T46" fmla="*/ 2 w 23"/>
                <a:gd name="T47" fmla="*/ 7 h 23"/>
                <a:gd name="T48" fmla="*/ 2 w 23"/>
                <a:gd name="T49" fmla="*/ 11 h 23"/>
                <a:gd name="T50" fmla="*/ 2 w 23"/>
                <a:gd name="T51" fmla="*/ 16 h 23"/>
                <a:gd name="T52" fmla="*/ 5 w 23"/>
                <a:gd name="T53" fmla="*/ 20 h 23"/>
                <a:gd name="T54" fmla="*/ 8 w 23"/>
                <a:gd name="T55" fmla="*/ 21 h 23"/>
                <a:gd name="T56" fmla="*/ 12 w 23"/>
                <a:gd name="T57" fmla="*/ 23 h 23"/>
                <a:gd name="T58" fmla="*/ 16 w 23"/>
                <a:gd name="T59" fmla="*/ 21 h 23"/>
                <a:gd name="T60" fmla="*/ 19 w 23"/>
                <a:gd name="T61" fmla="*/ 20 h 23"/>
                <a:gd name="T62" fmla="*/ 22 w 23"/>
                <a:gd name="T63" fmla="*/ 16 h 23"/>
                <a:gd name="T64" fmla="*/ 22 w 23"/>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3">
                  <a:moveTo>
                    <a:pt x="23" y="11"/>
                  </a:moveTo>
                  <a:lnTo>
                    <a:pt x="23" y="10"/>
                  </a:lnTo>
                  <a:lnTo>
                    <a:pt x="22" y="7"/>
                  </a:lnTo>
                  <a:lnTo>
                    <a:pt x="21" y="5"/>
                  </a:lnTo>
                  <a:lnTo>
                    <a:pt x="21" y="4"/>
                  </a:lnTo>
                  <a:lnTo>
                    <a:pt x="18" y="3"/>
                  </a:lnTo>
                  <a:lnTo>
                    <a:pt x="16" y="1"/>
                  </a:lnTo>
                  <a:lnTo>
                    <a:pt x="15" y="1"/>
                  </a:lnTo>
                  <a:lnTo>
                    <a:pt x="12" y="0"/>
                  </a:lnTo>
                  <a:lnTo>
                    <a:pt x="9" y="1"/>
                  </a:lnTo>
                  <a:lnTo>
                    <a:pt x="8" y="1"/>
                  </a:lnTo>
                  <a:lnTo>
                    <a:pt x="6" y="3"/>
                  </a:lnTo>
                  <a:lnTo>
                    <a:pt x="3" y="4"/>
                  </a:lnTo>
                  <a:lnTo>
                    <a:pt x="3" y="5"/>
                  </a:lnTo>
                  <a:lnTo>
                    <a:pt x="2" y="7"/>
                  </a:lnTo>
                  <a:lnTo>
                    <a:pt x="0" y="10"/>
                  </a:lnTo>
                  <a:lnTo>
                    <a:pt x="0" y="11"/>
                  </a:lnTo>
                  <a:lnTo>
                    <a:pt x="0" y="14"/>
                  </a:lnTo>
                  <a:lnTo>
                    <a:pt x="2" y="16"/>
                  </a:lnTo>
                  <a:lnTo>
                    <a:pt x="3" y="18"/>
                  </a:lnTo>
                  <a:lnTo>
                    <a:pt x="3" y="20"/>
                  </a:lnTo>
                  <a:lnTo>
                    <a:pt x="6" y="21"/>
                  </a:lnTo>
                  <a:lnTo>
                    <a:pt x="8" y="21"/>
                  </a:lnTo>
                  <a:lnTo>
                    <a:pt x="9" y="23"/>
                  </a:lnTo>
                  <a:lnTo>
                    <a:pt x="12" y="23"/>
                  </a:lnTo>
                  <a:lnTo>
                    <a:pt x="15" y="23"/>
                  </a:lnTo>
                  <a:lnTo>
                    <a:pt x="16" y="21"/>
                  </a:lnTo>
                  <a:lnTo>
                    <a:pt x="18" y="21"/>
                  </a:lnTo>
                  <a:lnTo>
                    <a:pt x="21" y="20"/>
                  </a:lnTo>
                  <a:lnTo>
                    <a:pt x="21" y="18"/>
                  </a:lnTo>
                  <a:lnTo>
                    <a:pt x="22" y="16"/>
                  </a:lnTo>
                  <a:lnTo>
                    <a:pt x="23" y="14"/>
                  </a:lnTo>
                  <a:lnTo>
                    <a:pt x="23" y="11"/>
                  </a:lnTo>
                  <a:lnTo>
                    <a:pt x="22" y="11"/>
                  </a:lnTo>
                  <a:lnTo>
                    <a:pt x="22" y="10"/>
                  </a:lnTo>
                  <a:lnTo>
                    <a:pt x="22" y="7"/>
                  </a:lnTo>
                  <a:lnTo>
                    <a:pt x="21" y="5"/>
                  </a:lnTo>
                  <a:lnTo>
                    <a:pt x="19" y="4"/>
                  </a:lnTo>
                  <a:lnTo>
                    <a:pt x="18" y="3"/>
                  </a:lnTo>
                  <a:lnTo>
                    <a:pt x="16" y="1"/>
                  </a:lnTo>
                  <a:lnTo>
                    <a:pt x="15" y="1"/>
                  </a:lnTo>
                  <a:lnTo>
                    <a:pt x="12" y="1"/>
                  </a:lnTo>
                  <a:lnTo>
                    <a:pt x="11" y="1"/>
                  </a:lnTo>
                  <a:lnTo>
                    <a:pt x="8" y="1"/>
                  </a:lnTo>
                  <a:lnTo>
                    <a:pt x="6" y="3"/>
                  </a:lnTo>
                  <a:lnTo>
                    <a:pt x="5" y="4"/>
                  </a:lnTo>
                  <a:lnTo>
                    <a:pt x="3" y="5"/>
                  </a:lnTo>
                  <a:lnTo>
                    <a:pt x="2" y="7"/>
                  </a:lnTo>
                  <a:lnTo>
                    <a:pt x="2" y="10"/>
                  </a:lnTo>
                  <a:lnTo>
                    <a:pt x="2" y="11"/>
                  </a:lnTo>
                  <a:lnTo>
                    <a:pt x="2" y="14"/>
                  </a:lnTo>
                  <a:lnTo>
                    <a:pt x="2" y="16"/>
                  </a:lnTo>
                  <a:lnTo>
                    <a:pt x="3" y="17"/>
                  </a:lnTo>
                  <a:lnTo>
                    <a:pt x="5" y="20"/>
                  </a:lnTo>
                  <a:lnTo>
                    <a:pt x="6" y="20"/>
                  </a:lnTo>
                  <a:lnTo>
                    <a:pt x="8" y="21"/>
                  </a:lnTo>
                  <a:lnTo>
                    <a:pt x="11" y="23"/>
                  </a:lnTo>
                  <a:lnTo>
                    <a:pt x="12" y="23"/>
                  </a:lnTo>
                  <a:lnTo>
                    <a:pt x="15" y="23"/>
                  </a:lnTo>
                  <a:lnTo>
                    <a:pt x="16" y="21"/>
                  </a:lnTo>
                  <a:lnTo>
                    <a:pt x="18" y="20"/>
                  </a:lnTo>
                  <a:lnTo>
                    <a:pt x="19" y="20"/>
                  </a:lnTo>
                  <a:lnTo>
                    <a:pt x="21" y="17"/>
                  </a:lnTo>
                  <a:lnTo>
                    <a:pt x="22" y="16"/>
                  </a:lnTo>
                  <a:lnTo>
                    <a:pt x="22" y="14"/>
                  </a:lnTo>
                  <a:lnTo>
                    <a:pt x="22" y="11"/>
                  </a:lnTo>
                  <a:lnTo>
                    <a:pt x="23"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2" name="Freeform 1498"/>
            <p:cNvSpPr>
              <a:spLocks/>
            </p:cNvSpPr>
            <p:nvPr/>
          </p:nvSpPr>
          <p:spPr bwMode="auto">
            <a:xfrm>
              <a:off x="4182" y="2586"/>
              <a:ext cx="20" cy="22"/>
            </a:xfrm>
            <a:custGeom>
              <a:avLst/>
              <a:gdLst>
                <a:gd name="T0" fmla="*/ 20 w 20"/>
                <a:gd name="T1" fmla="*/ 9 h 22"/>
                <a:gd name="T2" fmla="*/ 19 w 20"/>
                <a:gd name="T3" fmla="*/ 4 h 22"/>
                <a:gd name="T4" fmla="*/ 16 w 20"/>
                <a:gd name="T5" fmla="*/ 2 h 22"/>
                <a:gd name="T6" fmla="*/ 13 w 20"/>
                <a:gd name="T7" fmla="*/ 0 h 22"/>
                <a:gd name="T8" fmla="*/ 9 w 20"/>
                <a:gd name="T9" fmla="*/ 0 h 22"/>
                <a:gd name="T10" fmla="*/ 4 w 20"/>
                <a:gd name="T11" fmla="*/ 2 h 22"/>
                <a:gd name="T12" fmla="*/ 1 w 20"/>
                <a:gd name="T13" fmla="*/ 4 h 22"/>
                <a:gd name="T14" fmla="*/ 0 w 20"/>
                <a:gd name="T15" fmla="*/ 9 h 22"/>
                <a:gd name="T16" fmla="*/ 0 w 20"/>
                <a:gd name="T17" fmla="*/ 13 h 22"/>
                <a:gd name="T18" fmla="*/ 1 w 20"/>
                <a:gd name="T19" fmla="*/ 16 h 22"/>
                <a:gd name="T20" fmla="*/ 4 w 20"/>
                <a:gd name="T21" fmla="*/ 19 h 22"/>
                <a:gd name="T22" fmla="*/ 9 w 20"/>
                <a:gd name="T23" fmla="*/ 22 h 22"/>
                <a:gd name="T24" fmla="*/ 13 w 20"/>
                <a:gd name="T25" fmla="*/ 22 h 22"/>
                <a:gd name="T26" fmla="*/ 16 w 20"/>
                <a:gd name="T27" fmla="*/ 19 h 22"/>
                <a:gd name="T28" fmla="*/ 19 w 20"/>
                <a:gd name="T29" fmla="*/ 16 h 22"/>
                <a:gd name="T30" fmla="*/ 20 w 20"/>
                <a:gd name="T31" fmla="*/ 13 h 22"/>
                <a:gd name="T32" fmla="*/ 20 w 20"/>
                <a:gd name="T33" fmla="*/ 10 h 22"/>
                <a:gd name="T34" fmla="*/ 20 w 20"/>
                <a:gd name="T35" fmla="*/ 7 h 22"/>
                <a:gd name="T36" fmla="*/ 17 w 20"/>
                <a:gd name="T37" fmla="*/ 3 h 22"/>
                <a:gd name="T38" fmla="*/ 14 w 20"/>
                <a:gd name="T39" fmla="*/ 2 h 22"/>
                <a:gd name="T40" fmla="*/ 10 w 20"/>
                <a:gd name="T41" fmla="*/ 0 h 22"/>
                <a:gd name="T42" fmla="*/ 6 w 20"/>
                <a:gd name="T43" fmla="*/ 2 h 22"/>
                <a:gd name="T44" fmla="*/ 3 w 20"/>
                <a:gd name="T45" fmla="*/ 3 h 22"/>
                <a:gd name="T46" fmla="*/ 0 w 20"/>
                <a:gd name="T47" fmla="*/ 7 h 22"/>
                <a:gd name="T48" fmla="*/ 0 w 20"/>
                <a:gd name="T49" fmla="*/ 10 h 22"/>
                <a:gd name="T50" fmla="*/ 0 w 20"/>
                <a:gd name="T51" fmla="*/ 15 h 22"/>
                <a:gd name="T52" fmla="*/ 3 w 20"/>
                <a:gd name="T53" fmla="*/ 17 h 22"/>
                <a:gd name="T54" fmla="*/ 6 w 20"/>
                <a:gd name="T55" fmla="*/ 20 h 22"/>
                <a:gd name="T56" fmla="*/ 10 w 20"/>
                <a:gd name="T57" fmla="*/ 20 h 22"/>
                <a:gd name="T58" fmla="*/ 14 w 20"/>
                <a:gd name="T59" fmla="*/ 20 h 22"/>
                <a:gd name="T60" fmla="*/ 17 w 20"/>
                <a:gd name="T61" fmla="*/ 17 h 22"/>
                <a:gd name="T62" fmla="*/ 20 w 20"/>
                <a:gd name="T63" fmla="*/ 15 h 22"/>
                <a:gd name="T64" fmla="*/ 20 w 20"/>
                <a:gd name="T6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2">
                  <a:moveTo>
                    <a:pt x="20" y="10"/>
                  </a:moveTo>
                  <a:lnTo>
                    <a:pt x="20" y="9"/>
                  </a:lnTo>
                  <a:lnTo>
                    <a:pt x="20" y="6"/>
                  </a:lnTo>
                  <a:lnTo>
                    <a:pt x="19" y="4"/>
                  </a:lnTo>
                  <a:lnTo>
                    <a:pt x="17" y="3"/>
                  </a:lnTo>
                  <a:lnTo>
                    <a:pt x="16" y="2"/>
                  </a:lnTo>
                  <a:lnTo>
                    <a:pt x="14" y="0"/>
                  </a:lnTo>
                  <a:lnTo>
                    <a:pt x="13" y="0"/>
                  </a:lnTo>
                  <a:lnTo>
                    <a:pt x="10" y="0"/>
                  </a:lnTo>
                  <a:lnTo>
                    <a:pt x="9" y="0"/>
                  </a:lnTo>
                  <a:lnTo>
                    <a:pt x="6" y="0"/>
                  </a:lnTo>
                  <a:lnTo>
                    <a:pt x="4" y="2"/>
                  </a:lnTo>
                  <a:lnTo>
                    <a:pt x="3" y="3"/>
                  </a:lnTo>
                  <a:lnTo>
                    <a:pt x="1" y="4"/>
                  </a:lnTo>
                  <a:lnTo>
                    <a:pt x="0" y="6"/>
                  </a:lnTo>
                  <a:lnTo>
                    <a:pt x="0" y="9"/>
                  </a:lnTo>
                  <a:lnTo>
                    <a:pt x="0" y="10"/>
                  </a:lnTo>
                  <a:lnTo>
                    <a:pt x="0" y="13"/>
                  </a:lnTo>
                  <a:lnTo>
                    <a:pt x="0" y="15"/>
                  </a:lnTo>
                  <a:lnTo>
                    <a:pt x="1" y="16"/>
                  </a:lnTo>
                  <a:lnTo>
                    <a:pt x="3" y="19"/>
                  </a:lnTo>
                  <a:lnTo>
                    <a:pt x="4" y="19"/>
                  </a:lnTo>
                  <a:lnTo>
                    <a:pt x="6" y="20"/>
                  </a:lnTo>
                  <a:lnTo>
                    <a:pt x="9" y="22"/>
                  </a:lnTo>
                  <a:lnTo>
                    <a:pt x="10" y="22"/>
                  </a:lnTo>
                  <a:lnTo>
                    <a:pt x="13" y="22"/>
                  </a:lnTo>
                  <a:lnTo>
                    <a:pt x="14" y="20"/>
                  </a:lnTo>
                  <a:lnTo>
                    <a:pt x="16" y="19"/>
                  </a:lnTo>
                  <a:lnTo>
                    <a:pt x="17" y="19"/>
                  </a:lnTo>
                  <a:lnTo>
                    <a:pt x="19" y="16"/>
                  </a:lnTo>
                  <a:lnTo>
                    <a:pt x="20" y="15"/>
                  </a:lnTo>
                  <a:lnTo>
                    <a:pt x="20" y="13"/>
                  </a:lnTo>
                  <a:lnTo>
                    <a:pt x="20" y="10"/>
                  </a:lnTo>
                  <a:lnTo>
                    <a:pt x="20" y="10"/>
                  </a:lnTo>
                  <a:lnTo>
                    <a:pt x="20" y="9"/>
                  </a:lnTo>
                  <a:lnTo>
                    <a:pt x="20" y="7"/>
                  </a:lnTo>
                  <a:lnTo>
                    <a:pt x="19" y="4"/>
                  </a:lnTo>
                  <a:lnTo>
                    <a:pt x="17" y="3"/>
                  </a:lnTo>
                  <a:lnTo>
                    <a:pt x="16" y="2"/>
                  </a:lnTo>
                  <a:lnTo>
                    <a:pt x="14" y="2"/>
                  </a:lnTo>
                  <a:lnTo>
                    <a:pt x="11" y="0"/>
                  </a:lnTo>
                  <a:lnTo>
                    <a:pt x="10" y="0"/>
                  </a:lnTo>
                  <a:lnTo>
                    <a:pt x="9" y="0"/>
                  </a:lnTo>
                  <a:lnTo>
                    <a:pt x="6" y="2"/>
                  </a:lnTo>
                  <a:lnTo>
                    <a:pt x="4" y="2"/>
                  </a:lnTo>
                  <a:lnTo>
                    <a:pt x="3" y="3"/>
                  </a:lnTo>
                  <a:lnTo>
                    <a:pt x="1" y="4"/>
                  </a:lnTo>
                  <a:lnTo>
                    <a:pt x="0" y="7"/>
                  </a:lnTo>
                  <a:lnTo>
                    <a:pt x="0" y="9"/>
                  </a:lnTo>
                  <a:lnTo>
                    <a:pt x="0" y="10"/>
                  </a:lnTo>
                  <a:lnTo>
                    <a:pt x="0" y="13"/>
                  </a:lnTo>
                  <a:lnTo>
                    <a:pt x="0" y="15"/>
                  </a:lnTo>
                  <a:lnTo>
                    <a:pt x="1" y="16"/>
                  </a:lnTo>
                  <a:lnTo>
                    <a:pt x="3" y="17"/>
                  </a:lnTo>
                  <a:lnTo>
                    <a:pt x="4" y="19"/>
                  </a:lnTo>
                  <a:lnTo>
                    <a:pt x="6" y="20"/>
                  </a:lnTo>
                  <a:lnTo>
                    <a:pt x="9" y="20"/>
                  </a:lnTo>
                  <a:lnTo>
                    <a:pt x="10" y="20"/>
                  </a:lnTo>
                  <a:lnTo>
                    <a:pt x="11" y="20"/>
                  </a:lnTo>
                  <a:lnTo>
                    <a:pt x="14" y="20"/>
                  </a:lnTo>
                  <a:lnTo>
                    <a:pt x="16" y="19"/>
                  </a:lnTo>
                  <a:lnTo>
                    <a:pt x="17" y="17"/>
                  </a:lnTo>
                  <a:lnTo>
                    <a:pt x="19" y="16"/>
                  </a:lnTo>
                  <a:lnTo>
                    <a:pt x="20" y="15"/>
                  </a:lnTo>
                  <a:lnTo>
                    <a:pt x="20" y="13"/>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3" name="Freeform 1499"/>
            <p:cNvSpPr>
              <a:spLocks/>
            </p:cNvSpPr>
            <p:nvPr/>
          </p:nvSpPr>
          <p:spPr bwMode="auto">
            <a:xfrm>
              <a:off x="4182" y="2586"/>
              <a:ext cx="20" cy="20"/>
            </a:xfrm>
            <a:custGeom>
              <a:avLst/>
              <a:gdLst>
                <a:gd name="T0" fmla="*/ 20 w 20"/>
                <a:gd name="T1" fmla="*/ 9 h 20"/>
                <a:gd name="T2" fmla="*/ 19 w 20"/>
                <a:gd name="T3" fmla="*/ 4 h 20"/>
                <a:gd name="T4" fmla="*/ 16 w 20"/>
                <a:gd name="T5" fmla="*/ 2 h 20"/>
                <a:gd name="T6" fmla="*/ 11 w 20"/>
                <a:gd name="T7" fmla="*/ 0 h 20"/>
                <a:gd name="T8" fmla="*/ 9 w 20"/>
                <a:gd name="T9" fmla="*/ 0 h 20"/>
                <a:gd name="T10" fmla="*/ 4 w 20"/>
                <a:gd name="T11" fmla="*/ 2 h 20"/>
                <a:gd name="T12" fmla="*/ 1 w 20"/>
                <a:gd name="T13" fmla="*/ 4 h 20"/>
                <a:gd name="T14" fmla="*/ 0 w 20"/>
                <a:gd name="T15" fmla="*/ 9 h 20"/>
                <a:gd name="T16" fmla="*/ 0 w 20"/>
                <a:gd name="T17" fmla="*/ 13 h 20"/>
                <a:gd name="T18" fmla="*/ 1 w 20"/>
                <a:gd name="T19" fmla="*/ 16 h 20"/>
                <a:gd name="T20" fmla="*/ 4 w 20"/>
                <a:gd name="T21" fmla="*/ 19 h 20"/>
                <a:gd name="T22" fmla="*/ 9 w 20"/>
                <a:gd name="T23" fmla="*/ 20 h 20"/>
                <a:gd name="T24" fmla="*/ 11 w 20"/>
                <a:gd name="T25" fmla="*/ 20 h 20"/>
                <a:gd name="T26" fmla="*/ 16 w 20"/>
                <a:gd name="T27" fmla="*/ 19 h 20"/>
                <a:gd name="T28" fmla="*/ 19 w 20"/>
                <a:gd name="T29" fmla="*/ 16 h 20"/>
                <a:gd name="T30" fmla="*/ 20 w 20"/>
                <a:gd name="T31" fmla="*/ 13 h 20"/>
                <a:gd name="T32" fmla="*/ 20 w 20"/>
                <a:gd name="T33" fmla="*/ 10 h 20"/>
                <a:gd name="T34" fmla="*/ 19 w 20"/>
                <a:gd name="T35" fmla="*/ 7 h 20"/>
                <a:gd name="T36" fmla="*/ 17 w 20"/>
                <a:gd name="T37" fmla="*/ 4 h 20"/>
                <a:gd name="T38" fmla="*/ 14 w 20"/>
                <a:gd name="T39" fmla="*/ 2 h 20"/>
                <a:gd name="T40" fmla="*/ 10 w 20"/>
                <a:gd name="T41" fmla="*/ 2 h 20"/>
                <a:gd name="T42" fmla="*/ 6 w 20"/>
                <a:gd name="T43" fmla="*/ 2 h 20"/>
                <a:gd name="T44" fmla="*/ 3 w 20"/>
                <a:gd name="T45" fmla="*/ 4 h 20"/>
                <a:gd name="T46" fmla="*/ 1 w 20"/>
                <a:gd name="T47" fmla="*/ 7 h 20"/>
                <a:gd name="T48" fmla="*/ 0 w 20"/>
                <a:gd name="T49" fmla="*/ 10 h 20"/>
                <a:gd name="T50" fmla="*/ 1 w 20"/>
                <a:gd name="T51" fmla="*/ 15 h 20"/>
                <a:gd name="T52" fmla="*/ 3 w 20"/>
                <a:gd name="T53" fmla="*/ 17 h 20"/>
                <a:gd name="T54" fmla="*/ 6 w 20"/>
                <a:gd name="T55" fmla="*/ 19 h 20"/>
                <a:gd name="T56" fmla="*/ 10 w 20"/>
                <a:gd name="T57" fmla="*/ 20 h 20"/>
                <a:gd name="T58" fmla="*/ 14 w 20"/>
                <a:gd name="T59" fmla="*/ 19 h 20"/>
                <a:gd name="T60" fmla="*/ 17 w 20"/>
                <a:gd name="T61" fmla="*/ 17 h 20"/>
                <a:gd name="T62" fmla="*/ 19 w 20"/>
                <a:gd name="T63" fmla="*/ 15 h 20"/>
                <a:gd name="T64" fmla="*/ 20 w 20"/>
                <a:gd name="T6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0">
                  <a:moveTo>
                    <a:pt x="20" y="10"/>
                  </a:moveTo>
                  <a:lnTo>
                    <a:pt x="20" y="9"/>
                  </a:lnTo>
                  <a:lnTo>
                    <a:pt x="20" y="7"/>
                  </a:lnTo>
                  <a:lnTo>
                    <a:pt x="19" y="4"/>
                  </a:lnTo>
                  <a:lnTo>
                    <a:pt x="17" y="3"/>
                  </a:lnTo>
                  <a:lnTo>
                    <a:pt x="16" y="2"/>
                  </a:lnTo>
                  <a:lnTo>
                    <a:pt x="14" y="2"/>
                  </a:lnTo>
                  <a:lnTo>
                    <a:pt x="11" y="0"/>
                  </a:lnTo>
                  <a:lnTo>
                    <a:pt x="10" y="0"/>
                  </a:lnTo>
                  <a:lnTo>
                    <a:pt x="9" y="0"/>
                  </a:lnTo>
                  <a:lnTo>
                    <a:pt x="6" y="2"/>
                  </a:lnTo>
                  <a:lnTo>
                    <a:pt x="4" y="2"/>
                  </a:lnTo>
                  <a:lnTo>
                    <a:pt x="3" y="3"/>
                  </a:lnTo>
                  <a:lnTo>
                    <a:pt x="1" y="4"/>
                  </a:lnTo>
                  <a:lnTo>
                    <a:pt x="0" y="7"/>
                  </a:lnTo>
                  <a:lnTo>
                    <a:pt x="0" y="9"/>
                  </a:lnTo>
                  <a:lnTo>
                    <a:pt x="0" y="10"/>
                  </a:lnTo>
                  <a:lnTo>
                    <a:pt x="0" y="13"/>
                  </a:lnTo>
                  <a:lnTo>
                    <a:pt x="0" y="15"/>
                  </a:lnTo>
                  <a:lnTo>
                    <a:pt x="1" y="16"/>
                  </a:lnTo>
                  <a:lnTo>
                    <a:pt x="3" y="17"/>
                  </a:lnTo>
                  <a:lnTo>
                    <a:pt x="4" y="19"/>
                  </a:lnTo>
                  <a:lnTo>
                    <a:pt x="6" y="20"/>
                  </a:lnTo>
                  <a:lnTo>
                    <a:pt x="9" y="20"/>
                  </a:lnTo>
                  <a:lnTo>
                    <a:pt x="10" y="20"/>
                  </a:lnTo>
                  <a:lnTo>
                    <a:pt x="11" y="20"/>
                  </a:lnTo>
                  <a:lnTo>
                    <a:pt x="14" y="20"/>
                  </a:lnTo>
                  <a:lnTo>
                    <a:pt x="16" y="19"/>
                  </a:lnTo>
                  <a:lnTo>
                    <a:pt x="17" y="17"/>
                  </a:lnTo>
                  <a:lnTo>
                    <a:pt x="19" y="16"/>
                  </a:lnTo>
                  <a:lnTo>
                    <a:pt x="20" y="15"/>
                  </a:lnTo>
                  <a:lnTo>
                    <a:pt x="20" y="13"/>
                  </a:lnTo>
                  <a:lnTo>
                    <a:pt x="20" y="10"/>
                  </a:lnTo>
                  <a:lnTo>
                    <a:pt x="20" y="10"/>
                  </a:lnTo>
                  <a:lnTo>
                    <a:pt x="20" y="9"/>
                  </a:lnTo>
                  <a:lnTo>
                    <a:pt x="19" y="7"/>
                  </a:lnTo>
                  <a:lnTo>
                    <a:pt x="19" y="6"/>
                  </a:lnTo>
                  <a:lnTo>
                    <a:pt x="17" y="4"/>
                  </a:lnTo>
                  <a:lnTo>
                    <a:pt x="16" y="3"/>
                  </a:lnTo>
                  <a:lnTo>
                    <a:pt x="14" y="2"/>
                  </a:lnTo>
                  <a:lnTo>
                    <a:pt x="11" y="2"/>
                  </a:lnTo>
                  <a:lnTo>
                    <a:pt x="10" y="2"/>
                  </a:lnTo>
                  <a:lnTo>
                    <a:pt x="9" y="2"/>
                  </a:lnTo>
                  <a:lnTo>
                    <a:pt x="6" y="2"/>
                  </a:lnTo>
                  <a:lnTo>
                    <a:pt x="4" y="3"/>
                  </a:lnTo>
                  <a:lnTo>
                    <a:pt x="3" y="4"/>
                  </a:lnTo>
                  <a:lnTo>
                    <a:pt x="1" y="6"/>
                  </a:lnTo>
                  <a:lnTo>
                    <a:pt x="1" y="7"/>
                  </a:lnTo>
                  <a:lnTo>
                    <a:pt x="0" y="9"/>
                  </a:lnTo>
                  <a:lnTo>
                    <a:pt x="0" y="10"/>
                  </a:lnTo>
                  <a:lnTo>
                    <a:pt x="0" y="13"/>
                  </a:lnTo>
                  <a:lnTo>
                    <a:pt x="1" y="15"/>
                  </a:lnTo>
                  <a:lnTo>
                    <a:pt x="1" y="16"/>
                  </a:lnTo>
                  <a:lnTo>
                    <a:pt x="3" y="17"/>
                  </a:lnTo>
                  <a:lnTo>
                    <a:pt x="4" y="19"/>
                  </a:lnTo>
                  <a:lnTo>
                    <a:pt x="6" y="19"/>
                  </a:lnTo>
                  <a:lnTo>
                    <a:pt x="9" y="20"/>
                  </a:lnTo>
                  <a:lnTo>
                    <a:pt x="10" y="20"/>
                  </a:lnTo>
                  <a:lnTo>
                    <a:pt x="11" y="20"/>
                  </a:lnTo>
                  <a:lnTo>
                    <a:pt x="14" y="19"/>
                  </a:lnTo>
                  <a:lnTo>
                    <a:pt x="16" y="19"/>
                  </a:lnTo>
                  <a:lnTo>
                    <a:pt x="17" y="17"/>
                  </a:lnTo>
                  <a:lnTo>
                    <a:pt x="19" y="16"/>
                  </a:lnTo>
                  <a:lnTo>
                    <a:pt x="19" y="15"/>
                  </a:lnTo>
                  <a:lnTo>
                    <a:pt x="20" y="13"/>
                  </a:lnTo>
                  <a:lnTo>
                    <a:pt x="20" y="10"/>
                  </a:lnTo>
                  <a:lnTo>
                    <a:pt x="20" y="1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4" name="Freeform 1500"/>
            <p:cNvSpPr>
              <a:spLocks/>
            </p:cNvSpPr>
            <p:nvPr/>
          </p:nvSpPr>
          <p:spPr bwMode="auto">
            <a:xfrm>
              <a:off x="4182" y="2588"/>
              <a:ext cx="20" cy="18"/>
            </a:xfrm>
            <a:custGeom>
              <a:avLst/>
              <a:gdLst>
                <a:gd name="T0" fmla="*/ 20 w 20"/>
                <a:gd name="T1" fmla="*/ 7 h 18"/>
                <a:gd name="T2" fmla="*/ 19 w 20"/>
                <a:gd name="T3" fmla="*/ 4 h 18"/>
                <a:gd name="T4" fmla="*/ 16 w 20"/>
                <a:gd name="T5" fmla="*/ 1 h 18"/>
                <a:gd name="T6" fmla="*/ 11 w 20"/>
                <a:gd name="T7" fmla="*/ 0 h 18"/>
                <a:gd name="T8" fmla="*/ 9 w 20"/>
                <a:gd name="T9" fmla="*/ 0 h 18"/>
                <a:gd name="T10" fmla="*/ 4 w 20"/>
                <a:gd name="T11" fmla="*/ 1 h 18"/>
                <a:gd name="T12" fmla="*/ 1 w 20"/>
                <a:gd name="T13" fmla="*/ 4 h 18"/>
                <a:gd name="T14" fmla="*/ 0 w 20"/>
                <a:gd name="T15" fmla="*/ 7 h 18"/>
                <a:gd name="T16" fmla="*/ 0 w 20"/>
                <a:gd name="T17" fmla="*/ 11 h 18"/>
                <a:gd name="T18" fmla="*/ 1 w 20"/>
                <a:gd name="T19" fmla="*/ 14 h 18"/>
                <a:gd name="T20" fmla="*/ 4 w 20"/>
                <a:gd name="T21" fmla="*/ 17 h 18"/>
                <a:gd name="T22" fmla="*/ 9 w 20"/>
                <a:gd name="T23" fmla="*/ 18 h 18"/>
                <a:gd name="T24" fmla="*/ 11 w 20"/>
                <a:gd name="T25" fmla="*/ 18 h 18"/>
                <a:gd name="T26" fmla="*/ 16 w 20"/>
                <a:gd name="T27" fmla="*/ 17 h 18"/>
                <a:gd name="T28" fmla="*/ 19 w 20"/>
                <a:gd name="T29" fmla="*/ 14 h 18"/>
                <a:gd name="T30" fmla="*/ 20 w 20"/>
                <a:gd name="T31" fmla="*/ 11 h 18"/>
                <a:gd name="T32" fmla="*/ 19 w 20"/>
                <a:gd name="T33" fmla="*/ 8 h 18"/>
                <a:gd name="T34" fmla="*/ 19 w 20"/>
                <a:gd name="T35" fmla="*/ 5 h 18"/>
                <a:gd name="T36" fmla="*/ 17 w 20"/>
                <a:gd name="T37" fmla="*/ 2 h 18"/>
                <a:gd name="T38" fmla="*/ 14 w 20"/>
                <a:gd name="T39" fmla="*/ 0 h 18"/>
                <a:gd name="T40" fmla="*/ 10 w 20"/>
                <a:gd name="T41" fmla="*/ 0 h 18"/>
                <a:gd name="T42" fmla="*/ 7 w 20"/>
                <a:gd name="T43" fmla="*/ 0 h 18"/>
                <a:gd name="T44" fmla="*/ 3 w 20"/>
                <a:gd name="T45" fmla="*/ 2 h 18"/>
                <a:gd name="T46" fmla="*/ 1 w 20"/>
                <a:gd name="T47" fmla="*/ 5 h 18"/>
                <a:gd name="T48" fmla="*/ 1 w 20"/>
                <a:gd name="T49" fmla="*/ 8 h 18"/>
                <a:gd name="T50" fmla="*/ 1 w 20"/>
                <a:gd name="T51" fmla="*/ 13 h 18"/>
                <a:gd name="T52" fmla="*/ 3 w 20"/>
                <a:gd name="T53" fmla="*/ 15 h 18"/>
                <a:gd name="T54" fmla="*/ 7 w 20"/>
                <a:gd name="T55" fmla="*/ 17 h 18"/>
                <a:gd name="T56" fmla="*/ 10 w 20"/>
                <a:gd name="T57" fmla="*/ 18 h 18"/>
                <a:gd name="T58" fmla="*/ 14 w 20"/>
                <a:gd name="T59" fmla="*/ 17 h 18"/>
                <a:gd name="T60" fmla="*/ 17 w 20"/>
                <a:gd name="T61" fmla="*/ 15 h 18"/>
                <a:gd name="T62" fmla="*/ 19 w 20"/>
                <a:gd name="T63" fmla="*/ 13 h 18"/>
                <a:gd name="T64" fmla="*/ 19 w 20"/>
                <a:gd name="T6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8">
                  <a:moveTo>
                    <a:pt x="20" y="8"/>
                  </a:moveTo>
                  <a:lnTo>
                    <a:pt x="20" y="7"/>
                  </a:lnTo>
                  <a:lnTo>
                    <a:pt x="19" y="5"/>
                  </a:lnTo>
                  <a:lnTo>
                    <a:pt x="19" y="4"/>
                  </a:lnTo>
                  <a:lnTo>
                    <a:pt x="17" y="2"/>
                  </a:lnTo>
                  <a:lnTo>
                    <a:pt x="16" y="1"/>
                  </a:lnTo>
                  <a:lnTo>
                    <a:pt x="14" y="0"/>
                  </a:lnTo>
                  <a:lnTo>
                    <a:pt x="11" y="0"/>
                  </a:lnTo>
                  <a:lnTo>
                    <a:pt x="10" y="0"/>
                  </a:lnTo>
                  <a:lnTo>
                    <a:pt x="9" y="0"/>
                  </a:lnTo>
                  <a:lnTo>
                    <a:pt x="6" y="0"/>
                  </a:lnTo>
                  <a:lnTo>
                    <a:pt x="4" y="1"/>
                  </a:lnTo>
                  <a:lnTo>
                    <a:pt x="3" y="2"/>
                  </a:lnTo>
                  <a:lnTo>
                    <a:pt x="1" y="4"/>
                  </a:lnTo>
                  <a:lnTo>
                    <a:pt x="1" y="5"/>
                  </a:lnTo>
                  <a:lnTo>
                    <a:pt x="0" y="7"/>
                  </a:lnTo>
                  <a:lnTo>
                    <a:pt x="0" y="8"/>
                  </a:lnTo>
                  <a:lnTo>
                    <a:pt x="0" y="11"/>
                  </a:lnTo>
                  <a:lnTo>
                    <a:pt x="1" y="13"/>
                  </a:lnTo>
                  <a:lnTo>
                    <a:pt x="1" y="14"/>
                  </a:lnTo>
                  <a:lnTo>
                    <a:pt x="3" y="15"/>
                  </a:lnTo>
                  <a:lnTo>
                    <a:pt x="4" y="17"/>
                  </a:lnTo>
                  <a:lnTo>
                    <a:pt x="6" y="17"/>
                  </a:lnTo>
                  <a:lnTo>
                    <a:pt x="9" y="18"/>
                  </a:lnTo>
                  <a:lnTo>
                    <a:pt x="10" y="18"/>
                  </a:lnTo>
                  <a:lnTo>
                    <a:pt x="11" y="18"/>
                  </a:lnTo>
                  <a:lnTo>
                    <a:pt x="14" y="17"/>
                  </a:lnTo>
                  <a:lnTo>
                    <a:pt x="16" y="17"/>
                  </a:lnTo>
                  <a:lnTo>
                    <a:pt x="17" y="15"/>
                  </a:lnTo>
                  <a:lnTo>
                    <a:pt x="19" y="14"/>
                  </a:lnTo>
                  <a:lnTo>
                    <a:pt x="19" y="13"/>
                  </a:lnTo>
                  <a:lnTo>
                    <a:pt x="20" y="11"/>
                  </a:lnTo>
                  <a:lnTo>
                    <a:pt x="20" y="8"/>
                  </a:lnTo>
                  <a:lnTo>
                    <a:pt x="19" y="8"/>
                  </a:lnTo>
                  <a:lnTo>
                    <a:pt x="19" y="7"/>
                  </a:lnTo>
                  <a:lnTo>
                    <a:pt x="19" y="5"/>
                  </a:lnTo>
                  <a:lnTo>
                    <a:pt x="17" y="4"/>
                  </a:lnTo>
                  <a:lnTo>
                    <a:pt x="17" y="2"/>
                  </a:lnTo>
                  <a:lnTo>
                    <a:pt x="16" y="1"/>
                  </a:lnTo>
                  <a:lnTo>
                    <a:pt x="14" y="0"/>
                  </a:lnTo>
                  <a:lnTo>
                    <a:pt x="11" y="0"/>
                  </a:lnTo>
                  <a:lnTo>
                    <a:pt x="10" y="0"/>
                  </a:lnTo>
                  <a:lnTo>
                    <a:pt x="9" y="0"/>
                  </a:lnTo>
                  <a:lnTo>
                    <a:pt x="7" y="0"/>
                  </a:lnTo>
                  <a:lnTo>
                    <a:pt x="4" y="1"/>
                  </a:lnTo>
                  <a:lnTo>
                    <a:pt x="3" y="2"/>
                  </a:lnTo>
                  <a:lnTo>
                    <a:pt x="3" y="4"/>
                  </a:lnTo>
                  <a:lnTo>
                    <a:pt x="1" y="5"/>
                  </a:lnTo>
                  <a:lnTo>
                    <a:pt x="1" y="7"/>
                  </a:lnTo>
                  <a:lnTo>
                    <a:pt x="1" y="8"/>
                  </a:lnTo>
                  <a:lnTo>
                    <a:pt x="1" y="11"/>
                  </a:lnTo>
                  <a:lnTo>
                    <a:pt x="1" y="13"/>
                  </a:lnTo>
                  <a:lnTo>
                    <a:pt x="3" y="14"/>
                  </a:lnTo>
                  <a:lnTo>
                    <a:pt x="3" y="15"/>
                  </a:lnTo>
                  <a:lnTo>
                    <a:pt x="4" y="17"/>
                  </a:lnTo>
                  <a:lnTo>
                    <a:pt x="7" y="17"/>
                  </a:lnTo>
                  <a:lnTo>
                    <a:pt x="9" y="18"/>
                  </a:lnTo>
                  <a:lnTo>
                    <a:pt x="10" y="18"/>
                  </a:lnTo>
                  <a:lnTo>
                    <a:pt x="11" y="18"/>
                  </a:lnTo>
                  <a:lnTo>
                    <a:pt x="14" y="17"/>
                  </a:lnTo>
                  <a:lnTo>
                    <a:pt x="16" y="17"/>
                  </a:lnTo>
                  <a:lnTo>
                    <a:pt x="17" y="15"/>
                  </a:lnTo>
                  <a:lnTo>
                    <a:pt x="17" y="14"/>
                  </a:lnTo>
                  <a:lnTo>
                    <a:pt x="19" y="13"/>
                  </a:lnTo>
                  <a:lnTo>
                    <a:pt x="19" y="11"/>
                  </a:lnTo>
                  <a:lnTo>
                    <a:pt x="19" y="8"/>
                  </a:lnTo>
                  <a:lnTo>
                    <a:pt x="20" y="8"/>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5" name="Freeform 1501"/>
            <p:cNvSpPr>
              <a:spLocks/>
            </p:cNvSpPr>
            <p:nvPr/>
          </p:nvSpPr>
          <p:spPr bwMode="auto">
            <a:xfrm>
              <a:off x="4183" y="2588"/>
              <a:ext cx="18" cy="18"/>
            </a:xfrm>
            <a:custGeom>
              <a:avLst/>
              <a:gdLst>
                <a:gd name="T0" fmla="*/ 18 w 18"/>
                <a:gd name="T1" fmla="*/ 7 h 18"/>
                <a:gd name="T2" fmla="*/ 16 w 18"/>
                <a:gd name="T3" fmla="*/ 4 h 18"/>
                <a:gd name="T4" fmla="*/ 15 w 18"/>
                <a:gd name="T5" fmla="*/ 1 h 18"/>
                <a:gd name="T6" fmla="*/ 10 w 18"/>
                <a:gd name="T7" fmla="*/ 0 h 18"/>
                <a:gd name="T8" fmla="*/ 8 w 18"/>
                <a:gd name="T9" fmla="*/ 0 h 18"/>
                <a:gd name="T10" fmla="*/ 3 w 18"/>
                <a:gd name="T11" fmla="*/ 1 h 18"/>
                <a:gd name="T12" fmla="*/ 2 w 18"/>
                <a:gd name="T13" fmla="*/ 4 h 18"/>
                <a:gd name="T14" fmla="*/ 0 w 18"/>
                <a:gd name="T15" fmla="*/ 7 h 18"/>
                <a:gd name="T16" fmla="*/ 0 w 18"/>
                <a:gd name="T17" fmla="*/ 11 h 18"/>
                <a:gd name="T18" fmla="*/ 2 w 18"/>
                <a:gd name="T19" fmla="*/ 14 h 18"/>
                <a:gd name="T20" fmla="*/ 3 w 18"/>
                <a:gd name="T21" fmla="*/ 17 h 18"/>
                <a:gd name="T22" fmla="*/ 8 w 18"/>
                <a:gd name="T23" fmla="*/ 18 h 18"/>
                <a:gd name="T24" fmla="*/ 10 w 18"/>
                <a:gd name="T25" fmla="*/ 18 h 18"/>
                <a:gd name="T26" fmla="*/ 15 w 18"/>
                <a:gd name="T27" fmla="*/ 17 h 18"/>
                <a:gd name="T28" fmla="*/ 16 w 18"/>
                <a:gd name="T29" fmla="*/ 14 h 18"/>
                <a:gd name="T30" fmla="*/ 18 w 18"/>
                <a:gd name="T31" fmla="*/ 11 h 18"/>
                <a:gd name="T32" fmla="*/ 18 w 18"/>
                <a:gd name="T33" fmla="*/ 8 h 18"/>
                <a:gd name="T34" fmla="*/ 18 w 18"/>
                <a:gd name="T35" fmla="*/ 5 h 18"/>
                <a:gd name="T36" fmla="*/ 15 w 18"/>
                <a:gd name="T37" fmla="*/ 2 h 18"/>
                <a:gd name="T38" fmla="*/ 12 w 18"/>
                <a:gd name="T39" fmla="*/ 1 h 18"/>
                <a:gd name="T40" fmla="*/ 9 w 18"/>
                <a:gd name="T41" fmla="*/ 0 h 18"/>
                <a:gd name="T42" fmla="*/ 6 w 18"/>
                <a:gd name="T43" fmla="*/ 1 h 18"/>
                <a:gd name="T44" fmla="*/ 3 w 18"/>
                <a:gd name="T45" fmla="*/ 2 h 18"/>
                <a:gd name="T46" fmla="*/ 0 w 18"/>
                <a:gd name="T47" fmla="*/ 5 h 18"/>
                <a:gd name="T48" fmla="*/ 0 w 18"/>
                <a:gd name="T49" fmla="*/ 8 h 18"/>
                <a:gd name="T50" fmla="*/ 0 w 18"/>
                <a:gd name="T51" fmla="*/ 13 h 18"/>
                <a:gd name="T52" fmla="*/ 3 w 18"/>
                <a:gd name="T53" fmla="*/ 15 h 18"/>
                <a:gd name="T54" fmla="*/ 6 w 18"/>
                <a:gd name="T55" fmla="*/ 17 h 18"/>
                <a:gd name="T56" fmla="*/ 9 w 18"/>
                <a:gd name="T57" fmla="*/ 17 h 18"/>
                <a:gd name="T58" fmla="*/ 12 w 18"/>
                <a:gd name="T59" fmla="*/ 17 h 18"/>
                <a:gd name="T60" fmla="*/ 15 w 18"/>
                <a:gd name="T61" fmla="*/ 15 h 18"/>
                <a:gd name="T62" fmla="*/ 18 w 18"/>
                <a:gd name="T63" fmla="*/ 13 h 18"/>
                <a:gd name="T64" fmla="*/ 18 w 18"/>
                <a:gd name="T6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8">
                  <a:moveTo>
                    <a:pt x="18" y="8"/>
                  </a:moveTo>
                  <a:lnTo>
                    <a:pt x="18" y="7"/>
                  </a:lnTo>
                  <a:lnTo>
                    <a:pt x="18" y="5"/>
                  </a:lnTo>
                  <a:lnTo>
                    <a:pt x="16" y="4"/>
                  </a:lnTo>
                  <a:lnTo>
                    <a:pt x="16" y="2"/>
                  </a:lnTo>
                  <a:lnTo>
                    <a:pt x="15" y="1"/>
                  </a:lnTo>
                  <a:lnTo>
                    <a:pt x="13" y="0"/>
                  </a:lnTo>
                  <a:lnTo>
                    <a:pt x="10" y="0"/>
                  </a:lnTo>
                  <a:lnTo>
                    <a:pt x="9" y="0"/>
                  </a:lnTo>
                  <a:lnTo>
                    <a:pt x="8" y="0"/>
                  </a:lnTo>
                  <a:lnTo>
                    <a:pt x="6" y="0"/>
                  </a:lnTo>
                  <a:lnTo>
                    <a:pt x="3" y="1"/>
                  </a:lnTo>
                  <a:lnTo>
                    <a:pt x="2" y="2"/>
                  </a:lnTo>
                  <a:lnTo>
                    <a:pt x="2" y="4"/>
                  </a:lnTo>
                  <a:lnTo>
                    <a:pt x="0" y="5"/>
                  </a:lnTo>
                  <a:lnTo>
                    <a:pt x="0" y="7"/>
                  </a:lnTo>
                  <a:lnTo>
                    <a:pt x="0" y="8"/>
                  </a:lnTo>
                  <a:lnTo>
                    <a:pt x="0" y="11"/>
                  </a:lnTo>
                  <a:lnTo>
                    <a:pt x="0" y="13"/>
                  </a:lnTo>
                  <a:lnTo>
                    <a:pt x="2" y="14"/>
                  </a:lnTo>
                  <a:lnTo>
                    <a:pt x="2" y="15"/>
                  </a:lnTo>
                  <a:lnTo>
                    <a:pt x="3" y="17"/>
                  </a:lnTo>
                  <a:lnTo>
                    <a:pt x="6" y="17"/>
                  </a:lnTo>
                  <a:lnTo>
                    <a:pt x="8" y="18"/>
                  </a:lnTo>
                  <a:lnTo>
                    <a:pt x="9" y="18"/>
                  </a:lnTo>
                  <a:lnTo>
                    <a:pt x="10" y="18"/>
                  </a:lnTo>
                  <a:lnTo>
                    <a:pt x="13" y="17"/>
                  </a:lnTo>
                  <a:lnTo>
                    <a:pt x="15" y="17"/>
                  </a:lnTo>
                  <a:lnTo>
                    <a:pt x="16" y="15"/>
                  </a:lnTo>
                  <a:lnTo>
                    <a:pt x="16" y="14"/>
                  </a:lnTo>
                  <a:lnTo>
                    <a:pt x="18" y="13"/>
                  </a:lnTo>
                  <a:lnTo>
                    <a:pt x="18" y="11"/>
                  </a:lnTo>
                  <a:lnTo>
                    <a:pt x="18" y="8"/>
                  </a:lnTo>
                  <a:lnTo>
                    <a:pt x="18" y="8"/>
                  </a:lnTo>
                  <a:lnTo>
                    <a:pt x="18" y="7"/>
                  </a:lnTo>
                  <a:lnTo>
                    <a:pt x="18" y="5"/>
                  </a:lnTo>
                  <a:lnTo>
                    <a:pt x="16" y="4"/>
                  </a:lnTo>
                  <a:lnTo>
                    <a:pt x="15" y="2"/>
                  </a:lnTo>
                  <a:lnTo>
                    <a:pt x="13" y="1"/>
                  </a:lnTo>
                  <a:lnTo>
                    <a:pt x="12" y="1"/>
                  </a:lnTo>
                  <a:lnTo>
                    <a:pt x="10" y="0"/>
                  </a:lnTo>
                  <a:lnTo>
                    <a:pt x="9" y="0"/>
                  </a:lnTo>
                  <a:lnTo>
                    <a:pt x="8" y="0"/>
                  </a:lnTo>
                  <a:lnTo>
                    <a:pt x="6" y="1"/>
                  </a:lnTo>
                  <a:lnTo>
                    <a:pt x="5" y="1"/>
                  </a:lnTo>
                  <a:lnTo>
                    <a:pt x="3" y="2"/>
                  </a:lnTo>
                  <a:lnTo>
                    <a:pt x="2" y="4"/>
                  </a:lnTo>
                  <a:lnTo>
                    <a:pt x="0" y="5"/>
                  </a:lnTo>
                  <a:lnTo>
                    <a:pt x="0" y="7"/>
                  </a:lnTo>
                  <a:lnTo>
                    <a:pt x="0" y="8"/>
                  </a:lnTo>
                  <a:lnTo>
                    <a:pt x="0" y="10"/>
                  </a:lnTo>
                  <a:lnTo>
                    <a:pt x="0" y="13"/>
                  </a:lnTo>
                  <a:lnTo>
                    <a:pt x="2" y="14"/>
                  </a:lnTo>
                  <a:lnTo>
                    <a:pt x="3" y="15"/>
                  </a:lnTo>
                  <a:lnTo>
                    <a:pt x="5" y="15"/>
                  </a:lnTo>
                  <a:lnTo>
                    <a:pt x="6" y="17"/>
                  </a:lnTo>
                  <a:lnTo>
                    <a:pt x="8" y="17"/>
                  </a:lnTo>
                  <a:lnTo>
                    <a:pt x="9" y="17"/>
                  </a:lnTo>
                  <a:lnTo>
                    <a:pt x="10" y="17"/>
                  </a:lnTo>
                  <a:lnTo>
                    <a:pt x="12" y="17"/>
                  </a:lnTo>
                  <a:lnTo>
                    <a:pt x="13" y="15"/>
                  </a:lnTo>
                  <a:lnTo>
                    <a:pt x="15" y="15"/>
                  </a:lnTo>
                  <a:lnTo>
                    <a:pt x="16" y="14"/>
                  </a:lnTo>
                  <a:lnTo>
                    <a:pt x="18" y="13"/>
                  </a:lnTo>
                  <a:lnTo>
                    <a:pt x="18" y="10"/>
                  </a:lnTo>
                  <a:lnTo>
                    <a:pt x="18" y="8"/>
                  </a:lnTo>
                  <a:lnTo>
                    <a:pt x="18" y="8"/>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6" name="Freeform 1502"/>
            <p:cNvSpPr>
              <a:spLocks/>
            </p:cNvSpPr>
            <p:nvPr/>
          </p:nvSpPr>
          <p:spPr bwMode="auto">
            <a:xfrm>
              <a:off x="4183" y="2588"/>
              <a:ext cx="18" cy="17"/>
            </a:xfrm>
            <a:custGeom>
              <a:avLst/>
              <a:gdLst>
                <a:gd name="T0" fmla="*/ 18 w 18"/>
                <a:gd name="T1" fmla="*/ 7 h 17"/>
                <a:gd name="T2" fmla="*/ 16 w 18"/>
                <a:gd name="T3" fmla="*/ 4 h 17"/>
                <a:gd name="T4" fmla="*/ 13 w 18"/>
                <a:gd name="T5" fmla="*/ 1 h 17"/>
                <a:gd name="T6" fmla="*/ 10 w 18"/>
                <a:gd name="T7" fmla="*/ 0 h 17"/>
                <a:gd name="T8" fmla="*/ 8 w 18"/>
                <a:gd name="T9" fmla="*/ 0 h 17"/>
                <a:gd name="T10" fmla="*/ 5 w 18"/>
                <a:gd name="T11" fmla="*/ 1 h 17"/>
                <a:gd name="T12" fmla="*/ 2 w 18"/>
                <a:gd name="T13" fmla="*/ 4 h 17"/>
                <a:gd name="T14" fmla="*/ 0 w 18"/>
                <a:gd name="T15" fmla="*/ 7 h 17"/>
                <a:gd name="T16" fmla="*/ 0 w 18"/>
                <a:gd name="T17" fmla="*/ 10 h 17"/>
                <a:gd name="T18" fmla="*/ 2 w 18"/>
                <a:gd name="T19" fmla="*/ 14 h 17"/>
                <a:gd name="T20" fmla="*/ 5 w 18"/>
                <a:gd name="T21" fmla="*/ 15 h 17"/>
                <a:gd name="T22" fmla="*/ 8 w 18"/>
                <a:gd name="T23" fmla="*/ 17 h 17"/>
                <a:gd name="T24" fmla="*/ 10 w 18"/>
                <a:gd name="T25" fmla="*/ 17 h 17"/>
                <a:gd name="T26" fmla="*/ 13 w 18"/>
                <a:gd name="T27" fmla="*/ 15 h 17"/>
                <a:gd name="T28" fmla="*/ 16 w 18"/>
                <a:gd name="T29" fmla="*/ 14 h 17"/>
                <a:gd name="T30" fmla="*/ 18 w 18"/>
                <a:gd name="T31" fmla="*/ 10 h 17"/>
                <a:gd name="T32" fmla="*/ 18 w 18"/>
                <a:gd name="T33" fmla="*/ 8 h 17"/>
                <a:gd name="T34" fmla="*/ 16 w 18"/>
                <a:gd name="T35" fmla="*/ 5 h 17"/>
                <a:gd name="T36" fmla="*/ 15 w 18"/>
                <a:gd name="T37" fmla="*/ 2 h 17"/>
                <a:gd name="T38" fmla="*/ 12 w 18"/>
                <a:gd name="T39" fmla="*/ 1 h 17"/>
                <a:gd name="T40" fmla="*/ 9 w 18"/>
                <a:gd name="T41" fmla="*/ 1 h 17"/>
                <a:gd name="T42" fmla="*/ 6 w 18"/>
                <a:gd name="T43" fmla="*/ 1 h 17"/>
                <a:gd name="T44" fmla="*/ 3 w 18"/>
                <a:gd name="T45" fmla="*/ 2 h 17"/>
                <a:gd name="T46" fmla="*/ 2 w 18"/>
                <a:gd name="T47" fmla="*/ 5 h 17"/>
                <a:gd name="T48" fmla="*/ 0 w 18"/>
                <a:gd name="T49" fmla="*/ 8 h 17"/>
                <a:gd name="T50" fmla="*/ 2 w 18"/>
                <a:gd name="T51" fmla="*/ 11 h 17"/>
                <a:gd name="T52" fmla="*/ 3 w 18"/>
                <a:gd name="T53" fmla="*/ 14 h 17"/>
                <a:gd name="T54" fmla="*/ 6 w 18"/>
                <a:gd name="T55" fmla="*/ 17 h 17"/>
                <a:gd name="T56" fmla="*/ 9 w 18"/>
                <a:gd name="T57" fmla="*/ 17 h 17"/>
                <a:gd name="T58" fmla="*/ 12 w 18"/>
                <a:gd name="T59" fmla="*/ 17 h 17"/>
                <a:gd name="T60" fmla="*/ 15 w 18"/>
                <a:gd name="T61" fmla="*/ 14 h 17"/>
                <a:gd name="T62" fmla="*/ 16 w 18"/>
                <a:gd name="T63" fmla="*/ 11 h 17"/>
                <a:gd name="T64" fmla="*/ 18 w 18"/>
                <a:gd name="T6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7">
                  <a:moveTo>
                    <a:pt x="18" y="8"/>
                  </a:moveTo>
                  <a:lnTo>
                    <a:pt x="18" y="7"/>
                  </a:lnTo>
                  <a:lnTo>
                    <a:pt x="18" y="5"/>
                  </a:lnTo>
                  <a:lnTo>
                    <a:pt x="16" y="4"/>
                  </a:lnTo>
                  <a:lnTo>
                    <a:pt x="15" y="2"/>
                  </a:lnTo>
                  <a:lnTo>
                    <a:pt x="13" y="1"/>
                  </a:lnTo>
                  <a:lnTo>
                    <a:pt x="12" y="1"/>
                  </a:lnTo>
                  <a:lnTo>
                    <a:pt x="10" y="0"/>
                  </a:lnTo>
                  <a:lnTo>
                    <a:pt x="9" y="0"/>
                  </a:lnTo>
                  <a:lnTo>
                    <a:pt x="8" y="0"/>
                  </a:lnTo>
                  <a:lnTo>
                    <a:pt x="6" y="1"/>
                  </a:lnTo>
                  <a:lnTo>
                    <a:pt x="5" y="1"/>
                  </a:lnTo>
                  <a:lnTo>
                    <a:pt x="3" y="2"/>
                  </a:lnTo>
                  <a:lnTo>
                    <a:pt x="2" y="4"/>
                  </a:lnTo>
                  <a:lnTo>
                    <a:pt x="0" y="5"/>
                  </a:lnTo>
                  <a:lnTo>
                    <a:pt x="0" y="7"/>
                  </a:lnTo>
                  <a:lnTo>
                    <a:pt x="0" y="8"/>
                  </a:lnTo>
                  <a:lnTo>
                    <a:pt x="0" y="10"/>
                  </a:lnTo>
                  <a:lnTo>
                    <a:pt x="0" y="13"/>
                  </a:lnTo>
                  <a:lnTo>
                    <a:pt x="2" y="14"/>
                  </a:lnTo>
                  <a:lnTo>
                    <a:pt x="3" y="15"/>
                  </a:lnTo>
                  <a:lnTo>
                    <a:pt x="5" y="15"/>
                  </a:lnTo>
                  <a:lnTo>
                    <a:pt x="6" y="17"/>
                  </a:lnTo>
                  <a:lnTo>
                    <a:pt x="8" y="17"/>
                  </a:lnTo>
                  <a:lnTo>
                    <a:pt x="9" y="17"/>
                  </a:lnTo>
                  <a:lnTo>
                    <a:pt x="10" y="17"/>
                  </a:lnTo>
                  <a:lnTo>
                    <a:pt x="12" y="17"/>
                  </a:lnTo>
                  <a:lnTo>
                    <a:pt x="13" y="15"/>
                  </a:lnTo>
                  <a:lnTo>
                    <a:pt x="15" y="15"/>
                  </a:lnTo>
                  <a:lnTo>
                    <a:pt x="16" y="14"/>
                  </a:lnTo>
                  <a:lnTo>
                    <a:pt x="18" y="13"/>
                  </a:lnTo>
                  <a:lnTo>
                    <a:pt x="18" y="10"/>
                  </a:lnTo>
                  <a:lnTo>
                    <a:pt x="18" y="8"/>
                  </a:lnTo>
                  <a:lnTo>
                    <a:pt x="18" y="8"/>
                  </a:lnTo>
                  <a:lnTo>
                    <a:pt x="18" y="7"/>
                  </a:lnTo>
                  <a:lnTo>
                    <a:pt x="16" y="5"/>
                  </a:lnTo>
                  <a:lnTo>
                    <a:pt x="16" y="4"/>
                  </a:lnTo>
                  <a:lnTo>
                    <a:pt x="15" y="2"/>
                  </a:lnTo>
                  <a:lnTo>
                    <a:pt x="13" y="2"/>
                  </a:lnTo>
                  <a:lnTo>
                    <a:pt x="12" y="1"/>
                  </a:lnTo>
                  <a:lnTo>
                    <a:pt x="10" y="1"/>
                  </a:lnTo>
                  <a:lnTo>
                    <a:pt x="9" y="1"/>
                  </a:lnTo>
                  <a:lnTo>
                    <a:pt x="8" y="1"/>
                  </a:lnTo>
                  <a:lnTo>
                    <a:pt x="6" y="1"/>
                  </a:lnTo>
                  <a:lnTo>
                    <a:pt x="5" y="2"/>
                  </a:lnTo>
                  <a:lnTo>
                    <a:pt x="3" y="2"/>
                  </a:lnTo>
                  <a:lnTo>
                    <a:pt x="2" y="4"/>
                  </a:lnTo>
                  <a:lnTo>
                    <a:pt x="2" y="5"/>
                  </a:lnTo>
                  <a:lnTo>
                    <a:pt x="0" y="7"/>
                  </a:lnTo>
                  <a:lnTo>
                    <a:pt x="0" y="8"/>
                  </a:lnTo>
                  <a:lnTo>
                    <a:pt x="0" y="10"/>
                  </a:lnTo>
                  <a:lnTo>
                    <a:pt x="2" y="11"/>
                  </a:lnTo>
                  <a:lnTo>
                    <a:pt x="2" y="13"/>
                  </a:lnTo>
                  <a:lnTo>
                    <a:pt x="3" y="14"/>
                  </a:lnTo>
                  <a:lnTo>
                    <a:pt x="5" y="15"/>
                  </a:lnTo>
                  <a:lnTo>
                    <a:pt x="6" y="17"/>
                  </a:lnTo>
                  <a:lnTo>
                    <a:pt x="8" y="17"/>
                  </a:lnTo>
                  <a:lnTo>
                    <a:pt x="9" y="17"/>
                  </a:lnTo>
                  <a:lnTo>
                    <a:pt x="10" y="17"/>
                  </a:lnTo>
                  <a:lnTo>
                    <a:pt x="12" y="17"/>
                  </a:lnTo>
                  <a:lnTo>
                    <a:pt x="13" y="15"/>
                  </a:lnTo>
                  <a:lnTo>
                    <a:pt x="15" y="14"/>
                  </a:lnTo>
                  <a:lnTo>
                    <a:pt x="16" y="13"/>
                  </a:lnTo>
                  <a:lnTo>
                    <a:pt x="16" y="11"/>
                  </a:lnTo>
                  <a:lnTo>
                    <a:pt x="18" y="10"/>
                  </a:lnTo>
                  <a:lnTo>
                    <a:pt x="18" y="8"/>
                  </a:lnTo>
                  <a:lnTo>
                    <a:pt x="18" y="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7" name="Freeform 1503"/>
            <p:cNvSpPr>
              <a:spLocks/>
            </p:cNvSpPr>
            <p:nvPr/>
          </p:nvSpPr>
          <p:spPr bwMode="auto">
            <a:xfrm>
              <a:off x="4183" y="2589"/>
              <a:ext cx="18" cy="16"/>
            </a:xfrm>
            <a:custGeom>
              <a:avLst/>
              <a:gdLst>
                <a:gd name="T0" fmla="*/ 18 w 18"/>
                <a:gd name="T1" fmla="*/ 6 h 16"/>
                <a:gd name="T2" fmla="*/ 16 w 18"/>
                <a:gd name="T3" fmla="*/ 3 h 16"/>
                <a:gd name="T4" fmla="*/ 13 w 18"/>
                <a:gd name="T5" fmla="*/ 1 h 16"/>
                <a:gd name="T6" fmla="*/ 10 w 18"/>
                <a:gd name="T7" fmla="*/ 0 h 16"/>
                <a:gd name="T8" fmla="*/ 8 w 18"/>
                <a:gd name="T9" fmla="*/ 0 h 16"/>
                <a:gd name="T10" fmla="*/ 5 w 18"/>
                <a:gd name="T11" fmla="*/ 1 h 16"/>
                <a:gd name="T12" fmla="*/ 2 w 18"/>
                <a:gd name="T13" fmla="*/ 3 h 16"/>
                <a:gd name="T14" fmla="*/ 0 w 18"/>
                <a:gd name="T15" fmla="*/ 6 h 16"/>
                <a:gd name="T16" fmla="*/ 0 w 18"/>
                <a:gd name="T17" fmla="*/ 9 h 16"/>
                <a:gd name="T18" fmla="*/ 2 w 18"/>
                <a:gd name="T19" fmla="*/ 12 h 16"/>
                <a:gd name="T20" fmla="*/ 5 w 18"/>
                <a:gd name="T21" fmla="*/ 14 h 16"/>
                <a:gd name="T22" fmla="*/ 8 w 18"/>
                <a:gd name="T23" fmla="*/ 16 h 16"/>
                <a:gd name="T24" fmla="*/ 10 w 18"/>
                <a:gd name="T25" fmla="*/ 16 h 16"/>
                <a:gd name="T26" fmla="*/ 13 w 18"/>
                <a:gd name="T27" fmla="*/ 14 h 16"/>
                <a:gd name="T28" fmla="*/ 16 w 18"/>
                <a:gd name="T29" fmla="*/ 12 h 16"/>
                <a:gd name="T30" fmla="*/ 18 w 18"/>
                <a:gd name="T31" fmla="*/ 9 h 16"/>
                <a:gd name="T32" fmla="*/ 16 w 18"/>
                <a:gd name="T33" fmla="*/ 7 h 16"/>
                <a:gd name="T34" fmla="*/ 16 w 18"/>
                <a:gd name="T35" fmla="*/ 4 h 16"/>
                <a:gd name="T36" fmla="*/ 15 w 18"/>
                <a:gd name="T37" fmla="*/ 3 h 16"/>
                <a:gd name="T38" fmla="*/ 12 w 18"/>
                <a:gd name="T39" fmla="*/ 0 h 16"/>
                <a:gd name="T40" fmla="*/ 9 w 18"/>
                <a:gd name="T41" fmla="*/ 0 h 16"/>
                <a:gd name="T42" fmla="*/ 6 w 18"/>
                <a:gd name="T43" fmla="*/ 0 h 16"/>
                <a:gd name="T44" fmla="*/ 3 w 18"/>
                <a:gd name="T45" fmla="*/ 3 h 16"/>
                <a:gd name="T46" fmla="*/ 2 w 18"/>
                <a:gd name="T47" fmla="*/ 4 h 16"/>
                <a:gd name="T48" fmla="*/ 2 w 18"/>
                <a:gd name="T49" fmla="*/ 7 h 16"/>
                <a:gd name="T50" fmla="*/ 2 w 18"/>
                <a:gd name="T51" fmla="*/ 10 h 16"/>
                <a:gd name="T52" fmla="*/ 3 w 18"/>
                <a:gd name="T53" fmla="*/ 13 h 16"/>
                <a:gd name="T54" fmla="*/ 6 w 18"/>
                <a:gd name="T55" fmla="*/ 14 h 16"/>
                <a:gd name="T56" fmla="*/ 9 w 18"/>
                <a:gd name="T57" fmla="*/ 16 h 16"/>
                <a:gd name="T58" fmla="*/ 12 w 18"/>
                <a:gd name="T59" fmla="*/ 14 h 16"/>
                <a:gd name="T60" fmla="*/ 15 w 18"/>
                <a:gd name="T61" fmla="*/ 13 h 16"/>
                <a:gd name="T62" fmla="*/ 16 w 18"/>
                <a:gd name="T63" fmla="*/ 10 h 16"/>
                <a:gd name="T64" fmla="*/ 16 w 18"/>
                <a:gd name="T6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6">
                  <a:moveTo>
                    <a:pt x="18" y="7"/>
                  </a:moveTo>
                  <a:lnTo>
                    <a:pt x="18" y="6"/>
                  </a:lnTo>
                  <a:lnTo>
                    <a:pt x="16" y="4"/>
                  </a:lnTo>
                  <a:lnTo>
                    <a:pt x="16" y="3"/>
                  </a:lnTo>
                  <a:lnTo>
                    <a:pt x="15" y="1"/>
                  </a:lnTo>
                  <a:lnTo>
                    <a:pt x="13" y="1"/>
                  </a:lnTo>
                  <a:lnTo>
                    <a:pt x="12" y="0"/>
                  </a:lnTo>
                  <a:lnTo>
                    <a:pt x="10" y="0"/>
                  </a:lnTo>
                  <a:lnTo>
                    <a:pt x="9" y="0"/>
                  </a:lnTo>
                  <a:lnTo>
                    <a:pt x="8" y="0"/>
                  </a:lnTo>
                  <a:lnTo>
                    <a:pt x="6" y="0"/>
                  </a:lnTo>
                  <a:lnTo>
                    <a:pt x="5" y="1"/>
                  </a:lnTo>
                  <a:lnTo>
                    <a:pt x="3" y="1"/>
                  </a:lnTo>
                  <a:lnTo>
                    <a:pt x="2" y="3"/>
                  </a:lnTo>
                  <a:lnTo>
                    <a:pt x="2" y="4"/>
                  </a:lnTo>
                  <a:lnTo>
                    <a:pt x="0" y="6"/>
                  </a:lnTo>
                  <a:lnTo>
                    <a:pt x="0" y="7"/>
                  </a:lnTo>
                  <a:lnTo>
                    <a:pt x="0" y="9"/>
                  </a:lnTo>
                  <a:lnTo>
                    <a:pt x="2" y="10"/>
                  </a:lnTo>
                  <a:lnTo>
                    <a:pt x="2" y="12"/>
                  </a:lnTo>
                  <a:lnTo>
                    <a:pt x="3" y="13"/>
                  </a:lnTo>
                  <a:lnTo>
                    <a:pt x="5" y="14"/>
                  </a:lnTo>
                  <a:lnTo>
                    <a:pt x="6" y="16"/>
                  </a:lnTo>
                  <a:lnTo>
                    <a:pt x="8" y="16"/>
                  </a:lnTo>
                  <a:lnTo>
                    <a:pt x="9" y="16"/>
                  </a:lnTo>
                  <a:lnTo>
                    <a:pt x="10" y="16"/>
                  </a:lnTo>
                  <a:lnTo>
                    <a:pt x="12" y="16"/>
                  </a:lnTo>
                  <a:lnTo>
                    <a:pt x="13" y="14"/>
                  </a:lnTo>
                  <a:lnTo>
                    <a:pt x="15" y="13"/>
                  </a:lnTo>
                  <a:lnTo>
                    <a:pt x="16" y="12"/>
                  </a:lnTo>
                  <a:lnTo>
                    <a:pt x="16" y="10"/>
                  </a:lnTo>
                  <a:lnTo>
                    <a:pt x="18" y="9"/>
                  </a:lnTo>
                  <a:lnTo>
                    <a:pt x="18" y="7"/>
                  </a:lnTo>
                  <a:lnTo>
                    <a:pt x="16" y="7"/>
                  </a:lnTo>
                  <a:lnTo>
                    <a:pt x="16" y="6"/>
                  </a:lnTo>
                  <a:lnTo>
                    <a:pt x="16" y="4"/>
                  </a:lnTo>
                  <a:lnTo>
                    <a:pt x="15" y="3"/>
                  </a:lnTo>
                  <a:lnTo>
                    <a:pt x="15" y="3"/>
                  </a:lnTo>
                  <a:lnTo>
                    <a:pt x="13" y="1"/>
                  </a:lnTo>
                  <a:lnTo>
                    <a:pt x="12" y="0"/>
                  </a:lnTo>
                  <a:lnTo>
                    <a:pt x="10" y="0"/>
                  </a:lnTo>
                  <a:lnTo>
                    <a:pt x="9" y="0"/>
                  </a:lnTo>
                  <a:lnTo>
                    <a:pt x="8" y="0"/>
                  </a:lnTo>
                  <a:lnTo>
                    <a:pt x="6" y="0"/>
                  </a:lnTo>
                  <a:lnTo>
                    <a:pt x="5" y="1"/>
                  </a:lnTo>
                  <a:lnTo>
                    <a:pt x="3" y="3"/>
                  </a:lnTo>
                  <a:lnTo>
                    <a:pt x="3" y="3"/>
                  </a:lnTo>
                  <a:lnTo>
                    <a:pt x="2" y="4"/>
                  </a:lnTo>
                  <a:lnTo>
                    <a:pt x="2" y="6"/>
                  </a:lnTo>
                  <a:lnTo>
                    <a:pt x="2" y="7"/>
                  </a:lnTo>
                  <a:lnTo>
                    <a:pt x="2" y="9"/>
                  </a:lnTo>
                  <a:lnTo>
                    <a:pt x="2" y="10"/>
                  </a:lnTo>
                  <a:lnTo>
                    <a:pt x="3" y="12"/>
                  </a:lnTo>
                  <a:lnTo>
                    <a:pt x="3" y="13"/>
                  </a:lnTo>
                  <a:lnTo>
                    <a:pt x="5" y="14"/>
                  </a:lnTo>
                  <a:lnTo>
                    <a:pt x="6" y="14"/>
                  </a:lnTo>
                  <a:lnTo>
                    <a:pt x="8" y="14"/>
                  </a:lnTo>
                  <a:lnTo>
                    <a:pt x="9" y="16"/>
                  </a:lnTo>
                  <a:lnTo>
                    <a:pt x="10" y="14"/>
                  </a:lnTo>
                  <a:lnTo>
                    <a:pt x="12" y="14"/>
                  </a:lnTo>
                  <a:lnTo>
                    <a:pt x="13" y="14"/>
                  </a:lnTo>
                  <a:lnTo>
                    <a:pt x="15" y="13"/>
                  </a:lnTo>
                  <a:lnTo>
                    <a:pt x="15" y="12"/>
                  </a:lnTo>
                  <a:lnTo>
                    <a:pt x="16" y="10"/>
                  </a:lnTo>
                  <a:lnTo>
                    <a:pt x="16" y="9"/>
                  </a:lnTo>
                  <a:lnTo>
                    <a:pt x="16" y="7"/>
                  </a:lnTo>
                  <a:lnTo>
                    <a:pt x="18"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8" name="Freeform 1504"/>
            <p:cNvSpPr>
              <a:spLocks/>
            </p:cNvSpPr>
            <p:nvPr/>
          </p:nvSpPr>
          <p:spPr bwMode="auto">
            <a:xfrm>
              <a:off x="4185" y="2589"/>
              <a:ext cx="14" cy="16"/>
            </a:xfrm>
            <a:custGeom>
              <a:avLst/>
              <a:gdLst>
                <a:gd name="T0" fmla="*/ 14 w 14"/>
                <a:gd name="T1" fmla="*/ 6 h 16"/>
                <a:gd name="T2" fmla="*/ 13 w 14"/>
                <a:gd name="T3" fmla="*/ 3 h 16"/>
                <a:gd name="T4" fmla="*/ 11 w 14"/>
                <a:gd name="T5" fmla="*/ 1 h 16"/>
                <a:gd name="T6" fmla="*/ 8 w 14"/>
                <a:gd name="T7" fmla="*/ 0 h 16"/>
                <a:gd name="T8" fmla="*/ 6 w 14"/>
                <a:gd name="T9" fmla="*/ 0 h 16"/>
                <a:gd name="T10" fmla="*/ 3 w 14"/>
                <a:gd name="T11" fmla="*/ 1 h 16"/>
                <a:gd name="T12" fmla="*/ 1 w 14"/>
                <a:gd name="T13" fmla="*/ 3 h 16"/>
                <a:gd name="T14" fmla="*/ 0 w 14"/>
                <a:gd name="T15" fmla="*/ 6 h 16"/>
                <a:gd name="T16" fmla="*/ 0 w 14"/>
                <a:gd name="T17" fmla="*/ 9 h 16"/>
                <a:gd name="T18" fmla="*/ 1 w 14"/>
                <a:gd name="T19" fmla="*/ 12 h 16"/>
                <a:gd name="T20" fmla="*/ 3 w 14"/>
                <a:gd name="T21" fmla="*/ 14 h 16"/>
                <a:gd name="T22" fmla="*/ 6 w 14"/>
                <a:gd name="T23" fmla="*/ 14 h 16"/>
                <a:gd name="T24" fmla="*/ 8 w 14"/>
                <a:gd name="T25" fmla="*/ 14 h 16"/>
                <a:gd name="T26" fmla="*/ 11 w 14"/>
                <a:gd name="T27" fmla="*/ 14 h 16"/>
                <a:gd name="T28" fmla="*/ 13 w 14"/>
                <a:gd name="T29" fmla="*/ 12 h 16"/>
                <a:gd name="T30" fmla="*/ 14 w 14"/>
                <a:gd name="T31" fmla="*/ 9 h 16"/>
                <a:gd name="T32" fmla="*/ 14 w 14"/>
                <a:gd name="T33" fmla="*/ 7 h 16"/>
                <a:gd name="T34" fmla="*/ 14 w 14"/>
                <a:gd name="T35" fmla="*/ 4 h 16"/>
                <a:gd name="T36" fmla="*/ 13 w 14"/>
                <a:gd name="T37" fmla="*/ 3 h 16"/>
                <a:gd name="T38" fmla="*/ 10 w 14"/>
                <a:gd name="T39" fmla="*/ 1 h 16"/>
                <a:gd name="T40" fmla="*/ 7 w 14"/>
                <a:gd name="T41" fmla="*/ 0 h 16"/>
                <a:gd name="T42" fmla="*/ 4 w 14"/>
                <a:gd name="T43" fmla="*/ 1 h 16"/>
                <a:gd name="T44" fmla="*/ 1 w 14"/>
                <a:gd name="T45" fmla="*/ 3 h 16"/>
                <a:gd name="T46" fmla="*/ 0 w 14"/>
                <a:gd name="T47" fmla="*/ 4 h 16"/>
                <a:gd name="T48" fmla="*/ 0 w 14"/>
                <a:gd name="T49" fmla="*/ 7 h 16"/>
                <a:gd name="T50" fmla="*/ 0 w 14"/>
                <a:gd name="T51" fmla="*/ 10 h 16"/>
                <a:gd name="T52" fmla="*/ 1 w 14"/>
                <a:gd name="T53" fmla="*/ 13 h 16"/>
                <a:gd name="T54" fmla="*/ 4 w 14"/>
                <a:gd name="T55" fmla="*/ 14 h 16"/>
                <a:gd name="T56" fmla="*/ 7 w 14"/>
                <a:gd name="T57" fmla="*/ 14 h 16"/>
                <a:gd name="T58" fmla="*/ 10 w 14"/>
                <a:gd name="T59" fmla="*/ 14 h 16"/>
                <a:gd name="T60" fmla="*/ 13 w 14"/>
                <a:gd name="T61" fmla="*/ 13 h 16"/>
                <a:gd name="T62" fmla="*/ 14 w 14"/>
                <a:gd name="T63" fmla="*/ 10 h 16"/>
                <a:gd name="T64" fmla="*/ 14 w 14"/>
                <a:gd name="T6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6">
                  <a:moveTo>
                    <a:pt x="14" y="7"/>
                  </a:moveTo>
                  <a:lnTo>
                    <a:pt x="14" y="6"/>
                  </a:lnTo>
                  <a:lnTo>
                    <a:pt x="14" y="4"/>
                  </a:lnTo>
                  <a:lnTo>
                    <a:pt x="13" y="3"/>
                  </a:lnTo>
                  <a:lnTo>
                    <a:pt x="13" y="3"/>
                  </a:lnTo>
                  <a:lnTo>
                    <a:pt x="11" y="1"/>
                  </a:lnTo>
                  <a:lnTo>
                    <a:pt x="10" y="0"/>
                  </a:lnTo>
                  <a:lnTo>
                    <a:pt x="8" y="0"/>
                  </a:lnTo>
                  <a:lnTo>
                    <a:pt x="7" y="0"/>
                  </a:lnTo>
                  <a:lnTo>
                    <a:pt x="6" y="0"/>
                  </a:lnTo>
                  <a:lnTo>
                    <a:pt x="4" y="0"/>
                  </a:lnTo>
                  <a:lnTo>
                    <a:pt x="3" y="1"/>
                  </a:lnTo>
                  <a:lnTo>
                    <a:pt x="1" y="3"/>
                  </a:lnTo>
                  <a:lnTo>
                    <a:pt x="1" y="3"/>
                  </a:lnTo>
                  <a:lnTo>
                    <a:pt x="0" y="4"/>
                  </a:lnTo>
                  <a:lnTo>
                    <a:pt x="0" y="6"/>
                  </a:lnTo>
                  <a:lnTo>
                    <a:pt x="0" y="7"/>
                  </a:lnTo>
                  <a:lnTo>
                    <a:pt x="0" y="9"/>
                  </a:lnTo>
                  <a:lnTo>
                    <a:pt x="0" y="10"/>
                  </a:lnTo>
                  <a:lnTo>
                    <a:pt x="1" y="12"/>
                  </a:lnTo>
                  <a:lnTo>
                    <a:pt x="1" y="13"/>
                  </a:lnTo>
                  <a:lnTo>
                    <a:pt x="3" y="14"/>
                  </a:lnTo>
                  <a:lnTo>
                    <a:pt x="4" y="14"/>
                  </a:lnTo>
                  <a:lnTo>
                    <a:pt x="6" y="14"/>
                  </a:lnTo>
                  <a:lnTo>
                    <a:pt x="7" y="16"/>
                  </a:lnTo>
                  <a:lnTo>
                    <a:pt x="8" y="14"/>
                  </a:lnTo>
                  <a:lnTo>
                    <a:pt x="10" y="14"/>
                  </a:lnTo>
                  <a:lnTo>
                    <a:pt x="11" y="14"/>
                  </a:lnTo>
                  <a:lnTo>
                    <a:pt x="13" y="13"/>
                  </a:lnTo>
                  <a:lnTo>
                    <a:pt x="13" y="12"/>
                  </a:lnTo>
                  <a:lnTo>
                    <a:pt x="14" y="10"/>
                  </a:lnTo>
                  <a:lnTo>
                    <a:pt x="14" y="9"/>
                  </a:lnTo>
                  <a:lnTo>
                    <a:pt x="14" y="7"/>
                  </a:lnTo>
                  <a:lnTo>
                    <a:pt x="14" y="7"/>
                  </a:lnTo>
                  <a:lnTo>
                    <a:pt x="14" y="6"/>
                  </a:lnTo>
                  <a:lnTo>
                    <a:pt x="14" y="4"/>
                  </a:lnTo>
                  <a:lnTo>
                    <a:pt x="13" y="3"/>
                  </a:lnTo>
                  <a:lnTo>
                    <a:pt x="13" y="3"/>
                  </a:lnTo>
                  <a:lnTo>
                    <a:pt x="11" y="1"/>
                  </a:lnTo>
                  <a:lnTo>
                    <a:pt x="10" y="1"/>
                  </a:lnTo>
                  <a:lnTo>
                    <a:pt x="8" y="0"/>
                  </a:lnTo>
                  <a:lnTo>
                    <a:pt x="7" y="0"/>
                  </a:lnTo>
                  <a:lnTo>
                    <a:pt x="6" y="0"/>
                  </a:lnTo>
                  <a:lnTo>
                    <a:pt x="4" y="1"/>
                  </a:lnTo>
                  <a:lnTo>
                    <a:pt x="3" y="1"/>
                  </a:lnTo>
                  <a:lnTo>
                    <a:pt x="1" y="3"/>
                  </a:lnTo>
                  <a:lnTo>
                    <a:pt x="1" y="3"/>
                  </a:lnTo>
                  <a:lnTo>
                    <a:pt x="0" y="4"/>
                  </a:lnTo>
                  <a:lnTo>
                    <a:pt x="0" y="6"/>
                  </a:lnTo>
                  <a:lnTo>
                    <a:pt x="0" y="7"/>
                  </a:lnTo>
                  <a:lnTo>
                    <a:pt x="0" y="9"/>
                  </a:lnTo>
                  <a:lnTo>
                    <a:pt x="0" y="10"/>
                  </a:lnTo>
                  <a:lnTo>
                    <a:pt x="1" y="12"/>
                  </a:lnTo>
                  <a:lnTo>
                    <a:pt x="1" y="13"/>
                  </a:lnTo>
                  <a:lnTo>
                    <a:pt x="3" y="13"/>
                  </a:lnTo>
                  <a:lnTo>
                    <a:pt x="4" y="14"/>
                  </a:lnTo>
                  <a:lnTo>
                    <a:pt x="6" y="14"/>
                  </a:lnTo>
                  <a:lnTo>
                    <a:pt x="7" y="14"/>
                  </a:lnTo>
                  <a:lnTo>
                    <a:pt x="8" y="14"/>
                  </a:lnTo>
                  <a:lnTo>
                    <a:pt x="10" y="14"/>
                  </a:lnTo>
                  <a:lnTo>
                    <a:pt x="11" y="13"/>
                  </a:lnTo>
                  <a:lnTo>
                    <a:pt x="13" y="13"/>
                  </a:lnTo>
                  <a:lnTo>
                    <a:pt x="13" y="12"/>
                  </a:lnTo>
                  <a:lnTo>
                    <a:pt x="14" y="10"/>
                  </a:lnTo>
                  <a:lnTo>
                    <a:pt x="14" y="9"/>
                  </a:lnTo>
                  <a:lnTo>
                    <a:pt x="14" y="7"/>
                  </a:lnTo>
                  <a:lnTo>
                    <a:pt x="14" y="7"/>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89" name="Freeform 1505"/>
            <p:cNvSpPr>
              <a:spLocks/>
            </p:cNvSpPr>
            <p:nvPr/>
          </p:nvSpPr>
          <p:spPr bwMode="auto">
            <a:xfrm>
              <a:off x="4185" y="2589"/>
              <a:ext cx="14" cy="14"/>
            </a:xfrm>
            <a:custGeom>
              <a:avLst/>
              <a:gdLst>
                <a:gd name="T0" fmla="*/ 14 w 14"/>
                <a:gd name="T1" fmla="*/ 6 h 14"/>
                <a:gd name="T2" fmla="*/ 13 w 14"/>
                <a:gd name="T3" fmla="*/ 3 h 14"/>
                <a:gd name="T4" fmla="*/ 11 w 14"/>
                <a:gd name="T5" fmla="*/ 1 h 14"/>
                <a:gd name="T6" fmla="*/ 8 w 14"/>
                <a:gd name="T7" fmla="*/ 0 h 14"/>
                <a:gd name="T8" fmla="*/ 6 w 14"/>
                <a:gd name="T9" fmla="*/ 0 h 14"/>
                <a:gd name="T10" fmla="*/ 3 w 14"/>
                <a:gd name="T11" fmla="*/ 1 h 14"/>
                <a:gd name="T12" fmla="*/ 1 w 14"/>
                <a:gd name="T13" fmla="*/ 3 h 14"/>
                <a:gd name="T14" fmla="*/ 0 w 14"/>
                <a:gd name="T15" fmla="*/ 6 h 14"/>
                <a:gd name="T16" fmla="*/ 0 w 14"/>
                <a:gd name="T17" fmla="*/ 9 h 14"/>
                <a:gd name="T18" fmla="*/ 1 w 14"/>
                <a:gd name="T19" fmla="*/ 12 h 14"/>
                <a:gd name="T20" fmla="*/ 3 w 14"/>
                <a:gd name="T21" fmla="*/ 13 h 14"/>
                <a:gd name="T22" fmla="*/ 6 w 14"/>
                <a:gd name="T23" fmla="*/ 14 h 14"/>
                <a:gd name="T24" fmla="*/ 8 w 14"/>
                <a:gd name="T25" fmla="*/ 14 h 14"/>
                <a:gd name="T26" fmla="*/ 11 w 14"/>
                <a:gd name="T27" fmla="*/ 13 h 14"/>
                <a:gd name="T28" fmla="*/ 13 w 14"/>
                <a:gd name="T29" fmla="*/ 12 h 14"/>
                <a:gd name="T30" fmla="*/ 14 w 14"/>
                <a:gd name="T31" fmla="*/ 9 h 14"/>
                <a:gd name="T32" fmla="*/ 14 w 14"/>
                <a:gd name="T33" fmla="*/ 7 h 14"/>
                <a:gd name="T34" fmla="*/ 13 w 14"/>
                <a:gd name="T35" fmla="*/ 4 h 14"/>
                <a:gd name="T36" fmla="*/ 11 w 14"/>
                <a:gd name="T37" fmla="*/ 3 h 14"/>
                <a:gd name="T38" fmla="*/ 10 w 14"/>
                <a:gd name="T39" fmla="*/ 1 h 14"/>
                <a:gd name="T40" fmla="*/ 7 w 14"/>
                <a:gd name="T41" fmla="*/ 1 h 14"/>
                <a:gd name="T42" fmla="*/ 4 w 14"/>
                <a:gd name="T43" fmla="*/ 1 h 14"/>
                <a:gd name="T44" fmla="*/ 3 w 14"/>
                <a:gd name="T45" fmla="*/ 3 h 14"/>
                <a:gd name="T46" fmla="*/ 1 w 14"/>
                <a:gd name="T47" fmla="*/ 4 h 14"/>
                <a:gd name="T48" fmla="*/ 0 w 14"/>
                <a:gd name="T49" fmla="*/ 7 h 14"/>
                <a:gd name="T50" fmla="*/ 1 w 14"/>
                <a:gd name="T51" fmla="*/ 10 h 14"/>
                <a:gd name="T52" fmla="*/ 3 w 14"/>
                <a:gd name="T53" fmla="*/ 13 h 14"/>
                <a:gd name="T54" fmla="*/ 4 w 14"/>
                <a:gd name="T55" fmla="*/ 14 h 14"/>
                <a:gd name="T56" fmla="*/ 7 w 14"/>
                <a:gd name="T57" fmla="*/ 14 h 14"/>
                <a:gd name="T58" fmla="*/ 10 w 14"/>
                <a:gd name="T59" fmla="*/ 14 h 14"/>
                <a:gd name="T60" fmla="*/ 11 w 14"/>
                <a:gd name="T61" fmla="*/ 13 h 14"/>
                <a:gd name="T62" fmla="*/ 13 w 14"/>
                <a:gd name="T63" fmla="*/ 10 h 14"/>
                <a:gd name="T64" fmla="*/ 14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14" y="7"/>
                  </a:moveTo>
                  <a:lnTo>
                    <a:pt x="14" y="6"/>
                  </a:lnTo>
                  <a:lnTo>
                    <a:pt x="14" y="4"/>
                  </a:lnTo>
                  <a:lnTo>
                    <a:pt x="13" y="3"/>
                  </a:lnTo>
                  <a:lnTo>
                    <a:pt x="13" y="3"/>
                  </a:lnTo>
                  <a:lnTo>
                    <a:pt x="11" y="1"/>
                  </a:lnTo>
                  <a:lnTo>
                    <a:pt x="10" y="1"/>
                  </a:lnTo>
                  <a:lnTo>
                    <a:pt x="8" y="0"/>
                  </a:lnTo>
                  <a:lnTo>
                    <a:pt x="7" y="0"/>
                  </a:lnTo>
                  <a:lnTo>
                    <a:pt x="6" y="0"/>
                  </a:lnTo>
                  <a:lnTo>
                    <a:pt x="4" y="1"/>
                  </a:lnTo>
                  <a:lnTo>
                    <a:pt x="3" y="1"/>
                  </a:lnTo>
                  <a:lnTo>
                    <a:pt x="1" y="3"/>
                  </a:lnTo>
                  <a:lnTo>
                    <a:pt x="1" y="3"/>
                  </a:lnTo>
                  <a:lnTo>
                    <a:pt x="0" y="4"/>
                  </a:lnTo>
                  <a:lnTo>
                    <a:pt x="0" y="6"/>
                  </a:lnTo>
                  <a:lnTo>
                    <a:pt x="0" y="7"/>
                  </a:lnTo>
                  <a:lnTo>
                    <a:pt x="0" y="9"/>
                  </a:lnTo>
                  <a:lnTo>
                    <a:pt x="0" y="10"/>
                  </a:lnTo>
                  <a:lnTo>
                    <a:pt x="1" y="12"/>
                  </a:lnTo>
                  <a:lnTo>
                    <a:pt x="1" y="13"/>
                  </a:lnTo>
                  <a:lnTo>
                    <a:pt x="3" y="13"/>
                  </a:lnTo>
                  <a:lnTo>
                    <a:pt x="4" y="14"/>
                  </a:lnTo>
                  <a:lnTo>
                    <a:pt x="6" y="14"/>
                  </a:lnTo>
                  <a:lnTo>
                    <a:pt x="7" y="14"/>
                  </a:lnTo>
                  <a:lnTo>
                    <a:pt x="8" y="14"/>
                  </a:lnTo>
                  <a:lnTo>
                    <a:pt x="10" y="14"/>
                  </a:lnTo>
                  <a:lnTo>
                    <a:pt x="11" y="13"/>
                  </a:lnTo>
                  <a:lnTo>
                    <a:pt x="13" y="13"/>
                  </a:lnTo>
                  <a:lnTo>
                    <a:pt x="13" y="12"/>
                  </a:lnTo>
                  <a:lnTo>
                    <a:pt x="14" y="10"/>
                  </a:lnTo>
                  <a:lnTo>
                    <a:pt x="14" y="9"/>
                  </a:lnTo>
                  <a:lnTo>
                    <a:pt x="14" y="7"/>
                  </a:lnTo>
                  <a:lnTo>
                    <a:pt x="14" y="7"/>
                  </a:lnTo>
                  <a:lnTo>
                    <a:pt x="14" y="6"/>
                  </a:lnTo>
                  <a:lnTo>
                    <a:pt x="13" y="4"/>
                  </a:lnTo>
                  <a:lnTo>
                    <a:pt x="13" y="4"/>
                  </a:lnTo>
                  <a:lnTo>
                    <a:pt x="11" y="3"/>
                  </a:lnTo>
                  <a:lnTo>
                    <a:pt x="11" y="1"/>
                  </a:lnTo>
                  <a:lnTo>
                    <a:pt x="10" y="1"/>
                  </a:lnTo>
                  <a:lnTo>
                    <a:pt x="8" y="1"/>
                  </a:lnTo>
                  <a:lnTo>
                    <a:pt x="7" y="1"/>
                  </a:lnTo>
                  <a:lnTo>
                    <a:pt x="6" y="1"/>
                  </a:lnTo>
                  <a:lnTo>
                    <a:pt x="4" y="1"/>
                  </a:lnTo>
                  <a:lnTo>
                    <a:pt x="3" y="1"/>
                  </a:lnTo>
                  <a:lnTo>
                    <a:pt x="3" y="3"/>
                  </a:lnTo>
                  <a:lnTo>
                    <a:pt x="1" y="4"/>
                  </a:lnTo>
                  <a:lnTo>
                    <a:pt x="1" y="4"/>
                  </a:lnTo>
                  <a:lnTo>
                    <a:pt x="0" y="6"/>
                  </a:lnTo>
                  <a:lnTo>
                    <a:pt x="0" y="7"/>
                  </a:lnTo>
                  <a:lnTo>
                    <a:pt x="0" y="9"/>
                  </a:lnTo>
                  <a:lnTo>
                    <a:pt x="1" y="10"/>
                  </a:lnTo>
                  <a:lnTo>
                    <a:pt x="1" y="12"/>
                  </a:lnTo>
                  <a:lnTo>
                    <a:pt x="3" y="13"/>
                  </a:lnTo>
                  <a:lnTo>
                    <a:pt x="3" y="13"/>
                  </a:lnTo>
                  <a:lnTo>
                    <a:pt x="4" y="14"/>
                  </a:lnTo>
                  <a:lnTo>
                    <a:pt x="6" y="14"/>
                  </a:lnTo>
                  <a:lnTo>
                    <a:pt x="7" y="14"/>
                  </a:lnTo>
                  <a:lnTo>
                    <a:pt x="8" y="14"/>
                  </a:lnTo>
                  <a:lnTo>
                    <a:pt x="10" y="14"/>
                  </a:lnTo>
                  <a:lnTo>
                    <a:pt x="11" y="13"/>
                  </a:lnTo>
                  <a:lnTo>
                    <a:pt x="11" y="13"/>
                  </a:lnTo>
                  <a:lnTo>
                    <a:pt x="13" y="12"/>
                  </a:lnTo>
                  <a:lnTo>
                    <a:pt x="13" y="10"/>
                  </a:lnTo>
                  <a:lnTo>
                    <a:pt x="14" y="9"/>
                  </a:lnTo>
                  <a:lnTo>
                    <a:pt x="14" y="7"/>
                  </a:lnTo>
                  <a:lnTo>
                    <a:pt x="14" y="7"/>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0" name="Freeform 1506"/>
            <p:cNvSpPr>
              <a:spLocks/>
            </p:cNvSpPr>
            <p:nvPr/>
          </p:nvSpPr>
          <p:spPr bwMode="auto">
            <a:xfrm>
              <a:off x="4185" y="2590"/>
              <a:ext cx="14" cy="13"/>
            </a:xfrm>
            <a:custGeom>
              <a:avLst/>
              <a:gdLst>
                <a:gd name="T0" fmla="*/ 14 w 14"/>
                <a:gd name="T1" fmla="*/ 5 h 13"/>
                <a:gd name="T2" fmla="*/ 13 w 14"/>
                <a:gd name="T3" fmla="*/ 3 h 13"/>
                <a:gd name="T4" fmla="*/ 11 w 14"/>
                <a:gd name="T5" fmla="*/ 0 h 13"/>
                <a:gd name="T6" fmla="*/ 8 w 14"/>
                <a:gd name="T7" fmla="*/ 0 h 13"/>
                <a:gd name="T8" fmla="*/ 6 w 14"/>
                <a:gd name="T9" fmla="*/ 0 h 13"/>
                <a:gd name="T10" fmla="*/ 3 w 14"/>
                <a:gd name="T11" fmla="*/ 0 h 13"/>
                <a:gd name="T12" fmla="*/ 1 w 14"/>
                <a:gd name="T13" fmla="*/ 3 h 13"/>
                <a:gd name="T14" fmla="*/ 0 w 14"/>
                <a:gd name="T15" fmla="*/ 5 h 13"/>
                <a:gd name="T16" fmla="*/ 0 w 14"/>
                <a:gd name="T17" fmla="*/ 8 h 13"/>
                <a:gd name="T18" fmla="*/ 1 w 14"/>
                <a:gd name="T19" fmla="*/ 11 h 13"/>
                <a:gd name="T20" fmla="*/ 3 w 14"/>
                <a:gd name="T21" fmla="*/ 12 h 13"/>
                <a:gd name="T22" fmla="*/ 6 w 14"/>
                <a:gd name="T23" fmla="*/ 13 h 13"/>
                <a:gd name="T24" fmla="*/ 8 w 14"/>
                <a:gd name="T25" fmla="*/ 13 h 13"/>
                <a:gd name="T26" fmla="*/ 11 w 14"/>
                <a:gd name="T27" fmla="*/ 12 h 13"/>
                <a:gd name="T28" fmla="*/ 13 w 14"/>
                <a:gd name="T29" fmla="*/ 11 h 13"/>
                <a:gd name="T30" fmla="*/ 14 w 14"/>
                <a:gd name="T31" fmla="*/ 8 h 13"/>
                <a:gd name="T32" fmla="*/ 13 w 14"/>
                <a:gd name="T33" fmla="*/ 6 h 13"/>
                <a:gd name="T34" fmla="*/ 13 w 14"/>
                <a:gd name="T35" fmla="*/ 5 h 13"/>
                <a:gd name="T36" fmla="*/ 11 w 14"/>
                <a:gd name="T37" fmla="*/ 2 h 13"/>
                <a:gd name="T38" fmla="*/ 10 w 14"/>
                <a:gd name="T39" fmla="*/ 0 h 13"/>
                <a:gd name="T40" fmla="*/ 7 w 14"/>
                <a:gd name="T41" fmla="*/ 0 h 13"/>
                <a:gd name="T42" fmla="*/ 4 w 14"/>
                <a:gd name="T43" fmla="*/ 0 h 13"/>
                <a:gd name="T44" fmla="*/ 3 w 14"/>
                <a:gd name="T45" fmla="*/ 2 h 13"/>
                <a:gd name="T46" fmla="*/ 1 w 14"/>
                <a:gd name="T47" fmla="*/ 5 h 13"/>
                <a:gd name="T48" fmla="*/ 1 w 14"/>
                <a:gd name="T49" fmla="*/ 6 h 13"/>
                <a:gd name="T50" fmla="*/ 1 w 14"/>
                <a:gd name="T51" fmla="*/ 9 h 13"/>
                <a:gd name="T52" fmla="*/ 3 w 14"/>
                <a:gd name="T53" fmla="*/ 11 h 13"/>
                <a:gd name="T54" fmla="*/ 4 w 14"/>
                <a:gd name="T55" fmla="*/ 12 h 13"/>
                <a:gd name="T56" fmla="*/ 7 w 14"/>
                <a:gd name="T57" fmla="*/ 13 h 13"/>
                <a:gd name="T58" fmla="*/ 10 w 14"/>
                <a:gd name="T59" fmla="*/ 12 h 13"/>
                <a:gd name="T60" fmla="*/ 11 w 14"/>
                <a:gd name="T61" fmla="*/ 11 h 13"/>
                <a:gd name="T62" fmla="*/ 13 w 14"/>
                <a:gd name="T63" fmla="*/ 9 h 13"/>
                <a:gd name="T64" fmla="*/ 13 w 14"/>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3">
                  <a:moveTo>
                    <a:pt x="14" y="6"/>
                  </a:moveTo>
                  <a:lnTo>
                    <a:pt x="14" y="5"/>
                  </a:lnTo>
                  <a:lnTo>
                    <a:pt x="13" y="3"/>
                  </a:lnTo>
                  <a:lnTo>
                    <a:pt x="13" y="3"/>
                  </a:lnTo>
                  <a:lnTo>
                    <a:pt x="11" y="2"/>
                  </a:lnTo>
                  <a:lnTo>
                    <a:pt x="11" y="0"/>
                  </a:lnTo>
                  <a:lnTo>
                    <a:pt x="10" y="0"/>
                  </a:lnTo>
                  <a:lnTo>
                    <a:pt x="8" y="0"/>
                  </a:lnTo>
                  <a:lnTo>
                    <a:pt x="7" y="0"/>
                  </a:lnTo>
                  <a:lnTo>
                    <a:pt x="6" y="0"/>
                  </a:lnTo>
                  <a:lnTo>
                    <a:pt x="4" y="0"/>
                  </a:lnTo>
                  <a:lnTo>
                    <a:pt x="3" y="0"/>
                  </a:lnTo>
                  <a:lnTo>
                    <a:pt x="3" y="2"/>
                  </a:lnTo>
                  <a:lnTo>
                    <a:pt x="1" y="3"/>
                  </a:lnTo>
                  <a:lnTo>
                    <a:pt x="1" y="3"/>
                  </a:lnTo>
                  <a:lnTo>
                    <a:pt x="0" y="5"/>
                  </a:lnTo>
                  <a:lnTo>
                    <a:pt x="0" y="6"/>
                  </a:lnTo>
                  <a:lnTo>
                    <a:pt x="0" y="8"/>
                  </a:lnTo>
                  <a:lnTo>
                    <a:pt x="1" y="9"/>
                  </a:lnTo>
                  <a:lnTo>
                    <a:pt x="1" y="11"/>
                  </a:lnTo>
                  <a:lnTo>
                    <a:pt x="3" y="12"/>
                  </a:lnTo>
                  <a:lnTo>
                    <a:pt x="3" y="12"/>
                  </a:lnTo>
                  <a:lnTo>
                    <a:pt x="4" y="13"/>
                  </a:lnTo>
                  <a:lnTo>
                    <a:pt x="6" y="13"/>
                  </a:lnTo>
                  <a:lnTo>
                    <a:pt x="7" y="13"/>
                  </a:lnTo>
                  <a:lnTo>
                    <a:pt x="8" y="13"/>
                  </a:lnTo>
                  <a:lnTo>
                    <a:pt x="10" y="13"/>
                  </a:lnTo>
                  <a:lnTo>
                    <a:pt x="11" y="12"/>
                  </a:lnTo>
                  <a:lnTo>
                    <a:pt x="11" y="12"/>
                  </a:lnTo>
                  <a:lnTo>
                    <a:pt x="13" y="11"/>
                  </a:lnTo>
                  <a:lnTo>
                    <a:pt x="13" y="9"/>
                  </a:lnTo>
                  <a:lnTo>
                    <a:pt x="14" y="8"/>
                  </a:lnTo>
                  <a:lnTo>
                    <a:pt x="14" y="6"/>
                  </a:lnTo>
                  <a:lnTo>
                    <a:pt x="13" y="6"/>
                  </a:lnTo>
                  <a:lnTo>
                    <a:pt x="13" y="5"/>
                  </a:lnTo>
                  <a:lnTo>
                    <a:pt x="13" y="5"/>
                  </a:lnTo>
                  <a:lnTo>
                    <a:pt x="13" y="3"/>
                  </a:lnTo>
                  <a:lnTo>
                    <a:pt x="11" y="2"/>
                  </a:lnTo>
                  <a:lnTo>
                    <a:pt x="10" y="2"/>
                  </a:lnTo>
                  <a:lnTo>
                    <a:pt x="10" y="0"/>
                  </a:lnTo>
                  <a:lnTo>
                    <a:pt x="8" y="0"/>
                  </a:lnTo>
                  <a:lnTo>
                    <a:pt x="7" y="0"/>
                  </a:lnTo>
                  <a:lnTo>
                    <a:pt x="6" y="0"/>
                  </a:lnTo>
                  <a:lnTo>
                    <a:pt x="4" y="0"/>
                  </a:lnTo>
                  <a:lnTo>
                    <a:pt x="4" y="2"/>
                  </a:lnTo>
                  <a:lnTo>
                    <a:pt x="3" y="2"/>
                  </a:lnTo>
                  <a:lnTo>
                    <a:pt x="1" y="3"/>
                  </a:lnTo>
                  <a:lnTo>
                    <a:pt x="1" y="5"/>
                  </a:lnTo>
                  <a:lnTo>
                    <a:pt x="1" y="5"/>
                  </a:lnTo>
                  <a:lnTo>
                    <a:pt x="1" y="6"/>
                  </a:lnTo>
                  <a:lnTo>
                    <a:pt x="1" y="8"/>
                  </a:lnTo>
                  <a:lnTo>
                    <a:pt x="1" y="9"/>
                  </a:lnTo>
                  <a:lnTo>
                    <a:pt x="1" y="11"/>
                  </a:lnTo>
                  <a:lnTo>
                    <a:pt x="3" y="11"/>
                  </a:lnTo>
                  <a:lnTo>
                    <a:pt x="4" y="12"/>
                  </a:lnTo>
                  <a:lnTo>
                    <a:pt x="4" y="12"/>
                  </a:lnTo>
                  <a:lnTo>
                    <a:pt x="6" y="12"/>
                  </a:lnTo>
                  <a:lnTo>
                    <a:pt x="7" y="13"/>
                  </a:lnTo>
                  <a:lnTo>
                    <a:pt x="8" y="12"/>
                  </a:lnTo>
                  <a:lnTo>
                    <a:pt x="10" y="12"/>
                  </a:lnTo>
                  <a:lnTo>
                    <a:pt x="10" y="12"/>
                  </a:lnTo>
                  <a:lnTo>
                    <a:pt x="11" y="11"/>
                  </a:lnTo>
                  <a:lnTo>
                    <a:pt x="13" y="11"/>
                  </a:lnTo>
                  <a:lnTo>
                    <a:pt x="13" y="9"/>
                  </a:lnTo>
                  <a:lnTo>
                    <a:pt x="13" y="8"/>
                  </a:lnTo>
                  <a:lnTo>
                    <a:pt x="13" y="6"/>
                  </a:lnTo>
                  <a:lnTo>
                    <a:pt x="14"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1" name="Freeform 1507"/>
            <p:cNvSpPr>
              <a:spLocks/>
            </p:cNvSpPr>
            <p:nvPr/>
          </p:nvSpPr>
          <p:spPr bwMode="auto">
            <a:xfrm>
              <a:off x="4186" y="2590"/>
              <a:ext cx="12" cy="13"/>
            </a:xfrm>
            <a:custGeom>
              <a:avLst/>
              <a:gdLst>
                <a:gd name="T0" fmla="*/ 12 w 12"/>
                <a:gd name="T1" fmla="*/ 5 h 13"/>
                <a:gd name="T2" fmla="*/ 12 w 12"/>
                <a:gd name="T3" fmla="*/ 3 h 13"/>
                <a:gd name="T4" fmla="*/ 9 w 12"/>
                <a:gd name="T5" fmla="*/ 2 h 13"/>
                <a:gd name="T6" fmla="*/ 7 w 12"/>
                <a:gd name="T7" fmla="*/ 0 h 13"/>
                <a:gd name="T8" fmla="*/ 5 w 12"/>
                <a:gd name="T9" fmla="*/ 0 h 13"/>
                <a:gd name="T10" fmla="*/ 3 w 12"/>
                <a:gd name="T11" fmla="*/ 2 h 13"/>
                <a:gd name="T12" fmla="*/ 0 w 12"/>
                <a:gd name="T13" fmla="*/ 3 h 13"/>
                <a:gd name="T14" fmla="*/ 0 w 12"/>
                <a:gd name="T15" fmla="*/ 5 h 13"/>
                <a:gd name="T16" fmla="*/ 0 w 12"/>
                <a:gd name="T17" fmla="*/ 8 h 13"/>
                <a:gd name="T18" fmla="*/ 0 w 12"/>
                <a:gd name="T19" fmla="*/ 11 h 13"/>
                <a:gd name="T20" fmla="*/ 3 w 12"/>
                <a:gd name="T21" fmla="*/ 12 h 13"/>
                <a:gd name="T22" fmla="*/ 5 w 12"/>
                <a:gd name="T23" fmla="*/ 12 h 13"/>
                <a:gd name="T24" fmla="*/ 7 w 12"/>
                <a:gd name="T25" fmla="*/ 12 h 13"/>
                <a:gd name="T26" fmla="*/ 9 w 12"/>
                <a:gd name="T27" fmla="*/ 12 h 13"/>
                <a:gd name="T28" fmla="*/ 12 w 12"/>
                <a:gd name="T29" fmla="*/ 11 h 13"/>
                <a:gd name="T30" fmla="*/ 12 w 12"/>
                <a:gd name="T31" fmla="*/ 8 h 13"/>
                <a:gd name="T32" fmla="*/ 12 w 12"/>
                <a:gd name="T33" fmla="*/ 6 h 13"/>
                <a:gd name="T34" fmla="*/ 12 w 12"/>
                <a:gd name="T35" fmla="*/ 5 h 13"/>
                <a:gd name="T36" fmla="*/ 10 w 12"/>
                <a:gd name="T37" fmla="*/ 3 h 13"/>
                <a:gd name="T38" fmla="*/ 9 w 12"/>
                <a:gd name="T39" fmla="*/ 2 h 13"/>
                <a:gd name="T40" fmla="*/ 6 w 12"/>
                <a:gd name="T41" fmla="*/ 0 h 13"/>
                <a:gd name="T42" fmla="*/ 3 w 12"/>
                <a:gd name="T43" fmla="*/ 2 h 13"/>
                <a:gd name="T44" fmla="*/ 2 w 12"/>
                <a:gd name="T45" fmla="*/ 3 h 13"/>
                <a:gd name="T46" fmla="*/ 0 w 12"/>
                <a:gd name="T47" fmla="*/ 5 h 13"/>
                <a:gd name="T48" fmla="*/ 0 w 12"/>
                <a:gd name="T49" fmla="*/ 6 h 13"/>
                <a:gd name="T50" fmla="*/ 0 w 12"/>
                <a:gd name="T51" fmla="*/ 9 h 13"/>
                <a:gd name="T52" fmla="*/ 2 w 12"/>
                <a:gd name="T53" fmla="*/ 11 h 13"/>
                <a:gd name="T54" fmla="*/ 3 w 12"/>
                <a:gd name="T55" fmla="*/ 12 h 13"/>
                <a:gd name="T56" fmla="*/ 6 w 12"/>
                <a:gd name="T57" fmla="*/ 12 h 13"/>
                <a:gd name="T58" fmla="*/ 9 w 12"/>
                <a:gd name="T59" fmla="*/ 12 h 13"/>
                <a:gd name="T60" fmla="*/ 10 w 12"/>
                <a:gd name="T61" fmla="*/ 11 h 13"/>
                <a:gd name="T62" fmla="*/ 12 w 12"/>
                <a:gd name="T63" fmla="*/ 9 h 13"/>
                <a:gd name="T64" fmla="*/ 12 w 12"/>
                <a:gd name="T6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3">
                  <a:moveTo>
                    <a:pt x="12" y="6"/>
                  </a:moveTo>
                  <a:lnTo>
                    <a:pt x="12" y="5"/>
                  </a:lnTo>
                  <a:lnTo>
                    <a:pt x="12" y="5"/>
                  </a:lnTo>
                  <a:lnTo>
                    <a:pt x="12" y="3"/>
                  </a:lnTo>
                  <a:lnTo>
                    <a:pt x="10" y="2"/>
                  </a:lnTo>
                  <a:lnTo>
                    <a:pt x="9" y="2"/>
                  </a:lnTo>
                  <a:lnTo>
                    <a:pt x="9" y="0"/>
                  </a:lnTo>
                  <a:lnTo>
                    <a:pt x="7" y="0"/>
                  </a:lnTo>
                  <a:lnTo>
                    <a:pt x="6" y="0"/>
                  </a:lnTo>
                  <a:lnTo>
                    <a:pt x="5" y="0"/>
                  </a:lnTo>
                  <a:lnTo>
                    <a:pt x="3" y="0"/>
                  </a:lnTo>
                  <a:lnTo>
                    <a:pt x="3" y="2"/>
                  </a:lnTo>
                  <a:lnTo>
                    <a:pt x="2" y="2"/>
                  </a:lnTo>
                  <a:lnTo>
                    <a:pt x="0" y="3"/>
                  </a:lnTo>
                  <a:lnTo>
                    <a:pt x="0" y="5"/>
                  </a:lnTo>
                  <a:lnTo>
                    <a:pt x="0" y="5"/>
                  </a:lnTo>
                  <a:lnTo>
                    <a:pt x="0" y="6"/>
                  </a:lnTo>
                  <a:lnTo>
                    <a:pt x="0" y="8"/>
                  </a:lnTo>
                  <a:lnTo>
                    <a:pt x="0" y="9"/>
                  </a:lnTo>
                  <a:lnTo>
                    <a:pt x="0" y="11"/>
                  </a:lnTo>
                  <a:lnTo>
                    <a:pt x="2" y="11"/>
                  </a:lnTo>
                  <a:lnTo>
                    <a:pt x="3" y="12"/>
                  </a:lnTo>
                  <a:lnTo>
                    <a:pt x="3" y="12"/>
                  </a:lnTo>
                  <a:lnTo>
                    <a:pt x="5" y="12"/>
                  </a:lnTo>
                  <a:lnTo>
                    <a:pt x="6" y="13"/>
                  </a:lnTo>
                  <a:lnTo>
                    <a:pt x="7" y="12"/>
                  </a:lnTo>
                  <a:lnTo>
                    <a:pt x="9" y="12"/>
                  </a:lnTo>
                  <a:lnTo>
                    <a:pt x="9" y="12"/>
                  </a:lnTo>
                  <a:lnTo>
                    <a:pt x="10" y="11"/>
                  </a:lnTo>
                  <a:lnTo>
                    <a:pt x="12" y="11"/>
                  </a:lnTo>
                  <a:lnTo>
                    <a:pt x="12" y="9"/>
                  </a:lnTo>
                  <a:lnTo>
                    <a:pt x="12" y="8"/>
                  </a:lnTo>
                  <a:lnTo>
                    <a:pt x="12" y="6"/>
                  </a:lnTo>
                  <a:lnTo>
                    <a:pt x="12" y="6"/>
                  </a:lnTo>
                  <a:lnTo>
                    <a:pt x="12" y="5"/>
                  </a:lnTo>
                  <a:lnTo>
                    <a:pt x="12" y="5"/>
                  </a:lnTo>
                  <a:lnTo>
                    <a:pt x="10" y="3"/>
                  </a:lnTo>
                  <a:lnTo>
                    <a:pt x="10" y="3"/>
                  </a:lnTo>
                  <a:lnTo>
                    <a:pt x="9" y="2"/>
                  </a:lnTo>
                  <a:lnTo>
                    <a:pt x="9" y="2"/>
                  </a:lnTo>
                  <a:lnTo>
                    <a:pt x="7" y="0"/>
                  </a:lnTo>
                  <a:lnTo>
                    <a:pt x="6" y="0"/>
                  </a:lnTo>
                  <a:lnTo>
                    <a:pt x="5" y="0"/>
                  </a:lnTo>
                  <a:lnTo>
                    <a:pt x="3" y="2"/>
                  </a:lnTo>
                  <a:lnTo>
                    <a:pt x="3" y="2"/>
                  </a:lnTo>
                  <a:lnTo>
                    <a:pt x="2" y="3"/>
                  </a:lnTo>
                  <a:lnTo>
                    <a:pt x="2" y="3"/>
                  </a:lnTo>
                  <a:lnTo>
                    <a:pt x="0" y="5"/>
                  </a:lnTo>
                  <a:lnTo>
                    <a:pt x="0" y="5"/>
                  </a:lnTo>
                  <a:lnTo>
                    <a:pt x="0" y="6"/>
                  </a:lnTo>
                  <a:lnTo>
                    <a:pt x="0" y="8"/>
                  </a:lnTo>
                  <a:lnTo>
                    <a:pt x="0" y="9"/>
                  </a:lnTo>
                  <a:lnTo>
                    <a:pt x="2" y="9"/>
                  </a:lnTo>
                  <a:lnTo>
                    <a:pt x="2" y="11"/>
                  </a:lnTo>
                  <a:lnTo>
                    <a:pt x="3" y="12"/>
                  </a:lnTo>
                  <a:lnTo>
                    <a:pt x="3" y="12"/>
                  </a:lnTo>
                  <a:lnTo>
                    <a:pt x="5" y="12"/>
                  </a:lnTo>
                  <a:lnTo>
                    <a:pt x="6" y="12"/>
                  </a:lnTo>
                  <a:lnTo>
                    <a:pt x="7" y="12"/>
                  </a:lnTo>
                  <a:lnTo>
                    <a:pt x="9" y="12"/>
                  </a:lnTo>
                  <a:lnTo>
                    <a:pt x="9" y="12"/>
                  </a:lnTo>
                  <a:lnTo>
                    <a:pt x="10" y="11"/>
                  </a:lnTo>
                  <a:lnTo>
                    <a:pt x="10" y="9"/>
                  </a:lnTo>
                  <a:lnTo>
                    <a:pt x="12" y="9"/>
                  </a:lnTo>
                  <a:lnTo>
                    <a:pt x="12" y="8"/>
                  </a:lnTo>
                  <a:lnTo>
                    <a:pt x="12" y="6"/>
                  </a:lnTo>
                  <a:lnTo>
                    <a:pt x="12" y="6"/>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2" name="Freeform 1508"/>
            <p:cNvSpPr>
              <a:spLocks/>
            </p:cNvSpPr>
            <p:nvPr/>
          </p:nvSpPr>
          <p:spPr bwMode="auto">
            <a:xfrm>
              <a:off x="4186" y="2590"/>
              <a:ext cx="12" cy="12"/>
            </a:xfrm>
            <a:custGeom>
              <a:avLst/>
              <a:gdLst>
                <a:gd name="T0" fmla="*/ 12 w 12"/>
                <a:gd name="T1" fmla="*/ 5 h 12"/>
                <a:gd name="T2" fmla="*/ 10 w 12"/>
                <a:gd name="T3" fmla="*/ 3 h 12"/>
                <a:gd name="T4" fmla="*/ 9 w 12"/>
                <a:gd name="T5" fmla="*/ 2 h 12"/>
                <a:gd name="T6" fmla="*/ 7 w 12"/>
                <a:gd name="T7" fmla="*/ 0 h 12"/>
                <a:gd name="T8" fmla="*/ 5 w 12"/>
                <a:gd name="T9" fmla="*/ 0 h 12"/>
                <a:gd name="T10" fmla="*/ 3 w 12"/>
                <a:gd name="T11" fmla="*/ 2 h 12"/>
                <a:gd name="T12" fmla="*/ 2 w 12"/>
                <a:gd name="T13" fmla="*/ 3 h 12"/>
                <a:gd name="T14" fmla="*/ 0 w 12"/>
                <a:gd name="T15" fmla="*/ 5 h 12"/>
                <a:gd name="T16" fmla="*/ 0 w 12"/>
                <a:gd name="T17" fmla="*/ 8 h 12"/>
                <a:gd name="T18" fmla="*/ 2 w 12"/>
                <a:gd name="T19" fmla="*/ 9 h 12"/>
                <a:gd name="T20" fmla="*/ 3 w 12"/>
                <a:gd name="T21" fmla="*/ 12 h 12"/>
                <a:gd name="T22" fmla="*/ 5 w 12"/>
                <a:gd name="T23" fmla="*/ 12 h 12"/>
                <a:gd name="T24" fmla="*/ 7 w 12"/>
                <a:gd name="T25" fmla="*/ 12 h 12"/>
                <a:gd name="T26" fmla="*/ 9 w 12"/>
                <a:gd name="T27" fmla="*/ 12 h 12"/>
                <a:gd name="T28" fmla="*/ 10 w 12"/>
                <a:gd name="T29" fmla="*/ 9 h 12"/>
                <a:gd name="T30" fmla="*/ 12 w 12"/>
                <a:gd name="T31" fmla="*/ 8 h 12"/>
                <a:gd name="T32" fmla="*/ 12 w 12"/>
                <a:gd name="T33" fmla="*/ 6 h 12"/>
                <a:gd name="T34" fmla="*/ 10 w 12"/>
                <a:gd name="T35" fmla="*/ 5 h 12"/>
                <a:gd name="T36" fmla="*/ 10 w 12"/>
                <a:gd name="T37" fmla="*/ 3 h 12"/>
                <a:gd name="T38" fmla="*/ 7 w 12"/>
                <a:gd name="T39" fmla="*/ 2 h 12"/>
                <a:gd name="T40" fmla="*/ 6 w 12"/>
                <a:gd name="T41" fmla="*/ 2 h 12"/>
                <a:gd name="T42" fmla="*/ 5 w 12"/>
                <a:gd name="T43" fmla="*/ 2 h 12"/>
                <a:gd name="T44" fmla="*/ 3 w 12"/>
                <a:gd name="T45" fmla="*/ 3 h 12"/>
                <a:gd name="T46" fmla="*/ 2 w 12"/>
                <a:gd name="T47" fmla="*/ 5 h 12"/>
                <a:gd name="T48" fmla="*/ 0 w 12"/>
                <a:gd name="T49" fmla="*/ 6 h 12"/>
                <a:gd name="T50" fmla="*/ 2 w 12"/>
                <a:gd name="T51" fmla="*/ 9 h 12"/>
                <a:gd name="T52" fmla="*/ 3 w 12"/>
                <a:gd name="T53" fmla="*/ 11 h 12"/>
                <a:gd name="T54" fmla="*/ 5 w 12"/>
                <a:gd name="T55" fmla="*/ 12 h 12"/>
                <a:gd name="T56" fmla="*/ 6 w 12"/>
                <a:gd name="T57" fmla="*/ 12 h 12"/>
                <a:gd name="T58" fmla="*/ 7 w 12"/>
                <a:gd name="T59" fmla="*/ 12 h 12"/>
                <a:gd name="T60" fmla="*/ 10 w 12"/>
                <a:gd name="T61" fmla="*/ 11 h 12"/>
                <a:gd name="T62" fmla="*/ 10 w 12"/>
                <a:gd name="T63" fmla="*/ 9 h 12"/>
                <a:gd name="T64" fmla="*/ 12 w 12"/>
                <a:gd name="T6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2">
                  <a:moveTo>
                    <a:pt x="12" y="6"/>
                  </a:moveTo>
                  <a:lnTo>
                    <a:pt x="12" y="5"/>
                  </a:lnTo>
                  <a:lnTo>
                    <a:pt x="12" y="5"/>
                  </a:lnTo>
                  <a:lnTo>
                    <a:pt x="10" y="3"/>
                  </a:lnTo>
                  <a:lnTo>
                    <a:pt x="10" y="3"/>
                  </a:lnTo>
                  <a:lnTo>
                    <a:pt x="9" y="2"/>
                  </a:lnTo>
                  <a:lnTo>
                    <a:pt x="9" y="2"/>
                  </a:lnTo>
                  <a:lnTo>
                    <a:pt x="7" y="0"/>
                  </a:lnTo>
                  <a:lnTo>
                    <a:pt x="6" y="0"/>
                  </a:lnTo>
                  <a:lnTo>
                    <a:pt x="5" y="0"/>
                  </a:lnTo>
                  <a:lnTo>
                    <a:pt x="3" y="2"/>
                  </a:lnTo>
                  <a:lnTo>
                    <a:pt x="3" y="2"/>
                  </a:lnTo>
                  <a:lnTo>
                    <a:pt x="2" y="3"/>
                  </a:lnTo>
                  <a:lnTo>
                    <a:pt x="2" y="3"/>
                  </a:lnTo>
                  <a:lnTo>
                    <a:pt x="0" y="5"/>
                  </a:lnTo>
                  <a:lnTo>
                    <a:pt x="0" y="5"/>
                  </a:lnTo>
                  <a:lnTo>
                    <a:pt x="0" y="6"/>
                  </a:lnTo>
                  <a:lnTo>
                    <a:pt x="0" y="8"/>
                  </a:lnTo>
                  <a:lnTo>
                    <a:pt x="0" y="9"/>
                  </a:lnTo>
                  <a:lnTo>
                    <a:pt x="2" y="9"/>
                  </a:lnTo>
                  <a:lnTo>
                    <a:pt x="2" y="11"/>
                  </a:lnTo>
                  <a:lnTo>
                    <a:pt x="3" y="12"/>
                  </a:lnTo>
                  <a:lnTo>
                    <a:pt x="3" y="12"/>
                  </a:lnTo>
                  <a:lnTo>
                    <a:pt x="5" y="12"/>
                  </a:lnTo>
                  <a:lnTo>
                    <a:pt x="6" y="12"/>
                  </a:lnTo>
                  <a:lnTo>
                    <a:pt x="7" y="12"/>
                  </a:lnTo>
                  <a:lnTo>
                    <a:pt x="9" y="12"/>
                  </a:lnTo>
                  <a:lnTo>
                    <a:pt x="9" y="12"/>
                  </a:lnTo>
                  <a:lnTo>
                    <a:pt x="10" y="11"/>
                  </a:lnTo>
                  <a:lnTo>
                    <a:pt x="10" y="9"/>
                  </a:lnTo>
                  <a:lnTo>
                    <a:pt x="12" y="9"/>
                  </a:lnTo>
                  <a:lnTo>
                    <a:pt x="12" y="8"/>
                  </a:lnTo>
                  <a:lnTo>
                    <a:pt x="12" y="6"/>
                  </a:lnTo>
                  <a:lnTo>
                    <a:pt x="12" y="6"/>
                  </a:lnTo>
                  <a:lnTo>
                    <a:pt x="10" y="6"/>
                  </a:lnTo>
                  <a:lnTo>
                    <a:pt x="10" y="5"/>
                  </a:lnTo>
                  <a:lnTo>
                    <a:pt x="10" y="3"/>
                  </a:lnTo>
                  <a:lnTo>
                    <a:pt x="10" y="3"/>
                  </a:lnTo>
                  <a:lnTo>
                    <a:pt x="9" y="2"/>
                  </a:lnTo>
                  <a:lnTo>
                    <a:pt x="7" y="2"/>
                  </a:lnTo>
                  <a:lnTo>
                    <a:pt x="7" y="2"/>
                  </a:lnTo>
                  <a:lnTo>
                    <a:pt x="6" y="2"/>
                  </a:lnTo>
                  <a:lnTo>
                    <a:pt x="5" y="2"/>
                  </a:lnTo>
                  <a:lnTo>
                    <a:pt x="5" y="2"/>
                  </a:lnTo>
                  <a:lnTo>
                    <a:pt x="3" y="2"/>
                  </a:lnTo>
                  <a:lnTo>
                    <a:pt x="3" y="3"/>
                  </a:lnTo>
                  <a:lnTo>
                    <a:pt x="2" y="3"/>
                  </a:lnTo>
                  <a:lnTo>
                    <a:pt x="2" y="5"/>
                  </a:lnTo>
                  <a:lnTo>
                    <a:pt x="2" y="6"/>
                  </a:lnTo>
                  <a:lnTo>
                    <a:pt x="0" y="6"/>
                  </a:lnTo>
                  <a:lnTo>
                    <a:pt x="2" y="8"/>
                  </a:lnTo>
                  <a:lnTo>
                    <a:pt x="2" y="9"/>
                  </a:lnTo>
                  <a:lnTo>
                    <a:pt x="2" y="9"/>
                  </a:lnTo>
                  <a:lnTo>
                    <a:pt x="3" y="11"/>
                  </a:lnTo>
                  <a:lnTo>
                    <a:pt x="3" y="11"/>
                  </a:lnTo>
                  <a:lnTo>
                    <a:pt x="5" y="12"/>
                  </a:lnTo>
                  <a:lnTo>
                    <a:pt x="5" y="12"/>
                  </a:lnTo>
                  <a:lnTo>
                    <a:pt x="6" y="12"/>
                  </a:lnTo>
                  <a:lnTo>
                    <a:pt x="7" y="12"/>
                  </a:lnTo>
                  <a:lnTo>
                    <a:pt x="7" y="12"/>
                  </a:lnTo>
                  <a:lnTo>
                    <a:pt x="9" y="11"/>
                  </a:lnTo>
                  <a:lnTo>
                    <a:pt x="10" y="11"/>
                  </a:lnTo>
                  <a:lnTo>
                    <a:pt x="10" y="9"/>
                  </a:lnTo>
                  <a:lnTo>
                    <a:pt x="10" y="9"/>
                  </a:lnTo>
                  <a:lnTo>
                    <a:pt x="10" y="8"/>
                  </a:lnTo>
                  <a:lnTo>
                    <a:pt x="12" y="6"/>
                  </a:lnTo>
                  <a:lnTo>
                    <a:pt x="12" y="6"/>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3" name="Freeform 1509"/>
            <p:cNvSpPr>
              <a:spLocks/>
            </p:cNvSpPr>
            <p:nvPr/>
          </p:nvSpPr>
          <p:spPr bwMode="auto">
            <a:xfrm>
              <a:off x="4186" y="2592"/>
              <a:ext cx="12" cy="10"/>
            </a:xfrm>
            <a:custGeom>
              <a:avLst/>
              <a:gdLst>
                <a:gd name="T0" fmla="*/ 10 w 12"/>
                <a:gd name="T1" fmla="*/ 4 h 10"/>
                <a:gd name="T2" fmla="*/ 10 w 12"/>
                <a:gd name="T3" fmla="*/ 1 h 10"/>
                <a:gd name="T4" fmla="*/ 9 w 12"/>
                <a:gd name="T5" fmla="*/ 0 h 10"/>
                <a:gd name="T6" fmla="*/ 7 w 12"/>
                <a:gd name="T7" fmla="*/ 0 h 10"/>
                <a:gd name="T8" fmla="*/ 5 w 12"/>
                <a:gd name="T9" fmla="*/ 0 h 10"/>
                <a:gd name="T10" fmla="*/ 3 w 12"/>
                <a:gd name="T11" fmla="*/ 0 h 10"/>
                <a:gd name="T12" fmla="*/ 2 w 12"/>
                <a:gd name="T13" fmla="*/ 1 h 10"/>
                <a:gd name="T14" fmla="*/ 2 w 12"/>
                <a:gd name="T15" fmla="*/ 4 h 10"/>
                <a:gd name="T16" fmla="*/ 2 w 12"/>
                <a:gd name="T17" fmla="*/ 6 h 10"/>
                <a:gd name="T18" fmla="*/ 2 w 12"/>
                <a:gd name="T19" fmla="*/ 7 h 10"/>
                <a:gd name="T20" fmla="*/ 3 w 12"/>
                <a:gd name="T21" fmla="*/ 9 h 10"/>
                <a:gd name="T22" fmla="*/ 5 w 12"/>
                <a:gd name="T23" fmla="*/ 10 h 10"/>
                <a:gd name="T24" fmla="*/ 7 w 12"/>
                <a:gd name="T25" fmla="*/ 10 h 10"/>
                <a:gd name="T26" fmla="*/ 9 w 12"/>
                <a:gd name="T27" fmla="*/ 9 h 10"/>
                <a:gd name="T28" fmla="*/ 10 w 12"/>
                <a:gd name="T29" fmla="*/ 7 h 10"/>
                <a:gd name="T30" fmla="*/ 10 w 12"/>
                <a:gd name="T31" fmla="*/ 6 h 10"/>
                <a:gd name="T32" fmla="*/ 10 w 12"/>
                <a:gd name="T33" fmla="*/ 4 h 10"/>
                <a:gd name="T34" fmla="*/ 10 w 12"/>
                <a:gd name="T35" fmla="*/ 3 h 10"/>
                <a:gd name="T36" fmla="*/ 9 w 12"/>
                <a:gd name="T37" fmla="*/ 1 h 10"/>
                <a:gd name="T38" fmla="*/ 7 w 12"/>
                <a:gd name="T39" fmla="*/ 0 h 10"/>
                <a:gd name="T40" fmla="*/ 6 w 12"/>
                <a:gd name="T41" fmla="*/ 0 h 10"/>
                <a:gd name="T42" fmla="*/ 5 w 12"/>
                <a:gd name="T43" fmla="*/ 0 h 10"/>
                <a:gd name="T44" fmla="*/ 3 w 12"/>
                <a:gd name="T45" fmla="*/ 1 h 10"/>
                <a:gd name="T46" fmla="*/ 2 w 12"/>
                <a:gd name="T47" fmla="*/ 3 h 10"/>
                <a:gd name="T48" fmla="*/ 2 w 12"/>
                <a:gd name="T49" fmla="*/ 4 h 10"/>
                <a:gd name="T50" fmla="*/ 2 w 12"/>
                <a:gd name="T51" fmla="*/ 7 h 10"/>
                <a:gd name="T52" fmla="*/ 3 w 12"/>
                <a:gd name="T53" fmla="*/ 9 h 10"/>
                <a:gd name="T54" fmla="*/ 5 w 12"/>
                <a:gd name="T55" fmla="*/ 9 h 10"/>
                <a:gd name="T56" fmla="*/ 6 w 12"/>
                <a:gd name="T57" fmla="*/ 9 h 10"/>
                <a:gd name="T58" fmla="*/ 7 w 12"/>
                <a:gd name="T59" fmla="*/ 9 h 10"/>
                <a:gd name="T60" fmla="*/ 9 w 12"/>
                <a:gd name="T61" fmla="*/ 9 h 10"/>
                <a:gd name="T62" fmla="*/ 10 w 12"/>
                <a:gd name="T63" fmla="*/ 7 h 10"/>
                <a:gd name="T64" fmla="*/ 10 w 12"/>
                <a:gd name="T6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0">
                  <a:moveTo>
                    <a:pt x="12" y="4"/>
                  </a:moveTo>
                  <a:lnTo>
                    <a:pt x="10" y="4"/>
                  </a:lnTo>
                  <a:lnTo>
                    <a:pt x="10" y="3"/>
                  </a:lnTo>
                  <a:lnTo>
                    <a:pt x="10" y="1"/>
                  </a:lnTo>
                  <a:lnTo>
                    <a:pt x="10" y="1"/>
                  </a:lnTo>
                  <a:lnTo>
                    <a:pt x="9" y="0"/>
                  </a:lnTo>
                  <a:lnTo>
                    <a:pt x="7" y="0"/>
                  </a:lnTo>
                  <a:lnTo>
                    <a:pt x="7" y="0"/>
                  </a:lnTo>
                  <a:lnTo>
                    <a:pt x="6" y="0"/>
                  </a:lnTo>
                  <a:lnTo>
                    <a:pt x="5" y="0"/>
                  </a:lnTo>
                  <a:lnTo>
                    <a:pt x="5" y="0"/>
                  </a:lnTo>
                  <a:lnTo>
                    <a:pt x="3" y="0"/>
                  </a:lnTo>
                  <a:lnTo>
                    <a:pt x="3" y="1"/>
                  </a:lnTo>
                  <a:lnTo>
                    <a:pt x="2" y="1"/>
                  </a:lnTo>
                  <a:lnTo>
                    <a:pt x="2" y="3"/>
                  </a:lnTo>
                  <a:lnTo>
                    <a:pt x="2" y="4"/>
                  </a:lnTo>
                  <a:lnTo>
                    <a:pt x="0" y="4"/>
                  </a:lnTo>
                  <a:lnTo>
                    <a:pt x="2" y="6"/>
                  </a:lnTo>
                  <a:lnTo>
                    <a:pt x="2" y="7"/>
                  </a:lnTo>
                  <a:lnTo>
                    <a:pt x="2" y="7"/>
                  </a:lnTo>
                  <a:lnTo>
                    <a:pt x="3" y="9"/>
                  </a:lnTo>
                  <a:lnTo>
                    <a:pt x="3" y="9"/>
                  </a:lnTo>
                  <a:lnTo>
                    <a:pt x="5" y="10"/>
                  </a:lnTo>
                  <a:lnTo>
                    <a:pt x="5" y="10"/>
                  </a:lnTo>
                  <a:lnTo>
                    <a:pt x="6" y="10"/>
                  </a:lnTo>
                  <a:lnTo>
                    <a:pt x="7" y="10"/>
                  </a:lnTo>
                  <a:lnTo>
                    <a:pt x="7" y="10"/>
                  </a:lnTo>
                  <a:lnTo>
                    <a:pt x="9" y="9"/>
                  </a:lnTo>
                  <a:lnTo>
                    <a:pt x="10" y="9"/>
                  </a:lnTo>
                  <a:lnTo>
                    <a:pt x="10" y="7"/>
                  </a:lnTo>
                  <a:lnTo>
                    <a:pt x="10" y="7"/>
                  </a:lnTo>
                  <a:lnTo>
                    <a:pt x="10" y="6"/>
                  </a:lnTo>
                  <a:lnTo>
                    <a:pt x="12" y="4"/>
                  </a:lnTo>
                  <a:lnTo>
                    <a:pt x="10" y="4"/>
                  </a:lnTo>
                  <a:lnTo>
                    <a:pt x="10" y="4"/>
                  </a:lnTo>
                  <a:lnTo>
                    <a:pt x="10" y="3"/>
                  </a:lnTo>
                  <a:lnTo>
                    <a:pt x="10" y="1"/>
                  </a:lnTo>
                  <a:lnTo>
                    <a:pt x="9" y="1"/>
                  </a:lnTo>
                  <a:lnTo>
                    <a:pt x="9" y="1"/>
                  </a:lnTo>
                  <a:lnTo>
                    <a:pt x="7" y="0"/>
                  </a:lnTo>
                  <a:lnTo>
                    <a:pt x="7" y="0"/>
                  </a:lnTo>
                  <a:lnTo>
                    <a:pt x="6" y="0"/>
                  </a:lnTo>
                  <a:lnTo>
                    <a:pt x="5" y="0"/>
                  </a:lnTo>
                  <a:lnTo>
                    <a:pt x="5" y="0"/>
                  </a:lnTo>
                  <a:lnTo>
                    <a:pt x="3" y="1"/>
                  </a:lnTo>
                  <a:lnTo>
                    <a:pt x="3" y="1"/>
                  </a:lnTo>
                  <a:lnTo>
                    <a:pt x="2" y="1"/>
                  </a:lnTo>
                  <a:lnTo>
                    <a:pt x="2" y="3"/>
                  </a:lnTo>
                  <a:lnTo>
                    <a:pt x="2" y="4"/>
                  </a:lnTo>
                  <a:lnTo>
                    <a:pt x="2" y="4"/>
                  </a:lnTo>
                  <a:lnTo>
                    <a:pt x="2" y="6"/>
                  </a:lnTo>
                  <a:lnTo>
                    <a:pt x="2" y="7"/>
                  </a:lnTo>
                  <a:lnTo>
                    <a:pt x="2" y="7"/>
                  </a:lnTo>
                  <a:lnTo>
                    <a:pt x="3" y="9"/>
                  </a:lnTo>
                  <a:lnTo>
                    <a:pt x="3" y="9"/>
                  </a:lnTo>
                  <a:lnTo>
                    <a:pt x="5" y="9"/>
                  </a:lnTo>
                  <a:lnTo>
                    <a:pt x="5" y="9"/>
                  </a:lnTo>
                  <a:lnTo>
                    <a:pt x="6" y="9"/>
                  </a:lnTo>
                  <a:lnTo>
                    <a:pt x="7" y="9"/>
                  </a:lnTo>
                  <a:lnTo>
                    <a:pt x="7" y="9"/>
                  </a:lnTo>
                  <a:lnTo>
                    <a:pt x="9" y="9"/>
                  </a:lnTo>
                  <a:lnTo>
                    <a:pt x="9" y="9"/>
                  </a:lnTo>
                  <a:lnTo>
                    <a:pt x="10" y="7"/>
                  </a:lnTo>
                  <a:lnTo>
                    <a:pt x="10" y="7"/>
                  </a:lnTo>
                  <a:lnTo>
                    <a:pt x="10" y="6"/>
                  </a:lnTo>
                  <a:lnTo>
                    <a:pt x="10" y="4"/>
                  </a:lnTo>
                  <a:lnTo>
                    <a:pt x="12" y="4"/>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4" name="Freeform 1510"/>
            <p:cNvSpPr>
              <a:spLocks/>
            </p:cNvSpPr>
            <p:nvPr/>
          </p:nvSpPr>
          <p:spPr bwMode="auto">
            <a:xfrm>
              <a:off x="4188" y="2592"/>
              <a:ext cx="8" cy="9"/>
            </a:xfrm>
            <a:custGeom>
              <a:avLst/>
              <a:gdLst>
                <a:gd name="T0" fmla="*/ 8 w 8"/>
                <a:gd name="T1" fmla="*/ 4 h 9"/>
                <a:gd name="T2" fmla="*/ 8 w 8"/>
                <a:gd name="T3" fmla="*/ 1 h 9"/>
                <a:gd name="T4" fmla="*/ 7 w 8"/>
                <a:gd name="T5" fmla="*/ 1 h 9"/>
                <a:gd name="T6" fmla="*/ 5 w 8"/>
                <a:gd name="T7" fmla="*/ 0 h 9"/>
                <a:gd name="T8" fmla="*/ 3 w 8"/>
                <a:gd name="T9" fmla="*/ 0 h 9"/>
                <a:gd name="T10" fmla="*/ 1 w 8"/>
                <a:gd name="T11" fmla="*/ 1 h 9"/>
                <a:gd name="T12" fmla="*/ 0 w 8"/>
                <a:gd name="T13" fmla="*/ 1 h 9"/>
                <a:gd name="T14" fmla="*/ 0 w 8"/>
                <a:gd name="T15" fmla="*/ 4 h 9"/>
                <a:gd name="T16" fmla="*/ 0 w 8"/>
                <a:gd name="T17" fmla="*/ 6 h 9"/>
                <a:gd name="T18" fmla="*/ 0 w 8"/>
                <a:gd name="T19" fmla="*/ 7 h 9"/>
                <a:gd name="T20" fmla="*/ 1 w 8"/>
                <a:gd name="T21" fmla="*/ 9 h 9"/>
                <a:gd name="T22" fmla="*/ 3 w 8"/>
                <a:gd name="T23" fmla="*/ 9 h 9"/>
                <a:gd name="T24" fmla="*/ 5 w 8"/>
                <a:gd name="T25" fmla="*/ 9 h 9"/>
                <a:gd name="T26" fmla="*/ 7 w 8"/>
                <a:gd name="T27" fmla="*/ 9 h 9"/>
                <a:gd name="T28" fmla="*/ 8 w 8"/>
                <a:gd name="T29" fmla="*/ 7 h 9"/>
                <a:gd name="T30" fmla="*/ 8 w 8"/>
                <a:gd name="T31" fmla="*/ 6 h 9"/>
                <a:gd name="T32" fmla="*/ 8 w 8"/>
                <a:gd name="T33" fmla="*/ 4 h 9"/>
                <a:gd name="T34" fmla="*/ 8 w 8"/>
                <a:gd name="T35" fmla="*/ 3 h 9"/>
                <a:gd name="T36" fmla="*/ 7 w 8"/>
                <a:gd name="T37" fmla="*/ 1 h 9"/>
                <a:gd name="T38" fmla="*/ 5 w 8"/>
                <a:gd name="T39" fmla="*/ 1 h 9"/>
                <a:gd name="T40" fmla="*/ 4 w 8"/>
                <a:gd name="T41" fmla="*/ 0 h 9"/>
                <a:gd name="T42" fmla="*/ 3 w 8"/>
                <a:gd name="T43" fmla="*/ 1 h 9"/>
                <a:gd name="T44" fmla="*/ 1 w 8"/>
                <a:gd name="T45" fmla="*/ 1 h 9"/>
                <a:gd name="T46" fmla="*/ 0 w 8"/>
                <a:gd name="T47" fmla="*/ 3 h 9"/>
                <a:gd name="T48" fmla="*/ 0 w 8"/>
                <a:gd name="T49" fmla="*/ 4 h 9"/>
                <a:gd name="T50" fmla="*/ 0 w 8"/>
                <a:gd name="T51" fmla="*/ 6 h 9"/>
                <a:gd name="T52" fmla="*/ 1 w 8"/>
                <a:gd name="T53" fmla="*/ 7 h 9"/>
                <a:gd name="T54" fmla="*/ 3 w 8"/>
                <a:gd name="T55" fmla="*/ 9 h 9"/>
                <a:gd name="T56" fmla="*/ 4 w 8"/>
                <a:gd name="T57" fmla="*/ 9 h 9"/>
                <a:gd name="T58" fmla="*/ 5 w 8"/>
                <a:gd name="T59" fmla="*/ 9 h 9"/>
                <a:gd name="T60" fmla="*/ 7 w 8"/>
                <a:gd name="T61" fmla="*/ 7 h 9"/>
                <a:gd name="T62" fmla="*/ 8 w 8"/>
                <a:gd name="T63" fmla="*/ 6 h 9"/>
                <a:gd name="T64" fmla="*/ 8 w 8"/>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4"/>
                  </a:moveTo>
                  <a:lnTo>
                    <a:pt x="8" y="4"/>
                  </a:lnTo>
                  <a:lnTo>
                    <a:pt x="8" y="3"/>
                  </a:lnTo>
                  <a:lnTo>
                    <a:pt x="8" y="1"/>
                  </a:lnTo>
                  <a:lnTo>
                    <a:pt x="7" y="1"/>
                  </a:lnTo>
                  <a:lnTo>
                    <a:pt x="7" y="1"/>
                  </a:lnTo>
                  <a:lnTo>
                    <a:pt x="5" y="0"/>
                  </a:lnTo>
                  <a:lnTo>
                    <a:pt x="5" y="0"/>
                  </a:lnTo>
                  <a:lnTo>
                    <a:pt x="4" y="0"/>
                  </a:lnTo>
                  <a:lnTo>
                    <a:pt x="3" y="0"/>
                  </a:lnTo>
                  <a:lnTo>
                    <a:pt x="3" y="0"/>
                  </a:lnTo>
                  <a:lnTo>
                    <a:pt x="1" y="1"/>
                  </a:lnTo>
                  <a:lnTo>
                    <a:pt x="1" y="1"/>
                  </a:lnTo>
                  <a:lnTo>
                    <a:pt x="0" y="1"/>
                  </a:lnTo>
                  <a:lnTo>
                    <a:pt x="0" y="3"/>
                  </a:lnTo>
                  <a:lnTo>
                    <a:pt x="0" y="4"/>
                  </a:lnTo>
                  <a:lnTo>
                    <a:pt x="0" y="4"/>
                  </a:lnTo>
                  <a:lnTo>
                    <a:pt x="0" y="6"/>
                  </a:lnTo>
                  <a:lnTo>
                    <a:pt x="0" y="7"/>
                  </a:lnTo>
                  <a:lnTo>
                    <a:pt x="0" y="7"/>
                  </a:lnTo>
                  <a:lnTo>
                    <a:pt x="1" y="9"/>
                  </a:lnTo>
                  <a:lnTo>
                    <a:pt x="1" y="9"/>
                  </a:lnTo>
                  <a:lnTo>
                    <a:pt x="3" y="9"/>
                  </a:lnTo>
                  <a:lnTo>
                    <a:pt x="3" y="9"/>
                  </a:lnTo>
                  <a:lnTo>
                    <a:pt x="4" y="9"/>
                  </a:lnTo>
                  <a:lnTo>
                    <a:pt x="5" y="9"/>
                  </a:lnTo>
                  <a:lnTo>
                    <a:pt x="5" y="9"/>
                  </a:lnTo>
                  <a:lnTo>
                    <a:pt x="7" y="9"/>
                  </a:lnTo>
                  <a:lnTo>
                    <a:pt x="7" y="9"/>
                  </a:lnTo>
                  <a:lnTo>
                    <a:pt x="8" y="7"/>
                  </a:lnTo>
                  <a:lnTo>
                    <a:pt x="8" y="7"/>
                  </a:lnTo>
                  <a:lnTo>
                    <a:pt x="8" y="6"/>
                  </a:lnTo>
                  <a:lnTo>
                    <a:pt x="8" y="4"/>
                  </a:lnTo>
                  <a:lnTo>
                    <a:pt x="8" y="4"/>
                  </a:lnTo>
                  <a:lnTo>
                    <a:pt x="8" y="4"/>
                  </a:lnTo>
                  <a:lnTo>
                    <a:pt x="8" y="3"/>
                  </a:lnTo>
                  <a:lnTo>
                    <a:pt x="7" y="3"/>
                  </a:lnTo>
                  <a:lnTo>
                    <a:pt x="7" y="1"/>
                  </a:lnTo>
                  <a:lnTo>
                    <a:pt x="7" y="1"/>
                  </a:lnTo>
                  <a:lnTo>
                    <a:pt x="5" y="1"/>
                  </a:lnTo>
                  <a:lnTo>
                    <a:pt x="5" y="0"/>
                  </a:lnTo>
                  <a:lnTo>
                    <a:pt x="4" y="0"/>
                  </a:lnTo>
                  <a:lnTo>
                    <a:pt x="3" y="0"/>
                  </a:lnTo>
                  <a:lnTo>
                    <a:pt x="3" y="1"/>
                  </a:lnTo>
                  <a:lnTo>
                    <a:pt x="1" y="1"/>
                  </a:lnTo>
                  <a:lnTo>
                    <a:pt x="1" y="1"/>
                  </a:lnTo>
                  <a:lnTo>
                    <a:pt x="1" y="3"/>
                  </a:lnTo>
                  <a:lnTo>
                    <a:pt x="0" y="3"/>
                  </a:lnTo>
                  <a:lnTo>
                    <a:pt x="0" y="4"/>
                  </a:lnTo>
                  <a:lnTo>
                    <a:pt x="0" y="4"/>
                  </a:lnTo>
                  <a:lnTo>
                    <a:pt x="0" y="6"/>
                  </a:lnTo>
                  <a:lnTo>
                    <a:pt x="0" y="6"/>
                  </a:lnTo>
                  <a:lnTo>
                    <a:pt x="1" y="7"/>
                  </a:lnTo>
                  <a:lnTo>
                    <a:pt x="1" y="7"/>
                  </a:lnTo>
                  <a:lnTo>
                    <a:pt x="1" y="9"/>
                  </a:lnTo>
                  <a:lnTo>
                    <a:pt x="3" y="9"/>
                  </a:lnTo>
                  <a:lnTo>
                    <a:pt x="3" y="9"/>
                  </a:lnTo>
                  <a:lnTo>
                    <a:pt x="4" y="9"/>
                  </a:lnTo>
                  <a:lnTo>
                    <a:pt x="5" y="9"/>
                  </a:lnTo>
                  <a:lnTo>
                    <a:pt x="5" y="9"/>
                  </a:lnTo>
                  <a:lnTo>
                    <a:pt x="7" y="9"/>
                  </a:lnTo>
                  <a:lnTo>
                    <a:pt x="7" y="7"/>
                  </a:lnTo>
                  <a:lnTo>
                    <a:pt x="7" y="7"/>
                  </a:lnTo>
                  <a:lnTo>
                    <a:pt x="8" y="6"/>
                  </a:lnTo>
                  <a:lnTo>
                    <a:pt x="8" y="6"/>
                  </a:lnTo>
                  <a:lnTo>
                    <a:pt x="8" y="4"/>
                  </a:lnTo>
                  <a:lnTo>
                    <a:pt x="8"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5" name="Freeform 1511"/>
            <p:cNvSpPr>
              <a:spLocks/>
            </p:cNvSpPr>
            <p:nvPr/>
          </p:nvSpPr>
          <p:spPr bwMode="auto">
            <a:xfrm>
              <a:off x="4188" y="2592"/>
              <a:ext cx="8" cy="9"/>
            </a:xfrm>
            <a:custGeom>
              <a:avLst/>
              <a:gdLst>
                <a:gd name="T0" fmla="*/ 8 w 8"/>
                <a:gd name="T1" fmla="*/ 4 h 9"/>
                <a:gd name="T2" fmla="*/ 7 w 8"/>
                <a:gd name="T3" fmla="*/ 3 h 9"/>
                <a:gd name="T4" fmla="*/ 7 w 8"/>
                <a:gd name="T5" fmla="*/ 1 h 9"/>
                <a:gd name="T6" fmla="*/ 5 w 8"/>
                <a:gd name="T7" fmla="*/ 0 h 9"/>
                <a:gd name="T8" fmla="*/ 3 w 8"/>
                <a:gd name="T9" fmla="*/ 0 h 9"/>
                <a:gd name="T10" fmla="*/ 1 w 8"/>
                <a:gd name="T11" fmla="*/ 1 h 9"/>
                <a:gd name="T12" fmla="*/ 1 w 8"/>
                <a:gd name="T13" fmla="*/ 3 h 9"/>
                <a:gd name="T14" fmla="*/ 0 w 8"/>
                <a:gd name="T15" fmla="*/ 4 h 9"/>
                <a:gd name="T16" fmla="*/ 0 w 8"/>
                <a:gd name="T17" fmla="*/ 6 h 9"/>
                <a:gd name="T18" fmla="*/ 1 w 8"/>
                <a:gd name="T19" fmla="*/ 7 h 9"/>
                <a:gd name="T20" fmla="*/ 1 w 8"/>
                <a:gd name="T21" fmla="*/ 9 h 9"/>
                <a:gd name="T22" fmla="*/ 3 w 8"/>
                <a:gd name="T23" fmla="*/ 9 h 9"/>
                <a:gd name="T24" fmla="*/ 5 w 8"/>
                <a:gd name="T25" fmla="*/ 9 h 9"/>
                <a:gd name="T26" fmla="*/ 7 w 8"/>
                <a:gd name="T27" fmla="*/ 9 h 9"/>
                <a:gd name="T28" fmla="*/ 7 w 8"/>
                <a:gd name="T29" fmla="*/ 7 h 9"/>
                <a:gd name="T30" fmla="*/ 8 w 8"/>
                <a:gd name="T31" fmla="*/ 6 h 9"/>
                <a:gd name="T32" fmla="*/ 7 w 8"/>
                <a:gd name="T33" fmla="*/ 4 h 9"/>
                <a:gd name="T34" fmla="*/ 7 w 8"/>
                <a:gd name="T35" fmla="*/ 3 h 9"/>
                <a:gd name="T36" fmla="*/ 7 w 8"/>
                <a:gd name="T37" fmla="*/ 3 h 9"/>
                <a:gd name="T38" fmla="*/ 5 w 8"/>
                <a:gd name="T39" fmla="*/ 1 h 9"/>
                <a:gd name="T40" fmla="*/ 4 w 8"/>
                <a:gd name="T41" fmla="*/ 1 h 9"/>
                <a:gd name="T42" fmla="*/ 3 w 8"/>
                <a:gd name="T43" fmla="*/ 1 h 9"/>
                <a:gd name="T44" fmla="*/ 1 w 8"/>
                <a:gd name="T45" fmla="*/ 3 h 9"/>
                <a:gd name="T46" fmla="*/ 1 w 8"/>
                <a:gd name="T47" fmla="*/ 3 h 9"/>
                <a:gd name="T48" fmla="*/ 1 w 8"/>
                <a:gd name="T49" fmla="*/ 4 h 9"/>
                <a:gd name="T50" fmla="*/ 1 w 8"/>
                <a:gd name="T51" fmla="*/ 6 h 9"/>
                <a:gd name="T52" fmla="*/ 1 w 8"/>
                <a:gd name="T53" fmla="*/ 7 h 9"/>
                <a:gd name="T54" fmla="*/ 3 w 8"/>
                <a:gd name="T55" fmla="*/ 9 h 9"/>
                <a:gd name="T56" fmla="*/ 4 w 8"/>
                <a:gd name="T57" fmla="*/ 9 h 9"/>
                <a:gd name="T58" fmla="*/ 5 w 8"/>
                <a:gd name="T59" fmla="*/ 9 h 9"/>
                <a:gd name="T60" fmla="*/ 7 w 8"/>
                <a:gd name="T61" fmla="*/ 7 h 9"/>
                <a:gd name="T62" fmla="*/ 7 w 8"/>
                <a:gd name="T63" fmla="*/ 6 h 9"/>
                <a:gd name="T64" fmla="*/ 7 w 8"/>
                <a:gd name="T6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9">
                  <a:moveTo>
                    <a:pt x="8" y="4"/>
                  </a:moveTo>
                  <a:lnTo>
                    <a:pt x="8" y="4"/>
                  </a:lnTo>
                  <a:lnTo>
                    <a:pt x="8" y="3"/>
                  </a:lnTo>
                  <a:lnTo>
                    <a:pt x="7" y="3"/>
                  </a:lnTo>
                  <a:lnTo>
                    <a:pt x="7" y="1"/>
                  </a:lnTo>
                  <a:lnTo>
                    <a:pt x="7" y="1"/>
                  </a:lnTo>
                  <a:lnTo>
                    <a:pt x="5" y="1"/>
                  </a:lnTo>
                  <a:lnTo>
                    <a:pt x="5" y="0"/>
                  </a:lnTo>
                  <a:lnTo>
                    <a:pt x="4" y="0"/>
                  </a:lnTo>
                  <a:lnTo>
                    <a:pt x="3" y="0"/>
                  </a:lnTo>
                  <a:lnTo>
                    <a:pt x="3" y="1"/>
                  </a:lnTo>
                  <a:lnTo>
                    <a:pt x="1" y="1"/>
                  </a:lnTo>
                  <a:lnTo>
                    <a:pt x="1" y="1"/>
                  </a:lnTo>
                  <a:lnTo>
                    <a:pt x="1" y="3"/>
                  </a:lnTo>
                  <a:lnTo>
                    <a:pt x="0" y="3"/>
                  </a:lnTo>
                  <a:lnTo>
                    <a:pt x="0" y="4"/>
                  </a:lnTo>
                  <a:lnTo>
                    <a:pt x="0" y="4"/>
                  </a:lnTo>
                  <a:lnTo>
                    <a:pt x="0" y="6"/>
                  </a:lnTo>
                  <a:lnTo>
                    <a:pt x="0" y="6"/>
                  </a:lnTo>
                  <a:lnTo>
                    <a:pt x="1" y="7"/>
                  </a:lnTo>
                  <a:lnTo>
                    <a:pt x="1" y="7"/>
                  </a:lnTo>
                  <a:lnTo>
                    <a:pt x="1" y="9"/>
                  </a:lnTo>
                  <a:lnTo>
                    <a:pt x="3" y="9"/>
                  </a:lnTo>
                  <a:lnTo>
                    <a:pt x="3" y="9"/>
                  </a:lnTo>
                  <a:lnTo>
                    <a:pt x="4" y="9"/>
                  </a:lnTo>
                  <a:lnTo>
                    <a:pt x="5" y="9"/>
                  </a:lnTo>
                  <a:lnTo>
                    <a:pt x="5" y="9"/>
                  </a:lnTo>
                  <a:lnTo>
                    <a:pt x="7" y="9"/>
                  </a:lnTo>
                  <a:lnTo>
                    <a:pt x="7" y="7"/>
                  </a:lnTo>
                  <a:lnTo>
                    <a:pt x="7" y="7"/>
                  </a:lnTo>
                  <a:lnTo>
                    <a:pt x="8" y="6"/>
                  </a:lnTo>
                  <a:lnTo>
                    <a:pt x="8" y="6"/>
                  </a:lnTo>
                  <a:lnTo>
                    <a:pt x="8" y="4"/>
                  </a:lnTo>
                  <a:lnTo>
                    <a:pt x="7" y="4"/>
                  </a:lnTo>
                  <a:lnTo>
                    <a:pt x="7" y="4"/>
                  </a:lnTo>
                  <a:lnTo>
                    <a:pt x="7" y="3"/>
                  </a:lnTo>
                  <a:lnTo>
                    <a:pt x="7" y="3"/>
                  </a:lnTo>
                  <a:lnTo>
                    <a:pt x="7" y="3"/>
                  </a:lnTo>
                  <a:lnTo>
                    <a:pt x="5" y="1"/>
                  </a:lnTo>
                  <a:lnTo>
                    <a:pt x="5" y="1"/>
                  </a:lnTo>
                  <a:lnTo>
                    <a:pt x="5" y="1"/>
                  </a:lnTo>
                  <a:lnTo>
                    <a:pt x="4" y="1"/>
                  </a:lnTo>
                  <a:lnTo>
                    <a:pt x="4" y="1"/>
                  </a:lnTo>
                  <a:lnTo>
                    <a:pt x="3" y="1"/>
                  </a:lnTo>
                  <a:lnTo>
                    <a:pt x="3" y="1"/>
                  </a:lnTo>
                  <a:lnTo>
                    <a:pt x="1" y="3"/>
                  </a:lnTo>
                  <a:lnTo>
                    <a:pt x="1" y="3"/>
                  </a:lnTo>
                  <a:lnTo>
                    <a:pt x="1" y="3"/>
                  </a:lnTo>
                  <a:lnTo>
                    <a:pt x="1" y="4"/>
                  </a:lnTo>
                  <a:lnTo>
                    <a:pt x="1" y="4"/>
                  </a:lnTo>
                  <a:lnTo>
                    <a:pt x="1" y="6"/>
                  </a:lnTo>
                  <a:lnTo>
                    <a:pt x="1" y="6"/>
                  </a:lnTo>
                  <a:lnTo>
                    <a:pt x="1" y="7"/>
                  </a:lnTo>
                  <a:lnTo>
                    <a:pt x="1" y="7"/>
                  </a:lnTo>
                  <a:lnTo>
                    <a:pt x="3" y="7"/>
                  </a:lnTo>
                  <a:lnTo>
                    <a:pt x="3" y="9"/>
                  </a:lnTo>
                  <a:lnTo>
                    <a:pt x="4" y="9"/>
                  </a:lnTo>
                  <a:lnTo>
                    <a:pt x="4" y="9"/>
                  </a:lnTo>
                  <a:lnTo>
                    <a:pt x="5" y="9"/>
                  </a:lnTo>
                  <a:lnTo>
                    <a:pt x="5" y="9"/>
                  </a:lnTo>
                  <a:lnTo>
                    <a:pt x="5" y="7"/>
                  </a:lnTo>
                  <a:lnTo>
                    <a:pt x="7" y="7"/>
                  </a:lnTo>
                  <a:lnTo>
                    <a:pt x="7" y="7"/>
                  </a:lnTo>
                  <a:lnTo>
                    <a:pt x="7" y="6"/>
                  </a:lnTo>
                  <a:lnTo>
                    <a:pt x="7" y="6"/>
                  </a:lnTo>
                  <a:lnTo>
                    <a:pt x="7" y="4"/>
                  </a:lnTo>
                  <a:lnTo>
                    <a:pt x="8" y="4"/>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6" name="Freeform 1512"/>
            <p:cNvSpPr>
              <a:spLocks/>
            </p:cNvSpPr>
            <p:nvPr/>
          </p:nvSpPr>
          <p:spPr bwMode="auto">
            <a:xfrm>
              <a:off x="4189" y="2593"/>
              <a:ext cx="6" cy="8"/>
            </a:xfrm>
            <a:custGeom>
              <a:avLst/>
              <a:gdLst>
                <a:gd name="T0" fmla="*/ 6 w 6"/>
                <a:gd name="T1" fmla="*/ 3 h 8"/>
                <a:gd name="T2" fmla="*/ 6 w 6"/>
                <a:gd name="T3" fmla="*/ 2 h 8"/>
                <a:gd name="T4" fmla="*/ 4 w 6"/>
                <a:gd name="T5" fmla="*/ 0 h 8"/>
                <a:gd name="T6" fmla="*/ 4 w 6"/>
                <a:gd name="T7" fmla="*/ 0 h 8"/>
                <a:gd name="T8" fmla="*/ 3 w 6"/>
                <a:gd name="T9" fmla="*/ 0 h 8"/>
                <a:gd name="T10" fmla="*/ 2 w 6"/>
                <a:gd name="T11" fmla="*/ 0 h 8"/>
                <a:gd name="T12" fmla="*/ 0 w 6"/>
                <a:gd name="T13" fmla="*/ 2 h 8"/>
                <a:gd name="T14" fmla="*/ 0 w 6"/>
                <a:gd name="T15" fmla="*/ 3 h 8"/>
                <a:gd name="T16" fmla="*/ 0 w 6"/>
                <a:gd name="T17" fmla="*/ 5 h 8"/>
                <a:gd name="T18" fmla="*/ 0 w 6"/>
                <a:gd name="T19" fmla="*/ 6 h 8"/>
                <a:gd name="T20" fmla="*/ 2 w 6"/>
                <a:gd name="T21" fmla="*/ 6 h 8"/>
                <a:gd name="T22" fmla="*/ 3 w 6"/>
                <a:gd name="T23" fmla="*/ 8 h 8"/>
                <a:gd name="T24" fmla="*/ 4 w 6"/>
                <a:gd name="T25" fmla="*/ 8 h 8"/>
                <a:gd name="T26" fmla="*/ 4 w 6"/>
                <a:gd name="T27" fmla="*/ 6 h 8"/>
                <a:gd name="T28" fmla="*/ 6 w 6"/>
                <a:gd name="T29" fmla="*/ 6 h 8"/>
                <a:gd name="T30" fmla="*/ 6 w 6"/>
                <a:gd name="T31" fmla="*/ 5 h 8"/>
                <a:gd name="T32" fmla="*/ 6 w 6"/>
                <a:gd name="T33" fmla="*/ 3 h 8"/>
                <a:gd name="T34" fmla="*/ 6 w 6"/>
                <a:gd name="T35" fmla="*/ 2 h 8"/>
                <a:gd name="T36" fmla="*/ 6 w 6"/>
                <a:gd name="T37" fmla="*/ 2 h 8"/>
                <a:gd name="T38" fmla="*/ 4 w 6"/>
                <a:gd name="T39" fmla="*/ 0 h 8"/>
                <a:gd name="T40" fmla="*/ 3 w 6"/>
                <a:gd name="T41" fmla="*/ 0 h 8"/>
                <a:gd name="T42" fmla="*/ 2 w 6"/>
                <a:gd name="T43" fmla="*/ 0 h 8"/>
                <a:gd name="T44" fmla="*/ 2 w 6"/>
                <a:gd name="T45" fmla="*/ 2 h 8"/>
                <a:gd name="T46" fmla="*/ 0 w 6"/>
                <a:gd name="T47" fmla="*/ 2 h 8"/>
                <a:gd name="T48" fmla="*/ 0 w 6"/>
                <a:gd name="T49" fmla="*/ 3 h 8"/>
                <a:gd name="T50" fmla="*/ 0 w 6"/>
                <a:gd name="T51" fmla="*/ 5 h 8"/>
                <a:gd name="T52" fmla="*/ 2 w 6"/>
                <a:gd name="T53" fmla="*/ 6 h 8"/>
                <a:gd name="T54" fmla="*/ 2 w 6"/>
                <a:gd name="T55" fmla="*/ 6 h 8"/>
                <a:gd name="T56" fmla="*/ 3 w 6"/>
                <a:gd name="T57" fmla="*/ 6 h 8"/>
                <a:gd name="T58" fmla="*/ 4 w 6"/>
                <a:gd name="T59" fmla="*/ 6 h 8"/>
                <a:gd name="T60" fmla="*/ 6 w 6"/>
                <a:gd name="T61" fmla="*/ 6 h 8"/>
                <a:gd name="T62" fmla="*/ 6 w 6"/>
                <a:gd name="T63" fmla="*/ 5 h 8"/>
                <a:gd name="T64" fmla="*/ 6 w 6"/>
                <a:gd name="T6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8">
                  <a:moveTo>
                    <a:pt x="6" y="3"/>
                  </a:moveTo>
                  <a:lnTo>
                    <a:pt x="6" y="3"/>
                  </a:lnTo>
                  <a:lnTo>
                    <a:pt x="6" y="2"/>
                  </a:lnTo>
                  <a:lnTo>
                    <a:pt x="6" y="2"/>
                  </a:lnTo>
                  <a:lnTo>
                    <a:pt x="6" y="2"/>
                  </a:lnTo>
                  <a:lnTo>
                    <a:pt x="4" y="0"/>
                  </a:lnTo>
                  <a:lnTo>
                    <a:pt x="4" y="0"/>
                  </a:lnTo>
                  <a:lnTo>
                    <a:pt x="4" y="0"/>
                  </a:lnTo>
                  <a:lnTo>
                    <a:pt x="3" y="0"/>
                  </a:lnTo>
                  <a:lnTo>
                    <a:pt x="3" y="0"/>
                  </a:lnTo>
                  <a:lnTo>
                    <a:pt x="2" y="0"/>
                  </a:lnTo>
                  <a:lnTo>
                    <a:pt x="2" y="0"/>
                  </a:lnTo>
                  <a:lnTo>
                    <a:pt x="0" y="2"/>
                  </a:lnTo>
                  <a:lnTo>
                    <a:pt x="0" y="2"/>
                  </a:lnTo>
                  <a:lnTo>
                    <a:pt x="0" y="2"/>
                  </a:lnTo>
                  <a:lnTo>
                    <a:pt x="0" y="3"/>
                  </a:lnTo>
                  <a:lnTo>
                    <a:pt x="0" y="3"/>
                  </a:lnTo>
                  <a:lnTo>
                    <a:pt x="0" y="5"/>
                  </a:lnTo>
                  <a:lnTo>
                    <a:pt x="0" y="5"/>
                  </a:lnTo>
                  <a:lnTo>
                    <a:pt x="0" y="6"/>
                  </a:lnTo>
                  <a:lnTo>
                    <a:pt x="0" y="6"/>
                  </a:lnTo>
                  <a:lnTo>
                    <a:pt x="2" y="6"/>
                  </a:lnTo>
                  <a:lnTo>
                    <a:pt x="2" y="8"/>
                  </a:lnTo>
                  <a:lnTo>
                    <a:pt x="3" y="8"/>
                  </a:lnTo>
                  <a:lnTo>
                    <a:pt x="3" y="8"/>
                  </a:lnTo>
                  <a:lnTo>
                    <a:pt x="4" y="8"/>
                  </a:lnTo>
                  <a:lnTo>
                    <a:pt x="4" y="8"/>
                  </a:lnTo>
                  <a:lnTo>
                    <a:pt x="4" y="6"/>
                  </a:lnTo>
                  <a:lnTo>
                    <a:pt x="6" y="6"/>
                  </a:lnTo>
                  <a:lnTo>
                    <a:pt x="6" y="6"/>
                  </a:lnTo>
                  <a:lnTo>
                    <a:pt x="6" y="5"/>
                  </a:lnTo>
                  <a:lnTo>
                    <a:pt x="6" y="5"/>
                  </a:lnTo>
                  <a:lnTo>
                    <a:pt x="6" y="3"/>
                  </a:lnTo>
                  <a:lnTo>
                    <a:pt x="6" y="3"/>
                  </a:lnTo>
                  <a:lnTo>
                    <a:pt x="6" y="3"/>
                  </a:lnTo>
                  <a:lnTo>
                    <a:pt x="6" y="2"/>
                  </a:lnTo>
                  <a:lnTo>
                    <a:pt x="6" y="2"/>
                  </a:lnTo>
                  <a:lnTo>
                    <a:pt x="6" y="2"/>
                  </a:lnTo>
                  <a:lnTo>
                    <a:pt x="4" y="2"/>
                  </a:lnTo>
                  <a:lnTo>
                    <a:pt x="4" y="0"/>
                  </a:lnTo>
                  <a:lnTo>
                    <a:pt x="3" y="0"/>
                  </a:lnTo>
                  <a:lnTo>
                    <a:pt x="3" y="0"/>
                  </a:lnTo>
                  <a:lnTo>
                    <a:pt x="3" y="0"/>
                  </a:lnTo>
                  <a:lnTo>
                    <a:pt x="2" y="0"/>
                  </a:lnTo>
                  <a:lnTo>
                    <a:pt x="2" y="2"/>
                  </a:lnTo>
                  <a:lnTo>
                    <a:pt x="2" y="2"/>
                  </a:lnTo>
                  <a:lnTo>
                    <a:pt x="0" y="2"/>
                  </a:lnTo>
                  <a:lnTo>
                    <a:pt x="0" y="2"/>
                  </a:lnTo>
                  <a:lnTo>
                    <a:pt x="0" y="3"/>
                  </a:lnTo>
                  <a:lnTo>
                    <a:pt x="0" y="3"/>
                  </a:lnTo>
                  <a:lnTo>
                    <a:pt x="0" y="5"/>
                  </a:lnTo>
                  <a:lnTo>
                    <a:pt x="0" y="5"/>
                  </a:lnTo>
                  <a:lnTo>
                    <a:pt x="0" y="5"/>
                  </a:lnTo>
                  <a:lnTo>
                    <a:pt x="2" y="6"/>
                  </a:lnTo>
                  <a:lnTo>
                    <a:pt x="2" y="6"/>
                  </a:lnTo>
                  <a:lnTo>
                    <a:pt x="2" y="6"/>
                  </a:lnTo>
                  <a:lnTo>
                    <a:pt x="3" y="6"/>
                  </a:lnTo>
                  <a:lnTo>
                    <a:pt x="3" y="6"/>
                  </a:lnTo>
                  <a:lnTo>
                    <a:pt x="3" y="6"/>
                  </a:lnTo>
                  <a:lnTo>
                    <a:pt x="4" y="6"/>
                  </a:lnTo>
                  <a:lnTo>
                    <a:pt x="4" y="6"/>
                  </a:lnTo>
                  <a:lnTo>
                    <a:pt x="6" y="6"/>
                  </a:lnTo>
                  <a:lnTo>
                    <a:pt x="6" y="5"/>
                  </a:lnTo>
                  <a:lnTo>
                    <a:pt x="6" y="5"/>
                  </a:lnTo>
                  <a:lnTo>
                    <a:pt x="6" y="5"/>
                  </a:lnTo>
                  <a:lnTo>
                    <a:pt x="6" y="3"/>
                  </a:lnTo>
                  <a:lnTo>
                    <a:pt x="6" y="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7" name="Freeform 1513"/>
            <p:cNvSpPr>
              <a:spLocks/>
            </p:cNvSpPr>
            <p:nvPr/>
          </p:nvSpPr>
          <p:spPr bwMode="auto">
            <a:xfrm>
              <a:off x="4189" y="2593"/>
              <a:ext cx="6" cy="6"/>
            </a:xfrm>
            <a:custGeom>
              <a:avLst/>
              <a:gdLst>
                <a:gd name="T0" fmla="*/ 6 w 6"/>
                <a:gd name="T1" fmla="*/ 3 h 6"/>
                <a:gd name="T2" fmla="*/ 6 w 6"/>
                <a:gd name="T3" fmla="*/ 2 h 6"/>
                <a:gd name="T4" fmla="*/ 4 w 6"/>
                <a:gd name="T5" fmla="*/ 2 h 6"/>
                <a:gd name="T6" fmla="*/ 3 w 6"/>
                <a:gd name="T7" fmla="*/ 0 h 6"/>
                <a:gd name="T8" fmla="*/ 3 w 6"/>
                <a:gd name="T9" fmla="*/ 0 h 6"/>
                <a:gd name="T10" fmla="*/ 2 w 6"/>
                <a:gd name="T11" fmla="*/ 2 h 6"/>
                <a:gd name="T12" fmla="*/ 0 w 6"/>
                <a:gd name="T13" fmla="*/ 2 h 6"/>
                <a:gd name="T14" fmla="*/ 0 w 6"/>
                <a:gd name="T15" fmla="*/ 3 h 6"/>
                <a:gd name="T16" fmla="*/ 0 w 6"/>
                <a:gd name="T17" fmla="*/ 5 h 6"/>
                <a:gd name="T18" fmla="*/ 0 w 6"/>
                <a:gd name="T19" fmla="*/ 5 h 6"/>
                <a:gd name="T20" fmla="*/ 2 w 6"/>
                <a:gd name="T21" fmla="*/ 6 h 6"/>
                <a:gd name="T22" fmla="*/ 3 w 6"/>
                <a:gd name="T23" fmla="*/ 6 h 6"/>
                <a:gd name="T24" fmla="*/ 3 w 6"/>
                <a:gd name="T25" fmla="*/ 6 h 6"/>
                <a:gd name="T26" fmla="*/ 4 w 6"/>
                <a:gd name="T27" fmla="*/ 6 h 6"/>
                <a:gd name="T28" fmla="*/ 6 w 6"/>
                <a:gd name="T29" fmla="*/ 5 h 6"/>
                <a:gd name="T30" fmla="*/ 6 w 6"/>
                <a:gd name="T31" fmla="*/ 5 h 6"/>
                <a:gd name="T32" fmla="*/ 6 w 6"/>
                <a:gd name="T33" fmla="*/ 3 h 6"/>
                <a:gd name="T34" fmla="*/ 6 w 6"/>
                <a:gd name="T35" fmla="*/ 3 h 6"/>
                <a:gd name="T36" fmla="*/ 4 w 6"/>
                <a:gd name="T37" fmla="*/ 2 h 6"/>
                <a:gd name="T38" fmla="*/ 4 w 6"/>
                <a:gd name="T39" fmla="*/ 2 h 6"/>
                <a:gd name="T40" fmla="*/ 3 w 6"/>
                <a:gd name="T41" fmla="*/ 0 h 6"/>
                <a:gd name="T42" fmla="*/ 2 w 6"/>
                <a:gd name="T43" fmla="*/ 2 h 6"/>
                <a:gd name="T44" fmla="*/ 2 w 6"/>
                <a:gd name="T45" fmla="*/ 2 h 6"/>
                <a:gd name="T46" fmla="*/ 0 w 6"/>
                <a:gd name="T47" fmla="*/ 3 h 6"/>
                <a:gd name="T48" fmla="*/ 0 w 6"/>
                <a:gd name="T49" fmla="*/ 3 h 6"/>
                <a:gd name="T50" fmla="*/ 0 w 6"/>
                <a:gd name="T51" fmla="*/ 5 h 6"/>
                <a:gd name="T52" fmla="*/ 2 w 6"/>
                <a:gd name="T53" fmla="*/ 6 h 6"/>
                <a:gd name="T54" fmla="*/ 2 w 6"/>
                <a:gd name="T55" fmla="*/ 6 h 6"/>
                <a:gd name="T56" fmla="*/ 3 w 6"/>
                <a:gd name="T57" fmla="*/ 6 h 6"/>
                <a:gd name="T58" fmla="*/ 4 w 6"/>
                <a:gd name="T59" fmla="*/ 6 h 6"/>
                <a:gd name="T60" fmla="*/ 4 w 6"/>
                <a:gd name="T61" fmla="*/ 6 h 6"/>
                <a:gd name="T62" fmla="*/ 6 w 6"/>
                <a:gd name="T63" fmla="*/ 5 h 6"/>
                <a:gd name="T64" fmla="*/ 6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3"/>
                  </a:lnTo>
                  <a:lnTo>
                    <a:pt x="6" y="2"/>
                  </a:lnTo>
                  <a:lnTo>
                    <a:pt x="6" y="2"/>
                  </a:lnTo>
                  <a:lnTo>
                    <a:pt x="6" y="2"/>
                  </a:lnTo>
                  <a:lnTo>
                    <a:pt x="4" y="2"/>
                  </a:lnTo>
                  <a:lnTo>
                    <a:pt x="4" y="0"/>
                  </a:lnTo>
                  <a:lnTo>
                    <a:pt x="3" y="0"/>
                  </a:lnTo>
                  <a:lnTo>
                    <a:pt x="3" y="0"/>
                  </a:lnTo>
                  <a:lnTo>
                    <a:pt x="3" y="0"/>
                  </a:lnTo>
                  <a:lnTo>
                    <a:pt x="2" y="0"/>
                  </a:lnTo>
                  <a:lnTo>
                    <a:pt x="2" y="2"/>
                  </a:lnTo>
                  <a:lnTo>
                    <a:pt x="2" y="2"/>
                  </a:lnTo>
                  <a:lnTo>
                    <a:pt x="0" y="2"/>
                  </a:lnTo>
                  <a:lnTo>
                    <a:pt x="0" y="2"/>
                  </a:lnTo>
                  <a:lnTo>
                    <a:pt x="0" y="3"/>
                  </a:lnTo>
                  <a:lnTo>
                    <a:pt x="0" y="3"/>
                  </a:lnTo>
                  <a:lnTo>
                    <a:pt x="0" y="5"/>
                  </a:lnTo>
                  <a:lnTo>
                    <a:pt x="0" y="5"/>
                  </a:lnTo>
                  <a:lnTo>
                    <a:pt x="0" y="5"/>
                  </a:lnTo>
                  <a:lnTo>
                    <a:pt x="2" y="6"/>
                  </a:lnTo>
                  <a:lnTo>
                    <a:pt x="2" y="6"/>
                  </a:lnTo>
                  <a:lnTo>
                    <a:pt x="2" y="6"/>
                  </a:lnTo>
                  <a:lnTo>
                    <a:pt x="3" y="6"/>
                  </a:lnTo>
                  <a:lnTo>
                    <a:pt x="3" y="6"/>
                  </a:lnTo>
                  <a:lnTo>
                    <a:pt x="3" y="6"/>
                  </a:lnTo>
                  <a:lnTo>
                    <a:pt x="4" y="6"/>
                  </a:lnTo>
                  <a:lnTo>
                    <a:pt x="4" y="6"/>
                  </a:lnTo>
                  <a:lnTo>
                    <a:pt x="6" y="6"/>
                  </a:lnTo>
                  <a:lnTo>
                    <a:pt x="6" y="5"/>
                  </a:lnTo>
                  <a:lnTo>
                    <a:pt x="6" y="5"/>
                  </a:lnTo>
                  <a:lnTo>
                    <a:pt x="6" y="5"/>
                  </a:lnTo>
                  <a:lnTo>
                    <a:pt x="6" y="3"/>
                  </a:lnTo>
                  <a:lnTo>
                    <a:pt x="6" y="3"/>
                  </a:lnTo>
                  <a:lnTo>
                    <a:pt x="6" y="3"/>
                  </a:lnTo>
                  <a:lnTo>
                    <a:pt x="6" y="3"/>
                  </a:lnTo>
                  <a:lnTo>
                    <a:pt x="4" y="2"/>
                  </a:lnTo>
                  <a:lnTo>
                    <a:pt x="4" y="2"/>
                  </a:lnTo>
                  <a:lnTo>
                    <a:pt x="4" y="2"/>
                  </a:lnTo>
                  <a:lnTo>
                    <a:pt x="4" y="2"/>
                  </a:lnTo>
                  <a:lnTo>
                    <a:pt x="3" y="2"/>
                  </a:lnTo>
                  <a:lnTo>
                    <a:pt x="3" y="0"/>
                  </a:lnTo>
                  <a:lnTo>
                    <a:pt x="3" y="2"/>
                  </a:lnTo>
                  <a:lnTo>
                    <a:pt x="2" y="2"/>
                  </a:lnTo>
                  <a:lnTo>
                    <a:pt x="2" y="2"/>
                  </a:lnTo>
                  <a:lnTo>
                    <a:pt x="2" y="2"/>
                  </a:lnTo>
                  <a:lnTo>
                    <a:pt x="2" y="2"/>
                  </a:lnTo>
                  <a:lnTo>
                    <a:pt x="0" y="3"/>
                  </a:lnTo>
                  <a:lnTo>
                    <a:pt x="0" y="3"/>
                  </a:lnTo>
                  <a:lnTo>
                    <a:pt x="0" y="3"/>
                  </a:lnTo>
                  <a:lnTo>
                    <a:pt x="0" y="5"/>
                  </a:lnTo>
                  <a:lnTo>
                    <a:pt x="0" y="5"/>
                  </a:lnTo>
                  <a:lnTo>
                    <a:pt x="2" y="5"/>
                  </a:lnTo>
                  <a:lnTo>
                    <a:pt x="2" y="6"/>
                  </a:lnTo>
                  <a:lnTo>
                    <a:pt x="2" y="6"/>
                  </a:lnTo>
                  <a:lnTo>
                    <a:pt x="2" y="6"/>
                  </a:lnTo>
                  <a:lnTo>
                    <a:pt x="3" y="6"/>
                  </a:lnTo>
                  <a:lnTo>
                    <a:pt x="3" y="6"/>
                  </a:lnTo>
                  <a:lnTo>
                    <a:pt x="3" y="6"/>
                  </a:lnTo>
                  <a:lnTo>
                    <a:pt x="4" y="6"/>
                  </a:lnTo>
                  <a:lnTo>
                    <a:pt x="4" y="6"/>
                  </a:lnTo>
                  <a:lnTo>
                    <a:pt x="4" y="6"/>
                  </a:lnTo>
                  <a:lnTo>
                    <a:pt x="4" y="5"/>
                  </a:lnTo>
                  <a:lnTo>
                    <a:pt x="6" y="5"/>
                  </a:lnTo>
                  <a:lnTo>
                    <a:pt x="6" y="5"/>
                  </a:lnTo>
                  <a:lnTo>
                    <a:pt x="6"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8" name="Freeform 1514"/>
            <p:cNvSpPr>
              <a:spLocks/>
            </p:cNvSpPr>
            <p:nvPr/>
          </p:nvSpPr>
          <p:spPr bwMode="auto">
            <a:xfrm>
              <a:off x="4189" y="2593"/>
              <a:ext cx="6" cy="6"/>
            </a:xfrm>
            <a:custGeom>
              <a:avLst/>
              <a:gdLst>
                <a:gd name="T0" fmla="*/ 6 w 6"/>
                <a:gd name="T1" fmla="*/ 3 h 6"/>
                <a:gd name="T2" fmla="*/ 4 w 6"/>
                <a:gd name="T3" fmla="*/ 2 h 6"/>
                <a:gd name="T4" fmla="*/ 4 w 6"/>
                <a:gd name="T5" fmla="*/ 2 h 6"/>
                <a:gd name="T6" fmla="*/ 3 w 6"/>
                <a:gd name="T7" fmla="*/ 2 h 6"/>
                <a:gd name="T8" fmla="*/ 3 w 6"/>
                <a:gd name="T9" fmla="*/ 2 h 6"/>
                <a:gd name="T10" fmla="*/ 2 w 6"/>
                <a:gd name="T11" fmla="*/ 2 h 6"/>
                <a:gd name="T12" fmla="*/ 2 w 6"/>
                <a:gd name="T13" fmla="*/ 2 h 6"/>
                <a:gd name="T14" fmla="*/ 0 w 6"/>
                <a:gd name="T15" fmla="*/ 3 h 6"/>
                <a:gd name="T16" fmla="*/ 0 w 6"/>
                <a:gd name="T17" fmla="*/ 5 h 6"/>
                <a:gd name="T18" fmla="*/ 2 w 6"/>
                <a:gd name="T19" fmla="*/ 5 h 6"/>
                <a:gd name="T20" fmla="*/ 2 w 6"/>
                <a:gd name="T21" fmla="*/ 6 h 6"/>
                <a:gd name="T22" fmla="*/ 3 w 6"/>
                <a:gd name="T23" fmla="*/ 6 h 6"/>
                <a:gd name="T24" fmla="*/ 3 w 6"/>
                <a:gd name="T25" fmla="*/ 6 h 6"/>
                <a:gd name="T26" fmla="*/ 4 w 6"/>
                <a:gd name="T27" fmla="*/ 6 h 6"/>
                <a:gd name="T28" fmla="*/ 4 w 6"/>
                <a:gd name="T29" fmla="*/ 5 h 6"/>
                <a:gd name="T30" fmla="*/ 6 w 6"/>
                <a:gd name="T31" fmla="*/ 5 h 6"/>
                <a:gd name="T32" fmla="*/ 4 w 6"/>
                <a:gd name="T33" fmla="*/ 3 h 6"/>
                <a:gd name="T34" fmla="*/ 4 w 6"/>
                <a:gd name="T35" fmla="*/ 3 h 6"/>
                <a:gd name="T36" fmla="*/ 4 w 6"/>
                <a:gd name="T37" fmla="*/ 2 h 6"/>
                <a:gd name="T38" fmla="*/ 4 w 6"/>
                <a:gd name="T39" fmla="*/ 2 h 6"/>
                <a:gd name="T40" fmla="*/ 3 w 6"/>
                <a:gd name="T41" fmla="*/ 2 h 6"/>
                <a:gd name="T42" fmla="*/ 2 w 6"/>
                <a:gd name="T43" fmla="*/ 2 h 6"/>
                <a:gd name="T44" fmla="*/ 2 w 6"/>
                <a:gd name="T45" fmla="*/ 2 h 6"/>
                <a:gd name="T46" fmla="*/ 2 w 6"/>
                <a:gd name="T47" fmla="*/ 3 h 6"/>
                <a:gd name="T48" fmla="*/ 2 w 6"/>
                <a:gd name="T49" fmla="*/ 3 h 6"/>
                <a:gd name="T50" fmla="*/ 2 w 6"/>
                <a:gd name="T51" fmla="*/ 5 h 6"/>
                <a:gd name="T52" fmla="*/ 2 w 6"/>
                <a:gd name="T53" fmla="*/ 5 h 6"/>
                <a:gd name="T54" fmla="*/ 2 w 6"/>
                <a:gd name="T55" fmla="*/ 6 h 6"/>
                <a:gd name="T56" fmla="*/ 3 w 6"/>
                <a:gd name="T57" fmla="*/ 6 h 6"/>
                <a:gd name="T58" fmla="*/ 4 w 6"/>
                <a:gd name="T59" fmla="*/ 6 h 6"/>
                <a:gd name="T60" fmla="*/ 4 w 6"/>
                <a:gd name="T61" fmla="*/ 5 h 6"/>
                <a:gd name="T62" fmla="*/ 4 w 6"/>
                <a:gd name="T63" fmla="*/ 5 h 6"/>
                <a:gd name="T64" fmla="*/ 4 w 6"/>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6" y="3"/>
                  </a:moveTo>
                  <a:lnTo>
                    <a:pt x="6" y="3"/>
                  </a:lnTo>
                  <a:lnTo>
                    <a:pt x="6" y="3"/>
                  </a:lnTo>
                  <a:lnTo>
                    <a:pt x="4" y="2"/>
                  </a:lnTo>
                  <a:lnTo>
                    <a:pt x="4" y="2"/>
                  </a:lnTo>
                  <a:lnTo>
                    <a:pt x="4" y="2"/>
                  </a:lnTo>
                  <a:lnTo>
                    <a:pt x="4" y="2"/>
                  </a:lnTo>
                  <a:lnTo>
                    <a:pt x="3" y="2"/>
                  </a:lnTo>
                  <a:lnTo>
                    <a:pt x="3" y="0"/>
                  </a:lnTo>
                  <a:lnTo>
                    <a:pt x="3" y="2"/>
                  </a:lnTo>
                  <a:lnTo>
                    <a:pt x="2" y="2"/>
                  </a:lnTo>
                  <a:lnTo>
                    <a:pt x="2" y="2"/>
                  </a:lnTo>
                  <a:lnTo>
                    <a:pt x="2" y="2"/>
                  </a:lnTo>
                  <a:lnTo>
                    <a:pt x="2" y="2"/>
                  </a:lnTo>
                  <a:lnTo>
                    <a:pt x="0" y="3"/>
                  </a:lnTo>
                  <a:lnTo>
                    <a:pt x="0" y="3"/>
                  </a:lnTo>
                  <a:lnTo>
                    <a:pt x="0" y="3"/>
                  </a:lnTo>
                  <a:lnTo>
                    <a:pt x="0" y="5"/>
                  </a:lnTo>
                  <a:lnTo>
                    <a:pt x="0" y="5"/>
                  </a:lnTo>
                  <a:lnTo>
                    <a:pt x="2" y="5"/>
                  </a:lnTo>
                  <a:lnTo>
                    <a:pt x="2" y="6"/>
                  </a:lnTo>
                  <a:lnTo>
                    <a:pt x="2" y="6"/>
                  </a:lnTo>
                  <a:lnTo>
                    <a:pt x="2" y="6"/>
                  </a:lnTo>
                  <a:lnTo>
                    <a:pt x="3" y="6"/>
                  </a:lnTo>
                  <a:lnTo>
                    <a:pt x="3" y="6"/>
                  </a:lnTo>
                  <a:lnTo>
                    <a:pt x="3" y="6"/>
                  </a:lnTo>
                  <a:lnTo>
                    <a:pt x="4" y="6"/>
                  </a:lnTo>
                  <a:lnTo>
                    <a:pt x="4" y="6"/>
                  </a:lnTo>
                  <a:lnTo>
                    <a:pt x="4" y="6"/>
                  </a:lnTo>
                  <a:lnTo>
                    <a:pt x="4" y="5"/>
                  </a:lnTo>
                  <a:lnTo>
                    <a:pt x="6" y="5"/>
                  </a:lnTo>
                  <a:lnTo>
                    <a:pt x="6" y="5"/>
                  </a:lnTo>
                  <a:lnTo>
                    <a:pt x="6" y="3"/>
                  </a:lnTo>
                  <a:lnTo>
                    <a:pt x="4" y="3"/>
                  </a:lnTo>
                  <a:lnTo>
                    <a:pt x="4" y="3"/>
                  </a:lnTo>
                  <a:lnTo>
                    <a:pt x="4" y="3"/>
                  </a:lnTo>
                  <a:lnTo>
                    <a:pt x="4" y="2"/>
                  </a:lnTo>
                  <a:lnTo>
                    <a:pt x="4" y="2"/>
                  </a:lnTo>
                  <a:lnTo>
                    <a:pt x="4" y="2"/>
                  </a:lnTo>
                  <a:lnTo>
                    <a:pt x="4" y="2"/>
                  </a:lnTo>
                  <a:lnTo>
                    <a:pt x="3" y="2"/>
                  </a:lnTo>
                  <a:lnTo>
                    <a:pt x="3" y="2"/>
                  </a:lnTo>
                  <a:lnTo>
                    <a:pt x="3" y="2"/>
                  </a:lnTo>
                  <a:lnTo>
                    <a:pt x="2" y="2"/>
                  </a:lnTo>
                  <a:lnTo>
                    <a:pt x="2" y="2"/>
                  </a:lnTo>
                  <a:lnTo>
                    <a:pt x="2" y="2"/>
                  </a:lnTo>
                  <a:lnTo>
                    <a:pt x="2" y="2"/>
                  </a:lnTo>
                  <a:lnTo>
                    <a:pt x="2" y="3"/>
                  </a:lnTo>
                  <a:lnTo>
                    <a:pt x="2" y="3"/>
                  </a:lnTo>
                  <a:lnTo>
                    <a:pt x="2" y="3"/>
                  </a:lnTo>
                  <a:lnTo>
                    <a:pt x="2" y="5"/>
                  </a:lnTo>
                  <a:lnTo>
                    <a:pt x="2" y="5"/>
                  </a:lnTo>
                  <a:lnTo>
                    <a:pt x="2" y="5"/>
                  </a:lnTo>
                  <a:lnTo>
                    <a:pt x="2" y="5"/>
                  </a:lnTo>
                  <a:lnTo>
                    <a:pt x="2" y="5"/>
                  </a:lnTo>
                  <a:lnTo>
                    <a:pt x="2" y="6"/>
                  </a:lnTo>
                  <a:lnTo>
                    <a:pt x="3" y="6"/>
                  </a:lnTo>
                  <a:lnTo>
                    <a:pt x="3" y="6"/>
                  </a:lnTo>
                  <a:lnTo>
                    <a:pt x="3" y="6"/>
                  </a:lnTo>
                  <a:lnTo>
                    <a:pt x="4" y="6"/>
                  </a:lnTo>
                  <a:lnTo>
                    <a:pt x="4" y="5"/>
                  </a:lnTo>
                  <a:lnTo>
                    <a:pt x="4" y="5"/>
                  </a:lnTo>
                  <a:lnTo>
                    <a:pt x="4" y="5"/>
                  </a:lnTo>
                  <a:lnTo>
                    <a:pt x="4" y="5"/>
                  </a:lnTo>
                  <a:lnTo>
                    <a:pt x="4" y="5"/>
                  </a:lnTo>
                  <a:lnTo>
                    <a:pt x="4" y="3"/>
                  </a:lnTo>
                  <a:lnTo>
                    <a:pt x="6" y="3"/>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99" name="Freeform 1515"/>
            <p:cNvSpPr>
              <a:spLocks/>
            </p:cNvSpPr>
            <p:nvPr/>
          </p:nvSpPr>
          <p:spPr bwMode="auto">
            <a:xfrm>
              <a:off x="4191" y="2595"/>
              <a:ext cx="2" cy="4"/>
            </a:xfrm>
            <a:custGeom>
              <a:avLst/>
              <a:gdLst>
                <a:gd name="T0" fmla="*/ 2 w 2"/>
                <a:gd name="T1" fmla="*/ 1 h 4"/>
                <a:gd name="T2" fmla="*/ 2 w 2"/>
                <a:gd name="T3" fmla="*/ 0 h 4"/>
                <a:gd name="T4" fmla="*/ 2 w 2"/>
                <a:gd name="T5" fmla="*/ 0 h 4"/>
                <a:gd name="T6" fmla="*/ 1 w 2"/>
                <a:gd name="T7" fmla="*/ 0 h 4"/>
                <a:gd name="T8" fmla="*/ 1 w 2"/>
                <a:gd name="T9" fmla="*/ 0 h 4"/>
                <a:gd name="T10" fmla="*/ 0 w 2"/>
                <a:gd name="T11" fmla="*/ 0 h 4"/>
                <a:gd name="T12" fmla="*/ 0 w 2"/>
                <a:gd name="T13" fmla="*/ 0 h 4"/>
                <a:gd name="T14" fmla="*/ 0 w 2"/>
                <a:gd name="T15" fmla="*/ 1 h 4"/>
                <a:gd name="T16" fmla="*/ 0 w 2"/>
                <a:gd name="T17" fmla="*/ 3 h 4"/>
                <a:gd name="T18" fmla="*/ 0 w 2"/>
                <a:gd name="T19" fmla="*/ 3 h 4"/>
                <a:gd name="T20" fmla="*/ 0 w 2"/>
                <a:gd name="T21" fmla="*/ 3 h 4"/>
                <a:gd name="T22" fmla="*/ 1 w 2"/>
                <a:gd name="T23" fmla="*/ 4 h 4"/>
                <a:gd name="T24" fmla="*/ 1 w 2"/>
                <a:gd name="T25" fmla="*/ 4 h 4"/>
                <a:gd name="T26" fmla="*/ 2 w 2"/>
                <a:gd name="T27" fmla="*/ 3 h 4"/>
                <a:gd name="T28" fmla="*/ 2 w 2"/>
                <a:gd name="T29" fmla="*/ 3 h 4"/>
                <a:gd name="T30" fmla="*/ 2 w 2"/>
                <a:gd name="T31" fmla="*/ 3 h 4"/>
                <a:gd name="T32" fmla="*/ 2 w 2"/>
                <a:gd name="T33" fmla="*/ 1 h 4"/>
                <a:gd name="T34" fmla="*/ 2 w 2"/>
                <a:gd name="T35" fmla="*/ 1 h 4"/>
                <a:gd name="T36" fmla="*/ 2 w 2"/>
                <a:gd name="T37" fmla="*/ 1 h 4"/>
                <a:gd name="T38" fmla="*/ 1 w 2"/>
                <a:gd name="T39" fmla="*/ 0 h 4"/>
                <a:gd name="T40" fmla="*/ 1 w 2"/>
                <a:gd name="T41" fmla="*/ 0 h 4"/>
                <a:gd name="T42" fmla="*/ 1 w 2"/>
                <a:gd name="T43" fmla="*/ 0 h 4"/>
                <a:gd name="T44" fmla="*/ 0 w 2"/>
                <a:gd name="T45" fmla="*/ 1 h 4"/>
                <a:gd name="T46" fmla="*/ 0 w 2"/>
                <a:gd name="T47" fmla="*/ 1 h 4"/>
                <a:gd name="T48" fmla="*/ 0 w 2"/>
                <a:gd name="T49" fmla="*/ 1 h 4"/>
                <a:gd name="T50" fmla="*/ 0 w 2"/>
                <a:gd name="T51" fmla="*/ 3 h 4"/>
                <a:gd name="T52" fmla="*/ 0 w 2"/>
                <a:gd name="T53" fmla="*/ 3 h 4"/>
                <a:gd name="T54" fmla="*/ 1 w 2"/>
                <a:gd name="T55" fmla="*/ 3 h 4"/>
                <a:gd name="T56" fmla="*/ 1 w 2"/>
                <a:gd name="T57" fmla="*/ 3 h 4"/>
                <a:gd name="T58" fmla="*/ 1 w 2"/>
                <a:gd name="T59" fmla="*/ 3 h 4"/>
                <a:gd name="T60" fmla="*/ 2 w 2"/>
                <a:gd name="T61" fmla="*/ 3 h 4"/>
                <a:gd name="T62" fmla="*/ 2 w 2"/>
                <a:gd name="T63" fmla="*/ 3 h 4"/>
                <a:gd name="T64" fmla="*/ 2 w 2"/>
                <a:gd name="T6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4">
                  <a:moveTo>
                    <a:pt x="2" y="1"/>
                  </a:moveTo>
                  <a:lnTo>
                    <a:pt x="2" y="1"/>
                  </a:lnTo>
                  <a:lnTo>
                    <a:pt x="2" y="1"/>
                  </a:lnTo>
                  <a:lnTo>
                    <a:pt x="2" y="0"/>
                  </a:lnTo>
                  <a:lnTo>
                    <a:pt x="2" y="0"/>
                  </a:lnTo>
                  <a:lnTo>
                    <a:pt x="2" y="0"/>
                  </a:lnTo>
                  <a:lnTo>
                    <a:pt x="2" y="0"/>
                  </a:lnTo>
                  <a:lnTo>
                    <a:pt x="1" y="0"/>
                  </a:lnTo>
                  <a:lnTo>
                    <a:pt x="1" y="0"/>
                  </a:lnTo>
                  <a:lnTo>
                    <a:pt x="1" y="0"/>
                  </a:lnTo>
                  <a:lnTo>
                    <a:pt x="0" y="0"/>
                  </a:lnTo>
                  <a:lnTo>
                    <a:pt x="0" y="0"/>
                  </a:lnTo>
                  <a:lnTo>
                    <a:pt x="0" y="0"/>
                  </a:lnTo>
                  <a:lnTo>
                    <a:pt x="0" y="0"/>
                  </a:lnTo>
                  <a:lnTo>
                    <a:pt x="0" y="1"/>
                  </a:lnTo>
                  <a:lnTo>
                    <a:pt x="0" y="1"/>
                  </a:lnTo>
                  <a:lnTo>
                    <a:pt x="0" y="1"/>
                  </a:lnTo>
                  <a:lnTo>
                    <a:pt x="0" y="3"/>
                  </a:lnTo>
                  <a:lnTo>
                    <a:pt x="0" y="3"/>
                  </a:lnTo>
                  <a:lnTo>
                    <a:pt x="0" y="3"/>
                  </a:lnTo>
                  <a:lnTo>
                    <a:pt x="0" y="3"/>
                  </a:lnTo>
                  <a:lnTo>
                    <a:pt x="0" y="3"/>
                  </a:lnTo>
                  <a:lnTo>
                    <a:pt x="0" y="4"/>
                  </a:lnTo>
                  <a:lnTo>
                    <a:pt x="1" y="4"/>
                  </a:lnTo>
                  <a:lnTo>
                    <a:pt x="1" y="4"/>
                  </a:lnTo>
                  <a:lnTo>
                    <a:pt x="1" y="4"/>
                  </a:lnTo>
                  <a:lnTo>
                    <a:pt x="2" y="4"/>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3"/>
                  </a:lnTo>
                  <a:lnTo>
                    <a:pt x="0" y="3"/>
                  </a:lnTo>
                  <a:lnTo>
                    <a:pt x="0" y="3"/>
                  </a:lnTo>
                  <a:lnTo>
                    <a:pt x="0" y="3"/>
                  </a:lnTo>
                  <a:lnTo>
                    <a:pt x="1" y="3"/>
                  </a:lnTo>
                  <a:lnTo>
                    <a:pt x="1" y="3"/>
                  </a:lnTo>
                  <a:lnTo>
                    <a:pt x="1" y="3"/>
                  </a:lnTo>
                  <a:lnTo>
                    <a:pt x="1" y="3"/>
                  </a:lnTo>
                  <a:lnTo>
                    <a:pt x="1" y="3"/>
                  </a:lnTo>
                  <a:lnTo>
                    <a:pt x="2" y="3"/>
                  </a:lnTo>
                  <a:lnTo>
                    <a:pt x="2" y="3"/>
                  </a:lnTo>
                  <a:lnTo>
                    <a:pt x="2" y="3"/>
                  </a:lnTo>
                  <a:lnTo>
                    <a:pt x="2" y="3"/>
                  </a:lnTo>
                  <a:lnTo>
                    <a:pt x="2" y="1"/>
                  </a:lnTo>
                  <a:lnTo>
                    <a:pt x="2" y="1"/>
                  </a:lnTo>
                  <a:lnTo>
                    <a:pt x="2"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0" name="Freeform 1516"/>
            <p:cNvSpPr>
              <a:spLocks/>
            </p:cNvSpPr>
            <p:nvPr/>
          </p:nvSpPr>
          <p:spPr bwMode="auto">
            <a:xfrm>
              <a:off x="4191" y="2595"/>
              <a:ext cx="2" cy="3"/>
            </a:xfrm>
            <a:custGeom>
              <a:avLst/>
              <a:gdLst>
                <a:gd name="T0" fmla="*/ 2 w 2"/>
                <a:gd name="T1" fmla="*/ 1 h 3"/>
                <a:gd name="T2" fmla="*/ 2 w 2"/>
                <a:gd name="T3" fmla="*/ 1 h 3"/>
                <a:gd name="T4" fmla="*/ 2 w 2"/>
                <a:gd name="T5" fmla="*/ 0 h 3"/>
                <a:gd name="T6" fmla="*/ 1 w 2"/>
                <a:gd name="T7" fmla="*/ 0 h 3"/>
                <a:gd name="T8" fmla="*/ 1 w 2"/>
                <a:gd name="T9" fmla="*/ 0 h 3"/>
                <a:gd name="T10" fmla="*/ 0 w 2"/>
                <a:gd name="T11" fmla="*/ 0 h 3"/>
                <a:gd name="T12" fmla="*/ 0 w 2"/>
                <a:gd name="T13" fmla="*/ 1 h 3"/>
                <a:gd name="T14" fmla="*/ 0 w 2"/>
                <a:gd name="T15" fmla="*/ 1 h 3"/>
                <a:gd name="T16" fmla="*/ 0 w 2"/>
                <a:gd name="T17" fmla="*/ 1 h 3"/>
                <a:gd name="T18" fmla="*/ 0 w 2"/>
                <a:gd name="T19" fmla="*/ 3 h 3"/>
                <a:gd name="T20" fmla="*/ 0 w 2"/>
                <a:gd name="T21" fmla="*/ 3 h 3"/>
                <a:gd name="T22" fmla="*/ 1 w 2"/>
                <a:gd name="T23" fmla="*/ 3 h 3"/>
                <a:gd name="T24" fmla="*/ 1 w 2"/>
                <a:gd name="T25" fmla="*/ 3 h 3"/>
                <a:gd name="T26" fmla="*/ 2 w 2"/>
                <a:gd name="T27" fmla="*/ 3 h 3"/>
                <a:gd name="T28" fmla="*/ 2 w 2"/>
                <a:gd name="T29" fmla="*/ 3 h 3"/>
                <a:gd name="T30" fmla="*/ 2 w 2"/>
                <a:gd name="T31" fmla="*/ 1 h 3"/>
                <a:gd name="T32" fmla="*/ 2 w 2"/>
                <a:gd name="T33" fmla="*/ 1 h 3"/>
                <a:gd name="T34" fmla="*/ 2 w 2"/>
                <a:gd name="T35" fmla="*/ 1 h 3"/>
                <a:gd name="T36" fmla="*/ 2 w 2"/>
                <a:gd name="T37" fmla="*/ 1 h 3"/>
                <a:gd name="T38" fmla="*/ 1 w 2"/>
                <a:gd name="T39" fmla="*/ 1 h 3"/>
                <a:gd name="T40" fmla="*/ 1 w 2"/>
                <a:gd name="T41" fmla="*/ 1 h 3"/>
                <a:gd name="T42" fmla="*/ 1 w 2"/>
                <a:gd name="T43" fmla="*/ 1 h 3"/>
                <a:gd name="T44" fmla="*/ 1 w 2"/>
                <a:gd name="T45" fmla="*/ 1 h 3"/>
                <a:gd name="T46" fmla="*/ 0 w 2"/>
                <a:gd name="T47" fmla="*/ 1 h 3"/>
                <a:gd name="T48" fmla="*/ 0 w 2"/>
                <a:gd name="T49" fmla="*/ 1 h 3"/>
                <a:gd name="T50" fmla="*/ 0 w 2"/>
                <a:gd name="T51" fmla="*/ 3 h 3"/>
                <a:gd name="T52" fmla="*/ 1 w 2"/>
                <a:gd name="T53" fmla="*/ 3 h 3"/>
                <a:gd name="T54" fmla="*/ 1 w 2"/>
                <a:gd name="T55" fmla="*/ 3 h 3"/>
                <a:gd name="T56" fmla="*/ 1 w 2"/>
                <a:gd name="T57" fmla="*/ 3 h 3"/>
                <a:gd name="T58" fmla="*/ 1 w 2"/>
                <a:gd name="T59" fmla="*/ 3 h 3"/>
                <a:gd name="T60" fmla="*/ 2 w 2"/>
                <a:gd name="T61" fmla="*/ 3 h 3"/>
                <a:gd name="T62" fmla="*/ 2 w 2"/>
                <a:gd name="T63" fmla="*/ 3 h 3"/>
                <a:gd name="T64" fmla="*/ 2 w 2"/>
                <a:gd name="T6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1"/>
                  </a:moveTo>
                  <a:lnTo>
                    <a:pt x="2" y="1"/>
                  </a:lnTo>
                  <a:lnTo>
                    <a:pt x="2" y="1"/>
                  </a:lnTo>
                  <a:lnTo>
                    <a:pt x="2" y="1"/>
                  </a:lnTo>
                  <a:lnTo>
                    <a:pt x="2" y="1"/>
                  </a:lnTo>
                  <a:lnTo>
                    <a:pt x="2" y="0"/>
                  </a:lnTo>
                  <a:lnTo>
                    <a:pt x="1" y="0"/>
                  </a:lnTo>
                  <a:lnTo>
                    <a:pt x="1" y="0"/>
                  </a:lnTo>
                  <a:lnTo>
                    <a:pt x="1" y="0"/>
                  </a:lnTo>
                  <a:lnTo>
                    <a:pt x="1" y="0"/>
                  </a:lnTo>
                  <a:lnTo>
                    <a:pt x="1" y="0"/>
                  </a:lnTo>
                  <a:lnTo>
                    <a:pt x="0" y="0"/>
                  </a:lnTo>
                  <a:lnTo>
                    <a:pt x="0" y="1"/>
                  </a:lnTo>
                  <a:lnTo>
                    <a:pt x="0" y="1"/>
                  </a:lnTo>
                  <a:lnTo>
                    <a:pt x="0" y="1"/>
                  </a:lnTo>
                  <a:lnTo>
                    <a:pt x="0" y="1"/>
                  </a:lnTo>
                  <a:lnTo>
                    <a:pt x="0" y="1"/>
                  </a:lnTo>
                  <a:lnTo>
                    <a:pt x="0" y="1"/>
                  </a:lnTo>
                  <a:lnTo>
                    <a:pt x="0" y="3"/>
                  </a:lnTo>
                  <a:lnTo>
                    <a:pt x="0" y="3"/>
                  </a:lnTo>
                  <a:lnTo>
                    <a:pt x="0" y="3"/>
                  </a:lnTo>
                  <a:lnTo>
                    <a:pt x="0" y="3"/>
                  </a:lnTo>
                  <a:lnTo>
                    <a:pt x="1" y="3"/>
                  </a:lnTo>
                  <a:lnTo>
                    <a:pt x="1" y="3"/>
                  </a:lnTo>
                  <a:lnTo>
                    <a:pt x="1" y="3"/>
                  </a:lnTo>
                  <a:lnTo>
                    <a:pt x="1" y="3"/>
                  </a:lnTo>
                  <a:lnTo>
                    <a:pt x="1" y="3"/>
                  </a:lnTo>
                  <a:lnTo>
                    <a:pt x="2" y="3"/>
                  </a:lnTo>
                  <a:lnTo>
                    <a:pt x="2" y="3"/>
                  </a:lnTo>
                  <a:lnTo>
                    <a:pt x="2" y="3"/>
                  </a:lnTo>
                  <a:lnTo>
                    <a:pt x="2" y="3"/>
                  </a:lnTo>
                  <a:lnTo>
                    <a:pt x="2" y="1"/>
                  </a:lnTo>
                  <a:lnTo>
                    <a:pt x="2" y="1"/>
                  </a:lnTo>
                  <a:lnTo>
                    <a:pt x="2" y="1"/>
                  </a:lnTo>
                  <a:lnTo>
                    <a:pt x="2" y="1"/>
                  </a:lnTo>
                  <a:lnTo>
                    <a:pt x="2" y="1"/>
                  </a:lnTo>
                  <a:lnTo>
                    <a:pt x="2" y="1"/>
                  </a:lnTo>
                  <a:lnTo>
                    <a:pt x="2"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3"/>
                  </a:lnTo>
                  <a:lnTo>
                    <a:pt x="0" y="3"/>
                  </a:lnTo>
                  <a:lnTo>
                    <a:pt x="1" y="3"/>
                  </a:lnTo>
                  <a:lnTo>
                    <a:pt x="1" y="3"/>
                  </a:lnTo>
                  <a:lnTo>
                    <a:pt x="1" y="3"/>
                  </a:lnTo>
                  <a:lnTo>
                    <a:pt x="1" y="3"/>
                  </a:lnTo>
                  <a:lnTo>
                    <a:pt x="1" y="3"/>
                  </a:lnTo>
                  <a:lnTo>
                    <a:pt x="1" y="3"/>
                  </a:lnTo>
                  <a:lnTo>
                    <a:pt x="1" y="3"/>
                  </a:lnTo>
                  <a:lnTo>
                    <a:pt x="1" y="3"/>
                  </a:lnTo>
                  <a:lnTo>
                    <a:pt x="2" y="3"/>
                  </a:lnTo>
                  <a:lnTo>
                    <a:pt x="2" y="3"/>
                  </a:lnTo>
                  <a:lnTo>
                    <a:pt x="2" y="3"/>
                  </a:lnTo>
                  <a:lnTo>
                    <a:pt x="2" y="1"/>
                  </a:lnTo>
                  <a:lnTo>
                    <a:pt x="2" y="1"/>
                  </a:lnTo>
                  <a:lnTo>
                    <a:pt x="2" y="1"/>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1" name="Freeform 1517"/>
            <p:cNvSpPr>
              <a:spLocks/>
            </p:cNvSpPr>
            <p:nvPr/>
          </p:nvSpPr>
          <p:spPr bwMode="auto">
            <a:xfrm>
              <a:off x="4191" y="2596"/>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1 w 2"/>
                <a:gd name="T11" fmla="*/ 0 h 2"/>
                <a:gd name="T12" fmla="*/ 1 w 2"/>
                <a:gd name="T13" fmla="*/ 0 h 2"/>
                <a:gd name="T14" fmla="*/ 1 w 2"/>
                <a:gd name="T15" fmla="*/ 0 h 2"/>
                <a:gd name="T16" fmla="*/ 1 w 2"/>
                <a:gd name="T17" fmla="*/ 0 h 2"/>
                <a:gd name="T18" fmla="*/ 1 w 2"/>
                <a:gd name="T19" fmla="*/ 0 h 2"/>
                <a:gd name="T20" fmla="*/ 1 w 2"/>
                <a:gd name="T21" fmla="*/ 0 h 2"/>
                <a:gd name="T22" fmla="*/ 1 w 2"/>
                <a:gd name="T23" fmla="*/ 0 h 2"/>
                <a:gd name="T24" fmla="*/ 1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2 h 2"/>
                <a:gd name="T38" fmla="*/ 0 w 2"/>
                <a:gd name="T39" fmla="*/ 2 h 2"/>
                <a:gd name="T40" fmla="*/ 1 w 2"/>
                <a:gd name="T41" fmla="*/ 2 h 2"/>
                <a:gd name="T42" fmla="*/ 1 w 2"/>
                <a:gd name="T43" fmla="*/ 2 h 2"/>
                <a:gd name="T44" fmla="*/ 1 w 2"/>
                <a:gd name="T45" fmla="*/ 2 h 2"/>
                <a:gd name="T46" fmla="*/ 1 w 2"/>
                <a:gd name="T47" fmla="*/ 2 h 2"/>
                <a:gd name="T48" fmla="*/ 1 w 2"/>
                <a:gd name="T49" fmla="*/ 2 h 2"/>
                <a:gd name="T50" fmla="*/ 1 w 2"/>
                <a:gd name="T51" fmla="*/ 2 h 2"/>
                <a:gd name="T52" fmla="*/ 1 w 2"/>
                <a:gd name="T53" fmla="*/ 2 h 2"/>
                <a:gd name="T54" fmla="*/ 1 w 2"/>
                <a:gd name="T55" fmla="*/ 2 h 2"/>
                <a:gd name="T56" fmla="*/ 2 w 2"/>
                <a:gd name="T57" fmla="*/ 2 h 2"/>
                <a:gd name="T58" fmla="*/ 2 w 2"/>
                <a:gd name="T59" fmla="*/ 2 h 2"/>
                <a:gd name="T60" fmla="*/ 2 w 2"/>
                <a:gd name="T61" fmla="*/ 2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2" y="0"/>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2"/>
                  </a:lnTo>
                  <a:lnTo>
                    <a:pt x="0" y="2"/>
                  </a:lnTo>
                  <a:lnTo>
                    <a:pt x="1" y="2"/>
                  </a:lnTo>
                  <a:lnTo>
                    <a:pt x="1" y="2"/>
                  </a:lnTo>
                  <a:lnTo>
                    <a:pt x="1" y="2"/>
                  </a:lnTo>
                  <a:lnTo>
                    <a:pt x="1" y="2"/>
                  </a:lnTo>
                  <a:lnTo>
                    <a:pt x="1" y="2"/>
                  </a:lnTo>
                  <a:lnTo>
                    <a:pt x="1" y="2"/>
                  </a:lnTo>
                  <a:lnTo>
                    <a:pt x="1" y="2"/>
                  </a:lnTo>
                  <a:lnTo>
                    <a:pt x="1" y="2"/>
                  </a:lnTo>
                  <a:lnTo>
                    <a:pt x="2" y="2"/>
                  </a:lnTo>
                  <a:lnTo>
                    <a:pt x="2" y="2"/>
                  </a:lnTo>
                  <a:lnTo>
                    <a:pt x="2" y="2"/>
                  </a:lnTo>
                  <a:lnTo>
                    <a:pt x="2" y="0"/>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2" name="Freeform 1518"/>
            <p:cNvSpPr>
              <a:spLocks/>
            </p:cNvSpPr>
            <p:nvPr/>
          </p:nvSpPr>
          <p:spPr bwMode="auto">
            <a:xfrm>
              <a:off x="4192" y="2596"/>
              <a:ext cx="1" cy="2"/>
            </a:xfrm>
            <a:custGeom>
              <a:avLst/>
              <a:gdLst>
                <a:gd name="T0" fmla="*/ 0 h 2"/>
                <a:gd name="T1" fmla="*/ 0 h 2"/>
                <a:gd name="T2" fmla="*/ 0 h 2"/>
                <a:gd name="T3" fmla="*/ 0 h 2"/>
                <a:gd name="T4" fmla="*/ 0 h 2"/>
                <a:gd name="T5" fmla="*/ 0 h 2"/>
                <a:gd name="T6" fmla="*/ 0 h 2"/>
                <a:gd name="T7" fmla="*/ 0 h 2"/>
                <a:gd name="T8" fmla="*/ 0 h 2"/>
                <a:gd name="T9" fmla="*/ 0 h 2"/>
                <a:gd name="T10" fmla="*/ 0 h 2"/>
                <a:gd name="T11" fmla="*/ 0 h 2"/>
                <a:gd name="T12" fmla="*/ 0 h 2"/>
                <a:gd name="T13" fmla="*/ 0 h 2"/>
                <a:gd name="T14" fmla="*/ 0 h 2"/>
                <a:gd name="T15" fmla="*/ 0 h 2"/>
                <a:gd name="T16" fmla="*/ 0 h 2"/>
                <a:gd name="T17" fmla="*/ 0 h 2"/>
                <a:gd name="T18" fmla="*/ 0 h 2"/>
                <a:gd name="T19" fmla="*/ 0 h 2"/>
                <a:gd name="T20" fmla="*/ 2 h 2"/>
                <a:gd name="T21" fmla="*/ 2 h 2"/>
                <a:gd name="T22" fmla="*/ 2 h 2"/>
                <a:gd name="T23" fmla="*/ 2 h 2"/>
                <a:gd name="T24" fmla="*/ 2 h 2"/>
                <a:gd name="T25" fmla="*/ 2 h 2"/>
                <a:gd name="T26" fmla="*/ 2 h 2"/>
                <a:gd name="T27" fmla="*/ 2 h 2"/>
                <a:gd name="T28" fmla="*/ 2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3" name="Freeform 1519"/>
            <p:cNvSpPr>
              <a:spLocks/>
            </p:cNvSpPr>
            <p:nvPr/>
          </p:nvSpPr>
          <p:spPr bwMode="auto">
            <a:xfrm>
              <a:off x="4149" y="2567"/>
              <a:ext cx="128" cy="128"/>
            </a:xfrm>
            <a:custGeom>
              <a:avLst/>
              <a:gdLst>
                <a:gd name="T0" fmla="*/ 63 w 128"/>
                <a:gd name="T1" fmla="*/ 0 h 128"/>
                <a:gd name="T2" fmla="*/ 76 w 128"/>
                <a:gd name="T3" fmla="*/ 2 h 128"/>
                <a:gd name="T4" fmla="*/ 89 w 128"/>
                <a:gd name="T5" fmla="*/ 5 h 128"/>
                <a:gd name="T6" fmla="*/ 99 w 128"/>
                <a:gd name="T7" fmla="*/ 11 h 128"/>
                <a:gd name="T8" fmla="*/ 109 w 128"/>
                <a:gd name="T9" fmla="*/ 19 h 128"/>
                <a:gd name="T10" fmla="*/ 116 w 128"/>
                <a:gd name="T11" fmla="*/ 28 h 128"/>
                <a:gd name="T12" fmla="*/ 123 w 128"/>
                <a:gd name="T13" fmla="*/ 39 h 128"/>
                <a:gd name="T14" fmla="*/ 126 w 128"/>
                <a:gd name="T15" fmla="*/ 51 h 128"/>
                <a:gd name="T16" fmla="*/ 128 w 128"/>
                <a:gd name="T17" fmla="*/ 64 h 128"/>
                <a:gd name="T18" fmla="*/ 126 w 128"/>
                <a:gd name="T19" fmla="*/ 77 h 128"/>
                <a:gd name="T20" fmla="*/ 123 w 128"/>
                <a:gd name="T21" fmla="*/ 90 h 128"/>
                <a:gd name="T22" fmla="*/ 116 w 128"/>
                <a:gd name="T23" fmla="*/ 101 h 128"/>
                <a:gd name="T24" fmla="*/ 109 w 128"/>
                <a:gd name="T25" fmla="*/ 110 h 128"/>
                <a:gd name="T26" fmla="*/ 99 w 128"/>
                <a:gd name="T27" fmla="*/ 118 h 128"/>
                <a:gd name="T28" fmla="*/ 89 w 128"/>
                <a:gd name="T29" fmla="*/ 124 h 128"/>
                <a:gd name="T30" fmla="*/ 76 w 128"/>
                <a:gd name="T31" fmla="*/ 127 h 128"/>
                <a:gd name="T32" fmla="*/ 63 w 128"/>
                <a:gd name="T33" fmla="*/ 128 h 128"/>
                <a:gd name="T34" fmla="*/ 50 w 128"/>
                <a:gd name="T35" fmla="*/ 127 h 128"/>
                <a:gd name="T36" fmla="*/ 39 w 128"/>
                <a:gd name="T37" fmla="*/ 124 h 128"/>
                <a:gd name="T38" fmla="*/ 27 w 128"/>
                <a:gd name="T39" fmla="*/ 118 h 128"/>
                <a:gd name="T40" fmla="*/ 18 w 128"/>
                <a:gd name="T41" fmla="*/ 110 h 128"/>
                <a:gd name="T42" fmla="*/ 10 w 128"/>
                <a:gd name="T43" fmla="*/ 101 h 128"/>
                <a:gd name="T44" fmla="*/ 4 w 128"/>
                <a:gd name="T45" fmla="*/ 90 h 128"/>
                <a:gd name="T46" fmla="*/ 0 w 128"/>
                <a:gd name="T47" fmla="*/ 77 h 128"/>
                <a:gd name="T48" fmla="*/ 0 w 128"/>
                <a:gd name="T49" fmla="*/ 64 h 128"/>
                <a:gd name="T50" fmla="*/ 0 w 128"/>
                <a:gd name="T51" fmla="*/ 51 h 128"/>
                <a:gd name="T52" fmla="*/ 4 w 128"/>
                <a:gd name="T53" fmla="*/ 39 h 128"/>
                <a:gd name="T54" fmla="*/ 10 w 128"/>
                <a:gd name="T55" fmla="*/ 28 h 128"/>
                <a:gd name="T56" fmla="*/ 18 w 128"/>
                <a:gd name="T57" fmla="*/ 19 h 128"/>
                <a:gd name="T58" fmla="*/ 27 w 128"/>
                <a:gd name="T59" fmla="*/ 11 h 128"/>
                <a:gd name="T60" fmla="*/ 39 w 128"/>
                <a:gd name="T61" fmla="*/ 5 h 128"/>
                <a:gd name="T62" fmla="*/ 50 w 128"/>
                <a:gd name="T63" fmla="*/ 2 h 128"/>
                <a:gd name="T64" fmla="*/ 63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3" y="0"/>
                  </a:moveTo>
                  <a:lnTo>
                    <a:pt x="76" y="2"/>
                  </a:lnTo>
                  <a:lnTo>
                    <a:pt x="89" y="5"/>
                  </a:lnTo>
                  <a:lnTo>
                    <a:pt x="99" y="11"/>
                  </a:lnTo>
                  <a:lnTo>
                    <a:pt x="109" y="19"/>
                  </a:lnTo>
                  <a:lnTo>
                    <a:pt x="116" y="28"/>
                  </a:lnTo>
                  <a:lnTo>
                    <a:pt x="123" y="39"/>
                  </a:lnTo>
                  <a:lnTo>
                    <a:pt x="126" y="51"/>
                  </a:lnTo>
                  <a:lnTo>
                    <a:pt x="128" y="64"/>
                  </a:lnTo>
                  <a:lnTo>
                    <a:pt x="126" y="77"/>
                  </a:lnTo>
                  <a:lnTo>
                    <a:pt x="123" y="90"/>
                  </a:lnTo>
                  <a:lnTo>
                    <a:pt x="116" y="101"/>
                  </a:lnTo>
                  <a:lnTo>
                    <a:pt x="109" y="110"/>
                  </a:lnTo>
                  <a:lnTo>
                    <a:pt x="99" y="118"/>
                  </a:lnTo>
                  <a:lnTo>
                    <a:pt x="89" y="124"/>
                  </a:lnTo>
                  <a:lnTo>
                    <a:pt x="76" y="127"/>
                  </a:lnTo>
                  <a:lnTo>
                    <a:pt x="63" y="128"/>
                  </a:lnTo>
                  <a:lnTo>
                    <a:pt x="50" y="127"/>
                  </a:lnTo>
                  <a:lnTo>
                    <a:pt x="39" y="124"/>
                  </a:lnTo>
                  <a:lnTo>
                    <a:pt x="27" y="118"/>
                  </a:lnTo>
                  <a:lnTo>
                    <a:pt x="18" y="110"/>
                  </a:lnTo>
                  <a:lnTo>
                    <a:pt x="10" y="101"/>
                  </a:lnTo>
                  <a:lnTo>
                    <a:pt x="4" y="90"/>
                  </a:lnTo>
                  <a:lnTo>
                    <a:pt x="0" y="77"/>
                  </a:lnTo>
                  <a:lnTo>
                    <a:pt x="0" y="64"/>
                  </a:lnTo>
                  <a:lnTo>
                    <a:pt x="0" y="51"/>
                  </a:lnTo>
                  <a:lnTo>
                    <a:pt x="4" y="39"/>
                  </a:lnTo>
                  <a:lnTo>
                    <a:pt x="10" y="28"/>
                  </a:lnTo>
                  <a:lnTo>
                    <a:pt x="18" y="19"/>
                  </a:lnTo>
                  <a:lnTo>
                    <a:pt x="27" y="11"/>
                  </a:lnTo>
                  <a:lnTo>
                    <a:pt x="39" y="5"/>
                  </a:lnTo>
                  <a:lnTo>
                    <a:pt x="50" y="2"/>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04" name="Freeform 1520"/>
            <p:cNvSpPr>
              <a:spLocks/>
            </p:cNvSpPr>
            <p:nvPr/>
          </p:nvSpPr>
          <p:spPr bwMode="auto">
            <a:xfrm>
              <a:off x="4165" y="2579"/>
              <a:ext cx="49" cy="33"/>
            </a:xfrm>
            <a:custGeom>
              <a:avLst/>
              <a:gdLst>
                <a:gd name="T0" fmla="*/ 49 w 49"/>
                <a:gd name="T1" fmla="*/ 23 h 33"/>
                <a:gd name="T2" fmla="*/ 41 w 49"/>
                <a:gd name="T3" fmla="*/ 20 h 33"/>
                <a:gd name="T4" fmla="*/ 36 w 49"/>
                <a:gd name="T5" fmla="*/ 17 h 33"/>
                <a:gd name="T6" fmla="*/ 30 w 49"/>
                <a:gd name="T7" fmla="*/ 14 h 33"/>
                <a:gd name="T8" fmla="*/ 26 w 49"/>
                <a:gd name="T9" fmla="*/ 13 h 33"/>
                <a:gd name="T10" fmla="*/ 20 w 49"/>
                <a:gd name="T11" fmla="*/ 10 h 33"/>
                <a:gd name="T12" fmla="*/ 15 w 49"/>
                <a:gd name="T13" fmla="*/ 7 h 33"/>
                <a:gd name="T14" fmla="*/ 13 w 49"/>
                <a:gd name="T15" fmla="*/ 3 h 33"/>
                <a:gd name="T16" fmla="*/ 8 w 49"/>
                <a:gd name="T17" fmla="*/ 0 h 33"/>
                <a:gd name="T18" fmla="*/ 0 w 49"/>
                <a:gd name="T19" fmla="*/ 9 h 33"/>
                <a:gd name="T20" fmla="*/ 4 w 49"/>
                <a:gd name="T21" fmla="*/ 13 h 33"/>
                <a:gd name="T22" fmla="*/ 8 w 49"/>
                <a:gd name="T23" fmla="*/ 16 h 33"/>
                <a:gd name="T24" fmla="*/ 14 w 49"/>
                <a:gd name="T25" fmla="*/ 20 h 33"/>
                <a:gd name="T26" fmla="*/ 20 w 49"/>
                <a:gd name="T27" fmla="*/ 23 h 33"/>
                <a:gd name="T28" fmla="*/ 26 w 49"/>
                <a:gd name="T29" fmla="*/ 26 h 33"/>
                <a:gd name="T30" fmla="*/ 31 w 49"/>
                <a:gd name="T31" fmla="*/ 29 h 33"/>
                <a:gd name="T32" fmla="*/ 37 w 49"/>
                <a:gd name="T33" fmla="*/ 32 h 33"/>
                <a:gd name="T34" fmla="*/ 44 w 49"/>
                <a:gd name="T35" fmla="*/ 33 h 33"/>
                <a:gd name="T36" fmla="*/ 49 w 49"/>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3"/>
                  </a:moveTo>
                  <a:lnTo>
                    <a:pt x="41" y="20"/>
                  </a:lnTo>
                  <a:lnTo>
                    <a:pt x="36" y="17"/>
                  </a:lnTo>
                  <a:lnTo>
                    <a:pt x="30" y="14"/>
                  </a:lnTo>
                  <a:lnTo>
                    <a:pt x="26" y="13"/>
                  </a:lnTo>
                  <a:lnTo>
                    <a:pt x="20" y="10"/>
                  </a:lnTo>
                  <a:lnTo>
                    <a:pt x="15" y="7"/>
                  </a:lnTo>
                  <a:lnTo>
                    <a:pt x="13" y="3"/>
                  </a:lnTo>
                  <a:lnTo>
                    <a:pt x="8" y="0"/>
                  </a:lnTo>
                  <a:lnTo>
                    <a:pt x="0" y="9"/>
                  </a:lnTo>
                  <a:lnTo>
                    <a:pt x="4" y="13"/>
                  </a:lnTo>
                  <a:lnTo>
                    <a:pt x="8" y="16"/>
                  </a:lnTo>
                  <a:lnTo>
                    <a:pt x="14" y="20"/>
                  </a:lnTo>
                  <a:lnTo>
                    <a:pt x="20" y="23"/>
                  </a:lnTo>
                  <a:lnTo>
                    <a:pt x="26" y="26"/>
                  </a:lnTo>
                  <a:lnTo>
                    <a:pt x="31" y="29"/>
                  </a:lnTo>
                  <a:lnTo>
                    <a:pt x="37" y="32"/>
                  </a:lnTo>
                  <a:lnTo>
                    <a:pt x="44" y="33"/>
                  </a:lnTo>
                  <a:lnTo>
                    <a:pt x="4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5" name="Freeform 1521"/>
            <p:cNvSpPr>
              <a:spLocks/>
            </p:cNvSpPr>
            <p:nvPr/>
          </p:nvSpPr>
          <p:spPr bwMode="auto">
            <a:xfrm>
              <a:off x="4209" y="2602"/>
              <a:ext cx="68" cy="24"/>
            </a:xfrm>
            <a:custGeom>
              <a:avLst/>
              <a:gdLst>
                <a:gd name="T0" fmla="*/ 66 w 68"/>
                <a:gd name="T1" fmla="*/ 11 h 24"/>
                <a:gd name="T2" fmla="*/ 59 w 68"/>
                <a:gd name="T3" fmla="*/ 11 h 24"/>
                <a:gd name="T4" fmla="*/ 51 w 68"/>
                <a:gd name="T5" fmla="*/ 11 h 24"/>
                <a:gd name="T6" fmla="*/ 43 w 68"/>
                <a:gd name="T7" fmla="*/ 10 h 24"/>
                <a:gd name="T8" fmla="*/ 35 w 68"/>
                <a:gd name="T9" fmla="*/ 9 h 24"/>
                <a:gd name="T10" fmla="*/ 28 w 68"/>
                <a:gd name="T11" fmla="*/ 7 h 24"/>
                <a:gd name="T12" fmla="*/ 19 w 68"/>
                <a:gd name="T13" fmla="*/ 4 h 24"/>
                <a:gd name="T14" fmla="*/ 12 w 68"/>
                <a:gd name="T15" fmla="*/ 1 h 24"/>
                <a:gd name="T16" fmla="*/ 5 w 68"/>
                <a:gd name="T17" fmla="*/ 0 h 24"/>
                <a:gd name="T18" fmla="*/ 0 w 68"/>
                <a:gd name="T19" fmla="*/ 10 h 24"/>
                <a:gd name="T20" fmla="*/ 7 w 68"/>
                <a:gd name="T21" fmla="*/ 13 h 24"/>
                <a:gd name="T22" fmla="*/ 16 w 68"/>
                <a:gd name="T23" fmla="*/ 16 h 24"/>
                <a:gd name="T24" fmla="*/ 25 w 68"/>
                <a:gd name="T25" fmla="*/ 19 h 24"/>
                <a:gd name="T26" fmla="*/ 32 w 68"/>
                <a:gd name="T27" fmla="*/ 20 h 24"/>
                <a:gd name="T28" fmla="*/ 40 w 68"/>
                <a:gd name="T29" fmla="*/ 22 h 24"/>
                <a:gd name="T30" fmla="*/ 49 w 68"/>
                <a:gd name="T31" fmla="*/ 23 h 24"/>
                <a:gd name="T32" fmla="*/ 58 w 68"/>
                <a:gd name="T33" fmla="*/ 24 h 24"/>
                <a:gd name="T34" fmla="*/ 68 w 68"/>
                <a:gd name="T35" fmla="*/ 24 h 24"/>
                <a:gd name="T36" fmla="*/ 66 w 68"/>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6" y="11"/>
                  </a:moveTo>
                  <a:lnTo>
                    <a:pt x="59" y="11"/>
                  </a:lnTo>
                  <a:lnTo>
                    <a:pt x="51" y="11"/>
                  </a:lnTo>
                  <a:lnTo>
                    <a:pt x="43" y="10"/>
                  </a:lnTo>
                  <a:lnTo>
                    <a:pt x="35" y="9"/>
                  </a:lnTo>
                  <a:lnTo>
                    <a:pt x="28" y="7"/>
                  </a:lnTo>
                  <a:lnTo>
                    <a:pt x="19" y="4"/>
                  </a:lnTo>
                  <a:lnTo>
                    <a:pt x="12" y="1"/>
                  </a:lnTo>
                  <a:lnTo>
                    <a:pt x="5" y="0"/>
                  </a:lnTo>
                  <a:lnTo>
                    <a:pt x="0" y="10"/>
                  </a:lnTo>
                  <a:lnTo>
                    <a:pt x="7" y="13"/>
                  </a:lnTo>
                  <a:lnTo>
                    <a:pt x="16" y="16"/>
                  </a:lnTo>
                  <a:lnTo>
                    <a:pt x="25" y="19"/>
                  </a:lnTo>
                  <a:lnTo>
                    <a:pt x="32" y="20"/>
                  </a:lnTo>
                  <a:lnTo>
                    <a:pt x="40" y="22"/>
                  </a:lnTo>
                  <a:lnTo>
                    <a:pt x="49" y="23"/>
                  </a:lnTo>
                  <a:lnTo>
                    <a:pt x="58" y="24"/>
                  </a:lnTo>
                  <a:lnTo>
                    <a:pt x="68" y="24"/>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6" name="Freeform 1522"/>
            <p:cNvSpPr>
              <a:spLocks/>
            </p:cNvSpPr>
            <p:nvPr/>
          </p:nvSpPr>
          <p:spPr bwMode="auto">
            <a:xfrm>
              <a:off x="4144" y="2629"/>
              <a:ext cx="16" cy="16"/>
            </a:xfrm>
            <a:custGeom>
              <a:avLst/>
              <a:gdLst>
                <a:gd name="T0" fmla="*/ 16 w 16"/>
                <a:gd name="T1" fmla="*/ 6 h 16"/>
                <a:gd name="T2" fmla="*/ 15 w 16"/>
                <a:gd name="T3" fmla="*/ 6 h 16"/>
                <a:gd name="T4" fmla="*/ 15 w 16"/>
                <a:gd name="T5" fmla="*/ 5 h 16"/>
                <a:gd name="T6" fmla="*/ 13 w 16"/>
                <a:gd name="T7" fmla="*/ 5 h 16"/>
                <a:gd name="T8" fmla="*/ 12 w 16"/>
                <a:gd name="T9" fmla="*/ 3 h 16"/>
                <a:gd name="T10" fmla="*/ 12 w 16"/>
                <a:gd name="T11" fmla="*/ 2 h 16"/>
                <a:gd name="T12" fmla="*/ 11 w 16"/>
                <a:gd name="T13" fmla="*/ 2 h 16"/>
                <a:gd name="T14" fmla="*/ 9 w 16"/>
                <a:gd name="T15" fmla="*/ 0 h 16"/>
                <a:gd name="T16" fmla="*/ 0 w 16"/>
                <a:gd name="T17" fmla="*/ 7 h 16"/>
                <a:gd name="T18" fmla="*/ 0 w 16"/>
                <a:gd name="T19" fmla="*/ 9 h 16"/>
                <a:gd name="T20" fmla="*/ 2 w 16"/>
                <a:gd name="T21" fmla="*/ 10 h 16"/>
                <a:gd name="T22" fmla="*/ 3 w 16"/>
                <a:gd name="T23" fmla="*/ 12 h 16"/>
                <a:gd name="T24" fmla="*/ 5 w 16"/>
                <a:gd name="T25" fmla="*/ 12 h 16"/>
                <a:gd name="T26" fmla="*/ 6 w 16"/>
                <a:gd name="T27" fmla="*/ 13 h 16"/>
                <a:gd name="T28" fmla="*/ 6 w 16"/>
                <a:gd name="T29" fmla="*/ 15 h 16"/>
                <a:gd name="T30" fmla="*/ 8 w 16"/>
                <a:gd name="T31" fmla="*/ 15 h 16"/>
                <a:gd name="T32" fmla="*/ 9 w 16"/>
                <a:gd name="T33" fmla="*/ 16 h 16"/>
                <a:gd name="T34" fmla="*/ 16 w 16"/>
                <a:gd name="T3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6">
                  <a:moveTo>
                    <a:pt x="16" y="6"/>
                  </a:moveTo>
                  <a:lnTo>
                    <a:pt x="15" y="6"/>
                  </a:lnTo>
                  <a:lnTo>
                    <a:pt x="15" y="5"/>
                  </a:lnTo>
                  <a:lnTo>
                    <a:pt x="13" y="5"/>
                  </a:lnTo>
                  <a:lnTo>
                    <a:pt x="12" y="3"/>
                  </a:lnTo>
                  <a:lnTo>
                    <a:pt x="12" y="2"/>
                  </a:lnTo>
                  <a:lnTo>
                    <a:pt x="11" y="2"/>
                  </a:lnTo>
                  <a:lnTo>
                    <a:pt x="9" y="0"/>
                  </a:lnTo>
                  <a:lnTo>
                    <a:pt x="0" y="7"/>
                  </a:lnTo>
                  <a:lnTo>
                    <a:pt x="0" y="9"/>
                  </a:lnTo>
                  <a:lnTo>
                    <a:pt x="2" y="10"/>
                  </a:lnTo>
                  <a:lnTo>
                    <a:pt x="3" y="12"/>
                  </a:lnTo>
                  <a:lnTo>
                    <a:pt x="5" y="12"/>
                  </a:lnTo>
                  <a:lnTo>
                    <a:pt x="6" y="13"/>
                  </a:lnTo>
                  <a:lnTo>
                    <a:pt x="6" y="15"/>
                  </a:lnTo>
                  <a:lnTo>
                    <a:pt x="8" y="15"/>
                  </a:lnTo>
                  <a:lnTo>
                    <a:pt x="9" y="16"/>
                  </a:ln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7" name="Freeform 1523"/>
            <p:cNvSpPr>
              <a:spLocks/>
            </p:cNvSpPr>
            <p:nvPr/>
          </p:nvSpPr>
          <p:spPr bwMode="auto">
            <a:xfrm>
              <a:off x="4153" y="2635"/>
              <a:ext cx="17" cy="17"/>
            </a:xfrm>
            <a:custGeom>
              <a:avLst/>
              <a:gdLst>
                <a:gd name="T0" fmla="*/ 17 w 17"/>
                <a:gd name="T1" fmla="*/ 7 h 17"/>
                <a:gd name="T2" fmla="*/ 16 w 17"/>
                <a:gd name="T3" fmla="*/ 7 h 17"/>
                <a:gd name="T4" fmla="*/ 14 w 17"/>
                <a:gd name="T5" fmla="*/ 6 h 17"/>
                <a:gd name="T6" fmla="*/ 13 w 17"/>
                <a:gd name="T7" fmla="*/ 4 h 17"/>
                <a:gd name="T8" fmla="*/ 12 w 17"/>
                <a:gd name="T9" fmla="*/ 3 h 17"/>
                <a:gd name="T10" fmla="*/ 10 w 17"/>
                <a:gd name="T11" fmla="*/ 3 h 17"/>
                <a:gd name="T12" fmla="*/ 9 w 17"/>
                <a:gd name="T13" fmla="*/ 1 h 17"/>
                <a:gd name="T14" fmla="*/ 7 w 17"/>
                <a:gd name="T15" fmla="*/ 0 h 17"/>
                <a:gd name="T16" fmla="*/ 0 w 17"/>
                <a:gd name="T17" fmla="*/ 10 h 17"/>
                <a:gd name="T18" fmla="*/ 2 w 17"/>
                <a:gd name="T19" fmla="*/ 12 h 17"/>
                <a:gd name="T20" fmla="*/ 3 w 17"/>
                <a:gd name="T21" fmla="*/ 12 h 17"/>
                <a:gd name="T22" fmla="*/ 4 w 17"/>
                <a:gd name="T23" fmla="*/ 13 h 17"/>
                <a:gd name="T24" fmla="*/ 6 w 17"/>
                <a:gd name="T25" fmla="*/ 14 h 17"/>
                <a:gd name="T26" fmla="*/ 7 w 17"/>
                <a:gd name="T27" fmla="*/ 14 h 17"/>
                <a:gd name="T28" fmla="*/ 9 w 17"/>
                <a:gd name="T29" fmla="*/ 16 h 17"/>
                <a:gd name="T30" fmla="*/ 10 w 17"/>
                <a:gd name="T31" fmla="*/ 17 h 17"/>
                <a:gd name="T32" fmla="*/ 12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7"/>
                  </a:lnTo>
                  <a:lnTo>
                    <a:pt x="14" y="6"/>
                  </a:lnTo>
                  <a:lnTo>
                    <a:pt x="13" y="4"/>
                  </a:lnTo>
                  <a:lnTo>
                    <a:pt x="12" y="3"/>
                  </a:lnTo>
                  <a:lnTo>
                    <a:pt x="10" y="3"/>
                  </a:lnTo>
                  <a:lnTo>
                    <a:pt x="9" y="1"/>
                  </a:lnTo>
                  <a:lnTo>
                    <a:pt x="7" y="0"/>
                  </a:lnTo>
                  <a:lnTo>
                    <a:pt x="0" y="10"/>
                  </a:lnTo>
                  <a:lnTo>
                    <a:pt x="2" y="12"/>
                  </a:lnTo>
                  <a:lnTo>
                    <a:pt x="3" y="12"/>
                  </a:lnTo>
                  <a:lnTo>
                    <a:pt x="4" y="13"/>
                  </a:lnTo>
                  <a:lnTo>
                    <a:pt x="6" y="14"/>
                  </a:lnTo>
                  <a:lnTo>
                    <a:pt x="7" y="14"/>
                  </a:lnTo>
                  <a:lnTo>
                    <a:pt x="9" y="16"/>
                  </a:lnTo>
                  <a:lnTo>
                    <a:pt x="10" y="17"/>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8" name="Freeform 1524"/>
            <p:cNvSpPr>
              <a:spLocks/>
            </p:cNvSpPr>
            <p:nvPr/>
          </p:nvSpPr>
          <p:spPr bwMode="auto">
            <a:xfrm>
              <a:off x="4165" y="2642"/>
              <a:ext cx="17" cy="17"/>
            </a:xfrm>
            <a:custGeom>
              <a:avLst/>
              <a:gdLst>
                <a:gd name="T0" fmla="*/ 17 w 17"/>
                <a:gd name="T1" fmla="*/ 7 h 17"/>
                <a:gd name="T2" fmla="*/ 15 w 17"/>
                <a:gd name="T3" fmla="*/ 6 h 17"/>
                <a:gd name="T4" fmla="*/ 14 w 17"/>
                <a:gd name="T5" fmla="*/ 6 h 17"/>
                <a:gd name="T6" fmla="*/ 13 w 17"/>
                <a:gd name="T7" fmla="*/ 5 h 17"/>
                <a:gd name="T8" fmla="*/ 11 w 17"/>
                <a:gd name="T9" fmla="*/ 3 h 17"/>
                <a:gd name="T10" fmla="*/ 10 w 17"/>
                <a:gd name="T11" fmla="*/ 3 h 17"/>
                <a:gd name="T12" fmla="*/ 8 w 17"/>
                <a:gd name="T13" fmla="*/ 2 h 17"/>
                <a:gd name="T14" fmla="*/ 7 w 17"/>
                <a:gd name="T15" fmla="*/ 2 h 17"/>
                <a:gd name="T16" fmla="*/ 5 w 17"/>
                <a:gd name="T17" fmla="*/ 0 h 17"/>
                <a:gd name="T18" fmla="*/ 0 w 17"/>
                <a:gd name="T19" fmla="*/ 10 h 17"/>
                <a:gd name="T20" fmla="*/ 1 w 17"/>
                <a:gd name="T21" fmla="*/ 12 h 17"/>
                <a:gd name="T22" fmla="*/ 2 w 17"/>
                <a:gd name="T23" fmla="*/ 13 h 17"/>
                <a:gd name="T24" fmla="*/ 4 w 17"/>
                <a:gd name="T25" fmla="*/ 13 h 17"/>
                <a:gd name="T26" fmla="*/ 5 w 17"/>
                <a:gd name="T27" fmla="*/ 15 h 17"/>
                <a:gd name="T28" fmla="*/ 7 w 17"/>
                <a:gd name="T29" fmla="*/ 15 h 17"/>
                <a:gd name="T30" fmla="*/ 8 w 17"/>
                <a:gd name="T31" fmla="*/ 16 h 17"/>
                <a:gd name="T32" fmla="*/ 10 w 17"/>
                <a:gd name="T33" fmla="*/ 17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6"/>
                  </a:lnTo>
                  <a:lnTo>
                    <a:pt x="14" y="6"/>
                  </a:lnTo>
                  <a:lnTo>
                    <a:pt x="13" y="5"/>
                  </a:lnTo>
                  <a:lnTo>
                    <a:pt x="11" y="3"/>
                  </a:lnTo>
                  <a:lnTo>
                    <a:pt x="10" y="3"/>
                  </a:lnTo>
                  <a:lnTo>
                    <a:pt x="8" y="2"/>
                  </a:lnTo>
                  <a:lnTo>
                    <a:pt x="7" y="2"/>
                  </a:lnTo>
                  <a:lnTo>
                    <a:pt x="5" y="0"/>
                  </a:lnTo>
                  <a:lnTo>
                    <a:pt x="0" y="10"/>
                  </a:lnTo>
                  <a:lnTo>
                    <a:pt x="1" y="12"/>
                  </a:lnTo>
                  <a:lnTo>
                    <a:pt x="2" y="13"/>
                  </a:lnTo>
                  <a:lnTo>
                    <a:pt x="4" y="13"/>
                  </a:lnTo>
                  <a:lnTo>
                    <a:pt x="5" y="15"/>
                  </a:lnTo>
                  <a:lnTo>
                    <a:pt x="7" y="15"/>
                  </a:lnTo>
                  <a:lnTo>
                    <a:pt x="8" y="16"/>
                  </a:lnTo>
                  <a:lnTo>
                    <a:pt x="10" y="17"/>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09" name="Freeform 1525"/>
            <p:cNvSpPr>
              <a:spLocks/>
            </p:cNvSpPr>
            <p:nvPr/>
          </p:nvSpPr>
          <p:spPr bwMode="auto">
            <a:xfrm>
              <a:off x="4176" y="2649"/>
              <a:ext cx="19" cy="16"/>
            </a:xfrm>
            <a:custGeom>
              <a:avLst/>
              <a:gdLst>
                <a:gd name="T0" fmla="*/ 19 w 19"/>
                <a:gd name="T1" fmla="*/ 5 h 16"/>
                <a:gd name="T2" fmla="*/ 17 w 19"/>
                <a:gd name="T3" fmla="*/ 5 h 16"/>
                <a:gd name="T4" fmla="*/ 16 w 19"/>
                <a:gd name="T5" fmla="*/ 5 h 16"/>
                <a:gd name="T6" fmla="*/ 13 w 19"/>
                <a:gd name="T7" fmla="*/ 3 h 16"/>
                <a:gd name="T8" fmla="*/ 12 w 19"/>
                <a:gd name="T9" fmla="*/ 3 h 16"/>
                <a:gd name="T10" fmla="*/ 10 w 19"/>
                <a:gd name="T11" fmla="*/ 2 h 16"/>
                <a:gd name="T12" fmla="*/ 9 w 19"/>
                <a:gd name="T13" fmla="*/ 2 h 16"/>
                <a:gd name="T14" fmla="*/ 7 w 19"/>
                <a:gd name="T15" fmla="*/ 0 h 16"/>
                <a:gd name="T16" fmla="*/ 6 w 19"/>
                <a:gd name="T17" fmla="*/ 0 h 16"/>
                <a:gd name="T18" fmla="*/ 0 w 19"/>
                <a:gd name="T19" fmla="*/ 10 h 16"/>
                <a:gd name="T20" fmla="*/ 3 w 19"/>
                <a:gd name="T21" fmla="*/ 12 h 16"/>
                <a:gd name="T22" fmla="*/ 4 w 19"/>
                <a:gd name="T23" fmla="*/ 12 h 16"/>
                <a:gd name="T24" fmla="*/ 6 w 19"/>
                <a:gd name="T25" fmla="*/ 13 h 16"/>
                <a:gd name="T26" fmla="*/ 7 w 19"/>
                <a:gd name="T27" fmla="*/ 13 h 16"/>
                <a:gd name="T28" fmla="*/ 9 w 19"/>
                <a:gd name="T29" fmla="*/ 15 h 16"/>
                <a:gd name="T30" fmla="*/ 10 w 19"/>
                <a:gd name="T31" fmla="*/ 15 h 16"/>
                <a:gd name="T32" fmla="*/ 12 w 19"/>
                <a:gd name="T33" fmla="*/ 16 h 16"/>
                <a:gd name="T34" fmla="*/ 15 w 19"/>
                <a:gd name="T35" fmla="*/ 16 h 16"/>
                <a:gd name="T36" fmla="*/ 19 w 19"/>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9" y="5"/>
                  </a:moveTo>
                  <a:lnTo>
                    <a:pt x="17" y="5"/>
                  </a:lnTo>
                  <a:lnTo>
                    <a:pt x="16" y="5"/>
                  </a:lnTo>
                  <a:lnTo>
                    <a:pt x="13" y="3"/>
                  </a:lnTo>
                  <a:lnTo>
                    <a:pt x="12" y="3"/>
                  </a:lnTo>
                  <a:lnTo>
                    <a:pt x="10" y="2"/>
                  </a:lnTo>
                  <a:lnTo>
                    <a:pt x="9" y="2"/>
                  </a:lnTo>
                  <a:lnTo>
                    <a:pt x="7" y="0"/>
                  </a:lnTo>
                  <a:lnTo>
                    <a:pt x="6" y="0"/>
                  </a:lnTo>
                  <a:lnTo>
                    <a:pt x="0" y="10"/>
                  </a:lnTo>
                  <a:lnTo>
                    <a:pt x="3" y="12"/>
                  </a:lnTo>
                  <a:lnTo>
                    <a:pt x="4" y="12"/>
                  </a:lnTo>
                  <a:lnTo>
                    <a:pt x="6" y="13"/>
                  </a:lnTo>
                  <a:lnTo>
                    <a:pt x="7" y="13"/>
                  </a:lnTo>
                  <a:lnTo>
                    <a:pt x="9" y="15"/>
                  </a:lnTo>
                  <a:lnTo>
                    <a:pt x="10" y="15"/>
                  </a:lnTo>
                  <a:lnTo>
                    <a:pt x="12" y="16"/>
                  </a:lnTo>
                  <a:lnTo>
                    <a:pt x="15" y="16"/>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0" name="Freeform 1526"/>
            <p:cNvSpPr>
              <a:spLocks/>
            </p:cNvSpPr>
            <p:nvPr/>
          </p:nvSpPr>
          <p:spPr bwMode="auto">
            <a:xfrm>
              <a:off x="4191" y="2654"/>
              <a:ext cx="20" cy="17"/>
            </a:xfrm>
            <a:custGeom>
              <a:avLst/>
              <a:gdLst>
                <a:gd name="T0" fmla="*/ 20 w 20"/>
                <a:gd name="T1" fmla="*/ 5 h 17"/>
                <a:gd name="T2" fmla="*/ 17 w 20"/>
                <a:gd name="T3" fmla="*/ 5 h 17"/>
                <a:gd name="T4" fmla="*/ 15 w 20"/>
                <a:gd name="T5" fmla="*/ 4 h 17"/>
                <a:gd name="T6" fmla="*/ 12 w 20"/>
                <a:gd name="T7" fmla="*/ 4 h 17"/>
                <a:gd name="T8" fmla="*/ 11 w 20"/>
                <a:gd name="T9" fmla="*/ 3 h 17"/>
                <a:gd name="T10" fmla="*/ 10 w 20"/>
                <a:gd name="T11" fmla="*/ 3 h 17"/>
                <a:gd name="T12" fmla="*/ 7 w 20"/>
                <a:gd name="T13" fmla="*/ 1 h 17"/>
                <a:gd name="T14" fmla="*/ 5 w 20"/>
                <a:gd name="T15" fmla="*/ 1 h 17"/>
                <a:gd name="T16" fmla="*/ 4 w 20"/>
                <a:gd name="T17" fmla="*/ 0 h 17"/>
                <a:gd name="T18" fmla="*/ 0 w 20"/>
                <a:gd name="T19" fmla="*/ 11 h 17"/>
                <a:gd name="T20" fmla="*/ 1 w 20"/>
                <a:gd name="T21" fmla="*/ 13 h 17"/>
                <a:gd name="T22" fmla="*/ 2 w 20"/>
                <a:gd name="T23" fmla="*/ 13 h 17"/>
                <a:gd name="T24" fmla="*/ 5 w 20"/>
                <a:gd name="T25" fmla="*/ 14 h 17"/>
                <a:gd name="T26" fmla="*/ 7 w 20"/>
                <a:gd name="T27" fmla="*/ 14 h 17"/>
                <a:gd name="T28" fmla="*/ 10 w 20"/>
                <a:gd name="T29" fmla="*/ 16 h 17"/>
                <a:gd name="T30" fmla="*/ 11 w 20"/>
                <a:gd name="T31" fmla="*/ 16 h 17"/>
                <a:gd name="T32" fmla="*/ 14 w 20"/>
                <a:gd name="T33" fmla="*/ 17 h 17"/>
                <a:gd name="T34" fmla="*/ 15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7" y="5"/>
                  </a:lnTo>
                  <a:lnTo>
                    <a:pt x="15" y="4"/>
                  </a:lnTo>
                  <a:lnTo>
                    <a:pt x="12" y="4"/>
                  </a:lnTo>
                  <a:lnTo>
                    <a:pt x="11" y="3"/>
                  </a:lnTo>
                  <a:lnTo>
                    <a:pt x="10" y="3"/>
                  </a:lnTo>
                  <a:lnTo>
                    <a:pt x="7" y="1"/>
                  </a:lnTo>
                  <a:lnTo>
                    <a:pt x="5" y="1"/>
                  </a:lnTo>
                  <a:lnTo>
                    <a:pt x="4" y="0"/>
                  </a:lnTo>
                  <a:lnTo>
                    <a:pt x="0" y="11"/>
                  </a:lnTo>
                  <a:lnTo>
                    <a:pt x="1" y="13"/>
                  </a:lnTo>
                  <a:lnTo>
                    <a:pt x="2" y="13"/>
                  </a:lnTo>
                  <a:lnTo>
                    <a:pt x="5" y="14"/>
                  </a:lnTo>
                  <a:lnTo>
                    <a:pt x="7" y="14"/>
                  </a:lnTo>
                  <a:lnTo>
                    <a:pt x="10" y="16"/>
                  </a:lnTo>
                  <a:lnTo>
                    <a:pt x="11" y="16"/>
                  </a:lnTo>
                  <a:lnTo>
                    <a:pt x="14" y="17"/>
                  </a:lnTo>
                  <a:lnTo>
                    <a:pt x="15"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1" name="Freeform 1527"/>
            <p:cNvSpPr>
              <a:spLocks/>
            </p:cNvSpPr>
            <p:nvPr/>
          </p:nvSpPr>
          <p:spPr bwMode="auto">
            <a:xfrm>
              <a:off x="4206" y="2659"/>
              <a:ext cx="20" cy="16"/>
            </a:xfrm>
            <a:custGeom>
              <a:avLst/>
              <a:gdLst>
                <a:gd name="T0" fmla="*/ 20 w 20"/>
                <a:gd name="T1" fmla="*/ 5 h 16"/>
                <a:gd name="T2" fmla="*/ 19 w 20"/>
                <a:gd name="T3" fmla="*/ 3 h 16"/>
                <a:gd name="T4" fmla="*/ 16 w 20"/>
                <a:gd name="T5" fmla="*/ 3 h 16"/>
                <a:gd name="T6" fmla="*/ 15 w 20"/>
                <a:gd name="T7" fmla="*/ 3 h 16"/>
                <a:gd name="T8" fmla="*/ 12 w 20"/>
                <a:gd name="T9" fmla="*/ 3 h 16"/>
                <a:gd name="T10" fmla="*/ 10 w 20"/>
                <a:gd name="T11" fmla="*/ 2 h 16"/>
                <a:gd name="T12" fmla="*/ 8 w 20"/>
                <a:gd name="T13" fmla="*/ 2 h 16"/>
                <a:gd name="T14" fmla="*/ 6 w 20"/>
                <a:gd name="T15" fmla="*/ 2 h 16"/>
                <a:gd name="T16" fmla="*/ 5 w 20"/>
                <a:gd name="T17" fmla="*/ 0 h 16"/>
                <a:gd name="T18" fmla="*/ 0 w 20"/>
                <a:gd name="T19" fmla="*/ 12 h 16"/>
                <a:gd name="T20" fmla="*/ 3 w 20"/>
                <a:gd name="T21" fmla="*/ 13 h 16"/>
                <a:gd name="T22" fmla="*/ 5 w 20"/>
                <a:gd name="T23" fmla="*/ 13 h 16"/>
                <a:gd name="T24" fmla="*/ 8 w 20"/>
                <a:gd name="T25" fmla="*/ 13 h 16"/>
                <a:gd name="T26" fmla="*/ 9 w 20"/>
                <a:gd name="T27" fmla="*/ 15 h 16"/>
                <a:gd name="T28" fmla="*/ 12 w 20"/>
                <a:gd name="T29" fmla="*/ 15 h 16"/>
                <a:gd name="T30" fmla="*/ 15 w 20"/>
                <a:gd name="T31" fmla="*/ 15 h 16"/>
                <a:gd name="T32" fmla="*/ 16 w 20"/>
                <a:gd name="T33" fmla="*/ 16 h 16"/>
                <a:gd name="T34" fmla="*/ 19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9" y="3"/>
                  </a:lnTo>
                  <a:lnTo>
                    <a:pt x="16" y="3"/>
                  </a:lnTo>
                  <a:lnTo>
                    <a:pt x="15" y="3"/>
                  </a:lnTo>
                  <a:lnTo>
                    <a:pt x="12" y="3"/>
                  </a:lnTo>
                  <a:lnTo>
                    <a:pt x="10" y="2"/>
                  </a:lnTo>
                  <a:lnTo>
                    <a:pt x="8" y="2"/>
                  </a:lnTo>
                  <a:lnTo>
                    <a:pt x="6" y="2"/>
                  </a:lnTo>
                  <a:lnTo>
                    <a:pt x="5" y="0"/>
                  </a:lnTo>
                  <a:lnTo>
                    <a:pt x="0" y="12"/>
                  </a:lnTo>
                  <a:lnTo>
                    <a:pt x="3" y="13"/>
                  </a:lnTo>
                  <a:lnTo>
                    <a:pt x="5" y="13"/>
                  </a:lnTo>
                  <a:lnTo>
                    <a:pt x="8" y="13"/>
                  </a:lnTo>
                  <a:lnTo>
                    <a:pt x="9" y="15"/>
                  </a:lnTo>
                  <a:lnTo>
                    <a:pt x="12" y="15"/>
                  </a:lnTo>
                  <a:lnTo>
                    <a:pt x="15" y="15"/>
                  </a:lnTo>
                  <a:lnTo>
                    <a:pt x="16" y="16"/>
                  </a:lnTo>
                  <a:lnTo>
                    <a:pt x="19"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2" name="Freeform 1528"/>
            <p:cNvSpPr>
              <a:spLocks/>
            </p:cNvSpPr>
            <p:nvPr/>
          </p:nvSpPr>
          <p:spPr bwMode="auto">
            <a:xfrm>
              <a:off x="4225" y="2664"/>
              <a:ext cx="20" cy="13"/>
            </a:xfrm>
            <a:custGeom>
              <a:avLst/>
              <a:gdLst>
                <a:gd name="T0" fmla="*/ 20 w 20"/>
                <a:gd name="T1" fmla="*/ 1 h 13"/>
                <a:gd name="T2" fmla="*/ 17 w 20"/>
                <a:gd name="T3" fmla="*/ 1 h 13"/>
                <a:gd name="T4" fmla="*/ 14 w 20"/>
                <a:gd name="T5" fmla="*/ 1 h 13"/>
                <a:gd name="T6" fmla="*/ 13 w 20"/>
                <a:gd name="T7" fmla="*/ 1 h 13"/>
                <a:gd name="T8" fmla="*/ 10 w 20"/>
                <a:gd name="T9" fmla="*/ 1 h 13"/>
                <a:gd name="T10" fmla="*/ 9 w 20"/>
                <a:gd name="T11" fmla="*/ 0 h 13"/>
                <a:gd name="T12" fmla="*/ 6 w 20"/>
                <a:gd name="T13" fmla="*/ 0 h 13"/>
                <a:gd name="T14" fmla="*/ 4 w 20"/>
                <a:gd name="T15" fmla="*/ 0 h 13"/>
                <a:gd name="T16" fmla="*/ 1 w 20"/>
                <a:gd name="T17" fmla="*/ 0 h 13"/>
                <a:gd name="T18" fmla="*/ 0 w 20"/>
                <a:gd name="T19" fmla="*/ 11 h 13"/>
                <a:gd name="T20" fmla="*/ 3 w 20"/>
                <a:gd name="T21" fmla="*/ 11 h 13"/>
                <a:gd name="T22" fmla="*/ 4 w 20"/>
                <a:gd name="T23" fmla="*/ 11 h 13"/>
                <a:gd name="T24" fmla="*/ 7 w 20"/>
                <a:gd name="T25" fmla="*/ 13 h 13"/>
                <a:gd name="T26" fmla="*/ 10 w 20"/>
                <a:gd name="T27" fmla="*/ 13 h 13"/>
                <a:gd name="T28" fmla="*/ 12 w 20"/>
                <a:gd name="T29" fmla="*/ 13 h 13"/>
                <a:gd name="T30" fmla="*/ 14 w 20"/>
                <a:gd name="T31" fmla="*/ 13 h 13"/>
                <a:gd name="T32" fmla="*/ 17 w 20"/>
                <a:gd name="T33" fmla="*/ 13 h 13"/>
                <a:gd name="T34" fmla="*/ 19 w 20"/>
                <a:gd name="T35" fmla="*/ 13 h 13"/>
                <a:gd name="T36" fmla="*/ 20 w 20"/>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1"/>
                  </a:moveTo>
                  <a:lnTo>
                    <a:pt x="17" y="1"/>
                  </a:lnTo>
                  <a:lnTo>
                    <a:pt x="14" y="1"/>
                  </a:lnTo>
                  <a:lnTo>
                    <a:pt x="13" y="1"/>
                  </a:lnTo>
                  <a:lnTo>
                    <a:pt x="10" y="1"/>
                  </a:lnTo>
                  <a:lnTo>
                    <a:pt x="9" y="0"/>
                  </a:lnTo>
                  <a:lnTo>
                    <a:pt x="6" y="0"/>
                  </a:lnTo>
                  <a:lnTo>
                    <a:pt x="4" y="0"/>
                  </a:lnTo>
                  <a:lnTo>
                    <a:pt x="1" y="0"/>
                  </a:lnTo>
                  <a:lnTo>
                    <a:pt x="0" y="11"/>
                  </a:lnTo>
                  <a:lnTo>
                    <a:pt x="3" y="11"/>
                  </a:lnTo>
                  <a:lnTo>
                    <a:pt x="4" y="11"/>
                  </a:lnTo>
                  <a:lnTo>
                    <a:pt x="7" y="13"/>
                  </a:lnTo>
                  <a:lnTo>
                    <a:pt x="10" y="13"/>
                  </a:lnTo>
                  <a:lnTo>
                    <a:pt x="12" y="13"/>
                  </a:lnTo>
                  <a:lnTo>
                    <a:pt x="14" y="13"/>
                  </a:lnTo>
                  <a:lnTo>
                    <a:pt x="17" y="13"/>
                  </a:lnTo>
                  <a:lnTo>
                    <a:pt x="19" y="1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3" name="Freeform 1529"/>
            <p:cNvSpPr>
              <a:spLocks/>
            </p:cNvSpPr>
            <p:nvPr/>
          </p:nvSpPr>
          <p:spPr bwMode="auto">
            <a:xfrm>
              <a:off x="4244" y="2665"/>
              <a:ext cx="20" cy="12"/>
            </a:xfrm>
            <a:custGeom>
              <a:avLst/>
              <a:gdLst>
                <a:gd name="T0" fmla="*/ 18 w 20"/>
                <a:gd name="T1" fmla="*/ 0 h 12"/>
                <a:gd name="T2" fmla="*/ 17 w 20"/>
                <a:gd name="T3" fmla="*/ 0 h 12"/>
                <a:gd name="T4" fmla="*/ 14 w 20"/>
                <a:gd name="T5" fmla="*/ 0 h 12"/>
                <a:gd name="T6" fmla="*/ 13 w 20"/>
                <a:gd name="T7" fmla="*/ 0 h 12"/>
                <a:gd name="T8" fmla="*/ 10 w 20"/>
                <a:gd name="T9" fmla="*/ 0 h 12"/>
                <a:gd name="T10" fmla="*/ 7 w 20"/>
                <a:gd name="T11" fmla="*/ 0 h 12"/>
                <a:gd name="T12" fmla="*/ 5 w 20"/>
                <a:gd name="T13" fmla="*/ 0 h 12"/>
                <a:gd name="T14" fmla="*/ 3 w 20"/>
                <a:gd name="T15" fmla="*/ 0 h 12"/>
                <a:gd name="T16" fmla="*/ 1 w 20"/>
                <a:gd name="T17" fmla="*/ 0 h 12"/>
                <a:gd name="T18" fmla="*/ 0 w 20"/>
                <a:gd name="T19" fmla="*/ 12 h 12"/>
                <a:gd name="T20" fmla="*/ 3 w 20"/>
                <a:gd name="T21" fmla="*/ 12 h 12"/>
                <a:gd name="T22" fmla="*/ 5 w 20"/>
                <a:gd name="T23" fmla="*/ 12 h 12"/>
                <a:gd name="T24" fmla="*/ 7 w 20"/>
                <a:gd name="T25" fmla="*/ 12 h 12"/>
                <a:gd name="T26" fmla="*/ 10 w 20"/>
                <a:gd name="T27" fmla="*/ 12 h 12"/>
                <a:gd name="T28" fmla="*/ 13 w 20"/>
                <a:gd name="T29" fmla="*/ 12 h 12"/>
                <a:gd name="T30" fmla="*/ 16 w 20"/>
                <a:gd name="T31" fmla="*/ 12 h 12"/>
                <a:gd name="T32" fmla="*/ 17 w 20"/>
                <a:gd name="T33" fmla="*/ 12 h 12"/>
                <a:gd name="T34" fmla="*/ 20 w 20"/>
                <a:gd name="T35" fmla="*/ 12 h 12"/>
                <a:gd name="T36" fmla="*/ 18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8" y="0"/>
                  </a:moveTo>
                  <a:lnTo>
                    <a:pt x="17" y="0"/>
                  </a:lnTo>
                  <a:lnTo>
                    <a:pt x="14" y="0"/>
                  </a:lnTo>
                  <a:lnTo>
                    <a:pt x="13" y="0"/>
                  </a:lnTo>
                  <a:lnTo>
                    <a:pt x="10" y="0"/>
                  </a:lnTo>
                  <a:lnTo>
                    <a:pt x="7" y="0"/>
                  </a:lnTo>
                  <a:lnTo>
                    <a:pt x="5" y="0"/>
                  </a:lnTo>
                  <a:lnTo>
                    <a:pt x="3" y="0"/>
                  </a:lnTo>
                  <a:lnTo>
                    <a:pt x="1" y="0"/>
                  </a:lnTo>
                  <a:lnTo>
                    <a:pt x="0" y="12"/>
                  </a:lnTo>
                  <a:lnTo>
                    <a:pt x="3" y="12"/>
                  </a:lnTo>
                  <a:lnTo>
                    <a:pt x="5" y="12"/>
                  </a:lnTo>
                  <a:lnTo>
                    <a:pt x="7" y="12"/>
                  </a:lnTo>
                  <a:lnTo>
                    <a:pt x="10" y="12"/>
                  </a:lnTo>
                  <a:lnTo>
                    <a:pt x="13" y="12"/>
                  </a:lnTo>
                  <a:lnTo>
                    <a:pt x="16" y="12"/>
                  </a:lnTo>
                  <a:lnTo>
                    <a:pt x="17" y="12"/>
                  </a:lnTo>
                  <a:lnTo>
                    <a:pt x="20" y="1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4" name="Freeform 1530"/>
            <p:cNvSpPr>
              <a:spLocks/>
            </p:cNvSpPr>
            <p:nvPr/>
          </p:nvSpPr>
          <p:spPr bwMode="auto">
            <a:xfrm>
              <a:off x="4019" y="2566"/>
              <a:ext cx="128" cy="129"/>
            </a:xfrm>
            <a:custGeom>
              <a:avLst/>
              <a:gdLst>
                <a:gd name="T0" fmla="*/ 65 w 128"/>
                <a:gd name="T1" fmla="*/ 0 h 129"/>
                <a:gd name="T2" fmla="*/ 78 w 128"/>
                <a:gd name="T3" fmla="*/ 1 h 129"/>
                <a:gd name="T4" fmla="*/ 90 w 128"/>
                <a:gd name="T5" fmla="*/ 6 h 129"/>
                <a:gd name="T6" fmla="*/ 101 w 128"/>
                <a:gd name="T7" fmla="*/ 12 h 129"/>
                <a:gd name="T8" fmla="*/ 110 w 128"/>
                <a:gd name="T9" fmla="*/ 20 h 129"/>
                <a:gd name="T10" fmla="*/ 118 w 128"/>
                <a:gd name="T11" fmla="*/ 29 h 129"/>
                <a:gd name="T12" fmla="*/ 124 w 128"/>
                <a:gd name="T13" fmla="*/ 40 h 129"/>
                <a:gd name="T14" fmla="*/ 127 w 128"/>
                <a:gd name="T15" fmla="*/ 52 h 129"/>
                <a:gd name="T16" fmla="*/ 128 w 128"/>
                <a:gd name="T17" fmla="*/ 65 h 129"/>
                <a:gd name="T18" fmla="*/ 127 w 128"/>
                <a:gd name="T19" fmla="*/ 78 h 129"/>
                <a:gd name="T20" fmla="*/ 124 w 128"/>
                <a:gd name="T21" fmla="*/ 91 h 129"/>
                <a:gd name="T22" fmla="*/ 118 w 128"/>
                <a:gd name="T23" fmla="*/ 101 h 129"/>
                <a:gd name="T24" fmla="*/ 110 w 128"/>
                <a:gd name="T25" fmla="*/ 111 h 129"/>
                <a:gd name="T26" fmla="*/ 101 w 128"/>
                <a:gd name="T27" fmla="*/ 118 h 129"/>
                <a:gd name="T28" fmla="*/ 90 w 128"/>
                <a:gd name="T29" fmla="*/ 124 h 129"/>
                <a:gd name="T30" fmla="*/ 78 w 128"/>
                <a:gd name="T31" fmla="*/ 128 h 129"/>
                <a:gd name="T32" fmla="*/ 65 w 128"/>
                <a:gd name="T33" fmla="*/ 129 h 129"/>
                <a:gd name="T34" fmla="*/ 52 w 128"/>
                <a:gd name="T35" fmla="*/ 128 h 129"/>
                <a:gd name="T36" fmla="*/ 39 w 128"/>
                <a:gd name="T37" fmla="*/ 124 h 129"/>
                <a:gd name="T38" fmla="*/ 29 w 128"/>
                <a:gd name="T39" fmla="*/ 118 h 129"/>
                <a:gd name="T40" fmla="*/ 19 w 128"/>
                <a:gd name="T41" fmla="*/ 111 h 129"/>
                <a:gd name="T42" fmla="*/ 10 w 128"/>
                <a:gd name="T43" fmla="*/ 101 h 129"/>
                <a:gd name="T44" fmla="*/ 5 w 128"/>
                <a:gd name="T45" fmla="*/ 91 h 129"/>
                <a:gd name="T46" fmla="*/ 2 w 128"/>
                <a:gd name="T47" fmla="*/ 78 h 129"/>
                <a:gd name="T48" fmla="*/ 0 w 128"/>
                <a:gd name="T49" fmla="*/ 65 h 129"/>
                <a:gd name="T50" fmla="*/ 2 w 128"/>
                <a:gd name="T51" fmla="*/ 52 h 129"/>
                <a:gd name="T52" fmla="*/ 5 w 128"/>
                <a:gd name="T53" fmla="*/ 40 h 129"/>
                <a:gd name="T54" fmla="*/ 10 w 128"/>
                <a:gd name="T55" fmla="*/ 29 h 129"/>
                <a:gd name="T56" fmla="*/ 19 w 128"/>
                <a:gd name="T57" fmla="*/ 20 h 129"/>
                <a:gd name="T58" fmla="*/ 29 w 128"/>
                <a:gd name="T59" fmla="*/ 12 h 129"/>
                <a:gd name="T60" fmla="*/ 39 w 128"/>
                <a:gd name="T61" fmla="*/ 6 h 129"/>
                <a:gd name="T62" fmla="*/ 52 w 128"/>
                <a:gd name="T63" fmla="*/ 1 h 129"/>
                <a:gd name="T64" fmla="*/ 65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5" y="0"/>
                  </a:moveTo>
                  <a:lnTo>
                    <a:pt x="78" y="1"/>
                  </a:lnTo>
                  <a:lnTo>
                    <a:pt x="90" y="6"/>
                  </a:lnTo>
                  <a:lnTo>
                    <a:pt x="101" y="12"/>
                  </a:lnTo>
                  <a:lnTo>
                    <a:pt x="110" y="20"/>
                  </a:lnTo>
                  <a:lnTo>
                    <a:pt x="118" y="29"/>
                  </a:lnTo>
                  <a:lnTo>
                    <a:pt x="124" y="40"/>
                  </a:lnTo>
                  <a:lnTo>
                    <a:pt x="127" y="52"/>
                  </a:lnTo>
                  <a:lnTo>
                    <a:pt x="128" y="65"/>
                  </a:lnTo>
                  <a:lnTo>
                    <a:pt x="127" y="78"/>
                  </a:lnTo>
                  <a:lnTo>
                    <a:pt x="124" y="91"/>
                  </a:lnTo>
                  <a:lnTo>
                    <a:pt x="118" y="101"/>
                  </a:lnTo>
                  <a:lnTo>
                    <a:pt x="110" y="111"/>
                  </a:lnTo>
                  <a:lnTo>
                    <a:pt x="101" y="118"/>
                  </a:lnTo>
                  <a:lnTo>
                    <a:pt x="90" y="124"/>
                  </a:lnTo>
                  <a:lnTo>
                    <a:pt x="78" y="128"/>
                  </a:lnTo>
                  <a:lnTo>
                    <a:pt x="65" y="129"/>
                  </a:lnTo>
                  <a:lnTo>
                    <a:pt x="52" y="128"/>
                  </a:lnTo>
                  <a:lnTo>
                    <a:pt x="39" y="124"/>
                  </a:lnTo>
                  <a:lnTo>
                    <a:pt x="29" y="118"/>
                  </a:lnTo>
                  <a:lnTo>
                    <a:pt x="19" y="111"/>
                  </a:lnTo>
                  <a:lnTo>
                    <a:pt x="10" y="101"/>
                  </a:lnTo>
                  <a:lnTo>
                    <a:pt x="5" y="91"/>
                  </a:lnTo>
                  <a:lnTo>
                    <a:pt x="2" y="78"/>
                  </a:lnTo>
                  <a:lnTo>
                    <a:pt x="0" y="65"/>
                  </a:lnTo>
                  <a:lnTo>
                    <a:pt x="2" y="52"/>
                  </a:lnTo>
                  <a:lnTo>
                    <a:pt x="5" y="40"/>
                  </a:lnTo>
                  <a:lnTo>
                    <a:pt x="10" y="29"/>
                  </a:lnTo>
                  <a:lnTo>
                    <a:pt x="19" y="20"/>
                  </a:lnTo>
                  <a:lnTo>
                    <a:pt x="29" y="12"/>
                  </a:lnTo>
                  <a:lnTo>
                    <a:pt x="39"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5" name="Freeform 1531"/>
            <p:cNvSpPr>
              <a:spLocks/>
            </p:cNvSpPr>
            <p:nvPr/>
          </p:nvSpPr>
          <p:spPr bwMode="auto">
            <a:xfrm>
              <a:off x="4019" y="2566"/>
              <a:ext cx="128" cy="129"/>
            </a:xfrm>
            <a:custGeom>
              <a:avLst/>
              <a:gdLst>
                <a:gd name="T0" fmla="*/ 65 w 128"/>
                <a:gd name="T1" fmla="*/ 0 h 129"/>
                <a:gd name="T2" fmla="*/ 78 w 128"/>
                <a:gd name="T3" fmla="*/ 1 h 129"/>
                <a:gd name="T4" fmla="*/ 90 w 128"/>
                <a:gd name="T5" fmla="*/ 6 h 129"/>
                <a:gd name="T6" fmla="*/ 101 w 128"/>
                <a:gd name="T7" fmla="*/ 12 h 129"/>
                <a:gd name="T8" fmla="*/ 110 w 128"/>
                <a:gd name="T9" fmla="*/ 20 h 129"/>
                <a:gd name="T10" fmla="*/ 118 w 128"/>
                <a:gd name="T11" fmla="*/ 29 h 129"/>
                <a:gd name="T12" fmla="*/ 124 w 128"/>
                <a:gd name="T13" fmla="*/ 40 h 129"/>
                <a:gd name="T14" fmla="*/ 127 w 128"/>
                <a:gd name="T15" fmla="*/ 52 h 129"/>
                <a:gd name="T16" fmla="*/ 128 w 128"/>
                <a:gd name="T17" fmla="*/ 65 h 129"/>
                <a:gd name="T18" fmla="*/ 127 w 128"/>
                <a:gd name="T19" fmla="*/ 78 h 129"/>
                <a:gd name="T20" fmla="*/ 124 w 128"/>
                <a:gd name="T21" fmla="*/ 91 h 129"/>
                <a:gd name="T22" fmla="*/ 118 w 128"/>
                <a:gd name="T23" fmla="*/ 101 h 129"/>
                <a:gd name="T24" fmla="*/ 110 w 128"/>
                <a:gd name="T25" fmla="*/ 111 h 129"/>
                <a:gd name="T26" fmla="*/ 101 w 128"/>
                <a:gd name="T27" fmla="*/ 118 h 129"/>
                <a:gd name="T28" fmla="*/ 90 w 128"/>
                <a:gd name="T29" fmla="*/ 124 h 129"/>
                <a:gd name="T30" fmla="*/ 78 w 128"/>
                <a:gd name="T31" fmla="*/ 128 h 129"/>
                <a:gd name="T32" fmla="*/ 65 w 128"/>
                <a:gd name="T33" fmla="*/ 129 h 129"/>
                <a:gd name="T34" fmla="*/ 52 w 128"/>
                <a:gd name="T35" fmla="*/ 128 h 129"/>
                <a:gd name="T36" fmla="*/ 39 w 128"/>
                <a:gd name="T37" fmla="*/ 124 h 129"/>
                <a:gd name="T38" fmla="*/ 29 w 128"/>
                <a:gd name="T39" fmla="*/ 118 h 129"/>
                <a:gd name="T40" fmla="*/ 19 w 128"/>
                <a:gd name="T41" fmla="*/ 111 h 129"/>
                <a:gd name="T42" fmla="*/ 10 w 128"/>
                <a:gd name="T43" fmla="*/ 101 h 129"/>
                <a:gd name="T44" fmla="*/ 5 w 128"/>
                <a:gd name="T45" fmla="*/ 91 h 129"/>
                <a:gd name="T46" fmla="*/ 2 w 128"/>
                <a:gd name="T47" fmla="*/ 78 h 129"/>
                <a:gd name="T48" fmla="*/ 0 w 128"/>
                <a:gd name="T49" fmla="*/ 65 h 129"/>
                <a:gd name="T50" fmla="*/ 2 w 128"/>
                <a:gd name="T51" fmla="*/ 52 h 129"/>
                <a:gd name="T52" fmla="*/ 5 w 128"/>
                <a:gd name="T53" fmla="*/ 40 h 129"/>
                <a:gd name="T54" fmla="*/ 10 w 128"/>
                <a:gd name="T55" fmla="*/ 29 h 129"/>
                <a:gd name="T56" fmla="*/ 19 w 128"/>
                <a:gd name="T57" fmla="*/ 20 h 129"/>
                <a:gd name="T58" fmla="*/ 29 w 128"/>
                <a:gd name="T59" fmla="*/ 12 h 129"/>
                <a:gd name="T60" fmla="*/ 39 w 128"/>
                <a:gd name="T61" fmla="*/ 6 h 129"/>
                <a:gd name="T62" fmla="*/ 52 w 128"/>
                <a:gd name="T63" fmla="*/ 1 h 129"/>
                <a:gd name="T64" fmla="*/ 65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5" y="0"/>
                  </a:moveTo>
                  <a:lnTo>
                    <a:pt x="78" y="1"/>
                  </a:lnTo>
                  <a:lnTo>
                    <a:pt x="90" y="6"/>
                  </a:lnTo>
                  <a:lnTo>
                    <a:pt x="101" y="12"/>
                  </a:lnTo>
                  <a:lnTo>
                    <a:pt x="110" y="20"/>
                  </a:lnTo>
                  <a:lnTo>
                    <a:pt x="118" y="29"/>
                  </a:lnTo>
                  <a:lnTo>
                    <a:pt x="124" y="40"/>
                  </a:lnTo>
                  <a:lnTo>
                    <a:pt x="127" y="52"/>
                  </a:lnTo>
                  <a:lnTo>
                    <a:pt x="128" y="65"/>
                  </a:lnTo>
                  <a:lnTo>
                    <a:pt x="127" y="78"/>
                  </a:lnTo>
                  <a:lnTo>
                    <a:pt x="124" y="91"/>
                  </a:lnTo>
                  <a:lnTo>
                    <a:pt x="118" y="101"/>
                  </a:lnTo>
                  <a:lnTo>
                    <a:pt x="110" y="111"/>
                  </a:lnTo>
                  <a:lnTo>
                    <a:pt x="101" y="118"/>
                  </a:lnTo>
                  <a:lnTo>
                    <a:pt x="90" y="124"/>
                  </a:lnTo>
                  <a:lnTo>
                    <a:pt x="78" y="128"/>
                  </a:lnTo>
                  <a:lnTo>
                    <a:pt x="65" y="129"/>
                  </a:lnTo>
                  <a:lnTo>
                    <a:pt x="52" y="128"/>
                  </a:lnTo>
                  <a:lnTo>
                    <a:pt x="39" y="124"/>
                  </a:lnTo>
                  <a:lnTo>
                    <a:pt x="29" y="118"/>
                  </a:lnTo>
                  <a:lnTo>
                    <a:pt x="19" y="111"/>
                  </a:lnTo>
                  <a:lnTo>
                    <a:pt x="10" y="101"/>
                  </a:lnTo>
                  <a:lnTo>
                    <a:pt x="5" y="91"/>
                  </a:lnTo>
                  <a:lnTo>
                    <a:pt x="2" y="78"/>
                  </a:lnTo>
                  <a:lnTo>
                    <a:pt x="0" y="65"/>
                  </a:lnTo>
                  <a:lnTo>
                    <a:pt x="2" y="52"/>
                  </a:lnTo>
                  <a:lnTo>
                    <a:pt x="5" y="40"/>
                  </a:lnTo>
                  <a:lnTo>
                    <a:pt x="10" y="29"/>
                  </a:lnTo>
                  <a:lnTo>
                    <a:pt x="19" y="20"/>
                  </a:lnTo>
                  <a:lnTo>
                    <a:pt x="29" y="12"/>
                  </a:lnTo>
                  <a:lnTo>
                    <a:pt x="39"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16" name="Freeform 1532"/>
            <p:cNvSpPr>
              <a:spLocks/>
            </p:cNvSpPr>
            <p:nvPr/>
          </p:nvSpPr>
          <p:spPr bwMode="auto">
            <a:xfrm>
              <a:off x="4037" y="2579"/>
              <a:ext cx="47" cy="33"/>
            </a:xfrm>
            <a:custGeom>
              <a:avLst/>
              <a:gdLst>
                <a:gd name="T0" fmla="*/ 47 w 47"/>
                <a:gd name="T1" fmla="*/ 22 h 33"/>
                <a:gd name="T2" fmla="*/ 41 w 47"/>
                <a:gd name="T3" fmla="*/ 20 h 33"/>
                <a:gd name="T4" fmla="*/ 34 w 47"/>
                <a:gd name="T5" fmla="*/ 17 h 33"/>
                <a:gd name="T6" fmla="*/ 28 w 47"/>
                <a:gd name="T7" fmla="*/ 14 h 33"/>
                <a:gd name="T8" fmla="*/ 24 w 47"/>
                <a:gd name="T9" fmla="*/ 11 h 33"/>
                <a:gd name="T10" fmla="*/ 18 w 47"/>
                <a:gd name="T11" fmla="*/ 9 h 33"/>
                <a:gd name="T12" fmla="*/ 14 w 47"/>
                <a:gd name="T13" fmla="*/ 6 h 33"/>
                <a:gd name="T14" fmla="*/ 11 w 47"/>
                <a:gd name="T15" fmla="*/ 3 h 33"/>
                <a:gd name="T16" fmla="*/ 8 w 47"/>
                <a:gd name="T17" fmla="*/ 0 h 33"/>
                <a:gd name="T18" fmla="*/ 0 w 47"/>
                <a:gd name="T19" fmla="*/ 9 h 33"/>
                <a:gd name="T20" fmla="*/ 2 w 47"/>
                <a:gd name="T21" fmla="*/ 13 h 33"/>
                <a:gd name="T22" fmla="*/ 8 w 47"/>
                <a:gd name="T23" fmla="*/ 16 h 33"/>
                <a:gd name="T24" fmla="*/ 13 w 47"/>
                <a:gd name="T25" fmla="*/ 19 h 33"/>
                <a:gd name="T26" fmla="*/ 18 w 47"/>
                <a:gd name="T27" fmla="*/ 23 h 33"/>
                <a:gd name="T28" fmla="*/ 24 w 47"/>
                <a:gd name="T29" fmla="*/ 26 h 33"/>
                <a:gd name="T30" fmla="*/ 30 w 47"/>
                <a:gd name="T31" fmla="*/ 29 h 33"/>
                <a:gd name="T32" fmla="*/ 37 w 47"/>
                <a:gd name="T33" fmla="*/ 30 h 33"/>
                <a:gd name="T34" fmla="*/ 43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1" y="20"/>
                  </a:lnTo>
                  <a:lnTo>
                    <a:pt x="34" y="17"/>
                  </a:lnTo>
                  <a:lnTo>
                    <a:pt x="28" y="14"/>
                  </a:lnTo>
                  <a:lnTo>
                    <a:pt x="24" y="11"/>
                  </a:lnTo>
                  <a:lnTo>
                    <a:pt x="18" y="9"/>
                  </a:lnTo>
                  <a:lnTo>
                    <a:pt x="14" y="6"/>
                  </a:lnTo>
                  <a:lnTo>
                    <a:pt x="11" y="3"/>
                  </a:lnTo>
                  <a:lnTo>
                    <a:pt x="8" y="0"/>
                  </a:lnTo>
                  <a:lnTo>
                    <a:pt x="0" y="9"/>
                  </a:lnTo>
                  <a:lnTo>
                    <a:pt x="2" y="13"/>
                  </a:lnTo>
                  <a:lnTo>
                    <a:pt x="8" y="16"/>
                  </a:lnTo>
                  <a:lnTo>
                    <a:pt x="13" y="19"/>
                  </a:lnTo>
                  <a:lnTo>
                    <a:pt x="18" y="23"/>
                  </a:lnTo>
                  <a:lnTo>
                    <a:pt x="24" y="26"/>
                  </a:lnTo>
                  <a:lnTo>
                    <a:pt x="30" y="29"/>
                  </a:lnTo>
                  <a:lnTo>
                    <a:pt x="37" y="30"/>
                  </a:lnTo>
                  <a:lnTo>
                    <a:pt x="43"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7" name="Freeform 1533"/>
            <p:cNvSpPr>
              <a:spLocks/>
            </p:cNvSpPr>
            <p:nvPr/>
          </p:nvSpPr>
          <p:spPr bwMode="auto">
            <a:xfrm>
              <a:off x="4080" y="2601"/>
              <a:ext cx="67" cy="24"/>
            </a:xfrm>
            <a:custGeom>
              <a:avLst/>
              <a:gdLst>
                <a:gd name="T0" fmla="*/ 66 w 67"/>
                <a:gd name="T1" fmla="*/ 12 h 24"/>
                <a:gd name="T2" fmla="*/ 59 w 67"/>
                <a:gd name="T3" fmla="*/ 12 h 24"/>
                <a:gd name="T4" fmla="*/ 50 w 67"/>
                <a:gd name="T5" fmla="*/ 12 h 24"/>
                <a:gd name="T6" fmla="*/ 43 w 67"/>
                <a:gd name="T7" fmla="*/ 11 h 24"/>
                <a:gd name="T8" fmla="*/ 34 w 67"/>
                <a:gd name="T9" fmla="*/ 10 h 24"/>
                <a:gd name="T10" fmla="*/ 27 w 67"/>
                <a:gd name="T11" fmla="*/ 7 h 24"/>
                <a:gd name="T12" fmla="*/ 20 w 67"/>
                <a:gd name="T13" fmla="*/ 5 h 24"/>
                <a:gd name="T14" fmla="*/ 11 w 67"/>
                <a:gd name="T15" fmla="*/ 2 h 24"/>
                <a:gd name="T16" fmla="*/ 4 w 67"/>
                <a:gd name="T17" fmla="*/ 0 h 24"/>
                <a:gd name="T18" fmla="*/ 0 w 67"/>
                <a:gd name="T19" fmla="*/ 11 h 24"/>
                <a:gd name="T20" fmla="*/ 8 w 67"/>
                <a:gd name="T21" fmla="*/ 14 h 24"/>
                <a:gd name="T22" fmla="*/ 16 w 67"/>
                <a:gd name="T23" fmla="*/ 17 h 24"/>
                <a:gd name="T24" fmla="*/ 24 w 67"/>
                <a:gd name="T25" fmla="*/ 20 h 24"/>
                <a:gd name="T26" fmla="*/ 33 w 67"/>
                <a:gd name="T27" fmla="*/ 21 h 24"/>
                <a:gd name="T28" fmla="*/ 40 w 67"/>
                <a:gd name="T29" fmla="*/ 23 h 24"/>
                <a:gd name="T30" fmla="*/ 49 w 67"/>
                <a:gd name="T31" fmla="*/ 24 h 24"/>
                <a:gd name="T32" fmla="*/ 59 w 67"/>
                <a:gd name="T33" fmla="*/ 24 h 24"/>
                <a:gd name="T34" fmla="*/ 67 w 67"/>
                <a:gd name="T35" fmla="*/ 24 h 24"/>
                <a:gd name="T36" fmla="*/ 66 w 67"/>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
                  <a:moveTo>
                    <a:pt x="66" y="12"/>
                  </a:moveTo>
                  <a:lnTo>
                    <a:pt x="59" y="12"/>
                  </a:lnTo>
                  <a:lnTo>
                    <a:pt x="50" y="12"/>
                  </a:lnTo>
                  <a:lnTo>
                    <a:pt x="43" y="11"/>
                  </a:lnTo>
                  <a:lnTo>
                    <a:pt x="34" y="10"/>
                  </a:lnTo>
                  <a:lnTo>
                    <a:pt x="27" y="7"/>
                  </a:lnTo>
                  <a:lnTo>
                    <a:pt x="20" y="5"/>
                  </a:lnTo>
                  <a:lnTo>
                    <a:pt x="11" y="2"/>
                  </a:lnTo>
                  <a:lnTo>
                    <a:pt x="4" y="0"/>
                  </a:lnTo>
                  <a:lnTo>
                    <a:pt x="0" y="11"/>
                  </a:lnTo>
                  <a:lnTo>
                    <a:pt x="8" y="14"/>
                  </a:lnTo>
                  <a:lnTo>
                    <a:pt x="16" y="17"/>
                  </a:lnTo>
                  <a:lnTo>
                    <a:pt x="24" y="20"/>
                  </a:lnTo>
                  <a:lnTo>
                    <a:pt x="33" y="21"/>
                  </a:lnTo>
                  <a:lnTo>
                    <a:pt x="40" y="23"/>
                  </a:lnTo>
                  <a:lnTo>
                    <a:pt x="49" y="24"/>
                  </a:lnTo>
                  <a:lnTo>
                    <a:pt x="59" y="24"/>
                  </a:lnTo>
                  <a:lnTo>
                    <a:pt x="67" y="2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8" name="Freeform 1534"/>
            <p:cNvSpPr>
              <a:spLocks/>
            </p:cNvSpPr>
            <p:nvPr/>
          </p:nvSpPr>
          <p:spPr bwMode="auto">
            <a:xfrm>
              <a:off x="4015" y="2628"/>
              <a:ext cx="17" cy="17"/>
            </a:xfrm>
            <a:custGeom>
              <a:avLst/>
              <a:gdLst>
                <a:gd name="T0" fmla="*/ 17 w 17"/>
                <a:gd name="T1" fmla="*/ 7 h 17"/>
                <a:gd name="T2" fmla="*/ 16 w 17"/>
                <a:gd name="T3" fmla="*/ 6 h 17"/>
                <a:gd name="T4" fmla="*/ 14 w 17"/>
                <a:gd name="T5" fmla="*/ 6 h 17"/>
                <a:gd name="T6" fmla="*/ 13 w 17"/>
                <a:gd name="T7" fmla="*/ 4 h 17"/>
                <a:gd name="T8" fmla="*/ 12 w 17"/>
                <a:gd name="T9" fmla="*/ 3 h 17"/>
                <a:gd name="T10" fmla="*/ 10 w 17"/>
                <a:gd name="T11" fmla="*/ 1 h 17"/>
                <a:gd name="T12" fmla="*/ 9 w 17"/>
                <a:gd name="T13" fmla="*/ 0 h 17"/>
                <a:gd name="T14" fmla="*/ 0 w 17"/>
                <a:gd name="T15" fmla="*/ 8 h 17"/>
                <a:gd name="T16" fmla="*/ 1 w 17"/>
                <a:gd name="T17" fmla="*/ 10 h 17"/>
                <a:gd name="T18" fmla="*/ 3 w 17"/>
                <a:gd name="T19" fmla="*/ 11 h 17"/>
                <a:gd name="T20" fmla="*/ 4 w 17"/>
                <a:gd name="T21" fmla="*/ 13 h 17"/>
                <a:gd name="T22" fmla="*/ 6 w 17"/>
                <a:gd name="T23" fmla="*/ 14 h 17"/>
                <a:gd name="T24" fmla="*/ 7 w 17"/>
                <a:gd name="T25" fmla="*/ 14 h 17"/>
                <a:gd name="T26" fmla="*/ 9 w 17"/>
                <a:gd name="T27" fmla="*/ 16 h 17"/>
                <a:gd name="T28" fmla="*/ 9 w 17"/>
                <a:gd name="T29" fmla="*/ 17 h 17"/>
                <a:gd name="T30" fmla="*/ 17 w 17"/>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7" y="7"/>
                  </a:moveTo>
                  <a:lnTo>
                    <a:pt x="16" y="6"/>
                  </a:lnTo>
                  <a:lnTo>
                    <a:pt x="14" y="6"/>
                  </a:lnTo>
                  <a:lnTo>
                    <a:pt x="13" y="4"/>
                  </a:lnTo>
                  <a:lnTo>
                    <a:pt x="12" y="3"/>
                  </a:lnTo>
                  <a:lnTo>
                    <a:pt x="10" y="1"/>
                  </a:lnTo>
                  <a:lnTo>
                    <a:pt x="9" y="0"/>
                  </a:lnTo>
                  <a:lnTo>
                    <a:pt x="0" y="8"/>
                  </a:lnTo>
                  <a:lnTo>
                    <a:pt x="1" y="10"/>
                  </a:lnTo>
                  <a:lnTo>
                    <a:pt x="3" y="11"/>
                  </a:lnTo>
                  <a:lnTo>
                    <a:pt x="4" y="13"/>
                  </a:lnTo>
                  <a:lnTo>
                    <a:pt x="6" y="14"/>
                  </a:lnTo>
                  <a:lnTo>
                    <a:pt x="7" y="14"/>
                  </a:lnTo>
                  <a:lnTo>
                    <a:pt x="9" y="16"/>
                  </a:lnTo>
                  <a:lnTo>
                    <a:pt x="9"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19" name="Freeform 1535"/>
            <p:cNvSpPr>
              <a:spLocks/>
            </p:cNvSpPr>
            <p:nvPr/>
          </p:nvSpPr>
          <p:spPr bwMode="auto">
            <a:xfrm>
              <a:off x="4024" y="2635"/>
              <a:ext cx="18" cy="17"/>
            </a:xfrm>
            <a:custGeom>
              <a:avLst/>
              <a:gdLst>
                <a:gd name="T0" fmla="*/ 18 w 18"/>
                <a:gd name="T1" fmla="*/ 7 h 17"/>
                <a:gd name="T2" fmla="*/ 17 w 18"/>
                <a:gd name="T3" fmla="*/ 6 h 17"/>
                <a:gd name="T4" fmla="*/ 15 w 18"/>
                <a:gd name="T5" fmla="*/ 6 h 17"/>
                <a:gd name="T6" fmla="*/ 14 w 18"/>
                <a:gd name="T7" fmla="*/ 4 h 17"/>
                <a:gd name="T8" fmla="*/ 13 w 18"/>
                <a:gd name="T9" fmla="*/ 3 h 17"/>
                <a:gd name="T10" fmla="*/ 11 w 18"/>
                <a:gd name="T11" fmla="*/ 3 h 17"/>
                <a:gd name="T12" fmla="*/ 10 w 18"/>
                <a:gd name="T13" fmla="*/ 1 h 17"/>
                <a:gd name="T14" fmla="*/ 8 w 18"/>
                <a:gd name="T15" fmla="*/ 1 h 17"/>
                <a:gd name="T16" fmla="*/ 8 w 18"/>
                <a:gd name="T17" fmla="*/ 0 h 17"/>
                <a:gd name="T18" fmla="*/ 0 w 18"/>
                <a:gd name="T19" fmla="*/ 10 h 17"/>
                <a:gd name="T20" fmla="*/ 1 w 18"/>
                <a:gd name="T21" fmla="*/ 10 h 17"/>
                <a:gd name="T22" fmla="*/ 3 w 18"/>
                <a:gd name="T23" fmla="*/ 12 h 17"/>
                <a:gd name="T24" fmla="*/ 4 w 18"/>
                <a:gd name="T25" fmla="*/ 13 h 17"/>
                <a:gd name="T26" fmla="*/ 5 w 18"/>
                <a:gd name="T27" fmla="*/ 13 h 17"/>
                <a:gd name="T28" fmla="*/ 7 w 18"/>
                <a:gd name="T29" fmla="*/ 14 h 17"/>
                <a:gd name="T30" fmla="*/ 8 w 18"/>
                <a:gd name="T31" fmla="*/ 16 h 17"/>
                <a:gd name="T32" fmla="*/ 10 w 18"/>
                <a:gd name="T33" fmla="*/ 16 h 17"/>
                <a:gd name="T34" fmla="*/ 11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7" y="6"/>
                  </a:lnTo>
                  <a:lnTo>
                    <a:pt x="15" y="6"/>
                  </a:lnTo>
                  <a:lnTo>
                    <a:pt x="14" y="4"/>
                  </a:lnTo>
                  <a:lnTo>
                    <a:pt x="13" y="3"/>
                  </a:lnTo>
                  <a:lnTo>
                    <a:pt x="11" y="3"/>
                  </a:lnTo>
                  <a:lnTo>
                    <a:pt x="10" y="1"/>
                  </a:lnTo>
                  <a:lnTo>
                    <a:pt x="8" y="1"/>
                  </a:lnTo>
                  <a:lnTo>
                    <a:pt x="8" y="0"/>
                  </a:lnTo>
                  <a:lnTo>
                    <a:pt x="0" y="10"/>
                  </a:lnTo>
                  <a:lnTo>
                    <a:pt x="1" y="10"/>
                  </a:lnTo>
                  <a:lnTo>
                    <a:pt x="3" y="12"/>
                  </a:lnTo>
                  <a:lnTo>
                    <a:pt x="4" y="13"/>
                  </a:lnTo>
                  <a:lnTo>
                    <a:pt x="5" y="13"/>
                  </a:lnTo>
                  <a:lnTo>
                    <a:pt x="7" y="14"/>
                  </a:lnTo>
                  <a:lnTo>
                    <a:pt x="8" y="16"/>
                  </a:lnTo>
                  <a:lnTo>
                    <a:pt x="10" y="16"/>
                  </a:lnTo>
                  <a:lnTo>
                    <a:pt x="11"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0" name="Freeform 1536"/>
            <p:cNvSpPr>
              <a:spLocks/>
            </p:cNvSpPr>
            <p:nvPr/>
          </p:nvSpPr>
          <p:spPr bwMode="auto">
            <a:xfrm>
              <a:off x="4035" y="2642"/>
              <a:ext cx="17" cy="17"/>
            </a:xfrm>
            <a:custGeom>
              <a:avLst/>
              <a:gdLst>
                <a:gd name="T0" fmla="*/ 17 w 17"/>
                <a:gd name="T1" fmla="*/ 6 h 17"/>
                <a:gd name="T2" fmla="*/ 16 w 17"/>
                <a:gd name="T3" fmla="*/ 6 h 17"/>
                <a:gd name="T4" fmla="*/ 15 w 17"/>
                <a:gd name="T5" fmla="*/ 5 h 17"/>
                <a:gd name="T6" fmla="*/ 13 w 17"/>
                <a:gd name="T7" fmla="*/ 5 h 17"/>
                <a:gd name="T8" fmla="*/ 12 w 17"/>
                <a:gd name="T9" fmla="*/ 3 h 17"/>
                <a:gd name="T10" fmla="*/ 10 w 17"/>
                <a:gd name="T11" fmla="*/ 3 h 17"/>
                <a:gd name="T12" fmla="*/ 9 w 17"/>
                <a:gd name="T13" fmla="*/ 2 h 17"/>
                <a:gd name="T14" fmla="*/ 7 w 17"/>
                <a:gd name="T15" fmla="*/ 0 h 17"/>
                <a:gd name="T16" fmla="*/ 0 w 17"/>
                <a:gd name="T17" fmla="*/ 10 h 17"/>
                <a:gd name="T18" fmla="*/ 2 w 17"/>
                <a:gd name="T19" fmla="*/ 12 h 17"/>
                <a:gd name="T20" fmla="*/ 3 w 17"/>
                <a:gd name="T21" fmla="*/ 12 h 17"/>
                <a:gd name="T22" fmla="*/ 4 w 17"/>
                <a:gd name="T23" fmla="*/ 13 h 17"/>
                <a:gd name="T24" fmla="*/ 6 w 17"/>
                <a:gd name="T25" fmla="*/ 13 h 17"/>
                <a:gd name="T26" fmla="*/ 7 w 17"/>
                <a:gd name="T27" fmla="*/ 15 h 17"/>
                <a:gd name="T28" fmla="*/ 9 w 17"/>
                <a:gd name="T29" fmla="*/ 16 h 17"/>
                <a:gd name="T30" fmla="*/ 12 w 17"/>
                <a:gd name="T31" fmla="*/ 16 h 17"/>
                <a:gd name="T32" fmla="*/ 13 w 17"/>
                <a:gd name="T33" fmla="*/ 17 h 17"/>
                <a:gd name="T34" fmla="*/ 17 w 17"/>
                <a:gd name="T3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6"/>
                  </a:moveTo>
                  <a:lnTo>
                    <a:pt x="16" y="6"/>
                  </a:lnTo>
                  <a:lnTo>
                    <a:pt x="15" y="5"/>
                  </a:lnTo>
                  <a:lnTo>
                    <a:pt x="13" y="5"/>
                  </a:lnTo>
                  <a:lnTo>
                    <a:pt x="12" y="3"/>
                  </a:lnTo>
                  <a:lnTo>
                    <a:pt x="10" y="3"/>
                  </a:lnTo>
                  <a:lnTo>
                    <a:pt x="9" y="2"/>
                  </a:lnTo>
                  <a:lnTo>
                    <a:pt x="7" y="0"/>
                  </a:lnTo>
                  <a:lnTo>
                    <a:pt x="0" y="10"/>
                  </a:lnTo>
                  <a:lnTo>
                    <a:pt x="2" y="12"/>
                  </a:lnTo>
                  <a:lnTo>
                    <a:pt x="3" y="12"/>
                  </a:lnTo>
                  <a:lnTo>
                    <a:pt x="4" y="13"/>
                  </a:lnTo>
                  <a:lnTo>
                    <a:pt x="6" y="13"/>
                  </a:lnTo>
                  <a:lnTo>
                    <a:pt x="7" y="15"/>
                  </a:lnTo>
                  <a:lnTo>
                    <a:pt x="9" y="16"/>
                  </a:lnTo>
                  <a:lnTo>
                    <a:pt x="12"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1" name="Freeform 1537"/>
            <p:cNvSpPr>
              <a:spLocks/>
            </p:cNvSpPr>
            <p:nvPr/>
          </p:nvSpPr>
          <p:spPr bwMode="auto">
            <a:xfrm>
              <a:off x="4048" y="2648"/>
              <a:ext cx="17" cy="17"/>
            </a:xfrm>
            <a:custGeom>
              <a:avLst/>
              <a:gdLst>
                <a:gd name="T0" fmla="*/ 17 w 17"/>
                <a:gd name="T1" fmla="*/ 6 h 17"/>
                <a:gd name="T2" fmla="*/ 16 w 17"/>
                <a:gd name="T3" fmla="*/ 6 h 17"/>
                <a:gd name="T4" fmla="*/ 14 w 17"/>
                <a:gd name="T5" fmla="*/ 4 h 17"/>
                <a:gd name="T6" fmla="*/ 13 w 17"/>
                <a:gd name="T7" fmla="*/ 4 h 17"/>
                <a:gd name="T8" fmla="*/ 12 w 17"/>
                <a:gd name="T9" fmla="*/ 3 h 17"/>
                <a:gd name="T10" fmla="*/ 10 w 17"/>
                <a:gd name="T11" fmla="*/ 3 h 17"/>
                <a:gd name="T12" fmla="*/ 9 w 17"/>
                <a:gd name="T13" fmla="*/ 1 h 17"/>
                <a:gd name="T14" fmla="*/ 7 w 17"/>
                <a:gd name="T15" fmla="*/ 1 h 17"/>
                <a:gd name="T16" fmla="*/ 4 w 17"/>
                <a:gd name="T17" fmla="*/ 0 h 17"/>
                <a:gd name="T18" fmla="*/ 0 w 17"/>
                <a:gd name="T19" fmla="*/ 11 h 17"/>
                <a:gd name="T20" fmla="*/ 2 w 17"/>
                <a:gd name="T21" fmla="*/ 11 h 17"/>
                <a:gd name="T22" fmla="*/ 3 w 17"/>
                <a:gd name="T23" fmla="*/ 13 h 17"/>
                <a:gd name="T24" fmla="*/ 4 w 17"/>
                <a:gd name="T25" fmla="*/ 13 h 17"/>
                <a:gd name="T26" fmla="*/ 6 w 17"/>
                <a:gd name="T27" fmla="*/ 14 h 17"/>
                <a:gd name="T28" fmla="*/ 7 w 17"/>
                <a:gd name="T29" fmla="*/ 14 h 17"/>
                <a:gd name="T30" fmla="*/ 10 w 17"/>
                <a:gd name="T31" fmla="*/ 16 h 17"/>
                <a:gd name="T32" fmla="*/ 12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2" y="3"/>
                  </a:lnTo>
                  <a:lnTo>
                    <a:pt x="10" y="3"/>
                  </a:lnTo>
                  <a:lnTo>
                    <a:pt x="9" y="1"/>
                  </a:lnTo>
                  <a:lnTo>
                    <a:pt x="7" y="1"/>
                  </a:lnTo>
                  <a:lnTo>
                    <a:pt x="4" y="0"/>
                  </a:lnTo>
                  <a:lnTo>
                    <a:pt x="0" y="11"/>
                  </a:lnTo>
                  <a:lnTo>
                    <a:pt x="2" y="11"/>
                  </a:lnTo>
                  <a:lnTo>
                    <a:pt x="3" y="13"/>
                  </a:lnTo>
                  <a:lnTo>
                    <a:pt x="4" y="13"/>
                  </a:lnTo>
                  <a:lnTo>
                    <a:pt x="6" y="14"/>
                  </a:lnTo>
                  <a:lnTo>
                    <a:pt x="7" y="14"/>
                  </a:lnTo>
                  <a:lnTo>
                    <a:pt x="10" y="16"/>
                  </a:lnTo>
                  <a:lnTo>
                    <a:pt x="12"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2" name="Freeform 1538"/>
            <p:cNvSpPr>
              <a:spLocks/>
            </p:cNvSpPr>
            <p:nvPr/>
          </p:nvSpPr>
          <p:spPr bwMode="auto">
            <a:xfrm>
              <a:off x="4061" y="2654"/>
              <a:ext cx="20" cy="17"/>
            </a:xfrm>
            <a:custGeom>
              <a:avLst/>
              <a:gdLst>
                <a:gd name="T0" fmla="*/ 20 w 20"/>
                <a:gd name="T1" fmla="*/ 5 h 17"/>
                <a:gd name="T2" fmla="*/ 17 w 20"/>
                <a:gd name="T3" fmla="*/ 4 h 17"/>
                <a:gd name="T4" fmla="*/ 16 w 20"/>
                <a:gd name="T5" fmla="*/ 4 h 17"/>
                <a:gd name="T6" fmla="*/ 14 w 20"/>
                <a:gd name="T7" fmla="*/ 4 h 17"/>
                <a:gd name="T8" fmla="*/ 12 w 20"/>
                <a:gd name="T9" fmla="*/ 3 h 17"/>
                <a:gd name="T10" fmla="*/ 10 w 20"/>
                <a:gd name="T11" fmla="*/ 3 h 17"/>
                <a:gd name="T12" fmla="*/ 9 w 20"/>
                <a:gd name="T13" fmla="*/ 1 h 17"/>
                <a:gd name="T14" fmla="*/ 6 w 20"/>
                <a:gd name="T15" fmla="*/ 1 h 17"/>
                <a:gd name="T16" fmla="*/ 4 w 20"/>
                <a:gd name="T17" fmla="*/ 0 h 17"/>
                <a:gd name="T18" fmla="*/ 0 w 20"/>
                <a:gd name="T19" fmla="*/ 11 h 17"/>
                <a:gd name="T20" fmla="*/ 1 w 20"/>
                <a:gd name="T21" fmla="*/ 11 h 17"/>
                <a:gd name="T22" fmla="*/ 4 w 20"/>
                <a:gd name="T23" fmla="*/ 13 h 17"/>
                <a:gd name="T24" fmla="*/ 6 w 20"/>
                <a:gd name="T25" fmla="*/ 13 h 17"/>
                <a:gd name="T26" fmla="*/ 9 w 20"/>
                <a:gd name="T27" fmla="*/ 14 h 17"/>
                <a:gd name="T28" fmla="*/ 10 w 20"/>
                <a:gd name="T29" fmla="*/ 14 h 17"/>
                <a:gd name="T30" fmla="*/ 12 w 20"/>
                <a:gd name="T31" fmla="*/ 16 h 17"/>
                <a:gd name="T32" fmla="*/ 14 w 20"/>
                <a:gd name="T33" fmla="*/ 16 h 17"/>
                <a:gd name="T34" fmla="*/ 16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7" y="4"/>
                  </a:lnTo>
                  <a:lnTo>
                    <a:pt x="16" y="4"/>
                  </a:lnTo>
                  <a:lnTo>
                    <a:pt x="14" y="4"/>
                  </a:lnTo>
                  <a:lnTo>
                    <a:pt x="12" y="3"/>
                  </a:lnTo>
                  <a:lnTo>
                    <a:pt x="10" y="3"/>
                  </a:lnTo>
                  <a:lnTo>
                    <a:pt x="9" y="1"/>
                  </a:lnTo>
                  <a:lnTo>
                    <a:pt x="6" y="1"/>
                  </a:lnTo>
                  <a:lnTo>
                    <a:pt x="4" y="0"/>
                  </a:lnTo>
                  <a:lnTo>
                    <a:pt x="0" y="11"/>
                  </a:lnTo>
                  <a:lnTo>
                    <a:pt x="1" y="11"/>
                  </a:lnTo>
                  <a:lnTo>
                    <a:pt x="4" y="13"/>
                  </a:lnTo>
                  <a:lnTo>
                    <a:pt x="6" y="13"/>
                  </a:lnTo>
                  <a:lnTo>
                    <a:pt x="9" y="14"/>
                  </a:lnTo>
                  <a:lnTo>
                    <a:pt x="10" y="14"/>
                  </a:lnTo>
                  <a:lnTo>
                    <a:pt x="12" y="16"/>
                  </a:lnTo>
                  <a:lnTo>
                    <a:pt x="14" y="16"/>
                  </a:lnTo>
                  <a:lnTo>
                    <a:pt x="16"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3" name="Freeform 1539"/>
            <p:cNvSpPr>
              <a:spLocks/>
            </p:cNvSpPr>
            <p:nvPr/>
          </p:nvSpPr>
          <p:spPr bwMode="auto">
            <a:xfrm>
              <a:off x="4077" y="2659"/>
              <a:ext cx="20" cy="16"/>
            </a:xfrm>
            <a:custGeom>
              <a:avLst/>
              <a:gdLst>
                <a:gd name="T0" fmla="*/ 20 w 20"/>
                <a:gd name="T1" fmla="*/ 3 h 16"/>
                <a:gd name="T2" fmla="*/ 19 w 20"/>
                <a:gd name="T3" fmla="*/ 3 h 16"/>
                <a:gd name="T4" fmla="*/ 17 w 20"/>
                <a:gd name="T5" fmla="*/ 3 h 16"/>
                <a:gd name="T6" fmla="*/ 14 w 20"/>
                <a:gd name="T7" fmla="*/ 3 h 16"/>
                <a:gd name="T8" fmla="*/ 13 w 20"/>
                <a:gd name="T9" fmla="*/ 2 h 16"/>
                <a:gd name="T10" fmla="*/ 10 w 20"/>
                <a:gd name="T11" fmla="*/ 2 h 16"/>
                <a:gd name="T12" fmla="*/ 8 w 20"/>
                <a:gd name="T13" fmla="*/ 2 h 16"/>
                <a:gd name="T14" fmla="*/ 6 w 20"/>
                <a:gd name="T15" fmla="*/ 0 h 16"/>
                <a:gd name="T16" fmla="*/ 4 w 20"/>
                <a:gd name="T17" fmla="*/ 0 h 16"/>
                <a:gd name="T18" fmla="*/ 0 w 20"/>
                <a:gd name="T19" fmla="*/ 12 h 16"/>
                <a:gd name="T20" fmla="*/ 3 w 20"/>
                <a:gd name="T21" fmla="*/ 12 h 16"/>
                <a:gd name="T22" fmla="*/ 6 w 20"/>
                <a:gd name="T23" fmla="*/ 13 h 16"/>
                <a:gd name="T24" fmla="*/ 7 w 20"/>
                <a:gd name="T25" fmla="*/ 13 h 16"/>
                <a:gd name="T26" fmla="*/ 10 w 20"/>
                <a:gd name="T27" fmla="*/ 13 h 16"/>
                <a:gd name="T28" fmla="*/ 11 w 20"/>
                <a:gd name="T29" fmla="*/ 15 h 16"/>
                <a:gd name="T30" fmla="*/ 14 w 20"/>
                <a:gd name="T31" fmla="*/ 15 h 16"/>
                <a:gd name="T32" fmla="*/ 17 w 20"/>
                <a:gd name="T33" fmla="*/ 15 h 16"/>
                <a:gd name="T34" fmla="*/ 19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9" y="3"/>
                  </a:lnTo>
                  <a:lnTo>
                    <a:pt x="17" y="3"/>
                  </a:lnTo>
                  <a:lnTo>
                    <a:pt x="14" y="3"/>
                  </a:lnTo>
                  <a:lnTo>
                    <a:pt x="13" y="2"/>
                  </a:lnTo>
                  <a:lnTo>
                    <a:pt x="10" y="2"/>
                  </a:lnTo>
                  <a:lnTo>
                    <a:pt x="8" y="2"/>
                  </a:lnTo>
                  <a:lnTo>
                    <a:pt x="6" y="0"/>
                  </a:lnTo>
                  <a:lnTo>
                    <a:pt x="4" y="0"/>
                  </a:lnTo>
                  <a:lnTo>
                    <a:pt x="0" y="12"/>
                  </a:lnTo>
                  <a:lnTo>
                    <a:pt x="3" y="12"/>
                  </a:lnTo>
                  <a:lnTo>
                    <a:pt x="6" y="13"/>
                  </a:lnTo>
                  <a:lnTo>
                    <a:pt x="7" y="13"/>
                  </a:lnTo>
                  <a:lnTo>
                    <a:pt x="10" y="13"/>
                  </a:lnTo>
                  <a:lnTo>
                    <a:pt x="11" y="15"/>
                  </a:lnTo>
                  <a:lnTo>
                    <a:pt x="14" y="15"/>
                  </a:lnTo>
                  <a:lnTo>
                    <a:pt x="17" y="15"/>
                  </a:lnTo>
                  <a:lnTo>
                    <a:pt x="19"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4" name="Freeform 1540"/>
            <p:cNvSpPr>
              <a:spLocks/>
            </p:cNvSpPr>
            <p:nvPr/>
          </p:nvSpPr>
          <p:spPr bwMode="auto">
            <a:xfrm>
              <a:off x="4096" y="2662"/>
              <a:ext cx="20" cy="15"/>
            </a:xfrm>
            <a:custGeom>
              <a:avLst/>
              <a:gdLst>
                <a:gd name="T0" fmla="*/ 20 w 20"/>
                <a:gd name="T1" fmla="*/ 3 h 15"/>
                <a:gd name="T2" fmla="*/ 17 w 20"/>
                <a:gd name="T3" fmla="*/ 3 h 15"/>
                <a:gd name="T4" fmla="*/ 15 w 20"/>
                <a:gd name="T5" fmla="*/ 2 h 15"/>
                <a:gd name="T6" fmla="*/ 13 w 20"/>
                <a:gd name="T7" fmla="*/ 2 h 15"/>
                <a:gd name="T8" fmla="*/ 11 w 20"/>
                <a:gd name="T9" fmla="*/ 2 h 15"/>
                <a:gd name="T10" fmla="*/ 8 w 20"/>
                <a:gd name="T11" fmla="*/ 2 h 15"/>
                <a:gd name="T12" fmla="*/ 7 w 20"/>
                <a:gd name="T13" fmla="*/ 2 h 15"/>
                <a:gd name="T14" fmla="*/ 4 w 20"/>
                <a:gd name="T15" fmla="*/ 2 h 15"/>
                <a:gd name="T16" fmla="*/ 1 w 20"/>
                <a:gd name="T17" fmla="*/ 0 h 15"/>
                <a:gd name="T18" fmla="*/ 0 w 20"/>
                <a:gd name="T19" fmla="*/ 13 h 15"/>
                <a:gd name="T20" fmla="*/ 2 w 20"/>
                <a:gd name="T21" fmla="*/ 13 h 15"/>
                <a:gd name="T22" fmla="*/ 4 w 20"/>
                <a:gd name="T23" fmla="*/ 13 h 15"/>
                <a:gd name="T24" fmla="*/ 7 w 20"/>
                <a:gd name="T25" fmla="*/ 13 h 15"/>
                <a:gd name="T26" fmla="*/ 10 w 20"/>
                <a:gd name="T27" fmla="*/ 15 h 15"/>
                <a:gd name="T28" fmla="*/ 11 w 20"/>
                <a:gd name="T29" fmla="*/ 15 h 15"/>
                <a:gd name="T30" fmla="*/ 14 w 20"/>
                <a:gd name="T31" fmla="*/ 15 h 15"/>
                <a:gd name="T32" fmla="*/ 17 w 20"/>
                <a:gd name="T33" fmla="*/ 15 h 15"/>
                <a:gd name="T34" fmla="*/ 20 w 20"/>
                <a:gd name="T35" fmla="*/ 15 h 15"/>
                <a:gd name="T36" fmla="*/ 20 w 20"/>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3"/>
                  </a:moveTo>
                  <a:lnTo>
                    <a:pt x="17" y="3"/>
                  </a:lnTo>
                  <a:lnTo>
                    <a:pt x="15" y="2"/>
                  </a:lnTo>
                  <a:lnTo>
                    <a:pt x="13" y="2"/>
                  </a:lnTo>
                  <a:lnTo>
                    <a:pt x="11" y="2"/>
                  </a:lnTo>
                  <a:lnTo>
                    <a:pt x="8" y="2"/>
                  </a:lnTo>
                  <a:lnTo>
                    <a:pt x="7" y="2"/>
                  </a:lnTo>
                  <a:lnTo>
                    <a:pt x="4" y="2"/>
                  </a:lnTo>
                  <a:lnTo>
                    <a:pt x="1" y="0"/>
                  </a:lnTo>
                  <a:lnTo>
                    <a:pt x="0" y="13"/>
                  </a:lnTo>
                  <a:lnTo>
                    <a:pt x="2" y="13"/>
                  </a:lnTo>
                  <a:lnTo>
                    <a:pt x="4" y="13"/>
                  </a:lnTo>
                  <a:lnTo>
                    <a:pt x="7" y="13"/>
                  </a:lnTo>
                  <a:lnTo>
                    <a:pt x="10" y="15"/>
                  </a:lnTo>
                  <a:lnTo>
                    <a:pt x="11" y="15"/>
                  </a:lnTo>
                  <a:lnTo>
                    <a:pt x="14" y="15"/>
                  </a:lnTo>
                  <a:lnTo>
                    <a:pt x="17" y="15"/>
                  </a:lnTo>
                  <a:lnTo>
                    <a:pt x="20" y="15"/>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5" name="Freeform 1541"/>
            <p:cNvSpPr>
              <a:spLocks/>
            </p:cNvSpPr>
            <p:nvPr/>
          </p:nvSpPr>
          <p:spPr bwMode="auto">
            <a:xfrm>
              <a:off x="4116" y="2664"/>
              <a:ext cx="18" cy="13"/>
            </a:xfrm>
            <a:custGeom>
              <a:avLst/>
              <a:gdLst>
                <a:gd name="T0" fmla="*/ 18 w 18"/>
                <a:gd name="T1" fmla="*/ 0 h 13"/>
                <a:gd name="T2" fmla="*/ 16 w 18"/>
                <a:gd name="T3" fmla="*/ 1 h 13"/>
                <a:gd name="T4" fmla="*/ 13 w 18"/>
                <a:gd name="T5" fmla="*/ 1 h 13"/>
                <a:gd name="T6" fmla="*/ 11 w 18"/>
                <a:gd name="T7" fmla="*/ 1 h 13"/>
                <a:gd name="T8" fmla="*/ 8 w 18"/>
                <a:gd name="T9" fmla="*/ 1 h 13"/>
                <a:gd name="T10" fmla="*/ 7 w 18"/>
                <a:gd name="T11" fmla="*/ 1 h 13"/>
                <a:gd name="T12" fmla="*/ 4 w 18"/>
                <a:gd name="T13" fmla="*/ 1 h 13"/>
                <a:gd name="T14" fmla="*/ 1 w 18"/>
                <a:gd name="T15" fmla="*/ 1 h 13"/>
                <a:gd name="T16" fmla="*/ 0 w 18"/>
                <a:gd name="T17" fmla="*/ 1 h 13"/>
                <a:gd name="T18" fmla="*/ 0 w 18"/>
                <a:gd name="T19" fmla="*/ 13 h 13"/>
                <a:gd name="T20" fmla="*/ 1 w 18"/>
                <a:gd name="T21" fmla="*/ 13 h 13"/>
                <a:gd name="T22" fmla="*/ 4 w 18"/>
                <a:gd name="T23" fmla="*/ 13 h 13"/>
                <a:gd name="T24" fmla="*/ 7 w 18"/>
                <a:gd name="T25" fmla="*/ 13 h 13"/>
                <a:gd name="T26" fmla="*/ 8 w 18"/>
                <a:gd name="T27" fmla="*/ 13 h 13"/>
                <a:gd name="T28" fmla="*/ 11 w 18"/>
                <a:gd name="T29" fmla="*/ 13 h 13"/>
                <a:gd name="T30" fmla="*/ 14 w 18"/>
                <a:gd name="T31" fmla="*/ 13 h 13"/>
                <a:gd name="T32" fmla="*/ 16 w 18"/>
                <a:gd name="T33" fmla="*/ 13 h 13"/>
                <a:gd name="T34" fmla="*/ 18 w 18"/>
                <a:gd name="T35" fmla="*/ 13 h 13"/>
                <a:gd name="T36" fmla="*/ 18 w 1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0"/>
                  </a:moveTo>
                  <a:lnTo>
                    <a:pt x="16" y="1"/>
                  </a:lnTo>
                  <a:lnTo>
                    <a:pt x="13" y="1"/>
                  </a:lnTo>
                  <a:lnTo>
                    <a:pt x="11" y="1"/>
                  </a:lnTo>
                  <a:lnTo>
                    <a:pt x="8" y="1"/>
                  </a:lnTo>
                  <a:lnTo>
                    <a:pt x="7" y="1"/>
                  </a:lnTo>
                  <a:lnTo>
                    <a:pt x="4" y="1"/>
                  </a:lnTo>
                  <a:lnTo>
                    <a:pt x="1" y="1"/>
                  </a:lnTo>
                  <a:lnTo>
                    <a:pt x="0" y="1"/>
                  </a:lnTo>
                  <a:lnTo>
                    <a:pt x="0" y="13"/>
                  </a:lnTo>
                  <a:lnTo>
                    <a:pt x="1" y="13"/>
                  </a:lnTo>
                  <a:lnTo>
                    <a:pt x="4" y="13"/>
                  </a:lnTo>
                  <a:lnTo>
                    <a:pt x="7" y="13"/>
                  </a:lnTo>
                  <a:lnTo>
                    <a:pt x="8" y="13"/>
                  </a:lnTo>
                  <a:lnTo>
                    <a:pt x="11" y="13"/>
                  </a:lnTo>
                  <a:lnTo>
                    <a:pt x="14" y="13"/>
                  </a:lnTo>
                  <a:lnTo>
                    <a:pt x="16" y="13"/>
                  </a:lnTo>
                  <a:lnTo>
                    <a:pt x="18"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6" name="Freeform 1542"/>
            <p:cNvSpPr>
              <a:spLocks/>
            </p:cNvSpPr>
            <p:nvPr/>
          </p:nvSpPr>
          <p:spPr bwMode="auto">
            <a:xfrm>
              <a:off x="3890" y="2567"/>
              <a:ext cx="129" cy="128"/>
            </a:xfrm>
            <a:custGeom>
              <a:avLst/>
              <a:gdLst>
                <a:gd name="T0" fmla="*/ 65 w 129"/>
                <a:gd name="T1" fmla="*/ 0 h 128"/>
                <a:gd name="T2" fmla="*/ 78 w 129"/>
                <a:gd name="T3" fmla="*/ 2 h 128"/>
                <a:gd name="T4" fmla="*/ 90 w 129"/>
                <a:gd name="T5" fmla="*/ 5 h 128"/>
                <a:gd name="T6" fmla="*/ 101 w 129"/>
                <a:gd name="T7" fmla="*/ 11 h 128"/>
                <a:gd name="T8" fmla="*/ 111 w 129"/>
                <a:gd name="T9" fmla="*/ 19 h 128"/>
                <a:gd name="T10" fmla="*/ 118 w 129"/>
                <a:gd name="T11" fmla="*/ 28 h 128"/>
                <a:gd name="T12" fmla="*/ 124 w 129"/>
                <a:gd name="T13" fmla="*/ 39 h 128"/>
                <a:gd name="T14" fmla="*/ 128 w 129"/>
                <a:gd name="T15" fmla="*/ 51 h 128"/>
                <a:gd name="T16" fmla="*/ 129 w 129"/>
                <a:gd name="T17" fmla="*/ 64 h 128"/>
                <a:gd name="T18" fmla="*/ 128 w 129"/>
                <a:gd name="T19" fmla="*/ 77 h 128"/>
                <a:gd name="T20" fmla="*/ 124 w 129"/>
                <a:gd name="T21" fmla="*/ 90 h 128"/>
                <a:gd name="T22" fmla="*/ 118 w 129"/>
                <a:gd name="T23" fmla="*/ 101 h 128"/>
                <a:gd name="T24" fmla="*/ 111 w 129"/>
                <a:gd name="T25" fmla="*/ 110 h 128"/>
                <a:gd name="T26" fmla="*/ 101 w 129"/>
                <a:gd name="T27" fmla="*/ 118 h 128"/>
                <a:gd name="T28" fmla="*/ 90 w 129"/>
                <a:gd name="T29" fmla="*/ 124 h 128"/>
                <a:gd name="T30" fmla="*/ 78 w 129"/>
                <a:gd name="T31" fmla="*/ 127 h 128"/>
                <a:gd name="T32" fmla="*/ 65 w 129"/>
                <a:gd name="T33" fmla="*/ 128 h 128"/>
                <a:gd name="T34" fmla="*/ 52 w 129"/>
                <a:gd name="T35" fmla="*/ 127 h 128"/>
                <a:gd name="T36" fmla="*/ 40 w 129"/>
                <a:gd name="T37" fmla="*/ 124 h 128"/>
                <a:gd name="T38" fmla="*/ 29 w 129"/>
                <a:gd name="T39" fmla="*/ 118 h 128"/>
                <a:gd name="T40" fmla="*/ 19 w 129"/>
                <a:gd name="T41" fmla="*/ 110 h 128"/>
                <a:gd name="T42" fmla="*/ 11 w 129"/>
                <a:gd name="T43" fmla="*/ 101 h 128"/>
                <a:gd name="T44" fmla="*/ 6 w 129"/>
                <a:gd name="T45" fmla="*/ 90 h 128"/>
                <a:gd name="T46" fmla="*/ 1 w 129"/>
                <a:gd name="T47" fmla="*/ 77 h 128"/>
                <a:gd name="T48" fmla="*/ 0 w 129"/>
                <a:gd name="T49" fmla="*/ 64 h 128"/>
                <a:gd name="T50" fmla="*/ 1 w 129"/>
                <a:gd name="T51" fmla="*/ 51 h 128"/>
                <a:gd name="T52" fmla="*/ 6 w 129"/>
                <a:gd name="T53" fmla="*/ 39 h 128"/>
                <a:gd name="T54" fmla="*/ 11 w 129"/>
                <a:gd name="T55" fmla="*/ 28 h 128"/>
                <a:gd name="T56" fmla="*/ 19 w 129"/>
                <a:gd name="T57" fmla="*/ 19 h 128"/>
                <a:gd name="T58" fmla="*/ 29 w 129"/>
                <a:gd name="T59" fmla="*/ 11 h 128"/>
                <a:gd name="T60" fmla="*/ 40 w 129"/>
                <a:gd name="T61" fmla="*/ 5 h 128"/>
                <a:gd name="T62" fmla="*/ 52 w 129"/>
                <a:gd name="T63" fmla="*/ 2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2"/>
                  </a:lnTo>
                  <a:lnTo>
                    <a:pt x="90" y="5"/>
                  </a:lnTo>
                  <a:lnTo>
                    <a:pt x="101" y="11"/>
                  </a:lnTo>
                  <a:lnTo>
                    <a:pt x="111" y="19"/>
                  </a:lnTo>
                  <a:lnTo>
                    <a:pt x="118" y="28"/>
                  </a:lnTo>
                  <a:lnTo>
                    <a:pt x="124" y="39"/>
                  </a:lnTo>
                  <a:lnTo>
                    <a:pt x="128" y="51"/>
                  </a:lnTo>
                  <a:lnTo>
                    <a:pt x="129" y="64"/>
                  </a:lnTo>
                  <a:lnTo>
                    <a:pt x="128" y="77"/>
                  </a:lnTo>
                  <a:lnTo>
                    <a:pt x="124" y="90"/>
                  </a:lnTo>
                  <a:lnTo>
                    <a:pt x="118" y="101"/>
                  </a:lnTo>
                  <a:lnTo>
                    <a:pt x="111" y="110"/>
                  </a:lnTo>
                  <a:lnTo>
                    <a:pt x="101" y="118"/>
                  </a:lnTo>
                  <a:lnTo>
                    <a:pt x="90" y="124"/>
                  </a:lnTo>
                  <a:lnTo>
                    <a:pt x="78" y="127"/>
                  </a:lnTo>
                  <a:lnTo>
                    <a:pt x="65" y="128"/>
                  </a:lnTo>
                  <a:lnTo>
                    <a:pt x="52" y="127"/>
                  </a:lnTo>
                  <a:lnTo>
                    <a:pt x="40" y="124"/>
                  </a:lnTo>
                  <a:lnTo>
                    <a:pt x="29" y="118"/>
                  </a:lnTo>
                  <a:lnTo>
                    <a:pt x="19" y="110"/>
                  </a:lnTo>
                  <a:lnTo>
                    <a:pt x="11" y="101"/>
                  </a:lnTo>
                  <a:lnTo>
                    <a:pt x="6" y="90"/>
                  </a:lnTo>
                  <a:lnTo>
                    <a:pt x="1" y="77"/>
                  </a:lnTo>
                  <a:lnTo>
                    <a:pt x="0" y="64"/>
                  </a:lnTo>
                  <a:lnTo>
                    <a:pt x="1" y="51"/>
                  </a:lnTo>
                  <a:lnTo>
                    <a:pt x="6" y="39"/>
                  </a:lnTo>
                  <a:lnTo>
                    <a:pt x="11" y="28"/>
                  </a:lnTo>
                  <a:lnTo>
                    <a:pt x="19" y="19"/>
                  </a:lnTo>
                  <a:lnTo>
                    <a:pt x="29" y="11"/>
                  </a:lnTo>
                  <a:lnTo>
                    <a:pt x="40" y="5"/>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7" name="Freeform 1543"/>
            <p:cNvSpPr>
              <a:spLocks/>
            </p:cNvSpPr>
            <p:nvPr/>
          </p:nvSpPr>
          <p:spPr bwMode="auto">
            <a:xfrm>
              <a:off x="3890" y="2567"/>
              <a:ext cx="129" cy="128"/>
            </a:xfrm>
            <a:custGeom>
              <a:avLst/>
              <a:gdLst>
                <a:gd name="T0" fmla="*/ 65 w 129"/>
                <a:gd name="T1" fmla="*/ 0 h 128"/>
                <a:gd name="T2" fmla="*/ 78 w 129"/>
                <a:gd name="T3" fmla="*/ 2 h 128"/>
                <a:gd name="T4" fmla="*/ 90 w 129"/>
                <a:gd name="T5" fmla="*/ 5 h 128"/>
                <a:gd name="T6" fmla="*/ 101 w 129"/>
                <a:gd name="T7" fmla="*/ 11 h 128"/>
                <a:gd name="T8" fmla="*/ 111 w 129"/>
                <a:gd name="T9" fmla="*/ 19 h 128"/>
                <a:gd name="T10" fmla="*/ 118 w 129"/>
                <a:gd name="T11" fmla="*/ 28 h 128"/>
                <a:gd name="T12" fmla="*/ 124 w 129"/>
                <a:gd name="T13" fmla="*/ 39 h 128"/>
                <a:gd name="T14" fmla="*/ 128 w 129"/>
                <a:gd name="T15" fmla="*/ 51 h 128"/>
                <a:gd name="T16" fmla="*/ 129 w 129"/>
                <a:gd name="T17" fmla="*/ 64 h 128"/>
                <a:gd name="T18" fmla="*/ 128 w 129"/>
                <a:gd name="T19" fmla="*/ 77 h 128"/>
                <a:gd name="T20" fmla="*/ 124 w 129"/>
                <a:gd name="T21" fmla="*/ 90 h 128"/>
                <a:gd name="T22" fmla="*/ 118 w 129"/>
                <a:gd name="T23" fmla="*/ 101 h 128"/>
                <a:gd name="T24" fmla="*/ 111 w 129"/>
                <a:gd name="T25" fmla="*/ 110 h 128"/>
                <a:gd name="T26" fmla="*/ 101 w 129"/>
                <a:gd name="T27" fmla="*/ 118 h 128"/>
                <a:gd name="T28" fmla="*/ 90 w 129"/>
                <a:gd name="T29" fmla="*/ 124 h 128"/>
                <a:gd name="T30" fmla="*/ 78 w 129"/>
                <a:gd name="T31" fmla="*/ 127 h 128"/>
                <a:gd name="T32" fmla="*/ 65 w 129"/>
                <a:gd name="T33" fmla="*/ 128 h 128"/>
                <a:gd name="T34" fmla="*/ 52 w 129"/>
                <a:gd name="T35" fmla="*/ 127 h 128"/>
                <a:gd name="T36" fmla="*/ 40 w 129"/>
                <a:gd name="T37" fmla="*/ 124 h 128"/>
                <a:gd name="T38" fmla="*/ 29 w 129"/>
                <a:gd name="T39" fmla="*/ 118 h 128"/>
                <a:gd name="T40" fmla="*/ 19 w 129"/>
                <a:gd name="T41" fmla="*/ 110 h 128"/>
                <a:gd name="T42" fmla="*/ 11 w 129"/>
                <a:gd name="T43" fmla="*/ 101 h 128"/>
                <a:gd name="T44" fmla="*/ 6 w 129"/>
                <a:gd name="T45" fmla="*/ 90 h 128"/>
                <a:gd name="T46" fmla="*/ 1 w 129"/>
                <a:gd name="T47" fmla="*/ 77 h 128"/>
                <a:gd name="T48" fmla="*/ 0 w 129"/>
                <a:gd name="T49" fmla="*/ 64 h 128"/>
                <a:gd name="T50" fmla="*/ 1 w 129"/>
                <a:gd name="T51" fmla="*/ 51 h 128"/>
                <a:gd name="T52" fmla="*/ 6 w 129"/>
                <a:gd name="T53" fmla="*/ 39 h 128"/>
                <a:gd name="T54" fmla="*/ 11 w 129"/>
                <a:gd name="T55" fmla="*/ 28 h 128"/>
                <a:gd name="T56" fmla="*/ 19 w 129"/>
                <a:gd name="T57" fmla="*/ 19 h 128"/>
                <a:gd name="T58" fmla="*/ 29 w 129"/>
                <a:gd name="T59" fmla="*/ 11 h 128"/>
                <a:gd name="T60" fmla="*/ 40 w 129"/>
                <a:gd name="T61" fmla="*/ 5 h 128"/>
                <a:gd name="T62" fmla="*/ 52 w 129"/>
                <a:gd name="T63" fmla="*/ 2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2"/>
                  </a:lnTo>
                  <a:lnTo>
                    <a:pt x="90" y="5"/>
                  </a:lnTo>
                  <a:lnTo>
                    <a:pt x="101" y="11"/>
                  </a:lnTo>
                  <a:lnTo>
                    <a:pt x="111" y="19"/>
                  </a:lnTo>
                  <a:lnTo>
                    <a:pt x="118" y="28"/>
                  </a:lnTo>
                  <a:lnTo>
                    <a:pt x="124" y="39"/>
                  </a:lnTo>
                  <a:lnTo>
                    <a:pt x="128" y="51"/>
                  </a:lnTo>
                  <a:lnTo>
                    <a:pt x="129" y="64"/>
                  </a:lnTo>
                  <a:lnTo>
                    <a:pt x="128" y="77"/>
                  </a:lnTo>
                  <a:lnTo>
                    <a:pt x="124" y="90"/>
                  </a:lnTo>
                  <a:lnTo>
                    <a:pt x="118" y="101"/>
                  </a:lnTo>
                  <a:lnTo>
                    <a:pt x="111" y="110"/>
                  </a:lnTo>
                  <a:lnTo>
                    <a:pt x="101" y="118"/>
                  </a:lnTo>
                  <a:lnTo>
                    <a:pt x="90" y="124"/>
                  </a:lnTo>
                  <a:lnTo>
                    <a:pt x="78" y="127"/>
                  </a:lnTo>
                  <a:lnTo>
                    <a:pt x="65" y="128"/>
                  </a:lnTo>
                  <a:lnTo>
                    <a:pt x="52" y="127"/>
                  </a:lnTo>
                  <a:lnTo>
                    <a:pt x="40" y="124"/>
                  </a:lnTo>
                  <a:lnTo>
                    <a:pt x="29" y="118"/>
                  </a:lnTo>
                  <a:lnTo>
                    <a:pt x="19" y="110"/>
                  </a:lnTo>
                  <a:lnTo>
                    <a:pt x="11" y="101"/>
                  </a:lnTo>
                  <a:lnTo>
                    <a:pt x="6" y="90"/>
                  </a:lnTo>
                  <a:lnTo>
                    <a:pt x="1" y="77"/>
                  </a:lnTo>
                  <a:lnTo>
                    <a:pt x="0" y="64"/>
                  </a:lnTo>
                  <a:lnTo>
                    <a:pt x="1" y="51"/>
                  </a:lnTo>
                  <a:lnTo>
                    <a:pt x="6" y="39"/>
                  </a:lnTo>
                  <a:lnTo>
                    <a:pt x="11" y="28"/>
                  </a:lnTo>
                  <a:lnTo>
                    <a:pt x="19" y="19"/>
                  </a:lnTo>
                  <a:lnTo>
                    <a:pt x="29" y="11"/>
                  </a:lnTo>
                  <a:lnTo>
                    <a:pt x="40" y="5"/>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28" name="Freeform 1544"/>
            <p:cNvSpPr>
              <a:spLocks/>
            </p:cNvSpPr>
            <p:nvPr/>
          </p:nvSpPr>
          <p:spPr bwMode="auto">
            <a:xfrm>
              <a:off x="3907" y="2579"/>
              <a:ext cx="48" cy="33"/>
            </a:xfrm>
            <a:custGeom>
              <a:avLst/>
              <a:gdLst>
                <a:gd name="T0" fmla="*/ 48 w 48"/>
                <a:gd name="T1" fmla="*/ 23 h 33"/>
                <a:gd name="T2" fmla="*/ 42 w 48"/>
                <a:gd name="T3" fmla="*/ 20 h 33"/>
                <a:gd name="T4" fmla="*/ 36 w 48"/>
                <a:gd name="T5" fmla="*/ 17 h 33"/>
                <a:gd name="T6" fmla="*/ 30 w 48"/>
                <a:gd name="T7" fmla="*/ 14 h 33"/>
                <a:gd name="T8" fmla="*/ 25 w 48"/>
                <a:gd name="T9" fmla="*/ 13 h 33"/>
                <a:gd name="T10" fmla="*/ 20 w 48"/>
                <a:gd name="T11" fmla="*/ 10 h 33"/>
                <a:gd name="T12" fmla="*/ 16 w 48"/>
                <a:gd name="T13" fmla="*/ 7 h 33"/>
                <a:gd name="T14" fmla="*/ 12 w 48"/>
                <a:gd name="T15" fmla="*/ 3 h 33"/>
                <a:gd name="T16" fmla="*/ 9 w 48"/>
                <a:gd name="T17" fmla="*/ 0 h 33"/>
                <a:gd name="T18" fmla="*/ 0 w 48"/>
                <a:gd name="T19" fmla="*/ 9 h 33"/>
                <a:gd name="T20" fmla="*/ 4 w 48"/>
                <a:gd name="T21" fmla="*/ 13 h 33"/>
                <a:gd name="T22" fmla="*/ 9 w 48"/>
                <a:gd name="T23" fmla="*/ 16 h 33"/>
                <a:gd name="T24" fmla="*/ 14 w 48"/>
                <a:gd name="T25" fmla="*/ 20 h 33"/>
                <a:gd name="T26" fmla="*/ 19 w 48"/>
                <a:gd name="T27" fmla="*/ 23 h 33"/>
                <a:gd name="T28" fmla="*/ 25 w 48"/>
                <a:gd name="T29" fmla="*/ 26 h 33"/>
                <a:gd name="T30" fmla="*/ 32 w 48"/>
                <a:gd name="T31" fmla="*/ 29 h 33"/>
                <a:gd name="T32" fmla="*/ 38 w 48"/>
                <a:gd name="T33" fmla="*/ 32 h 33"/>
                <a:gd name="T34" fmla="*/ 45 w 48"/>
                <a:gd name="T35" fmla="*/ 33 h 33"/>
                <a:gd name="T36" fmla="*/ 48 w 48"/>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3"/>
                  </a:moveTo>
                  <a:lnTo>
                    <a:pt x="42" y="20"/>
                  </a:lnTo>
                  <a:lnTo>
                    <a:pt x="36" y="17"/>
                  </a:lnTo>
                  <a:lnTo>
                    <a:pt x="30" y="14"/>
                  </a:lnTo>
                  <a:lnTo>
                    <a:pt x="25" y="13"/>
                  </a:lnTo>
                  <a:lnTo>
                    <a:pt x="20" y="10"/>
                  </a:lnTo>
                  <a:lnTo>
                    <a:pt x="16" y="7"/>
                  </a:lnTo>
                  <a:lnTo>
                    <a:pt x="12" y="3"/>
                  </a:lnTo>
                  <a:lnTo>
                    <a:pt x="9" y="0"/>
                  </a:lnTo>
                  <a:lnTo>
                    <a:pt x="0" y="9"/>
                  </a:lnTo>
                  <a:lnTo>
                    <a:pt x="4" y="13"/>
                  </a:lnTo>
                  <a:lnTo>
                    <a:pt x="9" y="16"/>
                  </a:lnTo>
                  <a:lnTo>
                    <a:pt x="14" y="20"/>
                  </a:lnTo>
                  <a:lnTo>
                    <a:pt x="19" y="23"/>
                  </a:lnTo>
                  <a:lnTo>
                    <a:pt x="25" y="26"/>
                  </a:lnTo>
                  <a:lnTo>
                    <a:pt x="32" y="29"/>
                  </a:lnTo>
                  <a:lnTo>
                    <a:pt x="38" y="32"/>
                  </a:lnTo>
                  <a:lnTo>
                    <a:pt x="45" y="33"/>
                  </a:lnTo>
                  <a:lnTo>
                    <a:pt x="4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29" name="Freeform 1545"/>
            <p:cNvSpPr>
              <a:spLocks/>
            </p:cNvSpPr>
            <p:nvPr/>
          </p:nvSpPr>
          <p:spPr bwMode="auto">
            <a:xfrm>
              <a:off x="3952" y="2602"/>
              <a:ext cx="66" cy="24"/>
            </a:xfrm>
            <a:custGeom>
              <a:avLst/>
              <a:gdLst>
                <a:gd name="T0" fmla="*/ 66 w 66"/>
                <a:gd name="T1" fmla="*/ 11 h 24"/>
                <a:gd name="T2" fmla="*/ 57 w 66"/>
                <a:gd name="T3" fmla="*/ 11 h 24"/>
                <a:gd name="T4" fmla="*/ 50 w 66"/>
                <a:gd name="T5" fmla="*/ 11 h 24"/>
                <a:gd name="T6" fmla="*/ 41 w 66"/>
                <a:gd name="T7" fmla="*/ 10 h 24"/>
                <a:gd name="T8" fmla="*/ 34 w 66"/>
                <a:gd name="T9" fmla="*/ 9 h 24"/>
                <a:gd name="T10" fmla="*/ 27 w 66"/>
                <a:gd name="T11" fmla="*/ 7 h 24"/>
                <a:gd name="T12" fmla="*/ 18 w 66"/>
                <a:gd name="T13" fmla="*/ 4 h 24"/>
                <a:gd name="T14" fmla="*/ 11 w 66"/>
                <a:gd name="T15" fmla="*/ 1 h 24"/>
                <a:gd name="T16" fmla="*/ 3 w 66"/>
                <a:gd name="T17" fmla="*/ 0 h 24"/>
                <a:gd name="T18" fmla="*/ 0 w 66"/>
                <a:gd name="T19" fmla="*/ 10 h 24"/>
                <a:gd name="T20" fmla="*/ 7 w 66"/>
                <a:gd name="T21" fmla="*/ 13 h 24"/>
                <a:gd name="T22" fmla="*/ 16 w 66"/>
                <a:gd name="T23" fmla="*/ 16 h 24"/>
                <a:gd name="T24" fmla="*/ 23 w 66"/>
                <a:gd name="T25" fmla="*/ 19 h 24"/>
                <a:gd name="T26" fmla="*/ 31 w 66"/>
                <a:gd name="T27" fmla="*/ 20 h 24"/>
                <a:gd name="T28" fmla="*/ 40 w 66"/>
                <a:gd name="T29" fmla="*/ 22 h 24"/>
                <a:gd name="T30" fmla="*/ 49 w 66"/>
                <a:gd name="T31" fmla="*/ 23 h 24"/>
                <a:gd name="T32" fmla="*/ 57 w 66"/>
                <a:gd name="T33" fmla="*/ 24 h 24"/>
                <a:gd name="T34" fmla="*/ 66 w 66"/>
                <a:gd name="T35" fmla="*/ 24 h 24"/>
                <a:gd name="T36" fmla="*/ 66 w 66"/>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1"/>
                  </a:moveTo>
                  <a:lnTo>
                    <a:pt x="57" y="11"/>
                  </a:lnTo>
                  <a:lnTo>
                    <a:pt x="50" y="11"/>
                  </a:lnTo>
                  <a:lnTo>
                    <a:pt x="41" y="10"/>
                  </a:lnTo>
                  <a:lnTo>
                    <a:pt x="34" y="9"/>
                  </a:lnTo>
                  <a:lnTo>
                    <a:pt x="27" y="7"/>
                  </a:lnTo>
                  <a:lnTo>
                    <a:pt x="18" y="4"/>
                  </a:lnTo>
                  <a:lnTo>
                    <a:pt x="11" y="1"/>
                  </a:lnTo>
                  <a:lnTo>
                    <a:pt x="3" y="0"/>
                  </a:lnTo>
                  <a:lnTo>
                    <a:pt x="0" y="10"/>
                  </a:lnTo>
                  <a:lnTo>
                    <a:pt x="7" y="13"/>
                  </a:lnTo>
                  <a:lnTo>
                    <a:pt x="16" y="16"/>
                  </a:lnTo>
                  <a:lnTo>
                    <a:pt x="23" y="19"/>
                  </a:lnTo>
                  <a:lnTo>
                    <a:pt x="31" y="20"/>
                  </a:lnTo>
                  <a:lnTo>
                    <a:pt x="40" y="22"/>
                  </a:lnTo>
                  <a:lnTo>
                    <a:pt x="49" y="23"/>
                  </a:lnTo>
                  <a:lnTo>
                    <a:pt x="57" y="24"/>
                  </a:lnTo>
                  <a:lnTo>
                    <a:pt x="66" y="24"/>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0" name="Freeform 1546"/>
            <p:cNvSpPr>
              <a:spLocks/>
            </p:cNvSpPr>
            <p:nvPr/>
          </p:nvSpPr>
          <p:spPr bwMode="auto">
            <a:xfrm>
              <a:off x="3887" y="2629"/>
              <a:ext cx="16" cy="16"/>
            </a:xfrm>
            <a:custGeom>
              <a:avLst/>
              <a:gdLst>
                <a:gd name="T0" fmla="*/ 16 w 16"/>
                <a:gd name="T1" fmla="*/ 6 h 16"/>
                <a:gd name="T2" fmla="*/ 14 w 16"/>
                <a:gd name="T3" fmla="*/ 6 h 16"/>
                <a:gd name="T4" fmla="*/ 14 w 16"/>
                <a:gd name="T5" fmla="*/ 5 h 16"/>
                <a:gd name="T6" fmla="*/ 13 w 16"/>
                <a:gd name="T7" fmla="*/ 5 h 16"/>
                <a:gd name="T8" fmla="*/ 11 w 16"/>
                <a:gd name="T9" fmla="*/ 3 h 16"/>
                <a:gd name="T10" fmla="*/ 10 w 16"/>
                <a:gd name="T11" fmla="*/ 2 h 16"/>
                <a:gd name="T12" fmla="*/ 9 w 16"/>
                <a:gd name="T13" fmla="*/ 0 h 16"/>
                <a:gd name="T14" fmla="*/ 0 w 16"/>
                <a:gd name="T15" fmla="*/ 7 h 16"/>
                <a:gd name="T16" fmla="*/ 0 w 16"/>
                <a:gd name="T17" fmla="*/ 9 h 16"/>
                <a:gd name="T18" fmla="*/ 1 w 16"/>
                <a:gd name="T19" fmla="*/ 10 h 16"/>
                <a:gd name="T20" fmla="*/ 3 w 16"/>
                <a:gd name="T21" fmla="*/ 12 h 16"/>
                <a:gd name="T22" fmla="*/ 4 w 16"/>
                <a:gd name="T23" fmla="*/ 12 h 16"/>
                <a:gd name="T24" fmla="*/ 4 w 16"/>
                <a:gd name="T25" fmla="*/ 13 h 16"/>
                <a:gd name="T26" fmla="*/ 6 w 16"/>
                <a:gd name="T27" fmla="*/ 15 h 16"/>
                <a:gd name="T28" fmla="*/ 7 w 16"/>
                <a:gd name="T29" fmla="*/ 15 h 16"/>
                <a:gd name="T30" fmla="*/ 9 w 16"/>
                <a:gd name="T31" fmla="*/ 16 h 16"/>
                <a:gd name="T32" fmla="*/ 16 w 16"/>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16" y="6"/>
                  </a:moveTo>
                  <a:lnTo>
                    <a:pt x="14" y="6"/>
                  </a:lnTo>
                  <a:lnTo>
                    <a:pt x="14" y="5"/>
                  </a:lnTo>
                  <a:lnTo>
                    <a:pt x="13" y="5"/>
                  </a:lnTo>
                  <a:lnTo>
                    <a:pt x="11" y="3"/>
                  </a:lnTo>
                  <a:lnTo>
                    <a:pt x="10" y="2"/>
                  </a:lnTo>
                  <a:lnTo>
                    <a:pt x="9" y="0"/>
                  </a:lnTo>
                  <a:lnTo>
                    <a:pt x="0" y="7"/>
                  </a:lnTo>
                  <a:lnTo>
                    <a:pt x="0" y="9"/>
                  </a:lnTo>
                  <a:lnTo>
                    <a:pt x="1" y="10"/>
                  </a:lnTo>
                  <a:lnTo>
                    <a:pt x="3" y="12"/>
                  </a:lnTo>
                  <a:lnTo>
                    <a:pt x="4" y="12"/>
                  </a:lnTo>
                  <a:lnTo>
                    <a:pt x="4" y="13"/>
                  </a:lnTo>
                  <a:lnTo>
                    <a:pt x="6" y="15"/>
                  </a:lnTo>
                  <a:lnTo>
                    <a:pt x="7" y="15"/>
                  </a:lnTo>
                  <a:lnTo>
                    <a:pt x="9" y="16"/>
                  </a:ln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1" name="Freeform 1547"/>
            <p:cNvSpPr>
              <a:spLocks/>
            </p:cNvSpPr>
            <p:nvPr/>
          </p:nvSpPr>
          <p:spPr bwMode="auto">
            <a:xfrm>
              <a:off x="3896" y="2635"/>
              <a:ext cx="17" cy="17"/>
            </a:xfrm>
            <a:custGeom>
              <a:avLst/>
              <a:gdLst>
                <a:gd name="T0" fmla="*/ 17 w 17"/>
                <a:gd name="T1" fmla="*/ 7 h 17"/>
                <a:gd name="T2" fmla="*/ 15 w 17"/>
                <a:gd name="T3" fmla="*/ 7 h 17"/>
                <a:gd name="T4" fmla="*/ 14 w 17"/>
                <a:gd name="T5" fmla="*/ 6 h 17"/>
                <a:gd name="T6" fmla="*/ 13 w 17"/>
                <a:gd name="T7" fmla="*/ 4 h 17"/>
                <a:gd name="T8" fmla="*/ 11 w 17"/>
                <a:gd name="T9" fmla="*/ 4 h 17"/>
                <a:gd name="T10" fmla="*/ 11 w 17"/>
                <a:gd name="T11" fmla="*/ 3 h 17"/>
                <a:gd name="T12" fmla="*/ 10 w 17"/>
                <a:gd name="T13" fmla="*/ 3 h 17"/>
                <a:gd name="T14" fmla="*/ 8 w 17"/>
                <a:gd name="T15" fmla="*/ 1 h 17"/>
                <a:gd name="T16" fmla="*/ 7 w 17"/>
                <a:gd name="T17" fmla="*/ 0 h 17"/>
                <a:gd name="T18" fmla="*/ 0 w 17"/>
                <a:gd name="T19" fmla="*/ 10 h 17"/>
                <a:gd name="T20" fmla="*/ 1 w 17"/>
                <a:gd name="T21" fmla="*/ 12 h 17"/>
                <a:gd name="T22" fmla="*/ 2 w 17"/>
                <a:gd name="T23" fmla="*/ 12 h 17"/>
                <a:gd name="T24" fmla="*/ 4 w 17"/>
                <a:gd name="T25" fmla="*/ 13 h 17"/>
                <a:gd name="T26" fmla="*/ 5 w 17"/>
                <a:gd name="T27" fmla="*/ 14 h 17"/>
                <a:gd name="T28" fmla="*/ 7 w 17"/>
                <a:gd name="T29" fmla="*/ 14 h 17"/>
                <a:gd name="T30" fmla="*/ 8 w 17"/>
                <a:gd name="T31" fmla="*/ 16 h 17"/>
                <a:gd name="T32" fmla="*/ 10 w 17"/>
                <a:gd name="T33" fmla="*/ 17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7"/>
                  </a:lnTo>
                  <a:lnTo>
                    <a:pt x="14" y="6"/>
                  </a:lnTo>
                  <a:lnTo>
                    <a:pt x="13" y="4"/>
                  </a:lnTo>
                  <a:lnTo>
                    <a:pt x="11" y="4"/>
                  </a:lnTo>
                  <a:lnTo>
                    <a:pt x="11" y="3"/>
                  </a:lnTo>
                  <a:lnTo>
                    <a:pt x="10" y="3"/>
                  </a:lnTo>
                  <a:lnTo>
                    <a:pt x="8" y="1"/>
                  </a:lnTo>
                  <a:lnTo>
                    <a:pt x="7" y="0"/>
                  </a:lnTo>
                  <a:lnTo>
                    <a:pt x="0" y="10"/>
                  </a:lnTo>
                  <a:lnTo>
                    <a:pt x="1" y="12"/>
                  </a:lnTo>
                  <a:lnTo>
                    <a:pt x="2" y="12"/>
                  </a:lnTo>
                  <a:lnTo>
                    <a:pt x="4" y="13"/>
                  </a:lnTo>
                  <a:lnTo>
                    <a:pt x="5" y="14"/>
                  </a:lnTo>
                  <a:lnTo>
                    <a:pt x="7" y="14"/>
                  </a:lnTo>
                  <a:lnTo>
                    <a:pt x="8" y="16"/>
                  </a:lnTo>
                  <a:lnTo>
                    <a:pt x="10" y="17"/>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2" name="Freeform 1548"/>
            <p:cNvSpPr>
              <a:spLocks/>
            </p:cNvSpPr>
            <p:nvPr/>
          </p:nvSpPr>
          <p:spPr bwMode="auto">
            <a:xfrm>
              <a:off x="3907" y="2642"/>
              <a:ext cx="17" cy="17"/>
            </a:xfrm>
            <a:custGeom>
              <a:avLst/>
              <a:gdLst>
                <a:gd name="T0" fmla="*/ 17 w 17"/>
                <a:gd name="T1" fmla="*/ 7 h 17"/>
                <a:gd name="T2" fmla="*/ 16 w 17"/>
                <a:gd name="T3" fmla="*/ 6 h 17"/>
                <a:gd name="T4" fmla="*/ 14 w 17"/>
                <a:gd name="T5" fmla="*/ 6 h 17"/>
                <a:gd name="T6" fmla="*/ 13 w 17"/>
                <a:gd name="T7" fmla="*/ 5 h 17"/>
                <a:gd name="T8" fmla="*/ 12 w 17"/>
                <a:gd name="T9" fmla="*/ 3 h 17"/>
                <a:gd name="T10" fmla="*/ 10 w 17"/>
                <a:gd name="T11" fmla="*/ 3 h 17"/>
                <a:gd name="T12" fmla="*/ 9 w 17"/>
                <a:gd name="T13" fmla="*/ 2 h 17"/>
                <a:gd name="T14" fmla="*/ 7 w 17"/>
                <a:gd name="T15" fmla="*/ 2 h 17"/>
                <a:gd name="T16" fmla="*/ 6 w 17"/>
                <a:gd name="T17" fmla="*/ 0 h 17"/>
                <a:gd name="T18" fmla="*/ 0 w 17"/>
                <a:gd name="T19" fmla="*/ 10 h 17"/>
                <a:gd name="T20" fmla="*/ 2 w 17"/>
                <a:gd name="T21" fmla="*/ 12 h 17"/>
                <a:gd name="T22" fmla="*/ 3 w 17"/>
                <a:gd name="T23" fmla="*/ 13 h 17"/>
                <a:gd name="T24" fmla="*/ 4 w 17"/>
                <a:gd name="T25" fmla="*/ 13 h 17"/>
                <a:gd name="T26" fmla="*/ 6 w 17"/>
                <a:gd name="T27" fmla="*/ 15 h 17"/>
                <a:gd name="T28" fmla="*/ 7 w 17"/>
                <a:gd name="T29" fmla="*/ 15 h 17"/>
                <a:gd name="T30" fmla="*/ 9 w 17"/>
                <a:gd name="T31" fmla="*/ 16 h 17"/>
                <a:gd name="T32" fmla="*/ 10 w 17"/>
                <a:gd name="T33" fmla="*/ 17 h 17"/>
                <a:gd name="T34" fmla="*/ 12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4" y="6"/>
                  </a:lnTo>
                  <a:lnTo>
                    <a:pt x="13" y="5"/>
                  </a:lnTo>
                  <a:lnTo>
                    <a:pt x="12" y="3"/>
                  </a:lnTo>
                  <a:lnTo>
                    <a:pt x="10" y="3"/>
                  </a:lnTo>
                  <a:lnTo>
                    <a:pt x="9" y="2"/>
                  </a:lnTo>
                  <a:lnTo>
                    <a:pt x="7" y="2"/>
                  </a:lnTo>
                  <a:lnTo>
                    <a:pt x="6" y="0"/>
                  </a:lnTo>
                  <a:lnTo>
                    <a:pt x="0" y="10"/>
                  </a:lnTo>
                  <a:lnTo>
                    <a:pt x="2" y="12"/>
                  </a:lnTo>
                  <a:lnTo>
                    <a:pt x="3" y="13"/>
                  </a:lnTo>
                  <a:lnTo>
                    <a:pt x="4" y="13"/>
                  </a:lnTo>
                  <a:lnTo>
                    <a:pt x="6" y="15"/>
                  </a:lnTo>
                  <a:lnTo>
                    <a:pt x="7" y="15"/>
                  </a:lnTo>
                  <a:lnTo>
                    <a:pt x="9" y="16"/>
                  </a:lnTo>
                  <a:lnTo>
                    <a:pt x="10" y="17"/>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3" name="Freeform 1549"/>
            <p:cNvSpPr>
              <a:spLocks/>
            </p:cNvSpPr>
            <p:nvPr/>
          </p:nvSpPr>
          <p:spPr bwMode="auto">
            <a:xfrm>
              <a:off x="3919" y="2649"/>
              <a:ext cx="17" cy="16"/>
            </a:xfrm>
            <a:custGeom>
              <a:avLst/>
              <a:gdLst>
                <a:gd name="T0" fmla="*/ 17 w 17"/>
                <a:gd name="T1" fmla="*/ 5 h 16"/>
                <a:gd name="T2" fmla="*/ 15 w 17"/>
                <a:gd name="T3" fmla="*/ 5 h 16"/>
                <a:gd name="T4" fmla="*/ 14 w 17"/>
                <a:gd name="T5" fmla="*/ 5 h 16"/>
                <a:gd name="T6" fmla="*/ 13 w 17"/>
                <a:gd name="T7" fmla="*/ 3 h 16"/>
                <a:gd name="T8" fmla="*/ 11 w 17"/>
                <a:gd name="T9" fmla="*/ 3 h 16"/>
                <a:gd name="T10" fmla="*/ 10 w 17"/>
                <a:gd name="T11" fmla="*/ 2 h 16"/>
                <a:gd name="T12" fmla="*/ 8 w 17"/>
                <a:gd name="T13" fmla="*/ 2 h 16"/>
                <a:gd name="T14" fmla="*/ 7 w 17"/>
                <a:gd name="T15" fmla="*/ 0 h 16"/>
                <a:gd name="T16" fmla="*/ 5 w 17"/>
                <a:gd name="T17" fmla="*/ 0 h 16"/>
                <a:gd name="T18" fmla="*/ 0 w 17"/>
                <a:gd name="T19" fmla="*/ 10 h 16"/>
                <a:gd name="T20" fmla="*/ 1 w 17"/>
                <a:gd name="T21" fmla="*/ 12 h 16"/>
                <a:gd name="T22" fmla="*/ 2 w 17"/>
                <a:gd name="T23" fmla="*/ 12 h 16"/>
                <a:gd name="T24" fmla="*/ 5 w 17"/>
                <a:gd name="T25" fmla="*/ 13 h 16"/>
                <a:gd name="T26" fmla="*/ 7 w 17"/>
                <a:gd name="T27" fmla="*/ 13 h 16"/>
                <a:gd name="T28" fmla="*/ 8 w 17"/>
                <a:gd name="T29" fmla="*/ 15 h 16"/>
                <a:gd name="T30" fmla="*/ 10 w 17"/>
                <a:gd name="T31" fmla="*/ 15 h 16"/>
                <a:gd name="T32" fmla="*/ 11 w 17"/>
                <a:gd name="T33" fmla="*/ 16 h 16"/>
                <a:gd name="T34" fmla="*/ 13 w 17"/>
                <a:gd name="T35" fmla="*/ 16 h 16"/>
                <a:gd name="T36" fmla="*/ 17 w 17"/>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5"/>
                  </a:moveTo>
                  <a:lnTo>
                    <a:pt x="15" y="5"/>
                  </a:lnTo>
                  <a:lnTo>
                    <a:pt x="14" y="5"/>
                  </a:lnTo>
                  <a:lnTo>
                    <a:pt x="13" y="3"/>
                  </a:lnTo>
                  <a:lnTo>
                    <a:pt x="11" y="3"/>
                  </a:lnTo>
                  <a:lnTo>
                    <a:pt x="10" y="2"/>
                  </a:lnTo>
                  <a:lnTo>
                    <a:pt x="8" y="2"/>
                  </a:lnTo>
                  <a:lnTo>
                    <a:pt x="7" y="0"/>
                  </a:lnTo>
                  <a:lnTo>
                    <a:pt x="5" y="0"/>
                  </a:lnTo>
                  <a:lnTo>
                    <a:pt x="0" y="10"/>
                  </a:lnTo>
                  <a:lnTo>
                    <a:pt x="1" y="12"/>
                  </a:lnTo>
                  <a:lnTo>
                    <a:pt x="2" y="12"/>
                  </a:lnTo>
                  <a:lnTo>
                    <a:pt x="5" y="13"/>
                  </a:lnTo>
                  <a:lnTo>
                    <a:pt x="7" y="13"/>
                  </a:lnTo>
                  <a:lnTo>
                    <a:pt x="8" y="15"/>
                  </a:lnTo>
                  <a:lnTo>
                    <a:pt x="10" y="15"/>
                  </a:lnTo>
                  <a:lnTo>
                    <a:pt x="11" y="16"/>
                  </a:lnTo>
                  <a:lnTo>
                    <a:pt x="13" y="16"/>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4" name="Freeform 1550"/>
            <p:cNvSpPr>
              <a:spLocks/>
            </p:cNvSpPr>
            <p:nvPr/>
          </p:nvSpPr>
          <p:spPr bwMode="auto">
            <a:xfrm>
              <a:off x="3932" y="2654"/>
              <a:ext cx="20" cy="17"/>
            </a:xfrm>
            <a:custGeom>
              <a:avLst/>
              <a:gdLst>
                <a:gd name="T0" fmla="*/ 20 w 20"/>
                <a:gd name="T1" fmla="*/ 5 h 17"/>
                <a:gd name="T2" fmla="*/ 18 w 20"/>
                <a:gd name="T3" fmla="*/ 5 h 17"/>
                <a:gd name="T4" fmla="*/ 17 w 20"/>
                <a:gd name="T5" fmla="*/ 4 h 17"/>
                <a:gd name="T6" fmla="*/ 14 w 20"/>
                <a:gd name="T7" fmla="*/ 4 h 17"/>
                <a:gd name="T8" fmla="*/ 13 w 20"/>
                <a:gd name="T9" fmla="*/ 3 h 17"/>
                <a:gd name="T10" fmla="*/ 10 w 20"/>
                <a:gd name="T11" fmla="*/ 3 h 17"/>
                <a:gd name="T12" fmla="*/ 8 w 20"/>
                <a:gd name="T13" fmla="*/ 1 h 17"/>
                <a:gd name="T14" fmla="*/ 7 w 20"/>
                <a:gd name="T15" fmla="*/ 1 h 17"/>
                <a:gd name="T16" fmla="*/ 4 w 20"/>
                <a:gd name="T17" fmla="*/ 0 h 17"/>
                <a:gd name="T18" fmla="*/ 0 w 20"/>
                <a:gd name="T19" fmla="*/ 11 h 17"/>
                <a:gd name="T20" fmla="*/ 2 w 20"/>
                <a:gd name="T21" fmla="*/ 13 h 17"/>
                <a:gd name="T22" fmla="*/ 4 w 20"/>
                <a:gd name="T23" fmla="*/ 13 h 17"/>
                <a:gd name="T24" fmla="*/ 7 w 20"/>
                <a:gd name="T25" fmla="*/ 14 h 17"/>
                <a:gd name="T26" fmla="*/ 8 w 20"/>
                <a:gd name="T27" fmla="*/ 14 h 17"/>
                <a:gd name="T28" fmla="*/ 11 w 20"/>
                <a:gd name="T29" fmla="*/ 16 h 17"/>
                <a:gd name="T30" fmla="*/ 13 w 20"/>
                <a:gd name="T31" fmla="*/ 16 h 17"/>
                <a:gd name="T32" fmla="*/ 15 w 20"/>
                <a:gd name="T33" fmla="*/ 17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8" y="5"/>
                  </a:lnTo>
                  <a:lnTo>
                    <a:pt x="17" y="4"/>
                  </a:lnTo>
                  <a:lnTo>
                    <a:pt x="14" y="4"/>
                  </a:lnTo>
                  <a:lnTo>
                    <a:pt x="13" y="3"/>
                  </a:lnTo>
                  <a:lnTo>
                    <a:pt x="10" y="3"/>
                  </a:lnTo>
                  <a:lnTo>
                    <a:pt x="8" y="1"/>
                  </a:lnTo>
                  <a:lnTo>
                    <a:pt x="7" y="1"/>
                  </a:lnTo>
                  <a:lnTo>
                    <a:pt x="4" y="0"/>
                  </a:lnTo>
                  <a:lnTo>
                    <a:pt x="0" y="11"/>
                  </a:lnTo>
                  <a:lnTo>
                    <a:pt x="2" y="13"/>
                  </a:lnTo>
                  <a:lnTo>
                    <a:pt x="4" y="13"/>
                  </a:lnTo>
                  <a:lnTo>
                    <a:pt x="7" y="14"/>
                  </a:lnTo>
                  <a:lnTo>
                    <a:pt x="8" y="14"/>
                  </a:lnTo>
                  <a:lnTo>
                    <a:pt x="11" y="16"/>
                  </a:lnTo>
                  <a:lnTo>
                    <a:pt x="13" y="16"/>
                  </a:lnTo>
                  <a:lnTo>
                    <a:pt x="15" y="17"/>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5" name="Freeform 1551"/>
            <p:cNvSpPr>
              <a:spLocks/>
            </p:cNvSpPr>
            <p:nvPr/>
          </p:nvSpPr>
          <p:spPr bwMode="auto">
            <a:xfrm>
              <a:off x="3949" y="2659"/>
              <a:ext cx="20" cy="16"/>
            </a:xfrm>
            <a:custGeom>
              <a:avLst/>
              <a:gdLst>
                <a:gd name="T0" fmla="*/ 20 w 20"/>
                <a:gd name="T1" fmla="*/ 5 h 16"/>
                <a:gd name="T2" fmla="*/ 19 w 20"/>
                <a:gd name="T3" fmla="*/ 3 h 16"/>
                <a:gd name="T4" fmla="*/ 16 w 20"/>
                <a:gd name="T5" fmla="*/ 3 h 16"/>
                <a:gd name="T6" fmla="*/ 14 w 20"/>
                <a:gd name="T7" fmla="*/ 3 h 16"/>
                <a:gd name="T8" fmla="*/ 11 w 20"/>
                <a:gd name="T9" fmla="*/ 3 h 16"/>
                <a:gd name="T10" fmla="*/ 10 w 20"/>
                <a:gd name="T11" fmla="*/ 2 h 16"/>
                <a:gd name="T12" fmla="*/ 7 w 20"/>
                <a:gd name="T13" fmla="*/ 2 h 16"/>
                <a:gd name="T14" fmla="*/ 6 w 20"/>
                <a:gd name="T15" fmla="*/ 2 h 16"/>
                <a:gd name="T16" fmla="*/ 3 w 20"/>
                <a:gd name="T17" fmla="*/ 0 h 16"/>
                <a:gd name="T18" fmla="*/ 0 w 20"/>
                <a:gd name="T19" fmla="*/ 12 h 16"/>
                <a:gd name="T20" fmla="*/ 3 w 20"/>
                <a:gd name="T21" fmla="*/ 13 h 16"/>
                <a:gd name="T22" fmla="*/ 4 w 20"/>
                <a:gd name="T23" fmla="*/ 13 h 16"/>
                <a:gd name="T24" fmla="*/ 7 w 20"/>
                <a:gd name="T25" fmla="*/ 13 h 16"/>
                <a:gd name="T26" fmla="*/ 8 w 20"/>
                <a:gd name="T27" fmla="*/ 15 h 16"/>
                <a:gd name="T28" fmla="*/ 11 w 20"/>
                <a:gd name="T29" fmla="*/ 15 h 16"/>
                <a:gd name="T30" fmla="*/ 13 w 20"/>
                <a:gd name="T31" fmla="*/ 15 h 16"/>
                <a:gd name="T32" fmla="*/ 16 w 20"/>
                <a:gd name="T33" fmla="*/ 16 h 16"/>
                <a:gd name="T34" fmla="*/ 19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9" y="3"/>
                  </a:lnTo>
                  <a:lnTo>
                    <a:pt x="16" y="3"/>
                  </a:lnTo>
                  <a:lnTo>
                    <a:pt x="14" y="3"/>
                  </a:lnTo>
                  <a:lnTo>
                    <a:pt x="11" y="3"/>
                  </a:lnTo>
                  <a:lnTo>
                    <a:pt x="10" y="2"/>
                  </a:lnTo>
                  <a:lnTo>
                    <a:pt x="7" y="2"/>
                  </a:lnTo>
                  <a:lnTo>
                    <a:pt x="6" y="2"/>
                  </a:lnTo>
                  <a:lnTo>
                    <a:pt x="3" y="0"/>
                  </a:lnTo>
                  <a:lnTo>
                    <a:pt x="0" y="12"/>
                  </a:lnTo>
                  <a:lnTo>
                    <a:pt x="3" y="13"/>
                  </a:lnTo>
                  <a:lnTo>
                    <a:pt x="4" y="13"/>
                  </a:lnTo>
                  <a:lnTo>
                    <a:pt x="7" y="13"/>
                  </a:lnTo>
                  <a:lnTo>
                    <a:pt x="8" y="15"/>
                  </a:lnTo>
                  <a:lnTo>
                    <a:pt x="11" y="15"/>
                  </a:lnTo>
                  <a:lnTo>
                    <a:pt x="13" y="15"/>
                  </a:lnTo>
                  <a:lnTo>
                    <a:pt x="16" y="16"/>
                  </a:lnTo>
                  <a:lnTo>
                    <a:pt x="19"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6" name="Freeform 1552"/>
            <p:cNvSpPr>
              <a:spLocks/>
            </p:cNvSpPr>
            <p:nvPr/>
          </p:nvSpPr>
          <p:spPr bwMode="auto">
            <a:xfrm>
              <a:off x="3968" y="2664"/>
              <a:ext cx="18" cy="13"/>
            </a:xfrm>
            <a:custGeom>
              <a:avLst/>
              <a:gdLst>
                <a:gd name="T0" fmla="*/ 18 w 18"/>
                <a:gd name="T1" fmla="*/ 1 h 13"/>
                <a:gd name="T2" fmla="*/ 17 w 18"/>
                <a:gd name="T3" fmla="*/ 1 h 13"/>
                <a:gd name="T4" fmla="*/ 14 w 18"/>
                <a:gd name="T5" fmla="*/ 1 h 13"/>
                <a:gd name="T6" fmla="*/ 12 w 18"/>
                <a:gd name="T7" fmla="*/ 1 h 13"/>
                <a:gd name="T8" fmla="*/ 10 w 18"/>
                <a:gd name="T9" fmla="*/ 1 h 13"/>
                <a:gd name="T10" fmla="*/ 8 w 18"/>
                <a:gd name="T11" fmla="*/ 0 h 13"/>
                <a:gd name="T12" fmla="*/ 5 w 18"/>
                <a:gd name="T13" fmla="*/ 0 h 13"/>
                <a:gd name="T14" fmla="*/ 4 w 18"/>
                <a:gd name="T15" fmla="*/ 0 h 13"/>
                <a:gd name="T16" fmla="*/ 1 w 18"/>
                <a:gd name="T17" fmla="*/ 0 h 13"/>
                <a:gd name="T18" fmla="*/ 0 w 18"/>
                <a:gd name="T19" fmla="*/ 11 h 13"/>
                <a:gd name="T20" fmla="*/ 1 w 18"/>
                <a:gd name="T21" fmla="*/ 11 h 13"/>
                <a:gd name="T22" fmla="*/ 4 w 18"/>
                <a:gd name="T23" fmla="*/ 11 h 13"/>
                <a:gd name="T24" fmla="*/ 7 w 18"/>
                <a:gd name="T25" fmla="*/ 13 h 13"/>
                <a:gd name="T26" fmla="*/ 8 w 18"/>
                <a:gd name="T27" fmla="*/ 13 h 13"/>
                <a:gd name="T28" fmla="*/ 11 w 18"/>
                <a:gd name="T29" fmla="*/ 13 h 13"/>
                <a:gd name="T30" fmla="*/ 14 w 18"/>
                <a:gd name="T31" fmla="*/ 13 h 13"/>
                <a:gd name="T32" fmla="*/ 15 w 18"/>
                <a:gd name="T33" fmla="*/ 13 h 13"/>
                <a:gd name="T34" fmla="*/ 18 w 18"/>
                <a:gd name="T35" fmla="*/ 13 h 13"/>
                <a:gd name="T36" fmla="*/ 18 w 18"/>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1"/>
                  </a:moveTo>
                  <a:lnTo>
                    <a:pt x="17" y="1"/>
                  </a:lnTo>
                  <a:lnTo>
                    <a:pt x="14" y="1"/>
                  </a:lnTo>
                  <a:lnTo>
                    <a:pt x="12" y="1"/>
                  </a:lnTo>
                  <a:lnTo>
                    <a:pt x="10" y="1"/>
                  </a:lnTo>
                  <a:lnTo>
                    <a:pt x="8" y="0"/>
                  </a:lnTo>
                  <a:lnTo>
                    <a:pt x="5" y="0"/>
                  </a:lnTo>
                  <a:lnTo>
                    <a:pt x="4" y="0"/>
                  </a:lnTo>
                  <a:lnTo>
                    <a:pt x="1" y="0"/>
                  </a:lnTo>
                  <a:lnTo>
                    <a:pt x="0" y="11"/>
                  </a:lnTo>
                  <a:lnTo>
                    <a:pt x="1" y="11"/>
                  </a:lnTo>
                  <a:lnTo>
                    <a:pt x="4" y="11"/>
                  </a:lnTo>
                  <a:lnTo>
                    <a:pt x="7" y="13"/>
                  </a:lnTo>
                  <a:lnTo>
                    <a:pt x="8" y="13"/>
                  </a:lnTo>
                  <a:lnTo>
                    <a:pt x="11" y="13"/>
                  </a:lnTo>
                  <a:lnTo>
                    <a:pt x="14" y="13"/>
                  </a:lnTo>
                  <a:lnTo>
                    <a:pt x="15" y="13"/>
                  </a:lnTo>
                  <a:lnTo>
                    <a:pt x="18" y="13"/>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7" name="Freeform 1553"/>
            <p:cNvSpPr>
              <a:spLocks/>
            </p:cNvSpPr>
            <p:nvPr/>
          </p:nvSpPr>
          <p:spPr bwMode="auto">
            <a:xfrm>
              <a:off x="3986" y="2665"/>
              <a:ext cx="20" cy="12"/>
            </a:xfrm>
            <a:custGeom>
              <a:avLst/>
              <a:gdLst>
                <a:gd name="T0" fmla="*/ 19 w 20"/>
                <a:gd name="T1" fmla="*/ 0 h 12"/>
                <a:gd name="T2" fmla="*/ 17 w 20"/>
                <a:gd name="T3" fmla="*/ 0 h 12"/>
                <a:gd name="T4" fmla="*/ 15 w 20"/>
                <a:gd name="T5" fmla="*/ 0 h 12"/>
                <a:gd name="T6" fmla="*/ 12 w 20"/>
                <a:gd name="T7" fmla="*/ 0 h 12"/>
                <a:gd name="T8" fmla="*/ 10 w 20"/>
                <a:gd name="T9" fmla="*/ 0 h 12"/>
                <a:gd name="T10" fmla="*/ 7 w 20"/>
                <a:gd name="T11" fmla="*/ 0 h 12"/>
                <a:gd name="T12" fmla="*/ 6 w 20"/>
                <a:gd name="T13" fmla="*/ 0 h 12"/>
                <a:gd name="T14" fmla="*/ 3 w 20"/>
                <a:gd name="T15" fmla="*/ 0 h 12"/>
                <a:gd name="T16" fmla="*/ 0 w 20"/>
                <a:gd name="T17" fmla="*/ 0 h 12"/>
                <a:gd name="T18" fmla="*/ 0 w 20"/>
                <a:gd name="T19" fmla="*/ 12 h 12"/>
                <a:gd name="T20" fmla="*/ 3 w 20"/>
                <a:gd name="T21" fmla="*/ 12 h 12"/>
                <a:gd name="T22" fmla="*/ 5 w 20"/>
                <a:gd name="T23" fmla="*/ 12 h 12"/>
                <a:gd name="T24" fmla="*/ 7 w 20"/>
                <a:gd name="T25" fmla="*/ 12 h 12"/>
                <a:gd name="T26" fmla="*/ 10 w 20"/>
                <a:gd name="T27" fmla="*/ 12 h 12"/>
                <a:gd name="T28" fmla="*/ 13 w 20"/>
                <a:gd name="T29" fmla="*/ 12 h 12"/>
                <a:gd name="T30" fmla="*/ 15 w 20"/>
                <a:gd name="T31" fmla="*/ 12 h 12"/>
                <a:gd name="T32" fmla="*/ 17 w 20"/>
                <a:gd name="T33" fmla="*/ 12 h 12"/>
                <a:gd name="T34" fmla="*/ 20 w 20"/>
                <a:gd name="T35" fmla="*/ 12 h 12"/>
                <a:gd name="T36" fmla="*/ 19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0"/>
                  </a:moveTo>
                  <a:lnTo>
                    <a:pt x="17" y="0"/>
                  </a:lnTo>
                  <a:lnTo>
                    <a:pt x="15" y="0"/>
                  </a:lnTo>
                  <a:lnTo>
                    <a:pt x="12" y="0"/>
                  </a:lnTo>
                  <a:lnTo>
                    <a:pt x="10" y="0"/>
                  </a:lnTo>
                  <a:lnTo>
                    <a:pt x="7" y="0"/>
                  </a:lnTo>
                  <a:lnTo>
                    <a:pt x="6" y="0"/>
                  </a:lnTo>
                  <a:lnTo>
                    <a:pt x="3" y="0"/>
                  </a:lnTo>
                  <a:lnTo>
                    <a:pt x="0" y="0"/>
                  </a:lnTo>
                  <a:lnTo>
                    <a:pt x="0" y="12"/>
                  </a:lnTo>
                  <a:lnTo>
                    <a:pt x="3" y="12"/>
                  </a:lnTo>
                  <a:lnTo>
                    <a:pt x="5" y="12"/>
                  </a:lnTo>
                  <a:lnTo>
                    <a:pt x="7" y="12"/>
                  </a:lnTo>
                  <a:lnTo>
                    <a:pt x="10" y="12"/>
                  </a:lnTo>
                  <a:lnTo>
                    <a:pt x="13" y="12"/>
                  </a:lnTo>
                  <a:lnTo>
                    <a:pt x="15" y="12"/>
                  </a:lnTo>
                  <a:lnTo>
                    <a:pt x="17" y="12"/>
                  </a:lnTo>
                  <a:lnTo>
                    <a:pt x="20" y="1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8" name="Freeform 1554"/>
            <p:cNvSpPr>
              <a:spLocks/>
            </p:cNvSpPr>
            <p:nvPr/>
          </p:nvSpPr>
          <p:spPr bwMode="auto">
            <a:xfrm>
              <a:off x="3760" y="2565"/>
              <a:ext cx="128" cy="128"/>
            </a:xfrm>
            <a:custGeom>
              <a:avLst/>
              <a:gdLst>
                <a:gd name="T0" fmla="*/ 64 w 128"/>
                <a:gd name="T1" fmla="*/ 0 h 128"/>
                <a:gd name="T2" fmla="*/ 77 w 128"/>
                <a:gd name="T3" fmla="*/ 1 h 128"/>
                <a:gd name="T4" fmla="*/ 90 w 128"/>
                <a:gd name="T5" fmla="*/ 4 h 128"/>
                <a:gd name="T6" fmla="*/ 101 w 128"/>
                <a:gd name="T7" fmla="*/ 11 h 128"/>
                <a:gd name="T8" fmla="*/ 110 w 128"/>
                <a:gd name="T9" fmla="*/ 18 h 128"/>
                <a:gd name="T10" fmla="*/ 118 w 128"/>
                <a:gd name="T11" fmla="*/ 28 h 128"/>
                <a:gd name="T12" fmla="*/ 124 w 128"/>
                <a:gd name="T13" fmla="*/ 38 h 128"/>
                <a:gd name="T14" fmla="*/ 127 w 128"/>
                <a:gd name="T15" fmla="*/ 51 h 128"/>
                <a:gd name="T16" fmla="*/ 128 w 128"/>
                <a:gd name="T17" fmla="*/ 64 h 128"/>
                <a:gd name="T18" fmla="*/ 127 w 128"/>
                <a:gd name="T19" fmla="*/ 77 h 128"/>
                <a:gd name="T20" fmla="*/ 124 w 128"/>
                <a:gd name="T21" fmla="*/ 89 h 128"/>
                <a:gd name="T22" fmla="*/ 118 w 128"/>
                <a:gd name="T23" fmla="*/ 100 h 128"/>
                <a:gd name="T24" fmla="*/ 110 w 128"/>
                <a:gd name="T25" fmla="*/ 109 h 128"/>
                <a:gd name="T26" fmla="*/ 101 w 128"/>
                <a:gd name="T27" fmla="*/ 118 h 128"/>
                <a:gd name="T28" fmla="*/ 90 w 128"/>
                <a:gd name="T29" fmla="*/ 123 h 128"/>
                <a:gd name="T30" fmla="*/ 77 w 128"/>
                <a:gd name="T31" fmla="*/ 128 h 128"/>
                <a:gd name="T32" fmla="*/ 64 w 128"/>
                <a:gd name="T33" fmla="*/ 128 h 128"/>
                <a:gd name="T34" fmla="*/ 51 w 128"/>
                <a:gd name="T35" fmla="*/ 128 h 128"/>
                <a:gd name="T36" fmla="*/ 39 w 128"/>
                <a:gd name="T37" fmla="*/ 123 h 128"/>
                <a:gd name="T38" fmla="*/ 28 w 128"/>
                <a:gd name="T39" fmla="*/ 118 h 128"/>
                <a:gd name="T40" fmla="*/ 19 w 128"/>
                <a:gd name="T41" fmla="*/ 109 h 128"/>
                <a:gd name="T42" fmla="*/ 10 w 128"/>
                <a:gd name="T43" fmla="*/ 100 h 128"/>
                <a:gd name="T44" fmla="*/ 5 w 128"/>
                <a:gd name="T45" fmla="*/ 89 h 128"/>
                <a:gd name="T46" fmla="*/ 2 w 128"/>
                <a:gd name="T47" fmla="*/ 77 h 128"/>
                <a:gd name="T48" fmla="*/ 0 w 128"/>
                <a:gd name="T49" fmla="*/ 64 h 128"/>
                <a:gd name="T50" fmla="*/ 2 w 128"/>
                <a:gd name="T51" fmla="*/ 51 h 128"/>
                <a:gd name="T52" fmla="*/ 5 w 128"/>
                <a:gd name="T53" fmla="*/ 38 h 128"/>
                <a:gd name="T54" fmla="*/ 10 w 128"/>
                <a:gd name="T55" fmla="*/ 28 h 128"/>
                <a:gd name="T56" fmla="*/ 19 w 128"/>
                <a:gd name="T57" fmla="*/ 18 h 128"/>
                <a:gd name="T58" fmla="*/ 28 w 128"/>
                <a:gd name="T59" fmla="*/ 11 h 128"/>
                <a:gd name="T60" fmla="*/ 39 w 128"/>
                <a:gd name="T61" fmla="*/ 4 h 128"/>
                <a:gd name="T62" fmla="*/ 51 w 128"/>
                <a:gd name="T63" fmla="*/ 1 h 128"/>
                <a:gd name="T64" fmla="*/ 64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4" y="0"/>
                  </a:moveTo>
                  <a:lnTo>
                    <a:pt x="77" y="1"/>
                  </a:lnTo>
                  <a:lnTo>
                    <a:pt x="90" y="4"/>
                  </a:lnTo>
                  <a:lnTo>
                    <a:pt x="101" y="11"/>
                  </a:lnTo>
                  <a:lnTo>
                    <a:pt x="110" y="18"/>
                  </a:lnTo>
                  <a:lnTo>
                    <a:pt x="118" y="28"/>
                  </a:lnTo>
                  <a:lnTo>
                    <a:pt x="124" y="38"/>
                  </a:lnTo>
                  <a:lnTo>
                    <a:pt x="127" y="51"/>
                  </a:lnTo>
                  <a:lnTo>
                    <a:pt x="128" y="64"/>
                  </a:lnTo>
                  <a:lnTo>
                    <a:pt x="127" y="77"/>
                  </a:lnTo>
                  <a:lnTo>
                    <a:pt x="124" y="89"/>
                  </a:lnTo>
                  <a:lnTo>
                    <a:pt x="118" y="100"/>
                  </a:lnTo>
                  <a:lnTo>
                    <a:pt x="110" y="109"/>
                  </a:lnTo>
                  <a:lnTo>
                    <a:pt x="101" y="118"/>
                  </a:lnTo>
                  <a:lnTo>
                    <a:pt x="90" y="123"/>
                  </a:lnTo>
                  <a:lnTo>
                    <a:pt x="77" y="128"/>
                  </a:lnTo>
                  <a:lnTo>
                    <a:pt x="64" y="128"/>
                  </a:lnTo>
                  <a:lnTo>
                    <a:pt x="51" y="128"/>
                  </a:lnTo>
                  <a:lnTo>
                    <a:pt x="39" y="123"/>
                  </a:lnTo>
                  <a:lnTo>
                    <a:pt x="28" y="118"/>
                  </a:lnTo>
                  <a:lnTo>
                    <a:pt x="19" y="109"/>
                  </a:lnTo>
                  <a:lnTo>
                    <a:pt x="10" y="100"/>
                  </a:lnTo>
                  <a:lnTo>
                    <a:pt x="5" y="89"/>
                  </a:lnTo>
                  <a:lnTo>
                    <a:pt x="2" y="77"/>
                  </a:lnTo>
                  <a:lnTo>
                    <a:pt x="0" y="64"/>
                  </a:lnTo>
                  <a:lnTo>
                    <a:pt x="2" y="51"/>
                  </a:lnTo>
                  <a:lnTo>
                    <a:pt x="5" y="38"/>
                  </a:lnTo>
                  <a:lnTo>
                    <a:pt x="10" y="28"/>
                  </a:lnTo>
                  <a:lnTo>
                    <a:pt x="19" y="18"/>
                  </a:lnTo>
                  <a:lnTo>
                    <a:pt x="28" y="11"/>
                  </a:lnTo>
                  <a:lnTo>
                    <a:pt x="39" y="4"/>
                  </a:lnTo>
                  <a:lnTo>
                    <a:pt x="51" y="1"/>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39" name="Freeform 1555"/>
            <p:cNvSpPr>
              <a:spLocks/>
            </p:cNvSpPr>
            <p:nvPr/>
          </p:nvSpPr>
          <p:spPr bwMode="auto">
            <a:xfrm>
              <a:off x="3760" y="2565"/>
              <a:ext cx="128" cy="128"/>
            </a:xfrm>
            <a:custGeom>
              <a:avLst/>
              <a:gdLst>
                <a:gd name="T0" fmla="*/ 64 w 128"/>
                <a:gd name="T1" fmla="*/ 0 h 128"/>
                <a:gd name="T2" fmla="*/ 77 w 128"/>
                <a:gd name="T3" fmla="*/ 1 h 128"/>
                <a:gd name="T4" fmla="*/ 90 w 128"/>
                <a:gd name="T5" fmla="*/ 4 h 128"/>
                <a:gd name="T6" fmla="*/ 101 w 128"/>
                <a:gd name="T7" fmla="*/ 11 h 128"/>
                <a:gd name="T8" fmla="*/ 110 w 128"/>
                <a:gd name="T9" fmla="*/ 18 h 128"/>
                <a:gd name="T10" fmla="*/ 118 w 128"/>
                <a:gd name="T11" fmla="*/ 28 h 128"/>
                <a:gd name="T12" fmla="*/ 124 w 128"/>
                <a:gd name="T13" fmla="*/ 38 h 128"/>
                <a:gd name="T14" fmla="*/ 127 w 128"/>
                <a:gd name="T15" fmla="*/ 51 h 128"/>
                <a:gd name="T16" fmla="*/ 128 w 128"/>
                <a:gd name="T17" fmla="*/ 64 h 128"/>
                <a:gd name="T18" fmla="*/ 127 w 128"/>
                <a:gd name="T19" fmla="*/ 77 h 128"/>
                <a:gd name="T20" fmla="*/ 124 w 128"/>
                <a:gd name="T21" fmla="*/ 89 h 128"/>
                <a:gd name="T22" fmla="*/ 118 w 128"/>
                <a:gd name="T23" fmla="*/ 100 h 128"/>
                <a:gd name="T24" fmla="*/ 110 w 128"/>
                <a:gd name="T25" fmla="*/ 109 h 128"/>
                <a:gd name="T26" fmla="*/ 101 w 128"/>
                <a:gd name="T27" fmla="*/ 118 h 128"/>
                <a:gd name="T28" fmla="*/ 90 w 128"/>
                <a:gd name="T29" fmla="*/ 123 h 128"/>
                <a:gd name="T30" fmla="*/ 77 w 128"/>
                <a:gd name="T31" fmla="*/ 128 h 128"/>
                <a:gd name="T32" fmla="*/ 64 w 128"/>
                <a:gd name="T33" fmla="*/ 128 h 128"/>
                <a:gd name="T34" fmla="*/ 51 w 128"/>
                <a:gd name="T35" fmla="*/ 128 h 128"/>
                <a:gd name="T36" fmla="*/ 39 w 128"/>
                <a:gd name="T37" fmla="*/ 123 h 128"/>
                <a:gd name="T38" fmla="*/ 28 w 128"/>
                <a:gd name="T39" fmla="*/ 118 h 128"/>
                <a:gd name="T40" fmla="*/ 19 w 128"/>
                <a:gd name="T41" fmla="*/ 109 h 128"/>
                <a:gd name="T42" fmla="*/ 10 w 128"/>
                <a:gd name="T43" fmla="*/ 100 h 128"/>
                <a:gd name="T44" fmla="*/ 5 w 128"/>
                <a:gd name="T45" fmla="*/ 89 h 128"/>
                <a:gd name="T46" fmla="*/ 2 w 128"/>
                <a:gd name="T47" fmla="*/ 77 h 128"/>
                <a:gd name="T48" fmla="*/ 0 w 128"/>
                <a:gd name="T49" fmla="*/ 64 h 128"/>
                <a:gd name="T50" fmla="*/ 2 w 128"/>
                <a:gd name="T51" fmla="*/ 51 h 128"/>
                <a:gd name="T52" fmla="*/ 5 w 128"/>
                <a:gd name="T53" fmla="*/ 38 h 128"/>
                <a:gd name="T54" fmla="*/ 10 w 128"/>
                <a:gd name="T55" fmla="*/ 28 h 128"/>
                <a:gd name="T56" fmla="*/ 19 w 128"/>
                <a:gd name="T57" fmla="*/ 18 h 128"/>
                <a:gd name="T58" fmla="*/ 28 w 128"/>
                <a:gd name="T59" fmla="*/ 11 h 128"/>
                <a:gd name="T60" fmla="*/ 39 w 128"/>
                <a:gd name="T61" fmla="*/ 4 h 128"/>
                <a:gd name="T62" fmla="*/ 51 w 128"/>
                <a:gd name="T63" fmla="*/ 1 h 128"/>
                <a:gd name="T64" fmla="*/ 64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4" y="0"/>
                  </a:moveTo>
                  <a:lnTo>
                    <a:pt x="77" y="1"/>
                  </a:lnTo>
                  <a:lnTo>
                    <a:pt x="90" y="4"/>
                  </a:lnTo>
                  <a:lnTo>
                    <a:pt x="101" y="11"/>
                  </a:lnTo>
                  <a:lnTo>
                    <a:pt x="110" y="18"/>
                  </a:lnTo>
                  <a:lnTo>
                    <a:pt x="118" y="28"/>
                  </a:lnTo>
                  <a:lnTo>
                    <a:pt x="124" y="38"/>
                  </a:lnTo>
                  <a:lnTo>
                    <a:pt x="127" y="51"/>
                  </a:lnTo>
                  <a:lnTo>
                    <a:pt x="128" y="64"/>
                  </a:lnTo>
                  <a:lnTo>
                    <a:pt x="127" y="77"/>
                  </a:lnTo>
                  <a:lnTo>
                    <a:pt x="124" y="89"/>
                  </a:lnTo>
                  <a:lnTo>
                    <a:pt x="118" y="100"/>
                  </a:lnTo>
                  <a:lnTo>
                    <a:pt x="110" y="109"/>
                  </a:lnTo>
                  <a:lnTo>
                    <a:pt x="101" y="118"/>
                  </a:lnTo>
                  <a:lnTo>
                    <a:pt x="90" y="123"/>
                  </a:lnTo>
                  <a:lnTo>
                    <a:pt x="77" y="128"/>
                  </a:lnTo>
                  <a:lnTo>
                    <a:pt x="64" y="128"/>
                  </a:lnTo>
                  <a:lnTo>
                    <a:pt x="51" y="128"/>
                  </a:lnTo>
                  <a:lnTo>
                    <a:pt x="39" y="123"/>
                  </a:lnTo>
                  <a:lnTo>
                    <a:pt x="28" y="118"/>
                  </a:lnTo>
                  <a:lnTo>
                    <a:pt x="19" y="109"/>
                  </a:lnTo>
                  <a:lnTo>
                    <a:pt x="10" y="100"/>
                  </a:lnTo>
                  <a:lnTo>
                    <a:pt x="5" y="89"/>
                  </a:lnTo>
                  <a:lnTo>
                    <a:pt x="2" y="77"/>
                  </a:lnTo>
                  <a:lnTo>
                    <a:pt x="0" y="64"/>
                  </a:lnTo>
                  <a:lnTo>
                    <a:pt x="2" y="51"/>
                  </a:lnTo>
                  <a:lnTo>
                    <a:pt x="5" y="38"/>
                  </a:lnTo>
                  <a:lnTo>
                    <a:pt x="10" y="28"/>
                  </a:lnTo>
                  <a:lnTo>
                    <a:pt x="19" y="18"/>
                  </a:lnTo>
                  <a:lnTo>
                    <a:pt x="28" y="11"/>
                  </a:lnTo>
                  <a:lnTo>
                    <a:pt x="39" y="4"/>
                  </a:lnTo>
                  <a:lnTo>
                    <a:pt x="51" y="1"/>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40" name="Freeform 1556"/>
            <p:cNvSpPr>
              <a:spLocks/>
            </p:cNvSpPr>
            <p:nvPr/>
          </p:nvSpPr>
          <p:spPr bwMode="auto">
            <a:xfrm>
              <a:off x="3778" y="2578"/>
              <a:ext cx="47" cy="33"/>
            </a:xfrm>
            <a:custGeom>
              <a:avLst/>
              <a:gdLst>
                <a:gd name="T0" fmla="*/ 47 w 47"/>
                <a:gd name="T1" fmla="*/ 21 h 33"/>
                <a:gd name="T2" fmla="*/ 40 w 47"/>
                <a:gd name="T3" fmla="*/ 18 h 33"/>
                <a:gd name="T4" fmla="*/ 34 w 47"/>
                <a:gd name="T5" fmla="*/ 15 h 33"/>
                <a:gd name="T6" fmla="*/ 28 w 47"/>
                <a:gd name="T7" fmla="*/ 14 h 33"/>
                <a:gd name="T8" fmla="*/ 24 w 47"/>
                <a:gd name="T9" fmla="*/ 11 h 33"/>
                <a:gd name="T10" fmla="*/ 18 w 47"/>
                <a:gd name="T11" fmla="*/ 8 h 33"/>
                <a:gd name="T12" fmla="*/ 14 w 47"/>
                <a:gd name="T13" fmla="*/ 5 h 33"/>
                <a:gd name="T14" fmla="*/ 11 w 47"/>
                <a:gd name="T15" fmla="*/ 2 h 33"/>
                <a:gd name="T16" fmla="*/ 8 w 47"/>
                <a:gd name="T17" fmla="*/ 0 h 33"/>
                <a:gd name="T18" fmla="*/ 0 w 47"/>
                <a:gd name="T19" fmla="*/ 7 h 33"/>
                <a:gd name="T20" fmla="*/ 3 w 47"/>
                <a:gd name="T21" fmla="*/ 11 h 33"/>
                <a:gd name="T22" fmla="*/ 7 w 47"/>
                <a:gd name="T23" fmla="*/ 15 h 33"/>
                <a:gd name="T24" fmla="*/ 13 w 47"/>
                <a:gd name="T25" fmla="*/ 18 h 33"/>
                <a:gd name="T26" fmla="*/ 18 w 47"/>
                <a:gd name="T27" fmla="*/ 21 h 33"/>
                <a:gd name="T28" fmla="*/ 24 w 47"/>
                <a:gd name="T29" fmla="*/ 24 h 33"/>
                <a:gd name="T30" fmla="*/ 30 w 47"/>
                <a:gd name="T31" fmla="*/ 27 h 33"/>
                <a:gd name="T32" fmla="*/ 36 w 47"/>
                <a:gd name="T33" fmla="*/ 30 h 33"/>
                <a:gd name="T34" fmla="*/ 43 w 47"/>
                <a:gd name="T35" fmla="*/ 33 h 33"/>
                <a:gd name="T36" fmla="*/ 47 w 47"/>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1"/>
                  </a:moveTo>
                  <a:lnTo>
                    <a:pt x="40" y="18"/>
                  </a:lnTo>
                  <a:lnTo>
                    <a:pt x="34" y="15"/>
                  </a:lnTo>
                  <a:lnTo>
                    <a:pt x="28" y="14"/>
                  </a:lnTo>
                  <a:lnTo>
                    <a:pt x="24" y="11"/>
                  </a:lnTo>
                  <a:lnTo>
                    <a:pt x="18" y="8"/>
                  </a:lnTo>
                  <a:lnTo>
                    <a:pt x="14" y="5"/>
                  </a:lnTo>
                  <a:lnTo>
                    <a:pt x="11" y="2"/>
                  </a:lnTo>
                  <a:lnTo>
                    <a:pt x="8" y="0"/>
                  </a:lnTo>
                  <a:lnTo>
                    <a:pt x="0" y="7"/>
                  </a:lnTo>
                  <a:lnTo>
                    <a:pt x="3" y="11"/>
                  </a:lnTo>
                  <a:lnTo>
                    <a:pt x="7" y="15"/>
                  </a:lnTo>
                  <a:lnTo>
                    <a:pt x="13" y="18"/>
                  </a:lnTo>
                  <a:lnTo>
                    <a:pt x="18" y="21"/>
                  </a:lnTo>
                  <a:lnTo>
                    <a:pt x="24" y="24"/>
                  </a:lnTo>
                  <a:lnTo>
                    <a:pt x="30" y="27"/>
                  </a:lnTo>
                  <a:lnTo>
                    <a:pt x="36" y="30"/>
                  </a:lnTo>
                  <a:lnTo>
                    <a:pt x="43" y="33"/>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1" name="Freeform 1557"/>
            <p:cNvSpPr>
              <a:spLocks/>
            </p:cNvSpPr>
            <p:nvPr/>
          </p:nvSpPr>
          <p:spPr bwMode="auto">
            <a:xfrm>
              <a:off x="3821" y="2599"/>
              <a:ext cx="67" cy="25"/>
            </a:xfrm>
            <a:custGeom>
              <a:avLst/>
              <a:gdLst>
                <a:gd name="T0" fmla="*/ 66 w 67"/>
                <a:gd name="T1" fmla="*/ 12 h 25"/>
                <a:gd name="T2" fmla="*/ 59 w 67"/>
                <a:gd name="T3" fmla="*/ 13 h 25"/>
                <a:gd name="T4" fmla="*/ 50 w 67"/>
                <a:gd name="T5" fmla="*/ 12 h 25"/>
                <a:gd name="T6" fmla="*/ 43 w 67"/>
                <a:gd name="T7" fmla="*/ 10 h 25"/>
                <a:gd name="T8" fmla="*/ 34 w 67"/>
                <a:gd name="T9" fmla="*/ 9 h 25"/>
                <a:gd name="T10" fmla="*/ 27 w 67"/>
                <a:gd name="T11" fmla="*/ 7 h 25"/>
                <a:gd name="T12" fmla="*/ 20 w 67"/>
                <a:gd name="T13" fmla="*/ 4 h 25"/>
                <a:gd name="T14" fmla="*/ 11 w 67"/>
                <a:gd name="T15" fmla="*/ 3 h 25"/>
                <a:gd name="T16" fmla="*/ 4 w 67"/>
                <a:gd name="T17" fmla="*/ 0 h 25"/>
                <a:gd name="T18" fmla="*/ 0 w 67"/>
                <a:gd name="T19" fmla="*/ 12 h 25"/>
                <a:gd name="T20" fmla="*/ 8 w 67"/>
                <a:gd name="T21" fmla="*/ 14 h 25"/>
                <a:gd name="T22" fmla="*/ 16 w 67"/>
                <a:gd name="T23" fmla="*/ 16 h 25"/>
                <a:gd name="T24" fmla="*/ 24 w 67"/>
                <a:gd name="T25" fmla="*/ 19 h 25"/>
                <a:gd name="T26" fmla="*/ 31 w 67"/>
                <a:gd name="T27" fmla="*/ 20 h 25"/>
                <a:gd name="T28" fmla="*/ 40 w 67"/>
                <a:gd name="T29" fmla="*/ 23 h 25"/>
                <a:gd name="T30" fmla="*/ 49 w 67"/>
                <a:gd name="T31" fmla="*/ 25 h 25"/>
                <a:gd name="T32" fmla="*/ 57 w 67"/>
                <a:gd name="T33" fmla="*/ 25 h 25"/>
                <a:gd name="T34" fmla="*/ 67 w 67"/>
                <a:gd name="T35" fmla="*/ 25 h 25"/>
                <a:gd name="T36" fmla="*/ 66 w 67"/>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6" y="12"/>
                  </a:moveTo>
                  <a:lnTo>
                    <a:pt x="59" y="13"/>
                  </a:lnTo>
                  <a:lnTo>
                    <a:pt x="50" y="12"/>
                  </a:lnTo>
                  <a:lnTo>
                    <a:pt x="43" y="10"/>
                  </a:lnTo>
                  <a:lnTo>
                    <a:pt x="34" y="9"/>
                  </a:lnTo>
                  <a:lnTo>
                    <a:pt x="27" y="7"/>
                  </a:lnTo>
                  <a:lnTo>
                    <a:pt x="20" y="4"/>
                  </a:lnTo>
                  <a:lnTo>
                    <a:pt x="11" y="3"/>
                  </a:lnTo>
                  <a:lnTo>
                    <a:pt x="4" y="0"/>
                  </a:lnTo>
                  <a:lnTo>
                    <a:pt x="0" y="12"/>
                  </a:lnTo>
                  <a:lnTo>
                    <a:pt x="8" y="14"/>
                  </a:lnTo>
                  <a:lnTo>
                    <a:pt x="16" y="16"/>
                  </a:lnTo>
                  <a:lnTo>
                    <a:pt x="24" y="19"/>
                  </a:lnTo>
                  <a:lnTo>
                    <a:pt x="31" y="20"/>
                  </a:lnTo>
                  <a:lnTo>
                    <a:pt x="40" y="23"/>
                  </a:lnTo>
                  <a:lnTo>
                    <a:pt x="49" y="25"/>
                  </a:lnTo>
                  <a:lnTo>
                    <a:pt x="57" y="25"/>
                  </a:lnTo>
                  <a:lnTo>
                    <a:pt x="67" y="25"/>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2" name="Freeform 1558"/>
            <p:cNvSpPr>
              <a:spLocks/>
            </p:cNvSpPr>
            <p:nvPr/>
          </p:nvSpPr>
          <p:spPr bwMode="auto">
            <a:xfrm>
              <a:off x="3756" y="2626"/>
              <a:ext cx="16" cy="16"/>
            </a:xfrm>
            <a:custGeom>
              <a:avLst/>
              <a:gdLst>
                <a:gd name="T0" fmla="*/ 16 w 16"/>
                <a:gd name="T1" fmla="*/ 8 h 16"/>
                <a:gd name="T2" fmla="*/ 16 w 16"/>
                <a:gd name="T3" fmla="*/ 6 h 16"/>
                <a:gd name="T4" fmla="*/ 14 w 16"/>
                <a:gd name="T5" fmla="*/ 5 h 16"/>
                <a:gd name="T6" fmla="*/ 13 w 16"/>
                <a:gd name="T7" fmla="*/ 5 h 16"/>
                <a:gd name="T8" fmla="*/ 12 w 16"/>
                <a:gd name="T9" fmla="*/ 3 h 16"/>
                <a:gd name="T10" fmla="*/ 10 w 16"/>
                <a:gd name="T11" fmla="*/ 2 h 16"/>
                <a:gd name="T12" fmla="*/ 9 w 16"/>
                <a:gd name="T13" fmla="*/ 0 h 16"/>
                <a:gd name="T14" fmla="*/ 0 w 16"/>
                <a:gd name="T15" fmla="*/ 9 h 16"/>
                <a:gd name="T16" fmla="*/ 2 w 16"/>
                <a:gd name="T17" fmla="*/ 9 h 16"/>
                <a:gd name="T18" fmla="*/ 2 w 16"/>
                <a:gd name="T19" fmla="*/ 10 h 16"/>
                <a:gd name="T20" fmla="*/ 3 w 16"/>
                <a:gd name="T21" fmla="*/ 12 h 16"/>
                <a:gd name="T22" fmla="*/ 4 w 16"/>
                <a:gd name="T23" fmla="*/ 12 h 16"/>
                <a:gd name="T24" fmla="*/ 6 w 16"/>
                <a:gd name="T25" fmla="*/ 13 h 16"/>
                <a:gd name="T26" fmla="*/ 7 w 16"/>
                <a:gd name="T27" fmla="*/ 15 h 16"/>
                <a:gd name="T28" fmla="*/ 7 w 16"/>
                <a:gd name="T29" fmla="*/ 16 h 16"/>
                <a:gd name="T30" fmla="*/ 9 w 16"/>
                <a:gd name="T31" fmla="*/ 16 h 16"/>
                <a:gd name="T32" fmla="*/ 16 w 16"/>
                <a:gd name="T3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16" y="8"/>
                  </a:moveTo>
                  <a:lnTo>
                    <a:pt x="16" y="6"/>
                  </a:lnTo>
                  <a:lnTo>
                    <a:pt x="14" y="5"/>
                  </a:lnTo>
                  <a:lnTo>
                    <a:pt x="13" y="5"/>
                  </a:lnTo>
                  <a:lnTo>
                    <a:pt x="12" y="3"/>
                  </a:lnTo>
                  <a:lnTo>
                    <a:pt x="10" y="2"/>
                  </a:lnTo>
                  <a:lnTo>
                    <a:pt x="9" y="0"/>
                  </a:lnTo>
                  <a:lnTo>
                    <a:pt x="0" y="9"/>
                  </a:lnTo>
                  <a:lnTo>
                    <a:pt x="2" y="9"/>
                  </a:lnTo>
                  <a:lnTo>
                    <a:pt x="2" y="10"/>
                  </a:lnTo>
                  <a:lnTo>
                    <a:pt x="3" y="12"/>
                  </a:lnTo>
                  <a:lnTo>
                    <a:pt x="4" y="12"/>
                  </a:lnTo>
                  <a:lnTo>
                    <a:pt x="6" y="13"/>
                  </a:lnTo>
                  <a:lnTo>
                    <a:pt x="7" y="15"/>
                  </a:lnTo>
                  <a:lnTo>
                    <a:pt x="7" y="16"/>
                  </a:lnTo>
                  <a:lnTo>
                    <a:pt x="9" y="16"/>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3" name="Freeform 1559"/>
            <p:cNvSpPr>
              <a:spLocks/>
            </p:cNvSpPr>
            <p:nvPr/>
          </p:nvSpPr>
          <p:spPr bwMode="auto">
            <a:xfrm>
              <a:off x="3765" y="2634"/>
              <a:ext cx="17" cy="15"/>
            </a:xfrm>
            <a:custGeom>
              <a:avLst/>
              <a:gdLst>
                <a:gd name="T0" fmla="*/ 17 w 17"/>
                <a:gd name="T1" fmla="*/ 5 h 15"/>
                <a:gd name="T2" fmla="*/ 16 w 17"/>
                <a:gd name="T3" fmla="*/ 5 h 15"/>
                <a:gd name="T4" fmla="*/ 16 w 17"/>
                <a:gd name="T5" fmla="*/ 4 h 15"/>
                <a:gd name="T6" fmla="*/ 14 w 17"/>
                <a:gd name="T7" fmla="*/ 4 h 15"/>
                <a:gd name="T8" fmla="*/ 13 w 17"/>
                <a:gd name="T9" fmla="*/ 2 h 15"/>
                <a:gd name="T10" fmla="*/ 11 w 17"/>
                <a:gd name="T11" fmla="*/ 1 h 15"/>
                <a:gd name="T12" fmla="*/ 10 w 17"/>
                <a:gd name="T13" fmla="*/ 1 h 15"/>
                <a:gd name="T14" fmla="*/ 8 w 17"/>
                <a:gd name="T15" fmla="*/ 0 h 15"/>
                <a:gd name="T16" fmla="*/ 7 w 17"/>
                <a:gd name="T17" fmla="*/ 0 h 15"/>
                <a:gd name="T18" fmla="*/ 0 w 17"/>
                <a:gd name="T19" fmla="*/ 8 h 15"/>
                <a:gd name="T20" fmla="*/ 1 w 17"/>
                <a:gd name="T21" fmla="*/ 10 h 15"/>
                <a:gd name="T22" fmla="*/ 3 w 17"/>
                <a:gd name="T23" fmla="*/ 11 h 15"/>
                <a:gd name="T24" fmla="*/ 4 w 17"/>
                <a:gd name="T25" fmla="*/ 11 h 15"/>
                <a:gd name="T26" fmla="*/ 5 w 17"/>
                <a:gd name="T27" fmla="*/ 13 h 15"/>
                <a:gd name="T28" fmla="*/ 7 w 17"/>
                <a:gd name="T29" fmla="*/ 14 h 15"/>
                <a:gd name="T30" fmla="*/ 8 w 17"/>
                <a:gd name="T31" fmla="*/ 14 h 15"/>
                <a:gd name="T32" fmla="*/ 10 w 17"/>
                <a:gd name="T33" fmla="*/ 15 h 15"/>
                <a:gd name="T34" fmla="*/ 11 w 17"/>
                <a:gd name="T35" fmla="*/ 15 h 15"/>
                <a:gd name="T36" fmla="*/ 17 w 17"/>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5">
                  <a:moveTo>
                    <a:pt x="17" y="5"/>
                  </a:moveTo>
                  <a:lnTo>
                    <a:pt x="16" y="5"/>
                  </a:lnTo>
                  <a:lnTo>
                    <a:pt x="16" y="4"/>
                  </a:lnTo>
                  <a:lnTo>
                    <a:pt x="14" y="4"/>
                  </a:lnTo>
                  <a:lnTo>
                    <a:pt x="13" y="2"/>
                  </a:lnTo>
                  <a:lnTo>
                    <a:pt x="11" y="1"/>
                  </a:lnTo>
                  <a:lnTo>
                    <a:pt x="10" y="1"/>
                  </a:lnTo>
                  <a:lnTo>
                    <a:pt x="8" y="0"/>
                  </a:lnTo>
                  <a:lnTo>
                    <a:pt x="7" y="0"/>
                  </a:lnTo>
                  <a:lnTo>
                    <a:pt x="0" y="8"/>
                  </a:lnTo>
                  <a:lnTo>
                    <a:pt x="1" y="10"/>
                  </a:lnTo>
                  <a:lnTo>
                    <a:pt x="3" y="11"/>
                  </a:lnTo>
                  <a:lnTo>
                    <a:pt x="4" y="11"/>
                  </a:lnTo>
                  <a:lnTo>
                    <a:pt x="5" y="13"/>
                  </a:lnTo>
                  <a:lnTo>
                    <a:pt x="7" y="14"/>
                  </a:lnTo>
                  <a:lnTo>
                    <a:pt x="8" y="14"/>
                  </a:lnTo>
                  <a:lnTo>
                    <a:pt x="10" y="15"/>
                  </a:lnTo>
                  <a:lnTo>
                    <a:pt x="11" y="15"/>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4" name="Freeform 1560"/>
            <p:cNvSpPr>
              <a:spLocks/>
            </p:cNvSpPr>
            <p:nvPr/>
          </p:nvSpPr>
          <p:spPr bwMode="auto">
            <a:xfrm>
              <a:off x="3776" y="2639"/>
              <a:ext cx="17" cy="18"/>
            </a:xfrm>
            <a:custGeom>
              <a:avLst/>
              <a:gdLst>
                <a:gd name="T0" fmla="*/ 17 w 17"/>
                <a:gd name="T1" fmla="*/ 8 h 18"/>
                <a:gd name="T2" fmla="*/ 16 w 17"/>
                <a:gd name="T3" fmla="*/ 6 h 18"/>
                <a:gd name="T4" fmla="*/ 15 w 17"/>
                <a:gd name="T5" fmla="*/ 6 h 18"/>
                <a:gd name="T6" fmla="*/ 13 w 17"/>
                <a:gd name="T7" fmla="*/ 5 h 18"/>
                <a:gd name="T8" fmla="*/ 12 w 17"/>
                <a:gd name="T9" fmla="*/ 5 h 18"/>
                <a:gd name="T10" fmla="*/ 10 w 17"/>
                <a:gd name="T11" fmla="*/ 3 h 18"/>
                <a:gd name="T12" fmla="*/ 9 w 17"/>
                <a:gd name="T13" fmla="*/ 2 h 18"/>
                <a:gd name="T14" fmla="*/ 7 w 17"/>
                <a:gd name="T15" fmla="*/ 2 h 18"/>
                <a:gd name="T16" fmla="*/ 6 w 17"/>
                <a:gd name="T17" fmla="*/ 0 h 18"/>
                <a:gd name="T18" fmla="*/ 0 w 17"/>
                <a:gd name="T19" fmla="*/ 10 h 18"/>
                <a:gd name="T20" fmla="*/ 2 w 17"/>
                <a:gd name="T21" fmla="*/ 12 h 18"/>
                <a:gd name="T22" fmla="*/ 3 w 17"/>
                <a:gd name="T23" fmla="*/ 13 h 18"/>
                <a:gd name="T24" fmla="*/ 5 w 17"/>
                <a:gd name="T25" fmla="*/ 13 h 18"/>
                <a:gd name="T26" fmla="*/ 6 w 17"/>
                <a:gd name="T27" fmla="*/ 15 h 18"/>
                <a:gd name="T28" fmla="*/ 7 w 17"/>
                <a:gd name="T29" fmla="*/ 16 h 18"/>
                <a:gd name="T30" fmla="*/ 9 w 17"/>
                <a:gd name="T31" fmla="*/ 16 h 18"/>
                <a:gd name="T32" fmla="*/ 10 w 17"/>
                <a:gd name="T33" fmla="*/ 18 h 18"/>
                <a:gd name="T34" fmla="*/ 13 w 17"/>
                <a:gd name="T35" fmla="*/ 18 h 18"/>
                <a:gd name="T36" fmla="*/ 17 w 17"/>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8"/>
                  </a:moveTo>
                  <a:lnTo>
                    <a:pt x="16" y="6"/>
                  </a:lnTo>
                  <a:lnTo>
                    <a:pt x="15" y="6"/>
                  </a:lnTo>
                  <a:lnTo>
                    <a:pt x="13" y="5"/>
                  </a:lnTo>
                  <a:lnTo>
                    <a:pt x="12" y="5"/>
                  </a:lnTo>
                  <a:lnTo>
                    <a:pt x="10" y="3"/>
                  </a:lnTo>
                  <a:lnTo>
                    <a:pt x="9" y="2"/>
                  </a:lnTo>
                  <a:lnTo>
                    <a:pt x="7" y="2"/>
                  </a:lnTo>
                  <a:lnTo>
                    <a:pt x="6" y="0"/>
                  </a:lnTo>
                  <a:lnTo>
                    <a:pt x="0" y="10"/>
                  </a:lnTo>
                  <a:lnTo>
                    <a:pt x="2" y="12"/>
                  </a:lnTo>
                  <a:lnTo>
                    <a:pt x="3" y="13"/>
                  </a:lnTo>
                  <a:lnTo>
                    <a:pt x="5" y="13"/>
                  </a:lnTo>
                  <a:lnTo>
                    <a:pt x="6" y="15"/>
                  </a:lnTo>
                  <a:lnTo>
                    <a:pt x="7" y="16"/>
                  </a:lnTo>
                  <a:lnTo>
                    <a:pt x="9" y="16"/>
                  </a:lnTo>
                  <a:lnTo>
                    <a:pt x="10" y="18"/>
                  </a:lnTo>
                  <a:lnTo>
                    <a:pt x="13"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5" name="Freeform 1561"/>
            <p:cNvSpPr>
              <a:spLocks/>
            </p:cNvSpPr>
            <p:nvPr/>
          </p:nvSpPr>
          <p:spPr bwMode="auto">
            <a:xfrm>
              <a:off x="3789" y="2647"/>
              <a:ext cx="17" cy="15"/>
            </a:xfrm>
            <a:custGeom>
              <a:avLst/>
              <a:gdLst>
                <a:gd name="T0" fmla="*/ 17 w 17"/>
                <a:gd name="T1" fmla="*/ 5 h 15"/>
                <a:gd name="T2" fmla="*/ 16 w 17"/>
                <a:gd name="T3" fmla="*/ 4 h 15"/>
                <a:gd name="T4" fmla="*/ 15 w 17"/>
                <a:gd name="T5" fmla="*/ 4 h 15"/>
                <a:gd name="T6" fmla="*/ 13 w 17"/>
                <a:gd name="T7" fmla="*/ 2 h 15"/>
                <a:gd name="T8" fmla="*/ 12 w 17"/>
                <a:gd name="T9" fmla="*/ 2 h 15"/>
                <a:gd name="T10" fmla="*/ 9 w 17"/>
                <a:gd name="T11" fmla="*/ 1 h 15"/>
                <a:gd name="T12" fmla="*/ 7 w 17"/>
                <a:gd name="T13" fmla="*/ 1 h 15"/>
                <a:gd name="T14" fmla="*/ 6 w 17"/>
                <a:gd name="T15" fmla="*/ 0 h 15"/>
                <a:gd name="T16" fmla="*/ 4 w 17"/>
                <a:gd name="T17" fmla="*/ 0 h 15"/>
                <a:gd name="T18" fmla="*/ 0 w 17"/>
                <a:gd name="T19" fmla="*/ 10 h 15"/>
                <a:gd name="T20" fmla="*/ 2 w 17"/>
                <a:gd name="T21" fmla="*/ 11 h 15"/>
                <a:gd name="T22" fmla="*/ 3 w 17"/>
                <a:gd name="T23" fmla="*/ 11 h 15"/>
                <a:gd name="T24" fmla="*/ 4 w 17"/>
                <a:gd name="T25" fmla="*/ 12 h 15"/>
                <a:gd name="T26" fmla="*/ 6 w 17"/>
                <a:gd name="T27" fmla="*/ 12 h 15"/>
                <a:gd name="T28" fmla="*/ 7 w 17"/>
                <a:gd name="T29" fmla="*/ 14 h 15"/>
                <a:gd name="T30" fmla="*/ 9 w 17"/>
                <a:gd name="T31" fmla="*/ 14 h 15"/>
                <a:gd name="T32" fmla="*/ 12 w 17"/>
                <a:gd name="T33" fmla="*/ 15 h 15"/>
                <a:gd name="T34" fmla="*/ 13 w 17"/>
                <a:gd name="T35" fmla="*/ 15 h 15"/>
                <a:gd name="T36" fmla="*/ 17 w 17"/>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5">
                  <a:moveTo>
                    <a:pt x="17" y="5"/>
                  </a:moveTo>
                  <a:lnTo>
                    <a:pt x="16" y="4"/>
                  </a:lnTo>
                  <a:lnTo>
                    <a:pt x="15" y="4"/>
                  </a:lnTo>
                  <a:lnTo>
                    <a:pt x="13" y="2"/>
                  </a:lnTo>
                  <a:lnTo>
                    <a:pt x="12" y="2"/>
                  </a:lnTo>
                  <a:lnTo>
                    <a:pt x="9" y="1"/>
                  </a:lnTo>
                  <a:lnTo>
                    <a:pt x="7" y="1"/>
                  </a:lnTo>
                  <a:lnTo>
                    <a:pt x="6" y="0"/>
                  </a:lnTo>
                  <a:lnTo>
                    <a:pt x="4" y="0"/>
                  </a:lnTo>
                  <a:lnTo>
                    <a:pt x="0" y="10"/>
                  </a:lnTo>
                  <a:lnTo>
                    <a:pt x="2" y="11"/>
                  </a:lnTo>
                  <a:lnTo>
                    <a:pt x="3" y="11"/>
                  </a:lnTo>
                  <a:lnTo>
                    <a:pt x="4" y="12"/>
                  </a:lnTo>
                  <a:lnTo>
                    <a:pt x="6" y="12"/>
                  </a:lnTo>
                  <a:lnTo>
                    <a:pt x="7" y="14"/>
                  </a:lnTo>
                  <a:lnTo>
                    <a:pt x="9" y="14"/>
                  </a:lnTo>
                  <a:lnTo>
                    <a:pt x="12" y="15"/>
                  </a:lnTo>
                  <a:lnTo>
                    <a:pt x="13" y="15"/>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6" name="Freeform 1562"/>
            <p:cNvSpPr>
              <a:spLocks/>
            </p:cNvSpPr>
            <p:nvPr/>
          </p:nvSpPr>
          <p:spPr bwMode="auto">
            <a:xfrm>
              <a:off x="3802" y="2652"/>
              <a:ext cx="20" cy="16"/>
            </a:xfrm>
            <a:custGeom>
              <a:avLst/>
              <a:gdLst>
                <a:gd name="T0" fmla="*/ 20 w 20"/>
                <a:gd name="T1" fmla="*/ 5 h 16"/>
                <a:gd name="T2" fmla="*/ 17 w 20"/>
                <a:gd name="T3" fmla="*/ 5 h 16"/>
                <a:gd name="T4" fmla="*/ 16 w 20"/>
                <a:gd name="T5" fmla="*/ 3 h 16"/>
                <a:gd name="T6" fmla="*/ 13 w 20"/>
                <a:gd name="T7" fmla="*/ 3 h 16"/>
                <a:gd name="T8" fmla="*/ 12 w 20"/>
                <a:gd name="T9" fmla="*/ 3 h 16"/>
                <a:gd name="T10" fmla="*/ 10 w 20"/>
                <a:gd name="T11" fmla="*/ 2 h 16"/>
                <a:gd name="T12" fmla="*/ 7 w 20"/>
                <a:gd name="T13" fmla="*/ 2 h 16"/>
                <a:gd name="T14" fmla="*/ 6 w 20"/>
                <a:gd name="T15" fmla="*/ 0 h 16"/>
                <a:gd name="T16" fmla="*/ 4 w 20"/>
                <a:gd name="T17" fmla="*/ 0 h 16"/>
                <a:gd name="T18" fmla="*/ 0 w 20"/>
                <a:gd name="T19" fmla="*/ 10 h 16"/>
                <a:gd name="T20" fmla="*/ 2 w 20"/>
                <a:gd name="T21" fmla="*/ 12 h 16"/>
                <a:gd name="T22" fmla="*/ 4 w 20"/>
                <a:gd name="T23" fmla="*/ 12 h 16"/>
                <a:gd name="T24" fmla="*/ 6 w 20"/>
                <a:gd name="T25" fmla="*/ 13 h 16"/>
                <a:gd name="T26" fmla="*/ 7 w 20"/>
                <a:gd name="T27" fmla="*/ 13 h 16"/>
                <a:gd name="T28" fmla="*/ 10 w 20"/>
                <a:gd name="T29" fmla="*/ 15 h 16"/>
                <a:gd name="T30" fmla="*/ 12 w 20"/>
                <a:gd name="T31" fmla="*/ 15 h 16"/>
                <a:gd name="T32" fmla="*/ 14 w 20"/>
                <a:gd name="T33" fmla="*/ 16 h 16"/>
                <a:gd name="T34" fmla="*/ 16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7" y="5"/>
                  </a:lnTo>
                  <a:lnTo>
                    <a:pt x="16" y="3"/>
                  </a:lnTo>
                  <a:lnTo>
                    <a:pt x="13" y="3"/>
                  </a:lnTo>
                  <a:lnTo>
                    <a:pt x="12" y="3"/>
                  </a:lnTo>
                  <a:lnTo>
                    <a:pt x="10" y="2"/>
                  </a:lnTo>
                  <a:lnTo>
                    <a:pt x="7" y="2"/>
                  </a:lnTo>
                  <a:lnTo>
                    <a:pt x="6" y="0"/>
                  </a:lnTo>
                  <a:lnTo>
                    <a:pt x="4" y="0"/>
                  </a:lnTo>
                  <a:lnTo>
                    <a:pt x="0" y="10"/>
                  </a:lnTo>
                  <a:lnTo>
                    <a:pt x="2" y="12"/>
                  </a:lnTo>
                  <a:lnTo>
                    <a:pt x="4" y="12"/>
                  </a:lnTo>
                  <a:lnTo>
                    <a:pt x="6" y="13"/>
                  </a:lnTo>
                  <a:lnTo>
                    <a:pt x="7" y="13"/>
                  </a:lnTo>
                  <a:lnTo>
                    <a:pt x="10" y="15"/>
                  </a:lnTo>
                  <a:lnTo>
                    <a:pt x="12" y="15"/>
                  </a:lnTo>
                  <a:lnTo>
                    <a:pt x="14" y="16"/>
                  </a:lnTo>
                  <a:lnTo>
                    <a:pt x="16"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7" name="Freeform 1563"/>
            <p:cNvSpPr>
              <a:spLocks/>
            </p:cNvSpPr>
            <p:nvPr/>
          </p:nvSpPr>
          <p:spPr bwMode="auto">
            <a:xfrm>
              <a:off x="3818" y="2657"/>
              <a:ext cx="20" cy="15"/>
            </a:xfrm>
            <a:custGeom>
              <a:avLst/>
              <a:gdLst>
                <a:gd name="T0" fmla="*/ 20 w 20"/>
                <a:gd name="T1" fmla="*/ 4 h 15"/>
                <a:gd name="T2" fmla="*/ 19 w 20"/>
                <a:gd name="T3" fmla="*/ 4 h 15"/>
                <a:gd name="T4" fmla="*/ 16 w 20"/>
                <a:gd name="T5" fmla="*/ 2 h 15"/>
                <a:gd name="T6" fmla="*/ 14 w 20"/>
                <a:gd name="T7" fmla="*/ 2 h 15"/>
                <a:gd name="T8" fmla="*/ 11 w 20"/>
                <a:gd name="T9" fmla="*/ 2 h 15"/>
                <a:gd name="T10" fmla="*/ 10 w 20"/>
                <a:gd name="T11" fmla="*/ 1 h 15"/>
                <a:gd name="T12" fmla="*/ 9 w 20"/>
                <a:gd name="T13" fmla="*/ 1 h 15"/>
                <a:gd name="T14" fmla="*/ 6 w 20"/>
                <a:gd name="T15" fmla="*/ 1 h 15"/>
                <a:gd name="T16" fmla="*/ 4 w 20"/>
                <a:gd name="T17" fmla="*/ 0 h 15"/>
                <a:gd name="T18" fmla="*/ 0 w 20"/>
                <a:gd name="T19" fmla="*/ 11 h 15"/>
                <a:gd name="T20" fmla="*/ 3 w 20"/>
                <a:gd name="T21" fmla="*/ 13 h 15"/>
                <a:gd name="T22" fmla="*/ 4 w 20"/>
                <a:gd name="T23" fmla="*/ 13 h 15"/>
                <a:gd name="T24" fmla="*/ 7 w 20"/>
                <a:gd name="T25" fmla="*/ 14 h 15"/>
                <a:gd name="T26" fmla="*/ 10 w 20"/>
                <a:gd name="T27" fmla="*/ 14 h 15"/>
                <a:gd name="T28" fmla="*/ 11 w 20"/>
                <a:gd name="T29" fmla="*/ 14 h 15"/>
                <a:gd name="T30" fmla="*/ 14 w 20"/>
                <a:gd name="T31" fmla="*/ 15 h 15"/>
                <a:gd name="T32" fmla="*/ 16 w 20"/>
                <a:gd name="T33" fmla="*/ 15 h 15"/>
                <a:gd name="T34" fmla="*/ 19 w 20"/>
                <a:gd name="T35" fmla="*/ 15 h 15"/>
                <a:gd name="T36" fmla="*/ 20 w 20"/>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4"/>
                  </a:moveTo>
                  <a:lnTo>
                    <a:pt x="19" y="4"/>
                  </a:lnTo>
                  <a:lnTo>
                    <a:pt x="16" y="2"/>
                  </a:lnTo>
                  <a:lnTo>
                    <a:pt x="14" y="2"/>
                  </a:lnTo>
                  <a:lnTo>
                    <a:pt x="11" y="2"/>
                  </a:lnTo>
                  <a:lnTo>
                    <a:pt x="10" y="1"/>
                  </a:lnTo>
                  <a:lnTo>
                    <a:pt x="9" y="1"/>
                  </a:lnTo>
                  <a:lnTo>
                    <a:pt x="6" y="1"/>
                  </a:lnTo>
                  <a:lnTo>
                    <a:pt x="4" y="0"/>
                  </a:lnTo>
                  <a:lnTo>
                    <a:pt x="0" y="11"/>
                  </a:lnTo>
                  <a:lnTo>
                    <a:pt x="3" y="13"/>
                  </a:lnTo>
                  <a:lnTo>
                    <a:pt x="4" y="13"/>
                  </a:lnTo>
                  <a:lnTo>
                    <a:pt x="7" y="14"/>
                  </a:lnTo>
                  <a:lnTo>
                    <a:pt x="10" y="14"/>
                  </a:lnTo>
                  <a:lnTo>
                    <a:pt x="11" y="14"/>
                  </a:lnTo>
                  <a:lnTo>
                    <a:pt x="14" y="15"/>
                  </a:lnTo>
                  <a:lnTo>
                    <a:pt x="16" y="15"/>
                  </a:lnTo>
                  <a:lnTo>
                    <a:pt x="19" y="15"/>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8" name="Freeform 1564"/>
            <p:cNvSpPr>
              <a:spLocks/>
            </p:cNvSpPr>
            <p:nvPr/>
          </p:nvSpPr>
          <p:spPr bwMode="auto">
            <a:xfrm>
              <a:off x="3837" y="2661"/>
              <a:ext cx="20" cy="14"/>
            </a:xfrm>
            <a:custGeom>
              <a:avLst/>
              <a:gdLst>
                <a:gd name="T0" fmla="*/ 20 w 20"/>
                <a:gd name="T1" fmla="*/ 1 h 14"/>
                <a:gd name="T2" fmla="*/ 17 w 20"/>
                <a:gd name="T3" fmla="*/ 1 h 14"/>
                <a:gd name="T4" fmla="*/ 15 w 20"/>
                <a:gd name="T5" fmla="*/ 1 h 14"/>
                <a:gd name="T6" fmla="*/ 13 w 20"/>
                <a:gd name="T7" fmla="*/ 1 h 14"/>
                <a:gd name="T8" fmla="*/ 11 w 20"/>
                <a:gd name="T9" fmla="*/ 1 h 14"/>
                <a:gd name="T10" fmla="*/ 8 w 20"/>
                <a:gd name="T11" fmla="*/ 1 h 14"/>
                <a:gd name="T12" fmla="*/ 5 w 20"/>
                <a:gd name="T13" fmla="*/ 0 h 14"/>
                <a:gd name="T14" fmla="*/ 4 w 20"/>
                <a:gd name="T15" fmla="*/ 0 h 14"/>
                <a:gd name="T16" fmla="*/ 1 w 20"/>
                <a:gd name="T17" fmla="*/ 0 h 14"/>
                <a:gd name="T18" fmla="*/ 0 w 20"/>
                <a:gd name="T19" fmla="*/ 11 h 14"/>
                <a:gd name="T20" fmla="*/ 3 w 20"/>
                <a:gd name="T21" fmla="*/ 11 h 14"/>
                <a:gd name="T22" fmla="*/ 4 w 20"/>
                <a:gd name="T23" fmla="*/ 13 h 14"/>
                <a:gd name="T24" fmla="*/ 7 w 20"/>
                <a:gd name="T25" fmla="*/ 13 h 14"/>
                <a:gd name="T26" fmla="*/ 10 w 20"/>
                <a:gd name="T27" fmla="*/ 13 h 14"/>
                <a:gd name="T28" fmla="*/ 11 w 20"/>
                <a:gd name="T29" fmla="*/ 13 h 14"/>
                <a:gd name="T30" fmla="*/ 14 w 20"/>
                <a:gd name="T31" fmla="*/ 13 h 14"/>
                <a:gd name="T32" fmla="*/ 17 w 20"/>
                <a:gd name="T33" fmla="*/ 13 h 14"/>
                <a:gd name="T34" fmla="*/ 18 w 20"/>
                <a:gd name="T35" fmla="*/ 14 h 14"/>
                <a:gd name="T36" fmla="*/ 20 w 20"/>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1"/>
                  </a:moveTo>
                  <a:lnTo>
                    <a:pt x="17" y="1"/>
                  </a:lnTo>
                  <a:lnTo>
                    <a:pt x="15" y="1"/>
                  </a:lnTo>
                  <a:lnTo>
                    <a:pt x="13" y="1"/>
                  </a:lnTo>
                  <a:lnTo>
                    <a:pt x="11" y="1"/>
                  </a:lnTo>
                  <a:lnTo>
                    <a:pt x="8" y="1"/>
                  </a:lnTo>
                  <a:lnTo>
                    <a:pt x="5" y="0"/>
                  </a:lnTo>
                  <a:lnTo>
                    <a:pt x="4" y="0"/>
                  </a:lnTo>
                  <a:lnTo>
                    <a:pt x="1" y="0"/>
                  </a:lnTo>
                  <a:lnTo>
                    <a:pt x="0" y="11"/>
                  </a:lnTo>
                  <a:lnTo>
                    <a:pt x="3" y="11"/>
                  </a:lnTo>
                  <a:lnTo>
                    <a:pt x="4" y="13"/>
                  </a:lnTo>
                  <a:lnTo>
                    <a:pt x="7" y="13"/>
                  </a:lnTo>
                  <a:lnTo>
                    <a:pt x="10" y="13"/>
                  </a:lnTo>
                  <a:lnTo>
                    <a:pt x="11" y="13"/>
                  </a:lnTo>
                  <a:lnTo>
                    <a:pt x="14" y="13"/>
                  </a:lnTo>
                  <a:lnTo>
                    <a:pt x="17" y="13"/>
                  </a:lnTo>
                  <a:lnTo>
                    <a:pt x="18" y="14"/>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49" name="Freeform 1565"/>
            <p:cNvSpPr>
              <a:spLocks/>
            </p:cNvSpPr>
            <p:nvPr/>
          </p:nvSpPr>
          <p:spPr bwMode="auto">
            <a:xfrm>
              <a:off x="3855" y="2662"/>
              <a:ext cx="20" cy="13"/>
            </a:xfrm>
            <a:custGeom>
              <a:avLst/>
              <a:gdLst>
                <a:gd name="T0" fmla="*/ 20 w 20"/>
                <a:gd name="T1" fmla="*/ 0 h 13"/>
                <a:gd name="T2" fmla="*/ 18 w 20"/>
                <a:gd name="T3" fmla="*/ 0 h 13"/>
                <a:gd name="T4" fmla="*/ 15 w 20"/>
                <a:gd name="T5" fmla="*/ 0 h 13"/>
                <a:gd name="T6" fmla="*/ 13 w 20"/>
                <a:gd name="T7" fmla="*/ 0 h 13"/>
                <a:gd name="T8" fmla="*/ 10 w 20"/>
                <a:gd name="T9" fmla="*/ 0 h 13"/>
                <a:gd name="T10" fmla="*/ 9 w 20"/>
                <a:gd name="T11" fmla="*/ 0 h 13"/>
                <a:gd name="T12" fmla="*/ 6 w 20"/>
                <a:gd name="T13" fmla="*/ 0 h 13"/>
                <a:gd name="T14" fmla="*/ 3 w 20"/>
                <a:gd name="T15" fmla="*/ 0 h 13"/>
                <a:gd name="T16" fmla="*/ 2 w 20"/>
                <a:gd name="T17" fmla="*/ 0 h 13"/>
                <a:gd name="T18" fmla="*/ 0 w 20"/>
                <a:gd name="T19" fmla="*/ 13 h 13"/>
                <a:gd name="T20" fmla="*/ 3 w 20"/>
                <a:gd name="T21" fmla="*/ 13 h 13"/>
                <a:gd name="T22" fmla="*/ 6 w 20"/>
                <a:gd name="T23" fmla="*/ 13 h 13"/>
                <a:gd name="T24" fmla="*/ 9 w 20"/>
                <a:gd name="T25" fmla="*/ 13 h 13"/>
                <a:gd name="T26" fmla="*/ 10 w 20"/>
                <a:gd name="T27" fmla="*/ 13 h 13"/>
                <a:gd name="T28" fmla="*/ 13 w 20"/>
                <a:gd name="T29" fmla="*/ 13 h 13"/>
                <a:gd name="T30" fmla="*/ 16 w 20"/>
                <a:gd name="T31" fmla="*/ 13 h 13"/>
                <a:gd name="T32" fmla="*/ 18 w 20"/>
                <a:gd name="T33" fmla="*/ 12 h 13"/>
                <a:gd name="T34" fmla="*/ 20 w 20"/>
                <a:gd name="T35" fmla="*/ 12 h 13"/>
                <a:gd name="T36" fmla="*/ 20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0"/>
                  </a:moveTo>
                  <a:lnTo>
                    <a:pt x="18" y="0"/>
                  </a:lnTo>
                  <a:lnTo>
                    <a:pt x="15" y="0"/>
                  </a:lnTo>
                  <a:lnTo>
                    <a:pt x="13" y="0"/>
                  </a:lnTo>
                  <a:lnTo>
                    <a:pt x="10" y="0"/>
                  </a:lnTo>
                  <a:lnTo>
                    <a:pt x="9" y="0"/>
                  </a:lnTo>
                  <a:lnTo>
                    <a:pt x="6" y="0"/>
                  </a:lnTo>
                  <a:lnTo>
                    <a:pt x="3" y="0"/>
                  </a:lnTo>
                  <a:lnTo>
                    <a:pt x="2" y="0"/>
                  </a:lnTo>
                  <a:lnTo>
                    <a:pt x="0" y="13"/>
                  </a:lnTo>
                  <a:lnTo>
                    <a:pt x="3" y="13"/>
                  </a:lnTo>
                  <a:lnTo>
                    <a:pt x="6" y="13"/>
                  </a:lnTo>
                  <a:lnTo>
                    <a:pt x="9" y="13"/>
                  </a:lnTo>
                  <a:lnTo>
                    <a:pt x="10" y="13"/>
                  </a:lnTo>
                  <a:lnTo>
                    <a:pt x="13" y="13"/>
                  </a:lnTo>
                  <a:lnTo>
                    <a:pt x="16" y="13"/>
                  </a:lnTo>
                  <a:lnTo>
                    <a:pt x="18" y="12"/>
                  </a:lnTo>
                  <a:lnTo>
                    <a:pt x="20" y="1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0" name="Freeform 1566"/>
            <p:cNvSpPr>
              <a:spLocks/>
            </p:cNvSpPr>
            <p:nvPr/>
          </p:nvSpPr>
          <p:spPr bwMode="auto">
            <a:xfrm>
              <a:off x="3727" y="2874"/>
              <a:ext cx="127" cy="100"/>
            </a:xfrm>
            <a:custGeom>
              <a:avLst/>
              <a:gdLst>
                <a:gd name="T0" fmla="*/ 9 w 127"/>
                <a:gd name="T1" fmla="*/ 100 h 100"/>
                <a:gd name="T2" fmla="*/ 127 w 127"/>
                <a:gd name="T3" fmla="*/ 10 h 100"/>
                <a:gd name="T4" fmla="*/ 120 w 127"/>
                <a:gd name="T5" fmla="*/ 0 h 100"/>
                <a:gd name="T6" fmla="*/ 2 w 127"/>
                <a:gd name="T7" fmla="*/ 90 h 100"/>
                <a:gd name="T8" fmla="*/ 0 w 127"/>
                <a:gd name="T9" fmla="*/ 90 h 100"/>
                <a:gd name="T10" fmla="*/ 9 w 127"/>
                <a:gd name="T11" fmla="*/ 100 h 100"/>
              </a:gdLst>
              <a:ahLst/>
              <a:cxnLst>
                <a:cxn ang="0">
                  <a:pos x="T0" y="T1"/>
                </a:cxn>
                <a:cxn ang="0">
                  <a:pos x="T2" y="T3"/>
                </a:cxn>
                <a:cxn ang="0">
                  <a:pos x="T4" y="T5"/>
                </a:cxn>
                <a:cxn ang="0">
                  <a:pos x="T6" y="T7"/>
                </a:cxn>
                <a:cxn ang="0">
                  <a:pos x="T8" y="T9"/>
                </a:cxn>
                <a:cxn ang="0">
                  <a:pos x="T10" y="T11"/>
                </a:cxn>
              </a:cxnLst>
              <a:rect l="0" t="0" r="r" b="b"/>
              <a:pathLst>
                <a:path w="127" h="100">
                  <a:moveTo>
                    <a:pt x="9" y="100"/>
                  </a:moveTo>
                  <a:lnTo>
                    <a:pt x="127" y="10"/>
                  </a:lnTo>
                  <a:lnTo>
                    <a:pt x="120" y="0"/>
                  </a:lnTo>
                  <a:lnTo>
                    <a:pt x="2" y="90"/>
                  </a:lnTo>
                  <a:lnTo>
                    <a:pt x="0" y="90"/>
                  </a:lnTo>
                  <a:lnTo>
                    <a:pt x="9"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1" name="Freeform 1567"/>
            <p:cNvSpPr>
              <a:spLocks/>
            </p:cNvSpPr>
            <p:nvPr/>
          </p:nvSpPr>
          <p:spPr bwMode="auto">
            <a:xfrm>
              <a:off x="3310" y="2964"/>
              <a:ext cx="426" cy="35"/>
            </a:xfrm>
            <a:custGeom>
              <a:avLst/>
              <a:gdLst>
                <a:gd name="T0" fmla="*/ 0 w 426"/>
                <a:gd name="T1" fmla="*/ 31 h 35"/>
                <a:gd name="T2" fmla="*/ 2 w 426"/>
                <a:gd name="T3" fmla="*/ 31 h 35"/>
                <a:gd name="T4" fmla="*/ 39 w 426"/>
                <a:gd name="T5" fmla="*/ 31 h 35"/>
                <a:gd name="T6" fmla="*/ 92 w 426"/>
                <a:gd name="T7" fmla="*/ 33 h 35"/>
                <a:gd name="T8" fmla="*/ 157 w 426"/>
                <a:gd name="T9" fmla="*/ 33 h 35"/>
                <a:gd name="T10" fmla="*/ 226 w 426"/>
                <a:gd name="T11" fmla="*/ 35 h 35"/>
                <a:gd name="T12" fmla="*/ 292 w 426"/>
                <a:gd name="T13" fmla="*/ 33 h 35"/>
                <a:gd name="T14" fmla="*/ 353 w 426"/>
                <a:gd name="T15" fmla="*/ 29 h 35"/>
                <a:gd name="T16" fmla="*/ 377 w 426"/>
                <a:gd name="T17" fmla="*/ 26 h 35"/>
                <a:gd name="T18" fmla="*/ 399 w 426"/>
                <a:gd name="T19" fmla="*/ 22 h 35"/>
                <a:gd name="T20" fmla="*/ 414 w 426"/>
                <a:gd name="T21" fmla="*/ 18 h 35"/>
                <a:gd name="T22" fmla="*/ 426 w 426"/>
                <a:gd name="T23" fmla="*/ 10 h 35"/>
                <a:gd name="T24" fmla="*/ 417 w 426"/>
                <a:gd name="T25" fmla="*/ 0 h 35"/>
                <a:gd name="T26" fmla="*/ 410 w 426"/>
                <a:gd name="T27" fmla="*/ 5 h 35"/>
                <a:gd name="T28" fmla="*/ 396 w 426"/>
                <a:gd name="T29" fmla="*/ 9 h 35"/>
                <a:gd name="T30" fmla="*/ 376 w 426"/>
                <a:gd name="T31" fmla="*/ 13 h 35"/>
                <a:gd name="T32" fmla="*/ 351 w 426"/>
                <a:gd name="T33" fmla="*/ 16 h 35"/>
                <a:gd name="T34" fmla="*/ 292 w 426"/>
                <a:gd name="T35" fmla="*/ 21 h 35"/>
                <a:gd name="T36" fmla="*/ 226 w 426"/>
                <a:gd name="T37" fmla="*/ 22 h 35"/>
                <a:gd name="T38" fmla="*/ 157 w 426"/>
                <a:gd name="T39" fmla="*/ 22 h 35"/>
                <a:gd name="T40" fmla="*/ 94 w 426"/>
                <a:gd name="T41" fmla="*/ 21 h 35"/>
                <a:gd name="T42" fmla="*/ 39 w 426"/>
                <a:gd name="T43" fmla="*/ 19 h 35"/>
                <a:gd name="T44" fmla="*/ 2 w 426"/>
                <a:gd name="T45" fmla="*/ 18 h 35"/>
                <a:gd name="T46" fmla="*/ 0 w 426"/>
                <a:gd name="T4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35">
                  <a:moveTo>
                    <a:pt x="0" y="31"/>
                  </a:moveTo>
                  <a:lnTo>
                    <a:pt x="2" y="31"/>
                  </a:lnTo>
                  <a:lnTo>
                    <a:pt x="39" y="31"/>
                  </a:lnTo>
                  <a:lnTo>
                    <a:pt x="92" y="33"/>
                  </a:lnTo>
                  <a:lnTo>
                    <a:pt x="157" y="33"/>
                  </a:lnTo>
                  <a:lnTo>
                    <a:pt x="226" y="35"/>
                  </a:lnTo>
                  <a:lnTo>
                    <a:pt x="292" y="33"/>
                  </a:lnTo>
                  <a:lnTo>
                    <a:pt x="353" y="29"/>
                  </a:lnTo>
                  <a:lnTo>
                    <a:pt x="377" y="26"/>
                  </a:lnTo>
                  <a:lnTo>
                    <a:pt x="399" y="22"/>
                  </a:lnTo>
                  <a:lnTo>
                    <a:pt x="414" y="18"/>
                  </a:lnTo>
                  <a:lnTo>
                    <a:pt x="426" y="10"/>
                  </a:lnTo>
                  <a:lnTo>
                    <a:pt x="417" y="0"/>
                  </a:lnTo>
                  <a:lnTo>
                    <a:pt x="410" y="5"/>
                  </a:lnTo>
                  <a:lnTo>
                    <a:pt x="396" y="9"/>
                  </a:lnTo>
                  <a:lnTo>
                    <a:pt x="376" y="13"/>
                  </a:lnTo>
                  <a:lnTo>
                    <a:pt x="351" y="16"/>
                  </a:lnTo>
                  <a:lnTo>
                    <a:pt x="292" y="21"/>
                  </a:lnTo>
                  <a:lnTo>
                    <a:pt x="226" y="22"/>
                  </a:lnTo>
                  <a:lnTo>
                    <a:pt x="157" y="22"/>
                  </a:lnTo>
                  <a:lnTo>
                    <a:pt x="94" y="21"/>
                  </a:lnTo>
                  <a:lnTo>
                    <a:pt x="39" y="19"/>
                  </a:lnTo>
                  <a:lnTo>
                    <a:pt x="2" y="1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2" name="Freeform 1568"/>
            <p:cNvSpPr>
              <a:spLocks/>
            </p:cNvSpPr>
            <p:nvPr/>
          </p:nvSpPr>
          <p:spPr bwMode="auto">
            <a:xfrm>
              <a:off x="3057" y="2825"/>
              <a:ext cx="255" cy="170"/>
            </a:xfrm>
            <a:custGeom>
              <a:avLst/>
              <a:gdLst>
                <a:gd name="T0" fmla="*/ 0 w 255"/>
                <a:gd name="T1" fmla="*/ 6 h 170"/>
                <a:gd name="T2" fmla="*/ 0 w 255"/>
                <a:gd name="T3" fmla="*/ 7 h 170"/>
                <a:gd name="T4" fmla="*/ 13 w 255"/>
                <a:gd name="T5" fmla="*/ 27 h 170"/>
                <a:gd name="T6" fmla="*/ 26 w 255"/>
                <a:gd name="T7" fmla="*/ 44 h 170"/>
                <a:gd name="T8" fmla="*/ 40 w 255"/>
                <a:gd name="T9" fmla="*/ 62 h 170"/>
                <a:gd name="T10" fmla="*/ 55 w 255"/>
                <a:gd name="T11" fmla="*/ 78 h 170"/>
                <a:gd name="T12" fmla="*/ 69 w 255"/>
                <a:gd name="T13" fmla="*/ 90 h 170"/>
                <a:gd name="T14" fmla="*/ 85 w 255"/>
                <a:gd name="T15" fmla="*/ 103 h 170"/>
                <a:gd name="T16" fmla="*/ 101 w 255"/>
                <a:gd name="T17" fmla="*/ 114 h 170"/>
                <a:gd name="T18" fmla="*/ 116 w 255"/>
                <a:gd name="T19" fmla="*/ 124 h 170"/>
                <a:gd name="T20" fmla="*/ 132 w 255"/>
                <a:gd name="T21" fmla="*/ 132 h 170"/>
                <a:gd name="T22" fmla="*/ 150 w 255"/>
                <a:gd name="T23" fmla="*/ 141 h 170"/>
                <a:gd name="T24" fmla="*/ 165 w 255"/>
                <a:gd name="T25" fmla="*/ 147 h 170"/>
                <a:gd name="T26" fmla="*/ 183 w 255"/>
                <a:gd name="T27" fmla="*/ 152 h 170"/>
                <a:gd name="T28" fmla="*/ 217 w 255"/>
                <a:gd name="T29" fmla="*/ 162 h 170"/>
                <a:gd name="T30" fmla="*/ 253 w 255"/>
                <a:gd name="T31" fmla="*/ 170 h 170"/>
                <a:gd name="T32" fmla="*/ 255 w 255"/>
                <a:gd name="T33" fmla="*/ 157 h 170"/>
                <a:gd name="T34" fmla="*/ 220 w 255"/>
                <a:gd name="T35" fmla="*/ 149 h 170"/>
                <a:gd name="T36" fmla="*/ 187 w 255"/>
                <a:gd name="T37" fmla="*/ 141 h 170"/>
                <a:gd name="T38" fmla="*/ 170 w 255"/>
                <a:gd name="T39" fmla="*/ 135 h 170"/>
                <a:gd name="T40" fmla="*/ 154 w 255"/>
                <a:gd name="T41" fmla="*/ 128 h 170"/>
                <a:gd name="T42" fmla="*/ 138 w 255"/>
                <a:gd name="T43" fmla="*/ 121 h 170"/>
                <a:gd name="T44" fmla="*/ 122 w 255"/>
                <a:gd name="T45" fmla="*/ 112 h 170"/>
                <a:gd name="T46" fmla="*/ 108 w 255"/>
                <a:gd name="T47" fmla="*/ 103 h 170"/>
                <a:gd name="T48" fmla="*/ 92 w 255"/>
                <a:gd name="T49" fmla="*/ 92 h 170"/>
                <a:gd name="T50" fmla="*/ 78 w 255"/>
                <a:gd name="T51" fmla="*/ 80 h 170"/>
                <a:gd name="T52" fmla="*/ 63 w 255"/>
                <a:gd name="T53" fmla="*/ 67 h 170"/>
                <a:gd name="T54" fmla="*/ 50 w 255"/>
                <a:gd name="T55" fmla="*/ 53 h 170"/>
                <a:gd name="T56" fmla="*/ 36 w 255"/>
                <a:gd name="T57" fmla="*/ 37 h 170"/>
                <a:gd name="T58" fmla="*/ 23 w 255"/>
                <a:gd name="T59" fmla="*/ 20 h 170"/>
                <a:gd name="T60" fmla="*/ 11 w 255"/>
                <a:gd name="T61" fmla="*/ 0 h 170"/>
                <a:gd name="T62" fmla="*/ 11 w 255"/>
                <a:gd name="T63" fmla="*/ 1 h 170"/>
                <a:gd name="T64" fmla="*/ 0 w 255"/>
                <a:gd name="T6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170">
                  <a:moveTo>
                    <a:pt x="0" y="6"/>
                  </a:moveTo>
                  <a:lnTo>
                    <a:pt x="0" y="7"/>
                  </a:lnTo>
                  <a:lnTo>
                    <a:pt x="13" y="27"/>
                  </a:lnTo>
                  <a:lnTo>
                    <a:pt x="26" y="44"/>
                  </a:lnTo>
                  <a:lnTo>
                    <a:pt x="40" y="62"/>
                  </a:lnTo>
                  <a:lnTo>
                    <a:pt x="55" y="78"/>
                  </a:lnTo>
                  <a:lnTo>
                    <a:pt x="69" y="90"/>
                  </a:lnTo>
                  <a:lnTo>
                    <a:pt x="85" y="103"/>
                  </a:lnTo>
                  <a:lnTo>
                    <a:pt x="101" y="114"/>
                  </a:lnTo>
                  <a:lnTo>
                    <a:pt x="116" y="124"/>
                  </a:lnTo>
                  <a:lnTo>
                    <a:pt x="132" y="132"/>
                  </a:lnTo>
                  <a:lnTo>
                    <a:pt x="150" y="141"/>
                  </a:lnTo>
                  <a:lnTo>
                    <a:pt x="165" y="147"/>
                  </a:lnTo>
                  <a:lnTo>
                    <a:pt x="183" y="152"/>
                  </a:lnTo>
                  <a:lnTo>
                    <a:pt x="217" y="162"/>
                  </a:lnTo>
                  <a:lnTo>
                    <a:pt x="253" y="170"/>
                  </a:lnTo>
                  <a:lnTo>
                    <a:pt x="255" y="157"/>
                  </a:lnTo>
                  <a:lnTo>
                    <a:pt x="220" y="149"/>
                  </a:lnTo>
                  <a:lnTo>
                    <a:pt x="187" y="141"/>
                  </a:lnTo>
                  <a:lnTo>
                    <a:pt x="170" y="135"/>
                  </a:lnTo>
                  <a:lnTo>
                    <a:pt x="154" y="128"/>
                  </a:lnTo>
                  <a:lnTo>
                    <a:pt x="138" y="121"/>
                  </a:lnTo>
                  <a:lnTo>
                    <a:pt x="122" y="112"/>
                  </a:lnTo>
                  <a:lnTo>
                    <a:pt x="108" y="103"/>
                  </a:lnTo>
                  <a:lnTo>
                    <a:pt x="92" y="92"/>
                  </a:lnTo>
                  <a:lnTo>
                    <a:pt x="78" y="80"/>
                  </a:lnTo>
                  <a:lnTo>
                    <a:pt x="63" y="67"/>
                  </a:lnTo>
                  <a:lnTo>
                    <a:pt x="50" y="53"/>
                  </a:lnTo>
                  <a:lnTo>
                    <a:pt x="36" y="37"/>
                  </a:lnTo>
                  <a:lnTo>
                    <a:pt x="23" y="20"/>
                  </a:lnTo>
                  <a:lnTo>
                    <a:pt x="11" y="0"/>
                  </a:lnTo>
                  <a:lnTo>
                    <a:pt x="11"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3" name="Freeform 1569"/>
            <p:cNvSpPr>
              <a:spLocks/>
            </p:cNvSpPr>
            <p:nvPr/>
          </p:nvSpPr>
          <p:spPr bwMode="auto">
            <a:xfrm>
              <a:off x="3040" y="2424"/>
              <a:ext cx="112" cy="407"/>
            </a:xfrm>
            <a:custGeom>
              <a:avLst/>
              <a:gdLst>
                <a:gd name="T0" fmla="*/ 100 w 112"/>
                <a:gd name="T1" fmla="*/ 0 h 407"/>
                <a:gd name="T2" fmla="*/ 77 w 112"/>
                <a:gd name="T3" fmla="*/ 54 h 407"/>
                <a:gd name="T4" fmla="*/ 56 w 112"/>
                <a:gd name="T5" fmla="*/ 105 h 407"/>
                <a:gd name="T6" fmla="*/ 36 w 112"/>
                <a:gd name="T7" fmla="*/ 154 h 407"/>
                <a:gd name="T8" fmla="*/ 17 w 112"/>
                <a:gd name="T9" fmla="*/ 202 h 407"/>
                <a:gd name="T10" fmla="*/ 11 w 112"/>
                <a:gd name="T11" fmla="*/ 227 h 407"/>
                <a:gd name="T12" fmla="*/ 5 w 112"/>
                <a:gd name="T13" fmla="*/ 251 h 407"/>
                <a:gd name="T14" fmla="*/ 1 w 112"/>
                <a:gd name="T15" fmla="*/ 276 h 407"/>
                <a:gd name="T16" fmla="*/ 0 w 112"/>
                <a:gd name="T17" fmla="*/ 302 h 407"/>
                <a:gd name="T18" fmla="*/ 0 w 112"/>
                <a:gd name="T19" fmla="*/ 326 h 407"/>
                <a:gd name="T20" fmla="*/ 3 w 112"/>
                <a:gd name="T21" fmla="*/ 352 h 407"/>
                <a:gd name="T22" fmla="*/ 8 w 112"/>
                <a:gd name="T23" fmla="*/ 379 h 407"/>
                <a:gd name="T24" fmla="*/ 17 w 112"/>
                <a:gd name="T25" fmla="*/ 407 h 407"/>
                <a:gd name="T26" fmla="*/ 28 w 112"/>
                <a:gd name="T27" fmla="*/ 402 h 407"/>
                <a:gd name="T28" fmla="*/ 20 w 112"/>
                <a:gd name="T29" fmla="*/ 376 h 407"/>
                <a:gd name="T30" fmla="*/ 16 w 112"/>
                <a:gd name="T31" fmla="*/ 351 h 407"/>
                <a:gd name="T32" fmla="*/ 13 w 112"/>
                <a:gd name="T33" fmla="*/ 326 h 407"/>
                <a:gd name="T34" fmla="*/ 13 w 112"/>
                <a:gd name="T35" fmla="*/ 302 h 407"/>
                <a:gd name="T36" fmla="*/ 14 w 112"/>
                <a:gd name="T37" fmla="*/ 277 h 407"/>
                <a:gd name="T38" fmla="*/ 18 w 112"/>
                <a:gd name="T39" fmla="*/ 254 h 407"/>
                <a:gd name="T40" fmla="*/ 23 w 112"/>
                <a:gd name="T41" fmla="*/ 230 h 407"/>
                <a:gd name="T42" fmla="*/ 30 w 112"/>
                <a:gd name="T43" fmla="*/ 207 h 407"/>
                <a:gd name="T44" fmla="*/ 47 w 112"/>
                <a:gd name="T45" fmla="*/ 159 h 407"/>
                <a:gd name="T46" fmla="*/ 67 w 112"/>
                <a:gd name="T47" fmla="*/ 110 h 407"/>
                <a:gd name="T48" fmla="*/ 90 w 112"/>
                <a:gd name="T49" fmla="*/ 59 h 407"/>
                <a:gd name="T50" fmla="*/ 112 w 112"/>
                <a:gd name="T51" fmla="*/ 5 h 407"/>
                <a:gd name="T52" fmla="*/ 112 w 112"/>
                <a:gd name="T53" fmla="*/ 4 h 407"/>
                <a:gd name="T54" fmla="*/ 100 w 112"/>
                <a:gd name="T5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407">
                  <a:moveTo>
                    <a:pt x="100" y="0"/>
                  </a:moveTo>
                  <a:lnTo>
                    <a:pt x="77" y="54"/>
                  </a:lnTo>
                  <a:lnTo>
                    <a:pt x="56" y="105"/>
                  </a:lnTo>
                  <a:lnTo>
                    <a:pt x="36" y="154"/>
                  </a:lnTo>
                  <a:lnTo>
                    <a:pt x="17" y="202"/>
                  </a:lnTo>
                  <a:lnTo>
                    <a:pt x="11" y="227"/>
                  </a:lnTo>
                  <a:lnTo>
                    <a:pt x="5" y="251"/>
                  </a:lnTo>
                  <a:lnTo>
                    <a:pt x="1" y="276"/>
                  </a:lnTo>
                  <a:lnTo>
                    <a:pt x="0" y="302"/>
                  </a:lnTo>
                  <a:lnTo>
                    <a:pt x="0" y="326"/>
                  </a:lnTo>
                  <a:lnTo>
                    <a:pt x="3" y="352"/>
                  </a:lnTo>
                  <a:lnTo>
                    <a:pt x="8" y="379"/>
                  </a:lnTo>
                  <a:lnTo>
                    <a:pt x="17" y="407"/>
                  </a:lnTo>
                  <a:lnTo>
                    <a:pt x="28" y="402"/>
                  </a:lnTo>
                  <a:lnTo>
                    <a:pt x="20" y="376"/>
                  </a:lnTo>
                  <a:lnTo>
                    <a:pt x="16" y="351"/>
                  </a:lnTo>
                  <a:lnTo>
                    <a:pt x="13" y="326"/>
                  </a:lnTo>
                  <a:lnTo>
                    <a:pt x="13" y="302"/>
                  </a:lnTo>
                  <a:lnTo>
                    <a:pt x="14" y="277"/>
                  </a:lnTo>
                  <a:lnTo>
                    <a:pt x="18" y="254"/>
                  </a:lnTo>
                  <a:lnTo>
                    <a:pt x="23" y="230"/>
                  </a:lnTo>
                  <a:lnTo>
                    <a:pt x="30" y="207"/>
                  </a:lnTo>
                  <a:lnTo>
                    <a:pt x="47" y="159"/>
                  </a:lnTo>
                  <a:lnTo>
                    <a:pt x="67" y="110"/>
                  </a:lnTo>
                  <a:lnTo>
                    <a:pt x="90" y="59"/>
                  </a:lnTo>
                  <a:lnTo>
                    <a:pt x="112" y="5"/>
                  </a:lnTo>
                  <a:lnTo>
                    <a:pt x="112" y="4"/>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4" name="Freeform 1570"/>
            <p:cNvSpPr>
              <a:spLocks/>
            </p:cNvSpPr>
            <p:nvPr/>
          </p:nvSpPr>
          <p:spPr bwMode="auto">
            <a:xfrm>
              <a:off x="3140" y="1927"/>
              <a:ext cx="153" cy="501"/>
            </a:xfrm>
            <a:custGeom>
              <a:avLst/>
              <a:gdLst>
                <a:gd name="T0" fmla="*/ 120 w 153"/>
                <a:gd name="T1" fmla="*/ 8 h 501"/>
                <a:gd name="T2" fmla="*/ 118 w 153"/>
                <a:gd name="T3" fmla="*/ 6 h 501"/>
                <a:gd name="T4" fmla="*/ 126 w 153"/>
                <a:gd name="T5" fmla="*/ 23 h 501"/>
                <a:gd name="T6" fmla="*/ 130 w 153"/>
                <a:gd name="T7" fmla="*/ 41 h 501"/>
                <a:gd name="T8" fmla="*/ 134 w 153"/>
                <a:gd name="T9" fmla="*/ 58 h 501"/>
                <a:gd name="T10" fmla="*/ 137 w 153"/>
                <a:gd name="T11" fmla="*/ 74 h 501"/>
                <a:gd name="T12" fmla="*/ 140 w 153"/>
                <a:gd name="T13" fmla="*/ 91 h 501"/>
                <a:gd name="T14" fmla="*/ 140 w 153"/>
                <a:gd name="T15" fmla="*/ 108 h 501"/>
                <a:gd name="T16" fmla="*/ 140 w 153"/>
                <a:gd name="T17" fmla="*/ 126 h 501"/>
                <a:gd name="T18" fmla="*/ 138 w 153"/>
                <a:gd name="T19" fmla="*/ 143 h 501"/>
                <a:gd name="T20" fmla="*/ 134 w 153"/>
                <a:gd name="T21" fmla="*/ 177 h 501"/>
                <a:gd name="T22" fmla="*/ 127 w 153"/>
                <a:gd name="T23" fmla="*/ 212 h 501"/>
                <a:gd name="T24" fmla="*/ 117 w 153"/>
                <a:gd name="T25" fmla="*/ 245 h 501"/>
                <a:gd name="T26" fmla="*/ 104 w 153"/>
                <a:gd name="T27" fmla="*/ 278 h 501"/>
                <a:gd name="T28" fmla="*/ 91 w 153"/>
                <a:gd name="T29" fmla="*/ 310 h 501"/>
                <a:gd name="T30" fmla="*/ 77 w 153"/>
                <a:gd name="T31" fmla="*/ 341 h 501"/>
                <a:gd name="T32" fmla="*/ 61 w 153"/>
                <a:gd name="T33" fmla="*/ 371 h 501"/>
                <a:gd name="T34" fmla="*/ 46 w 153"/>
                <a:gd name="T35" fmla="*/ 400 h 501"/>
                <a:gd name="T36" fmla="*/ 21 w 153"/>
                <a:gd name="T37" fmla="*/ 452 h 501"/>
                <a:gd name="T38" fmla="*/ 0 w 153"/>
                <a:gd name="T39" fmla="*/ 497 h 501"/>
                <a:gd name="T40" fmla="*/ 12 w 153"/>
                <a:gd name="T41" fmla="*/ 501 h 501"/>
                <a:gd name="T42" fmla="*/ 32 w 153"/>
                <a:gd name="T43" fmla="*/ 458 h 501"/>
                <a:gd name="T44" fmla="*/ 58 w 153"/>
                <a:gd name="T45" fmla="*/ 406 h 501"/>
                <a:gd name="T46" fmla="*/ 72 w 153"/>
                <a:gd name="T47" fmla="*/ 377 h 501"/>
                <a:gd name="T48" fmla="*/ 88 w 153"/>
                <a:gd name="T49" fmla="*/ 347 h 501"/>
                <a:gd name="T50" fmla="*/ 103 w 153"/>
                <a:gd name="T51" fmla="*/ 315 h 501"/>
                <a:gd name="T52" fmla="*/ 115 w 153"/>
                <a:gd name="T53" fmla="*/ 282 h 501"/>
                <a:gd name="T54" fmla="*/ 128 w 153"/>
                <a:gd name="T55" fmla="*/ 249 h 501"/>
                <a:gd name="T56" fmla="*/ 138 w 153"/>
                <a:gd name="T57" fmla="*/ 215 h 501"/>
                <a:gd name="T58" fmla="*/ 147 w 153"/>
                <a:gd name="T59" fmla="*/ 180 h 501"/>
                <a:gd name="T60" fmla="*/ 151 w 153"/>
                <a:gd name="T61" fmla="*/ 144 h 501"/>
                <a:gd name="T62" fmla="*/ 153 w 153"/>
                <a:gd name="T63" fmla="*/ 127 h 501"/>
                <a:gd name="T64" fmla="*/ 153 w 153"/>
                <a:gd name="T65" fmla="*/ 108 h 501"/>
                <a:gd name="T66" fmla="*/ 153 w 153"/>
                <a:gd name="T67" fmla="*/ 91 h 501"/>
                <a:gd name="T68" fmla="*/ 150 w 153"/>
                <a:gd name="T69" fmla="*/ 72 h 501"/>
                <a:gd name="T70" fmla="*/ 147 w 153"/>
                <a:gd name="T71" fmla="*/ 55 h 501"/>
                <a:gd name="T72" fmla="*/ 143 w 153"/>
                <a:gd name="T73" fmla="*/ 36 h 501"/>
                <a:gd name="T74" fmla="*/ 137 w 153"/>
                <a:gd name="T75" fmla="*/ 19 h 501"/>
                <a:gd name="T76" fmla="*/ 130 w 153"/>
                <a:gd name="T77" fmla="*/ 2 h 501"/>
                <a:gd name="T78" fmla="*/ 130 w 153"/>
                <a:gd name="T79" fmla="*/ 0 h 501"/>
                <a:gd name="T80" fmla="*/ 120 w 153"/>
                <a:gd name="T81" fmla="*/ 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501">
                  <a:moveTo>
                    <a:pt x="120" y="8"/>
                  </a:moveTo>
                  <a:lnTo>
                    <a:pt x="118" y="6"/>
                  </a:lnTo>
                  <a:lnTo>
                    <a:pt x="126" y="23"/>
                  </a:lnTo>
                  <a:lnTo>
                    <a:pt x="130" y="41"/>
                  </a:lnTo>
                  <a:lnTo>
                    <a:pt x="134" y="58"/>
                  </a:lnTo>
                  <a:lnTo>
                    <a:pt x="137" y="74"/>
                  </a:lnTo>
                  <a:lnTo>
                    <a:pt x="140" y="91"/>
                  </a:lnTo>
                  <a:lnTo>
                    <a:pt x="140" y="108"/>
                  </a:lnTo>
                  <a:lnTo>
                    <a:pt x="140" y="126"/>
                  </a:lnTo>
                  <a:lnTo>
                    <a:pt x="138" y="143"/>
                  </a:lnTo>
                  <a:lnTo>
                    <a:pt x="134" y="177"/>
                  </a:lnTo>
                  <a:lnTo>
                    <a:pt x="127" y="212"/>
                  </a:lnTo>
                  <a:lnTo>
                    <a:pt x="117" y="245"/>
                  </a:lnTo>
                  <a:lnTo>
                    <a:pt x="104" y="278"/>
                  </a:lnTo>
                  <a:lnTo>
                    <a:pt x="91" y="310"/>
                  </a:lnTo>
                  <a:lnTo>
                    <a:pt x="77" y="341"/>
                  </a:lnTo>
                  <a:lnTo>
                    <a:pt x="61" y="371"/>
                  </a:lnTo>
                  <a:lnTo>
                    <a:pt x="46" y="400"/>
                  </a:lnTo>
                  <a:lnTo>
                    <a:pt x="21" y="452"/>
                  </a:lnTo>
                  <a:lnTo>
                    <a:pt x="0" y="497"/>
                  </a:lnTo>
                  <a:lnTo>
                    <a:pt x="12" y="501"/>
                  </a:lnTo>
                  <a:lnTo>
                    <a:pt x="32" y="458"/>
                  </a:lnTo>
                  <a:lnTo>
                    <a:pt x="58" y="406"/>
                  </a:lnTo>
                  <a:lnTo>
                    <a:pt x="72" y="377"/>
                  </a:lnTo>
                  <a:lnTo>
                    <a:pt x="88" y="347"/>
                  </a:lnTo>
                  <a:lnTo>
                    <a:pt x="103" y="315"/>
                  </a:lnTo>
                  <a:lnTo>
                    <a:pt x="115" y="282"/>
                  </a:lnTo>
                  <a:lnTo>
                    <a:pt x="128" y="249"/>
                  </a:lnTo>
                  <a:lnTo>
                    <a:pt x="138" y="215"/>
                  </a:lnTo>
                  <a:lnTo>
                    <a:pt x="147" y="180"/>
                  </a:lnTo>
                  <a:lnTo>
                    <a:pt x="151" y="144"/>
                  </a:lnTo>
                  <a:lnTo>
                    <a:pt x="153" y="127"/>
                  </a:lnTo>
                  <a:lnTo>
                    <a:pt x="153" y="108"/>
                  </a:lnTo>
                  <a:lnTo>
                    <a:pt x="153" y="91"/>
                  </a:lnTo>
                  <a:lnTo>
                    <a:pt x="150" y="72"/>
                  </a:lnTo>
                  <a:lnTo>
                    <a:pt x="147" y="55"/>
                  </a:lnTo>
                  <a:lnTo>
                    <a:pt x="143" y="36"/>
                  </a:lnTo>
                  <a:lnTo>
                    <a:pt x="137" y="19"/>
                  </a:lnTo>
                  <a:lnTo>
                    <a:pt x="130" y="2"/>
                  </a:lnTo>
                  <a:lnTo>
                    <a:pt x="130" y="0"/>
                  </a:lnTo>
                  <a:lnTo>
                    <a:pt x="12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5" name="Freeform 1571"/>
            <p:cNvSpPr>
              <a:spLocks/>
            </p:cNvSpPr>
            <p:nvPr/>
          </p:nvSpPr>
          <p:spPr bwMode="auto">
            <a:xfrm>
              <a:off x="2879" y="1845"/>
              <a:ext cx="391" cy="110"/>
            </a:xfrm>
            <a:custGeom>
              <a:avLst/>
              <a:gdLst>
                <a:gd name="T0" fmla="*/ 5 w 391"/>
                <a:gd name="T1" fmla="*/ 110 h 110"/>
                <a:gd name="T2" fmla="*/ 40 w 391"/>
                <a:gd name="T3" fmla="*/ 91 h 110"/>
                <a:gd name="T4" fmla="*/ 80 w 391"/>
                <a:gd name="T5" fmla="*/ 67 h 110"/>
                <a:gd name="T6" fmla="*/ 103 w 391"/>
                <a:gd name="T7" fmla="*/ 55 h 110"/>
                <a:gd name="T8" fmla="*/ 126 w 391"/>
                <a:gd name="T9" fmla="*/ 44 h 110"/>
                <a:gd name="T10" fmla="*/ 151 w 391"/>
                <a:gd name="T11" fmla="*/ 32 h 110"/>
                <a:gd name="T12" fmla="*/ 175 w 391"/>
                <a:gd name="T13" fmla="*/ 23 h 110"/>
                <a:gd name="T14" fmla="*/ 201 w 391"/>
                <a:gd name="T15" fmla="*/ 18 h 110"/>
                <a:gd name="T16" fmla="*/ 227 w 391"/>
                <a:gd name="T17" fmla="*/ 13 h 110"/>
                <a:gd name="T18" fmla="*/ 240 w 391"/>
                <a:gd name="T19" fmla="*/ 13 h 110"/>
                <a:gd name="T20" fmla="*/ 253 w 391"/>
                <a:gd name="T21" fmla="*/ 13 h 110"/>
                <a:gd name="T22" fmla="*/ 266 w 391"/>
                <a:gd name="T23" fmla="*/ 16 h 110"/>
                <a:gd name="T24" fmla="*/ 279 w 391"/>
                <a:gd name="T25" fmla="*/ 18 h 110"/>
                <a:gd name="T26" fmla="*/ 292 w 391"/>
                <a:gd name="T27" fmla="*/ 22 h 110"/>
                <a:gd name="T28" fmla="*/ 305 w 391"/>
                <a:gd name="T29" fmla="*/ 28 h 110"/>
                <a:gd name="T30" fmla="*/ 317 w 391"/>
                <a:gd name="T31" fmla="*/ 34 h 110"/>
                <a:gd name="T32" fmla="*/ 330 w 391"/>
                <a:gd name="T33" fmla="*/ 42 h 110"/>
                <a:gd name="T34" fmla="*/ 343 w 391"/>
                <a:gd name="T35" fmla="*/ 51 h 110"/>
                <a:gd name="T36" fmla="*/ 356 w 391"/>
                <a:gd name="T37" fmla="*/ 62 h 110"/>
                <a:gd name="T38" fmla="*/ 368 w 391"/>
                <a:gd name="T39" fmla="*/ 75 h 110"/>
                <a:gd name="T40" fmla="*/ 381 w 391"/>
                <a:gd name="T41" fmla="*/ 90 h 110"/>
                <a:gd name="T42" fmla="*/ 391 w 391"/>
                <a:gd name="T43" fmla="*/ 82 h 110"/>
                <a:gd name="T44" fmla="*/ 378 w 391"/>
                <a:gd name="T45" fmla="*/ 67 h 110"/>
                <a:gd name="T46" fmla="*/ 365 w 391"/>
                <a:gd name="T47" fmla="*/ 54 h 110"/>
                <a:gd name="T48" fmla="*/ 352 w 391"/>
                <a:gd name="T49" fmla="*/ 42 h 110"/>
                <a:gd name="T50" fmla="*/ 338 w 391"/>
                <a:gd name="T51" fmla="*/ 31 h 110"/>
                <a:gd name="T52" fmla="*/ 325 w 391"/>
                <a:gd name="T53" fmla="*/ 22 h 110"/>
                <a:gd name="T54" fmla="*/ 310 w 391"/>
                <a:gd name="T55" fmla="*/ 16 h 110"/>
                <a:gd name="T56" fmla="*/ 296 w 391"/>
                <a:gd name="T57" fmla="*/ 10 h 110"/>
                <a:gd name="T58" fmla="*/ 283 w 391"/>
                <a:gd name="T59" fmla="*/ 6 h 110"/>
                <a:gd name="T60" fmla="*/ 269 w 391"/>
                <a:gd name="T61" fmla="*/ 3 h 110"/>
                <a:gd name="T62" fmla="*/ 254 w 391"/>
                <a:gd name="T63" fmla="*/ 0 h 110"/>
                <a:gd name="T64" fmla="*/ 240 w 391"/>
                <a:gd name="T65" fmla="*/ 0 h 110"/>
                <a:gd name="T66" fmla="*/ 227 w 391"/>
                <a:gd name="T67" fmla="*/ 0 h 110"/>
                <a:gd name="T68" fmla="*/ 200 w 391"/>
                <a:gd name="T69" fmla="*/ 5 h 110"/>
                <a:gd name="T70" fmla="*/ 172 w 391"/>
                <a:gd name="T71" fmla="*/ 12 h 110"/>
                <a:gd name="T72" fmla="*/ 146 w 391"/>
                <a:gd name="T73" fmla="*/ 21 h 110"/>
                <a:gd name="T74" fmla="*/ 120 w 391"/>
                <a:gd name="T75" fmla="*/ 32 h 110"/>
                <a:gd name="T76" fmla="*/ 96 w 391"/>
                <a:gd name="T77" fmla="*/ 44 h 110"/>
                <a:gd name="T78" fmla="*/ 74 w 391"/>
                <a:gd name="T79" fmla="*/ 57 h 110"/>
                <a:gd name="T80" fmla="*/ 33 w 391"/>
                <a:gd name="T81" fmla="*/ 80 h 110"/>
                <a:gd name="T82" fmla="*/ 0 w 391"/>
                <a:gd name="T83" fmla="*/ 98 h 110"/>
                <a:gd name="T84" fmla="*/ 5 w 391"/>
                <a:gd name="T8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1" h="110">
                  <a:moveTo>
                    <a:pt x="5" y="110"/>
                  </a:moveTo>
                  <a:lnTo>
                    <a:pt x="40" y="91"/>
                  </a:lnTo>
                  <a:lnTo>
                    <a:pt x="80" y="67"/>
                  </a:lnTo>
                  <a:lnTo>
                    <a:pt x="103" y="55"/>
                  </a:lnTo>
                  <a:lnTo>
                    <a:pt x="126" y="44"/>
                  </a:lnTo>
                  <a:lnTo>
                    <a:pt x="151" y="32"/>
                  </a:lnTo>
                  <a:lnTo>
                    <a:pt x="175" y="23"/>
                  </a:lnTo>
                  <a:lnTo>
                    <a:pt x="201" y="18"/>
                  </a:lnTo>
                  <a:lnTo>
                    <a:pt x="227" y="13"/>
                  </a:lnTo>
                  <a:lnTo>
                    <a:pt x="240" y="13"/>
                  </a:lnTo>
                  <a:lnTo>
                    <a:pt x="253" y="13"/>
                  </a:lnTo>
                  <a:lnTo>
                    <a:pt x="266" y="16"/>
                  </a:lnTo>
                  <a:lnTo>
                    <a:pt x="279" y="18"/>
                  </a:lnTo>
                  <a:lnTo>
                    <a:pt x="292" y="22"/>
                  </a:lnTo>
                  <a:lnTo>
                    <a:pt x="305" y="28"/>
                  </a:lnTo>
                  <a:lnTo>
                    <a:pt x="317" y="34"/>
                  </a:lnTo>
                  <a:lnTo>
                    <a:pt x="330" y="42"/>
                  </a:lnTo>
                  <a:lnTo>
                    <a:pt x="343" y="51"/>
                  </a:lnTo>
                  <a:lnTo>
                    <a:pt x="356" y="62"/>
                  </a:lnTo>
                  <a:lnTo>
                    <a:pt x="368" y="75"/>
                  </a:lnTo>
                  <a:lnTo>
                    <a:pt x="381" y="90"/>
                  </a:lnTo>
                  <a:lnTo>
                    <a:pt x="391" y="82"/>
                  </a:lnTo>
                  <a:lnTo>
                    <a:pt x="378" y="67"/>
                  </a:lnTo>
                  <a:lnTo>
                    <a:pt x="365" y="54"/>
                  </a:lnTo>
                  <a:lnTo>
                    <a:pt x="352" y="42"/>
                  </a:lnTo>
                  <a:lnTo>
                    <a:pt x="338" y="31"/>
                  </a:lnTo>
                  <a:lnTo>
                    <a:pt x="325" y="22"/>
                  </a:lnTo>
                  <a:lnTo>
                    <a:pt x="310" y="16"/>
                  </a:lnTo>
                  <a:lnTo>
                    <a:pt x="296" y="10"/>
                  </a:lnTo>
                  <a:lnTo>
                    <a:pt x="283" y="6"/>
                  </a:lnTo>
                  <a:lnTo>
                    <a:pt x="269" y="3"/>
                  </a:lnTo>
                  <a:lnTo>
                    <a:pt x="254" y="0"/>
                  </a:lnTo>
                  <a:lnTo>
                    <a:pt x="240" y="0"/>
                  </a:lnTo>
                  <a:lnTo>
                    <a:pt x="227" y="0"/>
                  </a:lnTo>
                  <a:lnTo>
                    <a:pt x="200" y="5"/>
                  </a:lnTo>
                  <a:lnTo>
                    <a:pt x="172" y="12"/>
                  </a:lnTo>
                  <a:lnTo>
                    <a:pt x="146" y="21"/>
                  </a:lnTo>
                  <a:lnTo>
                    <a:pt x="120" y="32"/>
                  </a:lnTo>
                  <a:lnTo>
                    <a:pt x="96" y="44"/>
                  </a:lnTo>
                  <a:lnTo>
                    <a:pt x="74" y="57"/>
                  </a:lnTo>
                  <a:lnTo>
                    <a:pt x="33" y="80"/>
                  </a:lnTo>
                  <a:lnTo>
                    <a:pt x="0" y="98"/>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6" name="Freeform 1572"/>
            <p:cNvSpPr>
              <a:spLocks/>
            </p:cNvSpPr>
            <p:nvPr/>
          </p:nvSpPr>
          <p:spPr bwMode="auto">
            <a:xfrm>
              <a:off x="2489" y="1906"/>
              <a:ext cx="395" cy="88"/>
            </a:xfrm>
            <a:custGeom>
              <a:avLst/>
              <a:gdLst>
                <a:gd name="T0" fmla="*/ 0 w 395"/>
                <a:gd name="T1" fmla="*/ 4 h 88"/>
                <a:gd name="T2" fmla="*/ 0 w 395"/>
                <a:gd name="T3" fmla="*/ 6 h 88"/>
                <a:gd name="T4" fmla="*/ 7 w 395"/>
                <a:gd name="T5" fmla="*/ 16 h 88"/>
                <a:gd name="T6" fmla="*/ 14 w 395"/>
                <a:gd name="T7" fmla="*/ 26 h 88"/>
                <a:gd name="T8" fmla="*/ 23 w 395"/>
                <a:gd name="T9" fmla="*/ 36 h 88"/>
                <a:gd name="T10" fmla="*/ 31 w 395"/>
                <a:gd name="T11" fmla="*/ 43 h 88"/>
                <a:gd name="T12" fmla="*/ 41 w 395"/>
                <a:gd name="T13" fmla="*/ 52 h 88"/>
                <a:gd name="T14" fmla="*/ 52 w 395"/>
                <a:gd name="T15" fmla="*/ 57 h 88"/>
                <a:gd name="T16" fmla="*/ 63 w 395"/>
                <a:gd name="T17" fmla="*/ 63 h 88"/>
                <a:gd name="T18" fmla="*/ 76 w 395"/>
                <a:gd name="T19" fmla="*/ 69 h 88"/>
                <a:gd name="T20" fmla="*/ 100 w 395"/>
                <a:gd name="T21" fmla="*/ 78 h 88"/>
                <a:gd name="T22" fmla="*/ 128 w 395"/>
                <a:gd name="T23" fmla="*/ 83 h 88"/>
                <a:gd name="T24" fmla="*/ 157 w 395"/>
                <a:gd name="T25" fmla="*/ 86 h 88"/>
                <a:gd name="T26" fmla="*/ 185 w 395"/>
                <a:gd name="T27" fmla="*/ 88 h 88"/>
                <a:gd name="T28" fmla="*/ 215 w 395"/>
                <a:gd name="T29" fmla="*/ 88 h 88"/>
                <a:gd name="T30" fmla="*/ 244 w 395"/>
                <a:gd name="T31" fmla="*/ 86 h 88"/>
                <a:gd name="T32" fmla="*/ 274 w 395"/>
                <a:gd name="T33" fmla="*/ 82 h 88"/>
                <a:gd name="T34" fmla="*/ 302 w 395"/>
                <a:gd name="T35" fmla="*/ 78 h 88"/>
                <a:gd name="T36" fmla="*/ 329 w 395"/>
                <a:gd name="T37" fmla="*/ 72 h 88"/>
                <a:gd name="T38" fmla="*/ 354 w 395"/>
                <a:gd name="T39" fmla="*/ 65 h 88"/>
                <a:gd name="T40" fmla="*/ 375 w 395"/>
                <a:gd name="T41" fmla="*/ 57 h 88"/>
                <a:gd name="T42" fmla="*/ 395 w 395"/>
                <a:gd name="T43" fmla="*/ 49 h 88"/>
                <a:gd name="T44" fmla="*/ 390 w 395"/>
                <a:gd name="T45" fmla="*/ 37 h 88"/>
                <a:gd name="T46" fmla="*/ 371 w 395"/>
                <a:gd name="T47" fmla="*/ 46 h 88"/>
                <a:gd name="T48" fmla="*/ 349 w 395"/>
                <a:gd name="T49" fmla="*/ 53 h 88"/>
                <a:gd name="T50" fmla="*/ 325 w 395"/>
                <a:gd name="T51" fmla="*/ 59 h 88"/>
                <a:gd name="T52" fmla="*/ 299 w 395"/>
                <a:gd name="T53" fmla="*/ 65 h 88"/>
                <a:gd name="T54" fmla="*/ 272 w 395"/>
                <a:gd name="T55" fmla="*/ 69 h 88"/>
                <a:gd name="T56" fmla="*/ 244 w 395"/>
                <a:gd name="T57" fmla="*/ 73 h 88"/>
                <a:gd name="T58" fmla="*/ 215 w 395"/>
                <a:gd name="T59" fmla="*/ 75 h 88"/>
                <a:gd name="T60" fmla="*/ 185 w 395"/>
                <a:gd name="T61" fmla="*/ 75 h 88"/>
                <a:gd name="T62" fmla="*/ 158 w 395"/>
                <a:gd name="T63" fmla="*/ 73 h 88"/>
                <a:gd name="T64" fmla="*/ 131 w 395"/>
                <a:gd name="T65" fmla="*/ 70 h 88"/>
                <a:gd name="T66" fmla="*/ 105 w 395"/>
                <a:gd name="T67" fmla="*/ 65 h 88"/>
                <a:gd name="T68" fmla="*/ 80 w 395"/>
                <a:gd name="T69" fmla="*/ 57 h 88"/>
                <a:gd name="T70" fmla="*/ 69 w 395"/>
                <a:gd name="T71" fmla="*/ 52 h 88"/>
                <a:gd name="T72" fmla="*/ 59 w 395"/>
                <a:gd name="T73" fmla="*/ 46 h 88"/>
                <a:gd name="T74" fmla="*/ 49 w 395"/>
                <a:gd name="T75" fmla="*/ 40 h 88"/>
                <a:gd name="T76" fmla="*/ 40 w 395"/>
                <a:gd name="T77" fmla="*/ 34 h 88"/>
                <a:gd name="T78" fmla="*/ 31 w 395"/>
                <a:gd name="T79" fmla="*/ 26 h 88"/>
                <a:gd name="T80" fmla="*/ 24 w 395"/>
                <a:gd name="T81" fmla="*/ 19 h 88"/>
                <a:gd name="T82" fmla="*/ 17 w 395"/>
                <a:gd name="T83" fmla="*/ 10 h 88"/>
                <a:gd name="T84" fmla="*/ 11 w 395"/>
                <a:gd name="T85" fmla="*/ 0 h 88"/>
                <a:gd name="T86" fmla="*/ 13 w 395"/>
                <a:gd name="T87" fmla="*/ 1 h 88"/>
                <a:gd name="T88" fmla="*/ 0 w 395"/>
                <a:gd name="T89"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 h="88">
                  <a:moveTo>
                    <a:pt x="0" y="4"/>
                  </a:moveTo>
                  <a:lnTo>
                    <a:pt x="0" y="6"/>
                  </a:lnTo>
                  <a:lnTo>
                    <a:pt x="7" y="16"/>
                  </a:lnTo>
                  <a:lnTo>
                    <a:pt x="14" y="26"/>
                  </a:lnTo>
                  <a:lnTo>
                    <a:pt x="23" y="36"/>
                  </a:lnTo>
                  <a:lnTo>
                    <a:pt x="31" y="43"/>
                  </a:lnTo>
                  <a:lnTo>
                    <a:pt x="41" y="52"/>
                  </a:lnTo>
                  <a:lnTo>
                    <a:pt x="52" y="57"/>
                  </a:lnTo>
                  <a:lnTo>
                    <a:pt x="63" y="63"/>
                  </a:lnTo>
                  <a:lnTo>
                    <a:pt x="76" y="69"/>
                  </a:lnTo>
                  <a:lnTo>
                    <a:pt x="100" y="78"/>
                  </a:lnTo>
                  <a:lnTo>
                    <a:pt x="128" y="83"/>
                  </a:lnTo>
                  <a:lnTo>
                    <a:pt x="157" y="86"/>
                  </a:lnTo>
                  <a:lnTo>
                    <a:pt x="185" y="88"/>
                  </a:lnTo>
                  <a:lnTo>
                    <a:pt x="215" y="88"/>
                  </a:lnTo>
                  <a:lnTo>
                    <a:pt x="244" y="86"/>
                  </a:lnTo>
                  <a:lnTo>
                    <a:pt x="274" y="82"/>
                  </a:lnTo>
                  <a:lnTo>
                    <a:pt x="302" y="78"/>
                  </a:lnTo>
                  <a:lnTo>
                    <a:pt x="329" y="72"/>
                  </a:lnTo>
                  <a:lnTo>
                    <a:pt x="354" y="65"/>
                  </a:lnTo>
                  <a:lnTo>
                    <a:pt x="375" y="57"/>
                  </a:lnTo>
                  <a:lnTo>
                    <a:pt x="395" y="49"/>
                  </a:lnTo>
                  <a:lnTo>
                    <a:pt x="390" y="37"/>
                  </a:lnTo>
                  <a:lnTo>
                    <a:pt x="371" y="46"/>
                  </a:lnTo>
                  <a:lnTo>
                    <a:pt x="349" y="53"/>
                  </a:lnTo>
                  <a:lnTo>
                    <a:pt x="325" y="59"/>
                  </a:lnTo>
                  <a:lnTo>
                    <a:pt x="299" y="65"/>
                  </a:lnTo>
                  <a:lnTo>
                    <a:pt x="272" y="69"/>
                  </a:lnTo>
                  <a:lnTo>
                    <a:pt x="244" y="73"/>
                  </a:lnTo>
                  <a:lnTo>
                    <a:pt x="215" y="75"/>
                  </a:lnTo>
                  <a:lnTo>
                    <a:pt x="185" y="75"/>
                  </a:lnTo>
                  <a:lnTo>
                    <a:pt x="158" y="73"/>
                  </a:lnTo>
                  <a:lnTo>
                    <a:pt x="131" y="70"/>
                  </a:lnTo>
                  <a:lnTo>
                    <a:pt x="105" y="65"/>
                  </a:lnTo>
                  <a:lnTo>
                    <a:pt x="80" y="57"/>
                  </a:lnTo>
                  <a:lnTo>
                    <a:pt x="69" y="52"/>
                  </a:lnTo>
                  <a:lnTo>
                    <a:pt x="59" y="46"/>
                  </a:lnTo>
                  <a:lnTo>
                    <a:pt x="49" y="40"/>
                  </a:lnTo>
                  <a:lnTo>
                    <a:pt x="40" y="34"/>
                  </a:lnTo>
                  <a:lnTo>
                    <a:pt x="31" y="26"/>
                  </a:lnTo>
                  <a:lnTo>
                    <a:pt x="24" y="19"/>
                  </a:lnTo>
                  <a:lnTo>
                    <a:pt x="17" y="10"/>
                  </a:lnTo>
                  <a:lnTo>
                    <a:pt x="11" y="0"/>
                  </a:lnTo>
                  <a:lnTo>
                    <a:pt x="13"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7" name="Freeform 1573"/>
            <p:cNvSpPr>
              <a:spLocks/>
            </p:cNvSpPr>
            <p:nvPr/>
          </p:nvSpPr>
          <p:spPr bwMode="auto">
            <a:xfrm>
              <a:off x="2479" y="1618"/>
              <a:ext cx="43" cy="292"/>
            </a:xfrm>
            <a:custGeom>
              <a:avLst/>
              <a:gdLst>
                <a:gd name="T0" fmla="*/ 30 w 43"/>
                <a:gd name="T1" fmla="*/ 0 h 292"/>
                <a:gd name="T2" fmla="*/ 21 w 43"/>
                <a:gd name="T3" fmla="*/ 33 h 292"/>
                <a:gd name="T4" fmla="*/ 13 w 43"/>
                <a:gd name="T5" fmla="*/ 66 h 292"/>
                <a:gd name="T6" fmla="*/ 5 w 43"/>
                <a:gd name="T7" fmla="*/ 99 h 292"/>
                <a:gd name="T8" fmla="*/ 1 w 43"/>
                <a:gd name="T9" fmla="*/ 135 h 292"/>
                <a:gd name="T10" fmla="*/ 0 w 43"/>
                <a:gd name="T11" fmla="*/ 171 h 292"/>
                <a:gd name="T12" fmla="*/ 0 w 43"/>
                <a:gd name="T13" fmla="*/ 209 h 292"/>
                <a:gd name="T14" fmla="*/ 1 w 43"/>
                <a:gd name="T15" fmla="*/ 229 h 292"/>
                <a:gd name="T16" fmla="*/ 3 w 43"/>
                <a:gd name="T17" fmla="*/ 249 h 292"/>
                <a:gd name="T18" fmla="*/ 5 w 43"/>
                <a:gd name="T19" fmla="*/ 271 h 292"/>
                <a:gd name="T20" fmla="*/ 10 w 43"/>
                <a:gd name="T21" fmla="*/ 292 h 292"/>
                <a:gd name="T22" fmla="*/ 23 w 43"/>
                <a:gd name="T23" fmla="*/ 289 h 292"/>
                <a:gd name="T24" fmla="*/ 18 w 43"/>
                <a:gd name="T25" fmla="*/ 268 h 292"/>
                <a:gd name="T26" fmla="*/ 15 w 43"/>
                <a:gd name="T27" fmla="*/ 248 h 292"/>
                <a:gd name="T28" fmla="*/ 14 w 43"/>
                <a:gd name="T29" fmla="*/ 227 h 292"/>
                <a:gd name="T30" fmla="*/ 13 w 43"/>
                <a:gd name="T31" fmla="*/ 209 h 292"/>
                <a:gd name="T32" fmla="*/ 13 w 43"/>
                <a:gd name="T33" fmla="*/ 171 h 292"/>
                <a:gd name="T34" fmla="*/ 14 w 43"/>
                <a:gd name="T35" fmla="*/ 137 h 292"/>
                <a:gd name="T36" fmla="*/ 18 w 43"/>
                <a:gd name="T37" fmla="*/ 102 h 292"/>
                <a:gd name="T38" fmla="*/ 26 w 43"/>
                <a:gd name="T39" fmla="*/ 69 h 292"/>
                <a:gd name="T40" fmla="*/ 33 w 43"/>
                <a:gd name="T41" fmla="*/ 36 h 292"/>
                <a:gd name="T42" fmla="*/ 43 w 43"/>
                <a:gd name="T43" fmla="*/ 5 h 292"/>
                <a:gd name="T44" fmla="*/ 30 w 43"/>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292">
                  <a:moveTo>
                    <a:pt x="30" y="0"/>
                  </a:moveTo>
                  <a:lnTo>
                    <a:pt x="21" y="33"/>
                  </a:lnTo>
                  <a:lnTo>
                    <a:pt x="13" y="66"/>
                  </a:lnTo>
                  <a:lnTo>
                    <a:pt x="5" y="99"/>
                  </a:lnTo>
                  <a:lnTo>
                    <a:pt x="1" y="135"/>
                  </a:lnTo>
                  <a:lnTo>
                    <a:pt x="0" y="171"/>
                  </a:lnTo>
                  <a:lnTo>
                    <a:pt x="0" y="209"/>
                  </a:lnTo>
                  <a:lnTo>
                    <a:pt x="1" y="229"/>
                  </a:lnTo>
                  <a:lnTo>
                    <a:pt x="3" y="249"/>
                  </a:lnTo>
                  <a:lnTo>
                    <a:pt x="5" y="271"/>
                  </a:lnTo>
                  <a:lnTo>
                    <a:pt x="10" y="292"/>
                  </a:lnTo>
                  <a:lnTo>
                    <a:pt x="23" y="289"/>
                  </a:lnTo>
                  <a:lnTo>
                    <a:pt x="18" y="268"/>
                  </a:lnTo>
                  <a:lnTo>
                    <a:pt x="15" y="248"/>
                  </a:lnTo>
                  <a:lnTo>
                    <a:pt x="14" y="227"/>
                  </a:lnTo>
                  <a:lnTo>
                    <a:pt x="13" y="209"/>
                  </a:lnTo>
                  <a:lnTo>
                    <a:pt x="13" y="171"/>
                  </a:lnTo>
                  <a:lnTo>
                    <a:pt x="14" y="137"/>
                  </a:lnTo>
                  <a:lnTo>
                    <a:pt x="18" y="102"/>
                  </a:lnTo>
                  <a:lnTo>
                    <a:pt x="26" y="69"/>
                  </a:lnTo>
                  <a:lnTo>
                    <a:pt x="33" y="36"/>
                  </a:lnTo>
                  <a:lnTo>
                    <a:pt x="43" y="5"/>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8" name="Freeform 1574"/>
            <p:cNvSpPr>
              <a:spLocks/>
            </p:cNvSpPr>
            <p:nvPr/>
          </p:nvSpPr>
          <p:spPr bwMode="auto">
            <a:xfrm>
              <a:off x="2509" y="1302"/>
              <a:ext cx="36" cy="321"/>
            </a:xfrm>
            <a:custGeom>
              <a:avLst/>
              <a:gdLst>
                <a:gd name="T0" fmla="*/ 0 w 36"/>
                <a:gd name="T1" fmla="*/ 4 h 321"/>
                <a:gd name="T2" fmla="*/ 1 w 36"/>
                <a:gd name="T3" fmla="*/ 6 h 321"/>
                <a:gd name="T4" fmla="*/ 6 w 36"/>
                <a:gd name="T5" fmla="*/ 17 h 321"/>
                <a:gd name="T6" fmla="*/ 10 w 36"/>
                <a:gd name="T7" fmla="*/ 30 h 321"/>
                <a:gd name="T8" fmla="*/ 14 w 36"/>
                <a:gd name="T9" fmla="*/ 46 h 321"/>
                <a:gd name="T10" fmla="*/ 17 w 36"/>
                <a:gd name="T11" fmla="*/ 63 h 321"/>
                <a:gd name="T12" fmla="*/ 20 w 36"/>
                <a:gd name="T13" fmla="*/ 82 h 321"/>
                <a:gd name="T14" fmla="*/ 21 w 36"/>
                <a:gd name="T15" fmla="*/ 100 h 321"/>
                <a:gd name="T16" fmla="*/ 23 w 36"/>
                <a:gd name="T17" fmla="*/ 122 h 321"/>
                <a:gd name="T18" fmla="*/ 23 w 36"/>
                <a:gd name="T19" fmla="*/ 142 h 321"/>
                <a:gd name="T20" fmla="*/ 21 w 36"/>
                <a:gd name="T21" fmla="*/ 187 h 321"/>
                <a:gd name="T22" fmla="*/ 17 w 36"/>
                <a:gd name="T23" fmla="*/ 233 h 321"/>
                <a:gd name="T24" fmla="*/ 14 w 36"/>
                <a:gd name="T25" fmla="*/ 254 h 321"/>
                <a:gd name="T26" fmla="*/ 10 w 36"/>
                <a:gd name="T27" fmla="*/ 276 h 321"/>
                <a:gd name="T28" fmla="*/ 6 w 36"/>
                <a:gd name="T29" fmla="*/ 297 h 321"/>
                <a:gd name="T30" fmla="*/ 0 w 36"/>
                <a:gd name="T31" fmla="*/ 316 h 321"/>
                <a:gd name="T32" fmla="*/ 13 w 36"/>
                <a:gd name="T33" fmla="*/ 321 h 321"/>
                <a:gd name="T34" fmla="*/ 19 w 36"/>
                <a:gd name="T35" fmla="*/ 300 h 321"/>
                <a:gd name="T36" fmla="*/ 23 w 36"/>
                <a:gd name="T37" fmla="*/ 279 h 321"/>
                <a:gd name="T38" fmla="*/ 27 w 36"/>
                <a:gd name="T39" fmla="*/ 256 h 321"/>
                <a:gd name="T40" fmla="*/ 30 w 36"/>
                <a:gd name="T41" fmla="*/ 234 h 321"/>
                <a:gd name="T42" fmla="*/ 34 w 36"/>
                <a:gd name="T43" fmla="*/ 188 h 321"/>
                <a:gd name="T44" fmla="*/ 36 w 36"/>
                <a:gd name="T45" fmla="*/ 144 h 321"/>
                <a:gd name="T46" fmla="*/ 36 w 36"/>
                <a:gd name="T47" fmla="*/ 121 h 321"/>
                <a:gd name="T48" fmla="*/ 34 w 36"/>
                <a:gd name="T49" fmla="*/ 100 h 321"/>
                <a:gd name="T50" fmla="*/ 33 w 36"/>
                <a:gd name="T51" fmla="*/ 80 h 321"/>
                <a:gd name="T52" fmla="*/ 30 w 36"/>
                <a:gd name="T53" fmla="*/ 60 h 321"/>
                <a:gd name="T54" fmla="*/ 27 w 36"/>
                <a:gd name="T55" fmla="*/ 43 h 321"/>
                <a:gd name="T56" fmla="*/ 23 w 36"/>
                <a:gd name="T57" fmla="*/ 27 h 321"/>
                <a:gd name="T58" fmla="*/ 17 w 36"/>
                <a:gd name="T59" fmla="*/ 13 h 321"/>
                <a:gd name="T60" fmla="*/ 11 w 36"/>
                <a:gd name="T61" fmla="*/ 0 h 321"/>
                <a:gd name="T62" fmla="*/ 13 w 36"/>
                <a:gd name="T63" fmla="*/ 1 h 321"/>
                <a:gd name="T64" fmla="*/ 0 w 36"/>
                <a:gd name="T65" fmla="*/ 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21">
                  <a:moveTo>
                    <a:pt x="0" y="4"/>
                  </a:moveTo>
                  <a:lnTo>
                    <a:pt x="1" y="6"/>
                  </a:lnTo>
                  <a:lnTo>
                    <a:pt x="6" y="17"/>
                  </a:lnTo>
                  <a:lnTo>
                    <a:pt x="10" y="30"/>
                  </a:lnTo>
                  <a:lnTo>
                    <a:pt x="14" y="46"/>
                  </a:lnTo>
                  <a:lnTo>
                    <a:pt x="17" y="63"/>
                  </a:lnTo>
                  <a:lnTo>
                    <a:pt x="20" y="82"/>
                  </a:lnTo>
                  <a:lnTo>
                    <a:pt x="21" y="100"/>
                  </a:lnTo>
                  <a:lnTo>
                    <a:pt x="23" y="122"/>
                  </a:lnTo>
                  <a:lnTo>
                    <a:pt x="23" y="142"/>
                  </a:lnTo>
                  <a:lnTo>
                    <a:pt x="21" y="187"/>
                  </a:lnTo>
                  <a:lnTo>
                    <a:pt x="17" y="233"/>
                  </a:lnTo>
                  <a:lnTo>
                    <a:pt x="14" y="254"/>
                  </a:lnTo>
                  <a:lnTo>
                    <a:pt x="10" y="276"/>
                  </a:lnTo>
                  <a:lnTo>
                    <a:pt x="6" y="297"/>
                  </a:lnTo>
                  <a:lnTo>
                    <a:pt x="0" y="316"/>
                  </a:lnTo>
                  <a:lnTo>
                    <a:pt x="13" y="321"/>
                  </a:lnTo>
                  <a:lnTo>
                    <a:pt x="19" y="300"/>
                  </a:lnTo>
                  <a:lnTo>
                    <a:pt x="23" y="279"/>
                  </a:lnTo>
                  <a:lnTo>
                    <a:pt x="27" y="256"/>
                  </a:lnTo>
                  <a:lnTo>
                    <a:pt x="30" y="234"/>
                  </a:lnTo>
                  <a:lnTo>
                    <a:pt x="34" y="188"/>
                  </a:lnTo>
                  <a:lnTo>
                    <a:pt x="36" y="144"/>
                  </a:lnTo>
                  <a:lnTo>
                    <a:pt x="36" y="121"/>
                  </a:lnTo>
                  <a:lnTo>
                    <a:pt x="34" y="100"/>
                  </a:lnTo>
                  <a:lnTo>
                    <a:pt x="33" y="80"/>
                  </a:lnTo>
                  <a:lnTo>
                    <a:pt x="30" y="60"/>
                  </a:lnTo>
                  <a:lnTo>
                    <a:pt x="27" y="43"/>
                  </a:lnTo>
                  <a:lnTo>
                    <a:pt x="23" y="27"/>
                  </a:lnTo>
                  <a:lnTo>
                    <a:pt x="17" y="13"/>
                  </a:lnTo>
                  <a:lnTo>
                    <a:pt x="11" y="0"/>
                  </a:lnTo>
                  <a:lnTo>
                    <a:pt x="13"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59" name="Freeform 1575"/>
            <p:cNvSpPr>
              <a:spLocks/>
            </p:cNvSpPr>
            <p:nvPr/>
          </p:nvSpPr>
          <p:spPr bwMode="auto">
            <a:xfrm>
              <a:off x="2100" y="1162"/>
              <a:ext cx="422" cy="179"/>
            </a:xfrm>
            <a:custGeom>
              <a:avLst/>
              <a:gdLst>
                <a:gd name="T0" fmla="*/ 13 w 422"/>
                <a:gd name="T1" fmla="*/ 177 h 179"/>
                <a:gd name="T2" fmla="*/ 19 w 422"/>
                <a:gd name="T3" fmla="*/ 143 h 179"/>
                <a:gd name="T4" fmla="*/ 32 w 422"/>
                <a:gd name="T5" fmla="*/ 111 h 179"/>
                <a:gd name="T6" fmla="*/ 51 w 422"/>
                <a:gd name="T7" fmla="*/ 84 h 179"/>
                <a:gd name="T8" fmla="*/ 74 w 422"/>
                <a:gd name="T9" fmla="*/ 61 h 179"/>
                <a:gd name="T10" fmla="*/ 101 w 422"/>
                <a:gd name="T11" fmla="*/ 43 h 179"/>
                <a:gd name="T12" fmla="*/ 130 w 422"/>
                <a:gd name="T13" fmla="*/ 29 h 179"/>
                <a:gd name="T14" fmla="*/ 163 w 422"/>
                <a:gd name="T15" fmla="*/ 19 h 179"/>
                <a:gd name="T16" fmla="*/ 196 w 422"/>
                <a:gd name="T17" fmla="*/ 15 h 179"/>
                <a:gd name="T18" fmla="*/ 230 w 422"/>
                <a:gd name="T19" fmla="*/ 15 h 179"/>
                <a:gd name="T20" fmla="*/ 264 w 422"/>
                <a:gd name="T21" fmla="*/ 19 h 179"/>
                <a:gd name="T22" fmla="*/ 297 w 422"/>
                <a:gd name="T23" fmla="*/ 28 h 179"/>
                <a:gd name="T24" fmla="*/ 327 w 422"/>
                <a:gd name="T25" fmla="*/ 42 h 179"/>
                <a:gd name="T26" fmla="*/ 354 w 422"/>
                <a:gd name="T27" fmla="*/ 59 h 179"/>
                <a:gd name="T28" fmla="*/ 377 w 422"/>
                <a:gd name="T29" fmla="*/ 84 h 179"/>
                <a:gd name="T30" fmla="*/ 396 w 422"/>
                <a:gd name="T31" fmla="*/ 111 h 179"/>
                <a:gd name="T32" fmla="*/ 409 w 422"/>
                <a:gd name="T33" fmla="*/ 144 h 179"/>
                <a:gd name="T34" fmla="*/ 415 w 422"/>
                <a:gd name="T35" fmla="*/ 123 h 179"/>
                <a:gd name="T36" fmla="*/ 397 w 422"/>
                <a:gd name="T37" fmla="*/ 89 h 179"/>
                <a:gd name="T38" fmla="*/ 374 w 422"/>
                <a:gd name="T39" fmla="*/ 62 h 179"/>
                <a:gd name="T40" fmla="*/ 347 w 422"/>
                <a:gd name="T41" fmla="*/ 39 h 179"/>
                <a:gd name="T42" fmla="*/ 317 w 422"/>
                <a:gd name="T43" fmla="*/ 22 h 179"/>
                <a:gd name="T44" fmla="*/ 284 w 422"/>
                <a:gd name="T45" fmla="*/ 10 h 179"/>
                <a:gd name="T46" fmla="*/ 249 w 422"/>
                <a:gd name="T47" fmla="*/ 3 h 179"/>
                <a:gd name="T48" fmla="*/ 213 w 422"/>
                <a:gd name="T49" fmla="*/ 0 h 179"/>
                <a:gd name="T50" fmla="*/ 177 w 422"/>
                <a:gd name="T51" fmla="*/ 3 h 179"/>
                <a:gd name="T52" fmla="*/ 143 w 422"/>
                <a:gd name="T53" fmla="*/ 12 h 179"/>
                <a:gd name="T54" fmla="*/ 110 w 422"/>
                <a:gd name="T55" fmla="*/ 23 h 179"/>
                <a:gd name="T56" fmla="*/ 79 w 422"/>
                <a:gd name="T57" fmla="*/ 41 h 179"/>
                <a:gd name="T58" fmla="*/ 52 w 422"/>
                <a:gd name="T59" fmla="*/ 64 h 179"/>
                <a:gd name="T60" fmla="*/ 31 w 422"/>
                <a:gd name="T61" fmla="*/ 89 h 179"/>
                <a:gd name="T62" fmla="*/ 13 w 422"/>
                <a:gd name="T63" fmla="*/ 121 h 179"/>
                <a:gd name="T64" fmla="*/ 3 w 422"/>
                <a:gd name="T65" fmla="*/ 157 h 179"/>
                <a:gd name="T66" fmla="*/ 0 w 422"/>
                <a:gd name="T67" fmla="*/ 17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179">
                  <a:moveTo>
                    <a:pt x="13" y="179"/>
                  </a:moveTo>
                  <a:lnTo>
                    <a:pt x="13" y="177"/>
                  </a:lnTo>
                  <a:lnTo>
                    <a:pt x="15" y="160"/>
                  </a:lnTo>
                  <a:lnTo>
                    <a:pt x="19" y="143"/>
                  </a:lnTo>
                  <a:lnTo>
                    <a:pt x="25" y="125"/>
                  </a:lnTo>
                  <a:lnTo>
                    <a:pt x="32" y="111"/>
                  </a:lnTo>
                  <a:lnTo>
                    <a:pt x="41" y="97"/>
                  </a:lnTo>
                  <a:lnTo>
                    <a:pt x="51" y="84"/>
                  </a:lnTo>
                  <a:lnTo>
                    <a:pt x="62" y="72"/>
                  </a:lnTo>
                  <a:lnTo>
                    <a:pt x="74" y="61"/>
                  </a:lnTo>
                  <a:lnTo>
                    <a:pt x="87" y="52"/>
                  </a:lnTo>
                  <a:lnTo>
                    <a:pt x="101" y="43"/>
                  </a:lnTo>
                  <a:lnTo>
                    <a:pt x="115" y="35"/>
                  </a:lnTo>
                  <a:lnTo>
                    <a:pt x="130" y="29"/>
                  </a:lnTo>
                  <a:lnTo>
                    <a:pt x="146" y="23"/>
                  </a:lnTo>
                  <a:lnTo>
                    <a:pt x="163" y="19"/>
                  </a:lnTo>
                  <a:lnTo>
                    <a:pt x="179" y="16"/>
                  </a:lnTo>
                  <a:lnTo>
                    <a:pt x="196" y="15"/>
                  </a:lnTo>
                  <a:lnTo>
                    <a:pt x="213" y="13"/>
                  </a:lnTo>
                  <a:lnTo>
                    <a:pt x="230" y="15"/>
                  </a:lnTo>
                  <a:lnTo>
                    <a:pt x="248" y="16"/>
                  </a:lnTo>
                  <a:lnTo>
                    <a:pt x="264" y="19"/>
                  </a:lnTo>
                  <a:lnTo>
                    <a:pt x="281" y="22"/>
                  </a:lnTo>
                  <a:lnTo>
                    <a:pt x="297" y="28"/>
                  </a:lnTo>
                  <a:lnTo>
                    <a:pt x="311" y="33"/>
                  </a:lnTo>
                  <a:lnTo>
                    <a:pt x="327" y="42"/>
                  </a:lnTo>
                  <a:lnTo>
                    <a:pt x="340" y="51"/>
                  </a:lnTo>
                  <a:lnTo>
                    <a:pt x="354" y="59"/>
                  </a:lnTo>
                  <a:lnTo>
                    <a:pt x="366" y="71"/>
                  </a:lnTo>
                  <a:lnTo>
                    <a:pt x="377" y="84"/>
                  </a:lnTo>
                  <a:lnTo>
                    <a:pt x="387" y="97"/>
                  </a:lnTo>
                  <a:lnTo>
                    <a:pt x="396" y="111"/>
                  </a:lnTo>
                  <a:lnTo>
                    <a:pt x="403" y="127"/>
                  </a:lnTo>
                  <a:lnTo>
                    <a:pt x="409" y="144"/>
                  </a:lnTo>
                  <a:lnTo>
                    <a:pt x="422" y="141"/>
                  </a:lnTo>
                  <a:lnTo>
                    <a:pt x="415" y="123"/>
                  </a:lnTo>
                  <a:lnTo>
                    <a:pt x="407" y="105"/>
                  </a:lnTo>
                  <a:lnTo>
                    <a:pt x="397" y="89"/>
                  </a:lnTo>
                  <a:lnTo>
                    <a:pt x="387" y="75"/>
                  </a:lnTo>
                  <a:lnTo>
                    <a:pt x="374" y="62"/>
                  </a:lnTo>
                  <a:lnTo>
                    <a:pt x="361" y="51"/>
                  </a:lnTo>
                  <a:lnTo>
                    <a:pt x="347" y="39"/>
                  </a:lnTo>
                  <a:lnTo>
                    <a:pt x="333" y="30"/>
                  </a:lnTo>
                  <a:lnTo>
                    <a:pt x="317" y="22"/>
                  </a:lnTo>
                  <a:lnTo>
                    <a:pt x="301" y="16"/>
                  </a:lnTo>
                  <a:lnTo>
                    <a:pt x="284" y="10"/>
                  </a:lnTo>
                  <a:lnTo>
                    <a:pt x="266" y="6"/>
                  </a:lnTo>
                  <a:lnTo>
                    <a:pt x="249" y="3"/>
                  </a:lnTo>
                  <a:lnTo>
                    <a:pt x="230" y="2"/>
                  </a:lnTo>
                  <a:lnTo>
                    <a:pt x="213" y="0"/>
                  </a:lnTo>
                  <a:lnTo>
                    <a:pt x="196" y="2"/>
                  </a:lnTo>
                  <a:lnTo>
                    <a:pt x="177" y="3"/>
                  </a:lnTo>
                  <a:lnTo>
                    <a:pt x="160" y="7"/>
                  </a:lnTo>
                  <a:lnTo>
                    <a:pt x="143" y="12"/>
                  </a:lnTo>
                  <a:lnTo>
                    <a:pt x="125" y="18"/>
                  </a:lnTo>
                  <a:lnTo>
                    <a:pt x="110" y="23"/>
                  </a:lnTo>
                  <a:lnTo>
                    <a:pt x="94" y="32"/>
                  </a:lnTo>
                  <a:lnTo>
                    <a:pt x="79" y="41"/>
                  </a:lnTo>
                  <a:lnTo>
                    <a:pt x="65" y="51"/>
                  </a:lnTo>
                  <a:lnTo>
                    <a:pt x="52" y="64"/>
                  </a:lnTo>
                  <a:lnTo>
                    <a:pt x="41" y="75"/>
                  </a:lnTo>
                  <a:lnTo>
                    <a:pt x="31" y="89"/>
                  </a:lnTo>
                  <a:lnTo>
                    <a:pt x="20" y="105"/>
                  </a:lnTo>
                  <a:lnTo>
                    <a:pt x="13" y="121"/>
                  </a:lnTo>
                  <a:lnTo>
                    <a:pt x="8" y="138"/>
                  </a:lnTo>
                  <a:lnTo>
                    <a:pt x="3" y="157"/>
                  </a:lnTo>
                  <a:lnTo>
                    <a:pt x="0" y="177"/>
                  </a:lnTo>
                  <a:lnTo>
                    <a:pt x="0" y="176"/>
                  </a:lnTo>
                  <a:lnTo>
                    <a:pt x="13"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0" name="Freeform 1576"/>
            <p:cNvSpPr>
              <a:spLocks/>
            </p:cNvSpPr>
            <p:nvPr/>
          </p:nvSpPr>
          <p:spPr bwMode="auto">
            <a:xfrm>
              <a:off x="2097" y="1338"/>
              <a:ext cx="123" cy="297"/>
            </a:xfrm>
            <a:custGeom>
              <a:avLst/>
              <a:gdLst>
                <a:gd name="T0" fmla="*/ 123 w 123"/>
                <a:gd name="T1" fmla="*/ 290 h 297"/>
                <a:gd name="T2" fmla="*/ 104 w 123"/>
                <a:gd name="T3" fmla="*/ 256 h 297"/>
                <a:gd name="T4" fmla="*/ 82 w 123"/>
                <a:gd name="T5" fmla="*/ 218 h 297"/>
                <a:gd name="T6" fmla="*/ 62 w 123"/>
                <a:gd name="T7" fmla="*/ 178 h 297"/>
                <a:gd name="T8" fmla="*/ 44 w 123"/>
                <a:gd name="T9" fmla="*/ 138 h 297"/>
                <a:gd name="T10" fmla="*/ 36 w 123"/>
                <a:gd name="T11" fmla="*/ 119 h 297"/>
                <a:gd name="T12" fmla="*/ 29 w 123"/>
                <a:gd name="T13" fmla="*/ 99 h 297"/>
                <a:gd name="T14" fmla="*/ 23 w 123"/>
                <a:gd name="T15" fmla="*/ 80 h 297"/>
                <a:gd name="T16" fmla="*/ 18 w 123"/>
                <a:gd name="T17" fmla="*/ 63 h 297"/>
                <a:gd name="T18" fmla="*/ 15 w 123"/>
                <a:gd name="T19" fmla="*/ 46 h 297"/>
                <a:gd name="T20" fmla="*/ 13 w 123"/>
                <a:gd name="T21" fmla="*/ 30 h 297"/>
                <a:gd name="T22" fmla="*/ 13 w 123"/>
                <a:gd name="T23" fmla="*/ 16 h 297"/>
                <a:gd name="T24" fmla="*/ 16 w 123"/>
                <a:gd name="T25" fmla="*/ 3 h 297"/>
                <a:gd name="T26" fmla="*/ 3 w 123"/>
                <a:gd name="T27" fmla="*/ 0 h 297"/>
                <a:gd name="T28" fmla="*/ 0 w 123"/>
                <a:gd name="T29" fmla="*/ 14 h 297"/>
                <a:gd name="T30" fmla="*/ 0 w 123"/>
                <a:gd name="T31" fmla="*/ 30 h 297"/>
                <a:gd name="T32" fmla="*/ 2 w 123"/>
                <a:gd name="T33" fmla="*/ 47 h 297"/>
                <a:gd name="T34" fmla="*/ 6 w 123"/>
                <a:gd name="T35" fmla="*/ 66 h 297"/>
                <a:gd name="T36" fmla="*/ 11 w 123"/>
                <a:gd name="T37" fmla="*/ 85 h 297"/>
                <a:gd name="T38" fmla="*/ 16 w 123"/>
                <a:gd name="T39" fmla="*/ 103 h 297"/>
                <a:gd name="T40" fmla="*/ 23 w 123"/>
                <a:gd name="T41" fmla="*/ 123 h 297"/>
                <a:gd name="T42" fmla="*/ 32 w 123"/>
                <a:gd name="T43" fmla="*/ 144 h 297"/>
                <a:gd name="T44" fmla="*/ 51 w 123"/>
                <a:gd name="T45" fmla="*/ 184 h 297"/>
                <a:gd name="T46" fmla="*/ 72 w 123"/>
                <a:gd name="T47" fmla="*/ 224 h 297"/>
                <a:gd name="T48" fmla="*/ 93 w 123"/>
                <a:gd name="T49" fmla="*/ 261 h 297"/>
                <a:gd name="T50" fmla="*/ 113 w 123"/>
                <a:gd name="T51" fmla="*/ 297 h 297"/>
                <a:gd name="T52" fmla="*/ 123 w 123"/>
                <a:gd name="T53" fmla="*/ 29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297">
                  <a:moveTo>
                    <a:pt x="123" y="290"/>
                  </a:moveTo>
                  <a:lnTo>
                    <a:pt x="104" y="256"/>
                  </a:lnTo>
                  <a:lnTo>
                    <a:pt x="82" y="218"/>
                  </a:lnTo>
                  <a:lnTo>
                    <a:pt x="62" y="178"/>
                  </a:lnTo>
                  <a:lnTo>
                    <a:pt x="44" y="138"/>
                  </a:lnTo>
                  <a:lnTo>
                    <a:pt x="36" y="119"/>
                  </a:lnTo>
                  <a:lnTo>
                    <a:pt x="29" y="99"/>
                  </a:lnTo>
                  <a:lnTo>
                    <a:pt x="23" y="80"/>
                  </a:lnTo>
                  <a:lnTo>
                    <a:pt x="18" y="63"/>
                  </a:lnTo>
                  <a:lnTo>
                    <a:pt x="15" y="46"/>
                  </a:lnTo>
                  <a:lnTo>
                    <a:pt x="13" y="30"/>
                  </a:lnTo>
                  <a:lnTo>
                    <a:pt x="13" y="16"/>
                  </a:lnTo>
                  <a:lnTo>
                    <a:pt x="16" y="3"/>
                  </a:lnTo>
                  <a:lnTo>
                    <a:pt x="3" y="0"/>
                  </a:lnTo>
                  <a:lnTo>
                    <a:pt x="0" y="14"/>
                  </a:lnTo>
                  <a:lnTo>
                    <a:pt x="0" y="30"/>
                  </a:lnTo>
                  <a:lnTo>
                    <a:pt x="2" y="47"/>
                  </a:lnTo>
                  <a:lnTo>
                    <a:pt x="6" y="66"/>
                  </a:lnTo>
                  <a:lnTo>
                    <a:pt x="11" y="85"/>
                  </a:lnTo>
                  <a:lnTo>
                    <a:pt x="16" y="103"/>
                  </a:lnTo>
                  <a:lnTo>
                    <a:pt x="23" y="123"/>
                  </a:lnTo>
                  <a:lnTo>
                    <a:pt x="32" y="144"/>
                  </a:lnTo>
                  <a:lnTo>
                    <a:pt x="51" y="184"/>
                  </a:lnTo>
                  <a:lnTo>
                    <a:pt x="72" y="224"/>
                  </a:lnTo>
                  <a:lnTo>
                    <a:pt x="93" y="261"/>
                  </a:lnTo>
                  <a:lnTo>
                    <a:pt x="113" y="297"/>
                  </a:lnTo>
                  <a:lnTo>
                    <a:pt x="123" y="2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1" name="Freeform 1577"/>
            <p:cNvSpPr>
              <a:spLocks/>
            </p:cNvSpPr>
            <p:nvPr/>
          </p:nvSpPr>
          <p:spPr bwMode="auto">
            <a:xfrm>
              <a:off x="2210" y="1628"/>
              <a:ext cx="46" cy="347"/>
            </a:xfrm>
            <a:custGeom>
              <a:avLst/>
              <a:gdLst>
                <a:gd name="T0" fmla="*/ 18 w 46"/>
                <a:gd name="T1" fmla="*/ 345 h 347"/>
                <a:gd name="T2" fmla="*/ 18 w 46"/>
                <a:gd name="T3" fmla="*/ 347 h 347"/>
                <a:gd name="T4" fmla="*/ 26 w 46"/>
                <a:gd name="T5" fmla="*/ 332 h 347"/>
                <a:gd name="T6" fmla="*/ 31 w 46"/>
                <a:gd name="T7" fmla="*/ 317 h 347"/>
                <a:gd name="T8" fmla="*/ 36 w 46"/>
                <a:gd name="T9" fmla="*/ 297 h 347"/>
                <a:gd name="T10" fmla="*/ 40 w 46"/>
                <a:gd name="T11" fmla="*/ 276 h 347"/>
                <a:gd name="T12" fmla="*/ 43 w 46"/>
                <a:gd name="T13" fmla="*/ 253 h 347"/>
                <a:gd name="T14" fmla="*/ 44 w 46"/>
                <a:gd name="T15" fmla="*/ 229 h 347"/>
                <a:gd name="T16" fmla="*/ 46 w 46"/>
                <a:gd name="T17" fmla="*/ 204 h 347"/>
                <a:gd name="T18" fmla="*/ 46 w 46"/>
                <a:gd name="T19" fmla="*/ 180 h 347"/>
                <a:gd name="T20" fmla="*/ 44 w 46"/>
                <a:gd name="T21" fmla="*/ 154 h 347"/>
                <a:gd name="T22" fmla="*/ 43 w 46"/>
                <a:gd name="T23" fmla="*/ 128 h 347"/>
                <a:gd name="T24" fmla="*/ 40 w 46"/>
                <a:gd name="T25" fmla="*/ 104 h 347"/>
                <a:gd name="T26" fmla="*/ 36 w 46"/>
                <a:gd name="T27" fmla="*/ 79 h 347"/>
                <a:gd name="T28" fmla="*/ 31 w 46"/>
                <a:gd name="T29" fmla="*/ 58 h 347"/>
                <a:gd name="T30" fmla="*/ 26 w 46"/>
                <a:gd name="T31" fmla="*/ 36 h 347"/>
                <a:gd name="T32" fmla="*/ 18 w 46"/>
                <a:gd name="T33" fmla="*/ 18 h 347"/>
                <a:gd name="T34" fmla="*/ 10 w 46"/>
                <a:gd name="T35" fmla="*/ 0 h 347"/>
                <a:gd name="T36" fmla="*/ 0 w 46"/>
                <a:gd name="T37" fmla="*/ 7 h 347"/>
                <a:gd name="T38" fmla="*/ 7 w 46"/>
                <a:gd name="T39" fmla="*/ 22 h 347"/>
                <a:gd name="T40" fmla="*/ 13 w 46"/>
                <a:gd name="T41" fmla="*/ 41 h 347"/>
                <a:gd name="T42" fmla="*/ 18 w 46"/>
                <a:gd name="T43" fmla="*/ 61 h 347"/>
                <a:gd name="T44" fmla="*/ 24 w 46"/>
                <a:gd name="T45" fmla="*/ 82 h 347"/>
                <a:gd name="T46" fmla="*/ 27 w 46"/>
                <a:gd name="T47" fmla="*/ 105 h 347"/>
                <a:gd name="T48" fmla="*/ 30 w 46"/>
                <a:gd name="T49" fmla="*/ 130 h 347"/>
                <a:gd name="T50" fmla="*/ 31 w 46"/>
                <a:gd name="T51" fmla="*/ 154 h 347"/>
                <a:gd name="T52" fmla="*/ 33 w 46"/>
                <a:gd name="T53" fmla="*/ 180 h 347"/>
                <a:gd name="T54" fmla="*/ 33 w 46"/>
                <a:gd name="T55" fmla="*/ 204 h 347"/>
                <a:gd name="T56" fmla="*/ 31 w 46"/>
                <a:gd name="T57" fmla="*/ 229 h 347"/>
                <a:gd name="T58" fmla="*/ 30 w 46"/>
                <a:gd name="T59" fmla="*/ 252 h 347"/>
                <a:gd name="T60" fmla="*/ 27 w 46"/>
                <a:gd name="T61" fmla="*/ 274 h 347"/>
                <a:gd name="T62" fmla="*/ 24 w 46"/>
                <a:gd name="T63" fmla="*/ 294 h 347"/>
                <a:gd name="T64" fmla="*/ 18 w 46"/>
                <a:gd name="T65" fmla="*/ 312 h 347"/>
                <a:gd name="T66" fmla="*/ 14 w 46"/>
                <a:gd name="T67" fmla="*/ 328 h 347"/>
                <a:gd name="T68" fmla="*/ 7 w 46"/>
                <a:gd name="T69" fmla="*/ 340 h 347"/>
                <a:gd name="T70" fmla="*/ 7 w 46"/>
                <a:gd name="T71" fmla="*/ 341 h 347"/>
                <a:gd name="T72" fmla="*/ 18 w 46"/>
                <a:gd name="T73" fmla="*/ 3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347">
                  <a:moveTo>
                    <a:pt x="18" y="345"/>
                  </a:moveTo>
                  <a:lnTo>
                    <a:pt x="18" y="347"/>
                  </a:lnTo>
                  <a:lnTo>
                    <a:pt x="26" y="332"/>
                  </a:lnTo>
                  <a:lnTo>
                    <a:pt x="31" y="317"/>
                  </a:lnTo>
                  <a:lnTo>
                    <a:pt x="36" y="297"/>
                  </a:lnTo>
                  <a:lnTo>
                    <a:pt x="40" y="276"/>
                  </a:lnTo>
                  <a:lnTo>
                    <a:pt x="43" y="253"/>
                  </a:lnTo>
                  <a:lnTo>
                    <a:pt x="44" y="229"/>
                  </a:lnTo>
                  <a:lnTo>
                    <a:pt x="46" y="204"/>
                  </a:lnTo>
                  <a:lnTo>
                    <a:pt x="46" y="180"/>
                  </a:lnTo>
                  <a:lnTo>
                    <a:pt x="44" y="154"/>
                  </a:lnTo>
                  <a:lnTo>
                    <a:pt x="43" y="128"/>
                  </a:lnTo>
                  <a:lnTo>
                    <a:pt x="40" y="104"/>
                  </a:lnTo>
                  <a:lnTo>
                    <a:pt x="36" y="79"/>
                  </a:lnTo>
                  <a:lnTo>
                    <a:pt x="31" y="58"/>
                  </a:lnTo>
                  <a:lnTo>
                    <a:pt x="26" y="36"/>
                  </a:lnTo>
                  <a:lnTo>
                    <a:pt x="18" y="18"/>
                  </a:lnTo>
                  <a:lnTo>
                    <a:pt x="10" y="0"/>
                  </a:lnTo>
                  <a:lnTo>
                    <a:pt x="0" y="7"/>
                  </a:lnTo>
                  <a:lnTo>
                    <a:pt x="7" y="22"/>
                  </a:lnTo>
                  <a:lnTo>
                    <a:pt x="13" y="41"/>
                  </a:lnTo>
                  <a:lnTo>
                    <a:pt x="18" y="61"/>
                  </a:lnTo>
                  <a:lnTo>
                    <a:pt x="24" y="82"/>
                  </a:lnTo>
                  <a:lnTo>
                    <a:pt x="27" y="105"/>
                  </a:lnTo>
                  <a:lnTo>
                    <a:pt x="30" y="130"/>
                  </a:lnTo>
                  <a:lnTo>
                    <a:pt x="31" y="154"/>
                  </a:lnTo>
                  <a:lnTo>
                    <a:pt x="33" y="180"/>
                  </a:lnTo>
                  <a:lnTo>
                    <a:pt x="33" y="204"/>
                  </a:lnTo>
                  <a:lnTo>
                    <a:pt x="31" y="229"/>
                  </a:lnTo>
                  <a:lnTo>
                    <a:pt x="30" y="252"/>
                  </a:lnTo>
                  <a:lnTo>
                    <a:pt x="27" y="274"/>
                  </a:lnTo>
                  <a:lnTo>
                    <a:pt x="24" y="294"/>
                  </a:lnTo>
                  <a:lnTo>
                    <a:pt x="18" y="312"/>
                  </a:lnTo>
                  <a:lnTo>
                    <a:pt x="14" y="328"/>
                  </a:lnTo>
                  <a:lnTo>
                    <a:pt x="7" y="340"/>
                  </a:lnTo>
                  <a:lnTo>
                    <a:pt x="7" y="341"/>
                  </a:lnTo>
                  <a:lnTo>
                    <a:pt x="18" y="3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2" name="Freeform 1578"/>
            <p:cNvSpPr>
              <a:spLocks/>
            </p:cNvSpPr>
            <p:nvPr/>
          </p:nvSpPr>
          <p:spPr bwMode="auto">
            <a:xfrm>
              <a:off x="1840" y="1969"/>
              <a:ext cx="388" cy="230"/>
            </a:xfrm>
            <a:custGeom>
              <a:avLst/>
              <a:gdLst>
                <a:gd name="T0" fmla="*/ 9 w 388"/>
                <a:gd name="T1" fmla="*/ 230 h 230"/>
                <a:gd name="T2" fmla="*/ 10 w 388"/>
                <a:gd name="T3" fmla="*/ 230 h 230"/>
                <a:gd name="T4" fmla="*/ 17 w 388"/>
                <a:gd name="T5" fmla="*/ 224 h 230"/>
                <a:gd name="T6" fmla="*/ 30 w 388"/>
                <a:gd name="T7" fmla="*/ 217 h 230"/>
                <a:gd name="T8" fmla="*/ 50 w 388"/>
                <a:gd name="T9" fmla="*/ 210 h 230"/>
                <a:gd name="T10" fmla="*/ 73 w 388"/>
                <a:gd name="T11" fmla="*/ 201 h 230"/>
                <a:gd name="T12" fmla="*/ 128 w 388"/>
                <a:gd name="T13" fmla="*/ 183 h 230"/>
                <a:gd name="T14" fmla="*/ 190 w 388"/>
                <a:gd name="T15" fmla="*/ 160 h 230"/>
                <a:gd name="T16" fmla="*/ 221 w 388"/>
                <a:gd name="T17" fmla="*/ 147 h 230"/>
                <a:gd name="T18" fmla="*/ 253 w 388"/>
                <a:gd name="T19" fmla="*/ 132 h 230"/>
                <a:gd name="T20" fmla="*/ 283 w 388"/>
                <a:gd name="T21" fmla="*/ 117 h 230"/>
                <a:gd name="T22" fmla="*/ 311 w 388"/>
                <a:gd name="T23" fmla="*/ 98 h 230"/>
                <a:gd name="T24" fmla="*/ 324 w 388"/>
                <a:gd name="T25" fmla="*/ 88 h 230"/>
                <a:gd name="T26" fmla="*/ 337 w 388"/>
                <a:gd name="T27" fmla="*/ 78 h 230"/>
                <a:gd name="T28" fmla="*/ 348 w 388"/>
                <a:gd name="T29" fmla="*/ 68 h 230"/>
                <a:gd name="T30" fmla="*/ 358 w 388"/>
                <a:gd name="T31" fmla="*/ 56 h 230"/>
                <a:gd name="T32" fmla="*/ 368 w 388"/>
                <a:gd name="T33" fmla="*/ 45 h 230"/>
                <a:gd name="T34" fmla="*/ 377 w 388"/>
                <a:gd name="T35" fmla="*/ 32 h 230"/>
                <a:gd name="T36" fmla="*/ 384 w 388"/>
                <a:gd name="T37" fmla="*/ 19 h 230"/>
                <a:gd name="T38" fmla="*/ 388 w 388"/>
                <a:gd name="T39" fmla="*/ 4 h 230"/>
                <a:gd name="T40" fmla="*/ 377 w 388"/>
                <a:gd name="T41" fmla="*/ 0 h 230"/>
                <a:gd name="T42" fmla="*/ 371 w 388"/>
                <a:gd name="T43" fmla="*/ 13 h 230"/>
                <a:gd name="T44" fmla="*/ 365 w 388"/>
                <a:gd name="T45" fmla="*/ 25 h 230"/>
                <a:gd name="T46" fmla="*/ 358 w 388"/>
                <a:gd name="T47" fmla="*/ 36 h 230"/>
                <a:gd name="T48" fmla="*/ 348 w 388"/>
                <a:gd name="T49" fmla="*/ 48 h 230"/>
                <a:gd name="T50" fmla="*/ 339 w 388"/>
                <a:gd name="T51" fmla="*/ 58 h 230"/>
                <a:gd name="T52" fmla="*/ 328 w 388"/>
                <a:gd name="T53" fmla="*/ 68 h 230"/>
                <a:gd name="T54" fmla="*/ 316 w 388"/>
                <a:gd name="T55" fmla="*/ 78 h 230"/>
                <a:gd name="T56" fmla="*/ 303 w 388"/>
                <a:gd name="T57" fmla="*/ 88 h 230"/>
                <a:gd name="T58" fmla="*/ 276 w 388"/>
                <a:gd name="T59" fmla="*/ 105 h 230"/>
                <a:gd name="T60" fmla="*/ 247 w 388"/>
                <a:gd name="T61" fmla="*/ 121 h 230"/>
                <a:gd name="T62" fmla="*/ 216 w 388"/>
                <a:gd name="T63" fmla="*/ 135 h 230"/>
                <a:gd name="T64" fmla="*/ 186 w 388"/>
                <a:gd name="T65" fmla="*/ 148 h 230"/>
                <a:gd name="T66" fmla="*/ 124 w 388"/>
                <a:gd name="T67" fmla="*/ 171 h 230"/>
                <a:gd name="T68" fmla="*/ 69 w 388"/>
                <a:gd name="T69" fmla="*/ 190 h 230"/>
                <a:gd name="T70" fmla="*/ 45 w 388"/>
                <a:gd name="T71" fmla="*/ 199 h 230"/>
                <a:gd name="T72" fmla="*/ 26 w 388"/>
                <a:gd name="T73" fmla="*/ 206 h 230"/>
                <a:gd name="T74" fmla="*/ 10 w 388"/>
                <a:gd name="T75" fmla="*/ 213 h 230"/>
                <a:gd name="T76" fmla="*/ 0 w 388"/>
                <a:gd name="T77" fmla="*/ 222 h 230"/>
                <a:gd name="T78" fmla="*/ 0 w 388"/>
                <a:gd name="T79" fmla="*/ 220 h 230"/>
                <a:gd name="T80" fmla="*/ 9 w 388"/>
                <a:gd name="T8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230">
                  <a:moveTo>
                    <a:pt x="9" y="230"/>
                  </a:moveTo>
                  <a:lnTo>
                    <a:pt x="10" y="230"/>
                  </a:lnTo>
                  <a:lnTo>
                    <a:pt x="17" y="224"/>
                  </a:lnTo>
                  <a:lnTo>
                    <a:pt x="30" y="217"/>
                  </a:lnTo>
                  <a:lnTo>
                    <a:pt x="50" y="210"/>
                  </a:lnTo>
                  <a:lnTo>
                    <a:pt x="73" y="201"/>
                  </a:lnTo>
                  <a:lnTo>
                    <a:pt x="128" y="183"/>
                  </a:lnTo>
                  <a:lnTo>
                    <a:pt x="190" y="160"/>
                  </a:lnTo>
                  <a:lnTo>
                    <a:pt x="221" y="147"/>
                  </a:lnTo>
                  <a:lnTo>
                    <a:pt x="253" y="132"/>
                  </a:lnTo>
                  <a:lnTo>
                    <a:pt x="283" y="117"/>
                  </a:lnTo>
                  <a:lnTo>
                    <a:pt x="311" y="98"/>
                  </a:lnTo>
                  <a:lnTo>
                    <a:pt x="324" y="88"/>
                  </a:lnTo>
                  <a:lnTo>
                    <a:pt x="337" y="78"/>
                  </a:lnTo>
                  <a:lnTo>
                    <a:pt x="348" y="68"/>
                  </a:lnTo>
                  <a:lnTo>
                    <a:pt x="358" y="56"/>
                  </a:lnTo>
                  <a:lnTo>
                    <a:pt x="368" y="45"/>
                  </a:lnTo>
                  <a:lnTo>
                    <a:pt x="377" y="32"/>
                  </a:lnTo>
                  <a:lnTo>
                    <a:pt x="384" y="19"/>
                  </a:lnTo>
                  <a:lnTo>
                    <a:pt x="388" y="4"/>
                  </a:lnTo>
                  <a:lnTo>
                    <a:pt x="377" y="0"/>
                  </a:lnTo>
                  <a:lnTo>
                    <a:pt x="371" y="13"/>
                  </a:lnTo>
                  <a:lnTo>
                    <a:pt x="365" y="25"/>
                  </a:lnTo>
                  <a:lnTo>
                    <a:pt x="358" y="36"/>
                  </a:lnTo>
                  <a:lnTo>
                    <a:pt x="348" y="48"/>
                  </a:lnTo>
                  <a:lnTo>
                    <a:pt x="339" y="58"/>
                  </a:lnTo>
                  <a:lnTo>
                    <a:pt x="328" y="68"/>
                  </a:lnTo>
                  <a:lnTo>
                    <a:pt x="316" y="78"/>
                  </a:lnTo>
                  <a:lnTo>
                    <a:pt x="303" y="88"/>
                  </a:lnTo>
                  <a:lnTo>
                    <a:pt x="276" y="105"/>
                  </a:lnTo>
                  <a:lnTo>
                    <a:pt x="247" y="121"/>
                  </a:lnTo>
                  <a:lnTo>
                    <a:pt x="216" y="135"/>
                  </a:lnTo>
                  <a:lnTo>
                    <a:pt x="186" y="148"/>
                  </a:lnTo>
                  <a:lnTo>
                    <a:pt x="124" y="171"/>
                  </a:lnTo>
                  <a:lnTo>
                    <a:pt x="69" y="190"/>
                  </a:lnTo>
                  <a:lnTo>
                    <a:pt x="45" y="199"/>
                  </a:lnTo>
                  <a:lnTo>
                    <a:pt x="26" y="206"/>
                  </a:lnTo>
                  <a:lnTo>
                    <a:pt x="10" y="213"/>
                  </a:lnTo>
                  <a:lnTo>
                    <a:pt x="0" y="222"/>
                  </a:lnTo>
                  <a:lnTo>
                    <a:pt x="0" y="220"/>
                  </a:lnTo>
                  <a:lnTo>
                    <a:pt x="9"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3" name="Freeform 1579"/>
            <p:cNvSpPr>
              <a:spLocks/>
            </p:cNvSpPr>
            <p:nvPr/>
          </p:nvSpPr>
          <p:spPr bwMode="auto">
            <a:xfrm>
              <a:off x="1746" y="2189"/>
              <a:ext cx="103" cy="353"/>
            </a:xfrm>
            <a:custGeom>
              <a:avLst/>
              <a:gdLst>
                <a:gd name="T0" fmla="*/ 13 w 103"/>
                <a:gd name="T1" fmla="*/ 353 h 353"/>
                <a:gd name="T2" fmla="*/ 15 w 103"/>
                <a:gd name="T3" fmla="*/ 312 h 353"/>
                <a:gd name="T4" fmla="*/ 19 w 103"/>
                <a:gd name="T5" fmla="*/ 275 h 353"/>
                <a:gd name="T6" fmla="*/ 23 w 103"/>
                <a:gd name="T7" fmla="*/ 240 h 353"/>
                <a:gd name="T8" fmla="*/ 28 w 103"/>
                <a:gd name="T9" fmla="*/ 209 h 353"/>
                <a:gd name="T10" fmla="*/ 34 w 103"/>
                <a:gd name="T11" fmla="*/ 180 h 353"/>
                <a:gd name="T12" fmla="*/ 39 w 103"/>
                <a:gd name="T13" fmla="*/ 153 h 353"/>
                <a:gd name="T14" fmla="*/ 46 w 103"/>
                <a:gd name="T15" fmla="*/ 128 h 353"/>
                <a:gd name="T16" fmla="*/ 54 w 103"/>
                <a:gd name="T17" fmla="*/ 105 h 353"/>
                <a:gd name="T18" fmla="*/ 59 w 103"/>
                <a:gd name="T19" fmla="*/ 86 h 353"/>
                <a:gd name="T20" fmla="*/ 67 w 103"/>
                <a:gd name="T21" fmla="*/ 68 h 353"/>
                <a:gd name="T22" fmla="*/ 74 w 103"/>
                <a:gd name="T23" fmla="*/ 53 h 353"/>
                <a:gd name="T24" fmla="*/ 81 w 103"/>
                <a:gd name="T25" fmla="*/ 40 h 353"/>
                <a:gd name="T26" fmla="*/ 87 w 103"/>
                <a:gd name="T27" fmla="*/ 29 h 353"/>
                <a:gd name="T28" fmla="*/ 93 w 103"/>
                <a:gd name="T29" fmla="*/ 20 h 353"/>
                <a:gd name="T30" fmla="*/ 98 w 103"/>
                <a:gd name="T31" fmla="*/ 15 h 353"/>
                <a:gd name="T32" fmla="*/ 103 w 103"/>
                <a:gd name="T33" fmla="*/ 10 h 353"/>
                <a:gd name="T34" fmla="*/ 94 w 103"/>
                <a:gd name="T35" fmla="*/ 0 h 353"/>
                <a:gd name="T36" fmla="*/ 88 w 103"/>
                <a:gd name="T37" fmla="*/ 6 h 353"/>
                <a:gd name="T38" fmla="*/ 82 w 103"/>
                <a:gd name="T39" fmla="*/ 13 h 353"/>
                <a:gd name="T40" fmla="*/ 77 w 103"/>
                <a:gd name="T41" fmla="*/ 23 h 353"/>
                <a:gd name="T42" fmla="*/ 69 w 103"/>
                <a:gd name="T43" fmla="*/ 33 h 353"/>
                <a:gd name="T44" fmla="*/ 62 w 103"/>
                <a:gd name="T45" fmla="*/ 48 h 353"/>
                <a:gd name="T46" fmla="*/ 55 w 103"/>
                <a:gd name="T47" fmla="*/ 63 h 353"/>
                <a:gd name="T48" fmla="*/ 48 w 103"/>
                <a:gd name="T49" fmla="*/ 81 h 353"/>
                <a:gd name="T50" fmla="*/ 41 w 103"/>
                <a:gd name="T51" fmla="*/ 102 h 353"/>
                <a:gd name="T52" fmla="*/ 34 w 103"/>
                <a:gd name="T53" fmla="*/ 124 h 353"/>
                <a:gd name="T54" fmla="*/ 28 w 103"/>
                <a:gd name="T55" fmla="*/ 150 h 353"/>
                <a:gd name="T56" fmla="*/ 21 w 103"/>
                <a:gd name="T57" fmla="*/ 177 h 353"/>
                <a:gd name="T58" fmla="*/ 15 w 103"/>
                <a:gd name="T59" fmla="*/ 207 h 353"/>
                <a:gd name="T60" fmla="*/ 11 w 103"/>
                <a:gd name="T61" fmla="*/ 239 h 353"/>
                <a:gd name="T62" fmla="*/ 6 w 103"/>
                <a:gd name="T63" fmla="*/ 273 h 353"/>
                <a:gd name="T64" fmla="*/ 2 w 103"/>
                <a:gd name="T65" fmla="*/ 311 h 353"/>
                <a:gd name="T66" fmla="*/ 0 w 103"/>
                <a:gd name="T67" fmla="*/ 351 h 353"/>
                <a:gd name="T68" fmla="*/ 13 w 103"/>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353">
                  <a:moveTo>
                    <a:pt x="13" y="353"/>
                  </a:moveTo>
                  <a:lnTo>
                    <a:pt x="15" y="312"/>
                  </a:lnTo>
                  <a:lnTo>
                    <a:pt x="19" y="275"/>
                  </a:lnTo>
                  <a:lnTo>
                    <a:pt x="23" y="240"/>
                  </a:lnTo>
                  <a:lnTo>
                    <a:pt x="28" y="209"/>
                  </a:lnTo>
                  <a:lnTo>
                    <a:pt x="34" y="180"/>
                  </a:lnTo>
                  <a:lnTo>
                    <a:pt x="39" y="153"/>
                  </a:lnTo>
                  <a:lnTo>
                    <a:pt x="46" y="128"/>
                  </a:lnTo>
                  <a:lnTo>
                    <a:pt x="54" y="105"/>
                  </a:lnTo>
                  <a:lnTo>
                    <a:pt x="59" y="86"/>
                  </a:lnTo>
                  <a:lnTo>
                    <a:pt x="67" y="68"/>
                  </a:lnTo>
                  <a:lnTo>
                    <a:pt x="74" y="53"/>
                  </a:lnTo>
                  <a:lnTo>
                    <a:pt x="81" y="40"/>
                  </a:lnTo>
                  <a:lnTo>
                    <a:pt x="87" y="29"/>
                  </a:lnTo>
                  <a:lnTo>
                    <a:pt x="93" y="20"/>
                  </a:lnTo>
                  <a:lnTo>
                    <a:pt x="98" y="15"/>
                  </a:lnTo>
                  <a:lnTo>
                    <a:pt x="103" y="10"/>
                  </a:lnTo>
                  <a:lnTo>
                    <a:pt x="94" y="0"/>
                  </a:lnTo>
                  <a:lnTo>
                    <a:pt x="88" y="6"/>
                  </a:lnTo>
                  <a:lnTo>
                    <a:pt x="82" y="13"/>
                  </a:lnTo>
                  <a:lnTo>
                    <a:pt x="77" y="23"/>
                  </a:lnTo>
                  <a:lnTo>
                    <a:pt x="69" y="33"/>
                  </a:lnTo>
                  <a:lnTo>
                    <a:pt x="62" y="48"/>
                  </a:lnTo>
                  <a:lnTo>
                    <a:pt x="55" y="63"/>
                  </a:lnTo>
                  <a:lnTo>
                    <a:pt x="48" y="81"/>
                  </a:lnTo>
                  <a:lnTo>
                    <a:pt x="41" y="102"/>
                  </a:lnTo>
                  <a:lnTo>
                    <a:pt x="34" y="124"/>
                  </a:lnTo>
                  <a:lnTo>
                    <a:pt x="28" y="150"/>
                  </a:lnTo>
                  <a:lnTo>
                    <a:pt x="21" y="177"/>
                  </a:lnTo>
                  <a:lnTo>
                    <a:pt x="15" y="207"/>
                  </a:lnTo>
                  <a:lnTo>
                    <a:pt x="11" y="239"/>
                  </a:lnTo>
                  <a:lnTo>
                    <a:pt x="6" y="273"/>
                  </a:lnTo>
                  <a:lnTo>
                    <a:pt x="2" y="311"/>
                  </a:lnTo>
                  <a:lnTo>
                    <a:pt x="0" y="351"/>
                  </a:lnTo>
                  <a:lnTo>
                    <a:pt x="13"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4" name="Freeform 1580"/>
            <p:cNvSpPr>
              <a:spLocks/>
            </p:cNvSpPr>
            <p:nvPr/>
          </p:nvSpPr>
          <p:spPr bwMode="auto">
            <a:xfrm>
              <a:off x="1569" y="2540"/>
              <a:ext cx="190" cy="324"/>
            </a:xfrm>
            <a:custGeom>
              <a:avLst/>
              <a:gdLst>
                <a:gd name="T0" fmla="*/ 8 w 190"/>
                <a:gd name="T1" fmla="*/ 324 h 324"/>
                <a:gd name="T2" fmla="*/ 9 w 190"/>
                <a:gd name="T3" fmla="*/ 324 h 324"/>
                <a:gd name="T4" fmla="*/ 49 w 190"/>
                <a:gd name="T5" fmla="*/ 283 h 324"/>
                <a:gd name="T6" fmla="*/ 84 w 190"/>
                <a:gd name="T7" fmla="*/ 246 h 324"/>
                <a:gd name="T8" fmla="*/ 100 w 190"/>
                <a:gd name="T9" fmla="*/ 227 h 324"/>
                <a:gd name="T10" fmla="*/ 114 w 190"/>
                <a:gd name="T11" fmla="*/ 209 h 324"/>
                <a:gd name="T12" fmla="*/ 129 w 190"/>
                <a:gd name="T13" fmla="*/ 191 h 324"/>
                <a:gd name="T14" fmla="*/ 140 w 190"/>
                <a:gd name="T15" fmla="*/ 173 h 324"/>
                <a:gd name="T16" fmla="*/ 150 w 190"/>
                <a:gd name="T17" fmla="*/ 154 h 324"/>
                <a:gd name="T18" fmla="*/ 160 w 190"/>
                <a:gd name="T19" fmla="*/ 134 h 324"/>
                <a:gd name="T20" fmla="*/ 169 w 190"/>
                <a:gd name="T21" fmla="*/ 114 h 324"/>
                <a:gd name="T22" fmla="*/ 176 w 190"/>
                <a:gd name="T23" fmla="*/ 94 h 324"/>
                <a:gd name="T24" fmla="*/ 180 w 190"/>
                <a:gd name="T25" fmla="*/ 72 h 324"/>
                <a:gd name="T26" fmla="*/ 185 w 190"/>
                <a:gd name="T27" fmla="*/ 50 h 324"/>
                <a:gd name="T28" fmla="*/ 189 w 190"/>
                <a:gd name="T29" fmla="*/ 26 h 324"/>
                <a:gd name="T30" fmla="*/ 190 w 190"/>
                <a:gd name="T31" fmla="*/ 2 h 324"/>
                <a:gd name="T32" fmla="*/ 177 w 190"/>
                <a:gd name="T33" fmla="*/ 0 h 324"/>
                <a:gd name="T34" fmla="*/ 176 w 190"/>
                <a:gd name="T35" fmla="*/ 25 h 324"/>
                <a:gd name="T36" fmla="*/ 173 w 190"/>
                <a:gd name="T37" fmla="*/ 48 h 324"/>
                <a:gd name="T38" fmla="*/ 169 w 190"/>
                <a:gd name="T39" fmla="*/ 69 h 324"/>
                <a:gd name="T40" fmla="*/ 163 w 190"/>
                <a:gd name="T41" fmla="*/ 91 h 324"/>
                <a:gd name="T42" fmla="*/ 156 w 190"/>
                <a:gd name="T43" fmla="*/ 109 h 324"/>
                <a:gd name="T44" fmla="*/ 149 w 190"/>
                <a:gd name="T45" fmla="*/ 130 h 324"/>
                <a:gd name="T46" fmla="*/ 140 w 190"/>
                <a:gd name="T47" fmla="*/ 147 h 324"/>
                <a:gd name="T48" fmla="*/ 129 w 190"/>
                <a:gd name="T49" fmla="*/ 166 h 324"/>
                <a:gd name="T50" fmla="*/ 117 w 190"/>
                <a:gd name="T51" fmla="*/ 183 h 324"/>
                <a:gd name="T52" fmla="*/ 104 w 190"/>
                <a:gd name="T53" fmla="*/ 201 h 324"/>
                <a:gd name="T54" fmla="*/ 90 w 190"/>
                <a:gd name="T55" fmla="*/ 219 h 324"/>
                <a:gd name="T56" fmla="*/ 75 w 190"/>
                <a:gd name="T57" fmla="*/ 237 h 324"/>
                <a:gd name="T58" fmla="*/ 39 w 190"/>
                <a:gd name="T59" fmla="*/ 275 h 324"/>
                <a:gd name="T60" fmla="*/ 0 w 190"/>
                <a:gd name="T61" fmla="*/ 314 h 324"/>
                <a:gd name="T62" fmla="*/ 8 w 190"/>
                <a:gd name="T6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324">
                  <a:moveTo>
                    <a:pt x="8" y="324"/>
                  </a:moveTo>
                  <a:lnTo>
                    <a:pt x="9" y="324"/>
                  </a:lnTo>
                  <a:lnTo>
                    <a:pt x="49" y="283"/>
                  </a:lnTo>
                  <a:lnTo>
                    <a:pt x="84" y="246"/>
                  </a:lnTo>
                  <a:lnTo>
                    <a:pt x="100" y="227"/>
                  </a:lnTo>
                  <a:lnTo>
                    <a:pt x="114" y="209"/>
                  </a:lnTo>
                  <a:lnTo>
                    <a:pt x="129" y="191"/>
                  </a:lnTo>
                  <a:lnTo>
                    <a:pt x="140" y="173"/>
                  </a:lnTo>
                  <a:lnTo>
                    <a:pt x="150" y="154"/>
                  </a:lnTo>
                  <a:lnTo>
                    <a:pt x="160" y="134"/>
                  </a:lnTo>
                  <a:lnTo>
                    <a:pt x="169" y="114"/>
                  </a:lnTo>
                  <a:lnTo>
                    <a:pt x="176" y="94"/>
                  </a:lnTo>
                  <a:lnTo>
                    <a:pt x="180" y="72"/>
                  </a:lnTo>
                  <a:lnTo>
                    <a:pt x="185" y="50"/>
                  </a:lnTo>
                  <a:lnTo>
                    <a:pt x="189" y="26"/>
                  </a:lnTo>
                  <a:lnTo>
                    <a:pt x="190" y="2"/>
                  </a:lnTo>
                  <a:lnTo>
                    <a:pt x="177" y="0"/>
                  </a:lnTo>
                  <a:lnTo>
                    <a:pt x="176" y="25"/>
                  </a:lnTo>
                  <a:lnTo>
                    <a:pt x="173" y="48"/>
                  </a:lnTo>
                  <a:lnTo>
                    <a:pt x="169" y="69"/>
                  </a:lnTo>
                  <a:lnTo>
                    <a:pt x="163" y="91"/>
                  </a:lnTo>
                  <a:lnTo>
                    <a:pt x="156" y="109"/>
                  </a:lnTo>
                  <a:lnTo>
                    <a:pt x="149" y="130"/>
                  </a:lnTo>
                  <a:lnTo>
                    <a:pt x="140" y="147"/>
                  </a:lnTo>
                  <a:lnTo>
                    <a:pt x="129" y="166"/>
                  </a:lnTo>
                  <a:lnTo>
                    <a:pt x="117" y="183"/>
                  </a:lnTo>
                  <a:lnTo>
                    <a:pt x="104" y="201"/>
                  </a:lnTo>
                  <a:lnTo>
                    <a:pt x="90" y="219"/>
                  </a:lnTo>
                  <a:lnTo>
                    <a:pt x="75" y="237"/>
                  </a:lnTo>
                  <a:lnTo>
                    <a:pt x="39" y="275"/>
                  </a:lnTo>
                  <a:lnTo>
                    <a:pt x="0" y="314"/>
                  </a:lnTo>
                  <a:lnTo>
                    <a:pt x="8"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5" name="Freeform 1581"/>
            <p:cNvSpPr>
              <a:spLocks/>
            </p:cNvSpPr>
            <p:nvPr/>
          </p:nvSpPr>
          <p:spPr bwMode="auto">
            <a:xfrm>
              <a:off x="1313" y="2854"/>
              <a:ext cx="264" cy="119"/>
            </a:xfrm>
            <a:custGeom>
              <a:avLst/>
              <a:gdLst>
                <a:gd name="T0" fmla="*/ 3 w 264"/>
                <a:gd name="T1" fmla="*/ 119 h 119"/>
                <a:gd name="T2" fmla="*/ 46 w 264"/>
                <a:gd name="T3" fmla="*/ 110 h 119"/>
                <a:gd name="T4" fmla="*/ 82 w 264"/>
                <a:gd name="T5" fmla="*/ 102 h 119"/>
                <a:gd name="T6" fmla="*/ 114 w 264"/>
                <a:gd name="T7" fmla="*/ 90 h 119"/>
                <a:gd name="T8" fmla="*/ 143 w 264"/>
                <a:gd name="T9" fmla="*/ 79 h 119"/>
                <a:gd name="T10" fmla="*/ 170 w 264"/>
                <a:gd name="T11" fmla="*/ 66 h 119"/>
                <a:gd name="T12" fmla="*/ 199 w 264"/>
                <a:gd name="T13" fmla="*/ 50 h 119"/>
                <a:gd name="T14" fmla="*/ 229 w 264"/>
                <a:gd name="T15" fmla="*/ 31 h 119"/>
                <a:gd name="T16" fmla="*/ 264 w 264"/>
                <a:gd name="T17" fmla="*/ 10 h 119"/>
                <a:gd name="T18" fmla="*/ 256 w 264"/>
                <a:gd name="T19" fmla="*/ 0 h 119"/>
                <a:gd name="T20" fmla="*/ 222 w 264"/>
                <a:gd name="T21" fmla="*/ 20 h 119"/>
                <a:gd name="T22" fmla="*/ 192 w 264"/>
                <a:gd name="T23" fmla="*/ 38 h 119"/>
                <a:gd name="T24" fmla="*/ 164 w 264"/>
                <a:gd name="T25" fmla="*/ 54 h 119"/>
                <a:gd name="T26" fmla="*/ 137 w 264"/>
                <a:gd name="T27" fmla="*/ 67 h 119"/>
                <a:gd name="T28" fmla="*/ 110 w 264"/>
                <a:gd name="T29" fmla="*/ 79 h 119"/>
                <a:gd name="T30" fmla="*/ 78 w 264"/>
                <a:gd name="T31" fmla="*/ 89 h 119"/>
                <a:gd name="T32" fmla="*/ 44 w 264"/>
                <a:gd name="T33" fmla="*/ 97 h 119"/>
                <a:gd name="T34" fmla="*/ 0 w 264"/>
                <a:gd name="T35" fmla="*/ 106 h 119"/>
                <a:gd name="T36" fmla="*/ 3 w 264"/>
                <a:gd name="T3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119">
                  <a:moveTo>
                    <a:pt x="3" y="119"/>
                  </a:moveTo>
                  <a:lnTo>
                    <a:pt x="46" y="110"/>
                  </a:lnTo>
                  <a:lnTo>
                    <a:pt x="82" y="102"/>
                  </a:lnTo>
                  <a:lnTo>
                    <a:pt x="114" y="90"/>
                  </a:lnTo>
                  <a:lnTo>
                    <a:pt x="143" y="79"/>
                  </a:lnTo>
                  <a:lnTo>
                    <a:pt x="170" y="66"/>
                  </a:lnTo>
                  <a:lnTo>
                    <a:pt x="199" y="50"/>
                  </a:lnTo>
                  <a:lnTo>
                    <a:pt x="229" y="31"/>
                  </a:lnTo>
                  <a:lnTo>
                    <a:pt x="264" y="10"/>
                  </a:lnTo>
                  <a:lnTo>
                    <a:pt x="256" y="0"/>
                  </a:lnTo>
                  <a:lnTo>
                    <a:pt x="222" y="20"/>
                  </a:lnTo>
                  <a:lnTo>
                    <a:pt x="192" y="38"/>
                  </a:lnTo>
                  <a:lnTo>
                    <a:pt x="164" y="54"/>
                  </a:lnTo>
                  <a:lnTo>
                    <a:pt x="137" y="67"/>
                  </a:lnTo>
                  <a:lnTo>
                    <a:pt x="110" y="79"/>
                  </a:lnTo>
                  <a:lnTo>
                    <a:pt x="78" y="89"/>
                  </a:lnTo>
                  <a:lnTo>
                    <a:pt x="44" y="97"/>
                  </a:lnTo>
                  <a:lnTo>
                    <a:pt x="0" y="106"/>
                  </a:lnTo>
                  <a:lnTo>
                    <a:pt x="3"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6" name="Freeform 1582"/>
            <p:cNvSpPr>
              <a:spLocks/>
            </p:cNvSpPr>
            <p:nvPr/>
          </p:nvSpPr>
          <p:spPr bwMode="auto">
            <a:xfrm>
              <a:off x="535" y="2823"/>
              <a:ext cx="781" cy="182"/>
            </a:xfrm>
            <a:custGeom>
              <a:avLst/>
              <a:gdLst>
                <a:gd name="T0" fmla="*/ 0 w 781"/>
                <a:gd name="T1" fmla="*/ 5 h 182"/>
                <a:gd name="T2" fmla="*/ 10 w 781"/>
                <a:gd name="T3" fmla="*/ 28 h 182"/>
                <a:gd name="T4" fmla="*/ 23 w 781"/>
                <a:gd name="T5" fmla="*/ 48 h 182"/>
                <a:gd name="T6" fmla="*/ 39 w 781"/>
                <a:gd name="T7" fmla="*/ 67 h 182"/>
                <a:gd name="T8" fmla="*/ 56 w 781"/>
                <a:gd name="T9" fmla="*/ 82 h 182"/>
                <a:gd name="T10" fmla="*/ 75 w 781"/>
                <a:gd name="T11" fmla="*/ 98 h 182"/>
                <a:gd name="T12" fmla="*/ 97 w 781"/>
                <a:gd name="T13" fmla="*/ 111 h 182"/>
                <a:gd name="T14" fmla="*/ 118 w 781"/>
                <a:gd name="T15" fmla="*/ 124 h 182"/>
                <a:gd name="T16" fmla="*/ 143 w 781"/>
                <a:gd name="T17" fmla="*/ 134 h 182"/>
                <a:gd name="T18" fmla="*/ 167 w 781"/>
                <a:gd name="T19" fmla="*/ 144 h 182"/>
                <a:gd name="T20" fmla="*/ 193 w 781"/>
                <a:gd name="T21" fmla="*/ 153 h 182"/>
                <a:gd name="T22" fmla="*/ 220 w 781"/>
                <a:gd name="T23" fmla="*/ 159 h 182"/>
                <a:gd name="T24" fmla="*/ 249 w 781"/>
                <a:gd name="T25" fmla="*/ 166 h 182"/>
                <a:gd name="T26" fmla="*/ 278 w 781"/>
                <a:gd name="T27" fmla="*/ 170 h 182"/>
                <a:gd name="T28" fmla="*/ 307 w 781"/>
                <a:gd name="T29" fmla="*/ 174 h 182"/>
                <a:gd name="T30" fmla="*/ 337 w 781"/>
                <a:gd name="T31" fmla="*/ 177 h 182"/>
                <a:gd name="T32" fmla="*/ 367 w 781"/>
                <a:gd name="T33" fmla="*/ 179 h 182"/>
                <a:gd name="T34" fmla="*/ 427 w 781"/>
                <a:gd name="T35" fmla="*/ 182 h 182"/>
                <a:gd name="T36" fmla="*/ 488 w 781"/>
                <a:gd name="T37" fmla="*/ 180 h 182"/>
                <a:gd name="T38" fmla="*/ 547 w 781"/>
                <a:gd name="T39" fmla="*/ 177 h 182"/>
                <a:gd name="T40" fmla="*/ 603 w 781"/>
                <a:gd name="T41" fmla="*/ 173 h 182"/>
                <a:gd name="T42" fmla="*/ 656 w 781"/>
                <a:gd name="T43" fmla="*/ 169 h 182"/>
                <a:gd name="T44" fmla="*/ 704 w 781"/>
                <a:gd name="T45" fmla="*/ 162 h 182"/>
                <a:gd name="T46" fmla="*/ 747 w 781"/>
                <a:gd name="T47" fmla="*/ 156 h 182"/>
                <a:gd name="T48" fmla="*/ 781 w 781"/>
                <a:gd name="T49" fmla="*/ 150 h 182"/>
                <a:gd name="T50" fmla="*/ 778 w 781"/>
                <a:gd name="T51" fmla="*/ 137 h 182"/>
                <a:gd name="T52" fmla="*/ 744 w 781"/>
                <a:gd name="T53" fmla="*/ 143 h 182"/>
                <a:gd name="T54" fmla="*/ 702 w 781"/>
                <a:gd name="T55" fmla="*/ 149 h 182"/>
                <a:gd name="T56" fmla="*/ 655 w 781"/>
                <a:gd name="T57" fmla="*/ 156 h 182"/>
                <a:gd name="T58" fmla="*/ 601 w 781"/>
                <a:gd name="T59" fmla="*/ 160 h 182"/>
                <a:gd name="T60" fmla="*/ 547 w 781"/>
                <a:gd name="T61" fmla="*/ 164 h 182"/>
                <a:gd name="T62" fmla="*/ 488 w 781"/>
                <a:gd name="T63" fmla="*/ 167 h 182"/>
                <a:gd name="T64" fmla="*/ 427 w 781"/>
                <a:gd name="T65" fmla="*/ 169 h 182"/>
                <a:gd name="T66" fmla="*/ 367 w 781"/>
                <a:gd name="T67" fmla="*/ 166 h 182"/>
                <a:gd name="T68" fmla="*/ 338 w 781"/>
                <a:gd name="T69" fmla="*/ 164 h 182"/>
                <a:gd name="T70" fmla="*/ 308 w 781"/>
                <a:gd name="T71" fmla="*/ 162 h 182"/>
                <a:gd name="T72" fmla="*/ 279 w 781"/>
                <a:gd name="T73" fmla="*/ 157 h 182"/>
                <a:gd name="T74" fmla="*/ 252 w 781"/>
                <a:gd name="T75" fmla="*/ 153 h 182"/>
                <a:gd name="T76" fmla="*/ 223 w 781"/>
                <a:gd name="T77" fmla="*/ 147 h 182"/>
                <a:gd name="T78" fmla="*/ 197 w 781"/>
                <a:gd name="T79" fmla="*/ 140 h 182"/>
                <a:gd name="T80" fmla="*/ 171 w 781"/>
                <a:gd name="T81" fmla="*/ 131 h 182"/>
                <a:gd name="T82" fmla="*/ 147 w 781"/>
                <a:gd name="T83" fmla="*/ 123 h 182"/>
                <a:gd name="T84" fmla="*/ 124 w 781"/>
                <a:gd name="T85" fmla="*/ 113 h 182"/>
                <a:gd name="T86" fmla="*/ 102 w 781"/>
                <a:gd name="T87" fmla="*/ 101 h 182"/>
                <a:gd name="T88" fmla="*/ 82 w 781"/>
                <a:gd name="T89" fmla="*/ 87 h 182"/>
                <a:gd name="T90" fmla="*/ 65 w 781"/>
                <a:gd name="T91" fmla="*/ 72 h 182"/>
                <a:gd name="T92" fmla="*/ 48 w 781"/>
                <a:gd name="T93" fmla="*/ 57 h 182"/>
                <a:gd name="T94" fmla="*/ 33 w 781"/>
                <a:gd name="T95" fmla="*/ 39 h 182"/>
                <a:gd name="T96" fmla="*/ 22 w 781"/>
                <a:gd name="T97" fmla="*/ 21 h 182"/>
                <a:gd name="T98" fmla="*/ 12 w 781"/>
                <a:gd name="T99" fmla="*/ 0 h 182"/>
                <a:gd name="T100" fmla="*/ 0 w 781"/>
                <a:gd name="T101" fmla="*/ 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182">
                  <a:moveTo>
                    <a:pt x="0" y="5"/>
                  </a:moveTo>
                  <a:lnTo>
                    <a:pt x="10" y="28"/>
                  </a:lnTo>
                  <a:lnTo>
                    <a:pt x="23" y="48"/>
                  </a:lnTo>
                  <a:lnTo>
                    <a:pt x="39" y="67"/>
                  </a:lnTo>
                  <a:lnTo>
                    <a:pt x="56" y="82"/>
                  </a:lnTo>
                  <a:lnTo>
                    <a:pt x="75" y="98"/>
                  </a:lnTo>
                  <a:lnTo>
                    <a:pt x="97" y="111"/>
                  </a:lnTo>
                  <a:lnTo>
                    <a:pt x="118" y="124"/>
                  </a:lnTo>
                  <a:lnTo>
                    <a:pt x="143" y="134"/>
                  </a:lnTo>
                  <a:lnTo>
                    <a:pt x="167" y="144"/>
                  </a:lnTo>
                  <a:lnTo>
                    <a:pt x="193" y="153"/>
                  </a:lnTo>
                  <a:lnTo>
                    <a:pt x="220" y="159"/>
                  </a:lnTo>
                  <a:lnTo>
                    <a:pt x="249" y="166"/>
                  </a:lnTo>
                  <a:lnTo>
                    <a:pt x="278" y="170"/>
                  </a:lnTo>
                  <a:lnTo>
                    <a:pt x="307" y="174"/>
                  </a:lnTo>
                  <a:lnTo>
                    <a:pt x="337" y="177"/>
                  </a:lnTo>
                  <a:lnTo>
                    <a:pt x="367" y="179"/>
                  </a:lnTo>
                  <a:lnTo>
                    <a:pt x="427" y="182"/>
                  </a:lnTo>
                  <a:lnTo>
                    <a:pt x="488" y="180"/>
                  </a:lnTo>
                  <a:lnTo>
                    <a:pt x="547" y="177"/>
                  </a:lnTo>
                  <a:lnTo>
                    <a:pt x="603" y="173"/>
                  </a:lnTo>
                  <a:lnTo>
                    <a:pt x="656" y="169"/>
                  </a:lnTo>
                  <a:lnTo>
                    <a:pt x="704" y="162"/>
                  </a:lnTo>
                  <a:lnTo>
                    <a:pt x="747" y="156"/>
                  </a:lnTo>
                  <a:lnTo>
                    <a:pt x="781" y="150"/>
                  </a:lnTo>
                  <a:lnTo>
                    <a:pt x="778" y="137"/>
                  </a:lnTo>
                  <a:lnTo>
                    <a:pt x="744" y="143"/>
                  </a:lnTo>
                  <a:lnTo>
                    <a:pt x="702" y="149"/>
                  </a:lnTo>
                  <a:lnTo>
                    <a:pt x="655" y="156"/>
                  </a:lnTo>
                  <a:lnTo>
                    <a:pt x="601" y="160"/>
                  </a:lnTo>
                  <a:lnTo>
                    <a:pt x="547" y="164"/>
                  </a:lnTo>
                  <a:lnTo>
                    <a:pt x="488" y="167"/>
                  </a:lnTo>
                  <a:lnTo>
                    <a:pt x="427" y="169"/>
                  </a:lnTo>
                  <a:lnTo>
                    <a:pt x="367" y="166"/>
                  </a:lnTo>
                  <a:lnTo>
                    <a:pt x="338" y="164"/>
                  </a:lnTo>
                  <a:lnTo>
                    <a:pt x="308" y="162"/>
                  </a:lnTo>
                  <a:lnTo>
                    <a:pt x="279" y="157"/>
                  </a:lnTo>
                  <a:lnTo>
                    <a:pt x="252" y="153"/>
                  </a:lnTo>
                  <a:lnTo>
                    <a:pt x="223" y="147"/>
                  </a:lnTo>
                  <a:lnTo>
                    <a:pt x="197" y="140"/>
                  </a:lnTo>
                  <a:lnTo>
                    <a:pt x="171" y="131"/>
                  </a:lnTo>
                  <a:lnTo>
                    <a:pt x="147" y="123"/>
                  </a:lnTo>
                  <a:lnTo>
                    <a:pt x="124" y="113"/>
                  </a:lnTo>
                  <a:lnTo>
                    <a:pt x="102" y="101"/>
                  </a:lnTo>
                  <a:lnTo>
                    <a:pt x="82" y="87"/>
                  </a:lnTo>
                  <a:lnTo>
                    <a:pt x="65" y="72"/>
                  </a:lnTo>
                  <a:lnTo>
                    <a:pt x="48" y="57"/>
                  </a:lnTo>
                  <a:lnTo>
                    <a:pt x="33" y="39"/>
                  </a:lnTo>
                  <a:lnTo>
                    <a:pt x="22" y="21"/>
                  </a:lnTo>
                  <a:lnTo>
                    <a:pt x="12"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7" name="Freeform 1583"/>
            <p:cNvSpPr>
              <a:spLocks/>
            </p:cNvSpPr>
            <p:nvPr/>
          </p:nvSpPr>
          <p:spPr bwMode="auto">
            <a:xfrm>
              <a:off x="820" y="2917"/>
              <a:ext cx="327" cy="139"/>
            </a:xfrm>
            <a:custGeom>
              <a:avLst/>
              <a:gdLst>
                <a:gd name="T0" fmla="*/ 71 w 327"/>
                <a:gd name="T1" fmla="*/ 0 h 139"/>
                <a:gd name="T2" fmla="*/ 256 w 327"/>
                <a:gd name="T3" fmla="*/ 0 h 139"/>
                <a:gd name="T4" fmla="*/ 270 w 327"/>
                <a:gd name="T5" fmla="*/ 1 h 139"/>
                <a:gd name="T6" fmla="*/ 283 w 327"/>
                <a:gd name="T7" fmla="*/ 6 h 139"/>
                <a:gd name="T8" fmla="*/ 295 w 327"/>
                <a:gd name="T9" fmla="*/ 13 h 139"/>
                <a:gd name="T10" fmla="*/ 305 w 327"/>
                <a:gd name="T11" fmla="*/ 20 h 139"/>
                <a:gd name="T12" fmla="*/ 314 w 327"/>
                <a:gd name="T13" fmla="*/ 32 h 139"/>
                <a:gd name="T14" fmla="*/ 321 w 327"/>
                <a:gd name="T15" fmla="*/ 43 h 139"/>
                <a:gd name="T16" fmla="*/ 325 w 327"/>
                <a:gd name="T17" fmla="*/ 56 h 139"/>
                <a:gd name="T18" fmla="*/ 327 w 327"/>
                <a:gd name="T19" fmla="*/ 69 h 139"/>
                <a:gd name="T20" fmla="*/ 325 w 327"/>
                <a:gd name="T21" fmla="*/ 83 h 139"/>
                <a:gd name="T22" fmla="*/ 321 w 327"/>
                <a:gd name="T23" fmla="*/ 96 h 139"/>
                <a:gd name="T24" fmla="*/ 314 w 327"/>
                <a:gd name="T25" fmla="*/ 108 h 139"/>
                <a:gd name="T26" fmla="*/ 305 w 327"/>
                <a:gd name="T27" fmla="*/ 118 h 139"/>
                <a:gd name="T28" fmla="*/ 295 w 327"/>
                <a:gd name="T29" fmla="*/ 127 h 139"/>
                <a:gd name="T30" fmla="*/ 283 w 327"/>
                <a:gd name="T31" fmla="*/ 134 h 139"/>
                <a:gd name="T32" fmla="*/ 270 w 327"/>
                <a:gd name="T33" fmla="*/ 138 h 139"/>
                <a:gd name="T34" fmla="*/ 256 w 327"/>
                <a:gd name="T35" fmla="*/ 139 h 139"/>
                <a:gd name="T36" fmla="*/ 71 w 327"/>
                <a:gd name="T37" fmla="*/ 139 h 139"/>
                <a:gd name="T38" fmla="*/ 56 w 327"/>
                <a:gd name="T39" fmla="*/ 138 h 139"/>
                <a:gd name="T40" fmla="*/ 43 w 327"/>
                <a:gd name="T41" fmla="*/ 134 h 139"/>
                <a:gd name="T42" fmla="*/ 32 w 327"/>
                <a:gd name="T43" fmla="*/ 127 h 139"/>
                <a:gd name="T44" fmla="*/ 22 w 327"/>
                <a:gd name="T45" fmla="*/ 118 h 139"/>
                <a:gd name="T46" fmla="*/ 13 w 327"/>
                <a:gd name="T47" fmla="*/ 108 h 139"/>
                <a:gd name="T48" fmla="*/ 6 w 327"/>
                <a:gd name="T49" fmla="*/ 96 h 139"/>
                <a:gd name="T50" fmla="*/ 1 w 327"/>
                <a:gd name="T51" fmla="*/ 83 h 139"/>
                <a:gd name="T52" fmla="*/ 0 w 327"/>
                <a:gd name="T53" fmla="*/ 69 h 139"/>
                <a:gd name="T54" fmla="*/ 1 w 327"/>
                <a:gd name="T55" fmla="*/ 56 h 139"/>
                <a:gd name="T56" fmla="*/ 6 w 327"/>
                <a:gd name="T57" fmla="*/ 43 h 139"/>
                <a:gd name="T58" fmla="*/ 13 w 327"/>
                <a:gd name="T59" fmla="*/ 32 h 139"/>
                <a:gd name="T60" fmla="*/ 22 w 327"/>
                <a:gd name="T61" fmla="*/ 20 h 139"/>
                <a:gd name="T62" fmla="*/ 32 w 327"/>
                <a:gd name="T63" fmla="*/ 13 h 139"/>
                <a:gd name="T64" fmla="*/ 43 w 327"/>
                <a:gd name="T65" fmla="*/ 6 h 139"/>
                <a:gd name="T66" fmla="*/ 56 w 327"/>
                <a:gd name="T67" fmla="*/ 1 h 139"/>
                <a:gd name="T68" fmla="*/ 71 w 327"/>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7" h="139">
                  <a:moveTo>
                    <a:pt x="71" y="0"/>
                  </a:moveTo>
                  <a:lnTo>
                    <a:pt x="256" y="0"/>
                  </a:lnTo>
                  <a:lnTo>
                    <a:pt x="270" y="1"/>
                  </a:lnTo>
                  <a:lnTo>
                    <a:pt x="283" y="6"/>
                  </a:lnTo>
                  <a:lnTo>
                    <a:pt x="295" y="13"/>
                  </a:lnTo>
                  <a:lnTo>
                    <a:pt x="305" y="20"/>
                  </a:lnTo>
                  <a:lnTo>
                    <a:pt x="314" y="32"/>
                  </a:lnTo>
                  <a:lnTo>
                    <a:pt x="321" y="43"/>
                  </a:lnTo>
                  <a:lnTo>
                    <a:pt x="325" y="56"/>
                  </a:lnTo>
                  <a:lnTo>
                    <a:pt x="327" y="69"/>
                  </a:lnTo>
                  <a:lnTo>
                    <a:pt x="325" y="83"/>
                  </a:lnTo>
                  <a:lnTo>
                    <a:pt x="321" y="96"/>
                  </a:lnTo>
                  <a:lnTo>
                    <a:pt x="314" y="108"/>
                  </a:lnTo>
                  <a:lnTo>
                    <a:pt x="305" y="118"/>
                  </a:lnTo>
                  <a:lnTo>
                    <a:pt x="295" y="127"/>
                  </a:lnTo>
                  <a:lnTo>
                    <a:pt x="283" y="134"/>
                  </a:lnTo>
                  <a:lnTo>
                    <a:pt x="270" y="138"/>
                  </a:lnTo>
                  <a:lnTo>
                    <a:pt x="256" y="139"/>
                  </a:lnTo>
                  <a:lnTo>
                    <a:pt x="71" y="139"/>
                  </a:lnTo>
                  <a:lnTo>
                    <a:pt x="56" y="138"/>
                  </a:lnTo>
                  <a:lnTo>
                    <a:pt x="43" y="134"/>
                  </a:lnTo>
                  <a:lnTo>
                    <a:pt x="32" y="127"/>
                  </a:lnTo>
                  <a:lnTo>
                    <a:pt x="22" y="118"/>
                  </a:lnTo>
                  <a:lnTo>
                    <a:pt x="13" y="108"/>
                  </a:lnTo>
                  <a:lnTo>
                    <a:pt x="6" y="96"/>
                  </a:lnTo>
                  <a:lnTo>
                    <a:pt x="1" y="83"/>
                  </a:lnTo>
                  <a:lnTo>
                    <a:pt x="0" y="69"/>
                  </a:lnTo>
                  <a:lnTo>
                    <a:pt x="1" y="56"/>
                  </a:lnTo>
                  <a:lnTo>
                    <a:pt x="6" y="43"/>
                  </a:lnTo>
                  <a:lnTo>
                    <a:pt x="13" y="32"/>
                  </a:lnTo>
                  <a:lnTo>
                    <a:pt x="22" y="20"/>
                  </a:lnTo>
                  <a:lnTo>
                    <a:pt x="32" y="13"/>
                  </a:lnTo>
                  <a:lnTo>
                    <a:pt x="43" y="6"/>
                  </a:lnTo>
                  <a:lnTo>
                    <a:pt x="56" y="1"/>
                  </a:lnTo>
                  <a:lnTo>
                    <a:pt x="7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68" name="Freeform 1584"/>
            <p:cNvSpPr>
              <a:spLocks/>
            </p:cNvSpPr>
            <p:nvPr/>
          </p:nvSpPr>
          <p:spPr bwMode="auto">
            <a:xfrm>
              <a:off x="820" y="2917"/>
              <a:ext cx="327" cy="139"/>
            </a:xfrm>
            <a:custGeom>
              <a:avLst/>
              <a:gdLst>
                <a:gd name="T0" fmla="*/ 71 w 327"/>
                <a:gd name="T1" fmla="*/ 0 h 139"/>
                <a:gd name="T2" fmla="*/ 256 w 327"/>
                <a:gd name="T3" fmla="*/ 0 h 139"/>
                <a:gd name="T4" fmla="*/ 270 w 327"/>
                <a:gd name="T5" fmla="*/ 1 h 139"/>
                <a:gd name="T6" fmla="*/ 283 w 327"/>
                <a:gd name="T7" fmla="*/ 6 h 139"/>
                <a:gd name="T8" fmla="*/ 295 w 327"/>
                <a:gd name="T9" fmla="*/ 13 h 139"/>
                <a:gd name="T10" fmla="*/ 305 w 327"/>
                <a:gd name="T11" fmla="*/ 20 h 139"/>
                <a:gd name="T12" fmla="*/ 314 w 327"/>
                <a:gd name="T13" fmla="*/ 32 h 139"/>
                <a:gd name="T14" fmla="*/ 321 w 327"/>
                <a:gd name="T15" fmla="*/ 43 h 139"/>
                <a:gd name="T16" fmla="*/ 325 w 327"/>
                <a:gd name="T17" fmla="*/ 56 h 139"/>
                <a:gd name="T18" fmla="*/ 327 w 327"/>
                <a:gd name="T19" fmla="*/ 69 h 139"/>
                <a:gd name="T20" fmla="*/ 325 w 327"/>
                <a:gd name="T21" fmla="*/ 83 h 139"/>
                <a:gd name="T22" fmla="*/ 321 w 327"/>
                <a:gd name="T23" fmla="*/ 96 h 139"/>
                <a:gd name="T24" fmla="*/ 314 w 327"/>
                <a:gd name="T25" fmla="*/ 108 h 139"/>
                <a:gd name="T26" fmla="*/ 305 w 327"/>
                <a:gd name="T27" fmla="*/ 118 h 139"/>
                <a:gd name="T28" fmla="*/ 295 w 327"/>
                <a:gd name="T29" fmla="*/ 127 h 139"/>
                <a:gd name="T30" fmla="*/ 283 w 327"/>
                <a:gd name="T31" fmla="*/ 134 h 139"/>
                <a:gd name="T32" fmla="*/ 270 w 327"/>
                <a:gd name="T33" fmla="*/ 138 h 139"/>
                <a:gd name="T34" fmla="*/ 256 w 327"/>
                <a:gd name="T35" fmla="*/ 139 h 139"/>
                <a:gd name="T36" fmla="*/ 71 w 327"/>
                <a:gd name="T37" fmla="*/ 139 h 139"/>
                <a:gd name="T38" fmla="*/ 56 w 327"/>
                <a:gd name="T39" fmla="*/ 138 h 139"/>
                <a:gd name="T40" fmla="*/ 43 w 327"/>
                <a:gd name="T41" fmla="*/ 134 h 139"/>
                <a:gd name="T42" fmla="*/ 32 w 327"/>
                <a:gd name="T43" fmla="*/ 127 h 139"/>
                <a:gd name="T44" fmla="*/ 22 w 327"/>
                <a:gd name="T45" fmla="*/ 118 h 139"/>
                <a:gd name="T46" fmla="*/ 13 w 327"/>
                <a:gd name="T47" fmla="*/ 108 h 139"/>
                <a:gd name="T48" fmla="*/ 6 w 327"/>
                <a:gd name="T49" fmla="*/ 96 h 139"/>
                <a:gd name="T50" fmla="*/ 1 w 327"/>
                <a:gd name="T51" fmla="*/ 83 h 139"/>
                <a:gd name="T52" fmla="*/ 0 w 327"/>
                <a:gd name="T53" fmla="*/ 69 h 139"/>
                <a:gd name="T54" fmla="*/ 1 w 327"/>
                <a:gd name="T55" fmla="*/ 56 h 139"/>
                <a:gd name="T56" fmla="*/ 6 w 327"/>
                <a:gd name="T57" fmla="*/ 43 h 139"/>
                <a:gd name="T58" fmla="*/ 13 w 327"/>
                <a:gd name="T59" fmla="*/ 32 h 139"/>
                <a:gd name="T60" fmla="*/ 22 w 327"/>
                <a:gd name="T61" fmla="*/ 20 h 139"/>
                <a:gd name="T62" fmla="*/ 32 w 327"/>
                <a:gd name="T63" fmla="*/ 13 h 139"/>
                <a:gd name="T64" fmla="*/ 43 w 327"/>
                <a:gd name="T65" fmla="*/ 6 h 139"/>
                <a:gd name="T66" fmla="*/ 56 w 327"/>
                <a:gd name="T67" fmla="*/ 1 h 139"/>
                <a:gd name="T68" fmla="*/ 71 w 327"/>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7" h="139">
                  <a:moveTo>
                    <a:pt x="71" y="0"/>
                  </a:moveTo>
                  <a:lnTo>
                    <a:pt x="256" y="0"/>
                  </a:lnTo>
                  <a:lnTo>
                    <a:pt x="270" y="1"/>
                  </a:lnTo>
                  <a:lnTo>
                    <a:pt x="283" y="6"/>
                  </a:lnTo>
                  <a:lnTo>
                    <a:pt x="295" y="13"/>
                  </a:lnTo>
                  <a:lnTo>
                    <a:pt x="305" y="20"/>
                  </a:lnTo>
                  <a:lnTo>
                    <a:pt x="314" y="32"/>
                  </a:lnTo>
                  <a:lnTo>
                    <a:pt x="321" y="43"/>
                  </a:lnTo>
                  <a:lnTo>
                    <a:pt x="325" y="56"/>
                  </a:lnTo>
                  <a:lnTo>
                    <a:pt x="327" y="69"/>
                  </a:lnTo>
                  <a:lnTo>
                    <a:pt x="325" y="83"/>
                  </a:lnTo>
                  <a:lnTo>
                    <a:pt x="321" y="96"/>
                  </a:lnTo>
                  <a:lnTo>
                    <a:pt x="314" y="108"/>
                  </a:lnTo>
                  <a:lnTo>
                    <a:pt x="305" y="118"/>
                  </a:lnTo>
                  <a:lnTo>
                    <a:pt x="295" y="127"/>
                  </a:lnTo>
                  <a:lnTo>
                    <a:pt x="283" y="134"/>
                  </a:lnTo>
                  <a:lnTo>
                    <a:pt x="270" y="138"/>
                  </a:lnTo>
                  <a:lnTo>
                    <a:pt x="256" y="139"/>
                  </a:lnTo>
                  <a:lnTo>
                    <a:pt x="71" y="139"/>
                  </a:lnTo>
                  <a:lnTo>
                    <a:pt x="56" y="138"/>
                  </a:lnTo>
                  <a:lnTo>
                    <a:pt x="43" y="134"/>
                  </a:lnTo>
                  <a:lnTo>
                    <a:pt x="32" y="127"/>
                  </a:lnTo>
                  <a:lnTo>
                    <a:pt x="22" y="118"/>
                  </a:lnTo>
                  <a:lnTo>
                    <a:pt x="13" y="108"/>
                  </a:lnTo>
                  <a:lnTo>
                    <a:pt x="6" y="96"/>
                  </a:lnTo>
                  <a:lnTo>
                    <a:pt x="1" y="83"/>
                  </a:lnTo>
                  <a:lnTo>
                    <a:pt x="0" y="69"/>
                  </a:lnTo>
                  <a:lnTo>
                    <a:pt x="1" y="56"/>
                  </a:lnTo>
                  <a:lnTo>
                    <a:pt x="6" y="43"/>
                  </a:lnTo>
                  <a:lnTo>
                    <a:pt x="13" y="32"/>
                  </a:lnTo>
                  <a:lnTo>
                    <a:pt x="22" y="20"/>
                  </a:lnTo>
                  <a:lnTo>
                    <a:pt x="32" y="13"/>
                  </a:lnTo>
                  <a:lnTo>
                    <a:pt x="43" y="6"/>
                  </a:lnTo>
                  <a:lnTo>
                    <a:pt x="56" y="1"/>
                  </a:lnTo>
                  <a:lnTo>
                    <a:pt x="7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69" name="Freeform 1585"/>
            <p:cNvSpPr>
              <a:spLocks/>
            </p:cNvSpPr>
            <p:nvPr/>
          </p:nvSpPr>
          <p:spPr bwMode="auto">
            <a:xfrm>
              <a:off x="1663" y="2347"/>
              <a:ext cx="177" cy="323"/>
            </a:xfrm>
            <a:custGeom>
              <a:avLst/>
              <a:gdLst>
                <a:gd name="T0" fmla="*/ 1 w 177"/>
                <a:gd name="T1" fmla="*/ 239 h 323"/>
                <a:gd name="T2" fmla="*/ 40 w 177"/>
                <a:gd name="T3" fmla="*/ 56 h 323"/>
                <a:gd name="T4" fmla="*/ 43 w 177"/>
                <a:gd name="T5" fmla="*/ 42 h 323"/>
                <a:gd name="T6" fmla="*/ 50 w 177"/>
                <a:gd name="T7" fmla="*/ 31 h 323"/>
                <a:gd name="T8" fmla="*/ 59 w 177"/>
                <a:gd name="T9" fmla="*/ 21 h 323"/>
                <a:gd name="T10" fmla="*/ 69 w 177"/>
                <a:gd name="T11" fmla="*/ 12 h 323"/>
                <a:gd name="T12" fmla="*/ 81 w 177"/>
                <a:gd name="T13" fmla="*/ 6 h 323"/>
                <a:gd name="T14" fmla="*/ 94 w 177"/>
                <a:gd name="T15" fmla="*/ 2 h 323"/>
                <a:gd name="T16" fmla="*/ 108 w 177"/>
                <a:gd name="T17" fmla="*/ 0 h 323"/>
                <a:gd name="T18" fmla="*/ 121 w 177"/>
                <a:gd name="T19" fmla="*/ 2 h 323"/>
                <a:gd name="T20" fmla="*/ 135 w 177"/>
                <a:gd name="T21" fmla="*/ 6 h 323"/>
                <a:gd name="T22" fmla="*/ 147 w 177"/>
                <a:gd name="T23" fmla="*/ 13 h 323"/>
                <a:gd name="T24" fmla="*/ 157 w 177"/>
                <a:gd name="T25" fmla="*/ 22 h 323"/>
                <a:gd name="T26" fmla="*/ 165 w 177"/>
                <a:gd name="T27" fmla="*/ 32 h 323"/>
                <a:gd name="T28" fmla="*/ 171 w 177"/>
                <a:gd name="T29" fmla="*/ 44 h 323"/>
                <a:gd name="T30" fmla="*/ 176 w 177"/>
                <a:gd name="T31" fmla="*/ 56 h 323"/>
                <a:gd name="T32" fmla="*/ 177 w 177"/>
                <a:gd name="T33" fmla="*/ 71 h 323"/>
                <a:gd name="T34" fmla="*/ 176 w 177"/>
                <a:gd name="T35" fmla="*/ 84 h 323"/>
                <a:gd name="T36" fmla="*/ 137 w 177"/>
                <a:gd name="T37" fmla="*/ 266 h 323"/>
                <a:gd name="T38" fmla="*/ 132 w 177"/>
                <a:gd name="T39" fmla="*/ 281 h 323"/>
                <a:gd name="T40" fmla="*/ 125 w 177"/>
                <a:gd name="T41" fmla="*/ 292 h 323"/>
                <a:gd name="T42" fmla="*/ 117 w 177"/>
                <a:gd name="T43" fmla="*/ 302 h 323"/>
                <a:gd name="T44" fmla="*/ 106 w 177"/>
                <a:gd name="T45" fmla="*/ 311 h 323"/>
                <a:gd name="T46" fmla="*/ 95 w 177"/>
                <a:gd name="T47" fmla="*/ 317 h 323"/>
                <a:gd name="T48" fmla="*/ 82 w 177"/>
                <a:gd name="T49" fmla="*/ 321 h 323"/>
                <a:gd name="T50" fmla="*/ 69 w 177"/>
                <a:gd name="T51" fmla="*/ 323 h 323"/>
                <a:gd name="T52" fmla="*/ 55 w 177"/>
                <a:gd name="T53" fmla="*/ 321 h 323"/>
                <a:gd name="T54" fmla="*/ 42 w 177"/>
                <a:gd name="T55" fmla="*/ 317 h 323"/>
                <a:gd name="T56" fmla="*/ 30 w 177"/>
                <a:gd name="T57" fmla="*/ 310 h 323"/>
                <a:gd name="T58" fmla="*/ 20 w 177"/>
                <a:gd name="T59" fmla="*/ 301 h 323"/>
                <a:gd name="T60" fmla="*/ 12 w 177"/>
                <a:gd name="T61" fmla="*/ 291 h 323"/>
                <a:gd name="T62" fmla="*/ 6 w 177"/>
                <a:gd name="T63" fmla="*/ 279 h 323"/>
                <a:gd name="T64" fmla="*/ 1 w 177"/>
                <a:gd name="T65" fmla="*/ 266 h 323"/>
                <a:gd name="T66" fmla="*/ 0 w 177"/>
                <a:gd name="T67" fmla="*/ 252 h 323"/>
                <a:gd name="T68" fmla="*/ 1 w 177"/>
                <a:gd name="T69" fmla="*/ 2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323">
                  <a:moveTo>
                    <a:pt x="1" y="239"/>
                  </a:moveTo>
                  <a:lnTo>
                    <a:pt x="40" y="56"/>
                  </a:lnTo>
                  <a:lnTo>
                    <a:pt x="43" y="42"/>
                  </a:lnTo>
                  <a:lnTo>
                    <a:pt x="50" y="31"/>
                  </a:lnTo>
                  <a:lnTo>
                    <a:pt x="59" y="21"/>
                  </a:lnTo>
                  <a:lnTo>
                    <a:pt x="69" y="12"/>
                  </a:lnTo>
                  <a:lnTo>
                    <a:pt x="81" y="6"/>
                  </a:lnTo>
                  <a:lnTo>
                    <a:pt x="94" y="2"/>
                  </a:lnTo>
                  <a:lnTo>
                    <a:pt x="108" y="0"/>
                  </a:lnTo>
                  <a:lnTo>
                    <a:pt x="121" y="2"/>
                  </a:lnTo>
                  <a:lnTo>
                    <a:pt x="135" y="6"/>
                  </a:lnTo>
                  <a:lnTo>
                    <a:pt x="147" y="13"/>
                  </a:lnTo>
                  <a:lnTo>
                    <a:pt x="157" y="22"/>
                  </a:lnTo>
                  <a:lnTo>
                    <a:pt x="165" y="32"/>
                  </a:lnTo>
                  <a:lnTo>
                    <a:pt x="171" y="44"/>
                  </a:lnTo>
                  <a:lnTo>
                    <a:pt x="176" y="56"/>
                  </a:lnTo>
                  <a:lnTo>
                    <a:pt x="177" y="71"/>
                  </a:lnTo>
                  <a:lnTo>
                    <a:pt x="176" y="84"/>
                  </a:lnTo>
                  <a:lnTo>
                    <a:pt x="137" y="266"/>
                  </a:lnTo>
                  <a:lnTo>
                    <a:pt x="132" y="281"/>
                  </a:lnTo>
                  <a:lnTo>
                    <a:pt x="125" y="292"/>
                  </a:lnTo>
                  <a:lnTo>
                    <a:pt x="117" y="302"/>
                  </a:lnTo>
                  <a:lnTo>
                    <a:pt x="106" y="311"/>
                  </a:lnTo>
                  <a:lnTo>
                    <a:pt x="95" y="317"/>
                  </a:lnTo>
                  <a:lnTo>
                    <a:pt x="82" y="321"/>
                  </a:lnTo>
                  <a:lnTo>
                    <a:pt x="69" y="323"/>
                  </a:lnTo>
                  <a:lnTo>
                    <a:pt x="55" y="321"/>
                  </a:lnTo>
                  <a:lnTo>
                    <a:pt x="42" y="317"/>
                  </a:lnTo>
                  <a:lnTo>
                    <a:pt x="30" y="310"/>
                  </a:lnTo>
                  <a:lnTo>
                    <a:pt x="20" y="301"/>
                  </a:lnTo>
                  <a:lnTo>
                    <a:pt x="12" y="291"/>
                  </a:lnTo>
                  <a:lnTo>
                    <a:pt x="6" y="279"/>
                  </a:lnTo>
                  <a:lnTo>
                    <a:pt x="1" y="266"/>
                  </a:lnTo>
                  <a:lnTo>
                    <a:pt x="0" y="252"/>
                  </a:lnTo>
                  <a:lnTo>
                    <a:pt x="1" y="23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0" name="Freeform 1586"/>
            <p:cNvSpPr>
              <a:spLocks/>
            </p:cNvSpPr>
            <p:nvPr/>
          </p:nvSpPr>
          <p:spPr bwMode="auto">
            <a:xfrm>
              <a:off x="1663" y="2347"/>
              <a:ext cx="177" cy="323"/>
            </a:xfrm>
            <a:custGeom>
              <a:avLst/>
              <a:gdLst>
                <a:gd name="T0" fmla="*/ 1 w 177"/>
                <a:gd name="T1" fmla="*/ 239 h 323"/>
                <a:gd name="T2" fmla="*/ 40 w 177"/>
                <a:gd name="T3" fmla="*/ 56 h 323"/>
                <a:gd name="T4" fmla="*/ 43 w 177"/>
                <a:gd name="T5" fmla="*/ 42 h 323"/>
                <a:gd name="T6" fmla="*/ 50 w 177"/>
                <a:gd name="T7" fmla="*/ 31 h 323"/>
                <a:gd name="T8" fmla="*/ 59 w 177"/>
                <a:gd name="T9" fmla="*/ 21 h 323"/>
                <a:gd name="T10" fmla="*/ 69 w 177"/>
                <a:gd name="T11" fmla="*/ 12 h 323"/>
                <a:gd name="T12" fmla="*/ 81 w 177"/>
                <a:gd name="T13" fmla="*/ 6 h 323"/>
                <a:gd name="T14" fmla="*/ 94 w 177"/>
                <a:gd name="T15" fmla="*/ 2 h 323"/>
                <a:gd name="T16" fmla="*/ 108 w 177"/>
                <a:gd name="T17" fmla="*/ 0 h 323"/>
                <a:gd name="T18" fmla="*/ 121 w 177"/>
                <a:gd name="T19" fmla="*/ 2 h 323"/>
                <a:gd name="T20" fmla="*/ 135 w 177"/>
                <a:gd name="T21" fmla="*/ 6 h 323"/>
                <a:gd name="T22" fmla="*/ 147 w 177"/>
                <a:gd name="T23" fmla="*/ 13 h 323"/>
                <a:gd name="T24" fmla="*/ 157 w 177"/>
                <a:gd name="T25" fmla="*/ 22 h 323"/>
                <a:gd name="T26" fmla="*/ 165 w 177"/>
                <a:gd name="T27" fmla="*/ 32 h 323"/>
                <a:gd name="T28" fmla="*/ 171 w 177"/>
                <a:gd name="T29" fmla="*/ 44 h 323"/>
                <a:gd name="T30" fmla="*/ 176 w 177"/>
                <a:gd name="T31" fmla="*/ 56 h 323"/>
                <a:gd name="T32" fmla="*/ 177 w 177"/>
                <a:gd name="T33" fmla="*/ 71 h 323"/>
                <a:gd name="T34" fmla="*/ 176 w 177"/>
                <a:gd name="T35" fmla="*/ 84 h 323"/>
                <a:gd name="T36" fmla="*/ 137 w 177"/>
                <a:gd name="T37" fmla="*/ 266 h 323"/>
                <a:gd name="T38" fmla="*/ 132 w 177"/>
                <a:gd name="T39" fmla="*/ 281 h 323"/>
                <a:gd name="T40" fmla="*/ 125 w 177"/>
                <a:gd name="T41" fmla="*/ 292 h 323"/>
                <a:gd name="T42" fmla="*/ 117 w 177"/>
                <a:gd name="T43" fmla="*/ 302 h 323"/>
                <a:gd name="T44" fmla="*/ 106 w 177"/>
                <a:gd name="T45" fmla="*/ 311 h 323"/>
                <a:gd name="T46" fmla="*/ 95 w 177"/>
                <a:gd name="T47" fmla="*/ 317 h 323"/>
                <a:gd name="T48" fmla="*/ 82 w 177"/>
                <a:gd name="T49" fmla="*/ 321 h 323"/>
                <a:gd name="T50" fmla="*/ 69 w 177"/>
                <a:gd name="T51" fmla="*/ 323 h 323"/>
                <a:gd name="T52" fmla="*/ 55 w 177"/>
                <a:gd name="T53" fmla="*/ 321 h 323"/>
                <a:gd name="T54" fmla="*/ 42 w 177"/>
                <a:gd name="T55" fmla="*/ 317 h 323"/>
                <a:gd name="T56" fmla="*/ 30 w 177"/>
                <a:gd name="T57" fmla="*/ 310 h 323"/>
                <a:gd name="T58" fmla="*/ 20 w 177"/>
                <a:gd name="T59" fmla="*/ 301 h 323"/>
                <a:gd name="T60" fmla="*/ 12 w 177"/>
                <a:gd name="T61" fmla="*/ 291 h 323"/>
                <a:gd name="T62" fmla="*/ 6 w 177"/>
                <a:gd name="T63" fmla="*/ 279 h 323"/>
                <a:gd name="T64" fmla="*/ 1 w 177"/>
                <a:gd name="T65" fmla="*/ 266 h 323"/>
                <a:gd name="T66" fmla="*/ 0 w 177"/>
                <a:gd name="T67" fmla="*/ 252 h 323"/>
                <a:gd name="T68" fmla="*/ 1 w 177"/>
                <a:gd name="T69" fmla="*/ 2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323">
                  <a:moveTo>
                    <a:pt x="1" y="239"/>
                  </a:moveTo>
                  <a:lnTo>
                    <a:pt x="40" y="56"/>
                  </a:lnTo>
                  <a:lnTo>
                    <a:pt x="43" y="42"/>
                  </a:lnTo>
                  <a:lnTo>
                    <a:pt x="50" y="31"/>
                  </a:lnTo>
                  <a:lnTo>
                    <a:pt x="59" y="21"/>
                  </a:lnTo>
                  <a:lnTo>
                    <a:pt x="69" y="12"/>
                  </a:lnTo>
                  <a:lnTo>
                    <a:pt x="81" y="6"/>
                  </a:lnTo>
                  <a:lnTo>
                    <a:pt x="94" y="2"/>
                  </a:lnTo>
                  <a:lnTo>
                    <a:pt x="108" y="0"/>
                  </a:lnTo>
                  <a:lnTo>
                    <a:pt x="121" y="2"/>
                  </a:lnTo>
                  <a:lnTo>
                    <a:pt x="135" y="6"/>
                  </a:lnTo>
                  <a:lnTo>
                    <a:pt x="147" y="13"/>
                  </a:lnTo>
                  <a:lnTo>
                    <a:pt x="157" y="22"/>
                  </a:lnTo>
                  <a:lnTo>
                    <a:pt x="165" y="32"/>
                  </a:lnTo>
                  <a:lnTo>
                    <a:pt x="171" y="44"/>
                  </a:lnTo>
                  <a:lnTo>
                    <a:pt x="176" y="56"/>
                  </a:lnTo>
                  <a:lnTo>
                    <a:pt x="177" y="71"/>
                  </a:lnTo>
                  <a:lnTo>
                    <a:pt x="176" y="84"/>
                  </a:lnTo>
                  <a:lnTo>
                    <a:pt x="137" y="266"/>
                  </a:lnTo>
                  <a:lnTo>
                    <a:pt x="132" y="281"/>
                  </a:lnTo>
                  <a:lnTo>
                    <a:pt x="125" y="292"/>
                  </a:lnTo>
                  <a:lnTo>
                    <a:pt x="117" y="302"/>
                  </a:lnTo>
                  <a:lnTo>
                    <a:pt x="106" y="311"/>
                  </a:lnTo>
                  <a:lnTo>
                    <a:pt x="95" y="317"/>
                  </a:lnTo>
                  <a:lnTo>
                    <a:pt x="82" y="321"/>
                  </a:lnTo>
                  <a:lnTo>
                    <a:pt x="69" y="323"/>
                  </a:lnTo>
                  <a:lnTo>
                    <a:pt x="55" y="321"/>
                  </a:lnTo>
                  <a:lnTo>
                    <a:pt x="42" y="317"/>
                  </a:lnTo>
                  <a:lnTo>
                    <a:pt x="30" y="310"/>
                  </a:lnTo>
                  <a:lnTo>
                    <a:pt x="20" y="301"/>
                  </a:lnTo>
                  <a:lnTo>
                    <a:pt x="12" y="291"/>
                  </a:lnTo>
                  <a:lnTo>
                    <a:pt x="6" y="279"/>
                  </a:lnTo>
                  <a:lnTo>
                    <a:pt x="1" y="266"/>
                  </a:lnTo>
                  <a:lnTo>
                    <a:pt x="0" y="252"/>
                  </a:lnTo>
                  <a:lnTo>
                    <a:pt x="1" y="2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71" name="Freeform 1587"/>
            <p:cNvSpPr>
              <a:spLocks/>
            </p:cNvSpPr>
            <p:nvPr/>
          </p:nvSpPr>
          <p:spPr bwMode="auto">
            <a:xfrm>
              <a:off x="3350" y="2915"/>
              <a:ext cx="326" cy="139"/>
            </a:xfrm>
            <a:custGeom>
              <a:avLst/>
              <a:gdLst>
                <a:gd name="T0" fmla="*/ 69 w 326"/>
                <a:gd name="T1" fmla="*/ 0 h 139"/>
                <a:gd name="T2" fmla="*/ 256 w 326"/>
                <a:gd name="T3" fmla="*/ 0 h 139"/>
                <a:gd name="T4" fmla="*/ 271 w 326"/>
                <a:gd name="T5" fmla="*/ 2 h 139"/>
                <a:gd name="T6" fmla="*/ 284 w 326"/>
                <a:gd name="T7" fmla="*/ 6 h 139"/>
                <a:gd name="T8" fmla="*/ 295 w 326"/>
                <a:gd name="T9" fmla="*/ 12 h 139"/>
                <a:gd name="T10" fmla="*/ 305 w 326"/>
                <a:gd name="T11" fmla="*/ 21 h 139"/>
                <a:gd name="T12" fmla="*/ 314 w 326"/>
                <a:gd name="T13" fmla="*/ 31 h 139"/>
                <a:gd name="T14" fmla="*/ 321 w 326"/>
                <a:gd name="T15" fmla="*/ 42 h 139"/>
                <a:gd name="T16" fmla="*/ 324 w 326"/>
                <a:gd name="T17" fmla="*/ 55 h 139"/>
                <a:gd name="T18" fmla="*/ 326 w 326"/>
                <a:gd name="T19" fmla="*/ 70 h 139"/>
                <a:gd name="T20" fmla="*/ 324 w 326"/>
                <a:gd name="T21" fmla="*/ 84 h 139"/>
                <a:gd name="T22" fmla="*/ 321 w 326"/>
                <a:gd name="T23" fmla="*/ 97 h 139"/>
                <a:gd name="T24" fmla="*/ 314 w 326"/>
                <a:gd name="T25" fmla="*/ 108 h 139"/>
                <a:gd name="T26" fmla="*/ 305 w 326"/>
                <a:gd name="T27" fmla="*/ 118 h 139"/>
                <a:gd name="T28" fmla="*/ 295 w 326"/>
                <a:gd name="T29" fmla="*/ 127 h 139"/>
                <a:gd name="T30" fmla="*/ 284 w 326"/>
                <a:gd name="T31" fmla="*/ 133 h 139"/>
                <a:gd name="T32" fmla="*/ 271 w 326"/>
                <a:gd name="T33" fmla="*/ 137 h 139"/>
                <a:gd name="T34" fmla="*/ 256 w 326"/>
                <a:gd name="T35" fmla="*/ 139 h 139"/>
                <a:gd name="T36" fmla="*/ 69 w 326"/>
                <a:gd name="T37" fmla="*/ 139 h 139"/>
                <a:gd name="T38" fmla="*/ 57 w 326"/>
                <a:gd name="T39" fmla="*/ 137 h 139"/>
                <a:gd name="T40" fmla="*/ 44 w 326"/>
                <a:gd name="T41" fmla="*/ 133 h 139"/>
                <a:gd name="T42" fmla="*/ 32 w 326"/>
                <a:gd name="T43" fmla="*/ 127 h 139"/>
                <a:gd name="T44" fmla="*/ 21 w 326"/>
                <a:gd name="T45" fmla="*/ 118 h 139"/>
                <a:gd name="T46" fmla="*/ 13 w 326"/>
                <a:gd name="T47" fmla="*/ 108 h 139"/>
                <a:gd name="T48" fmla="*/ 6 w 326"/>
                <a:gd name="T49" fmla="*/ 97 h 139"/>
                <a:gd name="T50" fmla="*/ 2 w 326"/>
                <a:gd name="T51" fmla="*/ 84 h 139"/>
                <a:gd name="T52" fmla="*/ 0 w 326"/>
                <a:gd name="T53" fmla="*/ 70 h 139"/>
                <a:gd name="T54" fmla="*/ 2 w 326"/>
                <a:gd name="T55" fmla="*/ 55 h 139"/>
                <a:gd name="T56" fmla="*/ 6 w 326"/>
                <a:gd name="T57" fmla="*/ 42 h 139"/>
                <a:gd name="T58" fmla="*/ 13 w 326"/>
                <a:gd name="T59" fmla="*/ 31 h 139"/>
                <a:gd name="T60" fmla="*/ 21 w 326"/>
                <a:gd name="T61" fmla="*/ 21 h 139"/>
                <a:gd name="T62" fmla="*/ 32 w 326"/>
                <a:gd name="T63" fmla="*/ 12 h 139"/>
                <a:gd name="T64" fmla="*/ 44 w 326"/>
                <a:gd name="T65" fmla="*/ 6 h 139"/>
                <a:gd name="T66" fmla="*/ 57 w 326"/>
                <a:gd name="T67" fmla="*/ 2 h 139"/>
                <a:gd name="T68" fmla="*/ 69 w 326"/>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139">
                  <a:moveTo>
                    <a:pt x="69" y="0"/>
                  </a:moveTo>
                  <a:lnTo>
                    <a:pt x="256" y="0"/>
                  </a:lnTo>
                  <a:lnTo>
                    <a:pt x="271" y="2"/>
                  </a:lnTo>
                  <a:lnTo>
                    <a:pt x="284" y="6"/>
                  </a:lnTo>
                  <a:lnTo>
                    <a:pt x="295" y="12"/>
                  </a:lnTo>
                  <a:lnTo>
                    <a:pt x="305" y="21"/>
                  </a:lnTo>
                  <a:lnTo>
                    <a:pt x="314" y="31"/>
                  </a:lnTo>
                  <a:lnTo>
                    <a:pt x="321" y="42"/>
                  </a:lnTo>
                  <a:lnTo>
                    <a:pt x="324" y="55"/>
                  </a:lnTo>
                  <a:lnTo>
                    <a:pt x="326" y="70"/>
                  </a:lnTo>
                  <a:lnTo>
                    <a:pt x="324" y="84"/>
                  </a:lnTo>
                  <a:lnTo>
                    <a:pt x="321" y="97"/>
                  </a:lnTo>
                  <a:lnTo>
                    <a:pt x="314" y="108"/>
                  </a:lnTo>
                  <a:lnTo>
                    <a:pt x="305" y="118"/>
                  </a:lnTo>
                  <a:lnTo>
                    <a:pt x="295" y="127"/>
                  </a:lnTo>
                  <a:lnTo>
                    <a:pt x="284" y="133"/>
                  </a:lnTo>
                  <a:lnTo>
                    <a:pt x="271" y="137"/>
                  </a:lnTo>
                  <a:lnTo>
                    <a:pt x="256" y="139"/>
                  </a:lnTo>
                  <a:lnTo>
                    <a:pt x="69" y="139"/>
                  </a:lnTo>
                  <a:lnTo>
                    <a:pt x="57" y="137"/>
                  </a:lnTo>
                  <a:lnTo>
                    <a:pt x="44" y="133"/>
                  </a:lnTo>
                  <a:lnTo>
                    <a:pt x="32" y="127"/>
                  </a:lnTo>
                  <a:lnTo>
                    <a:pt x="21" y="118"/>
                  </a:lnTo>
                  <a:lnTo>
                    <a:pt x="13" y="108"/>
                  </a:lnTo>
                  <a:lnTo>
                    <a:pt x="6" y="97"/>
                  </a:lnTo>
                  <a:lnTo>
                    <a:pt x="2" y="84"/>
                  </a:lnTo>
                  <a:lnTo>
                    <a:pt x="0" y="70"/>
                  </a:lnTo>
                  <a:lnTo>
                    <a:pt x="2" y="55"/>
                  </a:lnTo>
                  <a:lnTo>
                    <a:pt x="6" y="42"/>
                  </a:lnTo>
                  <a:lnTo>
                    <a:pt x="13" y="31"/>
                  </a:lnTo>
                  <a:lnTo>
                    <a:pt x="21" y="21"/>
                  </a:lnTo>
                  <a:lnTo>
                    <a:pt x="32" y="12"/>
                  </a:lnTo>
                  <a:lnTo>
                    <a:pt x="44" y="6"/>
                  </a:lnTo>
                  <a:lnTo>
                    <a:pt x="57" y="2"/>
                  </a:lnTo>
                  <a:lnTo>
                    <a:pt x="6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2" name="Freeform 1588"/>
            <p:cNvSpPr>
              <a:spLocks/>
            </p:cNvSpPr>
            <p:nvPr/>
          </p:nvSpPr>
          <p:spPr bwMode="auto">
            <a:xfrm>
              <a:off x="3350" y="2915"/>
              <a:ext cx="326" cy="139"/>
            </a:xfrm>
            <a:custGeom>
              <a:avLst/>
              <a:gdLst>
                <a:gd name="T0" fmla="*/ 69 w 326"/>
                <a:gd name="T1" fmla="*/ 0 h 139"/>
                <a:gd name="T2" fmla="*/ 256 w 326"/>
                <a:gd name="T3" fmla="*/ 0 h 139"/>
                <a:gd name="T4" fmla="*/ 271 w 326"/>
                <a:gd name="T5" fmla="*/ 2 h 139"/>
                <a:gd name="T6" fmla="*/ 284 w 326"/>
                <a:gd name="T7" fmla="*/ 6 h 139"/>
                <a:gd name="T8" fmla="*/ 295 w 326"/>
                <a:gd name="T9" fmla="*/ 12 h 139"/>
                <a:gd name="T10" fmla="*/ 305 w 326"/>
                <a:gd name="T11" fmla="*/ 21 h 139"/>
                <a:gd name="T12" fmla="*/ 314 w 326"/>
                <a:gd name="T13" fmla="*/ 31 h 139"/>
                <a:gd name="T14" fmla="*/ 321 w 326"/>
                <a:gd name="T15" fmla="*/ 42 h 139"/>
                <a:gd name="T16" fmla="*/ 324 w 326"/>
                <a:gd name="T17" fmla="*/ 55 h 139"/>
                <a:gd name="T18" fmla="*/ 326 w 326"/>
                <a:gd name="T19" fmla="*/ 70 h 139"/>
                <a:gd name="T20" fmla="*/ 324 w 326"/>
                <a:gd name="T21" fmla="*/ 84 h 139"/>
                <a:gd name="T22" fmla="*/ 321 w 326"/>
                <a:gd name="T23" fmla="*/ 97 h 139"/>
                <a:gd name="T24" fmla="*/ 314 w 326"/>
                <a:gd name="T25" fmla="*/ 108 h 139"/>
                <a:gd name="T26" fmla="*/ 305 w 326"/>
                <a:gd name="T27" fmla="*/ 118 h 139"/>
                <a:gd name="T28" fmla="*/ 295 w 326"/>
                <a:gd name="T29" fmla="*/ 127 h 139"/>
                <a:gd name="T30" fmla="*/ 284 w 326"/>
                <a:gd name="T31" fmla="*/ 133 h 139"/>
                <a:gd name="T32" fmla="*/ 271 w 326"/>
                <a:gd name="T33" fmla="*/ 137 h 139"/>
                <a:gd name="T34" fmla="*/ 256 w 326"/>
                <a:gd name="T35" fmla="*/ 139 h 139"/>
                <a:gd name="T36" fmla="*/ 69 w 326"/>
                <a:gd name="T37" fmla="*/ 139 h 139"/>
                <a:gd name="T38" fmla="*/ 57 w 326"/>
                <a:gd name="T39" fmla="*/ 137 h 139"/>
                <a:gd name="T40" fmla="*/ 44 w 326"/>
                <a:gd name="T41" fmla="*/ 133 h 139"/>
                <a:gd name="T42" fmla="*/ 32 w 326"/>
                <a:gd name="T43" fmla="*/ 127 h 139"/>
                <a:gd name="T44" fmla="*/ 21 w 326"/>
                <a:gd name="T45" fmla="*/ 118 h 139"/>
                <a:gd name="T46" fmla="*/ 13 w 326"/>
                <a:gd name="T47" fmla="*/ 108 h 139"/>
                <a:gd name="T48" fmla="*/ 6 w 326"/>
                <a:gd name="T49" fmla="*/ 97 h 139"/>
                <a:gd name="T50" fmla="*/ 2 w 326"/>
                <a:gd name="T51" fmla="*/ 84 h 139"/>
                <a:gd name="T52" fmla="*/ 0 w 326"/>
                <a:gd name="T53" fmla="*/ 70 h 139"/>
                <a:gd name="T54" fmla="*/ 2 w 326"/>
                <a:gd name="T55" fmla="*/ 55 h 139"/>
                <a:gd name="T56" fmla="*/ 6 w 326"/>
                <a:gd name="T57" fmla="*/ 42 h 139"/>
                <a:gd name="T58" fmla="*/ 13 w 326"/>
                <a:gd name="T59" fmla="*/ 31 h 139"/>
                <a:gd name="T60" fmla="*/ 21 w 326"/>
                <a:gd name="T61" fmla="*/ 21 h 139"/>
                <a:gd name="T62" fmla="*/ 32 w 326"/>
                <a:gd name="T63" fmla="*/ 12 h 139"/>
                <a:gd name="T64" fmla="*/ 44 w 326"/>
                <a:gd name="T65" fmla="*/ 6 h 139"/>
                <a:gd name="T66" fmla="*/ 57 w 326"/>
                <a:gd name="T67" fmla="*/ 2 h 139"/>
                <a:gd name="T68" fmla="*/ 69 w 326"/>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139">
                  <a:moveTo>
                    <a:pt x="69" y="0"/>
                  </a:moveTo>
                  <a:lnTo>
                    <a:pt x="256" y="0"/>
                  </a:lnTo>
                  <a:lnTo>
                    <a:pt x="271" y="2"/>
                  </a:lnTo>
                  <a:lnTo>
                    <a:pt x="284" y="6"/>
                  </a:lnTo>
                  <a:lnTo>
                    <a:pt x="295" y="12"/>
                  </a:lnTo>
                  <a:lnTo>
                    <a:pt x="305" y="21"/>
                  </a:lnTo>
                  <a:lnTo>
                    <a:pt x="314" y="31"/>
                  </a:lnTo>
                  <a:lnTo>
                    <a:pt x="321" y="42"/>
                  </a:lnTo>
                  <a:lnTo>
                    <a:pt x="324" y="55"/>
                  </a:lnTo>
                  <a:lnTo>
                    <a:pt x="326" y="70"/>
                  </a:lnTo>
                  <a:lnTo>
                    <a:pt x="324" y="84"/>
                  </a:lnTo>
                  <a:lnTo>
                    <a:pt x="321" y="97"/>
                  </a:lnTo>
                  <a:lnTo>
                    <a:pt x="314" y="108"/>
                  </a:lnTo>
                  <a:lnTo>
                    <a:pt x="305" y="118"/>
                  </a:lnTo>
                  <a:lnTo>
                    <a:pt x="295" y="127"/>
                  </a:lnTo>
                  <a:lnTo>
                    <a:pt x="284" y="133"/>
                  </a:lnTo>
                  <a:lnTo>
                    <a:pt x="271" y="137"/>
                  </a:lnTo>
                  <a:lnTo>
                    <a:pt x="256" y="139"/>
                  </a:lnTo>
                  <a:lnTo>
                    <a:pt x="69" y="139"/>
                  </a:lnTo>
                  <a:lnTo>
                    <a:pt x="57" y="137"/>
                  </a:lnTo>
                  <a:lnTo>
                    <a:pt x="44" y="133"/>
                  </a:lnTo>
                  <a:lnTo>
                    <a:pt x="32" y="127"/>
                  </a:lnTo>
                  <a:lnTo>
                    <a:pt x="21" y="118"/>
                  </a:lnTo>
                  <a:lnTo>
                    <a:pt x="13" y="108"/>
                  </a:lnTo>
                  <a:lnTo>
                    <a:pt x="6" y="97"/>
                  </a:lnTo>
                  <a:lnTo>
                    <a:pt x="2" y="84"/>
                  </a:lnTo>
                  <a:lnTo>
                    <a:pt x="0" y="70"/>
                  </a:lnTo>
                  <a:lnTo>
                    <a:pt x="2" y="55"/>
                  </a:lnTo>
                  <a:lnTo>
                    <a:pt x="6" y="42"/>
                  </a:lnTo>
                  <a:lnTo>
                    <a:pt x="13" y="31"/>
                  </a:lnTo>
                  <a:lnTo>
                    <a:pt x="21" y="21"/>
                  </a:lnTo>
                  <a:lnTo>
                    <a:pt x="32" y="12"/>
                  </a:lnTo>
                  <a:lnTo>
                    <a:pt x="44" y="6"/>
                  </a:lnTo>
                  <a:lnTo>
                    <a:pt x="57" y="2"/>
                  </a:lnTo>
                  <a:lnTo>
                    <a:pt x="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73" name="Freeform 1589"/>
            <p:cNvSpPr>
              <a:spLocks/>
            </p:cNvSpPr>
            <p:nvPr/>
          </p:nvSpPr>
          <p:spPr bwMode="auto">
            <a:xfrm>
              <a:off x="1227" y="2894"/>
              <a:ext cx="128" cy="128"/>
            </a:xfrm>
            <a:custGeom>
              <a:avLst/>
              <a:gdLst>
                <a:gd name="T0" fmla="*/ 65 w 128"/>
                <a:gd name="T1" fmla="*/ 0 h 128"/>
                <a:gd name="T2" fmla="*/ 78 w 128"/>
                <a:gd name="T3" fmla="*/ 1 h 128"/>
                <a:gd name="T4" fmla="*/ 89 w 128"/>
                <a:gd name="T5" fmla="*/ 4 h 128"/>
                <a:gd name="T6" fmla="*/ 101 w 128"/>
                <a:gd name="T7" fmla="*/ 10 h 128"/>
                <a:gd name="T8" fmla="*/ 109 w 128"/>
                <a:gd name="T9" fmla="*/ 19 h 128"/>
                <a:gd name="T10" fmla="*/ 118 w 128"/>
                <a:gd name="T11" fmla="*/ 27 h 128"/>
                <a:gd name="T12" fmla="*/ 124 w 128"/>
                <a:gd name="T13" fmla="*/ 39 h 128"/>
                <a:gd name="T14" fmla="*/ 127 w 128"/>
                <a:gd name="T15" fmla="*/ 50 h 128"/>
                <a:gd name="T16" fmla="*/ 128 w 128"/>
                <a:gd name="T17" fmla="*/ 63 h 128"/>
                <a:gd name="T18" fmla="*/ 127 w 128"/>
                <a:gd name="T19" fmla="*/ 76 h 128"/>
                <a:gd name="T20" fmla="*/ 124 w 128"/>
                <a:gd name="T21" fmla="*/ 89 h 128"/>
                <a:gd name="T22" fmla="*/ 118 w 128"/>
                <a:gd name="T23" fmla="*/ 99 h 128"/>
                <a:gd name="T24" fmla="*/ 109 w 128"/>
                <a:gd name="T25" fmla="*/ 109 h 128"/>
                <a:gd name="T26" fmla="*/ 101 w 128"/>
                <a:gd name="T27" fmla="*/ 118 h 128"/>
                <a:gd name="T28" fmla="*/ 89 w 128"/>
                <a:gd name="T29" fmla="*/ 124 h 128"/>
                <a:gd name="T30" fmla="*/ 78 w 128"/>
                <a:gd name="T31" fmla="*/ 126 h 128"/>
                <a:gd name="T32" fmla="*/ 65 w 128"/>
                <a:gd name="T33" fmla="*/ 128 h 128"/>
                <a:gd name="T34" fmla="*/ 52 w 128"/>
                <a:gd name="T35" fmla="*/ 126 h 128"/>
                <a:gd name="T36" fmla="*/ 39 w 128"/>
                <a:gd name="T37" fmla="*/ 124 h 128"/>
                <a:gd name="T38" fmla="*/ 27 w 128"/>
                <a:gd name="T39" fmla="*/ 118 h 128"/>
                <a:gd name="T40" fmla="*/ 19 w 128"/>
                <a:gd name="T41" fmla="*/ 109 h 128"/>
                <a:gd name="T42" fmla="*/ 10 w 128"/>
                <a:gd name="T43" fmla="*/ 99 h 128"/>
                <a:gd name="T44" fmla="*/ 4 w 128"/>
                <a:gd name="T45" fmla="*/ 89 h 128"/>
                <a:gd name="T46" fmla="*/ 2 w 128"/>
                <a:gd name="T47" fmla="*/ 76 h 128"/>
                <a:gd name="T48" fmla="*/ 0 w 128"/>
                <a:gd name="T49" fmla="*/ 63 h 128"/>
                <a:gd name="T50" fmla="*/ 2 w 128"/>
                <a:gd name="T51" fmla="*/ 50 h 128"/>
                <a:gd name="T52" fmla="*/ 4 w 128"/>
                <a:gd name="T53" fmla="*/ 39 h 128"/>
                <a:gd name="T54" fmla="*/ 10 w 128"/>
                <a:gd name="T55" fmla="*/ 27 h 128"/>
                <a:gd name="T56" fmla="*/ 19 w 128"/>
                <a:gd name="T57" fmla="*/ 19 h 128"/>
                <a:gd name="T58" fmla="*/ 27 w 128"/>
                <a:gd name="T59" fmla="*/ 10 h 128"/>
                <a:gd name="T60" fmla="*/ 39 w 128"/>
                <a:gd name="T61" fmla="*/ 4 h 128"/>
                <a:gd name="T62" fmla="*/ 52 w 128"/>
                <a:gd name="T63" fmla="*/ 1 h 128"/>
                <a:gd name="T64" fmla="*/ 65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5" y="0"/>
                  </a:moveTo>
                  <a:lnTo>
                    <a:pt x="78" y="1"/>
                  </a:lnTo>
                  <a:lnTo>
                    <a:pt x="89" y="4"/>
                  </a:lnTo>
                  <a:lnTo>
                    <a:pt x="101" y="10"/>
                  </a:lnTo>
                  <a:lnTo>
                    <a:pt x="109" y="19"/>
                  </a:lnTo>
                  <a:lnTo>
                    <a:pt x="118" y="27"/>
                  </a:lnTo>
                  <a:lnTo>
                    <a:pt x="124" y="39"/>
                  </a:lnTo>
                  <a:lnTo>
                    <a:pt x="127" y="50"/>
                  </a:lnTo>
                  <a:lnTo>
                    <a:pt x="128" y="63"/>
                  </a:lnTo>
                  <a:lnTo>
                    <a:pt x="127" y="76"/>
                  </a:lnTo>
                  <a:lnTo>
                    <a:pt x="124" y="89"/>
                  </a:lnTo>
                  <a:lnTo>
                    <a:pt x="118" y="99"/>
                  </a:lnTo>
                  <a:lnTo>
                    <a:pt x="109" y="109"/>
                  </a:lnTo>
                  <a:lnTo>
                    <a:pt x="101" y="118"/>
                  </a:lnTo>
                  <a:lnTo>
                    <a:pt x="89" y="124"/>
                  </a:lnTo>
                  <a:lnTo>
                    <a:pt x="78" y="126"/>
                  </a:lnTo>
                  <a:lnTo>
                    <a:pt x="65" y="128"/>
                  </a:lnTo>
                  <a:lnTo>
                    <a:pt x="52" y="126"/>
                  </a:lnTo>
                  <a:lnTo>
                    <a:pt x="39" y="124"/>
                  </a:lnTo>
                  <a:lnTo>
                    <a:pt x="27" y="118"/>
                  </a:lnTo>
                  <a:lnTo>
                    <a:pt x="19" y="109"/>
                  </a:lnTo>
                  <a:lnTo>
                    <a:pt x="10" y="99"/>
                  </a:lnTo>
                  <a:lnTo>
                    <a:pt x="4" y="89"/>
                  </a:lnTo>
                  <a:lnTo>
                    <a:pt x="2" y="76"/>
                  </a:lnTo>
                  <a:lnTo>
                    <a:pt x="0" y="63"/>
                  </a:lnTo>
                  <a:lnTo>
                    <a:pt x="2" y="50"/>
                  </a:lnTo>
                  <a:lnTo>
                    <a:pt x="4" y="39"/>
                  </a:lnTo>
                  <a:lnTo>
                    <a:pt x="10" y="27"/>
                  </a:lnTo>
                  <a:lnTo>
                    <a:pt x="19" y="19"/>
                  </a:lnTo>
                  <a:lnTo>
                    <a:pt x="27" y="10"/>
                  </a:lnTo>
                  <a:lnTo>
                    <a:pt x="39" y="4"/>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4" name="Freeform 1590"/>
            <p:cNvSpPr>
              <a:spLocks/>
            </p:cNvSpPr>
            <p:nvPr/>
          </p:nvSpPr>
          <p:spPr bwMode="auto">
            <a:xfrm>
              <a:off x="1227" y="2894"/>
              <a:ext cx="128" cy="128"/>
            </a:xfrm>
            <a:custGeom>
              <a:avLst/>
              <a:gdLst>
                <a:gd name="T0" fmla="*/ 65 w 128"/>
                <a:gd name="T1" fmla="*/ 0 h 128"/>
                <a:gd name="T2" fmla="*/ 78 w 128"/>
                <a:gd name="T3" fmla="*/ 1 h 128"/>
                <a:gd name="T4" fmla="*/ 89 w 128"/>
                <a:gd name="T5" fmla="*/ 4 h 128"/>
                <a:gd name="T6" fmla="*/ 101 w 128"/>
                <a:gd name="T7" fmla="*/ 10 h 128"/>
                <a:gd name="T8" fmla="*/ 109 w 128"/>
                <a:gd name="T9" fmla="*/ 19 h 128"/>
                <a:gd name="T10" fmla="*/ 118 w 128"/>
                <a:gd name="T11" fmla="*/ 27 h 128"/>
                <a:gd name="T12" fmla="*/ 124 w 128"/>
                <a:gd name="T13" fmla="*/ 39 h 128"/>
                <a:gd name="T14" fmla="*/ 127 w 128"/>
                <a:gd name="T15" fmla="*/ 50 h 128"/>
                <a:gd name="T16" fmla="*/ 128 w 128"/>
                <a:gd name="T17" fmla="*/ 63 h 128"/>
                <a:gd name="T18" fmla="*/ 127 w 128"/>
                <a:gd name="T19" fmla="*/ 76 h 128"/>
                <a:gd name="T20" fmla="*/ 124 w 128"/>
                <a:gd name="T21" fmla="*/ 89 h 128"/>
                <a:gd name="T22" fmla="*/ 118 w 128"/>
                <a:gd name="T23" fmla="*/ 99 h 128"/>
                <a:gd name="T24" fmla="*/ 109 w 128"/>
                <a:gd name="T25" fmla="*/ 109 h 128"/>
                <a:gd name="T26" fmla="*/ 101 w 128"/>
                <a:gd name="T27" fmla="*/ 118 h 128"/>
                <a:gd name="T28" fmla="*/ 89 w 128"/>
                <a:gd name="T29" fmla="*/ 124 h 128"/>
                <a:gd name="T30" fmla="*/ 78 w 128"/>
                <a:gd name="T31" fmla="*/ 126 h 128"/>
                <a:gd name="T32" fmla="*/ 65 w 128"/>
                <a:gd name="T33" fmla="*/ 128 h 128"/>
                <a:gd name="T34" fmla="*/ 52 w 128"/>
                <a:gd name="T35" fmla="*/ 126 h 128"/>
                <a:gd name="T36" fmla="*/ 39 w 128"/>
                <a:gd name="T37" fmla="*/ 124 h 128"/>
                <a:gd name="T38" fmla="*/ 27 w 128"/>
                <a:gd name="T39" fmla="*/ 118 h 128"/>
                <a:gd name="T40" fmla="*/ 19 w 128"/>
                <a:gd name="T41" fmla="*/ 109 h 128"/>
                <a:gd name="T42" fmla="*/ 10 w 128"/>
                <a:gd name="T43" fmla="*/ 99 h 128"/>
                <a:gd name="T44" fmla="*/ 4 w 128"/>
                <a:gd name="T45" fmla="*/ 89 h 128"/>
                <a:gd name="T46" fmla="*/ 2 w 128"/>
                <a:gd name="T47" fmla="*/ 76 h 128"/>
                <a:gd name="T48" fmla="*/ 0 w 128"/>
                <a:gd name="T49" fmla="*/ 63 h 128"/>
                <a:gd name="T50" fmla="*/ 2 w 128"/>
                <a:gd name="T51" fmla="*/ 50 h 128"/>
                <a:gd name="T52" fmla="*/ 4 w 128"/>
                <a:gd name="T53" fmla="*/ 39 h 128"/>
                <a:gd name="T54" fmla="*/ 10 w 128"/>
                <a:gd name="T55" fmla="*/ 27 h 128"/>
                <a:gd name="T56" fmla="*/ 19 w 128"/>
                <a:gd name="T57" fmla="*/ 19 h 128"/>
                <a:gd name="T58" fmla="*/ 27 w 128"/>
                <a:gd name="T59" fmla="*/ 10 h 128"/>
                <a:gd name="T60" fmla="*/ 39 w 128"/>
                <a:gd name="T61" fmla="*/ 4 h 128"/>
                <a:gd name="T62" fmla="*/ 52 w 128"/>
                <a:gd name="T63" fmla="*/ 1 h 128"/>
                <a:gd name="T64" fmla="*/ 65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5" y="0"/>
                  </a:moveTo>
                  <a:lnTo>
                    <a:pt x="78" y="1"/>
                  </a:lnTo>
                  <a:lnTo>
                    <a:pt x="89" y="4"/>
                  </a:lnTo>
                  <a:lnTo>
                    <a:pt x="101" y="10"/>
                  </a:lnTo>
                  <a:lnTo>
                    <a:pt x="109" y="19"/>
                  </a:lnTo>
                  <a:lnTo>
                    <a:pt x="118" y="27"/>
                  </a:lnTo>
                  <a:lnTo>
                    <a:pt x="124" y="39"/>
                  </a:lnTo>
                  <a:lnTo>
                    <a:pt x="127" y="50"/>
                  </a:lnTo>
                  <a:lnTo>
                    <a:pt x="128" y="63"/>
                  </a:lnTo>
                  <a:lnTo>
                    <a:pt x="127" y="76"/>
                  </a:lnTo>
                  <a:lnTo>
                    <a:pt x="124" y="89"/>
                  </a:lnTo>
                  <a:lnTo>
                    <a:pt x="118" y="99"/>
                  </a:lnTo>
                  <a:lnTo>
                    <a:pt x="109" y="109"/>
                  </a:lnTo>
                  <a:lnTo>
                    <a:pt x="101" y="118"/>
                  </a:lnTo>
                  <a:lnTo>
                    <a:pt x="89" y="124"/>
                  </a:lnTo>
                  <a:lnTo>
                    <a:pt x="78" y="126"/>
                  </a:lnTo>
                  <a:lnTo>
                    <a:pt x="65" y="128"/>
                  </a:lnTo>
                  <a:lnTo>
                    <a:pt x="52" y="126"/>
                  </a:lnTo>
                  <a:lnTo>
                    <a:pt x="39" y="124"/>
                  </a:lnTo>
                  <a:lnTo>
                    <a:pt x="27" y="118"/>
                  </a:lnTo>
                  <a:lnTo>
                    <a:pt x="19" y="109"/>
                  </a:lnTo>
                  <a:lnTo>
                    <a:pt x="10" y="99"/>
                  </a:lnTo>
                  <a:lnTo>
                    <a:pt x="4" y="89"/>
                  </a:lnTo>
                  <a:lnTo>
                    <a:pt x="2" y="76"/>
                  </a:lnTo>
                  <a:lnTo>
                    <a:pt x="0" y="63"/>
                  </a:lnTo>
                  <a:lnTo>
                    <a:pt x="2" y="50"/>
                  </a:lnTo>
                  <a:lnTo>
                    <a:pt x="4" y="39"/>
                  </a:lnTo>
                  <a:lnTo>
                    <a:pt x="10" y="27"/>
                  </a:lnTo>
                  <a:lnTo>
                    <a:pt x="19" y="19"/>
                  </a:lnTo>
                  <a:lnTo>
                    <a:pt x="27" y="10"/>
                  </a:lnTo>
                  <a:lnTo>
                    <a:pt x="39" y="4"/>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75" name="Freeform 1591"/>
            <p:cNvSpPr>
              <a:spLocks/>
            </p:cNvSpPr>
            <p:nvPr/>
          </p:nvSpPr>
          <p:spPr bwMode="auto">
            <a:xfrm>
              <a:off x="1244" y="2905"/>
              <a:ext cx="48" cy="34"/>
            </a:xfrm>
            <a:custGeom>
              <a:avLst/>
              <a:gdLst>
                <a:gd name="T0" fmla="*/ 48 w 48"/>
                <a:gd name="T1" fmla="*/ 23 h 34"/>
                <a:gd name="T2" fmla="*/ 42 w 48"/>
                <a:gd name="T3" fmla="*/ 21 h 34"/>
                <a:gd name="T4" fmla="*/ 35 w 48"/>
                <a:gd name="T5" fmla="*/ 18 h 34"/>
                <a:gd name="T6" fmla="*/ 29 w 48"/>
                <a:gd name="T7" fmla="*/ 15 h 34"/>
                <a:gd name="T8" fmla="*/ 25 w 48"/>
                <a:gd name="T9" fmla="*/ 13 h 34"/>
                <a:gd name="T10" fmla="*/ 19 w 48"/>
                <a:gd name="T11" fmla="*/ 10 h 34"/>
                <a:gd name="T12" fmla="*/ 15 w 48"/>
                <a:gd name="T13" fmla="*/ 8 h 34"/>
                <a:gd name="T14" fmla="*/ 12 w 48"/>
                <a:gd name="T15" fmla="*/ 3 h 34"/>
                <a:gd name="T16" fmla="*/ 9 w 48"/>
                <a:gd name="T17" fmla="*/ 0 h 34"/>
                <a:gd name="T18" fmla="*/ 0 w 48"/>
                <a:gd name="T19" fmla="*/ 9 h 34"/>
                <a:gd name="T20" fmla="*/ 3 w 48"/>
                <a:gd name="T21" fmla="*/ 13 h 34"/>
                <a:gd name="T22" fmla="*/ 8 w 48"/>
                <a:gd name="T23" fmla="*/ 16 h 34"/>
                <a:gd name="T24" fmla="*/ 13 w 48"/>
                <a:gd name="T25" fmla="*/ 21 h 34"/>
                <a:gd name="T26" fmla="*/ 19 w 48"/>
                <a:gd name="T27" fmla="*/ 23 h 34"/>
                <a:gd name="T28" fmla="*/ 25 w 48"/>
                <a:gd name="T29" fmla="*/ 26 h 34"/>
                <a:gd name="T30" fmla="*/ 31 w 48"/>
                <a:gd name="T31" fmla="*/ 29 h 34"/>
                <a:gd name="T32" fmla="*/ 36 w 48"/>
                <a:gd name="T33" fmla="*/ 32 h 34"/>
                <a:gd name="T34" fmla="*/ 44 w 48"/>
                <a:gd name="T35" fmla="*/ 34 h 34"/>
                <a:gd name="T36" fmla="*/ 48 w 48"/>
                <a:gd name="T37"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4">
                  <a:moveTo>
                    <a:pt x="48" y="23"/>
                  </a:moveTo>
                  <a:lnTo>
                    <a:pt x="42" y="21"/>
                  </a:lnTo>
                  <a:lnTo>
                    <a:pt x="35" y="18"/>
                  </a:lnTo>
                  <a:lnTo>
                    <a:pt x="29" y="15"/>
                  </a:lnTo>
                  <a:lnTo>
                    <a:pt x="25" y="13"/>
                  </a:lnTo>
                  <a:lnTo>
                    <a:pt x="19" y="10"/>
                  </a:lnTo>
                  <a:lnTo>
                    <a:pt x="15" y="8"/>
                  </a:lnTo>
                  <a:lnTo>
                    <a:pt x="12" y="3"/>
                  </a:lnTo>
                  <a:lnTo>
                    <a:pt x="9" y="0"/>
                  </a:lnTo>
                  <a:lnTo>
                    <a:pt x="0" y="9"/>
                  </a:lnTo>
                  <a:lnTo>
                    <a:pt x="3" y="13"/>
                  </a:lnTo>
                  <a:lnTo>
                    <a:pt x="8" y="16"/>
                  </a:lnTo>
                  <a:lnTo>
                    <a:pt x="13" y="21"/>
                  </a:lnTo>
                  <a:lnTo>
                    <a:pt x="19" y="23"/>
                  </a:lnTo>
                  <a:lnTo>
                    <a:pt x="25" y="26"/>
                  </a:lnTo>
                  <a:lnTo>
                    <a:pt x="31" y="29"/>
                  </a:lnTo>
                  <a:lnTo>
                    <a:pt x="36" y="32"/>
                  </a:lnTo>
                  <a:lnTo>
                    <a:pt x="44" y="34"/>
                  </a:lnTo>
                  <a:lnTo>
                    <a:pt x="4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6" name="Freeform 1592"/>
            <p:cNvSpPr>
              <a:spLocks/>
            </p:cNvSpPr>
            <p:nvPr/>
          </p:nvSpPr>
          <p:spPr bwMode="auto">
            <a:xfrm>
              <a:off x="1288" y="2928"/>
              <a:ext cx="67" cy="25"/>
            </a:xfrm>
            <a:custGeom>
              <a:avLst/>
              <a:gdLst>
                <a:gd name="T0" fmla="*/ 66 w 67"/>
                <a:gd name="T1" fmla="*/ 12 h 25"/>
                <a:gd name="T2" fmla="*/ 59 w 67"/>
                <a:gd name="T3" fmla="*/ 12 h 25"/>
                <a:gd name="T4" fmla="*/ 50 w 67"/>
                <a:gd name="T5" fmla="*/ 12 h 25"/>
                <a:gd name="T6" fmla="*/ 43 w 67"/>
                <a:gd name="T7" fmla="*/ 11 h 25"/>
                <a:gd name="T8" fmla="*/ 34 w 67"/>
                <a:gd name="T9" fmla="*/ 9 h 25"/>
                <a:gd name="T10" fmla="*/ 27 w 67"/>
                <a:gd name="T11" fmla="*/ 8 h 25"/>
                <a:gd name="T12" fmla="*/ 20 w 67"/>
                <a:gd name="T13" fmla="*/ 5 h 25"/>
                <a:gd name="T14" fmla="*/ 11 w 67"/>
                <a:gd name="T15" fmla="*/ 2 h 25"/>
                <a:gd name="T16" fmla="*/ 4 w 67"/>
                <a:gd name="T17" fmla="*/ 0 h 25"/>
                <a:gd name="T18" fmla="*/ 0 w 67"/>
                <a:gd name="T19" fmla="*/ 11 h 25"/>
                <a:gd name="T20" fmla="*/ 8 w 67"/>
                <a:gd name="T21" fmla="*/ 13 h 25"/>
                <a:gd name="T22" fmla="*/ 15 w 67"/>
                <a:gd name="T23" fmla="*/ 16 h 25"/>
                <a:gd name="T24" fmla="*/ 24 w 67"/>
                <a:gd name="T25" fmla="*/ 19 h 25"/>
                <a:gd name="T26" fmla="*/ 33 w 67"/>
                <a:gd name="T27" fmla="*/ 21 h 25"/>
                <a:gd name="T28" fmla="*/ 40 w 67"/>
                <a:gd name="T29" fmla="*/ 22 h 25"/>
                <a:gd name="T30" fmla="*/ 48 w 67"/>
                <a:gd name="T31" fmla="*/ 23 h 25"/>
                <a:gd name="T32" fmla="*/ 59 w 67"/>
                <a:gd name="T33" fmla="*/ 25 h 25"/>
                <a:gd name="T34" fmla="*/ 67 w 67"/>
                <a:gd name="T35" fmla="*/ 25 h 25"/>
                <a:gd name="T36" fmla="*/ 66 w 67"/>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6" y="12"/>
                  </a:moveTo>
                  <a:lnTo>
                    <a:pt x="59" y="12"/>
                  </a:lnTo>
                  <a:lnTo>
                    <a:pt x="50" y="12"/>
                  </a:lnTo>
                  <a:lnTo>
                    <a:pt x="43" y="11"/>
                  </a:lnTo>
                  <a:lnTo>
                    <a:pt x="34" y="9"/>
                  </a:lnTo>
                  <a:lnTo>
                    <a:pt x="27" y="8"/>
                  </a:lnTo>
                  <a:lnTo>
                    <a:pt x="20" y="5"/>
                  </a:lnTo>
                  <a:lnTo>
                    <a:pt x="11" y="2"/>
                  </a:lnTo>
                  <a:lnTo>
                    <a:pt x="4" y="0"/>
                  </a:lnTo>
                  <a:lnTo>
                    <a:pt x="0" y="11"/>
                  </a:lnTo>
                  <a:lnTo>
                    <a:pt x="8" y="13"/>
                  </a:lnTo>
                  <a:lnTo>
                    <a:pt x="15" y="16"/>
                  </a:lnTo>
                  <a:lnTo>
                    <a:pt x="24" y="19"/>
                  </a:lnTo>
                  <a:lnTo>
                    <a:pt x="33" y="21"/>
                  </a:lnTo>
                  <a:lnTo>
                    <a:pt x="40" y="22"/>
                  </a:lnTo>
                  <a:lnTo>
                    <a:pt x="48" y="23"/>
                  </a:lnTo>
                  <a:lnTo>
                    <a:pt x="59" y="25"/>
                  </a:lnTo>
                  <a:lnTo>
                    <a:pt x="67" y="25"/>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7" name="Freeform 1593"/>
            <p:cNvSpPr>
              <a:spLocks/>
            </p:cNvSpPr>
            <p:nvPr/>
          </p:nvSpPr>
          <p:spPr bwMode="auto">
            <a:xfrm>
              <a:off x="1223" y="2954"/>
              <a:ext cx="16" cy="18"/>
            </a:xfrm>
            <a:custGeom>
              <a:avLst/>
              <a:gdLst>
                <a:gd name="T0" fmla="*/ 16 w 16"/>
                <a:gd name="T1" fmla="*/ 8 h 18"/>
                <a:gd name="T2" fmla="*/ 14 w 16"/>
                <a:gd name="T3" fmla="*/ 6 h 18"/>
                <a:gd name="T4" fmla="*/ 13 w 16"/>
                <a:gd name="T5" fmla="*/ 6 h 18"/>
                <a:gd name="T6" fmla="*/ 11 w 16"/>
                <a:gd name="T7" fmla="*/ 5 h 18"/>
                <a:gd name="T8" fmla="*/ 11 w 16"/>
                <a:gd name="T9" fmla="*/ 3 h 18"/>
                <a:gd name="T10" fmla="*/ 10 w 16"/>
                <a:gd name="T11" fmla="*/ 3 h 18"/>
                <a:gd name="T12" fmla="*/ 10 w 16"/>
                <a:gd name="T13" fmla="*/ 2 h 18"/>
                <a:gd name="T14" fmla="*/ 8 w 16"/>
                <a:gd name="T15" fmla="*/ 0 h 18"/>
                <a:gd name="T16" fmla="*/ 0 w 16"/>
                <a:gd name="T17" fmla="*/ 9 h 18"/>
                <a:gd name="T18" fmla="*/ 1 w 16"/>
                <a:gd name="T19" fmla="*/ 10 h 18"/>
                <a:gd name="T20" fmla="*/ 1 w 16"/>
                <a:gd name="T21" fmla="*/ 12 h 18"/>
                <a:gd name="T22" fmla="*/ 3 w 16"/>
                <a:gd name="T23" fmla="*/ 12 h 18"/>
                <a:gd name="T24" fmla="*/ 4 w 16"/>
                <a:gd name="T25" fmla="*/ 13 h 18"/>
                <a:gd name="T26" fmla="*/ 6 w 16"/>
                <a:gd name="T27" fmla="*/ 15 h 18"/>
                <a:gd name="T28" fmla="*/ 7 w 16"/>
                <a:gd name="T29" fmla="*/ 16 h 18"/>
                <a:gd name="T30" fmla="*/ 8 w 16"/>
                <a:gd name="T31" fmla="*/ 18 h 18"/>
                <a:gd name="T32" fmla="*/ 16 w 16"/>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8">
                  <a:moveTo>
                    <a:pt x="16" y="8"/>
                  </a:moveTo>
                  <a:lnTo>
                    <a:pt x="14" y="6"/>
                  </a:lnTo>
                  <a:lnTo>
                    <a:pt x="13" y="6"/>
                  </a:lnTo>
                  <a:lnTo>
                    <a:pt x="11" y="5"/>
                  </a:lnTo>
                  <a:lnTo>
                    <a:pt x="11" y="3"/>
                  </a:lnTo>
                  <a:lnTo>
                    <a:pt x="10" y="3"/>
                  </a:lnTo>
                  <a:lnTo>
                    <a:pt x="10" y="2"/>
                  </a:lnTo>
                  <a:lnTo>
                    <a:pt x="8" y="0"/>
                  </a:lnTo>
                  <a:lnTo>
                    <a:pt x="0" y="9"/>
                  </a:lnTo>
                  <a:lnTo>
                    <a:pt x="1" y="10"/>
                  </a:lnTo>
                  <a:lnTo>
                    <a:pt x="1" y="12"/>
                  </a:lnTo>
                  <a:lnTo>
                    <a:pt x="3" y="12"/>
                  </a:lnTo>
                  <a:lnTo>
                    <a:pt x="4" y="13"/>
                  </a:lnTo>
                  <a:lnTo>
                    <a:pt x="6" y="15"/>
                  </a:lnTo>
                  <a:lnTo>
                    <a:pt x="7" y="16"/>
                  </a:lnTo>
                  <a:lnTo>
                    <a:pt x="8" y="18"/>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8" name="Freeform 1594"/>
            <p:cNvSpPr>
              <a:spLocks/>
            </p:cNvSpPr>
            <p:nvPr/>
          </p:nvSpPr>
          <p:spPr bwMode="auto">
            <a:xfrm>
              <a:off x="1231" y="2962"/>
              <a:ext cx="18" cy="17"/>
            </a:xfrm>
            <a:custGeom>
              <a:avLst/>
              <a:gdLst>
                <a:gd name="T0" fmla="*/ 18 w 18"/>
                <a:gd name="T1" fmla="*/ 7 h 17"/>
                <a:gd name="T2" fmla="*/ 16 w 18"/>
                <a:gd name="T3" fmla="*/ 7 h 17"/>
                <a:gd name="T4" fmla="*/ 16 w 18"/>
                <a:gd name="T5" fmla="*/ 5 h 17"/>
                <a:gd name="T6" fmla="*/ 15 w 18"/>
                <a:gd name="T7" fmla="*/ 4 h 17"/>
                <a:gd name="T8" fmla="*/ 13 w 18"/>
                <a:gd name="T9" fmla="*/ 4 h 17"/>
                <a:gd name="T10" fmla="*/ 12 w 18"/>
                <a:gd name="T11" fmla="*/ 2 h 17"/>
                <a:gd name="T12" fmla="*/ 11 w 18"/>
                <a:gd name="T13" fmla="*/ 2 h 17"/>
                <a:gd name="T14" fmla="*/ 9 w 18"/>
                <a:gd name="T15" fmla="*/ 1 h 17"/>
                <a:gd name="T16" fmla="*/ 8 w 18"/>
                <a:gd name="T17" fmla="*/ 0 h 17"/>
                <a:gd name="T18" fmla="*/ 0 w 18"/>
                <a:gd name="T19" fmla="*/ 10 h 17"/>
                <a:gd name="T20" fmla="*/ 2 w 18"/>
                <a:gd name="T21" fmla="*/ 11 h 17"/>
                <a:gd name="T22" fmla="*/ 3 w 18"/>
                <a:gd name="T23" fmla="*/ 11 h 17"/>
                <a:gd name="T24" fmla="*/ 5 w 18"/>
                <a:gd name="T25" fmla="*/ 12 h 17"/>
                <a:gd name="T26" fmla="*/ 6 w 18"/>
                <a:gd name="T27" fmla="*/ 14 h 17"/>
                <a:gd name="T28" fmla="*/ 8 w 18"/>
                <a:gd name="T29" fmla="*/ 14 h 17"/>
                <a:gd name="T30" fmla="*/ 9 w 18"/>
                <a:gd name="T31" fmla="*/ 15 h 17"/>
                <a:gd name="T32" fmla="*/ 11 w 18"/>
                <a:gd name="T33" fmla="*/ 17 h 17"/>
                <a:gd name="T34" fmla="*/ 12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6" y="7"/>
                  </a:lnTo>
                  <a:lnTo>
                    <a:pt x="16" y="5"/>
                  </a:lnTo>
                  <a:lnTo>
                    <a:pt x="15" y="4"/>
                  </a:lnTo>
                  <a:lnTo>
                    <a:pt x="13" y="4"/>
                  </a:lnTo>
                  <a:lnTo>
                    <a:pt x="12" y="2"/>
                  </a:lnTo>
                  <a:lnTo>
                    <a:pt x="11" y="2"/>
                  </a:lnTo>
                  <a:lnTo>
                    <a:pt x="9" y="1"/>
                  </a:lnTo>
                  <a:lnTo>
                    <a:pt x="8" y="0"/>
                  </a:lnTo>
                  <a:lnTo>
                    <a:pt x="0" y="10"/>
                  </a:lnTo>
                  <a:lnTo>
                    <a:pt x="2" y="11"/>
                  </a:lnTo>
                  <a:lnTo>
                    <a:pt x="3" y="11"/>
                  </a:lnTo>
                  <a:lnTo>
                    <a:pt x="5" y="12"/>
                  </a:lnTo>
                  <a:lnTo>
                    <a:pt x="6" y="14"/>
                  </a:lnTo>
                  <a:lnTo>
                    <a:pt x="8" y="14"/>
                  </a:lnTo>
                  <a:lnTo>
                    <a:pt x="9" y="15"/>
                  </a:lnTo>
                  <a:lnTo>
                    <a:pt x="11" y="17"/>
                  </a:lnTo>
                  <a:lnTo>
                    <a:pt x="12"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79" name="Freeform 1595"/>
            <p:cNvSpPr>
              <a:spLocks/>
            </p:cNvSpPr>
            <p:nvPr/>
          </p:nvSpPr>
          <p:spPr bwMode="auto">
            <a:xfrm>
              <a:off x="1243" y="2969"/>
              <a:ext cx="17" cy="17"/>
            </a:xfrm>
            <a:custGeom>
              <a:avLst/>
              <a:gdLst>
                <a:gd name="T0" fmla="*/ 17 w 17"/>
                <a:gd name="T1" fmla="*/ 7 h 17"/>
                <a:gd name="T2" fmla="*/ 16 w 17"/>
                <a:gd name="T3" fmla="*/ 5 h 17"/>
                <a:gd name="T4" fmla="*/ 14 w 17"/>
                <a:gd name="T5" fmla="*/ 5 h 17"/>
                <a:gd name="T6" fmla="*/ 13 w 17"/>
                <a:gd name="T7" fmla="*/ 4 h 17"/>
                <a:gd name="T8" fmla="*/ 11 w 17"/>
                <a:gd name="T9" fmla="*/ 3 h 17"/>
                <a:gd name="T10" fmla="*/ 10 w 17"/>
                <a:gd name="T11" fmla="*/ 3 h 17"/>
                <a:gd name="T12" fmla="*/ 9 w 17"/>
                <a:gd name="T13" fmla="*/ 1 h 17"/>
                <a:gd name="T14" fmla="*/ 7 w 17"/>
                <a:gd name="T15" fmla="*/ 1 h 17"/>
                <a:gd name="T16" fmla="*/ 6 w 17"/>
                <a:gd name="T17" fmla="*/ 0 h 17"/>
                <a:gd name="T18" fmla="*/ 0 w 17"/>
                <a:gd name="T19" fmla="*/ 10 h 17"/>
                <a:gd name="T20" fmla="*/ 1 w 17"/>
                <a:gd name="T21" fmla="*/ 11 h 17"/>
                <a:gd name="T22" fmla="*/ 3 w 17"/>
                <a:gd name="T23" fmla="*/ 11 h 17"/>
                <a:gd name="T24" fmla="*/ 4 w 17"/>
                <a:gd name="T25" fmla="*/ 13 h 17"/>
                <a:gd name="T26" fmla="*/ 6 w 17"/>
                <a:gd name="T27" fmla="*/ 14 h 17"/>
                <a:gd name="T28" fmla="*/ 7 w 17"/>
                <a:gd name="T29" fmla="*/ 14 h 17"/>
                <a:gd name="T30" fmla="*/ 9 w 17"/>
                <a:gd name="T31" fmla="*/ 16 h 17"/>
                <a:gd name="T32" fmla="*/ 11 w 17"/>
                <a:gd name="T33" fmla="*/ 16 h 17"/>
                <a:gd name="T34" fmla="*/ 13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5"/>
                  </a:lnTo>
                  <a:lnTo>
                    <a:pt x="14" y="5"/>
                  </a:lnTo>
                  <a:lnTo>
                    <a:pt x="13" y="4"/>
                  </a:lnTo>
                  <a:lnTo>
                    <a:pt x="11" y="3"/>
                  </a:lnTo>
                  <a:lnTo>
                    <a:pt x="10" y="3"/>
                  </a:lnTo>
                  <a:lnTo>
                    <a:pt x="9" y="1"/>
                  </a:lnTo>
                  <a:lnTo>
                    <a:pt x="7" y="1"/>
                  </a:lnTo>
                  <a:lnTo>
                    <a:pt x="6" y="0"/>
                  </a:lnTo>
                  <a:lnTo>
                    <a:pt x="0" y="10"/>
                  </a:lnTo>
                  <a:lnTo>
                    <a:pt x="1" y="11"/>
                  </a:lnTo>
                  <a:lnTo>
                    <a:pt x="3" y="11"/>
                  </a:lnTo>
                  <a:lnTo>
                    <a:pt x="4" y="13"/>
                  </a:lnTo>
                  <a:lnTo>
                    <a:pt x="6" y="14"/>
                  </a:lnTo>
                  <a:lnTo>
                    <a:pt x="7" y="14"/>
                  </a:lnTo>
                  <a:lnTo>
                    <a:pt x="9" y="16"/>
                  </a:lnTo>
                  <a:lnTo>
                    <a:pt x="11" y="16"/>
                  </a:lnTo>
                  <a:lnTo>
                    <a:pt x="13"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0" name="Freeform 1596"/>
            <p:cNvSpPr>
              <a:spLocks/>
            </p:cNvSpPr>
            <p:nvPr/>
          </p:nvSpPr>
          <p:spPr bwMode="auto">
            <a:xfrm>
              <a:off x="1256" y="2976"/>
              <a:ext cx="17" cy="16"/>
            </a:xfrm>
            <a:custGeom>
              <a:avLst/>
              <a:gdLst>
                <a:gd name="T0" fmla="*/ 17 w 17"/>
                <a:gd name="T1" fmla="*/ 4 h 16"/>
                <a:gd name="T2" fmla="*/ 16 w 17"/>
                <a:gd name="T3" fmla="*/ 4 h 16"/>
                <a:gd name="T4" fmla="*/ 14 w 17"/>
                <a:gd name="T5" fmla="*/ 4 h 16"/>
                <a:gd name="T6" fmla="*/ 13 w 17"/>
                <a:gd name="T7" fmla="*/ 3 h 16"/>
                <a:gd name="T8" fmla="*/ 11 w 17"/>
                <a:gd name="T9" fmla="*/ 3 h 16"/>
                <a:gd name="T10" fmla="*/ 10 w 17"/>
                <a:gd name="T11" fmla="*/ 1 h 16"/>
                <a:gd name="T12" fmla="*/ 7 w 17"/>
                <a:gd name="T13" fmla="*/ 1 h 16"/>
                <a:gd name="T14" fmla="*/ 6 w 17"/>
                <a:gd name="T15" fmla="*/ 0 h 16"/>
                <a:gd name="T16" fmla="*/ 4 w 17"/>
                <a:gd name="T17" fmla="*/ 0 h 16"/>
                <a:gd name="T18" fmla="*/ 0 w 17"/>
                <a:gd name="T19" fmla="*/ 10 h 16"/>
                <a:gd name="T20" fmla="*/ 1 w 17"/>
                <a:gd name="T21" fmla="*/ 11 h 16"/>
                <a:gd name="T22" fmla="*/ 3 w 17"/>
                <a:gd name="T23" fmla="*/ 11 h 16"/>
                <a:gd name="T24" fmla="*/ 4 w 17"/>
                <a:gd name="T25" fmla="*/ 13 h 16"/>
                <a:gd name="T26" fmla="*/ 6 w 17"/>
                <a:gd name="T27" fmla="*/ 13 h 16"/>
                <a:gd name="T28" fmla="*/ 7 w 17"/>
                <a:gd name="T29" fmla="*/ 14 h 16"/>
                <a:gd name="T30" fmla="*/ 9 w 17"/>
                <a:gd name="T31" fmla="*/ 14 h 16"/>
                <a:gd name="T32" fmla="*/ 11 w 17"/>
                <a:gd name="T33" fmla="*/ 16 h 16"/>
                <a:gd name="T34" fmla="*/ 13 w 17"/>
                <a:gd name="T35" fmla="*/ 16 h 16"/>
                <a:gd name="T36" fmla="*/ 17 w 17"/>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4"/>
                  </a:moveTo>
                  <a:lnTo>
                    <a:pt x="16" y="4"/>
                  </a:lnTo>
                  <a:lnTo>
                    <a:pt x="14" y="4"/>
                  </a:lnTo>
                  <a:lnTo>
                    <a:pt x="13" y="3"/>
                  </a:lnTo>
                  <a:lnTo>
                    <a:pt x="11" y="3"/>
                  </a:lnTo>
                  <a:lnTo>
                    <a:pt x="10" y="1"/>
                  </a:lnTo>
                  <a:lnTo>
                    <a:pt x="7" y="1"/>
                  </a:lnTo>
                  <a:lnTo>
                    <a:pt x="6" y="0"/>
                  </a:lnTo>
                  <a:lnTo>
                    <a:pt x="4" y="0"/>
                  </a:lnTo>
                  <a:lnTo>
                    <a:pt x="0" y="10"/>
                  </a:lnTo>
                  <a:lnTo>
                    <a:pt x="1" y="11"/>
                  </a:lnTo>
                  <a:lnTo>
                    <a:pt x="3" y="11"/>
                  </a:lnTo>
                  <a:lnTo>
                    <a:pt x="4" y="13"/>
                  </a:lnTo>
                  <a:lnTo>
                    <a:pt x="6" y="13"/>
                  </a:lnTo>
                  <a:lnTo>
                    <a:pt x="7" y="14"/>
                  </a:lnTo>
                  <a:lnTo>
                    <a:pt x="9" y="14"/>
                  </a:lnTo>
                  <a:lnTo>
                    <a:pt x="11" y="16"/>
                  </a:lnTo>
                  <a:lnTo>
                    <a:pt x="13" y="16"/>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1" name="Freeform 1597"/>
            <p:cNvSpPr>
              <a:spLocks/>
            </p:cNvSpPr>
            <p:nvPr/>
          </p:nvSpPr>
          <p:spPr bwMode="auto">
            <a:xfrm>
              <a:off x="1269" y="2980"/>
              <a:ext cx="20" cy="17"/>
            </a:xfrm>
            <a:custGeom>
              <a:avLst/>
              <a:gdLst>
                <a:gd name="T0" fmla="*/ 20 w 20"/>
                <a:gd name="T1" fmla="*/ 6 h 17"/>
                <a:gd name="T2" fmla="*/ 17 w 20"/>
                <a:gd name="T3" fmla="*/ 6 h 17"/>
                <a:gd name="T4" fmla="*/ 16 w 20"/>
                <a:gd name="T5" fmla="*/ 5 h 17"/>
                <a:gd name="T6" fmla="*/ 14 w 20"/>
                <a:gd name="T7" fmla="*/ 5 h 17"/>
                <a:gd name="T8" fmla="*/ 11 w 20"/>
                <a:gd name="T9" fmla="*/ 3 h 17"/>
                <a:gd name="T10" fmla="*/ 10 w 20"/>
                <a:gd name="T11" fmla="*/ 3 h 17"/>
                <a:gd name="T12" fmla="*/ 7 w 20"/>
                <a:gd name="T13" fmla="*/ 2 h 17"/>
                <a:gd name="T14" fmla="*/ 6 w 20"/>
                <a:gd name="T15" fmla="*/ 2 h 17"/>
                <a:gd name="T16" fmla="*/ 4 w 20"/>
                <a:gd name="T17" fmla="*/ 0 h 17"/>
                <a:gd name="T18" fmla="*/ 0 w 20"/>
                <a:gd name="T19" fmla="*/ 12 h 17"/>
                <a:gd name="T20" fmla="*/ 1 w 20"/>
                <a:gd name="T21" fmla="*/ 13 h 17"/>
                <a:gd name="T22" fmla="*/ 4 w 20"/>
                <a:gd name="T23" fmla="*/ 13 h 17"/>
                <a:gd name="T24" fmla="*/ 6 w 20"/>
                <a:gd name="T25" fmla="*/ 15 h 17"/>
                <a:gd name="T26" fmla="*/ 7 w 20"/>
                <a:gd name="T27" fmla="*/ 15 h 17"/>
                <a:gd name="T28" fmla="*/ 10 w 20"/>
                <a:gd name="T29" fmla="*/ 16 h 17"/>
                <a:gd name="T30" fmla="*/ 11 w 20"/>
                <a:gd name="T31" fmla="*/ 16 h 17"/>
                <a:gd name="T32" fmla="*/ 14 w 20"/>
                <a:gd name="T33" fmla="*/ 17 h 17"/>
                <a:gd name="T34" fmla="*/ 16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7" y="6"/>
                  </a:lnTo>
                  <a:lnTo>
                    <a:pt x="16" y="5"/>
                  </a:lnTo>
                  <a:lnTo>
                    <a:pt x="14" y="5"/>
                  </a:lnTo>
                  <a:lnTo>
                    <a:pt x="11" y="3"/>
                  </a:lnTo>
                  <a:lnTo>
                    <a:pt x="10" y="3"/>
                  </a:lnTo>
                  <a:lnTo>
                    <a:pt x="7" y="2"/>
                  </a:lnTo>
                  <a:lnTo>
                    <a:pt x="6" y="2"/>
                  </a:lnTo>
                  <a:lnTo>
                    <a:pt x="4" y="0"/>
                  </a:lnTo>
                  <a:lnTo>
                    <a:pt x="0" y="12"/>
                  </a:lnTo>
                  <a:lnTo>
                    <a:pt x="1" y="13"/>
                  </a:lnTo>
                  <a:lnTo>
                    <a:pt x="4" y="13"/>
                  </a:lnTo>
                  <a:lnTo>
                    <a:pt x="6" y="15"/>
                  </a:lnTo>
                  <a:lnTo>
                    <a:pt x="7" y="15"/>
                  </a:lnTo>
                  <a:lnTo>
                    <a:pt x="10" y="16"/>
                  </a:lnTo>
                  <a:lnTo>
                    <a:pt x="11" y="16"/>
                  </a:lnTo>
                  <a:lnTo>
                    <a:pt x="14" y="17"/>
                  </a:lnTo>
                  <a:lnTo>
                    <a:pt x="16"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2" name="Freeform 1598"/>
            <p:cNvSpPr>
              <a:spLocks/>
            </p:cNvSpPr>
            <p:nvPr/>
          </p:nvSpPr>
          <p:spPr bwMode="auto">
            <a:xfrm>
              <a:off x="1285" y="2986"/>
              <a:ext cx="20" cy="16"/>
            </a:xfrm>
            <a:custGeom>
              <a:avLst/>
              <a:gdLst>
                <a:gd name="T0" fmla="*/ 20 w 20"/>
                <a:gd name="T1" fmla="*/ 4 h 16"/>
                <a:gd name="T2" fmla="*/ 18 w 20"/>
                <a:gd name="T3" fmla="*/ 3 h 16"/>
                <a:gd name="T4" fmla="*/ 15 w 20"/>
                <a:gd name="T5" fmla="*/ 3 h 16"/>
                <a:gd name="T6" fmla="*/ 14 w 20"/>
                <a:gd name="T7" fmla="*/ 3 h 16"/>
                <a:gd name="T8" fmla="*/ 11 w 20"/>
                <a:gd name="T9" fmla="*/ 3 h 16"/>
                <a:gd name="T10" fmla="*/ 10 w 20"/>
                <a:gd name="T11" fmla="*/ 1 h 16"/>
                <a:gd name="T12" fmla="*/ 8 w 20"/>
                <a:gd name="T13" fmla="*/ 1 h 16"/>
                <a:gd name="T14" fmla="*/ 5 w 20"/>
                <a:gd name="T15" fmla="*/ 1 h 16"/>
                <a:gd name="T16" fmla="*/ 4 w 20"/>
                <a:gd name="T17" fmla="*/ 0 h 16"/>
                <a:gd name="T18" fmla="*/ 0 w 20"/>
                <a:gd name="T19" fmla="*/ 11 h 16"/>
                <a:gd name="T20" fmla="*/ 3 w 20"/>
                <a:gd name="T21" fmla="*/ 13 h 16"/>
                <a:gd name="T22" fmla="*/ 5 w 20"/>
                <a:gd name="T23" fmla="*/ 13 h 16"/>
                <a:gd name="T24" fmla="*/ 7 w 20"/>
                <a:gd name="T25" fmla="*/ 13 h 16"/>
                <a:gd name="T26" fmla="*/ 10 w 20"/>
                <a:gd name="T27" fmla="*/ 14 h 16"/>
                <a:gd name="T28" fmla="*/ 11 w 20"/>
                <a:gd name="T29" fmla="*/ 14 h 16"/>
                <a:gd name="T30" fmla="*/ 14 w 20"/>
                <a:gd name="T31" fmla="*/ 14 h 16"/>
                <a:gd name="T32" fmla="*/ 17 w 20"/>
                <a:gd name="T33" fmla="*/ 16 h 16"/>
                <a:gd name="T34" fmla="*/ 18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3"/>
                  </a:lnTo>
                  <a:lnTo>
                    <a:pt x="15" y="3"/>
                  </a:lnTo>
                  <a:lnTo>
                    <a:pt x="14" y="3"/>
                  </a:lnTo>
                  <a:lnTo>
                    <a:pt x="11" y="3"/>
                  </a:lnTo>
                  <a:lnTo>
                    <a:pt x="10" y="1"/>
                  </a:lnTo>
                  <a:lnTo>
                    <a:pt x="8" y="1"/>
                  </a:lnTo>
                  <a:lnTo>
                    <a:pt x="5" y="1"/>
                  </a:lnTo>
                  <a:lnTo>
                    <a:pt x="4" y="0"/>
                  </a:lnTo>
                  <a:lnTo>
                    <a:pt x="0" y="11"/>
                  </a:lnTo>
                  <a:lnTo>
                    <a:pt x="3" y="13"/>
                  </a:lnTo>
                  <a:lnTo>
                    <a:pt x="5" y="13"/>
                  </a:lnTo>
                  <a:lnTo>
                    <a:pt x="7" y="13"/>
                  </a:lnTo>
                  <a:lnTo>
                    <a:pt x="10" y="14"/>
                  </a:lnTo>
                  <a:lnTo>
                    <a:pt x="11" y="14"/>
                  </a:lnTo>
                  <a:lnTo>
                    <a:pt x="14" y="14"/>
                  </a:lnTo>
                  <a:lnTo>
                    <a:pt x="17" y="16"/>
                  </a:lnTo>
                  <a:lnTo>
                    <a:pt x="18"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3" name="Freeform 1599"/>
            <p:cNvSpPr>
              <a:spLocks/>
            </p:cNvSpPr>
            <p:nvPr/>
          </p:nvSpPr>
          <p:spPr bwMode="auto">
            <a:xfrm>
              <a:off x="1303" y="2990"/>
              <a:ext cx="21" cy="13"/>
            </a:xfrm>
            <a:custGeom>
              <a:avLst/>
              <a:gdLst>
                <a:gd name="T0" fmla="*/ 21 w 21"/>
                <a:gd name="T1" fmla="*/ 2 h 13"/>
                <a:gd name="T2" fmla="*/ 18 w 21"/>
                <a:gd name="T3" fmla="*/ 2 h 13"/>
                <a:gd name="T4" fmla="*/ 16 w 21"/>
                <a:gd name="T5" fmla="*/ 2 h 13"/>
                <a:gd name="T6" fmla="*/ 13 w 21"/>
                <a:gd name="T7" fmla="*/ 2 h 13"/>
                <a:gd name="T8" fmla="*/ 12 w 21"/>
                <a:gd name="T9" fmla="*/ 0 h 13"/>
                <a:gd name="T10" fmla="*/ 9 w 21"/>
                <a:gd name="T11" fmla="*/ 0 h 13"/>
                <a:gd name="T12" fmla="*/ 6 w 21"/>
                <a:gd name="T13" fmla="*/ 0 h 13"/>
                <a:gd name="T14" fmla="*/ 5 w 21"/>
                <a:gd name="T15" fmla="*/ 0 h 13"/>
                <a:gd name="T16" fmla="*/ 2 w 21"/>
                <a:gd name="T17" fmla="*/ 0 h 13"/>
                <a:gd name="T18" fmla="*/ 0 w 21"/>
                <a:gd name="T19" fmla="*/ 12 h 13"/>
                <a:gd name="T20" fmla="*/ 3 w 21"/>
                <a:gd name="T21" fmla="*/ 12 h 13"/>
                <a:gd name="T22" fmla="*/ 5 w 21"/>
                <a:gd name="T23" fmla="*/ 12 h 13"/>
                <a:gd name="T24" fmla="*/ 8 w 21"/>
                <a:gd name="T25" fmla="*/ 13 h 13"/>
                <a:gd name="T26" fmla="*/ 10 w 21"/>
                <a:gd name="T27" fmla="*/ 13 h 13"/>
                <a:gd name="T28" fmla="*/ 12 w 21"/>
                <a:gd name="T29" fmla="*/ 13 h 13"/>
                <a:gd name="T30" fmla="*/ 15 w 21"/>
                <a:gd name="T31" fmla="*/ 13 h 13"/>
                <a:gd name="T32" fmla="*/ 18 w 21"/>
                <a:gd name="T33" fmla="*/ 13 h 13"/>
                <a:gd name="T34" fmla="*/ 19 w 21"/>
                <a:gd name="T35" fmla="*/ 13 h 13"/>
                <a:gd name="T36" fmla="*/ 21 w 21"/>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21" y="2"/>
                  </a:moveTo>
                  <a:lnTo>
                    <a:pt x="18" y="2"/>
                  </a:lnTo>
                  <a:lnTo>
                    <a:pt x="16" y="2"/>
                  </a:lnTo>
                  <a:lnTo>
                    <a:pt x="13" y="2"/>
                  </a:lnTo>
                  <a:lnTo>
                    <a:pt x="12" y="0"/>
                  </a:lnTo>
                  <a:lnTo>
                    <a:pt x="9" y="0"/>
                  </a:lnTo>
                  <a:lnTo>
                    <a:pt x="6" y="0"/>
                  </a:lnTo>
                  <a:lnTo>
                    <a:pt x="5" y="0"/>
                  </a:lnTo>
                  <a:lnTo>
                    <a:pt x="2" y="0"/>
                  </a:lnTo>
                  <a:lnTo>
                    <a:pt x="0" y="12"/>
                  </a:lnTo>
                  <a:lnTo>
                    <a:pt x="3" y="12"/>
                  </a:lnTo>
                  <a:lnTo>
                    <a:pt x="5" y="12"/>
                  </a:lnTo>
                  <a:lnTo>
                    <a:pt x="8" y="13"/>
                  </a:lnTo>
                  <a:lnTo>
                    <a:pt x="10" y="13"/>
                  </a:lnTo>
                  <a:lnTo>
                    <a:pt x="12" y="13"/>
                  </a:lnTo>
                  <a:lnTo>
                    <a:pt x="15" y="13"/>
                  </a:lnTo>
                  <a:lnTo>
                    <a:pt x="18" y="13"/>
                  </a:lnTo>
                  <a:lnTo>
                    <a:pt x="19" y="13"/>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4" name="Freeform 1600"/>
            <p:cNvSpPr>
              <a:spLocks/>
            </p:cNvSpPr>
            <p:nvPr/>
          </p:nvSpPr>
          <p:spPr bwMode="auto">
            <a:xfrm>
              <a:off x="1322" y="2992"/>
              <a:ext cx="20" cy="11"/>
            </a:xfrm>
            <a:custGeom>
              <a:avLst/>
              <a:gdLst>
                <a:gd name="T0" fmla="*/ 20 w 20"/>
                <a:gd name="T1" fmla="*/ 0 h 11"/>
                <a:gd name="T2" fmla="*/ 17 w 20"/>
                <a:gd name="T3" fmla="*/ 0 h 11"/>
                <a:gd name="T4" fmla="*/ 14 w 20"/>
                <a:gd name="T5" fmla="*/ 0 h 11"/>
                <a:gd name="T6" fmla="*/ 13 w 20"/>
                <a:gd name="T7" fmla="*/ 0 h 11"/>
                <a:gd name="T8" fmla="*/ 10 w 20"/>
                <a:gd name="T9" fmla="*/ 0 h 11"/>
                <a:gd name="T10" fmla="*/ 9 w 20"/>
                <a:gd name="T11" fmla="*/ 0 h 11"/>
                <a:gd name="T12" fmla="*/ 6 w 20"/>
                <a:gd name="T13" fmla="*/ 0 h 11"/>
                <a:gd name="T14" fmla="*/ 3 w 20"/>
                <a:gd name="T15" fmla="*/ 0 h 11"/>
                <a:gd name="T16" fmla="*/ 2 w 20"/>
                <a:gd name="T17" fmla="*/ 0 h 11"/>
                <a:gd name="T18" fmla="*/ 0 w 20"/>
                <a:gd name="T19" fmla="*/ 11 h 11"/>
                <a:gd name="T20" fmla="*/ 3 w 20"/>
                <a:gd name="T21" fmla="*/ 11 h 11"/>
                <a:gd name="T22" fmla="*/ 6 w 20"/>
                <a:gd name="T23" fmla="*/ 11 h 11"/>
                <a:gd name="T24" fmla="*/ 9 w 20"/>
                <a:gd name="T25" fmla="*/ 11 h 11"/>
                <a:gd name="T26" fmla="*/ 10 w 20"/>
                <a:gd name="T27" fmla="*/ 11 h 11"/>
                <a:gd name="T28" fmla="*/ 13 w 20"/>
                <a:gd name="T29" fmla="*/ 11 h 11"/>
                <a:gd name="T30" fmla="*/ 16 w 20"/>
                <a:gd name="T31" fmla="*/ 11 h 11"/>
                <a:gd name="T32" fmla="*/ 17 w 20"/>
                <a:gd name="T33" fmla="*/ 11 h 11"/>
                <a:gd name="T34" fmla="*/ 20 w 20"/>
                <a:gd name="T35" fmla="*/ 11 h 11"/>
                <a:gd name="T36" fmla="*/ 20 w 2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1">
                  <a:moveTo>
                    <a:pt x="20" y="0"/>
                  </a:moveTo>
                  <a:lnTo>
                    <a:pt x="17" y="0"/>
                  </a:lnTo>
                  <a:lnTo>
                    <a:pt x="14" y="0"/>
                  </a:lnTo>
                  <a:lnTo>
                    <a:pt x="13" y="0"/>
                  </a:lnTo>
                  <a:lnTo>
                    <a:pt x="10" y="0"/>
                  </a:lnTo>
                  <a:lnTo>
                    <a:pt x="9" y="0"/>
                  </a:lnTo>
                  <a:lnTo>
                    <a:pt x="6" y="0"/>
                  </a:lnTo>
                  <a:lnTo>
                    <a:pt x="3" y="0"/>
                  </a:lnTo>
                  <a:lnTo>
                    <a:pt x="2" y="0"/>
                  </a:lnTo>
                  <a:lnTo>
                    <a:pt x="0" y="11"/>
                  </a:lnTo>
                  <a:lnTo>
                    <a:pt x="3" y="11"/>
                  </a:lnTo>
                  <a:lnTo>
                    <a:pt x="6" y="11"/>
                  </a:lnTo>
                  <a:lnTo>
                    <a:pt x="9" y="11"/>
                  </a:lnTo>
                  <a:lnTo>
                    <a:pt x="10" y="11"/>
                  </a:lnTo>
                  <a:lnTo>
                    <a:pt x="13" y="11"/>
                  </a:lnTo>
                  <a:lnTo>
                    <a:pt x="16" y="11"/>
                  </a:lnTo>
                  <a:lnTo>
                    <a:pt x="17" y="11"/>
                  </a:lnTo>
                  <a:lnTo>
                    <a:pt x="20" y="11"/>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5" name="Freeform 1601"/>
            <p:cNvSpPr>
              <a:spLocks/>
            </p:cNvSpPr>
            <p:nvPr/>
          </p:nvSpPr>
          <p:spPr bwMode="auto">
            <a:xfrm>
              <a:off x="2084" y="1436"/>
              <a:ext cx="129" cy="128"/>
            </a:xfrm>
            <a:custGeom>
              <a:avLst/>
              <a:gdLst>
                <a:gd name="T0" fmla="*/ 64 w 129"/>
                <a:gd name="T1" fmla="*/ 0 h 128"/>
                <a:gd name="T2" fmla="*/ 77 w 129"/>
                <a:gd name="T3" fmla="*/ 1 h 128"/>
                <a:gd name="T4" fmla="*/ 90 w 129"/>
                <a:gd name="T5" fmla="*/ 4 h 128"/>
                <a:gd name="T6" fmla="*/ 100 w 129"/>
                <a:gd name="T7" fmla="*/ 10 h 128"/>
                <a:gd name="T8" fmla="*/ 110 w 129"/>
                <a:gd name="T9" fmla="*/ 18 h 128"/>
                <a:gd name="T10" fmla="*/ 118 w 129"/>
                <a:gd name="T11" fmla="*/ 28 h 128"/>
                <a:gd name="T12" fmla="*/ 124 w 129"/>
                <a:gd name="T13" fmla="*/ 38 h 128"/>
                <a:gd name="T14" fmla="*/ 127 w 129"/>
                <a:gd name="T15" fmla="*/ 51 h 128"/>
                <a:gd name="T16" fmla="*/ 129 w 129"/>
                <a:gd name="T17" fmla="*/ 64 h 128"/>
                <a:gd name="T18" fmla="*/ 127 w 129"/>
                <a:gd name="T19" fmla="*/ 77 h 128"/>
                <a:gd name="T20" fmla="*/ 124 w 129"/>
                <a:gd name="T21" fmla="*/ 89 h 128"/>
                <a:gd name="T22" fmla="*/ 118 w 129"/>
                <a:gd name="T23" fmla="*/ 100 h 128"/>
                <a:gd name="T24" fmla="*/ 110 w 129"/>
                <a:gd name="T25" fmla="*/ 109 h 128"/>
                <a:gd name="T26" fmla="*/ 100 w 129"/>
                <a:gd name="T27" fmla="*/ 117 h 128"/>
                <a:gd name="T28" fmla="*/ 90 w 129"/>
                <a:gd name="T29" fmla="*/ 123 h 128"/>
                <a:gd name="T30" fmla="*/ 77 w 129"/>
                <a:gd name="T31" fmla="*/ 126 h 128"/>
                <a:gd name="T32" fmla="*/ 64 w 129"/>
                <a:gd name="T33" fmla="*/ 128 h 128"/>
                <a:gd name="T34" fmla="*/ 51 w 129"/>
                <a:gd name="T35" fmla="*/ 126 h 128"/>
                <a:gd name="T36" fmla="*/ 39 w 129"/>
                <a:gd name="T37" fmla="*/ 123 h 128"/>
                <a:gd name="T38" fmla="*/ 28 w 129"/>
                <a:gd name="T39" fmla="*/ 117 h 128"/>
                <a:gd name="T40" fmla="*/ 19 w 129"/>
                <a:gd name="T41" fmla="*/ 109 h 128"/>
                <a:gd name="T42" fmla="*/ 11 w 129"/>
                <a:gd name="T43" fmla="*/ 100 h 128"/>
                <a:gd name="T44" fmla="*/ 5 w 129"/>
                <a:gd name="T45" fmla="*/ 89 h 128"/>
                <a:gd name="T46" fmla="*/ 2 w 129"/>
                <a:gd name="T47" fmla="*/ 77 h 128"/>
                <a:gd name="T48" fmla="*/ 0 w 129"/>
                <a:gd name="T49" fmla="*/ 64 h 128"/>
                <a:gd name="T50" fmla="*/ 2 w 129"/>
                <a:gd name="T51" fmla="*/ 51 h 128"/>
                <a:gd name="T52" fmla="*/ 5 w 129"/>
                <a:gd name="T53" fmla="*/ 38 h 128"/>
                <a:gd name="T54" fmla="*/ 11 w 129"/>
                <a:gd name="T55" fmla="*/ 28 h 128"/>
                <a:gd name="T56" fmla="*/ 19 w 129"/>
                <a:gd name="T57" fmla="*/ 18 h 128"/>
                <a:gd name="T58" fmla="*/ 28 w 129"/>
                <a:gd name="T59" fmla="*/ 10 h 128"/>
                <a:gd name="T60" fmla="*/ 39 w 129"/>
                <a:gd name="T61" fmla="*/ 4 h 128"/>
                <a:gd name="T62" fmla="*/ 51 w 129"/>
                <a:gd name="T63" fmla="*/ 1 h 128"/>
                <a:gd name="T64" fmla="*/ 64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4" y="0"/>
                  </a:moveTo>
                  <a:lnTo>
                    <a:pt x="77" y="1"/>
                  </a:lnTo>
                  <a:lnTo>
                    <a:pt x="90" y="4"/>
                  </a:lnTo>
                  <a:lnTo>
                    <a:pt x="100" y="10"/>
                  </a:lnTo>
                  <a:lnTo>
                    <a:pt x="110" y="18"/>
                  </a:lnTo>
                  <a:lnTo>
                    <a:pt x="118" y="28"/>
                  </a:lnTo>
                  <a:lnTo>
                    <a:pt x="124" y="38"/>
                  </a:lnTo>
                  <a:lnTo>
                    <a:pt x="127" y="51"/>
                  </a:lnTo>
                  <a:lnTo>
                    <a:pt x="129" y="64"/>
                  </a:lnTo>
                  <a:lnTo>
                    <a:pt x="127" y="77"/>
                  </a:lnTo>
                  <a:lnTo>
                    <a:pt x="124" y="89"/>
                  </a:lnTo>
                  <a:lnTo>
                    <a:pt x="118" y="100"/>
                  </a:lnTo>
                  <a:lnTo>
                    <a:pt x="110" y="109"/>
                  </a:lnTo>
                  <a:lnTo>
                    <a:pt x="100" y="117"/>
                  </a:lnTo>
                  <a:lnTo>
                    <a:pt x="90" y="123"/>
                  </a:lnTo>
                  <a:lnTo>
                    <a:pt x="77" y="126"/>
                  </a:lnTo>
                  <a:lnTo>
                    <a:pt x="64" y="128"/>
                  </a:lnTo>
                  <a:lnTo>
                    <a:pt x="51" y="126"/>
                  </a:lnTo>
                  <a:lnTo>
                    <a:pt x="39" y="123"/>
                  </a:lnTo>
                  <a:lnTo>
                    <a:pt x="28" y="117"/>
                  </a:lnTo>
                  <a:lnTo>
                    <a:pt x="19" y="109"/>
                  </a:lnTo>
                  <a:lnTo>
                    <a:pt x="11" y="100"/>
                  </a:lnTo>
                  <a:lnTo>
                    <a:pt x="5" y="89"/>
                  </a:lnTo>
                  <a:lnTo>
                    <a:pt x="2" y="77"/>
                  </a:lnTo>
                  <a:lnTo>
                    <a:pt x="0" y="64"/>
                  </a:lnTo>
                  <a:lnTo>
                    <a:pt x="2" y="51"/>
                  </a:lnTo>
                  <a:lnTo>
                    <a:pt x="5" y="38"/>
                  </a:lnTo>
                  <a:lnTo>
                    <a:pt x="11" y="28"/>
                  </a:lnTo>
                  <a:lnTo>
                    <a:pt x="19" y="18"/>
                  </a:lnTo>
                  <a:lnTo>
                    <a:pt x="28" y="10"/>
                  </a:lnTo>
                  <a:lnTo>
                    <a:pt x="39" y="4"/>
                  </a:lnTo>
                  <a:lnTo>
                    <a:pt x="51" y="1"/>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6" name="Freeform 1602"/>
            <p:cNvSpPr>
              <a:spLocks/>
            </p:cNvSpPr>
            <p:nvPr/>
          </p:nvSpPr>
          <p:spPr bwMode="auto">
            <a:xfrm>
              <a:off x="2084" y="1436"/>
              <a:ext cx="129" cy="128"/>
            </a:xfrm>
            <a:custGeom>
              <a:avLst/>
              <a:gdLst>
                <a:gd name="T0" fmla="*/ 64 w 129"/>
                <a:gd name="T1" fmla="*/ 0 h 128"/>
                <a:gd name="T2" fmla="*/ 77 w 129"/>
                <a:gd name="T3" fmla="*/ 1 h 128"/>
                <a:gd name="T4" fmla="*/ 90 w 129"/>
                <a:gd name="T5" fmla="*/ 4 h 128"/>
                <a:gd name="T6" fmla="*/ 100 w 129"/>
                <a:gd name="T7" fmla="*/ 10 h 128"/>
                <a:gd name="T8" fmla="*/ 110 w 129"/>
                <a:gd name="T9" fmla="*/ 18 h 128"/>
                <a:gd name="T10" fmla="*/ 118 w 129"/>
                <a:gd name="T11" fmla="*/ 28 h 128"/>
                <a:gd name="T12" fmla="*/ 124 w 129"/>
                <a:gd name="T13" fmla="*/ 38 h 128"/>
                <a:gd name="T14" fmla="*/ 127 w 129"/>
                <a:gd name="T15" fmla="*/ 51 h 128"/>
                <a:gd name="T16" fmla="*/ 129 w 129"/>
                <a:gd name="T17" fmla="*/ 64 h 128"/>
                <a:gd name="T18" fmla="*/ 127 w 129"/>
                <a:gd name="T19" fmla="*/ 77 h 128"/>
                <a:gd name="T20" fmla="*/ 124 w 129"/>
                <a:gd name="T21" fmla="*/ 89 h 128"/>
                <a:gd name="T22" fmla="*/ 118 w 129"/>
                <a:gd name="T23" fmla="*/ 100 h 128"/>
                <a:gd name="T24" fmla="*/ 110 w 129"/>
                <a:gd name="T25" fmla="*/ 109 h 128"/>
                <a:gd name="T26" fmla="*/ 100 w 129"/>
                <a:gd name="T27" fmla="*/ 117 h 128"/>
                <a:gd name="T28" fmla="*/ 90 w 129"/>
                <a:gd name="T29" fmla="*/ 123 h 128"/>
                <a:gd name="T30" fmla="*/ 77 w 129"/>
                <a:gd name="T31" fmla="*/ 126 h 128"/>
                <a:gd name="T32" fmla="*/ 64 w 129"/>
                <a:gd name="T33" fmla="*/ 128 h 128"/>
                <a:gd name="T34" fmla="*/ 51 w 129"/>
                <a:gd name="T35" fmla="*/ 126 h 128"/>
                <a:gd name="T36" fmla="*/ 39 w 129"/>
                <a:gd name="T37" fmla="*/ 123 h 128"/>
                <a:gd name="T38" fmla="*/ 28 w 129"/>
                <a:gd name="T39" fmla="*/ 117 h 128"/>
                <a:gd name="T40" fmla="*/ 19 w 129"/>
                <a:gd name="T41" fmla="*/ 109 h 128"/>
                <a:gd name="T42" fmla="*/ 11 w 129"/>
                <a:gd name="T43" fmla="*/ 100 h 128"/>
                <a:gd name="T44" fmla="*/ 5 w 129"/>
                <a:gd name="T45" fmla="*/ 89 h 128"/>
                <a:gd name="T46" fmla="*/ 2 w 129"/>
                <a:gd name="T47" fmla="*/ 77 h 128"/>
                <a:gd name="T48" fmla="*/ 0 w 129"/>
                <a:gd name="T49" fmla="*/ 64 h 128"/>
                <a:gd name="T50" fmla="*/ 2 w 129"/>
                <a:gd name="T51" fmla="*/ 51 h 128"/>
                <a:gd name="T52" fmla="*/ 5 w 129"/>
                <a:gd name="T53" fmla="*/ 38 h 128"/>
                <a:gd name="T54" fmla="*/ 11 w 129"/>
                <a:gd name="T55" fmla="*/ 28 h 128"/>
                <a:gd name="T56" fmla="*/ 19 w 129"/>
                <a:gd name="T57" fmla="*/ 18 h 128"/>
                <a:gd name="T58" fmla="*/ 28 w 129"/>
                <a:gd name="T59" fmla="*/ 10 h 128"/>
                <a:gd name="T60" fmla="*/ 39 w 129"/>
                <a:gd name="T61" fmla="*/ 4 h 128"/>
                <a:gd name="T62" fmla="*/ 51 w 129"/>
                <a:gd name="T63" fmla="*/ 1 h 128"/>
                <a:gd name="T64" fmla="*/ 64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4" y="0"/>
                  </a:moveTo>
                  <a:lnTo>
                    <a:pt x="77" y="1"/>
                  </a:lnTo>
                  <a:lnTo>
                    <a:pt x="90" y="4"/>
                  </a:lnTo>
                  <a:lnTo>
                    <a:pt x="100" y="10"/>
                  </a:lnTo>
                  <a:lnTo>
                    <a:pt x="110" y="18"/>
                  </a:lnTo>
                  <a:lnTo>
                    <a:pt x="118" y="28"/>
                  </a:lnTo>
                  <a:lnTo>
                    <a:pt x="124" y="38"/>
                  </a:lnTo>
                  <a:lnTo>
                    <a:pt x="127" y="51"/>
                  </a:lnTo>
                  <a:lnTo>
                    <a:pt x="129" y="64"/>
                  </a:lnTo>
                  <a:lnTo>
                    <a:pt x="127" y="77"/>
                  </a:lnTo>
                  <a:lnTo>
                    <a:pt x="124" y="89"/>
                  </a:lnTo>
                  <a:lnTo>
                    <a:pt x="118" y="100"/>
                  </a:lnTo>
                  <a:lnTo>
                    <a:pt x="110" y="109"/>
                  </a:lnTo>
                  <a:lnTo>
                    <a:pt x="100" y="117"/>
                  </a:lnTo>
                  <a:lnTo>
                    <a:pt x="90" y="123"/>
                  </a:lnTo>
                  <a:lnTo>
                    <a:pt x="77" y="126"/>
                  </a:lnTo>
                  <a:lnTo>
                    <a:pt x="64" y="128"/>
                  </a:lnTo>
                  <a:lnTo>
                    <a:pt x="51" y="126"/>
                  </a:lnTo>
                  <a:lnTo>
                    <a:pt x="39" y="123"/>
                  </a:lnTo>
                  <a:lnTo>
                    <a:pt x="28" y="117"/>
                  </a:lnTo>
                  <a:lnTo>
                    <a:pt x="19" y="109"/>
                  </a:lnTo>
                  <a:lnTo>
                    <a:pt x="11" y="100"/>
                  </a:lnTo>
                  <a:lnTo>
                    <a:pt x="5" y="89"/>
                  </a:lnTo>
                  <a:lnTo>
                    <a:pt x="2" y="77"/>
                  </a:lnTo>
                  <a:lnTo>
                    <a:pt x="0" y="64"/>
                  </a:lnTo>
                  <a:lnTo>
                    <a:pt x="2" y="51"/>
                  </a:lnTo>
                  <a:lnTo>
                    <a:pt x="5" y="38"/>
                  </a:lnTo>
                  <a:lnTo>
                    <a:pt x="11" y="28"/>
                  </a:lnTo>
                  <a:lnTo>
                    <a:pt x="19" y="18"/>
                  </a:lnTo>
                  <a:lnTo>
                    <a:pt x="28" y="10"/>
                  </a:lnTo>
                  <a:lnTo>
                    <a:pt x="39" y="4"/>
                  </a:lnTo>
                  <a:lnTo>
                    <a:pt x="51" y="1"/>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587" name="Freeform 1603"/>
            <p:cNvSpPr>
              <a:spLocks/>
            </p:cNvSpPr>
            <p:nvPr/>
          </p:nvSpPr>
          <p:spPr bwMode="auto">
            <a:xfrm>
              <a:off x="2100" y="1447"/>
              <a:ext cx="49" cy="35"/>
            </a:xfrm>
            <a:custGeom>
              <a:avLst/>
              <a:gdLst>
                <a:gd name="T0" fmla="*/ 49 w 49"/>
                <a:gd name="T1" fmla="*/ 23 h 35"/>
                <a:gd name="T2" fmla="*/ 42 w 49"/>
                <a:gd name="T3" fmla="*/ 20 h 35"/>
                <a:gd name="T4" fmla="*/ 36 w 49"/>
                <a:gd name="T5" fmla="*/ 17 h 35"/>
                <a:gd name="T6" fmla="*/ 31 w 49"/>
                <a:gd name="T7" fmla="*/ 16 h 35"/>
                <a:gd name="T8" fmla="*/ 26 w 49"/>
                <a:gd name="T9" fmla="*/ 13 h 35"/>
                <a:gd name="T10" fmla="*/ 20 w 49"/>
                <a:gd name="T11" fmla="*/ 10 h 35"/>
                <a:gd name="T12" fmla="*/ 16 w 49"/>
                <a:gd name="T13" fmla="*/ 7 h 35"/>
                <a:gd name="T14" fmla="*/ 13 w 49"/>
                <a:gd name="T15" fmla="*/ 4 h 35"/>
                <a:gd name="T16" fmla="*/ 10 w 49"/>
                <a:gd name="T17" fmla="*/ 0 h 35"/>
                <a:gd name="T18" fmla="*/ 0 w 49"/>
                <a:gd name="T19" fmla="*/ 9 h 35"/>
                <a:gd name="T20" fmla="*/ 5 w 49"/>
                <a:gd name="T21" fmla="*/ 13 h 35"/>
                <a:gd name="T22" fmla="*/ 9 w 49"/>
                <a:gd name="T23" fmla="*/ 16 h 35"/>
                <a:gd name="T24" fmla="*/ 15 w 49"/>
                <a:gd name="T25" fmla="*/ 20 h 35"/>
                <a:gd name="T26" fmla="*/ 20 w 49"/>
                <a:gd name="T27" fmla="*/ 23 h 35"/>
                <a:gd name="T28" fmla="*/ 26 w 49"/>
                <a:gd name="T29" fmla="*/ 26 h 35"/>
                <a:gd name="T30" fmla="*/ 32 w 49"/>
                <a:gd name="T31" fmla="*/ 29 h 35"/>
                <a:gd name="T32" fmla="*/ 38 w 49"/>
                <a:gd name="T33" fmla="*/ 32 h 35"/>
                <a:gd name="T34" fmla="*/ 45 w 49"/>
                <a:gd name="T35" fmla="*/ 35 h 35"/>
                <a:gd name="T36" fmla="*/ 49 w 49"/>
                <a:gd name="T3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5">
                  <a:moveTo>
                    <a:pt x="49" y="23"/>
                  </a:moveTo>
                  <a:lnTo>
                    <a:pt x="42" y="20"/>
                  </a:lnTo>
                  <a:lnTo>
                    <a:pt x="36" y="17"/>
                  </a:lnTo>
                  <a:lnTo>
                    <a:pt x="31" y="16"/>
                  </a:lnTo>
                  <a:lnTo>
                    <a:pt x="26" y="13"/>
                  </a:lnTo>
                  <a:lnTo>
                    <a:pt x="20" y="10"/>
                  </a:lnTo>
                  <a:lnTo>
                    <a:pt x="16" y="7"/>
                  </a:lnTo>
                  <a:lnTo>
                    <a:pt x="13" y="4"/>
                  </a:lnTo>
                  <a:lnTo>
                    <a:pt x="10" y="0"/>
                  </a:lnTo>
                  <a:lnTo>
                    <a:pt x="0" y="9"/>
                  </a:lnTo>
                  <a:lnTo>
                    <a:pt x="5" y="13"/>
                  </a:lnTo>
                  <a:lnTo>
                    <a:pt x="9" y="16"/>
                  </a:lnTo>
                  <a:lnTo>
                    <a:pt x="15" y="20"/>
                  </a:lnTo>
                  <a:lnTo>
                    <a:pt x="20" y="23"/>
                  </a:lnTo>
                  <a:lnTo>
                    <a:pt x="26" y="26"/>
                  </a:lnTo>
                  <a:lnTo>
                    <a:pt x="32" y="29"/>
                  </a:lnTo>
                  <a:lnTo>
                    <a:pt x="38" y="32"/>
                  </a:lnTo>
                  <a:lnTo>
                    <a:pt x="45" y="35"/>
                  </a:lnTo>
                  <a:lnTo>
                    <a:pt x="4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8" name="Freeform 1604"/>
            <p:cNvSpPr>
              <a:spLocks/>
            </p:cNvSpPr>
            <p:nvPr/>
          </p:nvSpPr>
          <p:spPr bwMode="auto">
            <a:xfrm>
              <a:off x="2145" y="1470"/>
              <a:ext cx="68" cy="24"/>
            </a:xfrm>
            <a:custGeom>
              <a:avLst/>
              <a:gdLst>
                <a:gd name="T0" fmla="*/ 66 w 68"/>
                <a:gd name="T1" fmla="*/ 12 h 24"/>
                <a:gd name="T2" fmla="*/ 59 w 68"/>
                <a:gd name="T3" fmla="*/ 12 h 24"/>
                <a:gd name="T4" fmla="*/ 50 w 68"/>
                <a:gd name="T5" fmla="*/ 12 h 24"/>
                <a:gd name="T6" fmla="*/ 43 w 68"/>
                <a:gd name="T7" fmla="*/ 10 h 24"/>
                <a:gd name="T8" fmla="*/ 34 w 68"/>
                <a:gd name="T9" fmla="*/ 9 h 24"/>
                <a:gd name="T10" fmla="*/ 27 w 68"/>
                <a:gd name="T11" fmla="*/ 7 h 24"/>
                <a:gd name="T12" fmla="*/ 19 w 68"/>
                <a:gd name="T13" fmla="*/ 4 h 24"/>
                <a:gd name="T14" fmla="*/ 11 w 68"/>
                <a:gd name="T15" fmla="*/ 1 h 24"/>
                <a:gd name="T16" fmla="*/ 4 w 68"/>
                <a:gd name="T17" fmla="*/ 0 h 24"/>
                <a:gd name="T18" fmla="*/ 0 w 68"/>
                <a:gd name="T19" fmla="*/ 12 h 24"/>
                <a:gd name="T20" fmla="*/ 7 w 68"/>
                <a:gd name="T21" fmla="*/ 13 h 24"/>
                <a:gd name="T22" fmla="*/ 16 w 68"/>
                <a:gd name="T23" fmla="*/ 16 h 24"/>
                <a:gd name="T24" fmla="*/ 24 w 68"/>
                <a:gd name="T25" fmla="*/ 19 h 24"/>
                <a:gd name="T26" fmla="*/ 32 w 68"/>
                <a:gd name="T27" fmla="*/ 20 h 24"/>
                <a:gd name="T28" fmla="*/ 40 w 68"/>
                <a:gd name="T29" fmla="*/ 23 h 24"/>
                <a:gd name="T30" fmla="*/ 49 w 68"/>
                <a:gd name="T31" fmla="*/ 23 h 24"/>
                <a:gd name="T32" fmla="*/ 57 w 68"/>
                <a:gd name="T33" fmla="*/ 24 h 24"/>
                <a:gd name="T34" fmla="*/ 68 w 68"/>
                <a:gd name="T35" fmla="*/ 24 h 24"/>
                <a:gd name="T36" fmla="*/ 66 w 68"/>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6" y="12"/>
                  </a:moveTo>
                  <a:lnTo>
                    <a:pt x="59" y="12"/>
                  </a:lnTo>
                  <a:lnTo>
                    <a:pt x="50" y="12"/>
                  </a:lnTo>
                  <a:lnTo>
                    <a:pt x="43" y="10"/>
                  </a:lnTo>
                  <a:lnTo>
                    <a:pt x="34" y="9"/>
                  </a:lnTo>
                  <a:lnTo>
                    <a:pt x="27" y="7"/>
                  </a:lnTo>
                  <a:lnTo>
                    <a:pt x="19" y="4"/>
                  </a:lnTo>
                  <a:lnTo>
                    <a:pt x="11" y="1"/>
                  </a:lnTo>
                  <a:lnTo>
                    <a:pt x="4" y="0"/>
                  </a:lnTo>
                  <a:lnTo>
                    <a:pt x="0" y="12"/>
                  </a:lnTo>
                  <a:lnTo>
                    <a:pt x="7" y="13"/>
                  </a:lnTo>
                  <a:lnTo>
                    <a:pt x="16" y="16"/>
                  </a:lnTo>
                  <a:lnTo>
                    <a:pt x="24" y="19"/>
                  </a:lnTo>
                  <a:lnTo>
                    <a:pt x="32" y="20"/>
                  </a:lnTo>
                  <a:lnTo>
                    <a:pt x="40" y="23"/>
                  </a:lnTo>
                  <a:lnTo>
                    <a:pt x="49" y="23"/>
                  </a:lnTo>
                  <a:lnTo>
                    <a:pt x="57" y="24"/>
                  </a:lnTo>
                  <a:lnTo>
                    <a:pt x="68" y="2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89" name="Freeform 1605"/>
            <p:cNvSpPr>
              <a:spLocks/>
            </p:cNvSpPr>
            <p:nvPr/>
          </p:nvSpPr>
          <p:spPr bwMode="auto">
            <a:xfrm>
              <a:off x="2080" y="1497"/>
              <a:ext cx="16" cy="16"/>
            </a:xfrm>
            <a:custGeom>
              <a:avLst/>
              <a:gdLst>
                <a:gd name="T0" fmla="*/ 16 w 16"/>
                <a:gd name="T1" fmla="*/ 6 h 16"/>
                <a:gd name="T2" fmla="*/ 15 w 16"/>
                <a:gd name="T3" fmla="*/ 5 h 16"/>
                <a:gd name="T4" fmla="*/ 13 w 16"/>
                <a:gd name="T5" fmla="*/ 5 h 16"/>
                <a:gd name="T6" fmla="*/ 12 w 16"/>
                <a:gd name="T7" fmla="*/ 3 h 16"/>
                <a:gd name="T8" fmla="*/ 12 w 16"/>
                <a:gd name="T9" fmla="*/ 2 h 16"/>
                <a:gd name="T10" fmla="*/ 10 w 16"/>
                <a:gd name="T11" fmla="*/ 2 h 16"/>
                <a:gd name="T12" fmla="*/ 9 w 16"/>
                <a:gd name="T13" fmla="*/ 0 h 16"/>
                <a:gd name="T14" fmla="*/ 0 w 16"/>
                <a:gd name="T15" fmla="*/ 8 h 16"/>
                <a:gd name="T16" fmla="*/ 2 w 16"/>
                <a:gd name="T17" fmla="*/ 9 h 16"/>
                <a:gd name="T18" fmla="*/ 2 w 16"/>
                <a:gd name="T19" fmla="*/ 10 h 16"/>
                <a:gd name="T20" fmla="*/ 3 w 16"/>
                <a:gd name="T21" fmla="*/ 12 h 16"/>
                <a:gd name="T22" fmla="*/ 4 w 16"/>
                <a:gd name="T23" fmla="*/ 12 h 16"/>
                <a:gd name="T24" fmla="*/ 6 w 16"/>
                <a:gd name="T25" fmla="*/ 13 h 16"/>
                <a:gd name="T26" fmla="*/ 7 w 16"/>
                <a:gd name="T27" fmla="*/ 15 h 16"/>
                <a:gd name="T28" fmla="*/ 9 w 16"/>
                <a:gd name="T29" fmla="*/ 16 h 16"/>
                <a:gd name="T30" fmla="*/ 16 w 16"/>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16" y="6"/>
                  </a:moveTo>
                  <a:lnTo>
                    <a:pt x="15" y="5"/>
                  </a:lnTo>
                  <a:lnTo>
                    <a:pt x="13" y="5"/>
                  </a:lnTo>
                  <a:lnTo>
                    <a:pt x="12" y="3"/>
                  </a:lnTo>
                  <a:lnTo>
                    <a:pt x="12" y="2"/>
                  </a:lnTo>
                  <a:lnTo>
                    <a:pt x="10" y="2"/>
                  </a:lnTo>
                  <a:lnTo>
                    <a:pt x="9" y="0"/>
                  </a:lnTo>
                  <a:lnTo>
                    <a:pt x="0" y="8"/>
                  </a:lnTo>
                  <a:lnTo>
                    <a:pt x="2" y="9"/>
                  </a:lnTo>
                  <a:lnTo>
                    <a:pt x="2" y="10"/>
                  </a:lnTo>
                  <a:lnTo>
                    <a:pt x="3" y="12"/>
                  </a:lnTo>
                  <a:lnTo>
                    <a:pt x="4" y="12"/>
                  </a:lnTo>
                  <a:lnTo>
                    <a:pt x="6" y="13"/>
                  </a:lnTo>
                  <a:lnTo>
                    <a:pt x="7" y="15"/>
                  </a:lnTo>
                  <a:lnTo>
                    <a:pt x="9" y="16"/>
                  </a:ln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0" name="Freeform 1606"/>
            <p:cNvSpPr>
              <a:spLocks/>
            </p:cNvSpPr>
            <p:nvPr/>
          </p:nvSpPr>
          <p:spPr bwMode="auto">
            <a:xfrm>
              <a:off x="2089" y="1503"/>
              <a:ext cx="17" cy="17"/>
            </a:xfrm>
            <a:custGeom>
              <a:avLst/>
              <a:gdLst>
                <a:gd name="T0" fmla="*/ 17 w 17"/>
                <a:gd name="T1" fmla="*/ 7 h 17"/>
                <a:gd name="T2" fmla="*/ 16 w 17"/>
                <a:gd name="T3" fmla="*/ 7 h 17"/>
                <a:gd name="T4" fmla="*/ 14 w 17"/>
                <a:gd name="T5" fmla="*/ 6 h 17"/>
                <a:gd name="T6" fmla="*/ 14 w 17"/>
                <a:gd name="T7" fmla="*/ 4 h 17"/>
                <a:gd name="T8" fmla="*/ 13 w 17"/>
                <a:gd name="T9" fmla="*/ 4 h 17"/>
                <a:gd name="T10" fmla="*/ 11 w 17"/>
                <a:gd name="T11" fmla="*/ 3 h 17"/>
                <a:gd name="T12" fmla="*/ 10 w 17"/>
                <a:gd name="T13" fmla="*/ 3 h 17"/>
                <a:gd name="T14" fmla="*/ 8 w 17"/>
                <a:gd name="T15" fmla="*/ 2 h 17"/>
                <a:gd name="T16" fmla="*/ 7 w 17"/>
                <a:gd name="T17" fmla="*/ 0 h 17"/>
                <a:gd name="T18" fmla="*/ 0 w 17"/>
                <a:gd name="T19" fmla="*/ 10 h 17"/>
                <a:gd name="T20" fmla="*/ 1 w 17"/>
                <a:gd name="T21" fmla="*/ 12 h 17"/>
                <a:gd name="T22" fmla="*/ 3 w 17"/>
                <a:gd name="T23" fmla="*/ 12 h 17"/>
                <a:gd name="T24" fmla="*/ 4 w 17"/>
                <a:gd name="T25" fmla="*/ 13 h 17"/>
                <a:gd name="T26" fmla="*/ 6 w 17"/>
                <a:gd name="T27" fmla="*/ 15 h 17"/>
                <a:gd name="T28" fmla="*/ 7 w 17"/>
                <a:gd name="T29" fmla="*/ 15 h 17"/>
                <a:gd name="T30" fmla="*/ 8 w 17"/>
                <a:gd name="T31" fmla="*/ 16 h 17"/>
                <a:gd name="T32" fmla="*/ 10 w 17"/>
                <a:gd name="T33" fmla="*/ 17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7"/>
                  </a:lnTo>
                  <a:lnTo>
                    <a:pt x="14" y="6"/>
                  </a:lnTo>
                  <a:lnTo>
                    <a:pt x="14" y="4"/>
                  </a:lnTo>
                  <a:lnTo>
                    <a:pt x="13" y="4"/>
                  </a:lnTo>
                  <a:lnTo>
                    <a:pt x="11" y="3"/>
                  </a:lnTo>
                  <a:lnTo>
                    <a:pt x="10" y="3"/>
                  </a:lnTo>
                  <a:lnTo>
                    <a:pt x="8" y="2"/>
                  </a:lnTo>
                  <a:lnTo>
                    <a:pt x="7" y="0"/>
                  </a:lnTo>
                  <a:lnTo>
                    <a:pt x="0" y="10"/>
                  </a:lnTo>
                  <a:lnTo>
                    <a:pt x="1" y="12"/>
                  </a:lnTo>
                  <a:lnTo>
                    <a:pt x="3" y="12"/>
                  </a:lnTo>
                  <a:lnTo>
                    <a:pt x="4" y="13"/>
                  </a:lnTo>
                  <a:lnTo>
                    <a:pt x="6" y="15"/>
                  </a:lnTo>
                  <a:lnTo>
                    <a:pt x="7" y="15"/>
                  </a:lnTo>
                  <a:lnTo>
                    <a:pt x="8" y="16"/>
                  </a:lnTo>
                  <a:lnTo>
                    <a:pt x="10" y="17"/>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1" name="Freeform 1607"/>
            <p:cNvSpPr>
              <a:spLocks/>
            </p:cNvSpPr>
            <p:nvPr/>
          </p:nvSpPr>
          <p:spPr bwMode="auto">
            <a:xfrm>
              <a:off x="2100" y="1510"/>
              <a:ext cx="18" cy="18"/>
            </a:xfrm>
            <a:custGeom>
              <a:avLst/>
              <a:gdLst>
                <a:gd name="T0" fmla="*/ 18 w 18"/>
                <a:gd name="T1" fmla="*/ 8 h 18"/>
                <a:gd name="T2" fmla="*/ 16 w 18"/>
                <a:gd name="T3" fmla="*/ 6 h 18"/>
                <a:gd name="T4" fmla="*/ 15 w 18"/>
                <a:gd name="T5" fmla="*/ 6 h 18"/>
                <a:gd name="T6" fmla="*/ 13 w 18"/>
                <a:gd name="T7" fmla="*/ 5 h 18"/>
                <a:gd name="T8" fmla="*/ 12 w 18"/>
                <a:gd name="T9" fmla="*/ 5 h 18"/>
                <a:gd name="T10" fmla="*/ 10 w 18"/>
                <a:gd name="T11" fmla="*/ 3 h 18"/>
                <a:gd name="T12" fmla="*/ 9 w 18"/>
                <a:gd name="T13" fmla="*/ 2 h 18"/>
                <a:gd name="T14" fmla="*/ 8 w 18"/>
                <a:gd name="T15" fmla="*/ 2 h 18"/>
                <a:gd name="T16" fmla="*/ 6 w 18"/>
                <a:gd name="T17" fmla="*/ 0 h 18"/>
                <a:gd name="T18" fmla="*/ 0 w 18"/>
                <a:gd name="T19" fmla="*/ 10 h 18"/>
                <a:gd name="T20" fmla="*/ 2 w 18"/>
                <a:gd name="T21" fmla="*/ 12 h 18"/>
                <a:gd name="T22" fmla="*/ 3 w 18"/>
                <a:gd name="T23" fmla="*/ 13 h 18"/>
                <a:gd name="T24" fmla="*/ 5 w 18"/>
                <a:gd name="T25" fmla="*/ 13 h 18"/>
                <a:gd name="T26" fmla="*/ 6 w 18"/>
                <a:gd name="T27" fmla="*/ 15 h 18"/>
                <a:gd name="T28" fmla="*/ 8 w 18"/>
                <a:gd name="T29" fmla="*/ 15 h 18"/>
                <a:gd name="T30" fmla="*/ 9 w 18"/>
                <a:gd name="T31" fmla="*/ 16 h 18"/>
                <a:gd name="T32" fmla="*/ 10 w 18"/>
                <a:gd name="T33" fmla="*/ 18 h 18"/>
                <a:gd name="T34" fmla="*/ 12 w 18"/>
                <a:gd name="T35" fmla="*/ 18 h 18"/>
                <a:gd name="T36" fmla="*/ 18 w 18"/>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8" y="8"/>
                  </a:moveTo>
                  <a:lnTo>
                    <a:pt x="16" y="6"/>
                  </a:lnTo>
                  <a:lnTo>
                    <a:pt x="15" y="6"/>
                  </a:lnTo>
                  <a:lnTo>
                    <a:pt x="13" y="5"/>
                  </a:lnTo>
                  <a:lnTo>
                    <a:pt x="12" y="5"/>
                  </a:lnTo>
                  <a:lnTo>
                    <a:pt x="10" y="3"/>
                  </a:lnTo>
                  <a:lnTo>
                    <a:pt x="9" y="2"/>
                  </a:lnTo>
                  <a:lnTo>
                    <a:pt x="8" y="2"/>
                  </a:lnTo>
                  <a:lnTo>
                    <a:pt x="6" y="0"/>
                  </a:lnTo>
                  <a:lnTo>
                    <a:pt x="0" y="10"/>
                  </a:lnTo>
                  <a:lnTo>
                    <a:pt x="2" y="12"/>
                  </a:lnTo>
                  <a:lnTo>
                    <a:pt x="3" y="13"/>
                  </a:lnTo>
                  <a:lnTo>
                    <a:pt x="5" y="13"/>
                  </a:lnTo>
                  <a:lnTo>
                    <a:pt x="6" y="15"/>
                  </a:lnTo>
                  <a:lnTo>
                    <a:pt x="8" y="15"/>
                  </a:lnTo>
                  <a:lnTo>
                    <a:pt x="9" y="16"/>
                  </a:lnTo>
                  <a:lnTo>
                    <a:pt x="10" y="18"/>
                  </a:lnTo>
                  <a:lnTo>
                    <a:pt x="12" y="18"/>
                  </a:lnTo>
                  <a:lnTo>
                    <a:pt x="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2" name="Freeform 1608"/>
            <p:cNvSpPr>
              <a:spLocks/>
            </p:cNvSpPr>
            <p:nvPr/>
          </p:nvSpPr>
          <p:spPr bwMode="auto">
            <a:xfrm>
              <a:off x="2112" y="1518"/>
              <a:ext cx="19" cy="15"/>
            </a:xfrm>
            <a:custGeom>
              <a:avLst/>
              <a:gdLst>
                <a:gd name="T0" fmla="*/ 19 w 19"/>
                <a:gd name="T1" fmla="*/ 4 h 15"/>
                <a:gd name="T2" fmla="*/ 17 w 19"/>
                <a:gd name="T3" fmla="*/ 4 h 15"/>
                <a:gd name="T4" fmla="*/ 16 w 19"/>
                <a:gd name="T5" fmla="*/ 4 h 15"/>
                <a:gd name="T6" fmla="*/ 14 w 19"/>
                <a:gd name="T7" fmla="*/ 2 h 15"/>
                <a:gd name="T8" fmla="*/ 11 w 19"/>
                <a:gd name="T9" fmla="*/ 2 h 15"/>
                <a:gd name="T10" fmla="*/ 10 w 19"/>
                <a:gd name="T11" fmla="*/ 1 h 15"/>
                <a:gd name="T12" fmla="*/ 8 w 19"/>
                <a:gd name="T13" fmla="*/ 1 h 15"/>
                <a:gd name="T14" fmla="*/ 7 w 19"/>
                <a:gd name="T15" fmla="*/ 0 h 15"/>
                <a:gd name="T16" fmla="*/ 6 w 19"/>
                <a:gd name="T17" fmla="*/ 0 h 15"/>
                <a:gd name="T18" fmla="*/ 0 w 19"/>
                <a:gd name="T19" fmla="*/ 10 h 15"/>
                <a:gd name="T20" fmla="*/ 3 w 19"/>
                <a:gd name="T21" fmla="*/ 11 h 15"/>
                <a:gd name="T22" fmla="*/ 4 w 19"/>
                <a:gd name="T23" fmla="*/ 11 h 15"/>
                <a:gd name="T24" fmla="*/ 6 w 19"/>
                <a:gd name="T25" fmla="*/ 12 h 15"/>
                <a:gd name="T26" fmla="*/ 7 w 19"/>
                <a:gd name="T27" fmla="*/ 12 h 15"/>
                <a:gd name="T28" fmla="*/ 8 w 19"/>
                <a:gd name="T29" fmla="*/ 14 h 15"/>
                <a:gd name="T30" fmla="*/ 10 w 19"/>
                <a:gd name="T31" fmla="*/ 14 h 15"/>
                <a:gd name="T32" fmla="*/ 13 w 19"/>
                <a:gd name="T33" fmla="*/ 15 h 15"/>
                <a:gd name="T34" fmla="*/ 14 w 19"/>
                <a:gd name="T35" fmla="*/ 15 h 15"/>
                <a:gd name="T36" fmla="*/ 19 w 19"/>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5">
                  <a:moveTo>
                    <a:pt x="19" y="4"/>
                  </a:moveTo>
                  <a:lnTo>
                    <a:pt x="17" y="4"/>
                  </a:lnTo>
                  <a:lnTo>
                    <a:pt x="16" y="4"/>
                  </a:lnTo>
                  <a:lnTo>
                    <a:pt x="14" y="2"/>
                  </a:lnTo>
                  <a:lnTo>
                    <a:pt x="11" y="2"/>
                  </a:lnTo>
                  <a:lnTo>
                    <a:pt x="10" y="1"/>
                  </a:lnTo>
                  <a:lnTo>
                    <a:pt x="8" y="1"/>
                  </a:lnTo>
                  <a:lnTo>
                    <a:pt x="7" y="0"/>
                  </a:lnTo>
                  <a:lnTo>
                    <a:pt x="6" y="0"/>
                  </a:lnTo>
                  <a:lnTo>
                    <a:pt x="0" y="10"/>
                  </a:lnTo>
                  <a:lnTo>
                    <a:pt x="3" y="11"/>
                  </a:lnTo>
                  <a:lnTo>
                    <a:pt x="4" y="11"/>
                  </a:lnTo>
                  <a:lnTo>
                    <a:pt x="6" y="12"/>
                  </a:lnTo>
                  <a:lnTo>
                    <a:pt x="7" y="12"/>
                  </a:lnTo>
                  <a:lnTo>
                    <a:pt x="8" y="14"/>
                  </a:lnTo>
                  <a:lnTo>
                    <a:pt x="10" y="14"/>
                  </a:lnTo>
                  <a:lnTo>
                    <a:pt x="13" y="15"/>
                  </a:lnTo>
                  <a:lnTo>
                    <a:pt x="14" y="15"/>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3" name="Freeform 1609"/>
            <p:cNvSpPr>
              <a:spLocks/>
            </p:cNvSpPr>
            <p:nvPr/>
          </p:nvSpPr>
          <p:spPr bwMode="auto">
            <a:xfrm>
              <a:off x="2126" y="1522"/>
              <a:ext cx="20" cy="17"/>
            </a:xfrm>
            <a:custGeom>
              <a:avLst/>
              <a:gdLst>
                <a:gd name="T0" fmla="*/ 20 w 20"/>
                <a:gd name="T1" fmla="*/ 6 h 17"/>
                <a:gd name="T2" fmla="*/ 17 w 20"/>
                <a:gd name="T3" fmla="*/ 6 h 17"/>
                <a:gd name="T4" fmla="*/ 16 w 20"/>
                <a:gd name="T5" fmla="*/ 4 h 17"/>
                <a:gd name="T6" fmla="*/ 13 w 20"/>
                <a:gd name="T7" fmla="*/ 4 h 17"/>
                <a:gd name="T8" fmla="*/ 12 w 20"/>
                <a:gd name="T9" fmla="*/ 3 h 17"/>
                <a:gd name="T10" fmla="*/ 10 w 20"/>
                <a:gd name="T11" fmla="*/ 3 h 17"/>
                <a:gd name="T12" fmla="*/ 7 w 20"/>
                <a:gd name="T13" fmla="*/ 1 h 17"/>
                <a:gd name="T14" fmla="*/ 6 w 20"/>
                <a:gd name="T15" fmla="*/ 1 h 17"/>
                <a:gd name="T16" fmla="*/ 5 w 20"/>
                <a:gd name="T17" fmla="*/ 0 h 17"/>
                <a:gd name="T18" fmla="*/ 0 w 20"/>
                <a:gd name="T19" fmla="*/ 11 h 17"/>
                <a:gd name="T20" fmla="*/ 2 w 20"/>
                <a:gd name="T21" fmla="*/ 13 h 17"/>
                <a:gd name="T22" fmla="*/ 3 w 20"/>
                <a:gd name="T23" fmla="*/ 13 h 17"/>
                <a:gd name="T24" fmla="*/ 6 w 20"/>
                <a:gd name="T25" fmla="*/ 14 h 17"/>
                <a:gd name="T26" fmla="*/ 7 w 20"/>
                <a:gd name="T27" fmla="*/ 14 h 17"/>
                <a:gd name="T28" fmla="*/ 10 w 20"/>
                <a:gd name="T29" fmla="*/ 16 h 17"/>
                <a:gd name="T30" fmla="*/ 12 w 20"/>
                <a:gd name="T31" fmla="*/ 16 h 17"/>
                <a:gd name="T32" fmla="*/ 15 w 20"/>
                <a:gd name="T33" fmla="*/ 17 h 17"/>
                <a:gd name="T34" fmla="*/ 16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7" y="6"/>
                  </a:lnTo>
                  <a:lnTo>
                    <a:pt x="16" y="4"/>
                  </a:lnTo>
                  <a:lnTo>
                    <a:pt x="13" y="4"/>
                  </a:lnTo>
                  <a:lnTo>
                    <a:pt x="12" y="3"/>
                  </a:lnTo>
                  <a:lnTo>
                    <a:pt x="10" y="3"/>
                  </a:lnTo>
                  <a:lnTo>
                    <a:pt x="7" y="1"/>
                  </a:lnTo>
                  <a:lnTo>
                    <a:pt x="6" y="1"/>
                  </a:lnTo>
                  <a:lnTo>
                    <a:pt x="5" y="0"/>
                  </a:lnTo>
                  <a:lnTo>
                    <a:pt x="0" y="11"/>
                  </a:lnTo>
                  <a:lnTo>
                    <a:pt x="2" y="13"/>
                  </a:lnTo>
                  <a:lnTo>
                    <a:pt x="3" y="13"/>
                  </a:lnTo>
                  <a:lnTo>
                    <a:pt x="6" y="14"/>
                  </a:lnTo>
                  <a:lnTo>
                    <a:pt x="7" y="14"/>
                  </a:lnTo>
                  <a:lnTo>
                    <a:pt x="10" y="16"/>
                  </a:lnTo>
                  <a:lnTo>
                    <a:pt x="12" y="16"/>
                  </a:lnTo>
                  <a:lnTo>
                    <a:pt x="15" y="17"/>
                  </a:lnTo>
                  <a:lnTo>
                    <a:pt x="16"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4" name="Freeform 1610"/>
            <p:cNvSpPr>
              <a:spLocks/>
            </p:cNvSpPr>
            <p:nvPr/>
          </p:nvSpPr>
          <p:spPr bwMode="auto">
            <a:xfrm>
              <a:off x="2142" y="1528"/>
              <a:ext cx="20" cy="15"/>
            </a:xfrm>
            <a:custGeom>
              <a:avLst/>
              <a:gdLst>
                <a:gd name="T0" fmla="*/ 20 w 20"/>
                <a:gd name="T1" fmla="*/ 4 h 15"/>
                <a:gd name="T2" fmla="*/ 19 w 20"/>
                <a:gd name="T3" fmla="*/ 4 h 15"/>
                <a:gd name="T4" fmla="*/ 16 w 20"/>
                <a:gd name="T5" fmla="*/ 2 h 15"/>
                <a:gd name="T6" fmla="*/ 14 w 20"/>
                <a:gd name="T7" fmla="*/ 2 h 15"/>
                <a:gd name="T8" fmla="*/ 12 w 20"/>
                <a:gd name="T9" fmla="*/ 2 h 15"/>
                <a:gd name="T10" fmla="*/ 10 w 20"/>
                <a:gd name="T11" fmla="*/ 1 h 15"/>
                <a:gd name="T12" fmla="*/ 7 w 20"/>
                <a:gd name="T13" fmla="*/ 1 h 15"/>
                <a:gd name="T14" fmla="*/ 6 w 20"/>
                <a:gd name="T15" fmla="*/ 1 h 15"/>
                <a:gd name="T16" fmla="*/ 4 w 20"/>
                <a:gd name="T17" fmla="*/ 0 h 15"/>
                <a:gd name="T18" fmla="*/ 0 w 20"/>
                <a:gd name="T19" fmla="*/ 11 h 15"/>
                <a:gd name="T20" fmla="*/ 3 w 20"/>
                <a:gd name="T21" fmla="*/ 13 h 15"/>
                <a:gd name="T22" fmla="*/ 4 w 20"/>
                <a:gd name="T23" fmla="*/ 13 h 15"/>
                <a:gd name="T24" fmla="*/ 7 w 20"/>
                <a:gd name="T25" fmla="*/ 13 h 15"/>
                <a:gd name="T26" fmla="*/ 10 w 20"/>
                <a:gd name="T27" fmla="*/ 14 h 15"/>
                <a:gd name="T28" fmla="*/ 12 w 20"/>
                <a:gd name="T29" fmla="*/ 14 h 15"/>
                <a:gd name="T30" fmla="*/ 14 w 20"/>
                <a:gd name="T31" fmla="*/ 15 h 15"/>
                <a:gd name="T32" fmla="*/ 16 w 20"/>
                <a:gd name="T33" fmla="*/ 15 h 15"/>
                <a:gd name="T34" fmla="*/ 19 w 20"/>
                <a:gd name="T35" fmla="*/ 15 h 15"/>
                <a:gd name="T36" fmla="*/ 20 w 20"/>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4"/>
                  </a:moveTo>
                  <a:lnTo>
                    <a:pt x="19" y="4"/>
                  </a:lnTo>
                  <a:lnTo>
                    <a:pt x="16" y="2"/>
                  </a:lnTo>
                  <a:lnTo>
                    <a:pt x="14" y="2"/>
                  </a:lnTo>
                  <a:lnTo>
                    <a:pt x="12" y="2"/>
                  </a:lnTo>
                  <a:lnTo>
                    <a:pt x="10" y="1"/>
                  </a:lnTo>
                  <a:lnTo>
                    <a:pt x="7" y="1"/>
                  </a:lnTo>
                  <a:lnTo>
                    <a:pt x="6" y="1"/>
                  </a:lnTo>
                  <a:lnTo>
                    <a:pt x="4" y="0"/>
                  </a:lnTo>
                  <a:lnTo>
                    <a:pt x="0" y="11"/>
                  </a:lnTo>
                  <a:lnTo>
                    <a:pt x="3" y="13"/>
                  </a:lnTo>
                  <a:lnTo>
                    <a:pt x="4" y="13"/>
                  </a:lnTo>
                  <a:lnTo>
                    <a:pt x="7" y="13"/>
                  </a:lnTo>
                  <a:lnTo>
                    <a:pt x="10" y="14"/>
                  </a:lnTo>
                  <a:lnTo>
                    <a:pt x="12" y="14"/>
                  </a:lnTo>
                  <a:lnTo>
                    <a:pt x="14" y="15"/>
                  </a:lnTo>
                  <a:lnTo>
                    <a:pt x="16" y="15"/>
                  </a:lnTo>
                  <a:lnTo>
                    <a:pt x="19" y="15"/>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71595" name="Group 1611"/>
          <p:cNvGrpSpPr>
            <a:grpSpLocks/>
          </p:cNvGrpSpPr>
          <p:nvPr/>
        </p:nvGrpSpPr>
        <p:grpSpPr bwMode="auto">
          <a:xfrm>
            <a:off x="1074128" y="2120900"/>
            <a:ext cx="6074019" cy="3033713"/>
            <a:chOff x="636" y="1115"/>
            <a:chExt cx="3826" cy="1911"/>
          </a:xfrm>
        </p:grpSpPr>
        <p:sp>
          <p:nvSpPr>
            <p:cNvPr id="171596" name="Freeform 1612"/>
            <p:cNvSpPr>
              <a:spLocks/>
            </p:cNvSpPr>
            <p:nvPr/>
          </p:nvSpPr>
          <p:spPr bwMode="auto">
            <a:xfrm>
              <a:off x="2161" y="1532"/>
              <a:ext cx="20" cy="13"/>
            </a:xfrm>
            <a:custGeom>
              <a:avLst/>
              <a:gdLst>
                <a:gd name="T0" fmla="*/ 20 w 20"/>
                <a:gd name="T1" fmla="*/ 1 h 13"/>
                <a:gd name="T2" fmla="*/ 17 w 20"/>
                <a:gd name="T3" fmla="*/ 1 h 13"/>
                <a:gd name="T4" fmla="*/ 16 w 20"/>
                <a:gd name="T5" fmla="*/ 1 h 13"/>
                <a:gd name="T6" fmla="*/ 13 w 20"/>
                <a:gd name="T7" fmla="*/ 1 h 13"/>
                <a:gd name="T8" fmla="*/ 10 w 20"/>
                <a:gd name="T9" fmla="*/ 1 h 13"/>
                <a:gd name="T10" fmla="*/ 8 w 20"/>
                <a:gd name="T11" fmla="*/ 0 h 13"/>
                <a:gd name="T12" fmla="*/ 5 w 20"/>
                <a:gd name="T13" fmla="*/ 0 h 13"/>
                <a:gd name="T14" fmla="*/ 4 w 20"/>
                <a:gd name="T15" fmla="*/ 0 h 13"/>
                <a:gd name="T16" fmla="*/ 1 w 20"/>
                <a:gd name="T17" fmla="*/ 0 h 13"/>
                <a:gd name="T18" fmla="*/ 0 w 20"/>
                <a:gd name="T19" fmla="*/ 11 h 13"/>
                <a:gd name="T20" fmla="*/ 3 w 20"/>
                <a:gd name="T21" fmla="*/ 11 h 13"/>
                <a:gd name="T22" fmla="*/ 4 w 20"/>
                <a:gd name="T23" fmla="*/ 13 h 13"/>
                <a:gd name="T24" fmla="*/ 7 w 20"/>
                <a:gd name="T25" fmla="*/ 13 h 13"/>
                <a:gd name="T26" fmla="*/ 10 w 20"/>
                <a:gd name="T27" fmla="*/ 13 h 13"/>
                <a:gd name="T28" fmla="*/ 11 w 20"/>
                <a:gd name="T29" fmla="*/ 13 h 13"/>
                <a:gd name="T30" fmla="*/ 14 w 20"/>
                <a:gd name="T31" fmla="*/ 13 h 13"/>
                <a:gd name="T32" fmla="*/ 17 w 20"/>
                <a:gd name="T33" fmla="*/ 13 h 13"/>
                <a:gd name="T34" fmla="*/ 18 w 20"/>
                <a:gd name="T35" fmla="*/ 13 h 13"/>
                <a:gd name="T36" fmla="*/ 20 w 20"/>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1"/>
                  </a:moveTo>
                  <a:lnTo>
                    <a:pt x="17" y="1"/>
                  </a:lnTo>
                  <a:lnTo>
                    <a:pt x="16" y="1"/>
                  </a:lnTo>
                  <a:lnTo>
                    <a:pt x="13" y="1"/>
                  </a:lnTo>
                  <a:lnTo>
                    <a:pt x="10" y="1"/>
                  </a:lnTo>
                  <a:lnTo>
                    <a:pt x="8" y="0"/>
                  </a:lnTo>
                  <a:lnTo>
                    <a:pt x="5" y="0"/>
                  </a:lnTo>
                  <a:lnTo>
                    <a:pt x="4" y="0"/>
                  </a:lnTo>
                  <a:lnTo>
                    <a:pt x="1" y="0"/>
                  </a:lnTo>
                  <a:lnTo>
                    <a:pt x="0" y="11"/>
                  </a:lnTo>
                  <a:lnTo>
                    <a:pt x="3" y="11"/>
                  </a:lnTo>
                  <a:lnTo>
                    <a:pt x="4" y="13"/>
                  </a:lnTo>
                  <a:lnTo>
                    <a:pt x="7" y="13"/>
                  </a:lnTo>
                  <a:lnTo>
                    <a:pt x="10" y="13"/>
                  </a:lnTo>
                  <a:lnTo>
                    <a:pt x="11" y="13"/>
                  </a:lnTo>
                  <a:lnTo>
                    <a:pt x="14" y="13"/>
                  </a:lnTo>
                  <a:lnTo>
                    <a:pt x="17" y="13"/>
                  </a:lnTo>
                  <a:lnTo>
                    <a:pt x="18" y="1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7" name="Freeform 1613"/>
            <p:cNvSpPr>
              <a:spLocks/>
            </p:cNvSpPr>
            <p:nvPr/>
          </p:nvSpPr>
          <p:spPr bwMode="auto">
            <a:xfrm>
              <a:off x="2179" y="1533"/>
              <a:ext cx="21" cy="13"/>
            </a:xfrm>
            <a:custGeom>
              <a:avLst/>
              <a:gdLst>
                <a:gd name="T0" fmla="*/ 19 w 21"/>
                <a:gd name="T1" fmla="*/ 0 h 13"/>
                <a:gd name="T2" fmla="*/ 18 w 21"/>
                <a:gd name="T3" fmla="*/ 0 h 13"/>
                <a:gd name="T4" fmla="*/ 15 w 21"/>
                <a:gd name="T5" fmla="*/ 0 h 13"/>
                <a:gd name="T6" fmla="*/ 13 w 21"/>
                <a:gd name="T7" fmla="*/ 0 h 13"/>
                <a:gd name="T8" fmla="*/ 11 w 21"/>
                <a:gd name="T9" fmla="*/ 0 h 13"/>
                <a:gd name="T10" fmla="*/ 8 w 21"/>
                <a:gd name="T11" fmla="*/ 0 h 13"/>
                <a:gd name="T12" fmla="*/ 6 w 21"/>
                <a:gd name="T13" fmla="*/ 0 h 13"/>
                <a:gd name="T14" fmla="*/ 3 w 21"/>
                <a:gd name="T15" fmla="*/ 0 h 13"/>
                <a:gd name="T16" fmla="*/ 2 w 21"/>
                <a:gd name="T17" fmla="*/ 0 h 13"/>
                <a:gd name="T18" fmla="*/ 0 w 21"/>
                <a:gd name="T19" fmla="*/ 12 h 13"/>
                <a:gd name="T20" fmla="*/ 3 w 21"/>
                <a:gd name="T21" fmla="*/ 12 h 13"/>
                <a:gd name="T22" fmla="*/ 6 w 21"/>
                <a:gd name="T23" fmla="*/ 13 h 13"/>
                <a:gd name="T24" fmla="*/ 8 w 21"/>
                <a:gd name="T25" fmla="*/ 13 h 13"/>
                <a:gd name="T26" fmla="*/ 11 w 21"/>
                <a:gd name="T27" fmla="*/ 13 h 13"/>
                <a:gd name="T28" fmla="*/ 13 w 21"/>
                <a:gd name="T29" fmla="*/ 12 h 13"/>
                <a:gd name="T30" fmla="*/ 16 w 21"/>
                <a:gd name="T31" fmla="*/ 12 h 13"/>
                <a:gd name="T32" fmla="*/ 18 w 21"/>
                <a:gd name="T33" fmla="*/ 12 h 13"/>
                <a:gd name="T34" fmla="*/ 21 w 21"/>
                <a:gd name="T35" fmla="*/ 12 h 13"/>
                <a:gd name="T36" fmla="*/ 19 w 2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19" y="0"/>
                  </a:moveTo>
                  <a:lnTo>
                    <a:pt x="18" y="0"/>
                  </a:lnTo>
                  <a:lnTo>
                    <a:pt x="15" y="0"/>
                  </a:lnTo>
                  <a:lnTo>
                    <a:pt x="13" y="0"/>
                  </a:lnTo>
                  <a:lnTo>
                    <a:pt x="11" y="0"/>
                  </a:lnTo>
                  <a:lnTo>
                    <a:pt x="8" y="0"/>
                  </a:lnTo>
                  <a:lnTo>
                    <a:pt x="6" y="0"/>
                  </a:lnTo>
                  <a:lnTo>
                    <a:pt x="3" y="0"/>
                  </a:lnTo>
                  <a:lnTo>
                    <a:pt x="2" y="0"/>
                  </a:lnTo>
                  <a:lnTo>
                    <a:pt x="0" y="12"/>
                  </a:lnTo>
                  <a:lnTo>
                    <a:pt x="3" y="12"/>
                  </a:lnTo>
                  <a:lnTo>
                    <a:pt x="6" y="13"/>
                  </a:lnTo>
                  <a:lnTo>
                    <a:pt x="8" y="13"/>
                  </a:lnTo>
                  <a:lnTo>
                    <a:pt x="11" y="13"/>
                  </a:lnTo>
                  <a:lnTo>
                    <a:pt x="13" y="12"/>
                  </a:lnTo>
                  <a:lnTo>
                    <a:pt x="16" y="12"/>
                  </a:lnTo>
                  <a:lnTo>
                    <a:pt x="18" y="12"/>
                  </a:lnTo>
                  <a:lnTo>
                    <a:pt x="21" y="1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8" name="Freeform 1614"/>
            <p:cNvSpPr>
              <a:spLocks/>
            </p:cNvSpPr>
            <p:nvPr/>
          </p:nvSpPr>
          <p:spPr bwMode="auto">
            <a:xfrm>
              <a:off x="2069" y="1233"/>
              <a:ext cx="129" cy="129"/>
            </a:xfrm>
            <a:custGeom>
              <a:avLst/>
              <a:gdLst>
                <a:gd name="T0" fmla="*/ 64 w 129"/>
                <a:gd name="T1" fmla="*/ 0 h 129"/>
                <a:gd name="T2" fmla="*/ 77 w 129"/>
                <a:gd name="T3" fmla="*/ 1 h 129"/>
                <a:gd name="T4" fmla="*/ 89 w 129"/>
                <a:gd name="T5" fmla="*/ 5 h 129"/>
                <a:gd name="T6" fmla="*/ 100 w 129"/>
                <a:gd name="T7" fmla="*/ 11 h 129"/>
                <a:gd name="T8" fmla="*/ 110 w 129"/>
                <a:gd name="T9" fmla="*/ 18 h 129"/>
                <a:gd name="T10" fmla="*/ 118 w 129"/>
                <a:gd name="T11" fmla="*/ 28 h 129"/>
                <a:gd name="T12" fmla="*/ 123 w 129"/>
                <a:gd name="T13" fmla="*/ 40 h 129"/>
                <a:gd name="T14" fmla="*/ 128 w 129"/>
                <a:gd name="T15" fmla="*/ 52 h 129"/>
                <a:gd name="T16" fmla="*/ 129 w 129"/>
                <a:gd name="T17" fmla="*/ 64 h 129"/>
                <a:gd name="T18" fmla="*/ 128 w 129"/>
                <a:gd name="T19" fmla="*/ 77 h 129"/>
                <a:gd name="T20" fmla="*/ 123 w 129"/>
                <a:gd name="T21" fmla="*/ 89 h 129"/>
                <a:gd name="T22" fmla="*/ 118 w 129"/>
                <a:gd name="T23" fmla="*/ 100 h 129"/>
                <a:gd name="T24" fmla="*/ 110 w 129"/>
                <a:gd name="T25" fmla="*/ 110 h 129"/>
                <a:gd name="T26" fmla="*/ 100 w 129"/>
                <a:gd name="T27" fmla="*/ 118 h 129"/>
                <a:gd name="T28" fmla="*/ 89 w 129"/>
                <a:gd name="T29" fmla="*/ 123 h 129"/>
                <a:gd name="T30" fmla="*/ 77 w 129"/>
                <a:gd name="T31" fmla="*/ 128 h 129"/>
                <a:gd name="T32" fmla="*/ 64 w 129"/>
                <a:gd name="T33" fmla="*/ 129 h 129"/>
                <a:gd name="T34" fmla="*/ 51 w 129"/>
                <a:gd name="T35" fmla="*/ 128 h 129"/>
                <a:gd name="T36" fmla="*/ 39 w 129"/>
                <a:gd name="T37" fmla="*/ 123 h 129"/>
                <a:gd name="T38" fmla="*/ 28 w 129"/>
                <a:gd name="T39" fmla="*/ 118 h 129"/>
                <a:gd name="T40" fmla="*/ 18 w 129"/>
                <a:gd name="T41" fmla="*/ 110 h 129"/>
                <a:gd name="T42" fmla="*/ 11 w 129"/>
                <a:gd name="T43" fmla="*/ 100 h 129"/>
                <a:gd name="T44" fmla="*/ 5 w 129"/>
                <a:gd name="T45" fmla="*/ 89 h 129"/>
                <a:gd name="T46" fmla="*/ 1 w 129"/>
                <a:gd name="T47" fmla="*/ 77 h 129"/>
                <a:gd name="T48" fmla="*/ 0 w 129"/>
                <a:gd name="T49" fmla="*/ 64 h 129"/>
                <a:gd name="T50" fmla="*/ 1 w 129"/>
                <a:gd name="T51" fmla="*/ 52 h 129"/>
                <a:gd name="T52" fmla="*/ 5 w 129"/>
                <a:gd name="T53" fmla="*/ 40 h 129"/>
                <a:gd name="T54" fmla="*/ 11 w 129"/>
                <a:gd name="T55" fmla="*/ 28 h 129"/>
                <a:gd name="T56" fmla="*/ 18 w 129"/>
                <a:gd name="T57" fmla="*/ 18 h 129"/>
                <a:gd name="T58" fmla="*/ 28 w 129"/>
                <a:gd name="T59" fmla="*/ 11 h 129"/>
                <a:gd name="T60" fmla="*/ 39 w 129"/>
                <a:gd name="T61" fmla="*/ 5 h 129"/>
                <a:gd name="T62" fmla="*/ 51 w 129"/>
                <a:gd name="T63" fmla="*/ 1 h 129"/>
                <a:gd name="T64" fmla="*/ 64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4" y="0"/>
                  </a:moveTo>
                  <a:lnTo>
                    <a:pt x="77" y="1"/>
                  </a:lnTo>
                  <a:lnTo>
                    <a:pt x="89" y="5"/>
                  </a:lnTo>
                  <a:lnTo>
                    <a:pt x="100" y="11"/>
                  </a:lnTo>
                  <a:lnTo>
                    <a:pt x="110" y="18"/>
                  </a:lnTo>
                  <a:lnTo>
                    <a:pt x="118" y="28"/>
                  </a:lnTo>
                  <a:lnTo>
                    <a:pt x="123" y="40"/>
                  </a:lnTo>
                  <a:lnTo>
                    <a:pt x="128" y="52"/>
                  </a:lnTo>
                  <a:lnTo>
                    <a:pt x="129" y="64"/>
                  </a:lnTo>
                  <a:lnTo>
                    <a:pt x="128" y="77"/>
                  </a:lnTo>
                  <a:lnTo>
                    <a:pt x="123" y="89"/>
                  </a:lnTo>
                  <a:lnTo>
                    <a:pt x="118" y="100"/>
                  </a:lnTo>
                  <a:lnTo>
                    <a:pt x="110" y="110"/>
                  </a:lnTo>
                  <a:lnTo>
                    <a:pt x="100" y="118"/>
                  </a:lnTo>
                  <a:lnTo>
                    <a:pt x="89" y="123"/>
                  </a:lnTo>
                  <a:lnTo>
                    <a:pt x="77" y="128"/>
                  </a:lnTo>
                  <a:lnTo>
                    <a:pt x="64" y="129"/>
                  </a:lnTo>
                  <a:lnTo>
                    <a:pt x="51" y="128"/>
                  </a:lnTo>
                  <a:lnTo>
                    <a:pt x="39" y="123"/>
                  </a:lnTo>
                  <a:lnTo>
                    <a:pt x="28" y="118"/>
                  </a:lnTo>
                  <a:lnTo>
                    <a:pt x="18" y="110"/>
                  </a:lnTo>
                  <a:lnTo>
                    <a:pt x="11" y="100"/>
                  </a:lnTo>
                  <a:lnTo>
                    <a:pt x="5" y="89"/>
                  </a:lnTo>
                  <a:lnTo>
                    <a:pt x="1" y="77"/>
                  </a:lnTo>
                  <a:lnTo>
                    <a:pt x="0" y="64"/>
                  </a:lnTo>
                  <a:lnTo>
                    <a:pt x="1" y="52"/>
                  </a:lnTo>
                  <a:lnTo>
                    <a:pt x="5" y="40"/>
                  </a:lnTo>
                  <a:lnTo>
                    <a:pt x="11" y="28"/>
                  </a:lnTo>
                  <a:lnTo>
                    <a:pt x="18" y="18"/>
                  </a:lnTo>
                  <a:lnTo>
                    <a:pt x="28" y="11"/>
                  </a:lnTo>
                  <a:lnTo>
                    <a:pt x="39" y="5"/>
                  </a:lnTo>
                  <a:lnTo>
                    <a:pt x="51" y="1"/>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99" name="Freeform 1615"/>
            <p:cNvSpPr>
              <a:spLocks/>
            </p:cNvSpPr>
            <p:nvPr/>
          </p:nvSpPr>
          <p:spPr bwMode="auto">
            <a:xfrm>
              <a:off x="2069" y="1233"/>
              <a:ext cx="129" cy="129"/>
            </a:xfrm>
            <a:custGeom>
              <a:avLst/>
              <a:gdLst>
                <a:gd name="T0" fmla="*/ 64 w 129"/>
                <a:gd name="T1" fmla="*/ 0 h 129"/>
                <a:gd name="T2" fmla="*/ 77 w 129"/>
                <a:gd name="T3" fmla="*/ 1 h 129"/>
                <a:gd name="T4" fmla="*/ 89 w 129"/>
                <a:gd name="T5" fmla="*/ 5 h 129"/>
                <a:gd name="T6" fmla="*/ 100 w 129"/>
                <a:gd name="T7" fmla="*/ 11 h 129"/>
                <a:gd name="T8" fmla="*/ 110 w 129"/>
                <a:gd name="T9" fmla="*/ 18 h 129"/>
                <a:gd name="T10" fmla="*/ 118 w 129"/>
                <a:gd name="T11" fmla="*/ 28 h 129"/>
                <a:gd name="T12" fmla="*/ 123 w 129"/>
                <a:gd name="T13" fmla="*/ 40 h 129"/>
                <a:gd name="T14" fmla="*/ 128 w 129"/>
                <a:gd name="T15" fmla="*/ 52 h 129"/>
                <a:gd name="T16" fmla="*/ 129 w 129"/>
                <a:gd name="T17" fmla="*/ 64 h 129"/>
                <a:gd name="T18" fmla="*/ 128 w 129"/>
                <a:gd name="T19" fmla="*/ 77 h 129"/>
                <a:gd name="T20" fmla="*/ 123 w 129"/>
                <a:gd name="T21" fmla="*/ 89 h 129"/>
                <a:gd name="T22" fmla="*/ 118 w 129"/>
                <a:gd name="T23" fmla="*/ 100 h 129"/>
                <a:gd name="T24" fmla="*/ 110 w 129"/>
                <a:gd name="T25" fmla="*/ 110 h 129"/>
                <a:gd name="T26" fmla="*/ 100 w 129"/>
                <a:gd name="T27" fmla="*/ 118 h 129"/>
                <a:gd name="T28" fmla="*/ 89 w 129"/>
                <a:gd name="T29" fmla="*/ 123 h 129"/>
                <a:gd name="T30" fmla="*/ 77 w 129"/>
                <a:gd name="T31" fmla="*/ 128 h 129"/>
                <a:gd name="T32" fmla="*/ 64 w 129"/>
                <a:gd name="T33" fmla="*/ 129 h 129"/>
                <a:gd name="T34" fmla="*/ 51 w 129"/>
                <a:gd name="T35" fmla="*/ 128 h 129"/>
                <a:gd name="T36" fmla="*/ 39 w 129"/>
                <a:gd name="T37" fmla="*/ 123 h 129"/>
                <a:gd name="T38" fmla="*/ 28 w 129"/>
                <a:gd name="T39" fmla="*/ 118 h 129"/>
                <a:gd name="T40" fmla="*/ 18 w 129"/>
                <a:gd name="T41" fmla="*/ 110 h 129"/>
                <a:gd name="T42" fmla="*/ 11 w 129"/>
                <a:gd name="T43" fmla="*/ 100 h 129"/>
                <a:gd name="T44" fmla="*/ 5 w 129"/>
                <a:gd name="T45" fmla="*/ 89 h 129"/>
                <a:gd name="T46" fmla="*/ 1 w 129"/>
                <a:gd name="T47" fmla="*/ 77 h 129"/>
                <a:gd name="T48" fmla="*/ 0 w 129"/>
                <a:gd name="T49" fmla="*/ 64 h 129"/>
                <a:gd name="T50" fmla="*/ 1 w 129"/>
                <a:gd name="T51" fmla="*/ 52 h 129"/>
                <a:gd name="T52" fmla="*/ 5 w 129"/>
                <a:gd name="T53" fmla="*/ 40 h 129"/>
                <a:gd name="T54" fmla="*/ 11 w 129"/>
                <a:gd name="T55" fmla="*/ 28 h 129"/>
                <a:gd name="T56" fmla="*/ 18 w 129"/>
                <a:gd name="T57" fmla="*/ 18 h 129"/>
                <a:gd name="T58" fmla="*/ 28 w 129"/>
                <a:gd name="T59" fmla="*/ 11 h 129"/>
                <a:gd name="T60" fmla="*/ 39 w 129"/>
                <a:gd name="T61" fmla="*/ 5 h 129"/>
                <a:gd name="T62" fmla="*/ 51 w 129"/>
                <a:gd name="T63" fmla="*/ 1 h 129"/>
                <a:gd name="T64" fmla="*/ 64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4" y="0"/>
                  </a:moveTo>
                  <a:lnTo>
                    <a:pt x="77" y="1"/>
                  </a:lnTo>
                  <a:lnTo>
                    <a:pt x="89" y="5"/>
                  </a:lnTo>
                  <a:lnTo>
                    <a:pt x="100" y="11"/>
                  </a:lnTo>
                  <a:lnTo>
                    <a:pt x="110" y="18"/>
                  </a:lnTo>
                  <a:lnTo>
                    <a:pt x="118" y="28"/>
                  </a:lnTo>
                  <a:lnTo>
                    <a:pt x="123" y="40"/>
                  </a:lnTo>
                  <a:lnTo>
                    <a:pt x="128" y="52"/>
                  </a:lnTo>
                  <a:lnTo>
                    <a:pt x="129" y="64"/>
                  </a:lnTo>
                  <a:lnTo>
                    <a:pt x="128" y="77"/>
                  </a:lnTo>
                  <a:lnTo>
                    <a:pt x="123" y="89"/>
                  </a:lnTo>
                  <a:lnTo>
                    <a:pt x="118" y="100"/>
                  </a:lnTo>
                  <a:lnTo>
                    <a:pt x="110" y="110"/>
                  </a:lnTo>
                  <a:lnTo>
                    <a:pt x="100" y="118"/>
                  </a:lnTo>
                  <a:lnTo>
                    <a:pt x="89" y="123"/>
                  </a:lnTo>
                  <a:lnTo>
                    <a:pt x="77" y="128"/>
                  </a:lnTo>
                  <a:lnTo>
                    <a:pt x="64" y="129"/>
                  </a:lnTo>
                  <a:lnTo>
                    <a:pt x="51" y="128"/>
                  </a:lnTo>
                  <a:lnTo>
                    <a:pt x="39" y="123"/>
                  </a:lnTo>
                  <a:lnTo>
                    <a:pt x="28" y="118"/>
                  </a:lnTo>
                  <a:lnTo>
                    <a:pt x="18" y="110"/>
                  </a:lnTo>
                  <a:lnTo>
                    <a:pt x="11" y="100"/>
                  </a:lnTo>
                  <a:lnTo>
                    <a:pt x="5" y="89"/>
                  </a:lnTo>
                  <a:lnTo>
                    <a:pt x="1" y="77"/>
                  </a:lnTo>
                  <a:lnTo>
                    <a:pt x="0" y="64"/>
                  </a:lnTo>
                  <a:lnTo>
                    <a:pt x="1" y="52"/>
                  </a:lnTo>
                  <a:lnTo>
                    <a:pt x="5" y="40"/>
                  </a:lnTo>
                  <a:lnTo>
                    <a:pt x="11" y="28"/>
                  </a:lnTo>
                  <a:lnTo>
                    <a:pt x="18" y="18"/>
                  </a:lnTo>
                  <a:lnTo>
                    <a:pt x="28" y="11"/>
                  </a:lnTo>
                  <a:lnTo>
                    <a:pt x="39" y="5"/>
                  </a:lnTo>
                  <a:lnTo>
                    <a:pt x="51" y="1"/>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00" name="Freeform 1616"/>
            <p:cNvSpPr>
              <a:spLocks/>
            </p:cNvSpPr>
            <p:nvPr/>
          </p:nvSpPr>
          <p:spPr bwMode="auto">
            <a:xfrm>
              <a:off x="2086" y="1246"/>
              <a:ext cx="47" cy="33"/>
            </a:xfrm>
            <a:custGeom>
              <a:avLst/>
              <a:gdLst>
                <a:gd name="T0" fmla="*/ 47 w 47"/>
                <a:gd name="T1" fmla="*/ 21 h 33"/>
                <a:gd name="T2" fmla="*/ 42 w 47"/>
                <a:gd name="T3" fmla="*/ 20 h 33"/>
                <a:gd name="T4" fmla="*/ 36 w 47"/>
                <a:gd name="T5" fmla="*/ 17 h 33"/>
                <a:gd name="T6" fmla="*/ 30 w 47"/>
                <a:gd name="T7" fmla="*/ 14 h 33"/>
                <a:gd name="T8" fmla="*/ 24 w 47"/>
                <a:gd name="T9" fmla="*/ 11 h 33"/>
                <a:gd name="T10" fmla="*/ 20 w 47"/>
                <a:gd name="T11" fmla="*/ 8 h 33"/>
                <a:gd name="T12" fmla="*/ 16 w 47"/>
                <a:gd name="T13" fmla="*/ 5 h 33"/>
                <a:gd name="T14" fmla="*/ 11 w 47"/>
                <a:gd name="T15" fmla="*/ 3 h 33"/>
                <a:gd name="T16" fmla="*/ 9 w 47"/>
                <a:gd name="T17" fmla="*/ 0 h 33"/>
                <a:gd name="T18" fmla="*/ 0 w 47"/>
                <a:gd name="T19" fmla="*/ 8 h 33"/>
                <a:gd name="T20" fmla="*/ 4 w 47"/>
                <a:gd name="T21" fmla="*/ 11 h 33"/>
                <a:gd name="T22" fmla="*/ 9 w 47"/>
                <a:gd name="T23" fmla="*/ 15 h 33"/>
                <a:gd name="T24" fmla="*/ 13 w 47"/>
                <a:gd name="T25" fmla="*/ 18 h 33"/>
                <a:gd name="T26" fmla="*/ 19 w 47"/>
                <a:gd name="T27" fmla="*/ 21 h 33"/>
                <a:gd name="T28" fmla="*/ 24 w 47"/>
                <a:gd name="T29" fmla="*/ 26 h 33"/>
                <a:gd name="T30" fmla="*/ 30 w 47"/>
                <a:gd name="T31" fmla="*/ 28 h 33"/>
                <a:gd name="T32" fmla="*/ 37 w 47"/>
                <a:gd name="T33" fmla="*/ 30 h 33"/>
                <a:gd name="T34" fmla="*/ 45 w 47"/>
                <a:gd name="T35" fmla="*/ 33 h 33"/>
                <a:gd name="T36" fmla="*/ 47 w 47"/>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1"/>
                  </a:moveTo>
                  <a:lnTo>
                    <a:pt x="42" y="20"/>
                  </a:lnTo>
                  <a:lnTo>
                    <a:pt x="36" y="17"/>
                  </a:lnTo>
                  <a:lnTo>
                    <a:pt x="30" y="14"/>
                  </a:lnTo>
                  <a:lnTo>
                    <a:pt x="24" y="11"/>
                  </a:lnTo>
                  <a:lnTo>
                    <a:pt x="20" y="8"/>
                  </a:lnTo>
                  <a:lnTo>
                    <a:pt x="16" y="5"/>
                  </a:lnTo>
                  <a:lnTo>
                    <a:pt x="11" y="3"/>
                  </a:lnTo>
                  <a:lnTo>
                    <a:pt x="9" y="0"/>
                  </a:lnTo>
                  <a:lnTo>
                    <a:pt x="0" y="8"/>
                  </a:lnTo>
                  <a:lnTo>
                    <a:pt x="4" y="11"/>
                  </a:lnTo>
                  <a:lnTo>
                    <a:pt x="9" y="15"/>
                  </a:lnTo>
                  <a:lnTo>
                    <a:pt x="13" y="18"/>
                  </a:lnTo>
                  <a:lnTo>
                    <a:pt x="19" y="21"/>
                  </a:lnTo>
                  <a:lnTo>
                    <a:pt x="24" y="26"/>
                  </a:lnTo>
                  <a:lnTo>
                    <a:pt x="30" y="28"/>
                  </a:lnTo>
                  <a:lnTo>
                    <a:pt x="37" y="30"/>
                  </a:lnTo>
                  <a:lnTo>
                    <a:pt x="45" y="33"/>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1" name="Freeform 1617"/>
            <p:cNvSpPr>
              <a:spLocks/>
            </p:cNvSpPr>
            <p:nvPr/>
          </p:nvSpPr>
          <p:spPr bwMode="auto">
            <a:xfrm>
              <a:off x="2131" y="1267"/>
              <a:ext cx="66" cy="25"/>
            </a:xfrm>
            <a:custGeom>
              <a:avLst/>
              <a:gdLst>
                <a:gd name="T0" fmla="*/ 66 w 66"/>
                <a:gd name="T1" fmla="*/ 13 h 25"/>
                <a:gd name="T2" fmla="*/ 57 w 66"/>
                <a:gd name="T3" fmla="*/ 13 h 25"/>
                <a:gd name="T4" fmla="*/ 50 w 66"/>
                <a:gd name="T5" fmla="*/ 13 h 25"/>
                <a:gd name="T6" fmla="*/ 41 w 66"/>
                <a:gd name="T7" fmla="*/ 12 h 25"/>
                <a:gd name="T8" fmla="*/ 34 w 66"/>
                <a:gd name="T9" fmla="*/ 10 h 25"/>
                <a:gd name="T10" fmla="*/ 25 w 66"/>
                <a:gd name="T11" fmla="*/ 7 h 25"/>
                <a:gd name="T12" fmla="*/ 18 w 66"/>
                <a:gd name="T13" fmla="*/ 6 h 25"/>
                <a:gd name="T14" fmla="*/ 11 w 66"/>
                <a:gd name="T15" fmla="*/ 3 h 25"/>
                <a:gd name="T16" fmla="*/ 2 w 66"/>
                <a:gd name="T17" fmla="*/ 0 h 25"/>
                <a:gd name="T18" fmla="*/ 0 w 66"/>
                <a:gd name="T19" fmla="*/ 12 h 25"/>
                <a:gd name="T20" fmla="*/ 7 w 66"/>
                <a:gd name="T21" fmla="*/ 15 h 25"/>
                <a:gd name="T22" fmla="*/ 14 w 66"/>
                <a:gd name="T23" fmla="*/ 18 h 25"/>
                <a:gd name="T24" fmla="*/ 23 w 66"/>
                <a:gd name="T25" fmla="*/ 19 h 25"/>
                <a:gd name="T26" fmla="*/ 31 w 66"/>
                <a:gd name="T27" fmla="*/ 22 h 25"/>
                <a:gd name="T28" fmla="*/ 40 w 66"/>
                <a:gd name="T29" fmla="*/ 23 h 25"/>
                <a:gd name="T30" fmla="*/ 48 w 66"/>
                <a:gd name="T31" fmla="*/ 25 h 25"/>
                <a:gd name="T32" fmla="*/ 57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7" y="13"/>
                  </a:lnTo>
                  <a:lnTo>
                    <a:pt x="50" y="13"/>
                  </a:lnTo>
                  <a:lnTo>
                    <a:pt x="41" y="12"/>
                  </a:lnTo>
                  <a:lnTo>
                    <a:pt x="34" y="10"/>
                  </a:lnTo>
                  <a:lnTo>
                    <a:pt x="25" y="7"/>
                  </a:lnTo>
                  <a:lnTo>
                    <a:pt x="18" y="6"/>
                  </a:lnTo>
                  <a:lnTo>
                    <a:pt x="11" y="3"/>
                  </a:lnTo>
                  <a:lnTo>
                    <a:pt x="2" y="0"/>
                  </a:lnTo>
                  <a:lnTo>
                    <a:pt x="0" y="12"/>
                  </a:lnTo>
                  <a:lnTo>
                    <a:pt x="7" y="15"/>
                  </a:lnTo>
                  <a:lnTo>
                    <a:pt x="14" y="18"/>
                  </a:lnTo>
                  <a:lnTo>
                    <a:pt x="23" y="19"/>
                  </a:lnTo>
                  <a:lnTo>
                    <a:pt x="31" y="22"/>
                  </a:lnTo>
                  <a:lnTo>
                    <a:pt x="40" y="23"/>
                  </a:lnTo>
                  <a:lnTo>
                    <a:pt x="48" y="25"/>
                  </a:lnTo>
                  <a:lnTo>
                    <a:pt x="57"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2" name="Freeform 1618"/>
            <p:cNvSpPr>
              <a:spLocks/>
            </p:cNvSpPr>
            <p:nvPr/>
          </p:nvSpPr>
          <p:spPr bwMode="auto">
            <a:xfrm>
              <a:off x="2064" y="1295"/>
              <a:ext cx="18" cy="17"/>
            </a:xfrm>
            <a:custGeom>
              <a:avLst/>
              <a:gdLst>
                <a:gd name="T0" fmla="*/ 18 w 18"/>
                <a:gd name="T1" fmla="*/ 7 h 17"/>
                <a:gd name="T2" fmla="*/ 16 w 18"/>
                <a:gd name="T3" fmla="*/ 5 h 17"/>
                <a:gd name="T4" fmla="*/ 15 w 18"/>
                <a:gd name="T5" fmla="*/ 5 h 17"/>
                <a:gd name="T6" fmla="*/ 15 w 18"/>
                <a:gd name="T7" fmla="*/ 4 h 17"/>
                <a:gd name="T8" fmla="*/ 13 w 18"/>
                <a:gd name="T9" fmla="*/ 2 h 17"/>
                <a:gd name="T10" fmla="*/ 12 w 18"/>
                <a:gd name="T11" fmla="*/ 2 h 17"/>
                <a:gd name="T12" fmla="*/ 12 w 18"/>
                <a:gd name="T13" fmla="*/ 1 h 17"/>
                <a:gd name="T14" fmla="*/ 10 w 18"/>
                <a:gd name="T15" fmla="*/ 1 h 17"/>
                <a:gd name="T16" fmla="*/ 9 w 18"/>
                <a:gd name="T17" fmla="*/ 0 h 17"/>
                <a:gd name="T18" fmla="*/ 0 w 18"/>
                <a:gd name="T19" fmla="*/ 8 h 17"/>
                <a:gd name="T20" fmla="*/ 2 w 18"/>
                <a:gd name="T21" fmla="*/ 10 h 17"/>
                <a:gd name="T22" fmla="*/ 3 w 18"/>
                <a:gd name="T23" fmla="*/ 10 h 17"/>
                <a:gd name="T24" fmla="*/ 5 w 18"/>
                <a:gd name="T25" fmla="*/ 11 h 17"/>
                <a:gd name="T26" fmla="*/ 5 w 18"/>
                <a:gd name="T27" fmla="*/ 13 h 17"/>
                <a:gd name="T28" fmla="*/ 6 w 18"/>
                <a:gd name="T29" fmla="*/ 14 h 17"/>
                <a:gd name="T30" fmla="*/ 8 w 18"/>
                <a:gd name="T31" fmla="*/ 14 h 17"/>
                <a:gd name="T32" fmla="*/ 9 w 18"/>
                <a:gd name="T33" fmla="*/ 15 h 17"/>
                <a:gd name="T34" fmla="*/ 10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6" y="5"/>
                  </a:lnTo>
                  <a:lnTo>
                    <a:pt x="15" y="5"/>
                  </a:lnTo>
                  <a:lnTo>
                    <a:pt x="15" y="4"/>
                  </a:lnTo>
                  <a:lnTo>
                    <a:pt x="13" y="2"/>
                  </a:lnTo>
                  <a:lnTo>
                    <a:pt x="12" y="2"/>
                  </a:lnTo>
                  <a:lnTo>
                    <a:pt x="12" y="1"/>
                  </a:lnTo>
                  <a:lnTo>
                    <a:pt x="10" y="1"/>
                  </a:lnTo>
                  <a:lnTo>
                    <a:pt x="9" y="0"/>
                  </a:lnTo>
                  <a:lnTo>
                    <a:pt x="0" y="8"/>
                  </a:lnTo>
                  <a:lnTo>
                    <a:pt x="2" y="10"/>
                  </a:lnTo>
                  <a:lnTo>
                    <a:pt x="3" y="10"/>
                  </a:lnTo>
                  <a:lnTo>
                    <a:pt x="5" y="11"/>
                  </a:lnTo>
                  <a:lnTo>
                    <a:pt x="5" y="13"/>
                  </a:lnTo>
                  <a:lnTo>
                    <a:pt x="6" y="14"/>
                  </a:lnTo>
                  <a:lnTo>
                    <a:pt x="8" y="14"/>
                  </a:lnTo>
                  <a:lnTo>
                    <a:pt x="9" y="15"/>
                  </a:lnTo>
                  <a:lnTo>
                    <a:pt x="10"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3" name="Freeform 1619"/>
            <p:cNvSpPr>
              <a:spLocks/>
            </p:cNvSpPr>
            <p:nvPr/>
          </p:nvSpPr>
          <p:spPr bwMode="auto">
            <a:xfrm>
              <a:off x="2074" y="1302"/>
              <a:ext cx="18" cy="17"/>
            </a:xfrm>
            <a:custGeom>
              <a:avLst/>
              <a:gdLst>
                <a:gd name="T0" fmla="*/ 18 w 18"/>
                <a:gd name="T1" fmla="*/ 7 h 17"/>
                <a:gd name="T2" fmla="*/ 16 w 18"/>
                <a:gd name="T3" fmla="*/ 6 h 17"/>
                <a:gd name="T4" fmla="*/ 15 w 18"/>
                <a:gd name="T5" fmla="*/ 6 h 17"/>
                <a:gd name="T6" fmla="*/ 13 w 18"/>
                <a:gd name="T7" fmla="*/ 4 h 17"/>
                <a:gd name="T8" fmla="*/ 12 w 18"/>
                <a:gd name="T9" fmla="*/ 3 h 17"/>
                <a:gd name="T10" fmla="*/ 10 w 18"/>
                <a:gd name="T11" fmla="*/ 3 h 17"/>
                <a:gd name="T12" fmla="*/ 9 w 18"/>
                <a:gd name="T13" fmla="*/ 1 h 17"/>
                <a:gd name="T14" fmla="*/ 8 w 18"/>
                <a:gd name="T15" fmla="*/ 0 h 17"/>
                <a:gd name="T16" fmla="*/ 0 w 18"/>
                <a:gd name="T17" fmla="*/ 10 h 17"/>
                <a:gd name="T18" fmla="*/ 2 w 18"/>
                <a:gd name="T19" fmla="*/ 10 h 17"/>
                <a:gd name="T20" fmla="*/ 3 w 18"/>
                <a:gd name="T21" fmla="*/ 11 h 17"/>
                <a:gd name="T22" fmla="*/ 5 w 18"/>
                <a:gd name="T23" fmla="*/ 13 h 17"/>
                <a:gd name="T24" fmla="*/ 6 w 18"/>
                <a:gd name="T25" fmla="*/ 14 h 17"/>
                <a:gd name="T26" fmla="*/ 8 w 18"/>
                <a:gd name="T27" fmla="*/ 16 h 17"/>
                <a:gd name="T28" fmla="*/ 9 w 18"/>
                <a:gd name="T29" fmla="*/ 16 h 17"/>
                <a:gd name="T30" fmla="*/ 10 w 18"/>
                <a:gd name="T31" fmla="*/ 17 h 17"/>
                <a:gd name="T32" fmla="*/ 18 w 18"/>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18" y="7"/>
                  </a:moveTo>
                  <a:lnTo>
                    <a:pt x="16" y="6"/>
                  </a:lnTo>
                  <a:lnTo>
                    <a:pt x="15" y="6"/>
                  </a:lnTo>
                  <a:lnTo>
                    <a:pt x="13" y="4"/>
                  </a:lnTo>
                  <a:lnTo>
                    <a:pt x="12" y="3"/>
                  </a:lnTo>
                  <a:lnTo>
                    <a:pt x="10" y="3"/>
                  </a:lnTo>
                  <a:lnTo>
                    <a:pt x="9" y="1"/>
                  </a:lnTo>
                  <a:lnTo>
                    <a:pt x="8" y="0"/>
                  </a:lnTo>
                  <a:lnTo>
                    <a:pt x="0" y="10"/>
                  </a:lnTo>
                  <a:lnTo>
                    <a:pt x="2" y="10"/>
                  </a:lnTo>
                  <a:lnTo>
                    <a:pt x="3" y="11"/>
                  </a:lnTo>
                  <a:lnTo>
                    <a:pt x="5" y="13"/>
                  </a:lnTo>
                  <a:lnTo>
                    <a:pt x="6" y="14"/>
                  </a:lnTo>
                  <a:lnTo>
                    <a:pt x="8" y="16"/>
                  </a:lnTo>
                  <a:lnTo>
                    <a:pt x="9" y="16"/>
                  </a:lnTo>
                  <a:lnTo>
                    <a:pt x="10"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4" name="Freeform 1620"/>
            <p:cNvSpPr>
              <a:spLocks/>
            </p:cNvSpPr>
            <p:nvPr/>
          </p:nvSpPr>
          <p:spPr bwMode="auto">
            <a:xfrm>
              <a:off x="2084" y="1309"/>
              <a:ext cx="19" cy="17"/>
            </a:xfrm>
            <a:custGeom>
              <a:avLst/>
              <a:gdLst>
                <a:gd name="T0" fmla="*/ 19 w 19"/>
                <a:gd name="T1" fmla="*/ 6 h 17"/>
                <a:gd name="T2" fmla="*/ 18 w 19"/>
                <a:gd name="T3" fmla="*/ 6 h 17"/>
                <a:gd name="T4" fmla="*/ 16 w 19"/>
                <a:gd name="T5" fmla="*/ 4 h 17"/>
                <a:gd name="T6" fmla="*/ 15 w 19"/>
                <a:gd name="T7" fmla="*/ 4 h 17"/>
                <a:gd name="T8" fmla="*/ 13 w 19"/>
                <a:gd name="T9" fmla="*/ 3 h 17"/>
                <a:gd name="T10" fmla="*/ 12 w 19"/>
                <a:gd name="T11" fmla="*/ 1 h 17"/>
                <a:gd name="T12" fmla="*/ 11 w 19"/>
                <a:gd name="T13" fmla="*/ 1 h 17"/>
                <a:gd name="T14" fmla="*/ 9 w 19"/>
                <a:gd name="T15" fmla="*/ 0 h 17"/>
                <a:gd name="T16" fmla="*/ 8 w 19"/>
                <a:gd name="T17" fmla="*/ 0 h 17"/>
                <a:gd name="T18" fmla="*/ 0 w 19"/>
                <a:gd name="T19" fmla="*/ 10 h 17"/>
                <a:gd name="T20" fmla="*/ 2 w 19"/>
                <a:gd name="T21" fmla="*/ 10 h 17"/>
                <a:gd name="T22" fmla="*/ 3 w 19"/>
                <a:gd name="T23" fmla="*/ 11 h 17"/>
                <a:gd name="T24" fmla="*/ 6 w 19"/>
                <a:gd name="T25" fmla="*/ 13 h 17"/>
                <a:gd name="T26" fmla="*/ 8 w 19"/>
                <a:gd name="T27" fmla="*/ 13 h 17"/>
                <a:gd name="T28" fmla="*/ 9 w 19"/>
                <a:gd name="T29" fmla="*/ 14 h 17"/>
                <a:gd name="T30" fmla="*/ 11 w 19"/>
                <a:gd name="T31" fmla="*/ 16 h 17"/>
                <a:gd name="T32" fmla="*/ 12 w 19"/>
                <a:gd name="T33" fmla="*/ 16 h 17"/>
                <a:gd name="T34" fmla="*/ 13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8" y="6"/>
                  </a:lnTo>
                  <a:lnTo>
                    <a:pt x="16" y="4"/>
                  </a:lnTo>
                  <a:lnTo>
                    <a:pt x="15" y="4"/>
                  </a:lnTo>
                  <a:lnTo>
                    <a:pt x="13" y="3"/>
                  </a:lnTo>
                  <a:lnTo>
                    <a:pt x="12" y="1"/>
                  </a:lnTo>
                  <a:lnTo>
                    <a:pt x="11" y="1"/>
                  </a:lnTo>
                  <a:lnTo>
                    <a:pt x="9" y="0"/>
                  </a:lnTo>
                  <a:lnTo>
                    <a:pt x="8" y="0"/>
                  </a:lnTo>
                  <a:lnTo>
                    <a:pt x="0" y="10"/>
                  </a:lnTo>
                  <a:lnTo>
                    <a:pt x="2" y="10"/>
                  </a:lnTo>
                  <a:lnTo>
                    <a:pt x="3" y="11"/>
                  </a:lnTo>
                  <a:lnTo>
                    <a:pt x="6" y="13"/>
                  </a:lnTo>
                  <a:lnTo>
                    <a:pt x="8" y="13"/>
                  </a:lnTo>
                  <a:lnTo>
                    <a:pt x="9" y="14"/>
                  </a:lnTo>
                  <a:lnTo>
                    <a:pt x="11" y="16"/>
                  </a:lnTo>
                  <a:lnTo>
                    <a:pt x="12" y="16"/>
                  </a:lnTo>
                  <a:lnTo>
                    <a:pt x="13"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5" name="Freeform 1621"/>
            <p:cNvSpPr>
              <a:spLocks/>
            </p:cNvSpPr>
            <p:nvPr/>
          </p:nvSpPr>
          <p:spPr bwMode="auto">
            <a:xfrm>
              <a:off x="2097" y="1315"/>
              <a:ext cx="18" cy="17"/>
            </a:xfrm>
            <a:custGeom>
              <a:avLst/>
              <a:gdLst>
                <a:gd name="T0" fmla="*/ 18 w 18"/>
                <a:gd name="T1" fmla="*/ 5 h 17"/>
                <a:gd name="T2" fmla="*/ 16 w 18"/>
                <a:gd name="T3" fmla="*/ 5 h 17"/>
                <a:gd name="T4" fmla="*/ 15 w 18"/>
                <a:gd name="T5" fmla="*/ 4 h 17"/>
                <a:gd name="T6" fmla="*/ 13 w 18"/>
                <a:gd name="T7" fmla="*/ 4 h 17"/>
                <a:gd name="T8" fmla="*/ 12 w 18"/>
                <a:gd name="T9" fmla="*/ 3 h 17"/>
                <a:gd name="T10" fmla="*/ 11 w 18"/>
                <a:gd name="T11" fmla="*/ 3 h 17"/>
                <a:gd name="T12" fmla="*/ 9 w 18"/>
                <a:gd name="T13" fmla="*/ 1 h 17"/>
                <a:gd name="T14" fmla="*/ 8 w 18"/>
                <a:gd name="T15" fmla="*/ 1 h 17"/>
                <a:gd name="T16" fmla="*/ 6 w 18"/>
                <a:gd name="T17" fmla="*/ 0 h 17"/>
                <a:gd name="T18" fmla="*/ 0 w 18"/>
                <a:gd name="T19" fmla="*/ 11 h 17"/>
                <a:gd name="T20" fmla="*/ 2 w 18"/>
                <a:gd name="T21" fmla="*/ 11 h 17"/>
                <a:gd name="T22" fmla="*/ 3 w 18"/>
                <a:gd name="T23" fmla="*/ 13 h 17"/>
                <a:gd name="T24" fmla="*/ 5 w 18"/>
                <a:gd name="T25" fmla="*/ 13 h 17"/>
                <a:gd name="T26" fmla="*/ 8 w 18"/>
                <a:gd name="T27" fmla="*/ 14 h 17"/>
                <a:gd name="T28" fmla="*/ 9 w 18"/>
                <a:gd name="T29" fmla="*/ 14 h 17"/>
                <a:gd name="T30" fmla="*/ 11 w 18"/>
                <a:gd name="T31" fmla="*/ 16 h 17"/>
                <a:gd name="T32" fmla="*/ 12 w 18"/>
                <a:gd name="T33" fmla="*/ 16 h 17"/>
                <a:gd name="T34" fmla="*/ 13 w 18"/>
                <a:gd name="T35" fmla="*/ 17 h 17"/>
                <a:gd name="T36" fmla="*/ 18 w 18"/>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5"/>
                  </a:moveTo>
                  <a:lnTo>
                    <a:pt x="16" y="5"/>
                  </a:lnTo>
                  <a:lnTo>
                    <a:pt x="15" y="4"/>
                  </a:lnTo>
                  <a:lnTo>
                    <a:pt x="13" y="4"/>
                  </a:lnTo>
                  <a:lnTo>
                    <a:pt x="12" y="3"/>
                  </a:lnTo>
                  <a:lnTo>
                    <a:pt x="11" y="3"/>
                  </a:lnTo>
                  <a:lnTo>
                    <a:pt x="9" y="1"/>
                  </a:lnTo>
                  <a:lnTo>
                    <a:pt x="8" y="1"/>
                  </a:lnTo>
                  <a:lnTo>
                    <a:pt x="6" y="0"/>
                  </a:lnTo>
                  <a:lnTo>
                    <a:pt x="0" y="11"/>
                  </a:lnTo>
                  <a:lnTo>
                    <a:pt x="2" y="11"/>
                  </a:lnTo>
                  <a:lnTo>
                    <a:pt x="3" y="13"/>
                  </a:lnTo>
                  <a:lnTo>
                    <a:pt x="5" y="13"/>
                  </a:lnTo>
                  <a:lnTo>
                    <a:pt x="8" y="14"/>
                  </a:lnTo>
                  <a:lnTo>
                    <a:pt x="9" y="14"/>
                  </a:lnTo>
                  <a:lnTo>
                    <a:pt x="11" y="16"/>
                  </a:lnTo>
                  <a:lnTo>
                    <a:pt x="12" y="16"/>
                  </a:lnTo>
                  <a:lnTo>
                    <a:pt x="13" y="17"/>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6" name="Freeform 1622"/>
            <p:cNvSpPr>
              <a:spLocks/>
            </p:cNvSpPr>
            <p:nvPr/>
          </p:nvSpPr>
          <p:spPr bwMode="auto">
            <a:xfrm>
              <a:off x="2110" y="1320"/>
              <a:ext cx="21" cy="18"/>
            </a:xfrm>
            <a:custGeom>
              <a:avLst/>
              <a:gdLst>
                <a:gd name="T0" fmla="*/ 21 w 21"/>
                <a:gd name="T1" fmla="*/ 6 h 18"/>
                <a:gd name="T2" fmla="*/ 19 w 21"/>
                <a:gd name="T3" fmla="*/ 5 h 18"/>
                <a:gd name="T4" fmla="*/ 16 w 21"/>
                <a:gd name="T5" fmla="*/ 5 h 18"/>
                <a:gd name="T6" fmla="*/ 15 w 21"/>
                <a:gd name="T7" fmla="*/ 3 h 18"/>
                <a:gd name="T8" fmla="*/ 13 w 21"/>
                <a:gd name="T9" fmla="*/ 3 h 18"/>
                <a:gd name="T10" fmla="*/ 10 w 21"/>
                <a:gd name="T11" fmla="*/ 2 h 18"/>
                <a:gd name="T12" fmla="*/ 9 w 21"/>
                <a:gd name="T13" fmla="*/ 2 h 18"/>
                <a:gd name="T14" fmla="*/ 8 w 21"/>
                <a:gd name="T15" fmla="*/ 0 h 18"/>
                <a:gd name="T16" fmla="*/ 5 w 21"/>
                <a:gd name="T17" fmla="*/ 0 h 18"/>
                <a:gd name="T18" fmla="*/ 0 w 21"/>
                <a:gd name="T19" fmla="*/ 12 h 18"/>
                <a:gd name="T20" fmla="*/ 3 w 21"/>
                <a:gd name="T21" fmla="*/ 12 h 18"/>
                <a:gd name="T22" fmla="*/ 5 w 21"/>
                <a:gd name="T23" fmla="*/ 13 h 18"/>
                <a:gd name="T24" fmla="*/ 6 w 21"/>
                <a:gd name="T25" fmla="*/ 13 h 18"/>
                <a:gd name="T26" fmla="*/ 9 w 21"/>
                <a:gd name="T27" fmla="*/ 15 h 18"/>
                <a:gd name="T28" fmla="*/ 10 w 21"/>
                <a:gd name="T29" fmla="*/ 15 h 18"/>
                <a:gd name="T30" fmla="*/ 13 w 21"/>
                <a:gd name="T31" fmla="*/ 16 h 18"/>
                <a:gd name="T32" fmla="*/ 15 w 21"/>
                <a:gd name="T33" fmla="*/ 16 h 18"/>
                <a:gd name="T34" fmla="*/ 18 w 21"/>
                <a:gd name="T35" fmla="*/ 18 h 18"/>
                <a:gd name="T36" fmla="*/ 21 w 21"/>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8">
                  <a:moveTo>
                    <a:pt x="21" y="6"/>
                  </a:moveTo>
                  <a:lnTo>
                    <a:pt x="19" y="5"/>
                  </a:lnTo>
                  <a:lnTo>
                    <a:pt x="16" y="5"/>
                  </a:lnTo>
                  <a:lnTo>
                    <a:pt x="15" y="3"/>
                  </a:lnTo>
                  <a:lnTo>
                    <a:pt x="13" y="3"/>
                  </a:lnTo>
                  <a:lnTo>
                    <a:pt x="10" y="2"/>
                  </a:lnTo>
                  <a:lnTo>
                    <a:pt x="9" y="2"/>
                  </a:lnTo>
                  <a:lnTo>
                    <a:pt x="8" y="0"/>
                  </a:lnTo>
                  <a:lnTo>
                    <a:pt x="5" y="0"/>
                  </a:lnTo>
                  <a:lnTo>
                    <a:pt x="0" y="12"/>
                  </a:lnTo>
                  <a:lnTo>
                    <a:pt x="3" y="12"/>
                  </a:lnTo>
                  <a:lnTo>
                    <a:pt x="5" y="13"/>
                  </a:lnTo>
                  <a:lnTo>
                    <a:pt x="6" y="13"/>
                  </a:lnTo>
                  <a:lnTo>
                    <a:pt x="9" y="15"/>
                  </a:lnTo>
                  <a:lnTo>
                    <a:pt x="10" y="15"/>
                  </a:lnTo>
                  <a:lnTo>
                    <a:pt x="13" y="16"/>
                  </a:lnTo>
                  <a:lnTo>
                    <a:pt x="15" y="16"/>
                  </a:lnTo>
                  <a:lnTo>
                    <a:pt x="18" y="18"/>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7" name="Freeform 1623"/>
            <p:cNvSpPr>
              <a:spLocks/>
            </p:cNvSpPr>
            <p:nvPr/>
          </p:nvSpPr>
          <p:spPr bwMode="auto">
            <a:xfrm>
              <a:off x="2128" y="1326"/>
              <a:ext cx="20" cy="16"/>
            </a:xfrm>
            <a:custGeom>
              <a:avLst/>
              <a:gdLst>
                <a:gd name="T0" fmla="*/ 20 w 20"/>
                <a:gd name="T1" fmla="*/ 3 h 16"/>
                <a:gd name="T2" fmla="*/ 17 w 20"/>
                <a:gd name="T3" fmla="*/ 3 h 16"/>
                <a:gd name="T4" fmla="*/ 15 w 20"/>
                <a:gd name="T5" fmla="*/ 3 h 16"/>
                <a:gd name="T6" fmla="*/ 13 w 20"/>
                <a:gd name="T7" fmla="*/ 3 h 16"/>
                <a:gd name="T8" fmla="*/ 11 w 20"/>
                <a:gd name="T9" fmla="*/ 2 h 16"/>
                <a:gd name="T10" fmla="*/ 8 w 20"/>
                <a:gd name="T11" fmla="*/ 2 h 16"/>
                <a:gd name="T12" fmla="*/ 7 w 20"/>
                <a:gd name="T13" fmla="*/ 0 h 16"/>
                <a:gd name="T14" fmla="*/ 5 w 20"/>
                <a:gd name="T15" fmla="*/ 0 h 16"/>
                <a:gd name="T16" fmla="*/ 3 w 20"/>
                <a:gd name="T17" fmla="*/ 0 h 16"/>
                <a:gd name="T18" fmla="*/ 0 w 20"/>
                <a:gd name="T19" fmla="*/ 12 h 16"/>
                <a:gd name="T20" fmla="*/ 1 w 20"/>
                <a:gd name="T21" fmla="*/ 12 h 16"/>
                <a:gd name="T22" fmla="*/ 4 w 20"/>
                <a:gd name="T23" fmla="*/ 13 h 16"/>
                <a:gd name="T24" fmla="*/ 5 w 20"/>
                <a:gd name="T25" fmla="*/ 13 h 16"/>
                <a:gd name="T26" fmla="*/ 8 w 20"/>
                <a:gd name="T27" fmla="*/ 13 h 16"/>
                <a:gd name="T28" fmla="*/ 11 w 20"/>
                <a:gd name="T29" fmla="*/ 15 h 16"/>
                <a:gd name="T30" fmla="*/ 13 w 20"/>
                <a:gd name="T31" fmla="*/ 15 h 16"/>
                <a:gd name="T32" fmla="*/ 15 w 20"/>
                <a:gd name="T33" fmla="*/ 15 h 16"/>
                <a:gd name="T34" fmla="*/ 18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7" y="3"/>
                  </a:lnTo>
                  <a:lnTo>
                    <a:pt x="15" y="3"/>
                  </a:lnTo>
                  <a:lnTo>
                    <a:pt x="13" y="3"/>
                  </a:lnTo>
                  <a:lnTo>
                    <a:pt x="11" y="2"/>
                  </a:lnTo>
                  <a:lnTo>
                    <a:pt x="8" y="2"/>
                  </a:lnTo>
                  <a:lnTo>
                    <a:pt x="7" y="0"/>
                  </a:lnTo>
                  <a:lnTo>
                    <a:pt x="5" y="0"/>
                  </a:lnTo>
                  <a:lnTo>
                    <a:pt x="3" y="0"/>
                  </a:lnTo>
                  <a:lnTo>
                    <a:pt x="0" y="12"/>
                  </a:lnTo>
                  <a:lnTo>
                    <a:pt x="1" y="12"/>
                  </a:lnTo>
                  <a:lnTo>
                    <a:pt x="4" y="13"/>
                  </a:lnTo>
                  <a:lnTo>
                    <a:pt x="5" y="13"/>
                  </a:lnTo>
                  <a:lnTo>
                    <a:pt x="8" y="13"/>
                  </a:lnTo>
                  <a:lnTo>
                    <a:pt x="11" y="15"/>
                  </a:lnTo>
                  <a:lnTo>
                    <a:pt x="13" y="15"/>
                  </a:lnTo>
                  <a:lnTo>
                    <a:pt x="15" y="15"/>
                  </a:lnTo>
                  <a:lnTo>
                    <a:pt x="18"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8" name="Freeform 1624"/>
            <p:cNvSpPr>
              <a:spLocks/>
            </p:cNvSpPr>
            <p:nvPr/>
          </p:nvSpPr>
          <p:spPr bwMode="auto">
            <a:xfrm>
              <a:off x="2146" y="1329"/>
              <a:ext cx="19" cy="14"/>
            </a:xfrm>
            <a:custGeom>
              <a:avLst/>
              <a:gdLst>
                <a:gd name="T0" fmla="*/ 19 w 19"/>
                <a:gd name="T1" fmla="*/ 3 h 14"/>
                <a:gd name="T2" fmla="*/ 18 w 19"/>
                <a:gd name="T3" fmla="*/ 2 h 14"/>
                <a:gd name="T4" fmla="*/ 15 w 19"/>
                <a:gd name="T5" fmla="*/ 2 h 14"/>
                <a:gd name="T6" fmla="*/ 12 w 19"/>
                <a:gd name="T7" fmla="*/ 2 h 14"/>
                <a:gd name="T8" fmla="*/ 10 w 19"/>
                <a:gd name="T9" fmla="*/ 2 h 14"/>
                <a:gd name="T10" fmla="*/ 8 w 19"/>
                <a:gd name="T11" fmla="*/ 2 h 14"/>
                <a:gd name="T12" fmla="*/ 6 w 19"/>
                <a:gd name="T13" fmla="*/ 2 h 14"/>
                <a:gd name="T14" fmla="*/ 3 w 19"/>
                <a:gd name="T15" fmla="*/ 2 h 14"/>
                <a:gd name="T16" fmla="*/ 2 w 19"/>
                <a:gd name="T17" fmla="*/ 0 h 14"/>
                <a:gd name="T18" fmla="*/ 0 w 19"/>
                <a:gd name="T19" fmla="*/ 13 h 14"/>
                <a:gd name="T20" fmla="*/ 2 w 19"/>
                <a:gd name="T21" fmla="*/ 13 h 14"/>
                <a:gd name="T22" fmla="*/ 5 w 19"/>
                <a:gd name="T23" fmla="*/ 13 h 14"/>
                <a:gd name="T24" fmla="*/ 6 w 19"/>
                <a:gd name="T25" fmla="*/ 13 h 14"/>
                <a:gd name="T26" fmla="*/ 9 w 19"/>
                <a:gd name="T27" fmla="*/ 13 h 14"/>
                <a:gd name="T28" fmla="*/ 12 w 19"/>
                <a:gd name="T29" fmla="*/ 14 h 14"/>
                <a:gd name="T30" fmla="*/ 13 w 19"/>
                <a:gd name="T31" fmla="*/ 14 h 14"/>
                <a:gd name="T32" fmla="*/ 16 w 19"/>
                <a:gd name="T33" fmla="*/ 14 h 14"/>
                <a:gd name="T34" fmla="*/ 19 w 19"/>
                <a:gd name="T35" fmla="*/ 14 h 14"/>
                <a:gd name="T36" fmla="*/ 19 w 19"/>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9" y="3"/>
                  </a:moveTo>
                  <a:lnTo>
                    <a:pt x="18" y="2"/>
                  </a:lnTo>
                  <a:lnTo>
                    <a:pt x="15" y="2"/>
                  </a:lnTo>
                  <a:lnTo>
                    <a:pt x="12" y="2"/>
                  </a:lnTo>
                  <a:lnTo>
                    <a:pt x="10" y="2"/>
                  </a:lnTo>
                  <a:lnTo>
                    <a:pt x="8" y="2"/>
                  </a:lnTo>
                  <a:lnTo>
                    <a:pt x="6" y="2"/>
                  </a:lnTo>
                  <a:lnTo>
                    <a:pt x="3" y="2"/>
                  </a:lnTo>
                  <a:lnTo>
                    <a:pt x="2" y="0"/>
                  </a:lnTo>
                  <a:lnTo>
                    <a:pt x="0" y="13"/>
                  </a:lnTo>
                  <a:lnTo>
                    <a:pt x="2" y="13"/>
                  </a:lnTo>
                  <a:lnTo>
                    <a:pt x="5" y="13"/>
                  </a:lnTo>
                  <a:lnTo>
                    <a:pt x="6" y="13"/>
                  </a:lnTo>
                  <a:lnTo>
                    <a:pt x="9" y="13"/>
                  </a:lnTo>
                  <a:lnTo>
                    <a:pt x="12" y="14"/>
                  </a:lnTo>
                  <a:lnTo>
                    <a:pt x="13" y="14"/>
                  </a:lnTo>
                  <a:lnTo>
                    <a:pt x="16" y="14"/>
                  </a:lnTo>
                  <a:lnTo>
                    <a:pt x="19" y="14"/>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09" name="Freeform 1625"/>
            <p:cNvSpPr>
              <a:spLocks/>
            </p:cNvSpPr>
            <p:nvPr/>
          </p:nvSpPr>
          <p:spPr bwMode="auto">
            <a:xfrm>
              <a:off x="2165" y="1331"/>
              <a:ext cx="20" cy="12"/>
            </a:xfrm>
            <a:custGeom>
              <a:avLst/>
              <a:gdLst>
                <a:gd name="T0" fmla="*/ 19 w 20"/>
                <a:gd name="T1" fmla="*/ 0 h 12"/>
                <a:gd name="T2" fmla="*/ 16 w 20"/>
                <a:gd name="T3" fmla="*/ 0 h 12"/>
                <a:gd name="T4" fmla="*/ 14 w 20"/>
                <a:gd name="T5" fmla="*/ 1 h 12"/>
                <a:gd name="T6" fmla="*/ 12 w 20"/>
                <a:gd name="T7" fmla="*/ 1 h 12"/>
                <a:gd name="T8" fmla="*/ 10 w 20"/>
                <a:gd name="T9" fmla="*/ 1 h 12"/>
                <a:gd name="T10" fmla="*/ 7 w 20"/>
                <a:gd name="T11" fmla="*/ 1 h 12"/>
                <a:gd name="T12" fmla="*/ 4 w 20"/>
                <a:gd name="T13" fmla="*/ 1 h 12"/>
                <a:gd name="T14" fmla="*/ 3 w 20"/>
                <a:gd name="T15" fmla="*/ 1 h 12"/>
                <a:gd name="T16" fmla="*/ 0 w 20"/>
                <a:gd name="T17" fmla="*/ 1 h 12"/>
                <a:gd name="T18" fmla="*/ 0 w 20"/>
                <a:gd name="T19" fmla="*/ 12 h 12"/>
                <a:gd name="T20" fmla="*/ 3 w 20"/>
                <a:gd name="T21" fmla="*/ 12 h 12"/>
                <a:gd name="T22" fmla="*/ 4 w 20"/>
                <a:gd name="T23" fmla="*/ 12 h 12"/>
                <a:gd name="T24" fmla="*/ 7 w 20"/>
                <a:gd name="T25" fmla="*/ 12 h 12"/>
                <a:gd name="T26" fmla="*/ 10 w 20"/>
                <a:gd name="T27" fmla="*/ 12 h 12"/>
                <a:gd name="T28" fmla="*/ 12 w 20"/>
                <a:gd name="T29" fmla="*/ 12 h 12"/>
                <a:gd name="T30" fmla="*/ 14 w 20"/>
                <a:gd name="T31" fmla="*/ 12 h 12"/>
                <a:gd name="T32" fmla="*/ 17 w 20"/>
                <a:gd name="T33" fmla="*/ 12 h 12"/>
                <a:gd name="T34" fmla="*/ 20 w 20"/>
                <a:gd name="T35" fmla="*/ 12 h 12"/>
                <a:gd name="T36" fmla="*/ 19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9" y="0"/>
                  </a:moveTo>
                  <a:lnTo>
                    <a:pt x="16" y="0"/>
                  </a:lnTo>
                  <a:lnTo>
                    <a:pt x="14" y="1"/>
                  </a:lnTo>
                  <a:lnTo>
                    <a:pt x="12" y="1"/>
                  </a:lnTo>
                  <a:lnTo>
                    <a:pt x="10" y="1"/>
                  </a:lnTo>
                  <a:lnTo>
                    <a:pt x="7" y="1"/>
                  </a:lnTo>
                  <a:lnTo>
                    <a:pt x="4" y="1"/>
                  </a:lnTo>
                  <a:lnTo>
                    <a:pt x="3" y="1"/>
                  </a:lnTo>
                  <a:lnTo>
                    <a:pt x="0" y="1"/>
                  </a:lnTo>
                  <a:lnTo>
                    <a:pt x="0" y="12"/>
                  </a:lnTo>
                  <a:lnTo>
                    <a:pt x="3" y="12"/>
                  </a:lnTo>
                  <a:lnTo>
                    <a:pt x="4" y="12"/>
                  </a:lnTo>
                  <a:lnTo>
                    <a:pt x="7" y="12"/>
                  </a:lnTo>
                  <a:lnTo>
                    <a:pt x="10" y="12"/>
                  </a:lnTo>
                  <a:lnTo>
                    <a:pt x="12" y="12"/>
                  </a:lnTo>
                  <a:lnTo>
                    <a:pt x="14" y="12"/>
                  </a:lnTo>
                  <a:lnTo>
                    <a:pt x="17" y="12"/>
                  </a:lnTo>
                  <a:lnTo>
                    <a:pt x="20" y="1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0" name="Freeform 1626"/>
            <p:cNvSpPr>
              <a:spLocks/>
            </p:cNvSpPr>
            <p:nvPr/>
          </p:nvSpPr>
          <p:spPr bwMode="auto">
            <a:xfrm>
              <a:off x="2261" y="1115"/>
              <a:ext cx="130" cy="129"/>
            </a:xfrm>
            <a:custGeom>
              <a:avLst/>
              <a:gdLst>
                <a:gd name="T0" fmla="*/ 65 w 130"/>
                <a:gd name="T1" fmla="*/ 0 h 129"/>
                <a:gd name="T2" fmla="*/ 78 w 130"/>
                <a:gd name="T3" fmla="*/ 1 h 129"/>
                <a:gd name="T4" fmla="*/ 90 w 130"/>
                <a:gd name="T5" fmla="*/ 6 h 129"/>
                <a:gd name="T6" fmla="*/ 101 w 130"/>
                <a:gd name="T7" fmla="*/ 11 h 129"/>
                <a:gd name="T8" fmla="*/ 110 w 130"/>
                <a:gd name="T9" fmla="*/ 18 h 129"/>
                <a:gd name="T10" fmla="*/ 118 w 130"/>
                <a:gd name="T11" fmla="*/ 29 h 129"/>
                <a:gd name="T12" fmla="*/ 124 w 130"/>
                <a:gd name="T13" fmla="*/ 40 h 129"/>
                <a:gd name="T14" fmla="*/ 128 w 130"/>
                <a:gd name="T15" fmla="*/ 52 h 129"/>
                <a:gd name="T16" fmla="*/ 130 w 130"/>
                <a:gd name="T17" fmla="*/ 65 h 129"/>
                <a:gd name="T18" fmla="*/ 128 w 130"/>
                <a:gd name="T19" fmla="*/ 77 h 129"/>
                <a:gd name="T20" fmla="*/ 124 w 130"/>
                <a:gd name="T21" fmla="*/ 90 h 129"/>
                <a:gd name="T22" fmla="*/ 118 w 130"/>
                <a:gd name="T23" fmla="*/ 100 h 129"/>
                <a:gd name="T24" fmla="*/ 110 w 130"/>
                <a:gd name="T25" fmla="*/ 111 h 129"/>
                <a:gd name="T26" fmla="*/ 101 w 130"/>
                <a:gd name="T27" fmla="*/ 118 h 129"/>
                <a:gd name="T28" fmla="*/ 90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11 h 129"/>
                <a:gd name="T42" fmla="*/ 12 w 130"/>
                <a:gd name="T43" fmla="*/ 100 h 129"/>
                <a:gd name="T44" fmla="*/ 6 w 130"/>
                <a:gd name="T45" fmla="*/ 90 h 129"/>
                <a:gd name="T46" fmla="*/ 2 w 130"/>
                <a:gd name="T47" fmla="*/ 77 h 129"/>
                <a:gd name="T48" fmla="*/ 0 w 130"/>
                <a:gd name="T49" fmla="*/ 65 h 129"/>
                <a:gd name="T50" fmla="*/ 2 w 130"/>
                <a:gd name="T51" fmla="*/ 52 h 129"/>
                <a:gd name="T52" fmla="*/ 6 w 130"/>
                <a:gd name="T53" fmla="*/ 40 h 129"/>
                <a:gd name="T54" fmla="*/ 12 w 130"/>
                <a:gd name="T55" fmla="*/ 29 h 129"/>
                <a:gd name="T56" fmla="*/ 19 w 130"/>
                <a:gd name="T57" fmla="*/ 18 h 129"/>
                <a:gd name="T58" fmla="*/ 29 w 130"/>
                <a:gd name="T59" fmla="*/ 11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0" y="6"/>
                  </a:lnTo>
                  <a:lnTo>
                    <a:pt x="101" y="11"/>
                  </a:lnTo>
                  <a:lnTo>
                    <a:pt x="110" y="18"/>
                  </a:lnTo>
                  <a:lnTo>
                    <a:pt x="118" y="29"/>
                  </a:lnTo>
                  <a:lnTo>
                    <a:pt x="124" y="40"/>
                  </a:lnTo>
                  <a:lnTo>
                    <a:pt x="128" y="52"/>
                  </a:lnTo>
                  <a:lnTo>
                    <a:pt x="130" y="65"/>
                  </a:lnTo>
                  <a:lnTo>
                    <a:pt x="128" y="77"/>
                  </a:lnTo>
                  <a:lnTo>
                    <a:pt x="124" y="90"/>
                  </a:lnTo>
                  <a:lnTo>
                    <a:pt x="118" y="100"/>
                  </a:lnTo>
                  <a:lnTo>
                    <a:pt x="110" y="111"/>
                  </a:lnTo>
                  <a:lnTo>
                    <a:pt x="101" y="118"/>
                  </a:lnTo>
                  <a:lnTo>
                    <a:pt x="90" y="123"/>
                  </a:lnTo>
                  <a:lnTo>
                    <a:pt x="78" y="128"/>
                  </a:lnTo>
                  <a:lnTo>
                    <a:pt x="65" y="129"/>
                  </a:lnTo>
                  <a:lnTo>
                    <a:pt x="52" y="128"/>
                  </a:lnTo>
                  <a:lnTo>
                    <a:pt x="39" y="123"/>
                  </a:lnTo>
                  <a:lnTo>
                    <a:pt x="29" y="118"/>
                  </a:lnTo>
                  <a:lnTo>
                    <a:pt x="19" y="111"/>
                  </a:lnTo>
                  <a:lnTo>
                    <a:pt x="12" y="100"/>
                  </a:lnTo>
                  <a:lnTo>
                    <a:pt x="6" y="90"/>
                  </a:lnTo>
                  <a:lnTo>
                    <a:pt x="2" y="77"/>
                  </a:lnTo>
                  <a:lnTo>
                    <a:pt x="0" y="65"/>
                  </a:lnTo>
                  <a:lnTo>
                    <a:pt x="2" y="52"/>
                  </a:lnTo>
                  <a:lnTo>
                    <a:pt x="6" y="40"/>
                  </a:lnTo>
                  <a:lnTo>
                    <a:pt x="12" y="29"/>
                  </a:lnTo>
                  <a:lnTo>
                    <a:pt x="19" y="18"/>
                  </a:lnTo>
                  <a:lnTo>
                    <a:pt x="29" y="11"/>
                  </a:lnTo>
                  <a:lnTo>
                    <a:pt x="39"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1" name="Freeform 1627"/>
            <p:cNvSpPr>
              <a:spLocks/>
            </p:cNvSpPr>
            <p:nvPr/>
          </p:nvSpPr>
          <p:spPr bwMode="auto">
            <a:xfrm>
              <a:off x="2261" y="1115"/>
              <a:ext cx="130" cy="129"/>
            </a:xfrm>
            <a:custGeom>
              <a:avLst/>
              <a:gdLst>
                <a:gd name="T0" fmla="*/ 65 w 130"/>
                <a:gd name="T1" fmla="*/ 0 h 129"/>
                <a:gd name="T2" fmla="*/ 78 w 130"/>
                <a:gd name="T3" fmla="*/ 1 h 129"/>
                <a:gd name="T4" fmla="*/ 90 w 130"/>
                <a:gd name="T5" fmla="*/ 6 h 129"/>
                <a:gd name="T6" fmla="*/ 101 w 130"/>
                <a:gd name="T7" fmla="*/ 11 h 129"/>
                <a:gd name="T8" fmla="*/ 110 w 130"/>
                <a:gd name="T9" fmla="*/ 18 h 129"/>
                <a:gd name="T10" fmla="*/ 118 w 130"/>
                <a:gd name="T11" fmla="*/ 29 h 129"/>
                <a:gd name="T12" fmla="*/ 124 w 130"/>
                <a:gd name="T13" fmla="*/ 40 h 129"/>
                <a:gd name="T14" fmla="*/ 128 w 130"/>
                <a:gd name="T15" fmla="*/ 52 h 129"/>
                <a:gd name="T16" fmla="*/ 130 w 130"/>
                <a:gd name="T17" fmla="*/ 65 h 129"/>
                <a:gd name="T18" fmla="*/ 128 w 130"/>
                <a:gd name="T19" fmla="*/ 77 h 129"/>
                <a:gd name="T20" fmla="*/ 124 w 130"/>
                <a:gd name="T21" fmla="*/ 90 h 129"/>
                <a:gd name="T22" fmla="*/ 118 w 130"/>
                <a:gd name="T23" fmla="*/ 100 h 129"/>
                <a:gd name="T24" fmla="*/ 110 w 130"/>
                <a:gd name="T25" fmla="*/ 111 h 129"/>
                <a:gd name="T26" fmla="*/ 101 w 130"/>
                <a:gd name="T27" fmla="*/ 118 h 129"/>
                <a:gd name="T28" fmla="*/ 90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11 h 129"/>
                <a:gd name="T42" fmla="*/ 12 w 130"/>
                <a:gd name="T43" fmla="*/ 100 h 129"/>
                <a:gd name="T44" fmla="*/ 6 w 130"/>
                <a:gd name="T45" fmla="*/ 90 h 129"/>
                <a:gd name="T46" fmla="*/ 2 w 130"/>
                <a:gd name="T47" fmla="*/ 77 h 129"/>
                <a:gd name="T48" fmla="*/ 0 w 130"/>
                <a:gd name="T49" fmla="*/ 65 h 129"/>
                <a:gd name="T50" fmla="*/ 2 w 130"/>
                <a:gd name="T51" fmla="*/ 52 h 129"/>
                <a:gd name="T52" fmla="*/ 6 w 130"/>
                <a:gd name="T53" fmla="*/ 40 h 129"/>
                <a:gd name="T54" fmla="*/ 12 w 130"/>
                <a:gd name="T55" fmla="*/ 29 h 129"/>
                <a:gd name="T56" fmla="*/ 19 w 130"/>
                <a:gd name="T57" fmla="*/ 18 h 129"/>
                <a:gd name="T58" fmla="*/ 29 w 130"/>
                <a:gd name="T59" fmla="*/ 11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0" y="6"/>
                  </a:lnTo>
                  <a:lnTo>
                    <a:pt x="101" y="11"/>
                  </a:lnTo>
                  <a:lnTo>
                    <a:pt x="110" y="18"/>
                  </a:lnTo>
                  <a:lnTo>
                    <a:pt x="118" y="29"/>
                  </a:lnTo>
                  <a:lnTo>
                    <a:pt x="124" y="40"/>
                  </a:lnTo>
                  <a:lnTo>
                    <a:pt x="128" y="52"/>
                  </a:lnTo>
                  <a:lnTo>
                    <a:pt x="130" y="65"/>
                  </a:lnTo>
                  <a:lnTo>
                    <a:pt x="128" y="77"/>
                  </a:lnTo>
                  <a:lnTo>
                    <a:pt x="124" y="90"/>
                  </a:lnTo>
                  <a:lnTo>
                    <a:pt x="118" y="100"/>
                  </a:lnTo>
                  <a:lnTo>
                    <a:pt x="110" y="111"/>
                  </a:lnTo>
                  <a:lnTo>
                    <a:pt x="101" y="118"/>
                  </a:lnTo>
                  <a:lnTo>
                    <a:pt x="90" y="123"/>
                  </a:lnTo>
                  <a:lnTo>
                    <a:pt x="78" y="128"/>
                  </a:lnTo>
                  <a:lnTo>
                    <a:pt x="65" y="129"/>
                  </a:lnTo>
                  <a:lnTo>
                    <a:pt x="52" y="128"/>
                  </a:lnTo>
                  <a:lnTo>
                    <a:pt x="39" y="123"/>
                  </a:lnTo>
                  <a:lnTo>
                    <a:pt x="29" y="118"/>
                  </a:lnTo>
                  <a:lnTo>
                    <a:pt x="19" y="111"/>
                  </a:lnTo>
                  <a:lnTo>
                    <a:pt x="12" y="100"/>
                  </a:lnTo>
                  <a:lnTo>
                    <a:pt x="6" y="90"/>
                  </a:lnTo>
                  <a:lnTo>
                    <a:pt x="2" y="77"/>
                  </a:lnTo>
                  <a:lnTo>
                    <a:pt x="0" y="65"/>
                  </a:lnTo>
                  <a:lnTo>
                    <a:pt x="2" y="52"/>
                  </a:lnTo>
                  <a:lnTo>
                    <a:pt x="6" y="40"/>
                  </a:lnTo>
                  <a:lnTo>
                    <a:pt x="12" y="29"/>
                  </a:lnTo>
                  <a:lnTo>
                    <a:pt x="19" y="18"/>
                  </a:lnTo>
                  <a:lnTo>
                    <a:pt x="29" y="11"/>
                  </a:lnTo>
                  <a:lnTo>
                    <a:pt x="39"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12" name="Freeform 1628"/>
            <p:cNvSpPr>
              <a:spLocks/>
            </p:cNvSpPr>
            <p:nvPr/>
          </p:nvSpPr>
          <p:spPr bwMode="auto">
            <a:xfrm>
              <a:off x="2279" y="1128"/>
              <a:ext cx="47" cy="33"/>
            </a:xfrm>
            <a:custGeom>
              <a:avLst/>
              <a:gdLst>
                <a:gd name="T0" fmla="*/ 47 w 47"/>
                <a:gd name="T1" fmla="*/ 21 h 33"/>
                <a:gd name="T2" fmla="*/ 41 w 47"/>
                <a:gd name="T3" fmla="*/ 20 h 33"/>
                <a:gd name="T4" fmla="*/ 36 w 47"/>
                <a:gd name="T5" fmla="*/ 17 h 33"/>
                <a:gd name="T6" fmla="*/ 30 w 47"/>
                <a:gd name="T7" fmla="*/ 14 h 33"/>
                <a:gd name="T8" fmla="*/ 24 w 47"/>
                <a:gd name="T9" fmla="*/ 11 h 33"/>
                <a:gd name="T10" fmla="*/ 20 w 47"/>
                <a:gd name="T11" fmla="*/ 8 h 33"/>
                <a:gd name="T12" fmla="*/ 16 w 47"/>
                <a:gd name="T13" fmla="*/ 5 h 33"/>
                <a:gd name="T14" fmla="*/ 11 w 47"/>
                <a:gd name="T15" fmla="*/ 3 h 33"/>
                <a:gd name="T16" fmla="*/ 8 w 47"/>
                <a:gd name="T17" fmla="*/ 0 h 33"/>
                <a:gd name="T18" fmla="*/ 0 w 47"/>
                <a:gd name="T19" fmla="*/ 8 h 33"/>
                <a:gd name="T20" fmla="*/ 4 w 47"/>
                <a:gd name="T21" fmla="*/ 11 h 33"/>
                <a:gd name="T22" fmla="*/ 8 w 47"/>
                <a:gd name="T23" fmla="*/ 16 h 33"/>
                <a:gd name="T24" fmla="*/ 13 w 47"/>
                <a:gd name="T25" fmla="*/ 18 h 33"/>
                <a:gd name="T26" fmla="*/ 18 w 47"/>
                <a:gd name="T27" fmla="*/ 23 h 33"/>
                <a:gd name="T28" fmla="*/ 24 w 47"/>
                <a:gd name="T29" fmla="*/ 26 h 33"/>
                <a:gd name="T30" fmla="*/ 30 w 47"/>
                <a:gd name="T31" fmla="*/ 29 h 33"/>
                <a:gd name="T32" fmla="*/ 37 w 47"/>
                <a:gd name="T33" fmla="*/ 30 h 33"/>
                <a:gd name="T34" fmla="*/ 43 w 47"/>
                <a:gd name="T35" fmla="*/ 33 h 33"/>
                <a:gd name="T36" fmla="*/ 47 w 47"/>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1"/>
                  </a:moveTo>
                  <a:lnTo>
                    <a:pt x="41" y="20"/>
                  </a:lnTo>
                  <a:lnTo>
                    <a:pt x="36" y="17"/>
                  </a:lnTo>
                  <a:lnTo>
                    <a:pt x="30" y="14"/>
                  </a:lnTo>
                  <a:lnTo>
                    <a:pt x="24" y="11"/>
                  </a:lnTo>
                  <a:lnTo>
                    <a:pt x="20" y="8"/>
                  </a:lnTo>
                  <a:lnTo>
                    <a:pt x="16" y="5"/>
                  </a:lnTo>
                  <a:lnTo>
                    <a:pt x="11" y="3"/>
                  </a:lnTo>
                  <a:lnTo>
                    <a:pt x="8" y="0"/>
                  </a:lnTo>
                  <a:lnTo>
                    <a:pt x="0" y="8"/>
                  </a:lnTo>
                  <a:lnTo>
                    <a:pt x="4" y="11"/>
                  </a:lnTo>
                  <a:lnTo>
                    <a:pt x="8" y="16"/>
                  </a:lnTo>
                  <a:lnTo>
                    <a:pt x="13" y="18"/>
                  </a:lnTo>
                  <a:lnTo>
                    <a:pt x="18" y="23"/>
                  </a:lnTo>
                  <a:lnTo>
                    <a:pt x="24" y="26"/>
                  </a:lnTo>
                  <a:lnTo>
                    <a:pt x="30" y="29"/>
                  </a:lnTo>
                  <a:lnTo>
                    <a:pt x="37" y="30"/>
                  </a:lnTo>
                  <a:lnTo>
                    <a:pt x="43" y="33"/>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3" name="Freeform 1629"/>
            <p:cNvSpPr>
              <a:spLocks/>
            </p:cNvSpPr>
            <p:nvPr/>
          </p:nvSpPr>
          <p:spPr bwMode="auto">
            <a:xfrm>
              <a:off x="2322" y="1149"/>
              <a:ext cx="67" cy="25"/>
            </a:xfrm>
            <a:custGeom>
              <a:avLst/>
              <a:gdLst>
                <a:gd name="T0" fmla="*/ 67 w 67"/>
                <a:gd name="T1" fmla="*/ 13 h 25"/>
                <a:gd name="T2" fmla="*/ 59 w 67"/>
                <a:gd name="T3" fmla="*/ 13 h 25"/>
                <a:gd name="T4" fmla="*/ 52 w 67"/>
                <a:gd name="T5" fmla="*/ 13 h 25"/>
                <a:gd name="T6" fmla="*/ 43 w 67"/>
                <a:gd name="T7" fmla="*/ 12 h 25"/>
                <a:gd name="T8" fmla="*/ 36 w 67"/>
                <a:gd name="T9" fmla="*/ 10 h 25"/>
                <a:gd name="T10" fmla="*/ 27 w 67"/>
                <a:gd name="T11" fmla="*/ 8 h 25"/>
                <a:gd name="T12" fmla="*/ 20 w 67"/>
                <a:gd name="T13" fmla="*/ 6 h 25"/>
                <a:gd name="T14" fmla="*/ 11 w 67"/>
                <a:gd name="T15" fmla="*/ 3 h 25"/>
                <a:gd name="T16" fmla="*/ 4 w 67"/>
                <a:gd name="T17" fmla="*/ 0 h 25"/>
                <a:gd name="T18" fmla="*/ 0 w 67"/>
                <a:gd name="T19" fmla="*/ 12 h 25"/>
                <a:gd name="T20" fmla="*/ 8 w 67"/>
                <a:gd name="T21" fmla="*/ 15 h 25"/>
                <a:gd name="T22" fmla="*/ 16 w 67"/>
                <a:gd name="T23" fmla="*/ 18 h 25"/>
                <a:gd name="T24" fmla="*/ 24 w 67"/>
                <a:gd name="T25" fmla="*/ 19 h 25"/>
                <a:gd name="T26" fmla="*/ 33 w 67"/>
                <a:gd name="T27" fmla="*/ 22 h 25"/>
                <a:gd name="T28" fmla="*/ 42 w 67"/>
                <a:gd name="T29" fmla="*/ 23 h 25"/>
                <a:gd name="T30" fmla="*/ 50 w 67"/>
                <a:gd name="T31" fmla="*/ 25 h 25"/>
                <a:gd name="T32" fmla="*/ 59 w 67"/>
                <a:gd name="T33" fmla="*/ 25 h 25"/>
                <a:gd name="T34" fmla="*/ 67 w 67"/>
                <a:gd name="T35" fmla="*/ 25 h 25"/>
                <a:gd name="T36" fmla="*/ 67 w 67"/>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7" y="13"/>
                  </a:moveTo>
                  <a:lnTo>
                    <a:pt x="59" y="13"/>
                  </a:lnTo>
                  <a:lnTo>
                    <a:pt x="52" y="13"/>
                  </a:lnTo>
                  <a:lnTo>
                    <a:pt x="43" y="12"/>
                  </a:lnTo>
                  <a:lnTo>
                    <a:pt x="36" y="10"/>
                  </a:lnTo>
                  <a:lnTo>
                    <a:pt x="27" y="8"/>
                  </a:lnTo>
                  <a:lnTo>
                    <a:pt x="20" y="6"/>
                  </a:lnTo>
                  <a:lnTo>
                    <a:pt x="11" y="3"/>
                  </a:lnTo>
                  <a:lnTo>
                    <a:pt x="4" y="0"/>
                  </a:lnTo>
                  <a:lnTo>
                    <a:pt x="0" y="12"/>
                  </a:lnTo>
                  <a:lnTo>
                    <a:pt x="8" y="15"/>
                  </a:lnTo>
                  <a:lnTo>
                    <a:pt x="16" y="18"/>
                  </a:lnTo>
                  <a:lnTo>
                    <a:pt x="24" y="19"/>
                  </a:lnTo>
                  <a:lnTo>
                    <a:pt x="33" y="22"/>
                  </a:lnTo>
                  <a:lnTo>
                    <a:pt x="42" y="23"/>
                  </a:lnTo>
                  <a:lnTo>
                    <a:pt x="50" y="25"/>
                  </a:lnTo>
                  <a:lnTo>
                    <a:pt x="59" y="25"/>
                  </a:lnTo>
                  <a:lnTo>
                    <a:pt x="67" y="25"/>
                  </a:lnTo>
                  <a:lnTo>
                    <a:pt x="6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4" name="Freeform 1630"/>
            <p:cNvSpPr>
              <a:spLocks/>
            </p:cNvSpPr>
            <p:nvPr/>
          </p:nvSpPr>
          <p:spPr bwMode="auto">
            <a:xfrm>
              <a:off x="2257" y="1177"/>
              <a:ext cx="17" cy="17"/>
            </a:xfrm>
            <a:custGeom>
              <a:avLst/>
              <a:gdLst>
                <a:gd name="T0" fmla="*/ 17 w 17"/>
                <a:gd name="T1" fmla="*/ 7 h 17"/>
                <a:gd name="T2" fmla="*/ 16 w 17"/>
                <a:gd name="T3" fmla="*/ 5 h 17"/>
                <a:gd name="T4" fmla="*/ 15 w 17"/>
                <a:gd name="T5" fmla="*/ 5 h 17"/>
                <a:gd name="T6" fmla="*/ 13 w 17"/>
                <a:gd name="T7" fmla="*/ 4 h 17"/>
                <a:gd name="T8" fmla="*/ 12 w 17"/>
                <a:gd name="T9" fmla="*/ 3 h 17"/>
                <a:gd name="T10" fmla="*/ 10 w 17"/>
                <a:gd name="T11" fmla="*/ 1 h 17"/>
                <a:gd name="T12" fmla="*/ 9 w 17"/>
                <a:gd name="T13" fmla="*/ 0 h 17"/>
                <a:gd name="T14" fmla="*/ 0 w 17"/>
                <a:gd name="T15" fmla="*/ 8 h 17"/>
                <a:gd name="T16" fmla="*/ 2 w 17"/>
                <a:gd name="T17" fmla="*/ 10 h 17"/>
                <a:gd name="T18" fmla="*/ 3 w 17"/>
                <a:gd name="T19" fmla="*/ 10 h 17"/>
                <a:gd name="T20" fmla="*/ 3 w 17"/>
                <a:gd name="T21" fmla="*/ 11 h 17"/>
                <a:gd name="T22" fmla="*/ 4 w 17"/>
                <a:gd name="T23" fmla="*/ 13 h 17"/>
                <a:gd name="T24" fmla="*/ 6 w 17"/>
                <a:gd name="T25" fmla="*/ 14 h 17"/>
                <a:gd name="T26" fmla="*/ 7 w 17"/>
                <a:gd name="T27" fmla="*/ 14 h 17"/>
                <a:gd name="T28" fmla="*/ 9 w 17"/>
                <a:gd name="T29" fmla="*/ 15 h 17"/>
                <a:gd name="T30" fmla="*/ 10 w 17"/>
                <a:gd name="T31" fmla="*/ 17 h 17"/>
                <a:gd name="T32" fmla="*/ 17 w 17"/>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7" y="7"/>
                  </a:moveTo>
                  <a:lnTo>
                    <a:pt x="16" y="5"/>
                  </a:lnTo>
                  <a:lnTo>
                    <a:pt x="15" y="5"/>
                  </a:lnTo>
                  <a:lnTo>
                    <a:pt x="13" y="4"/>
                  </a:lnTo>
                  <a:lnTo>
                    <a:pt x="12" y="3"/>
                  </a:lnTo>
                  <a:lnTo>
                    <a:pt x="10" y="1"/>
                  </a:lnTo>
                  <a:lnTo>
                    <a:pt x="9" y="0"/>
                  </a:lnTo>
                  <a:lnTo>
                    <a:pt x="0" y="8"/>
                  </a:lnTo>
                  <a:lnTo>
                    <a:pt x="2" y="10"/>
                  </a:lnTo>
                  <a:lnTo>
                    <a:pt x="3" y="10"/>
                  </a:lnTo>
                  <a:lnTo>
                    <a:pt x="3" y="11"/>
                  </a:lnTo>
                  <a:lnTo>
                    <a:pt x="4" y="13"/>
                  </a:lnTo>
                  <a:lnTo>
                    <a:pt x="6" y="14"/>
                  </a:lnTo>
                  <a:lnTo>
                    <a:pt x="7" y="14"/>
                  </a:lnTo>
                  <a:lnTo>
                    <a:pt x="9" y="15"/>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5" name="Freeform 1631"/>
            <p:cNvSpPr>
              <a:spLocks/>
            </p:cNvSpPr>
            <p:nvPr/>
          </p:nvSpPr>
          <p:spPr bwMode="auto">
            <a:xfrm>
              <a:off x="2267" y="1184"/>
              <a:ext cx="17" cy="17"/>
            </a:xfrm>
            <a:custGeom>
              <a:avLst/>
              <a:gdLst>
                <a:gd name="T0" fmla="*/ 17 w 17"/>
                <a:gd name="T1" fmla="*/ 7 h 17"/>
                <a:gd name="T2" fmla="*/ 16 w 17"/>
                <a:gd name="T3" fmla="*/ 6 h 17"/>
                <a:gd name="T4" fmla="*/ 15 w 17"/>
                <a:gd name="T5" fmla="*/ 6 h 17"/>
                <a:gd name="T6" fmla="*/ 13 w 17"/>
                <a:gd name="T7" fmla="*/ 4 h 17"/>
                <a:gd name="T8" fmla="*/ 12 w 17"/>
                <a:gd name="T9" fmla="*/ 3 h 17"/>
                <a:gd name="T10" fmla="*/ 10 w 17"/>
                <a:gd name="T11" fmla="*/ 3 h 17"/>
                <a:gd name="T12" fmla="*/ 9 w 17"/>
                <a:gd name="T13" fmla="*/ 1 h 17"/>
                <a:gd name="T14" fmla="*/ 7 w 17"/>
                <a:gd name="T15" fmla="*/ 0 h 17"/>
                <a:gd name="T16" fmla="*/ 0 w 17"/>
                <a:gd name="T17" fmla="*/ 10 h 17"/>
                <a:gd name="T18" fmla="*/ 2 w 17"/>
                <a:gd name="T19" fmla="*/ 10 h 17"/>
                <a:gd name="T20" fmla="*/ 2 w 17"/>
                <a:gd name="T21" fmla="*/ 11 h 17"/>
                <a:gd name="T22" fmla="*/ 3 w 17"/>
                <a:gd name="T23" fmla="*/ 13 h 17"/>
                <a:gd name="T24" fmla="*/ 5 w 17"/>
                <a:gd name="T25" fmla="*/ 13 h 17"/>
                <a:gd name="T26" fmla="*/ 6 w 17"/>
                <a:gd name="T27" fmla="*/ 14 h 17"/>
                <a:gd name="T28" fmla="*/ 7 w 17"/>
                <a:gd name="T29" fmla="*/ 16 h 17"/>
                <a:gd name="T30" fmla="*/ 9 w 17"/>
                <a:gd name="T31" fmla="*/ 16 h 17"/>
                <a:gd name="T32" fmla="*/ 10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5" y="6"/>
                  </a:lnTo>
                  <a:lnTo>
                    <a:pt x="13" y="4"/>
                  </a:lnTo>
                  <a:lnTo>
                    <a:pt x="12" y="3"/>
                  </a:lnTo>
                  <a:lnTo>
                    <a:pt x="10" y="3"/>
                  </a:lnTo>
                  <a:lnTo>
                    <a:pt x="9" y="1"/>
                  </a:lnTo>
                  <a:lnTo>
                    <a:pt x="7" y="0"/>
                  </a:lnTo>
                  <a:lnTo>
                    <a:pt x="0" y="10"/>
                  </a:lnTo>
                  <a:lnTo>
                    <a:pt x="2" y="10"/>
                  </a:lnTo>
                  <a:lnTo>
                    <a:pt x="2" y="11"/>
                  </a:lnTo>
                  <a:lnTo>
                    <a:pt x="3" y="13"/>
                  </a:lnTo>
                  <a:lnTo>
                    <a:pt x="5" y="13"/>
                  </a:lnTo>
                  <a:lnTo>
                    <a:pt x="6" y="14"/>
                  </a:lnTo>
                  <a:lnTo>
                    <a:pt x="7" y="16"/>
                  </a:lnTo>
                  <a:lnTo>
                    <a:pt x="9"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6" name="Freeform 1632"/>
            <p:cNvSpPr>
              <a:spLocks/>
            </p:cNvSpPr>
            <p:nvPr/>
          </p:nvSpPr>
          <p:spPr bwMode="auto">
            <a:xfrm>
              <a:off x="2277" y="1191"/>
              <a:ext cx="19" cy="17"/>
            </a:xfrm>
            <a:custGeom>
              <a:avLst/>
              <a:gdLst>
                <a:gd name="T0" fmla="*/ 19 w 19"/>
                <a:gd name="T1" fmla="*/ 6 h 17"/>
                <a:gd name="T2" fmla="*/ 18 w 19"/>
                <a:gd name="T3" fmla="*/ 6 h 17"/>
                <a:gd name="T4" fmla="*/ 16 w 19"/>
                <a:gd name="T5" fmla="*/ 4 h 17"/>
                <a:gd name="T6" fmla="*/ 15 w 19"/>
                <a:gd name="T7" fmla="*/ 4 h 17"/>
                <a:gd name="T8" fmla="*/ 13 w 19"/>
                <a:gd name="T9" fmla="*/ 3 h 17"/>
                <a:gd name="T10" fmla="*/ 12 w 19"/>
                <a:gd name="T11" fmla="*/ 1 h 17"/>
                <a:gd name="T12" fmla="*/ 10 w 19"/>
                <a:gd name="T13" fmla="*/ 1 h 17"/>
                <a:gd name="T14" fmla="*/ 9 w 19"/>
                <a:gd name="T15" fmla="*/ 0 h 17"/>
                <a:gd name="T16" fmla="*/ 7 w 19"/>
                <a:gd name="T17" fmla="*/ 0 h 17"/>
                <a:gd name="T18" fmla="*/ 0 w 19"/>
                <a:gd name="T19" fmla="*/ 10 h 17"/>
                <a:gd name="T20" fmla="*/ 2 w 19"/>
                <a:gd name="T21" fmla="*/ 12 h 17"/>
                <a:gd name="T22" fmla="*/ 3 w 19"/>
                <a:gd name="T23" fmla="*/ 12 h 17"/>
                <a:gd name="T24" fmla="*/ 5 w 19"/>
                <a:gd name="T25" fmla="*/ 13 h 17"/>
                <a:gd name="T26" fmla="*/ 7 w 19"/>
                <a:gd name="T27" fmla="*/ 13 h 17"/>
                <a:gd name="T28" fmla="*/ 9 w 19"/>
                <a:gd name="T29" fmla="*/ 14 h 17"/>
                <a:gd name="T30" fmla="*/ 10 w 19"/>
                <a:gd name="T31" fmla="*/ 16 h 17"/>
                <a:gd name="T32" fmla="*/ 12 w 19"/>
                <a:gd name="T33" fmla="*/ 16 h 17"/>
                <a:gd name="T34" fmla="*/ 13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8" y="6"/>
                  </a:lnTo>
                  <a:lnTo>
                    <a:pt x="16" y="4"/>
                  </a:lnTo>
                  <a:lnTo>
                    <a:pt x="15" y="4"/>
                  </a:lnTo>
                  <a:lnTo>
                    <a:pt x="13" y="3"/>
                  </a:lnTo>
                  <a:lnTo>
                    <a:pt x="12" y="1"/>
                  </a:lnTo>
                  <a:lnTo>
                    <a:pt x="10" y="1"/>
                  </a:lnTo>
                  <a:lnTo>
                    <a:pt x="9" y="0"/>
                  </a:lnTo>
                  <a:lnTo>
                    <a:pt x="7" y="0"/>
                  </a:lnTo>
                  <a:lnTo>
                    <a:pt x="0" y="10"/>
                  </a:lnTo>
                  <a:lnTo>
                    <a:pt x="2" y="12"/>
                  </a:lnTo>
                  <a:lnTo>
                    <a:pt x="3" y="12"/>
                  </a:lnTo>
                  <a:lnTo>
                    <a:pt x="5" y="13"/>
                  </a:lnTo>
                  <a:lnTo>
                    <a:pt x="7" y="13"/>
                  </a:lnTo>
                  <a:lnTo>
                    <a:pt x="9" y="14"/>
                  </a:lnTo>
                  <a:lnTo>
                    <a:pt x="10" y="16"/>
                  </a:lnTo>
                  <a:lnTo>
                    <a:pt x="12" y="16"/>
                  </a:lnTo>
                  <a:lnTo>
                    <a:pt x="13"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7" name="Freeform 1633"/>
            <p:cNvSpPr>
              <a:spLocks/>
            </p:cNvSpPr>
            <p:nvPr/>
          </p:nvSpPr>
          <p:spPr bwMode="auto">
            <a:xfrm>
              <a:off x="2290" y="1197"/>
              <a:ext cx="17" cy="17"/>
            </a:xfrm>
            <a:custGeom>
              <a:avLst/>
              <a:gdLst>
                <a:gd name="T0" fmla="*/ 17 w 17"/>
                <a:gd name="T1" fmla="*/ 6 h 17"/>
                <a:gd name="T2" fmla="*/ 16 w 17"/>
                <a:gd name="T3" fmla="*/ 6 h 17"/>
                <a:gd name="T4" fmla="*/ 15 w 17"/>
                <a:gd name="T5" fmla="*/ 4 h 17"/>
                <a:gd name="T6" fmla="*/ 13 w 17"/>
                <a:gd name="T7" fmla="*/ 4 h 17"/>
                <a:gd name="T8" fmla="*/ 12 w 17"/>
                <a:gd name="T9" fmla="*/ 3 h 17"/>
                <a:gd name="T10" fmla="*/ 10 w 17"/>
                <a:gd name="T11" fmla="*/ 3 h 17"/>
                <a:gd name="T12" fmla="*/ 9 w 17"/>
                <a:gd name="T13" fmla="*/ 1 h 17"/>
                <a:gd name="T14" fmla="*/ 7 w 17"/>
                <a:gd name="T15" fmla="*/ 1 h 17"/>
                <a:gd name="T16" fmla="*/ 6 w 17"/>
                <a:gd name="T17" fmla="*/ 0 h 17"/>
                <a:gd name="T18" fmla="*/ 0 w 17"/>
                <a:gd name="T19" fmla="*/ 11 h 17"/>
                <a:gd name="T20" fmla="*/ 2 w 17"/>
                <a:gd name="T21" fmla="*/ 11 h 17"/>
                <a:gd name="T22" fmla="*/ 3 w 17"/>
                <a:gd name="T23" fmla="*/ 13 h 17"/>
                <a:gd name="T24" fmla="*/ 5 w 17"/>
                <a:gd name="T25" fmla="*/ 13 h 17"/>
                <a:gd name="T26" fmla="*/ 6 w 17"/>
                <a:gd name="T27" fmla="*/ 14 h 17"/>
                <a:gd name="T28" fmla="*/ 9 w 17"/>
                <a:gd name="T29" fmla="*/ 14 h 17"/>
                <a:gd name="T30" fmla="*/ 10 w 17"/>
                <a:gd name="T31" fmla="*/ 16 h 17"/>
                <a:gd name="T32" fmla="*/ 12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5" y="4"/>
                  </a:lnTo>
                  <a:lnTo>
                    <a:pt x="13" y="4"/>
                  </a:lnTo>
                  <a:lnTo>
                    <a:pt x="12" y="3"/>
                  </a:lnTo>
                  <a:lnTo>
                    <a:pt x="10" y="3"/>
                  </a:lnTo>
                  <a:lnTo>
                    <a:pt x="9" y="1"/>
                  </a:lnTo>
                  <a:lnTo>
                    <a:pt x="7" y="1"/>
                  </a:lnTo>
                  <a:lnTo>
                    <a:pt x="6" y="0"/>
                  </a:lnTo>
                  <a:lnTo>
                    <a:pt x="0" y="11"/>
                  </a:lnTo>
                  <a:lnTo>
                    <a:pt x="2" y="11"/>
                  </a:lnTo>
                  <a:lnTo>
                    <a:pt x="3" y="13"/>
                  </a:lnTo>
                  <a:lnTo>
                    <a:pt x="5" y="13"/>
                  </a:lnTo>
                  <a:lnTo>
                    <a:pt x="6" y="14"/>
                  </a:lnTo>
                  <a:lnTo>
                    <a:pt x="9" y="14"/>
                  </a:lnTo>
                  <a:lnTo>
                    <a:pt x="10" y="16"/>
                  </a:lnTo>
                  <a:lnTo>
                    <a:pt x="12"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8" name="Freeform 1634"/>
            <p:cNvSpPr>
              <a:spLocks/>
            </p:cNvSpPr>
            <p:nvPr/>
          </p:nvSpPr>
          <p:spPr bwMode="auto">
            <a:xfrm>
              <a:off x="2303" y="1203"/>
              <a:ext cx="20" cy="17"/>
            </a:xfrm>
            <a:custGeom>
              <a:avLst/>
              <a:gdLst>
                <a:gd name="T0" fmla="*/ 20 w 20"/>
                <a:gd name="T1" fmla="*/ 5 h 17"/>
                <a:gd name="T2" fmla="*/ 19 w 20"/>
                <a:gd name="T3" fmla="*/ 4 h 17"/>
                <a:gd name="T4" fmla="*/ 16 w 20"/>
                <a:gd name="T5" fmla="*/ 4 h 17"/>
                <a:gd name="T6" fmla="*/ 15 w 20"/>
                <a:gd name="T7" fmla="*/ 2 h 17"/>
                <a:gd name="T8" fmla="*/ 12 w 20"/>
                <a:gd name="T9" fmla="*/ 2 h 17"/>
                <a:gd name="T10" fmla="*/ 10 w 20"/>
                <a:gd name="T11" fmla="*/ 1 h 17"/>
                <a:gd name="T12" fmla="*/ 9 w 20"/>
                <a:gd name="T13" fmla="*/ 1 h 17"/>
                <a:gd name="T14" fmla="*/ 6 w 20"/>
                <a:gd name="T15" fmla="*/ 1 h 17"/>
                <a:gd name="T16" fmla="*/ 4 w 20"/>
                <a:gd name="T17" fmla="*/ 0 h 17"/>
                <a:gd name="T18" fmla="*/ 0 w 20"/>
                <a:gd name="T19" fmla="*/ 11 h 17"/>
                <a:gd name="T20" fmla="*/ 2 w 20"/>
                <a:gd name="T21" fmla="*/ 11 h 17"/>
                <a:gd name="T22" fmla="*/ 4 w 20"/>
                <a:gd name="T23" fmla="*/ 12 h 17"/>
                <a:gd name="T24" fmla="*/ 6 w 20"/>
                <a:gd name="T25" fmla="*/ 12 h 17"/>
                <a:gd name="T26" fmla="*/ 9 w 20"/>
                <a:gd name="T27" fmla="*/ 14 h 17"/>
                <a:gd name="T28" fmla="*/ 10 w 20"/>
                <a:gd name="T29" fmla="*/ 14 h 17"/>
                <a:gd name="T30" fmla="*/ 13 w 20"/>
                <a:gd name="T31" fmla="*/ 15 h 17"/>
                <a:gd name="T32" fmla="*/ 15 w 20"/>
                <a:gd name="T33" fmla="*/ 15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9" y="4"/>
                  </a:lnTo>
                  <a:lnTo>
                    <a:pt x="16" y="4"/>
                  </a:lnTo>
                  <a:lnTo>
                    <a:pt x="15" y="2"/>
                  </a:lnTo>
                  <a:lnTo>
                    <a:pt x="12" y="2"/>
                  </a:lnTo>
                  <a:lnTo>
                    <a:pt x="10" y="1"/>
                  </a:lnTo>
                  <a:lnTo>
                    <a:pt x="9" y="1"/>
                  </a:lnTo>
                  <a:lnTo>
                    <a:pt x="6" y="1"/>
                  </a:lnTo>
                  <a:lnTo>
                    <a:pt x="4" y="0"/>
                  </a:lnTo>
                  <a:lnTo>
                    <a:pt x="0" y="11"/>
                  </a:lnTo>
                  <a:lnTo>
                    <a:pt x="2" y="11"/>
                  </a:lnTo>
                  <a:lnTo>
                    <a:pt x="4" y="12"/>
                  </a:lnTo>
                  <a:lnTo>
                    <a:pt x="6" y="12"/>
                  </a:lnTo>
                  <a:lnTo>
                    <a:pt x="9" y="14"/>
                  </a:lnTo>
                  <a:lnTo>
                    <a:pt x="10" y="14"/>
                  </a:lnTo>
                  <a:lnTo>
                    <a:pt x="13" y="15"/>
                  </a:lnTo>
                  <a:lnTo>
                    <a:pt x="15" y="15"/>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19" name="Freeform 1635"/>
            <p:cNvSpPr>
              <a:spLocks/>
            </p:cNvSpPr>
            <p:nvPr/>
          </p:nvSpPr>
          <p:spPr bwMode="auto">
            <a:xfrm>
              <a:off x="2320" y="1208"/>
              <a:ext cx="21" cy="16"/>
            </a:xfrm>
            <a:custGeom>
              <a:avLst/>
              <a:gdLst>
                <a:gd name="T0" fmla="*/ 21 w 21"/>
                <a:gd name="T1" fmla="*/ 3 h 16"/>
                <a:gd name="T2" fmla="*/ 18 w 21"/>
                <a:gd name="T3" fmla="*/ 3 h 16"/>
                <a:gd name="T4" fmla="*/ 16 w 21"/>
                <a:gd name="T5" fmla="*/ 3 h 16"/>
                <a:gd name="T6" fmla="*/ 13 w 21"/>
                <a:gd name="T7" fmla="*/ 3 h 16"/>
                <a:gd name="T8" fmla="*/ 12 w 21"/>
                <a:gd name="T9" fmla="*/ 2 h 16"/>
                <a:gd name="T10" fmla="*/ 9 w 21"/>
                <a:gd name="T11" fmla="*/ 2 h 16"/>
                <a:gd name="T12" fmla="*/ 8 w 21"/>
                <a:gd name="T13" fmla="*/ 2 h 16"/>
                <a:gd name="T14" fmla="*/ 5 w 21"/>
                <a:gd name="T15" fmla="*/ 0 h 16"/>
                <a:gd name="T16" fmla="*/ 3 w 21"/>
                <a:gd name="T17" fmla="*/ 0 h 16"/>
                <a:gd name="T18" fmla="*/ 0 w 21"/>
                <a:gd name="T19" fmla="*/ 12 h 16"/>
                <a:gd name="T20" fmla="*/ 2 w 21"/>
                <a:gd name="T21" fmla="*/ 12 h 16"/>
                <a:gd name="T22" fmla="*/ 5 w 21"/>
                <a:gd name="T23" fmla="*/ 13 h 16"/>
                <a:gd name="T24" fmla="*/ 6 w 21"/>
                <a:gd name="T25" fmla="*/ 13 h 16"/>
                <a:gd name="T26" fmla="*/ 9 w 21"/>
                <a:gd name="T27" fmla="*/ 13 h 16"/>
                <a:gd name="T28" fmla="*/ 12 w 21"/>
                <a:gd name="T29" fmla="*/ 15 h 16"/>
                <a:gd name="T30" fmla="*/ 13 w 21"/>
                <a:gd name="T31" fmla="*/ 15 h 16"/>
                <a:gd name="T32" fmla="*/ 16 w 21"/>
                <a:gd name="T33" fmla="*/ 15 h 16"/>
                <a:gd name="T34" fmla="*/ 18 w 21"/>
                <a:gd name="T35" fmla="*/ 16 h 16"/>
                <a:gd name="T36" fmla="*/ 21 w 21"/>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6">
                  <a:moveTo>
                    <a:pt x="21" y="3"/>
                  </a:moveTo>
                  <a:lnTo>
                    <a:pt x="18" y="3"/>
                  </a:lnTo>
                  <a:lnTo>
                    <a:pt x="16" y="3"/>
                  </a:lnTo>
                  <a:lnTo>
                    <a:pt x="13" y="3"/>
                  </a:lnTo>
                  <a:lnTo>
                    <a:pt x="12" y="2"/>
                  </a:lnTo>
                  <a:lnTo>
                    <a:pt x="9" y="2"/>
                  </a:lnTo>
                  <a:lnTo>
                    <a:pt x="8" y="2"/>
                  </a:lnTo>
                  <a:lnTo>
                    <a:pt x="5" y="0"/>
                  </a:lnTo>
                  <a:lnTo>
                    <a:pt x="3" y="0"/>
                  </a:lnTo>
                  <a:lnTo>
                    <a:pt x="0" y="12"/>
                  </a:lnTo>
                  <a:lnTo>
                    <a:pt x="2" y="12"/>
                  </a:lnTo>
                  <a:lnTo>
                    <a:pt x="5" y="13"/>
                  </a:lnTo>
                  <a:lnTo>
                    <a:pt x="6" y="13"/>
                  </a:lnTo>
                  <a:lnTo>
                    <a:pt x="9" y="13"/>
                  </a:lnTo>
                  <a:lnTo>
                    <a:pt x="12" y="15"/>
                  </a:lnTo>
                  <a:lnTo>
                    <a:pt x="13" y="15"/>
                  </a:lnTo>
                  <a:lnTo>
                    <a:pt x="16" y="15"/>
                  </a:lnTo>
                  <a:lnTo>
                    <a:pt x="18" y="16"/>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0" name="Freeform 1636"/>
            <p:cNvSpPr>
              <a:spLocks/>
            </p:cNvSpPr>
            <p:nvPr/>
          </p:nvSpPr>
          <p:spPr bwMode="auto">
            <a:xfrm>
              <a:off x="2338" y="1211"/>
              <a:ext cx="20" cy="15"/>
            </a:xfrm>
            <a:custGeom>
              <a:avLst/>
              <a:gdLst>
                <a:gd name="T0" fmla="*/ 20 w 20"/>
                <a:gd name="T1" fmla="*/ 3 h 15"/>
                <a:gd name="T2" fmla="*/ 18 w 20"/>
                <a:gd name="T3" fmla="*/ 2 h 15"/>
                <a:gd name="T4" fmla="*/ 15 w 20"/>
                <a:gd name="T5" fmla="*/ 2 h 15"/>
                <a:gd name="T6" fmla="*/ 13 w 20"/>
                <a:gd name="T7" fmla="*/ 2 h 15"/>
                <a:gd name="T8" fmla="*/ 11 w 20"/>
                <a:gd name="T9" fmla="*/ 2 h 15"/>
                <a:gd name="T10" fmla="*/ 8 w 20"/>
                <a:gd name="T11" fmla="*/ 2 h 15"/>
                <a:gd name="T12" fmla="*/ 7 w 20"/>
                <a:gd name="T13" fmla="*/ 2 h 15"/>
                <a:gd name="T14" fmla="*/ 4 w 20"/>
                <a:gd name="T15" fmla="*/ 2 h 15"/>
                <a:gd name="T16" fmla="*/ 3 w 20"/>
                <a:gd name="T17" fmla="*/ 0 h 15"/>
                <a:gd name="T18" fmla="*/ 0 w 20"/>
                <a:gd name="T19" fmla="*/ 13 h 15"/>
                <a:gd name="T20" fmla="*/ 3 w 20"/>
                <a:gd name="T21" fmla="*/ 13 h 15"/>
                <a:gd name="T22" fmla="*/ 5 w 20"/>
                <a:gd name="T23" fmla="*/ 13 h 15"/>
                <a:gd name="T24" fmla="*/ 7 w 20"/>
                <a:gd name="T25" fmla="*/ 13 h 15"/>
                <a:gd name="T26" fmla="*/ 10 w 20"/>
                <a:gd name="T27" fmla="*/ 13 h 15"/>
                <a:gd name="T28" fmla="*/ 13 w 20"/>
                <a:gd name="T29" fmla="*/ 15 h 15"/>
                <a:gd name="T30" fmla="*/ 14 w 20"/>
                <a:gd name="T31" fmla="*/ 15 h 15"/>
                <a:gd name="T32" fmla="*/ 17 w 20"/>
                <a:gd name="T33" fmla="*/ 15 h 15"/>
                <a:gd name="T34" fmla="*/ 20 w 20"/>
                <a:gd name="T35" fmla="*/ 15 h 15"/>
                <a:gd name="T36" fmla="*/ 20 w 20"/>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3"/>
                  </a:moveTo>
                  <a:lnTo>
                    <a:pt x="18" y="2"/>
                  </a:lnTo>
                  <a:lnTo>
                    <a:pt x="15" y="2"/>
                  </a:lnTo>
                  <a:lnTo>
                    <a:pt x="13" y="2"/>
                  </a:lnTo>
                  <a:lnTo>
                    <a:pt x="11" y="2"/>
                  </a:lnTo>
                  <a:lnTo>
                    <a:pt x="8" y="2"/>
                  </a:lnTo>
                  <a:lnTo>
                    <a:pt x="7" y="2"/>
                  </a:lnTo>
                  <a:lnTo>
                    <a:pt x="4" y="2"/>
                  </a:lnTo>
                  <a:lnTo>
                    <a:pt x="3" y="0"/>
                  </a:lnTo>
                  <a:lnTo>
                    <a:pt x="0" y="13"/>
                  </a:lnTo>
                  <a:lnTo>
                    <a:pt x="3" y="13"/>
                  </a:lnTo>
                  <a:lnTo>
                    <a:pt x="5" y="13"/>
                  </a:lnTo>
                  <a:lnTo>
                    <a:pt x="7" y="13"/>
                  </a:lnTo>
                  <a:lnTo>
                    <a:pt x="10" y="13"/>
                  </a:lnTo>
                  <a:lnTo>
                    <a:pt x="13" y="15"/>
                  </a:lnTo>
                  <a:lnTo>
                    <a:pt x="14" y="15"/>
                  </a:lnTo>
                  <a:lnTo>
                    <a:pt x="17" y="15"/>
                  </a:lnTo>
                  <a:lnTo>
                    <a:pt x="20" y="15"/>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1" name="Freeform 1637"/>
            <p:cNvSpPr>
              <a:spLocks/>
            </p:cNvSpPr>
            <p:nvPr/>
          </p:nvSpPr>
          <p:spPr bwMode="auto">
            <a:xfrm>
              <a:off x="2358" y="1213"/>
              <a:ext cx="19" cy="13"/>
            </a:xfrm>
            <a:custGeom>
              <a:avLst/>
              <a:gdLst>
                <a:gd name="T0" fmla="*/ 19 w 19"/>
                <a:gd name="T1" fmla="*/ 0 h 13"/>
                <a:gd name="T2" fmla="*/ 16 w 19"/>
                <a:gd name="T3" fmla="*/ 0 h 13"/>
                <a:gd name="T4" fmla="*/ 14 w 19"/>
                <a:gd name="T5" fmla="*/ 1 h 13"/>
                <a:gd name="T6" fmla="*/ 11 w 19"/>
                <a:gd name="T7" fmla="*/ 1 h 13"/>
                <a:gd name="T8" fmla="*/ 8 w 19"/>
                <a:gd name="T9" fmla="*/ 1 h 13"/>
                <a:gd name="T10" fmla="*/ 7 w 19"/>
                <a:gd name="T11" fmla="*/ 1 h 13"/>
                <a:gd name="T12" fmla="*/ 4 w 19"/>
                <a:gd name="T13" fmla="*/ 1 h 13"/>
                <a:gd name="T14" fmla="*/ 3 w 19"/>
                <a:gd name="T15" fmla="*/ 1 h 13"/>
                <a:gd name="T16" fmla="*/ 0 w 19"/>
                <a:gd name="T17" fmla="*/ 1 h 13"/>
                <a:gd name="T18" fmla="*/ 0 w 19"/>
                <a:gd name="T19" fmla="*/ 13 h 13"/>
                <a:gd name="T20" fmla="*/ 1 w 19"/>
                <a:gd name="T21" fmla="*/ 13 h 13"/>
                <a:gd name="T22" fmla="*/ 4 w 19"/>
                <a:gd name="T23" fmla="*/ 13 h 13"/>
                <a:gd name="T24" fmla="*/ 7 w 19"/>
                <a:gd name="T25" fmla="*/ 13 h 13"/>
                <a:gd name="T26" fmla="*/ 10 w 19"/>
                <a:gd name="T27" fmla="*/ 13 h 13"/>
                <a:gd name="T28" fmla="*/ 11 w 19"/>
                <a:gd name="T29" fmla="*/ 13 h 13"/>
                <a:gd name="T30" fmla="*/ 14 w 19"/>
                <a:gd name="T31" fmla="*/ 13 h 13"/>
                <a:gd name="T32" fmla="*/ 17 w 19"/>
                <a:gd name="T33" fmla="*/ 13 h 13"/>
                <a:gd name="T34" fmla="*/ 19 w 19"/>
                <a:gd name="T35" fmla="*/ 13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4" y="1"/>
                  </a:lnTo>
                  <a:lnTo>
                    <a:pt x="11" y="1"/>
                  </a:lnTo>
                  <a:lnTo>
                    <a:pt x="8" y="1"/>
                  </a:lnTo>
                  <a:lnTo>
                    <a:pt x="7" y="1"/>
                  </a:lnTo>
                  <a:lnTo>
                    <a:pt x="4" y="1"/>
                  </a:lnTo>
                  <a:lnTo>
                    <a:pt x="3" y="1"/>
                  </a:lnTo>
                  <a:lnTo>
                    <a:pt x="0" y="1"/>
                  </a:lnTo>
                  <a:lnTo>
                    <a:pt x="0" y="13"/>
                  </a:lnTo>
                  <a:lnTo>
                    <a:pt x="1" y="13"/>
                  </a:lnTo>
                  <a:lnTo>
                    <a:pt x="4" y="13"/>
                  </a:lnTo>
                  <a:lnTo>
                    <a:pt x="7" y="13"/>
                  </a:lnTo>
                  <a:lnTo>
                    <a:pt x="10" y="13"/>
                  </a:lnTo>
                  <a:lnTo>
                    <a:pt x="11" y="13"/>
                  </a:lnTo>
                  <a:lnTo>
                    <a:pt x="14" y="13"/>
                  </a:lnTo>
                  <a:lnTo>
                    <a:pt x="17" y="13"/>
                  </a:lnTo>
                  <a:lnTo>
                    <a:pt x="19"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2" name="Freeform 1638"/>
            <p:cNvSpPr>
              <a:spLocks/>
            </p:cNvSpPr>
            <p:nvPr/>
          </p:nvSpPr>
          <p:spPr bwMode="auto">
            <a:xfrm>
              <a:off x="2440" y="1234"/>
              <a:ext cx="128" cy="130"/>
            </a:xfrm>
            <a:custGeom>
              <a:avLst/>
              <a:gdLst>
                <a:gd name="T0" fmla="*/ 63 w 128"/>
                <a:gd name="T1" fmla="*/ 0 h 130"/>
                <a:gd name="T2" fmla="*/ 76 w 128"/>
                <a:gd name="T3" fmla="*/ 2 h 130"/>
                <a:gd name="T4" fmla="*/ 89 w 128"/>
                <a:gd name="T5" fmla="*/ 6 h 130"/>
                <a:gd name="T6" fmla="*/ 101 w 128"/>
                <a:gd name="T7" fmla="*/ 12 h 130"/>
                <a:gd name="T8" fmla="*/ 109 w 128"/>
                <a:gd name="T9" fmla="*/ 20 h 130"/>
                <a:gd name="T10" fmla="*/ 118 w 128"/>
                <a:gd name="T11" fmla="*/ 29 h 130"/>
                <a:gd name="T12" fmla="*/ 124 w 128"/>
                <a:gd name="T13" fmla="*/ 40 h 130"/>
                <a:gd name="T14" fmla="*/ 126 w 128"/>
                <a:gd name="T15" fmla="*/ 52 h 130"/>
                <a:gd name="T16" fmla="*/ 128 w 128"/>
                <a:gd name="T17" fmla="*/ 65 h 130"/>
                <a:gd name="T18" fmla="*/ 126 w 128"/>
                <a:gd name="T19" fmla="*/ 78 h 130"/>
                <a:gd name="T20" fmla="*/ 124 w 128"/>
                <a:gd name="T21" fmla="*/ 91 h 130"/>
                <a:gd name="T22" fmla="*/ 118 w 128"/>
                <a:gd name="T23" fmla="*/ 101 h 130"/>
                <a:gd name="T24" fmla="*/ 109 w 128"/>
                <a:gd name="T25" fmla="*/ 111 h 130"/>
                <a:gd name="T26" fmla="*/ 101 w 128"/>
                <a:gd name="T27" fmla="*/ 118 h 130"/>
                <a:gd name="T28" fmla="*/ 89 w 128"/>
                <a:gd name="T29" fmla="*/ 125 h 130"/>
                <a:gd name="T30" fmla="*/ 76 w 128"/>
                <a:gd name="T31" fmla="*/ 128 h 130"/>
                <a:gd name="T32" fmla="*/ 63 w 128"/>
                <a:gd name="T33" fmla="*/ 130 h 130"/>
                <a:gd name="T34" fmla="*/ 50 w 128"/>
                <a:gd name="T35" fmla="*/ 128 h 130"/>
                <a:gd name="T36" fmla="*/ 39 w 128"/>
                <a:gd name="T37" fmla="*/ 125 h 130"/>
                <a:gd name="T38" fmla="*/ 27 w 128"/>
                <a:gd name="T39" fmla="*/ 118 h 130"/>
                <a:gd name="T40" fmla="*/ 19 w 128"/>
                <a:gd name="T41" fmla="*/ 111 h 130"/>
                <a:gd name="T42" fmla="*/ 10 w 128"/>
                <a:gd name="T43" fmla="*/ 101 h 130"/>
                <a:gd name="T44" fmla="*/ 4 w 128"/>
                <a:gd name="T45" fmla="*/ 91 h 130"/>
                <a:gd name="T46" fmla="*/ 1 w 128"/>
                <a:gd name="T47" fmla="*/ 78 h 130"/>
                <a:gd name="T48" fmla="*/ 0 w 128"/>
                <a:gd name="T49" fmla="*/ 65 h 130"/>
                <a:gd name="T50" fmla="*/ 1 w 128"/>
                <a:gd name="T51" fmla="*/ 52 h 130"/>
                <a:gd name="T52" fmla="*/ 4 w 128"/>
                <a:gd name="T53" fmla="*/ 40 h 130"/>
                <a:gd name="T54" fmla="*/ 10 w 128"/>
                <a:gd name="T55" fmla="*/ 29 h 130"/>
                <a:gd name="T56" fmla="*/ 19 w 128"/>
                <a:gd name="T57" fmla="*/ 20 h 130"/>
                <a:gd name="T58" fmla="*/ 27 w 128"/>
                <a:gd name="T59" fmla="*/ 12 h 130"/>
                <a:gd name="T60" fmla="*/ 39 w 128"/>
                <a:gd name="T61" fmla="*/ 6 h 130"/>
                <a:gd name="T62" fmla="*/ 50 w 128"/>
                <a:gd name="T63" fmla="*/ 2 h 130"/>
                <a:gd name="T64" fmla="*/ 63 w 128"/>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30">
                  <a:moveTo>
                    <a:pt x="63" y="0"/>
                  </a:moveTo>
                  <a:lnTo>
                    <a:pt x="76" y="2"/>
                  </a:lnTo>
                  <a:lnTo>
                    <a:pt x="89" y="6"/>
                  </a:lnTo>
                  <a:lnTo>
                    <a:pt x="101" y="12"/>
                  </a:lnTo>
                  <a:lnTo>
                    <a:pt x="109" y="20"/>
                  </a:lnTo>
                  <a:lnTo>
                    <a:pt x="118" y="29"/>
                  </a:lnTo>
                  <a:lnTo>
                    <a:pt x="124" y="40"/>
                  </a:lnTo>
                  <a:lnTo>
                    <a:pt x="126" y="52"/>
                  </a:lnTo>
                  <a:lnTo>
                    <a:pt x="128" y="65"/>
                  </a:lnTo>
                  <a:lnTo>
                    <a:pt x="126" y="78"/>
                  </a:lnTo>
                  <a:lnTo>
                    <a:pt x="124" y="91"/>
                  </a:lnTo>
                  <a:lnTo>
                    <a:pt x="118" y="101"/>
                  </a:lnTo>
                  <a:lnTo>
                    <a:pt x="109" y="111"/>
                  </a:lnTo>
                  <a:lnTo>
                    <a:pt x="101" y="118"/>
                  </a:lnTo>
                  <a:lnTo>
                    <a:pt x="89" y="125"/>
                  </a:lnTo>
                  <a:lnTo>
                    <a:pt x="76" y="128"/>
                  </a:lnTo>
                  <a:lnTo>
                    <a:pt x="63" y="130"/>
                  </a:lnTo>
                  <a:lnTo>
                    <a:pt x="50" y="128"/>
                  </a:lnTo>
                  <a:lnTo>
                    <a:pt x="39" y="125"/>
                  </a:lnTo>
                  <a:lnTo>
                    <a:pt x="27" y="118"/>
                  </a:lnTo>
                  <a:lnTo>
                    <a:pt x="19" y="111"/>
                  </a:lnTo>
                  <a:lnTo>
                    <a:pt x="10" y="101"/>
                  </a:lnTo>
                  <a:lnTo>
                    <a:pt x="4" y="91"/>
                  </a:lnTo>
                  <a:lnTo>
                    <a:pt x="1" y="78"/>
                  </a:lnTo>
                  <a:lnTo>
                    <a:pt x="0" y="65"/>
                  </a:lnTo>
                  <a:lnTo>
                    <a:pt x="1" y="52"/>
                  </a:lnTo>
                  <a:lnTo>
                    <a:pt x="4" y="40"/>
                  </a:lnTo>
                  <a:lnTo>
                    <a:pt x="10" y="29"/>
                  </a:lnTo>
                  <a:lnTo>
                    <a:pt x="19" y="20"/>
                  </a:lnTo>
                  <a:lnTo>
                    <a:pt x="27" y="12"/>
                  </a:lnTo>
                  <a:lnTo>
                    <a:pt x="39" y="6"/>
                  </a:lnTo>
                  <a:lnTo>
                    <a:pt x="50" y="2"/>
                  </a:lnTo>
                  <a:lnTo>
                    <a:pt x="6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3" name="Freeform 1639"/>
            <p:cNvSpPr>
              <a:spLocks/>
            </p:cNvSpPr>
            <p:nvPr/>
          </p:nvSpPr>
          <p:spPr bwMode="auto">
            <a:xfrm>
              <a:off x="2440" y="1234"/>
              <a:ext cx="128" cy="130"/>
            </a:xfrm>
            <a:custGeom>
              <a:avLst/>
              <a:gdLst>
                <a:gd name="T0" fmla="*/ 63 w 128"/>
                <a:gd name="T1" fmla="*/ 0 h 130"/>
                <a:gd name="T2" fmla="*/ 76 w 128"/>
                <a:gd name="T3" fmla="*/ 2 h 130"/>
                <a:gd name="T4" fmla="*/ 89 w 128"/>
                <a:gd name="T5" fmla="*/ 6 h 130"/>
                <a:gd name="T6" fmla="*/ 101 w 128"/>
                <a:gd name="T7" fmla="*/ 12 h 130"/>
                <a:gd name="T8" fmla="*/ 109 w 128"/>
                <a:gd name="T9" fmla="*/ 20 h 130"/>
                <a:gd name="T10" fmla="*/ 118 w 128"/>
                <a:gd name="T11" fmla="*/ 29 h 130"/>
                <a:gd name="T12" fmla="*/ 124 w 128"/>
                <a:gd name="T13" fmla="*/ 40 h 130"/>
                <a:gd name="T14" fmla="*/ 126 w 128"/>
                <a:gd name="T15" fmla="*/ 52 h 130"/>
                <a:gd name="T16" fmla="*/ 128 w 128"/>
                <a:gd name="T17" fmla="*/ 65 h 130"/>
                <a:gd name="T18" fmla="*/ 126 w 128"/>
                <a:gd name="T19" fmla="*/ 78 h 130"/>
                <a:gd name="T20" fmla="*/ 124 w 128"/>
                <a:gd name="T21" fmla="*/ 91 h 130"/>
                <a:gd name="T22" fmla="*/ 118 w 128"/>
                <a:gd name="T23" fmla="*/ 101 h 130"/>
                <a:gd name="T24" fmla="*/ 109 w 128"/>
                <a:gd name="T25" fmla="*/ 111 h 130"/>
                <a:gd name="T26" fmla="*/ 101 w 128"/>
                <a:gd name="T27" fmla="*/ 118 h 130"/>
                <a:gd name="T28" fmla="*/ 89 w 128"/>
                <a:gd name="T29" fmla="*/ 125 h 130"/>
                <a:gd name="T30" fmla="*/ 76 w 128"/>
                <a:gd name="T31" fmla="*/ 128 h 130"/>
                <a:gd name="T32" fmla="*/ 63 w 128"/>
                <a:gd name="T33" fmla="*/ 130 h 130"/>
                <a:gd name="T34" fmla="*/ 50 w 128"/>
                <a:gd name="T35" fmla="*/ 128 h 130"/>
                <a:gd name="T36" fmla="*/ 39 w 128"/>
                <a:gd name="T37" fmla="*/ 125 h 130"/>
                <a:gd name="T38" fmla="*/ 27 w 128"/>
                <a:gd name="T39" fmla="*/ 118 h 130"/>
                <a:gd name="T40" fmla="*/ 19 w 128"/>
                <a:gd name="T41" fmla="*/ 111 h 130"/>
                <a:gd name="T42" fmla="*/ 10 w 128"/>
                <a:gd name="T43" fmla="*/ 101 h 130"/>
                <a:gd name="T44" fmla="*/ 4 w 128"/>
                <a:gd name="T45" fmla="*/ 91 h 130"/>
                <a:gd name="T46" fmla="*/ 1 w 128"/>
                <a:gd name="T47" fmla="*/ 78 h 130"/>
                <a:gd name="T48" fmla="*/ 0 w 128"/>
                <a:gd name="T49" fmla="*/ 65 h 130"/>
                <a:gd name="T50" fmla="*/ 1 w 128"/>
                <a:gd name="T51" fmla="*/ 52 h 130"/>
                <a:gd name="T52" fmla="*/ 4 w 128"/>
                <a:gd name="T53" fmla="*/ 40 h 130"/>
                <a:gd name="T54" fmla="*/ 10 w 128"/>
                <a:gd name="T55" fmla="*/ 29 h 130"/>
                <a:gd name="T56" fmla="*/ 19 w 128"/>
                <a:gd name="T57" fmla="*/ 20 h 130"/>
                <a:gd name="T58" fmla="*/ 27 w 128"/>
                <a:gd name="T59" fmla="*/ 12 h 130"/>
                <a:gd name="T60" fmla="*/ 39 w 128"/>
                <a:gd name="T61" fmla="*/ 6 h 130"/>
                <a:gd name="T62" fmla="*/ 50 w 128"/>
                <a:gd name="T63" fmla="*/ 2 h 130"/>
                <a:gd name="T64" fmla="*/ 63 w 128"/>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30">
                  <a:moveTo>
                    <a:pt x="63" y="0"/>
                  </a:moveTo>
                  <a:lnTo>
                    <a:pt x="76" y="2"/>
                  </a:lnTo>
                  <a:lnTo>
                    <a:pt x="89" y="6"/>
                  </a:lnTo>
                  <a:lnTo>
                    <a:pt x="101" y="12"/>
                  </a:lnTo>
                  <a:lnTo>
                    <a:pt x="109" y="20"/>
                  </a:lnTo>
                  <a:lnTo>
                    <a:pt x="118" y="29"/>
                  </a:lnTo>
                  <a:lnTo>
                    <a:pt x="124" y="40"/>
                  </a:lnTo>
                  <a:lnTo>
                    <a:pt x="126" y="52"/>
                  </a:lnTo>
                  <a:lnTo>
                    <a:pt x="128" y="65"/>
                  </a:lnTo>
                  <a:lnTo>
                    <a:pt x="126" y="78"/>
                  </a:lnTo>
                  <a:lnTo>
                    <a:pt x="124" y="91"/>
                  </a:lnTo>
                  <a:lnTo>
                    <a:pt x="118" y="101"/>
                  </a:lnTo>
                  <a:lnTo>
                    <a:pt x="109" y="111"/>
                  </a:lnTo>
                  <a:lnTo>
                    <a:pt x="101" y="118"/>
                  </a:lnTo>
                  <a:lnTo>
                    <a:pt x="89" y="125"/>
                  </a:lnTo>
                  <a:lnTo>
                    <a:pt x="76" y="128"/>
                  </a:lnTo>
                  <a:lnTo>
                    <a:pt x="63" y="130"/>
                  </a:lnTo>
                  <a:lnTo>
                    <a:pt x="50" y="128"/>
                  </a:lnTo>
                  <a:lnTo>
                    <a:pt x="39" y="125"/>
                  </a:lnTo>
                  <a:lnTo>
                    <a:pt x="27" y="118"/>
                  </a:lnTo>
                  <a:lnTo>
                    <a:pt x="19" y="111"/>
                  </a:lnTo>
                  <a:lnTo>
                    <a:pt x="10" y="101"/>
                  </a:lnTo>
                  <a:lnTo>
                    <a:pt x="4" y="91"/>
                  </a:lnTo>
                  <a:lnTo>
                    <a:pt x="1" y="78"/>
                  </a:lnTo>
                  <a:lnTo>
                    <a:pt x="0" y="65"/>
                  </a:lnTo>
                  <a:lnTo>
                    <a:pt x="1" y="52"/>
                  </a:lnTo>
                  <a:lnTo>
                    <a:pt x="4" y="40"/>
                  </a:lnTo>
                  <a:lnTo>
                    <a:pt x="10" y="29"/>
                  </a:lnTo>
                  <a:lnTo>
                    <a:pt x="19" y="20"/>
                  </a:lnTo>
                  <a:lnTo>
                    <a:pt x="27" y="12"/>
                  </a:lnTo>
                  <a:lnTo>
                    <a:pt x="39" y="6"/>
                  </a:lnTo>
                  <a:lnTo>
                    <a:pt x="50" y="2"/>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24" name="Freeform 1640"/>
            <p:cNvSpPr>
              <a:spLocks/>
            </p:cNvSpPr>
            <p:nvPr/>
          </p:nvSpPr>
          <p:spPr bwMode="auto">
            <a:xfrm>
              <a:off x="2457" y="1247"/>
              <a:ext cx="48" cy="33"/>
            </a:xfrm>
            <a:custGeom>
              <a:avLst/>
              <a:gdLst>
                <a:gd name="T0" fmla="*/ 48 w 48"/>
                <a:gd name="T1" fmla="*/ 22 h 33"/>
                <a:gd name="T2" fmla="*/ 40 w 48"/>
                <a:gd name="T3" fmla="*/ 20 h 33"/>
                <a:gd name="T4" fmla="*/ 35 w 48"/>
                <a:gd name="T5" fmla="*/ 17 h 33"/>
                <a:gd name="T6" fmla="*/ 29 w 48"/>
                <a:gd name="T7" fmla="*/ 14 h 33"/>
                <a:gd name="T8" fmla="*/ 25 w 48"/>
                <a:gd name="T9" fmla="*/ 12 h 33"/>
                <a:gd name="T10" fmla="*/ 19 w 48"/>
                <a:gd name="T11" fmla="*/ 9 h 33"/>
                <a:gd name="T12" fmla="*/ 14 w 48"/>
                <a:gd name="T13" fmla="*/ 6 h 33"/>
                <a:gd name="T14" fmla="*/ 12 w 48"/>
                <a:gd name="T15" fmla="*/ 3 h 33"/>
                <a:gd name="T16" fmla="*/ 9 w 48"/>
                <a:gd name="T17" fmla="*/ 0 h 33"/>
                <a:gd name="T18" fmla="*/ 0 w 48"/>
                <a:gd name="T19" fmla="*/ 9 h 33"/>
                <a:gd name="T20" fmla="*/ 3 w 48"/>
                <a:gd name="T21" fmla="*/ 13 h 33"/>
                <a:gd name="T22" fmla="*/ 7 w 48"/>
                <a:gd name="T23" fmla="*/ 16 h 33"/>
                <a:gd name="T24" fmla="*/ 13 w 48"/>
                <a:gd name="T25" fmla="*/ 19 h 33"/>
                <a:gd name="T26" fmla="*/ 19 w 48"/>
                <a:gd name="T27" fmla="*/ 23 h 33"/>
                <a:gd name="T28" fmla="*/ 25 w 48"/>
                <a:gd name="T29" fmla="*/ 26 h 33"/>
                <a:gd name="T30" fmla="*/ 30 w 48"/>
                <a:gd name="T31" fmla="*/ 29 h 33"/>
                <a:gd name="T32" fmla="*/ 36 w 48"/>
                <a:gd name="T33" fmla="*/ 32 h 33"/>
                <a:gd name="T34" fmla="*/ 43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0" y="20"/>
                  </a:lnTo>
                  <a:lnTo>
                    <a:pt x="35" y="17"/>
                  </a:lnTo>
                  <a:lnTo>
                    <a:pt x="29" y="14"/>
                  </a:lnTo>
                  <a:lnTo>
                    <a:pt x="25" y="12"/>
                  </a:lnTo>
                  <a:lnTo>
                    <a:pt x="19" y="9"/>
                  </a:lnTo>
                  <a:lnTo>
                    <a:pt x="14" y="6"/>
                  </a:lnTo>
                  <a:lnTo>
                    <a:pt x="12" y="3"/>
                  </a:lnTo>
                  <a:lnTo>
                    <a:pt x="9" y="0"/>
                  </a:lnTo>
                  <a:lnTo>
                    <a:pt x="0" y="9"/>
                  </a:lnTo>
                  <a:lnTo>
                    <a:pt x="3" y="13"/>
                  </a:lnTo>
                  <a:lnTo>
                    <a:pt x="7" y="16"/>
                  </a:lnTo>
                  <a:lnTo>
                    <a:pt x="13" y="19"/>
                  </a:lnTo>
                  <a:lnTo>
                    <a:pt x="19" y="23"/>
                  </a:lnTo>
                  <a:lnTo>
                    <a:pt x="25" y="26"/>
                  </a:lnTo>
                  <a:lnTo>
                    <a:pt x="30" y="29"/>
                  </a:lnTo>
                  <a:lnTo>
                    <a:pt x="36" y="32"/>
                  </a:lnTo>
                  <a:lnTo>
                    <a:pt x="43"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5" name="Freeform 1641"/>
            <p:cNvSpPr>
              <a:spLocks/>
            </p:cNvSpPr>
            <p:nvPr/>
          </p:nvSpPr>
          <p:spPr bwMode="auto">
            <a:xfrm>
              <a:off x="2500" y="1269"/>
              <a:ext cx="68" cy="26"/>
            </a:xfrm>
            <a:custGeom>
              <a:avLst/>
              <a:gdLst>
                <a:gd name="T0" fmla="*/ 66 w 68"/>
                <a:gd name="T1" fmla="*/ 13 h 26"/>
                <a:gd name="T2" fmla="*/ 59 w 68"/>
                <a:gd name="T3" fmla="*/ 13 h 26"/>
                <a:gd name="T4" fmla="*/ 51 w 68"/>
                <a:gd name="T5" fmla="*/ 13 h 26"/>
                <a:gd name="T6" fmla="*/ 43 w 68"/>
                <a:gd name="T7" fmla="*/ 11 h 26"/>
                <a:gd name="T8" fmla="*/ 35 w 68"/>
                <a:gd name="T9" fmla="*/ 10 h 26"/>
                <a:gd name="T10" fmla="*/ 28 w 68"/>
                <a:gd name="T11" fmla="*/ 8 h 26"/>
                <a:gd name="T12" fmla="*/ 20 w 68"/>
                <a:gd name="T13" fmla="*/ 5 h 26"/>
                <a:gd name="T14" fmla="*/ 12 w 68"/>
                <a:gd name="T15" fmla="*/ 3 h 26"/>
                <a:gd name="T16" fmla="*/ 5 w 68"/>
                <a:gd name="T17" fmla="*/ 0 h 26"/>
                <a:gd name="T18" fmla="*/ 0 w 68"/>
                <a:gd name="T19" fmla="*/ 11 h 26"/>
                <a:gd name="T20" fmla="*/ 9 w 68"/>
                <a:gd name="T21" fmla="*/ 14 h 26"/>
                <a:gd name="T22" fmla="*/ 16 w 68"/>
                <a:gd name="T23" fmla="*/ 17 h 26"/>
                <a:gd name="T24" fmla="*/ 25 w 68"/>
                <a:gd name="T25" fmla="*/ 20 h 26"/>
                <a:gd name="T26" fmla="*/ 32 w 68"/>
                <a:gd name="T27" fmla="*/ 21 h 26"/>
                <a:gd name="T28" fmla="*/ 41 w 68"/>
                <a:gd name="T29" fmla="*/ 23 h 26"/>
                <a:gd name="T30" fmla="*/ 49 w 68"/>
                <a:gd name="T31" fmla="*/ 24 h 26"/>
                <a:gd name="T32" fmla="*/ 58 w 68"/>
                <a:gd name="T33" fmla="*/ 26 h 26"/>
                <a:gd name="T34" fmla="*/ 68 w 68"/>
                <a:gd name="T35" fmla="*/ 24 h 26"/>
                <a:gd name="T36" fmla="*/ 66 w 68"/>
                <a:gd name="T3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6">
                  <a:moveTo>
                    <a:pt x="66" y="13"/>
                  </a:moveTo>
                  <a:lnTo>
                    <a:pt x="59" y="13"/>
                  </a:lnTo>
                  <a:lnTo>
                    <a:pt x="51" y="13"/>
                  </a:lnTo>
                  <a:lnTo>
                    <a:pt x="43" y="11"/>
                  </a:lnTo>
                  <a:lnTo>
                    <a:pt x="35" y="10"/>
                  </a:lnTo>
                  <a:lnTo>
                    <a:pt x="28" y="8"/>
                  </a:lnTo>
                  <a:lnTo>
                    <a:pt x="20" y="5"/>
                  </a:lnTo>
                  <a:lnTo>
                    <a:pt x="12" y="3"/>
                  </a:lnTo>
                  <a:lnTo>
                    <a:pt x="5" y="0"/>
                  </a:lnTo>
                  <a:lnTo>
                    <a:pt x="0" y="11"/>
                  </a:lnTo>
                  <a:lnTo>
                    <a:pt x="9" y="14"/>
                  </a:lnTo>
                  <a:lnTo>
                    <a:pt x="16" y="17"/>
                  </a:lnTo>
                  <a:lnTo>
                    <a:pt x="25" y="20"/>
                  </a:lnTo>
                  <a:lnTo>
                    <a:pt x="32" y="21"/>
                  </a:lnTo>
                  <a:lnTo>
                    <a:pt x="41" y="23"/>
                  </a:lnTo>
                  <a:lnTo>
                    <a:pt x="49" y="24"/>
                  </a:lnTo>
                  <a:lnTo>
                    <a:pt x="58" y="26"/>
                  </a:lnTo>
                  <a:lnTo>
                    <a:pt x="68"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6" name="Freeform 1642"/>
            <p:cNvSpPr>
              <a:spLocks/>
            </p:cNvSpPr>
            <p:nvPr/>
          </p:nvSpPr>
          <p:spPr bwMode="auto">
            <a:xfrm>
              <a:off x="2435" y="1296"/>
              <a:ext cx="16" cy="17"/>
            </a:xfrm>
            <a:custGeom>
              <a:avLst/>
              <a:gdLst>
                <a:gd name="T0" fmla="*/ 16 w 16"/>
                <a:gd name="T1" fmla="*/ 7 h 17"/>
                <a:gd name="T2" fmla="*/ 15 w 16"/>
                <a:gd name="T3" fmla="*/ 6 h 17"/>
                <a:gd name="T4" fmla="*/ 13 w 16"/>
                <a:gd name="T5" fmla="*/ 4 h 17"/>
                <a:gd name="T6" fmla="*/ 12 w 16"/>
                <a:gd name="T7" fmla="*/ 4 h 17"/>
                <a:gd name="T8" fmla="*/ 12 w 16"/>
                <a:gd name="T9" fmla="*/ 3 h 17"/>
                <a:gd name="T10" fmla="*/ 11 w 16"/>
                <a:gd name="T11" fmla="*/ 1 h 17"/>
                <a:gd name="T12" fmla="*/ 9 w 16"/>
                <a:gd name="T13" fmla="*/ 1 h 17"/>
                <a:gd name="T14" fmla="*/ 9 w 16"/>
                <a:gd name="T15" fmla="*/ 0 h 17"/>
                <a:gd name="T16" fmla="*/ 0 w 16"/>
                <a:gd name="T17" fmla="*/ 9 h 17"/>
                <a:gd name="T18" fmla="*/ 2 w 16"/>
                <a:gd name="T19" fmla="*/ 10 h 17"/>
                <a:gd name="T20" fmla="*/ 2 w 16"/>
                <a:gd name="T21" fmla="*/ 12 h 17"/>
                <a:gd name="T22" fmla="*/ 3 w 16"/>
                <a:gd name="T23" fmla="*/ 12 h 17"/>
                <a:gd name="T24" fmla="*/ 5 w 16"/>
                <a:gd name="T25" fmla="*/ 13 h 17"/>
                <a:gd name="T26" fmla="*/ 6 w 16"/>
                <a:gd name="T27" fmla="*/ 14 h 17"/>
                <a:gd name="T28" fmla="*/ 8 w 16"/>
                <a:gd name="T29" fmla="*/ 14 h 17"/>
                <a:gd name="T30" fmla="*/ 8 w 16"/>
                <a:gd name="T31" fmla="*/ 16 h 17"/>
                <a:gd name="T32" fmla="*/ 9 w 16"/>
                <a:gd name="T33" fmla="*/ 17 h 17"/>
                <a:gd name="T34" fmla="*/ 16 w 16"/>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7">
                  <a:moveTo>
                    <a:pt x="16" y="7"/>
                  </a:moveTo>
                  <a:lnTo>
                    <a:pt x="15" y="6"/>
                  </a:lnTo>
                  <a:lnTo>
                    <a:pt x="13" y="4"/>
                  </a:lnTo>
                  <a:lnTo>
                    <a:pt x="12" y="4"/>
                  </a:lnTo>
                  <a:lnTo>
                    <a:pt x="12" y="3"/>
                  </a:lnTo>
                  <a:lnTo>
                    <a:pt x="11" y="1"/>
                  </a:lnTo>
                  <a:lnTo>
                    <a:pt x="9" y="1"/>
                  </a:lnTo>
                  <a:lnTo>
                    <a:pt x="9" y="0"/>
                  </a:lnTo>
                  <a:lnTo>
                    <a:pt x="0" y="9"/>
                  </a:lnTo>
                  <a:lnTo>
                    <a:pt x="2" y="10"/>
                  </a:lnTo>
                  <a:lnTo>
                    <a:pt x="2" y="12"/>
                  </a:lnTo>
                  <a:lnTo>
                    <a:pt x="3" y="12"/>
                  </a:lnTo>
                  <a:lnTo>
                    <a:pt x="5" y="13"/>
                  </a:lnTo>
                  <a:lnTo>
                    <a:pt x="6" y="14"/>
                  </a:lnTo>
                  <a:lnTo>
                    <a:pt x="8" y="14"/>
                  </a:lnTo>
                  <a:lnTo>
                    <a:pt x="8" y="16"/>
                  </a:lnTo>
                  <a:lnTo>
                    <a:pt x="9" y="1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7" name="Freeform 1643"/>
            <p:cNvSpPr>
              <a:spLocks/>
            </p:cNvSpPr>
            <p:nvPr/>
          </p:nvSpPr>
          <p:spPr bwMode="auto">
            <a:xfrm>
              <a:off x="2444" y="1303"/>
              <a:ext cx="17" cy="17"/>
            </a:xfrm>
            <a:custGeom>
              <a:avLst/>
              <a:gdLst>
                <a:gd name="T0" fmla="*/ 17 w 17"/>
                <a:gd name="T1" fmla="*/ 7 h 17"/>
                <a:gd name="T2" fmla="*/ 16 w 17"/>
                <a:gd name="T3" fmla="*/ 6 h 17"/>
                <a:gd name="T4" fmla="*/ 15 w 17"/>
                <a:gd name="T5" fmla="*/ 5 h 17"/>
                <a:gd name="T6" fmla="*/ 13 w 17"/>
                <a:gd name="T7" fmla="*/ 5 h 17"/>
                <a:gd name="T8" fmla="*/ 12 w 17"/>
                <a:gd name="T9" fmla="*/ 3 h 17"/>
                <a:gd name="T10" fmla="*/ 10 w 17"/>
                <a:gd name="T11" fmla="*/ 2 h 17"/>
                <a:gd name="T12" fmla="*/ 9 w 17"/>
                <a:gd name="T13" fmla="*/ 2 h 17"/>
                <a:gd name="T14" fmla="*/ 7 w 17"/>
                <a:gd name="T15" fmla="*/ 0 h 17"/>
                <a:gd name="T16" fmla="*/ 0 w 17"/>
                <a:gd name="T17" fmla="*/ 10 h 17"/>
                <a:gd name="T18" fmla="*/ 2 w 17"/>
                <a:gd name="T19" fmla="*/ 10 h 17"/>
                <a:gd name="T20" fmla="*/ 3 w 17"/>
                <a:gd name="T21" fmla="*/ 12 h 17"/>
                <a:gd name="T22" fmla="*/ 4 w 17"/>
                <a:gd name="T23" fmla="*/ 13 h 17"/>
                <a:gd name="T24" fmla="*/ 6 w 17"/>
                <a:gd name="T25" fmla="*/ 13 h 17"/>
                <a:gd name="T26" fmla="*/ 7 w 17"/>
                <a:gd name="T27" fmla="*/ 15 h 17"/>
                <a:gd name="T28" fmla="*/ 9 w 17"/>
                <a:gd name="T29" fmla="*/ 16 h 17"/>
                <a:gd name="T30" fmla="*/ 10 w 17"/>
                <a:gd name="T31" fmla="*/ 16 h 17"/>
                <a:gd name="T32" fmla="*/ 12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5" y="5"/>
                  </a:lnTo>
                  <a:lnTo>
                    <a:pt x="13" y="5"/>
                  </a:lnTo>
                  <a:lnTo>
                    <a:pt x="12" y="3"/>
                  </a:lnTo>
                  <a:lnTo>
                    <a:pt x="10" y="2"/>
                  </a:lnTo>
                  <a:lnTo>
                    <a:pt x="9" y="2"/>
                  </a:lnTo>
                  <a:lnTo>
                    <a:pt x="7" y="0"/>
                  </a:lnTo>
                  <a:lnTo>
                    <a:pt x="0" y="10"/>
                  </a:lnTo>
                  <a:lnTo>
                    <a:pt x="2" y="10"/>
                  </a:lnTo>
                  <a:lnTo>
                    <a:pt x="3" y="12"/>
                  </a:lnTo>
                  <a:lnTo>
                    <a:pt x="4" y="13"/>
                  </a:lnTo>
                  <a:lnTo>
                    <a:pt x="6" y="13"/>
                  </a:lnTo>
                  <a:lnTo>
                    <a:pt x="7" y="15"/>
                  </a:lnTo>
                  <a:lnTo>
                    <a:pt x="9" y="16"/>
                  </a:lnTo>
                  <a:lnTo>
                    <a:pt x="10" y="16"/>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8" name="Freeform 1644"/>
            <p:cNvSpPr>
              <a:spLocks/>
            </p:cNvSpPr>
            <p:nvPr/>
          </p:nvSpPr>
          <p:spPr bwMode="auto">
            <a:xfrm>
              <a:off x="2456" y="1310"/>
              <a:ext cx="17" cy="18"/>
            </a:xfrm>
            <a:custGeom>
              <a:avLst/>
              <a:gdLst>
                <a:gd name="T0" fmla="*/ 17 w 17"/>
                <a:gd name="T1" fmla="*/ 6 h 18"/>
                <a:gd name="T2" fmla="*/ 15 w 17"/>
                <a:gd name="T3" fmla="*/ 6 h 18"/>
                <a:gd name="T4" fmla="*/ 14 w 17"/>
                <a:gd name="T5" fmla="*/ 5 h 18"/>
                <a:gd name="T6" fmla="*/ 13 w 17"/>
                <a:gd name="T7" fmla="*/ 5 h 18"/>
                <a:gd name="T8" fmla="*/ 11 w 17"/>
                <a:gd name="T9" fmla="*/ 3 h 18"/>
                <a:gd name="T10" fmla="*/ 10 w 17"/>
                <a:gd name="T11" fmla="*/ 3 h 18"/>
                <a:gd name="T12" fmla="*/ 8 w 17"/>
                <a:gd name="T13" fmla="*/ 2 h 18"/>
                <a:gd name="T14" fmla="*/ 7 w 17"/>
                <a:gd name="T15" fmla="*/ 0 h 18"/>
                <a:gd name="T16" fmla="*/ 5 w 17"/>
                <a:gd name="T17" fmla="*/ 0 h 18"/>
                <a:gd name="T18" fmla="*/ 0 w 17"/>
                <a:gd name="T19" fmla="*/ 10 h 18"/>
                <a:gd name="T20" fmla="*/ 1 w 17"/>
                <a:gd name="T21" fmla="*/ 12 h 18"/>
                <a:gd name="T22" fmla="*/ 3 w 17"/>
                <a:gd name="T23" fmla="*/ 12 h 18"/>
                <a:gd name="T24" fmla="*/ 4 w 17"/>
                <a:gd name="T25" fmla="*/ 13 h 18"/>
                <a:gd name="T26" fmla="*/ 5 w 17"/>
                <a:gd name="T27" fmla="*/ 15 h 18"/>
                <a:gd name="T28" fmla="*/ 7 w 17"/>
                <a:gd name="T29" fmla="*/ 15 h 18"/>
                <a:gd name="T30" fmla="*/ 8 w 17"/>
                <a:gd name="T31" fmla="*/ 16 h 18"/>
                <a:gd name="T32" fmla="*/ 10 w 17"/>
                <a:gd name="T33" fmla="*/ 16 h 18"/>
                <a:gd name="T34" fmla="*/ 13 w 17"/>
                <a:gd name="T35" fmla="*/ 18 h 18"/>
                <a:gd name="T36" fmla="*/ 17 w 17"/>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6"/>
                  </a:moveTo>
                  <a:lnTo>
                    <a:pt x="15" y="6"/>
                  </a:lnTo>
                  <a:lnTo>
                    <a:pt x="14" y="5"/>
                  </a:lnTo>
                  <a:lnTo>
                    <a:pt x="13" y="5"/>
                  </a:lnTo>
                  <a:lnTo>
                    <a:pt x="11" y="3"/>
                  </a:lnTo>
                  <a:lnTo>
                    <a:pt x="10" y="3"/>
                  </a:lnTo>
                  <a:lnTo>
                    <a:pt x="8" y="2"/>
                  </a:lnTo>
                  <a:lnTo>
                    <a:pt x="7" y="0"/>
                  </a:lnTo>
                  <a:lnTo>
                    <a:pt x="5" y="0"/>
                  </a:lnTo>
                  <a:lnTo>
                    <a:pt x="0" y="10"/>
                  </a:lnTo>
                  <a:lnTo>
                    <a:pt x="1" y="12"/>
                  </a:lnTo>
                  <a:lnTo>
                    <a:pt x="3" y="12"/>
                  </a:lnTo>
                  <a:lnTo>
                    <a:pt x="4" y="13"/>
                  </a:lnTo>
                  <a:lnTo>
                    <a:pt x="5" y="15"/>
                  </a:lnTo>
                  <a:lnTo>
                    <a:pt x="7" y="15"/>
                  </a:lnTo>
                  <a:lnTo>
                    <a:pt x="8" y="16"/>
                  </a:lnTo>
                  <a:lnTo>
                    <a:pt x="10" y="16"/>
                  </a:lnTo>
                  <a:lnTo>
                    <a:pt x="13"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29" name="Freeform 1645"/>
            <p:cNvSpPr>
              <a:spLocks/>
            </p:cNvSpPr>
            <p:nvPr/>
          </p:nvSpPr>
          <p:spPr bwMode="auto">
            <a:xfrm>
              <a:off x="2469" y="1316"/>
              <a:ext cx="17" cy="17"/>
            </a:xfrm>
            <a:custGeom>
              <a:avLst/>
              <a:gdLst>
                <a:gd name="T0" fmla="*/ 17 w 17"/>
                <a:gd name="T1" fmla="*/ 6 h 17"/>
                <a:gd name="T2" fmla="*/ 15 w 17"/>
                <a:gd name="T3" fmla="*/ 6 h 17"/>
                <a:gd name="T4" fmla="*/ 14 w 17"/>
                <a:gd name="T5" fmla="*/ 4 h 17"/>
                <a:gd name="T6" fmla="*/ 13 w 17"/>
                <a:gd name="T7" fmla="*/ 4 h 17"/>
                <a:gd name="T8" fmla="*/ 11 w 17"/>
                <a:gd name="T9" fmla="*/ 3 h 17"/>
                <a:gd name="T10" fmla="*/ 8 w 17"/>
                <a:gd name="T11" fmla="*/ 3 h 17"/>
                <a:gd name="T12" fmla="*/ 7 w 17"/>
                <a:gd name="T13" fmla="*/ 2 h 17"/>
                <a:gd name="T14" fmla="*/ 5 w 17"/>
                <a:gd name="T15" fmla="*/ 2 h 17"/>
                <a:gd name="T16" fmla="*/ 4 w 17"/>
                <a:gd name="T17" fmla="*/ 0 h 17"/>
                <a:gd name="T18" fmla="*/ 0 w 17"/>
                <a:gd name="T19" fmla="*/ 12 h 17"/>
                <a:gd name="T20" fmla="*/ 1 w 17"/>
                <a:gd name="T21" fmla="*/ 12 h 17"/>
                <a:gd name="T22" fmla="*/ 2 w 17"/>
                <a:gd name="T23" fmla="*/ 13 h 17"/>
                <a:gd name="T24" fmla="*/ 4 w 17"/>
                <a:gd name="T25" fmla="*/ 15 h 17"/>
                <a:gd name="T26" fmla="*/ 5 w 17"/>
                <a:gd name="T27" fmla="*/ 15 h 17"/>
                <a:gd name="T28" fmla="*/ 7 w 17"/>
                <a:gd name="T29" fmla="*/ 16 h 17"/>
                <a:gd name="T30" fmla="*/ 8 w 17"/>
                <a:gd name="T31" fmla="*/ 16 h 17"/>
                <a:gd name="T32" fmla="*/ 11 w 17"/>
                <a:gd name="T33" fmla="*/ 17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5" y="6"/>
                  </a:lnTo>
                  <a:lnTo>
                    <a:pt x="14" y="4"/>
                  </a:lnTo>
                  <a:lnTo>
                    <a:pt x="13" y="4"/>
                  </a:lnTo>
                  <a:lnTo>
                    <a:pt x="11" y="3"/>
                  </a:lnTo>
                  <a:lnTo>
                    <a:pt x="8" y="3"/>
                  </a:lnTo>
                  <a:lnTo>
                    <a:pt x="7" y="2"/>
                  </a:lnTo>
                  <a:lnTo>
                    <a:pt x="5" y="2"/>
                  </a:lnTo>
                  <a:lnTo>
                    <a:pt x="4" y="0"/>
                  </a:lnTo>
                  <a:lnTo>
                    <a:pt x="0" y="12"/>
                  </a:lnTo>
                  <a:lnTo>
                    <a:pt x="1" y="12"/>
                  </a:lnTo>
                  <a:lnTo>
                    <a:pt x="2" y="13"/>
                  </a:lnTo>
                  <a:lnTo>
                    <a:pt x="4" y="15"/>
                  </a:lnTo>
                  <a:lnTo>
                    <a:pt x="5" y="15"/>
                  </a:lnTo>
                  <a:lnTo>
                    <a:pt x="7" y="16"/>
                  </a:lnTo>
                  <a:lnTo>
                    <a:pt x="8" y="16"/>
                  </a:lnTo>
                  <a:lnTo>
                    <a:pt x="11" y="17"/>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0" name="Freeform 1646"/>
            <p:cNvSpPr>
              <a:spLocks/>
            </p:cNvSpPr>
            <p:nvPr/>
          </p:nvSpPr>
          <p:spPr bwMode="auto">
            <a:xfrm>
              <a:off x="2482" y="1322"/>
              <a:ext cx="20" cy="17"/>
            </a:xfrm>
            <a:custGeom>
              <a:avLst/>
              <a:gdLst>
                <a:gd name="T0" fmla="*/ 20 w 20"/>
                <a:gd name="T1" fmla="*/ 6 h 17"/>
                <a:gd name="T2" fmla="*/ 17 w 20"/>
                <a:gd name="T3" fmla="*/ 4 h 17"/>
                <a:gd name="T4" fmla="*/ 15 w 20"/>
                <a:gd name="T5" fmla="*/ 4 h 17"/>
                <a:gd name="T6" fmla="*/ 12 w 20"/>
                <a:gd name="T7" fmla="*/ 4 h 17"/>
                <a:gd name="T8" fmla="*/ 11 w 20"/>
                <a:gd name="T9" fmla="*/ 3 h 17"/>
                <a:gd name="T10" fmla="*/ 10 w 20"/>
                <a:gd name="T11" fmla="*/ 3 h 17"/>
                <a:gd name="T12" fmla="*/ 7 w 20"/>
                <a:gd name="T13" fmla="*/ 1 h 17"/>
                <a:gd name="T14" fmla="*/ 5 w 20"/>
                <a:gd name="T15" fmla="*/ 1 h 17"/>
                <a:gd name="T16" fmla="*/ 4 w 20"/>
                <a:gd name="T17" fmla="*/ 0 h 17"/>
                <a:gd name="T18" fmla="*/ 0 w 20"/>
                <a:gd name="T19" fmla="*/ 11 h 17"/>
                <a:gd name="T20" fmla="*/ 1 w 20"/>
                <a:gd name="T21" fmla="*/ 13 h 17"/>
                <a:gd name="T22" fmla="*/ 4 w 20"/>
                <a:gd name="T23" fmla="*/ 13 h 17"/>
                <a:gd name="T24" fmla="*/ 5 w 20"/>
                <a:gd name="T25" fmla="*/ 14 h 17"/>
                <a:gd name="T26" fmla="*/ 7 w 20"/>
                <a:gd name="T27" fmla="*/ 14 h 17"/>
                <a:gd name="T28" fmla="*/ 10 w 20"/>
                <a:gd name="T29" fmla="*/ 16 h 17"/>
                <a:gd name="T30" fmla="*/ 11 w 20"/>
                <a:gd name="T31" fmla="*/ 16 h 17"/>
                <a:gd name="T32" fmla="*/ 14 w 20"/>
                <a:gd name="T33" fmla="*/ 17 h 17"/>
                <a:gd name="T34" fmla="*/ 15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7" y="4"/>
                  </a:lnTo>
                  <a:lnTo>
                    <a:pt x="15" y="4"/>
                  </a:lnTo>
                  <a:lnTo>
                    <a:pt x="12" y="4"/>
                  </a:lnTo>
                  <a:lnTo>
                    <a:pt x="11" y="3"/>
                  </a:lnTo>
                  <a:lnTo>
                    <a:pt x="10" y="3"/>
                  </a:lnTo>
                  <a:lnTo>
                    <a:pt x="7" y="1"/>
                  </a:lnTo>
                  <a:lnTo>
                    <a:pt x="5" y="1"/>
                  </a:lnTo>
                  <a:lnTo>
                    <a:pt x="4" y="0"/>
                  </a:lnTo>
                  <a:lnTo>
                    <a:pt x="0" y="11"/>
                  </a:lnTo>
                  <a:lnTo>
                    <a:pt x="1" y="13"/>
                  </a:lnTo>
                  <a:lnTo>
                    <a:pt x="4" y="13"/>
                  </a:lnTo>
                  <a:lnTo>
                    <a:pt x="5" y="14"/>
                  </a:lnTo>
                  <a:lnTo>
                    <a:pt x="7" y="14"/>
                  </a:lnTo>
                  <a:lnTo>
                    <a:pt x="10" y="16"/>
                  </a:lnTo>
                  <a:lnTo>
                    <a:pt x="11" y="16"/>
                  </a:lnTo>
                  <a:lnTo>
                    <a:pt x="14" y="17"/>
                  </a:lnTo>
                  <a:lnTo>
                    <a:pt x="15"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1" name="Freeform 1647"/>
            <p:cNvSpPr>
              <a:spLocks/>
            </p:cNvSpPr>
            <p:nvPr/>
          </p:nvSpPr>
          <p:spPr bwMode="auto">
            <a:xfrm>
              <a:off x="2497" y="1328"/>
              <a:ext cx="20" cy="15"/>
            </a:xfrm>
            <a:custGeom>
              <a:avLst/>
              <a:gdLst>
                <a:gd name="T0" fmla="*/ 20 w 20"/>
                <a:gd name="T1" fmla="*/ 4 h 15"/>
                <a:gd name="T2" fmla="*/ 19 w 20"/>
                <a:gd name="T3" fmla="*/ 3 h 15"/>
                <a:gd name="T4" fmla="*/ 16 w 20"/>
                <a:gd name="T5" fmla="*/ 3 h 15"/>
                <a:gd name="T6" fmla="*/ 15 w 20"/>
                <a:gd name="T7" fmla="*/ 3 h 15"/>
                <a:gd name="T8" fmla="*/ 12 w 20"/>
                <a:gd name="T9" fmla="*/ 1 h 15"/>
                <a:gd name="T10" fmla="*/ 10 w 20"/>
                <a:gd name="T11" fmla="*/ 1 h 15"/>
                <a:gd name="T12" fmla="*/ 9 w 20"/>
                <a:gd name="T13" fmla="*/ 1 h 15"/>
                <a:gd name="T14" fmla="*/ 6 w 20"/>
                <a:gd name="T15" fmla="*/ 0 h 15"/>
                <a:gd name="T16" fmla="*/ 5 w 20"/>
                <a:gd name="T17" fmla="*/ 0 h 15"/>
                <a:gd name="T18" fmla="*/ 0 w 20"/>
                <a:gd name="T19" fmla="*/ 11 h 15"/>
                <a:gd name="T20" fmla="*/ 3 w 20"/>
                <a:gd name="T21" fmla="*/ 11 h 15"/>
                <a:gd name="T22" fmla="*/ 5 w 20"/>
                <a:gd name="T23" fmla="*/ 13 h 15"/>
                <a:gd name="T24" fmla="*/ 8 w 20"/>
                <a:gd name="T25" fmla="*/ 13 h 15"/>
                <a:gd name="T26" fmla="*/ 10 w 20"/>
                <a:gd name="T27" fmla="*/ 14 h 15"/>
                <a:gd name="T28" fmla="*/ 12 w 20"/>
                <a:gd name="T29" fmla="*/ 14 h 15"/>
                <a:gd name="T30" fmla="*/ 15 w 20"/>
                <a:gd name="T31" fmla="*/ 14 h 15"/>
                <a:gd name="T32" fmla="*/ 16 w 20"/>
                <a:gd name="T33" fmla="*/ 15 h 15"/>
                <a:gd name="T34" fmla="*/ 19 w 20"/>
                <a:gd name="T35" fmla="*/ 15 h 15"/>
                <a:gd name="T36" fmla="*/ 20 w 20"/>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4"/>
                  </a:moveTo>
                  <a:lnTo>
                    <a:pt x="19" y="3"/>
                  </a:lnTo>
                  <a:lnTo>
                    <a:pt x="16" y="3"/>
                  </a:lnTo>
                  <a:lnTo>
                    <a:pt x="15" y="3"/>
                  </a:lnTo>
                  <a:lnTo>
                    <a:pt x="12" y="1"/>
                  </a:lnTo>
                  <a:lnTo>
                    <a:pt x="10" y="1"/>
                  </a:lnTo>
                  <a:lnTo>
                    <a:pt x="9" y="1"/>
                  </a:lnTo>
                  <a:lnTo>
                    <a:pt x="6" y="0"/>
                  </a:lnTo>
                  <a:lnTo>
                    <a:pt x="5" y="0"/>
                  </a:lnTo>
                  <a:lnTo>
                    <a:pt x="0" y="11"/>
                  </a:lnTo>
                  <a:lnTo>
                    <a:pt x="3" y="11"/>
                  </a:lnTo>
                  <a:lnTo>
                    <a:pt x="5" y="13"/>
                  </a:lnTo>
                  <a:lnTo>
                    <a:pt x="8" y="13"/>
                  </a:lnTo>
                  <a:lnTo>
                    <a:pt x="10" y="14"/>
                  </a:lnTo>
                  <a:lnTo>
                    <a:pt x="12" y="14"/>
                  </a:lnTo>
                  <a:lnTo>
                    <a:pt x="15" y="14"/>
                  </a:lnTo>
                  <a:lnTo>
                    <a:pt x="16" y="15"/>
                  </a:lnTo>
                  <a:lnTo>
                    <a:pt x="19" y="15"/>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2" name="Freeform 1648"/>
            <p:cNvSpPr>
              <a:spLocks/>
            </p:cNvSpPr>
            <p:nvPr/>
          </p:nvSpPr>
          <p:spPr bwMode="auto">
            <a:xfrm>
              <a:off x="2516" y="1332"/>
              <a:ext cx="20" cy="13"/>
            </a:xfrm>
            <a:custGeom>
              <a:avLst/>
              <a:gdLst>
                <a:gd name="T0" fmla="*/ 20 w 20"/>
                <a:gd name="T1" fmla="*/ 1 h 13"/>
                <a:gd name="T2" fmla="*/ 17 w 20"/>
                <a:gd name="T3" fmla="*/ 1 h 13"/>
                <a:gd name="T4" fmla="*/ 16 w 20"/>
                <a:gd name="T5" fmla="*/ 1 h 13"/>
                <a:gd name="T6" fmla="*/ 13 w 20"/>
                <a:gd name="T7" fmla="*/ 0 h 13"/>
                <a:gd name="T8" fmla="*/ 12 w 20"/>
                <a:gd name="T9" fmla="*/ 0 h 13"/>
                <a:gd name="T10" fmla="*/ 9 w 20"/>
                <a:gd name="T11" fmla="*/ 0 h 13"/>
                <a:gd name="T12" fmla="*/ 6 w 20"/>
                <a:gd name="T13" fmla="*/ 0 h 13"/>
                <a:gd name="T14" fmla="*/ 4 w 20"/>
                <a:gd name="T15" fmla="*/ 0 h 13"/>
                <a:gd name="T16" fmla="*/ 1 w 20"/>
                <a:gd name="T17" fmla="*/ 0 h 13"/>
                <a:gd name="T18" fmla="*/ 0 w 20"/>
                <a:gd name="T19" fmla="*/ 11 h 13"/>
                <a:gd name="T20" fmla="*/ 3 w 20"/>
                <a:gd name="T21" fmla="*/ 11 h 13"/>
                <a:gd name="T22" fmla="*/ 4 w 20"/>
                <a:gd name="T23" fmla="*/ 11 h 13"/>
                <a:gd name="T24" fmla="*/ 7 w 20"/>
                <a:gd name="T25" fmla="*/ 11 h 13"/>
                <a:gd name="T26" fmla="*/ 10 w 20"/>
                <a:gd name="T27" fmla="*/ 13 h 13"/>
                <a:gd name="T28" fmla="*/ 12 w 20"/>
                <a:gd name="T29" fmla="*/ 13 h 13"/>
                <a:gd name="T30" fmla="*/ 14 w 20"/>
                <a:gd name="T31" fmla="*/ 13 h 13"/>
                <a:gd name="T32" fmla="*/ 17 w 20"/>
                <a:gd name="T33" fmla="*/ 13 h 13"/>
                <a:gd name="T34" fmla="*/ 19 w 20"/>
                <a:gd name="T35" fmla="*/ 13 h 13"/>
                <a:gd name="T36" fmla="*/ 20 w 20"/>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1"/>
                  </a:moveTo>
                  <a:lnTo>
                    <a:pt x="17" y="1"/>
                  </a:lnTo>
                  <a:lnTo>
                    <a:pt x="16" y="1"/>
                  </a:lnTo>
                  <a:lnTo>
                    <a:pt x="13" y="0"/>
                  </a:lnTo>
                  <a:lnTo>
                    <a:pt x="12" y="0"/>
                  </a:lnTo>
                  <a:lnTo>
                    <a:pt x="9" y="0"/>
                  </a:lnTo>
                  <a:lnTo>
                    <a:pt x="6" y="0"/>
                  </a:lnTo>
                  <a:lnTo>
                    <a:pt x="4" y="0"/>
                  </a:lnTo>
                  <a:lnTo>
                    <a:pt x="1" y="0"/>
                  </a:lnTo>
                  <a:lnTo>
                    <a:pt x="0" y="11"/>
                  </a:lnTo>
                  <a:lnTo>
                    <a:pt x="3" y="11"/>
                  </a:lnTo>
                  <a:lnTo>
                    <a:pt x="4" y="11"/>
                  </a:lnTo>
                  <a:lnTo>
                    <a:pt x="7" y="11"/>
                  </a:lnTo>
                  <a:lnTo>
                    <a:pt x="10" y="13"/>
                  </a:lnTo>
                  <a:lnTo>
                    <a:pt x="12" y="13"/>
                  </a:lnTo>
                  <a:lnTo>
                    <a:pt x="14" y="13"/>
                  </a:lnTo>
                  <a:lnTo>
                    <a:pt x="17" y="13"/>
                  </a:lnTo>
                  <a:lnTo>
                    <a:pt x="19" y="1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3" name="Freeform 1649"/>
            <p:cNvSpPr>
              <a:spLocks/>
            </p:cNvSpPr>
            <p:nvPr/>
          </p:nvSpPr>
          <p:spPr bwMode="auto">
            <a:xfrm>
              <a:off x="2535" y="1333"/>
              <a:ext cx="20" cy="12"/>
            </a:xfrm>
            <a:custGeom>
              <a:avLst/>
              <a:gdLst>
                <a:gd name="T0" fmla="*/ 20 w 20"/>
                <a:gd name="T1" fmla="*/ 0 h 12"/>
                <a:gd name="T2" fmla="*/ 17 w 20"/>
                <a:gd name="T3" fmla="*/ 0 h 12"/>
                <a:gd name="T4" fmla="*/ 14 w 20"/>
                <a:gd name="T5" fmla="*/ 0 h 12"/>
                <a:gd name="T6" fmla="*/ 13 w 20"/>
                <a:gd name="T7" fmla="*/ 0 h 12"/>
                <a:gd name="T8" fmla="*/ 10 w 20"/>
                <a:gd name="T9" fmla="*/ 0 h 12"/>
                <a:gd name="T10" fmla="*/ 8 w 20"/>
                <a:gd name="T11" fmla="*/ 0 h 12"/>
                <a:gd name="T12" fmla="*/ 6 w 20"/>
                <a:gd name="T13" fmla="*/ 0 h 12"/>
                <a:gd name="T14" fmla="*/ 3 w 20"/>
                <a:gd name="T15" fmla="*/ 0 h 12"/>
                <a:gd name="T16" fmla="*/ 1 w 20"/>
                <a:gd name="T17" fmla="*/ 0 h 12"/>
                <a:gd name="T18" fmla="*/ 0 w 20"/>
                <a:gd name="T19" fmla="*/ 12 h 12"/>
                <a:gd name="T20" fmla="*/ 3 w 20"/>
                <a:gd name="T21" fmla="*/ 12 h 12"/>
                <a:gd name="T22" fmla="*/ 6 w 20"/>
                <a:gd name="T23" fmla="*/ 12 h 12"/>
                <a:gd name="T24" fmla="*/ 8 w 20"/>
                <a:gd name="T25" fmla="*/ 12 h 12"/>
                <a:gd name="T26" fmla="*/ 10 w 20"/>
                <a:gd name="T27" fmla="*/ 12 h 12"/>
                <a:gd name="T28" fmla="*/ 13 w 20"/>
                <a:gd name="T29" fmla="*/ 12 h 12"/>
                <a:gd name="T30" fmla="*/ 16 w 20"/>
                <a:gd name="T31" fmla="*/ 12 h 12"/>
                <a:gd name="T32" fmla="*/ 17 w 20"/>
                <a:gd name="T33" fmla="*/ 12 h 12"/>
                <a:gd name="T34" fmla="*/ 20 w 20"/>
                <a:gd name="T35" fmla="*/ 12 h 12"/>
                <a:gd name="T36" fmla="*/ 20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20" y="0"/>
                  </a:moveTo>
                  <a:lnTo>
                    <a:pt x="17" y="0"/>
                  </a:lnTo>
                  <a:lnTo>
                    <a:pt x="14" y="0"/>
                  </a:lnTo>
                  <a:lnTo>
                    <a:pt x="13" y="0"/>
                  </a:lnTo>
                  <a:lnTo>
                    <a:pt x="10" y="0"/>
                  </a:lnTo>
                  <a:lnTo>
                    <a:pt x="8" y="0"/>
                  </a:lnTo>
                  <a:lnTo>
                    <a:pt x="6" y="0"/>
                  </a:lnTo>
                  <a:lnTo>
                    <a:pt x="3" y="0"/>
                  </a:lnTo>
                  <a:lnTo>
                    <a:pt x="1" y="0"/>
                  </a:lnTo>
                  <a:lnTo>
                    <a:pt x="0" y="12"/>
                  </a:lnTo>
                  <a:lnTo>
                    <a:pt x="3" y="12"/>
                  </a:lnTo>
                  <a:lnTo>
                    <a:pt x="6" y="12"/>
                  </a:lnTo>
                  <a:lnTo>
                    <a:pt x="8" y="12"/>
                  </a:lnTo>
                  <a:lnTo>
                    <a:pt x="10" y="12"/>
                  </a:lnTo>
                  <a:lnTo>
                    <a:pt x="13" y="12"/>
                  </a:lnTo>
                  <a:lnTo>
                    <a:pt x="16" y="12"/>
                  </a:lnTo>
                  <a:lnTo>
                    <a:pt x="17" y="12"/>
                  </a:lnTo>
                  <a:lnTo>
                    <a:pt x="20" y="1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4" name="Freeform 1650"/>
            <p:cNvSpPr>
              <a:spLocks/>
            </p:cNvSpPr>
            <p:nvPr/>
          </p:nvSpPr>
          <p:spPr bwMode="auto">
            <a:xfrm>
              <a:off x="2480" y="1438"/>
              <a:ext cx="128" cy="130"/>
            </a:xfrm>
            <a:custGeom>
              <a:avLst/>
              <a:gdLst>
                <a:gd name="T0" fmla="*/ 63 w 128"/>
                <a:gd name="T1" fmla="*/ 0 h 130"/>
                <a:gd name="T2" fmla="*/ 76 w 128"/>
                <a:gd name="T3" fmla="*/ 2 h 130"/>
                <a:gd name="T4" fmla="*/ 89 w 128"/>
                <a:gd name="T5" fmla="*/ 6 h 130"/>
                <a:gd name="T6" fmla="*/ 99 w 128"/>
                <a:gd name="T7" fmla="*/ 12 h 130"/>
                <a:gd name="T8" fmla="*/ 109 w 128"/>
                <a:gd name="T9" fmla="*/ 21 h 130"/>
                <a:gd name="T10" fmla="*/ 118 w 128"/>
                <a:gd name="T11" fmla="*/ 29 h 130"/>
                <a:gd name="T12" fmla="*/ 124 w 128"/>
                <a:gd name="T13" fmla="*/ 41 h 130"/>
                <a:gd name="T14" fmla="*/ 127 w 128"/>
                <a:gd name="T15" fmla="*/ 52 h 130"/>
                <a:gd name="T16" fmla="*/ 128 w 128"/>
                <a:gd name="T17" fmla="*/ 65 h 130"/>
                <a:gd name="T18" fmla="*/ 127 w 128"/>
                <a:gd name="T19" fmla="*/ 78 h 130"/>
                <a:gd name="T20" fmla="*/ 124 w 128"/>
                <a:gd name="T21" fmla="*/ 91 h 130"/>
                <a:gd name="T22" fmla="*/ 118 w 128"/>
                <a:gd name="T23" fmla="*/ 101 h 130"/>
                <a:gd name="T24" fmla="*/ 109 w 128"/>
                <a:gd name="T25" fmla="*/ 111 h 130"/>
                <a:gd name="T26" fmla="*/ 99 w 128"/>
                <a:gd name="T27" fmla="*/ 118 h 130"/>
                <a:gd name="T28" fmla="*/ 89 w 128"/>
                <a:gd name="T29" fmla="*/ 126 h 130"/>
                <a:gd name="T30" fmla="*/ 76 w 128"/>
                <a:gd name="T31" fmla="*/ 128 h 130"/>
                <a:gd name="T32" fmla="*/ 63 w 128"/>
                <a:gd name="T33" fmla="*/ 130 h 130"/>
                <a:gd name="T34" fmla="*/ 50 w 128"/>
                <a:gd name="T35" fmla="*/ 128 h 130"/>
                <a:gd name="T36" fmla="*/ 39 w 128"/>
                <a:gd name="T37" fmla="*/ 126 h 130"/>
                <a:gd name="T38" fmla="*/ 27 w 128"/>
                <a:gd name="T39" fmla="*/ 118 h 130"/>
                <a:gd name="T40" fmla="*/ 19 w 128"/>
                <a:gd name="T41" fmla="*/ 111 h 130"/>
                <a:gd name="T42" fmla="*/ 10 w 128"/>
                <a:gd name="T43" fmla="*/ 101 h 130"/>
                <a:gd name="T44" fmla="*/ 4 w 128"/>
                <a:gd name="T45" fmla="*/ 91 h 130"/>
                <a:gd name="T46" fmla="*/ 0 w 128"/>
                <a:gd name="T47" fmla="*/ 78 h 130"/>
                <a:gd name="T48" fmla="*/ 0 w 128"/>
                <a:gd name="T49" fmla="*/ 65 h 130"/>
                <a:gd name="T50" fmla="*/ 0 w 128"/>
                <a:gd name="T51" fmla="*/ 52 h 130"/>
                <a:gd name="T52" fmla="*/ 4 w 128"/>
                <a:gd name="T53" fmla="*/ 41 h 130"/>
                <a:gd name="T54" fmla="*/ 10 w 128"/>
                <a:gd name="T55" fmla="*/ 29 h 130"/>
                <a:gd name="T56" fmla="*/ 19 w 128"/>
                <a:gd name="T57" fmla="*/ 21 h 130"/>
                <a:gd name="T58" fmla="*/ 27 w 128"/>
                <a:gd name="T59" fmla="*/ 12 h 130"/>
                <a:gd name="T60" fmla="*/ 39 w 128"/>
                <a:gd name="T61" fmla="*/ 6 h 130"/>
                <a:gd name="T62" fmla="*/ 50 w 128"/>
                <a:gd name="T63" fmla="*/ 2 h 130"/>
                <a:gd name="T64" fmla="*/ 63 w 128"/>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30">
                  <a:moveTo>
                    <a:pt x="63" y="0"/>
                  </a:moveTo>
                  <a:lnTo>
                    <a:pt x="76" y="2"/>
                  </a:lnTo>
                  <a:lnTo>
                    <a:pt x="89" y="6"/>
                  </a:lnTo>
                  <a:lnTo>
                    <a:pt x="99" y="12"/>
                  </a:lnTo>
                  <a:lnTo>
                    <a:pt x="109" y="21"/>
                  </a:lnTo>
                  <a:lnTo>
                    <a:pt x="118" y="29"/>
                  </a:lnTo>
                  <a:lnTo>
                    <a:pt x="124" y="41"/>
                  </a:lnTo>
                  <a:lnTo>
                    <a:pt x="127" y="52"/>
                  </a:lnTo>
                  <a:lnTo>
                    <a:pt x="128" y="65"/>
                  </a:lnTo>
                  <a:lnTo>
                    <a:pt x="127" y="78"/>
                  </a:lnTo>
                  <a:lnTo>
                    <a:pt x="124" y="91"/>
                  </a:lnTo>
                  <a:lnTo>
                    <a:pt x="118" y="101"/>
                  </a:lnTo>
                  <a:lnTo>
                    <a:pt x="109" y="111"/>
                  </a:lnTo>
                  <a:lnTo>
                    <a:pt x="99" y="118"/>
                  </a:lnTo>
                  <a:lnTo>
                    <a:pt x="89" y="126"/>
                  </a:lnTo>
                  <a:lnTo>
                    <a:pt x="76" y="128"/>
                  </a:lnTo>
                  <a:lnTo>
                    <a:pt x="63" y="130"/>
                  </a:lnTo>
                  <a:lnTo>
                    <a:pt x="50" y="128"/>
                  </a:lnTo>
                  <a:lnTo>
                    <a:pt x="39" y="126"/>
                  </a:lnTo>
                  <a:lnTo>
                    <a:pt x="27" y="118"/>
                  </a:lnTo>
                  <a:lnTo>
                    <a:pt x="19" y="111"/>
                  </a:lnTo>
                  <a:lnTo>
                    <a:pt x="10" y="101"/>
                  </a:lnTo>
                  <a:lnTo>
                    <a:pt x="4" y="91"/>
                  </a:lnTo>
                  <a:lnTo>
                    <a:pt x="0" y="78"/>
                  </a:lnTo>
                  <a:lnTo>
                    <a:pt x="0" y="65"/>
                  </a:lnTo>
                  <a:lnTo>
                    <a:pt x="0" y="52"/>
                  </a:lnTo>
                  <a:lnTo>
                    <a:pt x="4" y="41"/>
                  </a:lnTo>
                  <a:lnTo>
                    <a:pt x="10" y="29"/>
                  </a:lnTo>
                  <a:lnTo>
                    <a:pt x="19" y="21"/>
                  </a:lnTo>
                  <a:lnTo>
                    <a:pt x="27" y="12"/>
                  </a:lnTo>
                  <a:lnTo>
                    <a:pt x="39" y="6"/>
                  </a:lnTo>
                  <a:lnTo>
                    <a:pt x="50" y="2"/>
                  </a:lnTo>
                  <a:lnTo>
                    <a:pt x="6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5" name="Freeform 1651"/>
            <p:cNvSpPr>
              <a:spLocks/>
            </p:cNvSpPr>
            <p:nvPr/>
          </p:nvSpPr>
          <p:spPr bwMode="auto">
            <a:xfrm>
              <a:off x="2480" y="1438"/>
              <a:ext cx="128" cy="130"/>
            </a:xfrm>
            <a:custGeom>
              <a:avLst/>
              <a:gdLst>
                <a:gd name="T0" fmla="*/ 63 w 128"/>
                <a:gd name="T1" fmla="*/ 0 h 130"/>
                <a:gd name="T2" fmla="*/ 76 w 128"/>
                <a:gd name="T3" fmla="*/ 2 h 130"/>
                <a:gd name="T4" fmla="*/ 89 w 128"/>
                <a:gd name="T5" fmla="*/ 6 h 130"/>
                <a:gd name="T6" fmla="*/ 99 w 128"/>
                <a:gd name="T7" fmla="*/ 12 h 130"/>
                <a:gd name="T8" fmla="*/ 109 w 128"/>
                <a:gd name="T9" fmla="*/ 21 h 130"/>
                <a:gd name="T10" fmla="*/ 118 w 128"/>
                <a:gd name="T11" fmla="*/ 29 h 130"/>
                <a:gd name="T12" fmla="*/ 124 w 128"/>
                <a:gd name="T13" fmla="*/ 41 h 130"/>
                <a:gd name="T14" fmla="*/ 127 w 128"/>
                <a:gd name="T15" fmla="*/ 52 h 130"/>
                <a:gd name="T16" fmla="*/ 128 w 128"/>
                <a:gd name="T17" fmla="*/ 65 h 130"/>
                <a:gd name="T18" fmla="*/ 127 w 128"/>
                <a:gd name="T19" fmla="*/ 78 h 130"/>
                <a:gd name="T20" fmla="*/ 124 w 128"/>
                <a:gd name="T21" fmla="*/ 91 h 130"/>
                <a:gd name="T22" fmla="*/ 118 w 128"/>
                <a:gd name="T23" fmla="*/ 101 h 130"/>
                <a:gd name="T24" fmla="*/ 109 w 128"/>
                <a:gd name="T25" fmla="*/ 111 h 130"/>
                <a:gd name="T26" fmla="*/ 99 w 128"/>
                <a:gd name="T27" fmla="*/ 118 h 130"/>
                <a:gd name="T28" fmla="*/ 89 w 128"/>
                <a:gd name="T29" fmla="*/ 126 h 130"/>
                <a:gd name="T30" fmla="*/ 76 w 128"/>
                <a:gd name="T31" fmla="*/ 128 h 130"/>
                <a:gd name="T32" fmla="*/ 63 w 128"/>
                <a:gd name="T33" fmla="*/ 130 h 130"/>
                <a:gd name="T34" fmla="*/ 50 w 128"/>
                <a:gd name="T35" fmla="*/ 128 h 130"/>
                <a:gd name="T36" fmla="*/ 39 w 128"/>
                <a:gd name="T37" fmla="*/ 126 h 130"/>
                <a:gd name="T38" fmla="*/ 27 w 128"/>
                <a:gd name="T39" fmla="*/ 118 h 130"/>
                <a:gd name="T40" fmla="*/ 19 w 128"/>
                <a:gd name="T41" fmla="*/ 111 h 130"/>
                <a:gd name="T42" fmla="*/ 10 w 128"/>
                <a:gd name="T43" fmla="*/ 101 h 130"/>
                <a:gd name="T44" fmla="*/ 4 w 128"/>
                <a:gd name="T45" fmla="*/ 91 h 130"/>
                <a:gd name="T46" fmla="*/ 0 w 128"/>
                <a:gd name="T47" fmla="*/ 78 h 130"/>
                <a:gd name="T48" fmla="*/ 0 w 128"/>
                <a:gd name="T49" fmla="*/ 65 h 130"/>
                <a:gd name="T50" fmla="*/ 0 w 128"/>
                <a:gd name="T51" fmla="*/ 52 h 130"/>
                <a:gd name="T52" fmla="*/ 4 w 128"/>
                <a:gd name="T53" fmla="*/ 41 h 130"/>
                <a:gd name="T54" fmla="*/ 10 w 128"/>
                <a:gd name="T55" fmla="*/ 29 h 130"/>
                <a:gd name="T56" fmla="*/ 19 w 128"/>
                <a:gd name="T57" fmla="*/ 21 h 130"/>
                <a:gd name="T58" fmla="*/ 27 w 128"/>
                <a:gd name="T59" fmla="*/ 12 h 130"/>
                <a:gd name="T60" fmla="*/ 39 w 128"/>
                <a:gd name="T61" fmla="*/ 6 h 130"/>
                <a:gd name="T62" fmla="*/ 50 w 128"/>
                <a:gd name="T63" fmla="*/ 2 h 130"/>
                <a:gd name="T64" fmla="*/ 63 w 128"/>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30">
                  <a:moveTo>
                    <a:pt x="63" y="0"/>
                  </a:moveTo>
                  <a:lnTo>
                    <a:pt x="76" y="2"/>
                  </a:lnTo>
                  <a:lnTo>
                    <a:pt x="89" y="6"/>
                  </a:lnTo>
                  <a:lnTo>
                    <a:pt x="99" y="12"/>
                  </a:lnTo>
                  <a:lnTo>
                    <a:pt x="109" y="21"/>
                  </a:lnTo>
                  <a:lnTo>
                    <a:pt x="118" y="29"/>
                  </a:lnTo>
                  <a:lnTo>
                    <a:pt x="124" y="41"/>
                  </a:lnTo>
                  <a:lnTo>
                    <a:pt x="127" y="52"/>
                  </a:lnTo>
                  <a:lnTo>
                    <a:pt x="128" y="65"/>
                  </a:lnTo>
                  <a:lnTo>
                    <a:pt x="127" y="78"/>
                  </a:lnTo>
                  <a:lnTo>
                    <a:pt x="124" y="91"/>
                  </a:lnTo>
                  <a:lnTo>
                    <a:pt x="118" y="101"/>
                  </a:lnTo>
                  <a:lnTo>
                    <a:pt x="109" y="111"/>
                  </a:lnTo>
                  <a:lnTo>
                    <a:pt x="99" y="118"/>
                  </a:lnTo>
                  <a:lnTo>
                    <a:pt x="89" y="126"/>
                  </a:lnTo>
                  <a:lnTo>
                    <a:pt x="76" y="128"/>
                  </a:lnTo>
                  <a:lnTo>
                    <a:pt x="63" y="130"/>
                  </a:lnTo>
                  <a:lnTo>
                    <a:pt x="50" y="128"/>
                  </a:lnTo>
                  <a:lnTo>
                    <a:pt x="39" y="126"/>
                  </a:lnTo>
                  <a:lnTo>
                    <a:pt x="27" y="118"/>
                  </a:lnTo>
                  <a:lnTo>
                    <a:pt x="19" y="111"/>
                  </a:lnTo>
                  <a:lnTo>
                    <a:pt x="10" y="101"/>
                  </a:lnTo>
                  <a:lnTo>
                    <a:pt x="4" y="91"/>
                  </a:lnTo>
                  <a:lnTo>
                    <a:pt x="0" y="78"/>
                  </a:lnTo>
                  <a:lnTo>
                    <a:pt x="0" y="65"/>
                  </a:lnTo>
                  <a:lnTo>
                    <a:pt x="0" y="52"/>
                  </a:lnTo>
                  <a:lnTo>
                    <a:pt x="4" y="41"/>
                  </a:lnTo>
                  <a:lnTo>
                    <a:pt x="10" y="29"/>
                  </a:lnTo>
                  <a:lnTo>
                    <a:pt x="19" y="21"/>
                  </a:lnTo>
                  <a:lnTo>
                    <a:pt x="27" y="12"/>
                  </a:lnTo>
                  <a:lnTo>
                    <a:pt x="39" y="6"/>
                  </a:lnTo>
                  <a:lnTo>
                    <a:pt x="50" y="2"/>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36" name="Freeform 1652"/>
            <p:cNvSpPr>
              <a:spLocks/>
            </p:cNvSpPr>
            <p:nvPr/>
          </p:nvSpPr>
          <p:spPr bwMode="auto">
            <a:xfrm>
              <a:off x="2496" y="1451"/>
              <a:ext cx="49" cy="33"/>
            </a:xfrm>
            <a:custGeom>
              <a:avLst/>
              <a:gdLst>
                <a:gd name="T0" fmla="*/ 49 w 49"/>
                <a:gd name="T1" fmla="*/ 22 h 33"/>
                <a:gd name="T2" fmla="*/ 42 w 49"/>
                <a:gd name="T3" fmla="*/ 20 h 33"/>
                <a:gd name="T4" fmla="*/ 36 w 49"/>
                <a:gd name="T5" fmla="*/ 18 h 33"/>
                <a:gd name="T6" fmla="*/ 30 w 49"/>
                <a:gd name="T7" fmla="*/ 15 h 33"/>
                <a:gd name="T8" fmla="*/ 26 w 49"/>
                <a:gd name="T9" fmla="*/ 12 h 33"/>
                <a:gd name="T10" fmla="*/ 20 w 49"/>
                <a:gd name="T11" fmla="*/ 9 h 33"/>
                <a:gd name="T12" fmla="*/ 16 w 49"/>
                <a:gd name="T13" fmla="*/ 6 h 33"/>
                <a:gd name="T14" fmla="*/ 13 w 49"/>
                <a:gd name="T15" fmla="*/ 3 h 33"/>
                <a:gd name="T16" fmla="*/ 10 w 49"/>
                <a:gd name="T17" fmla="*/ 0 h 33"/>
                <a:gd name="T18" fmla="*/ 0 w 49"/>
                <a:gd name="T19" fmla="*/ 9 h 33"/>
                <a:gd name="T20" fmla="*/ 4 w 49"/>
                <a:gd name="T21" fmla="*/ 13 h 33"/>
                <a:gd name="T22" fmla="*/ 9 w 49"/>
                <a:gd name="T23" fmla="*/ 16 h 33"/>
                <a:gd name="T24" fmla="*/ 14 w 49"/>
                <a:gd name="T25" fmla="*/ 19 h 33"/>
                <a:gd name="T26" fmla="*/ 20 w 49"/>
                <a:gd name="T27" fmla="*/ 23 h 33"/>
                <a:gd name="T28" fmla="*/ 26 w 49"/>
                <a:gd name="T29" fmla="*/ 26 h 33"/>
                <a:gd name="T30" fmla="*/ 32 w 49"/>
                <a:gd name="T31" fmla="*/ 29 h 33"/>
                <a:gd name="T32" fmla="*/ 37 w 49"/>
                <a:gd name="T33" fmla="*/ 32 h 33"/>
                <a:gd name="T34" fmla="*/ 45 w 49"/>
                <a:gd name="T35" fmla="*/ 33 h 33"/>
                <a:gd name="T36" fmla="*/ 49 w 49"/>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2"/>
                  </a:moveTo>
                  <a:lnTo>
                    <a:pt x="42" y="20"/>
                  </a:lnTo>
                  <a:lnTo>
                    <a:pt x="36" y="18"/>
                  </a:lnTo>
                  <a:lnTo>
                    <a:pt x="30" y="15"/>
                  </a:lnTo>
                  <a:lnTo>
                    <a:pt x="26" y="12"/>
                  </a:lnTo>
                  <a:lnTo>
                    <a:pt x="20" y="9"/>
                  </a:lnTo>
                  <a:lnTo>
                    <a:pt x="16" y="6"/>
                  </a:lnTo>
                  <a:lnTo>
                    <a:pt x="13" y="3"/>
                  </a:lnTo>
                  <a:lnTo>
                    <a:pt x="10" y="0"/>
                  </a:lnTo>
                  <a:lnTo>
                    <a:pt x="0" y="9"/>
                  </a:lnTo>
                  <a:lnTo>
                    <a:pt x="4" y="13"/>
                  </a:lnTo>
                  <a:lnTo>
                    <a:pt x="9" y="16"/>
                  </a:lnTo>
                  <a:lnTo>
                    <a:pt x="14" y="19"/>
                  </a:lnTo>
                  <a:lnTo>
                    <a:pt x="20" y="23"/>
                  </a:lnTo>
                  <a:lnTo>
                    <a:pt x="26" y="26"/>
                  </a:lnTo>
                  <a:lnTo>
                    <a:pt x="32" y="29"/>
                  </a:lnTo>
                  <a:lnTo>
                    <a:pt x="37" y="32"/>
                  </a:lnTo>
                  <a:lnTo>
                    <a:pt x="45" y="33"/>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7" name="Freeform 1653"/>
            <p:cNvSpPr>
              <a:spLocks/>
            </p:cNvSpPr>
            <p:nvPr/>
          </p:nvSpPr>
          <p:spPr bwMode="auto">
            <a:xfrm>
              <a:off x="2541" y="1473"/>
              <a:ext cx="67" cy="26"/>
            </a:xfrm>
            <a:custGeom>
              <a:avLst/>
              <a:gdLst>
                <a:gd name="T0" fmla="*/ 66 w 67"/>
                <a:gd name="T1" fmla="*/ 13 h 26"/>
                <a:gd name="T2" fmla="*/ 58 w 67"/>
                <a:gd name="T3" fmla="*/ 13 h 26"/>
                <a:gd name="T4" fmla="*/ 50 w 67"/>
                <a:gd name="T5" fmla="*/ 13 h 26"/>
                <a:gd name="T6" fmla="*/ 43 w 67"/>
                <a:gd name="T7" fmla="*/ 11 h 26"/>
                <a:gd name="T8" fmla="*/ 34 w 67"/>
                <a:gd name="T9" fmla="*/ 10 h 26"/>
                <a:gd name="T10" fmla="*/ 27 w 67"/>
                <a:gd name="T11" fmla="*/ 9 h 26"/>
                <a:gd name="T12" fmla="*/ 18 w 67"/>
                <a:gd name="T13" fmla="*/ 6 h 26"/>
                <a:gd name="T14" fmla="*/ 11 w 67"/>
                <a:gd name="T15" fmla="*/ 3 h 26"/>
                <a:gd name="T16" fmla="*/ 4 w 67"/>
                <a:gd name="T17" fmla="*/ 0 h 26"/>
                <a:gd name="T18" fmla="*/ 0 w 67"/>
                <a:gd name="T19" fmla="*/ 11 h 26"/>
                <a:gd name="T20" fmla="*/ 7 w 67"/>
                <a:gd name="T21" fmla="*/ 14 h 26"/>
                <a:gd name="T22" fmla="*/ 15 w 67"/>
                <a:gd name="T23" fmla="*/ 17 h 26"/>
                <a:gd name="T24" fmla="*/ 24 w 67"/>
                <a:gd name="T25" fmla="*/ 20 h 26"/>
                <a:gd name="T26" fmla="*/ 31 w 67"/>
                <a:gd name="T27" fmla="*/ 21 h 26"/>
                <a:gd name="T28" fmla="*/ 40 w 67"/>
                <a:gd name="T29" fmla="*/ 23 h 26"/>
                <a:gd name="T30" fmla="*/ 48 w 67"/>
                <a:gd name="T31" fmla="*/ 24 h 26"/>
                <a:gd name="T32" fmla="*/ 57 w 67"/>
                <a:gd name="T33" fmla="*/ 26 h 26"/>
                <a:gd name="T34" fmla="*/ 67 w 67"/>
                <a:gd name="T35" fmla="*/ 24 h 26"/>
                <a:gd name="T36" fmla="*/ 66 w 67"/>
                <a:gd name="T3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6">
                  <a:moveTo>
                    <a:pt x="66" y="13"/>
                  </a:moveTo>
                  <a:lnTo>
                    <a:pt x="58" y="13"/>
                  </a:lnTo>
                  <a:lnTo>
                    <a:pt x="50" y="13"/>
                  </a:lnTo>
                  <a:lnTo>
                    <a:pt x="43" y="11"/>
                  </a:lnTo>
                  <a:lnTo>
                    <a:pt x="34" y="10"/>
                  </a:lnTo>
                  <a:lnTo>
                    <a:pt x="27" y="9"/>
                  </a:lnTo>
                  <a:lnTo>
                    <a:pt x="18" y="6"/>
                  </a:lnTo>
                  <a:lnTo>
                    <a:pt x="11" y="3"/>
                  </a:lnTo>
                  <a:lnTo>
                    <a:pt x="4" y="0"/>
                  </a:lnTo>
                  <a:lnTo>
                    <a:pt x="0" y="11"/>
                  </a:lnTo>
                  <a:lnTo>
                    <a:pt x="7" y="14"/>
                  </a:lnTo>
                  <a:lnTo>
                    <a:pt x="15" y="17"/>
                  </a:lnTo>
                  <a:lnTo>
                    <a:pt x="24" y="20"/>
                  </a:lnTo>
                  <a:lnTo>
                    <a:pt x="31" y="21"/>
                  </a:lnTo>
                  <a:lnTo>
                    <a:pt x="40" y="23"/>
                  </a:lnTo>
                  <a:lnTo>
                    <a:pt x="48" y="24"/>
                  </a:lnTo>
                  <a:lnTo>
                    <a:pt x="57" y="26"/>
                  </a:lnTo>
                  <a:lnTo>
                    <a:pt x="67"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8" name="Freeform 1654"/>
            <p:cNvSpPr>
              <a:spLocks/>
            </p:cNvSpPr>
            <p:nvPr/>
          </p:nvSpPr>
          <p:spPr bwMode="auto">
            <a:xfrm>
              <a:off x="2476" y="1500"/>
              <a:ext cx="16" cy="18"/>
            </a:xfrm>
            <a:custGeom>
              <a:avLst/>
              <a:gdLst>
                <a:gd name="T0" fmla="*/ 16 w 16"/>
                <a:gd name="T1" fmla="*/ 7 h 18"/>
                <a:gd name="T2" fmla="*/ 14 w 16"/>
                <a:gd name="T3" fmla="*/ 6 h 18"/>
                <a:gd name="T4" fmla="*/ 13 w 16"/>
                <a:gd name="T5" fmla="*/ 5 h 18"/>
                <a:gd name="T6" fmla="*/ 11 w 16"/>
                <a:gd name="T7" fmla="*/ 5 h 18"/>
                <a:gd name="T8" fmla="*/ 11 w 16"/>
                <a:gd name="T9" fmla="*/ 3 h 18"/>
                <a:gd name="T10" fmla="*/ 10 w 16"/>
                <a:gd name="T11" fmla="*/ 3 h 18"/>
                <a:gd name="T12" fmla="*/ 8 w 16"/>
                <a:gd name="T13" fmla="*/ 2 h 18"/>
                <a:gd name="T14" fmla="*/ 8 w 16"/>
                <a:gd name="T15" fmla="*/ 0 h 18"/>
                <a:gd name="T16" fmla="*/ 0 w 16"/>
                <a:gd name="T17" fmla="*/ 9 h 18"/>
                <a:gd name="T18" fmla="*/ 0 w 16"/>
                <a:gd name="T19" fmla="*/ 10 h 18"/>
                <a:gd name="T20" fmla="*/ 1 w 16"/>
                <a:gd name="T21" fmla="*/ 12 h 18"/>
                <a:gd name="T22" fmla="*/ 3 w 16"/>
                <a:gd name="T23" fmla="*/ 12 h 18"/>
                <a:gd name="T24" fmla="*/ 4 w 16"/>
                <a:gd name="T25" fmla="*/ 13 h 18"/>
                <a:gd name="T26" fmla="*/ 6 w 16"/>
                <a:gd name="T27" fmla="*/ 15 h 18"/>
                <a:gd name="T28" fmla="*/ 7 w 16"/>
                <a:gd name="T29" fmla="*/ 16 h 18"/>
                <a:gd name="T30" fmla="*/ 8 w 16"/>
                <a:gd name="T31" fmla="*/ 18 h 18"/>
                <a:gd name="T32" fmla="*/ 16 w 16"/>
                <a:gd name="T3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8">
                  <a:moveTo>
                    <a:pt x="16" y="7"/>
                  </a:moveTo>
                  <a:lnTo>
                    <a:pt x="14" y="6"/>
                  </a:lnTo>
                  <a:lnTo>
                    <a:pt x="13" y="5"/>
                  </a:lnTo>
                  <a:lnTo>
                    <a:pt x="11" y="5"/>
                  </a:lnTo>
                  <a:lnTo>
                    <a:pt x="11" y="3"/>
                  </a:lnTo>
                  <a:lnTo>
                    <a:pt x="10" y="3"/>
                  </a:lnTo>
                  <a:lnTo>
                    <a:pt x="8" y="2"/>
                  </a:lnTo>
                  <a:lnTo>
                    <a:pt x="8" y="0"/>
                  </a:lnTo>
                  <a:lnTo>
                    <a:pt x="0" y="9"/>
                  </a:lnTo>
                  <a:lnTo>
                    <a:pt x="0" y="10"/>
                  </a:lnTo>
                  <a:lnTo>
                    <a:pt x="1" y="12"/>
                  </a:lnTo>
                  <a:lnTo>
                    <a:pt x="3" y="12"/>
                  </a:lnTo>
                  <a:lnTo>
                    <a:pt x="4" y="13"/>
                  </a:lnTo>
                  <a:lnTo>
                    <a:pt x="6" y="15"/>
                  </a:lnTo>
                  <a:lnTo>
                    <a:pt x="7" y="16"/>
                  </a:lnTo>
                  <a:lnTo>
                    <a:pt x="8" y="18"/>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39" name="Freeform 1655"/>
            <p:cNvSpPr>
              <a:spLocks/>
            </p:cNvSpPr>
            <p:nvPr/>
          </p:nvSpPr>
          <p:spPr bwMode="auto">
            <a:xfrm>
              <a:off x="2484" y="1507"/>
              <a:ext cx="18" cy="18"/>
            </a:xfrm>
            <a:custGeom>
              <a:avLst/>
              <a:gdLst>
                <a:gd name="T0" fmla="*/ 18 w 18"/>
                <a:gd name="T1" fmla="*/ 8 h 18"/>
                <a:gd name="T2" fmla="*/ 16 w 18"/>
                <a:gd name="T3" fmla="*/ 6 h 18"/>
                <a:gd name="T4" fmla="*/ 15 w 18"/>
                <a:gd name="T5" fmla="*/ 6 h 18"/>
                <a:gd name="T6" fmla="*/ 15 w 18"/>
                <a:gd name="T7" fmla="*/ 5 h 18"/>
                <a:gd name="T8" fmla="*/ 13 w 18"/>
                <a:gd name="T9" fmla="*/ 5 h 18"/>
                <a:gd name="T10" fmla="*/ 12 w 18"/>
                <a:gd name="T11" fmla="*/ 3 h 18"/>
                <a:gd name="T12" fmla="*/ 10 w 18"/>
                <a:gd name="T13" fmla="*/ 2 h 18"/>
                <a:gd name="T14" fmla="*/ 9 w 18"/>
                <a:gd name="T15" fmla="*/ 2 h 18"/>
                <a:gd name="T16" fmla="*/ 8 w 18"/>
                <a:gd name="T17" fmla="*/ 0 h 18"/>
                <a:gd name="T18" fmla="*/ 0 w 18"/>
                <a:gd name="T19" fmla="*/ 11 h 18"/>
                <a:gd name="T20" fmla="*/ 2 w 18"/>
                <a:gd name="T21" fmla="*/ 11 h 18"/>
                <a:gd name="T22" fmla="*/ 3 w 18"/>
                <a:gd name="T23" fmla="*/ 12 h 18"/>
                <a:gd name="T24" fmla="*/ 5 w 18"/>
                <a:gd name="T25" fmla="*/ 13 h 18"/>
                <a:gd name="T26" fmla="*/ 6 w 18"/>
                <a:gd name="T27" fmla="*/ 13 h 18"/>
                <a:gd name="T28" fmla="*/ 8 w 18"/>
                <a:gd name="T29" fmla="*/ 15 h 18"/>
                <a:gd name="T30" fmla="*/ 9 w 18"/>
                <a:gd name="T31" fmla="*/ 16 h 18"/>
                <a:gd name="T32" fmla="*/ 10 w 18"/>
                <a:gd name="T33" fmla="*/ 16 h 18"/>
                <a:gd name="T34" fmla="*/ 12 w 18"/>
                <a:gd name="T35" fmla="*/ 18 h 18"/>
                <a:gd name="T36" fmla="*/ 18 w 18"/>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8" y="8"/>
                  </a:moveTo>
                  <a:lnTo>
                    <a:pt x="16" y="6"/>
                  </a:lnTo>
                  <a:lnTo>
                    <a:pt x="15" y="6"/>
                  </a:lnTo>
                  <a:lnTo>
                    <a:pt x="15" y="5"/>
                  </a:lnTo>
                  <a:lnTo>
                    <a:pt x="13" y="5"/>
                  </a:lnTo>
                  <a:lnTo>
                    <a:pt x="12" y="3"/>
                  </a:lnTo>
                  <a:lnTo>
                    <a:pt x="10" y="2"/>
                  </a:lnTo>
                  <a:lnTo>
                    <a:pt x="9" y="2"/>
                  </a:lnTo>
                  <a:lnTo>
                    <a:pt x="8" y="0"/>
                  </a:lnTo>
                  <a:lnTo>
                    <a:pt x="0" y="11"/>
                  </a:lnTo>
                  <a:lnTo>
                    <a:pt x="2" y="11"/>
                  </a:lnTo>
                  <a:lnTo>
                    <a:pt x="3" y="12"/>
                  </a:lnTo>
                  <a:lnTo>
                    <a:pt x="5" y="13"/>
                  </a:lnTo>
                  <a:lnTo>
                    <a:pt x="6" y="13"/>
                  </a:lnTo>
                  <a:lnTo>
                    <a:pt x="8" y="15"/>
                  </a:lnTo>
                  <a:lnTo>
                    <a:pt x="9" y="16"/>
                  </a:lnTo>
                  <a:lnTo>
                    <a:pt x="10" y="16"/>
                  </a:lnTo>
                  <a:lnTo>
                    <a:pt x="12" y="18"/>
                  </a:lnTo>
                  <a:lnTo>
                    <a:pt x="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0" name="Freeform 1656"/>
            <p:cNvSpPr>
              <a:spLocks/>
            </p:cNvSpPr>
            <p:nvPr/>
          </p:nvSpPr>
          <p:spPr bwMode="auto">
            <a:xfrm>
              <a:off x="2496" y="1515"/>
              <a:ext cx="17" cy="17"/>
            </a:xfrm>
            <a:custGeom>
              <a:avLst/>
              <a:gdLst>
                <a:gd name="T0" fmla="*/ 17 w 17"/>
                <a:gd name="T1" fmla="*/ 5 h 17"/>
                <a:gd name="T2" fmla="*/ 16 w 17"/>
                <a:gd name="T3" fmla="*/ 5 h 17"/>
                <a:gd name="T4" fmla="*/ 14 w 17"/>
                <a:gd name="T5" fmla="*/ 4 h 17"/>
                <a:gd name="T6" fmla="*/ 13 w 17"/>
                <a:gd name="T7" fmla="*/ 4 h 17"/>
                <a:gd name="T8" fmla="*/ 11 w 17"/>
                <a:gd name="T9" fmla="*/ 3 h 17"/>
                <a:gd name="T10" fmla="*/ 10 w 17"/>
                <a:gd name="T11" fmla="*/ 3 h 17"/>
                <a:gd name="T12" fmla="*/ 9 w 17"/>
                <a:gd name="T13" fmla="*/ 1 h 17"/>
                <a:gd name="T14" fmla="*/ 7 w 17"/>
                <a:gd name="T15" fmla="*/ 0 h 17"/>
                <a:gd name="T16" fmla="*/ 6 w 17"/>
                <a:gd name="T17" fmla="*/ 0 h 17"/>
                <a:gd name="T18" fmla="*/ 0 w 17"/>
                <a:gd name="T19" fmla="*/ 10 h 17"/>
                <a:gd name="T20" fmla="*/ 1 w 17"/>
                <a:gd name="T21" fmla="*/ 11 h 17"/>
                <a:gd name="T22" fmla="*/ 3 w 17"/>
                <a:gd name="T23" fmla="*/ 11 h 17"/>
                <a:gd name="T24" fmla="*/ 4 w 17"/>
                <a:gd name="T25" fmla="*/ 13 h 17"/>
                <a:gd name="T26" fmla="*/ 6 w 17"/>
                <a:gd name="T27" fmla="*/ 14 h 17"/>
                <a:gd name="T28" fmla="*/ 7 w 17"/>
                <a:gd name="T29" fmla="*/ 14 h 17"/>
                <a:gd name="T30" fmla="*/ 9 w 17"/>
                <a:gd name="T31" fmla="*/ 15 h 17"/>
                <a:gd name="T32" fmla="*/ 10 w 17"/>
                <a:gd name="T33" fmla="*/ 15 h 17"/>
                <a:gd name="T34" fmla="*/ 11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5"/>
                  </a:lnTo>
                  <a:lnTo>
                    <a:pt x="14" y="4"/>
                  </a:lnTo>
                  <a:lnTo>
                    <a:pt x="13" y="4"/>
                  </a:lnTo>
                  <a:lnTo>
                    <a:pt x="11" y="3"/>
                  </a:lnTo>
                  <a:lnTo>
                    <a:pt x="10" y="3"/>
                  </a:lnTo>
                  <a:lnTo>
                    <a:pt x="9" y="1"/>
                  </a:lnTo>
                  <a:lnTo>
                    <a:pt x="7" y="0"/>
                  </a:lnTo>
                  <a:lnTo>
                    <a:pt x="6" y="0"/>
                  </a:lnTo>
                  <a:lnTo>
                    <a:pt x="0" y="10"/>
                  </a:lnTo>
                  <a:lnTo>
                    <a:pt x="1" y="11"/>
                  </a:lnTo>
                  <a:lnTo>
                    <a:pt x="3" y="11"/>
                  </a:lnTo>
                  <a:lnTo>
                    <a:pt x="4" y="13"/>
                  </a:lnTo>
                  <a:lnTo>
                    <a:pt x="6" y="14"/>
                  </a:lnTo>
                  <a:lnTo>
                    <a:pt x="7" y="14"/>
                  </a:lnTo>
                  <a:lnTo>
                    <a:pt x="9" y="15"/>
                  </a:lnTo>
                  <a:lnTo>
                    <a:pt x="10" y="15"/>
                  </a:lnTo>
                  <a:lnTo>
                    <a:pt x="11"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1" name="Freeform 1657"/>
            <p:cNvSpPr>
              <a:spLocks/>
            </p:cNvSpPr>
            <p:nvPr/>
          </p:nvSpPr>
          <p:spPr bwMode="auto">
            <a:xfrm>
              <a:off x="2507" y="1520"/>
              <a:ext cx="19" cy="18"/>
            </a:xfrm>
            <a:custGeom>
              <a:avLst/>
              <a:gdLst>
                <a:gd name="T0" fmla="*/ 19 w 19"/>
                <a:gd name="T1" fmla="*/ 6 h 18"/>
                <a:gd name="T2" fmla="*/ 18 w 19"/>
                <a:gd name="T3" fmla="*/ 6 h 18"/>
                <a:gd name="T4" fmla="*/ 16 w 19"/>
                <a:gd name="T5" fmla="*/ 5 h 18"/>
                <a:gd name="T6" fmla="*/ 15 w 19"/>
                <a:gd name="T7" fmla="*/ 5 h 18"/>
                <a:gd name="T8" fmla="*/ 12 w 19"/>
                <a:gd name="T9" fmla="*/ 3 h 18"/>
                <a:gd name="T10" fmla="*/ 10 w 19"/>
                <a:gd name="T11" fmla="*/ 3 h 18"/>
                <a:gd name="T12" fmla="*/ 9 w 19"/>
                <a:gd name="T13" fmla="*/ 2 h 18"/>
                <a:gd name="T14" fmla="*/ 8 w 19"/>
                <a:gd name="T15" fmla="*/ 2 h 18"/>
                <a:gd name="T16" fmla="*/ 6 w 19"/>
                <a:gd name="T17" fmla="*/ 0 h 18"/>
                <a:gd name="T18" fmla="*/ 0 w 19"/>
                <a:gd name="T19" fmla="*/ 12 h 18"/>
                <a:gd name="T20" fmla="*/ 3 w 19"/>
                <a:gd name="T21" fmla="*/ 12 h 18"/>
                <a:gd name="T22" fmla="*/ 5 w 19"/>
                <a:gd name="T23" fmla="*/ 13 h 18"/>
                <a:gd name="T24" fmla="*/ 6 w 19"/>
                <a:gd name="T25" fmla="*/ 15 h 18"/>
                <a:gd name="T26" fmla="*/ 8 w 19"/>
                <a:gd name="T27" fmla="*/ 15 h 18"/>
                <a:gd name="T28" fmla="*/ 9 w 19"/>
                <a:gd name="T29" fmla="*/ 16 h 18"/>
                <a:gd name="T30" fmla="*/ 10 w 19"/>
                <a:gd name="T31" fmla="*/ 16 h 18"/>
                <a:gd name="T32" fmla="*/ 12 w 19"/>
                <a:gd name="T33" fmla="*/ 18 h 18"/>
                <a:gd name="T34" fmla="*/ 15 w 19"/>
                <a:gd name="T35" fmla="*/ 18 h 18"/>
                <a:gd name="T36" fmla="*/ 19 w 19"/>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9" y="6"/>
                  </a:moveTo>
                  <a:lnTo>
                    <a:pt x="18" y="6"/>
                  </a:lnTo>
                  <a:lnTo>
                    <a:pt x="16" y="5"/>
                  </a:lnTo>
                  <a:lnTo>
                    <a:pt x="15" y="5"/>
                  </a:lnTo>
                  <a:lnTo>
                    <a:pt x="12" y="3"/>
                  </a:lnTo>
                  <a:lnTo>
                    <a:pt x="10" y="3"/>
                  </a:lnTo>
                  <a:lnTo>
                    <a:pt x="9" y="2"/>
                  </a:lnTo>
                  <a:lnTo>
                    <a:pt x="8" y="2"/>
                  </a:lnTo>
                  <a:lnTo>
                    <a:pt x="6" y="0"/>
                  </a:lnTo>
                  <a:lnTo>
                    <a:pt x="0" y="12"/>
                  </a:lnTo>
                  <a:lnTo>
                    <a:pt x="3" y="12"/>
                  </a:lnTo>
                  <a:lnTo>
                    <a:pt x="5" y="13"/>
                  </a:lnTo>
                  <a:lnTo>
                    <a:pt x="6" y="15"/>
                  </a:lnTo>
                  <a:lnTo>
                    <a:pt x="8" y="15"/>
                  </a:lnTo>
                  <a:lnTo>
                    <a:pt x="9" y="16"/>
                  </a:lnTo>
                  <a:lnTo>
                    <a:pt x="10" y="16"/>
                  </a:lnTo>
                  <a:lnTo>
                    <a:pt x="12" y="18"/>
                  </a:lnTo>
                  <a:lnTo>
                    <a:pt x="15" y="18"/>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2" name="Freeform 1658"/>
            <p:cNvSpPr>
              <a:spLocks/>
            </p:cNvSpPr>
            <p:nvPr/>
          </p:nvSpPr>
          <p:spPr bwMode="auto">
            <a:xfrm>
              <a:off x="2522" y="1526"/>
              <a:ext cx="20" cy="17"/>
            </a:xfrm>
            <a:custGeom>
              <a:avLst/>
              <a:gdLst>
                <a:gd name="T0" fmla="*/ 20 w 20"/>
                <a:gd name="T1" fmla="*/ 6 h 17"/>
                <a:gd name="T2" fmla="*/ 17 w 20"/>
                <a:gd name="T3" fmla="*/ 4 h 17"/>
                <a:gd name="T4" fmla="*/ 16 w 20"/>
                <a:gd name="T5" fmla="*/ 4 h 17"/>
                <a:gd name="T6" fmla="*/ 13 w 20"/>
                <a:gd name="T7" fmla="*/ 4 h 17"/>
                <a:gd name="T8" fmla="*/ 11 w 20"/>
                <a:gd name="T9" fmla="*/ 3 h 17"/>
                <a:gd name="T10" fmla="*/ 10 w 20"/>
                <a:gd name="T11" fmla="*/ 3 h 17"/>
                <a:gd name="T12" fmla="*/ 7 w 20"/>
                <a:gd name="T13" fmla="*/ 2 h 17"/>
                <a:gd name="T14" fmla="*/ 6 w 20"/>
                <a:gd name="T15" fmla="*/ 2 h 17"/>
                <a:gd name="T16" fmla="*/ 4 w 20"/>
                <a:gd name="T17" fmla="*/ 0 h 17"/>
                <a:gd name="T18" fmla="*/ 0 w 20"/>
                <a:gd name="T19" fmla="*/ 12 h 17"/>
                <a:gd name="T20" fmla="*/ 1 w 20"/>
                <a:gd name="T21" fmla="*/ 13 h 17"/>
                <a:gd name="T22" fmla="*/ 3 w 20"/>
                <a:gd name="T23" fmla="*/ 13 h 17"/>
                <a:gd name="T24" fmla="*/ 6 w 20"/>
                <a:gd name="T25" fmla="*/ 15 h 17"/>
                <a:gd name="T26" fmla="*/ 7 w 20"/>
                <a:gd name="T27" fmla="*/ 15 h 17"/>
                <a:gd name="T28" fmla="*/ 10 w 20"/>
                <a:gd name="T29" fmla="*/ 16 h 17"/>
                <a:gd name="T30" fmla="*/ 11 w 20"/>
                <a:gd name="T31" fmla="*/ 16 h 17"/>
                <a:gd name="T32" fmla="*/ 14 w 20"/>
                <a:gd name="T33" fmla="*/ 17 h 17"/>
                <a:gd name="T34" fmla="*/ 16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7" y="4"/>
                  </a:lnTo>
                  <a:lnTo>
                    <a:pt x="16" y="4"/>
                  </a:lnTo>
                  <a:lnTo>
                    <a:pt x="13" y="4"/>
                  </a:lnTo>
                  <a:lnTo>
                    <a:pt x="11" y="3"/>
                  </a:lnTo>
                  <a:lnTo>
                    <a:pt x="10" y="3"/>
                  </a:lnTo>
                  <a:lnTo>
                    <a:pt x="7" y="2"/>
                  </a:lnTo>
                  <a:lnTo>
                    <a:pt x="6" y="2"/>
                  </a:lnTo>
                  <a:lnTo>
                    <a:pt x="4" y="0"/>
                  </a:lnTo>
                  <a:lnTo>
                    <a:pt x="0" y="12"/>
                  </a:lnTo>
                  <a:lnTo>
                    <a:pt x="1" y="13"/>
                  </a:lnTo>
                  <a:lnTo>
                    <a:pt x="3" y="13"/>
                  </a:lnTo>
                  <a:lnTo>
                    <a:pt x="6" y="15"/>
                  </a:lnTo>
                  <a:lnTo>
                    <a:pt x="7" y="15"/>
                  </a:lnTo>
                  <a:lnTo>
                    <a:pt x="10" y="16"/>
                  </a:lnTo>
                  <a:lnTo>
                    <a:pt x="11" y="16"/>
                  </a:lnTo>
                  <a:lnTo>
                    <a:pt x="14" y="17"/>
                  </a:lnTo>
                  <a:lnTo>
                    <a:pt x="16"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3" name="Freeform 1659"/>
            <p:cNvSpPr>
              <a:spLocks/>
            </p:cNvSpPr>
            <p:nvPr/>
          </p:nvSpPr>
          <p:spPr bwMode="auto">
            <a:xfrm>
              <a:off x="2538" y="1532"/>
              <a:ext cx="20" cy="16"/>
            </a:xfrm>
            <a:custGeom>
              <a:avLst/>
              <a:gdLst>
                <a:gd name="T0" fmla="*/ 20 w 20"/>
                <a:gd name="T1" fmla="*/ 4 h 16"/>
                <a:gd name="T2" fmla="*/ 18 w 20"/>
                <a:gd name="T3" fmla="*/ 3 h 16"/>
                <a:gd name="T4" fmla="*/ 15 w 20"/>
                <a:gd name="T5" fmla="*/ 3 h 16"/>
                <a:gd name="T6" fmla="*/ 14 w 20"/>
                <a:gd name="T7" fmla="*/ 3 h 16"/>
                <a:gd name="T8" fmla="*/ 11 w 20"/>
                <a:gd name="T9" fmla="*/ 1 h 16"/>
                <a:gd name="T10" fmla="*/ 10 w 20"/>
                <a:gd name="T11" fmla="*/ 1 h 16"/>
                <a:gd name="T12" fmla="*/ 7 w 20"/>
                <a:gd name="T13" fmla="*/ 1 h 16"/>
                <a:gd name="T14" fmla="*/ 5 w 20"/>
                <a:gd name="T15" fmla="*/ 0 h 16"/>
                <a:gd name="T16" fmla="*/ 4 w 20"/>
                <a:gd name="T17" fmla="*/ 0 h 16"/>
                <a:gd name="T18" fmla="*/ 0 w 20"/>
                <a:gd name="T19" fmla="*/ 11 h 16"/>
                <a:gd name="T20" fmla="*/ 3 w 20"/>
                <a:gd name="T21" fmla="*/ 11 h 16"/>
                <a:gd name="T22" fmla="*/ 4 w 20"/>
                <a:gd name="T23" fmla="*/ 13 h 16"/>
                <a:gd name="T24" fmla="*/ 7 w 20"/>
                <a:gd name="T25" fmla="*/ 13 h 16"/>
                <a:gd name="T26" fmla="*/ 10 w 20"/>
                <a:gd name="T27" fmla="*/ 14 h 16"/>
                <a:gd name="T28" fmla="*/ 11 w 20"/>
                <a:gd name="T29" fmla="*/ 14 h 16"/>
                <a:gd name="T30" fmla="*/ 14 w 20"/>
                <a:gd name="T31" fmla="*/ 14 h 16"/>
                <a:gd name="T32" fmla="*/ 15 w 20"/>
                <a:gd name="T33" fmla="*/ 16 h 16"/>
                <a:gd name="T34" fmla="*/ 18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3"/>
                  </a:lnTo>
                  <a:lnTo>
                    <a:pt x="15" y="3"/>
                  </a:lnTo>
                  <a:lnTo>
                    <a:pt x="14" y="3"/>
                  </a:lnTo>
                  <a:lnTo>
                    <a:pt x="11" y="1"/>
                  </a:lnTo>
                  <a:lnTo>
                    <a:pt x="10" y="1"/>
                  </a:lnTo>
                  <a:lnTo>
                    <a:pt x="7" y="1"/>
                  </a:lnTo>
                  <a:lnTo>
                    <a:pt x="5" y="0"/>
                  </a:lnTo>
                  <a:lnTo>
                    <a:pt x="4" y="0"/>
                  </a:lnTo>
                  <a:lnTo>
                    <a:pt x="0" y="11"/>
                  </a:lnTo>
                  <a:lnTo>
                    <a:pt x="3" y="11"/>
                  </a:lnTo>
                  <a:lnTo>
                    <a:pt x="4" y="13"/>
                  </a:lnTo>
                  <a:lnTo>
                    <a:pt x="7" y="13"/>
                  </a:lnTo>
                  <a:lnTo>
                    <a:pt x="10" y="14"/>
                  </a:lnTo>
                  <a:lnTo>
                    <a:pt x="11" y="14"/>
                  </a:lnTo>
                  <a:lnTo>
                    <a:pt x="14" y="14"/>
                  </a:lnTo>
                  <a:lnTo>
                    <a:pt x="15" y="16"/>
                  </a:lnTo>
                  <a:lnTo>
                    <a:pt x="18"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4" name="Freeform 1660"/>
            <p:cNvSpPr>
              <a:spLocks/>
            </p:cNvSpPr>
            <p:nvPr/>
          </p:nvSpPr>
          <p:spPr bwMode="auto">
            <a:xfrm>
              <a:off x="2556" y="1536"/>
              <a:ext cx="20" cy="13"/>
            </a:xfrm>
            <a:custGeom>
              <a:avLst/>
              <a:gdLst>
                <a:gd name="T0" fmla="*/ 20 w 20"/>
                <a:gd name="T1" fmla="*/ 2 h 13"/>
                <a:gd name="T2" fmla="*/ 18 w 20"/>
                <a:gd name="T3" fmla="*/ 2 h 13"/>
                <a:gd name="T4" fmla="*/ 16 w 20"/>
                <a:gd name="T5" fmla="*/ 2 h 13"/>
                <a:gd name="T6" fmla="*/ 13 w 20"/>
                <a:gd name="T7" fmla="*/ 0 h 13"/>
                <a:gd name="T8" fmla="*/ 10 w 20"/>
                <a:gd name="T9" fmla="*/ 0 h 13"/>
                <a:gd name="T10" fmla="*/ 9 w 20"/>
                <a:gd name="T11" fmla="*/ 0 h 13"/>
                <a:gd name="T12" fmla="*/ 6 w 20"/>
                <a:gd name="T13" fmla="*/ 0 h 13"/>
                <a:gd name="T14" fmla="*/ 5 w 20"/>
                <a:gd name="T15" fmla="*/ 0 h 13"/>
                <a:gd name="T16" fmla="*/ 2 w 20"/>
                <a:gd name="T17" fmla="*/ 0 h 13"/>
                <a:gd name="T18" fmla="*/ 0 w 20"/>
                <a:gd name="T19" fmla="*/ 12 h 13"/>
                <a:gd name="T20" fmla="*/ 3 w 20"/>
                <a:gd name="T21" fmla="*/ 12 h 13"/>
                <a:gd name="T22" fmla="*/ 5 w 20"/>
                <a:gd name="T23" fmla="*/ 12 h 13"/>
                <a:gd name="T24" fmla="*/ 8 w 20"/>
                <a:gd name="T25" fmla="*/ 12 h 13"/>
                <a:gd name="T26" fmla="*/ 10 w 20"/>
                <a:gd name="T27" fmla="*/ 13 h 13"/>
                <a:gd name="T28" fmla="*/ 12 w 20"/>
                <a:gd name="T29" fmla="*/ 13 h 13"/>
                <a:gd name="T30" fmla="*/ 15 w 20"/>
                <a:gd name="T31" fmla="*/ 13 h 13"/>
                <a:gd name="T32" fmla="*/ 18 w 20"/>
                <a:gd name="T33" fmla="*/ 13 h 13"/>
                <a:gd name="T34" fmla="*/ 19 w 20"/>
                <a:gd name="T35" fmla="*/ 13 h 13"/>
                <a:gd name="T36" fmla="*/ 20 w 20"/>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2"/>
                  </a:moveTo>
                  <a:lnTo>
                    <a:pt x="18" y="2"/>
                  </a:lnTo>
                  <a:lnTo>
                    <a:pt x="16" y="2"/>
                  </a:lnTo>
                  <a:lnTo>
                    <a:pt x="13" y="0"/>
                  </a:lnTo>
                  <a:lnTo>
                    <a:pt x="10" y="0"/>
                  </a:lnTo>
                  <a:lnTo>
                    <a:pt x="9" y="0"/>
                  </a:lnTo>
                  <a:lnTo>
                    <a:pt x="6" y="0"/>
                  </a:lnTo>
                  <a:lnTo>
                    <a:pt x="5" y="0"/>
                  </a:lnTo>
                  <a:lnTo>
                    <a:pt x="2" y="0"/>
                  </a:lnTo>
                  <a:lnTo>
                    <a:pt x="0" y="12"/>
                  </a:lnTo>
                  <a:lnTo>
                    <a:pt x="3" y="12"/>
                  </a:lnTo>
                  <a:lnTo>
                    <a:pt x="5" y="12"/>
                  </a:lnTo>
                  <a:lnTo>
                    <a:pt x="8" y="12"/>
                  </a:lnTo>
                  <a:lnTo>
                    <a:pt x="10" y="13"/>
                  </a:lnTo>
                  <a:lnTo>
                    <a:pt x="12" y="13"/>
                  </a:lnTo>
                  <a:lnTo>
                    <a:pt x="15" y="13"/>
                  </a:lnTo>
                  <a:lnTo>
                    <a:pt x="18" y="13"/>
                  </a:lnTo>
                  <a:lnTo>
                    <a:pt x="19" y="13"/>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5" name="Freeform 1661"/>
            <p:cNvSpPr>
              <a:spLocks/>
            </p:cNvSpPr>
            <p:nvPr/>
          </p:nvSpPr>
          <p:spPr bwMode="auto">
            <a:xfrm>
              <a:off x="2575" y="1538"/>
              <a:ext cx="20" cy="11"/>
            </a:xfrm>
            <a:custGeom>
              <a:avLst/>
              <a:gdLst>
                <a:gd name="T0" fmla="*/ 19 w 20"/>
                <a:gd name="T1" fmla="*/ 0 h 11"/>
                <a:gd name="T2" fmla="*/ 17 w 20"/>
                <a:gd name="T3" fmla="*/ 0 h 11"/>
                <a:gd name="T4" fmla="*/ 14 w 20"/>
                <a:gd name="T5" fmla="*/ 0 h 11"/>
                <a:gd name="T6" fmla="*/ 13 w 20"/>
                <a:gd name="T7" fmla="*/ 0 h 11"/>
                <a:gd name="T8" fmla="*/ 10 w 20"/>
                <a:gd name="T9" fmla="*/ 0 h 11"/>
                <a:gd name="T10" fmla="*/ 7 w 20"/>
                <a:gd name="T11" fmla="*/ 0 h 11"/>
                <a:gd name="T12" fmla="*/ 6 w 20"/>
                <a:gd name="T13" fmla="*/ 0 h 11"/>
                <a:gd name="T14" fmla="*/ 3 w 20"/>
                <a:gd name="T15" fmla="*/ 0 h 11"/>
                <a:gd name="T16" fmla="*/ 1 w 20"/>
                <a:gd name="T17" fmla="*/ 0 h 11"/>
                <a:gd name="T18" fmla="*/ 0 w 20"/>
                <a:gd name="T19" fmla="*/ 11 h 11"/>
                <a:gd name="T20" fmla="*/ 3 w 20"/>
                <a:gd name="T21" fmla="*/ 11 h 11"/>
                <a:gd name="T22" fmla="*/ 6 w 20"/>
                <a:gd name="T23" fmla="*/ 11 h 11"/>
                <a:gd name="T24" fmla="*/ 7 w 20"/>
                <a:gd name="T25" fmla="*/ 11 h 11"/>
                <a:gd name="T26" fmla="*/ 10 w 20"/>
                <a:gd name="T27" fmla="*/ 11 h 11"/>
                <a:gd name="T28" fmla="*/ 13 w 20"/>
                <a:gd name="T29" fmla="*/ 11 h 11"/>
                <a:gd name="T30" fmla="*/ 16 w 20"/>
                <a:gd name="T31" fmla="*/ 11 h 11"/>
                <a:gd name="T32" fmla="*/ 17 w 20"/>
                <a:gd name="T33" fmla="*/ 11 h 11"/>
                <a:gd name="T34" fmla="*/ 20 w 20"/>
                <a:gd name="T35" fmla="*/ 11 h 11"/>
                <a:gd name="T36" fmla="*/ 19 w 2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1">
                  <a:moveTo>
                    <a:pt x="19" y="0"/>
                  </a:moveTo>
                  <a:lnTo>
                    <a:pt x="17" y="0"/>
                  </a:lnTo>
                  <a:lnTo>
                    <a:pt x="14" y="0"/>
                  </a:lnTo>
                  <a:lnTo>
                    <a:pt x="13" y="0"/>
                  </a:lnTo>
                  <a:lnTo>
                    <a:pt x="10" y="0"/>
                  </a:lnTo>
                  <a:lnTo>
                    <a:pt x="7" y="0"/>
                  </a:lnTo>
                  <a:lnTo>
                    <a:pt x="6" y="0"/>
                  </a:lnTo>
                  <a:lnTo>
                    <a:pt x="3" y="0"/>
                  </a:lnTo>
                  <a:lnTo>
                    <a:pt x="1" y="0"/>
                  </a:lnTo>
                  <a:lnTo>
                    <a:pt x="0" y="11"/>
                  </a:lnTo>
                  <a:lnTo>
                    <a:pt x="3" y="11"/>
                  </a:lnTo>
                  <a:lnTo>
                    <a:pt x="6" y="11"/>
                  </a:lnTo>
                  <a:lnTo>
                    <a:pt x="7" y="11"/>
                  </a:lnTo>
                  <a:lnTo>
                    <a:pt x="10" y="11"/>
                  </a:lnTo>
                  <a:lnTo>
                    <a:pt x="13" y="11"/>
                  </a:lnTo>
                  <a:lnTo>
                    <a:pt x="16" y="11"/>
                  </a:lnTo>
                  <a:lnTo>
                    <a:pt x="17" y="11"/>
                  </a:lnTo>
                  <a:lnTo>
                    <a:pt x="20"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6" name="Freeform 1662"/>
            <p:cNvSpPr>
              <a:spLocks/>
            </p:cNvSpPr>
            <p:nvPr/>
          </p:nvSpPr>
          <p:spPr bwMode="auto">
            <a:xfrm>
              <a:off x="1595" y="2683"/>
              <a:ext cx="130" cy="129"/>
            </a:xfrm>
            <a:custGeom>
              <a:avLst/>
              <a:gdLst>
                <a:gd name="T0" fmla="*/ 65 w 130"/>
                <a:gd name="T1" fmla="*/ 0 h 129"/>
                <a:gd name="T2" fmla="*/ 78 w 130"/>
                <a:gd name="T3" fmla="*/ 1 h 129"/>
                <a:gd name="T4" fmla="*/ 90 w 130"/>
                <a:gd name="T5" fmla="*/ 5 h 129"/>
                <a:gd name="T6" fmla="*/ 101 w 130"/>
                <a:gd name="T7" fmla="*/ 11 h 129"/>
                <a:gd name="T8" fmla="*/ 111 w 130"/>
                <a:gd name="T9" fmla="*/ 18 h 129"/>
                <a:gd name="T10" fmla="*/ 118 w 130"/>
                <a:gd name="T11" fmla="*/ 28 h 129"/>
                <a:gd name="T12" fmla="*/ 124 w 130"/>
                <a:gd name="T13" fmla="*/ 40 h 129"/>
                <a:gd name="T14" fmla="*/ 128 w 130"/>
                <a:gd name="T15" fmla="*/ 51 h 129"/>
                <a:gd name="T16" fmla="*/ 130 w 130"/>
                <a:gd name="T17" fmla="*/ 64 h 129"/>
                <a:gd name="T18" fmla="*/ 128 w 130"/>
                <a:gd name="T19" fmla="*/ 77 h 129"/>
                <a:gd name="T20" fmla="*/ 124 w 130"/>
                <a:gd name="T21" fmla="*/ 89 h 129"/>
                <a:gd name="T22" fmla="*/ 118 w 130"/>
                <a:gd name="T23" fmla="*/ 100 h 129"/>
                <a:gd name="T24" fmla="*/ 111 w 130"/>
                <a:gd name="T25" fmla="*/ 110 h 129"/>
                <a:gd name="T26" fmla="*/ 101 w 130"/>
                <a:gd name="T27" fmla="*/ 117 h 129"/>
                <a:gd name="T28" fmla="*/ 90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7 h 129"/>
                <a:gd name="T40" fmla="*/ 19 w 130"/>
                <a:gd name="T41" fmla="*/ 110 h 129"/>
                <a:gd name="T42" fmla="*/ 12 w 130"/>
                <a:gd name="T43" fmla="*/ 100 h 129"/>
                <a:gd name="T44" fmla="*/ 6 w 130"/>
                <a:gd name="T45" fmla="*/ 89 h 129"/>
                <a:gd name="T46" fmla="*/ 2 w 130"/>
                <a:gd name="T47" fmla="*/ 77 h 129"/>
                <a:gd name="T48" fmla="*/ 0 w 130"/>
                <a:gd name="T49" fmla="*/ 64 h 129"/>
                <a:gd name="T50" fmla="*/ 2 w 130"/>
                <a:gd name="T51" fmla="*/ 51 h 129"/>
                <a:gd name="T52" fmla="*/ 6 w 130"/>
                <a:gd name="T53" fmla="*/ 40 h 129"/>
                <a:gd name="T54" fmla="*/ 12 w 130"/>
                <a:gd name="T55" fmla="*/ 28 h 129"/>
                <a:gd name="T56" fmla="*/ 19 w 130"/>
                <a:gd name="T57" fmla="*/ 18 h 129"/>
                <a:gd name="T58" fmla="*/ 29 w 130"/>
                <a:gd name="T59" fmla="*/ 11 h 129"/>
                <a:gd name="T60" fmla="*/ 39 w 130"/>
                <a:gd name="T61" fmla="*/ 5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0" y="5"/>
                  </a:lnTo>
                  <a:lnTo>
                    <a:pt x="101" y="11"/>
                  </a:lnTo>
                  <a:lnTo>
                    <a:pt x="111" y="18"/>
                  </a:lnTo>
                  <a:lnTo>
                    <a:pt x="118" y="28"/>
                  </a:lnTo>
                  <a:lnTo>
                    <a:pt x="124" y="40"/>
                  </a:lnTo>
                  <a:lnTo>
                    <a:pt x="128" y="51"/>
                  </a:lnTo>
                  <a:lnTo>
                    <a:pt x="130" y="64"/>
                  </a:lnTo>
                  <a:lnTo>
                    <a:pt x="128" y="77"/>
                  </a:lnTo>
                  <a:lnTo>
                    <a:pt x="124" y="89"/>
                  </a:lnTo>
                  <a:lnTo>
                    <a:pt x="118" y="100"/>
                  </a:lnTo>
                  <a:lnTo>
                    <a:pt x="111" y="110"/>
                  </a:lnTo>
                  <a:lnTo>
                    <a:pt x="101" y="117"/>
                  </a:lnTo>
                  <a:lnTo>
                    <a:pt x="90" y="123"/>
                  </a:lnTo>
                  <a:lnTo>
                    <a:pt x="78" y="128"/>
                  </a:lnTo>
                  <a:lnTo>
                    <a:pt x="65" y="129"/>
                  </a:lnTo>
                  <a:lnTo>
                    <a:pt x="52" y="128"/>
                  </a:lnTo>
                  <a:lnTo>
                    <a:pt x="39" y="123"/>
                  </a:lnTo>
                  <a:lnTo>
                    <a:pt x="29" y="117"/>
                  </a:lnTo>
                  <a:lnTo>
                    <a:pt x="19" y="110"/>
                  </a:lnTo>
                  <a:lnTo>
                    <a:pt x="12" y="100"/>
                  </a:lnTo>
                  <a:lnTo>
                    <a:pt x="6" y="89"/>
                  </a:lnTo>
                  <a:lnTo>
                    <a:pt x="2" y="77"/>
                  </a:lnTo>
                  <a:lnTo>
                    <a:pt x="0" y="64"/>
                  </a:lnTo>
                  <a:lnTo>
                    <a:pt x="2" y="51"/>
                  </a:lnTo>
                  <a:lnTo>
                    <a:pt x="6" y="40"/>
                  </a:lnTo>
                  <a:lnTo>
                    <a:pt x="12" y="28"/>
                  </a:lnTo>
                  <a:lnTo>
                    <a:pt x="19" y="18"/>
                  </a:lnTo>
                  <a:lnTo>
                    <a:pt x="29" y="11"/>
                  </a:lnTo>
                  <a:lnTo>
                    <a:pt x="39" y="5"/>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7" name="Freeform 1663"/>
            <p:cNvSpPr>
              <a:spLocks/>
            </p:cNvSpPr>
            <p:nvPr/>
          </p:nvSpPr>
          <p:spPr bwMode="auto">
            <a:xfrm>
              <a:off x="1595" y="2683"/>
              <a:ext cx="130" cy="129"/>
            </a:xfrm>
            <a:custGeom>
              <a:avLst/>
              <a:gdLst>
                <a:gd name="T0" fmla="*/ 65 w 130"/>
                <a:gd name="T1" fmla="*/ 0 h 129"/>
                <a:gd name="T2" fmla="*/ 78 w 130"/>
                <a:gd name="T3" fmla="*/ 1 h 129"/>
                <a:gd name="T4" fmla="*/ 90 w 130"/>
                <a:gd name="T5" fmla="*/ 5 h 129"/>
                <a:gd name="T6" fmla="*/ 101 w 130"/>
                <a:gd name="T7" fmla="*/ 11 h 129"/>
                <a:gd name="T8" fmla="*/ 111 w 130"/>
                <a:gd name="T9" fmla="*/ 18 h 129"/>
                <a:gd name="T10" fmla="*/ 118 w 130"/>
                <a:gd name="T11" fmla="*/ 28 h 129"/>
                <a:gd name="T12" fmla="*/ 124 w 130"/>
                <a:gd name="T13" fmla="*/ 40 h 129"/>
                <a:gd name="T14" fmla="*/ 128 w 130"/>
                <a:gd name="T15" fmla="*/ 51 h 129"/>
                <a:gd name="T16" fmla="*/ 130 w 130"/>
                <a:gd name="T17" fmla="*/ 64 h 129"/>
                <a:gd name="T18" fmla="*/ 128 w 130"/>
                <a:gd name="T19" fmla="*/ 77 h 129"/>
                <a:gd name="T20" fmla="*/ 124 w 130"/>
                <a:gd name="T21" fmla="*/ 89 h 129"/>
                <a:gd name="T22" fmla="*/ 118 w 130"/>
                <a:gd name="T23" fmla="*/ 100 h 129"/>
                <a:gd name="T24" fmla="*/ 111 w 130"/>
                <a:gd name="T25" fmla="*/ 110 h 129"/>
                <a:gd name="T26" fmla="*/ 101 w 130"/>
                <a:gd name="T27" fmla="*/ 117 h 129"/>
                <a:gd name="T28" fmla="*/ 90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7 h 129"/>
                <a:gd name="T40" fmla="*/ 19 w 130"/>
                <a:gd name="T41" fmla="*/ 110 h 129"/>
                <a:gd name="T42" fmla="*/ 12 w 130"/>
                <a:gd name="T43" fmla="*/ 100 h 129"/>
                <a:gd name="T44" fmla="*/ 6 w 130"/>
                <a:gd name="T45" fmla="*/ 89 h 129"/>
                <a:gd name="T46" fmla="*/ 2 w 130"/>
                <a:gd name="T47" fmla="*/ 77 h 129"/>
                <a:gd name="T48" fmla="*/ 0 w 130"/>
                <a:gd name="T49" fmla="*/ 64 h 129"/>
                <a:gd name="T50" fmla="*/ 2 w 130"/>
                <a:gd name="T51" fmla="*/ 51 h 129"/>
                <a:gd name="T52" fmla="*/ 6 w 130"/>
                <a:gd name="T53" fmla="*/ 40 h 129"/>
                <a:gd name="T54" fmla="*/ 12 w 130"/>
                <a:gd name="T55" fmla="*/ 28 h 129"/>
                <a:gd name="T56" fmla="*/ 19 w 130"/>
                <a:gd name="T57" fmla="*/ 18 h 129"/>
                <a:gd name="T58" fmla="*/ 29 w 130"/>
                <a:gd name="T59" fmla="*/ 11 h 129"/>
                <a:gd name="T60" fmla="*/ 39 w 130"/>
                <a:gd name="T61" fmla="*/ 5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0" y="5"/>
                  </a:lnTo>
                  <a:lnTo>
                    <a:pt x="101" y="11"/>
                  </a:lnTo>
                  <a:lnTo>
                    <a:pt x="111" y="18"/>
                  </a:lnTo>
                  <a:lnTo>
                    <a:pt x="118" y="28"/>
                  </a:lnTo>
                  <a:lnTo>
                    <a:pt x="124" y="40"/>
                  </a:lnTo>
                  <a:lnTo>
                    <a:pt x="128" y="51"/>
                  </a:lnTo>
                  <a:lnTo>
                    <a:pt x="130" y="64"/>
                  </a:lnTo>
                  <a:lnTo>
                    <a:pt x="128" y="77"/>
                  </a:lnTo>
                  <a:lnTo>
                    <a:pt x="124" y="89"/>
                  </a:lnTo>
                  <a:lnTo>
                    <a:pt x="118" y="100"/>
                  </a:lnTo>
                  <a:lnTo>
                    <a:pt x="111" y="110"/>
                  </a:lnTo>
                  <a:lnTo>
                    <a:pt x="101" y="117"/>
                  </a:lnTo>
                  <a:lnTo>
                    <a:pt x="90" y="123"/>
                  </a:lnTo>
                  <a:lnTo>
                    <a:pt x="78" y="128"/>
                  </a:lnTo>
                  <a:lnTo>
                    <a:pt x="65" y="129"/>
                  </a:lnTo>
                  <a:lnTo>
                    <a:pt x="52" y="128"/>
                  </a:lnTo>
                  <a:lnTo>
                    <a:pt x="39" y="123"/>
                  </a:lnTo>
                  <a:lnTo>
                    <a:pt x="29" y="117"/>
                  </a:lnTo>
                  <a:lnTo>
                    <a:pt x="19" y="110"/>
                  </a:lnTo>
                  <a:lnTo>
                    <a:pt x="12" y="100"/>
                  </a:lnTo>
                  <a:lnTo>
                    <a:pt x="6" y="89"/>
                  </a:lnTo>
                  <a:lnTo>
                    <a:pt x="2" y="77"/>
                  </a:lnTo>
                  <a:lnTo>
                    <a:pt x="0" y="64"/>
                  </a:lnTo>
                  <a:lnTo>
                    <a:pt x="2" y="51"/>
                  </a:lnTo>
                  <a:lnTo>
                    <a:pt x="6" y="40"/>
                  </a:lnTo>
                  <a:lnTo>
                    <a:pt x="12" y="28"/>
                  </a:lnTo>
                  <a:lnTo>
                    <a:pt x="19" y="18"/>
                  </a:lnTo>
                  <a:lnTo>
                    <a:pt x="29" y="11"/>
                  </a:lnTo>
                  <a:lnTo>
                    <a:pt x="39" y="5"/>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48" name="Freeform 1664"/>
            <p:cNvSpPr>
              <a:spLocks/>
            </p:cNvSpPr>
            <p:nvPr/>
          </p:nvSpPr>
          <p:spPr bwMode="auto">
            <a:xfrm>
              <a:off x="1613" y="2695"/>
              <a:ext cx="47" cy="34"/>
            </a:xfrm>
            <a:custGeom>
              <a:avLst/>
              <a:gdLst>
                <a:gd name="T0" fmla="*/ 47 w 47"/>
                <a:gd name="T1" fmla="*/ 22 h 34"/>
                <a:gd name="T2" fmla="*/ 41 w 47"/>
                <a:gd name="T3" fmla="*/ 19 h 34"/>
                <a:gd name="T4" fmla="*/ 36 w 47"/>
                <a:gd name="T5" fmla="*/ 18 h 34"/>
                <a:gd name="T6" fmla="*/ 30 w 47"/>
                <a:gd name="T7" fmla="*/ 15 h 34"/>
                <a:gd name="T8" fmla="*/ 24 w 47"/>
                <a:gd name="T9" fmla="*/ 12 h 34"/>
                <a:gd name="T10" fmla="*/ 20 w 47"/>
                <a:gd name="T11" fmla="*/ 9 h 34"/>
                <a:gd name="T12" fmla="*/ 15 w 47"/>
                <a:gd name="T13" fmla="*/ 6 h 34"/>
                <a:gd name="T14" fmla="*/ 11 w 47"/>
                <a:gd name="T15" fmla="*/ 3 h 34"/>
                <a:gd name="T16" fmla="*/ 8 w 47"/>
                <a:gd name="T17" fmla="*/ 0 h 34"/>
                <a:gd name="T18" fmla="*/ 0 w 47"/>
                <a:gd name="T19" fmla="*/ 9 h 34"/>
                <a:gd name="T20" fmla="*/ 4 w 47"/>
                <a:gd name="T21" fmla="*/ 12 h 34"/>
                <a:gd name="T22" fmla="*/ 8 w 47"/>
                <a:gd name="T23" fmla="*/ 16 h 34"/>
                <a:gd name="T24" fmla="*/ 13 w 47"/>
                <a:gd name="T25" fmla="*/ 19 h 34"/>
                <a:gd name="T26" fmla="*/ 18 w 47"/>
                <a:gd name="T27" fmla="*/ 22 h 34"/>
                <a:gd name="T28" fmla="*/ 24 w 47"/>
                <a:gd name="T29" fmla="*/ 25 h 34"/>
                <a:gd name="T30" fmla="*/ 30 w 47"/>
                <a:gd name="T31" fmla="*/ 28 h 34"/>
                <a:gd name="T32" fmla="*/ 37 w 47"/>
                <a:gd name="T33" fmla="*/ 31 h 34"/>
                <a:gd name="T34" fmla="*/ 44 w 47"/>
                <a:gd name="T35" fmla="*/ 34 h 34"/>
                <a:gd name="T36" fmla="*/ 47 w 47"/>
                <a:gd name="T3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4">
                  <a:moveTo>
                    <a:pt x="47" y="22"/>
                  </a:moveTo>
                  <a:lnTo>
                    <a:pt x="41" y="19"/>
                  </a:lnTo>
                  <a:lnTo>
                    <a:pt x="36" y="18"/>
                  </a:lnTo>
                  <a:lnTo>
                    <a:pt x="30" y="15"/>
                  </a:lnTo>
                  <a:lnTo>
                    <a:pt x="24" y="12"/>
                  </a:lnTo>
                  <a:lnTo>
                    <a:pt x="20" y="9"/>
                  </a:lnTo>
                  <a:lnTo>
                    <a:pt x="15" y="6"/>
                  </a:lnTo>
                  <a:lnTo>
                    <a:pt x="11" y="3"/>
                  </a:lnTo>
                  <a:lnTo>
                    <a:pt x="8" y="0"/>
                  </a:lnTo>
                  <a:lnTo>
                    <a:pt x="0" y="9"/>
                  </a:lnTo>
                  <a:lnTo>
                    <a:pt x="4" y="12"/>
                  </a:lnTo>
                  <a:lnTo>
                    <a:pt x="8" y="16"/>
                  </a:lnTo>
                  <a:lnTo>
                    <a:pt x="13" y="19"/>
                  </a:lnTo>
                  <a:lnTo>
                    <a:pt x="18" y="22"/>
                  </a:lnTo>
                  <a:lnTo>
                    <a:pt x="24" y="25"/>
                  </a:lnTo>
                  <a:lnTo>
                    <a:pt x="30" y="28"/>
                  </a:lnTo>
                  <a:lnTo>
                    <a:pt x="37" y="31"/>
                  </a:lnTo>
                  <a:lnTo>
                    <a:pt x="44" y="34"/>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49" name="Freeform 1665"/>
            <p:cNvSpPr>
              <a:spLocks/>
            </p:cNvSpPr>
            <p:nvPr/>
          </p:nvSpPr>
          <p:spPr bwMode="auto">
            <a:xfrm>
              <a:off x="1657" y="2717"/>
              <a:ext cx="66" cy="24"/>
            </a:xfrm>
            <a:custGeom>
              <a:avLst/>
              <a:gdLst>
                <a:gd name="T0" fmla="*/ 66 w 66"/>
                <a:gd name="T1" fmla="*/ 13 h 24"/>
                <a:gd name="T2" fmla="*/ 58 w 66"/>
                <a:gd name="T3" fmla="*/ 13 h 24"/>
                <a:gd name="T4" fmla="*/ 51 w 66"/>
                <a:gd name="T5" fmla="*/ 12 h 24"/>
                <a:gd name="T6" fmla="*/ 42 w 66"/>
                <a:gd name="T7" fmla="*/ 12 h 24"/>
                <a:gd name="T8" fmla="*/ 35 w 66"/>
                <a:gd name="T9" fmla="*/ 10 h 24"/>
                <a:gd name="T10" fmla="*/ 26 w 66"/>
                <a:gd name="T11" fmla="*/ 7 h 24"/>
                <a:gd name="T12" fmla="*/ 19 w 66"/>
                <a:gd name="T13" fmla="*/ 6 h 24"/>
                <a:gd name="T14" fmla="*/ 12 w 66"/>
                <a:gd name="T15" fmla="*/ 3 h 24"/>
                <a:gd name="T16" fmla="*/ 3 w 66"/>
                <a:gd name="T17" fmla="*/ 0 h 24"/>
                <a:gd name="T18" fmla="*/ 0 w 66"/>
                <a:gd name="T19" fmla="*/ 12 h 24"/>
                <a:gd name="T20" fmla="*/ 7 w 66"/>
                <a:gd name="T21" fmla="*/ 14 h 24"/>
                <a:gd name="T22" fmla="*/ 15 w 66"/>
                <a:gd name="T23" fmla="*/ 17 h 24"/>
                <a:gd name="T24" fmla="*/ 23 w 66"/>
                <a:gd name="T25" fmla="*/ 19 h 24"/>
                <a:gd name="T26" fmla="*/ 32 w 66"/>
                <a:gd name="T27" fmla="*/ 22 h 24"/>
                <a:gd name="T28" fmla="*/ 41 w 66"/>
                <a:gd name="T29" fmla="*/ 23 h 24"/>
                <a:gd name="T30" fmla="*/ 49 w 66"/>
                <a:gd name="T31" fmla="*/ 24 h 24"/>
                <a:gd name="T32" fmla="*/ 58 w 66"/>
                <a:gd name="T33" fmla="*/ 24 h 24"/>
                <a:gd name="T34" fmla="*/ 66 w 66"/>
                <a:gd name="T35" fmla="*/ 24 h 24"/>
                <a:gd name="T36" fmla="*/ 66 w 66"/>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3"/>
                  </a:moveTo>
                  <a:lnTo>
                    <a:pt x="58" y="13"/>
                  </a:lnTo>
                  <a:lnTo>
                    <a:pt x="51" y="12"/>
                  </a:lnTo>
                  <a:lnTo>
                    <a:pt x="42" y="12"/>
                  </a:lnTo>
                  <a:lnTo>
                    <a:pt x="35" y="10"/>
                  </a:lnTo>
                  <a:lnTo>
                    <a:pt x="26" y="7"/>
                  </a:lnTo>
                  <a:lnTo>
                    <a:pt x="19" y="6"/>
                  </a:lnTo>
                  <a:lnTo>
                    <a:pt x="12" y="3"/>
                  </a:lnTo>
                  <a:lnTo>
                    <a:pt x="3" y="0"/>
                  </a:lnTo>
                  <a:lnTo>
                    <a:pt x="0" y="12"/>
                  </a:lnTo>
                  <a:lnTo>
                    <a:pt x="7" y="14"/>
                  </a:lnTo>
                  <a:lnTo>
                    <a:pt x="15" y="17"/>
                  </a:lnTo>
                  <a:lnTo>
                    <a:pt x="23" y="19"/>
                  </a:lnTo>
                  <a:lnTo>
                    <a:pt x="32" y="22"/>
                  </a:lnTo>
                  <a:lnTo>
                    <a:pt x="41" y="23"/>
                  </a:lnTo>
                  <a:lnTo>
                    <a:pt x="49" y="24"/>
                  </a:lnTo>
                  <a:lnTo>
                    <a:pt x="58" y="24"/>
                  </a:lnTo>
                  <a:lnTo>
                    <a:pt x="66"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0" name="Freeform 1666"/>
            <p:cNvSpPr>
              <a:spLocks/>
            </p:cNvSpPr>
            <p:nvPr/>
          </p:nvSpPr>
          <p:spPr bwMode="auto">
            <a:xfrm>
              <a:off x="1591" y="2744"/>
              <a:ext cx="17" cy="16"/>
            </a:xfrm>
            <a:custGeom>
              <a:avLst/>
              <a:gdLst>
                <a:gd name="T0" fmla="*/ 17 w 17"/>
                <a:gd name="T1" fmla="*/ 8 h 16"/>
                <a:gd name="T2" fmla="*/ 16 w 17"/>
                <a:gd name="T3" fmla="*/ 6 h 16"/>
                <a:gd name="T4" fmla="*/ 14 w 17"/>
                <a:gd name="T5" fmla="*/ 6 h 16"/>
                <a:gd name="T6" fmla="*/ 14 w 17"/>
                <a:gd name="T7" fmla="*/ 5 h 16"/>
                <a:gd name="T8" fmla="*/ 13 w 17"/>
                <a:gd name="T9" fmla="*/ 3 h 16"/>
                <a:gd name="T10" fmla="*/ 12 w 17"/>
                <a:gd name="T11" fmla="*/ 3 h 16"/>
                <a:gd name="T12" fmla="*/ 12 w 17"/>
                <a:gd name="T13" fmla="*/ 2 h 16"/>
                <a:gd name="T14" fmla="*/ 10 w 17"/>
                <a:gd name="T15" fmla="*/ 2 h 16"/>
                <a:gd name="T16" fmla="*/ 9 w 17"/>
                <a:gd name="T17" fmla="*/ 0 h 16"/>
                <a:gd name="T18" fmla="*/ 0 w 17"/>
                <a:gd name="T19" fmla="*/ 9 h 16"/>
                <a:gd name="T20" fmla="*/ 2 w 17"/>
                <a:gd name="T21" fmla="*/ 10 h 16"/>
                <a:gd name="T22" fmla="*/ 3 w 17"/>
                <a:gd name="T23" fmla="*/ 10 h 16"/>
                <a:gd name="T24" fmla="*/ 4 w 17"/>
                <a:gd name="T25" fmla="*/ 12 h 16"/>
                <a:gd name="T26" fmla="*/ 4 w 17"/>
                <a:gd name="T27" fmla="*/ 13 h 16"/>
                <a:gd name="T28" fmla="*/ 6 w 17"/>
                <a:gd name="T29" fmla="*/ 13 h 16"/>
                <a:gd name="T30" fmla="*/ 7 w 17"/>
                <a:gd name="T31" fmla="*/ 15 h 16"/>
                <a:gd name="T32" fmla="*/ 9 w 17"/>
                <a:gd name="T33" fmla="*/ 16 h 16"/>
                <a:gd name="T34" fmla="*/ 10 w 17"/>
                <a:gd name="T35" fmla="*/ 16 h 16"/>
                <a:gd name="T36" fmla="*/ 17 w 17"/>
                <a:gd name="T3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8"/>
                  </a:moveTo>
                  <a:lnTo>
                    <a:pt x="16" y="6"/>
                  </a:lnTo>
                  <a:lnTo>
                    <a:pt x="14" y="6"/>
                  </a:lnTo>
                  <a:lnTo>
                    <a:pt x="14" y="5"/>
                  </a:lnTo>
                  <a:lnTo>
                    <a:pt x="13" y="3"/>
                  </a:lnTo>
                  <a:lnTo>
                    <a:pt x="12" y="3"/>
                  </a:lnTo>
                  <a:lnTo>
                    <a:pt x="12" y="2"/>
                  </a:lnTo>
                  <a:lnTo>
                    <a:pt x="10" y="2"/>
                  </a:lnTo>
                  <a:lnTo>
                    <a:pt x="9" y="0"/>
                  </a:lnTo>
                  <a:lnTo>
                    <a:pt x="0" y="9"/>
                  </a:lnTo>
                  <a:lnTo>
                    <a:pt x="2" y="10"/>
                  </a:lnTo>
                  <a:lnTo>
                    <a:pt x="3" y="10"/>
                  </a:lnTo>
                  <a:lnTo>
                    <a:pt x="4" y="12"/>
                  </a:lnTo>
                  <a:lnTo>
                    <a:pt x="4" y="13"/>
                  </a:lnTo>
                  <a:lnTo>
                    <a:pt x="6" y="13"/>
                  </a:lnTo>
                  <a:lnTo>
                    <a:pt x="7" y="15"/>
                  </a:lnTo>
                  <a:lnTo>
                    <a:pt x="9" y="16"/>
                  </a:lnTo>
                  <a:lnTo>
                    <a:pt x="10" y="16"/>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1" name="Freeform 1667"/>
            <p:cNvSpPr>
              <a:spLocks/>
            </p:cNvSpPr>
            <p:nvPr/>
          </p:nvSpPr>
          <p:spPr bwMode="auto">
            <a:xfrm>
              <a:off x="1601" y="2752"/>
              <a:ext cx="17" cy="17"/>
            </a:xfrm>
            <a:custGeom>
              <a:avLst/>
              <a:gdLst>
                <a:gd name="T0" fmla="*/ 17 w 17"/>
                <a:gd name="T1" fmla="*/ 7 h 17"/>
                <a:gd name="T2" fmla="*/ 16 w 17"/>
                <a:gd name="T3" fmla="*/ 5 h 17"/>
                <a:gd name="T4" fmla="*/ 15 w 17"/>
                <a:gd name="T5" fmla="*/ 4 h 17"/>
                <a:gd name="T6" fmla="*/ 13 w 17"/>
                <a:gd name="T7" fmla="*/ 4 h 17"/>
                <a:gd name="T8" fmla="*/ 12 w 17"/>
                <a:gd name="T9" fmla="*/ 2 h 17"/>
                <a:gd name="T10" fmla="*/ 10 w 17"/>
                <a:gd name="T11" fmla="*/ 2 h 17"/>
                <a:gd name="T12" fmla="*/ 9 w 17"/>
                <a:gd name="T13" fmla="*/ 1 h 17"/>
                <a:gd name="T14" fmla="*/ 9 w 17"/>
                <a:gd name="T15" fmla="*/ 0 h 17"/>
                <a:gd name="T16" fmla="*/ 7 w 17"/>
                <a:gd name="T17" fmla="*/ 0 h 17"/>
                <a:gd name="T18" fmla="*/ 0 w 17"/>
                <a:gd name="T19" fmla="*/ 8 h 17"/>
                <a:gd name="T20" fmla="*/ 2 w 17"/>
                <a:gd name="T21" fmla="*/ 10 h 17"/>
                <a:gd name="T22" fmla="*/ 3 w 17"/>
                <a:gd name="T23" fmla="*/ 11 h 17"/>
                <a:gd name="T24" fmla="*/ 4 w 17"/>
                <a:gd name="T25" fmla="*/ 12 h 17"/>
                <a:gd name="T26" fmla="*/ 6 w 17"/>
                <a:gd name="T27" fmla="*/ 14 h 17"/>
                <a:gd name="T28" fmla="*/ 7 w 17"/>
                <a:gd name="T29" fmla="*/ 14 h 17"/>
                <a:gd name="T30" fmla="*/ 9 w 17"/>
                <a:gd name="T31" fmla="*/ 15 h 17"/>
                <a:gd name="T32" fmla="*/ 10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5"/>
                  </a:lnTo>
                  <a:lnTo>
                    <a:pt x="15" y="4"/>
                  </a:lnTo>
                  <a:lnTo>
                    <a:pt x="13" y="4"/>
                  </a:lnTo>
                  <a:lnTo>
                    <a:pt x="12" y="2"/>
                  </a:lnTo>
                  <a:lnTo>
                    <a:pt x="10" y="2"/>
                  </a:lnTo>
                  <a:lnTo>
                    <a:pt x="9" y="1"/>
                  </a:lnTo>
                  <a:lnTo>
                    <a:pt x="9" y="0"/>
                  </a:lnTo>
                  <a:lnTo>
                    <a:pt x="7" y="0"/>
                  </a:lnTo>
                  <a:lnTo>
                    <a:pt x="0" y="8"/>
                  </a:lnTo>
                  <a:lnTo>
                    <a:pt x="2" y="10"/>
                  </a:lnTo>
                  <a:lnTo>
                    <a:pt x="3" y="11"/>
                  </a:lnTo>
                  <a:lnTo>
                    <a:pt x="4" y="12"/>
                  </a:lnTo>
                  <a:lnTo>
                    <a:pt x="6" y="14"/>
                  </a:lnTo>
                  <a:lnTo>
                    <a:pt x="7" y="14"/>
                  </a:lnTo>
                  <a:lnTo>
                    <a:pt x="9" y="15"/>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2" name="Freeform 1668"/>
            <p:cNvSpPr>
              <a:spLocks/>
            </p:cNvSpPr>
            <p:nvPr/>
          </p:nvSpPr>
          <p:spPr bwMode="auto">
            <a:xfrm>
              <a:off x="1611" y="2759"/>
              <a:ext cx="19" cy="17"/>
            </a:xfrm>
            <a:custGeom>
              <a:avLst/>
              <a:gdLst>
                <a:gd name="T0" fmla="*/ 19 w 19"/>
                <a:gd name="T1" fmla="*/ 5 h 17"/>
                <a:gd name="T2" fmla="*/ 17 w 19"/>
                <a:gd name="T3" fmla="*/ 5 h 17"/>
                <a:gd name="T4" fmla="*/ 16 w 19"/>
                <a:gd name="T5" fmla="*/ 4 h 17"/>
                <a:gd name="T6" fmla="*/ 15 w 19"/>
                <a:gd name="T7" fmla="*/ 3 h 17"/>
                <a:gd name="T8" fmla="*/ 13 w 19"/>
                <a:gd name="T9" fmla="*/ 3 h 17"/>
                <a:gd name="T10" fmla="*/ 12 w 19"/>
                <a:gd name="T11" fmla="*/ 1 h 17"/>
                <a:gd name="T12" fmla="*/ 10 w 19"/>
                <a:gd name="T13" fmla="*/ 1 h 17"/>
                <a:gd name="T14" fmla="*/ 9 w 19"/>
                <a:gd name="T15" fmla="*/ 0 h 17"/>
                <a:gd name="T16" fmla="*/ 7 w 19"/>
                <a:gd name="T17" fmla="*/ 0 h 17"/>
                <a:gd name="T18" fmla="*/ 0 w 19"/>
                <a:gd name="T19" fmla="*/ 10 h 17"/>
                <a:gd name="T20" fmla="*/ 2 w 19"/>
                <a:gd name="T21" fmla="*/ 10 h 17"/>
                <a:gd name="T22" fmla="*/ 3 w 19"/>
                <a:gd name="T23" fmla="*/ 11 h 17"/>
                <a:gd name="T24" fmla="*/ 6 w 19"/>
                <a:gd name="T25" fmla="*/ 13 h 17"/>
                <a:gd name="T26" fmla="*/ 7 w 19"/>
                <a:gd name="T27" fmla="*/ 13 h 17"/>
                <a:gd name="T28" fmla="*/ 9 w 19"/>
                <a:gd name="T29" fmla="*/ 14 h 17"/>
                <a:gd name="T30" fmla="*/ 10 w 19"/>
                <a:gd name="T31" fmla="*/ 14 h 17"/>
                <a:gd name="T32" fmla="*/ 12 w 19"/>
                <a:gd name="T33" fmla="*/ 16 h 17"/>
                <a:gd name="T34" fmla="*/ 13 w 19"/>
                <a:gd name="T35" fmla="*/ 17 h 17"/>
                <a:gd name="T36" fmla="*/ 19 w 19"/>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5"/>
                  </a:moveTo>
                  <a:lnTo>
                    <a:pt x="17" y="5"/>
                  </a:lnTo>
                  <a:lnTo>
                    <a:pt x="16" y="4"/>
                  </a:lnTo>
                  <a:lnTo>
                    <a:pt x="15" y="3"/>
                  </a:lnTo>
                  <a:lnTo>
                    <a:pt x="13" y="3"/>
                  </a:lnTo>
                  <a:lnTo>
                    <a:pt x="12" y="1"/>
                  </a:lnTo>
                  <a:lnTo>
                    <a:pt x="10" y="1"/>
                  </a:lnTo>
                  <a:lnTo>
                    <a:pt x="9" y="0"/>
                  </a:lnTo>
                  <a:lnTo>
                    <a:pt x="7" y="0"/>
                  </a:lnTo>
                  <a:lnTo>
                    <a:pt x="0" y="10"/>
                  </a:lnTo>
                  <a:lnTo>
                    <a:pt x="2" y="10"/>
                  </a:lnTo>
                  <a:lnTo>
                    <a:pt x="3" y="11"/>
                  </a:lnTo>
                  <a:lnTo>
                    <a:pt x="6" y="13"/>
                  </a:lnTo>
                  <a:lnTo>
                    <a:pt x="7" y="13"/>
                  </a:lnTo>
                  <a:lnTo>
                    <a:pt x="9" y="14"/>
                  </a:lnTo>
                  <a:lnTo>
                    <a:pt x="10" y="14"/>
                  </a:lnTo>
                  <a:lnTo>
                    <a:pt x="12" y="16"/>
                  </a:lnTo>
                  <a:lnTo>
                    <a:pt x="13" y="17"/>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3" name="Freeform 1669"/>
            <p:cNvSpPr>
              <a:spLocks/>
            </p:cNvSpPr>
            <p:nvPr/>
          </p:nvSpPr>
          <p:spPr bwMode="auto">
            <a:xfrm>
              <a:off x="1624" y="2764"/>
              <a:ext cx="17" cy="18"/>
            </a:xfrm>
            <a:custGeom>
              <a:avLst/>
              <a:gdLst>
                <a:gd name="T0" fmla="*/ 17 w 17"/>
                <a:gd name="T1" fmla="*/ 6 h 18"/>
                <a:gd name="T2" fmla="*/ 16 w 17"/>
                <a:gd name="T3" fmla="*/ 5 h 18"/>
                <a:gd name="T4" fmla="*/ 15 w 17"/>
                <a:gd name="T5" fmla="*/ 5 h 18"/>
                <a:gd name="T6" fmla="*/ 13 w 17"/>
                <a:gd name="T7" fmla="*/ 5 h 18"/>
                <a:gd name="T8" fmla="*/ 12 w 17"/>
                <a:gd name="T9" fmla="*/ 3 h 18"/>
                <a:gd name="T10" fmla="*/ 10 w 17"/>
                <a:gd name="T11" fmla="*/ 3 h 18"/>
                <a:gd name="T12" fmla="*/ 9 w 17"/>
                <a:gd name="T13" fmla="*/ 2 h 18"/>
                <a:gd name="T14" fmla="*/ 7 w 17"/>
                <a:gd name="T15" fmla="*/ 2 h 18"/>
                <a:gd name="T16" fmla="*/ 6 w 17"/>
                <a:gd name="T17" fmla="*/ 0 h 18"/>
                <a:gd name="T18" fmla="*/ 0 w 17"/>
                <a:gd name="T19" fmla="*/ 12 h 18"/>
                <a:gd name="T20" fmla="*/ 2 w 17"/>
                <a:gd name="T21" fmla="*/ 12 h 18"/>
                <a:gd name="T22" fmla="*/ 3 w 17"/>
                <a:gd name="T23" fmla="*/ 13 h 18"/>
                <a:gd name="T24" fmla="*/ 4 w 17"/>
                <a:gd name="T25" fmla="*/ 13 h 18"/>
                <a:gd name="T26" fmla="*/ 7 w 17"/>
                <a:gd name="T27" fmla="*/ 15 h 18"/>
                <a:gd name="T28" fmla="*/ 9 w 17"/>
                <a:gd name="T29" fmla="*/ 15 h 18"/>
                <a:gd name="T30" fmla="*/ 10 w 17"/>
                <a:gd name="T31" fmla="*/ 16 h 18"/>
                <a:gd name="T32" fmla="*/ 12 w 17"/>
                <a:gd name="T33" fmla="*/ 16 h 18"/>
                <a:gd name="T34" fmla="*/ 13 w 17"/>
                <a:gd name="T35" fmla="*/ 18 h 18"/>
                <a:gd name="T36" fmla="*/ 17 w 17"/>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6"/>
                  </a:moveTo>
                  <a:lnTo>
                    <a:pt x="16" y="5"/>
                  </a:lnTo>
                  <a:lnTo>
                    <a:pt x="15" y="5"/>
                  </a:lnTo>
                  <a:lnTo>
                    <a:pt x="13" y="5"/>
                  </a:lnTo>
                  <a:lnTo>
                    <a:pt x="12" y="3"/>
                  </a:lnTo>
                  <a:lnTo>
                    <a:pt x="10" y="3"/>
                  </a:lnTo>
                  <a:lnTo>
                    <a:pt x="9" y="2"/>
                  </a:lnTo>
                  <a:lnTo>
                    <a:pt x="7" y="2"/>
                  </a:lnTo>
                  <a:lnTo>
                    <a:pt x="6" y="0"/>
                  </a:lnTo>
                  <a:lnTo>
                    <a:pt x="0" y="12"/>
                  </a:lnTo>
                  <a:lnTo>
                    <a:pt x="2" y="12"/>
                  </a:lnTo>
                  <a:lnTo>
                    <a:pt x="3" y="13"/>
                  </a:lnTo>
                  <a:lnTo>
                    <a:pt x="4" y="13"/>
                  </a:lnTo>
                  <a:lnTo>
                    <a:pt x="7" y="15"/>
                  </a:lnTo>
                  <a:lnTo>
                    <a:pt x="9" y="15"/>
                  </a:lnTo>
                  <a:lnTo>
                    <a:pt x="10" y="16"/>
                  </a:lnTo>
                  <a:lnTo>
                    <a:pt x="12" y="16"/>
                  </a:lnTo>
                  <a:lnTo>
                    <a:pt x="13"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4" name="Freeform 1670"/>
            <p:cNvSpPr>
              <a:spLocks/>
            </p:cNvSpPr>
            <p:nvPr/>
          </p:nvSpPr>
          <p:spPr bwMode="auto">
            <a:xfrm>
              <a:off x="1637" y="2770"/>
              <a:ext cx="20" cy="17"/>
            </a:xfrm>
            <a:custGeom>
              <a:avLst/>
              <a:gdLst>
                <a:gd name="T0" fmla="*/ 20 w 20"/>
                <a:gd name="T1" fmla="*/ 6 h 17"/>
                <a:gd name="T2" fmla="*/ 19 w 20"/>
                <a:gd name="T3" fmla="*/ 5 h 17"/>
                <a:gd name="T4" fmla="*/ 16 w 20"/>
                <a:gd name="T5" fmla="*/ 5 h 17"/>
                <a:gd name="T6" fmla="*/ 14 w 20"/>
                <a:gd name="T7" fmla="*/ 3 h 17"/>
                <a:gd name="T8" fmla="*/ 13 w 20"/>
                <a:gd name="T9" fmla="*/ 3 h 17"/>
                <a:gd name="T10" fmla="*/ 10 w 20"/>
                <a:gd name="T11" fmla="*/ 2 h 17"/>
                <a:gd name="T12" fmla="*/ 9 w 20"/>
                <a:gd name="T13" fmla="*/ 2 h 17"/>
                <a:gd name="T14" fmla="*/ 6 w 20"/>
                <a:gd name="T15" fmla="*/ 0 h 17"/>
                <a:gd name="T16" fmla="*/ 4 w 20"/>
                <a:gd name="T17" fmla="*/ 0 h 17"/>
                <a:gd name="T18" fmla="*/ 0 w 20"/>
                <a:gd name="T19" fmla="*/ 12 h 17"/>
                <a:gd name="T20" fmla="*/ 3 w 20"/>
                <a:gd name="T21" fmla="*/ 12 h 17"/>
                <a:gd name="T22" fmla="*/ 4 w 20"/>
                <a:gd name="T23" fmla="*/ 13 h 17"/>
                <a:gd name="T24" fmla="*/ 6 w 20"/>
                <a:gd name="T25" fmla="*/ 13 h 17"/>
                <a:gd name="T26" fmla="*/ 9 w 20"/>
                <a:gd name="T27" fmla="*/ 15 h 17"/>
                <a:gd name="T28" fmla="*/ 10 w 20"/>
                <a:gd name="T29" fmla="*/ 15 h 17"/>
                <a:gd name="T30" fmla="*/ 13 w 20"/>
                <a:gd name="T31" fmla="*/ 16 h 17"/>
                <a:gd name="T32" fmla="*/ 14 w 20"/>
                <a:gd name="T33" fmla="*/ 16 h 17"/>
                <a:gd name="T34" fmla="*/ 17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9" y="5"/>
                  </a:lnTo>
                  <a:lnTo>
                    <a:pt x="16" y="5"/>
                  </a:lnTo>
                  <a:lnTo>
                    <a:pt x="14" y="3"/>
                  </a:lnTo>
                  <a:lnTo>
                    <a:pt x="13" y="3"/>
                  </a:lnTo>
                  <a:lnTo>
                    <a:pt x="10" y="2"/>
                  </a:lnTo>
                  <a:lnTo>
                    <a:pt x="9" y="2"/>
                  </a:lnTo>
                  <a:lnTo>
                    <a:pt x="6" y="0"/>
                  </a:lnTo>
                  <a:lnTo>
                    <a:pt x="4" y="0"/>
                  </a:lnTo>
                  <a:lnTo>
                    <a:pt x="0" y="12"/>
                  </a:lnTo>
                  <a:lnTo>
                    <a:pt x="3" y="12"/>
                  </a:lnTo>
                  <a:lnTo>
                    <a:pt x="4" y="13"/>
                  </a:lnTo>
                  <a:lnTo>
                    <a:pt x="6" y="13"/>
                  </a:lnTo>
                  <a:lnTo>
                    <a:pt x="9" y="15"/>
                  </a:lnTo>
                  <a:lnTo>
                    <a:pt x="10" y="15"/>
                  </a:lnTo>
                  <a:lnTo>
                    <a:pt x="13" y="16"/>
                  </a:lnTo>
                  <a:lnTo>
                    <a:pt x="14" y="16"/>
                  </a:lnTo>
                  <a:lnTo>
                    <a:pt x="17"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5" name="Freeform 1671"/>
            <p:cNvSpPr>
              <a:spLocks/>
            </p:cNvSpPr>
            <p:nvPr/>
          </p:nvSpPr>
          <p:spPr bwMode="auto">
            <a:xfrm>
              <a:off x="1654" y="2776"/>
              <a:ext cx="21" cy="14"/>
            </a:xfrm>
            <a:custGeom>
              <a:avLst/>
              <a:gdLst>
                <a:gd name="T0" fmla="*/ 21 w 21"/>
                <a:gd name="T1" fmla="*/ 3 h 14"/>
                <a:gd name="T2" fmla="*/ 18 w 21"/>
                <a:gd name="T3" fmla="*/ 3 h 14"/>
                <a:gd name="T4" fmla="*/ 16 w 21"/>
                <a:gd name="T5" fmla="*/ 3 h 14"/>
                <a:gd name="T6" fmla="*/ 13 w 21"/>
                <a:gd name="T7" fmla="*/ 1 h 14"/>
                <a:gd name="T8" fmla="*/ 12 w 21"/>
                <a:gd name="T9" fmla="*/ 1 h 14"/>
                <a:gd name="T10" fmla="*/ 9 w 21"/>
                <a:gd name="T11" fmla="*/ 1 h 14"/>
                <a:gd name="T12" fmla="*/ 8 w 21"/>
                <a:gd name="T13" fmla="*/ 0 h 14"/>
                <a:gd name="T14" fmla="*/ 6 w 21"/>
                <a:gd name="T15" fmla="*/ 0 h 14"/>
                <a:gd name="T16" fmla="*/ 3 w 21"/>
                <a:gd name="T17" fmla="*/ 0 h 14"/>
                <a:gd name="T18" fmla="*/ 0 w 21"/>
                <a:gd name="T19" fmla="*/ 11 h 14"/>
                <a:gd name="T20" fmla="*/ 2 w 21"/>
                <a:gd name="T21" fmla="*/ 11 h 14"/>
                <a:gd name="T22" fmla="*/ 5 w 21"/>
                <a:gd name="T23" fmla="*/ 11 h 14"/>
                <a:gd name="T24" fmla="*/ 6 w 21"/>
                <a:gd name="T25" fmla="*/ 13 h 14"/>
                <a:gd name="T26" fmla="*/ 9 w 21"/>
                <a:gd name="T27" fmla="*/ 13 h 14"/>
                <a:gd name="T28" fmla="*/ 12 w 21"/>
                <a:gd name="T29" fmla="*/ 14 h 14"/>
                <a:gd name="T30" fmla="*/ 13 w 21"/>
                <a:gd name="T31" fmla="*/ 14 h 14"/>
                <a:gd name="T32" fmla="*/ 16 w 21"/>
                <a:gd name="T33" fmla="*/ 14 h 14"/>
                <a:gd name="T34" fmla="*/ 19 w 21"/>
                <a:gd name="T35" fmla="*/ 14 h 14"/>
                <a:gd name="T36" fmla="*/ 21 w 21"/>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4">
                  <a:moveTo>
                    <a:pt x="21" y="3"/>
                  </a:moveTo>
                  <a:lnTo>
                    <a:pt x="18" y="3"/>
                  </a:lnTo>
                  <a:lnTo>
                    <a:pt x="16" y="3"/>
                  </a:lnTo>
                  <a:lnTo>
                    <a:pt x="13" y="1"/>
                  </a:lnTo>
                  <a:lnTo>
                    <a:pt x="12" y="1"/>
                  </a:lnTo>
                  <a:lnTo>
                    <a:pt x="9" y="1"/>
                  </a:lnTo>
                  <a:lnTo>
                    <a:pt x="8" y="0"/>
                  </a:lnTo>
                  <a:lnTo>
                    <a:pt x="6" y="0"/>
                  </a:lnTo>
                  <a:lnTo>
                    <a:pt x="3" y="0"/>
                  </a:lnTo>
                  <a:lnTo>
                    <a:pt x="0" y="11"/>
                  </a:lnTo>
                  <a:lnTo>
                    <a:pt x="2" y="11"/>
                  </a:lnTo>
                  <a:lnTo>
                    <a:pt x="5" y="11"/>
                  </a:lnTo>
                  <a:lnTo>
                    <a:pt x="6" y="13"/>
                  </a:lnTo>
                  <a:lnTo>
                    <a:pt x="9" y="13"/>
                  </a:lnTo>
                  <a:lnTo>
                    <a:pt x="12" y="14"/>
                  </a:lnTo>
                  <a:lnTo>
                    <a:pt x="13" y="14"/>
                  </a:lnTo>
                  <a:lnTo>
                    <a:pt x="16" y="14"/>
                  </a:lnTo>
                  <a:lnTo>
                    <a:pt x="19" y="14"/>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6" name="Freeform 1672"/>
            <p:cNvSpPr>
              <a:spLocks/>
            </p:cNvSpPr>
            <p:nvPr/>
          </p:nvSpPr>
          <p:spPr bwMode="auto">
            <a:xfrm>
              <a:off x="1673" y="2779"/>
              <a:ext cx="19" cy="14"/>
            </a:xfrm>
            <a:custGeom>
              <a:avLst/>
              <a:gdLst>
                <a:gd name="T0" fmla="*/ 19 w 19"/>
                <a:gd name="T1" fmla="*/ 1 h 14"/>
                <a:gd name="T2" fmla="*/ 17 w 19"/>
                <a:gd name="T3" fmla="*/ 1 h 14"/>
                <a:gd name="T4" fmla="*/ 14 w 19"/>
                <a:gd name="T5" fmla="*/ 1 h 14"/>
                <a:gd name="T6" fmla="*/ 12 w 19"/>
                <a:gd name="T7" fmla="*/ 1 h 14"/>
                <a:gd name="T8" fmla="*/ 10 w 19"/>
                <a:gd name="T9" fmla="*/ 1 h 14"/>
                <a:gd name="T10" fmla="*/ 7 w 19"/>
                <a:gd name="T11" fmla="*/ 1 h 14"/>
                <a:gd name="T12" fmla="*/ 6 w 19"/>
                <a:gd name="T13" fmla="*/ 1 h 14"/>
                <a:gd name="T14" fmla="*/ 3 w 19"/>
                <a:gd name="T15" fmla="*/ 0 h 14"/>
                <a:gd name="T16" fmla="*/ 2 w 19"/>
                <a:gd name="T17" fmla="*/ 0 h 14"/>
                <a:gd name="T18" fmla="*/ 0 w 19"/>
                <a:gd name="T19" fmla="*/ 11 h 14"/>
                <a:gd name="T20" fmla="*/ 2 w 19"/>
                <a:gd name="T21" fmla="*/ 13 h 14"/>
                <a:gd name="T22" fmla="*/ 4 w 19"/>
                <a:gd name="T23" fmla="*/ 13 h 14"/>
                <a:gd name="T24" fmla="*/ 6 w 19"/>
                <a:gd name="T25" fmla="*/ 13 h 14"/>
                <a:gd name="T26" fmla="*/ 9 w 19"/>
                <a:gd name="T27" fmla="*/ 13 h 14"/>
                <a:gd name="T28" fmla="*/ 12 w 19"/>
                <a:gd name="T29" fmla="*/ 13 h 14"/>
                <a:gd name="T30" fmla="*/ 13 w 19"/>
                <a:gd name="T31" fmla="*/ 14 h 14"/>
                <a:gd name="T32" fmla="*/ 16 w 19"/>
                <a:gd name="T33" fmla="*/ 14 h 14"/>
                <a:gd name="T34" fmla="*/ 19 w 19"/>
                <a:gd name="T35" fmla="*/ 14 h 14"/>
                <a:gd name="T36" fmla="*/ 19 w 19"/>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9" y="1"/>
                  </a:moveTo>
                  <a:lnTo>
                    <a:pt x="17" y="1"/>
                  </a:lnTo>
                  <a:lnTo>
                    <a:pt x="14" y="1"/>
                  </a:lnTo>
                  <a:lnTo>
                    <a:pt x="12" y="1"/>
                  </a:lnTo>
                  <a:lnTo>
                    <a:pt x="10" y="1"/>
                  </a:lnTo>
                  <a:lnTo>
                    <a:pt x="7" y="1"/>
                  </a:lnTo>
                  <a:lnTo>
                    <a:pt x="6" y="1"/>
                  </a:lnTo>
                  <a:lnTo>
                    <a:pt x="3" y="0"/>
                  </a:lnTo>
                  <a:lnTo>
                    <a:pt x="2" y="0"/>
                  </a:lnTo>
                  <a:lnTo>
                    <a:pt x="0" y="11"/>
                  </a:lnTo>
                  <a:lnTo>
                    <a:pt x="2" y="13"/>
                  </a:lnTo>
                  <a:lnTo>
                    <a:pt x="4" y="13"/>
                  </a:lnTo>
                  <a:lnTo>
                    <a:pt x="6" y="13"/>
                  </a:lnTo>
                  <a:lnTo>
                    <a:pt x="9" y="13"/>
                  </a:lnTo>
                  <a:lnTo>
                    <a:pt x="12" y="13"/>
                  </a:lnTo>
                  <a:lnTo>
                    <a:pt x="13" y="14"/>
                  </a:lnTo>
                  <a:lnTo>
                    <a:pt x="16" y="14"/>
                  </a:lnTo>
                  <a:lnTo>
                    <a:pt x="19" y="14"/>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7" name="Freeform 1673"/>
            <p:cNvSpPr>
              <a:spLocks/>
            </p:cNvSpPr>
            <p:nvPr/>
          </p:nvSpPr>
          <p:spPr bwMode="auto">
            <a:xfrm>
              <a:off x="1692" y="2780"/>
              <a:ext cx="20" cy="13"/>
            </a:xfrm>
            <a:custGeom>
              <a:avLst/>
              <a:gdLst>
                <a:gd name="T0" fmla="*/ 18 w 20"/>
                <a:gd name="T1" fmla="*/ 0 h 13"/>
                <a:gd name="T2" fmla="*/ 16 w 20"/>
                <a:gd name="T3" fmla="*/ 0 h 13"/>
                <a:gd name="T4" fmla="*/ 14 w 20"/>
                <a:gd name="T5" fmla="*/ 0 h 13"/>
                <a:gd name="T6" fmla="*/ 11 w 20"/>
                <a:gd name="T7" fmla="*/ 0 h 13"/>
                <a:gd name="T8" fmla="*/ 10 w 20"/>
                <a:gd name="T9" fmla="*/ 0 h 13"/>
                <a:gd name="T10" fmla="*/ 7 w 20"/>
                <a:gd name="T11" fmla="*/ 0 h 13"/>
                <a:gd name="T12" fmla="*/ 4 w 20"/>
                <a:gd name="T13" fmla="*/ 0 h 13"/>
                <a:gd name="T14" fmla="*/ 3 w 20"/>
                <a:gd name="T15" fmla="*/ 0 h 13"/>
                <a:gd name="T16" fmla="*/ 0 w 20"/>
                <a:gd name="T17" fmla="*/ 0 h 13"/>
                <a:gd name="T18" fmla="*/ 0 w 20"/>
                <a:gd name="T19" fmla="*/ 13 h 13"/>
                <a:gd name="T20" fmla="*/ 3 w 20"/>
                <a:gd name="T21" fmla="*/ 13 h 13"/>
                <a:gd name="T22" fmla="*/ 4 w 20"/>
                <a:gd name="T23" fmla="*/ 13 h 13"/>
                <a:gd name="T24" fmla="*/ 7 w 20"/>
                <a:gd name="T25" fmla="*/ 13 h 13"/>
                <a:gd name="T26" fmla="*/ 10 w 20"/>
                <a:gd name="T27" fmla="*/ 13 h 13"/>
                <a:gd name="T28" fmla="*/ 11 w 20"/>
                <a:gd name="T29" fmla="*/ 13 h 13"/>
                <a:gd name="T30" fmla="*/ 14 w 20"/>
                <a:gd name="T31" fmla="*/ 13 h 13"/>
                <a:gd name="T32" fmla="*/ 17 w 20"/>
                <a:gd name="T33" fmla="*/ 13 h 13"/>
                <a:gd name="T34" fmla="*/ 20 w 20"/>
                <a:gd name="T35" fmla="*/ 13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6" y="0"/>
                  </a:lnTo>
                  <a:lnTo>
                    <a:pt x="14" y="0"/>
                  </a:lnTo>
                  <a:lnTo>
                    <a:pt x="11" y="0"/>
                  </a:lnTo>
                  <a:lnTo>
                    <a:pt x="10" y="0"/>
                  </a:lnTo>
                  <a:lnTo>
                    <a:pt x="7" y="0"/>
                  </a:lnTo>
                  <a:lnTo>
                    <a:pt x="4" y="0"/>
                  </a:lnTo>
                  <a:lnTo>
                    <a:pt x="3" y="0"/>
                  </a:lnTo>
                  <a:lnTo>
                    <a:pt x="0" y="0"/>
                  </a:lnTo>
                  <a:lnTo>
                    <a:pt x="0" y="13"/>
                  </a:lnTo>
                  <a:lnTo>
                    <a:pt x="3" y="13"/>
                  </a:lnTo>
                  <a:lnTo>
                    <a:pt x="4" y="13"/>
                  </a:lnTo>
                  <a:lnTo>
                    <a:pt x="7" y="13"/>
                  </a:lnTo>
                  <a:lnTo>
                    <a:pt x="10" y="13"/>
                  </a:lnTo>
                  <a:lnTo>
                    <a:pt x="11" y="13"/>
                  </a:lnTo>
                  <a:lnTo>
                    <a:pt x="14" y="13"/>
                  </a:lnTo>
                  <a:lnTo>
                    <a:pt x="17" y="13"/>
                  </a:lnTo>
                  <a:lnTo>
                    <a:pt x="20"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8" name="Freeform 1674"/>
            <p:cNvSpPr>
              <a:spLocks/>
            </p:cNvSpPr>
            <p:nvPr/>
          </p:nvSpPr>
          <p:spPr bwMode="auto">
            <a:xfrm>
              <a:off x="640" y="2897"/>
              <a:ext cx="130" cy="129"/>
            </a:xfrm>
            <a:custGeom>
              <a:avLst/>
              <a:gdLst>
                <a:gd name="T0" fmla="*/ 65 w 130"/>
                <a:gd name="T1" fmla="*/ 0 h 129"/>
                <a:gd name="T2" fmla="*/ 78 w 130"/>
                <a:gd name="T3" fmla="*/ 1 h 129"/>
                <a:gd name="T4" fmla="*/ 89 w 130"/>
                <a:gd name="T5" fmla="*/ 6 h 129"/>
                <a:gd name="T6" fmla="*/ 101 w 130"/>
                <a:gd name="T7" fmla="*/ 11 h 129"/>
                <a:gd name="T8" fmla="*/ 111 w 130"/>
                <a:gd name="T9" fmla="*/ 18 h 129"/>
                <a:gd name="T10" fmla="*/ 118 w 130"/>
                <a:gd name="T11" fmla="*/ 29 h 129"/>
                <a:gd name="T12" fmla="*/ 124 w 130"/>
                <a:gd name="T13" fmla="*/ 39 h 129"/>
                <a:gd name="T14" fmla="*/ 128 w 130"/>
                <a:gd name="T15" fmla="*/ 52 h 129"/>
                <a:gd name="T16" fmla="*/ 130 w 130"/>
                <a:gd name="T17" fmla="*/ 65 h 129"/>
                <a:gd name="T18" fmla="*/ 128 w 130"/>
                <a:gd name="T19" fmla="*/ 77 h 129"/>
                <a:gd name="T20" fmla="*/ 124 w 130"/>
                <a:gd name="T21" fmla="*/ 89 h 129"/>
                <a:gd name="T22" fmla="*/ 118 w 130"/>
                <a:gd name="T23" fmla="*/ 100 h 129"/>
                <a:gd name="T24" fmla="*/ 111 w 130"/>
                <a:gd name="T25" fmla="*/ 111 h 129"/>
                <a:gd name="T26" fmla="*/ 101 w 130"/>
                <a:gd name="T27" fmla="*/ 118 h 129"/>
                <a:gd name="T28" fmla="*/ 89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11 h 129"/>
                <a:gd name="T42" fmla="*/ 12 w 130"/>
                <a:gd name="T43" fmla="*/ 100 h 129"/>
                <a:gd name="T44" fmla="*/ 6 w 130"/>
                <a:gd name="T45" fmla="*/ 89 h 129"/>
                <a:gd name="T46" fmla="*/ 2 w 130"/>
                <a:gd name="T47" fmla="*/ 77 h 129"/>
                <a:gd name="T48" fmla="*/ 0 w 130"/>
                <a:gd name="T49" fmla="*/ 65 h 129"/>
                <a:gd name="T50" fmla="*/ 2 w 130"/>
                <a:gd name="T51" fmla="*/ 52 h 129"/>
                <a:gd name="T52" fmla="*/ 6 w 130"/>
                <a:gd name="T53" fmla="*/ 39 h 129"/>
                <a:gd name="T54" fmla="*/ 12 w 130"/>
                <a:gd name="T55" fmla="*/ 29 h 129"/>
                <a:gd name="T56" fmla="*/ 19 w 130"/>
                <a:gd name="T57" fmla="*/ 18 h 129"/>
                <a:gd name="T58" fmla="*/ 29 w 130"/>
                <a:gd name="T59" fmla="*/ 11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6"/>
                  </a:lnTo>
                  <a:lnTo>
                    <a:pt x="101" y="11"/>
                  </a:lnTo>
                  <a:lnTo>
                    <a:pt x="111" y="18"/>
                  </a:lnTo>
                  <a:lnTo>
                    <a:pt x="118" y="29"/>
                  </a:lnTo>
                  <a:lnTo>
                    <a:pt x="124" y="39"/>
                  </a:lnTo>
                  <a:lnTo>
                    <a:pt x="128" y="52"/>
                  </a:lnTo>
                  <a:lnTo>
                    <a:pt x="130" y="65"/>
                  </a:lnTo>
                  <a:lnTo>
                    <a:pt x="128" y="77"/>
                  </a:lnTo>
                  <a:lnTo>
                    <a:pt x="124" y="89"/>
                  </a:lnTo>
                  <a:lnTo>
                    <a:pt x="118" y="100"/>
                  </a:lnTo>
                  <a:lnTo>
                    <a:pt x="111" y="111"/>
                  </a:lnTo>
                  <a:lnTo>
                    <a:pt x="101" y="118"/>
                  </a:lnTo>
                  <a:lnTo>
                    <a:pt x="89" y="123"/>
                  </a:lnTo>
                  <a:lnTo>
                    <a:pt x="78" y="128"/>
                  </a:lnTo>
                  <a:lnTo>
                    <a:pt x="65" y="129"/>
                  </a:lnTo>
                  <a:lnTo>
                    <a:pt x="52" y="128"/>
                  </a:lnTo>
                  <a:lnTo>
                    <a:pt x="39" y="123"/>
                  </a:lnTo>
                  <a:lnTo>
                    <a:pt x="29" y="118"/>
                  </a:lnTo>
                  <a:lnTo>
                    <a:pt x="19" y="111"/>
                  </a:lnTo>
                  <a:lnTo>
                    <a:pt x="12" y="100"/>
                  </a:lnTo>
                  <a:lnTo>
                    <a:pt x="6" y="89"/>
                  </a:lnTo>
                  <a:lnTo>
                    <a:pt x="2" y="77"/>
                  </a:lnTo>
                  <a:lnTo>
                    <a:pt x="0" y="65"/>
                  </a:lnTo>
                  <a:lnTo>
                    <a:pt x="2" y="52"/>
                  </a:lnTo>
                  <a:lnTo>
                    <a:pt x="6" y="39"/>
                  </a:lnTo>
                  <a:lnTo>
                    <a:pt x="12" y="29"/>
                  </a:lnTo>
                  <a:lnTo>
                    <a:pt x="19" y="18"/>
                  </a:lnTo>
                  <a:lnTo>
                    <a:pt x="29" y="11"/>
                  </a:lnTo>
                  <a:lnTo>
                    <a:pt x="39"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59" name="Freeform 1675"/>
            <p:cNvSpPr>
              <a:spLocks/>
            </p:cNvSpPr>
            <p:nvPr/>
          </p:nvSpPr>
          <p:spPr bwMode="auto">
            <a:xfrm>
              <a:off x="640" y="2897"/>
              <a:ext cx="130" cy="129"/>
            </a:xfrm>
            <a:custGeom>
              <a:avLst/>
              <a:gdLst>
                <a:gd name="T0" fmla="*/ 65 w 130"/>
                <a:gd name="T1" fmla="*/ 0 h 129"/>
                <a:gd name="T2" fmla="*/ 78 w 130"/>
                <a:gd name="T3" fmla="*/ 1 h 129"/>
                <a:gd name="T4" fmla="*/ 89 w 130"/>
                <a:gd name="T5" fmla="*/ 6 h 129"/>
                <a:gd name="T6" fmla="*/ 101 w 130"/>
                <a:gd name="T7" fmla="*/ 11 h 129"/>
                <a:gd name="T8" fmla="*/ 111 w 130"/>
                <a:gd name="T9" fmla="*/ 18 h 129"/>
                <a:gd name="T10" fmla="*/ 118 w 130"/>
                <a:gd name="T11" fmla="*/ 29 h 129"/>
                <a:gd name="T12" fmla="*/ 124 w 130"/>
                <a:gd name="T13" fmla="*/ 39 h 129"/>
                <a:gd name="T14" fmla="*/ 128 w 130"/>
                <a:gd name="T15" fmla="*/ 52 h 129"/>
                <a:gd name="T16" fmla="*/ 130 w 130"/>
                <a:gd name="T17" fmla="*/ 65 h 129"/>
                <a:gd name="T18" fmla="*/ 128 w 130"/>
                <a:gd name="T19" fmla="*/ 77 h 129"/>
                <a:gd name="T20" fmla="*/ 124 w 130"/>
                <a:gd name="T21" fmla="*/ 89 h 129"/>
                <a:gd name="T22" fmla="*/ 118 w 130"/>
                <a:gd name="T23" fmla="*/ 100 h 129"/>
                <a:gd name="T24" fmla="*/ 111 w 130"/>
                <a:gd name="T25" fmla="*/ 111 h 129"/>
                <a:gd name="T26" fmla="*/ 101 w 130"/>
                <a:gd name="T27" fmla="*/ 118 h 129"/>
                <a:gd name="T28" fmla="*/ 89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11 h 129"/>
                <a:gd name="T42" fmla="*/ 12 w 130"/>
                <a:gd name="T43" fmla="*/ 100 h 129"/>
                <a:gd name="T44" fmla="*/ 6 w 130"/>
                <a:gd name="T45" fmla="*/ 89 h 129"/>
                <a:gd name="T46" fmla="*/ 2 w 130"/>
                <a:gd name="T47" fmla="*/ 77 h 129"/>
                <a:gd name="T48" fmla="*/ 0 w 130"/>
                <a:gd name="T49" fmla="*/ 65 h 129"/>
                <a:gd name="T50" fmla="*/ 2 w 130"/>
                <a:gd name="T51" fmla="*/ 52 h 129"/>
                <a:gd name="T52" fmla="*/ 6 w 130"/>
                <a:gd name="T53" fmla="*/ 39 h 129"/>
                <a:gd name="T54" fmla="*/ 12 w 130"/>
                <a:gd name="T55" fmla="*/ 29 h 129"/>
                <a:gd name="T56" fmla="*/ 19 w 130"/>
                <a:gd name="T57" fmla="*/ 18 h 129"/>
                <a:gd name="T58" fmla="*/ 29 w 130"/>
                <a:gd name="T59" fmla="*/ 11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6"/>
                  </a:lnTo>
                  <a:lnTo>
                    <a:pt x="101" y="11"/>
                  </a:lnTo>
                  <a:lnTo>
                    <a:pt x="111" y="18"/>
                  </a:lnTo>
                  <a:lnTo>
                    <a:pt x="118" y="29"/>
                  </a:lnTo>
                  <a:lnTo>
                    <a:pt x="124" y="39"/>
                  </a:lnTo>
                  <a:lnTo>
                    <a:pt x="128" y="52"/>
                  </a:lnTo>
                  <a:lnTo>
                    <a:pt x="130" y="65"/>
                  </a:lnTo>
                  <a:lnTo>
                    <a:pt x="128" y="77"/>
                  </a:lnTo>
                  <a:lnTo>
                    <a:pt x="124" y="89"/>
                  </a:lnTo>
                  <a:lnTo>
                    <a:pt x="118" y="100"/>
                  </a:lnTo>
                  <a:lnTo>
                    <a:pt x="111" y="111"/>
                  </a:lnTo>
                  <a:lnTo>
                    <a:pt x="101" y="118"/>
                  </a:lnTo>
                  <a:lnTo>
                    <a:pt x="89" y="123"/>
                  </a:lnTo>
                  <a:lnTo>
                    <a:pt x="78" y="128"/>
                  </a:lnTo>
                  <a:lnTo>
                    <a:pt x="65" y="129"/>
                  </a:lnTo>
                  <a:lnTo>
                    <a:pt x="52" y="128"/>
                  </a:lnTo>
                  <a:lnTo>
                    <a:pt x="39" y="123"/>
                  </a:lnTo>
                  <a:lnTo>
                    <a:pt x="29" y="118"/>
                  </a:lnTo>
                  <a:lnTo>
                    <a:pt x="19" y="111"/>
                  </a:lnTo>
                  <a:lnTo>
                    <a:pt x="12" y="100"/>
                  </a:lnTo>
                  <a:lnTo>
                    <a:pt x="6" y="89"/>
                  </a:lnTo>
                  <a:lnTo>
                    <a:pt x="2" y="77"/>
                  </a:lnTo>
                  <a:lnTo>
                    <a:pt x="0" y="65"/>
                  </a:lnTo>
                  <a:lnTo>
                    <a:pt x="2" y="52"/>
                  </a:lnTo>
                  <a:lnTo>
                    <a:pt x="6" y="39"/>
                  </a:lnTo>
                  <a:lnTo>
                    <a:pt x="12" y="29"/>
                  </a:lnTo>
                  <a:lnTo>
                    <a:pt x="19" y="18"/>
                  </a:lnTo>
                  <a:lnTo>
                    <a:pt x="29" y="11"/>
                  </a:lnTo>
                  <a:lnTo>
                    <a:pt x="39"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60" name="Freeform 1676"/>
            <p:cNvSpPr>
              <a:spLocks/>
            </p:cNvSpPr>
            <p:nvPr/>
          </p:nvSpPr>
          <p:spPr bwMode="auto">
            <a:xfrm>
              <a:off x="657" y="2910"/>
              <a:ext cx="48" cy="33"/>
            </a:xfrm>
            <a:custGeom>
              <a:avLst/>
              <a:gdLst>
                <a:gd name="T0" fmla="*/ 48 w 48"/>
                <a:gd name="T1" fmla="*/ 21 h 33"/>
                <a:gd name="T2" fmla="*/ 42 w 48"/>
                <a:gd name="T3" fmla="*/ 18 h 33"/>
                <a:gd name="T4" fmla="*/ 36 w 48"/>
                <a:gd name="T5" fmla="*/ 17 h 33"/>
                <a:gd name="T6" fmla="*/ 31 w 48"/>
                <a:gd name="T7" fmla="*/ 14 h 33"/>
                <a:gd name="T8" fmla="*/ 25 w 48"/>
                <a:gd name="T9" fmla="*/ 11 h 33"/>
                <a:gd name="T10" fmla="*/ 21 w 48"/>
                <a:gd name="T11" fmla="*/ 8 h 33"/>
                <a:gd name="T12" fmla="*/ 16 w 48"/>
                <a:gd name="T13" fmla="*/ 5 h 33"/>
                <a:gd name="T14" fmla="*/ 12 w 48"/>
                <a:gd name="T15" fmla="*/ 3 h 33"/>
                <a:gd name="T16" fmla="*/ 9 w 48"/>
                <a:gd name="T17" fmla="*/ 0 h 33"/>
                <a:gd name="T18" fmla="*/ 0 w 48"/>
                <a:gd name="T19" fmla="*/ 8 h 33"/>
                <a:gd name="T20" fmla="*/ 5 w 48"/>
                <a:gd name="T21" fmla="*/ 11 h 33"/>
                <a:gd name="T22" fmla="*/ 9 w 48"/>
                <a:gd name="T23" fmla="*/ 16 h 33"/>
                <a:gd name="T24" fmla="*/ 13 w 48"/>
                <a:gd name="T25" fmla="*/ 18 h 33"/>
                <a:gd name="T26" fmla="*/ 19 w 48"/>
                <a:gd name="T27" fmla="*/ 21 h 33"/>
                <a:gd name="T28" fmla="*/ 25 w 48"/>
                <a:gd name="T29" fmla="*/ 24 h 33"/>
                <a:gd name="T30" fmla="*/ 31 w 48"/>
                <a:gd name="T31" fmla="*/ 27 h 33"/>
                <a:gd name="T32" fmla="*/ 38 w 48"/>
                <a:gd name="T33" fmla="*/ 30 h 33"/>
                <a:gd name="T34" fmla="*/ 44 w 48"/>
                <a:gd name="T35" fmla="*/ 33 h 33"/>
                <a:gd name="T36" fmla="*/ 48 w 48"/>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1"/>
                  </a:moveTo>
                  <a:lnTo>
                    <a:pt x="42" y="18"/>
                  </a:lnTo>
                  <a:lnTo>
                    <a:pt x="36" y="17"/>
                  </a:lnTo>
                  <a:lnTo>
                    <a:pt x="31" y="14"/>
                  </a:lnTo>
                  <a:lnTo>
                    <a:pt x="25" y="11"/>
                  </a:lnTo>
                  <a:lnTo>
                    <a:pt x="21" y="8"/>
                  </a:lnTo>
                  <a:lnTo>
                    <a:pt x="16" y="5"/>
                  </a:lnTo>
                  <a:lnTo>
                    <a:pt x="12" y="3"/>
                  </a:lnTo>
                  <a:lnTo>
                    <a:pt x="9" y="0"/>
                  </a:lnTo>
                  <a:lnTo>
                    <a:pt x="0" y="8"/>
                  </a:lnTo>
                  <a:lnTo>
                    <a:pt x="5" y="11"/>
                  </a:lnTo>
                  <a:lnTo>
                    <a:pt x="9" y="16"/>
                  </a:lnTo>
                  <a:lnTo>
                    <a:pt x="13" y="18"/>
                  </a:lnTo>
                  <a:lnTo>
                    <a:pt x="19" y="21"/>
                  </a:lnTo>
                  <a:lnTo>
                    <a:pt x="25" y="24"/>
                  </a:lnTo>
                  <a:lnTo>
                    <a:pt x="31" y="27"/>
                  </a:lnTo>
                  <a:lnTo>
                    <a:pt x="38" y="30"/>
                  </a:lnTo>
                  <a:lnTo>
                    <a:pt x="44" y="33"/>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1" name="Freeform 1677"/>
            <p:cNvSpPr>
              <a:spLocks/>
            </p:cNvSpPr>
            <p:nvPr/>
          </p:nvSpPr>
          <p:spPr bwMode="auto">
            <a:xfrm>
              <a:off x="701" y="2931"/>
              <a:ext cx="67" cy="25"/>
            </a:xfrm>
            <a:custGeom>
              <a:avLst/>
              <a:gdLst>
                <a:gd name="T0" fmla="*/ 67 w 67"/>
                <a:gd name="T1" fmla="*/ 13 h 25"/>
                <a:gd name="T2" fmla="*/ 59 w 67"/>
                <a:gd name="T3" fmla="*/ 13 h 25"/>
                <a:gd name="T4" fmla="*/ 51 w 67"/>
                <a:gd name="T5" fmla="*/ 12 h 25"/>
                <a:gd name="T6" fmla="*/ 43 w 67"/>
                <a:gd name="T7" fmla="*/ 12 h 25"/>
                <a:gd name="T8" fmla="*/ 36 w 67"/>
                <a:gd name="T9" fmla="*/ 9 h 25"/>
                <a:gd name="T10" fmla="*/ 27 w 67"/>
                <a:gd name="T11" fmla="*/ 8 h 25"/>
                <a:gd name="T12" fmla="*/ 20 w 67"/>
                <a:gd name="T13" fmla="*/ 6 h 25"/>
                <a:gd name="T14" fmla="*/ 13 w 67"/>
                <a:gd name="T15" fmla="*/ 3 h 25"/>
                <a:gd name="T16" fmla="*/ 4 w 67"/>
                <a:gd name="T17" fmla="*/ 0 h 25"/>
                <a:gd name="T18" fmla="*/ 0 w 67"/>
                <a:gd name="T19" fmla="*/ 12 h 25"/>
                <a:gd name="T20" fmla="*/ 8 w 67"/>
                <a:gd name="T21" fmla="*/ 15 h 25"/>
                <a:gd name="T22" fmla="*/ 15 w 67"/>
                <a:gd name="T23" fmla="*/ 18 h 25"/>
                <a:gd name="T24" fmla="*/ 24 w 67"/>
                <a:gd name="T25" fmla="*/ 19 h 25"/>
                <a:gd name="T26" fmla="*/ 33 w 67"/>
                <a:gd name="T27" fmla="*/ 22 h 25"/>
                <a:gd name="T28" fmla="*/ 41 w 67"/>
                <a:gd name="T29" fmla="*/ 23 h 25"/>
                <a:gd name="T30" fmla="*/ 50 w 67"/>
                <a:gd name="T31" fmla="*/ 25 h 25"/>
                <a:gd name="T32" fmla="*/ 59 w 67"/>
                <a:gd name="T33" fmla="*/ 25 h 25"/>
                <a:gd name="T34" fmla="*/ 67 w 67"/>
                <a:gd name="T35" fmla="*/ 25 h 25"/>
                <a:gd name="T36" fmla="*/ 67 w 67"/>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7" y="13"/>
                  </a:moveTo>
                  <a:lnTo>
                    <a:pt x="59" y="13"/>
                  </a:lnTo>
                  <a:lnTo>
                    <a:pt x="51" y="12"/>
                  </a:lnTo>
                  <a:lnTo>
                    <a:pt x="43" y="12"/>
                  </a:lnTo>
                  <a:lnTo>
                    <a:pt x="36" y="9"/>
                  </a:lnTo>
                  <a:lnTo>
                    <a:pt x="27" y="8"/>
                  </a:lnTo>
                  <a:lnTo>
                    <a:pt x="20" y="6"/>
                  </a:lnTo>
                  <a:lnTo>
                    <a:pt x="13" y="3"/>
                  </a:lnTo>
                  <a:lnTo>
                    <a:pt x="4" y="0"/>
                  </a:lnTo>
                  <a:lnTo>
                    <a:pt x="0" y="12"/>
                  </a:lnTo>
                  <a:lnTo>
                    <a:pt x="8" y="15"/>
                  </a:lnTo>
                  <a:lnTo>
                    <a:pt x="15" y="18"/>
                  </a:lnTo>
                  <a:lnTo>
                    <a:pt x="24" y="19"/>
                  </a:lnTo>
                  <a:lnTo>
                    <a:pt x="33" y="22"/>
                  </a:lnTo>
                  <a:lnTo>
                    <a:pt x="41" y="23"/>
                  </a:lnTo>
                  <a:lnTo>
                    <a:pt x="50" y="25"/>
                  </a:lnTo>
                  <a:lnTo>
                    <a:pt x="59" y="25"/>
                  </a:lnTo>
                  <a:lnTo>
                    <a:pt x="67" y="25"/>
                  </a:lnTo>
                  <a:lnTo>
                    <a:pt x="6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2" name="Freeform 1678"/>
            <p:cNvSpPr>
              <a:spLocks/>
            </p:cNvSpPr>
            <p:nvPr/>
          </p:nvSpPr>
          <p:spPr bwMode="auto">
            <a:xfrm>
              <a:off x="636" y="2959"/>
              <a:ext cx="17" cy="15"/>
            </a:xfrm>
            <a:custGeom>
              <a:avLst/>
              <a:gdLst>
                <a:gd name="T0" fmla="*/ 17 w 17"/>
                <a:gd name="T1" fmla="*/ 7 h 15"/>
                <a:gd name="T2" fmla="*/ 16 w 17"/>
                <a:gd name="T3" fmla="*/ 5 h 15"/>
                <a:gd name="T4" fmla="*/ 14 w 17"/>
                <a:gd name="T5" fmla="*/ 5 h 15"/>
                <a:gd name="T6" fmla="*/ 14 w 17"/>
                <a:gd name="T7" fmla="*/ 4 h 15"/>
                <a:gd name="T8" fmla="*/ 13 w 17"/>
                <a:gd name="T9" fmla="*/ 3 h 15"/>
                <a:gd name="T10" fmla="*/ 11 w 17"/>
                <a:gd name="T11" fmla="*/ 3 h 15"/>
                <a:gd name="T12" fmla="*/ 10 w 17"/>
                <a:gd name="T13" fmla="*/ 1 h 15"/>
                <a:gd name="T14" fmla="*/ 10 w 17"/>
                <a:gd name="T15" fmla="*/ 0 h 15"/>
                <a:gd name="T16" fmla="*/ 9 w 17"/>
                <a:gd name="T17" fmla="*/ 0 h 15"/>
                <a:gd name="T18" fmla="*/ 0 w 17"/>
                <a:gd name="T19" fmla="*/ 8 h 15"/>
                <a:gd name="T20" fmla="*/ 1 w 17"/>
                <a:gd name="T21" fmla="*/ 8 h 15"/>
                <a:gd name="T22" fmla="*/ 3 w 17"/>
                <a:gd name="T23" fmla="*/ 10 h 15"/>
                <a:gd name="T24" fmla="*/ 3 w 17"/>
                <a:gd name="T25" fmla="*/ 11 h 15"/>
                <a:gd name="T26" fmla="*/ 4 w 17"/>
                <a:gd name="T27" fmla="*/ 13 h 15"/>
                <a:gd name="T28" fmla="*/ 6 w 17"/>
                <a:gd name="T29" fmla="*/ 13 h 15"/>
                <a:gd name="T30" fmla="*/ 7 w 17"/>
                <a:gd name="T31" fmla="*/ 14 h 15"/>
                <a:gd name="T32" fmla="*/ 9 w 17"/>
                <a:gd name="T33" fmla="*/ 15 h 15"/>
                <a:gd name="T34" fmla="*/ 10 w 17"/>
                <a:gd name="T35" fmla="*/ 15 h 15"/>
                <a:gd name="T36" fmla="*/ 17 w 17"/>
                <a:gd name="T3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5">
                  <a:moveTo>
                    <a:pt x="17" y="7"/>
                  </a:moveTo>
                  <a:lnTo>
                    <a:pt x="16" y="5"/>
                  </a:lnTo>
                  <a:lnTo>
                    <a:pt x="14" y="5"/>
                  </a:lnTo>
                  <a:lnTo>
                    <a:pt x="14" y="4"/>
                  </a:lnTo>
                  <a:lnTo>
                    <a:pt x="13" y="3"/>
                  </a:lnTo>
                  <a:lnTo>
                    <a:pt x="11" y="3"/>
                  </a:lnTo>
                  <a:lnTo>
                    <a:pt x="10" y="1"/>
                  </a:lnTo>
                  <a:lnTo>
                    <a:pt x="10" y="0"/>
                  </a:lnTo>
                  <a:lnTo>
                    <a:pt x="9" y="0"/>
                  </a:lnTo>
                  <a:lnTo>
                    <a:pt x="0" y="8"/>
                  </a:lnTo>
                  <a:lnTo>
                    <a:pt x="1" y="8"/>
                  </a:lnTo>
                  <a:lnTo>
                    <a:pt x="3" y="10"/>
                  </a:lnTo>
                  <a:lnTo>
                    <a:pt x="3" y="11"/>
                  </a:lnTo>
                  <a:lnTo>
                    <a:pt x="4" y="13"/>
                  </a:lnTo>
                  <a:lnTo>
                    <a:pt x="6" y="13"/>
                  </a:lnTo>
                  <a:lnTo>
                    <a:pt x="7" y="14"/>
                  </a:lnTo>
                  <a:lnTo>
                    <a:pt x="9" y="15"/>
                  </a:lnTo>
                  <a:lnTo>
                    <a:pt x="10" y="15"/>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3" name="Freeform 1679"/>
            <p:cNvSpPr>
              <a:spLocks/>
            </p:cNvSpPr>
            <p:nvPr/>
          </p:nvSpPr>
          <p:spPr bwMode="auto">
            <a:xfrm>
              <a:off x="646" y="2966"/>
              <a:ext cx="17" cy="17"/>
            </a:xfrm>
            <a:custGeom>
              <a:avLst/>
              <a:gdLst>
                <a:gd name="T0" fmla="*/ 17 w 17"/>
                <a:gd name="T1" fmla="*/ 7 h 17"/>
                <a:gd name="T2" fmla="*/ 16 w 17"/>
                <a:gd name="T3" fmla="*/ 6 h 17"/>
                <a:gd name="T4" fmla="*/ 14 w 17"/>
                <a:gd name="T5" fmla="*/ 4 h 17"/>
                <a:gd name="T6" fmla="*/ 13 w 17"/>
                <a:gd name="T7" fmla="*/ 4 h 17"/>
                <a:gd name="T8" fmla="*/ 11 w 17"/>
                <a:gd name="T9" fmla="*/ 3 h 17"/>
                <a:gd name="T10" fmla="*/ 10 w 17"/>
                <a:gd name="T11" fmla="*/ 3 h 17"/>
                <a:gd name="T12" fmla="*/ 9 w 17"/>
                <a:gd name="T13" fmla="*/ 1 h 17"/>
                <a:gd name="T14" fmla="*/ 9 w 17"/>
                <a:gd name="T15" fmla="*/ 0 h 17"/>
                <a:gd name="T16" fmla="*/ 7 w 17"/>
                <a:gd name="T17" fmla="*/ 0 h 17"/>
                <a:gd name="T18" fmla="*/ 0 w 17"/>
                <a:gd name="T19" fmla="*/ 8 h 17"/>
                <a:gd name="T20" fmla="*/ 1 w 17"/>
                <a:gd name="T21" fmla="*/ 10 h 17"/>
                <a:gd name="T22" fmla="*/ 3 w 17"/>
                <a:gd name="T23" fmla="*/ 11 h 17"/>
                <a:gd name="T24" fmla="*/ 4 w 17"/>
                <a:gd name="T25" fmla="*/ 13 h 17"/>
                <a:gd name="T26" fmla="*/ 6 w 17"/>
                <a:gd name="T27" fmla="*/ 14 h 17"/>
                <a:gd name="T28" fmla="*/ 7 w 17"/>
                <a:gd name="T29" fmla="*/ 14 h 17"/>
                <a:gd name="T30" fmla="*/ 9 w 17"/>
                <a:gd name="T31" fmla="*/ 16 h 17"/>
                <a:gd name="T32" fmla="*/ 10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4" y="4"/>
                  </a:lnTo>
                  <a:lnTo>
                    <a:pt x="13" y="4"/>
                  </a:lnTo>
                  <a:lnTo>
                    <a:pt x="11" y="3"/>
                  </a:lnTo>
                  <a:lnTo>
                    <a:pt x="10" y="3"/>
                  </a:lnTo>
                  <a:lnTo>
                    <a:pt x="9" y="1"/>
                  </a:lnTo>
                  <a:lnTo>
                    <a:pt x="9" y="0"/>
                  </a:lnTo>
                  <a:lnTo>
                    <a:pt x="7" y="0"/>
                  </a:lnTo>
                  <a:lnTo>
                    <a:pt x="0" y="8"/>
                  </a:lnTo>
                  <a:lnTo>
                    <a:pt x="1" y="10"/>
                  </a:lnTo>
                  <a:lnTo>
                    <a:pt x="3" y="11"/>
                  </a:lnTo>
                  <a:lnTo>
                    <a:pt x="4" y="13"/>
                  </a:lnTo>
                  <a:lnTo>
                    <a:pt x="6" y="14"/>
                  </a:lnTo>
                  <a:lnTo>
                    <a:pt x="7" y="14"/>
                  </a:lnTo>
                  <a:lnTo>
                    <a:pt x="9"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4" name="Freeform 1680"/>
            <p:cNvSpPr>
              <a:spLocks/>
            </p:cNvSpPr>
            <p:nvPr/>
          </p:nvSpPr>
          <p:spPr bwMode="auto">
            <a:xfrm>
              <a:off x="656" y="2973"/>
              <a:ext cx="19" cy="16"/>
            </a:xfrm>
            <a:custGeom>
              <a:avLst/>
              <a:gdLst>
                <a:gd name="T0" fmla="*/ 19 w 19"/>
                <a:gd name="T1" fmla="*/ 6 h 16"/>
                <a:gd name="T2" fmla="*/ 17 w 19"/>
                <a:gd name="T3" fmla="*/ 4 h 16"/>
                <a:gd name="T4" fmla="*/ 16 w 19"/>
                <a:gd name="T5" fmla="*/ 4 h 16"/>
                <a:gd name="T6" fmla="*/ 14 w 19"/>
                <a:gd name="T7" fmla="*/ 3 h 16"/>
                <a:gd name="T8" fmla="*/ 13 w 19"/>
                <a:gd name="T9" fmla="*/ 3 h 16"/>
                <a:gd name="T10" fmla="*/ 12 w 19"/>
                <a:gd name="T11" fmla="*/ 1 h 16"/>
                <a:gd name="T12" fmla="*/ 10 w 19"/>
                <a:gd name="T13" fmla="*/ 1 h 16"/>
                <a:gd name="T14" fmla="*/ 9 w 19"/>
                <a:gd name="T15" fmla="*/ 0 h 16"/>
                <a:gd name="T16" fmla="*/ 7 w 19"/>
                <a:gd name="T17" fmla="*/ 0 h 16"/>
                <a:gd name="T18" fmla="*/ 0 w 19"/>
                <a:gd name="T19" fmla="*/ 10 h 16"/>
                <a:gd name="T20" fmla="*/ 1 w 19"/>
                <a:gd name="T21" fmla="*/ 10 h 16"/>
                <a:gd name="T22" fmla="*/ 3 w 19"/>
                <a:gd name="T23" fmla="*/ 12 h 16"/>
                <a:gd name="T24" fmla="*/ 4 w 19"/>
                <a:gd name="T25" fmla="*/ 13 h 16"/>
                <a:gd name="T26" fmla="*/ 7 w 19"/>
                <a:gd name="T27" fmla="*/ 13 h 16"/>
                <a:gd name="T28" fmla="*/ 9 w 19"/>
                <a:gd name="T29" fmla="*/ 14 h 16"/>
                <a:gd name="T30" fmla="*/ 10 w 19"/>
                <a:gd name="T31" fmla="*/ 14 h 16"/>
                <a:gd name="T32" fmla="*/ 12 w 19"/>
                <a:gd name="T33" fmla="*/ 16 h 16"/>
                <a:gd name="T34" fmla="*/ 13 w 19"/>
                <a:gd name="T35" fmla="*/ 16 h 16"/>
                <a:gd name="T36" fmla="*/ 19 w 19"/>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6">
                  <a:moveTo>
                    <a:pt x="19" y="6"/>
                  </a:moveTo>
                  <a:lnTo>
                    <a:pt x="17" y="4"/>
                  </a:lnTo>
                  <a:lnTo>
                    <a:pt x="16" y="4"/>
                  </a:lnTo>
                  <a:lnTo>
                    <a:pt x="14" y="3"/>
                  </a:lnTo>
                  <a:lnTo>
                    <a:pt x="13" y="3"/>
                  </a:lnTo>
                  <a:lnTo>
                    <a:pt x="12" y="1"/>
                  </a:lnTo>
                  <a:lnTo>
                    <a:pt x="10" y="1"/>
                  </a:lnTo>
                  <a:lnTo>
                    <a:pt x="9" y="0"/>
                  </a:lnTo>
                  <a:lnTo>
                    <a:pt x="7" y="0"/>
                  </a:lnTo>
                  <a:lnTo>
                    <a:pt x="0" y="10"/>
                  </a:lnTo>
                  <a:lnTo>
                    <a:pt x="1" y="10"/>
                  </a:lnTo>
                  <a:lnTo>
                    <a:pt x="3" y="12"/>
                  </a:lnTo>
                  <a:lnTo>
                    <a:pt x="4" y="13"/>
                  </a:lnTo>
                  <a:lnTo>
                    <a:pt x="7" y="13"/>
                  </a:lnTo>
                  <a:lnTo>
                    <a:pt x="9" y="14"/>
                  </a:lnTo>
                  <a:lnTo>
                    <a:pt x="10" y="14"/>
                  </a:lnTo>
                  <a:lnTo>
                    <a:pt x="12" y="16"/>
                  </a:lnTo>
                  <a:lnTo>
                    <a:pt x="13" y="1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5" name="Freeform 1681"/>
            <p:cNvSpPr>
              <a:spLocks/>
            </p:cNvSpPr>
            <p:nvPr/>
          </p:nvSpPr>
          <p:spPr bwMode="auto">
            <a:xfrm>
              <a:off x="669" y="2979"/>
              <a:ext cx="17" cy="17"/>
            </a:xfrm>
            <a:custGeom>
              <a:avLst/>
              <a:gdLst>
                <a:gd name="T0" fmla="*/ 17 w 17"/>
                <a:gd name="T1" fmla="*/ 6 h 17"/>
                <a:gd name="T2" fmla="*/ 16 w 17"/>
                <a:gd name="T3" fmla="*/ 4 h 17"/>
                <a:gd name="T4" fmla="*/ 14 w 17"/>
                <a:gd name="T5" fmla="*/ 4 h 17"/>
                <a:gd name="T6" fmla="*/ 13 w 17"/>
                <a:gd name="T7" fmla="*/ 3 h 17"/>
                <a:gd name="T8" fmla="*/ 11 w 17"/>
                <a:gd name="T9" fmla="*/ 3 h 17"/>
                <a:gd name="T10" fmla="*/ 10 w 17"/>
                <a:gd name="T11" fmla="*/ 3 h 17"/>
                <a:gd name="T12" fmla="*/ 9 w 17"/>
                <a:gd name="T13" fmla="*/ 1 h 17"/>
                <a:gd name="T14" fmla="*/ 7 w 17"/>
                <a:gd name="T15" fmla="*/ 1 h 17"/>
                <a:gd name="T16" fmla="*/ 6 w 17"/>
                <a:gd name="T17" fmla="*/ 0 h 17"/>
                <a:gd name="T18" fmla="*/ 0 w 17"/>
                <a:gd name="T19" fmla="*/ 10 h 17"/>
                <a:gd name="T20" fmla="*/ 1 w 17"/>
                <a:gd name="T21" fmla="*/ 11 h 17"/>
                <a:gd name="T22" fmla="*/ 3 w 17"/>
                <a:gd name="T23" fmla="*/ 13 h 17"/>
                <a:gd name="T24" fmla="*/ 4 w 17"/>
                <a:gd name="T25" fmla="*/ 13 h 17"/>
                <a:gd name="T26" fmla="*/ 6 w 17"/>
                <a:gd name="T27" fmla="*/ 14 h 17"/>
                <a:gd name="T28" fmla="*/ 9 w 17"/>
                <a:gd name="T29" fmla="*/ 14 h 17"/>
                <a:gd name="T30" fmla="*/ 10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4"/>
                  </a:lnTo>
                  <a:lnTo>
                    <a:pt x="14" y="4"/>
                  </a:lnTo>
                  <a:lnTo>
                    <a:pt x="13" y="3"/>
                  </a:lnTo>
                  <a:lnTo>
                    <a:pt x="11" y="3"/>
                  </a:lnTo>
                  <a:lnTo>
                    <a:pt x="10" y="3"/>
                  </a:lnTo>
                  <a:lnTo>
                    <a:pt x="9" y="1"/>
                  </a:lnTo>
                  <a:lnTo>
                    <a:pt x="7" y="1"/>
                  </a:lnTo>
                  <a:lnTo>
                    <a:pt x="6" y="0"/>
                  </a:lnTo>
                  <a:lnTo>
                    <a:pt x="0" y="10"/>
                  </a:lnTo>
                  <a:lnTo>
                    <a:pt x="1" y="11"/>
                  </a:lnTo>
                  <a:lnTo>
                    <a:pt x="3" y="13"/>
                  </a:lnTo>
                  <a:lnTo>
                    <a:pt x="4" y="13"/>
                  </a:lnTo>
                  <a:lnTo>
                    <a:pt x="6" y="14"/>
                  </a:lnTo>
                  <a:lnTo>
                    <a:pt x="9" y="14"/>
                  </a:lnTo>
                  <a:lnTo>
                    <a:pt x="10"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6" name="Freeform 1682"/>
            <p:cNvSpPr>
              <a:spLocks/>
            </p:cNvSpPr>
            <p:nvPr/>
          </p:nvSpPr>
          <p:spPr bwMode="auto">
            <a:xfrm>
              <a:off x="682" y="2985"/>
              <a:ext cx="20" cy="17"/>
            </a:xfrm>
            <a:custGeom>
              <a:avLst/>
              <a:gdLst>
                <a:gd name="T0" fmla="*/ 20 w 20"/>
                <a:gd name="T1" fmla="*/ 4 h 17"/>
                <a:gd name="T2" fmla="*/ 19 w 20"/>
                <a:gd name="T3" fmla="*/ 4 h 17"/>
                <a:gd name="T4" fmla="*/ 16 w 20"/>
                <a:gd name="T5" fmla="*/ 4 h 17"/>
                <a:gd name="T6" fmla="*/ 14 w 20"/>
                <a:gd name="T7" fmla="*/ 2 h 17"/>
                <a:gd name="T8" fmla="*/ 11 w 20"/>
                <a:gd name="T9" fmla="*/ 2 h 17"/>
                <a:gd name="T10" fmla="*/ 10 w 20"/>
                <a:gd name="T11" fmla="*/ 1 h 17"/>
                <a:gd name="T12" fmla="*/ 9 w 20"/>
                <a:gd name="T13" fmla="*/ 1 h 17"/>
                <a:gd name="T14" fmla="*/ 6 w 20"/>
                <a:gd name="T15" fmla="*/ 0 h 17"/>
                <a:gd name="T16" fmla="*/ 4 w 20"/>
                <a:gd name="T17" fmla="*/ 0 h 17"/>
                <a:gd name="T18" fmla="*/ 0 w 20"/>
                <a:gd name="T19" fmla="*/ 11 h 17"/>
                <a:gd name="T20" fmla="*/ 3 w 20"/>
                <a:gd name="T21" fmla="*/ 11 h 17"/>
                <a:gd name="T22" fmla="*/ 4 w 20"/>
                <a:gd name="T23" fmla="*/ 12 h 17"/>
                <a:gd name="T24" fmla="*/ 6 w 20"/>
                <a:gd name="T25" fmla="*/ 12 h 17"/>
                <a:gd name="T26" fmla="*/ 9 w 20"/>
                <a:gd name="T27" fmla="*/ 14 h 17"/>
                <a:gd name="T28" fmla="*/ 10 w 20"/>
                <a:gd name="T29" fmla="*/ 14 h 17"/>
                <a:gd name="T30" fmla="*/ 13 w 20"/>
                <a:gd name="T31" fmla="*/ 15 h 17"/>
                <a:gd name="T32" fmla="*/ 14 w 20"/>
                <a:gd name="T33" fmla="*/ 15 h 17"/>
                <a:gd name="T34" fmla="*/ 17 w 20"/>
                <a:gd name="T35" fmla="*/ 17 h 17"/>
                <a:gd name="T36" fmla="*/ 20 w 20"/>
                <a:gd name="T3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4"/>
                  </a:moveTo>
                  <a:lnTo>
                    <a:pt x="19" y="4"/>
                  </a:lnTo>
                  <a:lnTo>
                    <a:pt x="16" y="4"/>
                  </a:lnTo>
                  <a:lnTo>
                    <a:pt x="14" y="2"/>
                  </a:lnTo>
                  <a:lnTo>
                    <a:pt x="11" y="2"/>
                  </a:lnTo>
                  <a:lnTo>
                    <a:pt x="10" y="1"/>
                  </a:lnTo>
                  <a:lnTo>
                    <a:pt x="9" y="1"/>
                  </a:lnTo>
                  <a:lnTo>
                    <a:pt x="6" y="0"/>
                  </a:lnTo>
                  <a:lnTo>
                    <a:pt x="4" y="0"/>
                  </a:lnTo>
                  <a:lnTo>
                    <a:pt x="0" y="11"/>
                  </a:lnTo>
                  <a:lnTo>
                    <a:pt x="3" y="11"/>
                  </a:lnTo>
                  <a:lnTo>
                    <a:pt x="4" y="12"/>
                  </a:lnTo>
                  <a:lnTo>
                    <a:pt x="6" y="12"/>
                  </a:lnTo>
                  <a:lnTo>
                    <a:pt x="9" y="14"/>
                  </a:lnTo>
                  <a:lnTo>
                    <a:pt x="10" y="14"/>
                  </a:lnTo>
                  <a:lnTo>
                    <a:pt x="13" y="15"/>
                  </a:lnTo>
                  <a:lnTo>
                    <a:pt x="14" y="15"/>
                  </a:lnTo>
                  <a:lnTo>
                    <a:pt x="17" y="17"/>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7" name="Freeform 1683"/>
            <p:cNvSpPr>
              <a:spLocks/>
            </p:cNvSpPr>
            <p:nvPr/>
          </p:nvSpPr>
          <p:spPr bwMode="auto">
            <a:xfrm>
              <a:off x="699" y="2989"/>
              <a:ext cx="20" cy="16"/>
            </a:xfrm>
            <a:custGeom>
              <a:avLst/>
              <a:gdLst>
                <a:gd name="T0" fmla="*/ 20 w 20"/>
                <a:gd name="T1" fmla="*/ 4 h 16"/>
                <a:gd name="T2" fmla="*/ 17 w 20"/>
                <a:gd name="T3" fmla="*/ 4 h 16"/>
                <a:gd name="T4" fmla="*/ 16 w 20"/>
                <a:gd name="T5" fmla="*/ 4 h 16"/>
                <a:gd name="T6" fmla="*/ 13 w 20"/>
                <a:gd name="T7" fmla="*/ 3 h 16"/>
                <a:gd name="T8" fmla="*/ 12 w 20"/>
                <a:gd name="T9" fmla="*/ 3 h 16"/>
                <a:gd name="T10" fmla="*/ 9 w 20"/>
                <a:gd name="T11" fmla="*/ 3 h 16"/>
                <a:gd name="T12" fmla="*/ 7 w 20"/>
                <a:gd name="T13" fmla="*/ 1 h 16"/>
                <a:gd name="T14" fmla="*/ 5 w 20"/>
                <a:gd name="T15" fmla="*/ 1 h 16"/>
                <a:gd name="T16" fmla="*/ 3 w 20"/>
                <a:gd name="T17" fmla="*/ 0 h 16"/>
                <a:gd name="T18" fmla="*/ 0 w 20"/>
                <a:gd name="T19" fmla="*/ 13 h 16"/>
                <a:gd name="T20" fmla="*/ 2 w 20"/>
                <a:gd name="T21" fmla="*/ 13 h 16"/>
                <a:gd name="T22" fmla="*/ 5 w 20"/>
                <a:gd name="T23" fmla="*/ 13 h 16"/>
                <a:gd name="T24" fmla="*/ 6 w 20"/>
                <a:gd name="T25" fmla="*/ 14 h 16"/>
                <a:gd name="T26" fmla="*/ 9 w 20"/>
                <a:gd name="T27" fmla="*/ 14 h 16"/>
                <a:gd name="T28" fmla="*/ 12 w 20"/>
                <a:gd name="T29" fmla="*/ 16 h 16"/>
                <a:gd name="T30" fmla="*/ 13 w 20"/>
                <a:gd name="T31" fmla="*/ 16 h 16"/>
                <a:gd name="T32" fmla="*/ 16 w 20"/>
                <a:gd name="T33" fmla="*/ 16 h 16"/>
                <a:gd name="T34" fmla="*/ 17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7" y="4"/>
                  </a:lnTo>
                  <a:lnTo>
                    <a:pt x="16" y="4"/>
                  </a:lnTo>
                  <a:lnTo>
                    <a:pt x="13" y="3"/>
                  </a:lnTo>
                  <a:lnTo>
                    <a:pt x="12" y="3"/>
                  </a:lnTo>
                  <a:lnTo>
                    <a:pt x="9" y="3"/>
                  </a:lnTo>
                  <a:lnTo>
                    <a:pt x="7" y="1"/>
                  </a:lnTo>
                  <a:lnTo>
                    <a:pt x="5" y="1"/>
                  </a:lnTo>
                  <a:lnTo>
                    <a:pt x="3" y="0"/>
                  </a:lnTo>
                  <a:lnTo>
                    <a:pt x="0" y="13"/>
                  </a:lnTo>
                  <a:lnTo>
                    <a:pt x="2" y="13"/>
                  </a:lnTo>
                  <a:lnTo>
                    <a:pt x="5" y="13"/>
                  </a:lnTo>
                  <a:lnTo>
                    <a:pt x="6" y="14"/>
                  </a:lnTo>
                  <a:lnTo>
                    <a:pt x="9" y="14"/>
                  </a:lnTo>
                  <a:lnTo>
                    <a:pt x="12" y="16"/>
                  </a:lnTo>
                  <a:lnTo>
                    <a:pt x="13" y="16"/>
                  </a:lnTo>
                  <a:lnTo>
                    <a:pt x="16" y="16"/>
                  </a:lnTo>
                  <a:lnTo>
                    <a:pt x="17"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8" name="Freeform 1684"/>
            <p:cNvSpPr>
              <a:spLocks/>
            </p:cNvSpPr>
            <p:nvPr/>
          </p:nvSpPr>
          <p:spPr bwMode="auto">
            <a:xfrm>
              <a:off x="716" y="2993"/>
              <a:ext cx="21" cy="15"/>
            </a:xfrm>
            <a:custGeom>
              <a:avLst/>
              <a:gdLst>
                <a:gd name="T0" fmla="*/ 21 w 21"/>
                <a:gd name="T1" fmla="*/ 2 h 15"/>
                <a:gd name="T2" fmla="*/ 19 w 21"/>
                <a:gd name="T3" fmla="*/ 2 h 15"/>
                <a:gd name="T4" fmla="*/ 16 w 21"/>
                <a:gd name="T5" fmla="*/ 2 h 15"/>
                <a:gd name="T6" fmla="*/ 13 w 21"/>
                <a:gd name="T7" fmla="*/ 2 h 15"/>
                <a:gd name="T8" fmla="*/ 12 w 21"/>
                <a:gd name="T9" fmla="*/ 2 h 15"/>
                <a:gd name="T10" fmla="*/ 9 w 21"/>
                <a:gd name="T11" fmla="*/ 2 h 15"/>
                <a:gd name="T12" fmla="*/ 8 w 21"/>
                <a:gd name="T13" fmla="*/ 2 h 15"/>
                <a:gd name="T14" fmla="*/ 5 w 21"/>
                <a:gd name="T15" fmla="*/ 0 h 15"/>
                <a:gd name="T16" fmla="*/ 3 w 21"/>
                <a:gd name="T17" fmla="*/ 0 h 15"/>
                <a:gd name="T18" fmla="*/ 0 w 21"/>
                <a:gd name="T19" fmla="*/ 12 h 15"/>
                <a:gd name="T20" fmla="*/ 3 w 21"/>
                <a:gd name="T21" fmla="*/ 13 h 15"/>
                <a:gd name="T22" fmla="*/ 6 w 21"/>
                <a:gd name="T23" fmla="*/ 13 h 15"/>
                <a:gd name="T24" fmla="*/ 8 w 21"/>
                <a:gd name="T25" fmla="*/ 13 h 15"/>
                <a:gd name="T26" fmla="*/ 11 w 21"/>
                <a:gd name="T27" fmla="*/ 13 h 15"/>
                <a:gd name="T28" fmla="*/ 13 w 21"/>
                <a:gd name="T29" fmla="*/ 13 h 15"/>
                <a:gd name="T30" fmla="*/ 15 w 21"/>
                <a:gd name="T31" fmla="*/ 15 h 15"/>
                <a:gd name="T32" fmla="*/ 18 w 21"/>
                <a:gd name="T33" fmla="*/ 15 h 15"/>
                <a:gd name="T34" fmla="*/ 21 w 21"/>
                <a:gd name="T35" fmla="*/ 15 h 15"/>
                <a:gd name="T36" fmla="*/ 21 w 21"/>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
                  <a:moveTo>
                    <a:pt x="21" y="2"/>
                  </a:moveTo>
                  <a:lnTo>
                    <a:pt x="19" y="2"/>
                  </a:lnTo>
                  <a:lnTo>
                    <a:pt x="16" y="2"/>
                  </a:lnTo>
                  <a:lnTo>
                    <a:pt x="13" y="2"/>
                  </a:lnTo>
                  <a:lnTo>
                    <a:pt x="12" y="2"/>
                  </a:lnTo>
                  <a:lnTo>
                    <a:pt x="9" y="2"/>
                  </a:lnTo>
                  <a:lnTo>
                    <a:pt x="8" y="2"/>
                  </a:lnTo>
                  <a:lnTo>
                    <a:pt x="5" y="0"/>
                  </a:lnTo>
                  <a:lnTo>
                    <a:pt x="3" y="0"/>
                  </a:lnTo>
                  <a:lnTo>
                    <a:pt x="0" y="12"/>
                  </a:lnTo>
                  <a:lnTo>
                    <a:pt x="3" y="13"/>
                  </a:lnTo>
                  <a:lnTo>
                    <a:pt x="6" y="13"/>
                  </a:lnTo>
                  <a:lnTo>
                    <a:pt x="8" y="13"/>
                  </a:lnTo>
                  <a:lnTo>
                    <a:pt x="11" y="13"/>
                  </a:lnTo>
                  <a:lnTo>
                    <a:pt x="13" y="13"/>
                  </a:lnTo>
                  <a:lnTo>
                    <a:pt x="15" y="15"/>
                  </a:lnTo>
                  <a:lnTo>
                    <a:pt x="18" y="15"/>
                  </a:lnTo>
                  <a:lnTo>
                    <a:pt x="21" y="15"/>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69" name="Freeform 1685"/>
            <p:cNvSpPr>
              <a:spLocks/>
            </p:cNvSpPr>
            <p:nvPr/>
          </p:nvSpPr>
          <p:spPr bwMode="auto">
            <a:xfrm>
              <a:off x="737" y="2995"/>
              <a:ext cx="18" cy="13"/>
            </a:xfrm>
            <a:custGeom>
              <a:avLst/>
              <a:gdLst>
                <a:gd name="T0" fmla="*/ 18 w 18"/>
                <a:gd name="T1" fmla="*/ 0 h 13"/>
                <a:gd name="T2" fmla="*/ 15 w 18"/>
                <a:gd name="T3" fmla="*/ 0 h 13"/>
                <a:gd name="T4" fmla="*/ 14 w 18"/>
                <a:gd name="T5" fmla="*/ 0 h 13"/>
                <a:gd name="T6" fmla="*/ 11 w 18"/>
                <a:gd name="T7" fmla="*/ 0 h 13"/>
                <a:gd name="T8" fmla="*/ 10 w 18"/>
                <a:gd name="T9" fmla="*/ 0 h 13"/>
                <a:gd name="T10" fmla="*/ 7 w 18"/>
                <a:gd name="T11" fmla="*/ 0 h 13"/>
                <a:gd name="T12" fmla="*/ 4 w 18"/>
                <a:gd name="T13" fmla="*/ 0 h 13"/>
                <a:gd name="T14" fmla="*/ 2 w 18"/>
                <a:gd name="T15" fmla="*/ 0 h 13"/>
                <a:gd name="T16" fmla="*/ 0 w 18"/>
                <a:gd name="T17" fmla="*/ 0 h 13"/>
                <a:gd name="T18" fmla="*/ 0 w 18"/>
                <a:gd name="T19" fmla="*/ 13 h 13"/>
                <a:gd name="T20" fmla="*/ 2 w 18"/>
                <a:gd name="T21" fmla="*/ 13 h 13"/>
                <a:gd name="T22" fmla="*/ 4 w 18"/>
                <a:gd name="T23" fmla="*/ 13 h 13"/>
                <a:gd name="T24" fmla="*/ 7 w 18"/>
                <a:gd name="T25" fmla="*/ 13 h 13"/>
                <a:gd name="T26" fmla="*/ 10 w 18"/>
                <a:gd name="T27" fmla="*/ 13 h 13"/>
                <a:gd name="T28" fmla="*/ 11 w 18"/>
                <a:gd name="T29" fmla="*/ 13 h 13"/>
                <a:gd name="T30" fmla="*/ 14 w 18"/>
                <a:gd name="T31" fmla="*/ 13 h 13"/>
                <a:gd name="T32" fmla="*/ 17 w 18"/>
                <a:gd name="T33" fmla="*/ 13 h 13"/>
                <a:gd name="T34" fmla="*/ 18 w 18"/>
                <a:gd name="T35" fmla="*/ 13 h 13"/>
                <a:gd name="T36" fmla="*/ 18 w 1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0"/>
                  </a:moveTo>
                  <a:lnTo>
                    <a:pt x="15" y="0"/>
                  </a:lnTo>
                  <a:lnTo>
                    <a:pt x="14" y="0"/>
                  </a:lnTo>
                  <a:lnTo>
                    <a:pt x="11" y="0"/>
                  </a:lnTo>
                  <a:lnTo>
                    <a:pt x="10" y="0"/>
                  </a:lnTo>
                  <a:lnTo>
                    <a:pt x="7" y="0"/>
                  </a:lnTo>
                  <a:lnTo>
                    <a:pt x="4" y="0"/>
                  </a:lnTo>
                  <a:lnTo>
                    <a:pt x="2" y="0"/>
                  </a:lnTo>
                  <a:lnTo>
                    <a:pt x="0" y="0"/>
                  </a:lnTo>
                  <a:lnTo>
                    <a:pt x="0" y="13"/>
                  </a:lnTo>
                  <a:lnTo>
                    <a:pt x="2" y="13"/>
                  </a:lnTo>
                  <a:lnTo>
                    <a:pt x="4" y="13"/>
                  </a:lnTo>
                  <a:lnTo>
                    <a:pt x="7" y="13"/>
                  </a:lnTo>
                  <a:lnTo>
                    <a:pt x="10" y="13"/>
                  </a:lnTo>
                  <a:lnTo>
                    <a:pt x="11" y="13"/>
                  </a:lnTo>
                  <a:lnTo>
                    <a:pt x="14" y="13"/>
                  </a:lnTo>
                  <a:lnTo>
                    <a:pt x="17" y="13"/>
                  </a:lnTo>
                  <a:lnTo>
                    <a:pt x="18"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0" name="Freeform 1686"/>
            <p:cNvSpPr>
              <a:spLocks/>
            </p:cNvSpPr>
            <p:nvPr/>
          </p:nvSpPr>
          <p:spPr bwMode="auto">
            <a:xfrm>
              <a:off x="3222" y="2009"/>
              <a:ext cx="130" cy="130"/>
            </a:xfrm>
            <a:custGeom>
              <a:avLst/>
              <a:gdLst>
                <a:gd name="T0" fmla="*/ 65 w 130"/>
                <a:gd name="T1" fmla="*/ 0 h 130"/>
                <a:gd name="T2" fmla="*/ 78 w 130"/>
                <a:gd name="T3" fmla="*/ 2 h 130"/>
                <a:gd name="T4" fmla="*/ 90 w 130"/>
                <a:gd name="T5" fmla="*/ 6 h 130"/>
                <a:gd name="T6" fmla="*/ 101 w 130"/>
                <a:gd name="T7" fmla="*/ 12 h 130"/>
                <a:gd name="T8" fmla="*/ 111 w 130"/>
                <a:gd name="T9" fmla="*/ 21 h 130"/>
                <a:gd name="T10" fmla="*/ 118 w 130"/>
                <a:gd name="T11" fmla="*/ 29 h 130"/>
                <a:gd name="T12" fmla="*/ 124 w 130"/>
                <a:gd name="T13" fmla="*/ 41 h 130"/>
                <a:gd name="T14" fmla="*/ 128 w 130"/>
                <a:gd name="T15" fmla="*/ 52 h 130"/>
                <a:gd name="T16" fmla="*/ 130 w 130"/>
                <a:gd name="T17" fmla="*/ 65 h 130"/>
                <a:gd name="T18" fmla="*/ 128 w 130"/>
                <a:gd name="T19" fmla="*/ 78 h 130"/>
                <a:gd name="T20" fmla="*/ 124 w 130"/>
                <a:gd name="T21" fmla="*/ 91 h 130"/>
                <a:gd name="T22" fmla="*/ 118 w 130"/>
                <a:gd name="T23" fmla="*/ 101 h 130"/>
                <a:gd name="T24" fmla="*/ 111 w 130"/>
                <a:gd name="T25" fmla="*/ 111 h 130"/>
                <a:gd name="T26" fmla="*/ 101 w 130"/>
                <a:gd name="T27" fmla="*/ 118 h 130"/>
                <a:gd name="T28" fmla="*/ 90 w 130"/>
                <a:gd name="T29" fmla="*/ 124 h 130"/>
                <a:gd name="T30" fmla="*/ 78 w 130"/>
                <a:gd name="T31" fmla="*/ 128 h 130"/>
                <a:gd name="T32" fmla="*/ 65 w 130"/>
                <a:gd name="T33" fmla="*/ 130 h 130"/>
                <a:gd name="T34" fmla="*/ 52 w 130"/>
                <a:gd name="T35" fmla="*/ 128 h 130"/>
                <a:gd name="T36" fmla="*/ 41 w 130"/>
                <a:gd name="T37" fmla="*/ 124 h 130"/>
                <a:gd name="T38" fmla="*/ 29 w 130"/>
                <a:gd name="T39" fmla="*/ 118 h 130"/>
                <a:gd name="T40" fmla="*/ 19 w 130"/>
                <a:gd name="T41" fmla="*/ 111 h 130"/>
                <a:gd name="T42" fmla="*/ 12 w 130"/>
                <a:gd name="T43" fmla="*/ 101 h 130"/>
                <a:gd name="T44" fmla="*/ 6 w 130"/>
                <a:gd name="T45" fmla="*/ 91 h 130"/>
                <a:gd name="T46" fmla="*/ 2 w 130"/>
                <a:gd name="T47" fmla="*/ 78 h 130"/>
                <a:gd name="T48" fmla="*/ 0 w 130"/>
                <a:gd name="T49" fmla="*/ 65 h 130"/>
                <a:gd name="T50" fmla="*/ 2 w 130"/>
                <a:gd name="T51" fmla="*/ 52 h 130"/>
                <a:gd name="T52" fmla="*/ 6 w 130"/>
                <a:gd name="T53" fmla="*/ 41 h 130"/>
                <a:gd name="T54" fmla="*/ 12 w 130"/>
                <a:gd name="T55" fmla="*/ 29 h 130"/>
                <a:gd name="T56" fmla="*/ 19 w 130"/>
                <a:gd name="T57" fmla="*/ 21 h 130"/>
                <a:gd name="T58" fmla="*/ 29 w 130"/>
                <a:gd name="T59" fmla="*/ 12 h 130"/>
                <a:gd name="T60" fmla="*/ 41 w 130"/>
                <a:gd name="T61" fmla="*/ 6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90" y="6"/>
                  </a:lnTo>
                  <a:lnTo>
                    <a:pt x="101" y="12"/>
                  </a:lnTo>
                  <a:lnTo>
                    <a:pt x="111" y="21"/>
                  </a:lnTo>
                  <a:lnTo>
                    <a:pt x="118" y="29"/>
                  </a:lnTo>
                  <a:lnTo>
                    <a:pt x="124" y="41"/>
                  </a:lnTo>
                  <a:lnTo>
                    <a:pt x="128" y="52"/>
                  </a:lnTo>
                  <a:lnTo>
                    <a:pt x="130" y="65"/>
                  </a:lnTo>
                  <a:lnTo>
                    <a:pt x="128" y="78"/>
                  </a:lnTo>
                  <a:lnTo>
                    <a:pt x="124" y="91"/>
                  </a:lnTo>
                  <a:lnTo>
                    <a:pt x="118" y="101"/>
                  </a:lnTo>
                  <a:lnTo>
                    <a:pt x="111" y="111"/>
                  </a:lnTo>
                  <a:lnTo>
                    <a:pt x="101" y="118"/>
                  </a:lnTo>
                  <a:lnTo>
                    <a:pt x="90" y="124"/>
                  </a:lnTo>
                  <a:lnTo>
                    <a:pt x="78" y="128"/>
                  </a:lnTo>
                  <a:lnTo>
                    <a:pt x="65" y="130"/>
                  </a:lnTo>
                  <a:lnTo>
                    <a:pt x="52" y="128"/>
                  </a:lnTo>
                  <a:lnTo>
                    <a:pt x="41" y="124"/>
                  </a:lnTo>
                  <a:lnTo>
                    <a:pt x="29" y="118"/>
                  </a:lnTo>
                  <a:lnTo>
                    <a:pt x="19" y="111"/>
                  </a:lnTo>
                  <a:lnTo>
                    <a:pt x="12" y="101"/>
                  </a:lnTo>
                  <a:lnTo>
                    <a:pt x="6" y="91"/>
                  </a:lnTo>
                  <a:lnTo>
                    <a:pt x="2" y="78"/>
                  </a:lnTo>
                  <a:lnTo>
                    <a:pt x="0" y="65"/>
                  </a:lnTo>
                  <a:lnTo>
                    <a:pt x="2" y="52"/>
                  </a:lnTo>
                  <a:lnTo>
                    <a:pt x="6" y="41"/>
                  </a:lnTo>
                  <a:lnTo>
                    <a:pt x="12" y="29"/>
                  </a:lnTo>
                  <a:lnTo>
                    <a:pt x="19" y="21"/>
                  </a:lnTo>
                  <a:lnTo>
                    <a:pt x="29" y="12"/>
                  </a:lnTo>
                  <a:lnTo>
                    <a:pt x="41" y="6"/>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1" name="Freeform 1687"/>
            <p:cNvSpPr>
              <a:spLocks/>
            </p:cNvSpPr>
            <p:nvPr/>
          </p:nvSpPr>
          <p:spPr bwMode="auto">
            <a:xfrm>
              <a:off x="3222" y="2009"/>
              <a:ext cx="130" cy="130"/>
            </a:xfrm>
            <a:custGeom>
              <a:avLst/>
              <a:gdLst>
                <a:gd name="T0" fmla="*/ 65 w 130"/>
                <a:gd name="T1" fmla="*/ 0 h 130"/>
                <a:gd name="T2" fmla="*/ 78 w 130"/>
                <a:gd name="T3" fmla="*/ 2 h 130"/>
                <a:gd name="T4" fmla="*/ 90 w 130"/>
                <a:gd name="T5" fmla="*/ 6 h 130"/>
                <a:gd name="T6" fmla="*/ 101 w 130"/>
                <a:gd name="T7" fmla="*/ 12 h 130"/>
                <a:gd name="T8" fmla="*/ 111 w 130"/>
                <a:gd name="T9" fmla="*/ 21 h 130"/>
                <a:gd name="T10" fmla="*/ 118 w 130"/>
                <a:gd name="T11" fmla="*/ 29 h 130"/>
                <a:gd name="T12" fmla="*/ 124 w 130"/>
                <a:gd name="T13" fmla="*/ 41 h 130"/>
                <a:gd name="T14" fmla="*/ 128 w 130"/>
                <a:gd name="T15" fmla="*/ 52 h 130"/>
                <a:gd name="T16" fmla="*/ 130 w 130"/>
                <a:gd name="T17" fmla="*/ 65 h 130"/>
                <a:gd name="T18" fmla="*/ 128 w 130"/>
                <a:gd name="T19" fmla="*/ 78 h 130"/>
                <a:gd name="T20" fmla="*/ 124 w 130"/>
                <a:gd name="T21" fmla="*/ 91 h 130"/>
                <a:gd name="T22" fmla="*/ 118 w 130"/>
                <a:gd name="T23" fmla="*/ 101 h 130"/>
                <a:gd name="T24" fmla="*/ 111 w 130"/>
                <a:gd name="T25" fmla="*/ 111 h 130"/>
                <a:gd name="T26" fmla="*/ 101 w 130"/>
                <a:gd name="T27" fmla="*/ 118 h 130"/>
                <a:gd name="T28" fmla="*/ 90 w 130"/>
                <a:gd name="T29" fmla="*/ 124 h 130"/>
                <a:gd name="T30" fmla="*/ 78 w 130"/>
                <a:gd name="T31" fmla="*/ 128 h 130"/>
                <a:gd name="T32" fmla="*/ 65 w 130"/>
                <a:gd name="T33" fmla="*/ 130 h 130"/>
                <a:gd name="T34" fmla="*/ 52 w 130"/>
                <a:gd name="T35" fmla="*/ 128 h 130"/>
                <a:gd name="T36" fmla="*/ 41 w 130"/>
                <a:gd name="T37" fmla="*/ 124 h 130"/>
                <a:gd name="T38" fmla="*/ 29 w 130"/>
                <a:gd name="T39" fmla="*/ 118 h 130"/>
                <a:gd name="T40" fmla="*/ 19 w 130"/>
                <a:gd name="T41" fmla="*/ 111 h 130"/>
                <a:gd name="T42" fmla="*/ 12 w 130"/>
                <a:gd name="T43" fmla="*/ 101 h 130"/>
                <a:gd name="T44" fmla="*/ 6 w 130"/>
                <a:gd name="T45" fmla="*/ 91 h 130"/>
                <a:gd name="T46" fmla="*/ 2 w 130"/>
                <a:gd name="T47" fmla="*/ 78 h 130"/>
                <a:gd name="T48" fmla="*/ 0 w 130"/>
                <a:gd name="T49" fmla="*/ 65 h 130"/>
                <a:gd name="T50" fmla="*/ 2 w 130"/>
                <a:gd name="T51" fmla="*/ 52 h 130"/>
                <a:gd name="T52" fmla="*/ 6 w 130"/>
                <a:gd name="T53" fmla="*/ 41 h 130"/>
                <a:gd name="T54" fmla="*/ 12 w 130"/>
                <a:gd name="T55" fmla="*/ 29 h 130"/>
                <a:gd name="T56" fmla="*/ 19 w 130"/>
                <a:gd name="T57" fmla="*/ 21 h 130"/>
                <a:gd name="T58" fmla="*/ 29 w 130"/>
                <a:gd name="T59" fmla="*/ 12 h 130"/>
                <a:gd name="T60" fmla="*/ 41 w 130"/>
                <a:gd name="T61" fmla="*/ 6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90" y="6"/>
                  </a:lnTo>
                  <a:lnTo>
                    <a:pt x="101" y="12"/>
                  </a:lnTo>
                  <a:lnTo>
                    <a:pt x="111" y="21"/>
                  </a:lnTo>
                  <a:lnTo>
                    <a:pt x="118" y="29"/>
                  </a:lnTo>
                  <a:lnTo>
                    <a:pt x="124" y="41"/>
                  </a:lnTo>
                  <a:lnTo>
                    <a:pt x="128" y="52"/>
                  </a:lnTo>
                  <a:lnTo>
                    <a:pt x="130" y="65"/>
                  </a:lnTo>
                  <a:lnTo>
                    <a:pt x="128" y="78"/>
                  </a:lnTo>
                  <a:lnTo>
                    <a:pt x="124" y="91"/>
                  </a:lnTo>
                  <a:lnTo>
                    <a:pt x="118" y="101"/>
                  </a:lnTo>
                  <a:lnTo>
                    <a:pt x="111" y="111"/>
                  </a:lnTo>
                  <a:lnTo>
                    <a:pt x="101" y="118"/>
                  </a:lnTo>
                  <a:lnTo>
                    <a:pt x="90" y="124"/>
                  </a:lnTo>
                  <a:lnTo>
                    <a:pt x="78" y="128"/>
                  </a:lnTo>
                  <a:lnTo>
                    <a:pt x="65" y="130"/>
                  </a:lnTo>
                  <a:lnTo>
                    <a:pt x="52" y="128"/>
                  </a:lnTo>
                  <a:lnTo>
                    <a:pt x="41" y="124"/>
                  </a:lnTo>
                  <a:lnTo>
                    <a:pt x="29" y="118"/>
                  </a:lnTo>
                  <a:lnTo>
                    <a:pt x="19" y="111"/>
                  </a:lnTo>
                  <a:lnTo>
                    <a:pt x="12" y="101"/>
                  </a:lnTo>
                  <a:lnTo>
                    <a:pt x="6" y="91"/>
                  </a:lnTo>
                  <a:lnTo>
                    <a:pt x="2" y="78"/>
                  </a:lnTo>
                  <a:lnTo>
                    <a:pt x="0" y="65"/>
                  </a:lnTo>
                  <a:lnTo>
                    <a:pt x="2" y="52"/>
                  </a:lnTo>
                  <a:lnTo>
                    <a:pt x="6" y="41"/>
                  </a:lnTo>
                  <a:lnTo>
                    <a:pt x="12" y="29"/>
                  </a:lnTo>
                  <a:lnTo>
                    <a:pt x="19" y="21"/>
                  </a:lnTo>
                  <a:lnTo>
                    <a:pt x="29" y="12"/>
                  </a:lnTo>
                  <a:lnTo>
                    <a:pt x="41" y="6"/>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72" name="Freeform 1688"/>
            <p:cNvSpPr>
              <a:spLocks/>
            </p:cNvSpPr>
            <p:nvPr/>
          </p:nvSpPr>
          <p:spPr bwMode="auto">
            <a:xfrm>
              <a:off x="3240" y="2022"/>
              <a:ext cx="47" cy="33"/>
            </a:xfrm>
            <a:custGeom>
              <a:avLst/>
              <a:gdLst>
                <a:gd name="T0" fmla="*/ 47 w 47"/>
                <a:gd name="T1" fmla="*/ 22 h 33"/>
                <a:gd name="T2" fmla="*/ 41 w 47"/>
                <a:gd name="T3" fmla="*/ 20 h 33"/>
                <a:gd name="T4" fmla="*/ 36 w 47"/>
                <a:gd name="T5" fmla="*/ 18 h 33"/>
                <a:gd name="T6" fmla="*/ 30 w 47"/>
                <a:gd name="T7" fmla="*/ 15 h 33"/>
                <a:gd name="T8" fmla="*/ 24 w 47"/>
                <a:gd name="T9" fmla="*/ 12 h 33"/>
                <a:gd name="T10" fmla="*/ 20 w 47"/>
                <a:gd name="T11" fmla="*/ 9 h 33"/>
                <a:gd name="T12" fmla="*/ 15 w 47"/>
                <a:gd name="T13" fmla="*/ 6 h 33"/>
                <a:gd name="T14" fmla="*/ 11 w 47"/>
                <a:gd name="T15" fmla="*/ 3 h 33"/>
                <a:gd name="T16" fmla="*/ 8 w 47"/>
                <a:gd name="T17" fmla="*/ 0 h 33"/>
                <a:gd name="T18" fmla="*/ 0 w 47"/>
                <a:gd name="T19" fmla="*/ 9 h 33"/>
                <a:gd name="T20" fmla="*/ 4 w 47"/>
                <a:gd name="T21" fmla="*/ 13 h 33"/>
                <a:gd name="T22" fmla="*/ 8 w 47"/>
                <a:gd name="T23" fmla="*/ 16 h 33"/>
                <a:gd name="T24" fmla="*/ 13 w 47"/>
                <a:gd name="T25" fmla="*/ 19 h 33"/>
                <a:gd name="T26" fmla="*/ 18 w 47"/>
                <a:gd name="T27" fmla="*/ 23 h 33"/>
                <a:gd name="T28" fmla="*/ 24 w 47"/>
                <a:gd name="T29" fmla="*/ 26 h 33"/>
                <a:gd name="T30" fmla="*/ 31 w 47"/>
                <a:gd name="T31" fmla="*/ 29 h 33"/>
                <a:gd name="T32" fmla="*/ 37 w 47"/>
                <a:gd name="T33" fmla="*/ 31 h 33"/>
                <a:gd name="T34" fmla="*/ 44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1" y="20"/>
                  </a:lnTo>
                  <a:lnTo>
                    <a:pt x="36" y="18"/>
                  </a:lnTo>
                  <a:lnTo>
                    <a:pt x="30" y="15"/>
                  </a:lnTo>
                  <a:lnTo>
                    <a:pt x="24" y="12"/>
                  </a:lnTo>
                  <a:lnTo>
                    <a:pt x="20" y="9"/>
                  </a:lnTo>
                  <a:lnTo>
                    <a:pt x="15" y="6"/>
                  </a:lnTo>
                  <a:lnTo>
                    <a:pt x="11" y="3"/>
                  </a:lnTo>
                  <a:lnTo>
                    <a:pt x="8" y="0"/>
                  </a:lnTo>
                  <a:lnTo>
                    <a:pt x="0" y="9"/>
                  </a:lnTo>
                  <a:lnTo>
                    <a:pt x="4" y="13"/>
                  </a:lnTo>
                  <a:lnTo>
                    <a:pt x="8" y="16"/>
                  </a:lnTo>
                  <a:lnTo>
                    <a:pt x="13" y="19"/>
                  </a:lnTo>
                  <a:lnTo>
                    <a:pt x="18" y="23"/>
                  </a:lnTo>
                  <a:lnTo>
                    <a:pt x="24" y="26"/>
                  </a:lnTo>
                  <a:lnTo>
                    <a:pt x="31" y="29"/>
                  </a:lnTo>
                  <a:lnTo>
                    <a:pt x="37" y="31"/>
                  </a:lnTo>
                  <a:lnTo>
                    <a:pt x="44"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3" name="Freeform 1689"/>
            <p:cNvSpPr>
              <a:spLocks/>
            </p:cNvSpPr>
            <p:nvPr/>
          </p:nvSpPr>
          <p:spPr bwMode="auto">
            <a:xfrm>
              <a:off x="3284" y="2044"/>
              <a:ext cx="66" cy="24"/>
            </a:xfrm>
            <a:custGeom>
              <a:avLst/>
              <a:gdLst>
                <a:gd name="T0" fmla="*/ 66 w 66"/>
                <a:gd name="T1" fmla="*/ 13 h 24"/>
                <a:gd name="T2" fmla="*/ 58 w 66"/>
                <a:gd name="T3" fmla="*/ 13 h 24"/>
                <a:gd name="T4" fmla="*/ 51 w 66"/>
                <a:gd name="T5" fmla="*/ 13 h 24"/>
                <a:gd name="T6" fmla="*/ 42 w 66"/>
                <a:gd name="T7" fmla="*/ 11 h 24"/>
                <a:gd name="T8" fmla="*/ 35 w 66"/>
                <a:gd name="T9" fmla="*/ 10 h 24"/>
                <a:gd name="T10" fmla="*/ 26 w 66"/>
                <a:gd name="T11" fmla="*/ 7 h 24"/>
                <a:gd name="T12" fmla="*/ 19 w 66"/>
                <a:gd name="T13" fmla="*/ 6 h 24"/>
                <a:gd name="T14" fmla="*/ 12 w 66"/>
                <a:gd name="T15" fmla="*/ 3 h 24"/>
                <a:gd name="T16" fmla="*/ 3 w 66"/>
                <a:gd name="T17" fmla="*/ 0 h 24"/>
                <a:gd name="T18" fmla="*/ 0 w 66"/>
                <a:gd name="T19" fmla="*/ 11 h 24"/>
                <a:gd name="T20" fmla="*/ 7 w 66"/>
                <a:gd name="T21" fmla="*/ 14 h 24"/>
                <a:gd name="T22" fmla="*/ 16 w 66"/>
                <a:gd name="T23" fmla="*/ 17 h 24"/>
                <a:gd name="T24" fmla="*/ 23 w 66"/>
                <a:gd name="T25" fmla="*/ 20 h 24"/>
                <a:gd name="T26" fmla="*/ 32 w 66"/>
                <a:gd name="T27" fmla="*/ 21 h 24"/>
                <a:gd name="T28" fmla="*/ 41 w 66"/>
                <a:gd name="T29" fmla="*/ 23 h 24"/>
                <a:gd name="T30" fmla="*/ 49 w 66"/>
                <a:gd name="T31" fmla="*/ 24 h 24"/>
                <a:gd name="T32" fmla="*/ 58 w 66"/>
                <a:gd name="T33" fmla="*/ 24 h 24"/>
                <a:gd name="T34" fmla="*/ 66 w 66"/>
                <a:gd name="T35" fmla="*/ 24 h 24"/>
                <a:gd name="T36" fmla="*/ 66 w 66"/>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3"/>
                  </a:moveTo>
                  <a:lnTo>
                    <a:pt x="58" y="13"/>
                  </a:lnTo>
                  <a:lnTo>
                    <a:pt x="51" y="13"/>
                  </a:lnTo>
                  <a:lnTo>
                    <a:pt x="42" y="11"/>
                  </a:lnTo>
                  <a:lnTo>
                    <a:pt x="35" y="10"/>
                  </a:lnTo>
                  <a:lnTo>
                    <a:pt x="26" y="7"/>
                  </a:lnTo>
                  <a:lnTo>
                    <a:pt x="19" y="6"/>
                  </a:lnTo>
                  <a:lnTo>
                    <a:pt x="12" y="3"/>
                  </a:lnTo>
                  <a:lnTo>
                    <a:pt x="3" y="0"/>
                  </a:lnTo>
                  <a:lnTo>
                    <a:pt x="0" y="11"/>
                  </a:lnTo>
                  <a:lnTo>
                    <a:pt x="7" y="14"/>
                  </a:lnTo>
                  <a:lnTo>
                    <a:pt x="16" y="17"/>
                  </a:lnTo>
                  <a:lnTo>
                    <a:pt x="23" y="20"/>
                  </a:lnTo>
                  <a:lnTo>
                    <a:pt x="32" y="21"/>
                  </a:lnTo>
                  <a:lnTo>
                    <a:pt x="41" y="23"/>
                  </a:lnTo>
                  <a:lnTo>
                    <a:pt x="49" y="24"/>
                  </a:lnTo>
                  <a:lnTo>
                    <a:pt x="58" y="24"/>
                  </a:lnTo>
                  <a:lnTo>
                    <a:pt x="66"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4" name="Freeform 1690"/>
            <p:cNvSpPr>
              <a:spLocks/>
            </p:cNvSpPr>
            <p:nvPr/>
          </p:nvSpPr>
          <p:spPr bwMode="auto">
            <a:xfrm>
              <a:off x="3218" y="2071"/>
              <a:ext cx="17" cy="17"/>
            </a:xfrm>
            <a:custGeom>
              <a:avLst/>
              <a:gdLst>
                <a:gd name="T0" fmla="*/ 17 w 17"/>
                <a:gd name="T1" fmla="*/ 7 h 17"/>
                <a:gd name="T2" fmla="*/ 16 w 17"/>
                <a:gd name="T3" fmla="*/ 6 h 17"/>
                <a:gd name="T4" fmla="*/ 14 w 17"/>
                <a:gd name="T5" fmla="*/ 6 h 17"/>
                <a:gd name="T6" fmla="*/ 14 w 17"/>
                <a:gd name="T7" fmla="*/ 5 h 17"/>
                <a:gd name="T8" fmla="*/ 13 w 17"/>
                <a:gd name="T9" fmla="*/ 5 h 17"/>
                <a:gd name="T10" fmla="*/ 12 w 17"/>
                <a:gd name="T11" fmla="*/ 3 h 17"/>
                <a:gd name="T12" fmla="*/ 12 w 17"/>
                <a:gd name="T13" fmla="*/ 2 h 17"/>
                <a:gd name="T14" fmla="*/ 10 w 17"/>
                <a:gd name="T15" fmla="*/ 2 h 17"/>
                <a:gd name="T16" fmla="*/ 9 w 17"/>
                <a:gd name="T17" fmla="*/ 0 h 17"/>
                <a:gd name="T18" fmla="*/ 0 w 17"/>
                <a:gd name="T19" fmla="*/ 9 h 17"/>
                <a:gd name="T20" fmla="*/ 1 w 17"/>
                <a:gd name="T21" fmla="*/ 10 h 17"/>
                <a:gd name="T22" fmla="*/ 3 w 17"/>
                <a:gd name="T23" fmla="*/ 10 h 17"/>
                <a:gd name="T24" fmla="*/ 4 w 17"/>
                <a:gd name="T25" fmla="*/ 12 h 17"/>
                <a:gd name="T26" fmla="*/ 4 w 17"/>
                <a:gd name="T27" fmla="*/ 13 h 17"/>
                <a:gd name="T28" fmla="*/ 6 w 17"/>
                <a:gd name="T29" fmla="*/ 15 h 17"/>
                <a:gd name="T30" fmla="*/ 7 w 17"/>
                <a:gd name="T31" fmla="*/ 15 h 17"/>
                <a:gd name="T32" fmla="*/ 9 w 17"/>
                <a:gd name="T33" fmla="*/ 16 h 17"/>
                <a:gd name="T34" fmla="*/ 10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4" y="6"/>
                  </a:lnTo>
                  <a:lnTo>
                    <a:pt x="14" y="5"/>
                  </a:lnTo>
                  <a:lnTo>
                    <a:pt x="13" y="5"/>
                  </a:lnTo>
                  <a:lnTo>
                    <a:pt x="12" y="3"/>
                  </a:lnTo>
                  <a:lnTo>
                    <a:pt x="12" y="2"/>
                  </a:lnTo>
                  <a:lnTo>
                    <a:pt x="10" y="2"/>
                  </a:lnTo>
                  <a:lnTo>
                    <a:pt x="9" y="0"/>
                  </a:lnTo>
                  <a:lnTo>
                    <a:pt x="0" y="9"/>
                  </a:lnTo>
                  <a:lnTo>
                    <a:pt x="1" y="10"/>
                  </a:lnTo>
                  <a:lnTo>
                    <a:pt x="3" y="10"/>
                  </a:lnTo>
                  <a:lnTo>
                    <a:pt x="4" y="12"/>
                  </a:lnTo>
                  <a:lnTo>
                    <a:pt x="4" y="13"/>
                  </a:lnTo>
                  <a:lnTo>
                    <a:pt x="6" y="15"/>
                  </a:lnTo>
                  <a:lnTo>
                    <a:pt x="7" y="15"/>
                  </a:lnTo>
                  <a:lnTo>
                    <a:pt x="9"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5" name="Freeform 1691"/>
            <p:cNvSpPr>
              <a:spLocks/>
            </p:cNvSpPr>
            <p:nvPr/>
          </p:nvSpPr>
          <p:spPr bwMode="auto">
            <a:xfrm>
              <a:off x="3228" y="2078"/>
              <a:ext cx="17" cy="18"/>
            </a:xfrm>
            <a:custGeom>
              <a:avLst/>
              <a:gdLst>
                <a:gd name="T0" fmla="*/ 17 w 17"/>
                <a:gd name="T1" fmla="*/ 8 h 18"/>
                <a:gd name="T2" fmla="*/ 16 w 17"/>
                <a:gd name="T3" fmla="*/ 6 h 18"/>
                <a:gd name="T4" fmla="*/ 15 w 17"/>
                <a:gd name="T5" fmla="*/ 6 h 18"/>
                <a:gd name="T6" fmla="*/ 13 w 17"/>
                <a:gd name="T7" fmla="*/ 5 h 18"/>
                <a:gd name="T8" fmla="*/ 12 w 17"/>
                <a:gd name="T9" fmla="*/ 3 h 18"/>
                <a:gd name="T10" fmla="*/ 10 w 17"/>
                <a:gd name="T11" fmla="*/ 3 h 18"/>
                <a:gd name="T12" fmla="*/ 10 w 17"/>
                <a:gd name="T13" fmla="*/ 2 h 18"/>
                <a:gd name="T14" fmla="*/ 9 w 17"/>
                <a:gd name="T15" fmla="*/ 2 h 18"/>
                <a:gd name="T16" fmla="*/ 7 w 17"/>
                <a:gd name="T17" fmla="*/ 0 h 18"/>
                <a:gd name="T18" fmla="*/ 0 w 17"/>
                <a:gd name="T19" fmla="*/ 10 h 18"/>
                <a:gd name="T20" fmla="*/ 2 w 17"/>
                <a:gd name="T21" fmla="*/ 10 h 18"/>
                <a:gd name="T22" fmla="*/ 3 w 17"/>
                <a:gd name="T23" fmla="*/ 12 h 18"/>
                <a:gd name="T24" fmla="*/ 4 w 17"/>
                <a:gd name="T25" fmla="*/ 13 h 18"/>
                <a:gd name="T26" fmla="*/ 6 w 17"/>
                <a:gd name="T27" fmla="*/ 13 h 18"/>
                <a:gd name="T28" fmla="*/ 7 w 17"/>
                <a:gd name="T29" fmla="*/ 15 h 18"/>
                <a:gd name="T30" fmla="*/ 9 w 17"/>
                <a:gd name="T31" fmla="*/ 16 h 18"/>
                <a:gd name="T32" fmla="*/ 10 w 17"/>
                <a:gd name="T33" fmla="*/ 16 h 18"/>
                <a:gd name="T34" fmla="*/ 12 w 17"/>
                <a:gd name="T35" fmla="*/ 18 h 18"/>
                <a:gd name="T36" fmla="*/ 17 w 17"/>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8"/>
                  </a:moveTo>
                  <a:lnTo>
                    <a:pt x="16" y="6"/>
                  </a:lnTo>
                  <a:lnTo>
                    <a:pt x="15" y="6"/>
                  </a:lnTo>
                  <a:lnTo>
                    <a:pt x="13" y="5"/>
                  </a:lnTo>
                  <a:lnTo>
                    <a:pt x="12" y="3"/>
                  </a:lnTo>
                  <a:lnTo>
                    <a:pt x="10" y="3"/>
                  </a:lnTo>
                  <a:lnTo>
                    <a:pt x="10" y="2"/>
                  </a:lnTo>
                  <a:lnTo>
                    <a:pt x="9" y="2"/>
                  </a:lnTo>
                  <a:lnTo>
                    <a:pt x="7" y="0"/>
                  </a:lnTo>
                  <a:lnTo>
                    <a:pt x="0" y="10"/>
                  </a:lnTo>
                  <a:lnTo>
                    <a:pt x="2" y="10"/>
                  </a:lnTo>
                  <a:lnTo>
                    <a:pt x="3" y="12"/>
                  </a:lnTo>
                  <a:lnTo>
                    <a:pt x="4" y="13"/>
                  </a:lnTo>
                  <a:lnTo>
                    <a:pt x="6" y="13"/>
                  </a:lnTo>
                  <a:lnTo>
                    <a:pt x="7" y="15"/>
                  </a:lnTo>
                  <a:lnTo>
                    <a:pt x="9" y="16"/>
                  </a:lnTo>
                  <a:lnTo>
                    <a:pt x="10" y="16"/>
                  </a:lnTo>
                  <a:lnTo>
                    <a:pt x="12"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6" name="Freeform 1692"/>
            <p:cNvSpPr>
              <a:spLocks/>
            </p:cNvSpPr>
            <p:nvPr/>
          </p:nvSpPr>
          <p:spPr bwMode="auto">
            <a:xfrm>
              <a:off x="3240" y="2086"/>
              <a:ext cx="17" cy="17"/>
            </a:xfrm>
            <a:custGeom>
              <a:avLst/>
              <a:gdLst>
                <a:gd name="T0" fmla="*/ 17 w 17"/>
                <a:gd name="T1" fmla="*/ 5 h 17"/>
                <a:gd name="T2" fmla="*/ 15 w 17"/>
                <a:gd name="T3" fmla="*/ 5 h 17"/>
                <a:gd name="T4" fmla="*/ 14 w 17"/>
                <a:gd name="T5" fmla="*/ 4 h 17"/>
                <a:gd name="T6" fmla="*/ 13 w 17"/>
                <a:gd name="T7" fmla="*/ 4 h 17"/>
                <a:gd name="T8" fmla="*/ 11 w 17"/>
                <a:gd name="T9" fmla="*/ 2 h 17"/>
                <a:gd name="T10" fmla="*/ 10 w 17"/>
                <a:gd name="T11" fmla="*/ 2 h 17"/>
                <a:gd name="T12" fmla="*/ 8 w 17"/>
                <a:gd name="T13" fmla="*/ 1 h 17"/>
                <a:gd name="T14" fmla="*/ 7 w 17"/>
                <a:gd name="T15" fmla="*/ 0 h 17"/>
                <a:gd name="T16" fmla="*/ 5 w 17"/>
                <a:gd name="T17" fmla="*/ 0 h 17"/>
                <a:gd name="T18" fmla="*/ 0 w 17"/>
                <a:gd name="T19" fmla="*/ 10 h 17"/>
                <a:gd name="T20" fmla="*/ 1 w 17"/>
                <a:gd name="T21" fmla="*/ 11 h 17"/>
                <a:gd name="T22" fmla="*/ 3 w 17"/>
                <a:gd name="T23" fmla="*/ 11 h 17"/>
                <a:gd name="T24" fmla="*/ 4 w 17"/>
                <a:gd name="T25" fmla="*/ 13 h 17"/>
                <a:gd name="T26" fmla="*/ 5 w 17"/>
                <a:gd name="T27" fmla="*/ 13 h 17"/>
                <a:gd name="T28" fmla="*/ 7 w 17"/>
                <a:gd name="T29" fmla="*/ 14 h 17"/>
                <a:gd name="T30" fmla="*/ 8 w 17"/>
                <a:gd name="T31" fmla="*/ 15 h 17"/>
                <a:gd name="T32" fmla="*/ 10 w 17"/>
                <a:gd name="T33" fmla="*/ 15 h 17"/>
                <a:gd name="T34" fmla="*/ 11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5" y="5"/>
                  </a:lnTo>
                  <a:lnTo>
                    <a:pt x="14" y="4"/>
                  </a:lnTo>
                  <a:lnTo>
                    <a:pt x="13" y="4"/>
                  </a:lnTo>
                  <a:lnTo>
                    <a:pt x="11" y="2"/>
                  </a:lnTo>
                  <a:lnTo>
                    <a:pt x="10" y="2"/>
                  </a:lnTo>
                  <a:lnTo>
                    <a:pt x="8" y="1"/>
                  </a:lnTo>
                  <a:lnTo>
                    <a:pt x="7" y="0"/>
                  </a:lnTo>
                  <a:lnTo>
                    <a:pt x="5" y="0"/>
                  </a:lnTo>
                  <a:lnTo>
                    <a:pt x="0" y="10"/>
                  </a:lnTo>
                  <a:lnTo>
                    <a:pt x="1" y="11"/>
                  </a:lnTo>
                  <a:lnTo>
                    <a:pt x="3" y="11"/>
                  </a:lnTo>
                  <a:lnTo>
                    <a:pt x="4" y="13"/>
                  </a:lnTo>
                  <a:lnTo>
                    <a:pt x="5" y="13"/>
                  </a:lnTo>
                  <a:lnTo>
                    <a:pt x="7" y="14"/>
                  </a:lnTo>
                  <a:lnTo>
                    <a:pt x="8" y="15"/>
                  </a:lnTo>
                  <a:lnTo>
                    <a:pt x="10" y="15"/>
                  </a:lnTo>
                  <a:lnTo>
                    <a:pt x="11"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7" name="Freeform 1693"/>
            <p:cNvSpPr>
              <a:spLocks/>
            </p:cNvSpPr>
            <p:nvPr/>
          </p:nvSpPr>
          <p:spPr bwMode="auto">
            <a:xfrm>
              <a:off x="3251" y="2091"/>
              <a:ext cx="17" cy="18"/>
            </a:xfrm>
            <a:custGeom>
              <a:avLst/>
              <a:gdLst>
                <a:gd name="T0" fmla="*/ 17 w 17"/>
                <a:gd name="T1" fmla="*/ 6 h 18"/>
                <a:gd name="T2" fmla="*/ 16 w 17"/>
                <a:gd name="T3" fmla="*/ 6 h 18"/>
                <a:gd name="T4" fmla="*/ 15 w 17"/>
                <a:gd name="T5" fmla="*/ 5 h 18"/>
                <a:gd name="T6" fmla="*/ 13 w 17"/>
                <a:gd name="T7" fmla="*/ 5 h 18"/>
                <a:gd name="T8" fmla="*/ 12 w 17"/>
                <a:gd name="T9" fmla="*/ 3 h 18"/>
                <a:gd name="T10" fmla="*/ 10 w 17"/>
                <a:gd name="T11" fmla="*/ 3 h 18"/>
                <a:gd name="T12" fmla="*/ 9 w 17"/>
                <a:gd name="T13" fmla="*/ 2 h 18"/>
                <a:gd name="T14" fmla="*/ 7 w 17"/>
                <a:gd name="T15" fmla="*/ 2 h 18"/>
                <a:gd name="T16" fmla="*/ 6 w 17"/>
                <a:gd name="T17" fmla="*/ 0 h 18"/>
                <a:gd name="T18" fmla="*/ 0 w 17"/>
                <a:gd name="T19" fmla="*/ 12 h 18"/>
                <a:gd name="T20" fmla="*/ 2 w 17"/>
                <a:gd name="T21" fmla="*/ 12 h 18"/>
                <a:gd name="T22" fmla="*/ 3 w 17"/>
                <a:gd name="T23" fmla="*/ 13 h 18"/>
                <a:gd name="T24" fmla="*/ 6 w 17"/>
                <a:gd name="T25" fmla="*/ 13 h 18"/>
                <a:gd name="T26" fmla="*/ 7 w 17"/>
                <a:gd name="T27" fmla="*/ 15 h 18"/>
                <a:gd name="T28" fmla="*/ 9 w 17"/>
                <a:gd name="T29" fmla="*/ 15 h 18"/>
                <a:gd name="T30" fmla="*/ 10 w 17"/>
                <a:gd name="T31" fmla="*/ 16 h 18"/>
                <a:gd name="T32" fmla="*/ 12 w 17"/>
                <a:gd name="T33" fmla="*/ 16 h 18"/>
                <a:gd name="T34" fmla="*/ 13 w 17"/>
                <a:gd name="T35" fmla="*/ 18 h 18"/>
                <a:gd name="T36" fmla="*/ 17 w 17"/>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6"/>
                  </a:moveTo>
                  <a:lnTo>
                    <a:pt x="16" y="6"/>
                  </a:lnTo>
                  <a:lnTo>
                    <a:pt x="15" y="5"/>
                  </a:lnTo>
                  <a:lnTo>
                    <a:pt x="13" y="5"/>
                  </a:lnTo>
                  <a:lnTo>
                    <a:pt x="12" y="3"/>
                  </a:lnTo>
                  <a:lnTo>
                    <a:pt x="10" y="3"/>
                  </a:lnTo>
                  <a:lnTo>
                    <a:pt x="9" y="2"/>
                  </a:lnTo>
                  <a:lnTo>
                    <a:pt x="7" y="2"/>
                  </a:lnTo>
                  <a:lnTo>
                    <a:pt x="6" y="0"/>
                  </a:lnTo>
                  <a:lnTo>
                    <a:pt x="0" y="12"/>
                  </a:lnTo>
                  <a:lnTo>
                    <a:pt x="2" y="12"/>
                  </a:lnTo>
                  <a:lnTo>
                    <a:pt x="3" y="13"/>
                  </a:lnTo>
                  <a:lnTo>
                    <a:pt x="6" y="13"/>
                  </a:lnTo>
                  <a:lnTo>
                    <a:pt x="7" y="15"/>
                  </a:lnTo>
                  <a:lnTo>
                    <a:pt x="9" y="15"/>
                  </a:lnTo>
                  <a:lnTo>
                    <a:pt x="10" y="16"/>
                  </a:lnTo>
                  <a:lnTo>
                    <a:pt x="12" y="16"/>
                  </a:lnTo>
                  <a:lnTo>
                    <a:pt x="13"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8" name="Freeform 1694"/>
            <p:cNvSpPr>
              <a:spLocks/>
            </p:cNvSpPr>
            <p:nvPr/>
          </p:nvSpPr>
          <p:spPr bwMode="auto">
            <a:xfrm>
              <a:off x="3264" y="2097"/>
              <a:ext cx="20" cy="17"/>
            </a:xfrm>
            <a:custGeom>
              <a:avLst/>
              <a:gdLst>
                <a:gd name="T0" fmla="*/ 20 w 20"/>
                <a:gd name="T1" fmla="*/ 6 h 17"/>
                <a:gd name="T2" fmla="*/ 19 w 20"/>
                <a:gd name="T3" fmla="*/ 4 h 17"/>
                <a:gd name="T4" fmla="*/ 16 w 20"/>
                <a:gd name="T5" fmla="*/ 4 h 17"/>
                <a:gd name="T6" fmla="*/ 14 w 20"/>
                <a:gd name="T7" fmla="*/ 4 h 17"/>
                <a:gd name="T8" fmla="*/ 13 w 20"/>
                <a:gd name="T9" fmla="*/ 3 h 17"/>
                <a:gd name="T10" fmla="*/ 10 w 20"/>
                <a:gd name="T11" fmla="*/ 3 h 17"/>
                <a:gd name="T12" fmla="*/ 9 w 20"/>
                <a:gd name="T13" fmla="*/ 2 h 17"/>
                <a:gd name="T14" fmla="*/ 7 w 20"/>
                <a:gd name="T15" fmla="*/ 2 h 17"/>
                <a:gd name="T16" fmla="*/ 4 w 20"/>
                <a:gd name="T17" fmla="*/ 0 h 17"/>
                <a:gd name="T18" fmla="*/ 0 w 20"/>
                <a:gd name="T19" fmla="*/ 12 h 17"/>
                <a:gd name="T20" fmla="*/ 3 w 20"/>
                <a:gd name="T21" fmla="*/ 12 h 17"/>
                <a:gd name="T22" fmla="*/ 4 w 20"/>
                <a:gd name="T23" fmla="*/ 13 h 17"/>
                <a:gd name="T24" fmla="*/ 7 w 20"/>
                <a:gd name="T25" fmla="*/ 13 h 17"/>
                <a:gd name="T26" fmla="*/ 9 w 20"/>
                <a:gd name="T27" fmla="*/ 15 h 17"/>
                <a:gd name="T28" fmla="*/ 10 w 20"/>
                <a:gd name="T29" fmla="*/ 15 h 17"/>
                <a:gd name="T30" fmla="*/ 13 w 20"/>
                <a:gd name="T31" fmla="*/ 16 h 17"/>
                <a:gd name="T32" fmla="*/ 14 w 20"/>
                <a:gd name="T33" fmla="*/ 16 h 17"/>
                <a:gd name="T34" fmla="*/ 17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9" y="4"/>
                  </a:lnTo>
                  <a:lnTo>
                    <a:pt x="16" y="4"/>
                  </a:lnTo>
                  <a:lnTo>
                    <a:pt x="14" y="4"/>
                  </a:lnTo>
                  <a:lnTo>
                    <a:pt x="13" y="3"/>
                  </a:lnTo>
                  <a:lnTo>
                    <a:pt x="10" y="3"/>
                  </a:lnTo>
                  <a:lnTo>
                    <a:pt x="9" y="2"/>
                  </a:lnTo>
                  <a:lnTo>
                    <a:pt x="7" y="2"/>
                  </a:lnTo>
                  <a:lnTo>
                    <a:pt x="4" y="0"/>
                  </a:lnTo>
                  <a:lnTo>
                    <a:pt x="0" y="12"/>
                  </a:lnTo>
                  <a:lnTo>
                    <a:pt x="3" y="12"/>
                  </a:lnTo>
                  <a:lnTo>
                    <a:pt x="4" y="13"/>
                  </a:lnTo>
                  <a:lnTo>
                    <a:pt x="7" y="13"/>
                  </a:lnTo>
                  <a:lnTo>
                    <a:pt x="9" y="15"/>
                  </a:lnTo>
                  <a:lnTo>
                    <a:pt x="10" y="15"/>
                  </a:lnTo>
                  <a:lnTo>
                    <a:pt x="13" y="16"/>
                  </a:lnTo>
                  <a:lnTo>
                    <a:pt x="14" y="16"/>
                  </a:lnTo>
                  <a:lnTo>
                    <a:pt x="17"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79" name="Freeform 1695"/>
            <p:cNvSpPr>
              <a:spLocks/>
            </p:cNvSpPr>
            <p:nvPr/>
          </p:nvSpPr>
          <p:spPr bwMode="auto">
            <a:xfrm>
              <a:off x="3281" y="2103"/>
              <a:ext cx="20" cy="16"/>
            </a:xfrm>
            <a:custGeom>
              <a:avLst/>
              <a:gdLst>
                <a:gd name="T0" fmla="*/ 20 w 20"/>
                <a:gd name="T1" fmla="*/ 3 h 16"/>
                <a:gd name="T2" fmla="*/ 18 w 20"/>
                <a:gd name="T3" fmla="*/ 3 h 16"/>
                <a:gd name="T4" fmla="*/ 16 w 20"/>
                <a:gd name="T5" fmla="*/ 3 h 16"/>
                <a:gd name="T6" fmla="*/ 13 w 20"/>
                <a:gd name="T7" fmla="*/ 3 h 16"/>
                <a:gd name="T8" fmla="*/ 12 w 20"/>
                <a:gd name="T9" fmla="*/ 1 h 16"/>
                <a:gd name="T10" fmla="*/ 10 w 20"/>
                <a:gd name="T11" fmla="*/ 1 h 16"/>
                <a:gd name="T12" fmla="*/ 8 w 20"/>
                <a:gd name="T13" fmla="*/ 1 h 16"/>
                <a:gd name="T14" fmla="*/ 6 w 20"/>
                <a:gd name="T15" fmla="*/ 0 h 16"/>
                <a:gd name="T16" fmla="*/ 3 w 20"/>
                <a:gd name="T17" fmla="*/ 0 h 16"/>
                <a:gd name="T18" fmla="*/ 0 w 20"/>
                <a:gd name="T19" fmla="*/ 11 h 16"/>
                <a:gd name="T20" fmla="*/ 2 w 20"/>
                <a:gd name="T21" fmla="*/ 11 h 16"/>
                <a:gd name="T22" fmla="*/ 5 w 20"/>
                <a:gd name="T23" fmla="*/ 13 h 16"/>
                <a:gd name="T24" fmla="*/ 8 w 20"/>
                <a:gd name="T25" fmla="*/ 13 h 16"/>
                <a:gd name="T26" fmla="*/ 9 w 20"/>
                <a:gd name="T27" fmla="*/ 13 h 16"/>
                <a:gd name="T28" fmla="*/ 12 w 20"/>
                <a:gd name="T29" fmla="*/ 14 h 16"/>
                <a:gd name="T30" fmla="*/ 13 w 20"/>
                <a:gd name="T31" fmla="*/ 14 h 16"/>
                <a:gd name="T32" fmla="*/ 16 w 20"/>
                <a:gd name="T33" fmla="*/ 14 h 16"/>
                <a:gd name="T34" fmla="*/ 19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8" y="3"/>
                  </a:lnTo>
                  <a:lnTo>
                    <a:pt x="16" y="3"/>
                  </a:lnTo>
                  <a:lnTo>
                    <a:pt x="13" y="3"/>
                  </a:lnTo>
                  <a:lnTo>
                    <a:pt x="12" y="1"/>
                  </a:lnTo>
                  <a:lnTo>
                    <a:pt x="10" y="1"/>
                  </a:lnTo>
                  <a:lnTo>
                    <a:pt x="8" y="1"/>
                  </a:lnTo>
                  <a:lnTo>
                    <a:pt x="6" y="0"/>
                  </a:lnTo>
                  <a:lnTo>
                    <a:pt x="3" y="0"/>
                  </a:lnTo>
                  <a:lnTo>
                    <a:pt x="0" y="11"/>
                  </a:lnTo>
                  <a:lnTo>
                    <a:pt x="2" y="11"/>
                  </a:lnTo>
                  <a:lnTo>
                    <a:pt x="5" y="13"/>
                  </a:lnTo>
                  <a:lnTo>
                    <a:pt x="8" y="13"/>
                  </a:lnTo>
                  <a:lnTo>
                    <a:pt x="9" y="13"/>
                  </a:lnTo>
                  <a:lnTo>
                    <a:pt x="12" y="14"/>
                  </a:lnTo>
                  <a:lnTo>
                    <a:pt x="13" y="14"/>
                  </a:lnTo>
                  <a:lnTo>
                    <a:pt x="16" y="14"/>
                  </a:lnTo>
                  <a:lnTo>
                    <a:pt x="19"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0" name="Freeform 1696"/>
            <p:cNvSpPr>
              <a:spLocks/>
            </p:cNvSpPr>
            <p:nvPr/>
          </p:nvSpPr>
          <p:spPr bwMode="auto">
            <a:xfrm>
              <a:off x="3300" y="2106"/>
              <a:ext cx="19" cy="14"/>
            </a:xfrm>
            <a:custGeom>
              <a:avLst/>
              <a:gdLst>
                <a:gd name="T0" fmla="*/ 19 w 19"/>
                <a:gd name="T1" fmla="*/ 3 h 14"/>
                <a:gd name="T2" fmla="*/ 17 w 19"/>
                <a:gd name="T3" fmla="*/ 3 h 14"/>
                <a:gd name="T4" fmla="*/ 14 w 19"/>
                <a:gd name="T5" fmla="*/ 1 h 14"/>
                <a:gd name="T6" fmla="*/ 13 w 19"/>
                <a:gd name="T7" fmla="*/ 1 h 14"/>
                <a:gd name="T8" fmla="*/ 10 w 19"/>
                <a:gd name="T9" fmla="*/ 1 h 14"/>
                <a:gd name="T10" fmla="*/ 9 w 19"/>
                <a:gd name="T11" fmla="*/ 1 h 14"/>
                <a:gd name="T12" fmla="*/ 6 w 19"/>
                <a:gd name="T13" fmla="*/ 1 h 14"/>
                <a:gd name="T14" fmla="*/ 3 w 19"/>
                <a:gd name="T15" fmla="*/ 1 h 14"/>
                <a:gd name="T16" fmla="*/ 1 w 19"/>
                <a:gd name="T17" fmla="*/ 0 h 14"/>
                <a:gd name="T18" fmla="*/ 0 w 19"/>
                <a:gd name="T19" fmla="*/ 13 h 14"/>
                <a:gd name="T20" fmla="*/ 1 w 19"/>
                <a:gd name="T21" fmla="*/ 13 h 14"/>
                <a:gd name="T22" fmla="*/ 4 w 19"/>
                <a:gd name="T23" fmla="*/ 13 h 14"/>
                <a:gd name="T24" fmla="*/ 7 w 19"/>
                <a:gd name="T25" fmla="*/ 13 h 14"/>
                <a:gd name="T26" fmla="*/ 9 w 19"/>
                <a:gd name="T27" fmla="*/ 14 h 14"/>
                <a:gd name="T28" fmla="*/ 12 w 19"/>
                <a:gd name="T29" fmla="*/ 14 h 14"/>
                <a:gd name="T30" fmla="*/ 14 w 19"/>
                <a:gd name="T31" fmla="*/ 14 h 14"/>
                <a:gd name="T32" fmla="*/ 16 w 19"/>
                <a:gd name="T33" fmla="*/ 14 h 14"/>
                <a:gd name="T34" fmla="*/ 19 w 19"/>
                <a:gd name="T35" fmla="*/ 14 h 14"/>
                <a:gd name="T36" fmla="*/ 19 w 19"/>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9" y="3"/>
                  </a:moveTo>
                  <a:lnTo>
                    <a:pt x="17" y="3"/>
                  </a:lnTo>
                  <a:lnTo>
                    <a:pt x="14" y="1"/>
                  </a:lnTo>
                  <a:lnTo>
                    <a:pt x="13" y="1"/>
                  </a:lnTo>
                  <a:lnTo>
                    <a:pt x="10" y="1"/>
                  </a:lnTo>
                  <a:lnTo>
                    <a:pt x="9" y="1"/>
                  </a:lnTo>
                  <a:lnTo>
                    <a:pt x="6" y="1"/>
                  </a:lnTo>
                  <a:lnTo>
                    <a:pt x="3" y="1"/>
                  </a:lnTo>
                  <a:lnTo>
                    <a:pt x="1" y="0"/>
                  </a:lnTo>
                  <a:lnTo>
                    <a:pt x="0" y="13"/>
                  </a:lnTo>
                  <a:lnTo>
                    <a:pt x="1" y="13"/>
                  </a:lnTo>
                  <a:lnTo>
                    <a:pt x="4" y="13"/>
                  </a:lnTo>
                  <a:lnTo>
                    <a:pt x="7" y="13"/>
                  </a:lnTo>
                  <a:lnTo>
                    <a:pt x="9" y="14"/>
                  </a:lnTo>
                  <a:lnTo>
                    <a:pt x="12" y="14"/>
                  </a:lnTo>
                  <a:lnTo>
                    <a:pt x="14" y="14"/>
                  </a:lnTo>
                  <a:lnTo>
                    <a:pt x="16" y="14"/>
                  </a:lnTo>
                  <a:lnTo>
                    <a:pt x="19" y="14"/>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1" name="Freeform 1697"/>
            <p:cNvSpPr>
              <a:spLocks/>
            </p:cNvSpPr>
            <p:nvPr/>
          </p:nvSpPr>
          <p:spPr bwMode="auto">
            <a:xfrm>
              <a:off x="3319" y="2107"/>
              <a:ext cx="20" cy="13"/>
            </a:xfrm>
            <a:custGeom>
              <a:avLst/>
              <a:gdLst>
                <a:gd name="T0" fmla="*/ 18 w 20"/>
                <a:gd name="T1" fmla="*/ 0 h 13"/>
                <a:gd name="T2" fmla="*/ 17 w 20"/>
                <a:gd name="T3" fmla="*/ 2 h 13"/>
                <a:gd name="T4" fmla="*/ 14 w 20"/>
                <a:gd name="T5" fmla="*/ 2 h 13"/>
                <a:gd name="T6" fmla="*/ 11 w 20"/>
                <a:gd name="T7" fmla="*/ 2 h 13"/>
                <a:gd name="T8" fmla="*/ 10 w 20"/>
                <a:gd name="T9" fmla="*/ 2 h 13"/>
                <a:gd name="T10" fmla="*/ 7 w 20"/>
                <a:gd name="T11" fmla="*/ 2 h 13"/>
                <a:gd name="T12" fmla="*/ 4 w 20"/>
                <a:gd name="T13" fmla="*/ 2 h 13"/>
                <a:gd name="T14" fmla="*/ 3 w 20"/>
                <a:gd name="T15" fmla="*/ 2 h 13"/>
                <a:gd name="T16" fmla="*/ 0 w 20"/>
                <a:gd name="T17" fmla="*/ 2 h 13"/>
                <a:gd name="T18" fmla="*/ 0 w 20"/>
                <a:gd name="T19" fmla="*/ 13 h 13"/>
                <a:gd name="T20" fmla="*/ 3 w 20"/>
                <a:gd name="T21" fmla="*/ 13 h 13"/>
                <a:gd name="T22" fmla="*/ 4 w 20"/>
                <a:gd name="T23" fmla="*/ 13 h 13"/>
                <a:gd name="T24" fmla="*/ 7 w 20"/>
                <a:gd name="T25" fmla="*/ 13 h 13"/>
                <a:gd name="T26" fmla="*/ 10 w 20"/>
                <a:gd name="T27" fmla="*/ 13 h 13"/>
                <a:gd name="T28" fmla="*/ 11 w 20"/>
                <a:gd name="T29" fmla="*/ 13 h 13"/>
                <a:gd name="T30" fmla="*/ 14 w 20"/>
                <a:gd name="T31" fmla="*/ 13 h 13"/>
                <a:gd name="T32" fmla="*/ 17 w 20"/>
                <a:gd name="T33" fmla="*/ 13 h 13"/>
                <a:gd name="T34" fmla="*/ 20 w 20"/>
                <a:gd name="T35" fmla="*/ 13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7" y="2"/>
                  </a:lnTo>
                  <a:lnTo>
                    <a:pt x="14" y="2"/>
                  </a:lnTo>
                  <a:lnTo>
                    <a:pt x="11" y="2"/>
                  </a:lnTo>
                  <a:lnTo>
                    <a:pt x="10" y="2"/>
                  </a:lnTo>
                  <a:lnTo>
                    <a:pt x="7" y="2"/>
                  </a:lnTo>
                  <a:lnTo>
                    <a:pt x="4" y="2"/>
                  </a:lnTo>
                  <a:lnTo>
                    <a:pt x="3" y="2"/>
                  </a:lnTo>
                  <a:lnTo>
                    <a:pt x="0" y="2"/>
                  </a:lnTo>
                  <a:lnTo>
                    <a:pt x="0" y="13"/>
                  </a:lnTo>
                  <a:lnTo>
                    <a:pt x="3" y="13"/>
                  </a:lnTo>
                  <a:lnTo>
                    <a:pt x="4" y="13"/>
                  </a:lnTo>
                  <a:lnTo>
                    <a:pt x="7" y="13"/>
                  </a:lnTo>
                  <a:lnTo>
                    <a:pt x="10" y="13"/>
                  </a:lnTo>
                  <a:lnTo>
                    <a:pt x="11" y="13"/>
                  </a:lnTo>
                  <a:lnTo>
                    <a:pt x="14" y="13"/>
                  </a:lnTo>
                  <a:lnTo>
                    <a:pt x="17" y="13"/>
                  </a:lnTo>
                  <a:lnTo>
                    <a:pt x="20"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2" name="Freeform 1698"/>
            <p:cNvSpPr>
              <a:spLocks/>
            </p:cNvSpPr>
            <p:nvPr/>
          </p:nvSpPr>
          <p:spPr bwMode="auto">
            <a:xfrm>
              <a:off x="3139" y="2218"/>
              <a:ext cx="129" cy="129"/>
            </a:xfrm>
            <a:custGeom>
              <a:avLst/>
              <a:gdLst>
                <a:gd name="T0" fmla="*/ 65 w 129"/>
                <a:gd name="T1" fmla="*/ 0 h 129"/>
                <a:gd name="T2" fmla="*/ 78 w 129"/>
                <a:gd name="T3" fmla="*/ 1 h 129"/>
                <a:gd name="T4" fmla="*/ 91 w 129"/>
                <a:gd name="T5" fmla="*/ 6 h 129"/>
                <a:gd name="T6" fmla="*/ 101 w 129"/>
                <a:gd name="T7" fmla="*/ 11 h 129"/>
                <a:gd name="T8" fmla="*/ 111 w 129"/>
                <a:gd name="T9" fmla="*/ 20 h 129"/>
                <a:gd name="T10" fmla="*/ 118 w 129"/>
                <a:gd name="T11" fmla="*/ 29 h 129"/>
                <a:gd name="T12" fmla="*/ 124 w 129"/>
                <a:gd name="T13" fmla="*/ 40 h 129"/>
                <a:gd name="T14" fmla="*/ 128 w 129"/>
                <a:gd name="T15" fmla="*/ 52 h 129"/>
                <a:gd name="T16" fmla="*/ 129 w 129"/>
                <a:gd name="T17" fmla="*/ 65 h 129"/>
                <a:gd name="T18" fmla="*/ 128 w 129"/>
                <a:gd name="T19" fmla="*/ 78 h 129"/>
                <a:gd name="T20" fmla="*/ 124 w 129"/>
                <a:gd name="T21" fmla="*/ 91 h 129"/>
                <a:gd name="T22" fmla="*/ 118 w 129"/>
                <a:gd name="T23" fmla="*/ 101 h 129"/>
                <a:gd name="T24" fmla="*/ 111 w 129"/>
                <a:gd name="T25" fmla="*/ 111 h 129"/>
                <a:gd name="T26" fmla="*/ 101 w 129"/>
                <a:gd name="T27" fmla="*/ 118 h 129"/>
                <a:gd name="T28" fmla="*/ 91 w 129"/>
                <a:gd name="T29" fmla="*/ 124 h 129"/>
                <a:gd name="T30" fmla="*/ 78 w 129"/>
                <a:gd name="T31" fmla="*/ 128 h 129"/>
                <a:gd name="T32" fmla="*/ 65 w 129"/>
                <a:gd name="T33" fmla="*/ 129 h 129"/>
                <a:gd name="T34" fmla="*/ 52 w 129"/>
                <a:gd name="T35" fmla="*/ 128 h 129"/>
                <a:gd name="T36" fmla="*/ 40 w 129"/>
                <a:gd name="T37" fmla="*/ 124 h 129"/>
                <a:gd name="T38" fmla="*/ 29 w 129"/>
                <a:gd name="T39" fmla="*/ 118 h 129"/>
                <a:gd name="T40" fmla="*/ 19 w 129"/>
                <a:gd name="T41" fmla="*/ 111 h 129"/>
                <a:gd name="T42" fmla="*/ 11 w 129"/>
                <a:gd name="T43" fmla="*/ 101 h 129"/>
                <a:gd name="T44" fmla="*/ 6 w 129"/>
                <a:gd name="T45" fmla="*/ 91 h 129"/>
                <a:gd name="T46" fmla="*/ 1 w 129"/>
                <a:gd name="T47" fmla="*/ 78 h 129"/>
                <a:gd name="T48" fmla="*/ 0 w 129"/>
                <a:gd name="T49" fmla="*/ 65 h 129"/>
                <a:gd name="T50" fmla="*/ 1 w 129"/>
                <a:gd name="T51" fmla="*/ 52 h 129"/>
                <a:gd name="T52" fmla="*/ 6 w 129"/>
                <a:gd name="T53" fmla="*/ 40 h 129"/>
                <a:gd name="T54" fmla="*/ 11 w 129"/>
                <a:gd name="T55" fmla="*/ 29 h 129"/>
                <a:gd name="T56" fmla="*/ 19 w 129"/>
                <a:gd name="T57" fmla="*/ 20 h 129"/>
                <a:gd name="T58" fmla="*/ 29 w 129"/>
                <a:gd name="T59" fmla="*/ 11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91" y="6"/>
                  </a:lnTo>
                  <a:lnTo>
                    <a:pt x="101" y="11"/>
                  </a:lnTo>
                  <a:lnTo>
                    <a:pt x="111" y="20"/>
                  </a:lnTo>
                  <a:lnTo>
                    <a:pt x="118" y="29"/>
                  </a:lnTo>
                  <a:lnTo>
                    <a:pt x="124" y="40"/>
                  </a:lnTo>
                  <a:lnTo>
                    <a:pt x="128" y="52"/>
                  </a:lnTo>
                  <a:lnTo>
                    <a:pt x="129" y="65"/>
                  </a:lnTo>
                  <a:lnTo>
                    <a:pt x="128" y="78"/>
                  </a:lnTo>
                  <a:lnTo>
                    <a:pt x="124" y="91"/>
                  </a:lnTo>
                  <a:lnTo>
                    <a:pt x="118" y="101"/>
                  </a:lnTo>
                  <a:lnTo>
                    <a:pt x="111" y="111"/>
                  </a:lnTo>
                  <a:lnTo>
                    <a:pt x="101" y="118"/>
                  </a:lnTo>
                  <a:lnTo>
                    <a:pt x="91" y="124"/>
                  </a:lnTo>
                  <a:lnTo>
                    <a:pt x="78" y="128"/>
                  </a:lnTo>
                  <a:lnTo>
                    <a:pt x="65" y="129"/>
                  </a:lnTo>
                  <a:lnTo>
                    <a:pt x="52" y="128"/>
                  </a:lnTo>
                  <a:lnTo>
                    <a:pt x="40" y="124"/>
                  </a:lnTo>
                  <a:lnTo>
                    <a:pt x="29" y="118"/>
                  </a:lnTo>
                  <a:lnTo>
                    <a:pt x="19" y="111"/>
                  </a:lnTo>
                  <a:lnTo>
                    <a:pt x="11" y="101"/>
                  </a:lnTo>
                  <a:lnTo>
                    <a:pt x="6" y="91"/>
                  </a:lnTo>
                  <a:lnTo>
                    <a:pt x="1" y="78"/>
                  </a:lnTo>
                  <a:lnTo>
                    <a:pt x="0" y="65"/>
                  </a:lnTo>
                  <a:lnTo>
                    <a:pt x="1" y="52"/>
                  </a:lnTo>
                  <a:lnTo>
                    <a:pt x="6" y="40"/>
                  </a:lnTo>
                  <a:lnTo>
                    <a:pt x="11" y="29"/>
                  </a:lnTo>
                  <a:lnTo>
                    <a:pt x="19" y="20"/>
                  </a:lnTo>
                  <a:lnTo>
                    <a:pt x="29" y="11"/>
                  </a:lnTo>
                  <a:lnTo>
                    <a:pt x="40"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3" name="Freeform 1699"/>
            <p:cNvSpPr>
              <a:spLocks/>
            </p:cNvSpPr>
            <p:nvPr/>
          </p:nvSpPr>
          <p:spPr bwMode="auto">
            <a:xfrm>
              <a:off x="3139" y="2218"/>
              <a:ext cx="129" cy="129"/>
            </a:xfrm>
            <a:custGeom>
              <a:avLst/>
              <a:gdLst>
                <a:gd name="T0" fmla="*/ 65 w 129"/>
                <a:gd name="T1" fmla="*/ 0 h 129"/>
                <a:gd name="T2" fmla="*/ 78 w 129"/>
                <a:gd name="T3" fmla="*/ 1 h 129"/>
                <a:gd name="T4" fmla="*/ 91 w 129"/>
                <a:gd name="T5" fmla="*/ 6 h 129"/>
                <a:gd name="T6" fmla="*/ 101 w 129"/>
                <a:gd name="T7" fmla="*/ 11 h 129"/>
                <a:gd name="T8" fmla="*/ 111 w 129"/>
                <a:gd name="T9" fmla="*/ 20 h 129"/>
                <a:gd name="T10" fmla="*/ 118 w 129"/>
                <a:gd name="T11" fmla="*/ 29 h 129"/>
                <a:gd name="T12" fmla="*/ 124 w 129"/>
                <a:gd name="T13" fmla="*/ 40 h 129"/>
                <a:gd name="T14" fmla="*/ 128 w 129"/>
                <a:gd name="T15" fmla="*/ 52 h 129"/>
                <a:gd name="T16" fmla="*/ 129 w 129"/>
                <a:gd name="T17" fmla="*/ 65 h 129"/>
                <a:gd name="T18" fmla="*/ 128 w 129"/>
                <a:gd name="T19" fmla="*/ 78 h 129"/>
                <a:gd name="T20" fmla="*/ 124 w 129"/>
                <a:gd name="T21" fmla="*/ 91 h 129"/>
                <a:gd name="T22" fmla="*/ 118 w 129"/>
                <a:gd name="T23" fmla="*/ 101 h 129"/>
                <a:gd name="T24" fmla="*/ 111 w 129"/>
                <a:gd name="T25" fmla="*/ 111 h 129"/>
                <a:gd name="T26" fmla="*/ 101 w 129"/>
                <a:gd name="T27" fmla="*/ 118 h 129"/>
                <a:gd name="T28" fmla="*/ 91 w 129"/>
                <a:gd name="T29" fmla="*/ 124 h 129"/>
                <a:gd name="T30" fmla="*/ 78 w 129"/>
                <a:gd name="T31" fmla="*/ 128 h 129"/>
                <a:gd name="T32" fmla="*/ 65 w 129"/>
                <a:gd name="T33" fmla="*/ 129 h 129"/>
                <a:gd name="T34" fmla="*/ 52 w 129"/>
                <a:gd name="T35" fmla="*/ 128 h 129"/>
                <a:gd name="T36" fmla="*/ 40 w 129"/>
                <a:gd name="T37" fmla="*/ 124 h 129"/>
                <a:gd name="T38" fmla="*/ 29 w 129"/>
                <a:gd name="T39" fmla="*/ 118 h 129"/>
                <a:gd name="T40" fmla="*/ 19 w 129"/>
                <a:gd name="T41" fmla="*/ 111 h 129"/>
                <a:gd name="T42" fmla="*/ 11 w 129"/>
                <a:gd name="T43" fmla="*/ 101 h 129"/>
                <a:gd name="T44" fmla="*/ 6 w 129"/>
                <a:gd name="T45" fmla="*/ 91 h 129"/>
                <a:gd name="T46" fmla="*/ 1 w 129"/>
                <a:gd name="T47" fmla="*/ 78 h 129"/>
                <a:gd name="T48" fmla="*/ 0 w 129"/>
                <a:gd name="T49" fmla="*/ 65 h 129"/>
                <a:gd name="T50" fmla="*/ 1 w 129"/>
                <a:gd name="T51" fmla="*/ 52 h 129"/>
                <a:gd name="T52" fmla="*/ 6 w 129"/>
                <a:gd name="T53" fmla="*/ 40 h 129"/>
                <a:gd name="T54" fmla="*/ 11 w 129"/>
                <a:gd name="T55" fmla="*/ 29 h 129"/>
                <a:gd name="T56" fmla="*/ 19 w 129"/>
                <a:gd name="T57" fmla="*/ 20 h 129"/>
                <a:gd name="T58" fmla="*/ 29 w 129"/>
                <a:gd name="T59" fmla="*/ 11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91" y="6"/>
                  </a:lnTo>
                  <a:lnTo>
                    <a:pt x="101" y="11"/>
                  </a:lnTo>
                  <a:lnTo>
                    <a:pt x="111" y="20"/>
                  </a:lnTo>
                  <a:lnTo>
                    <a:pt x="118" y="29"/>
                  </a:lnTo>
                  <a:lnTo>
                    <a:pt x="124" y="40"/>
                  </a:lnTo>
                  <a:lnTo>
                    <a:pt x="128" y="52"/>
                  </a:lnTo>
                  <a:lnTo>
                    <a:pt x="129" y="65"/>
                  </a:lnTo>
                  <a:lnTo>
                    <a:pt x="128" y="78"/>
                  </a:lnTo>
                  <a:lnTo>
                    <a:pt x="124" y="91"/>
                  </a:lnTo>
                  <a:lnTo>
                    <a:pt x="118" y="101"/>
                  </a:lnTo>
                  <a:lnTo>
                    <a:pt x="111" y="111"/>
                  </a:lnTo>
                  <a:lnTo>
                    <a:pt x="101" y="118"/>
                  </a:lnTo>
                  <a:lnTo>
                    <a:pt x="91" y="124"/>
                  </a:lnTo>
                  <a:lnTo>
                    <a:pt x="78" y="128"/>
                  </a:lnTo>
                  <a:lnTo>
                    <a:pt x="65" y="129"/>
                  </a:lnTo>
                  <a:lnTo>
                    <a:pt x="52" y="128"/>
                  </a:lnTo>
                  <a:lnTo>
                    <a:pt x="40" y="124"/>
                  </a:lnTo>
                  <a:lnTo>
                    <a:pt x="29" y="118"/>
                  </a:lnTo>
                  <a:lnTo>
                    <a:pt x="19" y="111"/>
                  </a:lnTo>
                  <a:lnTo>
                    <a:pt x="11" y="101"/>
                  </a:lnTo>
                  <a:lnTo>
                    <a:pt x="6" y="91"/>
                  </a:lnTo>
                  <a:lnTo>
                    <a:pt x="1" y="78"/>
                  </a:lnTo>
                  <a:lnTo>
                    <a:pt x="0" y="65"/>
                  </a:lnTo>
                  <a:lnTo>
                    <a:pt x="1" y="52"/>
                  </a:lnTo>
                  <a:lnTo>
                    <a:pt x="6" y="40"/>
                  </a:lnTo>
                  <a:lnTo>
                    <a:pt x="11" y="29"/>
                  </a:lnTo>
                  <a:lnTo>
                    <a:pt x="19" y="20"/>
                  </a:lnTo>
                  <a:lnTo>
                    <a:pt x="29" y="11"/>
                  </a:lnTo>
                  <a:lnTo>
                    <a:pt x="40"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84" name="Freeform 1700"/>
            <p:cNvSpPr>
              <a:spLocks/>
            </p:cNvSpPr>
            <p:nvPr/>
          </p:nvSpPr>
          <p:spPr bwMode="auto">
            <a:xfrm>
              <a:off x="3156" y="2231"/>
              <a:ext cx="48" cy="33"/>
            </a:xfrm>
            <a:custGeom>
              <a:avLst/>
              <a:gdLst>
                <a:gd name="T0" fmla="*/ 48 w 48"/>
                <a:gd name="T1" fmla="*/ 21 h 33"/>
                <a:gd name="T2" fmla="*/ 42 w 48"/>
                <a:gd name="T3" fmla="*/ 20 h 33"/>
                <a:gd name="T4" fmla="*/ 36 w 48"/>
                <a:gd name="T5" fmla="*/ 17 h 33"/>
                <a:gd name="T6" fmla="*/ 30 w 48"/>
                <a:gd name="T7" fmla="*/ 14 h 33"/>
                <a:gd name="T8" fmla="*/ 25 w 48"/>
                <a:gd name="T9" fmla="*/ 11 h 33"/>
                <a:gd name="T10" fmla="*/ 20 w 48"/>
                <a:gd name="T11" fmla="*/ 9 h 33"/>
                <a:gd name="T12" fmla="*/ 16 w 48"/>
                <a:gd name="T13" fmla="*/ 6 h 33"/>
                <a:gd name="T14" fmla="*/ 12 w 48"/>
                <a:gd name="T15" fmla="*/ 3 h 33"/>
                <a:gd name="T16" fmla="*/ 9 w 48"/>
                <a:gd name="T17" fmla="*/ 0 h 33"/>
                <a:gd name="T18" fmla="*/ 0 w 48"/>
                <a:gd name="T19" fmla="*/ 9 h 33"/>
                <a:gd name="T20" fmla="*/ 5 w 48"/>
                <a:gd name="T21" fmla="*/ 13 h 33"/>
                <a:gd name="T22" fmla="*/ 9 w 48"/>
                <a:gd name="T23" fmla="*/ 16 h 33"/>
                <a:gd name="T24" fmla="*/ 15 w 48"/>
                <a:gd name="T25" fmla="*/ 19 h 33"/>
                <a:gd name="T26" fmla="*/ 19 w 48"/>
                <a:gd name="T27" fmla="*/ 23 h 33"/>
                <a:gd name="T28" fmla="*/ 25 w 48"/>
                <a:gd name="T29" fmla="*/ 26 h 33"/>
                <a:gd name="T30" fmla="*/ 32 w 48"/>
                <a:gd name="T31" fmla="*/ 29 h 33"/>
                <a:gd name="T32" fmla="*/ 38 w 48"/>
                <a:gd name="T33" fmla="*/ 30 h 33"/>
                <a:gd name="T34" fmla="*/ 45 w 48"/>
                <a:gd name="T35" fmla="*/ 33 h 33"/>
                <a:gd name="T36" fmla="*/ 48 w 48"/>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1"/>
                  </a:moveTo>
                  <a:lnTo>
                    <a:pt x="42" y="20"/>
                  </a:lnTo>
                  <a:lnTo>
                    <a:pt x="36" y="17"/>
                  </a:lnTo>
                  <a:lnTo>
                    <a:pt x="30" y="14"/>
                  </a:lnTo>
                  <a:lnTo>
                    <a:pt x="25" y="11"/>
                  </a:lnTo>
                  <a:lnTo>
                    <a:pt x="20" y="9"/>
                  </a:lnTo>
                  <a:lnTo>
                    <a:pt x="16" y="6"/>
                  </a:lnTo>
                  <a:lnTo>
                    <a:pt x="12" y="3"/>
                  </a:lnTo>
                  <a:lnTo>
                    <a:pt x="9" y="0"/>
                  </a:lnTo>
                  <a:lnTo>
                    <a:pt x="0" y="9"/>
                  </a:lnTo>
                  <a:lnTo>
                    <a:pt x="5" y="13"/>
                  </a:lnTo>
                  <a:lnTo>
                    <a:pt x="9" y="16"/>
                  </a:lnTo>
                  <a:lnTo>
                    <a:pt x="15" y="19"/>
                  </a:lnTo>
                  <a:lnTo>
                    <a:pt x="19" y="23"/>
                  </a:lnTo>
                  <a:lnTo>
                    <a:pt x="25" y="26"/>
                  </a:lnTo>
                  <a:lnTo>
                    <a:pt x="32" y="29"/>
                  </a:lnTo>
                  <a:lnTo>
                    <a:pt x="38" y="30"/>
                  </a:lnTo>
                  <a:lnTo>
                    <a:pt x="45" y="33"/>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5" name="Freeform 1701"/>
            <p:cNvSpPr>
              <a:spLocks/>
            </p:cNvSpPr>
            <p:nvPr/>
          </p:nvSpPr>
          <p:spPr bwMode="auto">
            <a:xfrm>
              <a:off x="3201" y="2252"/>
              <a:ext cx="66" cy="25"/>
            </a:xfrm>
            <a:custGeom>
              <a:avLst/>
              <a:gdLst>
                <a:gd name="T0" fmla="*/ 66 w 66"/>
                <a:gd name="T1" fmla="*/ 13 h 25"/>
                <a:gd name="T2" fmla="*/ 57 w 66"/>
                <a:gd name="T3" fmla="*/ 13 h 25"/>
                <a:gd name="T4" fmla="*/ 50 w 66"/>
                <a:gd name="T5" fmla="*/ 13 h 25"/>
                <a:gd name="T6" fmla="*/ 42 w 66"/>
                <a:gd name="T7" fmla="*/ 12 h 25"/>
                <a:gd name="T8" fmla="*/ 34 w 66"/>
                <a:gd name="T9" fmla="*/ 11 h 25"/>
                <a:gd name="T10" fmla="*/ 27 w 66"/>
                <a:gd name="T11" fmla="*/ 8 h 25"/>
                <a:gd name="T12" fmla="*/ 18 w 66"/>
                <a:gd name="T13" fmla="*/ 6 h 25"/>
                <a:gd name="T14" fmla="*/ 11 w 66"/>
                <a:gd name="T15" fmla="*/ 3 h 25"/>
                <a:gd name="T16" fmla="*/ 3 w 66"/>
                <a:gd name="T17" fmla="*/ 0 h 25"/>
                <a:gd name="T18" fmla="*/ 0 w 66"/>
                <a:gd name="T19" fmla="*/ 12 h 25"/>
                <a:gd name="T20" fmla="*/ 7 w 66"/>
                <a:gd name="T21" fmla="*/ 15 h 25"/>
                <a:gd name="T22" fmla="*/ 16 w 66"/>
                <a:gd name="T23" fmla="*/ 18 h 25"/>
                <a:gd name="T24" fmla="*/ 23 w 66"/>
                <a:gd name="T25" fmla="*/ 21 h 25"/>
                <a:gd name="T26" fmla="*/ 31 w 66"/>
                <a:gd name="T27" fmla="*/ 22 h 25"/>
                <a:gd name="T28" fmla="*/ 40 w 66"/>
                <a:gd name="T29" fmla="*/ 23 h 25"/>
                <a:gd name="T30" fmla="*/ 49 w 66"/>
                <a:gd name="T31" fmla="*/ 25 h 25"/>
                <a:gd name="T32" fmla="*/ 57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7" y="13"/>
                  </a:lnTo>
                  <a:lnTo>
                    <a:pt x="50" y="13"/>
                  </a:lnTo>
                  <a:lnTo>
                    <a:pt x="42" y="12"/>
                  </a:lnTo>
                  <a:lnTo>
                    <a:pt x="34" y="11"/>
                  </a:lnTo>
                  <a:lnTo>
                    <a:pt x="27" y="8"/>
                  </a:lnTo>
                  <a:lnTo>
                    <a:pt x="18" y="6"/>
                  </a:lnTo>
                  <a:lnTo>
                    <a:pt x="11" y="3"/>
                  </a:lnTo>
                  <a:lnTo>
                    <a:pt x="3" y="0"/>
                  </a:lnTo>
                  <a:lnTo>
                    <a:pt x="0" y="12"/>
                  </a:lnTo>
                  <a:lnTo>
                    <a:pt x="7" y="15"/>
                  </a:lnTo>
                  <a:lnTo>
                    <a:pt x="16" y="18"/>
                  </a:lnTo>
                  <a:lnTo>
                    <a:pt x="23" y="21"/>
                  </a:lnTo>
                  <a:lnTo>
                    <a:pt x="31" y="22"/>
                  </a:lnTo>
                  <a:lnTo>
                    <a:pt x="40" y="23"/>
                  </a:lnTo>
                  <a:lnTo>
                    <a:pt x="49" y="25"/>
                  </a:lnTo>
                  <a:lnTo>
                    <a:pt x="57"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6" name="Freeform 1702"/>
            <p:cNvSpPr>
              <a:spLocks/>
            </p:cNvSpPr>
            <p:nvPr/>
          </p:nvSpPr>
          <p:spPr bwMode="auto">
            <a:xfrm>
              <a:off x="3135" y="2280"/>
              <a:ext cx="17" cy="17"/>
            </a:xfrm>
            <a:custGeom>
              <a:avLst/>
              <a:gdLst>
                <a:gd name="T0" fmla="*/ 17 w 17"/>
                <a:gd name="T1" fmla="*/ 7 h 17"/>
                <a:gd name="T2" fmla="*/ 15 w 17"/>
                <a:gd name="T3" fmla="*/ 6 h 17"/>
                <a:gd name="T4" fmla="*/ 14 w 17"/>
                <a:gd name="T5" fmla="*/ 6 h 17"/>
                <a:gd name="T6" fmla="*/ 14 w 17"/>
                <a:gd name="T7" fmla="*/ 4 h 17"/>
                <a:gd name="T8" fmla="*/ 13 w 17"/>
                <a:gd name="T9" fmla="*/ 4 h 17"/>
                <a:gd name="T10" fmla="*/ 11 w 17"/>
                <a:gd name="T11" fmla="*/ 3 h 17"/>
                <a:gd name="T12" fmla="*/ 11 w 17"/>
                <a:gd name="T13" fmla="*/ 1 h 17"/>
                <a:gd name="T14" fmla="*/ 10 w 17"/>
                <a:gd name="T15" fmla="*/ 1 h 17"/>
                <a:gd name="T16" fmla="*/ 10 w 17"/>
                <a:gd name="T17" fmla="*/ 0 h 17"/>
                <a:gd name="T18" fmla="*/ 0 w 17"/>
                <a:gd name="T19" fmla="*/ 8 h 17"/>
                <a:gd name="T20" fmla="*/ 1 w 17"/>
                <a:gd name="T21" fmla="*/ 10 h 17"/>
                <a:gd name="T22" fmla="*/ 2 w 17"/>
                <a:gd name="T23" fmla="*/ 10 h 17"/>
                <a:gd name="T24" fmla="*/ 4 w 17"/>
                <a:gd name="T25" fmla="*/ 11 h 17"/>
                <a:gd name="T26" fmla="*/ 5 w 17"/>
                <a:gd name="T27" fmla="*/ 13 h 17"/>
                <a:gd name="T28" fmla="*/ 5 w 17"/>
                <a:gd name="T29" fmla="*/ 14 h 17"/>
                <a:gd name="T30" fmla="*/ 7 w 17"/>
                <a:gd name="T31" fmla="*/ 14 h 17"/>
                <a:gd name="T32" fmla="*/ 8 w 17"/>
                <a:gd name="T33" fmla="*/ 16 h 17"/>
                <a:gd name="T34" fmla="*/ 10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6"/>
                  </a:lnTo>
                  <a:lnTo>
                    <a:pt x="14" y="6"/>
                  </a:lnTo>
                  <a:lnTo>
                    <a:pt x="14" y="4"/>
                  </a:lnTo>
                  <a:lnTo>
                    <a:pt x="13" y="4"/>
                  </a:lnTo>
                  <a:lnTo>
                    <a:pt x="11" y="3"/>
                  </a:lnTo>
                  <a:lnTo>
                    <a:pt x="11" y="1"/>
                  </a:lnTo>
                  <a:lnTo>
                    <a:pt x="10" y="1"/>
                  </a:lnTo>
                  <a:lnTo>
                    <a:pt x="10" y="0"/>
                  </a:lnTo>
                  <a:lnTo>
                    <a:pt x="0" y="8"/>
                  </a:lnTo>
                  <a:lnTo>
                    <a:pt x="1" y="10"/>
                  </a:lnTo>
                  <a:lnTo>
                    <a:pt x="2" y="10"/>
                  </a:lnTo>
                  <a:lnTo>
                    <a:pt x="4" y="11"/>
                  </a:lnTo>
                  <a:lnTo>
                    <a:pt x="5" y="13"/>
                  </a:lnTo>
                  <a:lnTo>
                    <a:pt x="5" y="14"/>
                  </a:lnTo>
                  <a:lnTo>
                    <a:pt x="7" y="14"/>
                  </a:lnTo>
                  <a:lnTo>
                    <a:pt x="8"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7" name="Freeform 1703"/>
            <p:cNvSpPr>
              <a:spLocks/>
            </p:cNvSpPr>
            <p:nvPr/>
          </p:nvSpPr>
          <p:spPr bwMode="auto">
            <a:xfrm>
              <a:off x="3145" y="2287"/>
              <a:ext cx="17" cy="17"/>
            </a:xfrm>
            <a:custGeom>
              <a:avLst/>
              <a:gdLst>
                <a:gd name="T0" fmla="*/ 17 w 17"/>
                <a:gd name="T1" fmla="*/ 7 h 17"/>
                <a:gd name="T2" fmla="*/ 16 w 17"/>
                <a:gd name="T3" fmla="*/ 6 h 17"/>
                <a:gd name="T4" fmla="*/ 14 w 17"/>
                <a:gd name="T5" fmla="*/ 6 h 17"/>
                <a:gd name="T6" fmla="*/ 13 w 17"/>
                <a:gd name="T7" fmla="*/ 4 h 17"/>
                <a:gd name="T8" fmla="*/ 11 w 17"/>
                <a:gd name="T9" fmla="*/ 3 h 17"/>
                <a:gd name="T10" fmla="*/ 10 w 17"/>
                <a:gd name="T11" fmla="*/ 3 h 17"/>
                <a:gd name="T12" fmla="*/ 10 w 17"/>
                <a:gd name="T13" fmla="*/ 1 h 17"/>
                <a:gd name="T14" fmla="*/ 8 w 17"/>
                <a:gd name="T15" fmla="*/ 1 h 17"/>
                <a:gd name="T16" fmla="*/ 7 w 17"/>
                <a:gd name="T17" fmla="*/ 0 h 17"/>
                <a:gd name="T18" fmla="*/ 0 w 17"/>
                <a:gd name="T19" fmla="*/ 10 h 17"/>
                <a:gd name="T20" fmla="*/ 1 w 17"/>
                <a:gd name="T21" fmla="*/ 10 h 17"/>
                <a:gd name="T22" fmla="*/ 3 w 17"/>
                <a:gd name="T23" fmla="*/ 11 h 17"/>
                <a:gd name="T24" fmla="*/ 4 w 17"/>
                <a:gd name="T25" fmla="*/ 13 h 17"/>
                <a:gd name="T26" fmla="*/ 5 w 17"/>
                <a:gd name="T27" fmla="*/ 13 h 17"/>
                <a:gd name="T28" fmla="*/ 7 w 17"/>
                <a:gd name="T29" fmla="*/ 14 h 17"/>
                <a:gd name="T30" fmla="*/ 8 w 17"/>
                <a:gd name="T31" fmla="*/ 16 h 17"/>
                <a:gd name="T32" fmla="*/ 10 w 17"/>
                <a:gd name="T33" fmla="*/ 16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4" y="6"/>
                  </a:lnTo>
                  <a:lnTo>
                    <a:pt x="13" y="4"/>
                  </a:lnTo>
                  <a:lnTo>
                    <a:pt x="11" y="3"/>
                  </a:lnTo>
                  <a:lnTo>
                    <a:pt x="10" y="3"/>
                  </a:lnTo>
                  <a:lnTo>
                    <a:pt x="10" y="1"/>
                  </a:lnTo>
                  <a:lnTo>
                    <a:pt x="8" y="1"/>
                  </a:lnTo>
                  <a:lnTo>
                    <a:pt x="7" y="0"/>
                  </a:lnTo>
                  <a:lnTo>
                    <a:pt x="0" y="10"/>
                  </a:lnTo>
                  <a:lnTo>
                    <a:pt x="1" y="10"/>
                  </a:lnTo>
                  <a:lnTo>
                    <a:pt x="3" y="11"/>
                  </a:lnTo>
                  <a:lnTo>
                    <a:pt x="4" y="13"/>
                  </a:lnTo>
                  <a:lnTo>
                    <a:pt x="5" y="13"/>
                  </a:lnTo>
                  <a:lnTo>
                    <a:pt x="7" y="14"/>
                  </a:lnTo>
                  <a:lnTo>
                    <a:pt x="8" y="16"/>
                  </a:lnTo>
                  <a:lnTo>
                    <a:pt x="10" y="16"/>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8" name="Freeform 1704"/>
            <p:cNvSpPr>
              <a:spLocks/>
            </p:cNvSpPr>
            <p:nvPr/>
          </p:nvSpPr>
          <p:spPr bwMode="auto">
            <a:xfrm>
              <a:off x="3156" y="2294"/>
              <a:ext cx="17" cy="17"/>
            </a:xfrm>
            <a:custGeom>
              <a:avLst/>
              <a:gdLst>
                <a:gd name="T0" fmla="*/ 17 w 17"/>
                <a:gd name="T1" fmla="*/ 6 h 17"/>
                <a:gd name="T2" fmla="*/ 16 w 17"/>
                <a:gd name="T3" fmla="*/ 6 h 17"/>
                <a:gd name="T4" fmla="*/ 15 w 17"/>
                <a:gd name="T5" fmla="*/ 4 h 17"/>
                <a:gd name="T6" fmla="*/ 13 w 17"/>
                <a:gd name="T7" fmla="*/ 4 h 17"/>
                <a:gd name="T8" fmla="*/ 12 w 17"/>
                <a:gd name="T9" fmla="*/ 3 h 17"/>
                <a:gd name="T10" fmla="*/ 10 w 17"/>
                <a:gd name="T11" fmla="*/ 3 h 17"/>
                <a:gd name="T12" fmla="*/ 9 w 17"/>
                <a:gd name="T13" fmla="*/ 2 h 17"/>
                <a:gd name="T14" fmla="*/ 7 w 17"/>
                <a:gd name="T15" fmla="*/ 0 h 17"/>
                <a:gd name="T16" fmla="*/ 6 w 17"/>
                <a:gd name="T17" fmla="*/ 0 h 17"/>
                <a:gd name="T18" fmla="*/ 0 w 17"/>
                <a:gd name="T19" fmla="*/ 10 h 17"/>
                <a:gd name="T20" fmla="*/ 2 w 17"/>
                <a:gd name="T21" fmla="*/ 12 h 17"/>
                <a:gd name="T22" fmla="*/ 3 w 17"/>
                <a:gd name="T23" fmla="*/ 12 h 17"/>
                <a:gd name="T24" fmla="*/ 5 w 17"/>
                <a:gd name="T25" fmla="*/ 13 h 17"/>
                <a:gd name="T26" fmla="*/ 6 w 17"/>
                <a:gd name="T27" fmla="*/ 13 h 17"/>
                <a:gd name="T28" fmla="*/ 7 w 17"/>
                <a:gd name="T29" fmla="*/ 15 h 17"/>
                <a:gd name="T30" fmla="*/ 9 w 17"/>
                <a:gd name="T31" fmla="*/ 16 h 17"/>
                <a:gd name="T32" fmla="*/ 10 w 17"/>
                <a:gd name="T33" fmla="*/ 16 h 17"/>
                <a:gd name="T34" fmla="*/ 12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5" y="4"/>
                  </a:lnTo>
                  <a:lnTo>
                    <a:pt x="13" y="4"/>
                  </a:lnTo>
                  <a:lnTo>
                    <a:pt x="12" y="3"/>
                  </a:lnTo>
                  <a:lnTo>
                    <a:pt x="10" y="3"/>
                  </a:lnTo>
                  <a:lnTo>
                    <a:pt x="9" y="2"/>
                  </a:lnTo>
                  <a:lnTo>
                    <a:pt x="7" y="0"/>
                  </a:lnTo>
                  <a:lnTo>
                    <a:pt x="6" y="0"/>
                  </a:lnTo>
                  <a:lnTo>
                    <a:pt x="0" y="10"/>
                  </a:lnTo>
                  <a:lnTo>
                    <a:pt x="2" y="12"/>
                  </a:lnTo>
                  <a:lnTo>
                    <a:pt x="3" y="12"/>
                  </a:lnTo>
                  <a:lnTo>
                    <a:pt x="5" y="13"/>
                  </a:lnTo>
                  <a:lnTo>
                    <a:pt x="6" y="13"/>
                  </a:lnTo>
                  <a:lnTo>
                    <a:pt x="7" y="15"/>
                  </a:lnTo>
                  <a:lnTo>
                    <a:pt x="9" y="16"/>
                  </a:lnTo>
                  <a:lnTo>
                    <a:pt x="10" y="16"/>
                  </a:lnTo>
                  <a:lnTo>
                    <a:pt x="12"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89" name="Freeform 1705"/>
            <p:cNvSpPr>
              <a:spLocks/>
            </p:cNvSpPr>
            <p:nvPr/>
          </p:nvSpPr>
          <p:spPr bwMode="auto">
            <a:xfrm>
              <a:off x="3168" y="2300"/>
              <a:ext cx="17" cy="1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3 h 17"/>
                <a:gd name="T12" fmla="*/ 8 w 17"/>
                <a:gd name="T13" fmla="*/ 1 h 17"/>
                <a:gd name="T14" fmla="*/ 7 w 17"/>
                <a:gd name="T15" fmla="*/ 1 h 17"/>
                <a:gd name="T16" fmla="*/ 5 w 17"/>
                <a:gd name="T17" fmla="*/ 0 h 17"/>
                <a:gd name="T18" fmla="*/ 0 w 17"/>
                <a:gd name="T19" fmla="*/ 11 h 17"/>
                <a:gd name="T20" fmla="*/ 1 w 17"/>
                <a:gd name="T21" fmla="*/ 11 h 17"/>
                <a:gd name="T22" fmla="*/ 3 w 17"/>
                <a:gd name="T23" fmla="*/ 13 h 17"/>
                <a:gd name="T24" fmla="*/ 5 w 17"/>
                <a:gd name="T25" fmla="*/ 13 h 17"/>
                <a:gd name="T26" fmla="*/ 7 w 17"/>
                <a:gd name="T27" fmla="*/ 14 h 17"/>
                <a:gd name="T28" fmla="*/ 8 w 17"/>
                <a:gd name="T29" fmla="*/ 14 h 17"/>
                <a:gd name="T30" fmla="*/ 10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1" y="3"/>
                  </a:lnTo>
                  <a:lnTo>
                    <a:pt x="10" y="3"/>
                  </a:lnTo>
                  <a:lnTo>
                    <a:pt x="8" y="1"/>
                  </a:lnTo>
                  <a:lnTo>
                    <a:pt x="7" y="1"/>
                  </a:lnTo>
                  <a:lnTo>
                    <a:pt x="5" y="0"/>
                  </a:lnTo>
                  <a:lnTo>
                    <a:pt x="0" y="11"/>
                  </a:lnTo>
                  <a:lnTo>
                    <a:pt x="1" y="11"/>
                  </a:lnTo>
                  <a:lnTo>
                    <a:pt x="3" y="13"/>
                  </a:lnTo>
                  <a:lnTo>
                    <a:pt x="5" y="13"/>
                  </a:lnTo>
                  <a:lnTo>
                    <a:pt x="7" y="14"/>
                  </a:lnTo>
                  <a:lnTo>
                    <a:pt x="8" y="14"/>
                  </a:lnTo>
                  <a:lnTo>
                    <a:pt x="10"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0" name="Freeform 1706"/>
            <p:cNvSpPr>
              <a:spLocks/>
            </p:cNvSpPr>
            <p:nvPr/>
          </p:nvSpPr>
          <p:spPr bwMode="auto">
            <a:xfrm>
              <a:off x="3181" y="2306"/>
              <a:ext cx="20" cy="17"/>
            </a:xfrm>
            <a:custGeom>
              <a:avLst/>
              <a:gdLst>
                <a:gd name="T0" fmla="*/ 20 w 20"/>
                <a:gd name="T1" fmla="*/ 5 h 17"/>
                <a:gd name="T2" fmla="*/ 18 w 20"/>
                <a:gd name="T3" fmla="*/ 4 h 17"/>
                <a:gd name="T4" fmla="*/ 15 w 20"/>
                <a:gd name="T5" fmla="*/ 4 h 17"/>
                <a:gd name="T6" fmla="*/ 14 w 20"/>
                <a:gd name="T7" fmla="*/ 4 h 17"/>
                <a:gd name="T8" fmla="*/ 13 w 20"/>
                <a:gd name="T9" fmla="*/ 3 h 17"/>
                <a:gd name="T10" fmla="*/ 10 w 20"/>
                <a:gd name="T11" fmla="*/ 3 h 17"/>
                <a:gd name="T12" fmla="*/ 8 w 20"/>
                <a:gd name="T13" fmla="*/ 1 h 17"/>
                <a:gd name="T14" fmla="*/ 7 w 20"/>
                <a:gd name="T15" fmla="*/ 1 h 17"/>
                <a:gd name="T16" fmla="*/ 4 w 20"/>
                <a:gd name="T17" fmla="*/ 0 h 17"/>
                <a:gd name="T18" fmla="*/ 0 w 20"/>
                <a:gd name="T19" fmla="*/ 11 h 17"/>
                <a:gd name="T20" fmla="*/ 3 w 20"/>
                <a:gd name="T21" fmla="*/ 11 h 17"/>
                <a:gd name="T22" fmla="*/ 4 w 20"/>
                <a:gd name="T23" fmla="*/ 13 h 17"/>
                <a:gd name="T24" fmla="*/ 7 w 20"/>
                <a:gd name="T25" fmla="*/ 14 h 17"/>
                <a:gd name="T26" fmla="*/ 8 w 20"/>
                <a:gd name="T27" fmla="*/ 14 h 17"/>
                <a:gd name="T28" fmla="*/ 10 w 20"/>
                <a:gd name="T29" fmla="*/ 15 h 17"/>
                <a:gd name="T30" fmla="*/ 13 w 20"/>
                <a:gd name="T31" fmla="*/ 15 h 17"/>
                <a:gd name="T32" fmla="*/ 14 w 20"/>
                <a:gd name="T33" fmla="*/ 15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8" y="4"/>
                  </a:lnTo>
                  <a:lnTo>
                    <a:pt x="15" y="4"/>
                  </a:lnTo>
                  <a:lnTo>
                    <a:pt x="14" y="4"/>
                  </a:lnTo>
                  <a:lnTo>
                    <a:pt x="13" y="3"/>
                  </a:lnTo>
                  <a:lnTo>
                    <a:pt x="10" y="3"/>
                  </a:lnTo>
                  <a:lnTo>
                    <a:pt x="8" y="1"/>
                  </a:lnTo>
                  <a:lnTo>
                    <a:pt x="7" y="1"/>
                  </a:lnTo>
                  <a:lnTo>
                    <a:pt x="4" y="0"/>
                  </a:lnTo>
                  <a:lnTo>
                    <a:pt x="0" y="11"/>
                  </a:lnTo>
                  <a:lnTo>
                    <a:pt x="3" y="11"/>
                  </a:lnTo>
                  <a:lnTo>
                    <a:pt x="4" y="13"/>
                  </a:lnTo>
                  <a:lnTo>
                    <a:pt x="7" y="14"/>
                  </a:lnTo>
                  <a:lnTo>
                    <a:pt x="8" y="14"/>
                  </a:lnTo>
                  <a:lnTo>
                    <a:pt x="10" y="15"/>
                  </a:lnTo>
                  <a:lnTo>
                    <a:pt x="13" y="15"/>
                  </a:lnTo>
                  <a:lnTo>
                    <a:pt x="14" y="15"/>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1" name="Freeform 1707"/>
            <p:cNvSpPr>
              <a:spLocks/>
            </p:cNvSpPr>
            <p:nvPr/>
          </p:nvSpPr>
          <p:spPr bwMode="auto">
            <a:xfrm>
              <a:off x="3198" y="2311"/>
              <a:ext cx="20" cy="16"/>
            </a:xfrm>
            <a:custGeom>
              <a:avLst/>
              <a:gdLst>
                <a:gd name="T0" fmla="*/ 20 w 20"/>
                <a:gd name="T1" fmla="*/ 3 h 16"/>
                <a:gd name="T2" fmla="*/ 17 w 20"/>
                <a:gd name="T3" fmla="*/ 3 h 16"/>
                <a:gd name="T4" fmla="*/ 16 w 20"/>
                <a:gd name="T5" fmla="*/ 3 h 16"/>
                <a:gd name="T6" fmla="*/ 14 w 20"/>
                <a:gd name="T7" fmla="*/ 3 h 16"/>
                <a:gd name="T8" fmla="*/ 11 w 20"/>
                <a:gd name="T9" fmla="*/ 2 h 16"/>
                <a:gd name="T10" fmla="*/ 10 w 20"/>
                <a:gd name="T11" fmla="*/ 2 h 16"/>
                <a:gd name="T12" fmla="*/ 7 w 20"/>
                <a:gd name="T13" fmla="*/ 2 h 16"/>
                <a:gd name="T14" fmla="*/ 6 w 20"/>
                <a:gd name="T15" fmla="*/ 0 h 16"/>
                <a:gd name="T16" fmla="*/ 3 w 20"/>
                <a:gd name="T17" fmla="*/ 0 h 16"/>
                <a:gd name="T18" fmla="*/ 0 w 20"/>
                <a:gd name="T19" fmla="*/ 12 h 16"/>
                <a:gd name="T20" fmla="*/ 3 w 20"/>
                <a:gd name="T21" fmla="*/ 12 h 16"/>
                <a:gd name="T22" fmla="*/ 4 w 20"/>
                <a:gd name="T23" fmla="*/ 13 h 16"/>
                <a:gd name="T24" fmla="*/ 7 w 20"/>
                <a:gd name="T25" fmla="*/ 13 h 16"/>
                <a:gd name="T26" fmla="*/ 9 w 20"/>
                <a:gd name="T27" fmla="*/ 13 h 16"/>
                <a:gd name="T28" fmla="*/ 11 w 20"/>
                <a:gd name="T29" fmla="*/ 15 h 16"/>
                <a:gd name="T30" fmla="*/ 13 w 20"/>
                <a:gd name="T31" fmla="*/ 15 h 16"/>
                <a:gd name="T32" fmla="*/ 16 w 20"/>
                <a:gd name="T33" fmla="*/ 15 h 16"/>
                <a:gd name="T34" fmla="*/ 19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7" y="3"/>
                  </a:lnTo>
                  <a:lnTo>
                    <a:pt x="16" y="3"/>
                  </a:lnTo>
                  <a:lnTo>
                    <a:pt x="14" y="3"/>
                  </a:lnTo>
                  <a:lnTo>
                    <a:pt x="11" y="2"/>
                  </a:lnTo>
                  <a:lnTo>
                    <a:pt x="10" y="2"/>
                  </a:lnTo>
                  <a:lnTo>
                    <a:pt x="7" y="2"/>
                  </a:lnTo>
                  <a:lnTo>
                    <a:pt x="6" y="0"/>
                  </a:lnTo>
                  <a:lnTo>
                    <a:pt x="3" y="0"/>
                  </a:lnTo>
                  <a:lnTo>
                    <a:pt x="0" y="12"/>
                  </a:lnTo>
                  <a:lnTo>
                    <a:pt x="3" y="12"/>
                  </a:lnTo>
                  <a:lnTo>
                    <a:pt x="4" y="13"/>
                  </a:lnTo>
                  <a:lnTo>
                    <a:pt x="7" y="13"/>
                  </a:lnTo>
                  <a:lnTo>
                    <a:pt x="9" y="13"/>
                  </a:lnTo>
                  <a:lnTo>
                    <a:pt x="11" y="15"/>
                  </a:lnTo>
                  <a:lnTo>
                    <a:pt x="13" y="15"/>
                  </a:lnTo>
                  <a:lnTo>
                    <a:pt x="16" y="15"/>
                  </a:lnTo>
                  <a:lnTo>
                    <a:pt x="19"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2" name="Freeform 1708"/>
            <p:cNvSpPr>
              <a:spLocks/>
            </p:cNvSpPr>
            <p:nvPr/>
          </p:nvSpPr>
          <p:spPr bwMode="auto">
            <a:xfrm>
              <a:off x="3217" y="2314"/>
              <a:ext cx="18" cy="15"/>
            </a:xfrm>
            <a:custGeom>
              <a:avLst/>
              <a:gdLst>
                <a:gd name="T0" fmla="*/ 18 w 18"/>
                <a:gd name="T1" fmla="*/ 3 h 15"/>
                <a:gd name="T2" fmla="*/ 17 w 18"/>
                <a:gd name="T3" fmla="*/ 3 h 15"/>
                <a:gd name="T4" fmla="*/ 14 w 18"/>
                <a:gd name="T5" fmla="*/ 2 h 15"/>
                <a:gd name="T6" fmla="*/ 13 w 18"/>
                <a:gd name="T7" fmla="*/ 2 h 15"/>
                <a:gd name="T8" fmla="*/ 10 w 18"/>
                <a:gd name="T9" fmla="*/ 2 h 15"/>
                <a:gd name="T10" fmla="*/ 8 w 18"/>
                <a:gd name="T11" fmla="*/ 2 h 15"/>
                <a:gd name="T12" fmla="*/ 5 w 18"/>
                <a:gd name="T13" fmla="*/ 2 h 15"/>
                <a:gd name="T14" fmla="*/ 4 w 18"/>
                <a:gd name="T15" fmla="*/ 2 h 15"/>
                <a:gd name="T16" fmla="*/ 1 w 18"/>
                <a:gd name="T17" fmla="*/ 0 h 15"/>
                <a:gd name="T18" fmla="*/ 0 w 18"/>
                <a:gd name="T19" fmla="*/ 13 h 15"/>
                <a:gd name="T20" fmla="*/ 1 w 18"/>
                <a:gd name="T21" fmla="*/ 13 h 15"/>
                <a:gd name="T22" fmla="*/ 4 w 18"/>
                <a:gd name="T23" fmla="*/ 13 h 15"/>
                <a:gd name="T24" fmla="*/ 7 w 18"/>
                <a:gd name="T25" fmla="*/ 13 h 15"/>
                <a:gd name="T26" fmla="*/ 8 w 18"/>
                <a:gd name="T27" fmla="*/ 15 h 15"/>
                <a:gd name="T28" fmla="*/ 11 w 18"/>
                <a:gd name="T29" fmla="*/ 15 h 15"/>
                <a:gd name="T30" fmla="*/ 14 w 18"/>
                <a:gd name="T31" fmla="*/ 15 h 15"/>
                <a:gd name="T32" fmla="*/ 15 w 18"/>
                <a:gd name="T33" fmla="*/ 15 h 15"/>
                <a:gd name="T34" fmla="*/ 18 w 18"/>
                <a:gd name="T35" fmla="*/ 15 h 15"/>
                <a:gd name="T36" fmla="*/ 18 w 18"/>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5">
                  <a:moveTo>
                    <a:pt x="18" y="3"/>
                  </a:moveTo>
                  <a:lnTo>
                    <a:pt x="17" y="3"/>
                  </a:lnTo>
                  <a:lnTo>
                    <a:pt x="14" y="2"/>
                  </a:lnTo>
                  <a:lnTo>
                    <a:pt x="13" y="2"/>
                  </a:lnTo>
                  <a:lnTo>
                    <a:pt x="10" y="2"/>
                  </a:lnTo>
                  <a:lnTo>
                    <a:pt x="8" y="2"/>
                  </a:lnTo>
                  <a:lnTo>
                    <a:pt x="5" y="2"/>
                  </a:lnTo>
                  <a:lnTo>
                    <a:pt x="4" y="2"/>
                  </a:lnTo>
                  <a:lnTo>
                    <a:pt x="1" y="0"/>
                  </a:lnTo>
                  <a:lnTo>
                    <a:pt x="0" y="13"/>
                  </a:lnTo>
                  <a:lnTo>
                    <a:pt x="1" y="13"/>
                  </a:lnTo>
                  <a:lnTo>
                    <a:pt x="4" y="13"/>
                  </a:lnTo>
                  <a:lnTo>
                    <a:pt x="7" y="13"/>
                  </a:lnTo>
                  <a:lnTo>
                    <a:pt x="8" y="15"/>
                  </a:lnTo>
                  <a:lnTo>
                    <a:pt x="11" y="15"/>
                  </a:lnTo>
                  <a:lnTo>
                    <a:pt x="14" y="15"/>
                  </a:lnTo>
                  <a:lnTo>
                    <a:pt x="15" y="15"/>
                  </a:lnTo>
                  <a:lnTo>
                    <a:pt x="18" y="15"/>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3" name="Freeform 1709"/>
            <p:cNvSpPr>
              <a:spLocks/>
            </p:cNvSpPr>
            <p:nvPr/>
          </p:nvSpPr>
          <p:spPr bwMode="auto">
            <a:xfrm>
              <a:off x="3235" y="2316"/>
              <a:ext cx="20" cy="13"/>
            </a:xfrm>
            <a:custGeom>
              <a:avLst/>
              <a:gdLst>
                <a:gd name="T0" fmla="*/ 19 w 20"/>
                <a:gd name="T1" fmla="*/ 0 h 13"/>
                <a:gd name="T2" fmla="*/ 18 w 20"/>
                <a:gd name="T3" fmla="*/ 1 h 13"/>
                <a:gd name="T4" fmla="*/ 15 w 20"/>
                <a:gd name="T5" fmla="*/ 1 h 13"/>
                <a:gd name="T6" fmla="*/ 12 w 20"/>
                <a:gd name="T7" fmla="*/ 1 h 13"/>
                <a:gd name="T8" fmla="*/ 10 w 20"/>
                <a:gd name="T9" fmla="*/ 1 h 13"/>
                <a:gd name="T10" fmla="*/ 8 w 20"/>
                <a:gd name="T11" fmla="*/ 1 h 13"/>
                <a:gd name="T12" fmla="*/ 6 w 20"/>
                <a:gd name="T13" fmla="*/ 1 h 13"/>
                <a:gd name="T14" fmla="*/ 3 w 20"/>
                <a:gd name="T15" fmla="*/ 1 h 13"/>
                <a:gd name="T16" fmla="*/ 0 w 20"/>
                <a:gd name="T17" fmla="*/ 1 h 13"/>
                <a:gd name="T18" fmla="*/ 0 w 20"/>
                <a:gd name="T19" fmla="*/ 13 h 13"/>
                <a:gd name="T20" fmla="*/ 3 w 20"/>
                <a:gd name="T21" fmla="*/ 13 h 13"/>
                <a:gd name="T22" fmla="*/ 5 w 20"/>
                <a:gd name="T23" fmla="*/ 13 h 13"/>
                <a:gd name="T24" fmla="*/ 8 w 20"/>
                <a:gd name="T25" fmla="*/ 13 h 13"/>
                <a:gd name="T26" fmla="*/ 10 w 20"/>
                <a:gd name="T27" fmla="*/ 13 h 13"/>
                <a:gd name="T28" fmla="*/ 13 w 20"/>
                <a:gd name="T29" fmla="*/ 13 h 13"/>
                <a:gd name="T30" fmla="*/ 15 w 20"/>
                <a:gd name="T31" fmla="*/ 13 h 13"/>
                <a:gd name="T32" fmla="*/ 18 w 20"/>
                <a:gd name="T33" fmla="*/ 13 h 13"/>
                <a:gd name="T34" fmla="*/ 20 w 20"/>
                <a:gd name="T35" fmla="*/ 13 h 13"/>
                <a:gd name="T36" fmla="*/ 19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9" y="0"/>
                  </a:moveTo>
                  <a:lnTo>
                    <a:pt x="18" y="1"/>
                  </a:lnTo>
                  <a:lnTo>
                    <a:pt x="15" y="1"/>
                  </a:lnTo>
                  <a:lnTo>
                    <a:pt x="12" y="1"/>
                  </a:lnTo>
                  <a:lnTo>
                    <a:pt x="10" y="1"/>
                  </a:lnTo>
                  <a:lnTo>
                    <a:pt x="8" y="1"/>
                  </a:lnTo>
                  <a:lnTo>
                    <a:pt x="6" y="1"/>
                  </a:lnTo>
                  <a:lnTo>
                    <a:pt x="3" y="1"/>
                  </a:lnTo>
                  <a:lnTo>
                    <a:pt x="0" y="1"/>
                  </a:lnTo>
                  <a:lnTo>
                    <a:pt x="0" y="13"/>
                  </a:lnTo>
                  <a:lnTo>
                    <a:pt x="3" y="13"/>
                  </a:lnTo>
                  <a:lnTo>
                    <a:pt x="5" y="13"/>
                  </a:lnTo>
                  <a:lnTo>
                    <a:pt x="8" y="13"/>
                  </a:lnTo>
                  <a:lnTo>
                    <a:pt x="10" y="13"/>
                  </a:lnTo>
                  <a:lnTo>
                    <a:pt x="13" y="13"/>
                  </a:lnTo>
                  <a:lnTo>
                    <a:pt x="15" y="13"/>
                  </a:lnTo>
                  <a:lnTo>
                    <a:pt x="18" y="13"/>
                  </a:lnTo>
                  <a:lnTo>
                    <a:pt x="20"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4" name="Freeform 1710"/>
            <p:cNvSpPr>
              <a:spLocks/>
            </p:cNvSpPr>
            <p:nvPr/>
          </p:nvSpPr>
          <p:spPr bwMode="auto">
            <a:xfrm>
              <a:off x="3044" y="2438"/>
              <a:ext cx="129" cy="129"/>
            </a:xfrm>
            <a:custGeom>
              <a:avLst/>
              <a:gdLst>
                <a:gd name="T0" fmla="*/ 65 w 129"/>
                <a:gd name="T1" fmla="*/ 0 h 129"/>
                <a:gd name="T2" fmla="*/ 78 w 129"/>
                <a:gd name="T3" fmla="*/ 1 h 129"/>
                <a:gd name="T4" fmla="*/ 89 w 129"/>
                <a:gd name="T5" fmla="*/ 6 h 129"/>
                <a:gd name="T6" fmla="*/ 101 w 129"/>
                <a:gd name="T7" fmla="*/ 12 h 129"/>
                <a:gd name="T8" fmla="*/ 111 w 129"/>
                <a:gd name="T9" fmla="*/ 20 h 129"/>
                <a:gd name="T10" fmla="*/ 118 w 129"/>
                <a:gd name="T11" fmla="*/ 29 h 129"/>
                <a:gd name="T12" fmla="*/ 124 w 129"/>
                <a:gd name="T13" fmla="*/ 40 h 129"/>
                <a:gd name="T14" fmla="*/ 128 w 129"/>
                <a:gd name="T15" fmla="*/ 52 h 129"/>
                <a:gd name="T16" fmla="*/ 129 w 129"/>
                <a:gd name="T17" fmla="*/ 65 h 129"/>
                <a:gd name="T18" fmla="*/ 128 w 129"/>
                <a:gd name="T19" fmla="*/ 78 h 129"/>
                <a:gd name="T20" fmla="*/ 124 w 129"/>
                <a:gd name="T21" fmla="*/ 91 h 129"/>
                <a:gd name="T22" fmla="*/ 118 w 129"/>
                <a:gd name="T23" fmla="*/ 101 h 129"/>
                <a:gd name="T24" fmla="*/ 111 w 129"/>
                <a:gd name="T25" fmla="*/ 111 h 129"/>
                <a:gd name="T26" fmla="*/ 101 w 129"/>
                <a:gd name="T27" fmla="*/ 118 h 129"/>
                <a:gd name="T28" fmla="*/ 89 w 129"/>
                <a:gd name="T29" fmla="*/ 125 h 129"/>
                <a:gd name="T30" fmla="*/ 78 w 129"/>
                <a:gd name="T31" fmla="*/ 128 h 129"/>
                <a:gd name="T32" fmla="*/ 65 w 129"/>
                <a:gd name="T33" fmla="*/ 129 h 129"/>
                <a:gd name="T34" fmla="*/ 52 w 129"/>
                <a:gd name="T35" fmla="*/ 128 h 129"/>
                <a:gd name="T36" fmla="*/ 40 w 129"/>
                <a:gd name="T37" fmla="*/ 125 h 129"/>
                <a:gd name="T38" fmla="*/ 29 w 129"/>
                <a:gd name="T39" fmla="*/ 118 h 129"/>
                <a:gd name="T40" fmla="*/ 19 w 129"/>
                <a:gd name="T41" fmla="*/ 111 h 129"/>
                <a:gd name="T42" fmla="*/ 12 w 129"/>
                <a:gd name="T43" fmla="*/ 101 h 129"/>
                <a:gd name="T44" fmla="*/ 6 w 129"/>
                <a:gd name="T45" fmla="*/ 91 h 129"/>
                <a:gd name="T46" fmla="*/ 1 w 129"/>
                <a:gd name="T47" fmla="*/ 78 h 129"/>
                <a:gd name="T48" fmla="*/ 0 w 129"/>
                <a:gd name="T49" fmla="*/ 65 h 129"/>
                <a:gd name="T50" fmla="*/ 1 w 129"/>
                <a:gd name="T51" fmla="*/ 52 h 129"/>
                <a:gd name="T52" fmla="*/ 6 w 129"/>
                <a:gd name="T53" fmla="*/ 40 h 129"/>
                <a:gd name="T54" fmla="*/ 12 w 129"/>
                <a:gd name="T55" fmla="*/ 29 h 129"/>
                <a:gd name="T56" fmla="*/ 19 w 129"/>
                <a:gd name="T57" fmla="*/ 20 h 129"/>
                <a:gd name="T58" fmla="*/ 29 w 129"/>
                <a:gd name="T59" fmla="*/ 12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89" y="6"/>
                  </a:lnTo>
                  <a:lnTo>
                    <a:pt x="101" y="12"/>
                  </a:lnTo>
                  <a:lnTo>
                    <a:pt x="111" y="20"/>
                  </a:lnTo>
                  <a:lnTo>
                    <a:pt x="118" y="29"/>
                  </a:lnTo>
                  <a:lnTo>
                    <a:pt x="124" y="40"/>
                  </a:lnTo>
                  <a:lnTo>
                    <a:pt x="128" y="52"/>
                  </a:lnTo>
                  <a:lnTo>
                    <a:pt x="129" y="65"/>
                  </a:lnTo>
                  <a:lnTo>
                    <a:pt x="128" y="78"/>
                  </a:lnTo>
                  <a:lnTo>
                    <a:pt x="124" y="91"/>
                  </a:lnTo>
                  <a:lnTo>
                    <a:pt x="118" y="101"/>
                  </a:lnTo>
                  <a:lnTo>
                    <a:pt x="111" y="111"/>
                  </a:lnTo>
                  <a:lnTo>
                    <a:pt x="101" y="118"/>
                  </a:lnTo>
                  <a:lnTo>
                    <a:pt x="89" y="125"/>
                  </a:lnTo>
                  <a:lnTo>
                    <a:pt x="78" y="128"/>
                  </a:lnTo>
                  <a:lnTo>
                    <a:pt x="65" y="129"/>
                  </a:lnTo>
                  <a:lnTo>
                    <a:pt x="52" y="128"/>
                  </a:lnTo>
                  <a:lnTo>
                    <a:pt x="40" y="125"/>
                  </a:lnTo>
                  <a:lnTo>
                    <a:pt x="29" y="118"/>
                  </a:lnTo>
                  <a:lnTo>
                    <a:pt x="19" y="111"/>
                  </a:lnTo>
                  <a:lnTo>
                    <a:pt x="12" y="101"/>
                  </a:lnTo>
                  <a:lnTo>
                    <a:pt x="6" y="91"/>
                  </a:lnTo>
                  <a:lnTo>
                    <a:pt x="1" y="78"/>
                  </a:lnTo>
                  <a:lnTo>
                    <a:pt x="0" y="65"/>
                  </a:lnTo>
                  <a:lnTo>
                    <a:pt x="1" y="52"/>
                  </a:lnTo>
                  <a:lnTo>
                    <a:pt x="6" y="40"/>
                  </a:lnTo>
                  <a:lnTo>
                    <a:pt x="12" y="29"/>
                  </a:lnTo>
                  <a:lnTo>
                    <a:pt x="19" y="20"/>
                  </a:lnTo>
                  <a:lnTo>
                    <a:pt x="29" y="12"/>
                  </a:lnTo>
                  <a:lnTo>
                    <a:pt x="40"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5" name="Freeform 1711"/>
            <p:cNvSpPr>
              <a:spLocks/>
            </p:cNvSpPr>
            <p:nvPr/>
          </p:nvSpPr>
          <p:spPr bwMode="auto">
            <a:xfrm>
              <a:off x="3044" y="2438"/>
              <a:ext cx="129" cy="129"/>
            </a:xfrm>
            <a:custGeom>
              <a:avLst/>
              <a:gdLst>
                <a:gd name="T0" fmla="*/ 65 w 129"/>
                <a:gd name="T1" fmla="*/ 0 h 129"/>
                <a:gd name="T2" fmla="*/ 78 w 129"/>
                <a:gd name="T3" fmla="*/ 1 h 129"/>
                <a:gd name="T4" fmla="*/ 89 w 129"/>
                <a:gd name="T5" fmla="*/ 6 h 129"/>
                <a:gd name="T6" fmla="*/ 101 w 129"/>
                <a:gd name="T7" fmla="*/ 12 h 129"/>
                <a:gd name="T8" fmla="*/ 111 w 129"/>
                <a:gd name="T9" fmla="*/ 20 h 129"/>
                <a:gd name="T10" fmla="*/ 118 w 129"/>
                <a:gd name="T11" fmla="*/ 29 h 129"/>
                <a:gd name="T12" fmla="*/ 124 w 129"/>
                <a:gd name="T13" fmla="*/ 40 h 129"/>
                <a:gd name="T14" fmla="*/ 128 w 129"/>
                <a:gd name="T15" fmla="*/ 52 h 129"/>
                <a:gd name="T16" fmla="*/ 129 w 129"/>
                <a:gd name="T17" fmla="*/ 65 h 129"/>
                <a:gd name="T18" fmla="*/ 128 w 129"/>
                <a:gd name="T19" fmla="*/ 78 h 129"/>
                <a:gd name="T20" fmla="*/ 124 w 129"/>
                <a:gd name="T21" fmla="*/ 91 h 129"/>
                <a:gd name="T22" fmla="*/ 118 w 129"/>
                <a:gd name="T23" fmla="*/ 101 h 129"/>
                <a:gd name="T24" fmla="*/ 111 w 129"/>
                <a:gd name="T25" fmla="*/ 111 h 129"/>
                <a:gd name="T26" fmla="*/ 101 w 129"/>
                <a:gd name="T27" fmla="*/ 118 h 129"/>
                <a:gd name="T28" fmla="*/ 89 w 129"/>
                <a:gd name="T29" fmla="*/ 125 h 129"/>
                <a:gd name="T30" fmla="*/ 78 w 129"/>
                <a:gd name="T31" fmla="*/ 128 h 129"/>
                <a:gd name="T32" fmla="*/ 65 w 129"/>
                <a:gd name="T33" fmla="*/ 129 h 129"/>
                <a:gd name="T34" fmla="*/ 52 w 129"/>
                <a:gd name="T35" fmla="*/ 128 h 129"/>
                <a:gd name="T36" fmla="*/ 40 w 129"/>
                <a:gd name="T37" fmla="*/ 125 h 129"/>
                <a:gd name="T38" fmla="*/ 29 w 129"/>
                <a:gd name="T39" fmla="*/ 118 h 129"/>
                <a:gd name="T40" fmla="*/ 19 w 129"/>
                <a:gd name="T41" fmla="*/ 111 h 129"/>
                <a:gd name="T42" fmla="*/ 12 w 129"/>
                <a:gd name="T43" fmla="*/ 101 h 129"/>
                <a:gd name="T44" fmla="*/ 6 w 129"/>
                <a:gd name="T45" fmla="*/ 91 h 129"/>
                <a:gd name="T46" fmla="*/ 1 w 129"/>
                <a:gd name="T47" fmla="*/ 78 h 129"/>
                <a:gd name="T48" fmla="*/ 0 w 129"/>
                <a:gd name="T49" fmla="*/ 65 h 129"/>
                <a:gd name="T50" fmla="*/ 1 w 129"/>
                <a:gd name="T51" fmla="*/ 52 h 129"/>
                <a:gd name="T52" fmla="*/ 6 w 129"/>
                <a:gd name="T53" fmla="*/ 40 h 129"/>
                <a:gd name="T54" fmla="*/ 12 w 129"/>
                <a:gd name="T55" fmla="*/ 29 h 129"/>
                <a:gd name="T56" fmla="*/ 19 w 129"/>
                <a:gd name="T57" fmla="*/ 20 h 129"/>
                <a:gd name="T58" fmla="*/ 29 w 129"/>
                <a:gd name="T59" fmla="*/ 12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89" y="6"/>
                  </a:lnTo>
                  <a:lnTo>
                    <a:pt x="101" y="12"/>
                  </a:lnTo>
                  <a:lnTo>
                    <a:pt x="111" y="20"/>
                  </a:lnTo>
                  <a:lnTo>
                    <a:pt x="118" y="29"/>
                  </a:lnTo>
                  <a:lnTo>
                    <a:pt x="124" y="40"/>
                  </a:lnTo>
                  <a:lnTo>
                    <a:pt x="128" y="52"/>
                  </a:lnTo>
                  <a:lnTo>
                    <a:pt x="129" y="65"/>
                  </a:lnTo>
                  <a:lnTo>
                    <a:pt x="128" y="78"/>
                  </a:lnTo>
                  <a:lnTo>
                    <a:pt x="124" y="91"/>
                  </a:lnTo>
                  <a:lnTo>
                    <a:pt x="118" y="101"/>
                  </a:lnTo>
                  <a:lnTo>
                    <a:pt x="111" y="111"/>
                  </a:lnTo>
                  <a:lnTo>
                    <a:pt x="101" y="118"/>
                  </a:lnTo>
                  <a:lnTo>
                    <a:pt x="89" y="125"/>
                  </a:lnTo>
                  <a:lnTo>
                    <a:pt x="78" y="128"/>
                  </a:lnTo>
                  <a:lnTo>
                    <a:pt x="65" y="129"/>
                  </a:lnTo>
                  <a:lnTo>
                    <a:pt x="52" y="128"/>
                  </a:lnTo>
                  <a:lnTo>
                    <a:pt x="40" y="125"/>
                  </a:lnTo>
                  <a:lnTo>
                    <a:pt x="29" y="118"/>
                  </a:lnTo>
                  <a:lnTo>
                    <a:pt x="19" y="111"/>
                  </a:lnTo>
                  <a:lnTo>
                    <a:pt x="12" y="101"/>
                  </a:lnTo>
                  <a:lnTo>
                    <a:pt x="6" y="91"/>
                  </a:lnTo>
                  <a:lnTo>
                    <a:pt x="1" y="78"/>
                  </a:lnTo>
                  <a:lnTo>
                    <a:pt x="0" y="65"/>
                  </a:lnTo>
                  <a:lnTo>
                    <a:pt x="1" y="52"/>
                  </a:lnTo>
                  <a:lnTo>
                    <a:pt x="6" y="40"/>
                  </a:lnTo>
                  <a:lnTo>
                    <a:pt x="12" y="29"/>
                  </a:lnTo>
                  <a:lnTo>
                    <a:pt x="19" y="20"/>
                  </a:lnTo>
                  <a:lnTo>
                    <a:pt x="29" y="12"/>
                  </a:lnTo>
                  <a:lnTo>
                    <a:pt x="40"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696" name="Freeform 1712"/>
            <p:cNvSpPr>
              <a:spLocks/>
            </p:cNvSpPr>
            <p:nvPr/>
          </p:nvSpPr>
          <p:spPr bwMode="auto">
            <a:xfrm>
              <a:off x="3061" y="2451"/>
              <a:ext cx="48" cy="33"/>
            </a:xfrm>
            <a:custGeom>
              <a:avLst/>
              <a:gdLst>
                <a:gd name="T0" fmla="*/ 48 w 48"/>
                <a:gd name="T1" fmla="*/ 22 h 33"/>
                <a:gd name="T2" fmla="*/ 42 w 48"/>
                <a:gd name="T3" fmla="*/ 20 h 33"/>
                <a:gd name="T4" fmla="*/ 36 w 48"/>
                <a:gd name="T5" fmla="*/ 17 h 33"/>
                <a:gd name="T6" fmla="*/ 30 w 48"/>
                <a:gd name="T7" fmla="*/ 14 h 33"/>
                <a:gd name="T8" fmla="*/ 25 w 48"/>
                <a:gd name="T9" fmla="*/ 11 h 33"/>
                <a:gd name="T10" fmla="*/ 20 w 48"/>
                <a:gd name="T11" fmla="*/ 9 h 33"/>
                <a:gd name="T12" fmla="*/ 16 w 48"/>
                <a:gd name="T13" fmla="*/ 6 h 33"/>
                <a:gd name="T14" fmla="*/ 12 w 48"/>
                <a:gd name="T15" fmla="*/ 3 h 33"/>
                <a:gd name="T16" fmla="*/ 9 w 48"/>
                <a:gd name="T17" fmla="*/ 0 h 33"/>
                <a:gd name="T18" fmla="*/ 0 w 48"/>
                <a:gd name="T19" fmla="*/ 9 h 33"/>
                <a:gd name="T20" fmla="*/ 5 w 48"/>
                <a:gd name="T21" fmla="*/ 13 h 33"/>
                <a:gd name="T22" fmla="*/ 9 w 48"/>
                <a:gd name="T23" fmla="*/ 16 h 33"/>
                <a:gd name="T24" fmla="*/ 13 w 48"/>
                <a:gd name="T25" fmla="*/ 19 h 33"/>
                <a:gd name="T26" fmla="*/ 19 w 48"/>
                <a:gd name="T27" fmla="*/ 23 h 33"/>
                <a:gd name="T28" fmla="*/ 25 w 48"/>
                <a:gd name="T29" fmla="*/ 26 h 33"/>
                <a:gd name="T30" fmla="*/ 32 w 48"/>
                <a:gd name="T31" fmla="*/ 29 h 33"/>
                <a:gd name="T32" fmla="*/ 38 w 48"/>
                <a:gd name="T33" fmla="*/ 32 h 33"/>
                <a:gd name="T34" fmla="*/ 45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2" y="20"/>
                  </a:lnTo>
                  <a:lnTo>
                    <a:pt x="36" y="17"/>
                  </a:lnTo>
                  <a:lnTo>
                    <a:pt x="30" y="14"/>
                  </a:lnTo>
                  <a:lnTo>
                    <a:pt x="25" y="11"/>
                  </a:lnTo>
                  <a:lnTo>
                    <a:pt x="20" y="9"/>
                  </a:lnTo>
                  <a:lnTo>
                    <a:pt x="16" y="6"/>
                  </a:lnTo>
                  <a:lnTo>
                    <a:pt x="12" y="3"/>
                  </a:lnTo>
                  <a:lnTo>
                    <a:pt x="9" y="0"/>
                  </a:lnTo>
                  <a:lnTo>
                    <a:pt x="0" y="9"/>
                  </a:lnTo>
                  <a:lnTo>
                    <a:pt x="5" y="13"/>
                  </a:lnTo>
                  <a:lnTo>
                    <a:pt x="9" y="16"/>
                  </a:lnTo>
                  <a:lnTo>
                    <a:pt x="13" y="19"/>
                  </a:lnTo>
                  <a:lnTo>
                    <a:pt x="19" y="23"/>
                  </a:lnTo>
                  <a:lnTo>
                    <a:pt x="25" y="26"/>
                  </a:lnTo>
                  <a:lnTo>
                    <a:pt x="32" y="29"/>
                  </a:lnTo>
                  <a:lnTo>
                    <a:pt x="38" y="32"/>
                  </a:lnTo>
                  <a:lnTo>
                    <a:pt x="45"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7" name="Freeform 1713"/>
            <p:cNvSpPr>
              <a:spLocks/>
            </p:cNvSpPr>
            <p:nvPr/>
          </p:nvSpPr>
          <p:spPr bwMode="auto">
            <a:xfrm>
              <a:off x="3106" y="2473"/>
              <a:ext cx="66" cy="25"/>
            </a:xfrm>
            <a:custGeom>
              <a:avLst/>
              <a:gdLst>
                <a:gd name="T0" fmla="*/ 66 w 66"/>
                <a:gd name="T1" fmla="*/ 12 h 25"/>
                <a:gd name="T2" fmla="*/ 57 w 66"/>
                <a:gd name="T3" fmla="*/ 12 h 25"/>
                <a:gd name="T4" fmla="*/ 50 w 66"/>
                <a:gd name="T5" fmla="*/ 12 h 25"/>
                <a:gd name="T6" fmla="*/ 42 w 66"/>
                <a:gd name="T7" fmla="*/ 11 h 25"/>
                <a:gd name="T8" fmla="*/ 34 w 66"/>
                <a:gd name="T9" fmla="*/ 10 h 25"/>
                <a:gd name="T10" fmla="*/ 26 w 66"/>
                <a:gd name="T11" fmla="*/ 8 h 25"/>
                <a:gd name="T12" fmla="*/ 19 w 66"/>
                <a:gd name="T13" fmla="*/ 5 h 25"/>
                <a:gd name="T14" fmla="*/ 11 w 66"/>
                <a:gd name="T15" fmla="*/ 2 h 25"/>
                <a:gd name="T16" fmla="*/ 3 w 66"/>
                <a:gd name="T17" fmla="*/ 0 h 25"/>
                <a:gd name="T18" fmla="*/ 0 w 66"/>
                <a:gd name="T19" fmla="*/ 11 h 25"/>
                <a:gd name="T20" fmla="*/ 7 w 66"/>
                <a:gd name="T21" fmla="*/ 14 h 25"/>
                <a:gd name="T22" fmla="*/ 16 w 66"/>
                <a:gd name="T23" fmla="*/ 17 h 25"/>
                <a:gd name="T24" fmla="*/ 23 w 66"/>
                <a:gd name="T25" fmla="*/ 20 h 25"/>
                <a:gd name="T26" fmla="*/ 31 w 66"/>
                <a:gd name="T27" fmla="*/ 21 h 25"/>
                <a:gd name="T28" fmla="*/ 40 w 66"/>
                <a:gd name="T29" fmla="*/ 23 h 25"/>
                <a:gd name="T30" fmla="*/ 49 w 66"/>
                <a:gd name="T31" fmla="*/ 24 h 25"/>
                <a:gd name="T32" fmla="*/ 57 w 66"/>
                <a:gd name="T33" fmla="*/ 25 h 25"/>
                <a:gd name="T34" fmla="*/ 66 w 66"/>
                <a:gd name="T35" fmla="*/ 25 h 25"/>
                <a:gd name="T36" fmla="*/ 66 w 66"/>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2"/>
                  </a:moveTo>
                  <a:lnTo>
                    <a:pt x="57" y="12"/>
                  </a:lnTo>
                  <a:lnTo>
                    <a:pt x="50" y="12"/>
                  </a:lnTo>
                  <a:lnTo>
                    <a:pt x="42" y="11"/>
                  </a:lnTo>
                  <a:lnTo>
                    <a:pt x="34" y="10"/>
                  </a:lnTo>
                  <a:lnTo>
                    <a:pt x="26" y="8"/>
                  </a:lnTo>
                  <a:lnTo>
                    <a:pt x="19" y="5"/>
                  </a:lnTo>
                  <a:lnTo>
                    <a:pt x="11" y="2"/>
                  </a:lnTo>
                  <a:lnTo>
                    <a:pt x="3" y="0"/>
                  </a:lnTo>
                  <a:lnTo>
                    <a:pt x="0" y="11"/>
                  </a:lnTo>
                  <a:lnTo>
                    <a:pt x="7" y="14"/>
                  </a:lnTo>
                  <a:lnTo>
                    <a:pt x="16" y="17"/>
                  </a:lnTo>
                  <a:lnTo>
                    <a:pt x="23" y="20"/>
                  </a:lnTo>
                  <a:lnTo>
                    <a:pt x="31" y="21"/>
                  </a:lnTo>
                  <a:lnTo>
                    <a:pt x="40" y="23"/>
                  </a:lnTo>
                  <a:lnTo>
                    <a:pt x="49" y="24"/>
                  </a:lnTo>
                  <a:lnTo>
                    <a:pt x="57" y="25"/>
                  </a:lnTo>
                  <a:lnTo>
                    <a:pt x="66" y="25"/>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8" name="Freeform 1714"/>
            <p:cNvSpPr>
              <a:spLocks/>
            </p:cNvSpPr>
            <p:nvPr/>
          </p:nvSpPr>
          <p:spPr bwMode="auto">
            <a:xfrm>
              <a:off x="3040" y="2500"/>
              <a:ext cx="17" cy="17"/>
            </a:xfrm>
            <a:custGeom>
              <a:avLst/>
              <a:gdLst>
                <a:gd name="T0" fmla="*/ 17 w 17"/>
                <a:gd name="T1" fmla="*/ 7 h 17"/>
                <a:gd name="T2" fmla="*/ 16 w 17"/>
                <a:gd name="T3" fmla="*/ 7 h 17"/>
                <a:gd name="T4" fmla="*/ 14 w 17"/>
                <a:gd name="T5" fmla="*/ 6 h 17"/>
                <a:gd name="T6" fmla="*/ 14 w 17"/>
                <a:gd name="T7" fmla="*/ 4 h 17"/>
                <a:gd name="T8" fmla="*/ 13 w 17"/>
                <a:gd name="T9" fmla="*/ 4 h 17"/>
                <a:gd name="T10" fmla="*/ 11 w 17"/>
                <a:gd name="T11" fmla="*/ 3 h 17"/>
                <a:gd name="T12" fmla="*/ 10 w 17"/>
                <a:gd name="T13" fmla="*/ 1 h 17"/>
                <a:gd name="T14" fmla="*/ 8 w 17"/>
                <a:gd name="T15" fmla="*/ 0 h 17"/>
                <a:gd name="T16" fmla="*/ 0 w 17"/>
                <a:gd name="T17" fmla="*/ 8 h 17"/>
                <a:gd name="T18" fmla="*/ 1 w 17"/>
                <a:gd name="T19" fmla="*/ 10 h 17"/>
                <a:gd name="T20" fmla="*/ 3 w 17"/>
                <a:gd name="T21" fmla="*/ 11 h 17"/>
                <a:gd name="T22" fmla="*/ 4 w 17"/>
                <a:gd name="T23" fmla="*/ 11 h 17"/>
                <a:gd name="T24" fmla="*/ 4 w 17"/>
                <a:gd name="T25" fmla="*/ 13 h 17"/>
                <a:gd name="T26" fmla="*/ 5 w 17"/>
                <a:gd name="T27" fmla="*/ 14 h 17"/>
                <a:gd name="T28" fmla="*/ 7 w 17"/>
                <a:gd name="T29" fmla="*/ 14 h 17"/>
                <a:gd name="T30" fmla="*/ 8 w 17"/>
                <a:gd name="T31" fmla="*/ 16 h 17"/>
                <a:gd name="T32" fmla="*/ 10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7"/>
                  </a:lnTo>
                  <a:lnTo>
                    <a:pt x="14" y="6"/>
                  </a:lnTo>
                  <a:lnTo>
                    <a:pt x="14" y="4"/>
                  </a:lnTo>
                  <a:lnTo>
                    <a:pt x="13" y="4"/>
                  </a:lnTo>
                  <a:lnTo>
                    <a:pt x="11" y="3"/>
                  </a:lnTo>
                  <a:lnTo>
                    <a:pt x="10" y="1"/>
                  </a:lnTo>
                  <a:lnTo>
                    <a:pt x="8" y="0"/>
                  </a:lnTo>
                  <a:lnTo>
                    <a:pt x="0" y="8"/>
                  </a:lnTo>
                  <a:lnTo>
                    <a:pt x="1" y="10"/>
                  </a:lnTo>
                  <a:lnTo>
                    <a:pt x="3" y="11"/>
                  </a:lnTo>
                  <a:lnTo>
                    <a:pt x="4" y="11"/>
                  </a:lnTo>
                  <a:lnTo>
                    <a:pt x="4" y="13"/>
                  </a:lnTo>
                  <a:lnTo>
                    <a:pt x="5" y="14"/>
                  </a:lnTo>
                  <a:lnTo>
                    <a:pt x="7" y="14"/>
                  </a:lnTo>
                  <a:lnTo>
                    <a:pt x="8"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99" name="Freeform 1715"/>
            <p:cNvSpPr>
              <a:spLocks/>
            </p:cNvSpPr>
            <p:nvPr/>
          </p:nvSpPr>
          <p:spPr bwMode="auto">
            <a:xfrm>
              <a:off x="3050" y="2507"/>
              <a:ext cx="17" cy="17"/>
            </a:xfrm>
            <a:custGeom>
              <a:avLst/>
              <a:gdLst>
                <a:gd name="T0" fmla="*/ 17 w 17"/>
                <a:gd name="T1" fmla="*/ 7 h 17"/>
                <a:gd name="T2" fmla="*/ 16 w 17"/>
                <a:gd name="T3" fmla="*/ 6 h 17"/>
                <a:gd name="T4" fmla="*/ 14 w 17"/>
                <a:gd name="T5" fmla="*/ 6 h 17"/>
                <a:gd name="T6" fmla="*/ 13 w 17"/>
                <a:gd name="T7" fmla="*/ 4 h 17"/>
                <a:gd name="T8" fmla="*/ 11 w 17"/>
                <a:gd name="T9" fmla="*/ 4 h 17"/>
                <a:gd name="T10" fmla="*/ 10 w 17"/>
                <a:gd name="T11" fmla="*/ 3 h 17"/>
                <a:gd name="T12" fmla="*/ 10 w 17"/>
                <a:gd name="T13" fmla="*/ 1 h 17"/>
                <a:gd name="T14" fmla="*/ 8 w 17"/>
                <a:gd name="T15" fmla="*/ 1 h 17"/>
                <a:gd name="T16" fmla="*/ 7 w 17"/>
                <a:gd name="T17" fmla="*/ 0 h 17"/>
                <a:gd name="T18" fmla="*/ 0 w 17"/>
                <a:gd name="T19" fmla="*/ 10 h 17"/>
                <a:gd name="T20" fmla="*/ 1 w 17"/>
                <a:gd name="T21" fmla="*/ 12 h 17"/>
                <a:gd name="T22" fmla="*/ 3 w 17"/>
                <a:gd name="T23" fmla="*/ 12 h 17"/>
                <a:gd name="T24" fmla="*/ 4 w 17"/>
                <a:gd name="T25" fmla="*/ 13 h 17"/>
                <a:gd name="T26" fmla="*/ 6 w 17"/>
                <a:gd name="T27" fmla="*/ 14 h 17"/>
                <a:gd name="T28" fmla="*/ 7 w 17"/>
                <a:gd name="T29" fmla="*/ 14 h 17"/>
                <a:gd name="T30" fmla="*/ 8 w 17"/>
                <a:gd name="T31" fmla="*/ 16 h 17"/>
                <a:gd name="T32" fmla="*/ 10 w 17"/>
                <a:gd name="T33" fmla="*/ 16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4" y="6"/>
                  </a:lnTo>
                  <a:lnTo>
                    <a:pt x="13" y="4"/>
                  </a:lnTo>
                  <a:lnTo>
                    <a:pt x="11" y="4"/>
                  </a:lnTo>
                  <a:lnTo>
                    <a:pt x="10" y="3"/>
                  </a:lnTo>
                  <a:lnTo>
                    <a:pt x="10" y="1"/>
                  </a:lnTo>
                  <a:lnTo>
                    <a:pt x="8" y="1"/>
                  </a:lnTo>
                  <a:lnTo>
                    <a:pt x="7" y="0"/>
                  </a:lnTo>
                  <a:lnTo>
                    <a:pt x="0" y="10"/>
                  </a:lnTo>
                  <a:lnTo>
                    <a:pt x="1" y="12"/>
                  </a:lnTo>
                  <a:lnTo>
                    <a:pt x="3" y="12"/>
                  </a:lnTo>
                  <a:lnTo>
                    <a:pt x="4" y="13"/>
                  </a:lnTo>
                  <a:lnTo>
                    <a:pt x="6" y="14"/>
                  </a:lnTo>
                  <a:lnTo>
                    <a:pt x="7" y="14"/>
                  </a:lnTo>
                  <a:lnTo>
                    <a:pt x="8" y="16"/>
                  </a:lnTo>
                  <a:lnTo>
                    <a:pt x="10" y="16"/>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0" name="Freeform 1716"/>
            <p:cNvSpPr>
              <a:spLocks/>
            </p:cNvSpPr>
            <p:nvPr/>
          </p:nvSpPr>
          <p:spPr bwMode="auto">
            <a:xfrm>
              <a:off x="3061" y="2514"/>
              <a:ext cx="18" cy="17"/>
            </a:xfrm>
            <a:custGeom>
              <a:avLst/>
              <a:gdLst>
                <a:gd name="T0" fmla="*/ 18 w 18"/>
                <a:gd name="T1" fmla="*/ 6 h 17"/>
                <a:gd name="T2" fmla="*/ 16 w 18"/>
                <a:gd name="T3" fmla="*/ 6 h 17"/>
                <a:gd name="T4" fmla="*/ 15 w 18"/>
                <a:gd name="T5" fmla="*/ 5 h 17"/>
                <a:gd name="T6" fmla="*/ 13 w 18"/>
                <a:gd name="T7" fmla="*/ 5 h 17"/>
                <a:gd name="T8" fmla="*/ 12 w 18"/>
                <a:gd name="T9" fmla="*/ 3 h 17"/>
                <a:gd name="T10" fmla="*/ 10 w 18"/>
                <a:gd name="T11" fmla="*/ 3 h 17"/>
                <a:gd name="T12" fmla="*/ 9 w 18"/>
                <a:gd name="T13" fmla="*/ 2 h 17"/>
                <a:gd name="T14" fmla="*/ 7 w 18"/>
                <a:gd name="T15" fmla="*/ 2 h 17"/>
                <a:gd name="T16" fmla="*/ 6 w 18"/>
                <a:gd name="T17" fmla="*/ 0 h 17"/>
                <a:gd name="T18" fmla="*/ 0 w 18"/>
                <a:gd name="T19" fmla="*/ 10 h 17"/>
                <a:gd name="T20" fmla="*/ 2 w 18"/>
                <a:gd name="T21" fmla="*/ 12 h 17"/>
                <a:gd name="T22" fmla="*/ 3 w 18"/>
                <a:gd name="T23" fmla="*/ 12 h 17"/>
                <a:gd name="T24" fmla="*/ 5 w 18"/>
                <a:gd name="T25" fmla="*/ 13 h 17"/>
                <a:gd name="T26" fmla="*/ 6 w 18"/>
                <a:gd name="T27" fmla="*/ 15 h 17"/>
                <a:gd name="T28" fmla="*/ 7 w 18"/>
                <a:gd name="T29" fmla="*/ 15 h 17"/>
                <a:gd name="T30" fmla="*/ 9 w 18"/>
                <a:gd name="T31" fmla="*/ 16 h 17"/>
                <a:gd name="T32" fmla="*/ 10 w 18"/>
                <a:gd name="T33" fmla="*/ 16 h 17"/>
                <a:gd name="T34" fmla="*/ 12 w 18"/>
                <a:gd name="T35" fmla="*/ 17 h 17"/>
                <a:gd name="T36" fmla="*/ 18 w 18"/>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6"/>
                  </a:moveTo>
                  <a:lnTo>
                    <a:pt x="16" y="6"/>
                  </a:lnTo>
                  <a:lnTo>
                    <a:pt x="15" y="5"/>
                  </a:lnTo>
                  <a:lnTo>
                    <a:pt x="13" y="5"/>
                  </a:lnTo>
                  <a:lnTo>
                    <a:pt x="12" y="3"/>
                  </a:lnTo>
                  <a:lnTo>
                    <a:pt x="10" y="3"/>
                  </a:lnTo>
                  <a:lnTo>
                    <a:pt x="9" y="2"/>
                  </a:lnTo>
                  <a:lnTo>
                    <a:pt x="7" y="2"/>
                  </a:lnTo>
                  <a:lnTo>
                    <a:pt x="6" y="0"/>
                  </a:lnTo>
                  <a:lnTo>
                    <a:pt x="0" y="10"/>
                  </a:lnTo>
                  <a:lnTo>
                    <a:pt x="2" y="12"/>
                  </a:lnTo>
                  <a:lnTo>
                    <a:pt x="3" y="12"/>
                  </a:lnTo>
                  <a:lnTo>
                    <a:pt x="5" y="13"/>
                  </a:lnTo>
                  <a:lnTo>
                    <a:pt x="6" y="15"/>
                  </a:lnTo>
                  <a:lnTo>
                    <a:pt x="7" y="15"/>
                  </a:lnTo>
                  <a:lnTo>
                    <a:pt x="9" y="16"/>
                  </a:lnTo>
                  <a:lnTo>
                    <a:pt x="10" y="16"/>
                  </a:lnTo>
                  <a:lnTo>
                    <a:pt x="12" y="17"/>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1" name="Freeform 1717"/>
            <p:cNvSpPr>
              <a:spLocks/>
            </p:cNvSpPr>
            <p:nvPr/>
          </p:nvSpPr>
          <p:spPr bwMode="auto">
            <a:xfrm>
              <a:off x="3073" y="2520"/>
              <a:ext cx="17" cy="1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3 h 17"/>
                <a:gd name="T12" fmla="*/ 8 w 17"/>
                <a:gd name="T13" fmla="*/ 1 h 17"/>
                <a:gd name="T14" fmla="*/ 7 w 17"/>
                <a:gd name="T15" fmla="*/ 1 h 17"/>
                <a:gd name="T16" fmla="*/ 6 w 17"/>
                <a:gd name="T17" fmla="*/ 0 h 17"/>
                <a:gd name="T18" fmla="*/ 0 w 17"/>
                <a:gd name="T19" fmla="*/ 11 h 17"/>
                <a:gd name="T20" fmla="*/ 1 w 17"/>
                <a:gd name="T21" fmla="*/ 11 h 17"/>
                <a:gd name="T22" fmla="*/ 3 w 17"/>
                <a:gd name="T23" fmla="*/ 13 h 17"/>
                <a:gd name="T24" fmla="*/ 6 w 17"/>
                <a:gd name="T25" fmla="*/ 14 h 17"/>
                <a:gd name="T26" fmla="*/ 7 w 17"/>
                <a:gd name="T27" fmla="*/ 14 h 17"/>
                <a:gd name="T28" fmla="*/ 8 w 17"/>
                <a:gd name="T29" fmla="*/ 16 h 17"/>
                <a:gd name="T30" fmla="*/ 10 w 17"/>
                <a:gd name="T31" fmla="*/ 16 h 17"/>
                <a:gd name="T32" fmla="*/ 11 w 17"/>
                <a:gd name="T33" fmla="*/ 17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1" y="3"/>
                  </a:lnTo>
                  <a:lnTo>
                    <a:pt x="10" y="3"/>
                  </a:lnTo>
                  <a:lnTo>
                    <a:pt x="8" y="1"/>
                  </a:lnTo>
                  <a:lnTo>
                    <a:pt x="7" y="1"/>
                  </a:lnTo>
                  <a:lnTo>
                    <a:pt x="6" y="0"/>
                  </a:lnTo>
                  <a:lnTo>
                    <a:pt x="0" y="11"/>
                  </a:lnTo>
                  <a:lnTo>
                    <a:pt x="1" y="11"/>
                  </a:lnTo>
                  <a:lnTo>
                    <a:pt x="3" y="13"/>
                  </a:lnTo>
                  <a:lnTo>
                    <a:pt x="6" y="14"/>
                  </a:lnTo>
                  <a:lnTo>
                    <a:pt x="7" y="14"/>
                  </a:lnTo>
                  <a:lnTo>
                    <a:pt x="8" y="16"/>
                  </a:lnTo>
                  <a:lnTo>
                    <a:pt x="10" y="16"/>
                  </a:lnTo>
                  <a:lnTo>
                    <a:pt x="11" y="17"/>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2" name="Freeform 1718"/>
            <p:cNvSpPr>
              <a:spLocks/>
            </p:cNvSpPr>
            <p:nvPr/>
          </p:nvSpPr>
          <p:spPr bwMode="auto">
            <a:xfrm>
              <a:off x="3086" y="2526"/>
              <a:ext cx="20" cy="17"/>
            </a:xfrm>
            <a:custGeom>
              <a:avLst/>
              <a:gdLst>
                <a:gd name="T0" fmla="*/ 20 w 20"/>
                <a:gd name="T1" fmla="*/ 5 h 17"/>
                <a:gd name="T2" fmla="*/ 18 w 20"/>
                <a:gd name="T3" fmla="*/ 5 h 17"/>
                <a:gd name="T4" fmla="*/ 16 w 20"/>
                <a:gd name="T5" fmla="*/ 4 h 17"/>
                <a:gd name="T6" fmla="*/ 14 w 20"/>
                <a:gd name="T7" fmla="*/ 4 h 17"/>
                <a:gd name="T8" fmla="*/ 13 w 20"/>
                <a:gd name="T9" fmla="*/ 3 h 17"/>
                <a:gd name="T10" fmla="*/ 10 w 20"/>
                <a:gd name="T11" fmla="*/ 3 h 17"/>
                <a:gd name="T12" fmla="*/ 8 w 20"/>
                <a:gd name="T13" fmla="*/ 1 h 17"/>
                <a:gd name="T14" fmla="*/ 7 w 20"/>
                <a:gd name="T15" fmla="*/ 1 h 17"/>
                <a:gd name="T16" fmla="*/ 4 w 20"/>
                <a:gd name="T17" fmla="*/ 0 h 17"/>
                <a:gd name="T18" fmla="*/ 0 w 20"/>
                <a:gd name="T19" fmla="*/ 11 h 17"/>
                <a:gd name="T20" fmla="*/ 3 w 20"/>
                <a:gd name="T21" fmla="*/ 13 h 17"/>
                <a:gd name="T22" fmla="*/ 4 w 20"/>
                <a:gd name="T23" fmla="*/ 13 h 17"/>
                <a:gd name="T24" fmla="*/ 7 w 20"/>
                <a:gd name="T25" fmla="*/ 14 h 17"/>
                <a:gd name="T26" fmla="*/ 8 w 20"/>
                <a:gd name="T27" fmla="*/ 14 h 17"/>
                <a:gd name="T28" fmla="*/ 10 w 20"/>
                <a:gd name="T29" fmla="*/ 16 h 17"/>
                <a:gd name="T30" fmla="*/ 13 w 20"/>
                <a:gd name="T31" fmla="*/ 16 h 17"/>
                <a:gd name="T32" fmla="*/ 14 w 20"/>
                <a:gd name="T33" fmla="*/ 17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8" y="5"/>
                  </a:lnTo>
                  <a:lnTo>
                    <a:pt x="16" y="4"/>
                  </a:lnTo>
                  <a:lnTo>
                    <a:pt x="14" y="4"/>
                  </a:lnTo>
                  <a:lnTo>
                    <a:pt x="13" y="3"/>
                  </a:lnTo>
                  <a:lnTo>
                    <a:pt x="10" y="3"/>
                  </a:lnTo>
                  <a:lnTo>
                    <a:pt x="8" y="1"/>
                  </a:lnTo>
                  <a:lnTo>
                    <a:pt x="7" y="1"/>
                  </a:lnTo>
                  <a:lnTo>
                    <a:pt x="4" y="0"/>
                  </a:lnTo>
                  <a:lnTo>
                    <a:pt x="0" y="11"/>
                  </a:lnTo>
                  <a:lnTo>
                    <a:pt x="3" y="13"/>
                  </a:lnTo>
                  <a:lnTo>
                    <a:pt x="4" y="13"/>
                  </a:lnTo>
                  <a:lnTo>
                    <a:pt x="7" y="14"/>
                  </a:lnTo>
                  <a:lnTo>
                    <a:pt x="8" y="14"/>
                  </a:lnTo>
                  <a:lnTo>
                    <a:pt x="10" y="16"/>
                  </a:lnTo>
                  <a:lnTo>
                    <a:pt x="13" y="16"/>
                  </a:lnTo>
                  <a:lnTo>
                    <a:pt x="14" y="17"/>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3" name="Freeform 1719"/>
            <p:cNvSpPr>
              <a:spLocks/>
            </p:cNvSpPr>
            <p:nvPr/>
          </p:nvSpPr>
          <p:spPr bwMode="auto">
            <a:xfrm>
              <a:off x="3103" y="2531"/>
              <a:ext cx="20" cy="16"/>
            </a:xfrm>
            <a:custGeom>
              <a:avLst/>
              <a:gdLst>
                <a:gd name="T0" fmla="*/ 20 w 20"/>
                <a:gd name="T1" fmla="*/ 5 h 16"/>
                <a:gd name="T2" fmla="*/ 17 w 20"/>
                <a:gd name="T3" fmla="*/ 3 h 16"/>
                <a:gd name="T4" fmla="*/ 16 w 20"/>
                <a:gd name="T5" fmla="*/ 3 h 16"/>
                <a:gd name="T6" fmla="*/ 13 w 20"/>
                <a:gd name="T7" fmla="*/ 3 h 16"/>
                <a:gd name="T8" fmla="*/ 11 w 20"/>
                <a:gd name="T9" fmla="*/ 2 h 16"/>
                <a:gd name="T10" fmla="*/ 10 w 20"/>
                <a:gd name="T11" fmla="*/ 2 h 16"/>
                <a:gd name="T12" fmla="*/ 7 w 20"/>
                <a:gd name="T13" fmla="*/ 2 h 16"/>
                <a:gd name="T14" fmla="*/ 6 w 20"/>
                <a:gd name="T15" fmla="*/ 0 h 16"/>
                <a:gd name="T16" fmla="*/ 3 w 20"/>
                <a:gd name="T17" fmla="*/ 0 h 16"/>
                <a:gd name="T18" fmla="*/ 0 w 20"/>
                <a:gd name="T19" fmla="*/ 12 h 16"/>
                <a:gd name="T20" fmla="*/ 1 w 20"/>
                <a:gd name="T21" fmla="*/ 12 h 16"/>
                <a:gd name="T22" fmla="*/ 4 w 20"/>
                <a:gd name="T23" fmla="*/ 13 h 16"/>
                <a:gd name="T24" fmla="*/ 7 w 20"/>
                <a:gd name="T25" fmla="*/ 13 h 16"/>
                <a:gd name="T26" fmla="*/ 9 w 20"/>
                <a:gd name="T27" fmla="*/ 15 h 16"/>
                <a:gd name="T28" fmla="*/ 11 w 20"/>
                <a:gd name="T29" fmla="*/ 15 h 16"/>
                <a:gd name="T30" fmla="*/ 13 w 20"/>
                <a:gd name="T31" fmla="*/ 15 h 16"/>
                <a:gd name="T32" fmla="*/ 16 w 20"/>
                <a:gd name="T33" fmla="*/ 16 h 16"/>
                <a:gd name="T34" fmla="*/ 19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7" y="3"/>
                  </a:lnTo>
                  <a:lnTo>
                    <a:pt x="16" y="3"/>
                  </a:lnTo>
                  <a:lnTo>
                    <a:pt x="13" y="3"/>
                  </a:lnTo>
                  <a:lnTo>
                    <a:pt x="11" y="2"/>
                  </a:lnTo>
                  <a:lnTo>
                    <a:pt x="10" y="2"/>
                  </a:lnTo>
                  <a:lnTo>
                    <a:pt x="7" y="2"/>
                  </a:lnTo>
                  <a:lnTo>
                    <a:pt x="6" y="0"/>
                  </a:lnTo>
                  <a:lnTo>
                    <a:pt x="3" y="0"/>
                  </a:lnTo>
                  <a:lnTo>
                    <a:pt x="0" y="12"/>
                  </a:lnTo>
                  <a:lnTo>
                    <a:pt x="1" y="12"/>
                  </a:lnTo>
                  <a:lnTo>
                    <a:pt x="4" y="13"/>
                  </a:lnTo>
                  <a:lnTo>
                    <a:pt x="7" y="13"/>
                  </a:lnTo>
                  <a:lnTo>
                    <a:pt x="9" y="15"/>
                  </a:lnTo>
                  <a:lnTo>
                    <a:pt x="11" y="15"/>
                  </a:lnTo>
                  <a:lnTo>
                    <a:pt x="13" y="15"/>
                  </a:lnTo>
                  <a:lnTo>
                    <a:pt x="16" y="16"/>
                  </a:lnTo>
                  <a:lnTo>
                    <a:pt x="19"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4" name="Freeform 1720"/>
            <p:cNvSpPr>
              <a:spLocks/>
            </p:cNvSpPr>
            <p:nvPr/>
          </p:nvSpPr>
          <p:spPr bwMode="auto">
            <a:xfrm>
              <a:off x="3122" y="2536"/>
              <a:ext cx="18" cy="13"/>
            </a:xfrm>
            <a:custGeom>
              <a:avLst/>
              <a:gdLst>
                <a:gd name="T0" fmla="*/ 18 w 18"/>
                <a:gd name="T1" fmla="*/ 1 h 13"/>
                <a:gd name="T2" fmla="*/ 17 w 18"/>
                <a:gd name="T3" fmla="*/ 1 h 13"/>
                <a:gd name="T4" fmla="*/ 14 w 18"/>
                <a:gd name="T5" fmla="*/ 1 h 13"/>
                <a:gd name="T6" fmla="*/ 13 w 18"/>
                <a:gd name="T7" fmla="*/ 0 h 13"/>
                <a:gd name="T8" fmla="*/ 10 w 18"/>
                <a:gd name="T9" fmla="*/ 0 h 13"/>
                <a:gd name="T10" fmla="*/ 8 w 18"/>
                <a:gd name="T11" fmla="*/ 0 h 13"/>
                <a:gd name="T12" fmla="*/ 5 w 18"/>
                <a:gd name="T13" fmla="*/ 0 h 13"/>
                <a:gd name="T14" fmla="*/ 3 w 18"/>
                <a:gd name="T15" fmla="*/ 0 h 13"/>
                <a:gd name="T16" fmla="*/ 1 w 18"/>
                <a:gd name="T17" fmla="*/ 0 h 13"/>
                <a:gd name="T18" fmla="*/ 0 w 18"/>
                <a:gd name="T19" fmla="*/ 11 h 13"/>
                <a:gd name="T20" fmla="*/ 1 w 18"/>
                <a:gd name="T21" fmla="*/ 11 h 13"/>
                <a:gd name="T22" fmla="*/ 4 w 18"/>
                <a:gd name="T23" fmla="*/ 11 h 13"/>
                <a:gd name="T24" fmla="*/ 7 w 18"/>
                <a:gd name="T25" fmla="*/ 13 h 13"/>
                <a:gd name="T26" fmla="*/ 8 w 18"/>
                <a:gd name="T27" fmla="*/ 13 h 13"/>
                <a:gd name="T28" fmla="*/ 11 w 18"/>
                <a:gd name="T29" fmla="*/ 13 h 13"/>
                <a:gd name="T30" fmla="*/ 14 w 18"/>
                <a:gd name="T31" fmla="*/ 13 h 13"/>
                <a:gd name="T32" fmla="*/ 15 w 18"/>
                <a:gd name="T33" fmla="*/ 13 h 13"/>
                <a:gd name="T34" fmla="*/ 18 w 18"/>
                <a:gd name="T35" fmla="*/ 13 h 13"/>
                <a:gd name="T36" fmla="*/ 18 w 18"/>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1"/>
                  </a:moveTo>
                  <a:lnTo>
                    <a:pt x="17" y="1"/>
                  </a:lnTo>
                  <a:lnTo>
                    <a:pt x="14" y="1"/>
                  </a:lnTo>
                  <a:lnTo>
                    <a:pt x="13" y="0"/>
                  </a:lnTo>
                  <a:lnTo>
                    <a:pt x="10" y="0"/>
                  </a:lnTo>
                  <a:lnTo>
                    <a:pt x="8" y="0"/>
                  </a:lnTo>
                  <a:lnTo>
                    <a:pt x="5" y="0"/>
                  </a:lnTo>
                  <a:lnTo>
                    <a:pt x="3" y="0"/>
                  </a:lnTo>
                  <a:lnTo>
                    <a:pt x="1" y="0"/>
                  </a:lnTo>
                  <a:lnTo>
                    <a:pt x="0" y="11"/>
                  </a:lnTo>
                  <a:lnTo>
                    <a:pt x="1" y="11"/>
                  </a:lnTo>
                  <a:lnTo>
                    <a:pt x="4" y="11"/>
                  </a:lnTo>
                  <a:lnTo>
                    <a:pt x="7" y="13"/>
                  </a:lnTo>
                  <a:lnTo>
                    <a:pt x="8" y="13"/>
                  </a:lnTo>
                  <a:lnTo>
                    <a:pt x="11" y="13"/>
                  </a:lnTo>
                  <a:lnTo>
                    <a:pt x="14" y="13"/>
                  </a:lnTo>
                  <a:lnTo>
                    <a:pt x="15" y="13"/>
                  </a:lnTo>
                  <a:lnTo>
                    <a:pt x="18" y="13"/>
                  </a:lnTo>
                  <a:lnTo>
                    <a:pt x="1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5" name="Freeform 1721"/>
            <p:cNvSpPr>
              <a:spLocks/>
            </p:cNvSpPr>
            <p:nvPr/>
          </p:nvSpPr>
          <p:spPr bwMode="auto">
            <a:xfrm>
              <a:off x="3140" y="2537"/>
              <a:ext cx="21" cy="12"/>
            </a:xfrm>
            <a:custGeom>
              <a:avLst/>
              <a:gdLst>
                <a:gd name="T0" fmla="*/ 19 w 21"/>
                <a:gd name="T1" fmla="*/ 0 h 12"/>
                <a:gd name="T2" fmla="*/ 18 w 21"/>
                <a:gd name="T3" fmla="*/ 0 h 12"/>
                <a:gd name="T4" fmla="*/ 15 w 21"/>
                <a:gd name="T5" fmla="*/ 0 h 12"/>
                <a:gd name="T6" fmla="*/ 12 w 21"/>
                <a:gd name="T7" fmla="*/ 0 h 12"/>
                <a:gd name="T8" fmla="*/ 10 w 21"/>
                <a:gd name="T9" fmla="*/ 0 h 12"/>
                <a:gd name="T10" fmla="*/ 8 w 21"/>
                <a:gd name="T11" fmla="*/ 0 h 12"/>
                <a:gd name="T12" fmla="*/ 6 w 21"/>
                <a:gd name="T13" fmla="*/ 0 h 12"/>
                <a:gd name="T14" fmla="*/ 3 w 21"/>
                <a:gd name="T15" fmla="*/ 0 h 12"/>
                <a:gd name="T16" fmla="*/ 0 w 21"/>
                <a:gd name="T17" fmla="*/ 0 h 12"/>
                <a:gd name="T18" fmla="*/ 0 w 21"/>
                <a:gd name="T19" fmla="*/ 12 h 12"/>
                <a:gd name="T20" fmla="*/ 3 w 21"/>
                <a:gd name="T21" fmla="*/ 12 h 12"/>
                <a:gd name="T22" fmla="*/ 5 w 21"/>
                <a:gd name="T23" fmla="*/ 12 h 12"/>
                <a:gd name="T24" fmla="*/ 8 w 21"/>
                <a:gd name="T25" fmla="*/ 12 h 12"/>
                <a:gd name="T26" fmla="*/ 10 w 21"/>
                <a:gd name="T27" fmla="*/ 12 h 12"/>
                <a:gd name="T28" fmla="*/ 13 w 21"/>
                <a:gd name="T29" fmla="*/ 12 h 12"/>
                <a:gd name="T30" fmla="*/ 15 w 21"/>
                <a:gd name="T31" fmla="*/ 12 h 12"/>
                <a:gd name="T32" fmla="*/ 18 w 21"/>
                <a:gd name="T33" fmla="*/ 12 h 12"/>
                <a:gd name="T34" fmla="*/ 21 w 21"/>
                <a:gd name="T35" fmla="*/ 12 h 12"/>
                <a:gd name="T36" fmla="*/ 19 w 21"/>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2">
                  <a:moveTo>
                    <a:pt x="19" y="0"/>
                  </a:moveTo>
                  <a:lnTo>
                    <a:pt x="18" y="0"/>
                  </a:lnTo>
                  <a:lnTo>
                    <a:pt x="15" y="0"/>
                  </a:lnTo>
                  <a:lnTo>
                    <a:pt x="12" y="0"/>
                  </a:lnTo>
                  <a:lnTo>
                    <a:pt x="10" y="0"/>
                  </a:lnTo>
                  <a:lnTo>
                    <a:pt x="8" y="0"/>
                  </a:lnTo>
                  <a:lnTo>
                    <a:pt x="6" y="0"/>
                  </a:lnTo>
                  <a:lnTo>
                    <a:pt x="3" y="0"/>
                  </a:lnTo>
                  <a:lnTo>
                    <a:pt x="0" y="0"/>
                  </a:lnTo>
                  <a:lnTo>
                    <a:pt x="0" y="12"/>
                  </a:lnTo>
                  <a:lnTo>
                    <a:pt x="3" y="12"/>
                  </a:lnTo>
                  <a:lnTo>
                    <a:pt x="5" y="12"/>
                  </a:lnTo>
                  <a:lnTo>
                    <a:pt x="8" y="12"/>
                  </a:lnTo>
                  <a:lnTo>
                    <a:pt x="10" y="12"/>
                  </a:lnTo>
                  <a:lnTo>
                    <a:pt x="13" y="12"/>
                  </a:lnTo>
                  <a:lnTo>
                    <a:pt x="15" y="12"/>
                  </a:lnTo>
                  <a:lnTo>
                    <a:pt x="18" y="12"/>
                  </a:lnTo>
                  <a:lnTo>
                    <a:pt x="21" y="1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6" name="Freeform 1722"/>
            <p:cNvSpPr>
              <a:spLocks/>
            </p:cNvSpPr>
            <p:nvPr/>
          </p:nvSpPr>
          <p:spPr bwMode="auto">
            <a:xfrm>
              <a:off x="2995" y="2693"/>
              <a:ext cx="128" cy="129"/>
            </a:xfrm>
            <a:custGeom>
              <a:avLst/>
              <a:gdLst>
                <a:gd name="T0" fmla="*/ 65 w 128"/>
                <a:gd name="T1" fmla="*/ 0 h 129"/>
                <a:gd name="T2" fmla="*/ 78 w 128"/>
                <a:gd name="T3" fmla="*/ 1 h 129"/>
                <a:gd name="T4" fmla="*/ 89 w 128"/>
                <a:gd name="T5" fmla="*/ 5 h 129"/>
                <a:gd name="T6" fmla="*/ 101 w 128"/>
                <a:gd name="T7" fmla="*/ 11 h 129"/>
                <a:gd name="T8" fmla="*/ 109 w 128"/>
                <a:gd name="T9" fmla="*/ 18 h 129"/>
                <a:gd name="T10" fmla="*/ 118 w 128"/>
                <a:gd name="T11" fmla="*/ 28 h 129"/>
                <a:gd name="T12" fmla="*/ 124 w 128"/>
                <a:gd name="T13" fmla="*/ 40 h 129"/>
                <a:gd name="T14" fmla="*/ 127 w 128"/>
                <a:gd name="T15" fmla="*/ 51 h 129"/>
                <a:gd name="T16" fmla="*/ 128 w 128"/>
                <a:gd name="T17" fmla="*/ 64 h 129"/>
                <a:gd name="T18" fmla="*/ 127 w 128"/>
                <a:gd name="T19" fmla="*/ 77 h 129"/>
                <a:gd name="T20" fmla="*/ 124 w 128"/>
                <a:gd name="T21" fmla="*/ 90 h 129"/>
                <a:gd name="T22" fmla="*/ 118 w 128"/>
                <a:gd name="T23" fmla="*/ 100 h 129"/>
                <a:gd name="T24" fmla="*/ 109 w 128"/>
                <a:gd name="T25" fmla="*/ 110 h 129"/>
                <a:gd name="T26" fmla="*/ 101 w 128"/>
                <a:gd name="T27" fmla="*/ 118 h 129"/>
                <a:gd name="T28" fmla="*/ 89 w 128"/>
                <a:gd name="T29" fmla="*/ 123 h 129"/>
                <a:gd name="T30" fmla="*/ 78 w 128"/>
                <a:gd name="T31" fmla="*/ 128 h 129"/>
                <a:gd name="T32" fmla="*/ 65 w 128"/>
                <a:gd name="T33" fmla="*/ 129 h 129"/>
                <a:gd name="T34" fmla="*/ 52 w 128"/>
                <a:gd name="T35" fmla="*/ 128 h 129"/>
                <a:gd name="T36" fmla="*/ 39 w 128"/>
                <a:gd name="T37" fmla="*/ 123 h 129"/>
                <a:gd name="T38" fmla="*/ 29 w 128"/>
                <a:gd name="T39" fmla="*/ 118 h 129"/>
                <a:gd name="T40" fmla="*/ 19 w 128"/>
                <a:gd name="T41" fmla="*/ 110 h 129"/>
                <a:gd name="T42" fmla="*/ 10 w 128"/>
                <a:gd name="T43" fmla="*/ 100 h 129"/>
                <a:gd name="T44" fmla="*/ 4 w 128"/>
                <a:gd name="T45" fmla="*/ 90 h 129"/>
                <a:gd name="T46" fmla="*/ 2 w 128"/>
                <a:gd name="T47" fmla="*/ 77 h 129"/>
                <a:gd name="T48" fmla="*/ 0 w 128"/>
                <a:gd name="T49" fmla="*/ 64 h 129"/>
                <a:gd name="T50" fmla="*/ 2 w 128"/>
                <a:gd name="T51" fmla="*/ 51 h 129"/>
                <a:gd name="T52" fmla="*/ 4 w 128"/>
                <a:gd name="T53" fmla="*/ 40 h 129"/>
                <a:gd name="T54" fmla="*/ 10 w 128"/>
                <a:gd name="T55" fmla="*/ 28 h 129"/>
                <a:gd name="T56" fmla="*/ 19 w 128"/>
                <a:gd name="T57" fmla="*/ 18 h 129"/>
                <a:gd name="T58" fmla="*/ 29 w 128"/>
                <a:gd name="T59" fmla="*/ 11 h 129"/>
                <a:gd name="T60" fmla="*/ 39 w 128"/>
                <a:gd name="T61" fmla="*/ 5 h 129"/>
                <a:gd name="T62" fmla="*/ 52 w 128"/>
                <a:gd name="T63" fmla="*/ 1 h 129"/>
                <a:gd name="T64" fmla="*/ 65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5" y="0"/>
                  </a:moveTo>
                  <a:lnTo>
                    <a:pt x="78" y="1"/>
                  </a:lnTo>
                  <a:lnTo>
                    <a:pt x="89" y="5"/>
                  </a:lnTo>
                  <a:lnTo>
                    <a:pt x="101" y="11"/>
                  </a:lnTo>
                  <a:lnTo>
                    <a:pt x="109" y="18"/>
                  </a:lnTo>
                  <a:lnTo>
                    <a:pt x="118" y="28"/>
                  </a:lnTo>
                  <a:lnTo>
                    <a:pt x="124" y="40"/>
                  </a:lnTo>
                  <a:lnTo>
                    <a:pt x="127" y="51"/>
                  </a:lnTo>
                  <a:lnTo>
                    <a:pt x="128" y="64"/>
                  </a:lnTo>
                  <a:lnTo>
                    <a:pt x="127" y="77"/>
                  </a:lnTo>
                  <a:lnTo>
                    <a:pt x="124" y="90"/>
                  </a:lnTo>
                  <a:lnTo>
                    <a:pt x="118" y="100"/>
                  </a:lnTo>
                  <a:lnTo>
                    <a:pt x="109" y="110"/>
                  </a:lnTo>
                  <a:lnTo>
                    <a:pt x="101" y="118"/>
                  </a:lnTo>
                  <a:lnTo>
                    <a:pt x="89" y="123"/>
                  </a:lnTo>
                  <a:lnTo>
                    <a:pt x="78" y="128"/>
                  </a:lnTo>
                  <a:lnTo>
                    <a:pt x="65" y="129"/>
                  </a:lnTo>
                  <a:lnTo>
                    <a:pt x="52" y="128"/>
                  </a:lnTo>
                  <a:lnTo>
                    <a:pt x="39" y="123"/>
                  </a:lnTo>
                  <a:lnTo>
                    <a:pt x="29" y="118"/>
                  </a:lnTo>
                  <a:lnTo>
                    <a:pt x="19" y="110"/>
                  </a:lnTo>
                  <a:lnTo>
                    <a:pt x="10" y="100"/>
                  </a:lnTo>
                  <a:lnTo>
                    <a:pt x="4" y="90"/>
                  </a:lnTo>
                  <a:lnTo>
                    <a:pt x="2" y="77"/>
                  </a:lnTo>
                  <a:lnTo>
                    <a:pt x="0" y="64"/>
                  </a:lnTo>
                  <a:lnTo>
                    <a:pt x="2" y="51"/>
                  </a:lnTo>
                  <a:lnTo>
                    <a:pt x="4" y="40"/>
                  </a:lnTo>
                  <a:lnTo>
                    <a:pt x="10" y="28"/>
                  </a:lnTo>
                  <a:lnTo>
                    <a:pt x="19" y="18"/>
                  </a:lnTo>
                  <a:lnTo>
                    <a:pt x="29" y="11"/>
                  </a:lnTo>
                  <a:lnTo>
                    <a:pt x="39" y="5"/>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7" name="Freeform 1723"/>
            <p:cNvSpPr>
              <a:spLocks/>
            </p:cNvSpPr>
            <p:nvPr/>
          </p:nvSpPr>
          <p:spPr bwMode="auto">
            <a:xfrm>
              <a:off x="2995" y="2693"/>
              <a:ext cx="128" cy="129"/>
            </a:xfrm>
            <a:custGeom>
              <a:avLst/>
              <a:gdLst>
                <a:gd name="T0" fmla="*/ 65 w 128"/>
                <a:gd name="T1" fmla="*/ 0 h 129"/>
                <a:gd name="T2" fmla="*/ 78 w 128"/>
                <a:gd name="T3" fmla="*/ 1 h 129"/>
                <a:gd name="T4" fmla="*/ 89 w 128"/>
                <a:gd name="T5" fmla="*/ 5 h 129"/>
                <a:gd name="T6" fmla="*/ 101 w 128"/>
                <a:gd name="T7" fmla="*/ 11 h 129"/>
                <a:gd name="T8" fmla="*/ 109 w 128"/>
                <a:gd name="T9" fmla="*/ 18 h 129"/>
                <a:gd name="T10" fmla="*/ 118 w 128"/>
                <a:gd name="T11" fmla="*/ 28 h 129"/>
                <a:gd name="T12" fmla="*/ 124 w 128"/>
                <a:gd name="T13" fmla="*/ 40 h 129"/>
                <a:gd name="T14" fmla="*/ 127 w 128"/>
                <a:gd name="T15" fmla="*/ 51 h 129"/>
                <a:gd name="T16" fmla="*/ 128 w 128"/>
                <a:gd name="T17" fmla="*/ 64 h 129"/>
                <a:gd name="T18" fmla="*/ 127 w 128"/>
                <a:gd name="T19" fmla="*/ 77 h 129"/>
                <a:gd name="T20" fmla="*/ 124 w 128"/>
                <a:gd name="T21" fmla="*/ 90 h 129"/>
                <a:gd name="T22" fmla="*/ 118 w 128"/>
                <a:gd name="T23" fmla="*/ 100 h 129"/>
                <a:gd name="T24" fmla="*/ 109 w 128"/>
                <a:gd name="T25" fmla="*/ 110 h 129"/>
                <a:gd name="T26" fmla="*/ 101 w 128"/>
                <a:gd name="T27" fmla="*/ 118 h 129"/>
                <a:gd name="T28" fmla="*/ 89 w 128"/>
                <a:gd name="T29" fmla="*/ 123 h 129"/>
                <a:gd name="T30" fmla="*/ 78 w 128"/>
                <a:gd name="T31" fmla="*/ 128 h 129"/>
                <a:gd name="T32" fmla="*/ 65 w 128"/>
                <a:gd name="T33" fmla="*/ 129 h 129"/>
                <a:gd name="T34" fmla="*/ 52 w 128"/>
                <a:gd name="T35" fmla="*/ 128 h 129"/>
                <a:gd name="T36" fmla="*/ 39 w 128"/>
                <a:gd name="T37" fmla="*/ 123 h 129"/>
                <a:gd name="T38" fmla="*/ 29 w 128"/>
                <a:gd name="T39" fmla="*/ 118 h 129"/>
                <a:gd name="T40" fmla="*/ 19 w 128"/>
                <a:gd name="T41" fmla="*/ 110 h 129"/>
                <a:gd name="T42" fmla="*/ 10 w 128"/>
                <a:gd name="T43" fmla="*/ 100 h 129"/>
                <a:gd name="T44" fmla="*/ 4 w 128"/>
                <a:gd name="T45" fmla="*/ 90 h 129"/>
                <a:gd name="T46" fmla="*/ 2 w 128"/>
                <a:gd name="T47" fmla="*/ 77 h 129"/>
                <a:gd name="T48" fmla="*/ 0 w 128"/>
                <a:gd name="T49" fmla="*/ 64 h 129"/>
                <a:gd name="T50" fmla="*/ 2 w 128"/>
                <a:gd name="T51" fmla="*/ 51 h 129"/>
                <a:gd name="T52" fmla="*/ 4 w 128"/>
                <a:gd name="T53" fmla="*/ 40 h 129"/>
                <a:gd name="T54" fmla="*/ 10 w 128"/>
                <a:gd name="T55" fmla="*/ 28 h 129"/>
                <a:gd name="T56" fmla="*/ 19 w 128"/>
                <a:gd name="T57" fmla="*/ 18 h 129"/>
                <a:gd name="T58" fmla="*/ 29 w 128"/>
                <a:gd name="T59" fmla="*/ 11 h 129"/>
                <a:gd name="T60" fmla="*/ 39 w 128"/>
                <a:gd name="T61" fmla="*/ 5 h 129"/>
                <a:gd name="T62" fmla="*/ 52 w 128"/>
                <a:gd name="T63" fmla="*/ 1 h 129"/>
                <a:gd name="T64" fmla="*/ 65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5" y="0"/>
                  </a:moveTo>
                  <a:lnTo>
                    <a:pt x="78" y="1"/>
                  </a:lnTo>
                  <a:lnTo>
                    <a:pt x="89" y="5"/>
                  </a:lnTo>
                  <a:lnTo>
                    <a:pt x="101" y="11"/>
                  </a:lnTo>
                  <a:lnTo>
                    <a:pt x="109" y="18"/>
                  </a:lnTo>
                  <a:lnTo>
                    <a:pt x="118" y="28"/>
                  </a:lnTo>
                  <a:lnTo>
                    <a:pt x="124" y="40"/>
                  </a:lnTo>
                  <a:lnTo>
                    <a:pt x="127" y="51"/>
                  </a:lnTo>
                  <a:lnTo>
                    <a:pt x="128" y="64"/>
                  </a:lnTo>
                  <a:lnTo>
                    <a:pt x="127" y="77"/>
                  </a:lnTo>
                  <a:lnTo>
                    <a:pt x="124" y="90"/>
                  </a:lnTo>
                  <a:lnTo>
                    <a:pt x="118" y="100"/>
                  </a:lnTo>
                  <a:lnTo>
                    <a:pt x="109" y="110"/>
                  </a:lnTo>
                  <a:lnTo>
                    <a:pt x="101" y="118"/>
                  </a:lnTo>
                  <a:lnTo>
                    <a:pt x="89" y="123"/>
                  </a:lnTo>
                  <a:lnTo>
                    <a:pt x="78" y="128"/>
                  </a:lnTo>
                  <a:lnTo>
                    <a:pt x="65" y="129"/>
                  </a:lnTo>
                  <a:lnTo>
                    <a:pt x="52" y="128"/>
                  </a:lnTo>
                  <a:lnTo>
                    <a:pt x="39" y="123"/>
                  </a:lnTo>
                  <a:lnTo>
                    <a:pt x="29" y="118"/>
                  </a:lnTo>
                  <a:lnTo>
                    <a:pt x="19" y="110"/>
                  </a:lnTo>
                  <a:lnTo>
                    <a:pt x="10" y="100"/>
                  </a:lnTo>
                  <a:lnTo>
                    <a:pt x="4" y="90"/>
                  </a:lnTo>
                  <a:lnTo>
                    <a:pt x="2" y="77"/>
                  </a:lnTo>
                  <a:lnTo>
                    <a:pt x="0" y="64"/>
                  </a:lnTo>
                  <a:lnTo>
                    <a:pt x="2" y="51"/>
                  </a:lnTo>
                  <a:lnTo>
                    <a:pt x="4" y="40"/>
                  </a:lnTo>
                  <a:lnTo>
                    <a:pt x="10" y="28"/>
                  </a:lnTo>
                  <a:lnTo>
                    <a:pt x="19" y="18"/>
                  </a:lnTo>
                  <a:lnTo>
                    <a:pt x="29" y="11"/>
                  </a:lnTo>
                  <a:lnTo>
                    <a:pt x="39" y="5"/>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08" name="Freeform 1724"/>
            <p:cNvSpPr>
              <a:spLocks/>
            </p:cNvSpPr>
            <p:nvPr/>
          </p:nvSpPr>
          <p:spPr bwMode="auto">
            <a:xfrm>
              <a:off x="3012" y="2706"/>
              <a:ext cx="48" cy="33"/>
            </a:xfrm>
            <a:custGeom>
              <a:avLst/>
              <a:gdLst>
                <a:gd name="T0" fmla="*/ 48 w 48"/>
                <a:gd name="T1" fmla="*/ 21 h 33"/>
                <a:gd name="T2" fmla="*/ 42 w 48"/>
                <a:gd name="T3" fmla="*/ 20 h 33"/>
                <a:gd name="T4" fmla="*/ 35 w 48"/>
                <a:gd name="T5" fmla="*/ 17 h 33"/>
                <a:gd name="T6" fmla="*/ 29 w 48"/>
                <a:gd name="T7" fmla="*/ 14 h 33"/>
                <a:gd name="T8" fmla="*/ 25 w 48"/>
                <a:gd name="T9" fmla="*/ 11 h 33"/>
                <a:gd name="T10" fmla="*/ 19 w 48"/>
                <a:gd name="T11" fmla="*/ 8 h 33"/>
                <a:gd name="T12" fmla="*/ 15 w 48"/>
                <a:gd name="T13" fmla="*/ 5 h 33"/>
                <a:gd name="T14" fmla="*/ 12 w 48"/>
                <a:gd name="T15" fmla="*/ 2 h 33"/>
                <a:gd name="T16" fmla="*/ 9 w 48"/>
                <a:gd name="T17" fmla="*/ 0 h 33"/>
                <a:gd name="T18" fmla="*/ 0 w 48"/>
                <a:gd name="T19" fmla="*/ 8 h 33"/>
                <a:gd name="T20" fmla="*/ 3 w 48"/>
                <a:gd name="T21" fmla="*/ 11 h 33"/>
                <a:gd name="T22" fmla="*/ 8 w 48"/>
                <a:gd name="T23" fmla="*/ 15 h 33"/>
                <a:gd name="T24" fmla="*/ 13 w 48"/>
                <a:gd name="T25" fmla="*/ 18 h 33"/>
                <a:gd name="T26" fmla="*/ 19 w 48"/>
                <a:gd name="T27" fmla="*/ 23 h 33"/>
                <a:gd name="T28" fmla="*/ 25 w 48"/>
                <a:gd name="T29" fmla="*/ 25 h 33"/>
                <a:gd name="T30" fmla="*/ 31 w 48"/>
                <a:gd name="T31" fmla="*/ 28 h 33"/>
                <a:gd name="T32" fmla="*/ 38 w 48"/>
                <a:gd name="T33" fmla="*/ 30 h 33"/>
                <a:gd name="T34" fmla="*/ 44 w 48"/>
                <a:gd name="T35" fmla="*/ 33 h 33"/>
                <a:gd name="T36" fmla="*/ 48 w 48"/>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1"/>
                  </a:moveTo>
                  <a:lnTo>
                    <a:pt x="42" y="20"/>
                  </a:lnTo>
                  <a:lnTo>
                    <a:pt x="35" y="17"/>
                  </a:lnTo>
                  <a:lnTo>
                    <a:pt x="29" y="14"/>
                  </a:lnTo>
                  <a:lnTo>
                    <a:pt x="25" y="11"/>
                  </a:lnTo>
                  <a:lnTo>
                    <a:pt x="19" y="8"/>
                  </a:lnTo>
                  <a:lnTo>
                    <a:pt x="15" y="5"/>
                  </a:lnTo>
                  <a:lnTo>
                    <a:pt x="12" y="2"/>
                  </a:lnTo>
                  <a:lnTo>
                    <a:pt x="9" y="0"/>
                  </a:lnTo>
                  <a:lnTo>
                    <a:pt x="0" y="8"/>
                  </a:lnTo>
                  <a:lnTo>
                    <a:pt x="3" y="11"/>
                  </a:lnTo>
                  <a:lnTo>
                    <a:pt x="8" y="15"/>
                  </a:lnTo>
                  <a:lnTo>
                    <a:pt x="13" y="18"/>
                  </a:lnTo>
                  <a:lnTo>
                    <a:pt x="19" y="23"/>
                  </a:lnTo>
                  <a:lnTo>
                    <a:pt x="25" y="25"/>
                  </a:lnTo>
                  <a:lnTo>
                    <a:pt x="31" y="28"/>
                  </a:lnTo>
                  <a:lnTo>
                    <a:pt x="38" y="30"/>
                  </a:lnTo>
                  <a:lnTo>
                    <a:pt x="44" y="33"/>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09" name="Freeform 1725"/>
            <p:cNvSpPr>
              <a:spLocks/>
            </p:cNvSpPr>
            <p:nvPr/>
          </p:nvSpPr>
          <p:spPr bwMode="auto">
            <a:xfrm>
              <a:off x="3056" y="2727"/>
              <a:ext cx="67" cy="25"/>
            </a:xfrm>
            <a:custGeom>
              <a:avLst/>
              <a:gdLst>
                <a:gd name="T0" fmla="*/ 66 w 67"/>
                <a:gd name="T1" fmla="*/ 13 h 25"/>
                <a:gd name="T2" fmla="*/ 58 w 67"/>
                <a:gd name="T3" fmla="*/ 13 h 25"/>
                <a:gd name="T4" fmla="*/ 50 w 67"/>
                <a:gd name="T5" fmla="*/ 13 h 25"/>
                <a:gd name="T6" fmla="*/ 43 w 67"/>
                <a:gd name="T7" fmla="*/ 12 h 25"/>
                <a:gd name="T8" fmla="*/ 34 w 67"/>
                <a:gd name="T9" fmla="*/ 10 h 25"/>
                <a:gd name="T10" fmla="*/ 27 w 67"/>
                <a:gd name="T11" fmla="*/ 7 h 25"/>
                <a:gd name="T12" fmla="*/ 20 w 67"/>
                <a:gd name="T13" fmla="*/ 6 h 25"/>
                <a:gd name="T14" fmla="*/ 11 w 67"/>
                <a:gd name="T15" fmla="*/ 3 h 25"/>
                <a:gd name="T16" fmla="*/ 4 w 67"/>
                <a:gd name="T17" fmla="*/ 0 h 25"/>
                <a:gd name="T18" fmla="*/ 0 w 67"/>
                <a:gd name="T19" fmla="*/ 12 h 25"/>
                <a:gd name="T20" fmla="*/ 8 w 67"/>
                <a:gd name="T21" fmla="*/ 14 h 25"/>
                <a:gd name="T22" fmla="*/ 15 w 67"/>
                <a:gd name="T23" fmla="*/ 17 h 25"/>
                <a:gd name="T24" fmla="*/ 24 w 67"/>
                <a:gd name="T25" fmla="*/ 19 h 25"/>
                <a:gd name="T26" fmla="*/ 33 w 67"/>
                <a:gd name="T27" fmla="*/ 22 h 25"/>
                <a:gd name="T28" fmla="*/ 40 w 67"/>
                <a:gd name="T29" fmla="*/ 23 h 25"/>
                <a:gd name="T30" fmla="*/ 48 w 67"/>
                <a:gd name="T31" fmla="*/ 25 h 25"/>
                <a:gd name="T32" fmla="*/ 58 w 67"/>
                <a:gd name="T33" fmla="*/ 25 h 25"/>
                <a:gd name="T34" fmla="*/ 67 w 67"/>
                <a:gd name="T35" fmla="*/ 25 h 25"/>
                <a:gd name="T36" fmla="*/ 66 w 67"/>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6" y="13"/>
                  </a:moveTo>
                  <a:lnTo>
                    <a:pt x="58" y="13"/>
                  </a:lnTo>
                  <a:lnTo>
                    <a:pt x="50" y="13"/>
                  </a:lnTo>
                  <a:lnTo>
                    <a:pt x="43" y="12"/>
                  </a:lnTo>
                  <a:lnTo>
                    <a:pt x="34" y="10"/>
                  </a:lnTo>
                  <a:lnTo>
                    <a:pt x="27" y="7"/>
                  </a:lnTo>
                  <a:lnTo>
                    <a:pt x="20" y="6"/>
                  </a:lnTo>
                  <a:lnTo>
                    <a:pt x="11" y="3"/>
                  </a:lnTo>
                  <a:lnTo>
                    <a:pt x="4" y="0"/>
                  </a:lnTo>
                  <a:lnTo>
                    <a:pt x="0" y="12"/>
                  </a:lnTo>
                  <a:lnTo>
                    <a:pt x="8" y="14"/>
                  </a:lnTo>
                  <a:lnTo>
                    <a:pt x="15" y="17"/>
                  </a:lnTo>
                  <a:lnTo>
                    <a:pt x="24" y="19"/>
                  </a:lnTo>
                  <a:lnTo>
                    <a:pt x="33" y="22"/>
                  </a:lnTo>
                  <a:lnTo>
                    <a:pt x="40" y="23"/>
                  </a:lnTo>
                  <a:lnTo>
                    <a:pt x="48" y="25"/>
                  </a:lnTo>
                  <a:lnTo>
                    <a:pt x="58" y="25"/>
                  </a:lnTo>
                  <a:lnTo>
                    <a:pt x="67"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0" name="Freeform 1726"/>
            <p:cNvSpPr>
              <a:spLocks/>
            </p:cNvSpPr>
            <p:nvPr/>
          </p:nvSpPr>
          <p:spPr bwMode="auto">
            <a:xfrm>
              <a:off x="2991" y="2754"/>
              <a:ext cx="16" cy="18"/>
            </a:xfrm>
            <a:custGeom>
              <a:avLst/>
              <a:gdLst>
                <a:gd name="T0" fmla="*/ 16 w 16"/>
                <a:gd name="T1" fmla="*/ 8 h 18"/>
                <a:gd name="T2" fmla="*/ 16 w 16"/>
                <a:gd name="T3" fmla="*/ 6 h 18"/>
                <a:gd name="T4" fmla="*/ 14 w 16"/>
                <a:gd name="T5" fmla="*/ 6 h 18"/>
                <a:gd name="T6" fmla="*/ 13 w 16"/>
                <a:gd name="T7" fmla="*/ 5 h 18"/>
                <a:gd name="T8" fmla="*/ 11 w 16"/>
                <a:gd name="T9" fmla="*/ 5 h 18"/>
                <a:gd name="T10" fmla="*/ 11 w 16"/>
                <a:gd name="T11" fmla="*/ 3 h 18"/>
                <a:gd name="T12" fmla="*/ 10 w 16"/>
                <a:gd name="T13" fmla="*/ 2 h 18"/>
                <a:gd name="T14" fmla="*/ 8 w 16"/>
                <a:gd name="T15" fmla="*/ 0 h 18"/>
                <a:gd name="T16" fmla="*/ 0 w 16"/>
                <a:gd name="T17" fmla="*/ 9 h 18"/>
                <a:gd name="T18" fmla="*/ 1 w 16"/>
                <a:gd name="T19" fmla="*/ 10 h 18"/>
                <a:gd name="T20" fmla="*/ 3 w 16"/>
                <a:gd name="T21" fmla="*/ 12 h 18"/>
                <a:gd name="T22" fmla="*/ 4 w 16"/>
                <a:gd name="T23" fmla="*/ 13 h 18"/>
                <a:gd name="T24" fmla="*/ 6 w 16"/>
                <a:gd name="T25" fmla="*/ 15 h 18"/>
                <a:gd name="T26" fmla="*/ 7 w 16"/>
                <a:gd name="T27" fmla="*/ 15 h 18"/>
                <a:gd name="T28" fmla="*/ 7 w 16"/>
                <a:gd name="T29" fmla="*/ 16 h 18"/>
                <a:gd name="T30" fmla="*/ 8 w 16"/>
                <a:gd name="T31" fmla="*/ 18 h 18"/>
                <a:gd name="T32" fmla="*/ 16 w 16"/>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8">
                  <a:moveTo>
                    <a:pt x="16" y="8"/>
                  </a:moveTo>
                  <a:lnTo>
                    <a:pt x="16" y="6"/>
                  </a:lnTo>
                  <a:lnTo>
                    <a:pt x="14" y="6"/>
                  </a:lnTo>
                  <a:lnTo>
                    <a:pt x="13" y="5"/>
                  </a:lnTo>
                  <a:lnTo>
                    <a:pt x="11" y="5"/>
                  </a:lnTo>
                  <a:lnTo>
                    <a:pt x="11" y="3"/>
                  </a:lnTo>
                  <a:lnTo>
                    <a:pt x="10" y="2"/>
                  </a:lnTo>
                  <a:lnTo>
                    <a:pt x="8" y="0"/>
                  </a:lnTo>
                  <a:lnTo>
                    <a:pt x="0" y="9"/>
                  </a:lnTo>
                  <a:lnTo>
                    <a:pt x="1" y="10"/>
                  </a:lnTo>
                  <a:lnTo>
                    <a:pt x="3" y="12"/>
                  </a:lnTo>
                  <a:lnTo>
                    <a:pt x="4" y="13"/>
                  </a:lnTo>
                  <a:lnTo>
                    <a:pt x="6" y="15"/>
                  </a:lnTo>
                  <a:lnTo>
                    <a:pt x="7" y="15"/>
                  </a:lnTo>
                  <a:lnTo>
                    <a:pt x="7" y="16"/>
                  </a:lnTo>
                  <a:lnTo>
                    <a:pt x="8" y="18"/>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1" name="Freeform 1727"/>
            <p:cNvSpPr>
              <a:spLocks/>
            </p:cNvSpPr>
            <p:nvPr/>
          </p:nvSpPr>
          <p:spPr bwMode="auto">
            <a:xfrm>
              <a:off x="2999" y="2762"/>
              <a:ext cx="18" cy="17"/>
            </a:xfrm>
            <a:custGeom>
              <a:avLst/>
              <a:gdLst>
                <a:gd name="T0" fmla="*/ 18 w 18"/>
                <a:gd name="T1" fmla="*/ 7 h 17"/>
                <a:gd name="T2" fmla="*/ 18 w 18"/>
                <a:gd name="T3" fmla="*/ 5 h 17"/>
                <a:gd name="T4" fmla="*/ 16 w 18"/>
                <a:gd name="T5" fmla="*/ 5 h 17"/>
                <a:gd name="T6" fmla="*/ 15 w 18"/>
                <a:gd name="T7" fmla="*/ 4 h 17"/>
                <a:gd name="T8" fmla="*/ 13 w 18"/>
                <a:gd name="T9" fmla="*/ 2 h 17"/>
                <a:gd name="T10" fmla="*/ 12 w 18"/>
                <a:gd name="T11" fmla="*/ 2 h 17"/>
                <a:gd name="T12" fmla="*/ 10 w 18"/>
                <a:gd name="T13" fmla="*/ 1 h 17"/>
                <a:gd name="T14" fmla="*/ 9 w 18"/>
                <a:gd name="T15" fmla="*/ 1 h 17"/>
                <a:gd name="T16" fmla="*/ 8 w 18"/>
                <a:gd name="T17" fmla="*/ 0 h 17"/>
                <a:gd name="T18" fmla="*/ 0 w 18"/>
                <a:gd name="T19" fmla="*/ 10 h 17"/>
                <a:gd name="T20" fmla="*/ 2 w 18"/>
                <a:gd name="T21" fmla="*/ 10 h 17"/>
                <a:gd name="T22" fmla="*/ 3 w 18"/>
                <a:gd name="T23" fmla="*/ 11 h 17"/>
                <a:gd name="T24" fmla="*/ 5 w 18"/>
                <a:gd name="T25" fmla="*/ 13 h 17"/>
                <a:gd name="T26" fmla="*/ 6 w 18"/>
                <a:gd name="T27" fmla="*/ 13 h 17"/>
                <a:gd name="T28" fmla="*/ 8 w 18"/>
                <a:gd name="T29" fmla="*/ 14 h 17"/>
                <a:gd name="T30" fmla="*/ 9 w 18"/>
                <a:gd name="T31" fmla="*/ 15 h 17"/>
                <a:gd name="T32" fmla="*/ 10 w 18"/>
                <a:gd name="T33" fmla="*/ 15 h 17"/>
                <a:gd name="T34" fmla="*/ 12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8" y="5"/>
                  </a:lnTo>
                  <a:lnTo>
                    <a:pt x="16" y="5"/>
                  </a:lnTo>
                  <a:lnTo>
                    <a:pt x="15" y="4"/>
                  </a:lnTo>
                  <a:lnTo>
                    <a:pt x="13" y="2"/>
                  </a:lnTo>
                  <a:lnTo>
                    <a:pt x="12" y="2"/>
                  </a:lnTo>
                  <a:lnTo>
                    <a:pt x="10" y="1"/>
                  </a:lnTo>
                  <a:lnTo>
                    <a:pt x="9" y="1"/>
                  </a:lnTo>
                  <a:lnTo>
                    <a:pt x="8" y="0"/>
                  </a:lnTo>
                  <a:lnTo>
                    <a:pt x="0" y="10"/>
                  </a:lnTo>
                  <a:lnTo>
                    <a:pt x="2" y="10"/>
                  </a:lnTo>
                  <a:lnTo>
                    <a:pt x="3" y="11"/>
                  </a:lnTo>
                  <a:lnTo>
                    <a:pt x="5" y="13"/>
                  </a:lnTo>
                  <a:lnTo>
                    <a:pt x="6" y="13"/>
                  </a:lnTo>
                  <a:lnTo>
                    <a:pt x="8" y="14"/>
                  </a:lnTo>
                  <a:lnTo>
                    <a:pt x="9" y="15"/>
                  </a:lnTo>
                  <a:lnTo>
                    <a:pt x="10" y="15"/>
                  </a:lnTo>
                  <a:lnTo>
                    <a:pt x="12"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2" name="Freeform 1728"/>
            <p:cNvSpPr>
              <a:spLocks/>
            </p:cNvSpPr>
            <p:nvPr/>
          </p:nvSpPr>
          <p:spPr bwMode="auto">
            <a:xfrm>
              <a:off x="3011" y="2769"/>
              <a:ext cx="17" cy="1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3 h 17"/>
                <a:gd name="T12" fmla="*/ 9 w 17"/>
                <a:gd name="T13" fmla="*/ 1 h 17"/>
                <a:gd name="T14" fmla="*/ 7 w 17"/>
                <a:gd name="T15" fmla="*/ 0 h 17"/>
                <a:gd name="T16" fmla="*/ 6 w 17"/>
                <a:gd name="T17" fmla="*/ 0 h 17"/>
                <a:gd name="T18" fmla="*/ 0 w 17"/>
                <a:gd name="T19" fmla="*/ 10 h 17"/>
                <a:gd name="T20" fmla="*/ 1 w 17"/>
                <a:gd name="T21" fmla="*/ 11 h 17"/>
                <a:gd name="T22" fmla="*/ 3 w 17"/>
                <a:gd name="T23" fmla="*/ 11 h 17"/>
                <a:gd name="T24" fmla="*/ 4 w 17"/>
                <a:gd name="T25" fmla="*/ 13 h 17"/>
                <a:gd name="T26" fmla="*/ 6 w 17"/>
                <a:gd name="T27" fmla="*/ 13 h 17"/>
                <a:gd name="T28" fmla="*/ 7 w 17"/>
                <a:gd name="T29" fmla="*/ 14 h 17"/>
                <a:gd name="T30" fmla="*/ 9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1" y="3"/>
                  </a:lnTo>
                  <a:lnTo>
                    <a:pt x="10" y="3"/>
                  </a:lnTo>
                  <a:lnTo>
                    <a:pt x="9" y="1"/>
                  </a:lnTo>
                  <a:lnTo>
                    <a:pt x="7" y="0"/>
                  </a:lnTo>
                  <a:lnTo>
                    <a:pt x="6" y="0"/>
                  </a:lnTo>
                  <a:lnTo>
                    <a:pt x="0" y="10"/>
                  </a:lnTo>
                  <a:lnTo>
                    <a:pt x="1" y="11"/>
                  </a:lnTo>
                  <a:lnTo>
                    <a:pt x="3" y="11"/>
                  </a:lnTo>
                  <a:lnTo>
                    <a:pt x="4" y="13"/>
                  </a:lnTo>
                  <a:lnTo>
                    <a:pt x="6" y="13"/>
                  </a:lnTo>
                  <a:lnTo>
                    <a:pt x="7" y="14"/>
                  </a:lnTo>
                  <a:lnTo>
                    <a:pt x="9"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3" name="Freeform 1729"/>
            <p:cNvSpPr>
              <a:spLocks/>
            </p:cNvSpPr>
            <p:nvPr/>
          </p:nvSpPr>
          <p:spPr bwMode="auto">
            <a:xfrm>
              <a:off x="3024" y="2775"/>
              <a:ext cx="17" cy="17"/>
            </a:xfrm>
            <a:custGeom>
              <a:avLst/>
              <a:gdLst>
                <a:gd name="T0" fmla="*/ 17 w 17"/>
                <a:gd name="T1" fmla="*/ 5 h 17"/>
                <a:gd name="T2" fmla="*/ 16 w 17"/>
                <a:gd name="T3" fmla="*/ 5 h 17"/>
                <a:gd name="T4" fmla="*/ 14 w 17"/>
                <a:gd name="T5" fmla="*/ 4 h 17"/>
                <a:gd name="T6" fmla="*/ 13 w 17"/>
                <a:gd name="T7" fmla="*/ 4 h 17"/>
                <a:gd name="T8" fmla="*/ 11 w 17"/>
                <a:gd name="T9" fmla="*/ 2 h 17"/>
                <a:gd name="T10" fmla="*/ 10 w 17"/>
                <a:gd name="T11" fmla="*/ 2 h 17"/>
                <a:gd name="T12" fmla="*/ 7 w 17"/>
                <a:gd name="T13" fmla="*/ 1 h 17"/>
                <a:gd name="T14" fmla="*/ 6 w 17"/>
                <a:gd name="T15" fmla="*/ 1 h 17"/>
                <a:gd name="T16" fmla="*/ 4 w 17"/>
                <a:gd name="T17" fmla="*/ 0 h 17"/>
                <a:gd name="T18" fmla="*/ 0 w 17"/>
                <a:gd name="T19" fmla="*/ 11 h 17"/>
                <a:gd name="T20" fmla="*/ 1 w 17"/>
                <a:gd name="T21" fmla="*/ 11 h 17"/>
                <a:gd name="T22" fmla="*/ 3 w 17"/>
                <a:gd name="T23" fmla="*/ 12 h 17"/>
                <a:gd name="T24" fmla="*/ 4 w 17"/>
                <a:gd name="T25" fmla="*/ 12 h 17"/>
                <a:gd name="T26" fmla="*/ 6 w 17"/>
                <a:gd name="T27" fmla="*/ 14 h 17"/>
                <a:gd name="T28" fmla="*/ 7 w 17"/>
                <a:gd name="T29" fmla="*/ 14 h 17"/>
                <a:gd name="T30" fmla="*/ 8 w 17"/>
                <a:gd name="T31" fmla="*/ 15 h 17"/>
                <a:gd name="T32" fmla="*/ 11 w 17"/>
                <a:gd name="T33" fmla="*/ 15 h 17"/>
                <a:gd name="T34" fmla="*/ 13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5"/>
                  </a:lnTo>
                  <a:lnTo>
                    <a:pt x="14" y="4"/>
                  </a:lnTo>
                  <a:lnTo>
                    <a:pt x="13" y="4"/>
                  </a:lnTo>
                  <a:lnTo>
                    <a:pt x="11" y="2"/>
                  </a:lnTo>
                  <a:lnTo>
                    <a:pt x="10" y="2"/>
                  </a:lnTo>
                  <a:lnTo>
                    <a:pt x="7" y="1"/>
                  </a:lnTo>
                  <a:lnTo>
                    <a:pt x="6" y="1"/>
                  </a:lnTo>
                  <a:lnTo>
                    <a:pt x="4" y="0"/>
                  </a:lnTo>
                  <a:lnTo>
                    <a:pt x="0" y="11"/>
                  </a:lnTo>
                  <a:lnTo>
                    <a:pt x="1" y="11"/>
                  </a:lnTo>
                  <a:lnTo>
                    <a:pt x="3" y="12"/>
                  </a:lnTo>
                  <a:lnTo>
                    <a:pt x="4" y="12"/>
                  </a:lnTo>
                  <a:lnTo>
                    <a:pt x="6" y="14"/>
                  </a:lnTo>
                  <a:lnTo>
                    <a:pt x="7" y="14"/>
                  </a:lnTo>
                  <a:lnTo>
                    <a:pt x="8" y="15"/>
                  </a:lnTo>
                  <a:lnTo>
                    <a:pt x="11" y="15"/>
                  </a:lnTo>
                  <a:lnTo>
                    <a:pt x="13"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4" name="Freeform 1730"/>
            <p:cNvSpPr>
              <a:spLocks/>
            </p:cNvSpPr>
            <p:nvPr/>
          </p:nvSpPr>
          <p:spPr bwMode="auto">
            <a:xfrm>
              <a:off x="3037" y="2780"/>
              <a:ext cx="20" cy="18"/>
            </a:xfrm>
            <a:custGeom>
              <a:avLst/>
              <a:gdLst>
                <a:gd name="T0" fmla="*/ 20 w 20"/>
                <a:gd name="T1" fmla="*/ 6 h 18"/>
                <a:gd name="T2" fmla="*/ 17 w 20"/>
                <a:gd name="T3" fmla="*/ 5 h 18"/>
                <a:gd name="T4" fmla="*/ 16 w 20"/>
                <a:gd name="T5" fmla="*/ 5 h 18"/>
                <a:gd name="T6" fmla="*/ 14 w 20"/>
                <a:gd name="T7" fmla="*/ 3 h 18"/>
                <a:gd name="T8" fmla="*/ 11 w 20"/>
                <a:gd name="T9" fmla="*/ 3 h 18"/>
                <a:gd name="T10" fmla="*/ 10 w 20"/>
                <a:gd name="T11" fmla="*/ 3 h 18"/>
                <a:gd name="T12" fmla="*/ 7 w 20"/>
                <a:gd name="T13" fmla="*/ 2 h 18"/>
                <a:gd name="T14" fmla="*/ 6 w 20"/>
                <a:gd name="T15" fmla="*/ 2 h 18"/>
                <a:gd name="T16" fmla="*/ 4 w 20"/>
                <a:gd name="T17" fmla="*/ 0 h 18"/>
                <a:gd name="T18" fmla="*/ 0 w 20"/>
                <a:gd name="T19" fmla="*/ 12 h 18"/>
                <a:gd name="T20" fmla="*/ 1 w 20"/>
                <a:gd name="T21" fmla="*/ 12 h 18"/>
                <a:gd name="T22" fmla="*/ 4 w 20"/>
                <a:gd name="T23" fmla="*/ 13 h 18"/>
                <a:gd name="T24" fmla="*/ 6 w 20"/>
                <a:gd name="T25" fmla="*/ 13 h 18"/>
                <a:gd name="T26" fmla="*/ 7 w 20"/>
                <a:gd name="T27" fmla="*/ 15 h 18"/>
                <a:gd name="T28" fmla="*/ 10 w 20"/>
                <a:gd name="T29" fmla="*/ 15 h 18"/>
                <a:gd name="T30" fmla="*/ 11 w 20"/>
                <a:gd name="T31" fmla="*/ 16 h 18"/>
                <a:gd name="T32" fmla="*/ 14 w 20"/>
                <a:gd name="T33" fmla="*/ 16 h 18"/>
                <a:gd name="T34" fmla="*/ 16 w 20"/>
                <a:gd name="T35" fmla="*/ 18 h 18"/>
                <a:gd name="T36" fmla="*/ 20 w 20"/>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6"/>
                  </a:moveTo>
                  <a:lnTo>
                    <a:pt x="17" y="5"/>
                  </a:lnTo>
                  <a:lnTo>
                    <a:pt x="16" y="5"/>
                  </a:lnTo>
                  <a:lnTo>
                    <a:pt x="14" y="3"/>
                  </a:lnTo>
                  <a:lnTo>
                    <a:pt x="11" y="3"/>
                  </a:lnTo>
                  <a:lnTo>
                    <a:pt x="10" y="3"/>
                  </a:lnTo>
                  <a:lnTo>
                    <a:pt x="7" y="2"/>
                  </a:lnTo>
                  <a:lnTo>
                    <a:pt x="6" y="2"/>
                  </a:lnTo>
                  <a:lnTo>
                    <a:pt x="4" y="0"/>
                  </a:lnTo>
                  <a:lnTo>
                    <a:pt x="0" y="12"/>
                  </a:lnTo>
                  <a:lnTo>
                    <a:pt x="1" y="12"/>
                  </a:lnTo>
                  <a:lnTo>
                    <a:pt x="4" y="13"/>
                  </a:lnTo>
                  <a:lnTo>
                    <a:pt x="6" y="13"/>
                  </a:lnTo>
                  <a:lnTo>
                    <a:pt x="7" y="15"/>
                  </a:lnTo>
                  <a:lnTo>
                    <a:pt x="10" y="15"/>
                  </a:lnTo>
                  <a:lnTo>
                    <a:pt x="11" y="16"/>
                  </a:lnTo>
                  <a:lnTo>
                    <a:pt x="14" y="16"/>
                  </a:lnTo>
                  <a:lnTo>
                    <a:pt x="16" y="18"/>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5" name="Freeform 1731"/>
            <p:cNvSpPr>
              <a:spLocks/>
            </p:cNvSpPr>
            <p:nvPr/>
          </p:nvSpPr>
          <p:spPr bwMode="auto">
            <a:xfrm>
              <a:off x="3053" y="2786"/>
              <a:ext cx="20" cy="16"/>
            </a:xfrm>
            <a:custGeom>
              <a:avLst/>
              <a:gdLst>
                <a:gd name="T0" fmla="*/ 20 w 20"/>
                <a:gd name="T1" fmla="*/ 3 h 16"/>
                <a:gd name="T2" fmla="*/ 18 w 20"/>
                <a:gd name="T3" fmla="*/ 3 h 16"/>
                <a:gd name="T4" fmla="*/ 15 w 20"/>
                <a:gd name="T5" fmla="*/ 3 h 16"/>
                <a:gd name="T6" fmla="*/ 14 w 20"/>
                <a:gd name="T7" fmla="*/ 3 h 16"/>
                <a:gd name="T8" fmla="*/ 13 w 20"/>
                <a:gd name="T9" fmla="*/ 1 h 16"/>
                <a:gd name="T10" fmla="*/ 10 w 20"/>
                <a:gd name="T11" fmla="*/ 1 h 16"/>
                <a:gd name="T12" fmla="*/ 8 w 20"/>
                <a:gd name="T13" fmla="*/ 1 h 16"/>
                <a:gd name="T14" fmla="*/ 5 w 20"/>
                <a:gd name="T15" fmla="*/ 0 h 16"/>
                <a:gd name="T16" fmla="*/ 4 w 20"/>
                <a:gd name="T17" fmla="*/ 0 h 16"/>
                <a:gd name="T18" fmla="*/ 0 w 20"/>
                <a:gd name="T19" fmla="*/ 12 h 16"/>
                <a:gd name="T20" fmla="*/ 3 w 20"/>
                <a:gd name="T21" fmla="*/ 12 h 16"/>
                <a:gd name="T22" fmla="*/ 5 w 20"/>
                <a:gd name="T23" fmla="*/ 13 h 16"/>
                <a:gd name="T24" fmla="*/ 7 w 20"/>
                <a:gd name="T25" fmla="*/ 13 h 16"/>
                <a:gd name="T26" fmla="*/ 10 w 20"/>
                <a:gd name="T27" fmla="*/ 13 h 16"/>
                <a:gd name="T28" fmla="*/ 11 w 20"/>
                <a:gd name="T29" fmla="*/ 14 h 16"/>
                <a:gd name="T30" fmla="*/ 14 w 20"/>
                <a:gd name="T31" fmla="*/ 14 h 16"/>
                <a:gd name="T32" fmla="*/ 17 w 20"/>
                <a:gd name="T33" fmla="*/ 14 h 16"/>
                <a:gd name="T34" fmla="*/ 18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8" y="3"/>
                  </a:lnTo>
                  <a:lnTo>
                    <a:pt x="15" y="3"/>
                  </a:lnTo>
                  <a:lnTo>
                    <a:pt x="14" y="3"/>
                  </a:lnTo>
                  <a:lnTo>
                    <a:pt x="13" y="1"/>
                  </a:lnTo>
                  <a:lnTo>
                    <a:pt x="10" y="1"/>
                  </a:lnTo>
                  <a:lnTo>
                    <a:pt x="8" y="1"/>
                  </a:lnTo>
                  <a:lnTo>
                    <a:pt x="5" y="0"/>
                  </a:lnTo>
                  <a:lnTo>
                    <a:pt x="4" y="0"/>
                  </a:lnTo>
                  <a:lnTo>
                    <a:pt x="0" y="12"/>
                  </a:lnTo>
                  <a:lnTo>
                    <a:pt x="3" y="12"/>
                  </a:lnTo>
                  <a:lnTo>
                    <a:pt x="5" y="13"/>
                  </a:lnTo>
                  <a:lnTo>
                    <a:pt x="7" y="13"/>
                  </a:lnTo>
                  <a:lnTo>
                    <a:pt x="10" y="13"/>
                  </a:lnTo>
                  <a:lnTo>
                    <a:pt x="11" y="14"/>
                  </a:lnTo>
                  <a:lnTo>
                    <a:pt x="14" y="14"/>
                  </a:lnTo>
                  <a:lnTo>
                    <a:pt x="17" y="14"/>
                  </a:lnTo>
                  <a:lnTo>
                    <a:pt x="18"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6" name="Freeform 1732"/>
            <p:cNvSpPr>
              <a:spLocks/>
            </p:cNvSpPr>
            <p:nvPr/>
          </p:nvSpPr>
          <p:spPr bwMode="auto">
            <a:xfrm>
              <a:off x="3071" y="2789"/>
              <a:ext cx="20" cy="14"/>
            </a:xfrm>
            <a:custGeom>
              <a:avLst/>
              <a:gdLst>
                <a:gd name="T0" fmla="*/ 20 w 20"/>
                <a:gd name="T1" fmla="*/ 3 h 14"/>
                <a:gd name="T2" fmla="*/ 18 w 20"/>
                <a:gd name="T3" fmla="*/ 3 h 14"/>
                <a:gd name="T4" fmla="*/ 16 w 20"/>
                <a:gd name="T5" fmla="*/ 1 h 14"/>
                <a:gd name="T6" fmla="*/ 13 w 20"/>
                <a:gd name="T7" fmla="*/ 1 h 14"/>
                <a:gd name="T8" fmla="*/ 12 w 20"/>
                <a:gd name="T9" fmla="*/ 1 h 14"/>
                <a:gd name="T10" fmla="*/ 9 w 20"/>
                <a:gd name="T11" fmla="*/ 1 h 14"/>
                <a:gd name="T12" fmla="*/ 6 w 20"/>
                <a:gd name="T13" fmla="*/ 1 h 14"/>
                <a:gd name="T14" fmla="*/ 5 w 20"/>
                <a:gd name="T15" fmla="*/ 1 h 14"/>
                <a:gd name="T16" fmla="*/ 2 w 20"/>
                <a:gd name="T17" fmla="*/ 0 h 14"/>
                <a:gd name="T18" fmla="*/ 0 w 20"/>
                <a:gd name="T19" fmla="*/ 13 h 14"/>
                <a:gd name="T20" fmla="*/ 3 w 20"/>
                <a:gd name="T21" fmla="*/ 13 h 14"/>
                <a:gd name="T22" fmla="*/ 5 w 20"/>
                <a:gd name="T23" fmla="*/ 13 h 14"/>
                <a:gd name="T24" fmla="*/ 8 w 20"/>
                <a:gd name="T25" fmla="*/ 13 h 14"/>
                <a:gd name="T26" fmla="*/ 10 w 20"/>
                <a:gd name="T27" fmla="*/ 14 h 14"/>
                <a:gd name="T28" fmla="*/ 12 w 20"/>
                <a:gd name="T29" fmla="*/ 14 h 14"/>
                <a:gd name="T30" fmla="*/ 15 w 20"/>
                <a:gd name="T31" fmla="*/ 14 h 14"/>
                <a:gd name="T32" fmla="*/ 18 w 20"/>
                <a:gd name="T33" fmla="*/ 14 h 14"/>
                <a:gd name="T34" fmla="*/ 19 w 20"/>
                <a:gd name="T35" fmla="*/ 14 h 14"/>
                <a:gd name="T36" fmla="*/ 20 w 20"/>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3"/>
                  </a:moveTo>
                  <a:lnTo>
                    <a:pt x="18" y="3"/>
                  </a:lnTo>
                  <a:lnTo>
                    <a:pt x="16" y="1"/>
                  </a:lnTo>
                  <a:lnTo>
                    <a:pt x="13" y="1"/>
                  </a:lnTo>
                  <a:lnTo>
                    <a:pt x="12" y="1"/>
                  </a:lnTo>
                  <a:lnTo>
                    <a:pt x="9" y="1"/>
                  </a:lnTo>
                  <a:lnTo>
                    <a:pt x="6" y="1"/>
                  </a:lnTo>
                  <a:lnTo>
                    <a:pt x="5" y="1"/>
                  </a:lnTo>
                  <a:lnTo>
                    <a:pt x="2" y="0"/>
                  </a:lnTo>
                  <a:lnTo>
                    <a:pt x="0" y="13"/>
                  </a:lnTo>
                  <a:lnTo>
                    <a:pt x="3" y="13"/>
                  </a:lnTo>
                  <a:lnTo>
                    <a:pt x="5" y="13"/>
                  </a:lnTo>
                  <a:lnTo>
                    <a:pt x="8" y="13"/>
                  </a:lnTo>
                  <a:lnTo>
                    <a:pt x="10" y="14"/>
                  </a:lnTo>
                  <a:lnTo>
                    <a:pt x="12" y="14"/>
                  </a:lnTo>
                  <a:lnTo>
                    <a:pt x="15" y="14"/>
                  </a:lnTo>
                  <a:lnTo>
                    <a:pt x="18" y="14"/>
                  </a:lnTo>
                  <a:lnTo>
                    <a:pt x="19" y="14"/>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7" name="Freeform 1733"/>
            <p:cNvSpPr>
              <a:spLocks/>
            </p:cNvSpPr>
            <p:nvPr/>
          </p:nvSpPr>
          <p:spPr bwMode="auto">
            <a:xfrm>
              <a:off x="3090" y="2790"/>
              <a:ext cx="20" cy="13"/>
            </a:xfrm>
            <a:custGeom>
              <a:avLst/>
              <a:gdLst>
                <a:gd name="T0" fmla="*/ 20 w 20"/>
                <a:gd name="T1" fmla="*/ 0 h 13"/>
                <a:gd name="T2" fmla="*/ 17 w 20"/>
                <a:gd name="T3" fmla="*/ 2 h 13"/>
                <a:gd name="T4" fmla="*/ 14 w 20"/>
                <a:gd name="T5" fmla="*/ 2 h 13"/>
                <a:gd name="T6" fmla="*/ 13 w 20"/>
                <a:gd name="T7" fmla="*/ 2 h 13"/>
                <a:gd name="T8" fmla="*/ 10 w 20"/>
                <a:gd name="T9" fmla="*/ 2 h 13"/>
                <a:gd name="T10" fmla="*/ 9 w 20"/>
                <a:gd name="T11" fmla="*/ 2 h 13"/>
                <a:gd name="T12" fmla="*/ 6 w 20"/>
                <a:gd name="T13" fmla="*/ 2 h 13"/>
                <a:gd name="T14" fmla="*/ 3 w 20"/>
                <a:gd name="T15" fmla="*/ 2 h 13"/>
                <a:gd name="T16" fmla="*/ 1 w 20"/>
                <a:gd name="T17" fmla="*/ 2 h 13"/>
                <a:gd name="T18" fmla="*/ 0 w 20"/>
                <a:gd name="T19" fmla="*/ 13 h 13"/>
                <a:gd name="T20" fmla="*/ 3 w 20"/>
                <a:gd name="T21" fmla="*/ 13 h 13"/>
                <a:gd name="T22" fmla="*/ 6 w 20"/>
                <a:gd name="T23" fmla="*/ 13 h 13"/>
                <a:gd name="T24" fmla="*/ 9 w 20"/>
                <a:gd name="T25" fmla="*/ 13 h 13"/>
                <a:gd name="T26" fmla="*/ 10 w 20"/>
                <a:gd name="T27" fmla="*/ 13 h 13"/>
                <a:gd name="T28" fmla="*/ 13 w 20"/>
                <a:gd name="T29" fmla="*/ 13 h 13"/>
                <a:gd name="T30" fmla="*/ 16 w 20"/>
                <a:gd name="T31" fmla="*/ 13 h 13"/>
                <a:gd name="T32" fmla="*/ 17 w 20"/>
                <a:gd name="T33" fmla="*/ 13 h 13"/>
                <a:gd name="T34" fmla="*/ 20 w 20"/>
                <a:gd name="T35" fmla="*/ 13 h 13"/>
                <a:gd name="T36" fmla="*/ 20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0"/>
                  </a:moveTo>
                  <a:lnTo>
                    <a:pt x="17" y="2"/>
                  </a:lnTo>
                  <a:lnTo>
                    <a:pt x="14" y="2"/>
                  </a:lnTo>
                  <a:lnTo>
                    <a:pt x="13" y="2"/>
                  </a:lnTo>
                  <a:lnTo>
                    <a:pt x="10" y="2"/>
                  </a:lnTo>
                  <a:lnTo>
                    <a:pt x="9" y="2"/>
                  </a:lnTo>
                  <a:lnTo>
                    <a:pt x="6" y="2"/>
                  </a:lnTo>
                  <a:lnTo>
                    <a:pt x="3" y="2"/>
                  </a:lnTo>
                  <a:lnTo>
                    <a:pt x="1" y="2"/>
                  </a:lnTo>
                  <a:lnTo>
                    <a:pt x="0" y="13"/>
                  </a:lnTo>
                  <a:lnTo>
                    <a:pt x="3" y="13"/>
                  </a:lnTo>
                  <a:lnTo>
                    <a:pt x="6" y="13"/>
                  </a:lnTo>
                  <a:lnTo>
                    <a:pt x="9" y="13"/>
                  </a:lnTo>
                  <a:lnTo>
                    <a:pt x="10" y="13"/>
                  </a:lnTo>
                  <a:lnTo>
                    <a:pt x="13" y="13"/>
                  </a:lnTo>
                  <a:lnTo>
                    <a:pt x="16" y="13"/>
                  </a:lnTo>
                  <a:lnTo>
                    <a:pt x="17" y="13"/>
                  </a:lnTo>
                  <a:lnTo>
                    <a:pt x="20" y="1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8" name="Freeform 1734"/>
            <p:cNvSpPr>
              <a:spLocks/>
            </p:cNvSpPr>
            <p:nvPr/>
          </p:nvSpPr>
          <p:spPr bwMode="auto">
            <a:xfrm>
              <a:off x="4278" y="2754"/>
              <a:ext cx="130" cy="130"/>
            </a:xfrm>
            <a:custGeom>
              <a:avLst/>
              <a:gdLst>
                <a:gd name="T0" fmla="*/ 65 w 130"/>
                <a:gd name="T1" fmla="*/ 0 h 130"/>
                <a:gd name="T2" fmla="*/ 78 w 130"/>
                <a:gd name="T3" fmla="*/ 2 h 130"/>
                <a:gd name="T4" fmla="*/ 89 w 130"/>
                <a:gd name="T5" fmla="*/ 5 h 130"/>
                <a:gd name="T6" fmla="*/ 101 w 130"/>
                <a:gd name="T7" fmla="*/ 12 h 130"/>
                <a:gd name="T8" fmla="*/ 110 w 130"/>
                <a:gd name="T9" fmla="*/ 19 h 130"/>
                <a:gd name="T10" fmla="*/ 118 w 130"/>
                <a:gd name="T11" fmla="*/ 29 h 130"/>
                <a:gd name="T12" fmla="*/ 124 w 130"/>
                <a:gd name="T13" fmla="*/ 39 h 130"/>
                <a:gd name="T14" fmla="*/ 128 w 130"/>
                <a:gd name="T15" fmla="*/ 52 h 130"/>
                <a:gd name="T16" fmla="*/ 130 w 130"/>
                <a:gd name="T17" fmla="*/ 65 h 130"/>
                <a:gd name="T18" fmla="*/ 128 w 130"/>
                <a:gd name="T19" fmla="*/ 78 h 130"/>
                <a:gd name="T20" fmla="*/ 124 w 130"/>
                <a:gd name="T21" fmla="*/ 90 h 130"/>
                <a:gd name="T22" fmla="*/ 118 w 130"/>
                <a:gd name="T23" fmla="*/ 101 h 130"/>
                <a:gd name="T24" fmla="*/ 110 w 130"/>
                <a:gd name="T25" fmla="*/ 110 h 130"/>
                <a:gd name="T26" fmla="*/ 101 w 130"/>
                <a:gd name="T27" fmla="*/ 118 h 130"/>
                <a:gd name="T28" fmla="*/ 89 w 130"/>
                <a:gd name="T29" fmla="*/ 124 h 130"/>
                <a:gd name="T30" fmla="*/ 78 w 130"/>
                <a:gd name="T31" fmla="*/ 128 h 130"/>
                <a:gd name="T32" fmla="*/ 65 w 130"/>
                <a:gd name="T33" fmla="*/ 130 h 130"/>
                <a:gd name="T34" fmla="*/ 52 w 130"/>
                <a:gd name="T35" fmla="*/ 128 h 130"/>
                <a:gd name="T36" fmla="*/ 39 w 130"/>
                <a:gd name="T37" fmla="*/ 124 h 130"/>
                <a:gd name="T38" fmla="*/ 29 w 130"/>
                <a:gd name="T39" fmla="*/ 118 h 130"/>
                <a:gd name="T40" fmla="*/ 19 w 130"/>
                <a:gd name="T41" fmla="*/ 110 h 130"/>
                <a:gd name="T42" fmla="*/ 12 w 130"/>
                <a:gd name="T43" fmla="*/ 101 h 130"/>
                <a:gd name="T44" fmla="*/ 5 w 130"/>
                <a:gd name="T45" fmla="*/ 90 h 130"/>
                <a:gd name="T46" fmla="*/ 2 w 130"/>
                <a:gd name="T47" fmla="*/ 78 h 130"/>
                <a:gd name="T48" fmla="*/ 0 w 130"/>
                <a:gd name="T49" fmla="*/ 65 h 130"/>
                <a:gd name="T50" fmla="*/ 2 w 130"/>
                <a:gd name="T51" fmla="*/ 52 h 130"/>
                <a:gd name="T52" fmla="*/ 5 w 130"/>
                <a:gd name="T53" fmla="*/ 39 h 130"/>
                <a:gd name="T54" fmla="*/ 12 w 130"/>
                <a:gd name="T55" fmla="*/ 29 h 130"/>
                <a:gd name="T56" fmla="*/ 19 w 130"/>
                <a:gd name="T57" fmla="*/ 19 h 130"/>
                <a:gd name="T58" fmla="*/ 29 w 130"/>
                <a:gd name="T59" fmla="*/ 12 h 130"/>
                <a:gd name="T60" fmla="*/ 39 w 130"/>
                <a:gd name="T61" fmla="*/ 5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89" y="5"/>
                  </a:lnTo>
                  <a:lnTo>
                    <a:pt x="101" y="12"/>
                  </a:lnTo>
                  <a:lnTo>
                    <a:pt x="110" y="19"/>
                  </a:lnTo>
                  <a:lnTo>
                    <a:pt x="118" y="29"/>
                  </a:lnTo>
                  <a:lnTo>
                    <a:pt x="124" y="39"/>
                  </a:lnTo>
                  <a:lnTo>
                    <a:pt x="128" y="52"/>
                  </a:lnTo>
                  <a:lnTo>
                    <a:pt x="130" y="65"/>
                  </a:lnTo>
                  <a:lnTo>
                    <a:pt x="128" y="78"/>
                  </a:lnTo>
                  <a:lnTo>
                    <a:pt x="124" y="90"/>
                  </a:lnTo>
                  <a:lnTo>
                    <a:pt x="118" y="101"/>
                  </a:lnTo>
                  <a:lnTo>
                    <a:pt x="110" y="110"/>
                  </a:lnTo>
                  <a:lnTo>
                    <a:pt x="101" y="118"/>
                  </a:lnTo>
                  <a:lnTo>
                    <a:pt x="89" y="124"/>
                  </a:lnTo>
                  <a:lnTo>
                    <a:pt x="78" y="128"/>
                  </a:lnTo>
                  <a:lnTo>
                    <a:pt x="65" y="130"/>
                  </a:lnTo>
                  <a:lnTo>
                    <a:pt x="52" y="128"/>
                  </a:lnTo>
                  <a:lnTo>
                    <a:pt x="39" y="124"/>
                  </a:lnTo>
                  <a:lnTo>
                    <a:pt x="29" y="118"/>
                  </a:lnTo>
                  <a:lnTo>
                    <a:pt x="19" y="110"/>
                  </a:lnTo>
                  <a:lnTo>
                    <a:pt x="12" y="101"/>
                  </a:lnTo>
                  <a:lnTo>
                    <a:pt x="5" y="90"/>
                  </a:lnTo>
                  <a:lnTo>
                    <a:pt x="2" y="78"/>
                  </a:lnTo>
                  <a:lnTo>
                    <a:pt x="0" y="65"/>
                  </a:lnTo>
                  <a:lnTo>
                    <a:pt x="2" y="52"/>
                  </a:lnTo>
                  <a:lnTo>
                    <a:pt x="5" y="39"/>
                  </a:lnTo>
                  <a:lnTo>
                    <a:pt x="12" y="29"/>
                  </a:lnTo>
                  <a:lnTo>
                    <a:pt x="19" y="19"/>
                  </a:lnTo>
                  <a:lnTo>
                    <a:pt x="29" y="12"/>
                  </a:lnTo>
                  <a:lnTo>
                    <a:pt x="39" y="5"/>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19" name="Freeform 1735"/>
            <p:cNvSpPr>
              <a:spLocks/>
            </p:cNvSpPr>
            <p:nvPr/>
          </p:nvSpPr>
          <p:spPr bwMode="auto">
            <a:xfrm>
              <a:off x="4278" y="2754"/>
              <a:ext cx="130" cy="130"/>
            </a:xfrm>
            <a:custGeom>
              <a:avLst/>
              <a:gdLst>
                <a:gd name="T0" fmla="*/ 65 w 130"/>
                <a:gd name="T1" fmla="*/ 0 h 130"/>
                <a:gd name="T2" fmla="*/ 78 w 130"/>
                <a:gd name="T3" fmla="*/ 2 h 130"/>
                <a:gd name="T4" fmla="*/ 89 w 130"/>
                <a:gd name="T5" fmla="*/ 5 h 130"/>
                <a:gd name="T6" fmla="*/ 101 w 130"/>
                <a:gd name="T7" fmla="*/ 12 h 130"/>
                <a:gd name="T8" fmla="*/ 110 w 130"/>
                <a:gd name="T9" fmla="*/ 19 h 130"/>
                <a:gd name="T10" fmla="*/ 118 w 130"/>
                <a:gd name="T11" fmla="*/ 29 h 130"/>
                <a:gd name="T12" fmla="*/ 124 w 130"/>
                <a:gd name="T13" fmla="*/ 39 h 130"/>
                <a:gd name="T14" fmla="*/ 128 w 130"/>
                <a:gd name="T15" fmla="*/ 52 h 130"/>
                <a:gd name="T16" fmla="*/ 130 w 130"/>
                <a:gd name="T17" fmla="*/ 65 h 130"/>
                <a:gd name="T18" fmla="*/ 128 w 130"/>
                <a:gd name="T19" fmla="*/ 78 h 130"/>
                <a:gd name="T20" fmla="*/ 124 w 130"/>
                <a:gd name="T21" fmla="*/ 90 h 130"/>
                <a:gd name="T22" fmla="*/ 118 w 130"/>
                <a:gd name="T23" fmla="*/ 101 h 130"/>
                <a:gd name="T24" fmla="*/ 110 w 130"/>
                <a:gd name="T25" fmla="*/ 110 h 130"/>
                <a:gd name="T26" fmla="*/ 101 w 130"/>
                <a:gd name="T27" fmla="*/ 118 h 130"/>
                <a:gd name="T28" fmla="*/ 89 w 130"/>
                <a:gd name="T29" fmla="*/ 124 h 130"/>
                <a:gd name="T30" fmla="*/ 78 w 130"/>
                <a:gd name="T31" fmla="*/ 128 h 130"/>
                <a:gd name="T32" fmla="*/ 65 w 130"/>
                <a:gd name="T33" fmla="*/ 130 h 130"/>
                <a:gd name="T34" fmla="*/ 52 w 130"/>
                <a:gd name="T35" fmla="*/ 128 h 130"/>
                <a:gd name="T36" fmla="*/ 39 w 130"/>
                <a:gd name="T37" fmla="*/ 124 h 130"/>
                <a:gd name="T38" fmla="*/ 29 w 130"/>
                <a:gd name="T39" fmla="*/ 118 h 130"/>
                <a:gd name="T40" fmla="*/ 19 w 130"/>
                <a:gd name="T41" fmla="*/ 110 h 130"/>
                <a:gd name="T42" fmla="*/ 12 w 130"/>
                <a:gd name="T43" fmla="*/ 101 h 130"/>
                <a:gd name="T44" fmla="*/ 5 w 130"/>
                <a:gd name="T45" fmla="*/ 90 h 130"/>
                <a:gd name="T46" fmla="*/ 2 w 130"/>
                <a:gd name="T47" fmla="*/ 78 h 130"/>
                <a:gd name="T48" fmla="*/ 0 w 130"/>
                <a:gd name="T49" fmla="*/ 65 h 130"/>
                <a:gd name="T50" fmla="*/ 2 w 130"/>
                <a:gd name="T51" fmla="*/ 52 h 130"/>
                <a:gd name="T52" fmla="*/ 5 w 130"/>
                <a:gd name="T53" fmla="*/ 39 h 130"/>
                <a:gd name="T54" fmla="*/ 12 w 130"/>
                <a:gd name="T55" fmla="*/ 29 h 130"/>
                <a:gd name="T56" fmla="*/ 19 w 130"/>
                <a:gd name="T57" fmla="*/ 19 h 130"/>
                <a:gd name="T58" fmla="*/ 29 w 130"/>
                <a:gd name="T59" fmla="*/ 12 h 130"/>
                <a:gd name="T60" fmla="*/ 39 w 130"/>
                <a:gd name="T61" fmla="*/ 5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89" y="5"/>
                  </a:lnTo>
                  <a:lnTo>
                    <a:pt x="101" y="12"/>
                  </a:lnTo>
                  <a:lnTo>
                    <a:pt x="110" y="19"/>
                  </a:lnTo>
                  <a:lnTo>
                    <a:pt x="118" y="29"/>
                  </a:lnTo>
                  <a:lnTo>
                    <a:pt x="124" y="39"/>
                  </a:lnTo>
                  <a:lnTo>
                    <a:pt x="128" y="52"/>
                  </a:lnTo>
                  <a:lnTo>
                    <a:pt x="130" y="65"/>
                  </a:lnTo>
                  <a:lnTo>
                    <a:pt x="128" y="78"/>
                  </a:lnTo>
                  <a:lnTo>
                    <a:pt x="124" y="90"/>
                  </a:lnTo>
                  <a:lnTo>
                    <a:pt x="118" y="101"/>
                  </a:lnTo>
                  <a:lnTo>
                    <a:pt x="110" y="110"/>
                  </a:lnTo>
                  <a:lnTo>
                    <a:pt x="101" y="118"/>
                  </a:lnTo>
                  <a:lnTo>
                    <a:pt x="89" y="124"/>
                  </a:lnTo>
                  <a:lnTo>
                    <a:pt x="78" y="128"/>
                  </a:lnTo>
                  <a:lnTo>
                    <a:pt x="65" y="130"/>
                  </a:lnTo>
                  <a:lnTo>
                    <a:pt x="52" y="128"/>
                  </a:lnTo>
                  <a:lnTo>
                    <a:pt x="39" y="124"/>
                  </a:lnTo>
                  <a:lnTo>
                    <a:pt x="29" y="118"/>
                  </a:lnTo>
                  <a:lnTo>
                    <a:pt x="19" y="110"/>
                  </a:lnTo>
                  <a:lnTo>
                    <a:pt x="12" y="101"/>
                  </a:lnTo>
                  <a:lnTo>
                    <a:pt x="5" y="90"/>
                  </a:lnTo>
                  <a:lnTo>
                    <a:pt x="2" y="78"/>
                  </a:lnTo>
                  <a:lnTo>
                    <a:pt x="0" y="65"/>
                  </a:lnTo>
                  <a:lnTo>
                    <a:pt x="2" y="52"/>
                  </a:lnTo>
                  <a:lnTo>
                    <a:pt x="5" y="39"/>
                  </a:lnTo>
                  <a:lnTo>
                    <a:pt x="12" y="29"/>
                  </a:lnTo>
                  <a:lnTo>
                    <a:pt x="19" y="19"/>
                  </a:lnTo>
                  <a:lnTo>
                    <a:pt x="29" y="12"/>
                  </a:lnTo>
                  <a:lnTo>
                    <a:pt x="39" y="5"/>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20" name="Freeform 1736"/>
            <p:cNvSpPr>
              <a:spLocks/>
            </p:cNvSpPr>
            <p:nvPr/>
          </p:nvSpPr>
          <p:spPr bwMode="auto">
            <a:xfrm>
              <a:off x="4296" y="2767"/>
              <a:ext cx="47" cy="33"/>
            </a:xfrm>
            <a:custGeom>
              <a:avLst/>
              <a:gdLst>
                <a:gd name="T0" fmla="*/ 47 w 47"/>
                <a:gd name="T1" fmla="*/ 22 h 33"/>
                <a:gd name="T2" fmla="*/ 41 w 47"/>
                <a:gd name="T3" fmla="*/ 19 h 33"/>
                <a:gd name="T4" fmla="*/ 35 w 47"/>
                <a:gd name="T5" fmla="*/ 18 h 33"/>
                <a:gd name="T6" fmla="*/ 30 w 47"/>
                <a:gd name="T7" fmla="*/ 15 h 33"/>
                <a:gd name="T8" fmla="*/ 24 w 47"/>
                <a:gd name="T9" fmla="*/ 12 h 33"/>
                <a:gd name="T10" fmla="*/ 20 w 47"/>
                <a:gd name="T11" fmla="*/ 9 h 33"/>
                <a:gd name="T12" fmla="*/ 15 w 47"/>
                <a:gd name="T13" fmla="*/ 6 h 33"/>
                <a:gd name="T14" fmla="*/ 11 w 47"/>
                <a:gd name="T15" fmla="*/ 3 h 33"/>
                <a:gd name="T16" fmla="*/ 8 w 47"/>
                <a:gd name="T17" fmla="*/ 0 h 33"/>
                <a:gd name="T18" fmla="*/ 0 w 47"/>
                <a:gd name="T19" fmla="*/ 8 h 33"/>
                <a:gd name="T20" fmla="*/ 2 w 47"/>
                <a:gd name="T21" fmla="*/ 12 h 33"/>
                <a:gd name="T22" fmla="*/ 8 w 47"/>
                <a:gd name="T23" fmla="*/ 16 h 33"/>
                <a:gd name="T24" fmla="*/ 12 w 47"/>
                <a:gd name="T25" fmla="*/ 19 h 33"/>
                <a:gd name="T26" fmla="*/ 18 w 47"/>
                <a:gd name="T27" fmla="*/ 22 h 33"/>
                <a:gd name="T28" fmla="*/ 24 w 47"/>
                <a:gd name="T29" fmla="*/ 25 h 33"/>
                <a:gd name="T30" fmla="*/ 30 w 47"/>
                <a:gd name="T31" fmla="*/ 28 h 33"/>
                <a:gd name="T32" fmla="*/ 37 w 47"/>
                <a:gd name="T33" fmla="*/ 31 h 33"/>
                <a:gd name="T34" fmla="*/ 43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1" y="19"/>
                  </a:lnTo>
                  <a:lnTo>
                    <a:pt x="35" y="18"/>
                  </a:lnTo>
                  <a:lnTo>
                    <a:pt x="30" y="15"/>
                  </a:lnTo>
                  <a:lnTo>
                    <a:pt x="24" y="12"/>
                  </a:lnTo>
                  <a:lnTo>
                    <a:pt x="20" y="9"/>
                  </a:lnTo>
                  <a:lnTo>
                    <a:pt x="15" y="6"/>
                  </a:lnTo>
                  <a:lnTo>
                    <a:pt x="11" y="3"/>
                  </a:lnTo>
                  <a:lnTo>
                    <a:pt x="8" y="0"/>
                  </a:lnTo>
                  <a:lnTo>
                    <a:pt x="0" y="8"/>
                  </a:lnTo>
                  <a:lnTo>
                    <a:pt x="2" y="12"/>
                  </a:lnTo>
                  <a:lnTo>
                    <a:pt x="8" y="16"/>
                  </a:lnTo>
                  <a:lnTo>
                    <a:pt x="12" y="19"/>
                  </a:lnTo>
                  <a:lnTo>
                    <a:pt x="18" y="22"/>
                  </a:lnTo>
                  <a:lnTo>
                    <a:pt x="24" y="25"/>
                  </a:lnTo>
                  <a:lnTo>
                    <a:pt x="30" y="28"/>
                  </a:lnTo>
                  <a:lnTo>
                    <a:pt x="37" y="31"/>
                  </a:lnTo>
                  <a:lnTo>
                    <a:pt x="43"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1" name="Freeform 1737"/>
            <p:cNvSpPr>
              <a:spLocks/>
            </p:cNvSpPr>
            <p:nvPr/>
          </p:nvSpPr>
          <p:spPr bwMode="auto">
            <a:xfrm>
              <a:off x="4339" y="2789"/>
              <a:ext cx="67" cy="24"/>
            </a:xfrm>
            <a:custGeom>
              <a:avLst/>
              <a:gdLst>
                <a:gd name="T0" fmla="*/ 66 w 67"/>
                <a:gd name="T1" fmla="*/ 13 h 24"/>
                <a:gd name="T2" fmla="*/ 59 w 67"/>
                <a:gd name="T3" fmla="*/ 13 h 24"/>
                <a:gd name="T4" fmla="*/ 50 w 67"/>
                <a:gd name="T5" fmla="*/ 11 h 24"/>
                <a:gd name="T6" fmla="*/ 43 w 67"/>
                <a:gd name="T7" fmla="*/ 10 h 24"/>
                <a:gd name="T8" fmla="*/ 36 w 67"/>
                <a:gd name="T9" fmla="*/ 9 h 24"/>
                <a:gd name="T10" fmla="*/ 27 w 67"/>
                <a:gd name="T11" fmla="*/ 7 h 24"/>
                <a:gd name="T12" fmla="*/ 20 w 67"/>
                <a:gd name="T13" fmla="*/ 4 h 24"/>
                <a:gd name="T14" fmla="*/ 11 w 67"/>
                <a:gd name="T15" fmla="*/ 3 h 24"/>
                <a:gd name="T16" fmla="*/ 4 w 67"/>
                <a:gd name="T17" fmla="*/ 0 h 24"/>
                <a:gd name="T18" fmla="*/ 0 w 67"/>
                <a:gd name="T19" fmla="*/ 11 h 24"/>
                <a:gd name="T20" fmla="*/ 8 w 67"/>
                <a:gd name="T21" fmla="*/ 14 h 24"/>
                <a:gd name="T22" fmla="*/ 15 w 67"/>
                <a:gd name="T23" fmla="*/ 16 h 24"/>
                <a:gd name="T24" fmla="*/ 24 w 67"/>
                <a:gd name="T25" fmla="*/ 19 h 24"/>
                <a:gd name="T26" fmla="*/ 33 w 67"/>
                <a:gd name="T27" fmla="*/ 22 h 24"/>
                <a:gd name="T28" fmla="*/ 41 w 67"/>
                <a:gd name="T29" fmla="*/ 23 h 24"/>
                <a:gd name="T30" fmla="*/ 50 w 67"/>
                <a:gd name="T31" fmla="*/ 24 h 24"/>
                <a:gd name="T32" fmla="*/ 59 w 67"/>
                <a:gd name="T33" fmla="*/ 24 h 24"/>
                <a:gd name="T34" fmla="*/ 67 w 67"/>
                <a:gd name="T35" fmla="*/ 24 h 24"/>
                <a:gd name="T36" fmla="*/ 66 w 67"/>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
                  <a:moveTo>
                    <a:pt x="66" y="13"/>
                  </a:moveTo>
                  <a:lnTo>
                    <a:pt x="59" y="13"/>
                  </a:lnTo>
                  <a:lnTo>
                    <a:pt x="50" y="11"/>
                  </a:lnTo>
                  <a:lnTo>
                    <a:pt x="43" y="10"/>
                  </a:lnTo>
                  <a:lnTo>
                    <a:pt x="36" y="9"/>
                  </a:lnTo>
                  <a:lnTo>
                    <a:pt x="27" y="7"/>
                  </a:lnTo>
                  <a:lnTo>
                    <a:pt x="20" y="4"/>
                  </a:lnTo>
                  <a:lnTo>
                    <a:pt x="11" y="3"/>
                  </a:lnTo>
                  <a:lnTo>
                    <a:pt x="4" y="0"/>
                  </a:lnTo>
                  <a:lnTo>
                    <a:pt x="0" y="11"/>
                  </a:lnTo>
                  <a:lnTo>
                    <a:pt x="8" y="14"/>
                  </a:lnTo>
                  <a:lnTo>
                    <a:pt x="15" y="16"/>
                  </a:lnTo>
                  <a:lnTo>
                    <a:pt x="24" y="19"/>
                  </a:lnTo>
                  <a:lnTo>
                    <a:pt x="33" y="22"/>
                  </a:lnTo>
                  <a:lnTo>
                    <a:pt x="41" y="23"/>
                  </a:lnTo>
                  <a:lnTo>
                    <a:pt x="50" y="24"/>
                  </a:lnTo>
                  <a:lnTo>
                    <a:pt x="59" y="24"/>
                  </a:lnTo>
                  <a:lnTo>
                    <a:pt x="67" y="24"/>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2" name="Freeform 1738"/>
            <p:cNvSpPr>
              <a:spLocks/>
            </p:cNvSpPr>
            <p:nvPr/>
          </p:nvSpPr>
          <p:spPr bwMode="auto">
            <a:xfrm>
              <a:off x="4274" y="2816"/>
              <a:ext cx="17" cy="16"/>
            </a:xfrm>
            <a:custGeom>
              <a:avLst/>
              <a:gdLst>
                <a:gd name="T0" fmla="*/ 17 w 17"/>
                <a:gd name="T1" fmla="*/ 7 h 16"/>
                <a:gd name="T2" fmla="*/ 16 w 17"/>
                <a:gd name="T3" fmla="*/ 6 h 16"/>
                <a:gd name="T4" fmla="*/ 14 w 17"/>
                <a:gd name="T5" fmla="*/ 5 h 16"/>
                <a:gd name="T6" fmla="*/ 13 w 17"/>
                <a:gd name="T7" fmla="*/ 5 h 16"/>
                <a:gd name="T8" fmla="*/ 13 w 17"/>
                <a:gd name="T9" fmla="*/ 3 h 16"/>
                <a:gd name="T10" fmla="*/ 11 w 17"/>
                <a:gd name="T11" fmla="*/ 3 h 16"/>
                <a:gd name="T12" fmla="*/ 10 w 17"/>
                <a:gd name="T13" fmla="*/ 2 h 16"/>
                <a:gd name="T14" fmla="*/ 10 w 17"/>
                <a:gd name="T15" fmla="*/ 0 h 16"/>
                <a:gd name="T16" fmla="*/ 9 w 17"/>
                <a:gd name="T17" fmla="*/ 0 h 16"/>
                <a:gd name="T18" fmla="*/ 0 w 17"/>
                <a:gd name="T19" fmla="*/ 9 h 16"/>
                <a:gd name="T20" fmla="*/ 1 w 17"/>
                <a:gd name="T21" fmla="*/ 9 h 16"/>
                <a:gd name="T22" fmla="*/ 3 w 17"/>
                <a:gd name="T23" fmla="*/ 10 h 16"/>
                <a:gd name="T24" fmla="*/ 3 w 17"/>
                <a:gd name="T25" fmla="*/ 12 h 16"/>
                <a:gd name="T26" fmla="*/ 4 w 17"/>
                <a:gd name="T27" fmla="*/ 13 h 16"/>
                <a:gd name="T28" fmla="*/ 6 w 17"/>
                <a:gd name="T29" fmla="*/ 13 h 16"/>
                <a:gd name="T30" fmla="*/ 7 w 17"/>
                <a:gd name="T31" fmla="*/ 15 h 16"/>
                <a:gd name="T32" fmla="*/ 9 w 17"/>
                <a:gd name="T33" fmla="*/ 16 h 16"/>
                <a:gd name="T34" fmla="*/ 10 w 17"/>
                <a:gd name="T35" fmla="*/ 16 h 16"/>
                <a:gd name="T36" fmla="*/ 17 w 17"/>
                <a:gd name="T3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7"/>
                  </a:moveTo>
                  <a:lnTo>
                    <a:pt x="16" y="6"/>
                  </a:lnTo>
                  <a:lnTo>
                    <a:pt x="14" y="5"/>
                  </a:lnTo>
                  <a:lnTo>
                    <a:pt x="13" y="5"/>
                  </a:lnTo>
                  <a:lnTo>
                    <a:pt x="13" y="3"/>
                  </a:lnTo>
                  <a:lnTo>
                    <a:pt x="11" y="3"/>
                  </a:lnTo>
                  <a:lnTo>
                    <a:pt x="10" y="2"/>
                  </a:lnTo>
                  <a:lnTo>
                    <a:pt x="10" y="0"/>
                  </a:lnTo>
                  <a:lnTo>
                    <a:pt x="9" y="0"/>
                  </a:lnTo>
                  <a:lnTo>
                    <a:pt x="0" y="9"/>
                  </a:lnTo>
                  <a:lnTo>
                    <a:pt x="1" y="9"/>
                  </a:lnTo>
                  <a:lnTo>
                    <a:pt x="3" y="10"/>
                  </a:lnTo>
                  <a:lnTo>
                    <a:pt x="3" y="12"/>
                  </a:lnTo>
                  <a:lnTo>
                    <a:pt x="4" y="13"/>
                  </a:lnTo>
                  <a:lnTo>
                    <a:pt x="6" y="13"/>
                  </a:lnTo>
                  <a:lnTo>
                    <a:pt x="7" y="15"/>
                  </a:lnTo>
                  <a:lnTo>
                    <a:pt x="9" y="16"/>
                  </a:lnTo>
                  <a:lnTo>
                    <a:pt x="10" y="16"/>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3" name="Freeform 1739"/>
            <p:cNvSpPr>
              <a:spLocks/>
            </p:cNvSpPr>
            <p:nvPr/>
          </p:nvSpPr>
          <p:spPr bwMode="auto">
            <a:xfrm>
              <a:off x="4284" y="2823"/>
              <a:ext cx="17" cy="18"/>
            </a:xfrm>
            <a:custGeom>
              <a:avLst/>
              <a:gdLst>
                <a:gd name="T0" fmla="*/ 17 w 17"/>
                <a:gd name="T1" fmla="*/ 6 h 18"/>
                <a:gd name="T2" fmla="*/ 16 w 17"/>
                <a:gd name="T3" fmla="*/ 6 h 18"/>
                <a:gd name="T4" fmla="*/ 14 w 17"/>
                <a:gd name="T5" fmla="*/ 5 h 18"/>
                <a:gd name="T6" fmla="*/ 13 w 17"/>
                <a:gd name="T7" fmla="*/ 5 h 18"/>
                <a:gd name="T8" fmla="*/ 12 w 17"/>
                <a:gd name="T9" fmla="*/ 3 h 18"/>
                <a:gd name="T10" fmla="*/ 10 w 17"/>
                <a:gd name="T11" fmla="*/ 2 h 18"/>
                <a:gd name="T12" fmla="*/ 9 w 17"/>
                <a:gd name="T13" fmla="*/ 2 h 18"/>
                <a:gd name="T14" fmla="*/ 7 w 17"/>
                <a:gd name="T15" fmla="*/ 0 h 18"/>
                <a:gd name="T16" fmla="*/ 0 w 17"/>
                <a:gd name="T17" fmla="*/ 9 h 18"/>
                <a:gd name="T18" fmla="*/ 0 w 17"/>
                <a:gd name="T19" fmla="*/ 11 h 18"/>
                <a:gd name="T20" fmla="*/ 1 w 17"/>
                <a:gd name="T21" fmla="*/ 12 h 18"/>
                <a:gd name="T22" fmla="*/ 3 w 17"/>
                <a:gd name="T23" fmla="*/ 12 h 18"/>
                <a:gd name="T24" fmla="*/ 4 w 17"/>
                <a:gd name="T25" fmla="*/ 13 h 18"/>
                <a:gd name="T26" fmla="*/ 6 w 17"/>
                <a:gd name="T27" fmla="*/ 15 h 18"/>
                <a:gd name="T28" fmla="*/ 7 w 17"/>
                <a:gd name="T29" fmla="*/ 15 h 18"/>
                <a:gd name="T30" fmla="*/ 9 w 17"/>
                <a:gd name="T31" fmla="*/ 16 h 18"/>
                <a:gd name="T32" fmla="*/ 10 w 17"/>
                <a:gd name="T33" fmla="*/ 18 h 18"/>
                <a:gd name="T34" fmla="*/ 17 w 17"/>
                <a:gd name="T3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7" y="6"/>
                  </a:moveTo>
                  <a:lnTo>
                    <a:pt x="16" y="6"/>
                  </a:lnTo>
                  <a:lnTo>
                    <a:pt x="14" y="5"/>
                  </a:lnTo>
                  <a:lnTo>
                    <a:pt x="13" y="5"/>
                  </a:lnTo>
                  <a:lnTo>
                    <a:pt x="12" y="3"/>
                  </a:lnTo>
                  <a:lnTo>
                    <a:pt x="10" y="2"/>
                  </a:lnTo>
                  <a:lnTo>
                    <a:pt x="9" y="2"/>
                  </a:lnTo>
                  <a:lnTo>
                    <a:pt x="7" y="0"/>
                  </a:lnTo>
                  <a:lnTo>
                    <a:pt x="0" y="9"/>
                  </a:lnTo>
                  <a:lnTo>
                    <a:pt x="0" y="11"/>
                  </a:lnTo>
                  <a:lnTo>
                    <a:pt x="1" y="12"/>
                  </a:lnTo>
                  <a:lnTo>
                    <a:pt x="3" y="12"/>
                  </a:lnTo>
                  <a:lnTo>
                    <a:pt x="4" y="13"/>
                  </a:lnTo>
                  <a:lnTo>
                    <a:pt x="6" y="15"/>
                  </a:lnTo>
                  <a:lnTo>
                    <a:pt x="7" y="15"/>
                  </a:lnTo>
                  <a:lnTo>
                    <a:pt x="9" y="16"/>
                  </a:lnTo>
                  <a:lnTo>
                    <a:pt x="10"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4" name="Freeform 1740"/>
            <p:cNvSpPr>
              <a:spLocks/>
            </p:cNvSpPr>
            <p:nvPr/>
          </p:nvSpPr>
          <p:spPr bwMode="auto">
            <a:xfrm>
              <a:off x="4294" y="2829"/>
              <a:ext cx="19" cy="17"/>
            </a:xfrm>
            <a:custGeom>
              <a:avLst/>
              <a:gdLst>
                <a:gd name="T0" fmla="*/ 19 w 19"/>
                <a:gd name="T1" fmla="*/ 7 h 17"/>
                <a:gd name="T2" fmla="*/ 17 w 19"/>
                <a:gd name="T3" fmla="*/ 6 h 17"/>
                <a:gd name="T4" fmla="*/ 16 w 19"/>
                <a:gd name="T5" fmla="*/ 6 h 17"/>
                <a:gd name="T6" fmla="*/ 14 w 19"/>
                <a:gd name="T7" fmla="*/ 5 h 17"/>
                <a:gd name="T8" fmla="*/ 13 w 19"/>
                <a:gd name="T9" fmla="*/ 5 h 17"/>
                <a:gd name="T10" fmla="*/ 12 w 19"/>
                <a:gd name="T11" fmla="*/ 3 h 17"/>
                <a:gd name="T12" fmla="*/ 10 w 19"/>
                <a:gd name="T13" fmla="*/ 3 h 17"/>
                <a:gd name="T14" fmla="*/ 9 w 19"/>
                <a:gd name="T15" fmla="*/ 2 h 17"/>
                <a:gd name="T16" fmla="*/ 7 w 19"/>
                <a:gd name="T17" fmla="*/ 0 h 17"/>
                <a:gd name="T18" fmla="*/ 0 w 19"/>
                <a:gd name="T19" fmla="*/ 12 h 17"/>
                <a:gd name="T20" fmla="*/ 2 w 19"/>
                <a:gd name="T21" fmla="*/ 12 h 17"/>
                <a:gd name="T22" fmla="*/ 3 w 19"/>
                <a:gd name="T23" fmla="*/ 13 h 17"/>
                <a:gd name="T24" fmla="*/ 4 w 19"/>
                <a:gd name="T25" fmla="*/ 13 h 17"/>
                <a:gd name="T26" fmla="*/ 6 w 19"/>
                <a:gd name="T27" fmla="*/ 15 h 17"/>
                <a:gd name="T28" fmla="*/ 7 w 19"/>
                <a:gd name="T29" fmla="*/ 16 h 17"/>
                <a:gd name="T30" fmla="*/ 10 w 19"/>
                <a:gd name="T31" fmla="*/ 16 h 17"/>
                <a:gd name="T32" fmla="*/ 12 w 19"/>
                <a:gd name="T33" fmla="*/ 17 h 17"/>
                <a:gd name="T34" fmla="*/ 13 w 19"/>
                <a:gd name="T35" fmla="*/ 17 h 17"/>
                <a:gd name="T36" fmla="*/ 19 w 19"/>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7"/>
                  </a:moveTo>
                  <a:lnTo>
                    <a:pt x="17" y="6"/>
                  </a:lnTo>
                  <a:lnTo>
                    <a:pt x="16" y="6"/>
                  </a:lnTo>
                  <a:lnTo>
                    <a:pt x="14" y="5"/>
                  </a:lnTo>
                  <a:lnTo>
                    <a:pt x="13" y="5"/>
                  </a:lnTo>
                  <a:lnTo>
                    <a:pt x="12" y="3"/>
                  </a:lnTo>
                  <a:lnTo>
                    <a:pt x="10" y="3"/>
                  </a:lnTo>
                  <a:lnTo>
                    <a:pt x="9" y="2"/>
                  </a:lnTo>
                  <a:lnTo>
                    <a:pt x="7" y="0"/>
                  </a:lnTo>
                  <a:lnTo>
                    <a:pt x="0" y="12"/>
                  </a:lnTo>
                  <a:lnTo>
                    <a:pt x="2" y="12"/>
                  </a:lnTo>
                  <a:lnTo>
                    <a:pt x="3" y="13"/>
                  </a:lnTo>
                  <a:lnTo>
                    <a:pt x="4" y="13"/>
                  </a:lnTo>
                  <a:lnTo>
                    <a:pt x="6" y="15"/>
                  </a:lnTo>
                  <a:lnTo>
                    <a:pt x="7" y="16"/>
                  </a:lnTo>
                  <a:lnTo>
                    <a:pt x="10" y="16"/>
                  </a:lnTo>
                  <a:lnTo>
                    <a:pt x="12" y="17"/>
                  </a:lnTo>
                  <a:lnTo>
                    <a:pt x="13" y="17"/>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5" name="Freeform 1741"/>
            <p:cNvSpPr>
              <a:spLocks/>
            </p:cNvSpPr>
            <p:nvPr/>
          </p:nvSpPr>
          <p:spPr bwMode="auto">
            <a:xfrm>
              <a:off x="4307" y="2836"/>
              <a:ext cx="17" cy="18"/>
            </a:xfrm>
            <a:custGeom>
              <a:avLst/>
              <a:gdLst>
                <a:gd name="T0" fmla="*/ 17 w 17"/>
                <a:gd name="T1" fmla="*/ 6 h 18"/>
                <a:gd name="T2" fmla="*/ 16 w 17"/>
                <a:gd name="T3" fmla="*/ 5 h 18"/>
                <a:gd name="T4" fmla="*/ 14 w 17"/>
                <a:gd name="T5" fmla="*/ 5 h 18"/>
                <a:gd name="T6" fmla="*/ 13 w 17"/>
                <a:gd name="T7" fmla="*/ 3 h 18"/>
                <a:gd name="T8" fmla="*/ 12 w 17"/>
                <a:gd name="T9" fmla="*/ 3 h 18"/>
                <a:gd name="T10" fmla="*/ 10 w 17"/>
                <a:gd name="T11" fmla="*/ 2 h 18"/>
                <a:gd name="T12" fmla="*/ 9 w 17"/>
                <a:gd name="T13" fmla="*/ 2 h 18"/>
                <a:gd name="T14" fmla="*/ 7 w 17"/>
                <a:gd name="T15" fmla="*/ 0 h 18"/>
                <a:gd name="T16" fmla="*/ 6 w 17"/>
                <a:gd name="T17" fmla="*/ 0 h 18"/>
                <a:gd name="T18" fmla="*/ 0 w 17"/>
                <a:gd name="T19" fmla="*/ 10 h 18"/>
                <a:gd name="T20" fmla="*/ 1 w 17"/>
                <a:gd name="T21" fmla="*/ 12 h 18"/>
                <a:gd name="T22" fmla="*/ 3 w 17"/>
                <a:gd name="T23" fmla="*/ 13 h 18"/>
                <a:gd name="T24" fmla="*/ 4 w 17"/>
                <a:gd name="T25" fmla="*/ 13 h 18"/>
                <a:gd name="T26" fmla="*/ 6 w 17"/>
                <a:gd name="T27" fmla="*/ 15 h 18"/>
                <a:gd name="T28" fmla="*/ 7 w 17"/>
                <a:gd name="T29" fmla="*/ 15 h 18"/>
                <a:gd name="T30" fmla="*/ 10 w 17"/>
                <a:gd name="T31" fmla="*/ 16 h 18"/>
                <a:gd name="T32" fmla="*/ 12 w 17"/>
                <a:gd name="T33" fmla="*/ 16 h 18"/>
                <a:gd name="T34" fmla="*/ 13 w 17"/>
                <a:gd name="T35" fmla="*/ 18 h 18"/>
                <a:gd name="T36" fmla="*/ 17 w 17"/>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6"/>
                  </a:moveTo>
                  <a:lnTo>
                    <a:pt x="16" y="5"/>
                  </a:lnTo>
                  <a:lnTo>
                    <a:pt x="14" y="5"/>
                  </a:lnTo>
                  <a:lnTo>
                    <a:pt x="13" y="3"/>
                  </a:lnTo>
                  <a:lnTo>
                    <a:pt x="12" y="3"/>
                  </a:lnTo>
                  <a:lnTo>
                    <a:pt x="10" y="2"/>
                  </a:lnTo>
                  <a:lnTo>
                    <a:pt x="9" y="2"/>
                  </a:lnTo>
                  <a:lnTo>
                    <a:pt x="7" y="0"/>
                  </a:lnTo>
                  <a:lnTo>
                    <a:pt x="6" y="0"/>
                  </a:lnTo>
                  <a:lnTo>
                    <a:pt x="0" y="10"/>
                  </a:lnTo>
                  <a:lnTo>
                    <a:pt x="1" y="12"/>
                  </a:lnTo>
                  <a:lnTo>
                    <a:pt x="3" y="13"/>
                  </a:lnTo>
                  <a:lnTo>
                    <a:pt x="4" y="13"/>
                  </a:lnTo>
                  <a:lnTo>
                    <a:pt x="6" y="15"/>
                  </a:lnTo>
                  <a:lnTo>
                    <a:pt x="7" y="15"/>
                  </a:lnTo>
                  <a:lnTo>
                    <a:pt x="10" y="16"/>
                  </a:lnTo>
                  <a:lnTo>
                    <a:pt x="12" y="16"/>
                  </a:lnTo>
                  <a:lnTo>
                    <a:pt x="13"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6" name="Freeform 1742"/>
            <p:cNvSpPr>
              <a:spLocks/>
            </p:cNvSpPr>
            <p:nvPr/>
          </p:nvSpPr>
          <p:spPr bwMode="auto">
            <a:xfrm>
              <a:off x="4320" y="2842"/>
              <a:ext cx="20" cy="16"/>
            </a:xfrm>
            <a:custGeom>
              <a:avLst/>
              <a:gdLst>
                <a:gd name="T0" fmla="*/ 20 w 20"/>
                <a:gd name="T1" fmla="*/ 4 h 16"/>
                <a:gd name="T2" fmla="*/ 19 w 20"/>
                <a:gd name="T3" fmla="*/ 4 h 16"/>
                <a:gd name="T4" fmla="*/ 16 w 20"/>
                <a:gd name="T5" fmla="*/ 4 h 16"/>
                <a:gd name="T6" fmla="*/ 14 w 20"/>
                <a:gd name="T7" fmla="*/ 3 h 16"/>
                <a:gd name="T8" fmla="*/ 11 w 20"/>
                <a:gd name="T9" fmla="*/ 3 h 16"/>
                <a:gd name="T10" fmla="*/ 10 w 20"/>
                <a:gd name="T11" fmla="*/ 2 h 16"/>
                <a:gd name="T12" fmla="*/ 9 w 20"/>
                <a:gd name="T13" fmla="*/ 2 h 16"/>
                <a:gd name="T14" fmla="*/ 6 w 20"/>
                <a:gd name="T15" fmla="*/ 0 h 16"/>
                <a:gd name="T16" fmla="*/ 4 w 20"/>
                <a:gd name="T17" fmla="*/ 0 h 16"/>
                <a:gd name="T18" fmla="*/ 0 w 20"/>
                <a:gd name="T19" fmla="*/ 12 h 16"/>
                <a:gd name="T20" fmla="*/ 1 w 20"/>
                <a:gd name="T21" fmla="*/ 12 h 16"/>
                <a:gd name="T22" fmla="*/ 4 w 20"/>
                <a:gd name="T23" fmla="*/ 13 h 16"/>
                <a:gd name="T24" fmla="*/ 6 w 20"/>
                <a:gd name="T25" fmla="*/ 13 h 16"/>
                <a:gd name="T26" fmla="*/ 9 w 20"/>
                <a:gd name="T27" fmla="*/ 15 h 16"/>
                <a:gd name="T28" fmla="*/ 10 w 20"/>
                <a:gd name="T29" fmla="*/ 15 h 16"/>
                <a:gd name="T30" fmla="*/ 13 w 20"/>
                <a:gd name="T31" fmla="*/ 16 h 16"/>
                <a:gd name="T32" fmla="*/ 14 w 20"/>
                <a:gd name="T33" fmla="*/ 16 h 16"/>
                <a:gd name="T34" fmla="*/ 17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9" y="4"/>
                  </a:lnTo>
                  <a:lnTo>
                    <a:pt x="16" y="4"/>
                  </a:lnTo>
                  <a:lnTo>
                    <a:pt x="14" y="3"/>
                  </a:lnTo>
                  <a:lnTo>
                    <a:pt x="11" y="3"/>
                  </a:lnTo>
                  <a:lnTo>
                    <a:pt x="10" y="2"/>
                  </a:lnTo>
                  <a:lnTo>
                    <a:pt x="9" y="2"/>
                  </a:lnTo>
                  <a:lnTo>
                    <a:pt x="6" y="0"/>
                  </a:lnTo>
                  <a:lnTo>
                    <a:pt x="4" y="0"/>
                  </a:lnTo>
                  <a:lnTo>
                    <a:pt x="0" y="12"/>
                  </a:lnTo>
                  <a:lnTo>
                    <a:pt x="1" y="12"/>
                  </a:lnTo>
                  <a:lnTo>
                    <a:pt x="4" y="13"/>
                  </a:lnTo>
                  <a:lnTo>
                    <a:pt x="6" y="13"/>
                  </a:lnTo>
                  <a:lnTo>
                    <a:pt x="9" y="15"/>
                  </a:lnTo>
                  <a:lnTo>
                    <a:pt x="10" y="15"/>
                  </a:lnTo>
                  <a:lnTo>
                    <a:pt x="13" y="16"/>
                  </a:lnTo>
                  <a:lnTo>
                    <a:pt x="14" y="16"/>
                  </a:lnTo>
                  <a:lnTo>
                    <a:pt x="17"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7" name="Freeform 1743"/>
            <p:cNvSpPr>
              <a:spLocks/>
            </p:cNvSpPr>
            <p:nvPr/>
          </p:nvSpPr>
          <p:spPr bwMode="auto">
            <a:xfrm>
              <a:off x="4337" y="2846"/>
              <a:ext cx="20" cy="16"/>
            </a:xfrm>
            <a:custGeom>
              <a:avLst/>
              <a:gdLst>
                <a:gd name="T0" fmla="*/ 20 w 20"/>
                <a:gd name="T1" fmla="*/ 5 h 16"/>
                <a:gd name="T2" fmla="*/ 17 w 20"/>
                <a:gd name="T3" fmla="*/ 5 h 16"/>
                <a:gd name="T4" fmla="*/ 16 w 20"/>
                <a:gd name="T5" fmla="*/ 5 h 16"/>
                <a:gd name="T6" fmla="*/ 13 w 20"/>
                <a:gd name="T7" fmla="*/ 3 h 16"/>
                <a:gd name="T8" fmla="*/ 12 w 20"/>
                <a:gd name="T9" fmla="*/ 3 h 16"/>
                <a:gd name="T10" fmla="*/ 9 w 20"/>
                <a:gd name="T11" fmla="*/ 3 h 16"/>
                <a:gd name="T12" fmla="*/ 7 w 20"/>
                <a:gd name="T13" fmla="*/ 2 h 16"/>
                <a:gd name="T14" fmla="*/ 5 w 20"/>
                <a:gd name="T15" fmla="*/ 2 h 16"/>
                <a:gd name="T16" fmla="*/ 3 w 20"/>
                <a:gd name="T17" fmla="*/ 0 h 16"/>
                <a:gd name="T18" fmla="*/ 0 w 20"/>
                <a:gd name="T19" fmla="*/ 12 h 16"/>
                <a:gd name="T20" fmla="*/ 2 w 20"/>
                <a:gd name="T21" fmla="*/ 13 h 16"/>
                <a:gd name="T22" fmla="*/ 5 w 20"/>
                <a:gd name="T23" fmla="*/ 13 h 16"/>
                <a:gd name="T24" fmla="*/ 6 w 20"/>
                <a:gd name="T25" fmla="*/ 15 h 16"/>
                <a:gd name="T26" fmla="*/ 9 w 20"/>
                <a:gd name="T27" fmla="*/ 15 h 16"/>
                <a:gd name="T28" fmla="*/ 10 w 20"/>
                <a:gd name="T29" fmla="*/ 15 h 16"/>
                <a:gd name="T30" fmla="*/ 13 w 20"/>
                <a:gd name="T31" fmla="*/ 16 h 16"/>
                <a:gd name="T32" fmla="*/ 16 w 20"/>
                <a:gd name="T33" fmla="*/ 16 h 16"/>
                <a:gd name="T34" fmla="*/ 17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7" y="5"/>
                  </a:lnTo>
                  <a:lnTo>
                    <a:pt x="16" y="5"/>
                  </a:lnTo>
                  <a:lnTo>
                    <a:pt x="13" y="3"/>
                  </a:lnTo>
                  <a:lnTo>
                    <a:pt x="12" y="3"/>
                  </a:lnTo>
                  <a:lnTo>
                    <a:pt x="9" y="3"/>
                  </a:lnTo>
                  <a:lnTo>
                    <a:pt x="7" y="2"/>
                  </a:lnTo>
                  <a:lnTo>
                    <a:pt x="5" y="2"/>
                  </a:lnTo>
                  <a:lnTo>
                    <a:pt x="3" y="0"/>
                  </a:lnTo>
                  <a:lnTo>
                    <a:pt x="0" y="12"/>
                  </a:lnTo>
                  <a:lnTo>
                    <a:pt x="2" y="13"/>
                  </a:lnTo>
                  <a:lnTo>
                    <a:pt x="5" y="13"/>
                  </a:lnTo>
                  <a:lnTo>
                    <a:pt x="6" y="15"/>
                  </a:lnTo>
                  <a:lnTo>
                    <a:pt x="9" y="15"/>
                  </a:lnTo>
                  <a:lnTo>
                    <a:pt x="10" y="15"/>
                  </a:lnTo>
                  <a:lnTo>
                    <a:pt x="13" y="16"/>
                  </a:lnTo>
                  <a:lnTo>
                    <a:pt x="16" y="16"/>
                  </a:lnTo>
                  <a:lnTo>
                    <a:pt x="17"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8" name="Freeform 1744"/>
            <p:cNvSpPr>
              <a:spLocks/>
            </p:cNvSpPr>
            <p:nvPr/>
          </p:nvSpPr>
          <p:spPr bwMode="auto">
            <a:xfrm>
              <a:off x="4354" y="2851"/>
              <a:ext cx="21" cy="14"/>
            </a:xfrm>
            <a:custGeom>
              <a:avLst/>
              <a:gdLst>
                <a:gd name="T0" fmla="*/ 21 w 21"/>
                <a:gd name="T1" fmla="*/ 1 h 14"/>
                <a:gd name="T2" fmla="*/ 18 w 21"/>
                <a:gd name="T3" fmla="*/ 1 h 14"/>
                <a:gd name="T4" fmla="*/ 16 w 21"/>
                <a:gd name="T5" fmla="*/ 1 h 14"/>
                <a:gd name="T6" fmla="*/ 13 w 21"/>
                <a:gd name="T7" fmla="*/ 1 h 14"/>
                <a:gd name="T8" fmla="*/ 12 w 21"/>
                <a:gd name="T9" fmla="*/ 1 h 14"/>
                <a:gd name="T10" fmla="*/ 9 w 21"/>
                <a:gd name="T11" fmla="*/ 1 h 14"/>
                <a:gd name="T12" fmla="*/ 8 w 21"/>
                <a:gd name="T13" fmla="*/ 0 h 14"/>
                <a:gd name="T14" fmla="*/ 5 w 21"/>
                <a:gd name="T15" fmla="*/ 0 h 14"/>
                <a:gd name="T16" fmla="*/ 3 w 21"/>
                <a:gd name="T17" fmla="*/ 0 h 14"/>
                <a:gd name="T18" fmla="*/ 0 w 21"/>
                <a:gd name="T19" fmla="*/ 11 h 14"/>
                <a:gd name="T20" fmla="*/ 3 w 21"/>
                <a:gd name="T21" fmla="*/ 13 h 14"/>
                <a:gd name="T22" fmla="*/ 6 w 21"/>
                <a:gd name="T23" fmla="*/ 13 h 14"/>
                <a:gd name="T24" fmla="*/ 8 w 21"/>
                <a:gd name="T25" fmla="*/ 13 h 14"/>
                <a:gd name="T26" fmla="*/ 11 w 21"/>
                <a:gd name="T27" fmla="*/ 13 h 14"/>
                <a:gd name="T28" fmla="*/ 13 w 21"/>
                <a:gd name="T29" fmla="*/ 13 h 14"/>
                <a:gd name="T30" fmla="*/ 15 w 21"/>
                <a:gd name="T31" fmla="*/ 13 h 14"/>
                <a:gd name="T32" fmla="*/ 18 w 21"/>
                <a:gd name="T33" fmla="*/ 14 h 14"/>
                <a:gd name="T34" fmla="*/ 21 w 21"/>
                <a:gd name="T35" fmla="*/ 14 h 14"/>
                <a:gd name="T36" fmla="*/ 21 w 21"/>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4">
                  <a:moveTo>
                    <a:pt x="21" y="1"/>
                  </a:moveTo>
                  <a:lnTo>
                    <a:pt x="18" y="1"/>
                  </a:lnTo>
                  <a:lnTo>
                    <a:pt x="16" y="1"/>
                  </a:lnTo>
                  <a:lnTo>
                    <a:pt x="13" y="1"/>
                  </a:lnTo>
                  <a:lnTo>
                    <a:pt x="12" y="1"/>
                  </a:lnTo>
                  <a:lnTo>
                    <a:pt x="9" y="1"/>
                  </a:lnTo>
                  <a:lnTo>
                    <a:pt x="8" y="0"/>
                  </a:lnTo>
                  <a:lnTo>
                    <a:pt x="5" y="0"/>
                  </a:lnTo>
                  <a:lnTo>
                    <a:pt x="3" y="0"/>
                  </a:lnTo>
                  <a:lnTo>
                    <a:pt x="0" y="11"/>
                  </a:lnTo>
                  <a:lnTo>
                    <a:pt x="3" y="13"/>
                  </a:lnTo>
                  <a:lnTo>
                    <a:pt x="6" y="13"/>
                  </a:lnTo>
                  <a:lnTo>
                    <a:pt x="8" y="13"/>
                  </a:lnTo>
                  <a:lnTo>
                    <a:pt x="11" y="13"/>
                  </a:lnTo>
                  <a:lnTo>
                    <a:pt x="13" y="13"/>
                  </a:lnTo>
                  <a:lnTo>
                    <a:pt x="15" y="13"/>
                  </a:lnTo>
                  <a:lnTo>
                    <a:pt x="18" y="14"/>
                  </a:lnTo>
                  <a:lnTo>
                    <a:pt x="21" y="14"/>
                  </a:lnTo>
                  <a:lnTo>
                    <a:pt x="2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29" name="Freeform 1745"/>
            <p:cNvSpPr>
              <a:spLocks/>
            </p:cNvSpPr>
            <p:nvPr/>
          </p:nvSpPr>
          <p:spPr bwMode="auto">
            <a:xfrm>
              <a:off x="4375" y="2852"/>
              <a:ext cx="18" cy="13"/>
            </a:xfrm>
            <a:custGeom>
              <a:avLst/>
              <a:gdLst>
                <a:gd name="T0" fmla="*/ 18 w 18"/>
                <a:gd name="T1" fmla="*/ 0 h 13"/>
                <a:gd name="T2" fmla="*/ 15 w 18"/>
                <a:gd name="T3" fmla="*/ 0 h 13"/>
                <a:gd name="T4" fmla="*/ 14 w 18"/>
                <a:gd name="T5" fmla="*/ 0 h 13"/>
                <a:gd name="T6" fmla="*/ 11 w 18"/>
                <a:gd name="T7" fmla="*/ 0 h 13"/>
                <a:gd name="T8" fmla="*/ 8 w 18"/>
                <a:gd name="T9" fmla="*/ 0 h 13"/>
                <a:gd name="T10" fmla="*/ 7 w 18"/>
                <a:gd name="T11" fmla="*/ 0 h 13"/>
                <a:gd name="T12" fmla="*/ 4 w 18"/>
                <a:gd name="T13" fmla="*/ 0 h 13"/>
                <a:gd name="T14" fmla="*/ 3 w 18"/>
                <a:gd name="T15" fmla="*/ 0 h 13"/>
                <a:gd name="T16" fmla="*/ 0 w 18"/>
                <a:gd name="T17" fmla="*/ 0 h 13"/>
                <a:gd name="T18" fmla="*/ 0 w 18"/>
                <a:gd name="T19" fmla="*/ 13 h 13"/>
                <a:gd name="T20" fmla="*/ 1 w 18"/>
                <a:gd name="T21" fmla="*/ 13 h 13"/>
                <a:gd name="T22" fmla="*/ 4 w 18"/>
                <a:gd name="T23" fmla="*/ 13 h 13"/>
                <a:gd name="T24" fmla="*/ 7 w 18"/>
                <a:gd name="T25" fmla="*/ 13 h 13"/>
                <a:gd name="T26" fmla="*/ 8 w 18"/>
                <a:gd name="T27" fmla="*/ 13 h 13"/>
                <a:gd name="T28" fmla="*/ 11 w 18"/>
                <a:gd name="T29" fmla="*/ 13 h 13"/>
                <a:gd name="T30" fmla="*/ 14 w 18"/>
                <a:gd name="T31" fmla="*/ 13 h 13"/>
                <a:gd name="T32" fmla="*/ 17 w 18"/>
                <a:gd name="T33" fmla="*/ 13 h 13"/>
                <a:gd name="T34" fmla="*/ 18 w 18"/>
                <a:gd name="T35" fmla="*/ 12 h 13"/>
                <a:gd name="T36" fmla="*/ 18 w 1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3">
                  <a:moveTo>
                    <a:pt x="18" y="0"/>
                  </a:moveTo>
                  <a:lnTo>
                    <a:pt x="15" y="0"/>
                  </a:lnTo>
                  <a:lnTo>
                    <a:pt x="14" y="0"/>
                  </a:lnTo>
                  <a:lnTo>
                    <a:pt x="11" y="0"/>
                  </a:lnTo>
                  <a:lnTo>
                    <a:pt x="8" y="0"/>
                  </a:lnTo>
                  <a:lnTo>
                    <a:pt x="7" y="0"/>
                  </a:lnTo>
                  <a:lnTo>
                    <a:pt x="4" y="0"/>
                  </a:lnTo>
                  <a:lnTo>
                    <a:pt x="3" y="0"/>
                  </a:lnTo>
                  <a:lnTo>
                    <a:pt x="0" y="0"/>
                  </a:lnTo>
                  <a:lnTo>
                    <a:pt x="0" y="13"/>
                  </a:lnTo>
                  <a:lnTo>
                    <a:pt x="1" y="13"/>
                  </a:lnTo>
                  <a:lnTo>
                    <a:pt x="4" y="13"/>
                  </a:lnTo>
                  <a:lnTo>
                    <a:pt x="7" y="13"/>
                  </a:lnTo>
                  <a:lnTo>
                    <a:pt x="8" y="13"/>
                  </a:lnTo>
                  <a:lnTo>
                    <a:pt x="11" y="13"/>
                  </a:lnTo>
                  <a:lnTo>
                    <a:pt x="14" y="13"/>
                  </a:lnTo>
                  <a:lnTo>
                    <a:pt x="17" y="13"/>
                  </a:lnTo>
                  <a:lnTo>
                    <a:pt x="18" y="1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0" name="Freeform 1746"/>
            <p:cNvSpPr>
              <a:spLocks/>
            </p:cNvSpPr>
            <p:nvPr/>
          </p:nvSpPr>
          <p:spPr bwMode="auto">
            <a:xfrm>
              <a:off x="4334" y="2667"/>
              <a:ext cx="128" cy="129"/>
            </a:xfrm>
            <a:custGeom>
              <a:avLst/>
              <a:gdLst>
                <a:gd name="T0" fmla="*/ 64 w 128"/>
                <a:gd name="T1" fmla="*/ 0 h 129"/>
                <a:gd name="T2" fmla="*/ 77 w 128"/>
                <a:gd name="T3" fmla="*/ 1 h 129"/>
                <a:gd name="T4" fmla="*/ 90 w 128"/>
                <a:gd name="T5" fmla="*/ 5 h 129"/>
                <a:gd name="T6" fmla="*/ 100 w 128"/>
                <a:gd name="T7" fmla="*/ 11 h 129"/>
                <a:gd name="T8" fmla="*/ 110 w 128"/>
                <a:gd name="T9" fmla="*/ 18 h 129"/>
                <a:gd name="T10" fmla="*/ 118 w 128"/>
                <a:gd name="T11" fmla="*/ 28 h 129"/>
                <a:gd name="T12" fmla="*/ 124 w 128"/>
                <a:gd name="T13" fmla="*/ 40 h 129"/>
                <a:gd name="T14" fmla="*/ 127 w 128"/>
                <a:gd name="T15" fmla="*/ 51 h 129"/>
                <a:gd name="T16" fmla="*/ 128 w 128"/>
                <a:gd name="T17" fmla="*/ 64 h 129"/>
                <a:gd name="T18" fmla="*/ 127 w 128"/>
                <a:gd name="T19" fmla="*/ 77 h 129"/>
                <a:gd name="T20" fmla="*/ 124 w 128"/>
                <a:gd name="T21" fmla="*/ 90 h 129"/>
                <a:gd name="T22" fmla="*/ 118 w 128"/>
                <a:gd name="T23" fmla="*/ 100 h 129"/>
                <a:gd name="T24" fmla="*/ 110 w 128"/>
                <a:gd name="T25" fmla="*/ 110 h 129"/>
                <a:gd name="T26" fmla="*/ 100 w 128"/>
                <a:gd name="T27" fmla="*/ 118 h 129"/>
                <a:gd name="T28" fmla="*/ 90 w 128"/>
                <a:gd name="T29" fmla="*/ 123 h 129"/>
                <a:gd name="T30" fmla="*/ 77 w 128"/>
                <a:gd name="T31" fmla="*/ 128 h 129"/>
                <a:gd name="T32" fmla="*/ 64 w 128"/>
                <a:gd name="T33" fmla="*/ 129 h 129"/>
                <a:gd name="T34" fmla="*/ 51 w 128"/>
                <a:gd name="T35" fmla="*/ 128 h 129"/>
                <a:gd name="T36" fmla="*/ 39 w 128"/>
                <a:gd name="T37" fmla="*/ 123 h 129"/>
                <a:gd name="T38" fmla="*/ 28 w 128"/>
                <a:gd name="T39" fmla="*/ 118 h 129"/>
                <a:gd name="T40" fmla="*/ 19 w 128"/>
                <a:gd name="T41" fmla="*/ 110 h 129"/>
                <a:gd name="T42" fmla="*/ 10 w 128"/>
                <a:gd name="T43" fmla="*/ 100 h 129"/>
                <a:gd name="T44" fmla="*/ 5 w 128"/>
                <a:gd name="T45" fmla="*/ 90 h 129"/>
                <a:gd name="T46" fmla="*/ 2 w 128"/>
                <a:gd name="T47" fmla="*/ 77 h 129"/>
                <a:gd name="T48" fmla="*/ 0 w 128"/>
                <a:gd name="T49" fmla="*/ 64 h 129"/>
                <a:gd name="T50" fmla="*/ 2 w 128"/>
                <a:gd name="T51" fmla="*/ 51 h 129"/>
                <a:gd name="T52" fmla="*/ 5 w 128"/>
                <a:gd name="T53" fmla="*/ 40 h 129"/>
                <a:gd name="T54" fmla="*/ 10 w 128"/>
                <a:gd name="T55" fmla="*/ 28 h 129"/>
                <a:gd name="T56" fmla="*/ 19 w 128"/>
                <a:gd name="T57" fmla="*/ 18 h 129"/>
                <a:gd name="T58" fmla="*/ 28 w 128"/>
                <a:gd name="T59" fmla="*/ 11 h 129"/>
                <a:gd name="T60" fmla="*/ 39 w 128"/>
                <a:gd name="T61" fmla="*/ 5 h 129"/>
                <a:gd name="T62" fmla="*/ 51 w 128"/>
                <a:gd name="T63" fmla="*/ 1 h 129"/>
                <a:gd name="T64" fmla="*/ 64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4" y="0"/>
                  </a:moveTo>
                  <a:lnTo>
                    <a:pt x="77" y="1"/>
                  </a:lnTo>
                  <a:lnTo>
                    <a:pt x="90" y="5"/>
                  </a:lnTo>
                  <a:lnTo>
                    <a:pt x="100" y="11"/>
                  </a:lnTo>
                  <a:lnTo>
                    <a:pt x="110" y="18"/>
                  </a:lnTo>
                  <a:lnTo>
                    <a:pt x="118" y="28"/>
                  </a:lnTo>
                  <a:lnTo>
                    <a:pt x="124" y="40"/>
                  </a:lnTo>
                  <a:lnTo>
                    <a:pt x="127" y="51"/>
                  </a:lnTo>
                  <a:lnTo>
                    <a:pt x="128" y="64"/>
                  </a:lnTo>
                  <a:lnTo>
                    <a:pt x="127" y="77"/>
                  </a:lnTo>
                  <a:lnTo>
                    <a:pt x="124" y="90"/>
                  </a:lnTo>
                  <a:lnTo>
                    <a:pt x="118" y="100"/>
                  </a:lnTo>
                  <a:lnTo>
                    <a:pt x="110" y="110"/>
                  </a:lnTo>
                  <a:lnTo>
                    <a:pt x="100" y="118"/>
                  </a:lnTo>
                  <a:lnTo>
                    <a:pt x="90" y="123"/>
                  </a:lnTo>
                  <a:lnTo>
                    <a:pt x="77" y="128"/>
                  </a:lnTo>
                  <a:lnTo>
                    <a:pt x="64" y="129"/>
                  </a:lnTo>
                  <a:lnTo>
                    <a:pt x="51" y="128"/>
                  </a:lnTo>
                  <a:lnTo>
                    <a:pt x="39" y="123"/>
                  </a:lnTo>
                  <a:lnTo>
                    <a:pt x="28" y="118"/>
                  </a:lnTo>
                  <a:lnTo>
                    <a:pt x="19" y="110"/>
                  </a:lnTo>
                  <a:lnTo>
                    <a:pt x="10" y="100"/>
                  </a:lnTo>
                  <a:lnTo>
                    <a:pt x="5" y="90"/>
                  </a:lnTo>
                  <a:lnTo>
                    <a:pt x="2" y="77"/>
                  </a:lnTo>
                  <a:lnTo>
                    <a:pt x="0" y="64"/>
                  </a:lnTo>
                  <a:lnTo>
                    <a:pt x="2" y="51"/>
                  </a:lnTo>
                  <a:lnTo>
                    <a:pt x="5" y="40"/>
                  </a:lnTo>
                  <a:lnTo>
                    <a:pt x="10" y="28"/>
                  </a:lnTo>
                  <a:lnTo>
                    <a:pt x="19" y="18"/>
                  </a:lnTo>
                  <a:lnTo>
                    <a:pt x="28" y="11"/>
                  </a:lnTo>
                  <a:lnTo>
                    <a:pt x="39" y="5"/>
                  </a:lnTo>
                  <a:lnTo>
                    <a:pt x="51" y="1"/>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1" name="Freeform 1747"/>
            <p:cNvSpPr>
              <a:spLocks/>
            </p:cNvSpPr>
            <p:nvPr/>
          </p:nvSpPr>
          <p:spPr bwMode="auto">
            <a:xfrm>
              <a:off x="4334" y="2667"/>
              <a:ext cx="128" cy="129"/>
            </a:xfrm>
            <a:custGeom>
              <a:avLst/>
              <a:gdLst>
                <a:gd name="T0" fmla="*/ 64 w 128"/>
                <a:gd name="T1" fmla="*/ 0 h 129"/>
                <a:gd name="T2" fmla="*/ 77 w 128"/>
                <a:gd name="T3" fmla="*/ 1 h 129"/>
                <a:gd name="T4" fmla="*/ 90 w 128"/>
                <a:gd name="T5" fmla="*/ 5 h 129"/>
                <a:gd name="T6" fmla="*/ 100 w 128"/>
                <a:gd name="T7" fmla="*/ 11 h 129"/>
                <a:gd name="T8" fmla="*/ 110 w 128"/>
                <a:gd name="T9" fmla="*/ 18 h 129"/>
                <a:gd name="T10" fmla="*/ 118 w 128"/>
                <a:gd name="T11" fmla="*/ 28 h 129"/>
                <a:gd name="T12" fmla="*/ 124 w 128"/>
                <a:gd name="T13" fmla="*/ 40 h 129"/>
                <a:gd name="T14" fmla="*/ 127 w 128"/>
                <a:gd name="T15" fmla="*/ 51 h 129"/>
                <a:gd name="T16" fmla="*/ 128 w 128"/>
                <a:gd name="T17" fmla="*/ 64 h 129"/>
                <a:gd name="T18" fmla="*/ 127 w 128"/>
                <a:gd name="T19" fmla="*/ 77 h 129"/>
                <a:gd name="T20" fmla="*/ 124 w 128"/>
                <a:gd name="T21" fmla="*/ 90 h 129"/>
                <a:gd name="T22" fmla="*/ 118 w 128"/>
                <a:gd name="T23" fmla="*/ 100 h 129"/>
                <a:gd name="T24" fmla="*/ 110 w 128"/>
                <a:gd name="T25" fmla="*/ 110 h 129"/>
                <a:gd name="T26" fmla="*/ 100 w 128"/>
                <a:gd name="T27" fmla="*/ 118 h 129"/>
                <a:gd name="T28" fmla="*/ 90 w 128"/>
                <a:gd name="T29" fmla="*/ 123 h 129"/>
                <a:gd name="T30" fmla="*/ 77 w 128"/>
                <a:gd name="T31" fmla="*/ 128 h 129"/>
                <a:gd name="T32" fmla="*/ 64 w 128"/>
                <a:gd name="T33" fmla="*/ 129 h 129"/>
                <a:gd name="T34" fmla="*/ 51 w 128"/>
                <a:gd name="T35" fmla="*/ 128 h 129"/>
                <a:gd name="T36" fmla="*/ 39 w 128"/>
                <a:gd name="T37" fmla="*/ 123 h 129"/>
                <a:gd name="T38" fmla="*/ 28 w 128"/>
                <a:gd name="T39" fmla="*/ 118 h 129"/>
                <a:gd name="T40" fmla="*/ 19 w 128"/>
                <a:gd name="T41" fmla="*/ 110 h 129"/>
                <a:gd name="T42" fmla="*/ 10 w 128"/>
                <a:gd name="T43" fmla="*/ 100 h 129"/>
                <a:gd name="T44" fmla="*/ 5 w 128"/>
                <a:gd name="T45" fmla="*/ 90 h 129"/>
                <a:gd name="T46" fmla="*/ 2 w 128"/>
                <a:gd name="T47" fmla="*/ 77 h 129"/>
                <a:gd name="T48" fmla="*/ 0 w 128"/>
                <a:gd name="T49" fmla="*/ 64 h 129"/>
                <a:gd name="T50" fmla="*/ 2 w 128"/>
                <a:gd name="T51" fmla="*/ 51 h 129"/>
                <a:gd name="T52" fmla="*/ 5 w 128"/>
                <a:gd name="T53" fmla="*/ 40 h 129"/>
                <a:gd name="T54" fmla="*/ 10 w 128"/>
                <a:gd name="T55" fmla="*/ 28 h 129"/>
                <a:gd name="T56" fmla="*/ 19 w 128"/>
                <a:gd name="T57" fmla="*/ 18 h 129"/>
                <a:gd name="T58" fmla="*/ 28 w 128"/>
                <a:gd name="T59" fmla="*/ 11 h 129"/>
                <a:gd name="T60" fmla="*/ 39 w 128"/>
                <a:gd name="T61" fmla="*/ 5 h 129"/>
                <a:gd name="T62" fmla="*/ 51 w 128"/>
                <a:gd name="T63" fmla="*/ 1 h 129"/>
                <a:gd name="T64" fmla="*/ 64 w 128"/>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64" y="0"/>
                  </a:moveTo>
                  <a:lnTo>
                    <a:pt x="77" y="1"/>
                  </a:lnTo>
                  <a:lnTo>
                    <a:pt x="90" y="5"/>
                  </a:lnTo>
                  <a:lnTo>
                    <a:pt x="100" y="11"/>
                  </a:lnTo>
                  <a:lnTo>
                    <a:pt x="110" y="18"/>
                  </a:lnTo>
                  <a:lnTo>
                    <a:pt x="118" y="28"/>
                  </a:lnTo>
                  <a:lnTo>
                    <a:pt x="124" y="40"/>
                  </a:lnTo>
                  <a:lnTo>
                    <a:pt x="127" y="51"/>
                  </a:lnTo>
                  <a:lnTo>
                    <a:pt x="128" y="64"/>
                  </a:lnTo>
                  <a:lnTo>
                    <a:pt x="127" y="77"/>
                  </a:lnTo>
                  <a:lnTo>
                    <a:pt x="124" y="90"/>
                  </a:lnTo>
                  <a:lnTo>
                    <a:pt x="118" y="100"/>
                  </a:lnTo>
                  <a:lnTo>
                    <a:pt x="110" y="110"/>
                  </a:lnTo>
                  <a:lnTo>
                    <a:pt x="100" y="118"/>
                  </a:lnTo>
                  <a:lnTo>
                    <a:pt x="90" y="123"/>
                  </a:lnTo>
                  <a:lnTo>
                    <a:pt x="77" y="128"/>
                  </a:lnTo>
                  <a:lnTo>
                    <a:pt x="64" y="129"/>
                  </a:lnTo>
                  <a:lnTo>
                    <a:pt x="51" y="128"/>
                  </a:lnTo>
                  <a:lnTo>
                    <a:pt x="39" y="123"/>
                  </a:lnTo>
                  <a:lnTo>
                    <a:pt x="28" y="118"/>
                  </a:lnTo>
                  <a:lnTo>
                    <a:pt x="19" y="110"/>
                  </a:lnTo>
                  <a:lnTo>
                    <a:pt x="10" y="100"/>
                  </a:lnTo>
                  <a:lnTo>
                    <a:pt x="5" y="90"/>
                  </a:lnTo>
                  <a:lnTo>
                    <a:pt x="2" y="77"/>
                  </a:lnTo>
                  <a:lnTo>
                    <a:pt x="0" y="64"/>
                  </a:lnTo>
                  <a:lnTo>
                    <a:pt x="2" y="51"/>
                  </a:lnTo>
                  <a:lnTo>
                    <a:pt x="5" y="40"/>
                  </a:lnTo>
                  <a:lnTo>
                    <a:pt x="10" y="28"/>
                  </a:lnTo>
                  <a:lnTo>
                    <a:pt x="19" y="18"/>
                  </a:lnTo>
                  <a:lnTo>
                    <a:pt x="28" y="11"/>
                  </a:lnTo>
                  <a:lnTo>
                    <a:pt x="39" y="5"/>
                  </a:lnTo>
                  <a:lnTo>
                    <a:pt x="51" y="1"/>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32" name="Freeform 1748"/>
            <p:cNvSpPr>
              <a:spLocks/>
            </p:cNvSpPr>
            <p:nvPr/>
          </p:nvSpPr>
          <p:spPr bwMode="auto">
            <a:xfrm>
              <a:off x="4350" y="2680"/>
              <a:ext cx="49" cy="33"/>
            </a:xfrm>
            <a:custGeom>
              <a:avLst/>
              <a:gdLst>
                <a:gd name="T0" fmla="*/ 49 w 49"/>
                <a:gd name="T1" fmla="*/ 21 h 33"/>
                <a:gd name="T2" fmla="*/ 42 w 49"/>
                <a:gd name="T3" fmla="*/ 20 h 33"/>
                <a:gd name="T4" fmla="*/ 36 w 49"/>
                <a:gd name="T5" fmla="*/ 17 h 33"/>
                <a:gd name="T6" fmla="*/ 30 w 49"/>
                <a:gd name="T7" fmla="*/ 14 h 33"/>
                <a:gd name="T8" fmla="*/ 26 w 49"/>
                <a:gd name="T9" fmla="*/ 11 h 33"/>
                <a:gd name="T10" fmla="*/ 20 w 49"/>
                <a:gd name="T11" fmla="*/ 8 h 33"/>
                <a:gd name="T12" fmla="*/ 16 w 49"/>
                <a:gd name="T13" fmla="*/ 5 h 33"/>
                <a:gd name="T14" fmla="*/ 13 w 49"/>
                <a:gd name="T15" fmla="*/ 3 h 33"/>
                <a:gd name="T16" fmla="*/ 10 w 49"/>
                <a:gd name="T17" fmla="*/ 0 h 33"/>
                <a:gd name="T18" fmla="*/ 0 w 49"/>
                <a:gd name="T19" fmla="*/ 8 h 33"/>
                <a:gd name="T20" fmla="*/ 4 w 49"/>
                <a:gd name="T21" fmla="*/ 11 h 33"/>
                <a:gd name="T22" fmla="*/ 9 w 49"/>
                <a:gd name="T23" fmla="*/ 15 h 33"/>
                <a:gd name="T24" fmla="*/ 15 w 49"/>
                <a:gd name="T25" fmla="*/ 18 h 33"/>
                <a:gd name="T26" fmla="*/ 20 w 49"/>
                <a:gd name="T27" fmla="*/ 23 h 33"/>
                <a:gd name="T28" fmla="*/ 26 w 49"/>
                <a:gd name="T29" fmla="*/ 26 h 33"/>
                <a:gd name="T30" fmla="*/ 32 w 49"/>
                <a:gd name="T31" fmla="*/ 28 h 33"/>
                <a:gd name="T32" fmla="*/ 38 w 49"/>
                <a:gd name="T33" fmla="*/ 30 h 33"/>
                <a:gd name="T34" fmla="*/ 45 w 49"/>
                <a:gd name="T35" fmla="*/ 33 h 33"/>
                <a:gd name="T36" fmla="*/ 49 w 49"/>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1"/>
                  </a:moveTo>
                  <a:lnTo>
                    <a:pt x="42" y="20"/>
                  </a:lnTo>
                  <a:lnTo>
                    <a:pt x="36" y="17"/>
                  </a:lnTo>
                  <a:lnTo>
                    <a:pt x="30" y="14"/>
                  </a:lnTo>
                  <a:lnTo>
                    <a:pt x="26" y="11"/>
                  </a:lnTo>
                  <a:lnTo>
                    <a:pt x="20" y="8"/>
                  </a:lnTo>
                  <a:lnTo>
                    <a:pt x="16" y="5"/>
                  </a:lnTo>
                  <a:lnTo>
                    <a:pt x="13" y="3"/>
                  </a:lnTo>
                  <a:lnTo>
                    <a:pt x="10" y="0"/>
                  </a:lnTo>
                  <a:lnTo>
                    <a:pt x="0" y="8"/>
                  </a:lnTo>
                  <a:lnTo>
                    <a:pt x="4" y="11"/>
                  </a:lnTo>
                  <a:lnTo>
                    <a:pt x="9" y="15"/>
                  </a:lnTo>
                  <a:lnTo>
                    <a:pt x="15" y="18"/>
                  </a:lnTo>
                  <a:lnTo>
                    <a:pt x="20" y="23"/>
                  </a:lnTo>
                  <a:lnTo>
                    <a:pt x="26" y="26"/>
                  </a:lnTo>
                  <a:lnTo>
                    <a:pt x="32" y="28"/>
                  </a:lnTo>
                  <a:lnTo>
                    <a:pt x="38" y="30"/>
                  </a:lnTo>
                  <a:lnTo>
                    <a:pt x="45" y="33"/>
                  </a:lnTo>
                  <a:lnTo>
                    <a:pt x="4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3" name="Freeform 1749"/>
            <p:cNvSpPr>
              <a:spLocks/>
            </p:cNvSpPr>
            <p:nvPr/>
          </p:nvSpPr>
          <p:spPr bwMode="auto">
            <a:xfrm>
              <a:off x="4395" y="2701"/>
              <a:ext cx="67" cy="25"/>
            </a:xfrm>
            <a:custGeom>
              <a:avLst/>
              <a:gdLst>
                <a:gd name="T0" fmla="*/ 66 w 67"/>
                <a:gd name="T1" fmla="*/ 13 h 25"/>
                <a:gd name="T2" fmla="*/ 59 w 67"/>
                <a:gd name="T3" fmla="*/ 13 h 25"/>
                <a:gd name="T4" fmla="*/ 50 w 67"/>
                <a:gd name="T5" fmla="*/ 13 h 25"/>
                <a:gd name="T6" fmla="*/ 43 w 67"/>
                <a:gd name="T7" fmla="*/ 12 h 25"/>
                <a:gd name="T8" fmla="*/ 34 w 67"/>
                <a:gd name="T9" fmla="*/ 10 h 25"/>
                <a:gd name="T10" fmla="*/ 27 w 67"/>
                <a:gd name="T11" fmla="*/ 7 h 25"/>
                <a:gd name="T12" fmla="*/ 18 w 67"/>
                <a:gd name="T13" fmla="*/ 6 h 25"/>
                <a:gd name="T14" fmla="*/ 11 w 67"/>
                <a:gd name="T15" fmla="*/ 3 h 25"/>
                <a:gd name="T16" fmla="*/ 4 w 67"/>
                <a:gd name="T17" fmla="*/ 0 h 25"/>
                <a:gd name="T18" fmla="*/ 0 w 67"/>
                <a:gd name="T19" fmla="*/ 12 h 25"/>
                <a:gd name="T20" fmla="*/ 7 w 67"/>
                <a:gd name="T21" fmla="*/ 15 h 25"/>
                <a:gd name="T22" fmla="*/ 16 w 67"/>
                <a:gd name="T23" fmla="*/ 17 h 25"/>
                <a:gd name="T24" fmla="*/ 24 w 67"/>
                <a:gd name="T25" fmla="*/ 19 h 25"/>
                <a:gd name="T26" fmla="*/ 31 w 67"/>
                <a:gd name="T27" fmla="*/ 22 h 25"/>
                <a:gd name="T28" fmla="*/ 40 w 67"/>
                <a:gd name="T29" fmla="*/ 23 h 25"/>
                <a:gd name="T30" fmla="*/ 49 w 67"/>
                <a:gd name="T31" fmla="*/ 25 h 25"/>
                <a:gd name="T32" fmla="*/ 57 w 67"/>
                <a:gd name="T33" fmla="*/ 25 h 25"/>
                <a:gd name="T34" fmla="*/ 67 w 67"/>
                <a:gd name="T35" fmla="*/ 25 h 25"/>
                <a:gd name="T36" fmla="*/ 66 w 67"/>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5">
                  <a:moveTo>
                    <a:pt x="66" y="13"/>
                  </a:moveTo>
                  <a:lnTo>
                    <a:pt x="59" y="13"/>
                  </a:lnTo>
                  <a:lnTo>
                    <a:pt x="50" y="13"/>
                  </a:lnTo>
                  <a:lnTo>
                    <a:pt x="43" y="12"/>
                  </a:lnTo>
                  <a:lnTo>
                    <a:pt x="34" y="10"/>
                  </a:lnTo>
                  <a:lnTo>
                    <a:pt x="27" y="7"/>
                  </a:lnTo>
                  <a:lnTo>
                    <a:pt x="18" y="6"/>
                  </a:lnTo>
                  <a:lnTo>
                    <a:pt x="11" y="3"/>
                  </a:lnTo>
                  <a:lnTo>
                    <a:pt x="4" y="0"/>
                  </a:lnTo>
                  <a:lnTo>
                    <a:pt x="0" y="12"/>
                  </a:lnTo>
                  <a:lnTo>
                    <a:pt x="7" y="15"/>
                  </a:lnTo>
                  <a:lnTo>
                    <a:pt x="16" y="17"/>
                  </a:lnTo>
                  <a:lnTo>
                    <a:pt x="24" y="19"/>
                  </a:lnTo>
                  <a:lnTo>
                    <a:pt x="31" y="22"/>
                  </a:lnTo>
                  <a:lnTo>
                    <a:pt x="40" y="23"/>
                  </a:lnTo>
                  <a:lnTo>
                    <a:pt x="49" y="25"/>
                  </a:lnTo>
                  <a:lnTo>
                    <a:pt x="57" y="25"/>
                  </a:lnTo>
                  <a:lnTo>
                    <a:pt x="67"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4" name="Freeform 1750"/>
            <p:cNvSpPr>
              <a:spLocks/>
            </p:cNvSpPr>
            <p:nvPr/>
          </p:nvSpPr>
          <p:spPr bwMode="auto">
            <a:xfrm>
              <a:off x="4330" y="2729"/>
              <a:ext cx="16" cy="17"/>
            </a:xfrm>
            <a:custGeom>
              <a:avLst/>
              <a:gdLst>
                <a:gd name="T0" fmla="*/ 16 w 16"/>
                <a:gd name="T1" fmla="*/ 7 h 17"/>
                <a:gd name="T2" fmla="*/ 16 w 16"/>
                <a:gd name="T3" fmla="*/ 5 h 17"/>
                <a:gd name="T4" fmla="*/ 14 w 16"/>
                <a:gd name="T5" fmla="*/ 5 h 17"/>
                <a:gd name="T6" fmla="*/ 13 w 16"/>
                <a:gd name="T7" fmla="*/ 4 h 17"/>
                <a:gd name="T8" fmla="*/ 12 w 16"/>
                <a:gd name="T9" fmla="*/ 4 h 17"/>
                <a:gd name="T10" fmla="*/ 12 w 16"/>
                <a:gd name="T11" fmla="*/ 2 h 17"/>
                <a:gd name="T12" fmla="*/ 10 w 16"/>
                <a:gd name="T13" fmla="*/ 1 h 17"/>
                <a:gd name="T14" fmla="*/ 9 w 16"/>
                <a:gd name="T15" fmla="*/ 1 h 17"/>
                <a:gd name="T16" fmla="*/ 9 w 16"/>
                <a:gd name="T17" fmla="*/ 0 h 17"/>
                <a:gd name="T18" fmla="*/ 0 w 16"/>
                <a:gd name="T19" fmla="*/ 8 h 17"/>
                <a:gd name="T20" fmla="*/ 1 w 16"/>
                <a:gd name="T21" fmla="*/ 10 h 17"/>
                <a:gd name="T22" fmla="*/ 3 w 16"/>
                <a:gd name="T23" fmla="*/ 11 h 17"/>
                <a:gd name="T24" fmla="*/ 4 w 16"/>
                <a:gd name="T25" fmla="*/ 12 h 17"/>
                <a:gd name="T26" fmla="*/ 6 w 16"/>
                <a:gd name="T27" fmla="*/ 14 h 17"/>
                <a:gd name="T28" fmla="*/ 7 w 16"/>
                <a:gd name="T29" fmla="*/ 14 h 17"/>
                <a:gd name="T30" fmla="*/ 7 w 16"/>
                <a:gd name="T31" fmla="*/ 15 h 17"/>
                <a:gd name="T32" fmla="*/ 9 w 16"/>
                <a:gd name="T33" fmla="*/ 17 h 17"/>
                <a:gd name="T34" fmla="*/ 16 w 16"/>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7">
                  <a:moveTo>
                    <a:pt x="16" y="7"/>
                  </a:moveTo>
                  <a:lnTo>
                    <a:pt x="16" y="5"/>
                  </a:lnTo>
                  <a:lnTo>
                    <a:pt x="14" y="5"/>
                  </a:lnTo>
                  <a:lnTo>
                    <a:pt x="13" y="4"/>
                  </a:lnTo>
                  <a:lnTo>
                    <a:pt x="12" y="4"/>
                  </a:lnTo>
                  <a:lnTo>
                    <a:pt x="12" y="2"/>
                  </a:lnTo>
                  <a:lnTo>
                    <a:pt x="10" y="1"/>
                  </a:lnTo>
                  <a:lnTo>
                    <a:pt x="9" y="1"/>
                  </a:lnTo>
                  <a:lnTo>
                    <a:pt x="9" y="0"/>
                  </a:lnTo>
                  <a:lnTo>
                    <a:pt x="0" y="8"/>
                  </a:lnTo>
                  <a:lnTo>
                    <a:pt x="1" y="10"/>
                  </a:lnTo>
                  <a:lnTo>
                    <a:pt x="3" y="11"/>
                  </a:lnTo>
                  <a:lnTo>
                    <a:pt x="4" y="12"/>
                  </a:lnTo>
                  <a:lnTo>
                    <a:pt x="6" y="14"/>
                  </a:lnTo>
                  <a:lnTo>
                    <a:pt x="7" y="14"/>
                  </a:lnTo>
                  <a:lnTo>
                    <a:pt x="7" y="15"/>
                  </a:lnTo>
                  <a:lnTo>
                    <a:pt x="9" y="17"/>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5" name="Freeform 1751"/>
            <p:cNvSpPr>
              <a:spLocks/>
            </p:cNvSpPr>
            <p:nvPr/>
          </p:nvSpPr>
          <p:spPr bwMode="auto">
            <a:xfrm>
              <a:off x="4339" y="2736"/>
              <a:ext cx="17" cy="17"/>
            </a:xfrm>
            <a:custGeom>
              <a:avLst/>
              <a:gdLst>
                <a:gd name="T0" fmla="*/ 17 w 17"/>
                <a:gd name="T1" fmla="*/ 7 h 17"/>
                <a:gd name="T2" fmla="*/ 15 w 17"/>
                <a:gd name="T3" fmla="*/ 5 h 17"/>
                <a:gd name="T4" fmla="*/ 14 w 17"/>
                <a:gd name="T5" fmla="*/ 5 h 17"/>
                <a:gd name="T6" fmla="*/ 14 w 17"/>
                <a:gd name="T7" fmla="*/ 4 h 17"/>
                <a:gd name="T8" fmla="*/ 13 w 17"/>
                <a:gd name="T9" fmla="*/ 3 h 17"/>
                <a:gd name="T10" fmla="*/ 11 w 17"/>
                <a:gd name="T11" fmla="*/ 3 h 17"/>
                <a:gd name="T12" fmla="*/ 10 w 17"/>
                <a:gd name="T13" fmla="*/ 1 h 17"/>
                <a:gd name="T14" fmla="*/ 8 w 17"/>
                <a:gd name="T15" fmla="*/ 1 h 17"/>
                <a:gd name="T16" fmla="*/ 7 w 17"/>
                <a:gd name="T17" fmla="*/ 0 h 17"/>
                <a:gd name="T18" fmla="*/ 0 w 17"/>
                <a:gd name="T19" fmla="*/ 10 h 17"/>
                <a:gd name="T20" fmla="*/ 1 w 17"/>
                <a:gd name="T21" fmla="*/ 10 h 17"/>
                <a:gd name="T22" fmla="*/ 3 w 17"/>
                <a:gd name="T23" fmla="*/ 11 h 17"/>
                <a:gd name="T24" fmla="*/ 4 w 17"/>
                <a:gd name="T25" fmla="*/ 13 h 17"/>
                <a:gd name="T26" fmla="*/ 5 w 17"/>
                <a:gd name="T27" fmla="*/ 13 h 17"/>
                <a:gd name="T28" fmla="*/ 7 w 17"/>
                <a:gd name="T29" fmla="*/ 14 h 17"/>
                <a:gd name="T30" fmla="*/ 8 w 17"/>
                <a:gd name="T31" fmla="*/ 16 h 17"/>
                <a:gd name="T32" fmla="*/ 10 w 17"/>
                <a:gd name="T33" fmla="*/ 16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5"/>
                  </a:lnTo>
                  <a:lnTo>
                    <a:pt x="14" y="5"/>
                  </a:lnTo>
                  <a:lnTo>
                    <a:pt x="14" y="4"/>
                  </a:lnTo>
                  <a:lnTo>
                    <a:pt x="13" y="3"/>
                  </a:lnTo>
                  <a:lnTo>
                    <a:pt x="11" y="3"/>
                  </a:lnTo>
                  <a:lnTo>
                    <a:pt x="10" y="1"/>
                  </a:lnTo>
                  <a:lnTo>
                    <a:pt x="8" y="1"/>
                  </a:lnTo>
                  <a:lnTo>
                    <a:pt x="7" y="0"/>
                  </a:lnTo>
                  <a:lnTo>
                    <a:pt x="0" y="10"/>
                  </a:lnTo>
                  <a:lnTo>
                    <a:pt x="1" y="10"/>
                  </a:lnTo>
                  <a:lnTo>
                    <a:pt x="3" y="11"/>
                  </a:lnTo>
                  <a:lnTo>
                    <a:pt x="4" y="13"/>
                  </a:lnTo>
                  <a:lnTo>
                    <a:pt x="5" y="13"/>
                  </a:lnTo>
                  <a:lnTo>
                    <a:pt x="7" y="14"/>
                  </a:lnTo>
                  <a:lnTo>
                    <a:pt x="8" y="16"/>
                  </a:lnTo>
                  <a:lnTo>
                    <a:pt x="10" y="16"/>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6" name="Freeform 1752"/>
            <p:cNvSpPr>
              <a:spLocks/>
            </p:cNvSpPr>
            <p:nvPr/>
          </p:nvSpPr>
          <p:spPr bwMode="auto">
            <a:xfrm>
              <a:off x="4350" y="2743"/>
              <a:ext cx="17" cy="17"/>
            </a:xfrm>
            <a:custGeom>
              <a:avLst/>
              <a:gdLst>
                <a:gd name="T0" fmla="*/ 17 w 17"/>
                <a:gd name="T1" fmla="*/ 6 h 17"/>
                <a:gd name="T2" fmla="*/ 16 w 17"/>
                <a:gd name="T3" fmla="*/ 6 h 17"/>
                <a:gd name="T4" fmla="*/ 15 w 17"/>
                <a:gd name="T5" fmla="*/ 4 h 17"/>
                <a:gd name="T6" fmla="*/ 13 w 17"/>
                <a:gd name="T7" fmla="*/ 4 h 17"/>
                <a:gd name="T8" fmla="*/ 12 w 17"/>
                <a:gd name="T9" fmla="*/ 3 h 17"/>
                <a:gd name="T10" fmla="*/ 10 w 17"/>
                <a:gd name="T11" fmla="*/ 3 h 17"/>
                <a:gd name="T12" fmla="*/ 9 w 17"/>
                <a:gd name="T13" fmla="*/ 1 h 17"/>
                <a:gd name="T14" fmla="*/ 7 w 17"/>
                <a:gd name="T15" fmla="*/ 0 h 17"/>
                <a:gd name="T16" fmla="*/ 6 w 17"/>
                <a:gd name="T17" fmla="*/ 0 h 17"/>
                <a:gd name="T18" fmla="*/ 0 w 17"/>
                <a:gd name="T19" fmla="*/ 10 h 17"/>
                <a:gd name="T20" fmla="*/ 2 w 17"/>
                <a:gd name="T21" fmla="*/ 11 h 17"/>
                <a:gd name="T22" fmla="*/ 3 w 17"/>
                <a:gd name="T23" fmla="*/ 11 h 17"/>
                <a:gd name="T24" fmla="*/ 4 w 17"/>
                <a:gd name="T25" fmla="*/ 13 h 17"/>
                <a:gd name="T26" fmla="*/ 6 w 17"/>
                <a:gd name="T27" fmla="*/ 13 h 17"/>
                <a:gd name="T28" fmla="*/ 7 w 17"/>
                <a:gd name="T29" fmla="*/ 14 h 17"/>
                <a:gd name="T30" fmla="*/ 9 w 17"/>
                <a:gd name="T31" fmla="*/ 16 h 17"/>
                <a:gd name="T32" fmla="*/ 10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5" y="4"/>
                  </a:lnTo>
                  <a:lnTo>
                    <a:pt x="13" y="4"/>
                  </a:lnTo>
                  <a:lnTo>
                    <a:pt x="12" y="3"/>
                  </a:lnTo>
                  <a:lnTo>
                    <a:pt x="10" y="3"/>
                  </a:lnTo>
                  <a:lnTo>
                    <a:pt x="9" y="1"/>
                  </a:lnTo>
                  <a:lnTo>
                    <a:pt x="7" y="0"/>
                  </a:lnTo>
                  <a:lnTo>
                    <a:pt x="6" y="0"/>
                  </a:lnTo>
                  <a:lnTo>
                    <a:pt x="0" y="10"/>
                  </a:lnTo>
                  <a:lnTo>
                    <a:pt x="2" y="11"/>
                  </a:lnTo>
                  <a:lnTo>
                    <a:pt x="3" y="11"/>
                  </a:lnTo>
                  <a:lnTo>
                    <a:pt x="4" y="13"/>
                  </a:lnTo>
                  <a:lnTo>
                    <a:pt x="6" y="13"/>
                  </a:lnTo>
                  <a:lnTo>
                    <a:pt x="7" y="14"/>
                  </a:lnTo>
                  <a:lnTo>
                    <a:pt x="9" y="16"/>
                  </a:lnTo>
                  <a:lnTo>
                    <a:pt x="10"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7" name="Freeform 1753"/>
            <p:cNvSpPr>
              <a:spLocks/>
            </p:cNvSpPr>
            <p:nvPr/>
          </p:nvSpPr>
          <p:spPr bwMode="auto">
            <a:xfrm>
              <a:off x="4363" y="2749"/>
              <a:ext cx="17" cy="17"/>
            </a:xfrm>
            <a:custGeom>
              <a:avLst/>
              <a:gdLst>
                <a:gd name="T0" fmla="*/ 17 w 17"/>
                <a:gd name="T1" fmla="*/ 5 h 17"/>
                <a:gd name="T2" fmla="*/ 16 w 17"/>
                <a:gd name="T3" fmla="*/ 5 h 17"/>
                <a:gd name="T4" fmla="*/ 15 w 17"/>
                <a:gd name="T5" fmla="*/ 4 h 17"/>
                <a:gd name="T6" fmla="*/ 13 w 17"/>
                <a:gd name="T7" fmla="*/ 4 h 17"/>
                <a:gd name="T8" fmla="*/ 10 w 17"/>
                <a:gd name="T9" fmla="*/ 3 h 17"/>
                <a:gd name="T10" fmla="*/ 9 w 17"/>
                <a:gd name="T11" fmla="*/ 3 h 17"/>
                <a:gd name="T12" fmla="*/ 7 w 17"/>
                <a:gd name="T13" fmla="*/ 1 h 17"/>
                <a:gd name="T14" fmla="*/ 6 w 17"/>
                <a:gd name="T15" fmla="*/ 1 h 17"/>
                <a:gd name="T16" fmla="*/ 4 w 17"/>
                <a:gd name="T17" fmla="*/ 0 h 17"/>
                <a:gd name="T18" fmla="*/ 0 w 17"/>
                <a:gd name="T19" fmla="*/ 11 h 17"/>
                <a:gd name="T20" fmla="*/ 2 w 17"/>
                <a:gd name="T21" fmla="*/ 11 h 17"/>
                <a:gd name="T22" fmla="*/ 3 w 17"/>
                <a:gd name="T23" fmla="*/ 13 h 17"/>
                <a:gd name="T24" fmla="*/ 4 w 17"/>
                <a:gd name="T25" fmla="*/ 13 h 17"/>
                <a:gd name="T26" fmla="*/ 6 w 17"/>
                <a:gd name="T27" fmla="*/ 14 h 17"/>
                <a:gd name="T28" fmla="*/ 7 w 17"/>
                <a:gd name="T29" fmla="*/ 14 h 17"/>
                <a:gd name="T30" fmla="*/ 9 w 17"/>
                <a:gd name="T31" fmla="*/ 15 h 17"/>
                <a:gd name="T32" fmla="*/ 12 w 17"/>
                <a:gd name="T33" fmla="*/ 15 h 17"/>
                <a:gd name="T34" fmla="*/ 13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5"/>
                  </a:lnTo>
                  <a:lnTo>
                    <a:pt x="15" y="4"/>
                  </a:lnTo>
                  <a:lnTo>
                    <a:pt x="13" y="4"/>
                  </a:lnTo>
                  <a:lnTo>
                    <a:pt x="10" y="3"/>
                  </a:lnTo>
                  <a:lnTo>
                    <a:pt x="9" y="3"/>
                  </a:lnTo>
                  <a:lnTo>
                    <a:pt x="7" y="1"/>
                  </a:lnTo>
                  <a:lnTo>
                    <a:pt x="6" y="1"/>
                  </a:lnTo>
                  <a:lnTo>
                    <a:pt x="4" y="0"/>
                  </a:lnTo>
                  <a:lnTo>
                    <a:pt x="0" y="11"/>
                  </a:lnTo>
                  <a:lnTo>
                    <a:pt x="2" y="11"/>
                  </a:lnTo>
                  <a:lnTo>
                    <a:pt x="3" y="13"/>
                  </a:lnTo>
                  <a:lnTo>
                    <a:pt x="4" y="13"/>
                  </a:lnTo>
                  <a:lnTo>
                    <a:pt x="6" y="14"/>
                  </a:lnTo>
                  <a:lnTo>
                    <a:pt x="7" y="14"/>
                  </a:lnTo>
                  <a:lnTo>
                    <a:pt x="9" y="15"/>
                  </a:lnTo>
                  <a:lnTo>
                    <a:pt x="12" y="15"/>
                  </a:lnTo>
                  <a:lnTo>
                    <a:pt x="13"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8" name="Freeform 1754"/>
            <p:cNvSpPr>
              <a:spLocks/>
            </p:cNvSpPr>
            <p:nvPr/>
          </p:nvSpPr>
          <p:spPr bwMode="auto">
            <a:xfrm>
              <a:off x="4376" y="2754"/>
              <a:ext cx="20" cy="18"/>
            </a:xfrm>
            <a:custGeom>
              <a:avLst/>
              <a:gdLst>
                <a:gd name="T0" fmla="*/ 20 w 20"/>
                <a:gd name="T1" fmla="*/ 6 h 18"/>
                <a:gd name="T2" fmla="*/ 17 w 20"/>
                <a:gd name="T3" fmla="*/ 5 h 18"/>
                <a:gd name="T4" fmla="*/ 16 w 20"/>
                <a:gd name="T5" fmla="*/ 5 h 18"/>
                <a:gd name="T6" fmla="*/ 13 w 20"/>
                <a:gd name="T7" fmla="*/ 3 h 18"/>
                <a:gd name="T8" fmla="*/ 12 w 20"/>
                <a:gd name="T9" fmla="*/ 3 h 18"/>
                <a:gd name="T10" fmla="*/ 10 w 20"/>
                <a:gd name="T11" fmla="*/ 3 h 18"/>
                <a:gd name="T12" fmla="*/ 7 w 20"/>
                <a:gd name="T13" fmla="*/ 2 h 18"/>
                <a:gd name="T14" fmla="*/ 6 w 20"/>
                <a:gd name="T15" fmla="*/ 2 h 18"/>
                <a:gd name="T16" fmla="*/ 4 w 20"/>
                <a:gd name="T17" fmla="*/ 0 h 18"/>
                <a:gd name="T18" fmla="*/ 0 w 20"/>
                <a:gd name="T19" fmla="*/ 12 h 18"/>
                <a:gd name="T20" fmla="*/ 2 w 20"/>
                <a:gd name="T21" fmla="*/ 12 h 18"/>
                <a:gd name="T22" fmla="*/ 3 w 20"/>
                <a:gd name="T23" fmla="*/ 13 h 18"/>
                <a:gd name="T24" fmla="*/ 6 w 20"/>
                <a:gd name="T25" fmla="*/ 13 h 18"/>
                <a:gd name="T26" fmla="*/ 7 w 20"/>
                <a:gd name="T27" fmla="*/ 15 h 18"/>
                <a:gd name="T28" fmla="*/ 10 w 20"/>
                <a:gd name="T29" fmla="*/ 15 h 18"/>
                <a:gd name="T30" fmla="*/ 12 w 20"/>
                <a:gd name="T31" fmla="*/ 16 h 18"/>
                <a:gd name="T32" fmla="*/ 14 w 20"/>
                <a:gd name="T33" fmla="*/ 16 h 18"/>
                <a:gd name="T34" fmla="*/ 16 w 20"/>
                <a:gd name="T35" fmla="*/ 18 h 18"/>
                <a:gd name="T36" fmla="*/ 20 w 20"/>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6"/>
                  </a:moveTo>
                  <a:lnTo>
                    <a:pt x="17" y="5"/>
                  </a:lnTo>
                  <a:lnTo>
                    <a:pt x="16" y="5"/>
                  </a:lnTo>
                  <a:lnTo>
                    <a:pt x="13" y="3"/>
                  </a:lnTo>
                  <a:lnTo>
                    <a:pt x="12" y="3"/>
                  </a:lnTo>
                  <a:lnTo>
                    <a:pt x="10" y="3"/>
                  </a:lnTo>
                  <a:lnTo>
                    <a:pt x="7" y="2"/>
                  </a:lnTo>
                  <a:lnTo>
                    <a:pt x="6" y="2"/>
                  </a:lnTo>
                  <a:lnTo>
                    <a:pt x="4" y="0"/>
                  </a:lnTo>
                  <a:lnTo>
                    <a:pt x="0" y="12"/>
                  </a:lnTo>
                  <a:lnTo>
                    <a:pt x="2" y="12"/>
                  </a:lnTo>
                  <a:lnTo>
                    <a:pt x="3" y="13"/>
                  </a:lnTo>
                  <a:lnTo>
                    <a:pt x="6" y="13"/>
                  </a:lnTo>
                  <a:lnTo>
                    <a:pt x="7" y="15"/>
                  </a:lnTo>
                  <a:lnTo>
                    <a:pt x="10" y="15"/>
                  </a:lnTo>
                  <a:lnTo>
                    <a:pt x="12" y="16"/>
                  </a:lnTo>
                  <a:lnTo>
                    <a:pt x="14" y="16"/>
                  </a:lnTo>
                  <a:lnTo>
                    <a:pt x="16" y="18"/>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39" name="Freeform 1755"/>
            <p:cNvSpPr>
              <a:spLocks/>
            </p:cNvSpPr>
            <p:nvPr/>
          </p:nvSpPr>
          <p:spPr bwMode="auto">
            <a:xfrm>
              <a:off x="4392" y="2760"/>
              <a:ext cx="20" cy="16"/>
            </a:xfrm>
            <a:custGeom>
              <a:avLst/>
              <a:gdLst>
                <a:gd name="T0" fmla="*/ 20 w 20"/>
                <a:gd name="T1" fmla="*/ 3 h 16"/>
                <a:gd name="T2" fmla="*/ 19 w 20"/>
                <a:gd name="T3" fmla="*/ 3 h 16"/>
                <a:gd name="T4" fmla="*/ 16 w 20"/>
                <a:gd name="T5" fmla="*/ 3 h 16"/>
                <a:gd name="T6" fmla="*/ 14 w 20"/>
                <a:gd name="T7" fmla="*/ 3 h 16"/>
                <a:gd name="T8" fmla="*/ 11 w 20"/>
                <a:gd name="T9" fmla="*/ 2 h 16"/>
                <a:gd name="T10" fmla="*/ 10 w 20"/>
                <a:gd name="T11" fmla="*/ 2 h 16"/>
                <a:gd name="T12" fmla="*/ 7 w 20"/>
                <a:gd name="T13" fmla="*/ 2 h 16"/>
                <a:gd name="T14" fmla="*/ 6 w 20"/>
                <a:gd name="T15" fmla="*/ 0 h 16"/>
                <a:gd name="T16" fmla="*/ 4 w 20"/>
                <a:gd name="T17" fmla="*/ 0 h 16"/>
                <a:gd name="T18" fmla="*/ 0 w 20"/>
                <a:gd name="T19" fmla="*/ 12 h 16"/>
                <a:gd name="T20" fmla="*/ 3 w 20"/>
                <a:gd name="T21" fmla="*/ 12 h 16"/>
                <a:gd name="T22" fmla="*/ 4 w 20"/>
                <a:gd name="T23" fmla="*/ 13 h 16"/>
                <a:gd name="T24" fmla="*/ 7 w 20"/>
                <a:gd name="T25" fmla="*/ 13 h 16"/>
                <a:gd name="T26" fmla="*/ 10 w 20"/>
                <a:gd name="T27" fmla="*/ 13 h 16"/>
                <a:gd name="T28" fmla="*/ 11 w 20"/>
                <a:gd name="T29" fmla="*/ 15 h 16"/>
                <a:gd name="T30" fmla="*/ 14 w 20"/>
                <a:gd name="T31" fmla="*/ 15 h 16"/>
                <a:gd name="T32" fmla="*/ 16 w 20"/>
                <a:gd name="T33" fmla="*/ 15 h 16"/>
                <a:gd name="T34" fmla="*/ 19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9" y="3"/>
                  </a:lnTo>
                  <a:lnTo>
                    <a:pt x="16" y="3"/>
                  </a:lnTo>
                  <a:lnTo>
                    <a:pt x="14" y="3"/>
                  </a:lnTo>
                  <a:lnTo>
                    <a:pt x="11" y="2"/>
                  </a:lnTo>
                  <a:lnTo>
                    <a:pt x="10" y="2"/>
                  </a:lnTo>
                  <a:lnTo>
                    <a:pt x="7" y="2"/>
                  </a:lnTo>
                  <a:lnTo>
                    <a:pt x="6" y="0"/>
                  </a:lnTo>
                  <a:lnTo>
                    <a:pt x="4" y="0"/>
                  </a:lnTo>
                  <a:lnTo>
                    <a:pt x="0" y="12"/>
                  </a:lnTo>
                  <a:lnTo>
                    <a:pt x="3" y="12"/>
                  </a:lnTo>
                  <a:lnTo>
                    <a:pt x="4" y="13"/>
                  </a:lnTo>
                  <a:lnTo>
                    <a:pt x="7" y="13"/>
                  </a:lnTo>
                  <a:lnTo>
                    <a:pt x="10" y="13"/>
                  </a:lnTo>
                  <a:lnTo>
                    <a:pt x="11" y="15"/>
                  </a:lnTo>
                  <a:lnTo>
                    <a:pt x="14" y="15"/>
                  </a:lnTo>
                  <a:lnTo>
                    <a:pt x="16" y="15"/>
                  </a:lnTo>
                  <a:lnTo>
                    <a:pt x="19"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0" name="Freeform 1756"/>
            <p:cNvSpPr>
              <a:spLocks/>
            </p:cNvSpPr>
            <p:nvPr/>
          </p:nvSpPr>
          <p:spPr bwMode="auto">
            <a:xfrm>
              <a:off x="4411" y="2763"/>
              <a:ext cx="20" cy="14"/>
            </a:xfrm>
            <a:custGeom>
              <a:avLst/>
              <a:gdLst>
                <a:gd name="T0" fmla="*/ 20 w 20"/>
                <a:gd name="T1" fmla="*/ 3 h 14"/>
                <a:gd name="T2" fmla="*/ 17 w 20"/>
                <a:gd name="T3" fmla="*/ 3 h 14"/>
                <a:gd name="T4" fmla="*/ 15 w 20"/>
                <a:gd name="T5" fmla="*/ 1 h 14"/>
                <a:gd name="T6" fmla="*/ 13 w 20"/>
                <a:gd name="T7" fmla="*/ 1 h 14"/>
                <a:gd name="T8" fmla="*/ 10 w 20"/>
                <a:gd name="T9" fmla="*/ 1 h 14"/>
                <a:gd name="T10" fmla="*/ 8 w 20"/>
                <a:gd name="T11" fmla="*/ 1 h 14"/>
                <a:gd name="T12" fmla="*/ 5 w 20"/>
                <a:gd name="T13" fmla="*/ 1 h 14"/>
                <a:gd name="T14" fmla="*/ 4 w 20"/>
                <a:gd name="T15" fmla="*/ 1 h 14"/>
                <a:gd name="T16" fmla="*/ 1 w 20"/>
                <a:gd name="T17" fmla="*/ 0 h 14"/>
                <a:gd name="T18" fmla="*/ 0 w 20"/>
                <a:gd name="T19" fmla="*/ 13 h 14"/>
                <a:gd name="T20" fmla="*/ 2 w 20"/>
                <a:gd name="T21" fmla="*/ 13 h 14"/>
                <a:gd name="T22" fmla="*/ 4 w 20"/>
                <a:gd name="T23" fmla="*/ 13 h 14"/>
                <a:gd name="T24" fmla="*/ 7 w 20"/>
                <a:gd name="T25" fmla="*/ 13 h 14"/>
                <a:gd name="T26" fmla="*/ 10 w 20"/>
                <a:gd name="T27" fmla="*/ 14 h 14"/>
                <a:gd name="T28" fmla="*/ 11 w 20"/>
                <a:gd name="T29" fmla="*/ 14 h 14"/>
                <a:gd name="T30" fmla="*/ 14 w 20"/>
                <a:gd name="T31" fmla="*/ 14 h 14"/>
                <a:gd name="T32" fmla="*/ 17 w 20"/>
                <a:gd name="T33" fmla="*/ 14 h 14"/>
                <a:gd name="T34" fmla="*/ 18 w 20"/>
                <a:gd name="T35" fmla="*/ 14 h 14"/>
                <a:gd name="T36" fmla="*/ 20 w 20"/>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3"/>
                  </a:moveTo>
                  <a:lnTo>
                    <a:pt x="17" y="3"/>
                  </a:lnTo>
                  <a:lnTo>
                    <a:pt x="15" y="1"/>
                  </a:lnTo>
                  <a:lnTo>
                    <a:pt x="13" y="1"/>
                  </a:lnTo>
                  <a:lnTo>
                    <a:pt x="10" y="1"/>
                  </a:lnTo>
                  <a:lnTo>
                    <a:pt x="8" y="1"/>
                  </a:lnTo>
                  <a:lnTo>
                    <a:pt x="5" y="1"/>
                  </a:lnTo>
                  <a:lnTo>
                    <a:pt x="4" y="1"/>
                  </a:lnTo>
                  <a:lnTo>
                    <a:pt x="1" y="0"/>
                  </a:lnTo>
                  <a:lnTo>
                    <a:pt x="0" y="13"/>
                  </a:lnTo>
                  <a:lnTo>
                    <a:pt x="2" y="13"/>
                  </a:lnTo>
                  <a:lnTo>
                    <a:pt x="4" y="13"/>
                  </a:lnTo>
                  <a:lnTo>
                    <a:pt x="7" y="13"/>
                  </a:lnTo>
                  <a:lnTo>
                    <a:pt x="10" y="14"/>
                  </a:lnTo>
                  <a:lnTo>
                    <a:pt x="11" y="14"/>
                  </a:lnTo>
                  <a:lnTo>
                    <a:pt x="14" y="14"/>
                  </a:lnTo>
                  <a:lnTo>
                    <a:pt x="17" y="14"/>
                  </a:lnTo>
                  <a:lnTo>
                    <a:pt x="18" y="14"/>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1" name="Freeform 1757"/>
            <p:cNvSpPr>
              <a:spLocks/>
            </p:cNvSpPr>
            <p:nvPr/>
          </p:nvSpPr>
          <p:spPr bwMode="auto">
            <a:xfrm>
              <a:off x="4429" y="2764"/>
              <a:ext cx="20" cy="13"/>
            </a:xfrm>
            <a:custGeom>
              <a:avLst/>
              <a:gdLst>
                <a:gd name="T0" fmla="*/ 20 w 20"/>
                <a:gd name="T1" fmla="*/ 0 h 13"/>
                <a:gd name="T2" fmla="*/ 18 w 20"/>
                <a:gd name="T3" fmla="*/ 2 h 13"/>
                <a:gd name="T4" fmla="*/ 15 w 20"/>
                <a:gd name="T5" fmla="*/ 2 h 13"/>
                <a:gd name="T6" fmla="*/ 13 w 20"/>
                <a:gd name="T7" fmla="*/ 2 h 13"/>
                <a:gd name="T8" fmla="*/ 10 w 20"/>
                <a:gd name="T9" fmla="*/ 2 h 13"/>
                <a:gd name="T10" fmla="*/ 7 w 20"/>
                <a:gd name="T11" fmla="*/ 2 h 13"/>
                <a:gd name="T12" fmla="*/ 6 w 20"/>
                <a:gd name="T13" fmla="*/ 2 h 13"/>
                <a:gd name="T14" fmla="*/ 3 w 20"/>
                <a:gd name="T15" fmla="*/ 2 h 13"/>
                <a:gd name="T16" fmla="*/ 2 w 20"/>
                <a:gd name="T17" fmla="*/ 2 h 13"/>
                <a:gd name="T18" fmla="*/ 0 w 20"/>
                <a:gd name="T19" fmla="*/ 13 h 13"/>
                <a:gd name="T20" fmla="*/ 3 w 20"/>
                <a:gd name="T21" fmla="*/ 13 h 13"/>
                <a:gd name="T22" fmla="*/ 6 w 20"/>
                <a:gd name="T23" fmla="*/ 13 h 13"/>
                <a:gd name="T24" fmla="*/ 7 w 20"/>
                <a:gd name="T25" fmla="*/ 13 h 13"/>
                <a:gd name="T26" fmla="*/ 10 w 20"/>
                <a:gd name="T27" fmla="*/ 13 h 13"/>
                <a:gd name="T28" fmla="*/ 13 w 20"/>
                <a:gd name="T29" fmla="*/ 13 h 13"/>
                <a:gd name="T30" fmla="*/ 16 w 20"/>
                <a:gd name="T31" fmla="*/ 13 h 13"/>
                <a:gd name="T32" fmla="*/ 18 w 20"/>
                <a:gd name="T33" fmla="*/ 13 h 13"/>
                <a:gd name="T34" fmla="*/ 20 w 20"/>
                <a:gd name="T35" fmla="*/ 13 h 13"/>
                <a:gd name="T36" fmla="*/ 20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0"/>
                  </a:moveTo>
                  <a:lnTo>
                    <a:pt x="18" y="2"/>
                  </a:lnTo>
                  <a:lnTo>
                    <a:pt x="15" y="2"/>
                  </a:lnTo>
                  <a:lnTo>
                    <a:pt x="13" y="2"/>
                  </a:lnTo>
                  <a:lnTo>
                    <a:pt x="10" y="2"/>
                  </a:lnTo>
                  <a:lnTo>
                    <a:pt x="7" y="2"/>
                  </a:lnTo>
                  <a:lnTo>
                    <a:pt x="6" y="2"/>
                  </a:lnTo>
                  <a:lnTo>
                    <a:pt x="3" y="2"/>
                  </a:lnTo>
                  <a:lnTo>
                    <a:pt x="2" y="2"/>
                  </a:lnTo>
                  <a:lnTo>
                    <a:pt x="0" y="13"/>
                  </a:lnTo>
                  <a:lnTo>
                    <a:pt x="3" y="13"/>
                  </a:lnTo>
                  <a:lnTo>
                    <a:pt x="6" y="13"/>
                  </a:lnTo>
                  <a:lnTo>
                    <a:pt x="7" y="13"/>
                  </a:lnTo>
                  <a:lnTo>
                    <a:pt x="10" y="13"/>
                  </a:lnTo>
                  <a:lnTo>
                    <a:pt x="13" y="13"/>
                  </a:lnTo>
                  <a:lnTo>
                    <a:pt x="16" y="13"/>
                  </a:lnTo>
                  <a:lnTo>
                    <a:pt x="18" y="13"/>
                  </a:lnTo>
                  <a:lnTo>
                    <a:pt x="20" y="13"/>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2" name="Freeform 1758"/>
            <p:cNvSpPr>
              <a:spLocks/>
            </p:cNvSpPr>
            <p:nvPr/>
          </p:nvSpPr>
          <p:spPr bwMode="auto">
            <a:xfrm>
              <a:off x="4147" y="2756"/>
              <a:ext cx="130" cy="128"/>
            </a:xfrm>
            <a:custGeom>
              <a:avLst/>
              <a:gdLst>
                <a:gd name="T0" fmla="*/ 65 w 130"/>
                <a:gd name="T1" fmla="*/ 0 h 128"/>
                <a:gd name="T2" fmla="*/ 78 w 130"/>
                <a:gd name="T3" fmla="*/ 1 h 128"/>
                <a:gd name="T4" fmla="*/ 90 w 130"/>
                <a:gd name="T5" fmla="*/ 4 h 128"/>
                <a:gd name="T6" fmla="*/ 101 w 130"/>
                <a:gd name="T7" fmla="*/ 11 h 128"/>
                <a:gd name="T8" fmla="*/ 111 w 130"/>
                <a:gd name="T9" fmla="*/ 19 h 128"/>
                <a:gd name="T10" fmla="*/ 118 w 130"/>
                <a:gd name="T11" fmla="*/ 29 h 128"/>
                <a:gd name="T12" fmla="*/ 124 w 130"/>
                <a:gd name="T13" fmla="*/ 39 h 128"/>
                <a:gd name="T14" fmla="*/ 128 w 130"/>
                <a:gd name="T15" fmla="*/ 52 h 128"/>
                <a:gd name="T16" fmla="*/ 130 w 130"/>
                <a:gd name="T17" fmla="*/ 65 h 128"/>
                <a:gd name="T18" fmla="*/ 128 w 130"/>
                <a:gd name="T19" fmla="*/ 78 h 128"/>
                <a:gd name="T20" fmla="*/ 124 w 130"/>
                <a:gd name="T21" fmla="*/ 89 h 128"/>
                <a:gd name="T22" fmla="*/ 118 w 130"/>
                <a:gd name="T23" fmla="*/ 101 h 128"/>
                <a:gd name="T24" fmla="*/ 111 w 130"/>
                <a:gd name="T25" fmla="*/ 109 h 128"/>
                <a:gd name="T26" fmla="*/ 101 w 130"/>
                <a:gd name="T27" fmla="*/ 118 h 128"/>
                <a:gd name="T28" fmla="*/ 90 w 130"/>
                <a:gd name="T29" fmla="*/ 124 h 128"/>
                <a:gd name="T30" fmla="*/ 78 w 130"/>
                <a:gd name="T31" fmla="*/ 128 h 128"/>
                <a:gd name="T32" fmla="*/ 65 w 130"/>
                <a:gd name="T33" fmla="*/ 128 h 128"/>
                <a:gd name="T34" fmla="*/ 52 w 130"/>
                <a:gd name="T35" fmla="*/ 128 h 128"/>
                <a:gd name="T36" fmla="*/ 41 w 130"/>
                <a:gd name="T37" fmla="*/ 124 h 128"/>
                <a:gd name="T38" fmla="*/ 29 w 130"/>
                <a:gd name="T39" fmla="*/ 118 h 128"/>
                <a:gd name="T40" fmla="*/ 19 w 130"/>
                <a:gd name="T41" fmla="*/ 109 h 128"/>
                <a:gd name="T42" fmla="*/ 12 w 130"/>
                <a:gd name="T43" fmla="*/ 101 h 128"/>
                <a:gd name="T44" fmla="*/ 6 w 130"/>
                <a:gd name="T45" fmla="*/ 89 h 128"/>
                <a:gd name="T46" fmla="*/ 2 w 130"/>
                <a:gd name="T47" fmla="*/ 78 h 128"/>
                <a:gd name="T48" fmla="*/ 0 w 130"/>
                <a:gd name="T49" fmla="*/ 65 h 128"/>
                <a:gd name="T50" fmla="*/ 2 w 130"/>
                <a:gd name="T51" fmla="*/ 52 h 128"/>
                <a:gd name="T52" fmla="*/ 6 w 130"/>
                <a:gd name="T53" fmla="*/ 39 h 128"/>
                <a:gd name="T54" fmla="*/ 12 w 130"/>
                <a:gd name="T55" fmla="*/ 29 h 128"/>
                <a:gd name="T56" fmla="*/ 19 w 130"/>
                <a:gd name="T57" fmla="*/ 19 h 128"/>
                <a:gd name="T58" fmla="*/ 29 w 130"/>
                <a:gd name="T59" fmla="*/ 11 h 128"/>
                <a:gd name="T60" fmla="*/ 41 w 130"/>
                <a:gd name="T61" fmla="*/ 4 h 128"/>
                <a:gd name="T62" fmla="*/ 52 w 130"/>
                <a:gd name="T63" fmla="*/ 1 h 128"/>
                <a:gd name="T64" fmla="*/ 65 w 130"/>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8">
                  <a:moveTo>
                    <a:pt x="65" y="0"/>
                  </a:moveTo>
                  <a:lnTo>
                    <a:pt x="78" y="1"/>
                  </a:lnTo>
                  <a:lnTo>
                    <a:pt x="90" y="4"/>
                  </a:lnTo>
                  <a:lnTo>
                    <a:pt x="101" y="11"/>
                  </a:lnTo>
                  <a:lnTo>
                    <a:pt x="111" y="19"/>
                  </a:lnTo>
                  <a:lnTo>
                    <a:pt x="118" y="29"/>
                  </a:lnTo>
                  <a:lnTo>
                    <a:pt x="124" y="39"/>
                  </a:lnTo>
                  <a:lnTo>
                    <a:pt x="128" y="52"/>
                  </a:lnTo>
                  <a:lnTo>
                    <a:pt x="130" y="65"/>
                  </a:lnTo>
                  <a:lnTo>
                    <a:pt x="128" y="78"/>
                  </a:lnTo>
                  <a:lnTo>
                    <a:pt x="124" y="89"/>
                  </a:lnTo>
                  <a:lnTo>
                    <a:pt x="118" y="101"/>
                  </a:lnTo>
                  <a:lnTo>
                    <a:pt x="111" y="109"/>
                  </a:lnTo>
                  <a:lnTo>
                    <a:pt x="101" y="118"/>
                  </a:lnTo>
                  <a:lnTo>
                    <a:pt x="90" y="124"/>
                  </a:lnTo>
                  <a:lnTo>
                    <a:pt x="78" y="128"/>
                  </a:lnTo>
                  <a:lnTo>
                    <a:pt x="65" y="128"/>
                  </a:lnTo>
                  <a:lnTo>
                    <a:pt x="52" y="128"/>
                  </a:lnTo>
                  <a:lnTo>
                    <a:pt x="41" y="124"/>
                  </a:lnTo>
                  <a:lnTo>
                    <a:pt x="29" y="118"/>
                  </a:lnTo>
                  <a:lnTo>
                    <a:pt x="19" y="109"/>
                  </a:lnTo>
                  <a:lnTo>
                    <a:pt x="12" y="101"/>
                  </a:lnTo>
                  <a:lnTo>
                    <a:pt x="6" y="89"/>
                  </a:lnTo>
                  <a:lnTo>
                    <a:pt x="2" y="78"/>
                  </a:lnTo>
                  <a:lnTo>
                    <a:pt x="0" y="65"/>
                  </a:lnTo>
                  <a:lnTo>
                    <a:pt x="2" y="52"/>
                  </a:lnTo>
                  <a:lnTo>
                    <a:pt x="6" y="39"/>
                  </a:lnTo>
                  <a:lnTo>
                    <a:pt x="12" y="29"/>
                  </a:lnTo>
                  <a:lnTo>
                    <a:pt x="19" y="19"/>
                  </a:lnTo>
                  <a:lnTo>
                    <a:pt x="29" y="11"/>
                  </a:lnTo>
                  <a:lnTo>
                    <a:pt x="41" y="4"/>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3" name="Freeform 1759"/>
            <p:cNvSpPr>
              <a:spLocks/>
            </p:cNvSpPr>
            <p:nvPr/>
          </p:nvSpPr>
          <p:spPr bwMode="auto">
            <a:xfrm>
              <a:off x="4147" y="2756"/>
              <a:ext cx="130" cy="128"/>
            </a:xfrm>
            <a:custGeom>
              <a:avLst/>
              <a:gdLst>
                <a:gd name="T0" fmla="*/ 65 w 130"/>
                <a:gd name="T1" fmla="*/ 0 h 128"/>
                <a:gd name="T2" fmla="*/ 78 w 130"/>
                <a:gd name="T3" fmla="*/ 1 h 128"/>
                <a:gd name="T4" fmla="*/ 90 w 130"/>
                <a:gd name="T5" fmla="*/ 4 h 128"/>
                <a:gd name="T6" fmla="*/ 101 w 130"/>
                <a:gd name="T7" fmla="*/ 11 h 128"/>
                <a:gd name="T8" fmla="*/ 111 w 130"/>
                <a:gd name="T9" fmla="*/ 19 h 128"/>
                <a:gd name="T10" fmla="*/ 118 w 130"/>
                <a:gd name="T11" fmla="*/ 29 h 128"/>
                <a:gd name="T12" fmla="*/ 124 w 130"/>
                <a:gd name="T13" fmla="*/ 39 h 128"/>
                <a:gd name="T14" fmla="*/ 128 w 130"/>
                <a:gd name="T15" fmla="*/ 52 h 128"/>
                <a:gd name="T16" fmla="*/ 130 w 130"/>
                <a:gd name="T17" fmla="*/ 65 h 128"/>
                <a:gd name="T18" fmla="*/ 128 w 130"/>
                <a:gd name="T19" fmla="*/ 78 h 128"/>
                <a:gd name="T20" fmla="*/ 124 w 130"/>
                <a:gd name="T21" fmla="*/ 89 h 128"/>
                <a:gd name="T22" fmla="*/ 118 w 130"/>
                <a:gd name="T23" fmla="*/ 101 h 128"/>
                <a:gd name="T24" fmla="*/ 111 w 130"/>
                <a:gd name="T25" fmla="*/ 109 h 128"/>
                <a:gd name="T26" fmla="*/ 101 w 130"/>
                <a:gd name="T27" fmla="*/ 118 h 128"/>
                <a:gd name="T28" fmla="*/ 90 w 130"/>
                <a:gd name="T29" fmla="*/ 124 h 128"/>
                <a:gd name="T30" fmla="*/ 78 w 130"/>
                <a:gd name="T31" fmla="*/ 128 h 128"/>
                <a:gd name="T32" fmla="*/ 65 w 130"/>
                <a:gd name="T33" fmla="*/ 128 h 128"/>
                <a:gd name="T34" fmla="*/ 52 w 130"/>
                <a:gd name="T35" fmla="*/ 128 h 128"/>
                <a:gd name="T36" fmla="*/ 41 w 130"/>
                <a:gd name="T37" fmla="*/ 124 h 128"/>
                <a:gd name="T38" fmla="*/ 29 w 130"/>
                <a:gd name="T39" fmla="*/ 118 h 128"/>
                <a:gd name="T40" fmla="*/ 19 w 130"/>
                <a:gd name="T41" fmla="*/ 109 h 128"/>
                <a:gd name="T42" fmla="*/ 12 w 130"/>
                <a:gd name="T43" fmla="*/ 101 h 128"/>
                <a:gd name="T44" fmla="*/ 6 w 130"/>
                <a:gd name="T45" fmla="*/ 89 h 128"/>
                <a:gd name="T46" fmla="*/ 2 w 130"/>
                <a:gd name="T47" fmla="*/ 78 h 128"/>
                <a:gd name="T48" fmla="*/ 0 w 130"/>
                <a:gd name="T49" fmla="*/ 65 h 128"/>
                <a:gd name="T50" fmla="*/ 2 w 130"/>
                <a:gd name="T51" fmla="*/ 52 h 128"/>
                <a:gd name="T52" fmla="*/ 6 w 130"/>
                <a:gd name="T53" fmla="*/ 39 h 128"/>
                <a:gd name="T54" fmla="*/ 12 w 130"/>
                <a:gd name="T55" fmla="*/ 29 h 128"/>
                <a:gd name="T56" fmla="*/ 19 w 130"/>
                <a:gd name="T57" fmla="*/ 19 h 128"/>
                <a:gd name="T58" fmla="*/ 29 w 130"/>
                <a:gd name="T59" fmla="*/ 11 h 128"/>
                <a:gd name="T60" fmla="*/ 41 w 130"/>
                <a:gd name="T61" fmla="*/ 4 h 128"/>
                <a:gd name="T62" fmla="*/ 52 w 130"/>
                <a:gd name="T63" fmla="*/ 1 h 128"/>
                <a:gd name="T64" fmla="*/ 65 w 130"/>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8">
                  <a:moveTo>
                    <a:pt x="65" y="0"/>
                  </a:moveTo>
                  <a:lnTo>
                    <a:pt x="78" y="1"/>
                  </a:lnTo>
                  <a:lnTo>
                    <a:pt x="90" y="4"/>
                  </a:lnTo>
                  <a:lnTo>
                    <a:pt x="101" y="11"/>
                  </a:lnTo>
                  <a:lnTo>
                    <a:pt x="111" y="19"/>
                  </a:lnTo>
                  <a:lnTo>
                    <a:pt x="118" y="29"/>
                  </a:lnTo>
                  <a:lnTo>
                    <a:pt x="124" y="39"/>
                  </a:lnTo>
                  <a:lnTo>
                    <a:pt x="128" y="52"/>
                  </a:lnTo>
                  <a:lnTo>
                    <a:pt x="130" y="65"/>
                  </a:lnTo>
                  <a:lnTo>
                    <a:pt x="128" y="78"/>
                  </a:lnTo>
                  <a:lnTo>
                    <a:pt x="124" y="89"/>
                  </a:lnTo>
                  <a:lnTo>
                    <a:pt x="118" y="101"/>
                  </a:lnTo>
                  <a:lnTo>
                    <a:pt x="111" y="109"/>
                  </a:lnTo>
                  <a:lnTo>
                    <a:pt x="101" y="118"/>
                  </a:lnTo>
                  <a:lnTo>
                    <a:pt x="90" y="124"/>
                  </a:lnTo>
                  <a:lnTo>
                    <a:pt x="78" y="128"/>
                  </a:lnTo>
                  <a:lnTo>
                    <a:pt x="65" y="128"/>
                  </a:lnTo>
                  <a:lnTo>
                    <a:pt x="52" y="128"/>
                  </a:lnTo>
                  <a:lnTo>
                    <a:pt x="41" y="124"/>
                  </a:lnTo>
                  <a:lnTo>
                    <a:pt x="29" y="118"/>
                  </a:lnTo>
                  <a:lnTo>
                    <a:pt x="19" y="109"/>
                  </a:lnTo>
                  <a:lnTo>
                    <a:pt x="12" y="101"/>
                  </a:lnTo>
                  <a:lnTo>
                    <a:pt x="6" y="89"/>
                  </a:lnTo>
                  <a:lnTo>
                    <a:pt x="2" y="78"/>
                  </a:lnTo>
                  <a:lnTo>
                    <a:pt x="0" y="65"/>
                  </a:lnTo>
                  <a:lnTo>
                    <a:pt x="2" y="52"/>
                  </a:lnTo>
                  <a:lnTo>
                    <a:pt x="6" y="39"/>
                  </a:lnTo>
                  <a:lnTo>
                    <a:pt x="12" y="29"/>
                  </a:lnTo>
                  <a:lnTo>
                    <a:pt x="19" y="19"/>
                  </a:lnTo>
                  <a:lnTo>
                    <a:pt x="29" y="11"/>
                  </a:lnTo>
                  <a:lnTo>
                    <a:pt x="41" y="4"/>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44" name="Freeform 1760"/>
            <p:cNvSpPr>
              <a:spLocks/>
            </p:cNvSpPr>
            <p:nvPr/>
          </p:nvSpPr>
          <p:spPr bwMode="auto">
            <a:xfrm>
              <a:off x="4165" y="2769"/>
              <a:ext cx="47" cy="33"/>
            </a:xfrm>
            <a:custGeom>
              <a:avLst/>
              <a:gdLst>
                <a:gd name="T0" fmla="*/ 47 w 47"/>
                <a:gd name="T1" fmla="*/ 21 h 33"/>
                <a:gd name="T2" fmla="*/ 41 w 47"/>
                <a:gd name="T3" fmla="*/ 18 h 33"/>
                <a:gd name="T4" fmla="*/ 36 w 47"/>
                <a:gd name="T5" fmla="*/ 16 h 33"/>
                <a:gd name="T6" fmla="*/ 30 w 47"/>
                <a:gd name="T7" fmla="*/ 14 h 33"/>
                <a:gd name="T8" fmla="*/ 24 w 47"/>
                <a:gd name="T9" fmla="*/ 11 h 33"/>
                <a:gd name="T10" fmla="*/ 20 w 47"/>
                <a:gd name="T11" fmla="*/ 8 h 33"/>
                <a:gd name="T12" fmla="*/ 15 w 47"/>
                <a:gd name="T13" fmla="*/ 6 h 33"/>
                <a:gd name="T14" fmla="*/ 11 w 47"/>
                <a:gd name="T15" fmla="*/ 3 h 33"/>
                <a:gd name="T16" fmla="*/ 8 w 47"/>
                <a:gd name="T17" fmla="*/ 0 h 33"/>
                <a:gd name="T18" fmla="*/ 0 w 47"/>
                <a:gd name="T19" fmla="*/ 7 h 33"/>
                <a:gd name="T20" fmla="*/ 4 w 47"/>
                <a:gd name="T21" fmla="*/ 11 h 33"/>
                <a:gd name="T22" fmla="*/ 8 w 47"/>
                <a:gd name="T23" fmla="*/ 16 h 33"/>
                <a:gd name="T24" fmla="*/ 13 w 47"/>
                <a:gd name="T25" fmla="*/ 18 h 33"/>
                <a:gd name="T26" fmla="*/ 18 w 47"/>
                <a:gd name="T27" fmla="*/ 21 h 33"/>
                <a:gd name="T28" fmla="*/ 24 w 47"/>
                <a:gd name="T29" fmla="*/ 24 h 33"/>
                <a:gd name="T30" fmla="*/ 31 w 47"/>
                <a:gd name="T31" fmla="*/ 27 h 33"/>
                <a:gd name="T32" fmla="*/ 37 w 47"/>
                <a:gd name="T33" fmla="*/ 30 h 33"/>
                <a:gd name="T34" fmla="*/ 44 w 47"/>
                <a:gd name="T35" fmla="*/ 33 h 33"/>
                <a:gd name="T36" fmla="*/ 47 w 47"/>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1"/>
                  </a:moveTo>
                  <a:lnTo>
                    <a:pt x="41" y="18"/>
                  </a:lnTo>
                  <a:lnTo>
                    <a:pt x="36" y="16"/>
                  </a:lnTo>
                  <a:lnTo>
                    <a:pt x="30" y="14"/>
                  </a:lnTo>
                  <a:lnTo>
                    <a:pt x="24" y="11"/>
                  </a:lnTo>
                  <a:lnTo>
                    <a:pt x="20" y="8"/>
                  </a:lnTo>
                  <a:lnTo>
                    <a:pt x="15" y="6"/>
                  </a:lnTo>
                  <a:lnTo>
                    <a:pt x="11" y="3"/>
                  </a:lnTo>
                  <a:lnTo>
                    <a:pt x="8" y="0"/>
                  </a:lnTo>
                  <a:lnTo>
                    <a:pt x="0" y="7"/>
                  </a:lnTo>
                  <a:lnTo>
                    <a:pt x="4" y="11"/>
                  </a:lnTo>
                  <a:lnTo>
                    <a:pt x="8" y="16"/>
                  </a:lnTo>
                  <a:lnTo>
                    <a:pt x="13" y="18"/>
                  </a:lnTo>
                  <a:lnTo>
                    <a:pt x="18" y="21"/>
                  </a:lnTo>
                  <a:lnTo>
                    <a:pt x="24" y="24"/>
                  </a:lnTo>
                  <a:lnTo>
                    <a:pt x="31" y="27"/>
                  </a:lnTo>
                  <a:lnTo>
                    <a:pt x="37" y="30"/>
                  </a:lnTo>
                  <a:lnTo>
                    <a:pt x="44" y="33"/>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5" name="Freeform 1761"/>
            <p:cNvSpPr>
              <a:spLocks/>
            </p:cNvSpPr>
            <p:nvPr/>
          </p:nvSpPr>
          <p:spPr bwMode="auto">
            <a:xfrm>
              <a:off x="4209" y="2790"/>
              <a:ext cx="66" cy="25"/>
            </a:xfrm>
            <a:custGeom>
              <a:avLst/>
              <a:gdLst>
                <a:gd name="T0" fmla="*/ 66 w 66"/>
                <a:gd name="T1" fmla="*/ 12 h 25"/>
                <a:gd name="T2" fmla="*/ 58 w 66"/>
                <a:gd name="T3" fmla="*/ 13 h 25"/>
                <a:gd name="T4" fmla="*/ 51 w 66"/>
                <a:gd name="T5" fmla="*/ 12 h 25"/>
                <a:gd name="T6" fmla="*/ 42 w 66"/>
                <a:gd name="T7" fmla="*/ 10 h 25"/>
                <a:gd name="T8" fmla="*/ 35 w 66"/>
                <a:gd name="T9" fmla="*/ 9 h 25"/>
                <a:gd name="T10" fmla="*/ 26 w 66"/>
                <a:gd name="T11" fmla="*/ 8 h 25"/>
                <a:gd name="T12" fmla="*/ 19 w 66"/>
                <a:gd name="T13" fmla="*/ 5 h 25"/>
                <a:gd name="T14" fmla="*/ 12 w 66"/>
                <a:gd name="T15" fmla="*/ 3 h 25"/>
                <a:gd name="T16" fmla="*/ 3 w 66"/>
                <a:gd name="T17" fmla="*/ 0 h 25"/>
                <a:gd name="T18" fmla="*/ 0 w 66"/>
                <a:gd name="T19" fmla="*/ 12 h 25"/>
                <a:gd name="T20" fmla="*/ 7 w 66"/>
                <a:gd name="T21" fmla="*/ 15 h 25"/>
                <a:gd name="T22" fmla="*/ 16 w 66"/>
                <a:gd name="T23" fmla="*/ 16 h 25"/>
                <a:gd name="T24" fmla="*/ 23 w 66"/>
                <a:gd name="T25" fmla="*/ 19 h 25"/>
                <a:gd name="T26" fmla="*/ 32 w 66"/>
                <a:gd name="T27" fmla="*/ 21 h 25"/>
                <a:gd name="T28" fmla="*/ 40 w 66"/>
                <a:gd name="T29" fmla="*/ 23 h 25"/>
                <a:gd name="T30" fmla="*/ 49 w 66"/>
                <a:gd name="T31" fmla="*/ 25 h 25"/>
                <a:gd name="T32" fmla="*/ 58 w 66"/>
                <a:gd name="T33" fmla="*/ 25 h 25"/>
                <a:gd name="T34" fmla="*/ 66 w 66"/>
                <a:gd name="T35" fmla="*/ 25 h 25"/>
                <a:gd name="T36" fmla="*/ 66 w 66"/>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2"/>
                  </a:moveTo>
                  <a:lnTo>
                    <a:pt x="58" y="13"/>
                  </a:lnTo>
                  <a:lnTo>
                    <a:pt x="51" y="12"/>
                  </a:lnTo>
                  <a:lnTo>
                    <a:pt x="42" y="10"/>
                  </a:lnTo>
                  <a:lnTo>
                    <a:pt x="35" y="9"/>
                  </a:lnTo>
                  <a:lnTo>
                    <a:pt x="26" y="8"/>
                  </a:lnTo>
                  <a:lnTo>
                    <a:pt x="19" y="5"/>
                  </a:lnTo>
                  <a:lnTo>
                    <a:pt x="12" y="3"/>
                  </a:lnTo>
                  <a:lnTo>
                    <a:pt x="3" y="0"/>
                  </a:lnTo>
                  <a:lnTo>
                    <a:pt x="0" y="12"/>
                  </a:lnTo>
                  <a:lnTo>
                    <a:pt x="7" y="15"/>
                  </a:lnTo>
                  <a:lnTo>
                    <a:pt x="16" y="16"/>
                  </a:lnTo>
                  <a:lnTo>
                    <a:pt x="23" y="19"/>
                  </a:lnTo>
                  <a:lnTo>
                    <a:pt x="32" y="21"/>
                  </a:lnTo>
                  <a:lnTo>
                    <a:pt x="40" y="23"/>
                  </a:lnTo>
                  <a:lnTo>
                    <a:pt x="49" y="25"/>
                  </a:lnTo>
                  <a:lnTo>
                    <a:pt x="58" y="25"/>
                  </a:lnTo>
                  <a:lnTo>
                    <a:pt x="66" y="25"/>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6" name="Freeform 1762"/>
            <p:cNvSpPr>
              <a:spLocks/>
            </p:cNvSpPr>
            <p:nvPr/>
          </p:nvSpPr>
          <p:spPr bwMode="auto">
            <a:xfrm>
              <a:off x="4143" y="2818"/>
              <a:ext cx="17" cy="16"/>
            </a:xfrm>
            <a:custGeom>
              <a:avLst/>
              <a:gdLst>
                <a:gd name="T0" fmla="*/ 17 w 17"/>
                <a:gd name="T1" fmla="*/ 7 h 16"/>
                <a:gd name="T2" fmla="*/ 16 w 17"/>
                <a:gd name="T3" fmla="*/ 5 h 16"/>
                <a:gd name="T4" fmla="*/ 14 w 17"/>
                <a:gd name="T5" fmla="*/ 4 h 16"/>
                <a:gd name="T6" fmla="*/ 13 w 17"/>
                <a:gd name="T7" fmla="*/ 3 h 16"/>
                <a:gd name="T8" fmla="*/ 12 w 17"/>
                <a:gd name="T9" fmla="*/ 3 h 16"/>
                <a:gd name="T10" fmla="*/ 12 w 17"/>
                <a:gd name="T11" fmla="*/ 1 h 16"/>
                <a:gd name="T12" fmla="*/ 10 w 17"/>
                <a:gd name="T13" fmla="*/ 0 h 16"/>
                <a:gd name="T14" fmla="*/ 9 w 17"/>
                <a:gd name="T15" fmla="*/ 0 h 16"/>
                <a:gd name="T16" fmla="*/ 0 w 17"/>
                <a:gd name="T17" fmla="*/ 8 h 16"/>
                <a:gd name="T18" fmla="*/ 1 w 17"/>
                <a:gd name="T19" fmla="*/ 8 h 16"/>
                <a:gd name="T20" fmla="*/ 3 w 17"/>
                <a:gd name="T21" fmla="*/ 10 h 16"/>
                <a:gd name="T22" fmla="*/ 4 w 17"/>
                <a:gd name="T23" fmla="*/ 11 h 16"/>
                <a:gd name="T24" fmla="*/ 6 w 17"/>
                <a:gd name="T25" fmla="*/ 13 h 16"/>
                <a:gd name="T26" fmla="*/ 7 w 17"/>
                <a:gd name="T27" fmla="*/ 14 h 16"/>
                <a:gd name="T28" fmla="*/ 9 w 17"/>
                <a:gd name="T29" fmla="*/ 16 h 16"/>
                <a:gd name="T30" fmla="*/ 10 w 17"/>
                <a:gd name="T31" fmla="*/ 16 h 16"/>
                <a:gd name="T32" fmla="*/ 17 w 17"/>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17" y="7"/>
                  </a:moveTo>
                  <a:lnTo>
                    <a:pt x="16" y="5"/>
                  </a:lnTo>
                  <a:lnTo>
                    <a:pt x="14" y="4"/>
                  </a:lnTo>
                  <a:lnTo>
                    <a:pt x="13" y="3"/>
                  </a:lnTo>
                  <a:lnTo>
                    <a:pt x="12" y="3"/>
                  </a:lnTo>
                  <a:lnTo>
                    <a:pt x="12" y="1"/>
                  </a:lnTo>
                  <a:lnTo>
                    <a:pt x="10" y="0"/>
                  </a:lnTo>
                  <a:lnTo>
                    <a:pt x="9" y="0"/>
                  </a:lnTo>
                  <a:lnTo>
                    <a:pt x="0" y="8"/>
                  </a:lnTo>
                  <a:lnTo>
                    <a:pt x="1" y="8"/>
                  </a:lnTo>
                  <a:lnTo>
                    <a:pt x="3" y="10"/>
                  </a:lnTo>
                  <a:lnTo>
                    <a:pt x="4" y="11"/>
                  </a:lnTo>
                  <a:lnTo>
                    <a:pt x="6" y="13"/>
                  </a:lnTo>
                  <a:lnTo>
                    <a:pt x="7" y="14"/>
                  </a:lnTo>
                  <a:lnTo>
                    <a:pt x="9" y="16"/>
                  </a:lnTo>
                  <a:lnTo>
                    <a:pt x="10" y="16"/>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7" name="Freeform 1763"/>
            <p:cNvSpPr>
              <a:spLocks/>
            </p:cNvSpPr>
            <p:nvPr/>
          </p:nvSpPr>
          <p:spPr bwMode="auto">
            <a:xfrm>
              <a:off x="4153" y="2825"/>
              <a:ext cx="17" cy="16"/>
            </a:xfrm>
            <a:custGeom>
              <a:avLst/>
              <a:gdLst>
                <a:gd name="T0" fmla="*/ 17 w 17"/>
                <a:gd name="T1" fmla="*/ 6 h 16"/>
                <a:gd name="T2" fmla="*/ 16 w 17"/>
                <a:gd name="T3" fmla="*/ 6 h 16"/>
                <a:gd name="T4" fmla="*/ 14 w 17"/>
                <a:gd name="T5" fmla="*/ 4 h 16"/>
                <a:gd name="T6" fmla="*/ 13 w 17"/>
                <a:gd name="T7" fmla="*/ 4 h 16"/>
                <a:gd name="T8" fmla="*/ 12 w 17"/>
                <a:gd name="T9" fmla="*/ 3 h 16"/>
                <a:gd name="T10" fmla="*/ 10 w 17"/>
                <a:gd name="T11" fmla="*/ 1 h 16"/>
                <a:gd name="T12" fmla="*/ 9 w 17"/>
                <a:gd name="T13" fmla="*/ 0 h 16"/>
                <a:gd name="T14" fmla="*/ 7 w 17"/>
                <a:gd name="T15" fmla="*/ 0 h 16"/>
                <a:gd name="T16" fmla="*/ 0 w 17"/>
                <a:gd name="T17" fmla="*/ 9 h 16"/>
                <a:gd name="T18" fmla="*/ 2 w 17"/>
                <a:gd name="T19" fmla="*/ 10 h 16"/>
                <a:gd name="T20" fmla="*/ 3 w 17"/>
                <a:gd name="T21" fmla="*/ 11 h 16"/>
                <a:gd name="T22" fmla="*/ 4 w 17"/>
                <a:gd name="T23" fmla="*/ 11 h 16"/>
                <a:gd name="T24" fmla="*/ 6 w 17"/>
                <a:gd name="T25" fmla="*/ 13 h 16"/>
                <a:gd name="T26" fmla="*/ 7 w 17"/>
                <a:gd name="T27" fmla="*/ 14 h 16"/>
                <a:gd name="T28" fmla="*/ 9 w 17"/>
                <a:gd name="T29" fmla="*/ 14 h 16"/>
                <a:gd name="T30" fmla="*/ 10 w 17"/>
                <a:gd name="T31" fmla="*/ 16 h 16"/>
                <a:gd name="T32" fmla="*/ 12 w 17"/>
                <a:gd name="T33" fmla="*/ 16 h 16"/>
                <a:gd name="T34" fmla="*/ 17 w 17"/>
                <a:gd name="T3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6">
                  <a:moveTo>
                    <a:pt x="17" y="6"/>
                  </a:moveTo>
                  <a:lnTo>
                    <a:pt x="16" y="6"/>
                  </a:lnTo>
                  <a:lnTo>
                    <a:pt x="14" y="4"/>
                  </a:lnTo>
                  <a:lnTo>
                    <a:pt x="13" y="4"/>
                  </a:lnTo>
                  <a:lnTo>
                    <a:pt x="12" y="3"/>
                  </a:lnTo>
                  <a:lnTo>
                    <a:pt x="10" y="1"/>
                  </a:lnTo>
                  <a:lnTo>
                    <a:pt x="9" y="0"/>
                  </a:lnTo>
                  <a:lnTo>
                    <a:pt x="7" y="0"/>
                  </a:lnTo>
                  <a:lnTo>
                    <a:pt x="0" y="9"/>
                  </a:lnTo>
                  <a:lnTo>
                    <a:pt x="2" y="10"/>
                  </a:lnTo>
                  <a:lnTo>
                    <a:pt x="3" y="11"/>
                  </a:lnTo>
                  <a:lnTo>
                    <a:pt x="4" y="11"/>
                  </a:lnTo>
                  <a:lnTo>
                    <a:pt x="6" y="13"/>
                  </a:lnTo>
                  <a:lnTo>
                    <a:pt x="7" y="14"/>
                  </a:lnTo>
                  <a:lnTo>
                    <a:pt x="9" y="14"/>
                  </a:lnTo>
                  <a:lnTo>
                    <a:pt x="10" y="16"/>
                  </a:lnTo>
                  <a:lnTo>
                    <a:pt x="12"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8" name="Freeform 1764"/>
            <p:cNvSpPr>
              <a:spLocks/>
            </p:cNvSpPr>
            <p:nvPr/>
          </p:nvSpPr>
          <p:spPr bwMode="auto">
            <a:xfrm>
              <a:off x="4165" y="2831"/>
              <a:ext cx="17" cy="17"/>
            </a:xfrm>
            <a:custGeom>
              <a:avLst/>
              <a:gdLst>
                <a:gd name="T0" fmla="*/ 17 w 17"/>
                <a:gd name="T1" fmla="*/ 7 h 17"/>
                <a:gd name="T2" fmla="*/ 15 w 17"/>
                <a:gd name="T3" fmla="*/ 5 h 17"/>
                <a:gd name="T4" fmla="*/ 14 w 17"/>
                <a:gd name="T5" fmla="*/ 5 h 17"/>
                <a:gd name="T6" fmla="*/ 13 w 17"/>
                <a:gd name="T7" fmla="*/ 4 h 17"/>
                <a:gd name="T8" fmla="*/ 11 w 17"/>
                <a:gd name="T9" fmla="*/ 4 h 17"/>
                <a:gd name="T10" fmla="*/ 10 w 17"/>
                <a:gd name="T11" fmla="*/ 3 h 17"/>
                <a:gd name="T12" fmla="*/ 8 w 17"/>
                <a:gd name="T13" fmla="*/ 1 h 17"/>
                <a:gd name="T14" fmla="*/ 7 w 17"/>
                <a:gd name="T15" fmla="*/ 1 h 17"/>
                <a:gd name="T16" fmla="*/ 5 w 17"/>
                <a:gd name="T17" fmla="*/ 0 h 17"/>
                <a:gd name="T18" fmla="*/ 0 w 17"/>
                <a:gd name="T19" fmla="*/ 10 h 17"/>
                <a:gd name="T20" fmla="*/ 1 w 17"/>
                <a:gd name="T21" fmla="*/ 11 h 17"/>
                <a:gd name="T22" fmla="*/ 2 w 17"/>
                <a:gd name="T23" fmla="*/ 13 h 17"/>
                <a:gd name="T24" fmla="*/ 4 w 17"/>
                <a:gd name="T25" fmla="*/ 13 h 17"/>
                <a:gd name="T26" fmla="*/ 5 w 17"/>
                <a:gd name="T27" fmla="*/ 14 h 17"/>
                <a:gd name="T28" fmla="*/ 7 w 17"/>
                <a:gd name="T29" fmla="*/ 15 h 17"/>
                <a:gd name="T30" fmla="*/ 8 w 17"/>
                <a:gd name="T31" fmla="*/ 15 h 17"/>
                <a:gd name="T32" fmla="*/ 10 w 17"/>
                <a:gd name="T33" fmla="*/ 17 h 17"/>
                <a:gd name="T34" fmla="*/ 11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5" y="5"/>
                  </a:lnTo>
                  <a:lnTo>
                    <a:pt x="14" y="5"/>
                  </a:lnTo>
                  <a:lnTo>
                    <a:pt x="13" y="4"/>
                  </a:lnTo>
                  <a:lnTo>
                    <a:pt x="11" y="4"/>
                  </a:lnTo>
                  <a:lnTo>
                    <a:pt x="10" y="3"/>
                  </a:lnTo>
                  <a:lnTo>
                    <a:pt x="8" y="1"/>
                  </a:lnTo>
                  <a:lnTo>
                    <a:pt x="7" y="1"/>
                  </a:lnTo>
                  <a:lnTo>
                    <a:pt x="5" y="0"/>
                  </a:lnTo>
                  <a:lnTo>
                    <a:pt x="0" y="10"/>
                  </a:lnTo>
                  <a:lnTo>
                    <a:pt x="1" y="11"/>
                  </a:lnTo>
                  <a:lnTo>
                    <a:pt x="2" y="13"/>
                  </a:lnTo>
                  <a:lnTo>
                    <a:pt x="4" y="13"/>
                  </a:lnTo>
                  <a:lnTo>
                    <a:pt x="5" y="14"/>
                  </a:lnTo>
                  <a:lnTo>
                    <a:pt x="7" y="15"/>
                  </a:lnTo>
                  <a:lnTo>
                    <a:pt x="8" y="15"/>
                  </a:lnTo>
                  <a:lnTo>
                    <a:pt x="10" y="17"/>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49" name="Freeform 1765"/>
            <p:cNvSpPr>
              <a:spLocks/>
            </p:cNvSpPr>
            <p:nvPr/>
          </p:nvSpPr>
          <p:spPr bwMode="auto">
            <a:xfrm>
              <a:off x="4176" y="2838"/>
              <a:ext cx="17" cy="16"/>
            </a:xfrm>
            <a:custGeom>
              <a:avLst/>
              <a:gdLst>
                <a:gd name="T0" fmla="*/ 17 w 17"/>
                <a:gd name="T1" fmla="*/ 6 h 16"/>
                <a:gd name="T2" fmla="*/ 16 w 17"/>
                <a:gd name="T3" fmla="*/ 4 h 16"/>
                <a:gd name="T4" fmla="*/ 15 w 17"/>
                <a:gd name="T5" fmla="*/ 4 h 16"/>
                <a:gd name="T6" fmla="*/ 13 w 17"/>
                <a:gd name="T7" fmla="*/ 3 h 16"/>
                <a:gd name="T8" fmla="*/ 12 w 17"/>
                <a:gd name="T9" fmla="*/ 3 h 16"/>
                <a:gd name="T10" fmla="*/ 10 w 17"/>
                <a:gd name="T11" fmla="*/ 1 h 16"/>
                <a:gd name="T12" fmla="*/ 9 w 17"/>
                <a:gd name="T13" fmla="*/ 1 h 16"/>
                <a:gd name="T14" fmla="*/ 7 w 17"/>
                <a:gd name="T15" fmla="*/ 0 h 16"/>
                <a:gd name="T16" fmla="*/ 6 w 17"/>
                <a:gd name="T17" fmla="*/ 0 h 16"/>
                <a:gd name="T18" fmla="*/ 0 w 17"/>
                <a:gd name="T19" fmla="*/ 10 h 16"/>
                <a:gd name="T20" fmla="*/ 2 w 17"/>
                <a:gd name="T21" fmla="*/ 11 h 16"/>
                <a:gd name="T22" fmla="*/ 3 w 17"/>
                <a:gd name="T23" fmla="*/ 11 h 16"/>
                <a:gd name="T24" fmla="*/ 6 w 17"/>
                <a:gd name="T25" fmla="*/ 13 h 16"/>
                <a:gd name="T26" fmla="*/ 7 w 17"/>
                <a:gd name="T27" fmla="*/ 13 h 16"/>
                <a:gd name="T28" fmla="*/ 9 w 17"/>
                <a:gd name="T29" fmla="*/ 14 h 16"/>
                <a:gd name="T30" fmla="*/ 10 w 17"/>
                <a:gd name="T31" fmla="*/ 14 h 16"/>
                <a:gd name="T32" fmla="*/ 12 w 17"/>
                <a:gd name="T33" fmla="*/ 16 h 16"/>
                <a:gd name="T34" fmla="*/ 13 w 17"/>
                <a:gd name="T35" fmla="*/ 16 h 16"/>
                <a:gd name="T36" fmla="*/ 17 w 17"/>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6"/>
                  </a:moveTo>
                  <a:lnTo>
                    <a:pt x="16" y="4"/>
                  </a:lnTo>
                  <a:lnTo>
                    <a:pt x="15" y="4"/>
                  </a:lnTo>
                  <a:lnTo>
                    <a:pt x="13" y="3"/>
                  </a:lnTo>
                  <a:lnTo>
                    <a:pt x="12" y="3"/>
                  </a:lnTo>
                  <a:lnTo>
                    <a:pt x="10" y="1"/>
                  </a:lnTo>
                  <a:lnTo>
                    <a:pt x="9" y="1"/>
                  </a:lnTo>
                  <a:lnTo>
                    <a:pt x="7" y="0"/>
                  </a:lnTo>
                  <a:lnTo>
                    <a:pt x="6" y="0"/>
                  </a:lnTo>
                  <a:lnTo>
                    <a:pt x="0" y="10"/>
                  </a:lnTo>
                  <a:lnTo>
                    <a:pt x="2" y="11"/>
                  </a:lnTo>
                  <a:lnTo>
                    <a:pt x="3" y="11"/>
                  </a:lnTo>
                  <a:lnTo>
                    <a:pt x="6" y="13"/>
                  </a:lnTo>
                  <a:lnTo>
                    <a:pt x="7" y="13"/>
                  </a:lnTo>
                  <a:lnTo>
                    <a:pt x="9" y="14"/>
                  </a:lnTo>
                  <a:lnTo>
                    <a:pt x="10" y="14"/>
                  </a:lnTo>
                  <a:lnTo>
                    <a:pt x="12" y="16"/>
                  </a:lnTo>
                  <a:lnTo>
                    <a:pt x="13"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0" name="Freeform 1766"/>
            <p:cNvSpPr>
              <a:spLocks/>
            </p:cNvSpPr>
            <p:nvPr/>
          </p:nvSpPr>
          <p:spPr bwMode="auto">
            <a:xfrm>
              <a:off x="4189" y="2844"/>
              <a:ext cx="20" cy="15"/>
            </a:xfrm>
            <a:custGeom>
              <a:avLst/>
              <a:gdLst>
                <a:gd name="T0" fmla="*/ 20 w 20"/>
                <a:gd name="T1" fmla="*/ 4 h 15"/>
                <a:gd name="T2" fmla="*/ 19 w 20"/>
                <a:gd name="T3" fmla="*/ 4 h 15"/>
                <a:gd name="T4" fmla="*/ 16 w 20"/>
                <a:gd name="T5" fmla="*/ 2 h 15"/>
                <a:gd name="T6" fmla="*/ 14 w 20"/>
                <a:gd name="T7" fmla="*/ 2 h 15"/>
                <a:gd name="T8" fmla="*/ 13 w 20"/>
                <a:gd name="T9" fmla="*/ 2 h 15"/>
                <a:gd name="T10" fmla="*/ 10 w 20"/>
                <a:gd name="T11" fmla="*/ 1 h 15"/>
                <a:gd name="T12" fmla="*/ 9 w 20"/>
                <a:gd name="T13" fmla="*/ 1 h 15"/>
                <a:gd name="T14" fmla="*/ 7 w 20"/>
                <a:gd name="T15" fmla="*/ 0 h 15"/>
                <a:gd name="T16" fmla="*/ 4 w 20"/>
                <a:gd name="T17" fmla="*/ 0 h 15"/>
                <a:gd name="T18" fmla="*/ 0 w 20"/>
                <a:gd name="T19" fmla="*/ 10 h 15"/>
                <a:gd name="T20" fmla="*/ 3 w 20"/>
                <a:gd name="T21" fmla="*/ 11 h 15"/>
                <a:gd name="T22" fmla="*/ 4 w 20"/>
                <a:gd name="T23" fmla="*/ 11 h 15"/>
                <a:gd name="T24" fmla="*/ 7 w 20"/>
                <a:gd name="T25" fmla="*/ 13 h 15"/>
                <a:gd name="T26" fmla="*/ 9 w 20"/>
                <a:gd name="T27" fmla="*/ 13 h 15"/>
                <a:gd name="T28" fmla="*/ 10 w 20"/>
                <a:gd name="T29" fmla="*/ 14 h 15"/>
                <a:gd name="T30" fmla="*/ 13 w 20"/>
                <a:gd name="T31" fmla="*/ 14 h 15"/>
                <a:gd name="T32" fmla="*/ 14 w 20"/>
                <a:gd name="T33" fmla="*/ 15 h 15"/>
                <a:gd name="T34" fmla="*/ 17 w 20"/>
                <a:gd name="T35" fmla="*/ 15 h 15"/>
                <a:gd name="T36" fmla="*/ 20 w 20"/>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4"/>
                  </a:moveTo>
                  <a:lnTo>
                    <a:pt x="19" y="4"/>
                  </a:lnTo>
                  <a:lnTo>
                    <a:pt x="16" y="2"/>
                  </a:lnTo>
                  <a:lnTo>
                    <a:pt x="14" y="2"/>
                  </a:lnTo>
                  <a:lnTo>
                    <a:pt x="13" y="2"/>
                  </a:lnTo>
                  <a:lnTo>
                    <a:pt x="10" y="1"/>
                  </a:lnTo>
                  <a:lnTo>
                    <a:pt x="9" y="1"/>
                  </a:lnTo>
                  <a:lnTo>
                    <a:pt x="7" y="0"/>
                  </a:lnTo>
                  <a:lnTo>
                    <a:pt x="4" y="0"/>
                  </a:lnTo>
                  <a:lnTo>
                    <a:pt x="0" y="10"/>
                  </a:lnTo>
                  <a:lnTo>
                    <a:pt x="3" y="11"/>
                  </a:lnTo>
                  <a:lnTo>
                    <a:pt x="4" y="11"/>
                  </a:lnTo>
                  <a:lnTo>
                    <a:pt x="7" y="13"/>
                  </a:lnTo>
                  <a:lnTo>
                    <a:pt x="9" y="13"/>
                  </a:lnTo>
                  <a:lnTo>
                    <a:pt x="10" y="14"/>
                  </a:lnTo>
                  <a:lnTo>
                    <a:pt x="13" y="14"/>
                  </a:lnTo>
                  <a:lnTo>
                    <a:pt x="14" y="15"/>
                  </a:lnTo>
                  <a:lnTo>
                    <a:pt x="17" y="15"/>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1" name="Freeform 1767"/>
            <p:cNvSpPr>
              <a:spLocks/>
            </p:cNvSpPr>
            <p:nvPr/>
          </p:nvSpPr>
          <p:spPr bwMode="auto">
            <a:xfrm>
              <a:off x="4206" y="2848"/>
              <a:ext cx="20" cy="16"/>
            </a:xfrm>
            <a:custGeom>
              <a:avLst/>
              <a:gdLst>
                <a:gd name="T0" fmla="*/ 20 w 20"/>
                <a:gd name="T1" fmla="*/ 4 h 16"/>
                <a:gd name="T2" fmla="*/ 18 w 20"/>
                <a:gd name="T3" fmla="*/ 4 h 16"/>
                <a:gd name="T4" fmla="*/ 16 w 20"/>
                <a:gd name="T5" fmla="*/ 3 h 16"/>
                <a:gd name="T6" fmla="*/ 13 w 20"/>
                <a:gd name="T7" fmla="*/ 3 h 16"/>
                <a:gd name="T8" fmla="*/ 12 w 20"/>
                <a:gd name="T9" fmla="*/ 3 h 16"/>
                <a:gd name="T10" fmla="*/ 10 w 20"/>
                <a:gd name="T11" fmla="*/ 1 h 16"/>
                <a:gd name="T12" fmla="*/ 8 w 20"/>
                <a:gd name="T13" fmla="*/ 1 h 16"/>
                <a:gd name="T14" fmla="*/ 6 w 20"/>
                <a:gd name="T15" fmla="*/ 1 h 16"/>
                <a:gd name="T16" fmla="*/ 3 w 20"/>
                <a:gd name="T17" fmla="*/ 0 h 16"/>
                <a:gd name="T18" fmla="*/ 0 w 20"/>
                <a:gd name="T19" fmla="*/ 11 h 16"/>
                <a:gd name="T20" fmla="*/ 2 w 20"/>
                <a:gd name="T21" fmla="*/ 13 h 16"/>
                <a:gd name="T22" fmla="*/ 5 w 20"/>
                <a:gd name="T23" fmla="*/ 13 h 16"/>
                <a:gd name="T24" fmla="*/ 8 w 20"/>
                <a:gd name="T25" fmla="*/ 14 h 16"/>
                <a:gd name="T26" fmla="*/ 9 w 20"/>
                <a:gd name="T27" fmla="*/ 14 h 16"/>
                <a:gd name="T28" fmla="*/ 12 w 20"/>
                <a:gd name="T29" fmla="*/ 14 h 16"/>
                <a:gd name="T30" fmla="*/ 13 w 20"/>
                <a:gd name="T31" fmla="*/ 16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4"/>
                  </a:lnTo>
                  <a:lnTo>
                    <a:pt x="16" y="3"/>
                  </a:lnTo>
                  <a:lnTo>
                    <a:pt x="13" y="3"/>
                  </a:lnTo>
                  <a:lnTo>
                    <a:pt x="12" y="3"/>
                  </a:lnTo>
                  <a:lnTo>
                    <a:pt x="10" y="1"/>
                  </a:lnTo>
                  <a:lnTo>
                    <a:pt x="8" y="1"/>
                  </a:lnTo>
                  <a:lnTo>
                    <a:pt x="6" y="1"/>
                  </a:lnTo>
                  <a:lnTo>
                    <a:pt x="3" y="0"/>
                  </a:lnTo>
                  <a:lnTo>
                    <a:pt x="0" y="11"/>
                  </a:lnTo>
                  <a:lnTo>
                    <a:pt x="2" y="13"/>
                  </a:lnTo>
                  <a:lnTo>
                    <a:pt x="5" y="13"/>
                  </a:lnTo>
                  <a:lnTo>
                    <a:pt x="8" y="14"/>
                  </a:lnTo>
                  <a:lnTo>
                    <a:pt x="9" y="14"/>
                  </a:lnTo>
                  <a:lnTo>
                    <a:pt x="12" y="14"/>
                  </a:lnTo>
                  <a:lnTo>
                    <a:pt x="13" y="16"/>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2" name="Freeform 1768"/>
            <p:cNvSpPr>
              <a:spLocks/>
            </p:cNvSpPr>
            <p:nvPr/>
          </p:nvSpPr>
          <p:spPr bwMode="auto">
            <a:xfrm>
              <a:off x="4225" y="2852"/>
              <a:ext cx="19" cy="15"/>
            </a:xfrm>
            <a:custGeom>
              <a:avLst/>
              <a:gdLst>
                <a:gd name="T0" fmla="*/ 19 w 19"/>
                <a:gd name="T1" fmla="*/ 2 h 15"/>
                <a:gd name="T2" fmla="*/ 17 w 19"/>
                <a:gd name="T3" fmla="*/ 2 h 15"/>
                <a:gd name="T4" fmla="*/ 14 w 19"/>
                <a:gd name="T5" fmla="*/ 2 h 15"/>
                <a:gd name="T6" fmla="*/ 13 w 19"/>
                <a:gd name="T7" fmla="*/ 2 h 15"/>
                <a:gd name="T8" fmla="*/ 10 w 19"/>
                <a:gd name="T9" fmla="*/ 2 h 15"/>
                <a:gd name="T10" fmla="*/ 9 w 19"/>
                <a:gd name="T11" fmla="*/ 2 h 15"/>
                <a:gd name="T12" fmla="*/ 6 w 19"/>
                <a:gd name="T13" fmla="*/ 0 h 15"/>
                <a:gd name="T14" fmla="*/ 3 w 19"/>
                <a:gd name="T15" fmla="*/ 0 h 15"/>
                <a:gd name="T16" fmla="*/ 1 w 19"/>
                <a:gd name="T17" fmla="*/ 0 h 15"/>
                <a:gd name="T18" fmla="*/ 0 w 19"/>
                <a:gd name="T19" fmla="*/ 12 h 15"/>
                <a:gd name="T20" fmla="*/ 1 w 19"/>
                <a:gd name="T21" fmla="*/ 12 h 15"/>
                <a:gd name="T22" fmla="*/ 4 w 19"/>
                <a:gd name="T23" fmla="*/ 13 h 15"/>
                <a:gd name="T24" fmla="*/ 7 w 19"/>
                <a:gd name="T25" fmla="*/ 13 h 15"/>
                <a:gd name="T26" fmla="*/ 9 w 19"/>
                <a:gd name="T27" fmla="*/ 13 h 15"/>
                <a:gd name="T28" fmla="*/ 12 w 19"/>
                <a:gd name="T29" fmla="*/ 13 h 15"/>
                <a:gd name="T30" fmla="*/ 14 w 19"/>
                <a:gd name="T31" fmla="*/ 13 h 15"/>
                <a:gd name="T32" fmla="*/ 16 w 19"/>
                <a:gd name="T33" fmla="*/ 13 h 15"/>
                <a:gd name="T34" fmla="*/ 19 w 19"/>
                <a:gd name="T35" fmla="*/ 15 h 15"/>
                <a:gd name="T36" fmla="*/ 19 w 19"/>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5">
                  <a:moveTo>
                    <a:pt x="19" y="2"/>
                  </a:moveTo>
                  <a:lnTo>
                    <a:pt x="17" y="2"/>
                  </a:lnTo>
                  <a:lnTo>
                    <a:pt x="14" y="2"/>
                  </a:lnTo>
                  <a:lnTo>
                    <a:pt x="13" y="2"/>
                  </a:lnTo>
                  <a:lnTo>
                    <a:pt x="10" y="2"/>
                  </a:lnTo>
                  <a:lnTo>
                    <a:pt x="9" y="2"/>
                  </a:lnTo>
                  <a:lnTo>
                    <a:pt x="6" y="0"/>
                  </a:lnTo>
                  <a:lnTo>
                    <a:pt x="3" y="0"/>
                  </a:lnTo>
                  <a:lnTo>
                    <a:pt x="1" y="0"/>
                  </a:lnTo>
                  <a:lnTo>
                    <a:pt x="0" y="12"/>
                  </a:lnTo>
                  <a:lnTo>
                    <a:pt x="1" y="12"/>
                  </a:lnTo>
                  <a:lnTo>
                    <a:pt x="4" y="13"/>
                  </a:lnTo>
                  <a:lnTo>
                    <a:pt x="7" y="13"/>
                  </a:lnTo>
                  <a:lnTo>
                    <a:pt x="9" y="13"/>
                  </a:lnTo>
                  <a:lnTo>
                    <a:pt x="12" y="13"/>
                  </a:lnTo>
                  <a:lnTo>
                    <a:pt x="14" y="13"/>
                  </a:lnTo>
                  <a:lnTo>
                    <a:pt x="16" y="13"/>
                  </a:lnTo>
                  <a:lnTo>
                    <a:pt x="19" y="15"/>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3" name="Freeform 1769"/>
            <p:cNvSpPr>
              <a:spLocks/>
            </p:cNvSpPr>
            <p:nvPr/>
          </p:nvSpPr>
          <p:spPr bwMode="auto">
            <a:xfrm>
              <a:off x="4244" y="2854"/>
              <a:ext cx="20" cy="13"/>
            </a:xfrm>
            <a:custGeom>
              <a:avLst/>
              <a:gdLst>
                <a:gd name="T0" fmla="*/ 18 w 20"/>
                <a:gd name="T1" fmla="*/ 0 h 13"/>
                <a:gd name="T2" fmla="*/ 17 w 20"/>
                <a:gd name="T3" fmla="*/ 0 h 13"/>
                <a:gd name="T4" fmla="*/ 14 w 20"/>
                <a:gd name="T5" fmla="*/ 0 h 13"/>
                <a:gd name="T6" fmla="*/ 11 w 20"/>
                <a:gd name="T7" fmla="*/ 0 h 13"/>
                <a:gd name="T8" fmla="*/ 10 w 20"/>
                <a:gd name="T9" fmla="*/ 0 h 13"/>
                <a:gd name="T10" fmla="*/ 7 w 20"/>
                <a:gd name="T11" fmla="*/ 0 h 13"/>
                <a:gd name="T12" fmla="*/ 5 w 20"/>
                <a:gd name="T13" fmla="*/ 0 h 13"/>
                <a:gd name="T14" fmla="*/ 3 w 20"/>
                <a:gd name="T15" fmla="*/ 0 h 13"/>
                <a:gd name="T16" fmla="*/ 0 w 20"/>
                <a:gd name="T17" fmla="*/ 0 h 13"/>
                <a:gd name="T18" fmla="*/ 0 w 20"/>
                <a:gd name="T19" fmla="*/ 13 h 13"/>
                <a:gd name="T20" fmla="*/ 3 w 20"/>
                <a:gd name="T21" fmla="*/ 13 h 13"/>
                <a:gd name="T22" fmla="*/ 4 w 20"/>
                <a:gd name="T23" fmla="*/ 13 h 13"/>
                <a:gd name="T24" fmla="*/ 7 w 20"/>
                <a:gd name="T25" fmla="*/ 13 h 13"/>
                <a:gd name="T26" fmla="*/ 10 w 20"/>
                <a:gd name="T27" fmla="*/ 13 h 13"/>
                <a:gd name="T28" fmla="*/ 13 w 20"/>
                <a:gd name="T29" fmla="*/ 13 h 13"/>
                <a:gd name="T30" fmla="*/ 14 w 20"/>
                <a:gd name="T31" fmla="*/ 13 h 13"/>
                <a:gd name="T32" fmla="*/ 17 w 20"/>
                <a:gd name="T33" fmla="*/ 11 h 13"/>
                <a:gd name="T34" fmla="*/ 20 w 20"/>
                <a:gd name="T35" fmla="*/ 11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7" y="0"/>
                  </a:lnTo>
                  <a:lnTo>
                    <a:pt x="14" y="0"/>
                  </a:lnTo>
                  <a:lnTo>
                    <a:pt x="11" y="0"/>
                  </a:lnTo>
                  <a:lnTo>
                    <a:pt x="10" y="0"/>
                  </a:lnTo>
                  <a:lnTo>
                    <a:pt x="7" y="0"/>
                  </a:lnTo>
                  <a:lnTo>
                    <a:pt x="5" y="0"/>
                  </a:lnTo>
                  <a:lnTo>
                    <a:pt x="3" y="0"/>
                  </a:lnTo>
                  <a:lnTo>
                    <a:pt x="0" y="0"/>
                  </a:lnTo>
                  <a:lnTo>
                    <a:pt x="0" y="13"/>
                  </a:lnTo>
                  <a:lnTo>
                    <a:pt x="3" y="13"/>
                  </a:lnTo>
                  <a:lnTo>
                    <a:pt x="4" y="13"/>
                  </a:lnTo>
                  <a:lnTo>
                    <a:pt x="7" y="13"/>
                  </a:lnTo>
                  <a:lnTo>
                    <a:pt x="10" y="13"/>
                  </a:lnTo>
                  <a:lnTo>
                    <a:pt x="13" y="13"/>
                  </a:lnTo>
                  <a:lnTo>
                    <a:pt x="14" y="13"/>
                  </a:lnTo>
                  <a:lnTo>
                    <a:pt x="17" y="11"/>
                  </a:lnTo>
                  <a:lnTo>
                    <a:pt x="20"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4" name="Freeform 1770"/>
            <p:cNvSpPr>
              <a:spLocks/>
            </p:cNvSpPr>
            <p:nvPr/>
          </p:nvSpPr>
          <p:spPr bwMode="auto">
            <a:xfrm>
              <a:off x="4018" y="2756"/>
              <a:ext cx="129" cy="128"/>
            </a:xfrm>
            <a:custGeom>
              <a:avLst/>
              <a:gdLst>
                <a:gd name="T0" fmla="*/ 65 w 129"/>
                <a:gd name="T1" fmla="*/ 0 h 128"/>
                <a:gd name="T2" fmla="*/ 78 w 129"/>
                <a:gd name="T3" fmla="*/ 0 h 128"/>
                <a:gd name="T4" fmla="*/ 91 w 129"/>
                <a:gd name="T5" fmla="*/ 4 h 128"/>
                <a:gd name="T6" fmla="*/ 101 w 129"/>
                <a:gd name="T7" fmla="*/ 10 h 128"/>
                <a:gd name="T8" fmla="*/ 111 w 129"/>
                <a:gd name="T9" fmla="*/ 19 h 128"/>
                <a:gd name="T10" fmla="*/ 118 w 129"/>
                <a:gd name="T11" fmla="*/ 27 h 128"/>
                <a:gd name="T12" fmla="*/ 125 w 129"/>
                <a:gd name="T13" fmla="*/ 39 h 128"/>
                <a:gd name="T14" fmla="*/ 128 w 129"/>
                <a:gd name="T15" fmla="*/ 50 h 128"/>
                <a:gd name="T16" fmla="*/ 129 w 129"/>
                <a:gd name="T17" fmla="*/ 63 h 128"/>
                <a:gd name="T18" fmla="*/ 128 w 129"/>
                <a:gd name="T19" fmla="*/ 76 h 128"/>
                <a:gd name="T20" fmla="*/ 125 w 129"/>
                <a:gd name="T21" fmla="*/ 89 h 128"/>
                <a:gd name="T22" fmla="*/ 118 w 129"/>
                <a:gd name="T23" fmla="*/ 99 h 128"/>
                <a:gd name="T24" fmla="*/ 111 w 129"/>
                <a:gd name="T25" fmla="*/ 109 h 128"/>
                <a:gd name="T26" fmla="*/ 101 w 129"/>
                <a:gd name="T27" fmla="*/ 118 h 128"/>
                <a:gd name="T28" fmla="*/ 91 w 129"/>
                <a:gd name="T29" fmla="*/ 124 h 128"/>
                <a:gd name="T30" fmla="*/ 78 w 129"/>
                <a:gd name="T31" fmla="*/ 126 h 128"/>
                <a:gd name="T32" fmla="*/ 65 w 129"/>
                <a:gd name="T33" fmla="*/ 128 h 128"/>
                <a:gd name="T34" fmla="*/ 52 w 129"/>
                <a:gd name="T35" fmla="*/ 126 h 128"/>
                <a:gd name="T36" fmla="*/ 40 w 129"/>
                <a:gd name="T37" fmla="*/ 124 h 128"/>
                <a:gd name="T38" fmla="*/ 29 w 129"/>
                <a:gd name="T39" fmla="*/ 118 h 128"/>
                <a:gd name="T40" fmla="*/ 20 w 129"/>
                <a:gd name="T41" fmla="*/ 109 h 128"/>
                <a:gd name="T42" fmla="*/ 11 w 129"/>
                <a:gd name="T43" fmla="*/ 99 h 128"/>
                <a:gd name="T44" fmla="*/ 6 w 129"/>
                <a:gd name="T45" fmla="*/ 89 h 128"/>
                <a:gd name="T46" fmla="*/ 1 w 129"/>
                <a:gd name="T47" fmla="*/ 76 h 128"/>
                <a:gd name="T48" fmla="*/ 0 w 129"/>
                <a:gd name="T49" fmla="*/ 63 h 128"/>
                <a:gd name="T50" fmla="*/ 1 w 129"/>
                <a:gd name="T51" fmla="*/ 50 h 128"/>
                <a:gd name="T52" fmla="*/ 6 w 129"/>
                <a:gd name="T53" fmla="*/ 39 h 128"/>
                <a:gd name="T54" fmla="*/ 11 w 129"/>
                <a:gd name="T55" fmla="*/ 27 h 128"/>
                <a:gd name="T56" fmla="*/ 20 w 129"/>
                <a:gd name="T57" fmla="*/ 19 h 128"/>
                <a:gd name="T58" fmla="*/ 29 w 129"/>
                <a:gd name="T59" fmla="*/ 10 h 128"/>
                <a:gd name="T60" fmla="*/ 40 w 129"/>
                <a:gd name="T61" fmla="*/ 4 h 128"/>
                <a:gd name="T62" fmla="*/ 52 w 129"/>
                <a:gd name="T63" fmla="*/ 0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0"/>
                  </a:lnTo>
                  <a:lnTo>
                    <a:pt x="91" y="4"/>
                  </a:lnTo>
                  <a:lnTo>
                    <a:pt x="101" y="10"/>
                  </a:lnTo>
                  <a:lnTo>
                    <a:pt x="111" y="19"/>
                  </a:lnTo>
                  <a:lnTo>
                    <a:pt x="118" y="27"/>
                  </a:lnTo>
                  <a:lnTo>
                    <a:pt x="125" y="39"/>
                  </a:lnTo>
                  <a:lnTo>
                    <a:pt x="128" y="50"/>
                  </a:lnTo>
                  <a:lnTo>
                    <a:pt x="129" y="63"/>
                  </a:lnTo>
                  <a:lnTo>
                    <a:pt x="128" y="76"/>
                  </a:lnTo>
                  <a:lnTo>
                    <a:pt x="125" y="89"/>
                  </a:lnTo>
                  <a:lnTo>
                    <a:pt x="118" y="99"/>
                  </a:lnTo>
                  <a:lnTo>
                    <a:pt x="111" y="109"/>
                  </a:lnTo>
                  <a:lnTo>
                    <a:pt x="101" y="118"/>
                  </a:lnTo>
                  <a:lnTo>
                    <a:pt x="91" y="124"/>
                  </a:lnTo>
                  <a:lnTo>
                    <a:pt x="78" y="126"/>
                  </a:lnTo>
                  <a:lnTo>
                    <a:pt x="65" y="128"/>
                  </a:lnTo>
                  <a:lnTo>
                    <a:pt x="52" y="126"/>
                  </a:lnTo>
                  <a:lnTo>
                    <a:pt x="40" y="124"/>
                  </a:lnTo>
                  <a:lnTo>
                    <a:pt x="29" y="118"/>
                  </a:lnTo>
                  <a:lnTo>
                    <a:pt x="20" y="109"/>
                  </a:lnTo>
                  <a:lnTo>
                    <a:pt x="11" y="99"/>
                  </a:lnTo>
                  <a:lnTo>
                    <a:pt x="6" y="89"/>
                  </a:lnTo>
                  <a:lnTo>
                    <a:pt x="1" y="76"/>
                  </a:lnTo>
                  <a:lnTo>
                    <a:pt x="0" y="63"/>
                  </a:lnTo>
                  <a:lnTo>
                    <a:pt x="1" y="50"/>
                  </a:lnTo>
                  <a:lnTo>
                    <a:pt x="6" y="39"/>
                  </a:lnTo>
                  <a:lnTo>
                    <a:pt x="11" y="27"/>
                  </a:lnTo>
                  <a:lnTo>
                    <a:pt x="20" y="19"/>
                  </a:lnTo>
                  <a:lnTo>
                    <a:pt x="29" y="10"/>
                  </a:lnTo>
                  <a:lnTo>
                    <a:pt x="40" y="4"/>
                  </a:lnTo>
                  <a:lnTo>
                    <a:pt x="52" y="0"/>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5" name="Freeform 1771"/>
            <p:cNvSpPr>
              <a:spLocks/>
            </p:cNvSpPr>
            <p:nvPr/>
          </p:nvSpPr>
          <p:spPr bwMode="auto">
            <a:xfrm>
              <a:off x="4018" y="2756"/>
              <a:ext cx="129" cy="128"/>
            </a:xfrm>
            <a:custGeom>
              <a:avLst/>
              <a:gdLst>
                <a:gd name="T0" fmla="*/ 65 w 129"/>
                <a:gd name="T1" fmla="*/ 0 h 128"/>
                <a:gd name="T2" fmla="*/ 78 w 129"/>
                <a:gd name="T3" fmla="*/ 0 h 128"/>
                <a:gd name="T4" fmla="*/ 91 w 129"/>
                <a:gd name="T5" fmla="*/ 4 h 128"/>
                <a:gd name="T6" fmla="*/ 101 w 129"/>
                <a:gd name="T7" fmla="*/ 10 h 128"/>
                <a:gd name="T8" fmla="*/ 111 w 129"/>
                <a:gd name="T9" fmla="*/ 19 h 128"/>
                <a:gd name="T10" fmla="*/ 118 w 129"/>
                <a:gd name="T11" fmla="*/ 27 h 128"/>
                <a:gd name="T12" fmla="*/ 125 w 129"/>
                <a:gd name="T13" fmla="*/ 39 h 128"/>
                <a:gd name="T14" fmla="*/ 128 w 129"/>
                <a:gd name="T15" fmla="*/ 50 h 128"/>
                <a:gd name="T16" fmla="*/ 129 w 129"/>
                <a:gd name="T17" fmla="*/ 63 h 128"/>
                <a:gd name="T18" fmla="*/ 128 w 129"/>
                <a:gd name="T19" fmla="*/ 76 h 128"/>
                <a:gd name="T20" fmla="*/ 125 w 129"/>
                <a:gd name="T21" fmla="*/ 89 h 128"/>
                <a:gd name="T22" fmla="*/ 118 w 129"/>
                <a:gd name="T23" fmla="*/ 99 h 128"/>
                <a:gd name="T24" fmla="*/ 111 w 129"/>
                <a:gd name="T25" fmla="*/ 109 h 128"/>
                <a:gd name="T26" fmla="*/ 101 w 129"/>
                <a:gd name="T27" fmla="*/ 118 h 128"/>
                <a:gd name="T28" fmla="*/ 91 w 129"/>
                <a:gd name="T29" fmla="*/ 124 h 128"/>
                <a:gd name="T30" fmla="*/ 78 w 129"/>
                <a:gd name="T31" fmla="*/ 126 h 128"/>
                <a:gd name="T32" fmla="*/ 65 w 129"/>
                <a:gd name="T33" fmla="*/ 128 h 128"/>
                <a:gd name="T34" fmla="*/ 52 w 129"/>
                <a:gd name="T35" fmla="*/ 126 h 128"/>
                <a:gd name="T36" fmla="*/ 40 w 129"/>
                <a:gd name="T37" fmla="*/ 124 h 128"/>
                <a:gd name="T38" fmla="*/ 29 w 129"/>
                <a:gd name="T39" fmla="*/ 118 h 128"/>
                <a:gd name="T40" fmla="*/ 20 w 129"/>
                <a:gd name="T41" fmla="*/ 109 h 128"/>
                <a:gd name="T42" fmla="*/ 11 w 129"/>
                <a:gd name="T43" fmla="*/ 99 h 128"/>
                <a:gd name="T44" fmla="*/ 6 w 129"/>
                <a:gd name="T45" fmla="*/ 89 h 128"/>
                <a:gd name="T46" fmla="*/ 1 w 129"/>
                <a:gd name="T47" fmla="*/ 76 h 128"/>
                <a:gd name="T48" fmla="*/ 0 w 129"/>
                <a:gd name="T49" fmla="*/ 63 h 128"/>
                <a:gd name="T50" fmla="*/ 1 w 129"/>
                <a:gd name="T51" fmla="*/ 50 h 128"/>
                <a:gd name="T52" fmla="*/ 6 w 129"/>
                <a:gd name="T53" fmla="*/ 39 h 128"/>
                <a:gd name="T54" fmla="*/ 11 w 129"/>
                <a:gd name="T55" fmla="*/ 27 h 128"/>
                <a:gd name="T56" fmla="*/ 20 w 129"/>
                <a:gd name="T57" fmla="*/ 19 h 128"/>
                <a:gd name="T58" fmla="*/ 29 w 129"/>
                <a:gd name="T59" fmla="*/ 10 h 128"/>
                <a:gd name="T60" fmla="*/ 40 w 129"/>
                <a:gd name="T61" fmla="*/ 4 h 128"/>
                <a:gd name="T62" fmla="*/ 52 w 129"/>
                <a:gd name="T63" fmla="*/ 0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0"/>
                  </a:lnTo>
                  <a:lnTo>
                    <a:pt x="91" y="4"/>
                  </a:lnTo>
                  <a:lnTo>
                    <a:pt x="101" y="10"/>
                  </a:lnTo>
                  <a:lnTo>
                    <a:pt x="111" y="19"/>
                  </a:lnTo>
                  <a:lnTo>
                    <a:pt x="118" y="27"/>
                  </a:lnTo>
                  <a:lnTo>
                    <a:pt x="125" y="39"/>
                  </a:lnTo>
                  <a:lnTo>
                    <a:pt x="128" y="50"/>
                  </a:lnTo>
                  <a:lnTo>
                    <a:pt x="129" y="63"/>
                  </a:lnTo>
                  <a:lnTo>
                    <a:pt x="128" y="76"/>
                  </a:lnTo>
                  <a:lnTo>
                    <a:pt x="125" y="89"/>
                  </a:lnTo>
                  <a:lnTo>
                    <a:pt x="118" y="99"/>
                  </a:lnTo>
                  <a:lnTo>
                    <a:pt x="111" y="109"/>
                  </a:lnTo>
                  <a:lnTo>
                    <a:pt x="101" y="118"/>
                  </a:lnTo>
                  <a:lnTo>
                    <a:pt x="91" y="124"/>
                  </a:lnTo>
                  <a:lnTo>
                    <a:pt x="78" y="126"/>
                  </a:lnTo>
                  <a:lnTo>
                    <a:pt x="65" y="128"/>
                  </a:lnTo>
                  <a:lnTo>
                    <a:pt x="52" y="126"/>
                  </a:lnTo>
                  <a:lnTo>
                    <a:pt x="40" y="124"/>
                  </a:lnTo>
                  <a:lnTo>
                    <a:pt x="29" y="118"/>
                  </a:lnTo>
                  <a:lnTo>
                    <a:pt x="20" y="109"/>
                  </a:lnTo>
                  <a:lnTo>
                    <a:pt x="11" y="99"/>
                  </a:lnTo>
                  <a:lnTo>
                    <a:pt x="6" y="89"/>
                  </a:lnTo>
                  <a:lnTo>
                    <a:pt x="1" y="76"/>
                  </a:lnTo>
                  <a:lnTo>
                    <a:pt x="0" y="63"/>
                  </a:lnTo>
                  <a:lnTo>
                    <a:pt x="1" y="50"/>
                  </a:lnTo>
                  <a:lnTo>
                    <a:pt x="6" y="39"/>
                  </a:lnTo>
                  <a:lnTo>
                    <a:pt x="11" y="27"/>
                  </a:lnTo>
                  <a:lnTo>
                    <a:pt x="20" y="19"/>
                  </a:lnTo>
                  <a:lnTo>
                    <a:pt x="29" y="10"/>
                  </a:lnTo>
                  <a:lnTo>
                    <a:pt x="40" y="4"/>
                  </a:lnTo>
                  <a:lnTo>
                    <a:pt x="52" y="0"/>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56" name="Freeform 1772"/>
            <p:cNvSpPr>
              <a:spLocks/>
            </p:cNvSpPr>
            <p:nvPr/>
          </p:nvSpPr>
          <p:spPr bwMode="auto">
            <a:xfrm>
              <a:off x="4035" y="2767"/>
              <a:ext cx="49" cy="33"/>
            </a:xfrm>
            <a:custGeom>
              <a:avLst/>
              <a:gdLst>
                <a:gd name="T0" fmla="*/ 49 w 49"/>
                <a:gd name="T1" fmla="*/ 22 h 33"/>
                <a:gd name="T2" fmla="*/ 42 w 49"/>
                <a:gd name="T3" fmla="*/ 20 h 33"/>
                <a:gd name="T4" fmla="*/ 36 w 49"/>
                <a:gd name="T5" fmla="*/ 18 h 33"/>
                <a:gd name="T6" fmla="*/ 30 w 49"/>
                <a:gd name="T7" fmla="*/ 15 h 33"/>
                <a:gd name="T8" fmla="*/ 26 w 49"/>
                <a:gd name="T9" fmla="*/ 12 h 33"/>
                <a:gd name="T10" fmla="*/ 20 w 49"/>
                <a:gd name="T11" fmla="*/ 9 h 33"/>
                <a:gd name="T12" fmla="*/ 16 w 49"/>
                <a:gd name="T13" fmla="*/ 6 h 33"/>
                <a:gd name="T14" fmla="*/ 13 w 49"/>
                <a:gd name="T15" fmla="*/ 3 h 33"/>
                <a:gd name="T16" fmla="*/ 9 w 49"/>
                <a:gd name="T17" fmla="*/ 0 h 33"/>
                <a:gd name="T18" fmla="*/ 0 w 49"/>
                <a:gd name="T19" fmla="*/ 9 h 33"/>
                <a:gd name="T20" fmla="*/ 4 w 49"/>
                <a:gd name="T21" fmla="*/ 13 h 33"/>
                <a:gd name="T22" fmla="*/ 9 w 49"/>
                <a:gd name="T23" fmla="*/ 16 h 33"/>
                <a:gd name="T24" fmla="*/ 15 w 49"/>
                <a:gd name="T25" fmla="*/ 20 h 33"/>
                <a:gd name="T26" fmla="*/ 19 w 49"/>
                <a:gd name="T27" fmla="*/ 23 h 33"/>
                <a:gd name="T28" fmla="*/ 26 w 49"/>
                <a:gd name="T29" fmla="*/ 26 h 33"/>
                <a:gd name="T30" fmla="*/ 32 w 49"/>
                <a:gd name="T31" fmla="*/ 29 h 33"/>
                <a:gd name="T32" fmla="*/ 38 w 49"/>
                <a:gd name="T33" fmla="*/ 32 h 33"/>
                <a:gd name="T34" fmla="*/ 45 w 49"/>
                <a:gd name="T35" fmla="*/ 33 h 33"/>
                <a:gd name="T36" fmla="*/ 49 w 49"/>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2"/>
                  </a:moveTo>
                  <a:lnTo>
                    <a:pt x="42" y="20"/>
                  </a:lnTo>
                  <a:lnTo>
                    <a:pt x="36" y="18"/>
                  </a:lnTo>
                  <a:lnTo>
                    <a:pt x="30" y="15"/>
                  </a:lnTo>
                  <a:lnTo>
                    <a:pt x="26" y="12"/>
                  </a:lnTo>
                  <a:lnTo>
                    <a:pt x="20" y="9"/>
                  </a:lnTo>
                  <a:lnTo>
                    <a:pt x="16" y="6"/>
                  </a:lnTo>
                  <a:lnTo>
                    <a:pt x="13" y="3"/>
                  </a:lnTo>
                  <a:lnTo>
                    <a:pt x="9" y="0"/>
                  </a:lnTo>
                  <a:lnTo>
                    <a:pt x="0" y="9"/>
                  </a:lnTo>
                  <a:lnTo>
                    <a:pt x="4" y="13"/>
                  </a:lnTo>
                  <a:lnTo>
                    <a:pt x="9" y="16"/>
                  </a:lnTo>
                  <a:lnTo>
                    <a:pt x="15" y="20"/>
                  </a:lnTo>
                  <a:lnTo>
                    <a:pt x="19" y="23"/>
                  </a:lnTo>
                  <a:lnTo>
                    <a:pt x="26" y="26"/>
                  </a:lnTo>
                  <a:lnTo>
                    <a:pt x="32" y="29"/>
                  </a:lnTo>
                  <a:lnTo>
                    <a:pt x="38" y="32"/>
                  </a:lnTo>
                  <a:lnTo>
                    <a:pt x="45" y="33"/>
                  </a:lnTo>
                  <a:lnTo>
                    <a:pt x="4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7" name="Freeform 1773"/>
            <p:cNvSpPr>
              <a:spLocks/>
            </p:cNvSpPr>
            <p:nvPr/>
          </p:nvSpPr>
          <p:spPr bwMode="auto">
            <a:xfrm>
              <a:off x="4080" y="2789"/>
              <a:ext cx="66" cy="26"/>
            </a:xfrm>
            <a:custGeom>
              <a:avLst/>
              <a:gdLst>
                <a:gd name="T0" fmla="*/ 66 w 66"/>
                <a:gd name="T1" fmla="*/ 13 h 26"/>
                <a:gd name="T2" fmla="*/ 59 w 66"/>
                <a:gd name="T3" fmla="*/ 13 h 26"/>
                <a:gd name="T4" fmla="*/ 50 w 66"/>
                <a:gd name="T5" fmla="*/ 13 h 26"/>
                <a:gd name="T6" fmla="*/ 43 w 66"/>
                <a:gd name="T7" fmla="*/ 11 h 26"/>
                <a:gd name="T8" fmla="*/ 34 w 66"/>
                <a:gd name="T9" fmla="*/ 10 h 26"/>
                <a:gd name="T10" fmla="*/ 27 w 66"/>
                <a:gd name="T11" fmla="*/ 9 h 26"/>
                <a:gd name="T12" fmla="*/ 18 w 66"/>
                <a:gd name="T13" fmla="*/ 6 h 26"/>
                <a:gd name="T14" fmla="*/ 11 w 66"/>
                <a:gd name="T15" fmla="*/ 3 h 26"/>
                <a:gd name="T16" fmla="*/ 4 w 66"/>
                <a:gd name="T17" fmla="*/ 0 h 26"/>
                <a:gd name="T18" fmla="*/ 0 w 66"/>
                <a:gd name="T19" fmla="*/ 11 h 26"/>
                <a:gd name="T20" fmla="*/ 7 w 66"/>
                <a:gd name="T21" fmla="*/ 14 h 26"/>
                <a:gd name="T22" fmla="*/ 16 w 66"/>
                <a:gd name="T23" fmla="*/ 17 h 26"/>
                <a:gd name="T24" fmla="*/ 24 w 66"/>
                <a:gd name="T25" fmla="*/ 20 h 26"/>
                <a:gd name="T26" fmla="*/ 31 w 66"/>
                <a:gd name="T27" fmla="*/ 22 h 26"/>
                <a:gd name="T28" fmla="*/ 40 w 66"/>
                <a:gd name="T29" fmla="*/ 23 h 26"/>
                <a:gd name="T30" fmla="*/ 49 w 66"/>
                <a:gd name="T31" fmla="*/ 24 h 26"/>
                <a:gd name="T32" fmla="*/ 57 w 66"/>
                <a:gd name="T33" fmla="*/ 26 h 26"/>
                <a:gd name="T34" fmla="*/ 66 w 66"/>
                <a:gd name="T35" fmla="*/ 26 h 26"/>
                <a:gd name="T36" fmla="*/ 66 w 66"/>
                <a:gd name="T3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66" y="13"/>
                  </a:moveTo>
                  <a:lnTo>
                    <a:pt x="59" y="13"/>
                  </a:lnTo>
                  <a:lnTo>
                    <a:pt x="50" y="13"/>
                  </a:lnTo>
                  <a:lnTo>
                    <a:pt x="43" y="11"/>
                  </a:lnTo>
                  <a:lnTo>
                    <a:pt x="34" y="10"/>
                  </a:lnTo>
                  <a:lnTo>
                    <a:pt x="27" y="9"/>
                  </a:lnTo>
                  <a:lnTo>
                    <a:pt x="18" y="6"/>
                  </a:lnTo>
                  <a:lnTo>
                    <a:pt x="11" y="3"/>
                  </a:lnTo>
                  <a:lnTo>
                    <a:pt x="4" y="0"/>
                  </a:lnTo>
                  <a:lnTo>
                    <a:pt x="0" y="11"/>
                  </a:lnTo>
                  <a:lnTo>
                    <a:pt x="7" y="14"/>
                  </a:lnTo>
                  <a:lnTo>
                    <a:pt x="16" y="17"/>
                  </a:lnTo>
                  <a:lnTo>
                    <a:pt x="24" y="20"/>
                  </a:lnTo>
                  <a:lnTo>
                    <a:pt x="31" y="22"/>
                  </a:lnTo>
                  <a:lnTo>
                    <a:pt x="40" y="23"/>
                  </a:lnTo>
                  <a:lnTo>
                    <a:pt x="49" y="24"/>
                  </a:lnTo>
                  <a:lnTo>
                    <a:pt x="57" y="26"/>
                  </a:lnTo>
                  <a:lnTo>
                    <a:pt x="66" y="26"/>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8" name="Freeform 1774"/>
            <p:cNvSpPr>
              <a:spLocks/>
            </p:cNvSpPr>
            <p:nvPr/>
          </p:nvSpPr>
          <p:spPr bwMode="auto">
            <a:xfrm>
              <a:off x="4015" y="2816"/>
              <a:ext cx="16" cy="18"/>
            </a:xfrm>
            <a:custGeom>
              <a:avLst/>
              <a:gdLst>
                <a:gd name="T0" fmla="*/ 16 w 16"/>
                <a:gd name="T1" fmla="*/ 7 h 18"/>
                <a:gd name="T2" fmla="*/ 14 w 16"/>
                <a:gd name="T3" fmla="*/ 7 h 18"/>
                <a:gd name="T4" fmla="*/ 14 w 16"/>
                <a:gd name="T5" fmla="*/ 6 h 18"/>
                <a:gd name="T6" fmla="*/ 13 w 16"/>
                <a:gd name="T7" fmla="*/ 5 h 18"/>
                <a:gd name="T8" fmla="*/ 12 w 16"/>
                <a:gd name="T9" fmla="*/ 5 h 18"/>
                <a:gd name="T10" fmla="*/ 12 w 16"/>
                <a:gd name="T11" fmla="*/ 3 h 18"/>
                <a:gd name="T12" fmla="*/ 10 w 16"/>
                <a:gd name="T13" fmla="*/ 3 h 18"/>
                <a:gd name="T14" fmla="*/ 9 w 16"/>
                <a:gd name="T15" fmla="*/ 2 h 18"/>
                <a:gd name="T16" fmla="*/ 9 w 16"/>
                <a:gd name="T17" fmla="*/ 0 h 18"/>
                <a:gd name="T18" fmla="*/ 0 w 16"/>
                <a:gd name="T19" fmla="*/ 9 h 18"/>
                <a:gd name="T20" fmla="*/ 0 w 16"/>
                <a:gd name="T21" fmla="*/ 10 h 18"/>
                <a:gd name="T22" fmla="*/ 1 w 16"/>
                <a:gd name="T23" fmla="*/ 12 h 18"/>
                <a:gd name="T24" fmla="*/ 3 w 16"/>
                <a:gd name="T25" fmla="*/ 12 h 18"/>
                <a:gd name="T26" fmla="*/ 4 w 16"/>
                <a:gd name="T27" fmla="*/ 13 h 18"/>
                <a:gd name="T28" fmla="*/ 6 w 16"/>
                <a:gd name="T29" fmla="*/ 15 h 18"/>
                <a:gd name="T30" fmla="*/ 6 w 16"/>
                <a:gd name="T31" fmla="*/ 16 h 18"/>
                <a:gd name="T32" fmla="*/ 7 w 16"/>
                <a:gd name="T33" fmla="*/ 16 h 18"/>
                <a:gd name="T34" fmla="*/ 9 w 16"/>
                <a:gd name="T35" fmla="*/ 18 h 18"/>
                <a:gd name="T36" fmla="*/ 16 w 16"/>
                <a:gd name="T3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8">
                  <a:moveTo>
                    <a:pt x="16" y="7"/>
                  </a:moveTo>
                  <a:lnTo>
                    <a:pt x="14" y="7"/>
                  </a:lnTo>
                  <a:lnTo>
                    <a:pt x="14" y="6"/>
                  </a:lnTo>
                  <a:lnTo>
                    <a:pt x="13" y="5"/>
                  </a:lnTo>
                  <a:lnTo>
                    <a:pt x="12" y="5"/>
                  </a:lnTo>
                  <a:lnTo>
                    <a:pt x="12" y="3"/>
                  </a:lnTo>
                  <a:lnTo>
                    <a:pt x="10" y="3"/>
                  </a:lnTo>
                  <a:lnTo>
                    <a:pt x="9" y="2"/>
                  </a:lnTo>
                  <a:lnTo>
                    <a:pt x="9" y="0"/>
                  </a:lnTo>
                  <a:lnTo>
                    <a:pt x="0" y="9"/>
                  </a:lnTo>
                  <a:lnTo>
                    <a:pt x="0" y="10"/>
                  </a:lnTo>
                  <a:lnTo>
                    <a:pt x="1" y="12"/>
                  </a:lnTo>
                  <a:lnTo>
                    <a:pt x="3" y="12"/>
                  </a:lnTo>
                  <a:lnTo>
                    <a:pt x="4" y="13"/>
                  </a:lnTo>
                  <a:lnTo>
                    <a:pt x="6" y="15"/>
                  </a:lnTo>
                  <a:lnTo>
                    <a:pt x="6" y="16"/>
                  </a:lnTo>
                  <a:lnTo>
                    <a:pt x="7" y="16"/>
                  </a:lnTo>
                  <a:lnTo>
                    <a:pt x="9" y="18"/>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59" name="Freeform 1775"/>
            <p:cNvSpPr>
              <a:spLocks/>
            </p:cNvSpPr>
            <p:nvPr/>
          </p:nvSpPr>
          <p:spPr bwMode="auto">
            <a:xfrm>
              <a:off x="4024" y="2823"/>
              <a:ext cx="17" cy="18"/>
            </a:xfrm>
            <a:custGeom>
              <a:avLst/>
              <a:gdLst>
                <a:gd name="T0" fmla="*/ 17 w 17"/>
                <a:gd name="T1" fmla="*/ 8 h 18"/>
                <a:gd name="T2" fmla="*/ 15 w 17"/>
                <a:gd name="T3" fmla="*/ 6 h 18"/>
                <a:gd name="T4" fmla="*/ 14 w 17"/>
                <a:gd name="T5" fmla="*/ 6 h 18"/>
                <a:gd name="T6" fmla="*/ 13 w 17"/>
                <a:gd name="T7" fmla="*/ 5 h 18"/>
                <a:gd name="T8" fmla="*/ 11 w 17"/>
                <a:gd name="T9" fmla="*/ 3 h 18"/>
                <a:gd name="T10" fmla="*/ 10 w 17"/>
                <a:gd name="T11" fmla="*/ 2 h 18"/>
                <a:gd name="T12" fmla="*/ 8 w 17"/>
                <a:gd name="T13" fmla="*/ 2 h 18"/>
                <a:gd name="T14" fmla="*/ 7 w 17"/>
                <a:gd name="T15" fmla="*/ 0 h 18"/>
                <a:gd name="T16" fmla="*/ 0 w 17"/>
                <a:gd name="T17" fmla="*/ 11 h 18"/>
                <a:gd name="T18" fmla="*/ 1 w 17"/>
                <a:gd name="T19" fmla="*/ 12 h 18"/>
                <a:gd name="T20" fmla="*/ 3 w 17"/>
                <a:gd name="T21" fmla="*/ 12 h 18"/>
                <a:gd name="T22" fmla="*/ 4 w 17"/>
                <a:gd name="T23" fmla="*/ 13 h 18"/>
                <a:gd name="T24" fmla="*/ 5 w 17"/>
                <a:gd name="T25" fmla="*/ 15 h 18"/>
                <a:gd name="T26" fmla="*/ 7 w 17"/>
                <a:gd name="T27" fmla="*/ 15 h 18"/>
                <a:gd name="T28" fmla="*/ 8 w 17"/>
                <a:gd name="T29" fmla="*/ 16 h 18"/>
                <a:gd name="T30" fmla="*/ 10 w 17"/>
                <a:gd name="T31" fmla="*/ 18 h 18"/>
                <a:gd name="T32" fmla="*/ 11 w 17"/>
                <a:gd name="T33" fmla="*/ 18 h 18"/>
                <a:gd name="T34" fmla="*/ 17 w 17"/>
                <a:gd name="T3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7" y="8"/>
                  </a:moveTo>
                  <a:lnTo>
                    <a:pt x="15" y="6"/>
                  </a:lnTo>
                  <a:lnTo>
                    <a:pt x="14" y="6"/>
                  </a:lnTo>
                  <a:lnTo>
                    <a:pt x="13" y="5"/>
                  </a:lnTo>
                  <a:lnTo>
                    <a:pt x="11" y="3"/>
                  </a:lnTo>
                  <a:lnTo>
                    <a:pt x="10" y="2"/>
                  </a:lnTo>
                  <a:lnTo>
                    <a:pt x="8" y="2"/>
                  </a:lnTo>
                  <a:lnTo>
                    <a:pt x="7" y="0"/>
                  </a:lnTo>
                  <a:lnTo>
                    <a:pt x="0" y="11"/>
                  </a:lnTo>
                  <a:lnTo>
                    <a:pt x="1" y="12"/>
                  </a:lnTo>
                  <a:lnTo>
                    <a:pt x="3" y="12"/>
                  </a:lnTo>
                  <a:lnTo>
                    <a:pt x="4" y="13"/>
                  </a:lnTo>
                  <a:lnTo>
                    <a:pt x="5" y="15"/>
                  </a:lnTo>
                  <a:lnTo>
                    <a:pt x="7" y="15"/>
                  </a:lnTo>
                  <a:lnTo>
                    <a:pt x="8" y="16"/>
                  </a:lnTo>
                  <a:lnTo>
                    <a:pt x="10" y="18"/>
                  </a:lnTo>
                  <a:lnTo>
                    <a:pt x="11"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0" name="Freeform 1776"/>
            <p:cNvSpPr>
              <a:spLocks/>
            </p:cNvSpPr>
            <p:nvPr/>
          </p:nvSpPr>
          <p:spPr bwMode="auto">
            <a:xfrm>
              <a:off x="4035" y="2831"/>
              <a:ext cx="17" cy="17"/>
            </a:xfrm>
            <a:custGeom>
              <a:avLst/>
              <a:gdLst>
                <a:gd name="T0" fmla="*/ 17 w 17"/>
                <a:gd name="T1" fmla="*/ 7 h 17"/>
                <a:gd name="T2" fmla="*/ 16 w 17"/>
                <a:gd name="T3" fmla="*/ 5 h 17"/>
                <a:gd name="T4" fmla="*/ 15 w 17"/>
                <a:gd name="T5" fmla="*/ 4 h 17"/>
                <a:gd name="T6" fmla="*/ 13 w 17"/>
                <a:gd name="T7" fmla="*/ 4 h 17"/>
                <a:gd name="T8" fmla="*/ 12 w 17"/>
                <a:gd name="T9" fmla="*/ 3 h 17"/>
                <a:gd name="T10" fmla="*/ 10 w 17"/>
                <a:gd name="T11" fmla="*/ 3 h 17"/>
                <a:gd name="T12" fmla="*/ 9 w 17"/>
                <a:gd name="T13" fmla="*/ 1 h 17"/>
                <a:gd name="T14" fmla="*/ 7 w 17"/>
                <a:gd name="T15" fmla="*/ 1 h 17"/>
                <a:gd name="T16" fmla="*/ 6 w 17"/>
                <a:gd name="T17" fmla="*/ 0 h 17"/>
                <a:gd name="T18" fmla="*/ 0 w 17"/>
                <a:gd name="T19" fmla="*/ 10 h 17"/>
                <a:gd name="T20" fmla="*/ 2 w 17"/>
                <a:gd name="T21" fmla="*/ 11 h 17"/>
                <a:gd name="T22" fmla="*/ 3 w 17"/>
                <a:gd name="T23" fmla="*/ 11 h 17"/>
                <a:gd name="T24" fmla="*/ 4 w 17"/>
                <a:gd name="T25" fmla="*/ 13 h 17"/>
                <a:gd name="T26" fmla="*/ 6 w 17"/>
                <a:gd name="T27" fmla="*/ 14 h 17"/>
                <a:gd name="T28" fmla="*/ 7 w 17"/>
                <a:gd name="T29" fmla="*/ 14 h 17"/>
                <a:gd name="T30" fmla="*/ 9 w 17"/>
                <a:gd name="T31" fmla="*/ 15 h 17"/>
                <a:gd name="T32" fmla="*/ 10 w 17"/>
                <a:gd name="T33" fmla="*/ 15 h 17"/>
                <a:gd name="T34" fmla="*/ 12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5"/>
                  </a:lnTo>
                  <a:lnTo>
                    <a:pt x="15" y="4"/>
                  </a:lnTo>
                  <a:lnTo>
                    <a:pt x="13" y="4"/>
                  </a:lnTo>
                  <a:lnTo>
                    <a:pt x="12" y="3"/>
                  </a:lnTo>
                  <a:lnTo>
                    <a:pt x="10" y="3"/>
                  </a:lnTo>
                  <a:lnTo>
                    <a:pt x="9" y="1"/>
                  </a:lnTo>
                  <a:lnTo>
                    <a:pt x="7" y="1"/>
                  </a:lnTo>
                  <a:lnTo>
                    <a:pt x="6" y="0"/>
                  </a:lnTo>
                  <a:lnTo>
                    <a:pt x="0" y="10"/>
                  </a:lnTo>
                  <a:lnTo>
                    <a:pt x="2" y="11"/>
                  </a:lnTo>
                  <a:lnTo>
                    <a:pt x="3" y="11"/>
                  </a:lnTo>
                  <a:lnTo>
                    <a:pt x="4" y="13"/>
                  </a:lnTo>
                  <a:lnTo>
                    <a:pt x="6" y="14"/>
                  </a:lnTo>
                  <a:lnTo>
                    <a:pt x="7" y="14"/>
                  </a:lnTo>
                  <a:lnTo>
                    <a:pt x="9" y="15"/>
                  </a:lnTo>
                  <a:lnTo>
                    <a:pt x="10" y="15"/>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1" name="Freeform 1777"/>
            <p:cNvSpPr>
              <a:spLocks/>
            </p:cNvSpPr>
            <p:nvPr/>
          </p:nvSpPr>
          <p:spPr bwMode="auto">
            <a:xfrm>
              <a:off x="4047" y="2838"/>
              <a:ext cx="18" cy="16"/>
            </a:xfrm>
            <a:custGeom>
              <a:avLst/>
              <a:gdLst>
                <a:gd name="T0" fmla="*/ 18 w 18"/>
                <a:gd name="T1" fmla="*/ 4 h 16"/>
                <a:gd name="T2" fmla="*/ 17 w 18"/>
                <a:gd name="T3" fmla="*/ 4 h 16"/>
                <a:gd name="T4" fmla="*/ 14 w 18"/>
                <a:gd name="T5" fmla="*/ 3 h 16"/>
                <a:gd name="T6" fmla="*/ 13 w 18"/>
                <a:gd name="T7" fmla="*/ 3 h 16"/>
                <a:gd name="T8" fmla="*/ 11 w 18"/>
                <a:gd name="T9" fmla="*/ 3 h 16"/>
                <a:gd name="T10" fmla="*/ 10 w 18"/>
                <a:gd name="T11" fmla="*/ 1 h 16"/>
                <a:gd name="T12" fmla="*/ 8 w 18"/>
                <a:gd name="T13" fmla="*/ 1 h 16"/>
                <a:gd name="T14" fmla="*/ 7 w 18"/>
                <a:gd name="T15" fmla="*/ 0 h 16"/>
                <a:gd name="T16" fmla="*/ 5 w 18"/>
                <a:gd name="T17" fmla="*/ 0 h 16"/>
                <a:gd name="T18" fmla="*/ 0 w 18"/>
                <a:gd name="T19" fmla="*/ 10 h 16"/>
                <a:gd name="T20" fmla="*/ 1 w 18"/>
                <a:gd name="T21" fmla="*/ 11 h 16"/>
                <a:gd name="T22" fmla="*/ 4 w 18"/>
                <a:gd name="T23" fmla="*/ 11 h 16"/>
                <a:gd name="T24" fmla="*/ 5 w 18"/>
                <a:gd name="T25" fmla="*/ 13 h 16"/>
                <a:gd name="T26" fmla="*/ 7 w 18"/>
                <a:gd name="T27" fmla="*/ 13 h 16"/>
                <a:gd name="T28" fmla="*/ 8 w 18"/>
                <a:gd name="T29" fmla="*/ 14 h 16"/>
                <a:gd name="T30" fmla="*/ 10 w 18"/>
                <a:gd name="T31" fmla="*/ 14 h 16"/>
                <a:gd name="T32" fmla="*/ 11 w 18"/>
                <a:gd name="T33" fmla="*/ 16 h 16"/>
                <a:gd name="T34" fmla="*/ 14 w 18"/>
                <a:gd name="T35" fmla="*/ 16 h 16"/>
                <a:gd name="T36" fmla="*/ 18 w 18"/>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6">
                  <a:moveTo>
                    <a:pt x="18" y="4"/>
                  </a:moveTo>
                  <a:lnTo>
                    <a:pt x="17" y="4"/>
                  </a:lnTo>
                  <a:lnTo>
                    <a:pt x="14" y="3"/>
                  </a:lnTo>
                  <a:lnTo>
                    <a:pt x="13" y="3"/>
                  </a:lnTo>
                  <a:lnTo>
                    <a:pt x="11" y="3"/>
                  </a:lnTo>
                  <a:lnTo>
                    <a:pt x="10" y="1"/>
                  </a:lnTo>
                  <a:lnTo>
                    <a:pt x="8" y="1"/>
                  </a:lnTo>
                  <a:lnTo>
                    <a:pt x="7" y="0"/>
                  </a:lnTo>
                  <a:lnTo>
                    <a:pt x="5" y="0"/>
                  </a:lnTo>
                  <a:lnTo>
                    <a:pt x="0" y="10"/>
                  </a:lnTo>
                  <a:lnTo>
                    <a:pt x="1" y="11"/>
                  </a:lnTo>
                  <a:lnTo>
                    <a:pt x="4" y="11"/>
                  </a:lnTo>
                  <a:lnTo>
                    <a:pt x="5" y="13"/>
                  </a:lnTo>
                  <a:lnTo>
                    <a:pt x="7" y="13"/>
                  </a:lnTo>
                  <a:lnTo>
                    <a:pt x="8" y="14"/>
                  </a:lnTo>
                  <a:lnTo>
                    <a:pt x="10" y="14"/>
                  </a:lnTo>
                  <a:lnTo>
                    <a:pt x="11" y="16"/>
                  </a:lnTo>
                  <a:lnTo>
                    <a:pt x="14" y="16"/>
                  </a:lnTo>
                  <a:lnTo>
                    <a:pt x="1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2" name="Freeform 1778"/>
            <p:cNvSpPr>
              <a:spLocks/>
            </p:cNvSpPr>
            <p:nvPr/>
          </p:nvSpPr>
          <p:spPr bwMode="auto">
            <a:xfrm>
              <a:off x="4061" y="2842"/>
              <a:ext cx="19" cy="17"/>
            </a:xfrm>
            <a:custGeom>
              <a:avLst/>
              <a:gdLst>
                <a:gd name="T0" fmla="*/ 19 w 19"/>
                <a:gd name="T1" fmla="*/ 6 h 17"/>
                <a:gd name="T2" fmla="*/ 17 w 19"/>
                <a:gd name="T3" fmla="*/ 6 h 17"/>
                <a:gd name="T4" fmla="*/ 16 w 19"/>
                <a:gd name="T5" fmla="*/ 4 h 17"/>
                <a:gd name="T6" fmla="*/ 13 w 19"/>
                <a:gd name="T7" fmla="*/ 4 h 17"/>
                <a:gd name="T8" fmla="*/ 12 w 19"/>
                <a:gd name="T9" fmla="*/ 3 h 17"/>
                <a:gd name="T10" fmla="*/ 10 w 19"/>
                <a:gd name="T11" fmla="*/ 3 h 17"/>
                <a:gd name="T12" fmla="*/ 7 w 19"/>
                <a:gd name="T13" fmla="*/ 2 h 17"/>
                <a:gd name="T14" fmla="*/ 6 w 19"/>
                <a:gd name="T15" fmla="*/ 2 h 17"/>
                <a:gd name="T16" fmla="*/ 4 w 19"/>
                <a:gd name="T17" fmla="*/ 0 h 17"/>
                <a:gd name="T18" fmla="*/ 0 w 19"/>
                <a:gd name="T19" fmla="*/ 12 h 17"/>
                <a:gd name="T20" fmla="*/ 1 w 19"/>
                <a:gd name="T21" fmla="*/ 13 h 17"/>
                <a:gd name="T22" fmla="*/ 3 w 19"/>
                <a:gd name="T23" fmla="*/ 13 h 17"/>
                <a:gd name="T24" fmla="*/ 6 w 19"/>
                <a:gd name="T25" fmla="*/ 15 h 17"/>
                <a:gd name="T26" fmla="*/ 7 w 19"/>
                <a:gd name="T27" fmla="*/ 15 h 17"/>
                <a:gd name="T28" fmla="*/ 10 w 19"/>
                <a:gd name="T29" fmla="*/ 16 h 17"/>
                <a:gd name="T30" fmla="*/ 12 w 19"/>
                <a:gd name="T31" fmla="*/ 16 h 17"/>
                <a:gd name="T32" fmla="*/ 14 w 19"/>
                <a:gd name="T33" fmla="*/ 17 h 17"/>
                <a:gd name="T34" fmla="*/ 16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7" y="6"/>
                  </a:lnTo>
                  <a:lnTo>
                    <a:pt x="16" y="4"/>
                  </a:lnTo>
                  <a:lnTo>
                    <a:pt x="13" y="4"/>
                  </a:lnTo>
                  <a:lnTo>
                    <a:pt x="12" y="3"/>
                  </a:lnTo>
                  <a:lnTo>
                    <a:pt x="10" y="3"/>
                  </a:lnTo>
                  <a:lnTo>
                    <a:pt x="7" y="2"/>
                  </a:lnTo>
                  <a:lnTo>
                    <a:pt x="6" y="2"/>
                  </a:lnTo>
                  <a:lnTo>
                    <a:pt x="4" y="0"/>
                  </a:lnTo>
                  <a:lnTo>
                    <a:pt x="0" y="12"/>
                  </a:lnTo>
                  <a:lnTo>
                    <a:pt x="1" y="13"/>
                  </a:lnTo>
                  <a:lnTo>
                    <a:pt x="3" y="13"/>
                  </a:lnTo>
                  <a:lnTo>
                    <a:pt x="6" y="15"/>
                  </a:lnTo>
                  <a:lnTo>
                    <a:pt x="7" y="15"/>
                  </a:lnTo>
                  <a:lnTo>
                    <a:pt x="10" y="16"/>
                  </a:lnTo>
                  <a:lnTo>
                    <a:pt x="12" y="16"/>
                  </a:lnTo>
                  <a:lnTo>
                    <a:pt x="14" y="17"/>
                  </a:lnTo>
                  <a:lnTo>
                    <a:pt x="16"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3" name="Freeform 1779"/>
            <p:cNvSpPr>
              <a:spLocks/>
            </p:cNvSpPr>
            <p:nvPr/>
          </p:nvSpPr>
          <p:spPr bwMode="auto">
            <a:xfrm>
              <a:off x="4077" y="2848"/>
              <a:ext cx="20" cy="16"/>
            </a:xfrm>
            <a:custGeom>
              <a:avLst/>
              <a:gdLst>
                <a:gd name="T0" fmla="*/ 20 w 20"/>
                <a:gd name="T1" fmla="*/ 4 h 16"/>
                <a:gd name="T2" fmla="*/ 19 w 20"/>
                <a:gd name="T3" fmla="*/ 3 h 16"/>
                <a:gd name="T4" fmla="*/ 16 w 20"/>
                <a:gd name="T5" fmla="*/ 3 h 16"/>
                <a:gd name="T6" fmla="*/ 14 w 20"/>
                <a:gd name="T7" fmla="*/ 3 h 16"/>
                <a:gd name="T8" fmla="*/ 11 w 20"/>
                <a:gd name="T9" fmla="*/ 3 h 16"/>
                <a:gd name="T10" fmla="*/ 10 w 20"/>
                <a:gd name="T11" fmla="*/ 1 h 16"/>
                <a:gd name="T12" fmla="*/ 7 w 20"/>
                <a:gd name="T13" fmla="*/ 1 h 16"/>
                <a:gd name="T14" fmla="*/ 6 w 20"/>
                <a:gd name="T15" fmla="*/ 0 h 16"/>
                <a:gd name="T16" fmla="*/ 3 w 20"/>
                <a:gd name="T17" fmla="*/ 0 h 16"/>
                <a:gd name="T18" fmla="*/ 0 w 20"/>
                <a:gd name="T19" fmla="*/ 11 h 16"/>
                <a:gd name="T20" fmla="*/ 3 w 20"/>
                <a:gd name="T21" fmla="*/ 13 h 16"/>
                <a:gd name="T22" fmla="*/ 4 w 20"/>
                <a:gd name="T23" fmla="*/ 13 h 16"/>
                <a:gd name="T24" fmla="*/ 7 w 20"/>
                <a:gd name="T25" fmla="*/ 13 h 16"/>
                <a:gd name="T26" fmla="*/ 8 w 20"/>
                <a:gd name="T27" fmla="*/ 14 h 16"/>
                <a:gd name="T28" fmla="*/ 11 w 20"/>
                <a:gd name="T29" fmla="*/ 14 h 16"/>
                <a:gd name="T30" fmla="*/ 14 w 20"/>
                <a:gd name="T31" fmla="*/ 14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9" y="3"/>
                  </a:lnTo>
                  <a:lnTo>
                    <a:pt x="16" y="3"/>
                  </a:lnTo>
                  <a:lnTo>
                    <a:pt x="14" y="3"/>
                  </a:lnTo>
                  <a:lnTo>
                    <a:pt x="11" y="3"/>
                  </a:lnTo>
                  <a:lnTo>
                    <a:pt x="10" y="1"/>
                  </a:lnTo>
                  <a:lnTo>
                    <a:pt x="7" y="1"/>
                  </a:lnTo>
                  <a:lnTo>
                    <a:pt x="6" y="0"/>
                  </a:lnTo>
                  <a:lnTo>
                    <a:pt x="3" y="0"/>
                  </a:lnTo>
                  <a:lnTo>
                    <a:pt x="0" y="11"/>
                  </a:lnTo>
                  <a:lnTo>
                    <a:pt x="3" y="13"/>
                  </a:lnTo>
                  <a:lnTo>
                    <a:pt x="4" y="13"/>
                  </a:lnTo>
                  <a:lnTo>
                    <a:pt x="7" y="13"/>
                  </a:lnTo>
                  <a:lnTo>
                    <a:pt x="8" y="14"/>
                  </a:lnTo>
                  <a:lnTo>
                    <a:pt x="11" y="14"/>
                  </a:lnTo>
                  <a:lnTo>
                    <a:pt x="14" y="14"/>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4" name="Freeform 1780"/>
            <p:cNvSpPr>
              <a:spLocks/>
            </p:cNvSpPr>
            <p:nvPr/>
          </p:nvSpPr>
          <p:spPr bwMode="auto">
            <a:xfrm>
              <a:off x="4096" y="2852"/>
              <a:ext cx="20" cy="13"/>
            </a:xfrm>
            <a:custGeom>
              <a:avLst/>
              <a:gdLst>
                <a:gd name="T0" fmla="*/ 20 w 20"/>
                <a:gd name="T1" fmla="*/ 2 h 13"/>
                <a:gd name="T2" fmla="*/ 17 w 20"/>
                <a:gd name="T3" fmla="*/ 2 h 13"/>
                <a:gd name="T4" fmla="*/ 14 w 20"/>
                <a:gd name="T5" fmla="*/ 2 h 13"/>
                <a:gd name="T6" fmla="*/ 13 w 20"/>
                <a:gd name="T7" fmla="*/ 2 h 13"/>
                <a:gd name="T8" fmla="*/ 10 w 20"/>
                <a:gd name="T9" fmla="*/ 0 h 13"/>
                <a:gd name="T10" fmla="*/ 8 w 20"/>
                <a:gd name="T11" fmla="*/ 0 h 13"/>
                <a:gd name="T12" fmla="*/ 5 w 20"/>
                <a:gd name="T13" fmla="*/ 0 h 13"/>
                <a:gd name="T14" fmla="*/ 4 w 20"/>
                <a:gd name="T15" fmla="*/ 0 h 13"/>
                <a:gd name="T16" fmla="*/ 1 w 20"/>
                <a:gd name="T17" fmla="*/ 0 h 13"/>
                <a:gd name="T18" fmla="*/ 0 w 20"/>
                <a:gd name="T19" fmla="*/ 12 h 13"/>
                <a:gd name="T20" fmla="*/ 2 w 20"/>
                <a:gd name="T21" fmla="*/ 12 h 13"/>
                <a:gd name="T22" fmla="*/ 4 w 20"/>
                <a:gd name="T23" fmla="*/ 12 h 13"/>
                <a:gd name="T24" fmla="*/ 7 w 20"/>
                <a:gd name="T25" fmla="*/ 13 h 13"/>
                <a:gd name="T26" fmla="*/ 10 w 20"/>
                <a:gd name="T27" fmla="*/ 13 h 13"/>
                <a:gd name="T28" fmla="*/ 11 w 20"/>
                <a:gd name="T29" fmla="*/ 13 h 13"/>
                <a:gd name="T30" fmla="*/ 14 w 20"/>
                <a:gd name="T31" fmla="*/ 13 h 13"/>
                <a:gd name="T32" fmla="*/ 17 w 20"/>
                <a:gd name="T33" fmla="*/ 13 h 13"/>
                <a:gd name="T34" fmla="*/ 18 w 20"/>
                <a:gd name="T35" fmla="*/ 13 h 13"/>
                <a:gd name="T36" fmla="*/ 20 w 20"/>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2"/>
                  </a:moveTo>
                  <a:lnTo>
                    <a:pt x="17" y="2"/>
                  </a:lnTo>
                  <a:lnTo>
                    <a:pt x="14" y="2"/>
                  </a:lnTo>
                  <a:lnTo>
                    <a:pt x="13" y="2"/>
                  </a:lnTo>
                  <a:lnTo>
                    <a:pt x="10" y="0"/>
                  </a:lnTo>
                  <a:lnTo>
                    <a:pt x="8" y="0"/>
                  </a:lnTo>
                  <a:lnTo>
                    <a:pt x="5" y="0"/>
                  </a:lnTo>
                  <a:lnTo>
                    <a:pt x="4" y="0"/>
                  </a:lnTo>
                  <a:lnTo>
                    <a:pt x="1" y="0"/>
                  </a:lnTo>
                  <a:lnTo>
                    <a:pt x="0" y="12"/>
                  </a:lnTo>
                  <a:lnTo>
                    <a:pt x="2" y="12"/>
                  </a:lnTo>
                  <a:lnTo>
                    <a:pt x="4" y="12"/>
                  </a:lnTo>
                  <a:lnTo>
                    <a:pt x="7" y="13"/>
                  </a:lnTo>
                  <a:lnTo>
                    <a:pt x="10" y="13"/>
                  </a:lnTo>
                  <a:lnTo>
                    <a:pt x="11" y="13"/>
                  </a:lnTo>
                  <a:lnTo>
                    <a:pt x="14" y="13"/>
                  </a:lnTo>
                  <a:lnTo>
                    <a:pt x="17" y="13"/>
                  </a:lnTo>
                  <a:lnTo>
                    <a:pt x="18" y="13"/>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5" name="Freeform 1781"/>
            <p:cNvSpPr>
              <a:spLocks/>
            </p:cNvSpPr>
            <p:nvPr/>
          </p:nvSpPr>
          <p:spPr bwMode="auto">
            <a:xfrm>
              <a:off x="4114" y="2854"/>
              <a:ext cx="20" cy="11"/>
            </a:xfrm>
            <a:custGeom>
              <a:avLst/>
              <a:gdLst>
                <a:gd name="T0" fmla="*/ 19 w 20"/>
                <a:gd name="T1" fmla="*/ 0 h 11"/>
                <a:gd name="T2" fmla="*/ 18 w 20"/>
                <a:gd name="T3" fmla="*/ 0 h 11"/>
                <a:gd name="T4" fmla="*/ 15 w 20"/>
                <a:gd name="T5" fmla="*/ 0 h 11"/>
                <a:gd name="T6" fmla="*/ 13 w 20"/>
                <a:gd name="T7" fmla="*/ 0 h 11"/>
                <a:gd name="T8" fmla="*/ 10 w 20"/>
                <a:gd name="T9" fmla="*/ 0 h 11"/>
                <a:gd name="T10" fmla="*/ 7 w 20"/>
                <a:gd name="T11" fmla="*/ 0 h 11"/>
                <a:gd name="T12" fmla="*/ 6 w 20"/>
                <a:gd name="T13" fmla="*/ 0 h 11"/>
                <a:gd name="T14" fmla="*/ 3 w 20"/>
                <a:gd name="T15" fmla="*/ 0 h 11"/>
                <a:gd name="T16" fmla="*/ 2 w 20"/>
                <a:gd name="T17" fmla="*/ 0 h 11"/>
                <a:gd name="T18" fmla="*/ 0 w 20"/>
                <a:gd name="T19" fmla="*/ 11 h 11"/>
                <a:gd name="T20" fmla="*/ 3 w 20"/>
                <a:gd name="T21" fmla="*/ 11 h 11"/>
                <a:gd name="T22" fmla="*/ 6 w 20"/>
                <a:gd name="T23" fmla="*/ 11 h 11"/>
                <a:gd name="T24" fmla="*/ 7 w 20"/>
                <a:gd name="T25" fmla="*/ 11 h 11"/>
                <a:gd name="T26" fmla="*/ 10 w 20"/>
                <a:gd name="T27" fmla="*/ 11 h 11"/>
                <a:gd name="T28" fmla="*/ 13 w 20"/>
                <a:gd name="T29" fmla="*/ 11 h 11"/>
                <a:gd name="T30" fmla="*/ 15 w 20"/>
                <a:gd name="T31" fmla="*/ 11 h 11"/>
                <a:gd name="T32" fmla="*/ 18 w 20"/>
                <a:gd name="T33" fmla="*/ 11 h 11"/>
                <a:gd name="T34" fmla="*/ 20 w 20"/>
                <a:gd name="T35" fmla="*/ 11 h 11"/>
                <a:gd name="T36" fmla="*/ 19 w 2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1">
                  <a:moveTo>
                    <a:pt x="19" y="0"/>
                  </a:moveTo>
                  <a:lnTo>
                    <a:pt x="18" y="0"/>
                  </a:lnTo>
                  <a:lnTo>
                    <a:pt x="15" y="0"/>
                  </a:lnTo>
                  <a:lnTo>
                    <a:pt x="13" y="0"/>
                  </a:lnTo>
                  <a:lnTo>
                    <a:pt x="10" y="0"/>
                  </a:lnTo>
                  <a:lnTo>
                    <a:pt x="7" y="0"/>
                  </a:lnTo>
                  <a:lnTo>
                    <a:pt x="6" y="0"/>
                  </a:lnTo>
                  <a:lnTo>
                    <a:pt x="3" y="0"/>
                  </a:lnTo>
                  <a:lnTo>
                    <a:pt x="2" y="0"/>
                  </a:lnTo>
                  <a:lnTo>
                    <a:pt x="0" y="11"/>
                  </a:lnTo>
                  <a:lnTo>
                    <a:pt x="3" y="11"/>
                  </a:lnTo>
                  <a:lnTo>
                    <a:pt x="6" y="11"/>
                  </a:lnTo>
                  <a:lnTo>
                    <a:pt x="7" y="11"/>
                  </a:lnTo>
                  <a:lnTo>
                    <a:pt x="10" y="11"/>
                  </a:lnTo>
                  <a:lnTo>
                    <a:pt x="13" y="11"/>
                  </a:lnTo>
                  <a:lnTo>
                    <a:pt x="15" y="11"/>
                  </a:lnTo>
                  <a:lnTo>
                    <a:pt x="18" y="11"/>
                  </a:lnTo>
                  <a:lnTo>
                    <a:pt x="20"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6" name="Freeform 1782"/>
            <p:cNvSpPr>
              <a:spLocks/>
            </p:cNvSpPr>
            <p:nvPr/>
          </p:nvSpPr>
          <p:spPr bwMode="auto">
            <a:xfrm>
              <a:off x="3890" y="2756"/>
              <a:ext cx="129" cy="128"/>
            </a:xfrm>
            <a:custGeom>
              <a:avLst/>
              <a:gdLst>
                <a:gd name="T0" fmla="*/ 65 w 129"/>
                <a:gd name="T1" fmla="*/ 0 h 128"/>
                <a:gd name="T2" fmla="*/ 78 w 129"/>
                <a:gd name="T3" fmla="*/ 1 h 128"/>
                <a:gd name="T4" fmla="*/ 89 w 129"/>
                <a:gd name="T5" fmla="*/ 4 h 128"/>
                <a:gd name="T6" fmla="*/ 101 w 129"/>
                <a:gd name="T7" fmla="*/ 11 h 128"/>
                <a:gd name="T8" fmla="*/ 109 w 129"/>
                <a:gd name="T9" fmla="*/ 19 h 128"/>
                <a:gd name="T10" fmla="*/ 118 w 129"/>
                <a:gd name="T11" fmla="*/ 29 h 128"/>
                <a:gd name="T12" fmla="*/ 124 w 129"/>
                <a:gd name="T13" fmla="*/ 39 h 128"/>
                <a:gd name="T14" fmla="*/ 128 w 129"/>
                <a:gd name="T15" fmla="*/ 52 h 128"/>
                <a:gd name="T16" fmla="*/ 129 w 129"/>
                <a:gd name="T17" fmla="*/ 65 h 128"/>
                <a:gd name="T18" fmla="*/ 128 w 129"/>
                <a:gd name="T19" fmla="*/ 78 h 128"/>
                <a:gd name="T20" fmla="*/ 124 w 129"/>
                <a:gd name="T21" fmla="*/ 89 h 128"/>
                <a:gd name="T22" fmla="*/ 118 w 129"/>
                <a:gd name="T23" fmla="*/ 101 h 128"/>
                <a:gd name="T24" fmla="*/ 109 w 129"/>
                <a:gd name="T25" fmla="*/ 109 h 128"/>
                <a:gd name="T26" fmla="*/ 101 w 129"/>
                <a:gd name="T27" fmla="*/ 118 h 128"/>
                <a:gd name="T28" fmla="*/ 89 w 129"/>
                <a:gd name="T29" fmla="*/ 124 h 128"/>
                <a:gd name="T30" fmla="*/ 78 w 129"/>
                <a:gd name="T31" fmla="*/ 128 h 128"/>
                <a:gd name="T32" fmla="*/ 65 w 129"/>
                <a:gd name="T33" fmla="*/ 128 h 128"/>
                <a:gd name="T34" fmla="*/ 52 w 129"/>
                <a:gd name="T35" fmla="*/ 128 h 128"/>
                <a:gd name="T36" fmla="*/ 39 w 129"/>
                <a:gd name="T37" fmla="*/ 124 h 128"/>
                <a:gd name="T38" fmla="*/ 29 w 129"/>
                <a:gd name="T39" fmla="*/ 118 h 128"/>
                <a:gd name="T40" fmla="*/ 19 w 129"/>
                <a:gd name="T41" fmla="*/ 109 h 128"/>
                <a:gd name="T42" fmla="*/ 11 w 129"/>
                <a:gd name="T43" fmla="*/ 101 h 128"/>
                <a:gd name="T44" fmla="*/ 6 w 129"/>
                <a:gd name="T45" fmla="*/ 89 h 128"/>
                <a:gd name="T46" fmla="*/ 1 w 129"/>
                <a:gd name="T47" fmla="*/ 78 h 128"/>
                <a:gd name="T48" fmla="*/ 0 w 129"/>
                <a:gd name="T49" fmla="*/ 65 h 128"/>
                <a:gd name="T50" fmla="*/ 1 w 129"/>
                <a:gd name="T51" fmla="*/ 52 h 128"/>
                <a:gd name="T52" fmla="*/ 6 w 129"/>
                <a:gd name="T53" fmla="*/ 39 h 128"/>
                <a:gd name="T54" fmla="*/ 11 w 129"/>
                <a:gd name="T55" fmla="*/ 29 h 128"/>
                <a:gd name="T56" fmla="*/ 19 w 129"/>
                <a:gd name="T57" fmla="*/ 19 h 128"/>
                <a:gd name="T58" fmla="*/ 29 w 129"/>
                <a:gd name="T59" fmla="*/ 11 h 128"/>
                <a:gd name="T60" fmla="*/ 39 w 129"/>
                <a:gd name="T61" fmla="*/ 4 h 128"/>
                <a:gd name="T62" fmla="*/ 52 w 129"/>
                <a:gd name="T63" fmla="*/ 1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1"/>
                  </a:lnTo>
                  <a:lnTo>
                    <a:pt x="89" y="4"/>
                  </a:lnTo>
                  <a:lnTo>
                    <a:pt x="101" y="11"/>
                  </a:lnTo>
                  <a:lnTo>
                    <a:pt x="109" y="19"/>
                  </a:lnTo>
                  <a:lnTo>
                    <a:pt x="118" y="29"/>
                  </a:lnTo>
                  <a:lnTo>
                    <a:pt x="124" y="39"/>
                  </a:lnTo>
                  <a:lnTo>
                    <a:pt x="128" y="52"/>
                  </a:lnTo>
                  <a:lnTo>
                    <a:pt x="129" y="65"/>
                  </a:lnTo>
                  <a:lnTo>
                    <a:pt x="128" y="78"/>
                  </a:lnTo>
                  <a:lnTo>
                    <a:pt x="124" y="89"/>
                  </a:lnTo>
                  <a:lnTo>
                    <a:pt x="118" y="101"/>
                  </a:lnTo>
                  <a:lnTo>
                    <a:pt x="109" y="109"/>
                  </a:lnTo>
                  <a:lnTo>
                    <a:pt x="101" y="118"/>
                  </a:lnTo>
                  <a:lnTo>
                    <a:pt x="89" y="124"/>
                  </a:lnTo>
                  <a:lnTo>
                    <a:pt x="78" y="128"/>
                  </a:lnTo>
                  <a:lnTo>
                    <a:pt x="65" y="128"/>
                  </a:lnTo>
                  <a:lnTo>
                    <a:pt x="52" y="128"/>
                  </a:lnTo>
                  <a:lnTo>
                    <a:pt x="39" y="124"/>
                  </a:lnTo>
                  <a:lnTo>
                    <a:pt x="29" y="118"/>
                  </a:lnTo>
                  <a:lnTo>
                    <a:pt x="19" y="109"/>
                  </a:lnTo>
                  <a:lnTo>
                    <a:pt x="11" y="101"/>
                  </a:lnTo>
                  <a:lnTo>
                    <a:pt x="6" y="89"/>
                  </a:lnTo>
                  <a:lnTo>
                    <a:pt x="1" y="78"/>
                  </a:lnTo>
                  <a:lnTo>
                    <a:pt x="0" y="65"/>
                  </a:lnTo>
                  <a:lnTo>
                    <a:pt x="1" y="52"/>
                  </a:lnTo>
                  <a:lnTo>
                    <a:pt x="6" y="39"/>
                  </a:lnTo>
                  <a:lnTo>
                    <a:pt x="11" y="29"/>
                  </a:lnTo>
                  <a:lnTo>
                    <a:pt x="19" y="19"/>
                  </a:lnTo>
                  <a:lnTo>
                    <a:pt x="29" y="11"/>
                  </a:lnTo>
                  <a:lnTo>
                    <a:pt x="39" y="4"/>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7" name="Freeform 1783"/>
            <p:cNvSpPr>
              <a:spLocks/>
            </p:cNvSpPr>
            <p:nvPr/>
          </p:nvSpPr>
          <p:spPr bwMode="auto">
            <a:xfrm>
              <a:off x="3890" y="2756"/>
              <a:ext cx="129" cy="128"/>
            </a:xfrm>
            <a:custGeom>
              <a:avLst/>
              <a:gdLst>
                <a:gd name="T0" fmla="*/ 65 w 129"/>
                <a:gd name="T1" fmla="*/ 0 h 128"/>
                <a:gd name="T2" fmla="*/ 78 w 129"/>
                <a:gd name="T3" fmla="*/ 1 h 128"/>
                <a:gd name="T4" fmla="*/ 89 w 129"/>
                <a:gd name="T5" fmla="*/ 4 h 128"/>
                <a:gd name="T6" fmla="*/ 101 w 129"/>
                <a:gd name="T7" fmla="*/ 11 h 128"/>
                <a:gd name="T8" fmla="*/ 109 w 129"/>
                <a:gd name="T9" fmla="*/ 19 h 128"/>
                <a:gd name="T10" fmla="*/ 118 w 129"/>
                <a:gd name="T11" fmla="*/ 29 h 128"/>
                <a:gd name="T12" fmla="*/ 124 w 129"/>
                <a:gd name="T13" fmla="*/ 39 h 128"/>
                <a:gd name="T14" fmla="*/ 128 w 129"/>
                <a:gd name="T15" fmla="*/ 52 h 128"/>
                <a:gd name="T16" fmla="*/ 129 w 129"/>
                <a:gd name="T17" fmla="*/ 65 h 128"/>
                <a:gd name="T18" fmla="*/ 128 w 129"/>
                <a:gd name="T19" fmla="*/ 78 h 128"/>
                <a:gd name="T20" fmla="*/ 124 w 129"/>
                <a:gd name="T21" fmla="*/ 89 h 128"/>
                <a:gd name="T22" fmla="*/ 118 w 129"/>
                <a:gd name="T23" fmla="*/ 101 h 128"/>
                <a:gd name="T24" fmla="*/ 109 w 129"/>
                <a:gd name="T25" fmla="*/ 109 h 128"/>
                <a:gd name="T26" fmla="*/ 101 w 129"/>
                <a:gd name="T27" fmla="*/ 118 h 128"/>
                <a:gd name="T28" fmla="*/ 89 w 129"/>
                <a:gd name="T29" fmla="*/ 124 h 128"/>
                <a:gd name="T30" fmla="*/ 78 w 129"/>
                <a:gd name="T31" fmla="*/ 128 h 128"/>
                <a:gd name="T32" fmla="*/ 65 w 129"/>
                <a:gd name="T33" fmla="*/ 128 h 128"/>
                <a:gd name="T34" fmla="*/ 52 w 129"/>
                <a:gd name="T35" fmla="*/ 128 h 128"/>
                <a:gd name="T36" fmla="*/ 39 w 129"/>
                <a:gd name="T37" fmla="*/ 124 h 128"/>
                <a:gd name="T38" fmla="*/ 29 w 129"/>
                <a:gd name="T39" fmla="*/ 118 h 128"/>
                <a:gd name="T40" fmla="*/ 19 w 129"/>
                <a:gd name="T41" fmla="*/ 109 h 128"/>
                <a:gd name="T42" fmla="*/ 11 w 129"/>
                <a:gd name="T43" fmla="*/ 101 h 128"/>
                <a:gd name="T44" fmla="*/ 6 w 129"/>
                <a:gd name="T45" fmla="*/ 89 h 128"/>
                <a:gd name="T46" fmla="*/ 1 w 129"/>
                <a:gd name="T47" fmla="*/ 78 h 128"/>
                <a:gd name="T48" fmla="*/ 0 w 129"/>
                <a:gd name="T49" fmla="*/ 65 h 128"/>
                <a:gd name="T50" fmla="*/ 1 w 129"/>
                <a:gd name="T51" fmla="*/ 52 h 128"/>
                <a:gd name="T52" fmla="*/ 6 w 129"/>
                <a:gd name="T53" fmla="*/ 39 h 128"/>
                <a:gd name="T54" fmla="*/ 11 w 129"/>
                <a:gd name="T55" fmla="*/ 29 h 128"/>
                <a:gd name="T56" fmla="*/ 19 w 129"/>
                <a:gd name="T57" fmla="*/ 19 h 128"/>
                <a:gd name="T58" fmla="*/ 29 w 129"/>
                <a:gd name="T59" fmla="*/ 11 h 128"/>
                <a:gd name="T60" fmla="*/ 39 w 129"/>
                <a:gd name="T61" fmla="*/ 4 h 128"/>
                <a:gd name="T62" fmla="*/ 52 w 129"/>
                <a:gd name="T63" fmla="*/ 1 h 128"/>
                <a:gd name="T64" fmla="*/ 65 w 129"/>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8">
                  <a:moveTo>
                    <a:pt x="65" y="0"/>
                  </a:moveTo>
                  <a:lnTo>
                    <a:pt x="78" y="1"/>
                  </a:lnTo>
                  <a:lnTo>
                    <a:pt x="89" y="4"/>
                  </a:lnTo>
                  <a:lnTo>
                    <a:pt x="101" y="11"/>
                  </a:lnTo>
                  <a:lnTo>
                    <a:pt x="109" y="19"/>
                  </a:lnTo>
                  <a:lnTo>
                    <a:pt x="118" y="29"/>
                  </a:lnTo>
                  <a:lnTo>
                    <a:pt x="124" y="39"/>
                  </a:lnTo>
                  <a:lnTo>
                    <a:pt x="128" y="52"/>
                  </a:lnTo>
                  <a:lnTo>
                    <a:pt x="129" y="65"/>
                  </a:lnTo>
                  <a:lnTo>
                    <a:pt x="128" y="78"/>
                  </a:lnTo>
                  <a:lnTo>
                    <a:pt x="124" y="89"/>
                  </a:lnTo>
                  <a:lnTo>
                    <a:pt x="118" y="101"/>
                  </a:lnTo>
                  <a:lnTo>
                    <a:pt x="109" y="109"/>
                  </a:lnTo>
                  <a:lnTo>
                    <a:pt x="101" y="118"/>
                  </a:lnTo>
                  <a:lnTo>
                    <a:pt x="89" y="124"/>
                  </a:lnTo>
                  <a:lnTo>
                    <a:pt x="78" y="128"/>
                  </a:lnTo>
                  <a:lnTo>
                    <a:pt x="65" y="128"/>
                  </a:lnTo>
                  <a:lnTo>
                    <a:pt x="52" y="128"/>
                  </a:lnTo>
                  <a:lnTo>
                    <a:pt x="39" y="124"/>
                  </a:lnTo>
                  <a:lnTo>
                    <a:pt x="29" y="118"/>
                  </a:lnTo>
                  <a:lnTo>
                    <a:pt x="19" y="109"/>
                  </a:lnTo>
                  <a:lnTo>
                    <a:pt x="11" y="101"/>
                  </a:lnTo>
                  <a:lnTo>
                    <a:pt x="6" y="89"/>
                  </a:lnTo>
                  <a:lnTo>
                    <a:pt x="1" y="78"/>
                  </a:lnTo>
                  <a:lnTo>
                    <a:pt x="0" y="65"/>
                  </a:lnTo>
                  <a:lnTo>
                    <a:pt x="1" y="52"/>
                  </a:lnTo>
                  <a:lnTo>
                    <a:pt x="6" y="39"/>
                  </a:lnTo>
                  <a:lnTo>
                    <a:pt x="11" y="29"/>
                  </a:lnTo>
                  <a:lnTo>
                    <a:pt x="19" y="19"/>
                  </a:lnTo>
                  <a:lnTo>
                    <a:pt x="29" y="11"/>
                  </a:lnTo>
                  <a:lnTo>
                    <a:pt x="39" y="4"/>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68" name="Freeform 1784"/>
            <p:cNvSpPr>
              <a:spLocks/>
            </p:cNvSpPr>
            <p:nvPr/>
          </p:nvSpPr>
          <p:spPr bwMode="auto">
            <a:xfrm>
              <a:off x="3907" y="2769"/>
              <a:ext cx="48" cy="33"/>
            </a:xfrm>
            <a:custGeom>
              <a:avLst/>
              <a:gdLst>
                <a:gd name="T0" fmla="*/ 48 w 48"/>
                <a:gd name="T1" fmla="*/ 21 h 33"/>
                <a:gd name="T2" fmla="*/ 42 w 48"/>
                <a:gd name="T3" fmla="*/ 18 h 33"/>
                <a:gd name="T4" fmla="*/ 36 w 48"/>
                <a:gd name="T5" fmla="*/ 16 h 33"/>
                <a:gd name="T6" fmla="*/ 30 w 48"/>
                <a:gd name="T7" fmla="*/ 14 h 33"/>
                <a:gd name="T8" fmla="*/ 25 w 48"/>
                <a:gd name="T9" fmla="*/ 11 h 33"/>
                <a:gd name="T10" fmla="*/ 20 w 48"/>
                <a:gd name="T11" fmla="*/ 8 h 33"/>
                <a:gd name="T12" fmla="*/ 16 w 48"/>
                <a:gd name="T13" fmla="*/ 6 h 33"/>
                <a:gd name="T14" fmla="*/ 12 w 48"/>
                <a:gd name="T15" fmla="*/ 3 h 33"/>
                <a:gd name="T16" fmla="*/ 9 w 48"/>
                <a:gd name="T17" fmla="*/ 0 h 33"/>
                <a:gd name="T18" fmla="*/ 0 w 48"/>
                <a:gd name="T19" fmla="*/ 7 h 33"/>
                <a:gd name="T20" fmla="*/ 4 w 48"/>
                <a:gd name="T21" fmla="*/ 11 h 33"/>
                <a:gd name="T22" fmla="*/ 9 w 48"/>
                <a:gd name="T23" fmla="*/ 16 h 33"/>
                <a:gd name="T24" fmla="*/ 13 w 48"/>
                <a:gd name="T25" fmla="*/ 18 h 33"/>
                <a:gd name="T26" fmla="*/ 19 w 48"/>
                <a:gd name="T27" fmla="*/ 21 h 33"/>
                <a:gd name="T28" fmla="*/ 25 w 48"/>
                <a:gd name="T29" fmla="*/ 24 h 33"/>
                <a:gd name="T30" fmla="*/ 30 w 48"/>
                <a:gd name="T31" fmla="*/ 27 h 33"/>
                <a:gd name="T32" fmla="*/ 38 w 48"/>
                <a:gd name="T33" fmla="*/ 30 h 33"/>
                <a:gd name="T34" fmla="*/ 43 w 48"/>
                <a:gd name="T35" fmla="*/ 33 h 33"/>
                <a:gd name="T36" fmla="*/ 48 w 48"/>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1"/>
                  </a:moveTo>
                  <a:lnTo>
                    <a:pt x="42" y="18"/>
                  </a:lnTo>
                  <a:lnTo>
                    <a:pt x="36" y="16"/>
                  </a:lnTo>
                  <a:lnTo>
                    <a:pt x="30" y="14"/>
                  </a:lnTo>
                  <a:lnTo>
                    <a:pt x="25" y="11"/>
                  </a:lnTo>
                  <a:lnTo>
                    <a:pt x="20" y="8"/>
                  </a:lnTo>
                  <a:lnTo>
                    <a:pt x="16" y="6"/>
                  </a:lnTo>
                  <a:lnTo>
                    <a:pt x="12" y="3"/>
                  </a:lnTo>
                  <a:lnTo>
                    <a:pt x="9" y="0"/>
                  </a:lnTo>
                  <a:lnTo>
                    <a:pt x="0" y="7"/>
                  </a:lnTo>
                  <a:lnTo>
                    <a:pt x="4" y="11"/>
                  </a:lnTo>
                  <a:lnTo>
                    <a:pt x="9" y="16"/>
                  </a:lnTo>
                  <a:lnTo>
                    <a:pt x="13" y="18"/>
                  </a:lnTo>
                  <a:lnTo>
                    <a:pt x="19" y="21"/>
                  </a:lnTo>
                  <a:lnTo>
                    <a:pt x="25" y="24"/>
                  </a:lnTo>
                  <a:lnTo>
                    <a:pt x="30" y="27"/>
                  </a:lnTo>
                  <a:lnTo>
                    <a:pt x="38" y="30"/>
                  </a:lnTo>
                  <a:lnTo>
                    <a:pt x="43" y="33"/>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69" name="Freeform 1785"/>
            <p:cNvSpPr>
              <a:spLocks/>
            </p:cNvSpPr>
            <p:nvPr/>
          </p:nvSpPr>
          <p:spPr bwMode="auto">
            <a:xfrm>
              <a:off x="3950" y="2790"/>
              <a:ext cx="68" cy="25"/>
            </a:xfrm>
            <a:custGeom>
              <a:avLst/>
              <a:gdLst>
                <a:gd name="T0" fmla="*/ 68 w 68"/>
                <a:gd name="T1" fmla="*/ 12 h 25"/>
                <a:gd name="T2" fmla="*/ 59 w 68"/>
                <a:gd name="T3" fmla="*/ 13 h 25"/>
                <a:gd name="T4" fmla="*/ 52 w 68"/>
                <a:gd name="T5" fmla="*/ 12 h 25"/>
                <a:gd name="T6" fmla="*/ 43 w 68"/>
                <a:gd name="T7" fmla="*/ 10 h 25"/>
                <a:gd name="T8" fmla="*/ 36 w 68"/>
                <a:gd name="T9" fmla="*/ 9 h 25"/>
                <a:gd name="T10" fmla="*/ 28 w 68"/>
                <a:gd name="T11" fmla="*/ 8 h 25"/>
                <a:gd name="T12" fmla="*/ 20 w 68"/>
                <a:gd name="T13" fmla="*/ 5 h 25"/>
                <a:gd name="T14" fmla="*/ 13 w 68"/>
                <a:gd name="T15" fmla="*/ 3 h 25"/>
                <a:gd name="T16" fmla="*/ 5 w 68"/>
                <a:gd name="T17" fmla="*/ 0 h 25"/>
                <a:gd name="T18" fmla="*/ 0 w 68"/>
                <a:gd name="T19" fmla="*/ 12 h 25"/>
                <a:gd name="T20" fmla="*/ 9 w 68"/>
                <a:gd name="T21" fmla="*/ 15 h 25"/>
                <a:gd name="T22" fmla="*/ 16 w 68"/>
                <a:gd name="T23" fmla="*/ 16 h 25"/>
                <a:gd name="T24" fmla="*/ 25 w 68"/>
                <a:gd name="T25" fmla="*/ 19 h 25"/>
                <a:gd name="T26" fmla="*/ 33 w 68"/>
                <a:gd name="T27" fmla="*/ 21 h 25"/>
                <a:gd name="T28" fmla="*/ 42 w 68"/>
                <a:gd name="T29" fmla="*/ 23 h 25"/>
                <a:gd name="T30" fmla="*/ 51 w 68"/>
                <a:gd name="T31" fmla="*/ 25 h 25"/>
                <a:gd name="T32" fmla="*/ 59 w 68"/>
                <a:gd name="T33" fmla="*/ 25 h 25"/>
                <a:gd name="T34" fmla="*/ 68 w 68"/>
                <a:gd name="T35" fmla="*/ 25 h 25"/>
                <a:gd name="T36" fmla="*/ 68 w 68"/>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5">
                  <a:moveTo>
                    <a:pt x="68" y="12"/>
                  </a:moveTo>
                  <a:lnTo>
                    <a:pt x="59" y="13"/>
                  </a:lnTo>
                  <a:lnTo>
                    <a:pt x="52" y="12"/>
                  </a:lnTo>
                  <a:lnTo>
                    <a:pt x="43" y="10"/>
                  </a:lnTo>
                  <a:lnTo>
                    <a:pt x="36" y="9"/>
                  </a:lnTo>
                  <a:lnTo>
                    <a:pt x="28" y="8"/>
                  </a:lnTo>
                  <a:lnTo>
                    <a:pt x="20" y="5"/>
                  </a:lnTo>
                  <a:lnTo>
                    <a:pt x="13" y="3"/>
                  </a:lnTo>
                  <a:lnTo>
                    <a:pt x="5" y="0"/>
                  </a:lnTo>
                  <a:lnTo>
                    <a:pt x="0" y="12"/>
                  </a:lnTo>
                  <a:lnTo>
                    <a:pt x="9" y="15"/>
                  </a:lnTo>
                  <a:lnTo>
                    <a:pt x="16" y="16"/>
                  </a:lnTo>
                  <a:lnTo>
                    <a:pt x="25" y="19"/>
                  </a:lnTo>
                  <a:lnTo>
                    <a:pt x="33" y="21"/>
                  </a:lnTo>
                  <a:lnTo>
                    <a:pt x="42" y="23"/>
                  </a:lnTo>
                  <a:lnTo>
                    <a:pt x="51" y="25"/>
                  </a:lnTo>
                  <a:lnTo>
                    <a:pt x="59" y="25"/>
                  </a:lnTo>
                  <a:lnTo>
                    <a:pt x="68" y="25"/>
                  </a:lnTo>
                  <a:lnTo>
                    <a:pt x="6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0" name="Freeform 1786"/>
            <p:cNvSpPr>
              <a:spLocks/>
            </p:cNvSpPr>
            <p:nvPr/>
          </p:nvSpPr>
          <p:spPr bwMode="auto">
            <a:xfrm>
              <a:off x="3886" y="2818"/>
              <a:ext cx="17" cy="16"/>
            </a:xfrm>
            <a:custGeom>
              <a:avLst/>
              <a:gdLst>
                <a:gd name="T0" fmla="*/ 17 w 17"/>
                <a:gd name="T1" fmla="*/ 7 h 16"/>
                <a:gd name="T2" fmla="*/ 15 w 17"/>
                <a:gd name="T3" fmla="*/ 5 h 16"/>
                <a:gd name="T4" fmla="*/ 14 w 17"/>
                <a:gd name="T5" fmla="*/ 4 h 16"/>
                <a:gd name="T6" fmla="*/ 12 w 17"/>
                <a:gd name="T7" fmla="*/ 4 h 16"/>
                <a:gd name="T8" fmla="*/ 12 w 17"/>
                <a:gd name="T9" fmla="*/ 3 h 16"/>
                <a:gd name="T10" fmla="*/ 11 w 17"/>
                <a:gd name="T11" fmla="*/ 3 h 16"/>
                <a:gd name="T12" fmla="*/ 10 w 17"/>
                <a:gd name="T13" fmla="*/ 1 h 16"/>
                <a:gd name="T14" fmla="*/ 10 w 17"/>
                <a:gd name="T15" fmla="*/ 0 h 16"/>
                <a:gd name="T16" fmla="*/ 8 w 17"/>
                <a:gd name="T17" fmla="*/ 0 h 16"/>
                <a:gd name="T18" fmla="*/ 0 w 17"/>
                <a:gd name="T19" fmla="*/ 8 h 16"/>
                <a:gd name="T20" fmla="*/ 1 w 17"/>
                <a:gd name="T21" fmla="*/ 8 h 16"/>
                <a:gd name="T22" fmla="*/ 2 w 17"/>
                <a:gd name="T23" fmla="*/ 10 h 16"/>
                <a:gd name="T24" fmla="*/ 2 w 17"/>
                <a:gd name="T25" fmla="*/ 11 h 16"/>
                <a:gd name="T26" fmla="*/ 4 w 17"/>
                <a:gd name="T27" fmla="*/ 11 h 16"/>
                <a:gd name="T28" fmla="*/ 5 w 17"/>
                <a:gd name="T29" fmla="*/ 13 h 16"/>
                <a:gd name="T30" fmla="*/ 7 w 17"/>
                <a:gd name="T31" fmla="*/ 14 h 16"/>
                <a:gd name="T32" fmla="*/ 8 w 17"/>
                <a:gd name="T33" fmla="*/ 16 h 16"/>
                <a:gd name="T34" fmla="*/ 10 w 17"/>
                <a:gd name="T35" fmla="*/ 16 h 16"/>
                <a:gd name="T36" fmla="*/ 17 w 17"/>
                <a:gd name="T3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7"/>
                  </a:moveTo>
                  <a:lnTo>
                    <a:pt x="15" y="5"/>
                  </a:lnTo>
                  <a:lnTo>
                    <a:pt x="14" y="4"/>
                  </a:lnTo>
                  <a:lnTo>
                    <a:pt x="12" y="4"/>
                  </a:lnTo>
                  <a:lnTo>
                    <a:pt x="12" y="3"/>
                  </a:lnTo>
                  <a:lnTo>
                    <a:pt x="11" y="3"/>
                  </a:lnTo>
                  <a:lnTo>
                    <a:pt x="10" y="1"/>
                  </a:lnTo>
                  <a:lnTo>
                    <a:pt x="10" y="0"/>
                  </a:lnTo>
                  <a:lnTo>
                    <a:pt x="8" y="0"/>
                  </a:lnTo>
                  <a:lnTo>
                    <a:pt x="0" y="8"/>
                  </a:lnTo>
                  <a:lnTo>
                    <a:pt x="1" y="8"/>
                  </a:lnTo>
                  <a:lnTo>
                    <a:pt x="2" y="10"/>
                  </a:lnTo>
                  <a:lnTo>
                    <a:pt x="2" y="11"/>
                  </a:lnTo>
                  <a:lnTo>
                    <a:pt x="4" y="11"/>
                  </a:lnTo>
                  <a:lnTo>
                    <a:pt x="5" y="13"/>
                  </a:lnTo>
                  <a:lnTo>
                    <a:pt x="7" y="14"/>
                  </a:lnTo>
                  <a:lnTo>
                    <a:pt x="8" y="16"/>
                  </a:lnTo>
                  <a:lnTo>
                    <a:pt x="10" y="16"/>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1" name="Freeform 1787"/>
            <p:cNvSpPr>
              <a:spLocks/>
            </p:cNvSpPr>
            <p:nvPr/>
          </p:nvSpPr>
          <p:spPr bwMode="auto">
            <a:xfrm>
              <a:off x="3896" y="2825"/>
              <a:ext cx="17" cy="16"/>
            </a:xfrm>
            <a:custGeom>
              <a:avLst/>
              <a:gdLst>
                <a:gd name="T0" fmla="*/ 17 w 17"/>
                <a:gd name="T1" fmla="*/ 6 h 16"/>
                <a:gd name="T2" fmla="*/ 15 w 17"/>
                <a:gd name="T3" fmla="*/ 6 h 16"/>
                <a:gd name="T4" fmla="*/ 14 w 17"/>
                <a:gd name="T5" fmla="*/ 4 h 16"/>
                <a:gd name="T6" fmla="*/ 13 w 17"/>
                <a:gd name="T7" fmla="*/ 4 h 16"/>
                <a:gd name="T8" fmla="*/ 11 w 17"/>
                <a:gd name="T9" fmla="*/ 3 h 16"/>
                <a:gd name="T10" fmla="*/ 10 w 17"/>
                <a:gd name="T11" fmla="*/ 1 h 16"/>
                <a:gd name="T12" fmla="*/ 8 w 17"/>
                <a:gd name="T13" fmla="*/ 1 h 16"/>
                <a:gd name="T14" fmla="*/ 8 w 17"/>
                <a:gd name="T15" fmla="*/ 0 h 16"/>
                <a:gd name="T16" fmla="*/ 7 w 17"/>
                <a:gd name="T17" fmla="*/ 0 h 16"/>
                <a:gd name="T18" fmla="*/ 0 w 17"/>
                <a:gd name="T19" fmla="*/ 9 h 16"/>
                <a:gd name="T20" fmla="*/ 1 w 17"/>
                <a:gd name="T21" fmla="*/ 10 h 16"/>
                <a:gd name="T22" fmla="*/ 1 w 17"/>
                <a:gd name="T23" fmla="*/ 11 h 16"/>
                <a:gd name="T24" fmla="*/ 2 w 17"/>
                <a:gd name="T25" fmla="*/ 11 h 16"/>
                <a:gd name="T26" fmla="*/ 4 w 17"/>
                <a:gd name="T27" fmla="*/ 13 h 16"/>
                <a:gd name="T28" fmla="*/ 5 w 17"/>
                <a:gd name="T29" fmla="*/ 14 h 16"/>
                <a:gd name="T30" fmla="*/ 7 w 17"/>
                <a:gd name="T31" fmla="*/ 14 h 16"/>
                <a:gd name="T32" fmla="*/ 8 w 17"/>
                <a:gd name="T33" fmla="*/ 16 h 16"/>
                <a:gd name="T34" fmla="*/ 10 w 17"/>
                <a:gd name="T35" fmla="*/ 16 h 16"/>
                <a:gd name="T36" fmla="*/ 17 w 17"/>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6"/>
                  </a:moveTo>
                  <a:lnTo>
                    <a:pt x="15" y="6"/>
                  </a:lnTo>
                  <a:lnTo>
                    <a:pt x="14" y="4"/>
                  </a:lnTo>
                  <a:lnTo>
                    <a:pt x="13" y="4"/>
                  </a:lnTo>
                  <a:lnTo>
                    <a:pt x="11" y="3"/>
                  </a:lnTo>
                  <a:lnTo>
                    <a:pt x="10" y="1"/>
                  </a:lnTo>
                  <a:lnTo>
                    <a:pt x="8" y="1"/>
                  </a:lnTo>
                  <a:lnTo>
                    <a:pt x="8" y="0"/>
                  </a:lnTo>
                  <a:lnTo>
                    <a:pt x="7" y="0"/>
                  </a:lnTo>
                  <a:lnTo>
                    <a:pt x="0" y="9"/>
                  </a:lnTo>
                  <a:lnTo>
                    <a:pt x="1" y="10"/>
                  </a:lnTo>
                  <a:lnTo>
                    <a:pt x="1" y="11"/>
                  </a:lnTo>
                  <a:lnTo>
                    <a:pt x="2" y="11"/>
                  </a:lnTo>
                  <a:lnTo>
                    <a:pt x="4" y="13"/>
                  </a:lnTo>
                  <a:lnTo>
                    <a:pt x="5" y="14"/>
                  </a:lnTo>
                  <a:lnTo>
                    <a:pt x="7" y="14"/>
                  </a:lnTo>
                  <a:lnTo>
                    <a:pt x="8" y="16"/>
                  </a:lnTo>
                  <a:lnTo>
                    <a:pt x="10"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2" name="Freeform 1788"/>
            <p:cNvSpPr>
              <a:spLocks/>
            </p:cNvSpPr>
            <p:nvPr/>
          </p:nvSpPr>
          <p:spPr bwMode="auto">
            <a:xfrm>
              <a:off x="3906" y="2831"/>
              <a:ext cx="18" cy="17"/>
            </a:xfrm>
            <a:custGeom>
              <a:avLst/>
              <a:gdLst>
                <a:gd name="T0" fmla="*/ 18 w 18"/>
                <a:gd name="T1" fmla="*/ 7 h 17"/>
                <a:gd name="T2" fmla="*/ 17 w 18"/>
                <a:gd name="T3" fmla="*/ 5 h 17"/>
                <a:gd name="T4" fmla="*/ 15 w 18"/>
                <a:gd name="T5" fmla="*/ 5 h 17"/>
                <a:gd name="T6" fmla="*/ 14 w 18"/>
                <a:gd name="T7" fmla="*/ 4 h 17"/>
                <a:gd name="T8" fmla="*/ 13 w 18"/>
                <a:gd name="T9" fmla="*/ 4 h 17"/>
                <a:gd name="T10" fmla="*/ 11 w 18"/>
                <a:gd name="T11" fmla="*/ 3 h 17"/>
                <a:gd name="T12" fmla="*/ 10 w 18"/>
                <a:gd name="T13" fmla="*/ 1 h 17"/>
                <a:gd name="T14" fmla="*/ 8 w 18"/>
                <a:gd name="T15" fmla="*/ 1 h 17"/>
                <a:gd name="T16" fmla="*/ 7 w 18"/>
                <a:gd name="T17" fmla="*/ 0 h 17"/>
                <a:gd name="T18" fmla="*/ 0 w 18"/>
                <a:gd name="T19" fmla="*/ 10 h 17"/>
                <a:gd name="T20" fmla="*/ 1 w 18"/>
                <a:gd name="T21" fmla="*/ 11 h 17"/>
                <a:gd name="T22" fmla="*/ 3 w 18"/>
                <a:gd name="T23" fmla="*/ 13 h 17"/>
                <a:gd name="T24" fmla="*/ 4 w 18"/>
                <a:gd name="T25" fmla="*/ 13 h 17"/>
                <a:gd name="T26" fmla="*/ 7 w 18"/>
                <a:gd name="T27" fmla="*/ 14 h 17"/>
                <a:gd name="T28" fmla="*/ 8 w 18"/>
                <a:gd name="T29" fmla="*/ 15 h 17"/>
                <a:gd name="T30" fmla="*/ 10 w 18"/>
                <a:gd name="T31" fmla="*/ 15 h 17"/>
                <a:gd name="T32" fmla="*/ 11 w 18"/>
                <a:gd name="T33" fmla="*/ 17 h 17"/>
                <a:gd name="T34" fmla="*/ 13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7" y="5"/>
                  </a:lnTo>
                  <a:lnTo>
                    <a:pt x="15" y="5"/>
                  </a:lnTo>
                  <a:lnTo>
                    <a:pt x="14" y="4"/>
                  </a:lnTo>
                  <a:lnTo>
                    <a:pt x="13" y="4"/>
                  </a:lnTo>
                  <a:lnTo>
                    <a:pt x="11" y="3"/>
                  </a:lnTo>
                  <a:lnTo>
                    <a:pt x="10" y="1"/>
                  </a:lnTo>
                  <a:lnTo>
                    <a:pt x="8" y="1"/>
                  </a:lnTo>
                  <a:lnTo>
                    <a:pt x="7" y="0"/>
                  </a:lnTo>
                  <a:lnTo>
                    <a:pt x="0" y="10"/>
                  </a:lnTo>
                  <a:lnTo>
                    <a:pt x="1" y="11"/>
                  </a:lnTo>
                  <a:lnTo>
                    <a:pt x="3" y="13"/>
                  </a:lnTo>
                  <a:lnTo>
                    <a:pt x="4" y="13"/>
                  </a:lnTo>
                  <a:lnTo>
                    <a:pt x="7" y="14"/>
                  </a:lnTo>
                  <a:lnTo>
                    <a:pt x="8" y="15"/>
                  </a:lnTo>
                  <a:lnTo>
                    <a:pt x="10" y="15"/>
                  </a:lnTo>
                  <a:lnTo>
                    <a:pt x="11" y="17"/>
                  </a:lnTo>
                  <a:lnTo>
                    <a:pt x="13"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3" name="Freeform 1789"/>
            <p:cNvSpPr>
              <a:spLocks/>
            </p:cNvSpPr>
            <p:nvPr/>
          </p:nvSpPr>
          <p:spPr bwMode="auto">
            <a:xfrm>
              <a:off x="3919" y="2838"/>
              <a:ext cx="17" cy="16"/>
            </a:xfrm>
            <a:custGeom>
              <a:avLst/>
              <a:gdLst>
                <a:gd name="T0" fmla="*/ 17 w 17"/>
                <a:gd name="T1" fmla="*/ 6 h 16"/>
                <a:gd name="T2" fmla="*/ 15 w 17"/>
                <a:gd name="T3" fmla="*/ 4 h 16"/>
                <a:gd name="T4" fmla="*/ 14 w 17"/>
                <a:gd name="T5" fmla="*/ 4 h 16"/>
                <a:gd name="T6" fmla="*/ 13 w 17"/>
                <a:gd name="T7" fmla="*/ 3 h 16"/>
                <a:gd name="T8" fmla="*/ 11 w 17"/>
                <a:gd name="T9" fmla="*/ 3 h 16"/>
                <a:gd name="T10" fmla="*/ 10 w 17"/>
                <a:gd name="T11" fmla="*/ 1 h 16"/>
                <a:gd name="T12" fmla="*/ 8 w 17"/>
                <a:gd name="T13" fmla="*/ 1 h 16"/>
                <a:gd name="T14" fmla="*/ 7 w 17"/>
                <a:gd name="T15" fmla="*/ 0 h 16"/>
                <a:gd name="T16" fmla="*/ 5 w 17"/>
                <a:gd name="T17" fmla="*/ 0 h 16"/>
                <a:gd name="T18" fmla="*/ 0 w 17"/>
                <a:gd name="T19" fmla="*/ 10 h 16"/>
                <a:gd name="T20" fmla="*/ 1 w 17"/>
                <a:gd name="T21" fmla="*/ 11 h 16"/>
                <a:gd name="T22" fmla="*/ 2 w 17"/>
                <a:gd name="T23" fmla="*/ 11 h 16"/>
                <a:gd name="T24" fmla="*/ 4 w 17"/>
                <a:gd name="T25" fmla="*/ 13 h 16"/>
                <a:gd name="T26" fmla="*/ 5 w 17"/>
                <a:gd name="T27" fmla="*/ 13 h 16"/>
                <a:gd name="T28" fmla="*/ 8 w 17"/>
                <a:gd name="T29" fmla="*/ 14 h 16"/>
                <a:gd name="T30" fmla="*/ 10 w 17"/>
                <a:gd name="T31" fmla="*/ 14 h 16"/>
                <a:gd name="T32" fmla="*/ 11 w 17"/>
                <a:gd name="T33" fmla="*/ 16 h 16"/>
                <a:gd name="T34" fmla="*/ 13 w 17"/>
                <a:gd name="T35" fmla="*/ 16 h 16"/>
                <a:gd name="T36" fmla="*/ 17 w 17"/>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6"/>
                  </a:moveTo>
                  <a:lnTo>
                    <a:pt x="15" y="4"/>
                  </a:lnTo>
                  <a:lnTo>
                    <a:pt x="14" y="4"/>
                  </a:lnTo>
                  <a:lnTo>
                    <a:pt x="13" y="3"/>
                  </a:lnTo>
                  <a:lnTo>
                    <a:pt x="11" y="3"/>
                  </a:lnTo>
                  <a:lnTo>
                    <a:pt x="10" y="1"/>
                  </a:lnTo>
                  <a:lnTo>
                    <a:pt x="8" y="1"/>
                  </a:lnTo>
                  <a:lnTo>
                    <a:pt x="7" y="0"/>
                  </a:lnTo>
                  <a:lnTo>
                    <a:pt x="5" y="0"/>
                  </a:lnTo>
                  <a:lnTo>
                    <a:pt x="0" y="10"/>
                  </a:lnTo>
                  <a:lnTo>
                    <a:pt x="1" y="11"/>
                  </a:lnTo>
                  <a:lnTo>
                    <a:pt x="2" y="11"/>
                  </a:lnTo>
                  <a:lnTo>
                    <a:pt x="4" y="13"/>
                  </a:lnTo>
                  <a:lnTo>
                    <a:pt x="5" y="13"/>
                  </a:lnTo>
                  <a:lnTo>
                    <a:pt x="8" y="14"/>
                  </a:lnTo>
                  <a:lnTo>
                    <a:pt x="10" y="14"/>
                  </a:lnTo>
                  <a:lnTo>
                    <a:pt x="11" y="16"/>
                  </a:lnTo>
                  <a:lnTo>
                    <a:pt x="13"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4" name="Freeform 1790"/>
            <p:cNvSpPr>
              <a:spLocks/>
            </p:cNvSpPr>
            <p:nvPr/>
          </p:nvSpPr>
          <p:spPr bwMode="auto">
            <a:xfrm>
              <a:off x="3932" y="2844"/>
              <a:ext cx="20" cy="15"/>
            </a:xfrm>
            <a:custGeom>
              <a:avLst/>
              <a:gdLst>
                <a:gd name="T0" fmla="*/ 20 w 20"/>
                <a:gd name="T1" fmla="*/ 4 h 15"/>
                <a:gd name="T2" fmla="*/ 18 w 20"/>
                <a:gd name="T3" fmla="*/ 4 h 15"/>
                <a:gd name="T4" fmla="*/ 15 w 20"/>
                <a:gd name="T5" fmla="*/ 2 h 15"/>
                <a:gd name="T6" fmla="*/ 14 w 20"/>
                <a:gd name="T7" fmla="*/ 2 h 15"/>
                <a:gd name="T8" fmla="*/ 11 w 20"/>
                <a:gd name="T9" fmla="*/ 2 h 15"/>
                <a:gd name="T10" fmla="*/ 10 w 20"/>
                <a:gd name="T11" fmla="*/ 1 h 15"/>
                <a:gd name="T12" fmla="*/ 8 w 20"/>
                <a:gd name="T13" fmla="*/ 1 h 15"/>
                <a:gd name="T14" fmla="*/ 5 w 20"/>
                <a:gd name="T15" fmla="*/ 0 h 15"/>
                <a:gd name="T16" fmla="*/ 4 w 20"/>
                <a:gd name="T17" fmla="*/ 0 h 15"/>
                <a:gd name="T18" fmla="*/ 0 w 20"/>
                <a:gd name="T19" fmla="*/ 10 h 15"/>
                <a:gd name="T20" fmla="*/ 1 w 20"/>
                <a:gd name="T21" fmla="*/ 11 h 15"/>
                <a:gd name="T22" fmla="*/ 4 w 20"/>
                <a:gd name="T23" fmla="*/ 11 h 15"/>
                <a:gd name="T24" fmla="*/ 5 w 20"/>
                <a:gd name="T25" fmla="*/ 13 h 15"/>
                <a:gd name="T26" fmla="*/ 8 w 20"/>
                <a:gd name="T27" fmla="*/ 13 h 15"/>
                <a:gd name="T28" fmla="*/ 10 w 20"/>
                <a:gd name="T29" fmla="*/ 14 h 15"/>
                <a:gd name="T30" fmla="*/ 13 w 20"/>
                <a:gd name="T31" fmla="*/ 14 h 15"/>
                <a:gd name="T32" fmla="*/ 14 w 20"/>
                <a:gd name="T33" fmla="*/ 15 h 15"/>
                <a:gd name="T34" fmla="*/ 17 w 20"/>
                <a:gd name="T35" fmla="*/ 15 h 15"/>
                <a:gd name="T36" fmla="*/ 20 w 20"/>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4"/>
                  </a:moveTo>
                  <a:lnTo>
                    <a:pt x="18" y="4"/>
                  </a:lnTo>
                  <a:lnTo>
                    <a:pt x="15" y="2"/>
                  </a:lnTo>
                  <a:lnTo>
                    <a:pt x="14" y="2"/>
                  </a:lnTo>
                  <a:lnTo>
                    <a:pt x="11" y="2"/>
                  </a:lnTo>
                  <a:lnTo>
                    <a:pt x="10" y="1"/>
                  </a:lnTo>
                  <a:lnTo>
                    <a:pt x="8" y="1"/>
                  </a:lnTo>
                  <a:lnTo>
                    <a:pt x="5" y="0"/>
                  </a:lnTo>
                  <a:lnTo>
                    <a:pt x="4" y="0"/>
                  </a:lnTo>
                  <a:lnTo>
                    <a:pt x="0" y="10"/>
                  </a:lnTo>
                  <a:lnTo>
                    <a:pt x="1" y="11"/>
                  </a:lnTo>
                  <a:lnTo>
                    <a:pt x="4" y="11"/>
                  </a:lnTo>
                  <a:lnTo>
                    <a:pt x="5" y="13"/>
                  </a:lnTo>
                  <a:lnTo>
                    <a:pt x="8" y="13"/>
                  </a:lnTo>
                  <a:lnTo>
                    <a:pt x="10" y="14"/>
                  </a:lnTo>
                  <a:lnTo>
                    <a:pt x="13" y="14"/>
                  </a:lnTo>
                  <a:lnTo>
                    <a:pt x="14" y="15"/>
                  </a:lnTo>
                  <a:lnTo>
                    <a:pt x="17" y="15"/>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5" name="Freeform 1791"/>
            <p:cNvSpPr>
              <a:spLocks/>
            </p:cNvSpPr>
            <p:nvPr/>
          </p:nvSpPr>
          <p:spPr bwMode="auto">
            <a:xfrm>
              <a:off x="3949" y="2848"/>
              <a:ext cx="20" cy="16"/>
            </a:xfrm>
            <a:custGeom>
              <a:avLst/>
              <a:gdLst>
                <a:gd name="T0" fmla="*/ 20 w 20"/>
                <a:gd name="T1" fmla="*/ 4 h 16"/>
                <a:gd name="T2" fmla="*/ 17 w 20"/>
                <a:gd name="T3" fmla="*/ 4 h 16"/>
                <a:gd name="T4" fmla="*/ 16 w 20"/>
                <a:gd name="T5" fmla="*/ 3 h 16"/>
                <a:gd name="T6" fmla="*/ 13 w 20"/>
                <a:gd name="T7" fmla="*/ 3 h 16"/>
                <a:gd name="T8" fmla="*/ 11 w 20"/>
                <a:gd name="T9" fmla="*/ 3 h 16"/>
                <a:gd name="T10" fmla="*/ 8 w 20"/>
                <a:gd name="T11" fmla="*/ 1 h 16"/>
                <a:gd name="T12" fmla="*/ 7 w 20"/>
                <a:gd name="T13" fmla="*/ 1 h 16"/>
                <a:gd name="T14" fmla="*/ 4 w 20"/>
                <a:gd name="T15" fmla="*/ 1 h 16"/>
                <a:gd name="T16" fmla="*/ 3 w 20"/>
                <a:gd name="T17" fmla="*/ 0 h 16"/>
                <a:gd name="T18" fmla="*/ 0 w 20"/>
                <a:gd name="T19" fmla="*/ 11 h 16"/>
                <a:gd name="T20" fmla="*/ 1 w 20"/>
                <a:gd name="T21" fmla="*/ 13 h 16"/>
                <a:gd name="T22" fmla="*/ 4 w 20"/>
                <a:gd name="T23" fmla="*/ 13 h 16"/>
                <a:gd name="T24" fmla="*/ 6 w 20"/>
                <a:gd name="T25" fmla="*/ 14 h 16"/>
                <a:gd name="T26" fmla="*/ 8 w 20"/>
                <a:gd name="T27" fmla="*/ 14 h 16"/>
                <a:gd name="T28" fmla="*/ 11 w 20"/>
                <a:gd name="T29" fmla="*/ 14 h 16"/>
                <a:gd name="T30" fmla="*/ 13 w 20"/>
                <a:gd name="T31" fmla="*/ 16 h 16"/>
                <a:gd name="T32" fmla="*/ 16 w 20"/>
                <a:gd name="T33" fmla="*/ 16 h 16"/>
                <a:gd name="T34" fmla="*/ 17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7" y="4"/>
                  </a:lnTo>
                  <a:lnTo>
                    <a:pt x="16" y="3"/>
                  </a:lnTo>
                  <a:lnTo>
                    <a:pt x="13" y="3"/>
                  </a:lnTo>
                  <a:lnTo>
                    <a:pt x="11" y="3"/>
                  </a:lnTo>
                  <a:lnTo>
                    <a:pt x="8" y="1"/>
                  </a:lnTo>
                  <a:lnTo>
                    <a:pt x="7" y="1"/>
                  </a:lnTo>
                  <a:lnTo>
                    <a:pt x="4" y="1"/>
                  </a:lnTo>
                  <a:lnTo>
                    <a:pt x="3" y="0"/>
                  </a:lnTo>
                  <a:lnTo>
                    <a:pt x="0" y="11"/>
                  </a:lnTo>
                  <a:lnTo>
                    <a:pt x="1" y="13"/>
                  </a:lnTo>
                  <a:lnTo>
                    <a:pt x="4" y="13"/>
                  </a:lnTo>
                  <a:lnTo>
                    <a:pt x="6" y="14"/>
                  </a:lnTo>
                  <a:lnTo>
                    <a:pt x="8" y="14"/>
                  </a:lnTo>
                  <a:lnTo>
                    <a:pt x="11" y="14"/>
                  </a:lnTo>
                  <a:lnTo>
                    <a:pt x="13" y="16"/>
                  </a:lnTo>
                  <a:lnTo>
                    <a:pt x="16" y="16"/>
                  </a:lnTo>
                  <a:lnTo>
                    <a:pt x="17"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6" name="Freeform 1792"/>
            <p:cNvSpPr>
              <a:spLocks/>
            </p:cNvSpPr>
            <p:nvPr/>
          </p:nvSpPr>
          <p:spPr bwMode="auto">
            <a:xfrm>
              <a:off x="3966" y="2852"/>
              <a:ext cx="20" cy="15"/>
            </a:xfrm>
            <a:custGeom>
              <a:avLst/>
              <a:gdLst>
                <a:gd name="T0" fmla="*/ 20 w 20"/>
                <a:gd name="T1" fmla="*/ 2 h 15"/>
                <a:gd name="T2" fmla="*/ 19 w 20"/>
                <a:gd name="T3" fmla="*/ 2 h 15"/>
                <a:gd name="T4" fmla="*/ 16 w 20"/>
                <a:gd name="T5" fmla="*/ 2 h 15"/>
                <a:gd name="T6" fmla="*/ 13 w 20"/>
                <a:gd name="T7" fmla="*/ 2 h 15"/>
                <a:gd name="T8" fmla="*/ 12 w 20"/>
                <a:gd name="T9" fmla="*/ 2 h 15"/>
                <a:gd name="T10" fmla="*/ 9 w 20"/>
                <a:gd name="T11" fmla="*/ 2 h 15"/>
                <a:gd name="T12" fmla="*/ 7 w 20"/>
                <a:gd name="T13" fmla="*/ 0 h 15"/>
                <a:gd name="T14" fmla="*/ 4 w 20"/>
                <a:gd name="T15" fmla="*/ 0 h 15"/>
                <a:gd name="T16" fmla="*/ 3 w 20"/>
                <a:gd name="T17" fmla="*/ 0 h 15"/>
                <a:gd name="T18" fmla="*/ 0 w 20"/>
                <a:gd name="T19" fmla="*/ 12 h 15"/>
                <a:gd name="T20" fmla="*/ 3 w 20"/>
                <a:gd name="T21" fmla="*/ 12 h 15"/>
                <a:gd name="T22" fmla="*/ 6 w 20"/>
                <a:gd name="T23" fmla="*/ 13 h 15"/>
                <a:gd name="T24" fmla="*/ 7 w 20"/>
                <a:gd name="T25" fmla="*/ 13 h 15"/>
                <a:gd name="T26" fmla="*/ 10 w 20"/>
                <a:gd name="T27" fmla="*/ 13 h 15"/>
                <a:gd name="T28" fmla="*/ 13 w 20"/>
                <a:gd name="T29" fmla="*/ 13 h 15"/>
                <a:gd name="T30" fmla="*/ 14 w 20"/>
                <a:gd name="T31" fmla="*/ 13 h 15"/>
                <a:gd name="T32" fmla="*/ 17 w 20"/>
                <a:gd name="T33" fmla="*/ 13 h 15"/>
                <a:gd name="T34" fmla="*/ 20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9" y="2"/>
                  </a:lnTo>
                  <a:lnTo>
                    <a:pt x="16" y="2"/>
                  </a:lnTo>
                  <a:lnTo>
                    <a:pt x="13" y="2"/>
                  </a:lnTo>
                  <a:lnTo>
                    <a:pt x="12" y="2"/>
                  </a:lnTo>
                  <a:lnTo>
                    <a:pt x="9" y="2"/>
                  </a:lnTo>
                  <a:lnTo>
                    <a:pt x="7" y="0"/>
                  </a:lnTo>
                  <a:lnTo>
                    <a:pt x="4" y="0"/>
                  </a:lnTo>
                  <a:lnTo>
                    <a:pt x="3" y="0"/>
                  </a:lnTo>
                  <a:lnTo>
                    <a:pt x="0" y="12"/>
                  </a:lnTo>
                  <a:lnTo>
                    <a:pt x="3" y="12"/>
                  </a:lnTo>
                  <a:lnTo>
                    <a:pt x="6" y="13"/>
                  </a:lnTo>
                  <a:lnTo>
                    <a:pt x="7" y="13"/>
                  </a:lnTo>
                  <a:lnTo>
                    <a:pt x="10" y="13"/>
                  </a:lnTo>
                  <a:lnTo>
                    <a:pt x="13" y="13"/>
                  </a:lnTo>
                  <a:lnTo>
                    <a:pt x="14" y="13"/>
                  </a:lnTo>
                  <a:lnTo>
                    <a:pt x="17" y="13"/>
                  </a:lnTo>
                  <a:lnTo>
                    <a:pt x="20"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7" name="Freeform 1793"/>
            <p:cNvSpPr>
              <a:spLocks/>
            </p:cNvSpPr>
            <p:nvPr/>
          </p:nvSpPr>
          <p:spPr bwMode="auto">
            <a:xfrm>
              <a:off x="3986" y="2854"/>
              <a:ext cx="19" cy="13"/>
            </a:xfrm>
            <a:custGeom>
              <a:avLst/>
              <a:gdLst>
                <a:gd name="T0" fmla="*/ 19 w 19"/>
                <a:gd name="T1" fmla="*/ 0 h 13"/>
                <a:gd name="T2" fmla="*/ 16 w 19"/>
                <a:gd name="T3" fmla="*/ 0 h 13"/>
                <a:gd name="T4" fmla="*/ 15 w 19"/>
                <a:gd name="T5" fmla="*/ 0 h 13"/>
                <a:gd name="T6" fmla="*/ 12 w 19"/>
                <a:gd name="T7" fmla="*/ 0 h 13"/>
                <a:gd name="T8" fmla="*/ 9 w 19"/>
                <a:gd name="T9" fmla="*/ 0 h 13"/>
                <a:gd name="T10" fmla="*/ 7 w 19"/>
                <a:gd name="T11" fmla="*/ 0 h 13"/>
                <a:gd name="T12" fmla="*/ 5 w 19"/>
                <a:gd name="T13" fmla="*/ 0 h 13"/>
                <a:gd name="T14" fmla="*/ 3 w 19"/>
                <a:gd name="T15" fmla="*/ 0 h 13"/>
                <a:gd name="T16" fmla="*/ 0 w 19"/>
                <a:gd name="T17" fmla="*/ 0 h 13"/>
                <a:gd name="T18" fmla="*/ 0 w 19"/>
                <a:gd name="T19" fmla="*/ 13 h 13"/>
                <a:gd name="T20" fmla="*/ 2 w 19"/>
                <a:gd name="T21" fmla="*/ 13 h 13"/>
                <a:gd name="T22" fmla="*/ 5 w 19"/>
                <a:gd name="T23" fmla="*/ 13 h 13"/>
                <a:gd name="T24" fmla="*/ 7 w 19"/>
                <a:gd name="T25" fmla="*/ 13 h 13"/>
                <a:gd name="T26" fmla="*/ 10 w 19"/>
                <a:gd name="T27" fmla="*/ 13 h 13"/>
                <a:gd name="T28" fmla="*/ 12 w 19"/>
                <a:gd name="T29" fmla="*/ 13 h 13"/>
                <a:gd name="T30" fmla="*/ 15 w 19"/>
                <a:gd name="T31" fmla="*/ 13 h 13"/>
                <a:gd name="T32" fmla="*/ 17 w 19"/>
                <a:gd name="T33" fmla="*/ 11 h 13"/>
                <a:gd name="T34" fmla="*/ 19 w 19"/>
                <a:gd name="T35" fmla="*/ 11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5" y="0"/>
                  </a:lnTo>
                  <a:lnTo>
                    <a:pt x="12" y="0"/>
                  </a:lnTo>
                  <a:lnTo>
                    <a:pt x="9" y="0"/>
                  </a:lnTo>
                  <a:lnTo>
                    <a:pt x="7" y="0"/>
                  </a:lnTo>
                  <a:lnTo>
                    <a:pt x="5" y="0"/>
                  </a:lnTo>
                  <a:lnTo>
                    <a:pt x="3" y="0"/>
                  </a:lnTo>
                  <a:lnTo>
                    <a:pt x="0" y="0"/>
                  </a:lnTo>
                  <a:lnTo>
                    <a:pt x="0" y="13"/>
                  </a:lnTo>
                  <a:lnTo>
                    <a:pt x="2" y="13"/>
                  </a:lnTo>
                  <a:lnTo>
                    <a:pt x="5" y="13"/>
                  </a:lnTo>
                  <a:lnTo>
                    <a:pt x="7" y="13"/>
                  </a:lnTo>
                  <a:lnTo>
                    <a:pt x="10" y="13"/>
                  </a:lnTo>
                  <a:lnTo>
                    <a:pt x="12" y="13"/>
                  </a:lnTo>
                  <a:lnTo>
                    <a:pt x="15" y="13"/>
                  </a:lnTo>
                  <a:lnTo>
                    <a:pt x="17" y="11"/>
                  </a:lnTo>
                  <a:lnTo>
                    <a:pt x="19"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8" name="Freeform 1794"/>
            <p:cNvSpPr>
              <a:spLocks/>
            </p:cNvSpPr>
            <p:nvPr/>
          </p:nvSpPr>
          <p:spPr bwMode="auto">
            <a:xfrm>
              <a:off x="3759" y="2753"/>
              <a:ext cx="129" cy="129"/>
            </a:xfrm>
            <a:custGeom>
              <a:avLst/>
              <a:gdLst>
                <a:gd name="T0" fmla="*/ 65 w 129"/>
                <a:gd name="T1" fmla="*/ 0 h 129"/>
                <a:gd name="T2" fmla="*/ 78 w 129"/>
                <a:gd name="T3" fmla="*/ 1 h 129"/>
                <a:gd name="T4" fmla="*/ 91 w 129"/>
                <a:gd name="T5" fmla="*/ 6 h 129"/>
                <a:gd name="T6" fmla="*/ 101 w 129"/>
                <a:gd name="T7" fmla="*/ 11 h 129"/>
                <a:gd name="T8" fmla="*/ 111 w 129"/>
                <a:gd name="T9" fmla="*/ 19 h 129"/>
                <a:gd name="T10" fmla="*/ 118 w 129"/>
                <a:gd name="T11" fmla="*/ 29 h 129"/>
                <a:gd name="T12" fmla="*/ 124 w 129"/>
                <a:gd name="T13" fmla="*/ 39 h 129"/>
                <a:gd name="T14" fmla="*/ 128 w 129"/>
                <a:gd name="T15" fmla="*/ 52 h 129"/>
                <a:gd name="T16" fmla="*/ 129 w 129"/>
                <a:gd name="T17" fmla="*/ 65 h 129"/>
                <a:gd name="T18" fmla="*/ 128 w 129"/>
                <a:gd name="T19" fmla="*/ 78 h 129"/>
                <a:gd name="T20" fmla="*/ 124 w 129"/>
                <a:gd name="T21" fmla="*/ 89 h 129"/>
                <a:gd name="T22" fmla="*/ 118 w 129"/>
                <a:gd name="T23" fmla="*/ 101 h 129"/>
                <a:gd name="T24" fmla="*/ 111 w 129"/>
                <a:gd name="T25" fmla="*/ 111 h 129"/>
                <a:gd name="T26" fmla="*/ 101 w 129"/>
                <a:gd name="T27" fmla="*/ 118 h 129"/>
                <a:gd name="T28" fmla="*/ 91 w 129"/>
                <a:gd name="T29" fmla="*/ 124 h 129"/>
                <a:gd name="T30" fmla="*/ 78 w 129"/>
                <a:gd name="T31" fmla="*/ 128 h 129"/>
                <a:gd name="T32" fmla="*/ 65 w 129"/>
                <a:gd name="T33" fmla="*/ 129 h 129"/>
                <a:gd name="T34" fmla="*/ 52 w 129"/>
                <a:gd name="T35" fmla="*/ 128 h 129"/>
                <a:gd name="T36" fmla="*/ 40 w 129"/>
                <a:gd name="T37" fmla="*/ 124 h 129"/>
                <a:gd name="T38" fmla="*/ 29 w 129"/>
                <a:gd name="T39" fmla="*/ 118 h 129"/>
                <a:gd name="T40" fmla="*/ 20 w 129"/>
                <a:gd name="T41" fmla="*/ 111 h 129"/>
                <a:gd name="T42" fmla="*/ 11 w 129"/>
                <a:gd name="T43" fmla="*/ 101 h 129"/>
                <a:gd name="T44" fmla="*/ 6 w 129"/>
                <a:gd name="T45" fmla="*/ 89 h 129"/>
                <a:gd name="T46" fmla="*/ 1 w 129"/>
                <a:gd name="T47" fmla="*/ 78 h 129"/>
                <a:gd name="T48" fmla="*/ 0 w 129"/>
                <a:gd name="T49" fmla="*/ 65 h 129"/>
                <a:gd name="T50" fmla="*/ 1 w 129"/>
                <a:gd name="T51" fmla="*/ 52 h 129"/>
                <a:gd name="T52" fmla="*/ 6 w 129"/>
                <a:gd name="T53" fmla="*/ 39 h 129"/>
                <a:gd name="T54" fmla="*/ 11 w 129"/>
                <a:gd name="T55" fmla="*/ 29 h 129"/>
                <a:gd name="T56" fmla="*/ 20 w 129"/>
                <a:gd name="T57" fmla="*/ 19 h 129"/>
                <a:gd name="T58" fmla="*/ 29 w 129"/>
                <a:gd name="T59" fmla="*/ 11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91" y="6"/>
                  </a:lnTo>
                  <a:lnTo>
                    <a:pt x="101" y="11"/>
                  </a:lnTo>
                  <a:lnTo>
                    <a:pt x="111" y="19"/>
                  </a:lnTo>
                  <a:lnTo>
                    <a:pt x="118" y="29"/>
                  </a:lnTo>
                  <a:lnTo>
                    <a:pt x="124" y="39"/>
                  </a:lnTo>
                  <a:lnTo>
                    <a:pt x="128" y="52"/>
                  </a:lnTo>
                  <a:lnTo>
                    <a:pt x="129" y="65"/>
                  </a:lnTo>
                  <a:lnTo>
                    <a:pt x="128" y="78"/>
                  </a:lnTo>
                  <a:lnTo>
                    <a:pt x="124" y="89"/>
                  </a:lnTo>
                  <a:lnTo>
                    <a:pt x="118" y="101"/>
                  </a:lnTo>
                  <a:lnTo>
                    <a:pt x="111" y="111"/>
                  </a:lnTo>
                  <a:lnTo>
                    <a:pt x="101" y="118"/>
                  </a:lnTo>
                  <a:lnTo>
                    <a:pt x="91" y="124"/>
                  </a:lnTo>
                  <a:lnTo>
                    <a:pt x="78" y="128"/>
                  </a:lnTo>
                  <a:lnTo>
                    <a:pt x="65" y="129"/>
                  </a:lnTo>
                  <a:lnTo>
                    <a:pt x="52" y="128"/>
                  </a:lnTo>
                  <a:lnTo>
                    <a:pt x="40" y="124"/>
                  </a:lnTo>
                  <a:lnTo>
                    <a:pt x="29" y="118"/>
                  </a:lnTo>
                  <a:lnTo>
                    <a:pt x="20" y="111"/>
                  </a:lnTo>
                  <a:lnTo>
                    <a:pt x="11" y="101"/>
                  </a:lnTo>
                  <a:lnTo>
                    <a:pt x="6" y="89"/>
                  </a:lnTo>
                  <a:lnTo>
                    <a:pt x="1" y="78"/>
                  </a:lnTo>
                  <a:lnTo>
                    <a:pt x="0" y="65"/>
                  </a:lnTo>
                  <a:lnTo>
                    <a:pt x="1" y="52"/>
                  </a:lnTo>
                  <a:lnTo>
                    <a:pt x="6" y="39"/>
                  </a:lnTo>
                  <a:lnTo>
                    <a:pt x="11" y="29"/>
                  </a:lnTo>
                  <a:lnTo>
                    <a:pt x="20" y="19"/>
                  </a:lnTo>
                  <a:lnTo>
                    <a:pt x="29" y="11"/>
                  </a:lnTo>
                  <a:lnTo>
                    <a:pt x="40"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79" name="Freeform 1795"/>
            <p:cNvSpPr>
              <a:spLocks/>
            </p:cNvSpPr>
            <p:nvPr/>
          </p:nvSpPr>
          <p:spPr bwMode="auto">
            <a:xfrm>
              <a:off x="3759" y="2753"/>
              <a:ext cx="129" cy="129"/>
            </a:xfrm>
            <a:custGeom>
              <a:avLst/>
              <a:gdLst>
                <a:gd name="T0" fmla="*/ 65 w 129"/>
                <a:gd name="T1" fmla="*/ 0 h 129"/>
                <a:gd name="T2" fmla="*/ 78 w 129"/>
                <a:gd name="T3" fmla="*/ 1 h 129"/>
                <a:gd name="T4" fmla="*/ 91 w 129"/>
                <a:gd name="T5" fmla="*/ 6 h 129"/>
                <a:gd name="T6" fmla="*/ 101 w 129"/>
                <a:gd name="T7" fmla="*/ 11 h 129"/>
                <a:gd name="T8" fmla="*/ 111 w 129"/>
                <a:gd name="T9" fmla="*/ 19 h 129"/>
                <a:gd name="T10" fmla="*/ 118 w 129"/>
                <a:gd name="T11" fmla="*/ 29 h 129"/>
                <a:gd name="T12" fmla="*/ 124 w 129"/>
                <a:gd name="T13" fmla="*/ 39 h 129"/>
                <a:gd name="T14" fmla="*/ 128 w 129"/>
                <a:gd name="T15" fmla="*/ 52 h 129"/>
                <a:gd name="T16" fmla="*/ 129 w 129"/>
                <a:gd name="T17" fmla="*/ 65 h 129"/>
                <a:gd name="T18" fmla="*/ 128 w 129"/>
                <a:gd name="T19" fmla="*/ 78 h 129"/>
                <a:gd name="T20" fmla="*/ 124 w 129"/>
                <a:gd name="T21" fmla="*/ 89 h 129"/>
                <a:gd name="T22" fmla="*/ 118 w 129"/>
                <a:gd name="T23" fmla="*/ 101 h 129"/>
                <a:gd name="T24" fmla="*/ 111 w 129"/>
                <a:gd name="T25" fmla="*/ 111 h 129"/>
                <a:gd name="T26" fmla="*/ 101 w 129"/>
                <a:gd name="T27" fmla="*/ 118 h 129"/>
                <a:gd name="T28" fmla="*/ 91 w 129"/>
                <a:gd name="T29" fmla="*/ 124 h 129"/>
                <a:gd name="T30" fmla="*/ 78 w 129"/>
                <a:gd name="T31" fmla="*/ 128 h 129"/>
                <a:gd name="T32" fmla="*/ 65 w 129"/>
                <a:gd name="T33" fmla="*/ 129 h 129"/>
                <a:gd name="T34" fmla="*/ 52 w 129"/>
                <a:gd name="T35" fmla="*/ 128 h 129"/>
                <a:gd name="T36" fmla="*/ 40 w 129"/>
                <a:gd name="T37" fmla="*/ 124 h 129"/>
                <a:gd name="T38" fmla="*/ 29 w 129"/>
                <a:gd name="T39" fmla="*/ 118 h 129"/>
                <a:gd name="T40" fmla="*/ 20 w 129"/>
                <a:gd name="T41" fmla="*/ 111 h 129"/>
                <a:gd name="T42" fmla="*/ 11 w 129"/>
                <a:gd name="T43" fmla="*/ 101 h 129"/>
                <a:gd name="T44" fmla="*/ 6 w 129"/>
                <a:gd name="T45" fmla="*/ 89 h 129"/>
                <a:gd name="T46" fmla="*/ 1 w 129"/>
                <a:gd name="T47" fmla="*/ 78 h 129"/>
                <a:gd name="T48" fmla="*/ 0 w 129"/>
                <a:gd name="T49" fmla="*/ 65 h 129"/>
                <a:gd name="T50" fmla="*/ 1 w 129"/>
                <a:gd name="T51" fmla="*/ 52 h 129"/>
                <a:gd name="T52" fmla="*/ 6 w 129"/>
                <a:gd name="T53" fmla="*/ 39 h 129"/>
                <a:gd name="T54" fmla="*/ 11 w 129"/>
                <a:gd name="T55" fmla="*/ 29 h 129"/>
                <a:gd name="T56" fmla="*/ 20 w 129"/>
                <a:gd name="T57" fmla="*/ 19 h 129"/>
                <a:gd name="T58" fmla="*/ 29 w 129"/>
                <a:gd name="T59" fmla="*/ 11 h 129"/>
                <a:gd name="T60" fmla="*/ 40 w 129"/>
                <a:gd name="T61" fmla="*/ 6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8" y="1"/>
                  </a:lnTo>
                  <a:lnTo>
                    <a:pt x="91" y="6"/>
                  </a:lnTo>
                  <a:lnTo>
                    <a:pt x="101" y="11"/>
                  </a:lnTo>
                  <a:lnTo>
                    <a:pt x="111" y="19"/>
                  </a:lnTo>
                  <a:lnTo>
                    <a:pt x="118" y="29"/>
                  </a:lnTo>
                  <a:lnTo>
                    <a:pt x="124" y="39"/>
                  </a:lnTo>
                  <a:lnTo>
                    <a:pt x="128" y="52"/>
                  </a:lnTo>
                  <a:lnTo>
                    <a:pt x="129" y="65"/>
                  </a:lnTo>
                  <a:lnTo>
                    <a:pt x="128" y="78"/>
                  </a:lnTo>
                  <a:lnTo>
                    <a:pt x="124" y="89"/>
                  </a:lnTo>
                  <a:lnTo>
                    <a:pt x="118" y="101"/>
                  </a:lnTo>
                  <a:lnTo>
                    <a:pt x="111" y="111"/>
                  </a:lnTo>
                  <a:lnTo>
                    <a:pt x="101" y="118"/>
                  </a:lnTo>
                  <a:lnTo>
                    <a:pt x="91" y="124"/>
                  </a:lnTo>
                  <a:lnTo>
                    <a:pt x="78" y="128"/>
                  </a:lnTo>
                  <a:lnTo>
                    <a:pt x="65" y="129"/>
                  </a:lnTo>
                  <a:lnTo>
                    <a:pt x="52" y="128"/>
                  </a:lnTo>
                  <a:lnTo>
                    <a:pt x="40" y="124"/>
                  </a:lnTo>
                  <a:lnTo>
                    <a:pt x="29" y="118"/>
                  </a:lnTo>
                  <a:lnTo>
                    <a:pt x="20" y="111"/>
                  </a:lnTo>
                  <a:lnTo>
                    <a:pt x="11" y="101"/>
                  </a:lnTo>
                  <a:lnTo>
                    <a:pt x="6" y="89"/>
                  </a:lnTo>
                  <a:lnTo>
                    <a:pt x="1" y="78"/>
                  </a:lnTo>
                  <a:lnTo>
                    <a:pt x="0" y="65"/>
                  </a:lnTo>
                  <a:lnTo>
                    <a:pt x="1" y="52"/>
                  </a:lnTo>
                  <a:lnTo>
                    <a:pt x="6" y="39"/>
                  </a:lnTo>
                  <a:lnTo>
                    <a:pt x="11" y="29"/>
                  </a:lnTo>
                  <a:lnTo>
                    <a:pt x="20" y="19"/>
                  </a:lnTo>
                  <a:lnTo>
                    <a:pt x="29" y="11"/>
                  </a:lnTo>
                  <a:lnTo>
                    <a:pt x="40"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80" name="Freeform 1796"/>
            <p:cNvSpPr>
              <a:spLocks/>
            </p:cNvSpPr>
            <p:nvPr/>
          </p:nvSpPr>
          <p:spPr bwMode="auto">
            <a:xfrm>
              <a:off x="3776" y="2766"/>
              <a:ext cx="49" cy="33"/>
            </a:xfrm>
            <a:custGeom>
              <a:avLst/>
              <a:gdLst>
                <a:gd name="T0" fmla="*/ 49 w 49"/>
                <a:gd name="T1" fmla="*/ 21 h 33"/>
                <a:gd name="T2" fmla="*/ 42 w 49"/>
                <a:gd name="T3" fmla="*/ 19 h 33"/>
                <a:gd name="T4" fmla="*/ 36 w 49"/>
                <a:gd name="T5" fmla="*/ 17 h 33"/>
                <a:gd name="T6" fmla="*/ 30 w 49"/>
                <a:gd name="T7" fmla="*/ 14 h 33"/>
                <a:gd name="T8" fmla="*/ 25 w 49"/>
                <a:gd name="T9" fmla="*/ 11 h 33"/>
                <a:gd name="T10" fmla="*/ 20 w 49"/>
                <a:gd name="T11" fmla="*/ 9 h 33"/>
                <a:gd name="T12" fmla="*/ 16 w 49"/>
                <a:gd name="T13" fmla="*/ 6 h 33"/>
                <a:gd name="T14" fmla="*/ 12 w 49"/>
                <a:gd name="T15" fmla="*/ 3 h 33"/>
                <a:gd name="T16" fmla="*/ 9 w 49"/>
                <a:gd name="T17" fmla="*/ 0 h 33"/>
                <a:gd name="T18" fmla="*/ 0 w 49"/>
                <a:gd name="T19" fmla="*/ 9 h 33"/>
                <a:gd name="T20" fmla="*/ 5 w 49"/>
                <a:gd name="T21" fmla="*/ 11 h 33"/>
                <a:gd name="T22" fmla="*/ 9 w 49"/>
                <a:gd name="T23" fmla="*/ 16 h 33"/>
                <a:gd name="T24" fmla="*/ 15 w 49"/>
                <a:gd name="T25" fmla="*/ 19 h 33"/>
                <a:gd name="T26" fmla="*/ 19 w 49"/>
                <a:gd name="T27" fmla="*/ 21 h 33"/>
                <a:gd name="T28" fmla="*/ 25 w 49"/>
                <a:gd name="T29" fmla="*/ 24 h 33"/>
                <a:gd name="T30" fmla="*/ 32 w 49"/>
                <a:gd name="T31" fmla="*/ 27 h 33"/>
                <a:gd name="T32" fmla="*/ 38 w 49"/>
                <a:gd name="T33" fmla="*/ 30 h 33"/>
                <a:gd name="T34" fmla="*/ 45 w 49"/>
                <a:gd name="T35" fmla="*/ 33 h 33"/>
                <a:gd name="T36" fmla="*/ 49 w 49"/>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1"/>
                  </a:moveTo>
                  <a:lnTo>
                    <a:pt x="42" y="19"/>
                  </a:lnTo>
                  <a:lnTo>
                    <a:pt x="36" y="17"/>
                  </a:lnTo>
                  <a:lnTo>
                    <a:pt x="30" y="14"/>
                  </a:lnTo>
                  <a:lnTo>
                    <a:pt x="25" y="11"/>
                  </a:lnTo>
                  <a:lnTo>
                    <a:pt x="20" y="9"/>
                  </a:lnTo>
                  <a:lnTo>
                    <a:pt x="16" y="6"/>
                  </a:lnTo>
                  <a:lnTo>
                    <a:pt x="12" y="3"/>
                  </a:lnTo>
                  <a:lnTo>
                    <a:pt x="9" y="0"/>
                  </a:lnTo>
                  <a:lnTo>
                    <a:pt x="0" y="9"/>
                  </a:lnTo>
                  <a:lnTo>
                    <a:pt x="5" y="11"/>
                  </a:lnTo>
                  <a:lnTo>
                    <a:pt x="9" y="16"/>
                  </a:lnTo>
                  <a:lnTo>
                    <a:pt x="15" y="19"/>
                  </a:lnTo>
                  <a:lnTo>
                    <a:pt x="19" y="21"/>
                  </a:lnTo>
                  <a:lnTo>
                    <a:pt x="25" y="24"/>
                  </a:lnTo>
                  <a:lnTo>
                    <a:pt x="32" y="27"/>
                  </a:lnTo>
                  <a:lnTo>
                    <a:pt x="38" y="30"/>
                  </a:lnTo>
                  <a:lnTo>
                    <a:pt x="45" y="33"/>
                  </a:lnTo>
                  <a:lnTo>
                    <a:pt x="4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1" name="Freeform 1797"/>
            <p:cNvSpPr>
              <a:spLocks/>
            </p:cNvSpPr>
            <p:nvPr/>
          </p:nvSpPr>
          <p:spPr bwMode="auto">
            <a:xfrm>
              <a:off x="3821" y="2787"/>
              <a:ext cx="66" cy="25"/>
            </a:xfrm>
            <a:custGeom>
              <a:avLst/>
              <a:gdLst>
                <a:gd name="T0" fmla="*/ 66 w 66"/>
                <a:gd name="T1" fmla="*/ 13 h 25"/>
                <a:gd name="T2" fmla="*/ 57 w 66"/>
                <a:gd name="T3" fmla="*/ 13 h 25"/>
                <a:gd name="T4" fmla="*/ 50 w 66"/>
                <a:gd name="T5" fmla="*/ 12 h 25"/>
                <a:gd name="T6" fmla="*/ 42 w 66"/>
                <a:gd name="T7" fmla="*/ 12 h 25"/>
                <a:gd name="T8" fmla="*/ 34 w 66"/>
                <a:gd name="T9" fmla="*/ 9 h 25"/>
                <a:gd name="T10" fmla="*/ 27 w 66"/>
                <a:gd name="T11" fmla="*/ 8 h 25"/>
                <a:gd name="T12" fmla="*/ 19 w 66"/>
                <a:gd name="T13" fmla="*/ 6 h 25"/>
                <a:gd name="T14" fmla="*/ 11 w 66"/>
                <a:gd name="T15" fmla="*/ 3 h 25"/>
                <a:gd name="T16" fmla="*/ 4 w 66"/>
                <a:gd name="T17" fmla="*/ 0 h 25"/>
                <a:gd name="T18" fmla="*/ 0 w 66"/>
                <a:gd name="T19" fmla="*/ 12 h 25"/>
                <a:gd name="T20" fmla="*/ 7 w 66"/>
                <a:gd name="T21" fmla="*/ 15 h 25"/>
                <a:gd name="T22" fmla="*/ 16 w 66"/>
                <a:gd name="T23" fmla="*/ 18 h 25"/>
                <a:gd name="T24" fmla="*/ 23 w 66"/>
                <a:gd name="T25" fmla="*/ 19 h 25"/>
                <a:gd name="T26" fmla="*/ 31 w 66"/>
                <a:gd name="T27" fmla="*/ 22 h 25"/>
                <a:gd name="T28" fmla="*/ 40 w 66"/>
                <a:gd name="T29" fmla="*/ 24 h 25"/>
                <a:gd name="T30" fmla="*/ 49 w 66"/>
                <a:gd name="T31" fmla="*/ 25 h 25"/>
                <a:gd name="T32" fmla="*/ 57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7" y="13"/>
                  </a:lnTo>
                  <a:lnTo>
                    <a:pt x="50" y="12"/>
                  </a:lnTo>
                  <a:lnTo>
                    <a:pt x="42" y="12"/>
                  </a:lnTo>
                  <a:lnTo>
                    <a:pt x="34" y="9"/>
                  </a:lnTo>
                  <a:lnTo>
                    <a:pt x="27" y="8"/>
                  </a:lnTo>
                  <a:lnTo>
                    <a:pt x="19" y="6"/>
                  </a:lnTo>
                  <a:lnTo>
                    <a:pt x="11" y="3"/>
                  </a:lnTo>
                  <a:lnTo>
                    <a:pt x="4" y="0"/>
                  </a:lnTo>
                  <a:lnTo>
                    <a:pt x="0" y="12"/>
                  </a:lnTo>
                  <a:lnTo>
                    <a:pt x="7" y="15"/>
                  </a:lnTo>
                  <a:lnTo>
                    <a:pt x="16" y="18"/>
                  </a:lnTo>
                  <a:lnTo>
                    <a:pt x="23" y="19"/>
                  </a:lnTo>
                  <a:lnTo>
                    <a:pt x="31" y="22"/>
                  </a:lnTo>
                  <a:lnTo>
                    <a:pt x="40" y="24"/>
                  </a:lnTo>
                  <a:lnTo>
                    <a:pt x="49" y="25"/>
                  </a:lnTo>
                  <a:lnTo>
                    <a:pt x="57"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2" name="Freeform 1798"/>
            <p:cNvSpPr>
              <a:spLocks/>
            </p:cNvSpPr>
            <p:nvPr/>
          </p:nvSpPr>
          <p:spPr bwMode="auto">
            <a:xfrm>
              <a:off x="3756" y="2815"/>
              <a:ext cx="16" cy="16"/>
            </a:xfrm>
            <a:custGeom>
              <a:avLst/>
              <a:gdLst>
                <a:gd name="T0" fmla="*/ 16 w 16"/>
                <a:gd name="T1" fmla="*/ 7 h 16"/>
                <a:gd name="T2" fmla="*/ 14 w 16"/>
                <a:gd name="T3" fmla="*/ 6 h 16"/>
                <a:gd name="T4" fmla="*/ 13 w 16"/>
                <a:gd name="T5" fmla="*/ 4 h 16"/>
                <a:gd name="T6" fmla="*/ 12 w 16"/>
                <a:gd name="T7" fmla="*/ 3 h 16"/>
                <a:gd name="T8" fmla="*/ 10 w 16"/>
                <a:gd name="T9" fmla="*/ 3 h 16"/>
                <a:gd name="T10" fmla="*/ 10 w 16"/>
                <a:gd name="T11" fmla="*/ 1 h 16"/>
                <a:gd name="T12" fmla="*/ 9 w 16"/>
                <a:gd name="T13" fmla="*/ 1 h 16"/>
                <a:gd name="T14" fmla="*/ 9 w 16"/>
                <a:gd name="T15" fmla="*/ 0 h 16"/>
                <a:gd name="T16" fmla="*/ 0 w 16"/>
                <a:gd name="T17" fmla="*/ 8 h 16"/>
                <a:gd name="T18" fmla="*/ 2 w 16"/>
                <a:gd name="T19" fmla="*/ 10 h 16"/>
                <a:gd name="T20" fmla="*/ 3 w 16"/>
                <a:gd name="T21" fmla="*/ 11 h 16"/>
                <a:gd name="T22" fmla="*/ 4 w 16"/>
                <a:gd name="T23" fmla="*/ 13 h 16"/>
                <a:gd name="T24" fmla="*/ 6 w 16"/>
                <a:gd name="T25" fmla="*/ 14 h 16"/>
                <a:gd name="T26" fmla="*/ 7 w 16"/>
                <a:gd name="T27" fmla="*/ 16 h 16"/>
                <a:gd name="T28" fmla="*/ 9 w 16"/>
                <a:gd name="T29" fmla="*/ 16 h 16"/>
                <a:gd name="T30" fmla="*/ 16 w 16"/>
                <a:gd name="T3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16" y="7"/>
                  </a:moveTo>
                  <a:lnTo>
                    <a:pt x="14" y="6"/>
                  </a:lnTo>
                  <a:lnTo>
                    <a:pt x="13" y="4"/>
                  </a:lnTo>
                  <a:lnTo>
                    <a:pt x="12" y="3"/>
                  </a:lnTo>
                  <a:lnTo>
                    <a:pt x="10" y="3"/>
                  </a:lnTo>
                  <a:lnTo>
                    <a:pt x="10" y="1"/>
                  </a:lnTo>
                  <a:lnTo>
                    <a:pt x="9" y="1"/>
                  </a:lnTo>
                  <a:lnTo>
                    <a:pt x="9" y="0"/>
                  </a:lnTo>
                  <a:lnTo>
                    <a:pt x="0" y="8"/>
                  </a:lnTo>
                  <a:lnTo>
                    <a:pt x="2" y="10"/>
                  </a:lnTo>
                  <a:lnTo>
                    <a:pt x="3" y="11"/>
                  </a:lnTo>
                  <a:lnTo>
                    <a:pt x="4" y="13"/>
                  </a:lnTo>
                  <a:lnTo>
                    <a:pt x="6" y="14"/>
                  </a:lnTo>
                  <a:lnTo>
                    <a:pt x="7" y="16"/>
                  </a:lnTo>
                  <a:lnTo>
                    <a:pt x="9" y="16"/>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3" name="Freeform 1799"/>
            <p:cNvSpPr>
              <a:spLocks/>
            </p:cNvSpPr>
            <p:nvPr/>
          </p:nvSpPr>
          <p:spPr bwMode="auto">
            <a:xfrm>
              <a:off x="3765" y="2822"/>
              <a:ext cx="17" cy="17"/>
            </a:xfrm>
            <a:custGeom>
              <a:avLst/>
              <a:gdLst>
                <a:gd name="T0" fmla="*/ 17 w 17"/>
                <a:gd name="T1" fmla="*/ 7 h 17"/>
                <a:gd name="T2" fmla="*/ 16 w 17"/>
                <a:gd name="T3" fmla="*/ 6 h 17"/>
                <a:gd name="T4" fmla="*/ 14 w 17"/>
                <a:gd name="T5" fmla="*/ 4 h 17"/>
                <a:gd name="T6" fmla="*/ 13 w 17"/>
                <a:gd name="T7" fmla="*/ 4 h 17"/>
                <a:gd name="T8" fmla="*/ 11 w 17"/>
                <a:gd name="T9" fmla="*/ 3 h 17"/>
                <a:gd name="T10" fmla="*/ 10 w 17"/>
                <a:gd name="T11" fmla="*/ 1 h 17"/>
                <a:gd name="T12" fmla="*/ 8 w 17"/>
                <a:gd name="T13" fmla="*/ 0 h 17"/>
                <a:gd name="T14" fmla="*/ 7 w 17"/>
                <a:gd name="T15" fmla="*/ 0 h 17"/>
                <a:gd name="T16" fmla="*/ 0 w 17"/>
                <a:gd name="T17" fmla="*/ 9 h 17"/>
                <a:gd name="T18" fmla="*/ 1 w 17"/>
                <a:gd name="T19" fmla="*/ 10 h 17"/>
                <a:gd name="T20" fmla="*/ 3 w 17"/>
                <a:gd name="T21" fmla="*/ 12 h 17"/>
                <a:gd name="T22" fmla="*/ 4 w 17"/>
                <a:gd name="T23" fmla="*/ 12 h 17"/>
                <a:gd name="T24" fmla="*/ 5 w 17"/>
                <a:gd name="T25" fmla="*/ 13 h 17"/>
                <a:gd name="T26" fmla="*/ 7 w 17"/>
                <a:gd name="T27" fmla="*/ 14 h 17"/>
                <a:gd name="T28" fmla="*/ 8 w 17"/>
                <a:gd name="T29" fmla="*/ 14 h 17"/>
                <a:gd name="T30" fmla="*/ 10 w 17"/>
                <a:gd name="T31" fmla="*/ 16 h 17"/>
                <a:gd name="T32" fmla="*/ 11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4" y="4"/>
                  </a:lnTo>
                  <a:lnTo>
                    <a:pt x="13" y="4"/>
                  </a:lnTo>
                  <a:lnTo>
                    <a:pt x="11" y="3"/>
                  </a:lnTo>
                  <a:lnTo>
                    <a:pt x="10" y="1"/>
                  </a:lnTo>
                  <a:lnTo>
                    <a:pt x="8" y="0"/>
                  </a:lnTo>
                  <a:lnTo>
                    <a:pt x="7" y="0"/>
                  </a:lnTo>
                  <a:lnTo>
                    <a:pt x="0" y="9"/>
                  </a:lnTo>
                  <a:lnTo>
                    <a:pt x="1" y="10"/>
                  </a:lnTo>
                  <a:lnTo>
                    <a:pt x="3" y="12"/>
                  </a:lnTo>
                  <a:lnTo>
                    <a:pt x="4" y="12"/>
                  </a:lnTo>
                  <a:lnTo>
                    <a:pt x="5" y="13"/>
                  </a:lnTo>
                  <a:lnTo>
                    <a:pt x="7" y="14"/>
                  </a:lnTo>
                  <a:lnTo>
                    <a:pt x="8" y="14"/>
                  </a:lnTo>
                  <a:lnTo>
                    <a:pt x="10" y="16"/>
                  </a:lnTo>
                  <a:lnTo>
                    <a:pt x="11"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4" name="Freeform 1800"/>
            <p:cNvSpPr>
              <a:spLocks/>
            </p:cNvSpPr>
            <p:nvPr/>
          </p:nvSpPr>
          <p:spPr bwMode="auto">
            <a:xfrm>
              <a:off x="3776" y="2829"/>
              <a:ext cx="17" cy="17"/>
            </a:xfrm>
            <a:custGeom>
              <a:avLst/>
              <a:gdLst>
                <a:gd name="T0" fmla="*/ 17 w 17"/>
                <a:gd name="T1" fmla="*/ 6 h 17"/>
                <a:gd name="T2" fmla="*/ 16 w 17"/>
                <a:gd name="T3" fmla="*/ 5 h 17"/>
                <a:gd name="T4" fmla="*/ 15 w 17"/>
                <a:gd name="T5" fmla="*/ 5 h 17"/>
                <a:gd name="T6" fmla="*/ 13 w 17"/>
                <a:gd name="T7" fmla="*/ 3 h 17"/>
                <a:gd name="T8" fmla="*/ 12 w 17"/>
                <a:gd name="T9" fmla="*/ 3 h 17"/>
                <a:gd name="T10" fmla="*/ 10 w 17"/>
                <a:gd name="T11" fmla="*/ 2 h 17"/>
                <a:gd name="T12" fmla="*/ 9 w 17"/>
                <a:gd name="T13" fmla="*/ 2 h 17"/>
                <a:gd name="T14" fmla="*/ 7 w 17"/>
                <a:gd name="T15" fmla="*/ 0 h 17"/>
                <a:gd name="T16" fmla="*/ 6 w 17"/>
                <a:gd name="T17" fmla="*/ 0 h 17"/>
                <a:gd name="T18" fmla="*/ 0 w 17"/>
                <a:gd name="T19" fmla="*/ 10 h 17"/>
                <a:gd name="T20" fmla="*/ 2 w 17"/>
                <a:gd name="T21" fmla="*/ 10 h 17"/>
                <a:gd name="T22" fmla="*/ 3 w 17"/>
                <a:gd name="T23" fmla="*/ 12 h 17"/>
                <a:gd name="T24" fmla="*/ 5 w 17"/>
                <a:gd name="T25" fmla="*/ 13 h 17"/>
                <a:gd name="T26" fmla="*/ 6 w 17"/>
                <a:gd name="T27" fmla="*/ 13 h 17"/>
                <a:gd name="T28" fmla="*/ 7 w 17"/>
                <a:gd name="T29" fmla="*/ 15 h 17"/>
                <a:gd name="T30" fmla="*/ 9 w 17"/>
                <a:gd name="T31" fmla="*/ 15 h 17"/>
                <a:gd name="T32" fmla="*/ 10 w 17"/>
                <a:gd name="T33" fmla="*/ 16 h 17"/>
                <a:gd name="T34" fmla="*/ 12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5"/>
                  </a:lnTo>
                  <a:lnTo>
                    <a:pt x="15" y="5"/>
                  </a:lnTo>
                  <a:lnTo>
                    <a:pt x="13" y="3"/>
                  </a:lnTo>
                  <a:lnTo>
                    <a:pt x="12" y="3"/>
                  </a:lnTo>
                  <a:lnTo>
                    <a:pt x="10" y="2"/>
                  </a:lnTo>
                  <a:lnTo>
                    <a:pt x="9" y="2"/>
                  </a:lnTo>
                  <a:lnTo>
                    <a:pt x="7" y="0"/>
                  </a:lnTo>
                  <a:lnTo>
                    <a:pt x="6" y="0"/>
                  </a:lnTo>
                  <a:lnTo>
                    <a:pt x="0" y="10"/>
                  </a:lnTo>
                  <a:lnTo>
                    <a:pt x="2" y="10"/>
                  </a:lnTo>
                  <a:lnTo>
                    <a:pt x="3" y="12"/>
                  </a:lnTo>
                  <a:lnTo>
                    <a:pt x="5" y="13"/>
                  </a:lnTo>
                  <a:lnTo>
                    <a:pt x="6" y="13"/>
                  </a:lnTo>
                  <a:lnTo>
                    <a:pt x="7" y="15"/>
                  </a:lnTo>
                  <a:lnTo>
                    <a:pt x="9" y="15"/>
                  </a:lnTo>
                  <a:lnTo>
                    <a:pt x="10" y="16"/>
                  </a:lnTo>
                  <a:lnTo>
                    <a:pt x="12"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5" name="Freeform 1801"/>
            <p:cNvSpPr>
              <a:spLocks/>
            </p:cNvSpPr>
            <p:nvPr/>
          </p:nvSpPr>
          <p:spPr bwMode="auto">
            <a:xfrm>
              <a:off x="3788" y="2835"/>
              <a:ext cx="17" cy="17"/>
            </a:xfrm>
            <a:custGeom>
              <a:avLst/>
              <a:gdLst>
                <a:gd name="T0" fmla="*/ 17 w 17"/>
                <a:gd name="T1" fmla="*/ 6 h 17"/>
                <a:gd name="T2" fmla="*/ 16 w 17"/>
                <a:gd name="T3" fmla="*/ 4 h 17"/>
                <a:gd name="T4" fmla="*/ 14 w 17"/>
                <a:gd name="T5" fmla="*/ 4 h 17"/>
                <a:gd name="T6" fmla="*/ 13 w 17"/>
                <a:gd name="T7" fmla="*/ 3 h 17"/>
                <a:gd name="T8" fmla="*/ 11 w 17"/>
                <a:gd name="T9" fmla="*/ 3 h 17"/>
                <a:gd name="T10" fmla="*/ 10 w 17"/>
                <a:gd name="T11" fmla="*/ 3 h 17"/>
                <a:gd name="T12" fmla="*/ 8 w 17"/>
                <a:gd name="T13" fmla="*/ 1 h 17"/>
                <a:gd name="T14" fmla="*/ 7 w 17"/>
                <a:gd name="T15" fmla="*/ 1 h 17"/>
                <a:gd name="T16" fmla="*/ 5 w 17"/>
                <a:gd name="T17" fmla="*/ 0 h 17"/>
                <a:gd name="T18" fmla="*/ 0 w 17"/>
                <a:gd name="T19" fmla="*/ 11 h 17"/>
                <a:gd name="T20" fmla="*/ 1 w 17"/>
                <a:gd name="T21" fmla="*/ 11 h 17"/>
                <a:gd name="T22" fmla="*/ 4 w 17"/>
                <a:gd name="T23" fmla="*/ 13 h 17"/>
                <a:gd name="T24" fmla="*/ 5 w 17"/>
                <a:gd name="T25" fmla="*/ 13 h 17"/>
                <a:gd name="T26" fmla="*/ 7 w 17"/>
                <a:gd name="T27" fmla="*/ 14 h 17"/>
                <a:gd name="T28" fmla="*/ 8 w 17"/>
                <a:gd name="T29" fmla="*/ 14 h 17"/>
                <a:gd name="T30" fmla="*/ 10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4"/>
                  </a:lnTo>
                  <a:lnTo>
                    <a:pt x="14" y="4"/>
                  </a:lnTo>
                  <a:lnTo>
                    <a:pt x="13" y="3"/>
                  </a:lnTo>
                  <a:lnTo>
                    <a:pt x="11" y="3"/>
                  </a:lnTo>
                  <a:lnTo>
                    <a:pt x="10" y="3"/>
                  </a:lnTo>
                  <a:lnTo>
                    <a:pt x="8" y="1"/>
                  </a:lnTo>
                  <a:lnTo>
                    <a:pt x="7" y="1"/>
                  </a:lnTo>
                  <a:lnTo>
                    <a:pt x="5" y="0"/>
                  </a:lnTo>
                  <a:lnTo>
                    <a:pt x="0" y="11"/>
                  </a:lnTo>
                  <a:lnTo>
                    <a:pt x="1" y="11"/>
                  </a:lnTo>
                  <a:lnTo>
                    <a:pt x="4" y="13"/>
                  </a:lnTo>
                  <a:lnTo>
                    <a:pt x="5" y="13"/>
                  </a:lnTo>
                  <a:lnTo>
                    <a:pt x="7" y="14"/>
                  </a:lnTo>
                  <a:lnTo>
                    <a:pt x="8" y="14"/>
                  </a:lnTo>
                  <a:lnTo>
                    <a:pt x="10"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6" name="Freeform 1802"/>
            <p:cNvSpPr>
              <a:spLocks/>
            </p:cNvSpPr>
            <p:nvPr/>
          </p:nvSpPr>
          <p:spPr bwMode="auto">
            <a:xfrm>
              <a:off x="3801" y="2841"/>
              <a:ext cx="20" cy="17"/>
            </a:xfrm>
            <a:custGeom>
              <a:avLst/>
              <a:gdLst>
                <a:gd name="T0" fmla="*/ 20 w 20"/>
                <a:gd name="T1" fmla="*/ 5 h 17"/>
                <a:gd name="T2" fmla="*/ 18 w 20"/>
                <a:gd name="T3" fmla="*/ 4 h 17"/>
                <a:gd name="T4" fmla="*/ 17 w 20"/>
                <a:gd name="T5" fmla="*/ 4 h 17"/>
                <a:gd name="T6" fmla="*/ 14 w 20"/>
                <a:gd name="T7" fmla="*/ 3 h 17"/>
                <a:gd name="T8" fmla="*/ 13 w 20"/>
                <a:gd name="T9" fmla="*/ 3 h 17"/>
                <a:gd name="T10" fmla="*/ 10 w 20"/>
                <a:gd name="T11" fmla="*/ 1 h 17"/>
                <a:gd name="T12" fmla="*/ 8 w 20"/>
                <a:gd name="T13" fmla="*/ 1 h 17"/>
                <a:gd name="T14" fmla="*/ 7 w 20"/>
                <a:gd name="T15" fmla="*/ 0 h 17"/>
                <a:gd name="T16" fmla="*/ 4 w 20"/>
                <a:gd name="T17" fmla="*/ 0 h 17"/>
                <a:gd name="T18" fmla="*/ 0 w 20"/>
                <a:gd name="T19" fmla="*/ 11 h 17"/>
                <a:gd name="T20" fmla="*/ 3 w 20"/>
                <a:gd name="T21" fmla="*/ 11 h 17"/>
                <a:gd name="T22" fmla="*/ 4 w 20"/>
                <a:gd name="T23" fmla="*/ 13 h 17"/>
                <a:gd name="T24" fmla="*/ 7 w 20"/>
                <a:gd name="T25" fmla="*/ 13 h 17"/>
                <a:gd name="T26" fmla="*/ 8 w 20"/>
                <a:gd name="T27" fmla="*/ 14 h 17"/>
                <a:gd name="T28" fmla="*/ 11 w 20"/>
                <a:gd name="T29" fmla="*/ 14 h 17"/>
                <a:gd name="T30" fmla="*/ 13 w 20"/>
                <a:gd name="T31" fmla="*/ 16 h 17"/>
                <a:gd name="T32" fmla="*/ 15 w 20"/>
                <a:gd name="T33" fmla="*/ 16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8" y="4"/>
                  </a:lnTo>
                  <a:lnTo>
                    <a:pt x="17" y="4"/>
                  </a:lnTo>
                  <a:lnTo>
                    <a:pt x="14" y="3"/>
                  </a:lnTo>
                  <a:lnTo>
                    <a:pt x="13" y="3"/>
                  </a:lnTo>
                  <a:lnTo>
                    <a:pt x="10" y="1"/>
                  </a:lnTo>
                  <a:lnTo>
                    <a:pt x="8" y="1"/>
                  </a:lnTo>
                  <a:lnTo>
                    <a:pt x="7" y="0"/>
                  </a:lnTo>
                  <a:lnTo>
                    <a:pt x="4" y="0"/>
                  </a:lnTo>
                  <a:lnTo>
                    <a:pt x="0" y="11"/>
                  </a:lnTo>
                  <a:lnTo>
                    <a:pt x="3" y="11"/>
                  </a:lnTo>
                  <a:lnTo>
                    <a:pt x="4" y="13"/>
                  </a:lnTo>
                  <a:lnTo>
                    <a:pt x="7" y="13"/>
                  </a:lnTo>
                  <a:lnTo>
                    <a:pt x="8" y="14"/>
                  </a:lnTo>
                  <a:lnTo>
                    <a:pt x="11" y="14"/>
                  </a:lnTo>
                  <a:lnTo>
                    <a:pt x="13" y="16"/>
                  </a:lnTo>
                  <a:lnTo>
                    <a:pt x="15" y="16"/>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7" name="Freeform 1803"/>
            <p:cNvSpPr>
              <a:spLocks/>
            </p:cNvSpPr>
            <p:nvPr/>
          </p:nvSpPr>
          <p:spPr bwMode="auto">
            <a:xfrm>
              <a:off x="3818" y="2846"/>
              <a:ext cx="20" cy="15"/>
            </a:xfrm>
            <a:custGeom>
              <a:avLst/>
              <a:gdLst>
                <a:gd name="T0" fmla="*/ 20 w 20"/>
                <a:gd name="T1" fmla="*/ 3 h 15"/>
                <a:gd name="T2" fmla="*/ 19 w 20"/>
                <a:gd name="T3" fmla="*/ 3 h 15"/>
                <a:gd name="T4" fmla="*/ 16 w 20"/>
                <a:gd name="T5" fmla="*/ 3 h 15"/>
                <a:gd name="T6" fmla="*/ 14 w 20"/>
                <a:gd name="T7" fmla="*/ 2 h 15"/>
                <a:gd name="T8" fmla="*/ 11 w 20"/>
                <a:gd name="T9" fmla="*/ 2 h 15"/>
                <a:gd name="T10" fmla="*/ 10 w 20"/>
                <a:gd name="T11" fmla="*/ 2 h 15"/>
                <a:gd name="T12" fmla="*/ 7 w 20"/>
                <a:gd name="T13" fmla="*/ 0 h 15"/>
                <a:gd name="T14" fmla="*/ 6 w 20"/>
                <a:gd name="T15" fmla="*/ 0 h 15"/>
                <a:gd name="T16" fmla="*/ 3 w 20"/>
                <a:gd name="T17" fmla="*/ 0 h 15"/>
                <a:gd name="T18" fmla="*/ 0 w 20"/>
                <a:gd name="T19" fmla="*/ 12 h 15"/>
                <a:gd name="T20" fmla="*/ 3 w 20"/>
                <a:gd name="T21" fmla="*/ 12 h 15"/>
                <a:gd name="T22" fmla="*/ 4 w 20"/>
                <a:gd name="T23" fmla="*/ 12 h 15"/>
                <a:gd name="T24" fmla="*/ 7 w 20"/>
                <a:gd name="T25" fmla="*/ 13 h 15"/>
                <a:gd name="T26" fmla="*/ 9 w 20"/>
                <a:gd name="T27" fmla="*/ 13 h 15"/>
                <a:gd name="T28" fmla="*/ 11 w 20"/>
                <a:gd name="T29" fmla="*/ 15 h 15"/>
                <a:gd name="T30" fmla="*/ 14 w 20"/>
                <a:gd name="T31" fmla="*/ 15 h 15"/>
                <a:gd name="T32" fmla="*/ 16 w 20"/>
                <a:gd name="T33" fmla="*/ 15 h 15"/>
                <a:gd name="T34" fmla="*/ 19 w 20"/>
                <a:gd name="T35" fmla="*/ 15 h 15"/>
                <a:gd name="T36" fmla="*/ 20 w 20"/>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3"/>
                  </a:moveTo>
                  <a:lnTo>
                    <a:pt x="19" y="3"/>
                  </a:lnTo>
                  <a:lnTo>
                    <a:pt x="16" y="3"/>
                  </a:lnTo>
                  <a:lnTo>
                    <a:pt x="14" y="2"/>
                  </a:lnTo>
                  <a:lnTo>
                    <a:pt x="11" y="2"/>
                  </a:lnTo>
                  <a:lnTo>
                    <a:pt x="10" y="2"/>
                  </a:lnTo>
                  <a:lnTo>
                    <a:pt x="7" y="0"/>
                  </a:lnTo>
                  <a:lnTo>
                    <a:pt x="6" y="0"/>
                  </a:lnTo>
                  <a:lnTo>
                    <a:pt x="3" y="0"/>
                  </a:lnTo>
                  <a:lnTo>
                    <a:pt x="0" y="12"/>
                  </a:lnTo>
                  <a:lnTo>
                    <a:pt x="3" y="12"/>
                  </a:lnTo>
                  <a:lnTo>
                    <a:pt x="4" y="12"/>
                  </a:lnTo>
                  <a:lnTo>
                    <a:pt x="7" y="13"/>
                  </a:lnTo>
                  <a:lnTo>
                    <a:pt x="9" y="13"/>
                  </a:lnTo>
                  <a:lnTo>
                    <a:pt x="11" y="15"/>
                  </a:lnTo>
                  <a:lnTo>
                    <a:pt x="14" y="15"/>
                  </a:lnTo>
                  <a:lnTo>
                    <a:pt x="16" y="15"/>
                  </a:lnTo>
                  <a:lnTo>
                    <a:pt x="19" y="15"/>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8" name="Freeform 1804"/>
            <p:cNvSpPr>
              <a:spLocks/>
            </p:cNvSpPr>
            <p:nvPr/>
          </p:nvSpPr>
          <p:spPr bwMode="auto">
            <a:xfrm>
              <a:off x="3837" y="2849"/>
              <a:ext cx="18" cy="15"/>
            </a:xfrm>
            <a:custGeom>
              <a:avLst/>
              <a:gdLst>
                <a:gd name="T0" fmla="*/ 18 w 18"/>
                <a:gd name="T1" fmla="*/ 2 h 15"/>
                <a:gd name="T2" fmla="*/ 17 w 18"/>
                <a:gd name="T3" fmla="*/ 2 h 15"/>
                <a:gd name="T4" fmla="*/ 14 w 18"/>
                <a:gd name="T5" fmla="*/ 2 h 15"/>
                <a:gd name="T6" fmla="*/ 13 w 18"/>
                <a:gd name="T7" fmla="*/ 2 h 15"/>
                <a:gd name="T8" fmla="*/ 10 w 18"/>
                <a:gd name="T9" fmla="*/ 2 h 15"/>
                <a:gd name="T10" fmla="*/ 8 w 18"/>
                <a:gd name="T11" fmla="*/ 2 h 15"/>
                <a:gd name="T12" fmla="*/ 5 w 18"/>
                <a:gd name="T13" fmla="*/ 2 h 15"/>
                <a:gd name="T14" fmla="*/ 4 w 18"/>
                <a:gd name="T15" fmla="*/ 0 h 15"/>
                <a:gd name="T16" fmla="*/ 1 w 18"/>
                <a:gd name="T17" fmla="*/ 0 h 15"/>
                <a:gd name="T18" fmla="*/ 0 w 18"/>
                <a:gd name="T19" fmla="*/ 12 h 15"/>
                <a:gd name="T20" fmla="*/ 1 w 18"/>
                <a:gd name="T21" fmla="*/ 13 h 15"/>
                <a:gd name="T22" fmla="*/ 4 w 18"/>
                <a:gd name="T23" fmla="*/ 13 h 15"/>
                <a:gd name="T24" fmla="*/ 7 w 18"/>
                <a:gd name="T25" fmla="*/ 13 h 15"/>
                <a:gd name="T26" fmla="*/ 8 w 18"/>
                <a:gd name="T27" fmla="*/ 13 h 15"/>
                <a:gd name="T28" fmla="*/ 11 w 18"/>
                <a:gd name="T29" fmla="*/ 13 h 15"/>
                <a:gd name="T30" fmla="*/ 14 w 18"/>
                <a:gd name="T31" fmla="*/ 15 h 15"/>
                <a:gd name="T32" fmla="*/ 15 w 18"/>
                <a:gd name="T33" fmla="*/ 15 h 15"/>
                <a:gd name="T34" fmla="*/ 18 w 18"/>
                <a:gd name="T35" fmla="*/ 15 h 15"/>
                <a:gd name="T36" fmla="*/ 18 w 18"/>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5">
                  <a:moveTo>
                    <a:pt x="18" y="2"/>
                  </a:moveTo>
                  <a:lnTo>
                    <a:pt x="17" y="2"/>
                  </a:lnTo>
                  <a:lnTo>
                    <a:pt x="14" y="2"/>
                  </a:lnTo>
                  <a:lnTo>
                    <a:pt x="13" y="2"/>
                  </a:lnTo>
                  <a:lnTo>
                    <a:pt x="10" y="2"/>
                  </a:lnTo>
                  <a:lnTo>
                    <a:pt x="8" y="2"/>
                  </a:lnTo>
                  <a:lnTo>
                    <a:pt x="5" y="2"/>
                  </a:lnTo>
                  <a:lnTo>
                    <a:pt x="4" y="0"/>
                  </a:lnTo>
                  <a:lnTo>
                    <a:pt x="1" y="0"/>
                  </a:lnTo>
                  <a:lnTo>
                    <a:pt x="0" y="12"/>
                  </a:lnTo>
                  <a:lnTo>
                    <a:pt x="1" y="13"/>
                  </a:lnTo>
                  <a:lnTo>
                    <a:pt x="4" y="13"/>
                  </a:lnTo>
                  <a:lnTo>
                    <a:pt x="7" y="13"/>
                  </a:lnTo>
                  <a:lnTo>
                    <a:pt x="8" y="13"/>
                  </a:lnTo>
                  <a:lnTo>
                    <a:pt x="11" y="13"/>
                  </a:lnTo>
                  <a:lnTo>
                    <a:pt x="14" y="15"/>
                  </a:lnTo>
                  <a:lnTo>
                    <a:pt x="15" y="15"/>
                  </a:lnTo>
                  <a:lnTo>
                    <a:pt x="18" y="15"/>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89" name="Freeform 1805"/>
            <p:cNvSpPr>
              <a:spLocks/>
            </p:cNvSpPr>
            <p:nvPr/>
          </p:nvSpPr>
          <p:spPr bwMode="auto">
            <a:xfrm>
              <a:off x="3855" y="2851"/>
              <a:ext cx="20" cy="13"/>
            </a:xfrm>
            <a:custGeom>
              <a:avLst/>
              <a:gdLst>
                <a:gd name="T0" fmla="*/ 19 w 20"/>
                <a:gd name="T1" fmla="*/ 0 h 13"/>
                <a:gd name="T2" fmla="*/ 18 w 20"/>
                <a:gd name="T3" fmla="*/ 0 h 13"/>
                <a:gd name="T4" fmla="*/ 15 w 20"/>
                <a:gd name="T5" fmla="*/ 0 h 13"/>
                <a:gd name="T6" fmla="*/ 12 w 20"/>
                <a:gd name="T7" fmla="*/ 0 h 13"/>
                <a:gd name="T8" fmla="*/ 10 w 20"/>
                <a:gd name="T9" fmla="*/ 0 h 13"/>
                <a:gd name="T10" fmla="*/ 8 w 20"/>
                <a:gd name="T11" fmla="*/ 0 h 13"/>
                <a:gd name="T12" fmla="*/ 6 w 20"/>
                <a:gd name="T13" fmla="*/ 0 h 13"/>
                <a:gd name="T14" fmla="*/ 3 w 20"/>
                <a:gd name="T15" fmla="*/ 0 h 13"/>
                <a:gd name="T16" fmla="*/ 0 w 20"/>
                <a:gd name="T17" fmla="*/ 0 h 13"/>
                <a:gd name="T18" fmla="*/ 0 w 20"/>
                <a:gd name="T19" fmla="*/ 13 h 13"/>
                <a:gd name="T20" fmla="*/ 3 w 20"/>
                <a:gd name="T21" fmla="*/ 13 h 13"/>
                <a:gd name="T22" fmla="*/ 6 w 20"/>
                <a:gd name="T23" fmla="*/ 13 h 13"/>
                <a:gd name="T24" fmla="*/ 8 w 20"/>
                <a:gd name="T25" fmla="*/ 13 h 13"/>
                <a:gd name="T26" fmla="*/ 10 w 20"/>
                <a:gd name="T27" fmla="*/ 13 h 13"/>
                <a:gd name="T28" fmla="*/ 13 w 20"/>
                <a:gd name="T29" fmla="*/ 13 h 13"/>
                <a:gd name="T30" fmla="*/ 15 w 20"/>
                <a:gd name="T31" fmla="*/ 13 h 13"/>
                <a:gd name="T32" fmla="*/ 18 w 20"/>
                <a:gd name="T33" fmla="*/ 13 h 13"/>
                <a:gd name="T34" fmla="*/ 20 w 20"/>
                <a:gd name="T35" fmla="*/ 13 h 13"/>
                <a:gd name="T36" fmla="*/ 19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9" y="0"/>
                  </a:moveTo>
                  <a:lnTo>
                    <a:pt x="18" y="0"/>
                  </a:lnTo>
                  <a:lnTo>
                    <a:pt x="15" y="0"/>
                  </a:lnTo>
                  <a:lnTo>
                    <a:pt x="12" y="0"/>
                  </a:lnTo>
                  <a:lnTo>
                    <a:pt x="10" y="0"/>
                  </a:lnTo>
                  <a:lnTo>
                    <a:pt x="8" y="0"/>
                  </a:lnTo>
                  <a:lnTo>
                    <a:pt x="6" y="0"/>
                  </a:lnTo>
                  <a:lnTo>
                    <a:pt x="3" y="0"/>
                  </a:lnTo>
                  <a:lnTo>
                    <a:pt x="0" y="0"/>
                  </a:lnTo>
                  <a:lnTo>
                    <a:pt x="0" y="13"/>
                  </a:lnTo>
                  <a:lnTo>
                    <a:pt x="3" y="13"/>
                  </a:lnTo>
                  <a:lnTo>
                    <a:pt x="6" y="13"/>
                  </a:lnTo>
                  <a:lnTo>
                    <a:pt x="8" y="13"/>
                  </a:lnTo>
                  <a:lnTo>
                    <a:pt x="10" y="13"/>
                  </a:lnTo>
                  <a:lnTo>
                    <a:pt x="13" y="13"/>
                  </a:lnTo>
                  <a:lnTo>
                    <a:pt x="15" y="13"/>
                  </a:lnTo>
                  <a:lnTo>
                    <a:pt x="18" y="13"/>
                  </a:lnTo>
                  <a:lnTo>
                    <a:pt x="20"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0" name="Freeform 1806"/>
            <p:cNvSpPr>
              <a:spLocks/>
            </p:cNvSpPr>
            <p:nvPr/>
          </p:nvSpPr>
          <p:spPr bwMode="auto">
            <a:xfrm>
              <a:off x="3136" y="2868"/>
              <a:ext cx="130" cy="129"/>
            </a:xfrm>
            <a:custGeom>
              <a:avLst/>
              <a:gdLst>
                <a:gd name="T0" fmla="*/ 65 w 130"/>
                <a:gd name="T1" fmla="*/ 0 h 129"/>
                <a:gd name="T2" fmla="*/ 78 w 130"/>
                <a:gd name="T3" fmla="*/ 1 h 129"/>
                <a:gd name="T4" fmla="*/ 89 w 130"/>
                <a:gd name="T5" fmla="*/ 4 h 129"/>
                <a:gd name="T6" fmla="*/ 101 w 130"/>
                <a:gd name="T7" fmla="*/ 12 h 129"/>
                <a:gd name="T8" fmla="*/ 111 w 130"/>
                <a:gd name="T9" fmla="*/ 19 h 129"/>
                <a:gd name="T10" fmla="*/ 118 w 130"/>
                <a:gd name="T11" fmla="*/ 29 h 129"/>
                <a:gd name="T12" fmla="*/ 124 w 130"/>
                <a:gd name="T13" fmla="*/ 39 h 129"/>
                <a:gd name="T14" fmla="*/ 128 w 130"/>
                <a:gd name="T15" fmla="*/ 52 h 129"/>
                <a:gd name="T16" fmla="*/ 130 w 130"/>
                <a:gd name="T17" fmla="*/ 65 h 129"/>
                <a:gd name="T18" fmla="*/ 128 w 130"/>
                <a:gd name="T19" fmla="*/ 78 h 129"/>
                <a:gd name="T20" fmla="*/ 124 w 130"/>
                <a:gd name="T21" fmla="*/ 89 h 129"/>
                <a:gd name="T22" fmla="*/ 118 w 130"/>
                <a:gd name="T23" fmla="*/ 101 h 129"/>
                <a:gd name="T24" fmla="*/ 111 w 130"/>
                <a:gd name="T25" fmla="*/ 109 h 129"/>
                <a:gd name="T26" fmla="*/ 101 w 130"/>
                <a:gd name="T27" fmla="*/ 118 h 129"/>
                <a:gd name="T28" fmla="*/ 89 w 130"/>
                <a:gd name="T29" fmla="*/ 124 h 129"/>
                <a:gd name="T30" fmla="*/ 78 w 130"/>
                <a:gd name="T31" fmla="*/ 128 h 129"/>
                <a:gd name="T32" fmla="*/ 65 w 130"/>
                <a:gd name="T33" fmla="*/ 129 h 129"/>
                <a:gd name="T34" fmla="*/ 52 w 130"/>
                <a:gd name="T35" fmla="*/ 128 h 129"/>
                <a:gd name="T36" fmla="*/ 40 w 130"/>
                <a:gd name="T37" fmla="*/ 124 h 129"/>
                <a:gd name="T38" fmla="*/ 29 w 130"/>
                <a:gd name="T39" fmla="*/ 118 h 129"/>
                <a:gd name="T40" fmla="*/ 19 w 130"/>
                <a:gd name="T41" fmla="*/ 109 h 129"/>
                <a:gd name="T42" fmla="*/ 12 w 130"/>
                <a:gd name="T43" fmla="*/ 101 h 129"/>
                <a:gd name="T44" fmla="*/ 6 w 130"/>
                <a:gd name="T45" fmla="*/ 89 h 129"/>
                <a:gd name="T46" fmla="*/ 1 w 130"/>
                <a:gd name="T47" fmla="*/ 78 h 129"/>
                <a:gd name="T48" fmla="*/ 0 w 130"/>
                <a:gd name="T49" fmla="*/ 65 h 129"/>
                <a:gd name="T50" fmla="*/ 1 w 130"/>
                <a:gd name="T51" fmla="*/ 52 h 129"/>
                <a:gd name="T52" fmla="*/ 6 w 130"/>
                <a:gd name="T53" fmla="*/ 39 h 129"/>
                <a:gd name="T54" fmla="*/ 12 w 130"/>
                <a:gd name="T55" fmla="*/ 29 h 129"/>
                <a:gd name="T56" fmla="*/ 19 w 130"/>
                <a:gd name="T57" fmla="*/ 19 h 129"/>
                <a:gd name="T58" fmla="*/ 29 w 130"/>
                <a:gd name="T59" fmla="*/ 12 h 129"/>
                <a:gd name="T60" fmla="*/ 40 w 130"/>
                <a:gd name="T61" fmla="*/ 4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4"/>
                  </a:lnTo>
                  <a:lnTo>
                    <a:pt x="101" y="12"/>
                  </a:lnTo>
                  <a:lnTo>
                    <a:pt x="111" y="19"/>
                  </a:lnTo>
                  <a:lnTo>
                    <a:pt x="118" y="29"/>
                  </a:lnTo>
                  <a:lnTo>
                    <a:pt x="124" y="39"/>
                  </a:lnTo>
                  <a:lnTo>
                    <a:pt x="128" y="52"/>
                  </a:lnTo>
                  <a:lnTo>
                    <a:pt x="130" y="65"/>
                  </a:lnTo>
                  <a:lnTo>
                    <a:pt x="128" y="78"/>
                  </a:lnTo>
                  <a:lnTo>
                    <a:pt x="124" y="89"/>
                  </a:lnTo>
                  <a:lnTo>
                    <a:pt x="118" y="101"/>
                  </a:lnTo>
                  <a:lnTo>
                    <a:pt x="111" y="109"/>
                  </a:lnTo>
                  <a:lnTo>
                    <a:pt x="101" y="118"/>
                  </a:lnTo>
                  <a:lnTo>
                    <a:pt x="89" y="124"/>
                  </a:lnTo>
                  <a:lnTo>
                    <a:pt x="78" y="128"/>
                  </a:lnTo>
                  <a:lnTo>
                    <a:pt x="65" y="129"/>
                  </a:lnTo>
                  <a:lnTo>
                    <a:pt x="52" y="128"/>
                  </a:lnTo>
                  <a:lnTo>
                    <a:pt x="40" y="124"/>
                  </a:lnTo>
                  <a:lnTo>
                    <a:pt x="29" y="118"/>
                  </a:lnTo>
                  <a:lnTo>
                    <a:pt x="19" y="109"/>
                  </a:lnTo>
                  <a:lnTo>
                    <a:pt x="12" y="101"/>
                  </a:lnTo>
                  <a:lnTo>
                    <a:pt x="6" y="89"/>
                  </a:lnTo>
                  <a:lnTo>
                    <a:pt x="1" y="78"/>
                  </a:lnTo>
                  <a:lnTo>
                    <a:pt x="0" y="65"/>
                  </a:lnTo>
                  <a:lnTo>
                    <a:pt x="1" y="52"/>
                  </a:lnTo>
                  <a:lnTo>
                    <a:pt x="6" y="39"/>
                  </a:lnTo>
                  <a:lnTo>
                    <a:pt x="12" y="29"/>
                  </a:lnTo>
                  <a:lnTo>
                    <a:pt x="19" y="19"/>
                  </a:lnTo>
                  <a:lnTo>
                    <a:pt x="29" y="12"/>
                  </a:lnTo>
                  <a:lnTo>
                    <a:pt x="40" y="4"/>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1" name="Freeform 1807"/>
            <p:cNvSpPr>
              <a:spLocks/>
            </p:cNvSpPr>
            <p:nvPr/>
          </p:nvSpPr>
          <p:spPr bwMode="auto">
            <a:xfrm>
              <a:off x="3136" y="2868"/>
              <a:ext cx="130" cy="129"/>
            </a:xfrm>
            <a:custGeom>
              <a:avLst/>
              <a:gdLst>
                <a:gd name="T0" fmla="*/ 65 w 130"/>
                <a:gd name="T1" fmla="*/ 0 h 129"/>
                <a:gd name="T2" fmla="*/ 78 w 130"/>
                <a:gd name="T3" fmla="*/ 1 h 129"/>
                <a:gd name="T4" fmla="*/ 89 w 130"/>
                <a:gd name="T5" fmla="*/ 4 h 129"/>
                <a:gd name="T6" fmla="*/ 101 w 130"/>
                <a:gd name="T7" fmla="*/ 12 h 129"/>
                <a:gd name="T8" fmla="*/ 111 w 130"/>
                <a:gd name="T9" fmla="*/ 19 h 129"/>
                <a:gd name="T10" fmla="*/ 118 w 130"/>
                <a:gd name="T11" fmla="*/ 29 h 129"/>
                <a:gd name="T12" fmla="*/ 124 w 130"/>
                <a:gd name="T13" fmla="*/ 39 h 129"/>
                <a:gd name="T14" fmla="*/ 128 w 130"/>
                <a:gd name="T15" fmla="*/ 52 h 129"/>
                <a:gd name="T16" fmla="*/ 130 w 130"/>
                <a:gd name="T17" fmla="*/ 65 h 129"/>
                <a:gd name="T18" fmla="*/ 128 w 130"/>
                <a:gd name="T19" fmla="*/ 78 h 129"/>
                <a:gd name="T20" fmla="*/ 124 w 130"/>
                <a:gd name="T21" fmla="*/ 89 h 129"/>
                <a:gd name="T22" fmla="*/ 118 w 130"/>
                <a:gd name="T23" fmla="*/ 101 h 129"/>
                <a:gd name="T24" fmla="*/ 111 w 130"/>
                <a:gd name="T25" fmla="*/ 109 h 129"/>
                <a:gd name="T26" fmla="*/ 101 w 130"/>
                <a:gd name="T27" fmla="*/ 118 h 129"/>
                <a:gd name="T28" fmla="*/ 89 w 130"/>
                <a:gd name="T29" fmla="*/ 124 h 129"/>
                <a:gd name="T30" fmla="*/ 78 w 130"/>
                <a:gd name="T31" fmla="*/ 128 h 129"/>
                <a:gd name="T32" fmla="*/ 65 w 130"/>
                <a:gd name="T33" fmla="*/ 129 h 129"/>
                <a:gd name="T34" fmla="*/ 52 w 130"/>
                <a:gd name="T35" fmla="*/ 128 h 129"/>
                <a:gd name="T36" fmla="*/ 40 w 130"/>
                <a:gd name="T37" fmla="*/ 124 h 129"/>
                <a:gd name="T38" fmla="*/ 29 w 130"/>
                <a:gd name="T39" fmla="*/ 118 h 129"/>
                <a:gd name="T40" fmla="*/ 19 w 130"/>
                <a:gd name="T41" fmla="*/ 109 h 129"/>
                <a:gd name="T42" fmla="*/ 12 w 130"/>
                <a:gd name="T43" fmla="*/ 101 h 129"/>
                <a:gd name="T44" fmla="*/ 6 w 130"/>
                <a:gd name="T45" fmla="*/ 89 h 129"/>
                <a:gd name="T46" fmla="*/ 1 w 130"/>
                <a:gd name="T47" fmla="*/ 78 h 129"/>
                <a:gd name="T48" fmla="*/ 0 w 130"/>
                <a:gd name="T49" fmla="*/ 65 h 129"/>
                <a:gd name="T50" fmla="*/ 1 w 130"/>
                <a:gd name="T51" fmla="*/ 52 h 129"/>
                <a:gd name="T52" fmla="*/ 6 w 130"/>
                <a:gd name="T53" fmla="*/ 39 h 129"/>
                <a:gd name="T54" fmla="*/ 12 w 130"/>
                <a:gd name="T55" fmla="*/ 29 h 129"/>
                <a:gd name="T56" fmla="*/ 19 w 130"/>
                <a:gd name="T57" fmla="*/ 19 h 129"/>
                <a:gd name="T58" fmla="*/ 29 w 130"/>
                <a:gd name="T59" fmla="*/ 12 h 129"/>
                <a:gd name="T60" fmla="*/ 40 w 130"/>
                <a:gd name="T61" fmla="*/ 4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4"/>
                  </a:lnTo>
                  <a:lnTo>
                    <a:pt x="101" y="12"/>
                  </a:lnTo>
                  <a:lnTo>
                    <a:pt x="111" y="19"/>
                  </a:lnTo>
                  <a:lnTo>
                    <a:pt x="118" y="29"/>
                  </a:lnTo>
                  <a:lnTo>
                    <a:pt x="124" y="39"/>
                  </a:lnTo>
                  <a:lnTo>
                    <a:pt x="128" y="52"/>
                  </a:lnTo>
                  <a:lnTo>
                    <a:pt x="130" y="65"/>
                  </a:lnTo>
                  <a:lnTo>
                    <a:pt x="128" y="78"/>
                  </a:lnTo>
                  <a:lnTo>
                    <a:pt x="124" y="89"/>
                  </a:lnTo>
                  <a:lnTo>
                    <a:pt x="118" y="101"/>
                  </a:lnTo>
                  <a:lnTo>
                    <a:pt x="111" y="109"/>
                  </a:lnTo>
                  <a:lnTo>
                    <a:pt x="101" y="118"/>
                  </a:lnTo>
                  <a:lnTo>
                    <a:pt x="89" y="124"/>
                  </a:lnTo>
                  <a:lnTo>
                    <a:pt x="78" y="128"/>
                  </a:lnTo>
                  <a:lnTo>
                    <a:pt x="65" y="129"/>
                  </a:lnTo>
                  <a:lnTo>
                    <a:pt x="52" y="128"/>
                  </a:lnTo>
                  <a:lnTo>
                    <a:pt x="40" y="124"/>
                  </a:lnTo>
                  <a:lnTo>
                    <a:pt x="29" y="118"/>
                  </a:lnTo>
                  <a:lnTo>
                    <a:pt x="19" y="109"/>
                  </a:lnTo>
                  <a:lnTo>
                    <a:pt x="12" y="101"/>
                  </a:lnTo>
                  <a:lnTo>
                    <a:pt x="6" y="89"/>
                  </a:lnTo>
                  <a:lnTo>
                    <a:pt x="1" y="78"/>
                  </a:lnTo>
                  <a:lnTo>
                    <a:pt x="0" y="65"/>
                  </a:lnTo>
                  <a:lnTo>
                    <a:pt x="1" y="52"/>
                  </a:lnTo>
                  <a:lnTo>
                    <a:pt x="6" y="39"/>
                  </a:lnTo>
                  <a:lnTo>
                    <a:pt x="12" y="29"/>
                  </a:lnTo>
                  <a:lnTo>
                    <a:pt x="19" y="19"/>
                  </a:lnTo>
                  <a:lnTo>
                    <a:pt x="29" y="12"/>
                  </a:lnTo>
                  <a:lnTo>
                    <a:pt x="40" y="4"/>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792" name="Freeform 1808"/>
            <p:cNvSpPr>
              <a:spLocks/>
            </p:cNvSpPr>
            <p:nvPr/>
          </p:nvSpPr>
          <p:spPr bwMode="auto">
            <a:xfrm>
              <a:off x="3153" y="2881"/>
              <a:ext cx="48" cy="33"/>
            </a:xfrm>
            <a:custGeom>
              <a:avLst/>
              <a:gdLst>
                <a:gd name="T0" fmla="*/ 48 w 48"/>
                <a:gd name="T1" fmla="*/ 22 h 33"/>
                <a:gd name="T2" fmla="*/ 42 w 48"/>
                <a:gd name="T3" fmla="*/ 19 h 33"/>
                <a:gd name="T4" fmla="*/ 36 w 48"/>
                <a:gd name="T5" fmla="*/ 17 h 33"/>
                <a:gd name="T6" fmla="*/ 31 w 48"/>
                <a:gd name="T7" fmla="*/ 14 h 33"/>
                <a:gd name="T8" fmla="*/ 25 w 48"/>
                <a:gd name="T9" fmla="*/ 11 h 33"/>
                <a:gd name="T10" fmla="*/ 20 w 48"/>
                <a:gd name="T11" fmla="*/ 9 h 33"/>
                <a:gd name="T12" fmla="*/ 16 w 48"/>
                <a:gd name="T13" fmla="*/ 6 h 33"/>
                <a:gd name="T14" fmla="*/ 12 w 48"/>
                <a:gd name="T15" fmla="*/ 3 h 33"/>
                <a:gd name="T16" fmla="*/ 9 w 48"/>
                <a:gd name="T17" fmla="*/ 0 h 33"/>
                <a:gd name="T18" fmla="*/ 0 w 48"/>
                <a:gd name="T19" fmla="*/ 7 h 33"/>
                <a:gd name="T20" fmla="*/ 5 w 48"/>
                <a:gd name="T21" fmla="*/ 11 h 33"/>
                <a:gd name="T22" fmla="*/ 9 w 48"/>
                <a:gd name="T23" fmla="*/ 16 h 33"/>
                <a:gd name="T24" fmla="*/ 13 w 48"/>
                <a:gd name="T25" fmla="*/ 19 h 33"/>
                <a:gd name="T26" fmla="*/ 19 w 48"/>
                <a:gd name="T27" fmla="*/ 22 h 33"/>
                <a:gd name="T28" fmla="*/ 25 w 48"/>
                <a:gd name="T29" fmla="*/ 24 h 33"/>
                <a:gd name="T30" fmla="*/ 31 w 48"/>
                <a:gd name="T31" fmla="*/ 27 h 33"/>
                <a:gd name="T32" fmla="*/ 38 w 48"/>
                <a:gd name="T33" fmla="*/ 30 h 33"/>
                <a:gd name="T34" fmla="*/ 45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2" y="19"/>
                  </a:lnTo>
                  <a:lnTo>
                    <a:pt x="36" y="17"/>
                  </a:lnTo>
                  <a:lnTo>
                    <a:pt x="31" y="14"/>
                  </a:lnTo>
                  <a:lnTo>
                    <a:pt x="25" y="11"/>
                  </a:lnTo>
                  <a:lnTo>
                    <a:pt x="20" y="9"/>
                  </a:lnTo>
                  <a:lnTo>
                    <a:pt x="16" y="6"/>
                  </a:lnTo>
                  <a:lnTo>
                    <a:pt x="12" y="3"/>
                  </a:lnTo>
                  <a:lnTo>
                    <a:pt x="9" y="0"/>
                  </a:lnTo>
                  <a:lnTo>
                    <a:pt x="0" y="7"/>
                  </a:lnTo>
                  <a:lnTo>
                    <a:pt x="5" y="11"/>
                  </a:lnTo>
                  <a:lnTo>
                    <a:pt x="9" y="16"/>
                  </a:lnTo>
                  <a:lnTo>
                    <a:pt x="13" y="19"/>
                  </a:lnTo>
                  <a:lnTo>
                    <a:pt x="19" y="22"/>
                  </a:lnTo>
                  <a:lnTo>
                    <a:pt x="25" y="24"/>
                  </a:lnTo>
                  <a:lnTo>
                    <a:pt x="31" y="27"/>
                  </a:lnTo>
                  <a:lnTo>
                    <a:pt x="38" y="30"/>
                  </a:lnTo>
                  <a:lnTo>
                    <a:pt x="45"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3" name="Freeform 1809"/>
            <p:cNvSpPr>
              <a:spLocks/>
            </p:cNvSpPr>
            <p:nvPr/>
          </p:nvSpPr>
          <p:spPr bwMode="auto">
            <a:xfrm>
              <a:off x="3198" y="2903"/>
              <a:ext cx="66" cy="24"/>
            </a:xfrm>
            <a:custGeom>
              <a:avLst/>
              <a:gdLst>
                <a:gd name="T0" fmla="*/ 66 w 66"/>
                <a:gd name="T1" fmla="*/ 12 h 24"/>
                <a:gd name="T2" fmla="*/ 57 w 66"/>
                <a:gd name="T3" fmla="*/ 12 h 24"/>
                <a:gd name="T4" fmla="*/ 50 w 66"/>
                <a:gd name="T5" fmla="*/ 11 h 24"/>
                <a:gd name="T6" fmla="*/ 42 w 66"/>
                <a:gd name="T7" fmla="*/ 10 h 24"/>
                <a:gd name="T8" fmla="*/ 34 w 66"/>
                <a:gd name="T9" fmla="*/ 8 h 24"/>
                <a:gd name="T10" fmla="*/ 26 w 66"/>
                <a:gd name="T11" fmla="*/ 7 h 24"/>
                <a:gd name="T12" fmla="*/ 19 w 66"/>
                <a:gd name="T13" fmla="*/ 4 h 24"/>
                <a:gd name="T14" fmla="*/ 11 w 66"/>
                <a:gd name="T15" fmla="*/ 2 h 24"/>
                <a:gd name="T16" fmla="*/ 3 w 66"/>
                <a:gd name="T17" fmla="*/ 0 h 24"/>
                <a:gd name="T18" fmla="*/ 0 w 66"/>
                <a:gd name="T19" fmla="*/ 11 h 24"/>
                <a:gd name="T20" fmla="*/ 7 w 66"/>
                <a:gd name="T21" fmla="*/ 14 h 24"/>
                <a:gd name="T22" fmla="*/ 16 w 66"/>
                <a:gd name="T23" fmla="*/ 15 h 24"/>
                <a:gd name="T24" fmla="*/ 23 w 66"/>
                <a:gd name="T25" fmla="*/ 18 h 24"/>
                <a:gd name="T26" fmla="*/ 32 w 66"/>
                <a:gd name="T27" fmla="*/ 21 h 24"/>
                <a:gd name="T28" fmla="*/ 40 w 66"/>
                <a:gd name="T29" fmla="*/ 23 h 24"/>
                <a:gd name="T30" fmla="*/ 49 w 66"/>
                <a:gd name="T31" fmla="*/ 24 h 24"/>
                <a:gd name="T32" fmla="*/ 57 w 66"/>
                <a:gd name="T33" fmla="*/ 24 h 24"/>
                <a:gd name="T34" fmla="*/ 66 w 66"/>
                <a:gd name="T35" fmla="*/ 24 h 24"/>
                <a:gd name="T36" fmla="*/ 66 w 66"/>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2"/>
                  </a:moveTo>
                  <a:lnTo>
                    <a:pt x="57" y="12"/>
                  </a:lnTo>
                  <a:lnTo>
                    <a:pt x="50" y="11"/>
                  </a:lnTo>
                  <a:lnTo>
                    <a:pt x="42" y="10"/>
                  </a:lnTo>
                  <a:lnTo>
                    <a:pt x="34" y="8"/>
                  </a:lnTo>
                  <a:lnTo>
                    <a:pt x="26" y="7"/>
                  </a:lnTo>
                  <a:lnTo>
                    <a:pt x="19" y="4"/>
                  </a:lnTo>
                  <a:lnTo>
                    <a:pt x="11" y="2"/>
                  </a:lnTo>
                  <a:lnTo>
                    <a:pt x="3" y="0"/>
                  </a:lnTo>
                  <a:lnTo>
                    <a:pt x="0" y="11"/>
                  </a:lnTo>
                  <a:lnTo>
                    <a:pt x="7" y="14"/>
                  </a:lnTo>
                  <a:lnTo>
                    <a:pt x="16" y="15"/>
                  </a:lnTo>
                  <a:lnTo>
                    <a:pt x="23" y="18"/>
                  </a:lnTo>
                  <a:lnTo>
                    <a:pt x="32" y="21"/>
                  </a:lnTo>
                  <a:lnTo>
                    <a:pt x="40" y="23"/>
                  </a:lnTo>
                  <a:lnTo>
                    <a:pt x="49" y="24"/>
                  </a:lnTo>
                  <a:lnTo>
                    <a:pt x="57" y="24"/>
                  </a:lnTo>
                  <a:lnTo>
                    <a:pt x="66" y="2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4" name="Freeform 1810"/>
            <p:cNvSpPr>
              <a:spLocks/>
            </p:cNvSpPr>
            <p:nvPr/>
          </p:nvSpPr>
          <p:spPr bwMode="auto">
            <a:xfrm>
              <a:off x="3132" y="2930"/>
              <a:ext cx="17" cy="16"/>
            </a:xfrm>
            <a:custGeom>
              <a:avLst/>
              <a:gdLst>
                <a:gd name="T0" fmla="*/ 17 w 17"/>
                <a:gd name="T1" fmla="*/ 7 h 16"/>
                <a:gd name="T2" fmla="*/ 16 w 17"/>
                <a:gd name="T3" fmla="*/ 6 h 16"/>
                <a:gd name="T4" fmla="*/ 14 w 17"/>
                <a:gd name="T5" fmla="*/ 4 h 16"/>
                <a:gd name="T6" fmla="*/ 13 w 17"/>
                <a:gd name="T7" fmla="*/ 3 h 16"/>
                <a:gd name="T8" fmla="*/ 11 w 17"/>
                <a:gd name="T9" fmla="*/ 3 h 16"/>
                <a:gd name="T10" fmla="*/ 11 w 17"/>
                <a:gd name="T11" fmla="*/ 1 h 16"/>
                <a:gd name="T12" fmla="*/ 10 w 17"/>
                <a:gd name="T13" fmla="*/ 0 h 16"/>
                <a:gd name="T14" fmla="*/ 8 w 17"/>
                <a:gd name="T15" fmla="*/ 0 h 16"/>
                <a:gd name="T16" fmla="*/ 0 w 17"/>
                <a:gd name="T17" fmla="*/ 9 h 16"/>
                <a:gd name="T18" fmla="*/ 1 w 17"/>
                <a:gd name="T19" fmla="*/ 9 h 16"/>
                <a:gd name="T20" fmla="*/ 3 w 17"/>
                <a:gd name="T21" fmla="*/ 10 h 16"/>
                <a:gd name="T22" fmla="*/ 4 w 17"/>
                <a:gd name="T23" fmla="*/ 11 h 16"/>
                <a:gd name="T24" fmla="*/ 5 w 17"/>
                <a:gd name="T25" fmla="*/ 13 h 16"/>
                <a:gd name="T26" fmla="*/ 7 w 17"/>
                <a:gd name="T27" fmla="*/ 14 h 16"/>
                <a:gd name="T28" fmla="*/ 8 w 17"/>
                <a:gd name="T29" fmla="*/ 16 h 16"/>
                <a:gd name="T30" fmla="*/ 10 w 17"/>
                <a:gd name="T31" fmla="*/ 16 h 16"/>
                <a:gd name="T32" fmla="*/ 17 w 17"/>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17" y="7"/>
                  </a:moveTo>
                  <a:lnTo>
                    <a:pt x="16" y="6"/>
                  </a:lnTo>
                  <a:lnTo>
                    <a:pt x="14" y="4"/>
                  </a:lnTo>
                  <a:lnTo>
                    <a:pt x="13" y="3"/>
                  </a:lnTo>
                  <a:lnTo>
                    <a:pt x="11" y="3"/>
                  </a:lnTo>
                  <a:lnTo>
                    <a:pt x="11" y="1"/>
                  </a:lnTo>
                  <a:lnTo>
                    <a:pt x="10" y="0"/>
                  </a:lnTo>
                  <a:lnTo>
                    <a:pt x="8" y="0"/>
                  </a:lnTo>
                  <a:lnTo>
                    <a:pt x="0" y="9"/>
                  </a:lnTo>
                  <a:lnTo>
                    <a:pt x="1" y="9"/>
                  </a:lnTo>
                  <a:lnTo>
                    <a:pt x="3" y="10"/>
                  </a:lnTo>
                  <a:lnTo>
                    <a:pt x="4" y="11"/>
                  </a:lnTo>
                  <a:lnTo>
                    <a:pt x="5" y="13"/>
                  </a:lnTo>
                  <a:lnTo>
                    <a:pt x="7" y="14"/>
                  </a:lnTo>
                  <a:lnTo>
                    <a:pt x="8" y="16"/>
                  </a:lnTo>
                  <a:lnTo>
                    <a:pt x="10" y="16"/>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5" name="Freeform 1811"/>
            <p:cNvSpPr>
              <a:spLocks/>
            </p:cNvSpPr>
            <p:nvPr/>
          </p:nvSpPr>
          <p:spPr bwMode="auto">
            <a:xfrm>
              <a:off x="3142" y="2937"/>
              <a:ext cx="17" cy="1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2 h 17"/>
                <a:gd name="T12" fmla="*/ 8 w 17"/>
                <a:gd name="T13" fmla="*/ 0 h 17"/>
                <a:gd name="T14" fmla="*/ 7 w 17"/>
                <a:gd name="T15" fmla="*/ 0 h 17"/>
                <a:gd name="T16" fmla="*/ 0 w 17"/>
                <a:gd name="T17" fmla="*/ 9 h 17"/>
                <a:gd name="T18" fmla="*/ 1 w 17"/>
                <a:gd name="T19" fmla="*/ 10 h 17"/>
                <a:gd name="T20" fmla="*/ 3 w 17"/>
                <a:gd name="T21" fmla="*/ 12 h 17"/>
                <a:gd name="T22" fmla="*/ 4 w 17"/>
                <a:gd name="T23" fmla="*/ 12 h 17"/>
                <a:gd name="T24" fmla="*/ 6 w 17"/>
                <a:gd name="T25" fmla="*/ 13 h 17"/>
                <a:gd name="T26" fmla="*/ 7 w 17"/>
                <a:gd name="T27" fmla="*/ 14 h 17"/>
                <a:gd name="T28" fmla="*/ 8 w 17"/>
                <a:gd name="T29" fmla="*/ 16 h 17"/>
                <a:gd name="T30" fmla="*/ 11 w 17"/>
                <a:gd name="T31" fmla="*/ 17 h 17"/>
                <a:gd name="T32" fmla="*/ 17 w 17"/>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7" y="6"/>
                  </a:moveTo>
                  <a:lnTo>
                    <a:pt x="16" y="6"/>
                  </a:lnTo>
                  <a:lnTo>
                    <a:pt x="14" y="4"/>
                  </a:lnTo>
                  <a:lnTo>
                    <a:pt x="13" y="4"/>
                  </a:lnTo>
                  <a:lnTo>
                    <a:pt x="11" y="3"/>
                  </a:lnTo>
                  <a:lnTo>
                    <a:pt x="10" y="2"/>
                  </a:lnTo>
                  <a:lnTo>
                    <a:pt x="8" y="0"/>
                  </a:lnTo>
                  <a:lnTo>
                    <a:pt x="7" y="0"/>
                  </a:lnTo>
                  <a:lnTo>
                    <a:pt x="0" y="9"/>
                  </a:lnTo>
                  <a:lnTo>
                    <a:pt x="1" y="10"/>
                  </a:lnTo>
                  <a:lnTo>
                    <a:pt x="3" y="12"/>
                  </a:lnTo>
                  <a:lnTo>
                    <a:pt x="4" y="12"/>
                  </a:lnTo>
                  <a:lnTo>
                    <a:pt x="6" y="13"/>
                  </a:lnTo>
                  <a:lnTo>
                    <a:pt x="7" y="14"/>
                  </a:lnTo>
                  <a:lnTo>
                    <a:pt x="8" y="16"/>
                  </a:lnTo>
                  <a:lnTo>
                    <a:pt x="11"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71796" name="Freeform 1812"/>
          <p:cNvSpPr>
            <a:spLocks/>
          </p:cNvSpPr>
          <p:nvPr/>
        </p:nvSpPr>
        <p:spPr bwMode="auto">
          <a:xfrm>
            <a:off x="5070231" y="5022850"/>
            <a:ext cx="29308" cy="26988"/>
          </a:xfrm>
          <a:custGeom>
            <a:avLst/>
            <a:gdLst>
              <a:gd name="T0" fmla="*/ 18 w 18"/>
              <a:gd name="T1" fmla="*/ 7 h 17"/>
              <a:gd name="T2" fmla="*/ 16 w 18"/>
              <a:gd name="T3" fmla="*/ 6 h 17"/>
              <a:gd name="T4" fmla="*/ 15 w 18"/>
              <a:gd name="T5" fmla="*/ 6 h 17"/>
              <a:gd name="T6" fmla="*/ 13 w 18"/>
              <a:gd name="T7" fmla="*/ 4 h 17"/>
              <a:gd name="T8" fmla="*/ 12 w 18"/>
              <a:gd name="T9" fmla="*/ 4 h 17"/>
              <a:gd name="T10" fmla="*/ 10 w 18"/>
              <a:gd name="T11" fmla="*/ 3 h 17"/>
              <a:gd name="T12" fmla="*/ 9 w 18"/>
              <a:gd name="T13" fmla="*/ 3 h 17"/>
              <a:gd name="T14" fmla="*/ 8 w 18"/>
              <a:gd name="T15" fmla="*/ 1 h 17"/>
              <a:gd name="T16" fmla="*/ 6 w 18"/>
              <a:gd name="T17" fmla="*/ 0 h 17"/>
              <a:gd name="T18" fmla="*/ 0 w 18"/>
              <a:gd name="T19" fmla="*/ 11 h 17"/>
              <a:gd name="T20" fmla="*/ 2 w 18"/>
              <a:gd name="T21" fmla="*/ 11 h 17"/>
              <a:gd name="T22" fmla="*/ 3 w 18"/>
              <a:gd name="T23" fmla="*/ 13 h 17"/>
              <a:gd name="T24" fmla="*/ 5 w 18"/>
              <a:gd name="T25" fmla="*/ 13 h 17"/>
              <a:gd name="T26" fmla="*/ 6 w 18"/>
              <a:gd name="T27" fmla="*/ 14 h 17"/>
              <a:gd name="T28" fmla="*/ 8 w 18"/>
              <a:gd name="T29" fmla="*/ 16 h 17"/>
              <a:gd name="T30" fmla="*/ 9 w 18"/>
              <a:gd name="T31" fmla="*/ 16 h 17"/>
              <a:gd name="T32" fmla="*/ 10 w 18"/>
              <a:gd name="T33" fmla="*/ 17 h 17"/>
              <a:gd name="T34" fmla="*/ 12 w 18"/>
              <a:gd name="T35" fmla="*/ 17 h 17"/>
              <a:gd name="T36" fmla="*/ 18 w 18"/>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7"/>
                </a:moveTo>
                <a:lnTo>
                  <a:pt x="16" y="6"/>
                </a:lnTo>
                <a:lnTo>
                  <a:pt x="15" y="6"/>
                </a:lnTo>
                <a:lnTo>
                  <a:pt x="13" y="4"/>
                </a:lnTo>
                <a:lnTo>
                  <a:pt x="12" y="4"/>
                </a:lnTo>
                <a:lnTo>
                  <a:pt x="10" y="3"/>
                </a:lnTo>
                <a:lnTo>
                  <a:pt x="9" y="3"/>
                </a:lnTo>
                <a:lnTo>
                  <a:pt x="8" y="1"/>
                </a:lnTo>
                <a:lnTo>
                  <a:pt x="6" y="0"/>
                </a:lnTo>
                <a:lnTo>
                  <a:pt x="0" y="11"/>
                </a:lnTo>
                <a:lnTo>
                  <a:pt x="2" y="11"/>
                </a:lnTo>
                <a:lnTo>
                  <a:pt x="3" y="13"/>
                </a:lnTo>
                <a:lnTo>
                  <a:pt x="5" y="13"/>
                </a:lnTo>
                <a:lnTo>
                  <a:pt x="6" y="14"/>
                </a:lnTo>
                <a:lnTo>
                  <a:pt x="8" y="16"/>
                </a:lnTo>
                <a:lnTo>
                  <a:pt x="9" y="16"/>
                </a:lnTo>
                <a:lnTo>
                  <a:pt x="10" y="17"/>
                </a:lnTo>
                <a:lnTo>
                  <a:pt x="12" y="1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7" name="Freeform 1813"/>
          <p:cNvSpPr>
            <a:spLocks/>
          </p:cNvSpPr>
          <p:nvPr/>
        </p:nvSpPr>
        <p:spPr bwMode="auto">
          <a:xfrm>
            <a:off x="5089281" y="5033963"/>
            <a:ext cx="27842" cy="25400"/>
          </a:xfrm>
          <a:custGeom>
            <a:avLst/>
            <a:gdLst>
              <a:gd name="T0" fmla="*/ 17 w 17"/>
              <a:gd name="T1" fmla="*/ 6 h 16"/>
              <a:gd name="T2" fmla="*/ 16 w 17"/>
              <a:gd name="T3" fmla="*/ 4 h 16"/>
              <a:gd name="T4" fmla="*/ 14 w 17"/>
              <a:gd name="T5" fmla="*/ 4 h 16"/>
              <a:gd name="T6" fmla="*/ 13 w 17"/>
              <a:gd name="T7" fmla="*/ 3 h 16"/>
              <a:gd name="T8" fmla="*/ 11 w 17"/>
              <a:gd name="T9" fmla="*/ 3 h 16"/>
              <a:gd name="T10" fmla="*/ 10 w 17"/>
              <a:gd name="T11" fmla="*/ 1 h 16"/>
              <a:gd name="T12" fmla="*/ 8 w 17"/>
              <a:gd name="T13" fmla="*/ 1 h 16"/>
              <a:gd name="T14" fmla="*/ 7 w 17"/>
              <a:gd name="T15" fmla="*/ 0 h 16"/>
              <a:gd name="T16" fmla="*/ 6 w 17"/>
              <a:gd name="T17" fmla="*/ 0 h 16"/>
              <a:gd name="T18" fmla="*/ 0 w 17"/>
              <a:gd name="T19" fmla="*/ 10 h 16"/>
              <a:gd name="T20" fmla="*/ 1 w 17"/>
              <a:gd name="T21" fmla="*/ 12 h 16"/>
              <a:gd name="T22" fmla="*/ 3 w 17"/>
              <a:gd name="T23" fmla="*/ 12 h 16"/>
              <a:gd name="T24" fmla="*/ 4 w 17"/>
              <a:gd name="T25" fmla="*/ 13 h 16"/>
              <a:gd name="T26" fmla="*/ 7 w 17"/>
              <a:gd name="T27" fmla="*/ 14 h 16"/>
              <a:gd name="T28" fmla="*/ 8 w 17"/>
              <a:gd name="T29" fmla="*/ 14 h 16"/>
              <a:gd name="T30" fmla="*/ 10 w 17"/>
              <a:gd name="T31" fmla="*/ 16 h 16"/>
              <a:gd name="T32" fmla="*/ 11 w 17"/>
              <a:gd name="T33" fmla="*/ 16 h 16"/>
              <a:gd name="T34" fmla="*/ 13 w 17"/>
              <a:gd name="T35" fmla="*/ 16 h 16"/>
              <a:gd name="T36" fmla="*/ 17 w 17"/>
              <a:gd name="T3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6"/>
                </a:moveTo>
                <a:lnTo>
                  <a:pt x="16" y="4"/>
                </a:lnTo>
                <a:lnTo>
                  <a:pt x="14" y="4"/>
                </a:lnTo>
                <a:lnTo>
                  <a:pt x="13" y="3"/>
                </a:lnTo>
                <a:lnTo>
                  <a:pt x="11" y="3"/>
                </a:lnTo>
                <a:lnTo>
                  <a:pt x="10" y="1"/>
                </a:lnTo>
                <a:lnTo>
                  <a:pt x="8" y="1"/>
                </a:lnTo>
                <a:lnTo>
                  <a:pt x="7" y="0"/>
                </a:lnTo>
                <a:lnTo>
                  <a:pt x="6" y="0"/>
                </a:lnTo>
                <a:lnTo>
                  <a:pt x="0" y="10"/>
                </a:lnTo>
                <a:lnTo>
                  <a:pt x="1" y="12"/>
                </a:lnTo>
                <a:lnTo>
                  <a:pt x="3" y="12"/>
                </a:lnTo>
                <a:lnTo>
                  <a:pt x="4" y="13"/>
                </a:lnTo>
                <a:lnTo>
                  <a:pt x="7" y="14"/>
                </a:lnTo>
                <a:lnTo>
                  <a:pt x="8" y="14"/>
                </a:lnTo>
                <a:lnTo>
                  <a:pt x="10" y="16"/>
                </a:lnTo>
                <a:lnTo>
                  <a:pt x="11" y="16"/>
                </a:lnTo>
                <a:lnTo>
                  <a:pt x="13" y="16"/>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8" name="Freeform 1814"/>
          <p:cNvSpPr>
            <a:spLocks/>
          </p:cNvSpPr>
          <p:nvPr/>
        </p:nvSpPr>
        <p:spPr bwMode="auto">
          <a:xfrm>
            <a:off x="5109797" y="5043488"/>
            <a:ext cx="32238" cy="25400"/>
          </a:xfrm>
          <a:custGeom>
            <a:avLst/>
            <a:gdLst>
              <a:gd name="T0" fmla="*/ 20 w 20"/>
              <a:gd name="T1" fmla="*/ 4 h 16"/>
              <a:gd name="T2" fmla="*/ 18 w 20"/>
              <a:gd name="T3" fmla="*/ 4 h 16"/>
              <a:gd name="T4" fmla="*/ 16 w 20"/>
              <a:gd name="T5" fmla="*/ 4 h 16"/>
              <a:gd name="T6" fmla="*/ 14 w 20"/>
              <a:gd name="T7" fmla="*/ 3 h 16"/>
              <a:gd name="T8" fmla="*/ 13 w 20"/>
              <a:gd name="T9" fmla="*/ 3 h 16"/>
              <a:gd name="T10" fmla="*/ 10 w 20"/>
              <a:gd name="T11" fmla="*/ 1 h 16"/>
              <a:gd name="T12" fmla="*/ 8 w 20"/>
              <a:gd name="T13" fmla="*/ 1 h 16"/>
              <a:gd name="T14" fmla="*/ 7 w 20"/>
              <a:gd name="T15" fmla="*/ 0 h 16"/>
              <a:gd name="T16" fmla="*/ 4 w 20"/>
              <a:gd name="T17" fmla="*/ 0 h 16"/>
              <a:gd name="T18" fmla="*/ 0 w 20"/>
              <a:gd name="T19" fmla="*/ 10 h 16"/>
              <a:gd name="T20" fmla="*/ 3 w 20"/>
              <a:gd name="T21" fmla="*/ 11 h 16"/>
              <a:gd name="T22" fmla="*/ 4 w 20"/>
              <a:gd name="T23" fmla="*/ 13 h 16"/>
              <a:gd name="T24" fmla="*/ 6 w 20"/>
              <a:gd name="T25" fmla="*/ 13 h 16"/>
              <a:gd name="T26" fmla="*/ 8 w 20"/>
              <a:gd name="T27" fmla="*/ 14 h 16"/>
              <a:gd name="T28" fmla="*/ 10 w 20"/>
              <a:gd name="T29" fmla="*/ 14 h 16"/>
              <a:gd name="T30" fmla="*/ 13 w 20"/>
              <a:gd name="T31" fmla="*/ 16 h 16"/>
              <a:gd name="T32" fmla="*/ 14 w 20"/>
              <a:gd name="T33" fmla="*/ 16 h 16"/>
              <a:gd name="T34" fmla="*/ 17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4"/>
                </a:lnTo>
                <a:lnTo>
                  <a:pt x="16" y="4"/>
                </a:lnTo>
                <a:lnTo>
                  <a:pt x="14" y="3"/>
                </a:lnTo>
                <a:lnTo>
                  <a:pt x="13" y="3"/>
                </a:lnTo>
                <a:lnTo>
                  <a:pt x="10" y="1"/>
                </a:lnTo>
                <a:lnTo>
                  <a:pt x="8" y="1"/>
                </a:lnTo>
                <a:lnTo>
                  <a:pt x="7" y="0"/>
                </a:lnTo>
                <a:lnTo>
                  <a:pt x="4" y="0"/>
                </a:lnTo>
                <a:lnTo>
                  <a:pt x="0" y="10"/>
                </a:lnTo>
                <a:lnTo>
                  <a:pt x="3" y="11"/>
                </a:lnTo>
                <a:lnTo>
                  <a:pt x="4" y="13"/>
                </a:lnTo>
                <a:lnTo>
                  <a:pt x="6" y="13"/>
                </a:lnTo>
                <a:lnTo>
                  <a:pt x="8" y="14"/>
                </a:lnTo>
                <a:lnTo>
                  <a:pt x="10" y="14"/>
                </a:lnTo>
                <a:lnTo>
                  <a:pt x="13" y="16"/>
                </a:lnTo>
                <a:lnTo>
                  <a:pt x="14" y="16"/>
                </a:lnTo>
                <a:lnTo>
                  <a:pt x="17"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99" name="Freeform 1815"/>
          <p:cNvSpPr>
            <a:spLocks/>
          </p:cNvSpPr>
          <p:nvPr/>
        </p:nvSpPr>
        <p:spPr bwMode="auto">
          <a:xfrm>
            <a:off x="5137638" y="5049838"/>
            <a:ext cx="30774" cy="25400"/>
          </a:xfrm>
          <a:custGeom>
            <a:avLst/>
            <a:gdLst>
              <a:gd name="T0" fmla="*/ 20 w 20"/>
              <a:gd name="T1" fmla="*/ 4 h 16"/>
              <a:gd name="T2" fmla="*/ 17 w 20"/>
              <a:gd name="T3" fmla="*/ 4 h 16"/>
              <a:gd name="T4" fmla="*/ 16 w 20"/>
              <a:gd name="T5" fmla="*/ 3 h 16"/>
              <a:gd name="T6" fmla="*/ 13 w 20"/>
              <a:gd name="T7" fmla="*/ 3 h 16"/>
              <a:gd name="T8" fmla="*/ 12 w 20"/>
              <a:gd name="T9" fmla="*/ 3 h 16"/>
              <a:gd name="T10" fmla="*/ 10 w 20"/>
              <a:gd name="T11" fmla="*/ 3 h 16"/>
              <a:gd name="T12" fmla="*/ 7 w 20"/>
              <a:gd name="T13" fmla="*/ 2 h 16"/>
              <a:gd name="T14" fmla="*/ 6 w 20"/>
              <a:gd name="T15" fmla="*/ 2 h 16"/>
              <a:gd name="T16" fmla="*/ 3 w 20"/>
              <a:gd name="T17" fmla="*/ 0 h 16"/>
              <a:gd name="T18" fmla="*/ 0 w 20"/>
              <a:gd name="T19" fmla="*/ 12 h 16"/>
              <a:gd name="T20" fmla="*/ 1 w 20"/>
              <a:gd name="T21" fmla="*/ 13 h 16"/>
              <a:gd name="T22" fmla="*/ 4 w 20"/>
              <a:gd name="T23" fmla="*/ 13 h 16"/>
              <a:gd name="T24" fmla="*/ 7 w 20"/>
              <a:gd name="T25" fmla="*/ 14 h 16"/>
              <a:gd name="T26" fmla="*/ 9 w 20"/>
              <a:gd name="T27" fmla="*/ 14 h 16"/>
              <a:gd name="T28" fmla="*/ 12 w 20"/>
              <a:gd name="T29" fmla="*/ 14 h 16"/>
              <a:gd name="T30" fmla="*/ 13 w 20"/>
              <a:gd name="T31" fmla="*/ 16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7" y="4"/>
                </a:lnTo>
                <a:lnTo>
                  <a:pt x="16" y="3"/>
                </a:lnTo>
                <a:lnTo>
                  <a:pt x="13" y="3"/>
                </a:lnTo>
                <a:lnTo>
                  <a:pt x="12" y="3"/>
                </a:lnTo>
                <a:lnTo>
                  <a:pt x="10" y="3"/>
                </a:lnTo>
                <a:lnTo>
                  <a:pt x="7" y="2"/>
                </a:lnTo>
                <a:lnTo>
                  <a:pt x="6" y="2"/>
                </a:lnTo>
                <a:lnTo>
                  <a:pt x="3" y="0"/>
                </a:lnTo>
                <a:lnTo>
                  <a:pt x="0" y="12"/>
                </a:lnTo>
                <a:lnTo>
                  <a:pt x="1" y="13"/>
                </a:lnTo>
                <a:lnTo>
                  <a:pt x="4" y="13"/>
                </a:lnTo>
                <a:lnTo>
                  <a:pt x="7" y="14"/>
                </a:lnTo>
                <a:lnTo>
                  <a:pt x="9" y="14"/>
                </a:lnTo>
                <a:lnTo>
                  <a:pt x="12" y="14"/>
                </a:lnTo>
                <a:lnTo>
                  <a:pt x="13" y="16"/>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0" name="Freeform 1816"/>
          <p:cNvSpPr>
            <a:spLocks/>
          </p:cNvSpPr>
          <p:nvPr/>
        </p:nvSpPr>
        <p:spPr bwMode="auto">
          <a:xfrm>
            <a:off x="5166946" y="5056188"/>
            <a:ext cx="29308" cy="23812"/>
          </a:xfrm>
          <a:custGeom>
            <a:avLst/>
            <a:gdLst>
              <a:gd name="T0" fmla="*/ 18 w 18"/>
              <a:gd name="T1" fmla="*/ 2 h 15"/>
              <a:gd name="T2" fmla="*/ 17 w 18"/>
              <a:gd name="T3" fmla="*/ 2 h 15"/>
              <a:gd name="T4" fmla="*/ 14 w 18"/>
              <a:gd name="T5" fmla="*/ 2 h 15"/>
              <a:gd name="T6" fmla="*/ 13 w 18"/>
              <a:gd name="T7" fmla="*/ 2 h 15"/>
              <a:gd name="T8" fmla="*/ 10 w 18"/>
              <a:gd name="T9" fmla="*/ 2 h 15"/>
              <a:gd name="T10" fmla="*/ 7 w 18"/>
              <a:gd name="T11" fmla="*/ 2 h 15"/>
              <a:gd name="T12" fmla="*/ 5 w 18"/>
              <a:gd name="T13" fmla="*/ 0 h 15"/>
              <a:gd name="T14" fmla="*/ 3 w 18"/>
              <a:gd name="T15" fmla="*/ 0 h 15"/>
              <a:gd name="T16" fmla="*/ 1 w 18"/>
              <a:gd name="T17" fmla="*/ 0 h 15"/>
              <a:gd name="T18" fmla="*/ 0 w 18"/>
              <a:gd name="T19" fmla="*/ 12 h 15"/>
              <a:gd name="T20" fmla="*/ 1 w 18"/>
              <a:gd name="T21" fmla="*/ 13 h 15"/>
              <a:gd name="T22" fmla="*/ 4 w 18"/>
              <a:gd name="T23" fmla="*/ 13 h 15"/>
              <a:gd name="T24" fmla="*/ 7 w 18"/>
              <a:gd name="T25" fmla="*/ 13 h 15"/>
              <a:gd name="T26" fmla="*/ 8 w 18"/>
              <a:gd name="T27" fmla="*/ 13 h 15"/>
              <a:gd name="T28" fmla="*/ 11 w 18"/>
              <a:gd name="T29" fmla="*/ 13 h 15"/>
              <a:gd name="T30" fmla="*/ 14 w 18"/>
              <a:gd name="T31" fmla="*/ 13 h 15"/>
              <a:gd name="T32" fmla="*/ 16 w 18"/>
              <a:gd name="T33" fmla="*/ 15 h 15"/>
              <a:gd name="T34" fmla="*/ 18 w 18"/>
              <a:gd name="T35" fmla="*/ 15 h 15"/>
              <a:gd name="T36" fmla="*/ 18 w 18"/>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5">
                <a:moveTo>
                  <a:pt x="18" y="2"/>
                </a:moveTo>
                <a:lnTo>
                  <a:pt x="17" y="2"/>
                </a:lnTo>
                <a:lnTo>
                  <a:pt x="14" y="2"/>
                </a:lnTo>
                <a:lnTo>
                  <a:pt x="13" y="2"/>
                </a:lnTo>
                <a:lnTo>
                  <a:pt x="10" y="2"/>
                </a:lnTo>
                <a:lnTo>
                  <a:pt x="7" y="2"/>
                </a:lnTo>
                <a:lnTo>
                  <a:pt x="5" y="0"/>
                </a:lnTo>
                <a:lnTo>
                  <a:pt x="3" y="0"/>
                </a:lnTo>
                <a:lnTo>
                  <a:pt x="1" y="0"/>
                </a:lnTo>
                <a:lnTo>
                  <a:pt x="0" y="12"/>
                </a:lnTo>
                <a:lnTo>
                  <a:pt x="1" y="13"/>
                </a:lnTo>
                <a:lnTo>
                  <a:pt x="4" y="13"/>
                </a:lnTo>
                <a:lnTo>
                  <a:pt x="7" y="13"/>
                </a:lnTo>
                <a:lnTo>
                  <a:pt x="8" y="13"/>
                </a:lnTo>
                <a:lnTo>
                  <a:pt x="11" y="13"/>
                </a:lnTo>
                <a:lnTo>
                  <a:pt x="14" y="13"/>
                </a:lnTo>
                <a:lnTo>
                  <a:pt x="16" y="15"/>
                </a:lnTo>
                <a:lnTo>
                  <a:pt x="18" y="15"/>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1" name="Freeform 1817"/>
          <p:cNvSpPr>
            <a:spLocks/>
          </p:cNvSpPr>
          <p:nvPr/>
        </p:nvSpPr>
        <p:spPr bwMode="auto">
          <a:xfrm>
            <a:off x="5196254" y="5059364"/>
            <a:ext cx="33704" cy="20637"/>
          </a:xfrm>
          <a:custGeom>
            <a:avLst/>
            <a:gdLst>
              <a:gd name="T0" fmla="*/ 19 w 21"/>
              <a:gd name="T1" fmla="*/ 0 h 13"/>
              <a:gd name="T2" fmla="*/ 16 w 21"/>
              <a:gd name="T3" fmla="*/ 0 h 13"/>
              <a:gd name="T4" fmla="*/ 15 w 21"/>
              <a:gd name="T5" fmla="*/ 0 h 13"/>
              <a:gd name="T6" fmla="*/ 12 w 21"/>
              <a:gd name="T7" fmla="*/ 0 h 13"/>
              <a:gd name="T8" fmla="*/ 11 w 21"/>
              <a:gd name="T9" fmla="*/ 0 h 13"/>
              <a:gd name="T10" fmla="*/ 8 w 21"/>
              <a:gd name="T11" fmla="*/ 0 h 13"/>
              <a:gd name="T12" fmla="*/ 5 w 21"/>
              <a:gd name="T13" fmla="*/ 0 h 13"/>
              <a:gd name="T14" fmla="*/ 3 w 21"/>
              <a:gd name="T15" fmla="*/ 0 h 13"/>
              <a:gd name="T16" fmla="*/ 0 w 21"/>
              <a:gd name="T17" fmla="*/ 0 h 13"/>
              <a:gd name="T18" fmla="*/ 0 w 21"/>
              <a:gd name="T19" fmla="*/ 13 h 13"/>
              <a:gd name="T20" fmla="*/ 3 w 21"/>
              <a:gd name="T21" fmla="*/ 13 h 13"/>
              <a:gd name="T22" fmla="*/ 5 w 21"/>
              <a:gd name="T23" fmla="*/ 13 h 13"/>
              <a:gd name="T24" fmla="*/ 8 w 21"/>
              <a:gd name="T25" fmla="*/ 13 h 13"/>
              <a:gd name="T26" fmla="*/ 11 w 21"/>
              <a:gd name="T27" fmla="*/ 13 h 13"/>
              <a:gd name="T28" fmla="*/ 12 w 21"/>
              <a:gd name="T29" fmla="*/ 13 h 13"/>
              <a:gd name="T30" fmla="*/ 15 w 21"/>
              <a:gd name="T31" fmla="*/ 13 h 13"/>
              <a:gd name="T32" fmla="*/ 18 w 21"/>
              <a:gd name="T33" fmla="*/ 13 h 13"/>
              <a:gd name="T34" fmla="*/ 21 w 21"/>
              <a:gd name="T35" fmla="*/ 11 h 13"/>
              <a:gd name="T36" fmla="*/ 19 w 2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19" y="0"/>
                </a:moveTo>
                <a:lnTo>
                  <a:pt x="16" y="0"/>
                </a:lnTo>
                <a:lnTo>
                  <a:pt x="15" y="0"/>
                </a:lnTo>
                <a:lnTo>
                  <a:pt x="12" y="0"/>
                </a:lnTo>
                <a:lnTo>
                  <a:pt x="11" y="0"/>
                </a:lnTo>
                <a:lnTo>
                  <a:pt x="8" y="0"/>
                </a:lnTo>
                <a:lnTo>
                  <a:pt x="5" y="0"/>
                </a:lnTo>
                <a:lnTo>
                  <a:pt x="3" y="0"/>
                </a:lnTo>
                <a:lnTo>
                  <a:pt x="0" y="0"/>
                </a:lnTo>
                <a:lnTo>
                  <a:pt x="0" y="13"/>
                </a:lnTo>
                <a:lnTo>
                  <a:pt x="3" y="13"/>
                </a:lnTo>
                <a:lnTo>
                  <a:pt x="5" y="13"/>
                </a:lnTo>
                <a:lnTo>
                  <a:pt x="8" y="13"/>
                </a:lnTo>
                <a:lnTo>
                  <a:pt x="11" y="13"/>
                </a:lnTo>
                <a:lnTo>
                  <a:pt x="12" y="13"/>
                </a:lnTo>
                <a:lnTo>
                  <a:pt x="15" y="13"/>
                </a:lnTo>
                <a:lnTo>
                  <a:pt x="18" y="13"/>
                </a:lnTo>
                <a:lnTo>
                  <a:pt x="21" y="11"/>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2" name="Freeform 1818"/>
          <p:cNvSpPr>
            <a:spLocks/>
          </p:cNvSpPr>
          <p:nvPr/>
        </p:nvSpPr>
        <p:spPr bwMode="auto">
          <a:xfrm>
            <a:off x="2945423" y="3743326"/>
            <a:ext cx="205154" cy="206375"/>
          </a:xfrm>
          <a:custGeom>
            <a:avLst/>
            <a:gdLst>
              <a:gd name="T0" fmla="*/ 65 w 130"/>
              <a:gd name="T1" fmla="*/ 0 h 130"/>
              <a:gd name="T2" fmla="*/ 78 w 130"/>
              <a:gd name="T3" fmla="*/ 2 h 130"/>
              <a:gd name="T4" fmla="*/ 89 w 130"/>
              <a:gd name="T5" fmla="*/ 6 h 130"/>
              <a:gd name="T6" fmla="*/ 101 w 130"/>
              <a:gd name="T7" fmla="*/ 12 h 130"/>
              <a:gd name="T8" fmla="*/ 109 w 130"/>
              <a:gd name="T9" fmla="*/ 19 h 130"/>
              <a:gd name="T10" fmla="*/ 118 w 130"/>
              <a:gd name="T11" fmla="*/ 29 h 130"/>
              <a:gd name="T12" fmla="*/ 124 w 130"/>
              <a:gd name="T13" fmla="*/ 41 h 130"/>
              <a:gd name="T14" fmla="*/ 128 w 130"/>
              <a:gd name="T15" fmla="*/ 52 h 130"/>
              <a:gd name="T16" fmla="*/ 130 w 130"/>
              <a:gd name="T17" fmla="*/ 65 h 130"/>
              <a:gd name="T18" fmla="*/ 128 w 130"/>
              <a:gd name="T19" fmla="*/ 78 h 130"/>
              <a:gd name="T20" fmla="*/ 124 w 130"/>
              <a:gd name="T21" fmla="*/ 90 h 130"/>
              <a:gd name="T22" fmla="*/ 118 w 130"/>
              <a:gd name="T23" fmla="*/ 101 h 130"/>
              <a:gd name="T24" fmla="*/ 109 w 130"/>
              <a:gd name="T25" fmla="*/ 111 h 130"/>
              <a:gd name="T26" fmla="*/ 101 w 130"/>
              <a:gd name="T27" fmla="*/ 118 h 130"/>
              <a:gd name="T28" fmla="*/ 89 w 130"/>
              <a:gd name="T29" fmla="*/ 124 h 130"/>
              <a:gd name="T30" fmla="*/ 78 w 130"/>
              <a:gd name="T31" fmla="*/ 128 h 130"/>
              <a:gd name="T32" fmla="*/ 65 w 130"/>
              <a:gd name="T33" fmla="*/ 130 h 130"/>
              <a:gd name="T34" fmla="*/ 52 w 130"/>
              <a:gd name="T35" fmla="*/ 128 h 130"/>
              <a:gd name="T36" fmla="*/ 39 w 130"/>
              <a:gd name="T37" fmla="*/ 124 h 130"/>
              <a:gd name="T38" fmla="*/ 29 w 130"/>
              <a:gd name="T39" fmla="*/ 118 h 130"/>
              <a:gd name="T40" fmla="*/ 19 w 130"/>
              <a:gd name="T41" fmla="*/ 111 h 130"/>
              <a:gd name="T42" fmla="*/ 12 w 130"/>
              <a:gd name="T43" fmla="*/ 101 h 130"/>
              <a:gd name="T44" fmla="*/ 6 w 130"/>
              <a:gd name="T45" fmla="*/ 90 h 130"/>
              <a:gd name="T46" fmla="*/ 1 w 130"/>
              <a:gd name="T47" fmla="*/ 78 h 130"/>
              <a:gd name="T48" fmla="*/ 0 w 130"/>
              <a:gd name="T49" fmla="*/ 65 h 130"/>
              <a:gd name="T50" fmla="*/ 1 w 130"/>
              <a:gd name="T51" fmla="*/ 52 h 130"/>
              <a:gd name="T52" fmla="*/ 6 w 130"/>
              <a:gd name="T53" fmla="*/ 41 h 130"/>
              <a:gd name="T54" fmla="*/ 12 w 130"/>
              <a:gd name="T55" fmla="*/ 29 h 130"/>
              <a:gd name="T56" fmla="*/ 19 w 130"/>
              <a:gd name="T57" fmla="*/ 19 h 130"/>
              <a:gd name="T58" fmla="*/ 29 w 130"/>
              <a:gd name="T59" fmla="*/ 12 h 130"/>
              <a:gd name="T60" fmla="*/ 39 w 130"/>
              <a:gd name="T61" fmla="*/ 6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89" y="6"/>
                </a:lnTo>
                <a:lnTo>
                  <a:pt x="101" y="12"/>
                </a:lnTo>
                <a:lnTo>
                  <a:pt x="109" y="19"/>
                </a:lnTo>
                <a:lnTo>
                  <a:pt x="118" y="29"/>
                </a:lnTo>
                <a:lnTo>
                  <a:pt x="124" y="41"/>
                </a:lnTo>
                <a:lnTo>
                  <a:pt x="128" y="52"/>
                </a:lnTo>
                <a:lnTo>
                  <a:pt x="130" y="65"/>
                </a:lnTo>
                <a:lnTo>
                  <a:pt x="128" y="78"/>
                </a:lnTo>
                <a:lnTo>
                  <a:pt x="124" y="90"/>
                </a:lnTo>
                <a:lnTo>
                  <a:pt x="118" y="101"/>
                </a:lnTo>
                <a:lnTo>
                  <a:pt x="109" y="111"/>
                </a:lnTo>
                <a:lnTo>
                  <a:pt x="101" y="118"/>
                </a:lnTo>
                <a:lnTo>
                  <a:pt x="89" y="124"/>
                </a:lnTo>
                <a:lnTo>
                  <a:pt x="78" y="128"/>
                </a:lnTo>
                <a:lnTo>
                  <a:pt x="65" y="130"/>
                </a:lnTo>
                <a:lnTo>
                  <a:pt x="52" y="128"/>
                </a:lnTo>
                <a:lnTo>
                  <a:pt x="39" y="124"/>
                </a:lnTo>
                <a:lnTo>
                  <a:pt x="29" y="118"/>
                </a:lnTo>
                <a:lnTo>
                  <a:pt x="19" y="111"/>
                </a:lnTo>
                <a:lnTo>
                  <a:pt x="12" y="101"/>
                </a:lnTo>
                <a:lnTo>
                  <a:pt x="6" y="90"/>
                </a:lnTo>
                <a:lnTo>
                  <a:pt x="1" y="78"/>
                </a:lnTo>
                <a:lnTo>
                  <a:pt x="0" y="65"/>
                </a:lnTo>
                <a:lnTo>
                  <a:pt x="1" y="52"/>
                </a:lnTo>
                <a:lnTo>
                  <a:pt x="6" y="41"/>
                </a:lnTo>
                <a:lnTo>
                  <a:pt x="12" y="29"/>
                </a:lnTo>
                <a:lnTo>
                  <a:pt x="19" y="19"/>
                </a:lnTo>
                <a:lnTo>
                  <a:pt x="29" y="12"/>
                </a:lnTo>
                <a:lnTo>
                  <a:pt x="39" y="6"/>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3" name="Freeform 1819"/>
          <p:cNvSpPr>
            <a:spLocks/>
          </p:cNvSpPr>
          <p:nvPr/>
        </p:nvSpPr>
        <p:spPr bwMode="auto">
          <a:xfrm>
            <a:off x="2945423" y="3743326"/>
            <a:ext cx="205154" cy="206375"/>
          </a:xfrm>
          <a:custGeom>
            <a:avLst/>
            <a:gdLst>
              <a:gd name="T0" fmla="*/ 65 w 130"/>
              <a:gd name="T1" fmla="*/ 0 h 130"/>
              <a:gd name="T2" fmla="*/ 78 w 130"/>
              <a:gd name="T3" fmla="*/ 2 h 130"/>
              <a:gd name="T4" fmla="*/ 89 w 130"/>
              <a:gd name="T5" fmla="*/ 6 h 130"/>
              <a:gd name="T6" fmla="*/ 101 w 130"/>
              <a:gd name="T7" fmla="*/ 12 h 130"/>
              <a:gd name="T8" fmla="*/ 109 w 130"/>
              <a:gd name="T9" fmla="*/ 19 h 130"/>
              <a:gd name="T10" fmla="*/ 118 w 130"/>
              <a:gd name="T11" fmla="*/ 29 h 130"/>
              <a:gd name="T12" fmla="*/ 124 w 130"/>
              <a:gd name="T13" fmla="*/ 41 h 130"/>
              <a:gd name="T14" fmla="*/ 128 w 130"/>
              <a:gd name="T15" fmla="*/ 52 h 130"/>
              <a:gd name="T16" fmla="*/ 130 w 130"/>
              <a:gd name="T17" fmla="*/ 65 h 130"/>
              <a:gd name="T18" fmla="*/ 128 w 130"/>
              <a:gd name="T19" fmla="*/ 78 h 130"/>
              <a:gd name="T20" fmla="*/ 124 w 130"/>
              <a:gd name="T21" fmla="*/ 90 h 130"/>
              <a:gd name="T22" fmla="*/ 118 w 130"/>
              <a:gd name="T23" fmla="*/ 101 h 130"/>
              <a:gd name="T24" fmla="*/ 109 w 130"/>
              <a:gd name="T25" fmla="*/ 111 h 130"/>
              <a:gd name="T26" fmla="*/ 101 w 130"/>
              <a:gd name="T27" fmla="*/ 118 h 130"/>
              <a:gd name="T28" fmla="*/ 89 w 130"/>
              <a:gd name="T29" fmla="*/ 124 h 130"/>
              <a:gd name="T30" fmla="*/ 78 w 130"/>
              <a:gd name="T31" fmla="*/ 128 h 130"/>
              <a:gd name="T32" fmla="*/ 65 w 130"/>
              <a:gd name="T33" fmla="*/ 130 h 130"/>
              <a:gd name="T34" fmla="*/ 52 w 130"/>
              <a:gd name="T35" fmla="*/ 128 h 130"/>
              <a:gd name="T36" fmla="*/ 39 w 130"/>
              <a:gd name="T37" fmla="*/ 124 h 130"/>
              <a:gd name="T38" fmla="*/ 29 w 130"/>
              <a:gd name="T39" fmla="*/ 118 h 130"/>
              <a:gd name="T40" fmla="*/ 19 w 130"/>
              <a:gd name="T41" fmla="*/ 111 h 130"/>
              <a:gd name="T42" fmla="*/ 12 w 130"/>
              <a:gd name="T43" fmla="*/ 101 h 130"/>
              <a:gd name="T44" fmla="*/ 6 w 130"/>
              <a:gd name="T45" fmla="*/ 90 h 130"/>
              <a:gd name="T46" fmla="*/ 1 w 130"/>
              <a:gd name="T47" fmla="*/ 78 h 130"/>
              <a:gd name="T48" fmla="*/ 0 w 130"/>
              <a:gd name="T49" fmla="*/ 65 h 130"/>
              <a:gd name="T50" fmla="*/ 1 w 130"/>
              <a:gd name="T51" fmla="*/ 52 h 130"/>
              <a:gd name="T52" fmla="*/ 6 w 130"/>
              <a:gd name="T53" fmla="*/ 41 h 130"/>
              <a:gd name="T54" fmla="*/ 12 w 130"/>
              <a:gd name="T55" fmla="*/ 29 h 130"/>
              <a:gd name="T56" fmla="*/ 19 w 130"/>
              <a:gd name="T57" fmla="*/ 19 h 130"/>
              <a:gd name="T58" fmla="*/ 29 w 130"/>
              <a:gd name="T59" fmla="*/ 12 h 130"/>
              <a:gd name="T60" fmla="*/ 39 w 130"/>
              <a:gd name="T61" fmla="*/ 6 h 130"/>
              <a:gd name="T62" fmla="*/ 52 w 130"/>
              <a:gd name="T63" fmla="*/ 2 h 130"/>
              <a:gd name="T64" fmla="*/ 65 w 130"/>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0">
                <a:moveTo>
                  <a:pt x="65" y="0"/>
                </a:moveTo>
                <a:lnTo>
                  <a:pt x="78" y="2"/>
                </a:lnTo>
                <a:lnTo>
                  <a:pt x="89" y="6"/>
                </a:lnTo>
                <a:lnTo>
                  <a:pt x="101" y="12"/>
                </a:lnTo>
                <a:lnTo>
                  <a:pt x="109" y="19"/>
                </a:lnTo>
                <a:lnTo>
                  <a:pt x="118" y="29"/>
                </a:lnTo>
                <a:lnTo>
                  <a:pt x="124" y="41"/>
                </a:lnTo>
                <a:lnTo>
                  <a:pt x="128" y="52"/>
                </a:lnTo>
                <a:lnTo>
                  <a:pt x="130" y="65"/>
                </a:lnTo>
                <a:lnTo>
                  <a:pt x="128" y="78"/>
                </a:lnTo>
                <a:lnTo>
                  <a:pt x="124" y="90"/>
                </a:lnTo>
                <a:lnTo>
                  <a:pt x="118" y="101"/>
                </a:lnTo>
                <a:lnTo>
                  <a:pt x="109" y="111"/>
                </a:lnTo>
                <a:lnTo>
                  <a:pt x="101" y="118"/>
                </a:lnTo>
                <a:lnTo>
                  <a:pt x="89" y="124"/>
                </a:lnTo>
                <a:lnTo>
                  <a:pt x="78" y="128"/>
                </a:lnTo>
                <a:lnTo>
                  <a:pt x="65" y="130"/>
                </a:lnTo>
                <a:lnTo>
                  <a:pt x="52" y="128"/>
                </a:lnTo>
                <a:lnTo>
                  <a:pt x="39" y="124"/>
                </a:lnTo>
                <a:lnTo>
                  <a:pt x="29" y="118"/>
                </a:lnTo>
                <a:lnTo>
                  <a:pt x="19" y="111"/>
                </a:lnTo>
                <a:lnTo>
                  <a:pt x="12" y="101"/>
                </a:lnTo>
                <a:lnTo>
                  <a:pt x="6" y="90"/>
                </a:lnTo>
                <a:lnTo>
                  <a:pt x="1" y="78"/>
                </a:lnTo>
                <a:lnTo>
                  <a:pt x="0" y="65"/>
                </a:lnTo>
                <a:lnTo>
                  <a:pt x="1" y="52"/>
                </a:lnTo>
                <a:lnTo>
                  <a:pt x="6" y="41"/>
                </a:lnTo>
                <a:lnTo>
                  <a:pt x="12" y="29"/>
                </a:lnTo>
                <a:lnTo>
                  <a:pt x="19" y="19"/>
                </a:lnTo>
                <a:lnTo>
                  <a:pt x="29" y="12"/>
                </a:lnTo>
                <a:lnTo>
                  <a:pt x="39" y="6"/>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04" name="Freeform 1820"/>
          <p:cNvSpPr>
            <a:spLocks/>
          </p:cNvSpPr>
          <p:nvPr/>
        </p:nvSpPr>
        <p:spPr bwMode="auto">
          <a:xfrm>
            <a:off x="2971800" y="3763964"/>
            <a:ext cx="76200" cy="52387"/>
          </a:xfrm>
          <a:custGeom>
            <a:avLst/>
            <a:gdLst>
              <a:gd name="T0" fmla="*/ 48 w 48"/>
              <a:gd name="T1" fmla="*/ 22 h 33"/>
              <a:gd name="T2" fmla="*/ 42 w 48"/>
              <a:gd name="T3" fmla="*/ 20 h 33"/>
              <a:gd name="T4" fmla="*/ 36 w 48"/>
              <a:gd name="T5" fmla="*/ 18 h 33"/>
              <a:gd name="T6" fmla="*/ 31 w 48"/>
              <a:gd name="T7" fmla="*/ 15 h 33"/>
              <a:gd name="T8" fmla="*/ 25 w 48"/>
              <a:gd name="T9" fmla="*/ 12 h 33"/>
              <a:gd name="T10" fmla="*/ 20 w 48"/>
              <a:gd name="T11" fmla="*/ 9 h 33"/>
              <a:gd name="T12" fmla="*/ 16 w 48"/>
              <a:gd name="T13" fmla="*/ 6 h 33"/>
              <a:gd name="T14" fmla="*/ 12 w 48"/>
              <a:gd name="T15" fmla="*/ 3 h 33"/>
              <a:gd name="T16" fmla="*/ 9 w 48"/>
              <a:gd name="T17" fmla="*/ 0 h 33"/>
              <a:gd name="T18" fmla="*/ 0 w 48"/>
              <a:gd name="T19" fmla="*/ 9 h 33"/>
              <a:gd name="T20" fmla="*/ 5 w 48"/>
              <a:gd name="T21" fmla="*/ 12 h 33"/>
              <a:gd name="T22" fmla="*/ 9 w 48"/>
              <a:gd name="T23" fmla="*/ 16 h 33"/>
              <a:gd name="T24" fmla="*/ 13 w 48"/>
              <a:gd name="T25" fmla="*/ 19 h 33"/>
              <a:gd name="T26" fmla="*/ 19 w 48"/>
              <a:gd name="T27" fmla="*/ 22 h 33"/>
              <a:gd name="T28" fmla="*/ 25 w 48"/>
              <a:gd name="T29" fmla="*/ 26 h 33"/>
              <a:gd name="T30" fmla="*/ 31 w 48"/>
              <a:gd name="T31" fmla="*/ 29 h 33"/>
              <a:gd name="T32" fmla="*/ 38 w 48"/>
              <a:gd name="T33" fmla="*/ 31 h 33"/>
              <a:gd name="T34" fmla="*/ 43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2" y="20"/>
                </a:lnTo>
                <a:lnTo>
                  <a:pt x="36" y="18"/>
                </a:lnTo>
                <a:lnTo>
                  <a:pt x="31" y="15"/>
                </a:lnTo>
                <a:lnTo>
                  <a:pt x="25" y="12"/>
                </a:lnTo>
                <a:lnTo>
                  <a:pt x="20" y="9"/>
                </a:lnTo>
                <a:lnTo>
                  <a:pt x="16" y="6"/>
                </a:lnTo>
                <a:lnTo>
                  <a:pt x="12" y="3"/>
                </a:lnTo>
                <a:lnTo>
                  <a:pt x="9" y="0"/>
                </a:lnTo>
                <a:lnTo>
                  <a:pt x="0" y="9"/>
                </a:lnTo>
                <a:lnTo>
                  <a:pt x="5" y="12"/>
                </a:lnTo>
                <a:lnTo>
                  <a:pt x="9" y="16"/>
                </a:lnTo>
                <a:lnTo>
                  <a:pt x="13" y="19"/>
                </a:lnTo>
                <a:lnTo>
                  <a:pt x="19" y="22"/>
                </a:lnTo>
                <a:lnTo>
                  <a:pt x="25" y="26"/>
                </a:lnTo>
                <a:lnTo>
                  <a:pt x="31" y="29"/>
                </a:lnTo>
                <a:lnTo>
                  <a:pt x="38" y="31"/>
                </a:lnTo>
                <a:lnTo>
                  <a:pt x="43"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5" name="Freeform 1821"/>
          <p:cNvSpPr>
            <a:spLocks/>
          </p:cNvSpPr>
          <p:nvPr/>
        </p:nvSpPr>
        <p:spPr bwMode="auto">
          <a:xfrm>
            <a:off x="3040674" y="3798888"/>
            <a:ext cx="106973" cy="38100"/>
          </a:xfrm>
          <a:custGeom>
            <a:avLst/>
            <a:gdLst>
              <a:gd name="T0" fmla="*/ 68 w 68"/>
              <a:gd name="T1" fmla="*/ 13 h 24"/>
              <a:gd name="T2" fmla="*/ 59 w 68"/>
              <a:gd name="T3" fmla="*/ 13 h 24"/>
              <a:gd name="T4" fmla="*/ 52 w 68"/>
              <a:gd name="T5" fmla="*/ 13 h 24"/>
              <a:gd name="T6" fmla="*/ 44 w 68"/>
              <a:gd name="T7" fmla="*/ 11 h 24"/>
              <a:gd name="T8" fmla="*/ 36 w 68"/>
              <a:gd name="T9" fmla="*/ 10 h 24"/>
              <a:gd name="T10" fmla="*/ 28 w 68"/>
              <a:gd name="T11" fmla="*/ 7 h 24"/>
              <a:gd name="T12" fmla="*/ 21 w 68"/>
              <a:gd name="T13" fmla="*/ 6 h 24"/>
              <a:gd name="T14" fmla="*/ 12 w 68"/>
              <a:gd name="T15" fmla="*/ 3 h 24"/>
              <a:gd name="T16" fmla="*/ 5 w 68"/>
              <a:gd name="T17" fmla="*/ 0 h 24"/>
              <a:gd name="T18" fmla="*/ 0 w 68"/>
              <a:gd name="T19" fmla="*/ 11 h 24"/>
              <a:gd name="T20" fmla="*/ 9 w 68"/>
              <a:gd name="T21" fmla="*/ 14 h 24"/>
              <a:gd name="T22" fmla="*/ 16 w 68"/>
              <a:gd name="T23" fmla="*/ 17 h 24"/>
              <a:gd name="T24" fmla="*/ 25 w 68"/>
              <a:gd name="T25" fmla="*/ 19 h 24"/>
              <a:gd name="T26" fmla="*/ 34 w 68"/>
              <a:gd name="T27" fmla="*/ 21 h 24"/>
              <a:gd name="T28" fmla="*/ 42 w 68"/>
              <a:gd name="T29" fmla="*/ 23 h 24"/>
              <a:gd name="T30" fmla="*/ 51 w 68"/>
              <a:gd name="T31" fmla="*/ 24 h 24"/>
              <a:gd name="T32" fmla="*/ 59 w 68"/>
              <a:gd name="T33" fmla="*/ 24 h 24"/>
              <a:gd name="T34" fmla="*/ 68 w 68"/>
              <a:gd name="T35" fmla="*/ 24 h 24"/>
              <a:gd name="T36" fmla="*/ 68 w 68"/>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8" y="13"/>
                </a:moveTo>
                <a:lnTo>
                  <a:pt x="59" y="13"/>
                </a:lnTo>
                <a:lnTo>
                  <a:pt x="52" y="13"/>
                </a:lnTo>
                <a:lnTo>
                  <a:pt x="44" y="11"/>
                </a:lnTo>
                <a:lnTo>
                  <a:pt x="36" y="10"/>
                </a:lnTo>
                <a:lnTo>
                  <a:pt x="28" y="7"/>
                </a:lnTo>
                <a:lnTo>
                  <a:pt x="21" y="6"/>
                </a:lnTo>
                <a:lnTo>
                  <a:pt x="12" y="3"/>
                </a:lnTo>
                <a:lnTo>
                  <a:pt x="5" y="0"/>
                </a:lnTo>
                <a:lnTo>
                  <a:pt x="0" y="11"/>
                </a:lnTo>
                <a:lnTo>
                  <a:pt x="9" y="14"/>
                </a:lnTo>
                <a:lnTo>
                  <a:pt x="16" y="17"/>
                </a:lnTo>
                <a:lnTo>
                  <a:pt x="25" y="19"/>
                </a:lnTo>
                <a:lnTo>
                  <a:pt x="34" y="21"/>
                </a:lnTo>
                <a:lnTo>
                  <a:pt x="42" y="23"/>
                </a:lnTo>
                <a:lnTo>
                  <a:pt x="51" y="24"/>
                </a:lnTo>
                <a:lnTo>
                  <a:pt x="59" y="24"/>
                </a:lnTo>
                <a:lnTo>
                  <a:pt x="68" y="24"/>
                </a:lnTo>
                <a:lnTo>
                  <a:pt x="6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6" name="Freeform 1822"/>
          <p:cNvSpPr>
            <a:spLocks/>
          </p:cNvSpPr>
          <p:nvPr/>
        </p:nvSpPr>
        <p:spPr bwMode="auto">
          <a:xfrm>
            <a:off x="2938097" y="3841751"/>
            <a:ext cx="27842" cy="28575"/>
          </a:xfrm>
          <a:custGeom>
            <a:avLst/>
            <a:gdLst>
              <a:gd name="T0" fmla="*/ 17 w 17"/>
              <a:gd name="T1" fmla="*/ 7 h 18"/>
              <a:gd name="T2" fmla="*/ 16 w 17"/>
              <a:gd name="T3" fmla="*/ 6 h 18"/>
              <a:gd name="T4" fmla="*/ 14 w 17"/>
              <a:gd name="T5" fmla="*/ 6 h 18"/>
              <a:gd name="T6" fmla="*/ 13 w 17"/>
              <a:gd name="T7" fmla="*/ 5 h 18"/>
              <a:gd name="T8" fmla="*/ 13 w 17"/>
              <a:gd name="T9" fmla="*/ 3 h 18"/>
              <a:gd name="T10" fmla="*/ 11 w 17"/>
              <a:gd name="T11" fmla="*/ 3 h 18"/>
              <a:gd name="T12" fmla="*/ 10 w 17"/>
              <a:gd name="T13" fmla="*/ 2 h 18"/>
              <a:gd name="T14" fmla="*/ 8 w 17"/>
              <a:gd name="T15" fmla="*/ 0 h 18"/>
              <a:gd name="T16" fmla="*/ 0 w 17"/>
              <a:gd name="T17" fmla="*/ 9 h 18"/>
              <a:gd name="T18" fmla="*/ 1 w 17"/>
              <a:gd name="T19" fmla="*/ 10 h 18"/>
              <a:gd name="T20" fmla="*/ 3 w 17"/>
              <a:gd name="T21" fmla="*/ 10 h 18"/>
              <a:gd name="T22" fmla="*/ 3 w 17"/>
              <a:gd name="T23" fmla="*/ 12 h 18"/>
              <a:gd name="T24" fmla="*/ 4 w 17"/>
              <a:gd name="T25" fmla="*/ 13 h 18"/>
              <a:gd name="T26" fmla="*/ 5 w 17"/>
              <a:gd name="T27" fmla="*/ 15 h 18"/>
              <a:gd name="T28" fmla="*/ 7 w 17"/>
              <a:gd name="T29" fmla="*/ 15 h 18"/>
              <a:gd name="T30" fmla="*/ 8 w 17"/>
              <a:gd name="T31" fmla="*/ 16 h 18"/>
              <a:gd name="T32" fmla="*/ 10 w 17"/>
              <a:gd name="T33" fmla="*/ 18 h 18"/>
              <a:gd name="T34" fmla="*/ 17 w 17"/>
              <a:gd name="T3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7" y="7"/>
                </a:moveTo>
                <a:lnTo>
                  <a:pt x="16" y="6"/>
                </a:lnTo>
                <a:lnTo>
                  <a:pt x="14" y="6"/>
                </a:lnTo>
                <a:lnTo>
                  <a:pt x="13" y="5"/>
                </a:lnTo>
                <a:lnTo>
                  <a:pt x="13" y="3"/>
                </a:lnTo>
                <a:lnTo>
                  <a:pt x="11" y="3"/>
                </a:lnTo>
                <a:lnTo>
                  <a:pt x="10" y="2"/>
                </a:lnTo>
                <a:lnTo>
                  <a:pt x="8" y="0"/>
                </a:lnTo>
                <a:lnTo>
                  <a:pt x="0" y="9"/>
                </a:lnTo>
                <a:lnTo>
                  <a:pt x="1" y="10"/>
                </a:lnTo>
                <a:lnTo>
                  <a:pt x="3" y="10"/>
                </a:lnTo>
                <a:lnTo>
                  <a:pt x="3" y="12"/>
                </a:lnTo>
                <a:lnTo>
                  <a:pt x="4" y="13"/>
                </a:lnTo>
                <a:lnTo>
                  <a:pt x="5" y="15"/>
                </a:lnTo>
                <a:lnTo>
                  <a:pt x="7" y="15"/>
                </a:lnTo>
                <a:lnTo>
                  <a:pt x="8" y="16"/>
                </a:lnTo>
                <a:lnTo>
                  <a:pt x="10" y="18"/>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7" name="Freeform 1823"/>
          <p:cNvSpPr>
            <a:spLocks/>
          </p:cNvSpPr>
          <p:nvPr/>
        </p:nvSpPr>
        <p:spPr bwMode="auto">
          <a:xfrm>
            <a:off x="2954216" y="3852864"/>
            <a:ext cx="27843" cy="28575"/>
          </a:xfrm>
          <a:custGeom>
            <a:avLst/>
            <a:gdLst>
              <a:gd name="T0" fmla="*/ 17 w 17"/>
              <a:gd name="T1" fmla="*/ 8 h 18"/>
              <a:gd name="T2" fmla="*/ 16 w 17"/>
              <a:gd name="T3" fmla="*/ 6 h 18"/>
              <a:gd name="T4" fmla="*/ 14 w 17"/>
              <a:gd name="T5" fmla="*/ 6 h 18"/>
              <a:gd name="T6" fmla="*/ 13 w 17"/>
              <a:gd name="T7" fmla="*/ 5 h 18"/>
              <a:gd name="T8" fmla="*/ 11 w 17"/>
              <a:gd name="T9" fmla="*/ 3 h 18"/>
              <a:gd name="T10" fmla="*/ 10 w 17"/>
              <a:gd name="T11" fmla="*/ 3 h 18"/>
              <a:gd name="T12" fmla="*/ 8 w 17"/>
              <a:gd name="T13" fmla="*/ 2 h 18"/>
              <a:gd name="T14" fmla="*/ 7 w 17"/>
              <a:gd name="T15" fmla="*/ 0 h 18"/>
              <a:gd name="T16" fmla="*/ 0 w 17"/>
              <a:gd name="T17" fmla="*/ 11 h 18"/>
              <a:gd name="T18" fmla="*/ 1 w 17"/>
              <a:gd name="T19" fmla="*/ 11 h 18"/>
              <a:gd name="T20" fmla="*/ 1 w 17"/>
              <a:gd name="T21" fmla="*/ 12 h 18"/>
              <a:gd name="T22" fmla="*/ 3 w 17"/>
              <a:gd name="T23" fmla="*/ 13 h 18"/>
              <a:gd name="T24" fmla="*/ 4 w 17"/>
              <a:gd name="T25" fmla="*/ 13 h 18"/>
              <a:gd name="T26" fmla="*/ 6 w 17"/>
              <a:gd name="T27" fmla="*/ 15 h 18"/>
              <a:gd name="T28" fmla="*/ 7 w 17"/>
              <a:gd name="T29" fmla="*/ 16 h 18"/>
              <a:gd name="T30" fmla="*/ 8 w 17"/>
              <a:gd name="T31" fmla="*/ 16 h 18"/>
              <a:gd name="T32" fmla="*/ 10 w 17"/>
              <a:gd name="T33" fmla="*/ 18 h 18"/>
              <a:gd name="T34" fmla="*/ 17 w 17"/>
              <a:gd name="T35"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7" y="8"/>
                </a:moveTo>
                <a:lnTo>
                  <a:pt x="16" y="6"/>
                </a:lnTo>
                <a:lnTo>
                  <a:pt x="14" y="6"/>
                </a:lnTo>
                <a:lnTo>
                  <a:pt x="13" y="5"/>
                </a:lnTo>
                <a:lnTo>
                  <a:pt x="11" y="3"/>
                </a:lnTo>
                <a:lnTo>
                  <a:pt x="10" y="3"/>
                </a:lnTo>
                <a:lnTo>
                  <a:pt x="8" y="2"/>
                </a:lnTo>
                <a:lnTo>
                  <a:pt x="7" y="0"/>
                </a:lnTo>
                <a:lnTo>
                  <a:pt x="0" y="11"/>
                </a:lnTo>
                <a:lnTo>
                  <a:pt x="1" y="11"/>
                </a:lnTo>
                <a:lnTo>
                  <a:pt x="1" y="12"/>
                </a:lnTo>
                <a:lnTo>
                  <a:pt x="3" y="13"/>
                </a:lnTo>
                <a:lnTo>
                  <a:pt x="4" y="13"/>
                </a:lnTo>
                <a:lnTo>
                  <a:pt x="6" y="15"/>
                </a:lnTo>
                <a:lnTo>
                  <a:pt x="7" y="16"/>
                </a:lnTo>
                <a:lnTo>
                  <a:pt x="8" y="16"/>
                </a:lnTo>
                <a:lnTo>
                  <a:pt x="10"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8" name="Freeform 1824"/>
          <p:cNvSpPr>
            <a:spLocks/>
          </p:cNvSpPr>
          <p:nvPr/>
        </p:nvSpPr>
        <p:spPr bwMode="auto">
          <a:xfrm>
            <a:off x="2970335" y="3865564"/>
            <a:ext cx="30773" cy="26987"/>
          </a:xfrm>
          <a:custGeom>
            <a:avLst/>
            <a:gdLst>
              <a:gd name="T0" fmla="*/ 19 w 19"/>
              <a:gd name="T1" fmla="*/ 5 h 17"/>
              <a:gd name="T2" fmla="*/ 17 w 19"/>
              <a:gd name="T3" fmla="*/ 5 h 17"/>
              <a:gd name="T4" fmla="*/ 16 w 19"/>
              <a:gd name="T5" fmla="*/ 4 h 17"/>
              <a:gd name="T6" fmla="*/ 14 w 19"/>
              <a:gd name="T7" fmla="*/ 4 h 17"/>
              <a:gd name="T8" fmla="*/ 13 w 19"/>
              <a:gd name="T9" fmla="*/ 3 h 17"/>
              <a:gd name="T10" fmla="*/ 11 w 19"/>
              <a:gd name="T11" fmla="*/ 1 h 17"/>
              <a:gd name="T12" fmla="*/ 10 w 19"/>
              <a:gd name="T13" fmla="*/ 1 h 17"/>
              <a:gd name="T14" fmla="*/ 9 w 19"/>
              <a:gd name="T15" fmla="*/ 0 h 17"/>
              <a:gd name="T16" fmla="*/ 7 w 19"/>
              <a:gd name="T17" fmla="*/ 0 h 17"/>
              <a:gd name="T18" fmla="*/ 0 w 19"/>
              <a:gd name="T19" fmla="*/ 10 h 17"/>
              <a:gd name="T20" fmla="*/ 1 w 19"/>
              <a:gd name="T21" fmla="*/ 10 h 17"/>
              <a:gd name="T22" fmla="*/ 3 w 19"/>
              <a:gd name="T23" fmla="*/ 11 h 17"/>
              <a:gd name="T24" fmla="*/ 4 w 19"/>
              <a:gd name="T25" fmla="*/ 13 h 17"/>
              <a:gd name="T26" fmla="*/ 7 w 19"/>
              <a:gd name="T27" fmla="*/ 13 h 17"/>
              <a:gd name="T28" fmla="*/ 9 w 19"/>
              <a:gd name="T29" fmla="*/ 14 h 17"/>
              <a:gd name="T30" fmla="*/ 10 w 19"/>
              <a:gd name="T31" fmla="*/ 15 h 17"/>
              <a:gd name="T32" fmla="*/ 11 w 19"/>
              <a:gd name="T33" fmla="*/ 15 h 17"/>
              <a:gd name="T34" fmla="*/ 13 w 19"/>
              <a:gd name="T35" fmla="*/ 17 h 17"/>
              <a:gd name="T36" fmla="*/ 19 w 19"/>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5"/>
                </a:moveTo>
                <a:lnTo>
                  <a:pt x="17" y="5"/>
                </a:lnTo>
                <a:lnTo>
                  <a:pt x="16" y="4"/>
                </a:lnTo>
                <a:lnTo>
                  <a:pt x="14" y="4"/>
                </a:lnTo>
                <a:lnTo>
                  <a:pt x="13" y="3"/>
                </a:lnTo>
                <a:lnTo>
                  <a:pt x="11" y="1"/>
                </a:lnTo>
                <a:lnTo>
                  <a:pt x="10" y="1"/>
                </a:lnTo>
                <a:lnTo>
                  <a:pt x="9" y="0"/>
                </a:lnTo>
                <a:lnTo>
                  <a:pt x="7" y="0"/>
                </a:lnTo>
                <a:lnTo>
                  <a:pt x="0" y="10"/>
                </a:lnTo>
                <a:lnTo>
                  <a:pt x="1" y="10"/>
                </a:lnTo>
                <a:lnTo>
                  <a:pt x="3" y="11"/>
                </a:lnTo>
                <a:lnTo>
                  <a:pt x="4" y="13"/>
                </a:lnTo>
                <a:lnTo>
                  <a:pt x="7" y="13"/>
                </a:lnTo>
                <a:lnTo>
                  <a:pt x="9" y="14"/>
                </a:lnTo>
                <a:lnTo>
                  <a:pt x="10" y="15"/>
                </a:lnTo>
                <a:lnTo>
                  <a:pt x="11" y="15"/>
                </a:lnTo>
                <a:lnTo>
                  <a:pt x="13" y="17"/>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09" name="Freeform 1825"/>
          <p:cNvSpPr>
            <a:spLocks/>
          </p:cNvSpPr>
          <p:nvPr/>
        </p:nvSpPr>
        <p:spPr bwMode="auto">
          <a:xfrm>
            <a:off x="2990851" y="3873501"/>
            <a:ext cx="26377" cy="28575"/>
          </a:xfrm>
          <a:custGeom>
            <a:avLst/>
            <a:gdLst>
              <a:gd name="T0" fmla="*/ 17 w 17"/>
              <a:gd name="T1" fmla="*/ 6 h 18"/>
              <a:gd name="T2" fmla="*/ 16 w 17"/>
              <a:gd name="T3" fmla="*/ 6 h 18"/>
              <a:gd name="T4" fmla="*/ 14 w 17"/>
              <a:gd name="T5" fmla="*/ 5 h 18"/>
              <a:gd name="T6" fmla="*/ 13 w 17"/>
              <a:gd name="T7" fmla="*/ 5 h 18"/>
              <a:gd name="T8" fmla="*/ 11 w 17"/>
              <a:gd name="T9" fmla="*/ 3 h 18"/>
              <a:gd name="T10" fmla="*/ 10 w 17"/>
              <a:gd name="T11" fmla="*/ 3 h 18"/>
              <a:gd name="T12" fmla="*/ 8 w 17"/>
              <a:gd name="T13" fmla="*/ 2 h 18"/>
              <a:gd name="T14" fmla="*/ 7 w 17"/>
              <a:gd name="T15" fmla="*/ 2 h 18"/>
              <a:gd name="T16" fmla="*/ 6 w 17"/>
              <a:gd name="T17" fmla="*/ 0 h 18"/>
              <a:gd name="T18" fmla="*/ 0 w 17"/>
              <a:gd name="T19" fmla="*/ 12 h 18"/>
              <a:gd name="T20" fmla="*/ 1 w 17"/>
              <a:gd name="T21" fmla="*/ 12 h 18"/>
              <a:gd name="T22" fmla="*/ 3 w 17"/>
              <a:gd name="T23" fmla="*/ 13 h 18"/>
              <a:gd name="T24" fmla="*/ 4 w 17"/>
              <a:gd name="T25" fmla="*/ 13 h 18"/>
              <a:gd name="T26" fmla="*/ 6 w 17"/>
              <a:gd name="T27" fmla="*/ 15 h 18"/>
              <a:gd name="T28" fmla="*/ 8 w 17"/>
              <a:gd name="T29" fmla="*/ 15 h 18"/>
              <a:gd name="T30" fmla="*/ 10 w 17"/>
              <a:gd name="T31" fmla="*/ 16 h 18"/>
              <a:gd name="T32" fmla="*/ 11 w 17"/>
              <a:gd name="T33" fmla="*/ 16 h 18"/>
              <a:gd name="T34" fmla="*/ 13 w 17"/>
              <a:gd name="T35" fmla="*/ 18 h 18"/>
              <a:gd name="T36" fmla="*/ 17 w 17"/>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6"/>
                </a:moveTo>
                <a:lnTo>
                  <a:pt x="16" y="6"/>
                </a:lnTo>
                <a:lnTo>
                  <a:pt x="14" y="5"/>
                </a:lnTo>
                <a:lnTo>
                  <a:pt x="13" y="5"/>
                </a:lnTo>
                <a:lnTo>
                  <a:pt x="11" y="3"/>
                </a:lnTo>
                <a:lnTo>
                  <a:pt x="10" y="3"/>
                </a:lnTo>
                <a:lnTo>
                  <a:pt x="8" y="2"/>
                </a:lnTo>
                <a:lnTo>
                  <a:pt x="7" y="2"/>
                </a:lnTo>
                <a:lnTo>
                  <a:pt x="6" y="0"/>
                </a:lnTo>
                <a:lnTo>
                  <a:pt x="0" y="12"/>
                </a:lnTo>
                <a:lnTo>
                  <a:pt x="1" y="12"/>
                </a:lnTo>
                <a:lnTo>
                  <a:pt x="3" y="13"/>
                </a:lnTo>
                <a:lnTo>
                  <a:pt x="4" y="13"/>
                </a:lnTo>
                <a:lnTo>
                  <a:pt x="6" y="15"/>
                </a:lnTo>
                <a:lnTo>
                  <a:pt x="8" y="15"/>
                </a:lnTo>
                <a:lnTo>
                  <a:pt x="10" y="16"/>
                </a:lnTo>
                <a:lnTo>
                  <a:pt x="11" y="16"/>
                </a:lnTo>
                <a:lnTo>
                  <a:pt x="13" y="18"/>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0" name="Freeform 1826"/>
          <p:cNvSpPr>
            <a:spLocks/>
          </p:cNvSpPr>
          <p:nvPr/>
        </p:nvSpPr>
        <p:spPr bwMode="auto">
          <a:xfrm>
            <a:off x="3011367" y="3883025"/>
            <a:ext cx="32238" cy="26988"/>
          </a:xfrm>
          <a:custGeom>
            <a:avLst/>
            <a:gdLst>
              <a:gd name="T0" fmla="*/ 20 w 20"/>
              <a:gd name="T1" fmla="*/ 6 h 17"/>
              <a:gd name="T2" fmla="*/ 18 w 20"/>
              <a:gd name="T3" fmla="*/ 4 h 17"/>
              <a:gd name="T4" fmla="*/ 16 w 20"/>
              <a:gd name="T5" fmla="*/ 4 h 17"/>
              <a:gd name="T6" fmla="*/ 14 w 20"/>
              <a:gd name="T7" fmla="*/ 3 h 17"/>
              <a:gd name="T8" fmla="*/ 11 w 20"/>
              <a:gd name="T9" fmla="*/ 3 h 17"/>
              <a:gd name="T10" fmla="*/ 10 w 20"/>
              <a:gd name="T11" fmla="*/ 2 h 17"/>
              <a:gd name="T12" fmla="*/ 8 w 20"/>
              <a:gd name="T13" fmla="*/ 2 h 17"/>
              <a:gd name="T14" fmla="*/ 6 w 20"/>
              <a:gd name="T15" fmla="*/ 0 h 17"/>
              <a:gd name="T16" fmla="*/ 4 w 20"/>
              <a:gd name="T17" fmla="*/ 0 h 17"/>
              <a:gd name="T18" fmla="*/ 0 w 20"/>
              <a:gd name="T19" fmla="*/ 12 h 17"/>
              <a:gd name="T20" fmla="*/ 1 w 20"/>
              <a:gd name="T21" fmla="*/ 12 h 17"/>
              <a:gd name="T22" fmla="*/ 4 w 20"/>
              <a:gd name="T23" fmla="*/ 13 h 17"/>
              <a:gd name="T24" fmla="*/ 6 w 20"/>
              <a:gd name="T25" fmla="*/ 13 h 17"/>
              <a:gd name="T26" fmla="*/ 8 w 20"/>
              <a:gd name="T27" fmla="*/ 15 h 17"/>
              <a:gd name="T28" fmla="*/ 10 w 20"/>
              <a:gd name="T29" fmla="*/ 15 h 17"/>
              <a:gd name="T30" fmla="*/ 13 w 20"/>
              <a:gd name="T31" fmla="*/ 16 h 17"/>
              <a:gd name="T32" fmla="*/ 14 w 20"/>
              <a:gd name="T33" fmla="*/ 16 h 17"/>
              <a:gd name="T34" fmla="*/ 17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8" y="4"/>
                </a:lnTo>
                <a:lnTo>
                  <a:pt x="16" y="4"/>
                </a:lnTo>
                <a:lnTo>
                  <a:pt x="14" y="3"/>
                </a:lnTo>
                <a:lnTo>
                  <a:pt x="11" y="3"/>
                </a:lnTo>
                <a:lnTo>
                  <a:pt x="10" y="2"/>
                </a:lnTo>
                <a:lnTo>
                  <a:pt x="8" y="2"/>
                </a:lnTo>
                <a:lnTo>
                  <a:pt x="6" y="0"/>
                </a:lnTo>
                <a:lnTo>
                  <a:pt x="4" y="0"/>
                </a:lnTo>
                <a:lnTo>
                  <a:pt x="0" y="12"/>
                </a:lnTo>
                <a:lnTo>
                  <a:pt x="1" y="12"/>
                </a:lnTo>
                <a:lnTo>
                  <a:pt x="4" y="13"/>
                </a:lnTo>
                <a:lnTo>
                  <a:pt x="6" y="13"/>
                </a:lnTo>
                <a:lnTo>
                  <a:pt x="8" y="15"/>
                </a:lnTo>
                <a:lnTo>
                  <a:pt x="10" y="15"/>
                </a:lnTo>
                <a:lnTo>
                  <a:pt x="13" y="16"/>
                </a:lnTo>
                <a:lnTo>
                  <a:pt x="14" y="16"/>
                </a:lnTo>
                <a:lnTo>
                  <a:pt x="17"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1" name="Freeform 1827"/>
          <p:cNvSpPr>
            <a:spLocks/>
          </p:cNvSpPr>
          <p:nvPr/>
        </p:nvSpPr>
        <p:spPr bwMode="auto">
          <a:xfrm>
            <a:off x="3039207" y="3892550"/>
            <a:ext cx="30774" cy="25400"/>
          </a:xfrm>
          <a:custGeom>
            <a:avLst/>
            <a:gdLst>
              <a:gd name="T0" fmla="*/ 20 w 20"/>
              <a:gd name="T1" fmla="*/ 3 h 16"/>
              <a:gd name="T2" fmla="*/ 17 w 20"/>
              <a:gd name="T3" fmla="*/ 3 h 16"/>
              <a:gd name="T4" fmla="*/ 16 w 20"/>
              <a:gd name="T5" fmla="*/ 3 h 16"/>
              <a:gd name="T6" fmla="*/ 13 w 20"/>
              <a:gd name="T7" fmla="*/ 1 h 16"/>
              <a:gd name="T8" fmla="*/ 12 w 20"/>
              <a:gd name="T9" fmla="*/ 1 h 16"/>
              <a:gd name="T10" fmla="*/ 9 w 20"/>
              <a:gd name="T11" fmla="*/ 1 h 16"/>
              <a:gd name="T12" fmla="*/ 7 w 20"/>
              <a:gd name="T13" fmla="*/ 0 h 16"/>
              <a:gd name="T14" fmla="*/ 4 w 20"/>
              <a:gd name="T15" fmla="*/ 0 h 16"/>
              <a:gd name="T16" fmla="*/ 3 w 20"/>
              <a:gd name="T17" fmla="*/ 0 h 16"/>
              <a:gd name="T18" fmla="*/ 0 w 20"/>
              <a:gd name="T19" fmla="*/ 11 h 16"/>
              <a:gd name="T20" fmla="*/ 1 w 20"/>
              <a:gd name="T21" fmla="*/ 11 h 16"/>
              <a:gd name="T22" fmla="*/ 4 w 20"/>
              <a:gd name="T23" fmla="*/ 13 h 16"/>
              <a:gd name="T24" fmla="*/ 6 w 20"/>
              <a:gd name="T25" fmla="*/ 13 h 16"/>
              <a:gd name="T26" fmla="*/ 9 w 20"/>
              <a:gd name="T27" fmla="*/ 13 h 16"/>
              <a:gd name="T28" fmla="*/ 12 w 20"/>
              <a:gd name="T29" fmla="*/ 14 h 16"/>
              <a:gd name="T30" fmla="*/ 13 w 20"/>
              <a:gd name="T31" fmla="*/ 14 h 16"/>
              <a:gd name="T32" fmla="*/ 16 w 20"/>
              <a:gd name="T33" fmla="*/ 14 h 16"/>
              <a:gd name="T34" fmla="*/ 17 w 20"/>
              <a:gd name="T35" fmla="*/ 16 h 16"/>
              <a:gd name="T36" fmla="*/ 20 w 20"/>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3"/>
                </a:moveTo>
                <a:lnTo>
                  <a:pt x="17" y="3"/>
                </a:lnTo>
                <a:lnTo>
                  <a:pt x="16" y="3"/>
                </a:lnTo>
                <a:lnTo>
                  <a:pt x="13" y="1"/>
                </a:lnTo>
                <a:lnTo>
                  <a:pt x="12" y="1"/>
                </a:lnTo>
                <a:lnTo>
                  <a:pt x="9" y="1"/>
                </a:lnTo>
                <a:lnTo>
                  <a:pt x="7" y="0"/>
                </a:lnTo>
                <a:lnTo>
                  <a:pt x="4" y="0"/>
                </a:lnTo>
                <a:lnTo>
                  <a:pt x="3" y="0"/>
                </a:lnTo>
                <a:lnTo>
                  <a:pt x="0" y="11"/>
                </a:lnTo>
                <a:lnTo>
                  <a:pt x="1" y="11"/>
                </a:lnTo>
                <a:lnTo>
                  <a:pt x="4" y="13"/>
                </a:lnTo>
                <a:lnTo>
                  <a:pt x="6" y="13"/>
                </a:lnTo>
                <a:lnTo>
                  <a:pt x="9" y="13"/>
                </a:lnTo>
                <a:lnTo>
                  <a:pt x="12" y="14"/>
                </a:lnTo>
                <a:lnTo>
                  <a:pt x="13" y="14"/>
                </a:lnTo>
                <a:lnTo>
                  <a:pt x="16" y="14"/>
                </a:lnTo>
                <a:lnTo>
                  <a:pt x="17" y="16"/>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2" name="Freeform 1828"/>
          <p:cNvSpPr>
            <a:spLocks/>
          </p:cNvSpPr>
          <p:nvPr/>
        </p:nvSpPr>
        <p:spPr bwMode="auto">
          <a:xfrm>
            <a:off x="3065585" y="3897314"/>
            <a:ext cx="32238" cy="22225"/>
          </a:xfrm>
          <a:custGeom>
            <a:avLst/>
            <a:gdLst>
              <a:gd name="T0" fmla="*/ 20 w 20"/>
              <a:gd name="T1" fmla="*/ 1 h 14"/>
              <a:gd name="T2" fmla="*/ 19 w 20"/>
              <a:gd name="T3" fmla="*/ 1 h 14"/>
              <a:gd name="T4" fmla="*/ 16 w 20"/>
              <a:gd name="T5" fmla="*/ 1 h 14"/>
              <a:gd name="T6" fmla="*/ 13 w 20"/>
              <a:gd name="T7" fmla="*/ 1 h 14"/>
              <a:gd name="T8" fmla="*/ 12 w 20"/>
              <a:gd name="T9" fmla="*/ 1 h 14"/>
              <a:gd name="T10" fmla="*/ 9 w 20"/>
              <a:gd name="T11" fmla="*/ 1 h 14"/>
              <a:gd name="T12" fmla="*/ 7 w 20"/>
              <a:gd name="T13" fmla="*/ 1 h 14"/>
              <a:gd name="T14" fmla="*/ 5 w 20"/>
              <a:gd name="T15" fmla="*/ 1 h 14"/>
              <a:gd name="T16" fmla="*/ 3 w 20"/>
              <a:gd name="T17" fmla="*/ 0 h 14"/>
              <a:gd name="T18" fmla="*/ 0 w 20"/>
              <a:gd name="T19" fmla="*/ 13 h 14"/>
              <a:gd name="T20" fmla="*/ 3 w 20"/>
              <a:gd name="T21" fmla="*/ 13 h 14"/>
              <a:gd name="T22" fmla="*/ 6 w 20"/>
              <a:gd name="T23" fmla="*/ 13 h 14"/>
              <a:gd name="T24" fmla="*/ 7 w 20"/>
              <a:gd name="T25" fmla="*/ 13 h 14"/>
              <a:gd name="T26" fmla="*/ 10 w 20"/>
              <a:gd name="T27" fmla="*/ 13 h 14"/>
              <a:gd name="T28" fmla="*/ 13 w 20"/>
              <a:gd name="T29" fmla="*/ 14 h 14"/>
              <a:gd name="T30" fmla="*/ 15 w 20"/>
              <a:gd name="T31" fmla="*/ 14 h 14"/>
              <a:gd name="T32" fmla="*/ 18 w 20"/>
              <a:gd name="T33" fmla="*/ 14 h 14"/>
              <a:gd name="T34" fmla="*/ 20 w 20"/>
              <a:gd name="T35" fmla="*/ 14 h 14"/>
              <a:gd name="T36" fmla="*/ 20 w 20"/>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1"/>
                </a:moveTo>
                <a:lnTo>
                  <a:pt x="19" y="1"/>
                </a:lnTo>
                <a:lnTo>
                  <a:pt x="16" y="1"/>
                </a:lnTo>
                <a:lnTo>
                  <a:pt x="13" y="1"/>
                </a:lnTo>
                <a:lnTo>
                  <a:pt x="12" y="1"/>
                </a:lnTo>
                <a:lnTo>
                  <a:pt x="9" y="1"/>
                </a:lnTo>
                <a:lnTo>
                  <a:pt x="7" y="1"/>
                </a:lnTo>
                <a:lnTo>
                  <a:pt x="5" y="1"/>
                </a:lnTo>
                <a:lnTo>
                  <a:pt x="3" y="0"/>
                </a:lnTo>
                <a:lnTo>
                  <a:pt x="0" y="13"/>
                </a:lnTo>
                <a:lnTo>
                  <a:pt x="3" y="13"/>
                </a:lnTo>
                <a:lnTo>
                  <a:pt x="6" y="13"/>
                </a:lnTo>
                <a:lnTo>
                  <a:pt x="7" y="13"/>
                </a:lnTo>
                <a:lnTo>
                  <a:pt x="10" y="13"/>
                </a:lnTo>
                <a:lnTo>
                  <a:pt x="13" y="14"/>
                </a:lnTo>
                <a:lnTo>
                  <a:pt x="15" y="14"/>
                </a:lnTo>
                <a:lnTo>
                  <a:pt x="18" y="14"/>
                </a:lnTo>
                <a:lnTo>
                  <a:pt x="20" y="14"/>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3" name="Freeform 1829"/>
          <p:cNvSpPr>
            <a:spLocks/>
          </p:cNvSpPr>
          <p:nvPr/>
        </p:nvSpPr>
        <p:spPr bwMode="auto">
          <a:xfrm>
            <a:off x="3097823" y="3898900"/>
            <a:ext cx="29308" cy="20638"/>
          </a:xfrm>
          <a:custGeom>
            <a:avLst/>
            <a:gdLst>
              <a:gd name="T0" fmla="*/ 19 w 19"/>
              <a:gd name="T1" fmla="*/ 0 h 13"/>
              <a:gd name="T2" fmla="*/ 16 w 19"/>
              <a:gd name="T3" fmla="*/ 0 h 13"/>
              <a:gd name="T4" fmla="*/ 15 w 19"/>
              <a:gd name="T5" fmla="*/ 2 h 13"/>
              <a:gd name="T6" fmla="*/ 12 w 19"/>
              <a:gd name="T7" fmla="*/ 2 h 13"/>
              <a:gd name="T8" fmla="*/ 9 w 19"/>
              <a:gd name="T9" fmla="*/ 2 h 13"/>
              <a:gd name="T10" fmla="*/ 8 w 19"/>
              <a:gd name="T11" fmla="*/ 2 h 13"/>
              <a:gd name="T12" fmla="*/ 5 w 19"/>
              <a:gd name="T13" fmla="*/ 2 h 13"/>
              <a:gd name="T14" fmla="*/ 3 w 19"/>
              <a:gd name="T15" fmla="*/ 2 h 13"/>
              <a:gd name="T16" fmla="*/ 0 w 19"/>
              <a:gd name="T17" fmla="*/ 0 h 13"/>
              <a:gd name="T18" fmla="*/ 0 w 19"/>
              <a:gd name="T19" fmla="*/ 13 h 13"/>
              <a:gd name="T20" fmla="*/ 2 w 19"/>
              <a:gd name="T21" fmla="*/ 13 h 13"/>
              <a:gd name="T22" fmla="*/ 5 w 19"/>
              <a:gd name="T23" fmla="*/ 13 h 13"/>
              <a:gd name="T24" fmla="*/ 8 w 19"/>
              <a:gd name="T25" fmla="*/ 13 h 13"/>
              <a:gd name="T26" fmla="*/ 10 w 19"/>
              <a:gd name="T27" fmla="*/ 13 h 13"/>
              <a:gd name="T28" fmla="*/ 12 w 19"/>
              <a:gd name="T29" fmla="*/ 13 h 13"/>
              <a:gd name="T30" fmla="*/ 15 w 19"/>
              <a:gd name="T31" fmla="*/ 13 h 13"/>
              <a:gd name="T32" fmla="*/ 18 w 19"/>
              <a:gd name="T33" fmla="*/ 13 h 13"/>
              <a:gd name="T34" fmla="*/ 19 w 19"/>
              <a:gd name="T35" fmla="*/ 13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5" y="2"/>
                </a:lnTo>
                <a:lnTo>
                  <a:pt x="12" y="2"/>
                </a:lnTo>
                <a:lnTo>
                  <a:pt x="9" y="2"/>
                </a:lnTo>
                <a:lnTo>
                  <a:pt x="8" y="2"/>
                </a:lnTo>
                <a:lnTo>
                  <a:pt x="5" y="2"/>
                </a:lnTo>
                <a:lnTo>
                  <a:pt x="3" y="2"/>
                </a:lnTo>
                <a:lnTo>
                  <a:pt x="0" y="0"/>
                </a:lnTo>
                <a:lnTo>
                  <a:pt x="0" y="13"/>
                </a:lnTo>
                <a:lnTo>
                  <a:pt x="2" y="13"/>
                </a:lnTo>
                <a:lnTo>
                  <a:pt x="5" y="13"/>
                </a:lnTo>
                <a:lnTo>
                  <a:pt x="8" y="13"/>
                </a:lnTo>
                <a:lnTo>
                  <a:pt x="10" y="13"/>
                </a:lnTo>
                <a:lnTo>
                  <a:pt x="12" y="13"/>
                </a:lnTo>
                <a:lnTo>
                  <a:pt x="15" y="13"/>
                </a:lnTo>
                <a:lnTo>
                  <a:pt x="18" y="13"/>
                </a:lnTo>
                <a:lnTo>
                  <a:pt x="19"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4" name="Freeform 1830"/>
          <p:cNvSpPr>
            <a:spLocks/>
          </p:cNvSpPr>
          <p:nvPr/>
        </p:nvSpPr>
        <p:spPr bwMode="auto">
          <a:xfrm>
            <a:off x="3294184" y="3554413"/>
            <a:ext cx="206620" cy="204787"/>
          </a:xfrm>
          <a:custGeom>
            <a:avLst/>
            <a:gdLst>
              <a:gd name="T0" fmla="*/ 65 w 130"/>
              <a:gd name="T1" fmla="*/ 0 h 129"/>
              <a:gd name="T2" fmla="*/ 78 w 130"/>
              <a:gd name="T3" fmla="*/ 1 h 129"/>
              <a:gd name="T4" fmla="*/ 89 w 130"/>
              <a:gd name="T5" fmla="*/ 6 h 129"/>
              <a:gd name="T6" fmla="*/ 101 w 130"/>
              <a:gd name="T7" fmla="*/ 12 h 129"/>
              <a:gd name="T8" fmla="*/ 111 w 130"/>
              <a:gd name="T9" fmla="*/ 20 h 129"/>
              <a:gd name="T10" fmla="*/ 118 w 130"/>
              <a:gd name="T11" fmla="*/ 29 h 129"/>
              <a:gd name="T12" fmla="*/ 124 w 130"/>
              <a:gd name="T13" fmla="*/ 40 h 129"/>
              <a:gd name="T14" fmla="*/ 128 w 130"/>
              <a:gd name="T15" fmla="*/ 52 h 129"/>
              <a:gd name="T16" fmla="*/ 130 w 130"/>
              <a:gd name="T17" fmla="*/ 65 h 129"/>
              <a:gd name="T18" fmla="*/ 128 w 130"/>
              <a:gd name="T19" fmla="*/ 78 h 129"/>
              <a:gd name="T20" fmla="*/ 124 w 130"/>
              <a:gd name="T21" fmla="*/ 91 h 129"/>
              <a:gd name="T22" fmla="*/ 118 w 130"/>
              <a:gd name="T23" fmla="*/ 101 h 129"/>
              <a:gd name="T24" fmla="*/ 111 w 130"/>
              <a:gd name="T25" fmla="*/ 111 h 129"/>
              <a:gd name="T26" fmla="*/ 101 w 130"/>
              <a:gd name="T27" fmla="*/ 118 h 129"/>
              <a:gd name="T28" fmla="*/ 89 w 130"/>
              <a:gd name="T29" fmla="*/ 124 h 129"/>
              <a:gd name="T30" fmla="*/ 78 w 130"/>
              <a:gd name="T31" fmla="*/ 128 h 129"/>
              <a:gd name="T32" fmla="*/ 65 w 130"/>
              <a:gd name="T33" fmla="*/ 129 h 129"/>
              <a:gd name="T34" fmla="*/ 52 w 130"/>
              <a:gd name="T35" fmla="*/ 128 h 129"/>
              <a:gd name="T36" fmla="*/ 39 w 130"/>
              <a:gd name="T37" fmla="*/ 124 h 129"/>
              <a:gd name="T38" fmla="*/ 29 w 130"/>
              <a:gd name="T39" fmla="*/ 118 h 129"/>
              <a:gd name="T40" fmla="*/ 19 w 130"/>
              <a:gd name="T41" fmla="*/ 111 h 129"/>
              <a:gd name="T42" fmla="*/ 12 w 130"/>
              <a:gd name="T43" fmla="*/ 101 h 129"/>
              <a:gd name="T44" fmla="*/ 6 w 130"/>
              <a:gd name="T45" fmla="*/ 91 h 129"/>
              <a:gd name="T46" fmla="*/ 2 w 130"/>
              <a:gd name="T47" fmla="*/ 78 h 129"/>
              <a:gd name="T48" fmla="*/ 0 w 130"/>
              <a:gd name="T49" fmla="*/ 65 h 129"/>
              <a:gd name="T50" fmla="*/ 2 w 130"/>
              <a:gd name="T51" fmla="*/ 52 h 129"/>
              <a:gd name="T52" fmla="*/ 6 w 130"/>
              <a:gd name="T53" fmla="*/ 40 h 129"/>
              <a:gd name="T54" fmla="*/ 12 w 130"/>
              <a:gd name="T55" fmla="*/ 29 h 129"/>
              <a:gd name="T56" fmla="*/ 19 w 130"/>
              <a:gd name="T57" fmla="*/ 20 h 129"/>
              <a:gd name="T58" fmla="*/ 29 w 130"/>
              <a:gd name="T59" fmla="*/ 12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6"/>
                </a:lnTo>
                <a:lnTo>
                  <a:pt x="101" y="12"/>
                </a:lnTo>
                <a:lnTo>
                  <a:pt x="111" y="20"/>
                </a:lnTo>
                <a:lnTo>
                  <a:pt x="118" y="29"/>
                </a:lnTo>
                <a:lnTo>
                  <a:pt x="124" y="40"/>
                </a:lnTo>
                <a:lnTo>
                  <a:pt x="128" y="52"/>
                </a:lnTo>
                <a:lnTo>
                  <a:pt x="130" y="65"/>
                </a:lnTo>
                <a:lnTo>
                  <a:pt x="128" y="78"/>
                </a:lnTo>
                <a:lnTo>
                  <a:pt x="124" y="91"/>
                </a:lnTo>
                <a:lnTo>
                  <a:pt x="118" y="101"/>
                </a:lnTo>
                <a:lnTo>
                  <a:pt x="111" y="111"/>
                </a:lnTo>
                <a:lnTo>
                  <a:pt x="101" y="118"/>
                </a:lnTo>
                <a:lnTo>
                  <a:pt x="89" y="124"/>
                </a:lnTo>
                <a:lnTo>
                  <a:pt x="78" y="128"/>
                </a:lnTo>
                <a:lnTo>
                  <a:pt x="65" y="129"/>
                </a:lnTo>
                <a:lnTo>
                  <a:pt x="52" y="128"/>
                </a:lnTo>
                <a:lnTo>
                  <a:pt x="39" y="124"/>
                </a:lnTo>
                <a:lnTo>
                  <a:pt x="29" y="118"/>
                </a:lnTo>
                <a:lnTo>
                  <a:pt x="19" y="111"/>
                </a:lnTo>
                <a:lnTo>
                  <a:pt x="12" y="101"/>
                </a:lnTo>
                <a:lnTo>
                  <a:pt x="6" y="91"/>
                </a:lnTo>
                <a:lnTo>
                  <a:pt x="2" y="78"/>
                </a:lnTo>
                <a:lnTo>
                  <a:pt x="0" y="65"/>
                </a:lnTo>
                <a:lnTo>
                  <a:pt x="2" y="52"/>
                </a:lnTo>
                <a:lnTo>
                  <a:pt x="6" y="40"/>
                </a:lnTo>
                <a:lnTo>
                  <a:pt x="12" y="29"/>
                </a:lnTo>
                <a:lnTo>
                  <a:pt x="19" y="20"/>
                </a:lnTo>
                <a:lnTo>
                  <a:pt x="29" y="12"/>
                </a:lnTo>
                <a:lnTo>
                  <a:pt x="39"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5" name="Freeform 1831"/>
          <p:cNvSpPr>
            <a:spLocks/>
          </p:cNvSpPr>
          <p:nvPr/>
        </p:nvSpPr>
        <p:spPr bwMode="auto">
          <a:xfrm>
            <a:off x="3294184" y="3554413"/>
            <a:ext cx="206620" cy="204787"/>
          </a:xfrm>
          <a:custGeom>
            <a:avLst/>
            <a:gdLst>
              <a:gd name="T0" fmla="*/ 65 w 130"/>
              <a:gd name="T1" fmla="*/ 0 h 129"/>
              <a:gd name="T2" fmla="*/ 78 w 130"/>
              <a:gd name="T3" fmla="*/ 1 h 129"/>
              <a:gd name="T4" fmla="*/ 89 w 130"/>
              <a:gd name="T5" fmla="*/ 6 h 129"/>
              <a:gd name="T6" fmla="*/ 101 w 130"/>
              <a:gd name="T7" fmla="*/ 12 h 129"/>
              <a:gd name="T8" fmla="*/ 111 w 130"/>
              <a:gd name="T9" fmla="*/ 20 h 129"/>
              <a:gd name="T10" fmla="*/ 118 w 130"/>
              <a:gd name="T11" fmla="*/ 29 h 129"/>
              <a:gd name="T12" fmla="*/ 124 w 130"/>
              <a:gd name="T13" fmla="*/ 40 h 129"/>
              <a:gd name="T14" fmla="*/ 128 w 130"/>
              <a:gd name="T15" fmla="*/ 52 h 129"/>
              <a:gd name="T16" fmla="*/ 130 w 130"/>
              <a:gd name="T17" fmla="*/ 65 h 129"/>
              <a:gd name="T18" fmla="*/ 128 w 130"/>
              <a:gd name="T19" fmla="*/ 78 h 129"/>
              <a:gd name="T20" fmla="*/ 124 w 130"/>
              <a:gd name="T21" fmla="*/ 91 h 129"/>
              <a:gd name="T22" fmla="*/ 118 w 130"/>
              <a:gd name="T23" fmla="*/ 101 h 129"/>
              <a:gd name="T24" fmla="*/ 111 w 130"/>
              <a:gd name="T25" fmla="*/ 111 h 129"/>
              <a:gd name="T26" fmla="*/ 101 w 130"/>
              <a:gd name="T27" fmla="*/ 118 h 129"/>
              <a:gd name="T28" fmla="*/ 89 w 130"/>
              <a:gd name="T29" fmla="*/ 124 h 129"/>
              <a:gd name="T30" fmla="*/ 78 w 130"/>
              <a:gd name="T31" fmla="*/ 128 h 129"/>
              <a:gd name="T32" fmla="*/ 65 w 130"/>
              <a:gd name="T33" fmla="*/ 129 h 129"/>
              <a:gd name="T34" fmla="*/ 52 w 130"/>
              <a:gd name="T35" fmla="*/ 128 h 129"/>
              <a:gd name="T36" fmla="*/ 39 w 130"/>
              <a:gd name="T37" fmla="*/ 124 h 129"/>
              <a:gd name="T38" fmla="*/ 29 w 130"/>
              <a:gd name="T39" fmla="*/ 118 h 129"/>
              <a:gd name="T40" fmla="*/ 19 w 130"/>
              <a:gd name="T41" fmla="*/ 111 h 129"/>
              <a:gd name="T42" fmla="*/ 12 w 130"/>
              <a:gd name="T43" fmla="*/ 101 h 129"/>
              <a:gd name="T44" fmla="*/ 6 w 130"/>
              <a:gd name="T45" fmla="*/ 91 h 129"/>
              <a:gd name="T46" fmla="*/ 2 w 130"/>
              <a:gd name="T47" fmla="*/ 78 h 129"/>
              <a:gd name="T48" fmla="*/ 0 w 130"/>
              <a:gd name="T49" fmla="*/ 65 h 129"/>
              <a:gd name="T50" fmla="*/ 2 w 130"/>
              <a:gd name="T51" fmla="*/ 52 h 129"/>
              <a:gd name="T52" fmla="*/ 6 w 130"/>
              <a:gd name="T53" fmla="*/ 40 h 129"/>
              <a:gd name="T54" fmla="*/ 12 w 130"/>
              <a:gd name="T55" fmla="*/ 29 h 129"/>
              <a:gd name="T56" fmla="*/ 19 w 130"/>
              <a:gd name="T57" fmla="*/ 20 h 129"/>
              <a:gd name="T58" fmla="*/ 29 w 130"/>
              <a:gd name="T59" fmla="*/ 12 h 129"/>
              <a:gd name="T60" fmla="*/ 39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6"/>
                </a:lnTo>
                <a:lnTo>
                  <a:pt x="101" y="12"/>
                </a:lnTo>
                <a:lnTo>
                  <a:pt x="111" y="20"/>
                </a:lnTo>
                <a:lnTo>
                  <a:pt x="118" y="29"/>
                </a:lnTo>
                <a:lnTo>
                  <a:pt x="124" y="40"/>
                </a:lnTo>
                <a:lnTo>
                  <a:pt x="128" y="52"/>
                </a:lnTo>
                <a:lnTo>
                  <a:pt x="130" y="65"/>
                </a:lnTo>
                <a:lnTo>
                  <a:pt x="128" y="78"/>
                </a:lnTo>
                <a:lnTo>
                  <a:pt x="124" y="91"/>
                </a:lnTo>
                <a:lnTo>
                  <a:pt x="118" y="101"/>
                </a:lnTo>
                <a:lnTo>
                  <a:pt x="111" y="111"/>
                </a:lnTo>
                <a:lnTo>
                  <a:pt x="101" y="118"/>
                </a:lnTo>
                <a:lnTo>
                  <a:pt x="89" y="124"/>
                </a:lnTo>
                <a:lnTo>
                  <a:pt x="78" y="128"/>
                </a:lnTo>
                <a:lnTo>
                  <a:pt x="65" y="129"/>
                </a:lnTo>
                <a:lnTo>
                  <a:pt x="52" y="128"/>
                </a:lnTo>
                <a:lnTo>
                  <a:pt x="39" y="124"/>
                </a:lnTo>
                <a:lnTo>
                  <a:pt x="29" y="118"/>
                </a:lnTo>
                <a:lnTo>
                  <a:pt x="19" y="111"/>
                </a:lnTo>
                <a:lnTo>
                  <a:pt x="12" y="101"/>
                </a:lnTo>
                <a:lnTo>
                  <a:pt x="6" y="91"/>
                </a:lnTo>
                <a:lnTo>
                  <a:pt x="2" y="78"/>
                </a:lnTo>
                <a:lnTo>
                  <a:pt x="0" y="65"/>
                </a:lnTo>
                <a:lnTo>
                  <a:pt x="2" y="52"/>
                </a:lnTo>
                <a:lnTo>
                  <a:pt x="6" y="40"/>
                </a:lnTo>
                <a:lnTo>
                  <a:pt x="12" y="29"/>
                </a:lnTo>
                <a:lnTo>
                  <a:pt x="19" y="20"/>
                </a:lnTo>
                <a:lnTo>
                  <a:pt x="29" y="12"/>
                </a:lnTo>
                <a:lnTo>
                  <a:pt x="39"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16" name="Freeform 1832"/>
          <p:cNvSpPr>
            <a:spLocks/>
          </p:cNvSpPr>
          <p:nvPr/>
        </p:nvSpPr>
        <p:spPr bwMode="auto">
          <a:xfrm>
            <a:off x="3320562" y="3575050"/>
            <a:ext cx="76200" cy="52388"/>
          </a:xfrm>
          <a:custGeom>
            <a:avLst/>
            <a:gdLst>
              <a:gd name="T0" fmla="*/ 48 w 48"/>
              <a:gd name="T1" fmla="*/ 22 h 33"/>
              <a:gd name="T2" fmla="*/ 42 w 48"/>
              <a:gd name="T3" fmla="*/ 20 h 33"/>
              <a:gd name="T4" fmla="*/ 36 w 48"/>
              <a:gd name="T5" fmla="*/ 17 h 33"/>
              <a:gd name="T6" fmla="*/ 31 w 48"/>
              <a:gd name="T7" fmla="*/ 14 h 33"/>
              <a:gd name="T8" fmla="*/ 25 w 48"/>
              <a:gd name="T9" fmla="*/ 11 h 33"/>
              <a:gd name="T10" fmla="*/ 21 w 48"/>
              <a:gd name="T11" fmla="*/ 9 h 33"/>
              <a:gd name="T12" fmla="*/ 16 w 48"/>
              <a:gd name="T13" fmla="*/ 6 h 33"/>
              <a:gd name="T14" fmla="*/ 12 w 48"/>
              <a:gd name="T15" fmla="*/ 3 h 33"/>
              <a:gd name="T16" fmla="*/ 9 w 48"/>
              <a:gd name="T17" fmla="*/ 0 h 33"/>
              <a:gd name="T18" fmla="*/ 0 w 48"/>
              <a:gd name="T19" fmla="*/ 9 h 33"/>
              <a:gd name="T20" fmla="*/ 5 w 48"/>
              <a:gd name="T21" fmla="*/ 13 h 33"/>
              <a:gd name="T22" fmla="*/ 9 w 48"/>
              <a:gd name="T23" fmla="*/ 16 h 33"/>
              <a:gd name="T24" fmla="*/ 13 w 48"/>
              <a:gd name="T25" fmla="*/ 19 h 33"/>
              <a:gd name="T26" fmla="*/ 19 w 48"/>
              <a:gd name="T27" fmla="*/ 23 h 33"/>
              <a:gd name="T28" fmla="*/ 25 w 48"/>
              <a:gd name="T29" fmla="*/ 26 h 33"/>
              <a:gd name="T30" fmla="*/ 31 w 48"/>
              <a:gd name="T31" fmla="*/ 29 h 33"/>
              <a:gd name="T32" fmla="*/ 38 w 48"/>
              <a:gd name="T33" fmla="*/ 30 h 33"/>
              <a:gd name="T34" fmla="*/ 45 w 48"/>
              <a:gd name="T35" fmla="*/ 33 h 33"/>
              <a:gd name="T36" fmla="*/ 48 w 48"/>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2"/>
                </a:moveTo>
                <a:lnTo>
                  <a:pt x="42" y="20"/>
                </a:lnTo>
                <a:lnTo>
                  <a:pt x="36" y="17"/>
                </a:lnTo>
                <a:lnTo>
                  <a:pt x="31" y="14"/>
                </a:lnTo>
                <a:lnTo>
                  <a:pt x="25" y="11"/>
                </a:lnTo>
                <a:lnTo>
                  <a:pt x="21" y="9"/>
                </a:lnTo>
                <a:lnTo>
                  <a:pt x="16" y="6"/>
                </a:lnTo>
                <a:lnTo>
                  <a:pt x="12" y="3"/>
                </a:lnTo>
                <a:lnTo>
                  <a:pt x="9" y="0"/>
                </a:lnTo>
                <a:lnTo>
                  <a:pt x="0" y="9"/>
                </a:lnTo>
                <a:lnTo>
                  <a:pt x="5" y="13"/>
                </a:lnTo>
                <a:lnTo>
                  <a:pt x="9" y="16"/>
                </a:lnTo>
                <a:lnTo>
                  <a:pt x="13" y="19"/>
                </a:lnTo>
                <a:lnTo>
                  <a:pt x="19" y="23"/>
                </a:lnTo>
                <a:lnTo>
                  <a:pt x="25" y="26"/>
                </a:lnTo>
                <a:lnTo>
                  <a:pt x="31" y="29"/>
                </a:lnTo>
                <a:lnTo>
                  <a:pt x="38" y="30"/>
                </a:lnTo>
                <a:lnTo>
                  <a:pt x="45" y="33"/>
                </a:lnTo>
                <a:lnTo>
                  <a:pt x="4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7" name="Freeform 1833"/>
          <p:cNvSpPr>
            <a:spLocks/>
          </p:cNvSpPr>
          <p:nvPr/>
        </p:nvSpPr>
        <p:spPr bwMode="auto">
          <a:xfrm>
            <a:off x="3392366" y="3609975"/>
            <a:ext cx="105508" cy="38100"/>
          </a:xfrm>
          <a:custGeom>
            <a:avLst/>
            <a:gdLst>
              <a:gd name="T0" fmla="*/ 66 w 66"/>
              <a:gd name="T1" fmla="*/ 12 h 24"/>
              <a:gd name="T2" fmla="*/ 58 w 66"/>
              <a:gd name="T3" fmla="*/ 12 h 24"/>
              <a:gd name="T4" fmla="*/ 50 w 66"/>
              <a:gd name="T5" fmla="*/ 12 h 24"/>
              <a:gd name="T6" fmla="*/ 42 w 66"/>
              <a:gd name="T7" fmla="*/ 11 h 24"/>
              <a:gd name="T8" fmla="*/ 35 w 66"/>
              <a:gd name="T9" fmla="*/ 10 h 24"/>
              <a:gd name="T10" fmla="*/ 26 w 66"/>
              <a:gd name="T11" fmla="*/ 7 h 24"/>
              <a:gd name="T12" fmla="*/ 19 w 66"/>
              <a:gd name="T13" fmla="*/ 5 h 24"/>
              <a:gd name="T14" fmla="*/ 12 w 66"/>
              <a:gd name="T15" fmla="*/ 2 h 24"/>
              <a:gd name="T16" fmla="*/ 3 w 66"/>
              <a:gd name="T17" fmla="*/ 0 h 24"/>
              <a:gd name="T18" fmla="*/ 0 w 66"/>
              <a:gd name="T19" fmla="*/ 11 h 24"/>
              <a:gd name="T20" fmla="*/ 7 w 66"/>
              <a:gd name="T21" fmla="*/ 14 h 24"/>
              <a:gd name="T22" fmla="*/ 14 w 66"/>
              <a:gd name="T23" fmla="*/ 17 h 24"/>
              <a:gd name="T24" fmla="*/ 23 w 66"/>
              <a:gd name="T25" fmla="*/ 20 h 24"/>
              <a:gd name="T26" fmla="*/ 32 w 66"/>
              <a:gd name="T27" fmla="*/ 21 h 24"/>
              <a:gd name="T28" fmla="*/ 40 w 66"/>
              <a:gd name="T29" fmla="*/ 23 h 24"/>
              <a:gd name="T30" fmla="*/ 49 w 66"/>
              <a:gd name="T31" fmla="*/ 24 h 24"/>
              <a:gd name="T32" fmla="*/ 58 w 66"/>
              <a:gd name="T33" fmla="*/ 24 h 24"/>
              <a:gd name="T34" fmla="*/ 66 w 66"/>
              <a:gd name="T35" fmla="*/ 24 h 24"/>
              <a:gd name="T36" fmla="*/ 66 w 66"/>
              <a:gd name="T3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4">
                <a:moveTo>
                  <a:pt x="66" y="12"/>
                </a:moveTo>
                <a:lnTo>
                  <a:pt x="58" y="12"/>
                </a:lnTo>
                <a:lnTo>
                  <a:pt x="50" y="12"/>
                </a:lnTo>
                <a:lnTo>
                  <a:pt x="42" y="11"/>
                </a:lnTo>
                <a:lnTo>
                  <a:pt x="35" y="10"/>
                </a:lnTo>
                <a:lnTo>
                  <a:pt x="26" y="7"/>
                </a:lnTo>
                <a:lnTo>
                  <a:pt x="19" y="5"/>
                </a:lnTo>
                <a:lnTo>
                  <a:pt x="12" y="2"/>
                </a:lnTo>
                <a:lnTo>
                  <a:pt x="3" y="0"/>
                </a:lnTo>
                <a:lnTo>
                  <a:pt x="0" y="11"/>
                </a:lnTo>
                <a:lnTo>
                  <a:pt x="7" y="14"/>
                </a:lnTo>
                <a:lnTo>
                  <a:pt x="14" y="17"/>
                </a:lnTo>
                <a:lnTo>
                  <a:pt x="23" y="20"/>
                </a:lnTo>
                <a:lnTo>
                  <a:pt x="32" y="21"/>
                </a:lnTo>
                <a:lnTo>
                  <a:pt x="40" y="23"/>
                </a:lnTo>
                <a:lnTo>
                  <a:pt x="49" y="24"/>
                </a:lnTo>
                <a:lnTo>
                  <a:pt x="58" y="24"/>
                </a:lnTo>
                <a:lnTo>
                  <a:pt x="66" y="24"/>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8" name="Freeform 1834"/>
          <p:cNvSpPr>
            <a:spLocks/>
          </p:cNvSpPr>
          <p:nvPr/>
        </p:nvSpPr>
        <p:spPr bwMode="auto">
          <a:xfrm>
            <a:off x="3288324" y="3652839"/>
            <a:ext cx="26377" cy="26987"/>
          </a:xfrm>
          <a:custGeom>
            <a:avLst/>
            <a:gdLst>
              <a:gd name="T0" fmla="*/ 17 w 17"/>
              <a:gd name="T1" fmla="*/ 7 h 17"/>
              <a:gd name="T2" fmla="*/ 16 w 17"/>
              <a:gd name="T3" fmla="*/ 6 h 17"/>
              <a:gd name="T4" fmla="*/ 14 w 17"/>
              <a:gd name="T5" fmla="*/ 6 h 17"/>
              <a:gd name="T6" fmla="*/ 14 w 17"/>
              <a:gd name="T7" fmla="*/ 4 h 17"/>
              <a:gd name="T8" fmla="*/ 13 w 17"/>
              <a:gd name="T9" fmla="*/ 4 h 17"/>
              <a:gd name="T10" fmla="*/ 11 w 17"/>
              <a:gd name="T11" fmla="*/ 3 h 17"/>
              <a:gd name="T12" fmla="*/ 11 w 17"/>
              <a:gd name="T13" fmla="*/ 1 h 17"/>
              <a:gd name="T14" fmla="*/ 10 w 17"/>
              <a:gd name="T15" fmla="*/ 1 h 17"/>
              <a:gd name="T16" fmla="*/ 8 w 17"/>
              <a:gd name="T17" fmla="*/ 0 h 17"/>
              <a:gd name="T18" fmla="*/ 0 w 17"/>
              <a:gd name="T19" fmla="*/ 8 h 17"/>
              <a:gd name="T20" fmla="*/ 1 w 17"/>
              <a:gd name="T21" fmla="*/ 10 h 17"/>
              <a:gd name="T22" fmla="*/ 3 w 17"/>
              <a:gd name="T23" fmla="*/ 10 h 17"/>
              <a:gd name="T24" fmla="*/ 4 w 17"/>
              <a:gd name="T25" fmla="*/ 11 h 17"/>
              <a:gd name="T26" fmla="*/ 4 w 17"/>
              <a:gd name="T27" fmla="*/ 13 h 17"/>
              <a:gd name="T28" fmla="*/ 6 w 17"/>
              <a:gd name="T29" fmla="*/ 14 h 17"/>
              <a:gd name="T30" fmla="*/ 7 w 17"/>
              <a:gd name="T31" fmla="*/ 14 h 17"/>
              <a:gd name="T32" fmla="*/ 8 w 17"/>
              <a:gd name="T33" fmla="*/ 16 h 17"/>
              <a:gd name="T34" fmla="*/ 10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4" y="6"/>
                </a:lnTo>
                <a:lnTo>
                  <a:pt x="14" y="4"/>
                </a:lnTo>
                <a:lnTo>
                  <a:pt x="13" y="4"/>
                </a:lnTo>
                <a:lnTo>
                  <a:pt x="11" y="3"/>
                </a:lnTo>
                <a:lnTo>
                  <a:pt x="11" y="1"/>
                </a:lnTo>
                <a:lnTo>
                  <a:pt x="10" y="1"/>
                </a:lnTo>
                <a:lnTo>
                  <a:pt x="8" y="0"/>
                </a:lnTo>
                <a:lnTo>
                  <a:pt x="0" y="8"/>
                </a:lnTo>
                <a:lnTo>
                  <a:pt x="1" y="10"/>
                </a:lnTo>
                <a:lnTo>
                  <a:pt x="3" y="10"/>
                </a:lnTo>
                <a:lnTo>
                  <a:pt x="4" y="11"/>
                </a:lnTo>
                <a:lnTo>
                  <a:pt x="4" y="13"/>
                </a:lnTo>
                <a:lnTo>
                  <a:pt x="6" y="14"/>
                </a:lnTo>
                <a:lnTo>
                  <a:pt x="7" y="14"/>
                </a:lnTo>
                <a:lnTo>
                  <a:pt x="8"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19" name="Freeform 1835"/>
          <p:cNvSpPr>
            <a:spLocks/>
          </p:cNvSpPr>
          <p:nvPr/>
        </p:nvSpPr>
        <p:spPr bwMode="auto">
          <a:xfrm>
            <a:off x="3302977" y="3663950"/>
            <a:ext cx="27843" cy="26988"/>
          </a:xfrm>
          <a:custGeom>
            <a:avLst/>
            <a:gdLst>
              <a:gd name="T0" fmla="*/ 17 w 17"/>
              <a:gd name="T1" fmla="*/ 7 h 17"/>
              <a:gd name="T2" fmla="*/ 16 w 17"/>
              <a:gd name="T3" fmla="*/ 6 h 17"/>
              <a:gd name="T4" fmla="*/ 14 w 17"/>
              <a:gd name="T5" fmla="*/ 6 h 17"/>
              <a:gd name="T6" fmla="*/ 13 w 17"/>
              <a:gd name="T7" fmla="*/ 4 h 17"/>
              <a:gd name="T8" fmla="*/ 11 w 17"/>
              <a:gd name="T9" fmla="*/ 3 h 17"/>
              <a:gd name="T10" fmla="*/ 10 w 17"/>
              <a:gd name="T11" fmla="*/ 3 h 17"/>
              <a:gd name="T12" fmla="*/ 9 w 17"/>
              <a:gd name="T13" fmla="*/ 1 h 17"/>
              <a:gd name="T14" fmla="*/ 7 w 17"/>
              <a:gd name="T15" fmla="*/ 0 h 17"/>
              <a:gd name="T16" fmla="*/ 0 w 17"/>
              <a:gd name="T17" fmla="*/ 10 h 17"/>
              <a:gd name="T18" fmla="*/ 1 w 17"/>
              <a:gd name="T19" fmla="*/ 10 h 17"/>
              <a:gd name="T20" fmla="*/ 3 w 17"/>
              <a:gd name="T21" fmla="*/ 12 h 17"/>
              <a:gd name="T22" fmla="*/ 3 w 17"/>
              <a:gd name="T23" fmla="*/ 13 h 17"/>
              <a:gd name="T24" fmla="*/ 4 w 17"/>
              <a:gd name="T25" fmla="*/ 13 h 17"/>
              <a:gd name="T26" fmla="*/ 6 w 17"/>
              <a:gd name="T27" fmla="*/ 14 h 17"/>
              <a:gd name="T28" fmla="*/ 7 w 17"/>
              <a:gd name="T29" fmla="*/ 16 h 17"/>
              <a:gd name="T30" fmla="*/ 9 w 17"/>
              <a:gd name="T31" fmla="*/ 16 h 17"/>
              <a:gd name="T32" fmla="*/ 10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6"/>
                </a:lnTo>
                <a:lnTo>
                  <a:pt x="14" y="6"/>
                </a:lnTo>
                <a:lnTo>
                  <a:pt x="13" y="4"/>
                </a:lnTo>
                <a:lnTo>
                  <a:pt x="11" y="3"/>
                </a:lnTo>
                <a:lnTo>
                  <a:pt x="10" y="3"/>
                </a:lnTo>
                <a:lnTo>
                  <a:pt x="9" y="1"/>
                </a:lnTo>
                <a:lnTo>
                  <a:pt x="7" y="0"/>
                </a:lnTo>
                <a:lnTo>
                  <a:pt x="0" y="10"/>
                </a:lnTo>
                <a:lnTo>
                  <a:pt x="1" y="10"/>
                </a:lnTo>
                <a:lnTo>
                  <a:pt x="3" y="12"/>
                </a:lnTo>
                <a:lnTo>
                  <a:pt x="3" y="13"/>
                </a:lnTo>
                <a:lnTo>
                  <a:pt x="4" y="13"/>
                </a:lnTo>
                <a:lnTo>
                  <a:pt x="6" y="14"/>
                </a:lnTo>
                <a:lnTo>
                  <a:pt x="7" y="16"/>
                </a:lnTo>
                <a:lnTo>
                  <a:pt x="9" y="16"/>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0" name="Freeform 1836"/>
          <p:cNvSpPr>
            <a:spLocks/>
          </p:cNvSpPr>
          <p:nvPr/>
        </p:nvSpPr>
        <p:spPr bwMode="auto">
          <a:xfrm>
            <a:off x="3319097" y="3675064"/>
            <a:ext cx="30773" cy="28575"/>
          </a:xfrm>
          <a:custGeom>
            <a:avLst/>
            <a:gdLst>
              <a:gd name="T0" fmla="*/ 19 w 19"/>
              <a:gd name="T1" fmla="*/ 6 h 18"/>
              <a:gd name="T2" fmla="*/ 17 w 19"/>
              <a:gd name="T3" fmla="*/ 6 h 18"/>
              <a:gd name="T4" fmla="*/ 16 w 19"/>
              <a:gd name="T5" fmla="*/ 5 h 18"/>
              <a:gd name="T6" fmla="*/ 14 w 19"/>
              <a:gd name="T7" fmla="*/ 5 h 18"/>
              <a:gd name="T8" fmla="*/ 13 w 19"/>
              <a:gd name="T9" fmla="*/ 3 h 18"/>
              <a:gd name="T10" fmla="*/ 11 w 19"/>
              <a:gd name="T11" fmla="*/ 3 h 18"/>
              <a:gd name="T12" fmla="*/ 10 w 19"/>
              <a:gd name="T13" fmla="*/ 2 h 18"/>
              <a:gd name="T14" fmla="*/ 9 w 19"/>
              <a:gd name="T15" fmla="*/ 0 h 18"/>
              <a:gd name="T16" fmla="*/ 7 w 19"/>
              <a:gd name="T17" fmla="*/ 0 h 18"/>
              <a:gd name="T18" fmla="*/ 0 w 19"/>
              <a:gd name="T19" fmla="*/ 10 h 18"/>
              <a:gd name="T20" fmla="*/ 1 w 19"/>
              <a:gd name="T21" fmla="*/ 12 h 18"/>
              <a:gd name="T22" fmla="*/ 3 w 19"/>
              <a:gd name="T23" fmla="*/ 12 h 18"/>
              <a:gd name="T24" fmla="*/ 6 w 19"/>
              <a:gd name="T25" fmla="*/ 13 h 18"/>
              <a:gd name="T26" fmla="*/ 7 w 19"/>
              <a:gd name="T27" fmla="*/ 13 h 18"/>
              <a:gd name="T28" fmla="*/ 9 w 19"/>
              <a:gd name="T29" fmla="*/ 15 h 18"/>
              <a:gd name="T30" fmla="*/ 10 w 19"/>
              <a:gd name="T31" fmla="*/ 16 h 18"/>
              <a:gd name="T32" fmla="*/ 11 w 19"/>
              <a:gd name="T33" fmla="*/ 16 h 18"/>
              <a:gd name="T34" fmla="*/ 13 w 19"/>
              <a:gd name="T35" fmla="*/ 18 h 18"/>
              <a:gd name="T36" fmla="*/ 19 w 19"/>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9" y="6"/>
                </a:moveTo>
                <a:lnTo>
                  <a:pt x="17" y="6"/>
                </a:lnTo>
                <a:lnTo>
                  <a:pt x="16" y="5"/>
                </a:lnTo>
                <a:lnTo>
                  <a:pt x="14" y="5"/>
                </a:lnTo>
                <a:lnTo>
                  <a:pt x="13" y="3"/>
                </a:lnTo>
                <a:lnTo>
                  <a:pt x="11" y="3"/>
                </a:lnTo>
                <a:lnTo>
                  <a:pt x="10" y="2"/>
                </a:lnTo>
                <a:lnTo>
                  <a:pt x="9" y="0"/>
                </a:lnTo>
                <a:lnTo>
                  <a:pt x="7" y="0"/>
                </a:lnTo>
                <a:lnTo>
                  <a:pt x="0" y="10"/>
                </a:lnTo>
                <a:lnTo>
                  <a:pt x="1" y="12"/>
                </a:lnTo>
                <a:lnTo>
                  <a:pt x="3" y="12"/>
                </a:lnTo>
                <a:lnTo>
                  <a:pt x="6" y="13"/>
                </a:lnTo>
                <a:lnTo>
                  <a:pt x="7" y="13"/>
                </a:lnTo>
                <a:lnTo>
                  <a:pt x="9" y="15"/>
                </a:lnTo>
                <a:lnTo>
                  <a:pt x="10" y="16"/>
                </a:lnTo>
                <a:lnTo>
                  <a:pt x="11" y="16"/>
                </a:lnTo>
                <a:lnTo>
                  <a:pt x="13" y="18"/>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1" name="Freeform 1837"/>
          <p:cNvSpPr>
            <a:spLocks/>
          </p:cNvSpPr>
          <p:nvPr/>
        </p:nvSpPr>
        <p:spPr bwMode="auto">
          <a:xfrm>
            <a:off x="3339612" y="3684588"/>
            <a:ext cx="27842" cy="26987"/>
          </a:xfrm>
          <a:custGeom>
            <a:avLst/>
            <a:gdLst>
              <a:gd name="T0" fmla="*/ 17 w 17"/>
              <a:gd name="T1" fmla="*/ 6 h 17"/>
              <a:gd name="T2" fmla="*/ 16 w 17"/>
              <a:gd name="T3" fmla="*/ 6 h 17"/>
              <a:gd name="T4" fmla="*/ 14 w 17"/>
              <a:gd name="T5" fmla="*/ 4 h 17"/>
              <a:gd name="T6" fmla="*/ 13 w 17"/>
              <a:gd name="T7" fmla="*/ 4 h 17"/>
              <a:gd name="T8" fmla="*/ 11 w 17"/>
              <a:gd name="T9" fmla="*/ 3 h 17"/>
              <a:gd name="T10" fmla="*/ 10 w 17"/>
              <a:gd name="T11" fmla="*/ 3 h 17"/>
              <a:gd name="T12" fmla="*/ 9 w 17"/>
              <a:gd name="T13" fmla="*/ 1 h 17"/>
              <a:gd name="T14" fmla="*/ 7 w 17"/>
              <a:gd name="T15" fmla="*/ 1 h 17"/>
              <a:gd name="T16" fmla="*/ 6 w 17"/>
              <a:gd name="T17" fmla="*/ 0 h 17"/>
              <a:gd name="T18" fmla="*/ 0 w 17"/>
              <a:gd name="T19" fmla="*/ 12 h 17"/>
              <a:gd name="T20" fmla="*/ 1 w 17"/>
              <a:gd name="T21" fmla="*/ 12 h 17"/>
              <a:gd name="T22" fmla="*/ 3 w 17"/>
              <a:gd name="T23" fmla="*/ 13 h 17"/>
              <a:gd name="T24" fmla="*/ 4 w 17"/>
              <a:gd name="T25" fmla="*/ 13 h 17"/>
              <a:gd name="T26" fmla="*/ 7 w 17"/>
              <a:gd name="T27" fmla="*/ 14 h 17"/>
              <a:gd name="T28" fmla="*/ 9 w 17"/>
              <a:gd name="T29" fmla="*/ 14 h 17"/>
              <a:gd name="T30" fmla="*/ 10 w 17"/>
              <a:gd name="T31" fmla="*/ 16 h 17"/>
              <a:gd name="T32" fmla="*/ 11 w 17"/>
              <a:gd name="T33" fmla="*/ 16 h 17"/>
              <a:gd name="T34" fmla="*/ 13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6" y="6"/>
                </a:lnTo>
                <a:lnTo>
                  <a:pt x="14" y="4"/>
                </a:lnTo>
                <a:lnTo>
                  <a:pt x="13" y="4"/>
                </a:lnTo>
                <a:lnTo>
                  <a:pt x="11" y="3"/>
                </a:lnTo>
                <a:lnTo>
                  <a:pt x="10" y="3"/>
                </a:lnTo>
                <a:lnTo>
                  <a:pt x="9" y="1"/>
                </a:lnTo>
                <a:lnTo>
                  <a:pt x="7" y="1"/>
                </a:lnTo>
                <a:lnTo>
                  <a:pt x="6" y="0"/>
                </a:lnTo>
                <a:lnTo>
                  <a:pt x="0" y="12"/>
                </a:lnTo>
                <a:lnTo>
                  <a:pt x="1" y="12"/>
                </a:lnTo>
                <a:lnTo>
                  <a:pt x="3" y="13"/>
                </a:lnTo>
                <a:lnTo>
                  <a:pt x="4" y="13"/>
                </a:lnTo>
                <a:lnTo>
                  <a:pt x="7" y="14"/>
                </a:lnTo>
                <a:lnTo>
                  <a:pt x="9" y="14"/>
                </a:lnTo>
                <a:lnTo>
                  <a:pt x="10" y="16"/>
                </a:lnTo>
                <a:lnTo>
                  <a:pt x="11" y="16"/>
                </a:lnTo>
                <a:lnTo>
                  <a:pt x="13"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2" name="Freeform 1838"/>
          <p:cNvSpPr>
            <a:spLocks/>
          </p:cNvSpPr>
          <p:nvPr/>
        </p:nvSpPr>
        <p:spPr bwMode="auto">
          <a:xfrm>
            <a:off x="3360128" y="3694113"/>
            <a:ext cx="32238" cy="26987"/>
          </a:xfrm>
          <a:custGeom>
            <a:avLst/>
            <a:gdLst>
              <a:gd name="T0" fmla="*/ 20 w 20"/>
              <a:gd name="T1" fmla="*/ 6 h 17"/>
              <a:gd name="T2" fmla="*/ 19 w 20"/>
              <a:gd name="T3" fmla="*/ 4 h 17"/>
              <a:gd name="T4" fmla="*/ 16 w 20"/>
              <a:gd name="T5" fmla="*/ 4 h 17"/>
              <a:gd name="T6" fmla="*/ 14 w 20"/>
              <a:gd name="T7" fmla="*/ 4 h 17"/>
              <a:gd name="T8" fmla="*/ 13 w 20"/>
              <a:gd name="T9" fmla="*/ 3 h 17"/>
              <a:gd name="T10" fmla="*/ 10 w 20"/>
              <a:gd name="T11" fmla="*/ 3 h 17"/>
              <a:gd name="T12" fmla="*/ 8 w 20"/>
              <a:gd name="T13" fmla="*/ 1 h 17"/>
              <a:gd name="T14" fmla="*/ 6 w 20"/>
              <a:gd name="T15" fmla="*/ 1 h 17"/>
              <a:gd name="T16" fmla="*/ 4 w 20"/>
              <a:gd name="T17" fmla="*/ 0 h 17"/>
              <a:gd name="T18" fmla="*/ 0 w 20"/>
              <a:gd name="T19" fmla="*/ 11 h 17"/>
              <a:gd name="T20" fmla="*/ 3 w 20"/>
              <a:gd name="T21" fmla="*/ 11 h 17"/>
              <a:gd name="T22" fmla="*/ 4 w 20"/>
              <a:gd name="T23" fmla="*/ 13 h 17"/>
              <a:gd name="T24" fmla="*/ 6 w 20"/>
              <a:gd name="T25" fmla="*/ 13 h 17"/>
              <a:gd name="T26" fmla="*/ 8 w 20"/>
              <a:gd name="T27" fmla="*/ 14 h 17"/>
              <a:gd name="T28" fmla="*/ 10 w 20"/>
              <a:gd name="T29" fmla="*/ 14 h 17"/>
              <a:gd name="T30" fmla="*/ 13 w 20"/>
              <a:gd name="T31" fmla="*/ 16 h 17"/>
              <a:gd name="T32" fmla="*/ 14 w 20"/>
              <a:gd name="T33" fmla="*/ 16 h 17"/>
              <a:gd name="T34" fmla="*/ 17 w 20"/>
              <a:gd name="T35" fmla="*/ 17 h 17"/>
              <a:gd name="T36" fmla="*/ 20 w 20"/>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6"/>
                </a:moveTo>
                <a:lnTo>
                  <a:pt x="19" y="4"/>
                </a:lnTo>
                <a:lnTo>
                  <a:pt x="16" y="4"/>
                </a:lnTo>
                <a:lnTo>
                  <a:pt x="14" y="4"/>
                </a:lnTo>
                <a:lnTo>
                  <a:pt x="13" y="3"/>
                </a:lnTo>
                <a:lnTo>
                  <a:pt x="10" y="3"/>
                </a:lnTo>
                <a:lnTo>
                  <a:pt x="8" y="1"/>
                </a:lnTo>
                <a:lnTo>
                  <a:pt x="6" y="1"/>
                </a:lnTo>
                <a:lnTo>
                  <a:pt x="4" y="0"/>
                </a:lnTo>
                <a:lnTo>
                  <a:pt x="0" y="11"/>
                </a:lnTo>
                <a:lnTo>
                  <a:pt x="3" y="11"/>
                </a:lnTo>
                <a:lnTo>
                  <a:pt x="4" y="13"/>
                </a:lnTo>
                <a:lnTo>
                  <a:pt x="6" y="13"/>
                </a:lnTo>
                <a:lnTo>
                  <a:pt x="8" y="14"/>
                </a:lnTo>
                <a:lnTo>
                  <a:pt x="10" y="14"/>
                </a:lnTo>
                <a:lnTo>
                  <a:pt x="13" y="16"/>
                </a:lnTo>
                <a:lnTo>
                  <a:pt x="14" y="16"/>
                </a:lnTo>
                <a:lnTo>
                  <a:pt x="17" y="17"/>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3" name="Freeform 1839"/>
          <p:cNvSpPr>
            <a:spLocks/>
          </p:cNvSpPr>
          <p:nvPr/>
        </p:nvSpPr>
        <p:spPr bwMode="auto">
          <a:xfrm>
            <a:off x="3387970" y="3703638"/>
            <a:ext cx="32238" cy="23812"/>
          </a:xfrm>
          <a:custGeom>
            <a:avLst/>
            <a:gdLst>
              <a:gd name="T0" fmla="*/ 20 w 20"/>
              <a:gd name="T1" fmla="*/ 2 h 15"/>
              <a:gd name="T2" fmla="*/ 17 w 20"/>
              <a:gd name="T3" fmla="*/ 2 h 15"/>
              <a:gd name="T4" fmla="*/ 16 w 20"/>
              <a:gd name="T5" fmla="*/ 2 h 15"/>
              <a:gd name="T6" fmla="*/ 13 w 20"/>
              <a:gd name="T7" fmla="*/ 2 h 15"/>
              <a:gd name="T8" fmla="*/ 12 w 20"/>
              <a:gd name="T9" fmla="*/ 1 h 15"/>
              <a:gd name="T10" fmla="*/ 9 w 20"/>
              <a:gd name="T11" fmla="*/ 1 h 15"/>
              <a:gd name="T12" fmla="*/ 7 w 20"/>
              <a:gd name="T13" fmla="*/ 1 h 15"/>
              <a:gd name="T14" fmla="*/ 6 w 20"/>
              <a:gd name="T15" fmla="*/ 0 h 15"/>
              <a:gd name="T16" fmla="*/ 3 w 20"/>
              <a:gd name="T17" fmla="*/ 0 h 15"/>
              <a:gd name="T18" fmla="*/ 0 w 20"/>
              <a:gd name="T19" fmla="*/ 11 h 15"/>
              <a:gd name="T20" fmla="*/ 2 w 20"/>
              <a:gd name="T21" fmla="*/ 11 h 15"/>
              <a:gd name="T22" fmla="*/ 4 w 20"/>
              <a:gd name="T23" fmla="*/ 12 h 15"/>
              <a:gd name="T24" fmla="*/ 6 w 20"/>
              <a:gd name="T25" fmla="*/ 12 h 15"/>
              <a:gd name="T26" fmla="*/ 9 w 20"/>
              <a:gd name="T27" fmla="*/ 12 h 15"/>
              <a:gd name="T28" fmla="*/ 12 w 20"/>
              <a:gd name="T29" fmla="*/ 14 h 15"/>
              <a:gd name="T30" fmla="*/ 13 w 20"/>
              <a:gd name="T31" fmla="*/ 14 h 15"/>
              <a:gd name="T32" fmla="*/ 16 w 20"/>
              <a:gd name="T33" fmla="*/ 14 h 15"/>
              <a:gd name="T34" fmla="*/ 19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7" y="2"/>
                </a:lnTo>
                <a:lnTo>
                  <a:pt x="16" y="2"/>
                </a:lnTo>
                <a:lnTo>
                  <a:pt x="13" y="2"/>
                </a:lnTo>
                <a:lnTo>
                  <a:pt x="12" y="1"/>
                </a:lnTo>
                <a:lnTo>
                  <a:pt x="9" y="1"/>
                </a:lnTo>
                <a:lnTo>
                  <a:pt x="7" y="1"/>
                </a:lnTo>
                <a:lnTo>
                  <a:pt x="6" y="0"/>
                </a:lnTo>
                <a:lnTo>
                  <a:pt x="3" y="0"/>
                </a:lnTo>
                <a:lnTo>
                  <a:pt x="0" y="11"/>
                </a:lnTo>
                <a:lnTo>
                  <a:pt x="2" y="11"/>
                </a:lnTo>
                <a:lnTo>
                  <a:pt x="4" y="12"/>
                </a:lnTo>
                <a:lnTo>
                  <a:pt x="6" y="12"/>
                </a:lnTo>
                <a:lnTo>
                  <a:pt x="9" y="12"/>
                </a:lnTo>
                <a:lnTo>
                  <a:pt x="12" y="14"/>
                </a:lnTo>
                <a:lnTo>
                  <a:pt x="13" y="14"/>
                </a:lnTo>
                <a:lnTo>
                  <a:pt x="16" y="14"/>
                </a:lnTo>
                <a:lnTo>
                  <a:pt x="19"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4" name="Freeform 1840"/>
          <p:cNvSpPr>
            <a:spLocks/>
          </p:cNvSpPr>
          <p:nvPr/>
        </p:nvSpPr>
        <p:spPr bwMode="auto">
          <a:xfrm>
            <a:off x="3417277" y="3706813"/>
            <a:ext cx="30774" cy="23812"/>
          </a:xfrm>
          <a:custGeom>
            <a:avLst/>
            <a:gdLst>
              <a:gd name="T0" fmla="*/ 19 w 19"/>
              <a:gd name="T1" fmla="*/ 3 h 15"/>
              <a:gd name="T2" fmla="*/ 17 w 19"/>
              <a:gd name="T3" fmla="*/ 3 h 15"/>
              <a:gd name="T4" fmla="*/ 14 w 19"/>
              <a:gd name="T5" fmla="*/ 2 h 15"/>
              <a:gd name="T6" fmla="*/ 11 w 19"/>
              <a:gd name="T7" fmla="*/ 2 h 15"/>
              <a:gd name="T8" fmla="*/ 10 w 19"/>
              <a:gd name="T9" fmla="*/ 2 h 15"/>
              <a:gd name="T10" fmla="*/ 7 w 19"/>
              <a:gd name="T11" fmla="*/ 2 h 15"/>
              <a:gd name="T12" fmla="*/ 6 w 19"/>
              <a:gd name="T13" fmla="*/ 2 h 15"/>
              <a:gd name="T14" fmla="*/ 3 w 19"/>
              <a:gd name="T15" fmla="*/ 2 h 15"/>
              <a:gd name="T16" fmla="*/ 1 w 19"/>
              <a:gd name="T17" fmla="*/ 0 h 15"/>
              <a:gd name="T18" fmla="*/ 0 w 19"/>
              <a:gd name="T19" fmla="*/ 13 h 15"/>
              <a:gd name="T20" fmla="*/ 1 w 19"/>
              <a:gd name="T21" fmla="*/ 13 h 15"/>
              <a:gd name="T22" fmla="*/ 4 w 19"/>
              <a:gd name="T23" fmla="*/ 13 h 15"/>
              <a:gd name="T24" fmla="*/ 6 w 19"/>
              <a:gd name="T25" fmla="*/ 13 h 15"/>
              <a:gd name="T26" fmla="*/ 8 w 19"/>
              <a:gd name="T27" fmla="*/ 15 h 15"/>
              <a:gd name="T28" fmla="*/ 11 w 19"/>
              <a:gd name="T29" fmla="*/ 15 h 15"/>
              <a:gd name="T30" fmla="*/ 13 w 19"/>
              <a:gd name="T31" fmla="*/ 15 h 15"/>
              <a:gd name="T32" fmla="*/ 16 w 19"/>
              <a:gd name="T33" fmla="*/ 15 h 15"/>
              <a:gd name="T34" fmla="*/ 19 w 19"/>
              <a:gd name="T35" fmla="*/ 15 h 15"/>
              <a:gd name="T36" fmla="*/ 19 w 19"/>
              <a:gd name="T3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5">
                <a:moveTo>
                  <a:pt x="19" y="3"/>
                </a:moveTo>
                <a:lnTo>
                  <a:pt x="17" y="3"/>
                </a:lnTo>
                <a:lnTo>
                  <a:pt x="14" y="2"/>
                </a:lnTo>
                <a:lnTo>
                  <a:pt x="11" y="2"/>
                </a:lnTo>
                <a:lnTo>
                  <a:pt x="10" y="2"/>
                </a:lnTo>
                <a:lnTo>
                  <a:pt x="7" y="2"/>
                </a:lnTo>
                <a:lnTo>
                  <a:pt x="6" y="2"/>
                </a:lnTo>
                <a:lnTo>
                  <a:pt x="3" y="2"/>
                </a:lnTo>
                <a:lnTo>
                  <a:pt x="1" y="0"/>
                </a:lnTo>
                <a:lnTo>
                  <a:pt x="0" y="13"/>
                </a:lnTo>
                <a:lnTo>
                  <a:pt x="1" y="13"/>
                </a:lnTo>
                <a:lnTo>
                  <a:pt x="4" y="13"/>
                </a:lnTo>
                <a:lnTo>
                  <a:pt x="6" y="13"/>
                </a:lnTo>
                <a:lnTo>
                  <a:pt x="8" y="15"/>
                </a:lnTo>
                <a:lnTo>
                  <a:pt x="11" y="15"/>
                </a:lnTo>
                <a:lnTo>
                  <a:pt x="13" y="15"/>
                </a:lnTo>
                <a:lnTo>
                  <a:pt x="16" y="15"/>
                </a:lnTo>
                <a:lnTo>
                  <a:pt x="19" y="15"/>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5" name="Freeform 1841"/>
          <p:cNvSpPr>
            <a:spLocks/>
          </p:cNvSpPr>
          <p:nvPr/>
        </p:nvSpPr>
        <p:spPr bwMode="auto">
          <a:xfrm>
            <a:off x="3448051" y="3709989"/>
            <a:ext cx="32238" cy="20637"/>
          </a:xfrm>
          <a:custGeom>
            <a:avLst/>
            <a:gdLst>
              <a:gd name="T0" fmla="*/ 18 w 20"/>
              <a:gd name="T1" fmla="*/ 0 h 13"/>
              <a:gd name="T2" fmla="*/ 15 w 20"/>
              <a:gd name="T3" fmla="*/ 1 h 13"/>
              <a:gd name="T4" fmla="*/ 14 w 20"/>
              <a:gd name="T5" fmla="*/ 1 h 13"/>
              <a:gd name="T6" fmla="*/ 11 w 20"/>
              <a:gd name="T7" fmla="*/ 1 h 13"/>
              <a:gd name="T8" fmla="*/ 10 w 20"/>
              <a:gd name="T9" fmla="*/ 1 h 13"/>
              <a:gd name="T10" fmla="*/ 7 w 20"/>
              <a:gd name="T11" fmla="*/ 1 h 13"/>
              <a:gd name="T12" fmla="*/ 4 w 20"/>
              <a:gd name="T13" fmla="*/ 1 h 13"/>
              <a:gd name="T14" fmla="*/ 2 w 20"/>
              <a:gd name="T15" fmla="*/ 1 h 13"/>
              <a:gd name="T16" fmla="*/ 0 w 20"/>
              <a:gd name="T17" fmla="*/ 1 h 13"/>
              <a:gd name="T18" fmla="*/ 0 w 20"/>
              <a:gd name="T19" fmla="*/ 13 h 13"/>
              <a:gd name="T20" fmla="*/ 2 w 20"/>
              <a:gd name="T21" fmla="*/ 13 h 13"/>
              <a:gd name="T22" fmla="*/ 4 w 20"/>
              <a:gd name="T23" fmla="*/ 13 h 13"/>
              <a:gd name="T24" fmla="*/ 7 w 20"/>
              <a:gd name="T25" fmla="*/ 13 h 13"/>
              <a:gd name="T26" fmla="*/ 10 w 20"/>
              <a:gd name="T27" fmla="*/ 13 h 13"/>
              <a:gd name="T28" fmla="*/ 11 w 20"/>
              <a:gd name="T29" fmla="*/ 13 h 13"/>
              <a:gd name="T30" fmla="*/ 14 w 20"/>
              <a:gd name="T31" fmla="*/ 13 h 13"/>
              <a:gd name="T32" fmla="*/ 17 w 20"/>
              <a:gd name="T33" fmla="*/ 13 h 13"/>
              <a:gd name="T34" fmla="*/ 20 w 20"/>
              <a:gd name="T35" fmla="*/ 13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5" y="1"/>
                </a:lnTo>
                <a:lnTo>
                  <a:pt x="14" y="1"/>
                </a:lnTo>
                <a:lnTo>
                  <a:pt x="11" y="1"/>
                </a:lnTo>
                <a:lnTo>
                  <a:pt x="10" y="1"/>
                </a:lnTo>
                <a:lnTo>
                  <a:pt x="7" y="1"/>
                </a:lnTo>
                <a:lnTo>
                  <a:pt x="4" y="1"/>
                </a:lnTo>
                <a:lnTo>
                  <a:pt x="2" y="1"/>
                </a:lnTo>
                <a:lnTo>
                  <a:pt x="0" y="1"/>
                </a:lnTo>
                <a:lnTo>
                  <a:pt x="0" y="13"/>
                </a:lnTo>
                <a:lnTo>
                  <a:pt x="2" y="13"/>
                </a:lnTo>
                <a:lnTo>
                  <a:pt x="4" y="13"/>
                </a:lnTo>
                <a:lnTo>
                  <a:pt x="7" y="13"/>
                </a:lnTo>
                <a:lnTo>
                  <a:pt x="10" y="13"/>
                </a:lnTo>
                <a:lnTo>
                  <a:pt x="11" y="13"/>
                </a:lnTo>
                <a:lnTo>
                  <a:pt x="14" y="13"/>
                </a:lnTo>
                <a:lnTo>
                  <a:pt x="17" y="13"/>
                </a:lnTo>
                <a:lnTo>
                  <a:pt x="20"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6" name="Freeform 1842"/>
          <p:cNvSpPr>
            <a:spLocks/>
          </p:cNvSpPr>
          <p:nvPr/>
        </p:nvSpPr>
        <p:spPr bwMode="auto">
          <a:xfrm>
            <a:off x="3981451" y="3194050"/>
            <a:ext cx="1333500" cy="382588"/>
          </a:xfrm>
          <a:custGeom>
            <a:avLst/>
            <a:gdLst>
              <a:gd name="T0" fmla="*/ 827 w 840"/>
              <a:gd name="T1" fmla="*/ 103 h 241"/>
              <a:gd name="T2" fmla="*/ 793 w 840"/>
              <a:gd name="T3" fmla="*/ 63 h 241"/>
              <a:gd name="T4" fmla="*/ 761 w 840"/>
              <a:gd name="T5" fmla="*/ 39 h 241"/>
              <a:gd name="T6" fmla="*/ 737 w 840"/>
              <a:gd name="T7" fmla="*/ 24 h 241"/>
              <a:gd name="T8" fmla="*/ 711 w 840"/>
              <a:gd name="T9" fmla="*/ 13 h 241"/>
              <a:gd name="T10" fmla="*/ 682 w 840"/>
              <a:gd name="T11" fmla="*/ 6 h 241"/>
              <a:gd name="T12" fmla="*/ 652 w 840"/>
              <a:gd name="T13" fmla="*/ 0 h 241"/>
              <a:gd name="T14" fmla="*/ 619 w 840"/>
              <a:gd name="T15" fmla="*/ 0 h 241"/>
              <a:gd name="T16" fmla="*/ 584 w 840"/>
              <a:gd name="T17" fmla="*/ 3 h 241"/>
              <a:gd name="T18" fmla="*/ 548 w 840"/>
              <a:gd name="T19" fmla="*/ 10 h 241"/>
              <a:gd name="T20" fmla="*/ 509 w 840"/>
              <a:gd name="T21" fmla="*/ 23 h 241"/>
              <a:gd name="T22" fmla="*/ 469 w 840"/>
              <a:gd name="T23" fmla="*/ 41 h 241"/>
              <a:gd name="T24" fmla="*/ 429 w 840"/>
              <a:gd name="T25" fmla="*/ 66 h 241"/>
              <a:gd name="T26" fmla="*/ 386 w 840"/>
              <a:gd name="T27" fmla="*/ 95 h 241"/>
              <a:gd name="T28" fmla="*/ 354 w 840"/>
              <a:gd name="T29" fmla="*/ 119 h 241"/>
              <a:gd name="T30" fmla="*/ 334 w 840"/>
              <a:gd name="T31" fmla="*/ 132 h 241"/>
              <a:gd name="T32" fmla="*/ 301 w 840"/>
              <a:gd name="T33" fmla="*/ 144 h 241"/>
              <a:gd name="T34" fmla="*/ 256 w 840"/>
              <a:gd name="T35" fmla="*/ 151 h 241"/>
              <a:gd name="T36" fmla="*/ 210 w 840"/>
              <a:gd name="T37" fmla="*/ 148 h 241"/>
              <a:gd name="T38" fmla="*/ 167 w 840"/>
              <a:gd name="T39" fmla="*/ 138 h 241"/>
              <a:gd name="T40" fmla="*/ 127 w 840"/>
              <a:gd name="T41" fmla="*/ 121 h 241"/>
              <a:gd name="T42" fmla="*/ 95 w 840"/>
              <a:gd name="T43" fmla="*/ 99 h 241"/>
              <a:gd name="T44" fmla="*/ 72 w 840"/>
              <a:gd name="T45" fmla="*/ 76 h 241"/>
              <a:gd name="T46" fmla="*/ 0 w 840"/>
              <a:gd name="T47" fmla="*/ 105 h 241"/>
              <a:gd name="T48" fmla="*/ 9 w 840"/>
              <a:gd name="T49" fmla="*/ 123 h 241"/>
              <a:gd name="T50" fmla="*/ 20 w 840"/>
              <a:gd name="T51" fmla="*/ 144 h 241"/>
              <a:gd name="T52" fmla="*/ 38 w 840"/>
              <a:gd name="T53" fmla="*/ 161 h 241"/>
              <a:gd name="T54" fmla="*/ 56 w 840"/>
              <a:gd name="T55" fmla="*/ 178 h 241"/>
              <a:gd name="T56" fmla="*/ 104 w 840"/>
              <a:gd name="T57" fmla="*/ 205 h 241"/>
              <a:gd name="T58" fmla="*/ 160 w 840"/>
              <a:gd name="T59" fmla="*/ 227 h 241"/>
              <a:gd name="T60" fmla="*/ 219 w 840"/>
              <a:gd name="T61" fmla="*/ 239 h 241"/>
              <a:gd name="T62" fmla="*/ 248 w 840"/>
              <a:gd name="T63" fmla="*/ 241 h 241"/>
              <a:gd name="T64" fmla="*/ 278 w 840"/>
              <a:gd name="T65" fmla="*/ 240 h 241"/>
              <a:gd name="T66" fmla="*/ 307 w 840"/>
              <a:gd name="T67" fmla="*/ 236 h 241"/>
              <a:gd name="T68" fmla="*/ 334 w 840"/>
              <a:gd name="T69" fmla="*/ 228 h 241"/>
              <a:gd name="T70" fmla="*/ 358 w 840"/>
              <a:gd name="T71" fmla="*/ 218 h 241"/>
              <a:gd name="T72" fmla="*/ 381 w 840"/>
              <a:gd name="T73" fmla="*/ 203 h 241"/>
              <a:gd name="T74" fmla="*/ 468 w 840"/>
              <a:gd name="T75" fmla="*/ 144 h 241"/>
              <a:gd name="T76" fmla="*/ 541 w 840"/>
              <a:gd name="T77" fmla="*/ 105 h 241"/>
              <a:gd name="T78" fmla="*/ 571 w 840"/>
              <a:gd name="T79" fmla="*/ 92 h 241"/>
              <a:gd name="T80" fmla="*/ 600 w 840"/>
              <a:gd name="T81" fmla="*/ 85 h 241"/>
              <a:gd name="T82" fmla="*/ 626 w 840"/>
              <a:gd name="T83" fmla="*/ 80 h 241"/>
              <a:gd name="T84" fmla="*/ 650 w 840"/>
              <a:gd name="T85" fmla="*/ 80 h 241"/>
              <a:gd name="T86" fmla="*/ 672 w 840"/>
              <a:gd name="T87" fmla="*/ 83 h 241"/>
              <a:gd name="T88" fmla="*/ 691 w 840"/>
              <a:gd name="T89" fmla="*/ 89 h 241"/>
              <a:gd name="T90" fmla="*/ 724 w 840"/>
              <a:gd name="T91" fmla="*/ 109 h 241"/>
              <a:gd name="T92" fmla="*/ 751 w 840"/>
              <a:gd name="T93" fmla="*/ 138 h 241"/>
              <a:gd name="T94" fmla="*/ 773 w 840"/>
              <a:gd name="T95"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241">
                <a:moveTo>
                  <a:pt x="840" y="125"/>
                </a:moveTo>
                <a:lnTo>
                  <a:pt x="827" y="103"/>
                </a:lnTo>
                <a:lnTo>
                  <a:pt x="811" y="83"/>
                </a:lnTo>
                <a:lnTo>
                  <a:pt x="793" y="63"/>
                </a:lnTo>
                <a:lnTo>
                  <a:pt x="773" y="46"/>
                </a:lnTo>
                <a:lnTo>
                  <a:pt x="761" y="39"/>
                </a:lnTo>
                <a:lnTo>
                  <a:pt x="750" y="31"/>
                </a:lnTo>
                <a:lnTo>
                  <a:pt x="737" y="24"/>
                </a:lnTo>
                <a:lnTo>
                  <a:pt x="724" y="18"/>
                </a:lnTo>
                <a:lnTo>
                  <a:pt x="711" y="13"/>
                </a:lnTo>
                <a:lnTo>
                  <a:pt x="696" y="8"/>
                </a:lnTo>
                <a:lnTo>
                  <a:pt x="682" y="6"/>
                </a:lnTo>
                <a:lnTo>
                  <a:pt x="666" y="3"/>
                </a:lnTo>
                <a:lnTo>
                  <a:pt x="652" y="0"/>
                </a:lnTo>
                <a:lnTo>
                  <a:pt x="635" y="0"/>
                </a:lnTo>
                <a:lnTo>
                  <a:pt x="619" y="0"/>
                </a:lnTo>
                <a:lnTo>
                  <a:pt x="601" y="0"/>
                </a:lnTo>
                <a:lnTo>
                  <a:pt x="584" y="3"/>
                </a:lnTo>
                <a:lnTo>
                  <a:pt x="567" y="6"/>
                </a:lnTo>
                <a:lnTo>
                  <a:pt x="548" y="10"/>
                </a:lnTo>
                <a:lnTo>
                  <a:pt x="530" y="16"/>
                </a:lnTo>
                <a:lnTo>
                  <a:pt x="509" y="23"/>
                </a:lnTo>
                <a:lnTo>
                  <a:pt x="489" y="31"/>
                </a:lnTo>
                <a:lnTo>
                  <a:pt x="469" y="41"/>
                </a:lnTo>
                <a:lnTo>
                  <a:pt x="449" y="53"/>
                </a:lnTo>
                <a:lnTo>
                  <a:pt x="429" y="66"/>
                </a:lnTo>
                <a:lnTo>
                  <a:pt x="407" y="79"/>
                </a:lnTo>
                <a:lnTo>
                  <a:pt x="386" y="95"/>
                </a:lnTo>
                <a:lnTo>
                  <a:pt x="363" y="112"/>
                </a:lnTo>
                <a:lnTo>
                  <a:pt x="354" y="119"/>
                </a:lnTo>
                <a:lnTo>
                  <a:pt x="344" y="126"/>
                </a:lnTo>
                <a:lnTo>
                  <a:pt x="334" y="132"/>
                </a:lnTo>
                <a:lnTo>
                  <a:pt x="322" y="136"/>
                </a:lnTo>
                <a:lnTo>
                  <a:pt x="301" y="144"/>
                </a:lnTo>
                <a:lnTo>
                  <a:pt x="279" y="148"/>
                </a:lnTo>
                <a:lnTo>
                  <a:pt x="256" y="151"/>
                </a:lnTo>
                <a:lnTo>
                  <a:pt x="233" y="151"/>
                </a:lnTo>
                <a:lnTo>
                  <a:pt x="210" y="148"/>
                </a:lnTo>
                <a:lnTo>
                  <a:pt x="187" y="144"/>
                </a:lnTo>
                <a:lnTo>
                  <a:pt x="167" y="138"/>
                </a:lnTo>
                <a:lnTo>
                  <a:pt x="145" y="129"/>
                </a:lnTo>
                <a:lnTo>
                  <a:pt x="127" y="121"/>
                </a:lnTo>
                <a:lnTo>
                  <a:pt x="109" y="111"/>
                </a:lnTo>
                <a:lnTo>
                  <a:pt x="95" y="99"/>
                </a:lnTo>
                <a:lnTo>
                  <a:pt x="82" y="88"/>
                </a:lnTo>
                <a:lnTo>
                  <a:pt x="72" y="76"/>
                </a:lnTo>
                <a:lnTo>
                  <a:pt x="65" y="63"/>
                </a:lnTo>
                <a:lnTo>
                  <a:pt x="0" y="105"/>
                </a:lnTo>
                <a:lnTo>
                  <a:pt x="3" y="115"/>
                </a:lnTo>
                <a:lnTo>
                  <a:pt x="9" y="123"/>
                </a:lnTo>
                <a:lnTo>
                  <a:pt x="15" y="134"/>
                </a:lnTo>
                <a:lnTo>
                  <a:pt x="20" y="144"/>
                </a:lnTo>
                <a:lnTo>
                  <a:pt x="29" y="152"/>
                </a:lnTo>
                <a:lnTo>
                  <a:pt x="38" y="161"/>
                </a:lnTo>
                <a:lnTo>
                  <a:pt x="46" y="169"/>
                </a:lnTo>
                <a:lnTo>
                  <a:pt x="56" y="178"/>
                </a:lnTo>
                <a:lnTo>
                  <a:pt x="79" y="193"/>
                </a:lnTo>
                <a:lnTo>
                  <a:pt x="104" y="205"/>
                </a:lnTo>
                <a:lnTo>
                  <a:pt x="131" y="218"/>
                </a:lnTo>
                <a:lnTo>
                  <a:pt x="160" y="227"/>
                </a:lnTo>
                <a:lnTo>
                  <a:pt x="189" y="234"/>
                </a:lnTo>
                <a:lnTo>
                  <a:pt x="219" y="239"/>
                </a:lnTo>
                <a:lnTo>
                  <a:pt x="233" y="240"/>
                </a:lnTo>
                <a:lnTo>
                  <a:pt x="248" y="241"/>
                </a:lnTo>
                <a:lnTo>
                  <a:pt x="263" y="241"/>
                </a:lnTo>
                <a:lnTo>
                  <a:pt x="278" y="240"/>
                </a:lnTo>
                <a:lnTo>
                  <a:pt x="292" y="239"/>
                </a:lnTo>
                <a:lnTo>
                  <a:pt x="307" y="236"/>
                </a:lnTo>
                <a:lnTo>
                  <a:pt x="319" y="233"/>
                </a:lnTo>
                <a:lnTo>
                  <a:pt x="334" y="228"/>
                </a:lnTo>
                <a:lnTo>
                  <a:pt x="347" y="224"/>
                </a:lnTo>
                <a:lnTo>
                  <a:pt x="358" y="218"/>
                </a:lnTo>
                <a:lnTo>
                  <a:pt x="370" y="211"/>
                </a:lnTo>
                <a:lnTo>
                  <a:pt x="381" y="203"/>
                </a:lnTo>
                <a:lnTo>
                  <a:pt x="426" y="171"/>
                </a:lnTo>
                <a:lnTo>
                  <a:pt x="468" y="144"/>
                </a:lnTo>
                <a:lnTo>
                  <a:pt x="507" y="121"/>
                </a:lnTo>
                <a:lnTo>
                  <a:pt x="541" y="105"/>
                </a:lnTo>
                <a:lnTo>
                  <a:pt x="557" y="98"/>
                </a:lnTo>
                <a:lnTo>
                  <a:pt x="571" y="92"/>
                </a:lnTo>
                <a:lnTo>
                  <a:pt x="587" y="88"/>
                </a:lnTo>
                <a:lnTo>
                  <a:pt x="600" y="85"/>
                </a:lnTo>
                <a:lnTo>
                  <a:pt x="614" y="82"/>
                </a:lnTo>
                <a:lnTo>
                  <a:pt x="626" y="80"/>
                </a:lnTo>
                <a:lnTo>
                  <a:pt x="639" y="80"/>
                </a:lnTo>
                <a:lnTo>
                  <a:pt x="650" y="80"/>
                </a:lnTo>
                <a:lnTo>
                  <a:pt x="660" y="82"/>
                </a:lnTo>
                <a:lnTo>
                  <a:pt x="672" y="83"/>
                </a:lnTo>
                <a:lnTo>
                  <a:pt x="681" y="86"/>
                </a:lnTo>
                <a:lnTo>
                  <a:pt x="691" y="89"/>
                </a:lnTo>
                <a:lnTo>
                  <a:pt x="708" y="99"/>
                </a:lnTo>
                <a:lnTo>
                  <a:pt x="724" y="109"/>
                </a:lnTo>
                <a:lnTo>
                  <a:pt x="738" y="123"/>
                </a:lnTo>
                <a:lnTo>
                  <a:pt x="751" y="138"/>
                </a:lnTo>
                <a:lnTo>
                  <a:pt x="763" y="154"/>
                </a:lnTo>
                <a:lnTo>
                  <a:pt x="773" y="171"/>
                </a:lnTo>
                <a:lnTo>
                  <a:pt x="840" y="12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7" name="Freeform 1843"/>
          <p:cNvSpPr>
            <a:spLocks/>
          </p:cNvSpPr>
          <p:nvPr/>
        </p:nvSpPr>
        <p:spPr bwMode="auto">
          <a:xfrm>
            <a:off x="3981451" y="3194050"/>
            <a:ext cx="1333500" cy="382588"/>
          </a:xfrm>
          <a:custGeom>
            <a:avLst/>
            <a:gdLst>
              <a:gd name="T0" fmla="*/ 827 w 840"/>
              <a:gd name="T1" fmla="*/ 103 h 241"/>
              <a:gd name="T2" fmla="*/ 793 w 840"/>
              <a:gd name="T3" fmla="*/ 63 h 241"/>
              <a:gd name="T4" fmla="*/ 761 w 840"/>
              <a:gd name="T5" fmla="*/ 39 h 241"/>
              <a:gd name="T6" fmla="*/ 737 w 840"/>
              <a:gd name="T7" fmla="*/ 24 h 241"/>
              <a:gd name="T8" fmla="*/ 711 w 840"/>
              <a:gd name="T9" fmla="*/ 13 h 241"/>
              <a:gd name="T10" fmla="*/ 682 w 840"/>
              <a:gd name="T11" fmla="*/ 6 h 241"/>
              <a:gd name="T12" fmla="*/ 652 w 840"/>
              <a:gd name="T13" fmla="*/ 0 h 241"/>
              <a:gd name="T14" fmla="*/ 619 w 840"/>
              <a:gd name="T15" fmla="*/ 0 h 241"/>
              <a:gd name="T16" fmla="*/ 584 w 840"/>
              <a:gd name="T17" fmla="*/ 3 h 241"/>
              <a:gd name="T18" fmla="*/ 548 w 840"/>
              <a:gd name="T19" fmla="*/ 10 h 241"/>
              <a:gd name="T20" fmla="*/ 509 w 840"/>
              <a:gd name="T21" fmla="*/ 23 h 241"/>
              <a:gd name="T22" fmla="*/ 469 w 840"/>
              <a:gd name="T23" fmla="*/ 41 h 241"/>
              <a:gd name="T24" fmla="*/ 429 w 840"/>
              <a:gd name="T25" fmla="*/ 66 h 241"/>
              <a:gd name="T26" fmla="*/ 386 w 840"/>
              <a:gd name="T27" fmla="*/ 95 h 241"/>
              <a:gd name="T28" fmla="*/ 354 w 840"/>
              <a:gd name="T29" fmla="*/ 119 h 241"/>
              <a:gd name="T30" fmla="*/ 334 w 840"/>
              <a:gd name="T31" fmla="*/ 132 h 241"/>
              <a:gd name="T32" fmla="*/ 301 w 840"/>
              <a:gd name="T33" fmla="*/ 144 h 241"/>
              <a:gd name="T34" fmla="*/ 256 w 840"/>
              <a:gd name="T35" fmla="*/ 151 h 241"/>
              <a:gd name="T36" fmla="*/ 210 w 840"/>
              <a:gd name="T37" fmla="*/ 148 h 241"/>
              <a:gd name="T38" fmla="*/ 167 w 840"/>
              <a:gd name="T39" fmla="*/ 138 h 241"/>
              <a:gd name="T40" fmla="*/ 127 w 840"/>
              <a:gd name="T41" fmla="*/ 121 h 241"/>
              <a:gd name="T42" fmla="*/ 95 w 840"/>
              <a:gd name="T43" fmla="*/ 99 h 241"/>
              <a:gd name="T44" fmla="*/ 72 w 840"/>
              <a:gd name="T45" fmla="*/ 76 h 241"/>
              <a:gd name="T46" fmla="*/ 0 w 840"/>
              <a:gd name="T47" fmla="*/ 105 h 241"/>
              <a:gd name="T48" fmla="*/ 9 w 840"/>
              <a:gd name="T49" fmla="*/ 123 h 241"/>
              <a:gd name="T50" fmla="*/ 20 w 840"/>
              <a:gd name="T51" fmla="*/ 144 h 241"/>
              <a:gd name="T52" fmla="*/ 38 w 840"/>
              <a:gd name="T53" fmla="*/ 161 h 241"/>
              <a:gd name="T54" fmla="*/ 56 w 840"/>
              <a:gd name="T55" fmla="*/ 178 h 241"/>
              <a:gd name="T56" fmla="*/ 104 w 840"/>
              <a:gd name="T57" fmla="*/ 205 h 241"/>
              <a:gd name="T58" fmla="*/ 160 w 840"/>
              <a:gd name="T59" fmla="*/ 227 h 241"/>
              <a:gd name="T60" fmla="*/ 219 w 840"/>
              <a:gd name="T61" fmla="*/ 239 h 241"/>
              <a:gd name="T62" fmla="*/ 248 w 840"/>
              <a:gd name="T63" fmla="*/ 241 h 241"/>
              <a:gd name="T64" fmla="*/ 278 w 840"/>
              <a:gd name="T65" fmla="*/ 240 h 241"/>
              <a:gd name="T66" fmla="*/ 307 w 840"/>
              <a:gd name="T67" fmla="*/ 236 h 241"/>
              <a:gd name="T68" fmla="*/ 334 w 840"/>
              <a:gd name="T69" fmla="*/ 228 h 241"/>
              <a:gd name="T70" fmla="*/ 358 w 840"/>
              <a:gd name="T71" fmla="*/ 218 h 241"/>
              <a:gd name="T72" fmla="*/ 381 w 840"/>
              <a:gd name="T73" fmla="*/ 203 h 241"/>
              <a:gd name="T74" fmla="*/ 468 w 840"/>
              <a:gd name="T75" fmla="*/ 144 h 241"/>
              <a:gd name="T76" fmla="*/ 541 w 840"/>
              <a:gd name="T77" fmla="*/ 105 h 241"/>
              <a:gd name="T78" fmla="*/ 571 w 840"/>
              <a:gd name="T79" fmla="*/ 92 h 241"/>
              <a:gd name="T80" fmla="*/ 600 w 840"/>
              <a:gd name="T81" fmla="*/ 85 h 241"/>
              <a:gd name="T82" fmla="*/ 626 w 840"/>
              <a:gd name="T83" fmla="*/ 80 h 241"/>
              <a:gd name="T84" fmla="*/ 650 w 840"/>
              <a:gd name="T85" fmla="*/ 80 h 241"/>
              <a:gd name="T86" fmla="*/ 672 w 840"/>
              <a:gd name="T87" fmla="*/ 83 h 241"/>
              <a:gd name="T88" fmla="*/ 691 w 840"/>
              <a:gd name="T89" fmla="*/ 89 h 241"/>
              <a:gd name="T90" fmla="*/ 724 w 840"/>
              <a:gd name="T91" fmla="*/ 109 h 241"/>
              <a:gd name="T92" fmla="*/ 751 w 840"/>
              <a:gd name="T93" fmla="*/ 138 h 241"/>
              <a:gd name="T94" fmla="*/ 773 w 840"/>
              <a:gd name="T95"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241">
                <a:moveTo>
                  <a:pt x="840" y="125"/>
                </a:moveTo>
                <a:lnTo>
                  <a:pt x="827" y="103"/>
                </a:lnTo>
                <a:lnTo>
                  <a:pt x="811" y="83"/>
                </a:lnTo>
                <a:lnTo>
                  <a:pt x="793" y="63"/>
                </a:lnTo>
                <a:lnTo>
                  <a:pt x="773" y="46"/>
                </a:lnTo>
                <a:lnTo>
                  <a:pt x="761" y="39"/>
                </a:lnTo>
                <a:lnTo>
                  <a:pt x="750" y="31"/>
                </a:lnTo>
                <a:lnTo>
                  <a:pt x="737" y="24"/>
                </a:lnTo>
                <a:lnTo>
                  <a:pt x="724" y="18"/>
                </a:lnTo>
                <a:lnTo>
                  <a:pt x="711" y="13"/>
                </a:lnTo>
                <a:lnTo>
                  <a:pt x="696" y="8"/>
                </a:lnTo>
                <a:lnTo>
                  <a:pt x="682" y="6"/>
                </a:lnTo>
                <a:lnTo>
                  <a:pt x="666" y="3"/>
                </a:lnTo>
                <a:lnTo>
                  <a:pt x="652" y="0"/>
                </a:lnTo>
                <a:lnTo>
                  <a:pt x="635" y="0"/>
                </a:lnTo>
                <a:lnTo>
                  <a:pt x="619" y="0"/>
                </a:lnTo>
                <a:lnTo>
                  <a:pt x="601" y="0"/>
                </a:lnTo>
                <a:lnTo>
                  <a:pt x="584" y="3"/>
                </a:lnTo>
                <a:lnTo>
                  <a:pt x="567" y="6"/>
                </a:lnTo>
                <a:lnTo>
                  <a:pt x="548" y="10"/>
                </a:lnTo>
                <a:lnTo>
                  <a:pt x="530" y="16"/>
                </a:lnTo>
                <a:lnTo>
                  <a:pt x="509" y="23"/>
                </a:lnTo>
                <a:lnTo>
                  <a:pt x="489" y="31"/>
                </a:lnTo>
                <a:lnTo>
                  <a:pt x="469" y="41"/>
                </a:lnTo>
                <a:lnTo>
                  <a:pt x="449" y="53"/>
                </a:lnTo>
                <a:lnTo>
                  <a:pt x="429" y="66"/>
                </a:lnTo>
                <a:lnTo>
                  <a:pt x="407" y="79"/>
                </a:lnTo>
                <a:lnTo>
                  <a:pt x="386" y="95"/>
                </a:lnTo>
                <a:lnTo>
                  <a:pt x="363" y="112"/>
                </a:lnTo>
                <a:lnTo>
                  <a:pt x="354" y="119"/>
                </a:lnTo>
                <a:lnTo>
                  <a:pt x="344" y="126"/>
                </a:lnTo>
                <a:lnTo>
                  <a:pt x="334" y="132"/>
                </a:lnTo>
                <a:lnTo>
                  <a:pt x="322" y="136"/>
                </a:lnTo>
                <a:lnTo>
                  <a:pt x="301" y="144"/>
                </a:lnTo>
                <a:lnTo>
                  <a:pt x="279" y="148"/>
                </a:lnTo>
                <a:lnTo>
                  <a:pt x="256" y="151"/>
                </a:lnTo>
                <a:lnTo>
                  <a:pt x="233" y="151"/>
                </a:lnTo>
                <a:lnTo>
                  <a:pt x="210" y="148"/>
                </a:lnTo>
                <a:lnTo>
                  <a:pt x="187" y="144"/>
                </a:lnTo>
                <a:lnTo>
                  <a:pt x="167" y="138"/>
                </a:lnTo>
                <a:lnTo>
                  <a:pt x="145" y="129"/>
                </a:lnTo>
                <a:lnTo>
                  <a:pt x="127" y="121"/>
                </a:lnTo>
                <a:lnTo>
                  <a:pt x="109" y="111"/>
                </a:lnTo>
                <a:lnTo>
                  <a:pt x="95" y="99"/>
                </a:lnTo>
                <a:lnTo>
                  <a:pt x="82" y="88"/>
                </a:lnTo>
                <a:lnTo>
                  <a:pt x="72" y="76"/>
                </a:lnTo>
                <a:lnTo>
                  <a:pt x="65" y="63"/>
                </a:lnTo>
                <a:lnTo>
                  <a:pt x="0" y="105"/>
                </a:lnTo>
                <a:lnTo>
                  <a:pt x="3" y="115"/>
                </a:lnTo>
                <a:lnTo>
                  <a:pt x="9" y="123"/>
                </a:lnTo>
                <a:lnTo>
                  <a:pt x="15" y="134"/>
                </a:lnTo>
                <a:lnTo>
                  <a:pt x="20" y="144"/>
                </a:lnTo>
                <a:lnTo>
                  <a:pt x="29" y="152"/>
                </a:lnTo>
                <a:lnTo>
                  <a:pt x="38" y="161"/>
                </a:lnTo>
                <a:lnTo>
                  <a:pt x="46" y="169"/>
                </a:lnTo>
                <a:lnTo>
                  <a:pt x="56" y="178"/>
                </a:lnTo>
                <a:lnTo>
                  <a:pt x="79" y="193"/>
                </a:lnTo>
                <a:lnTo>
                  <a:pt x="104" y="205"/>
                </a:lnTo>
                <a:lnTo>
                  <a:pt x="131" y="218"/>
                </a:lnTo>
                <a:lnTo>
                  <a:pt x="160" y="227"/>
                </a:lnTo>
                <a:lnTo>
                  <a:pt x="189" y="234"/>
                </a:lnTo>
                <a:lnTo>
                  <a:pt x="219" y="239"/>
                </a:lnTo>
                <a:lnTo>
                  <a:pt x="233" y="240"/>
                </a:lnTo>
                <a:lnTo>
                  <a:pt x="248" y="241"/>
                </a:lnTo>
                <a:lnTo>
                  <a:pt x="263" y="241"/>
                </a:lnTo>
                <a:lnTo>
                  <a:pt x="278" y="240"/>
                </a:lnTo>
                <a:lnTo>
                  <a:pt x="292" y="239"/>
                </a:lnTo>
                <a:lnTo>
                  <a:pt x="307" y="236"/>
                </a:lnTo>
                <a:lnTo>
                  <a:pt x="319" y="233"/>
                </a:lnTo>
                <a:lnTo>
                  <a:pt x="334" y="228"/>
                </a:lnTo>
                <a:lnTo>
                  <a:pt x="347" y="224"/>
                </a:lnTo>
                <a:lnTo>
                  <a:pt x="358" y="218"/>
                </a:lnTo>
                <a:lnTo>
                  <a:pt x="370" y="211"/>
                </a:lnTo>
                <a:lnTo>
                  <a:pt x="381" y="203"/>
                </a:lnTo>
                <a:lnTo>
                  <a:pt x="426" y="171"/>
                </a:lnTo>
                <a:lnTo>
                  <a:pt x="468" y="144"/>
                </a:lnTo>
                <a:lnTo>
                  <a:pt x="507" y="121"/>
                </a:lnTo>
                <a:lnTo>
                  <a:pt x="541" y="105"/>
                </a:lnTo>
                <a:lnTo>
                  <a:pt x="557" y="98"/>
                </a:lnTo>
                <a:lnTo>
                  <a:pt x="571" y="92"/>
                </a:lnTo>
                <a:lnTo>
                  <a:pt x="587" y="88"/>
                </a:lnTo>
                <a:lnTo>
                  <a:pt x="600" y="85"/>
                </a:lnTo>
                <a:lnTo>
                  <a:pt x="614" y="82"/>
                </a:lnTo>
                <a:lnTo>
                  <a:pt x="626" y="80"/>
                </a:lnTo>
                <a:lnTo>
                  <a:pt x="639" y="80"/>
                </a:lnTo>
                <a:lnTo>
                  <a:pt x="650" y="80"/>
                </a:lnTo>
                <a:lnTo>
                  <a:pt x="660" y="82"/>
                </a:lnTo>
                <a:lnTo>
                  <a:pt x="672" y="83"/>
                </a:lnTo>
                <a:lnTo>
                  <a:pt x="681" y="86"/>
                </a:lnTo>
                <a:lnTo>
                  <a:pt x="691" y="89"/>
                </a:lnTo>
                <a:lnTo>
                  <a:pt x="708" y="99"/>
                </a:lnTo>
                <a:lnTo>
                  <a:pt x="724" y="109"/>
                </a:lnTo>
                <a:lnTo>
                  <a:pt x="738" y="123"/>
                </a:lnTo>
                <a:lnTo>
                  <a:pt x="751" y="138"/>
                </a:lnTo>
                <a:lnTo>
                  <a:pt x="763" y="154"/>
                </a:lnTo>
                <a:lnTo>
                  <a:pt x="773" y="171"/>
                </a:lnTo>
                <a:lnTo>
                  <a:pt x="840" y="1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28" name="Freeform 1844"/>
          <p:cNvSpPr>
            <a:spLocks/>
          </p:cNvSpPr>
          <p:nvPr/>
        </p:nvSpPr>
        <p:spPr bwMode="auto">
          <a:xfrm>
            <a:off x="3817328" y="2933701"/>
            <a:ext cx="266700" cy="517525"/>
          </a:xfrm>
          <a:custGeom>
            <a:avLst/>
            <a:gdLst>
              <a:gd name="T0" fmla="*/ 10 w 168"/>
              <a:gd name="T1" fmla="*/ 0 h 326"/>
              <a:gd name="T2" fmla="*/ 31 w 168"/>
              <a:gd name="T3" fmla="*/ 0 h 326"/>
              <a:gd name="T4" fmla="*/ 53 w 168"/>
              <a:gd name="T5" fmla="*/ 0 h 326"/>
              <a:gd name="T6" fmla="*/ 73 w 168"/>
              <a:gd name="T7" fmla="*/ 0 h 326"/>
              <a:gd name="T8" fmla="*/ 95 w 168"/>
              <a:gd name="T9" fmla="*/ 0 h 326"/>
              <a:gd name="T10" fmla="*/ 116 w 168"/>
              <a:gd name="T11" fmla="*/ 0 h 326"/>
              <a:gd name="T12" fmla="*/ 136 w 168"/>
              <a:gd name="T13" fmla="*/ 0 h 326"/>
              <a:gd name="T14" fmla="*/ 158 w 168"/>
              <a:gd name="T15" fmla="*/ 0 h 326"/>
              <a:gd name="T16" fmla="*/ 168 w 168"/>
              <a:gd name="T17" fmla="*/ 14 h 326"/>
              <a:gd name="T18" fmla="*/ 168 w 168"/>
              <a:gd name="T19" fmla="*/ 43 h 326"/>
              <a:gd name="T20" fmla="*/ 168 w 168"/>
              <a:gd name="T21" fmla="*/ 72 h 326"/>
              <a:gd name="T22" fmla="*/ 168 w 168"/>
              <a:gd name="T23" fmla="*/ 100 h 326"/>
              <a:gd name="T24" fmla="*/ 168 w 168"/>
              <a:gd name="T25" fmla="*/ 129 h 326"/>
              <a:gd name="T26" fmla="*/ 168 w 168"/>
              <a:gd name="T27" fmla="*/ 158 h 326"/>
              <a:gd name="T28" fmla="*/ 168 w 168"/>
              <a:gd name="T29" fmla="*/ 187 h 326"/>
              <a:gd name="T30" fmla="*/ 168 w 168"/>
              <a:gd name="T31" fmla="*/ 216 h 326"/>
              <a:gd name="T32" fmla="*/ 159 w 168"/>
              <a:gd name="T33" fmla="*/ 236 h 326"/>
              <a:gd name="T34" fmla="*/ 139 w 168"/>
              <a:gd name="T35" fmla="*/ 247 h 326"/>
              <a:gd name="T36" fmla="*/ 119 w 168"/>
              <a:gd name="T37" fmla="*/ 260 h 326"/>
              <a:gd name="T38" fmla="*/ 99 w 168"/>
              <a:gd name="T39" fmla="*/ 272 h 326"/>
              <a:gd name="T40" fmla="*/ 79 w 168"/>
              <a:gd name="T41" fmla="*/ 283 h 326"/>
              <a:gd name="T42" fmla="*/ 60 w 168"/>
              <a:gd name="T43" fmla="*/ 295 h 326"/>
              <a:gd name="T44" fmla="*/ 38 w 168"/>
              <a:gd name="T45" fmla="*/ 306 h 326"/>
              <a:gd name="T46" fmla="*/ 14 w 168"/>
              <a:gd name="T47" fmla="*/ 319 h 326"/>
              <a:gd name="T48" fmla="*/ 4 w 168"/>
              <a:gd name="T49" fmla="*/ 306 h 326"/>
              <a:gd name="T50" fmla="*/ 15 w 168"/>
              <a:gd name="T51" fmla="*/ 266 h 326"/>
              <a:gd name="T52" fmla="*/ 27 w 168"/>
              <a:gd name="T53" fmla="*/ 224 h 326"/>
              <a:gd name="T54" fmla="*/ 34 w 168"/>
              <a:gd name="T55" fmla="*/ 182 h 326"/>
              <a:gd name="T56" fmla="*/ 34 w 168"/>
              <a:gd name="T57" fmla="*/ 142 h 326"/>
              <a:gd name="T58" fmla="*/ 27 w 168"/>
              <a:gd name="T59" fmla="*/ 100 h 326"/>
              <a:gd name="T60" fmla="*/ 15 w 168"/>
              <a:gd name="T61" fmla="*/ 62 h 326"/>
              <a:gd name="T62" fmla="*/ 4 w 168"/>
              <a:gd name="T63"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326">
                <a:moveTo>
                  <a:pt x="0" y="0"/>
                </a:moveTo>
                <a:lnTo>
                  <a:pt x="10" y="0"/>
                </a:lnTo>
                <a:lnTo>
                  <a:pt x="21" y="0"/>
                </a:lnTo>
                <a:lnTo>
                  <a:pt x="31" y="0"/>
                </a:lnTo>
                <a:lnTo>
                  <a:pt x="41" y="0"/>
                </a:lnTo>
                <a:lnTo>
                  <a:pt x="53" y="0"/>
                </a:lnTo>
                <a:lnTo>
                  <a:pt x="63" y="0"/>
                </a:lnTo>
                <a:lnTo>
                  <a:pt x="73" y="0"/>
                </a:lnTo>
                <a:lnTo>
                  <a:pt x="84" y="0"/>
                </a:lnTo>
                <a:lnTo>
                  <a:pt x="95" y="0"/>
                </a:lnTo>
                <a:lnTo>
                  <a:pt x="105" y="0"/>
                </a:lnTo>
                <a:lnTo>
                  <a:pt x="116" y="0"/>
                </a:lnTo>
                <a:lnTo>
                  <a:pt x="126" y="0"/>
                </a:lnTo>
                <a:lnTo>
                  <a:pt x="136" y="0"/>
                </a:lnTo>
                <a:lnTo>
                  <a:pt x="148" y="0"/>
                </a:lnTo>
                <a:lnTo>
                  <a:pt x="158" y="0"/>
                </a:lnTo>
                <a:lnTo>
                  <a:pt x="168" y="0"/>
                </a:lnTo>
                <a:lnTo>
                  <a:pt x="168" y="14"/>
                </a:lnTo>
                <a:lnTo>
                  <a:pt x="168" y="29"/>
                </a:lnTo>
                <a:lnTo>
                  <a:pt x="168" y="43"/>
                </a:lnTo>
                <a:lnTo>
                  <a:pt x="168" y="57"/>
                </a:lnTo>
                <a:lnTo>
                  <a:pt x="168" y="72"/>
                </a:lnTo>
                <a:lnTo>
                  <a:pt x="168" y="86"/>
                </a:lnTo>
                <a:lnTo>
                  <a:pt x="168" y="100"/>
                </a:lnTo>
                <a:lnTo>
                  <a:pt x="168" y="115"/>
                </a:lnTo>
                <a:lnTo>
                  <a:pt x="168" y="129"/>
                </a:lnTo>
                <a:lnTo>
                  <a:pt x="168" y="144"/>
                </a:lnTo>
                <a:lnTo>
                  <a:pt x="168" y="158"/>
                </a:lnTo>
                <a:lnTo>
                  <a:pt x="168" y="172"/>
                </a:lnTo>
                <a:lnTo>
                  <a:pt x="168" y="187"/>
                </a:lnTo>
                <a:lnTo>
                  <a:pt x="168" y="201"/>
                </a:lnTo>
                <a:lnTo>
                  <a:pt x="168" y="216"/>
                </a:lnTo>
                <a:lnTo>
                  <a:pt x="168" y="230"/>
                </a:lnTo>
                <a:lnTo>
                  <a:pt x="159" y="236"/>
                </a:lnTo>
                <a:lnTo>
                  <a:pt x="149" y="241"/>
                </a:lnTo>
                <a:lnTo>
                  <a:pt x="139" y="247"/>
                </a:lnTo>
                <a:lnTo>
                  <a:pt x="129" y="254"/>
                </a:lnTo>
                <a:lnTo>
                  <a:pt x="119" y="260"/>
                </a:lnTo>
                <a:lnTo>
                  <a:pt x="109" y="266"/>
                </a:lnTo>
                <a:lnTo>
                  <a:pt x="99" y="272"/>
                </a:lnTo>
                <a:lnTo>
                  <a:pt x="87" y="279"/>
                </a:lnTo>
                <a:lnTo>
                  <a:pt x="79" y="283"/>
                </a:lnTo>
                <a:lnTo>
                  <a:pt x="69" y="289"/>
                </a:lnTo>
                <a:lnTo>
                  <a:pt x="60" y="295"/>
                </a:lnTo>
                <a:lnTo>
                  <a:pt x="50" y="300"/>
                </a:lnTo>
                <a:lnTo>
                  <a:pt x="38" y="306"/>
                </a:lnTo>
                <a:lnTo>
                  <a:pt x="27" y="312"/>
                </a:lnTo>
                <a:lnTo>
                  <a:pt x="14" y="319"/>
                </a:lnTo>
                <a:lnTo>
                  <a:pt x="0" y="326"/>
                </a:lnTo>
                <a:lnTo>
                  <a:pt x="4" y="306"/>
                </a:lnTo>
                <a:lnTo>
                  <a:pt x="10" y="286"/>
                </a:lnTo>
                <a:lnTo>
                  <a:pt x="15" y="266"/>
                </a:lnTo>
                <a:lnTo>
                  <a:pt x="21" y="244"/>
                </a:lnTo>
                <a:lnTo>
                  <a:pt x="27" y="224"/>
                </a:lnTo>
                <a:lnTo>
                  <a:pt x="31" y="204"/>
                </a:lnTo>
                <a:lnTo>
                  <a:pt x="34" y="182"/>
                </a:lnTo>
                <a:lnTo>
                  <a:pt x="36" y="162"/>
                </a:lnTo>
                <a:lnTo>
                  <a:pt x="34" y="142"/>
                </a:lnTo>
                <a:lnTo>
                  <a:pt x="31" y="122"/>
                </a:lnTo>
                <a:lnTo>
                  <a:pt x="27" y="100"/>
                </a:lnTo>
                <a:lnTo>
                  <a:pt x="21" y="80"/>
                </a:lnTo>
                <a:lnTo>
                  <a:pt x="15" y="62"/>
                </a:lnTo>
                <a:lnTo>
                  <a:pt x="10" y="42"/>
                </a:lnTo>
                <a:lnTo>
                  <a:pt x="4" y="21"/>
                </a:lnTo>
                <a:lnTo>
                  <a:pt x="0" y="0"/>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29" name="Freeform 1845"/>
          <p:cNvSpPr>
            <a:spLocks/>
          </p:cNvSpPr>
          <p:nvPr/>
        </p:nvSpPr>
        <p:spPr bwMode="auto">
          <a:xfrm>
            <a:off x="3817328" y="2933701"/>
            <a:ext cx="266700" cy="517525"/>
          </a:xfrm>
          <a:custGeom>
            <a:avLst/>
            <a:gdLst>
              <a:gd name="T0" fmla="*/ 10 w 168"/>
              <a:gd name="T1" fmla="*/ 0 h 326"/>
              <a:gd name="T2" fmla="*/ 31 w 168"/>
              <a:gd name="T3" fmla="*/ 0 h 326"/>
              <a:gd name="T4" fmla="*/ 53 w 168"/>
              <a:gd name="T5" fmla="*/ 0 h 326"/>
              <a:gd name="T6" fmla="*/ 73 w 168"/>
              <a:gd name="T7" fmla="*/ 0 h 326"/>
              <a:gd name="T8" fmla="*/ 95 w 168"/>
              <a:gd name="T9" fmla="*/ 0 h 326"/>
              <a:gd name="T10" fmla="*/ 116 w 168"/>
              <a:gd name="T11" fmla="*/ 0 h 326"/>
              <a:gd name="T12" fmla="*/ 136 w 168"/>
              <a:gd name="T13" fmla="*/ 0 h 326"/>
              <a:gd name="T14" fmla="*/ 158 w 168"/>
              <a:gd name="T15" fmla="*/ 0 h 326"/>
              <a:gd name="T16" fmla="*/ 168 w 168"/>
              <a:gd name="T17" fmla="*/ 14 h 326"/>
              <a:gd name="T18" fmla="*/ 168 w 168"/>
              <a:gd name="T19" fmla="*/ 43 h 326"/>
              <a:gd name="T20" fmla="*/ 168 w 168"/>
              <a:gd name="T21" fmla="*/ 72 h 326"/>
              <a:gd name="T22" fmla="*/ 168 w 168"/>
              <a:gd name="T23" fmla="*/ 100 h 326"/>
              <a:gd name="T24" fmla="*/ 168 w 168"/>
              <a:gd name="T25" fmla="*/ 129 h 326"/>
              <a:gd name="T26" fmla="*/ 168 w 168"/>
              <a:gd name="T27" fmla="*/ 158 h 326"/>
              <a:gd name="T28" fmla="*/ 168 w 168"/>
              <a:gd name="T29" fmla="*/ 187 h 326"/>
              <a:gd name="T30" fmla="*/ 168 w 168"/>
              <a:gd name="T31" fmla="*/ 216 h 326"/>
              <a:gd name="T32" fmla="*/ 159 w 168"/>
              <a:gd name="T33" fmla="*/ 236 h 326"/>
              <a:gd name="T34" fmla="*/ 139 w 168"/>
              <a:gd name="T35" fmla="*/ 247 h 326"/>
              <a:gd name="T36" fmla="*/ 119 w 168"/>
              <a:gd name="T37" fmla="*/ 260 h 326"/>
              <a:gd name="T38" fmla="*/ 99 w 168"/>
              <a:gd name="T39" fmla="*/ 272 h 326"/>
              <a:gd name="T40" fmla="*/ 79 w 168"/>
              <a:gd name="T41" fmla="*/ 283 h 326"/>
              <a:gd name="T42" fmla="*/ 60 w 168"/>
              <a:gd name="T43" fmla="*/ 295 h 326"/>
              <a:gd name="T44" fmla="*/ 38 w 168"/>
              <a:gd name="T45" fmla="*/ 306 h 326"/>
              <a:gd name="T46" fmla="*/ 14 w 168"/>
              <a:gd name="T47" fmla="*/ 319 h 326"/>
              <a:gd name="T48" fmla="*/ 4 w 168"/>
              <a:gd name="T49" fmla="*/ 306 h 326"/>
              <a:gd name="T50" fmla="*/ 15 w 168"/>
              <a:gd name="T51" fmla="*/ 266 h 326"/>
              <a:gd name="T52" fmla="*/ 27 w 168"/>
              <a:gd name="T53" fmla="*/ 224 h 326"/>
              <a:gd name="T54" fmla="*/ 34 w 168"/>
              <a:gd name="T55" fmla="*/ 182 h 326"/>
              <a:gd name="T56" fmla="*/ 34 w 168"/>
              <a:gd name="T57" fmla="*/ 142 h 326"/>
              <a:gd name="T58" fmla="*/ 27 w 168"/>
              <a:gd name="T59" fmla="*/ 100 h 326"/>
              <a:gd name="T60" fmla="*/ 15 w 168"/>
              <a:gd name="T61" fmla="*/ 62 h 326"/>
              <a:gd name="T62" fmla="*/ 4 w 168"/>
              <a:gd name="T63"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326">
                <a:moveTo>
                  <a:pt x="0" y="0"/>
                </a:moveTo>
                <a:lnTo>
                  <a:pt x="10" y="0"/>
                </a:lnTo>
                <a:lnTo>
                  <a:pt x="21" y="0"/>
                </a:lnTo>
                <a:lnTo>
                  <a:pt x="31" y="0"/>
                </a:lnTo>
                <a:lnTo>
                  <a:pt x="41" y="0"/>
                </a:lnTo>
                <a:lnTo>
                  <a:pt x="53" y="0"/>
                </a:lnTo>
                <a:lnTo>
                  <a:pt x="63" y="0"/>
                </a:lnTo>
                <a:lnTo>
                  <a:pt x="73" y="0"/>
                </a:lnTo>
                <a:lnTo>
                  <a:pt x="84" y="0"/>
                </a:lnTo>
                <a:lnTo>
                  <a:pt x="95" y="0"/>
                </a:lnTo>
                <a:lnTo>
                  <a:pt x="105" y="0"/>
                </a:lnTo>
                <a:lnTo>
                  <a:pt x="116" y="0"/>
                </a:lnTo>
                <a:lnTo>
                  <a:pt x="126" y="0"/>
                </a:lnTo>
                <a:lnTo>
                  <a:pt x="136" y="0"/>
                </a:lnTo>
                <a:lnTo>
                  <a:pt x="148" y="0"/>
                </a:lnTo>
                <a:lnTo>
                  <a:pt x="158" y="0"/>
                </a:lnTo>
                <a:lnTo>
                  <a:pt x="168" y="0"/>
                </a:lnTo>
                <a:lnTo>
                  <a:pt x="168" y="14"/>
                </a:lnTo>
                <a:lnTo>
                  <a:pt x="168" y="29"/>
                </a:lnTo>
                <a:lnTo>
                  <a:pt x="168" y="43"/>
                </a:lnTo>
                <a:lnTo>
                  <a:pt x="168" y="57"/>
                </a:lnTo>
                <a:lnTo>
                  <a:pt x="168" y="72"/>
                </a:lnTo>
                <a:lnTo>
                  <a:pt x="168" y="86"/>
                </a:lnTo>
                <a:lnTo>
                  <a:pt x="168" y="100"/>
                </a:lnTo>
                <a:lnTo>
                  <a:pt x="168" y="115"/>
                </a:lnTo>
                <a:lnTo>
                  <a:pt x="168" y="129"/>
                </a:lnTo>
                <a:lnTo>
                  <a:pt x="168" y="144"/>
                </a:lnTo>
                <a:lnTo>
                  <a:pt x="168" y="158"/>
                </a:lnTo>
                <a:lnTo>
                  <a:pt x="168" y="172"/>
                </a:lnTo>
                <a:lnTo>
                  <a:pt x="168" y="187"/>
                </a:lnTo>
                <a:lnTo>
                  <a:pt x="168" y="201"/>
                </a:lnTo>
                <a:lnTo>
                  <a:pt x="168" y="216"/>
                </a:lnTo>
                <a:lnTo>
                  <a:pt x="168" y="230"/>
                </a:lnTo>
                <a:lnTo>
                  <a:pt x="159" y="236"/>
                </a:lnTo>
                <a:lnTo>
                  <a:pt x="149" y="241"/>
                </a:lnTo>
                <a:lnTo>
                  <a:pt x="139" y="247"/>
                </a:lnTo>
                <a:lnTo>
                  <a:pt x="129" y="254"/>
                </a:lnTo>
                <a:lnTo>
                  <a:pt x="119" y="260"/>
                </a:lnTo>
                <a:lnTo>
                  <a:pt x="109" y="266"/>
                </a:lnTo>
                <a:lnTo>
                  <a:pt x="99" y="272"/>
                </a:lnTo>
                <a:lnTo>
                  <a:pt x="87" y="279"/>
                </a:lnTo>
                <a:lnTo>
                  <a:pt x="79" y="283"/>
                </a:lnTo>
                <a:lnTo>
                  <a:pt x="69" y="289"/>
                </a:lnTo>
                <a:lnTo>
                  <a:pt x="60" y="295"/>
                </a:lnTo>
                <a:lnTo>
                  <a:pt x="50" y="300"/>
                </a:lnTo>
                <a:lnTo>
                  <a:pt x="38" y="306"/>
                </a:lnTo>
                <a:lnTo>
                  <a:pt x="27" y="312"/>
                </a:lnTo>
                <a:lnTo>
                  <a:pt x="14" y="319"/>
                </a:lnTo>
                <a:lnTo>
                  <a:pt x="0" y="326"/>
                </a:lnTo>
                <a:lnTo>
                  <a:pt x="4" y="306"/>
                </a:lnTo>
                <a:lnTo>
                  <a:pt x="10" y="286"/>
                </a:lnTo>
                <a:lnTo>
                  <a:pt x="15" y="266"/>
                </a:lnTo>
                <a:lnTo>
                  <a:pt x="21" y="244"/>
                </a:lnTo>
                <a:lnTo>
                  <a:pt x="27" y="224"/>
                </a:lnTo>
                <a:lnTo>
                  <a:pt x="31" y="204"/>
                </a:lnTo>
                <a:lnTo>
                  <a:pt x="34" y="182"/>
                </a:lnTo>
                <a:lnTo>
                  <a:pt x="36" y="162"/>
                </a:lnTo>
                <a:lnTo>
                  <a:pt x="34" y="142"/>
                </a:lnTo>
                <a:lnTo>
                  <a:pt x="31" y="122"/>
                </a:lnTo>
                <a:lnTo>
                  <a:pt x="27" y="100"/>
                </a:lnTo>
                <a:lnTo>
                  <a:pt x="21" y="80"/>
                </a:lnTo>
                <a:lnTo>
                  <a:pt x="15" y="62"/>
                </a:lnTo>
                <a:lnTo>
                  <a:pt x="10" y="42"/>
                </a:lnTo>
                <a:lnTo>
                  <a:pt x="4" y="21"/>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30" name="Freeform 1846"/>
          <p:cNvSpPr>
            <a:spLocks/>
          </p:cNvSpPr>
          <p:nvPr/>
        </p:nvSpPr>
        <p:spPr bwMode="auto">
          <a:xfrm>
            <a:off x="3500804" y="2938464"/>
            <a:ext cx="297473" cy="515937"/>
          </a:xfrm>
          <a:custGeom>
            <a:avLst/>
            <a:gdLst>
              <a:gd name="T0" fmla="*/ 10 w 188"/>
              <a:gd name="T1" fmla="*/ 0 h 325"/>
              <a:gd name="T2" fmla="*/ 28 w 188"/>
              <a:gd name="T3" fmla="*/ 0 h 325"/>
              <a:gd name="T4" fmla="*/ 49 w 188"/>
              <a:gd name="T5" fmla="*/ 0 h 325"/>
              <a:gd name="T6" fmla="*/ 69 w 188"/>
              <a:gd name="T7" fmla="*/ 0 h 325"/>
              <a:gd name="T8" fmla="*/ 87 w 188"/>
              <a:gd name="T9" fmla="*/ 0 h 325"/>
              <a:gd name="T10" fmla="*/ 108 w 188"/>
              <a:gd name="T11" fmla="*/ 0 h 325"/>
              <a:gd name="T12" fmla="*/ 128 w 188"/>
              <a:gd name="T13" fmla="*/ 0 h 325"/>
              <a:gd name="T14" fmla="*/ 148 w 188"/>
              <a:gd name="T15" fmla="*/ 0 h 325"/>
              <a:gd name="T16" fmla="*/ 161 w 188"/>
              <a:gd name="T17" fmla="*/ 20 h 325"/>
              <a:gd name="T18" fmla="*/ 171 w 188"/>
              <a:gd name="T19" fmla="*/ 60 h 325"/>
              <a:gd name="T20" fmla="*/ 179 w 188"/>
              <a:gd name="T21" fmla="*/ 99 h 325"/>
              <a:gd name="T22" fmla="*/ 187 w 188"/>
              <a:gd name="T23" fmla="*/ 139 h 325"/>
              <a:gd name="T24" fmla="*/ 187 w 188"/>
              <a:gd name="T25" fmla="*/ 181 h 325"/>
              <a:gd name="T26" fmla="*/ 179 w 188"/>
              <a:gd name="T27" fmla="*/ 223 h 325"/>
              <a:gd name="T28" fmla="*/ 171 w 188"/>
              <a:gd name="T29" fmla="*/ 263 h 325"/>
              <a:gd name="T30" fmla="*/ 161 w 188"/>
              <a:gd name="T31" fmla="*/ 305 h 325"/>
              <a:gd name="T32" fmla="*/ 148 w 188"/>
              <a:gd name="T33" fmla="*/ 325 h 325"/>
              <a:gd name="T34" fmla="*/ 128 w 188"/>
              <a:gd name="T35" fmla="*/ 325 h 325"/>
              <a:gd name="T36" fmla="*/ 108 w 188"/>
              <a:gd name="T37" fmla="*/ 325 h 325"/>
              <a:gd name="T38" fmla="*/ 87 w 188"/>
              <a:gd name="T39" fmla="*/ 325 h 325"/>
              <a:gd name="T40" fmla="*/ 69 w 188"/>
              <a:gd name="T41" fmla="*/ 325 h 325"/>
              <a:gd name="T42" fmla="*/ 49 w 188"/>
              <a:gd name="T43" fmla="*/ 325 h 325"/>
              <a:gd name="T44" fmla="*/ 28 w 188"/>
              <a:gd name="T45" fmla="*/ 325 h 325"/>
              <a:gd name="T46" fmla="*/ 10 w 188"/>
              <a:gd name="T47" fmla="*/ 325 h 325"/>
              <a:gd name="T48" fmla="*/ 0 w 188"/>
              <a:gd name="T49" fmla="*/ 305 h 325"/>
              <a:gd name="T50" fmla="*/ 0 w 188"/>
              <a:gd name="T51" fmla="*/ 264 h 325"/>
              <a:gd name="T52" fmla="*/ 0 w 188"/>
              <a:gd name="T53" fmla="*/ 224 h 325"/>
              <a:gd name="T54" fmla="*/ 0 w 188"/>
              <a:gd name="T55" fmla="*/ 182 h 325"/>
              <a:gd name="T56" fmla="*/ 0 w 188"/>
              <a:gd name="T57" fmla="*/ 142 h 325"/>
              <a:gd name="T58" fmla="*/ 0 w 188"/>
              <a:gd name="T59" fmla="*/ 102 h 325"/>
              <a:gd name="T60" fmla="*/ 0 w 188"/>
              <a:gd name="T61" fmla="*/ 62 h 325"/>
              <a:gd name="T62" fmla="*/ 0 w 188"/>
              <a:gd name="T63" fmla="*/ 2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325">
                <a:moveTo>
                  <a:pt x="0" y="0"/>
                </a:moveTo>
                <a:lnTo>
                  <a:pt x="10" y="0"/>
                </a:lnTo>
                <a:lnTo>
                  <a:pt x="20" y="0"/>
                </a:lnTo>
                <a:lnTo>
                  <a:pt x="28" y="0"/>
                </a:lnTo>
                <a:lnTo>
                  <a:pt x="38" y="0"/>
                </a:lnTo>
                <a:lnTo>
                  <a:pt x="49" y="0"/>
                </a:lnTo>
                <a:lnTo>
                  <a:pt x="59" y="0"/>
                </a:lnTo>
                <a:lnTo>
                  <a:pt x="69" y="0"/>
                </a:lnTo>
                <a:lnTo>
                  <a:pt x="79" y="0"/>
                </a:lnTo>
                <a:lnTo>
                  <a:pt x="87" y="0"/>
                </a:lnTo>
                <a:lnTo>
                  <a:pt x="97" y="0"/>
                </a:lnTo>
                <a:lnTo>
                  <a:pt x="108" y="0"/>
                </a:lnTo>
                <a:lnTo>
                  <a:pt x="118" y="0"/>
                </a:lnTo>
                <a:lnTo>
                  <a:pt x="128" y="0"/>
                </a:lnTo>
                <a:lnTo>
                  <a:pt x="138" y="0"/>
                </a:lnTo>
                <a:lnTo>
                  <a:pt x="148" y="0"/>
                </a:lnTo>
                <a:lnTo>
                  <a:pt x="156" y="0"/>
                </a:lnTo>
                <a:lnTo>
                  <a:pt x="161" y="20"/>
                </a:lnTo>
                <a:lnTo>
                  <a:pt x="165" y="40"/>
                </a:lnTo>
                <a:lnTo>
                  <a:pt x="171" y="60"/>
                </a:lnTo>
                <a:lnTo>
                  <a:pt x="175" y="80"/>
                </a:lnTo>
                <a:lnTo>
                  <a:pt x="179" y="99"/>
                </a:lnTo>
                <a:lnTo>
                  <a:pt x="184" y="119"/>
                </a:lnTo>
                <a:lnTo>
                  <a:pt x="187" y="139"/>
                </a:lnTo>
                <a:lnTo>
                  <a:pt x="188" y="159"/>
                </a:lnTo>
                <a:lnTo>
                  <a:pt x="187" y="181"/>
                </a:lnTo>
                <a:lnTo>
                  <a:pt x="184" y="201"/>
                </a:lnTo>
                <a:lnTo>
                  <a:pt x="179" y="223"/>
                </a:lnTo>
                <a:lnTo>
                  <a:pt x="175" y="243"/>
                </a:lnTo>
                <a:lnTo>
                  <a:pt x="171" y="263"/>
                </a:lnTo>
                <a:lnTo>
                  <a:pt x="165" y="284"/>
                </a:lnTo>
                <a:lnTo>
                  <a:pt x="161" y="305"/>
                </a:lnTo>
                <a:lnTo>
                  <a:pt x="156" y="325"/>
                </a:lnTo>
                <a:lnTo>
                  <a:pt x="148" y="325"/>
                </a:lnTo>
                <a:lnTo>
                  <a:pt x="138" y="325"/>
                </a:lnTo>
                <a:lnTo>
                  <a:pt x="128" y="325"/>
                </a:lnTo>
                <a:lnTo>
                  <a:pt x="118" y="325"/>
                </a:lnTo>
                <a:lnTo>
                  <a:pt x="108" y="325"/>
                </a:lnTo>
                <a:lnTo>
                  <a:pt x="97" y="325"/>
                </a:lnTo>
                <a:lnTo>
                  <a:pt x="87" y="325"/>
                </a:lnTo>
                <a:lnTo>
                  <a:pt x="79" y="325"/>
                </a:lnTo>
                <a:lnTo>
                  <a:pt x="69" y="325"/>
                </a:lnTo>
                <a:lnTo>
                  <a:pt x="59" y="325"/>
                </a:lnTo>
                <a:lnTo>
                  <a:pt x="49" y="325"/>
                </a:lnTo>
                <a:lnTo>
                  <a:pt x="38" y="325"/>
                </a:lnTo>
                <a:lnTo>
                  <a:pt x="28" y="325"/>
                </a:lnTo>
                <a:lnTo>
                  <a:pt x="20" y="325"/>
                </a:lnTo>
                <a:lnTo>
                  <a:pt x="10" y="325"/>
                </a:lnTo>
                <a:lnTo>
                  <a:pt x="0" y="325"/>
                </a:lnTo>
                <a:lnTo>
                  <a:pt x="0" y="305"/>
                </a:lnTo>
                <a:lnTo>
                  <a:pt x="0" y="284"/>
                </a:lnTo>
                <a:lnTo>
                  <a:pt x="0" y="264"/>
                </a:lnTo>
                <a:lnTo>
                  <a:pt x="0" y="244"/>
                </a:lnTo>
                <a:lnTo>
                  <a:pt x="0" y="224"/>
                </a:lnTo>
                <a:lnTo>
                  <a:pt x="0" y="202"/>
                </a:lnTo>
                <a:lnTo>
                  <a:pt x="0" y="182"/>
                </a:lnTo>
                <a:lnTo>
                  <a:pt x="0" y="162"/>
                </a:lnTo>
                <a:lnTo>
                  <a:pt x="0" y="142"/>
                </a:lnTo>
                <a:lnTo>
                  <a:pt x="0" y="122"/>
                </a:lnTo>
                <a:lnTo>
                  <a:pt x="0" y="102"/>
                </a:lnTo>
                <a:lnTo>
                  <a:pt x="0" y="82"/>
                </a:lnTo>
                <a:lnTo>
                  <a:pt x="0" y="62"/>
                </a:lnTo>
                <a:lnTo>
                  <a:pt x="0" y="41"/>
                </a:lnTo>
                <a:lnTo>
                  <a:pt x="0" y="20"/>
                </a:lnTo>
                <a:lnTo>
                  <a:pt x="0" y="0"/>
                </a:lnTo>
                <a:close/>
              </a:path>
            </a:pathLst>
          </a:cu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31" name="Freeform 1847"/>
          <p:cNvSpPr>
            <a:spLocks/>
          </p:cNvSpPr>
          <p:nvPr/>
        </p:nvSpPr>
        <p:spPr bwMode="auto">
          <a:xfrm>
            <a:off x="3500804" y="2938464"/>
            <a:ext cx="297473" cy="515937"/>
          </a:xfrm>
          <a:custGeom>
            <a:avLst/>
            <a:gdLst>
              <a:gd name="T0" fmla="*/ 10 w 188"/>
              <a:gd name="T1" fmla="*/ 0 h 325"/>
              <a:gd name="T2" fmla="*/ 28 w 188"/>
              <a:gd name="T3" fmla="*/ 0 h 325"/>
              <a:gd name="T4" fmla="*/ 49 w 188"/>
              <a:gd name="T5" fmla="*/ 0 h 325"/>
              <a:gd name="T6" fmla="*/ 69 w 188"/>
              <a:gd name="T7" fmla="*/ 0 h 325"/>
              <a:gd name="T8" fmla="*/ 87 w 188"/>
              <a:gd name="T9" fmla="*/ 0 h 325"/>
              <a:gd name="T10" fmla="*/ 108 w 188"/>
              <a:gd name="T11" fmla="*/ 0 h 325"/>
              <a:gd name="T12" fmla="*/ 128 w 188"/>
              <a:gd name="T13" fmla="*/ 0 h 325"/>
              <a:gd name="T14" fmla="*/ 148 w 188"/>
              <a:gd name="T15" fmla="*/ 0 h 325"/>
              <a:gd name="T16" fmla="*/ 161 w 188"/>
              <a:gd name="T17" fmla="*/ 20 h 325"/>
              <a:gd name="T18" fmla="*/ 171 w 188"/>
              <a:gd name="T19" fmla="*/ 60 h 325"/>
              <a:gd name="T20" fmla="*/ 179 w 188"/>
              <a:gd name="T21" fmla="*/ 99 h 325"/>
              <a:gd name="T22" fmla="*/ 187 w 188"/>
              <a:gd name="T23" fmla="*/ 139 h 325"/>
              <a:gd name="T24" fmla="*/ 187 w 188"/>
              <a:gd name="T25" fmla="*/ 181 h 325"/>
              <a:gd name="T26" fmla="*/ 179 w 188"/>
              <a:gd name="T27" fmla="*/ 223 h 325"/>
              <a:gd name="T28" fmla="*/ 171 w 188"/>
              <a:gd name="T29" fmla="*/ 263 h 325"/>
              <a:gd name="T30" fmla="*/ 161 w 188"/>
              <a:gd name="T31" fmla="*/ 305 h 325"/>
              <a:gd name="T32" fmla="*/ 148 w 188"/>
              <a:gd name="T33" fmla="*/ 325 h 325"/>
              <a:gd name="T34" fmla="*/ 128 w 188"/>
              <a:gd name="T35" fmla="*/ 325 h 325"/>
              <a:gd name="T36" fmla="*/ 108 w 188"/>
              <a:gd name="T37" fmla="*/ 325 h 325"/>
              <a:gd name="T38" fmla="*/ 87 w 188"/>
              <a:gd name="T39" fmla="*/ 325 h 325"/>
              <a:gd name="T40" fmla="*/ 69 w 188"/>
              <a:gd name="T41" fmla="*/ 325 h 325"/>
              <a:gd name="T42" fmla="*/ 49 w 188"/>
              <a:gd name="T43" fmla="*/ 325 h 325"/>
              <a:gd name="T44" fmla="*/ 28 w 188"/>
              <a:gd name="T45" fmla="*/ 325 h 325"/>
              <a:gd name="T46" fmla="*/ 10 w 188"/>
              <a:gd name="T47" fmla="*/ 325 h 325"/>
              <a:gd name="T48" fmla="*/ 0 w 188"/>
              <a:gd name="T49" fmla="*/ 305 h 325"/>
              <a:gd name="T50" fmla="*/ 0 w 188"/>
              <a:gd name="T51" fmla="*/ 264 h 325"/>
              <a:gd name="T52" fmla="*/ 0 w 188"/>
              <a:gd name="T53" fmla="*/ 224 h 325"/>
              <a:gd name="T54" fmla="*/ 0 w 188"/>
              <a:gd name="T55" fmla="*/ 182 h 325"/>
              <a:gd name="T56" fmla="*/ 0 w 188"/>
              <a:gd name="T57" fmla="*/ 142 h 325"/>
              <a:gd name="T58" fmla="*/ 0 w 188"/>
              <a:gd name="T59" fmla="*/ 102 h 325"/>
              <a:gd name="T60" fmla="*/ 0 w 188"/>
              <a:gd name="T61" fmla="*/ 62 h 325"/>
              <a:gd name="T62" fmla="*/ 0 w 188"/>
              <a:gd name="T63" fmla="*/ 2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325">
                <a:moveTo>
                  <a:pt x="0" y="0"/>
                </a:moveTo>
                <a:lnTo>
                  <a:pt x="10" y="0"/>
                </a:lnTo>
                <a:lnTo>
                  <a:pt x="20" y="0"/>
                </a:lnTo>
                <a:lnTo>
                  <a:pt x="28" y="0"/>
                </a:lnTo>
                <a:lnTo>
                  <a:pt x="38" y="0"/>
                </a:lnTo>
                <a:lnTo>
                  <a:pt x="49" y="0"/>
                </a:lnTo>
                <a:lnTo>
                  <a:pt x="59" y="0"/>
                </a:lnTo>
                <a:lnTo>
                  <a:pt x="69" y="0"/>
                </a:lnTo>
                <a:lnTo>
                  <a:pt x="79" y="0"/>
                </a:lnTo>
                <a:lnTo>
                  <a:pt x="87" y="0"/>
                </a:lnTo>
                <a:lnTo>
                  <a:pt x="97" y="0"/>
                </a:lnTo>
                <a:lnTo>
                  <a:pt x="108" y="0"/>
                </a:lnTo>
                <a:lnTo>
                  <a:pt x="118" y="0"/>
                </a:lnTo>
                <a:lnTo>
                  <a:pt x="128" y="0"/>
                </a:lnTo>
                <a:lnTo>
                  <a:pt x="138" y="0"/>
                </a:lnTo>
                <a:lnTo>
                  <a:pt x="148" y="0"/>
                </a:lnTo>
                <a:lnTo>
                  <a:pt x="156" y="0"/>
                </a:lnTo>
                <a:lnTo>
                  <a:pt x="161" y="20"/>
                </a:lnTo>
                <a:lnTo>
                  <a:pt x="165" y="40"/>
                </a:lnTo>
                <a:lnTo>
                  <a:pt x="171" y="60"/>
                </a:lnTo>
                <a:lnTo>
                  <a:pt x="175" y="80"/>
                </a:lnTo>
                <a:lnTo>
                  <a:pt x="179" y="99"/>
                </a:lnTo>
                <a:lnTo>
                  <a:pt x="184" y="119"/>
                </a:lnTo>
                <a:lnTo>
                  <a:pt x="187" y="139"/>
                </a:lnTo>
                <a:lnTo>
                  <a:pt x="188" y="159"/>
                </a:lnTo>
                <a:lnTo>
                  <a:pt x="187" y="181"/>
                </a:lnTo>
                <a:lnTo>
                  <a:pt x="184" y="201"/>
                </a:lnTo>
                <a:lnTo>
                  <a:pt x="179" y="223"/>
                </a:lnTo>
                <a:lnTo>
                  <a:pt x="175" y="243"/>
                </a:lnTo>
                <a:lnTo>
                  <a:pt x="171" y="263"/>
                </a:lnTo>
                <a:lnTo>
                  <a:pt x="165" y="284"/>
                </a:lnTo>
                <a:lnTo>
                  <a:pt x="161" y="305"/>
                </a:lnTo>
                <a:lnTo>
                  <a:pt x="156" y="325"/>
                </a:lnTo>
                <a:lnTo>
                  <a:pt x="148" y="325"/>
                </a:lnTo>
                <a:lnTo>
                  <a:pt x="138" y="325"/>
                </a:lnTo>
                <a:lnTo>
                  <a:pt x="128" y="325"/>
                </a:lnTo>
                <a:lnTo>
                  <a:pt x="118" y="325"/>
                </a:lnTo>
                <a:lnTo>
                  <a:pt x="108" y="325"/>
                </a:lnTo>
                <a:lnTo>
                  <a:pt x="97" y="325"/>
                </a:lnTo>
                <a:lnTo>
                  <a:pt x="87" y="325"/>
                </a:lnTo>
                <a:lnTo>
                  <a:pt x="79" y="325"/>
                </a:lnTo>
                <a:lnTo>
                  <a:pt x="69" y="325"/>
                </a:lnTo>
                <a:lnTo>
                  <a:pt x="59" y="325"/>
                </a:lnTo>
                <a:lnTo>
                  <a:pt x="49" y="325"/>
                </a:lnTo>
                <a:lnTo>
                  <a:pt x="38" y="325"/>
                </a:lnTo>
                <a:lnTo>
                  <a:pt x="28" y="325"/>
                </a:lnTo>
                <a:lnTo>
                  <a:pt x="20" y="325"/>
                </a:lnTo>
                <a:lnTo>
                  <a:pt x="10" y="325"/>
                </a:lnTo>
                <a:lnTo>
                  <a:pt x="0" y="325"/>
                </a:lnTo>
                <a:lnTo>
                  <a:pt x="0" y="305"/>
                </a:lnTo>
                <a:lnTo>
                  <a:pt x="0" y="284"/>
                </a:lnTo>
                <a:lnTo>
                  <a:pt x="0" y="264"/>
                </a:lnTo>
                <a:lnTo>
                  <a:pt x="0" y="244"/>
                </a:lnTo>
                <a:lnTo>
                  <a:pt x="0" y="224"/>
                </a:lnTo>
                <a:lnTo>
                  <a:pt x="0" y="202"/>
                </a:lnTo>
                <a:lnTo>
                  <a:pt x="0" y="182"/>
                </a:lnTo>
                <a:lnTo>
                  <a:pt x="0" y="162"/>
                </a:lnTo>
                <a:lnTo>
                  <a:pt x="0" y="142"/>
                </a:lnTo>
                <a:lnTo>
                  <a:pt x="0" y="122"/>
                </a:lnTo>
                <a:lnTo>
                  <a:pt x="0" y="102"/>
                </a:lnTo>
                <a:lnTo>
                  <a:pt x="0" y="82"/>
                </a:lnTo>
                <a:lnTo>
                  <a:pt x="0" y="62"/>
                </a:lnTo>
                <a:lnTo>
                  <a:pt x="0" y="41"/>
                </a:lnTo>
                <a:lnTo>
                  <a:pt x="0" y="2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32" name="Freeform 1848"/>
          <p:cNvSpPr>
            <a:spLocks/>
          </p:cNvSpPr>
          <p:nvPr/>
        </p:nvSpPr>
        <p:spPr bwMode="auto">
          <a:xfrm>
            <a:off x="2272812" y="4759326"/>
            <a:ext cx="344365" cy="346075"/>
          </a:xfrm>
          <a:custGeom>
            <a:avLst/>
            <a:gdLst>
              <a:gd name="T0" fmla="*/ 46 w 217"/>
              <a:gd name="T1" fmla="*/ 0 h 218"/>
              <a:gd name="T2" fmla="*/ 217 w 217"/>
              <a:gd name="T3" fmla="*/ 46 h 218"/>
              <a:gd name="T4" fmla="*/ 171 w 217"/>
              <a:gd name="T5" fmla="*/ 218 h 218"/>
              <a:gd name="T6" fmla="*/ 0 w 217"/>
              <a:gd name="T7" fmla="*/ 173 h 218"/>
              <a:gd name="T8" fmla="*/ 46 w 217"/>
              <a:gd name="T9" fmla="*/ 0 h 218"/>
            </a:gdLst>
            <a:ahLst/>
            <a:cxnLst>
              <a:cxn ang="0">
                <a:pos x="T0" y="T1"/>
              </a:cxn>
              <a:cxn ang="0">
                <a:pos x="T2" y="T3"/>
              </a:cxn>
              <a:cxn ang="0">
                <a:pos x="T4" y="T5"/>
              </a:cxn>
              <a:cxn ang="0">
                <a:pos x="T6" y="T7"/>
              </a:cxn>
              <a:cxn ang="0">
                <a:pos x="T8" y="T9"/>
              </a:cxn>
            </a:cxnLst>
            <a:rect l="0" t="0" r="r" b="b"/>
            <a:pathLst>
              <a:path w="217" h="218">
                <a:moveTo>
                  <a:pt x="46" y="0"/>
                </a:moveTo>
                <a:lnTo>
                  <a:pt x="217" y="46"/>
                </a:lnTo>
                <a:lnTo>
                  <a:pt x="171" y="218"/>
                </a:lnTo>
                <a:lnTo>
                  <a:pt x="0" y="173"/>
                </a:lnTo>
                <a:lnTo>
                  <a:pt x="4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33" name="Freeform 1849"/>
          <p:cNvSpPr>
            <a:spLocks/>
          </p:cNvSpPr>
          <p:nvPr/>
        </p:nvSpPr>
        <p:spPr bwMode="auto">
          <a:xfrm>
            <a:off x="2272812" y="4759326"/>
            <a:ext cx="344365" cy="346075"/>
          </a:xfrm>
          <a:custGeom>
            <a:avLst/>
            <a:gdLst>
              <a:gd name="T0" fmla="*/ 46 w 217"/>
              <a:gd name="T1" fmla="*/ 0 h 218"/>
              <a:gd name="T2" fmla="*/ 217 w 217"/>
              <a:gd name="T3" fmla="*/ 46 h 218"/>
              <a:gd name="T4" fmla="*/ 171 w 217"/>
              <a:gd name="T5" fmla="*/ 218 h 218"/>
              <a:gd name="T6" fmla="*/ 0 w 217"/>
              <a:gd name="T7" fmla="*/ 173 h 218"/>
              <a:gd name="T8" fmla="*/ 46 w 217"/>
              <a:gd name="T9" fmla="*/ 0 h 218"/>
            </a:gdLst>
            <a:ahLst/>
            <a:cxnLst>
              <a:cxn ang="0">
                <a:pos x="T0" y="T1"/>
              </a:cxn>
              <a:cxn ang="0">
                <a:pos x="T2" y="T3"/>
              </a:cxn>
              <a:cxn ang="0">
                <a:pos x="T4" y="T5"/>
              </a:cxn>
              <a:cxn ang="0">
                <a:pos x="T6" y="T7"/>
              </a:cxn>
              <a:cxn ang="0">
                <a:pos x="T8" y="T9"/>
              </a:cxn>
            </a:cxnLst>
            <a:rect l="0" t="0" r="r" b="b"/>
            <a:pathLst>
              <a:path w="217" h="218">
                <a:moveTo>
                  <a:pt x="46" y="0"/>
                </a:moveTo>
                <a:lnTo>
                  <a:pt x="217" y="46"/>
                </a:lnTo>
                <a:lnTo>
                  <a:pt x="171" y="218"/>
                </a:lnTo>
                <a:lnTo>
                  <a:pt x="0" y="173"/>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34" name="Freeform 1850"/>
          <p:cNvSpPr>
            <a:spLocks/>
          </p:cNvSpPr>
          <p:nvPr/>
        </p:nvSpPr>
        <p:spPr bwMode="auto">
          <a:xfrm>
            <a:off x="6343650" y="4319589"/>
            <a:ext cx="344365" cy="344487"/>
          </a:xfrm>
          <a:custGeom>
            <a:avLst/>
            <a:gdLst>
              <a:gd name="T0" fmla="*/ 46 w 217"/>
              <a:gd name="T1" fmla="*/ 0 h 217"/>
              <a:gd name="T2" fmla="*/ 217 w 217"/>
              <a:gd name="T3" fmla="*/ 46 h 217"/>
              <a:gd name="T4" fmla="*/ 171 w 217"/>
              <a:gd name="T5" fmla="*/ 217 h 217"/>
              <a:gd name="T6" fmla="*/ 0 w 217"/>
              <a:gd name="T7" fmla="*/ 171 h 217"/>
              <a:gd name="T8" fmla="*/ 46 w 217"/>
              <a:gd name="T9" fmla="*/ 0 h 217"/>
            </a:gdLst>
            <a:ahLst/>
            <a:cxnLst>
              <a:cxn ang="0">
                <a:pos x="T0" y="T1"/>
              </a:cxn>
              <a:cxn ang="0">
                <a:pos x="T2" y="T3"/>
              </a:cxn>
              <a:cxn ang="0">
                <a:pos x="T4" y="T5"/>
              </a:cxn>
              <a:cxn ang="0">
                <a:pos x="T6" y="T7"/>
              </a:cxn>
              <a:cxn ang="0">
                <a:pos x="T8" y="T9"/>
              </a:cxn>
            </a:cxnLst>
            <a:rect l="0" t="0" r="r" b="b"/>
            <a:pathLst>
              <a:path w="217" h="217">
                <a:moveTo>
                  <a:pt x="46" y="0"/>
                </a:moveTo>
                <a:lnTo>
                  <a:pt x="217" y="46"/>
                </a:lnTo>
                <a:lnTo>
                  <a:pt x="171" y="217"/>
                </a:lnTo>
                <a:lnTo>
                  <a:pt x="0" y="171"/>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35" name="Freeform 1851"/>
          <p:cNvSpPr>
            <a:spLocks/>
          </p:cNvSpPr>
          <p:nvPr/>
        </p:nvSpPr>
        <p:spPr bwMode="auto">
          <a:xfrm>
            <a:off x="6343650" y="4319589"/>
            <a:ext cx="344365" cy="344487"/>
          </a:xfrm>
          <a:custGeom>
            <a:avLst/>
            <a:gdLst>
              <a:gd name="T0" fmla="*/ 46 w 217"/>
              <a:gd name="T1" fmla="*/ 0 h 217"/>
              <a:gd name="T2" fmla="*/ 217 w 217"/>
              <a:gd name="T3" fmla="*/ 46 h 217"/>
              <a:gd name="T4" fmla="*/ 171 w 217"/>
              <a:gd name="T5" fmla="*/ 217 h 217"/>
              <a:gd name="T6" fmla="*/ 0 w 217"/>
              <a:gd name="T7" fmla="*/ 171 h 217"/>
              <a:gd name="T8" fmla="*/ 46 w 217"/>
              <a:gd name="T9" fmla="*/ 0 h 217"/>
            </a:gdLst>
            <a:ahLst/>
            <a:cxnLst>
              <a:cxn ang="0">
                <a:pos x="T0" y="T1"/>
              </a:cxn>
              <a:cxn ang="0">
                <a:pos x="T2" y="T3"/>
              </a:cxn>
              <a:cxn ang="0">
                <a:pos x="T4" y="T5"/>
              </a:cxn>
              <a:cxn ang="0">
                <a:pos x="T6" y="T7"/>
              </a:cxn>
              <a:cxn ang="0">
                <a:pos x="T8" y="T9"/>
              </a:cxn>
            </a:cxnLst>
            <a:rect l="0" t="0" r="r" b="b"/>
            <a:pathLst>
              <a:path w="217" h="217">
                <a:moveTo>
                  <a:pt x="46" y="0"/>
                </a:moveTo>
                <a:lnTo>
                  <a:pt x="217" y="46"/>
                </a:lnTo>
                <a:lnTo>
                  <a:pt x="171" y="217"/>
                </a:lnTo>
                <a:lnTo>
                  <a:pt x="0" y="171"/>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36" name="Freeform 1852"/>
          <p:cNvSpPr>
            <a:spLocks/>
          </p:cNvSpPr>
          <p:nvPr/>
        </p:nvSpPr>
        <p:spPr bwMode="auto">
          <a:xfrm>
            <a:off x="6765681" y="4581526"/>
            <a:ext cx="205154" cy="206375"/>
          </a:xfrm>
          <a:custGeom>
            <a:avLst/>
            <a:gdLst>
              <a:gd name="T0" fmla="*/ 64 w 129"/>
              <a:gd name="T1" fmla="*/ 0 h 130"/>
              <a:gd name="T2" fmla="*/ 77 w 129"/>
              <a:gd name="T3" fmla="*/ 2 h 130"/>
              <a:gd name="T4" fmla="*/ 89 w 129"/>
              <a:gd name="T5" fmla="*/ 6 h 130"/>
              <a:gd name="T6" fmla="*/ 100 w 129"/>
              <a:gd name="T7" fmla="*/ 12 h 130"/>
              <a:gd name="T8" fmla="*/ 109 w 129"/>
              <a:gd name="T9" fmla="*/ 19 h 130"/>
              <a:gd name="T10" fmla="*/ 118 w 129"/>
              <a:gd name="T11" fmla="*/ 29 h 130"/>
              <a:gd name="T12" fmla="*/ 123 w 129"/>
              <a:gd name="T13" fmla="*/ 41 h 130"/>
              <a:gd name="T14" fmla="*/ 128 w 129"/>
              <a:gd name="T15" fmla="*/ 52 h 130"/>
              <a:gd name="T16" fmla="*/ 129 w 129"/>
              <a:gd name="T17" fmla="*/ 65 h 130"/>
              <a:gd name="T18" fmla="*/ 128 w 129"/>
              <a:gd name="T19" fmla="*/ 78 h 130"/>
              <a:gd name="T20" fmla="*/ 123 w 129"/>
              <a:gd name="T21" fmla="*/ 89 h 130"/>
              <a:gd name="T22" fmla="*/ 118 w 129"/>
              <a:gd name="T23" fmla="*/ 101 h 130"/>
              <a:gd name="T24" fmla="*/ 109 w 129"/>
              <a:gd name="T25" fmla="*/ 111 h 130"/>
              <a:gd name="T26" fmla="*/ 100 w 129"/>
              <a:gd name="T27" fmla="*/ 118 h 130"/>
              <a:gd name="T28" fmla="*/ 89 w 129"/>
              <a:gd name="T29" fmla="*/ 124 h 130"/>
              <a:gd name="T30" fmla="*/ 77 w 129"/>
              <a:gd name="T31" fmla="*/ 128 h 130"/>
              <a:gd name="T32" fmla="*/ 64 w 129"/>
              <a:gd name="T33" fmla="*/ 130 h 130"/>
              <a:gd name="T34" fmla="*/ 51 w 129"/>
              <a:gd name="T35" fmla="*/ 128 h 130"/>
              <a:gd name="T36" fmla="*/ 39 w 129"/>
              <a:gd name="T37" fmla="*/ 124 h 130"/>
              <a:gd name="T38" fmla="*/ 28 w 129"/>
              <a:gd name="T39" fmla="*/ 118 h 130"/>
              <a:gd name="T40" fmla="*/ 18 w 129"/>
              <a:gd name="T41" fmla="*/ 111 h 130"/>
              <a:gd name="T42" fmla="*/ 11 w 129"/>
              <a:gd name="T43" fmla="*/ 101 h 130"/>
              <a:gd name="T44" fmla="*/ 5 w 129"/>
              <a:gd name="T45" fmla="*/ 89 h 130"/>
              <a:gd name="T46" fmla="*/ 1 w 129"/>
              <a:gd name="T47" fmla="*/ 78 h 130"/>
              <a:gd name="T48" fmla="*/ 0 w 129"/>
              <a:gd name="T49" fmla="*/ 65 h 130"/>
              <a:gd name="T50" fmla="*/ 1 w 129"/>
              <a:gd name="T51" fmla="*/ 52 h 130"/>
              <a:gd name="T52" fmla="*/ 5 w 129"/>
              <a:gd name="T53" fmla="*/ 41 h 130"/>
              <a:gd name="T54" fmla="*/ 11 w 129"/>
              <a:gd name="T55" fmla="*/ 29 h 130"/>
              <a:gd name="T56" fmla="*/ 18 w 129"/>
              <a:gd name="T57" fmla="*/ 19 h 130"/>
              <a:gd name="T58" fmla="*/ 28 w 129"/>
              <a:gd name="T59" fmla="*/ 12 h 130"/>
              <a:gd name="T60" fmla="*/ 39 w 129"/>
              <a:gd name="T61" fmla="*/ 6 h 130"/>
              <a:gd name="T62" fmla="*/ 51 w 129"/>
              <a:gd name="T63" fmla="*/ 2 h 130"/>
              <a:gd name="T64" fmla="*/ 64 w 129"/>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0">
                <a:moveTo>
                  <a:pt x="64" y="0"/>
                </a:moveTo>
                <a:lnTo>
                  <a:pt x="77" y="2"/>
                </a:lnTo>
                <a:lnTo>
                  <a:pt x="89" y="6"/>
                </a:lnTo>
                <a:lnTo>
                  <a:pt x="100" y="12"/>
                </a:lnTo>
                <a:lnTo>
                  <a:pt x="109" y="19"/>
                </a:lnTo>
                <a:lnTo>
                  <a:pt x="118" y="29"/>
                </a:lnTo>
                <a:lnTo>
                  <a:pt x="123" y="41"/>
                </a:lnTo>
                <a:lnTo>
                  <a:pt x="128" y="52"/>
                </a:lnTo>
                <a:lnTo>
                  <a:pt x="129" y="65"/>
                </a:lnTo>
                <a:lnTo>
                  <a:pt x="128" y="78"/>
                </a:lnTo>
                <a:lnTo>
                  <a:pt x="123" y="89"/>
                </a:lnTo>
                <a:lnTo>
                  <a:pt x="118" y="101"/>
                </a:lnTo>
                <a:lnTo>
                  <a:pt x="109" y="111"/>
                </a:lnTo>
                <a:lnTo>
                  <a:pt x="100" y="118"/>
                </a:lnTo>
                <a:lnTo>
                  <a:pt x="89" y="124"/>
                </a:lnTo>
                <a:lnTo>
                  <a:pt x="77" y="128"/>
                </a:lnTo>
                <a:lnTo>
                  <a:pt x="64" y="130"/>
                </a:lnTo>
                <a:lnTo>
                  <a:pt x="51" y="128"/>
                </a:lnTo>
                <a:lnTo>
                  <a:pt x="39" y="124"/>
                </a:lnTo>
                <a:lnTo>
                  <a:pt x="28" y="118"/>
                </a:lnTo>
                <a:lnTo>
                  <a:pt x="18" y="111"/>
                </a:lnTo>
                <a:lnTo>
                  <a:pt x="11" y="101"/>
                </a:lnTo>
                <a:lnTo>
                  <a:pt x="5" y="89"/>
                </a:lnTo>
                <a:lnTo>
                  <a:pt x="1" y="78"/>
                </a:lnTo>
                <a:lnTo>
                  <a:pt x="0" y="65"/>
                </a:lnTo>
                <a:lnTo>
                  <a:pt x="1" y="52"/>
                </a:lnTo>
                <a:lnTo>
                  <a:pt x="5" y="41"/>
                </a:lnTo>
                <a:lnTo>
                  <a:pt x="11" y="29"/>
                </a:lnTo>
                <a:lnTo>
                  <a:pt x="18" y="19"/>
                </a:lnTo>
                <a:lnTo>
                  <a:pt x="28" y="12"/>
                </a:lnTo>
                <a:lnTo>
                  <a:pt x="39" y="6"/>
                </a:lnTo>
                <a:lnTo>
                  <a:pt x="51" y="2"/>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37" name="Freeform 1853"/>
          <p:cNvSpPr>
            <a:spLocks/>
          </p:cNvSpPr>
          <p:nvPr/>
        </p:nvSpPr>
        <p:spPr bwMode="auto">
          <a:xfrm>
            <a:off x="6765681" y="4581526"/>
            <a:ext cx="205154" cy="206375"/>
          </a:xfrm>
          <a:custGeom>
            <a:avLst/>
            <a:gdLst>
              <a:gd name="T0" fmla="*/ 64 w 129"/>
              <a:gd name="T1" fmla="*/ 0 h 130"/>
              <a:gd name="T2" fmla="*/ 77 w 129"/>
              <a:gd name="T3" fmla="*/ 2 h 130"/>
              <a:gd name="T4" fmla="*/ 89 w 129"/>
              <a:gd name="T5" fmla="*/ 6 h 130"/>
              <a:gd name="T6" fmla="*/ 100 w 129"/>
              <a:gd name="T7" fmla="*/ 12 h 130"/>
              <a:gd name="T8" fmla="*/ 109 w 129"/>
              <a:gd name="T9" fmla="*/ 19 h 130"/>
              <a:gd name="T10" fmla="*/ 118 w 129"/>
              <a:gd name="T11" fmla="*/ 29 h 130"/>
              <a:gd name="T12" fmla="*/ 123 w 129"/>
              <a:gd name="T13" fmla="*/ 41 h 130"/>
              <a:gd name="T14" fmla="*/ 128 w 129"/>
              <a:gd name="T15" fmla="*/ 52 h 130"/>
              <a:gd name="T16" fmla="*/ 129 w 129"/>
              <a:gd name="T17" fmla="*/ 65 h 130"/>
              <a:gd name="T18" fmla="*/ 128 w 129"/>
              <a:gd name="T19" fmla="*/ 78 h 130"/>
              <a:gd name="T20" fmla="*/ 123 w 129"/>
              <a:gd name="T21" fmla="*/ 89 h 130"/>
              <a:gd name="T22" fmla="*/ 118 w 129"/>
              <a:gd name="T23" fmla="*/ 101 h 130"/>
              <a:gd name="T24" fmla="*/ 109 w 129"/>
              <a:gd name="T25" fmla="*/ 111 h 130"/>
              <a:gd name="T26" fmla="*/ 100 w 129"/>
              <a:gd name="T27" fmla="*/ 118 h 130"/>
              <a:gd name="T28" fmla="*/ 89 w 129"/>
              <a:gd name="T29" fmla="*/ 124 h 130"/>
              <a:gd name="T30" fmla="*/ 77 w 129"/>
              <a:gd name="T31" fmla="*/ 128 h 130"/>
              <a:gd name="T32" fmla="*/ 64 w 129"/>
              <a:gd name="T33" fmla="*/ 130 h 130"/>
              <a:gd name="T34" fmla="*/ 51 w 129"/>
              <a:gd name="T35" fmla="*/ 128 h 130"/>
              <a:gd name="T36" fmla="*/ 39 w 129"/>
              <a:gd name="T37" fmla="*/ 124 h 130"/>
              <a:gd name="T38" fmla="*/ 28 w 129"/>
              <a:gd name="T39" fmla="*/ 118 h 130"/>
              <a:gd name="T40" fmla="*/ 18 w 129"/>
              <a:gd name="T41" fmla="*/ 111 h 130"/>
              <a:gd name="T42" fmla="*/ 11 w 129"/>
              <a:gd name="T43" fmla="*/ 101 h 130"/>
              <a:gd name="T44" fmla="*/ 5 w 129"/>
              <a:gd name="T45" fmla="*/ 89 h 130"/>
              <a:gd name="T46" fmla="*/ 1 w 129"/>
              <a:gd name="T47" fmla="*/ 78 h 130"/>
              <a:gd name="T48" fmla="*/ 0 w 129"/>
              <a:gd name="T49" fmla="*/ 65 h 130"/>
              <a:gd name="T50" fmla="*/ 1 w 129"/>
              <a:gd name="T51" fmla="*/ 52 h 130"/>
              <a:gd name="T52" fmla="*/ 5 w 129"/>
              <a:gd name="T53" fmla="*/ 41 h 130"/>
              <a:gd name="T54" fmla="*/ 11 w 129"/>
              <a:gd name="T55" fmla="*/ 29 h 130"/>
              <a:gd name="T56" fmla="*/ 18 w 129"/>
              <a:gd name="T57" fmla="*/ 19 h 130"/>
              <a:gd name="T58" fmla="*/ 28 w 129"/>
              <a:gd name="T59" fmla="*/ 12 h 130"/>
              <a:gd name="T60" fmla="*/ 39 w 129"/>
              <a:gd name="T61" fmla="*/ 6 h 130"/>
              <a:gd name="T62" fmla="*/ 51 w 129"/>
              <a:gd name="T63" fmla="*/ 2 h 130"/>
              <a:gd name="T64" fmla="*/ 64 w 129"/>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30">
                <a:moveTo>
                  <a:pt x="64" y="0"/>
                </a:moveTo>
                <a:lnTo>
                  <a:pt x="77" y="2"/>
                </a:lnTo>
                <a:lnTo>
                  <a:pt x="89" y="6"/>
                </a:lnTo>
                <a:lnTo>
                  <a:pt x="100" y="12"/>
                </a:lnTo>
                <a:lnTo>
                  <a:pt x="109" y="19"/>
                </a:lnTo>
                <a:lnTo>
                  <a:pt x="118" y="29"/>
                </a:lnTo>
                <a:lnTo>
                  <a:pt x="123" y="41"/>
                </a:lnTo>
                <a:lnTo>
                  <a:pt x="128" y="52"/>
                </a:lnTo>
                <a:lnTo>
                  <a:pt x="129" y="65"/>
                </a:lnTo>
                <a:lnTo>
                  <a:pt x="128" y="78"/>
                </a:lnTo>
                <a:lnTo>
                  <a:pt x="123" y="89"/>
                </a:lnTo>
                <a:lnTo>
                  <a:pt x="118" y="101"/>
                </a:lnTo>
                <a:lnTo>
                  <a:pt x="109" y="111"/>
                </a:lnTo>
                <a:lnTo>
                  <a:pt x="100" y="118"/>
                </a:lnTo>
                <a:lnTo>
                  <a:pt x="89" y="124"/>
                </a:lnTo>
                <a:lnTo>
                  <a:pt x="77" y="128"/>
                </a:lnTo>
                <a:lnTo>
                  <a:pt x="64" y="130"/>
                </a:lnTo>
                <a:lnTo>
                  <a:pt x="51" y="128"/>
                </a:lnTo>
                <a:lnTo>
                  <a:pt x="39" y="124"/>
                </a:lnTo>
                <a:lnTo>
                  <a:pt x="28" y="118"/>
                </a:lnTo>
                <a:lnTo>
                  <a:pt x="18" y="111"/>
                </a:lnTo>
                <a:lnTo>
                  <a:pt x="11" y="101"/>
                </a:lnTo>
                <a:lnTo>
                  <a:pt x="5" y="89"/>
                </a:lnTo>
                <a:lnTo>
                  <a:pt x="1" y="78"/>
                </a:lnTo>
                <a:lnTo>
                  <a:pt x="0" y="65"/>
                </a:lnTo>
                <a:lnTo>
                  <a:pt x="1" y="52"/>
                </a:lnTo>
                <a:lnTo>
                  <a:pt x="5" y="41"/>
                </a:lnTo>
                <a:lnTo>
                  <a:pt x="11" y="29"/>
                </a:lnTo>
                <a:lnTo>
                  <a:pt x="18" y="19"/>
                </a:lnTo>
                <a:lnTo>
                  <a:pt x="28" y="12"/>
                </a:lnTo>
                <a:lnTo>
                  <a:pt x="39" y="6"/>
                </a:lnTo>
                <a:lnTo>
                  <a:pt x="51" y="2"/>
                </a:lnTo>
                <a:lnTo>
                  <a:pt x="6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38" name="Freeform 1854"/>
          <p:cNvSpPr>
            <a:spLocks/>
          </p:cNvSpPr>
          <p:nvPr/>
        </p:nvSpPr>
        <p:spPr bwMode="auto">
          <a:xfrm>
            <a:off x="6793524" y="4602164"/>
            <a:ext cx="74735" cy="52387"/>
          </a:xfrm>
          <a:custGeom>
            <a:avLst/>
            <a:gdLst>
              <a:gd name="T0" fmla="*/ 47 w 47"/>
              <a:gd name="T1" fmla="*/ 22 h 33"/>
              <a:gd name="T2" fmla="*/ 42 w 47"/>
              <a:gd name="T3" fmla="*/ 19 h 33"/>
              <a:gd name="T4" fmla="*/ 36 w 47"/>
              <a:gd name="T5" fmla="*/ 17 h 33"/>
              <a:gd name="T6" fmla="*/ 30 w 47"/>
              <a:gd name="T7" fmla="*/ 15 h 33"/>
              <a:gd name="T8" fmla="*/ 24 w 47"/>
              <a:gd name="T9" fmla="*/ 12 h 33"/>
              <a:gd name="T10" fmla="*/ 20 w 47"/>
              <a:gd name="T11" fmla="*/ 9 h 33"/>
              <a:gd name="T12" fmla="*/ 16 w 47"/>
              <a:gd name="T13" fmla="*/ 6 h 33"/>
              <a:gd name="T14" fmla="*/ 11 w 47"/>
              <a:gd name="T15" fmla="*/ 3 h 33"/>
              <a:gd name="T16" fmla="*/ 9 w 47"/>
              <a:gd name="T17" fmla="*/ 0 h 33"/>
              <a:gd name="T18" fmla="*/ 0 w 47"/>
              <a:gd name="T19" fmla="*/ 9 h 33"/>
              <a:gd name="T20" fmla="*/ 4 w 47"/>
              <a:gd name="T21" fmla="*/ 12 h 33"/>
              <a:gd name="T22" fmla="*/ 9 w 47"/>
              <a:gd name="T23" fmla="*/ 16 h 33"/>
              <a:gd name="T24" fmla="*/ 13 w 47"/>
              <a:gd name="T25" fmla="*/ 19 h 33"/>
              <a:gd name="T26" fmla="*/ 19 w 47"/>
              <a:gd name="T27" fmla="*/ 22 h 33"/>
              <a:gd name="T28" fmla="*/ 24 w 47"/>
              <a:gd name="T29" fmla="*/ 25 h 33"/>
              <a:gd name="T30" fmla="*/ 30 w 47"/>
              <a:gd name="T31" fmla="*/ 28 h 33"/>
              <a:gd name="T32" fmla="*/ 37 w 47"/>
              <a:gd name="T33" fmla="*/ 30 h 33"/>
              <a:gd name="T34" fmla="*/ 43 w 47"/>
              <a:gd name="T35" fmla="*/ 33 h 33"/>
              <a:gd name="T36" fmla="*/ 47 w 47"/>
              <a:gd name="T3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2"/>
                </a:moveTo>
                <a:lnTo>
                  <a:pt x="42" y="19"/>
                </a:lnTo>
                <a:lnTo>
                  <a:pt x="36" y="17"/>
                </a:lnTo>
                <a:lnTo>
                  <a:pt x="30" y="15"/>
                </a:lnTo>
                <a:lnTo>
                  <a:pt x="24" y="12"/>
                </a:lnTo>
                <a:lnTo>
                  <a:pt x="20" y="9"/>
                </a:lnTo>
                <a:lnTo>
                  <a:pt x="16" y="6"/>
                </a:lnTo>
                <a:lnTo>
                  <a:pt x="11" y="3"/>
                </a:lnTo>
                <a:lnTo>
                  <a:pt x="9" y="0"/>
                </a:lnTo>
                <a:lnTo>
                  <a:pt x="0" y="9"/>
                </a:lnTo>
                <a:lnTo>
                  <a:pt x="4" y="12"/>
                </a:lnTo>
                <a:lnTo>
                  <a:pt x="9" y="16"/>
                </a:lnTo>
                <a:lnTo>
                  <a:pt x="13" y="19"/>
                </a:lnTo>
                <a:lnTo>
                  <a:pt x="19" y="22"/>
                </a:lnTo>
                <a:lnTo>
                  <a:pt x="24" y="25"/>
                </a:lnTo>
                <a:lnTo>
                  <a:pt x="30" y="28"/>
                </a:lnTo>
                <a:lnTo>
                  <a:pt x="37" y="30"/>
                </a:lnTo>
                <a:lnTo>
                  <a:pt x="43" y="33"/>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39" name="Freeform 1855"/>
          <p:cNvSpPr>
            <a:spLocks/>
          </p:cNvSpPr>
          <p:nvPr/>
        </p:nvSpPr>
        <p:spPr bwMode="auto">
          <a:xfrm>
            <a:off x="6860931" y="4637088"/>
            <a:ext cx="108438" cy="38100"/>
          </a:xfrm>
          <a:custGeom>
            <a:avLst/>
            <a:gdLst>
              <a:gd name="T0" fmla="*/ 68 w 68"/>
              <a:gd name="T1" fmla="*/ 13 h 24"/>
              <a:gd name="T2" fmla="*/ 59 w 68"/>
              <a:gd name="T3" fmla="*/ 13 h 24"/>
              <a:gd name="T4" fmla="*/ 52 w 68"/>
              <a:gd name="T5" fmla="*/ 11 h 24"/>
              <a:gd name="T6" fmla="*/ 43 w 68"/>
              <a:gd name="T7" fmla="*/ 11 h 24"/>
              <a:gd name="T8" fmla="*/ 36 w 68"/>
              <a:gd name="T9" fmla="*/ 10 h 24"/>
              <a:gd name="T10" fmla="*/ 27 w 68"/>
              <a:gd name="T11" fmla="*/ 7 h 24"/>
              <a:gd name="T12" fmla="*/ 20 w 68"/>
              <a:gd name="T13" fmla="*/ 6 h 24"/>
              <a:gd name="T14" fmla="*/ 12 w 68"/>
              <a:gd name="T15" fmla="*/ 3 h 24"/>
              <a:gd name="T16" fmla="*/ 4 w 68"/>
              <a:gd name="T17" fmla="*/ 0 h 24"/>
              <a:gd name="T18" fmla="*/ 0 w 68"/>
              <a:gd name="T19" fmla="*/ 11 h 24"/>
              <a:gd name="T20" fmla="*/ 9 w 68"/>
              <a:gd name="T21" fmla="*/ 14 h 24"/>
              <a:gd name="T22" fmla="*/ 16 w 68"/>
              <a:gd name="T23" fmla="*/ 17 h 24"/>
              <a:gd name="T24" fmla="*/ 25 w 68"/>
              <a:gd name="T25" fmla="*/ 18 h 24"/>
              <a:gd name="T26" fmla="*/ 33 w 68"/>
              <a:gd name="T27" fmla="*/ 21 h 24"/>
              <a:gd name="T28" fmla="*/ 42 w 68"/>
              <a:gd name="T29" fmla="*/ 23 h 24"/>
              <a:gd name="T30" fmla="*/ 50 w 68"/>
              <a:gd name="T31" fmla="*/ 24 h 24"/>
              <a:gd name="T32" fmla="*/ 59 w 68"/>
              <a:gd name="T33" fmla="*/ 24 h 24"/>
              <a:gd name="T34" fmla="*/ 68 w 68"/>
              <a:gd name="T35" fmla="*/ 24 h 24"/>
              <a:gd name="T36" fmla="*/ 68 w 68"/>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4">
                <a:moveTo>
                  <a:pt x="68" y="13"/>
                </a:moveTo>
                <a:lnTo>
                  <a:pt x="59" y="13"/>
                </a:lnTo>
                <a:lnTo>
                  <a:pt x="52" y="11"/>
                </a:lnTo>
                <a:lnTo>
                  <a:pt x="43" y="11"/>
                </a:lnTo>
                <a:lnTo>
                  <a:pt x="36" y="10"/>
                </a:lnTo>
                <a:lnTo>
                  <a:pt x="27" y="7"/>
                </a:lnTo>
                <a:lnTo>
                  <a:pt x="20" y="6"/>
                </a:lnTo>
                <a:lnTo>
                  <a:pt x="12" y="3"/>
                </a:lnTo>
                <a:lnTo>
                  <a:pt x="4" y="0"/>
                </a:lnTo>
                <a:lnTo>
                  <a:pt x="0" y="11"/>
                </a:lnTo>
                <a:lnTo>
                  <a:pt x="9" y="14"/>
                </a:lnTo>
                <a:lnTo>
                  <a:pt x="16" y="17"/>
                </a:lnTo>
                <a:lnTo>
                  <a:pt x="25" y="18"/>
                </a:lnTo>
                <a:lnTo>
                  <a:pt x="33" y="21"/>
                </a:lnTo>
                <a:lnTo>
                  <a:pt x="42" y="23"/>
                </a:lnTo>
                <a:lnTo>
                  <a:pt x="50" y="24"/>
                </a:lnTo>
                <a:lnTo>
                  <a:pt x="59" y="24"/>
                </a:lnTo>
                <a:lnTo>
                  <a:pt x="68" y="24"/>
                </a:lnTo>
                <a:lnTo>
                  <a:pt x="6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0" name="Freeform 1856"/>
          <p:cNvSpPr>
            <a:spLocks/>
          </p:cNvSpPr>
          <p:nvPr/>
        </p:nvSpPr>
        <p:spPr bwMode="auto">
          <a:xfrm>
            <a:off x="6758354" y="4679950"/>
            <a:ext cx="27843" cy="25400"/>
          </a:xfrm>
          <a:custGeom>
            <a:avLst/>
            <a:gdLst>
              <a:gd name="T0" fmla="*/ 18 w 18"/>
              <a:gd name="T1" fmla="*/ 7 h 16"/>
              <a:gd name="T2" fmla="*/ 16 w 18"/>
              <a:gd name="T3" fmla="*/ 6 h 16"/>
              <a:gd name="T4" fmla="*/ 15 w 18"/>
              <a:gd name="T5" fmla="*/ 6 h 16"/>
              <a:gd name="T6" fmla="*/ 13 w 18"/>
              <a:gd name="T7" fmla="*/ 4 h 16"/>
              <a:gd name="T8" fmla="*/ 13 w 18"/>
              <a:gd name="T9" fmla="*/ 3 h 16"/>
              <a:gd name="T10" fmla="*/ 12 w 18"/>
              <a:gd name="T11" fmla="*/ 3 h 16"/>
              <a:gd name="T12" fmla="*/ 10 w 18"/>
              <a:gd name="T13" fmla="*/ 2 h 16"/>
              <a:gd name="T14" fmla="*/ 9 w 18"/>
              <a:gd name="T15" fmla="*/ 0 h 16"/>
              <a:gd name="T16" fmla="*/ 0 w 18"/>
              <a:gd name="T17" fmla="*/ 9 h 16"/>
              <a:gd name="T18" fmla="*/ 2 w 18"/>
              <a:gd name="T19" fmla="*/ 10 h 16"/>
              <a:gd name="T20" fmla="*/ 3 w 18"/>
              <a:gd name="T21" fmla="*/ 10 h 16"/>
              <a:gd name="T22" fmla="*/ 3 w 18"/>
              <a:gd name="T23" fmla="*/ 12 h 16"/>
              <a:gd name="T24" fmla="*/ 5 w 18"/>
              <a:gd name="T25" fmla="*/ 13 h 16"/>
              <a:gd name="T26" fmla="*/ 6 w 18"/>
              <a:gd name="T27" fmla="*/ 13 h 16"/>
              <a:gd name="T28" fmla="*/ 8 w 18"/>
              <a:gd name="T29" fmla="*/ 14 h 16"/>
              <a:gd name="T30" fmla="*/ 9 w 18"/>
              <a:gd name="T31" fmla="*/ 16 h 16"/>
              <a:gd name="T32" fmla="*/ 10 w 18"/>
              <a:gd name="T33" fmla="*/ 16 h 16"/>
              <a:gd name="T34" fmla="*/ 18 w 18"/>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6">
                <a:moveTo>
                  <a:pt x="18" y="7"/>
                </a:moveTo>
                <a:lnTo>
                  <a:pt x="16" y="6"/>
                </a:lnTo>
                <a:lnTo>
                  <a:pt x="15" y="6"/>
                </a:lnTo>
                <a:lnTo>
                  <a:pt x="13" y="4"/>
                </a:lnTo>
                <a:lnTo>
                  <a:pt x="13" y="3"/>
                </a:lnTo>
                <a:lnTo>
                  <a:pt x="12" y="3"/>
                </a:lnTo>
                <a:lnTo>
                  <a:pt x="10" y="2"/>
                </a:lnTo>
                <a:lnTo>
                  <a:pt x="9" y="0"/>
                </a:lnTo>
                <a:lnTo>
                  <a:pt x="0" y="9"/>
                </a:lnTo>
                <a:lnTo>
                  <a:pt x="2" y="10"/>
                </a:lnTo>
                <a:lnTo>
                  <a:pt x="3" y="10"/>
                </a:lnTo>
                <a:lnTo>
                  <a:pt x="3" y="12"/>
                </a:lnTo>
                <a:lnTo>
                  <a:pt x="5" y="13"/>
                </a:lnTo>
                <a:lnTo>
                  <a:pt x="6" y="13"/>
                </a:lnTo>
                <a:lnTo>
                  <a:pt x="8" y="14"/>
                </a:lnTo>
                <a:lnTo>
                  <a:pt x="9" y="16"/>
                </a:lnTo>
                <a:lnTo>
                  <a:pt x="10" y="16"/>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1" name="Freeform 1857"/>
          <p:cNvSpPr>
            <a:spLocks/>
          </p:cNvSpPr>
          <p:nvPr/>
        </p:nvSpPr>
        <p:spPr bwMode="auto">
          <a:xfrm>
            <a:off x="6774473" y="4691064"/>
            <a:ext cx="27842" cy="28575"/>
          </a:xfrm>
          <a:custGeom>
            <a:avLst/>
            <a:gdLst>
              <a:gd name="T0" fmla="*/ 18 w 18"/>
              <a:gd name="T1" fmla="*/ 7 h 18"/>
              <a:gd name="T2" fmla="*/ 16 w 18"/>
              <a:gd name="T3" fmla="*/ 6 h 18"/>
              <a:gd name="T4" fmla="*/ 15 w 18"/>
              <a:gd name="T5" fmla="*/ 5 h 18"/>
              <a:gd name="T6" fmla="*/ 13 w 18"/>
              <a:gd name="T7" fmla="*/ 5 h 18"/>
              <a:gd name="T8" fmla="*/ 12 w 18"/>
              <a:gd name="T9" fmla="*/ 3 h 18"/>
              <a:gd name="T10" fmla="*/ 11 w 18"/>
              <a:gd name="T11" fmla="*/ 3 h 18"/>
              <a:gd name="T12" fmla="*/ 9 w 18"/>
              <a:gd name="T13" fmla="*/ 2 h 18"/>
              <a:gd name="T14" fmla="*/ 9 w 18"/>
              <a:gd name="T15" fmla="*/ 0 h 18"/>
              <a:gd name="T16" fmla="*/ 8 w 18"/>
              <a:gd name="T17" fmla="*/ 0 h 18"/>
              <a:gd name="T18" fmla="*/ 0 w 18"/>
              <a:gd name="T19" fmla="*/ 9 h 18"/>
              <a:gd name="T20" fmla="*/ 2 w 18"/>
              <a:gd name="T21" fmla="*/ 10 h 18"/>
              <a:gd name="T22" fmla="*/ 2 w 18"/>
              <a:gd name="T23" fmla="*/ 12 h 18"/>
              <a:gd name="T24" fmla="*/ 3 w 18"/>
              <a:gd name="T25" fmla="*/ 12 h 18"/>
              <a:gd name="T26" fmla="*/ 5 w 18"/>
              <a:gd name="T27" fmla="*/ 13 h 18"/>
              <a:gd name="T28" fmla="*/ 6 w 18"/>
              <a:gd name="T29" fmla="*/ 15 h 18"/>
              <a:gd name="T30" fmla="*/ 8 w 18"/>
              <a:gd name="T31" fmla="*/ 15 h 18"/>
              <a:gd name="T32" fmla="*/ 9 w 18"/>
              <a:gd name="T33" fmla="*/ 16 h 18"/>
              <a:gd name="T34" fmla="*/ 11 w 18"/>
              <a:gd name="T35" fmla="*/ 18 h 18"/>
              <a:gd name="T36" fmla="*/ 18 w 18"/>
              <a:gd name="T3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8" y="7"/>
                </a:moveTo>
                <a:lnTo>
                  <a:pt x="16" y="6"/>
                </a:lnTo>
                <a:lnTo>
                  <a:pt x="15" y="5"/>
                </a:lnTo>
                <a:lnTo>
                  <a:pt x="13" y="5"/>
                </a:lnTo>
                <a:lnTo>
                  <a:pt x="12" y="3"/>
                </a:lnTo>
                <a:lnTo>
                  <a:pt x="11" y="3"/>
                </a:lnTo>
                <a:lnTo>
                  <a:pt x="9" y="2"/>
                </a:lnTo>
                <a:lnTo>
                  <a:pt x="9" y="0"/>
                </a:lnTo>
                <a:lnTo>
                  <a:pt x="8" y="0"/>
                </a:lnTo>
                <a:lnTo>
                  <a:pt x="0" y="9"/>
                </a:lnTo>
                <a:lnTo>
                  <a:pt x="2" y="10"/>
                </a:lnTo>
                <a:lnTo>
                  <a:pt x="2" y="12"/>
                </a:lnTo>
                <a:lnTo>
                  <a:pt x="3" y="12"/>
                </a:lnTo>
                <a:lnTo>
                  <a:pt x="5" y="13"/>
                </a:lnTo>
                <a:lnTo>
                  <a:pt x="6" y="15"/>
                </a:lnTo>
                <a:lnTo>
                  <a:pt x="8" y="15"/>
                </a:lnTo>
                <a:lnTo>
                  <a:pt x="9" y="16"/>
                </a:lnTo>
                <a:lnTo>
                  <a:pt x="11" y="18"/>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2" name="Freeform 1858"/>
          <p:cNvSpPr>
            <a:spLocks/>
          </p:cNvSpPr>
          <p:nvPr/>
        </p:nvSpPr>
        <p:spPr bwMode="auto">
          <a:xfrm>
            <a:off x="6792058" y="4702176"/>
            <a:ext cx="27842" cy="28575"/>
          </a:xfrm>
          <a:custGeom>
            <a:avLst/>
            <a:gdLst>
              <a:gd name="T0" fmla="*/ 18 w 18"/>
              <a:gd name="T1" fmla="*/ 6 h 18"/>
              <a:gd name="T2" fmla="*/ 17 w 18"/>
              <a:gd name="T3" fmla="*/ 6 h 18"/>
              <a:gd name="T4" fmla="*/ 15 w 18"/>
              <a:gd name="T5" fmla="*/ 5 h 18"/>
              <a:gd name="T6" fmla="*/ 14 w 18"/>
              <a:gd name="T7" fmla="*/ 3 h 18"/>
              <a:gd name="T8" fmla="*/ 12 w 18"/>
              <a:gd name="T9" fmla="*/ 3 h 18"/>
              <a:gd name="T10" fmla="*/ 11 w 18"/>
              <a:gd name="T11" fmla="*/ 2 h 18"/>
              <a:gd name="T12" fmla="*/ 10 w 18"/>
              <a:gd name="T13" fmla="*/ 2 h 18"/>
              <a:gd name="T14" fmla="*/ 8 w 18"/>
              <a:gd name="T15" fmla="*/ 0 h 18"/>
              <a:gd name="T16" fmla="*/ 7 w 18"/>
              <a:gd name="T17" fmla="*/ 0 h 18"/>
              <a:gd name="T18" fmla="*/ 0 w 18"/>
              <a:gd name="T19" fmla="*/ 11 h 18"/>
              <a:gd name="T20" fmla="*/ 1 w 18"/>
              <a:gd name="T21" fmla="*/ 11 h 18"/>
              <a:gd name="T22" fmla="*/ 2 w 18"/>
              <a:gd name="T23" fmla="*/ 12 h 18"/>
              <a:gd name="T24" fmla="*/ 4 w 18"/>
              <a:gd name="T25" fmla="*/ 13 h 18"/>
              <a:gd name="T26" fmla="*/ 5 w 18"/>
              <a:gd name="T27" fmla="*/ 13 h 18"/>
              <a:gd name="T28" fmla="*/ 8 w 18"/>
              <a:gd name="T29" fmla="*/ 15 h 18"/>
              <a:gd name="T30" fmla="*/ 10 w 18"/>
              <a:gd name="T31" fmla="*/ 15 h 18"/>
              <a:gd name="T32" fmla="*/ 11 w 18"/>
              <a:gd name="T33" fmla="*/ 16 h 18"/>
              <a:gd name="T34" fmla="*/ 12 w 18"/>
              <a:gd name="T35" fmla="*/ 18 h 18"/>
              <a:gd name="T36" fmla="*/ 18 w 18"/>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8" y="6"/>
                </a:moveTo>
                <a:lnTo>
                  <a:pt x="17" y="6"/>
                </a:lnTo>
                <a:lnTo>
                  <a:pt x="15" y="5"/>
                </a:lnTo>
                <a:lnTo>
                  <a:pt x="14" y="3"/>
                </a:lnTo>
                <a:lnTo>
                  <a:pt x="12" y="3"/>
                </a:lnTo>
                <a:lnTo>
                  <a:pt x="11" y="2"/>
                </a:lnTo>
                <a:lnTo>
                  <a:pt x="10" y="2"/>
                </a:lnTo>
                <a:lnTo>
                  <a:pt x="8" y="0"/>
                </a:lnTo>
                <a:lnTo>
                  <a:pt x="7" y="0"/>
                </a:lnTo>
                <a:lnTo>
                  <a:pt x="0" y="11"/>
                </a:lnTo>
                <a:lnTo>
                  <a:pt x="1" y="11"/>
                </a:lnTo>
                <a:lnTo>
                  <a:pt x="2" y="12"/>
                </a:lnTo>
                <a:lnTo>
                  <a:pt x="4" y="13"/>
                </a:lnTo>
                <a:lnTo>
                  <a:pt x="5" y="13"/>
                </a:lnTo>
                <a:lnTo>
                  <a:pt x="8" y="15"/>
                </a:lnTo>
                <a:lnTo>
                  <a:pt x="10" y="15"/>
                </a:lnTo>
                <a:lnTo>
                  <a:pt x="11" y="16"/>
                </a:lnTo>
                <a:lnTo>
                  <a:pt x="12" y="18"/>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3" name="Freeform 1859"/>
          <p:cNvSpPr>
            <a:spLocks/>
          </p:cNvSpPr>
          <p:nvPr/>
        </p:nvSpPr>
        <p:spPr bwMode="auto">
          <a:xfrm>
            <a:off x="6811108" y="4711700"/>
            <a:ext cx="27843" cy="26988"/>
          </a:xfrm>
          <a:custGeom>
            <a:avLst/>
            <a:gdLst>
              <a:gd name="T0" fmla="*/ 18 w 18"/>
              <a:gd name="T1" fmla="*/ 6 h 17"/>
              <a:gd name="T2" fmla="*/ 16 w 18"/>
              <a:gd name="T3" fmla="*/ 5 h 17"/>
              <a:gd name="T4" fmla="*/ 15 w 18"/>
              <a:gd name="T5" fmla="*/ 5 h 17"/>
              <a:gd name="T6" fmla="*/ 13 w 18"/>
              <a:gd name="T7" fmla="*/ 5 h 17"/>
              <a:gd name="T8" fmla="*/ 12 w 18"/>
              <a:gd name="T9" fmla="*/ 3 h 17"/>
              <a:gd name="T10" fmla="*/ 11 w 18"/>
              <a:gd name="T11" fmla="*/ 3 h 17"/>
              <a:gd name="T12" fmla="*/ 9 w 18"/>
              <a:gd name="T13" fmla="*/ 2 h 17"/>
              <a:gd name="T14" fmla="*/ 8 w 18"/>
              <a:gd name="T15" fmla="*/ 2 h 17"/>
              <a:gd name="T16" fmla="*/ 6 w 18"/>
              <a:gd name="T17" fmla="*/ 0 h 17"/>
              <a:gd name="T18" fmla="*/ 0 w 18"/>
              <a:gd name="T19" fmla="*/ 12 h 17"/>
              <a:gd name="T20" fmla="*/ 2 w 18"/>
              <a:gd name="T21" fmla="*/ 12 h 17"/>
              <a:gd name="T22" fmla="*/ 3 w 18"/>
              <a:gd name="T23" fmla="*/ 13 h 17"/>
              <a:gd name="T24" fmla="*/ 5 w 18"/>
              <a:gd name="T25" fmla="*/ 13 h 17"/>
              <a:gd name="T26" fmla="*/ 6 w 18"/>
              <a:gd name="T27" fmla="*/ 15 h 17"/>
              <a:gd name="T28" fmla="*/ 9 w 18"/>
              <a:gd name="T29" fmla="*/ 15 h 17"/>
              <a:gd name="T30" fmla="*/ 11 w 18"/>
              <a:gd name="T31" fmla="*/ 16 h 17"/>
              <a:gd name="T32" fmla="*/ 12 w 18"/>
              <a:gd name="T33" fmla="*/ 16 h 17"/>
              <a:gd name="T34" fmla="*/ 13 w 18"/>
              <a:gd name="T35" fmla="*/ 17 h 17"/>
              <a:gd name="T36" fmla="*/ 18 w 18"/>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6"/>
                </a:moveTo>
                <a:lnTo>
                  <a:pt x="16" y="5"/>
                </a:lnTo>
                <a:lnTo>
                  <a:pt x="15" y="5"/>
                </a:lnTo>
                <a:lnTo>
                  <a:pt x="13" y="5"/>
                </a:lnTo>
                <a:lnTo>
                  <a:pt x="12" y="3"/>
                </a:lnTo>
                <a:lnTo>
                  <a:pt x="11" y="3"/>
                </a:lnTo>
                <a:lnTo>
                  <a:pt x="9" y="2"/>
                </a:lnTo>
                <a:lnTo>
                  <a:pt x="8" y="2"/>
                </a:lnTo>
                <a:lnTo>
                  <a:pt x="6" y="0"/>
                </a:lnTo>
                <a:lnTo>
                  <a:pt x="0" y="12"/>
                </a:lnTo>
                <a:lnTo>
                  <a:pt x="2" y="12"/>
                </a:lnTo>
                <a:lnTo>
                  <a:pt x="3" y="13"/>
                </a:lnTo>
                <a:lnTo>
                  <a:pt x="5" y="13"/>
                </a:lnTo>
                <a:lnTo>
                  <a:pt x="6" y="15"/>
                </a:lnTo>
                <a:lnTo>
                  <a:pt x="9" y="15"/>
                </a:lnTo>
                <a:lnTo>
                  <a:pt x="11" y="16"/>
                </a:lnTo>
                <a:lnTo>
                  <a:pt x="12" y="16"/>
                </a:lnTo>
                <a:lnTo>
                  <a:pt x="13" y="17"/>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4" name="Freeform 1860"/>
          <p:cNvSpPr>
            <a:spLocks/>
          </p:cNvSpPr>
          <p:nvPr/>
        </p:nvSpPr>
        <p:spPr bwMode="auto">
          <a:xfrm>
            <a:off x="6831624" y="4721225"/>
            <a:ext cx="32238" cy="26988"/>
          </a:xfrm>
          <a:custGeom>
            <a:avLst/>
            <a:gdLst>
              <a:gd name="T0" fmla="*/ 21 w 21"/>
              <a:gd name="T1" fmla="*/ 6 h 17"/>
              <a:gd name="T2" fmla="*/ 19 w 21"/>
              <a:gd name="T3" fmla="*/ 4 h 17"/>
              <a:gd name="T4" fmla="*/ 16 w 21"/>
              <a:gd name="T5" fmla="*/ 4 h 17"/>
              <a:gd name="T6" fmla="*/ 15 w 21"/>
              <a:gd name="T7" fmla="*/ 3 h 17"/>
              <a:gd name="T8" fmla="*/ 12 w 21"/>
              <a:gd name="T9" fmla="*/ 3 h 17"/>
              <a:gd name="T10" fmla="*/ 10 w 21"/>
              <a:gd name="T11" fmla="*/ 1 h 17"/>
              <a:gd name="T12" fmla="*/ 9 w 21"/>
              <a:gd name="T13" fmla="*/ 1 h 17"/>
              <a:gd name="T14" fmla="*/ 6 w 21"/>
              <a:gd name="T15" fmla="*/ 0 h 17"/>
              <a:gd name="T16" fmla="*/ 5 w 21"/>
              <a:gd name="T17" fmla="*/ 0 h 17"/>
              <a:gd name="T18" fmla="*/ 0 w 21"/>
              <a:gd name="T19" fmla="*/ 11 h 17"/>
              <a:gd name="T20" fmla="*/ 2 w 21"/>
              <a:gd name="T21" fmla="*/ 11 h 17"/>
              <a:gd name="T22" fmla="*/ 5 w 21"/>
              <a:gd name="T23" fmla="*/ 13 h 17"/>
              <a:gd name="T24" fmla="*/ 6 w 21"/>
              <a:gd name="T25" fmla="*/ 13 h 17"/>
              <a:gd name="T26" fmla="*/ 9 w 21"/>
              <a:gd name="T27" fmla="*/ 14 h 17"/>
              <a:gd name="T28" fmla="*/ 10 w 21"/>
              <a:gd name="T29" fmla="*/ 14 h 17"/>
              <a:gd name="T30" fmla="*/ 13 w 21"/>
              <a:gd name="T31" fmla="*/ 16 h 17"/>
              <a:gd name="T32" fmla="*/ 15 w 21"/>
              <a:gd name="T33" fmla="*/ 16 h 17"/>
              <a:gd name="T34" fmla="*/ 18 w 21"/>
              <a:gd name="T35" fmla="*/ 17 h 17"/>
              <a:gd name="T36" fmla="*/ 21 w 21"/>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7">
                <a:moveTo>
                  <a:pt x="21" y="6"/>
                </a:moveTo>
                <a:lnTo>
                  <a:pt x="19" y="4"/>
                </a:lnTo>
                <a:lnTo>
                  <a:pt x="16" y="4"/>
                </a:lnTo>
                <a:lnTo>
                  <a:pt x="15" y="3"/>
                </a:lnTo>
                <a:lnTo>
                  <a:pt x="12" y="3"/>
                </a:lnTo>
                <a:lnTo>
                  <a:pt x="10" y="1"/>
                </a:lnTo>
                <a:lnTo>
                  <a:pt x="9" y="1"/>
                </a:lnTo>
                <a:lnTo>
                  <a:pt x="6" y="0"/>
                </a:lnTo>
                <a:lnTo>
                  <a:pt x="5" y="0"/>
                </a:lnTo>
                <a:lnTo>
                  <a:pt x="0" y="11"/>
                </a:lnTo>
                <a:lnTo>
                  <a:pt x="2" y="11"/>
                </a:lnTo>
                <a:lnTo>
                  <a:pt x="5" y="13"/>
                </a:lnTo>
                <a:lnTo>
                  <a:pt x="6" y="13"/>
                </a:lnTo>
                <a:lnTo>
                  <a:pt x="9" y="14"/>
                </a:lnTo>
                <a:lnTo>
                  <a:pt x="10" y="14"/>
                </a:lnTo>
                <a:lnTo>
                  <a:pt x="13" y="16"/>
                </a:lnTo>
                <a:lnTo>
                  <a:pt x="15" y="16"/>
                </a:lnTo>
                <a:lnTo>
                  <a:pt x="18" y="17"/>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5" name="Freeform 1861"/>
          <p:cNvSpPr>
            <a:spLocks/>
          </p:cNvSpPr>
          <p:nvPr/>
        </p:nvSpPr>
        <p:spPr bwMode="auto">
          <a:xfrm>
            <a:off x="6859467" y="4730751"/>
            <a:ext cx="32238" cy="22225"/>
          </a:xfrm>
          <a:custGeom>
            <a:avLst/>
            <a:gdLst>
              <a:gd name="T0" fmla="*/ 20 w 20"/>
              <a:gd name="T1" fmla="*/ 3 h 14"/>
              <a:gd name="T2" fmla="*/ 17 w 20"/>
              <a:gd name="T3" fmla="*/ 3 h 14"/>
              <a:gd name="T4" fmla="*/ 16 w 20"/>
              <a:gd name="T5" fmla="*/ 3 h 14"/>
              <a:gd name="T6" fmla="*/ 13 w 20"/>
              <a:gd name="T7" fmla="*/ 1 h 14"/>
              <a:gd name="T8" fmla="*/ 11 w 20"/>
              <a:gd name="T9" fmla="*/ 1 h 14"/>
              <a:gd name="T10" fmla="*/ 8 w 20"/>
              <a:gd name="T11" fmla="*/ 1 h 14"/>
              <a:gd name="T12" fmla="*/ 7 w 20"/>
              <a:gd name="T13" fmla="*/ 0 h 14"/>
              <a:gd name="T14" fmla="*/ 4 w 20"/>
              <a:gd name="T15" fmla="*/ 0 h 14"/>
              <a:gd name="T16" fmla="*/ 3 w 20"/>
              <a:gd name="T17" fmla="*/ 0 h 14"/>
              <a:gd name="T18" fmla="*/ 0 w 20"/>
              <a:gd name="T19" fmla="*/ 11 h 14"/>
              <a:gd name="T20" fmla="*/ 1 w 20"/>
              <a:gd name="T21" fmla="*/ 11 h 14"/>
              <a:gd name="T22" fmla="*/ 4 w 20"/>
              <a:gd name="T23" fmla="*/ 11 h 14"/>
              <a:gd name="T24" fmla="*/ 5 w 20"/>
              <a:gd name="T25" fmla="*/ 13 h 14"/>
              <a:gd name="T26" fmla="*/ 8 w 20"/>
              <a:gd name="T27" fmla="*/ 13 h 14"/>
              <a:gd name="T28" fmla="*/ 11 w 20"/>
              <a:gd name="T29" fmla="*/ 14 h 14"/>
              <a:gd name="T30" fmla="*/ 13 w 20"/>
              <a:gd name="T31" fmla="*/ 14 h 14"/>
              <a:gd name="T32" fmla="*/ 16 w 20"/>
              <a:gd name="T33" fmla="*/ 14 h 14"/>
              <a:gd name="T34" fmla="*/ 17 w 20"/>
              <a:gd name="T35" fmla="*/ 14 h 14"/>
              <a:gd name="T36" fmla="*/ 20 w 20"/>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3"/>
                </a:moveTo>
                <a:lnTo>
                  <a:pt x="17" y="3"/>
                </a:lnTo>
                <a:lnTo>
                  <a:pt x="16" y="3"/>
                </a:lnTo>
                <a:lnTo>
                  <a:pt x="13" y="1"/>
                </a:lnTo>
                <a:lnTo>
                  <a:pt x="11" y="1"/>
                </a:lnTo>
                <a:lnTo>
                  <a:pt x="8" y="1"/>
                </a:lnTo>
                <a:lnTo>
                  <a:pt x="7" y="0"/>
                </a:lnTo>
                <a:lnTo>
                  <a:pt x="4" y="0"/>
                </a:lnTo>
                <a:lnTo>
                  <a:pt x="3" y="0"/>
                </a:lnTo>
                <a:lnTo>
                  <a:pt x="0" y="11"/>
                </a:lnTo>
                <a:lnTo>
                  <a:pt x="1" y="11"/>
                </a:lnTo>
                <a:lnTo>
                  <a:pt x="4" y="11"/>
                </a:lnTo>
                <a:lnTo>
                  <a:pt x="5" y="13"/>
                </a:lnTo>
                <a:lnTo>
                  <a:pt x="8" y="13"/>
                </a:lnTo>
                <a:lnTo>
                  <a:pt x="11" y="14"/>
                </a:lnTo>
                <a:lnTo>
                  <a:pt x="13" y="14"/>
                </a:lnTo>
                <a:lnTo>
                  <a:pt x="16" y="14"/>
                </a:lnTo>
                <a:lnTo>
                  <a:pt x="17" y="14"/>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6" name="Freeform 1862"/>
          <p:cNvSpPr>
            <a:spLocks/>
          </p:cNvSpPr>
          <p:nvPr/>
        </p:nvSpPr>
        <p:spPr bwMode="auto">
          <a:xfrm>
            <a:off x="6887307" y="4735514"/>
            <a:ext cx="30774" cy="22225"/>
          </a:xfrm>
          <a:custGeom>
            <a:avLst/>
            <a:gdLst>
              <a:gd name="T0" fmla="*/ 20 w 20"/>
              <a:gd name="T1" fmla="*/ 1 h 14"/>
              <a:gd name="T2" fmla="*/ 19 w 20"/>
              <a:gd name="T3" fmla="*/ 1 h 14"/>
              <a:gd name="T4" fmla="*/ 16 w 20"/>
              <a:gd name="T5" fmla="*/ 1 h 14"/>
              <a:gd name="T6" fmla="*/ 13 w 20"/>
              <a:gd name="T7" fmla="*/ 1 h 14"/>
              <a:gd name="T8" fmla="*/ 11 w 20"/>
              <a:gd name="T9" fmla="*/ 1 h 14"/>
              <a:gd name="T10" fmla="*/ 9 w 20"/>
              <a:gd name="T11" fmla="*/ 1 h 14"/>
              <a:gd name="T12" fmla="*/ 7 w 20"/>
              <a:gd name="T13" fmla="*/ 1 h 14"/>
              <a:gd name="T14" fmla="*/ 4 w 20"/>
              <a:gd name="T15" fmla="*/ 0 h 14"/>
              <a:gd name="T16" fmla="*/ 3 w 20"/>
              <a:gd name="T17" fmla="*/ 0 h 14"/>
              <a:gd name="T18" fmla="*/ 0 w 20"/>
              <a:gd name="T19" fmla="*/ 11 h 14"/>
              <a:gd name="T20" fmla="*/ 3 w 20"/>
              <a:gd name="T21" fmla="*/ 13 h 14"/>
              <a:gd name="T22" fmla="*/ 6 w 20"/>
              <a:gd name="T23" fmla="*/ 13 h 14"/>
              <a:gd name="T24" fmla="*/ 7 w 20"/>
              <a:gd name="T25" fmla="*/ 13 h 14"/>
              <a:gd name="T26" fmla="*/ 10 w 20"/>
              <a:gd name="T27" fmla="*/ 13 h 14"/>
              <a:gd name="T28" fmla="*/ 13 w 20"/>
              <a:gd name="T29" fmla="*/ 13 h 14"/>
              <a:gd name="T30" fmla="*/ 14 w 20"/>
              <a:gd name="T31" fmla="*/ 14 h 14"/>
              <a:gd name="T32" fmla="*/ 17 w 20"/>
              <a:gd name="T33" fmla="*/ 14 h 14"/>
              <a:gd name="T34" fmla="*/ 20 w 20"/>
              <a:gd name="T35" fmla="*/ 14 h 14"/>
              <a:gd name="T36" fmla="*/ 20 w 20"/>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4">
                <a:moveTo>
                  <a:pt x="20" y="1"/>
                </a:moveTo>
                <a:lnTo>
                  <a:pt x="19" y="1"/>
                </a:lnTo>
                <a:lnTo>
                  <a:pt x="16" y="1"/>
                </a:lnTo>
                <a:lnTo>
                  <a:pt x="13" y="1"/>
                </a:lnTo>
                <a:lnTo>
                  <a:pt x="11" y="1"/>
                </a:lnTo>
                <a:lnTo>
                  <a:pt x="9" y="1"/>
                </a:lnTo>
                <a:lnTo>
                  <a:pt x="7" y="1"/>
                </a:lnTo>
                <a:lnTo>
                  <a:pt x="4" y="0"/>
                </a:lnTo>
                <a:lnTo>
                  <a:pt x="3" y="0"/>
                </a:lnTo>
                <a:lnTo>
                  <a:pt x="0" y="11"/>
                </a:lnTo>
                <a:lnTo>
                  <a:pt x="3" y="13"/>
                </a:lnTo>
                <a:lnTo>
                  <a:pt x="6" y="13"/>
                </a:lnTo>
                <a:lnTo>
                  <a:pt x="7" y="13"/>
                </a:lnTo>
                <a:lnTo>
                  <a:pt x="10" y="13"/>
                </a:lnTo>
                <a:lnTo>
                  <a:pt x="13" y="13"/>
                </a:lnTo>
                <a:lnTo>
                  <a:pt x="14" y="14"/>
                </a:lnTo>
                <a:lnTo>
                  <a:pt x="17" y="14"/>
                </a:lnTo>
                <a:lnTo>
                  <a:pt x="20" y="14"/>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7" name="Freeform 1863"/>
          <p:cNvSpPr>
            <a:spLocks/>
          </p:cNvSpPr>
          <p:nvPr/>
        </p:nvSpPr>
        <p:spPr bwMode="auto">
          <a:xfrm>
            <a:off x="6918081" y="4737100"/>
            <a:ext cx="30773" cy="20638"/>
          </a:xfrm>
          <a:custGeom>
            <a:avLst/>
            <a:gdLst>
              <a:gd name="T0" fmla="*/ 19 w 19"/>
              <a:gd name="T1" fmla="*/ 0 h 13"/>
              <a:gd name="T2" fmla="*/ 16 w 19"/>
              <a:gd name="T3" fmla="*/ 0 h 13"/>
              <a:gd name="T4" fmla="*/ 14 w 19"/>
              <a:gd name="T5" fmla="*/ 0 h 13"/>
              <a:gd name="T6" fmla="*/ 12 w 19"/>
              <a:gd name="T7" fmla="*/ 0 h 13"/>
              <a:gd name="T8" fmla="*/ 9 w 19"/>
              <a:gd name="T9" fmla="*/ 0 h 13"/>
              <a:gd name="T10" fmla="*/ 7 w 19"/>
              <a:gd name="T11" fmla="*/ 0 h 13"/>
              <a:gd name="T12" fmla="*/ 4 w 19"/>
              <a:gd name="T13" fmla="*/ 0 h 13"/>
              <a:gd name="T14" fmla="*/ 3 w 19"/>
              <a:gd name="T15" fmla="*/ 0 h 13"/>
              <a:gd name="T16" fmla="*/ 0 w 19"/>
              <a:gd name="T17" fmla="*/ 0 h 13"/>
              <a:gd name="T18" fmla="*/ 0 w 19"/>
              <a:gd name="T19" fmla="*/ 13 h 13"/>
              <a:gd name="T20" fmla="*/ 2 w 19"/>
              <a:gd name="T21" fmla="*/ 13 h 13"/>
              <a:gd name="T22" fmla="*/ 4 w 19"/>
              <a:gd name="T23" fmla="*/ 13 h 13"/>
              <a:gd name="T24" fmla="*/ 7 w 19"/>
              <a:gd name="T25" fmla="*/ 13 h 13"/>
              <a:gd name="T26" fmla="*/ 10 w 19"/>
              <a:gd name="T27" fmla="*/ 13 h 13"/>
              <a:gd name="T28" fmla="*/ 12 w 19"/>
              <a:gd name="T29" fmla="*/ 13 h 13"/>
              <a:gd name="T30" fmla="*/ 14 w 19"/>
              <a:gd name="T31" fmla="*/ 13 h 13"/>
              <a:gd name="T32" fmla="*/ 17 w 19"/>
              <a:gd name="T33" fmla="*/ 13 h 13"/>
              <a:gd name="T34" fmla="*/ 19 w 19"/>
              <a:gd name="T35" fmla="*/ 13 h 13"/>
              <a:gd name="T36" fmla="*/ 19 w 19"/>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3">
                <a:moveTo>
                  <a:pt x="19" y="0"/>
                </a:moveTo>
                <a:lnTo>
                  <a:pt x="16" y="0"/>
                </a:lnTo>
                <a:lnTo>
                  <a:pt x="14" y="0"/>
                </a:lnTo>
                <a:lnTo>
                  <a:pt x="12" y="0"/>
                </a:lnTo>
                <a:lnTo>
                  <a:pt x="9" y="0"/>
                </a:lnTo>
                <a:lnTo>
                  <a:pt x="7" y="0"/>
                </a:lnTo>
                <a:lnTo>
                  <a:pt x="4" y="0"/>
                </a:lnTo>
                <a:lnTo>
                  <a:pt x="3" y="0"/>
                </a:lnTo>
                <a:lnTo>
                  <a:pt x="0" y="0"/>
                </a:lnTo>
                <a:lnTo>
                  <a:pt x="0" y="13"/>
                </a:lnTo>
                <a:lnTo>
                  <a:pt x="2" y="13"/>
                </a:lnTo>
                <a:lnTo>
                  <a:pt x="4" y="13"/>
                </a:lnTo>
                <a:lnTo>
                  <a:pt x="7" y="13"/>
                </a:lnTo>
                <a:lnTo>
                  <a:pt x="10" y="13"/>
                </a:lnTo>
                <a:lnTo>
                  <a:pt x="12" y="13"/>
                </a:lnTo>
                <a:lnTo>
                  <a:pt x="14" y="13"/>
                </a:lnTo>
                <a:lnTo>
                  <a:pt x="17" y="13"/>
                </a:lnTo>
                <a:lnTo>
                  <a:pt x="19" y="1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8" name="Freeform 1864"/>
          <p:cNvSpPr>
            <a:spLocks/>
          </p:cNvSpPr>
          <p:nvPr/>
        </p:nvSpPr>
        <p:spPr bwMode="auto">
          <a:xfrm>
            <a:off x="6557597" y="4584700"/>
            <a:ext cx="205154" cy="204788"/>
          </a:xfrm>
          <a:custGeom>
            <a:avLst/>
            <a:gdLst>
              <a:gd name="T0" fmla="*/ 65 w 129"/>
              <a:gd name="T1" fmla="*/ 0 h 129"/>
              <a:gd name="T2" fmla="*/ 77 w 129"/>
              <a:gd name="T3" fmla="*/ 1 h 129"/>
              <a:gd name="T4" fmla="*/ 90 w 129"/>
              <a:gd name="T5" fmla="*/ 5 h 129"/>
              <a:gd name="T6" fmla="*/ 101 w 129"/>
              <a:gd name="T7" fmla="*/ 11 h 129"/>
              <a:gd name="T8" fmla="*/ 111 w 129"/>
              <a:gd name="T9" fmla="*/ 18 h 129"/>
              <a:gd name="T10" fmla="*/ 118 w 129"/>
              <a:gd name="T11" fmla="*/ 28 h 129"/>
              <a:gd name="T12" fmla="*/ 124 w 129"/>
              <a:gd name="T13" fmla="*/ 39 h 129"/>
              <a:gd name="T14" fmla="*/ 128 w 129"/>
              <a:gd name="T15" fmla="*/ 51 h 129"/>
              <a:gd name="T16" fmla="*/ 129 w 129"/>
              <a:gd name="T17" fmla="*/ 64 h 129"/>
              <a:gd name="T18" fmla="*/ 128 w 129"/>
              <a:gd name="T19" fmla="*/ 77 h 129"/>
              <a:gd name="T20" fmla="*/ 124 w 129"/>
              <a:gd name="T21" fmla="*/ 89 h 129"/>
              <a:gd name="T22" fmla="*/ 118 w 129"/>
              <a:gd name="T23" fmla="*/ 100 h 129"/>
              <a:gd name="T24" fmla="*/ 111 w 129"/>
              <a:gd name="T25" fmla="*/ 109 h 129"/>
              <a:gd name="T26" fmla="*/ 101 w 129"/>
              <a:gd name="T27" fmla="*/ 118 h 129"/>
              <a:gd name="T28" fmla="*/ 90 w 129"/>
              <a:gd name="T29" fmla="*/ 123 h 129"/>
              <a:gd name="T30" fmla="*/ 77 w 129"/>
              <a:gd name="T31" fmla="*/ 128 h 129"/>
              <a:gd name="T32" fmla="*/ 65 w 129"/>
              <a:gd name="T33" fmla="*/ 129 h 129"/>
              <a:gd name="T34" fmla="*/ 52 w 129"/>
              <a:gd name="T35" fmla="*/ 128 h 129"/>
              <a:gd name="T36" fmla="*/ 40 w 129"/>
              <a:gd name="T37" fmla="*/ 123 h 129"/>
              <a:gd name="T38" fmla="*/ 29 w 129"/>
              <a:gd name="T39" fmla="*/ 118 h 129"/>
              <a:gd name="T40" fmla="*/ 19 w 129"/>
              <a:gd name="T41" fmla="*/ 109 h 129"/>
              <a:gd name="T42" fmla="*/ 11 w 129"/>
              <a:gd name="T43" fmla="*/ 100 h 129"/>
              <a:gd name="T44" fmla="*/ 6 w 129"/>
              <a:gd name="T45" fmla="*/ 89 h 129"/>
              <a:gd name="T46" fmla="*/ 1 w 129"/>
              <a:gd name="T47" fmla="*/ 77 h 129"/>
              <a:gd name="T48" fmla="*/ 0 w 129"/>
              <a:gd name="T49" fmla="*/ 64 h 129"/>
              <a:gd name="T50" fmla="*/ 1 w 129"/>
              <a:gd name="T51" fmla="*/ 51 h 129"/>
              <a:gd name="T52" fmla="*/ 6 w 129"/>
              <a:gd name="T53" fmla="*/ 39 h 129"/>
              <a:gd name="T54" fmla="*/ 11 w 129"/>
              <a:gd name="T55" fmla="*/ 28 h 129"/>
              <a:gd name="T56" fmla="*/ 19 w 129"/>
              <a:gd name="T57" fmla="*/ 18 h 129"/>
              <a:gd name="T58" fmla="*/ 29 w 129"/>
              <a:gd name="T59" fmla="*/ 11 h 129"/>
              <a:gd name="T60" fmla="*/ 40 w 129"/>
              <a:gd name="T61" fmla="*/ 5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7" y="1"/>
                </a:lnTo>
                <a:lnTo>
                  <a:pt x="90" y="5"/>
                </a:lnTo>
                <a:lnTo>
                  <a:pt x="101" y="11"/>
                </a:lnTo>
                <a:lnTo>
                  <a:pt x="111" y="18"/>
                </a:lnTo>
                <a:lnTo>
                  <a:pt x="118" y="28"/>
                </a:lnTo>
                <a:lnTo>
                  <a:pt x="124" y="39"/>
                </a:lnTo>
                <a:lnTo>
                  <a:pt x="128" y="51"/>
                </a:lnTo>
                <a:lnTo>
                  <a:pt x="129" y="64"/>
                </a:lnTo>
                <a:lnTo>
                  <a:pt x="128" y="77"/>
                </a:lnTo>
                <a:lnTo>
                  <a:pt x="124" y="89"/>
                </a:lnTo>
                <a:lnTo>
                  <a:pt x="118" y="100"/>
                </a:lnTo>
                <a:lnTo>
                  <a:pt x="111" y="109"/>
                </a:lnTo>
                <a:lnTo>
                  <a:pt x="101" y="118"/>
                </a:lnTo>
                <a:lnTo>
                  <a:pt x="90" y="123"/>
                </a:lnTo>
                <a:lnTo>
                  <a:pt x="77" y="128"/>
                </a:lnTo>
                <a:lnTo>
                  <a:pt x="65" y="129"/>
                </a:lnTo>
                <a:lnTo>
                  <a:pt x="52" y="128"/>
                </a:lnTo>
                <a:lnTo>
                  <a:pt x="40" y="123"/>
                </a:lnTo>
                <a:lnTo>
                  <a:pt x="29" y="118"/>
                </a:lnTo>
                <a:lnTo>
                  <a:pt x="19" y="109"/>
                </a:lnTo>
                <a:lnTo>
                  <a:pt x="11" y="100"/>
                </a:lnTo>
                <a:lnTo>
                  <a:pt x="6" y="89"/>
                </a:lnTo>
                <a:lnTo>
                  <a:pt x="1" y="77"/>
                </a:lnTo>
                <a:lnTo>
                  <a:pt x="0" y="64"/>
                </a:lnTo>
                <a:lnTo>
                  <a:pt x="1" y="51"/>
                </a:lnTo>
                <a:lnTo>
                  <a:pt x="6" y="39"/>
                </a:lnTo>
                <a:lnTo>
                  <a:pt x="11" y="28"/>
                </a:lnTo>
                <a:lnTo>
                  <a:pt x="19" y="18"/>
                </a:lnTo>
                <a:lnTo>
                  <a:pt x="29" y="11"/>
                </a:lnTo>
                <a:lnTo>
                  <a:pt x="40" y="5"/>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49" name="Freeform 1865"/>
          <p:cNvSpPr>
            <a:spLocks/>
          </p:cNvSpPr>
          <p:nvPr/>
        </p:nvSpPr>
        <p:spPr bwMode="auto">
          <a:xfrm>
            <a:off x="6557597" y="4584700"/>
            <a:ext cx="205154" cy="204788"/>
          </a:xfrm>
          <a:custGeom>
            <a:avLst/>
            <a:gdLst>
              <a:gd name="T0" fmla="*/ 65 w 129"/>
              <a:gd name="T1" fmla="*/ 0 h 129"/>
              <a:gd name="T2" fmla="*/ 77 w 129"/>
              <a:gd name="T3" fmla="*/ 1 h 129"/>
              <a:gd name="T4" fmla="*/ 90 w 129"/>
              <a:gd name="T5" fmla="*/ 5 h 129"/>
              <a:gd name="T6" fmla="*/ 101 w 129"/>
              <a:gd name="T7" fmla="*/ 11 h 129"/>
              <a:gd name="T8" fmla="*/ 111 w 129"/>
              <a:gd name="T9" fmla="*/ 18 h 129"/>
              <a:gd name="T10" fmla="*/ 118 w 129"/>
              <a:gd name="T11" fmla="*/ 28 h 129"/>
              <a:gd name="T12" fmla="*/ 124 w 129"/>
              <a:gd name="T13" fmla="*/ 39 h 129"/>
              <a:gd name="T14" fmla="*/ 128 w 129"/>
              <a:gd name="T15" fmla="*/ 51 h 129"/>
              <a:gd name="T16" fmla="*/ 129 w 129"/>
              <a:gd name="T17" fmla="*/ 64 h 129"/>
              <a:gd name="T18" fmla="*/ 128 w 129"/>
              <a:gd name="T19" fmla="*/ 77 h 129"/>
              <a:gd name="T20" fmla="*/ 124 w 129"/>
              <a:gd name="T21" fmla="*/ 89 h 129"/>
              <a:gd name="T22" fmla="*/ 118 w 129"/>
              <a:gd name="T23" fmla="*/ 100 h 129"/>
              <a:gd name="T24" fmla="*/ 111 w 129"/>
              <a:gd name="T25" fmla="*/ 109 h 129"/>
              <a:gd name="T26" fmla="*/ 101 w 129"/>
              <a:gd name="T27" fmla="*/ 118 h 129"/>
              <a:gd name="T28" fmla="*/ 90 w 129"/>
              <a:gd name="T29" fmla="*/ 123 h 129"/>
              <a:gd name="T30" fmla="*/ 77 w 129"/>
              <a:gd name="T31" fmla="*/ 128 h 129"/>
              <a:gd name="T32" fmla="*/ 65 w 129"/>
              <a:gd name="T33" fmla="*/ 129 h 129"/>
              <a:gd name="T34" fmla="*/ 52 w 129"/>
              <a:gd name="T35" fmla="*/ 128 h 129"/>
              <a:gd name="T36" fmla="*/ 40 w 129"/>
              <a:gd name="T37" fmla="*/ 123 h 129"/>
              <a:gd name="T38" fmla="*/ 29 w 129"/>
              <a:gd name="T39" fmla="*/ 118 h 129"/>
              <a:gd name="T40" fmla="*/ 19 w 129"/>
              <a:gd name="T41" fmla="*/ 109 h 129"/>
              <a:gd name="T42" fmla="*/ 11 w 129"/>
              <a:gd name="T43" fmla="*/ 100 h 129"/>
              <a:gd name="T44" fmla="*/ 6 w 129"/>
              <a:gd name="T45" fmla="*/ 89 h 129"/>
              <a:gd name="T46" fmla="*/ 1 w 129"/>
              <a:gd name="T47" fmla="*/ 77 h 129"/>
              <a:gd name="T48" fmla="*/ 0 w 129"/>
              <a:gd name="T49" fmla="*/ 64 h 129"/>
              <a:gd name="T50" fmla="*/ 1 w 129"/>
              <a:gd name="T51" fmla="*/ 51 h 129"/>
              <a:gd name="T52" fmla="*/ 6 w 129"/>
              <a:gd name="T53" fmla="*/ 39 h 129"/>
              <a:gd name="T54" fmla="*/ 11 w 129"/>
              <a:gd name="T55" fmla="*/ 28 h 129"/>
              <a:gd name="T56" fmla="*/ 19 w 129"/>
              <a:gd name="T57" fmla="*/ 18 h 129"/>
              <a:gd name="T58" fmla="*/ 29 w 129"/>
              <a:gd name="T59" fmla="*/ 11 h 129"/>
              <a:gd name="T60" fmla="*/ 40 w 129"/>
              <a:gd name="T61" fmla="*/ 5 h 129"/>
              <a:gd name="T62" fmla="*/ 52 w 129"/>
              <a:gd name="T63" fmla="*/ 1 h 129"/>
              <a:gd name="T64" fmla="*/ 65 w 129"/>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129">
                <a:moveTo>
                  <a:pt x="65" y="0"/>
                </a:moveTo>
                <a:lnTo>
                  <a:pt x="77" y="1"/>
                </a:lnTo>
                <a:lnTo>
                  <a:pt x="90" y="5"/>
                </a:lnTo>
                <a:lnTo>
                  <a:pt x="101" y="11"/>
                </a:lnTo>
                <a:lnTo>
                  <a:pt x="111" y="18"/>
                </a:lnTo>
                <a:lnTo>
                  <a:pt x="118" y="28"/>
                </a:lnTo>
                <a:lnTo>
                  <a:pt x="124" y="39"/>
                </a:lnTo>
                <a:lnTo>
                  <a:pt x="128" y="51"/>
                </a:lnTo>
                <a:lnTo>
                  <a:pt x="129" y="64"/>
                </a:lnTo>
                <a:lnTo>
                  <a:pt x="128" y="77"/>
                </a:lnTo>
                <a:lnTo>
                  <a:pt x="124" y="89"/>
                </a:lnTo>
                <a:lnTo>
                  <a:pt x="118" y="100"/>
                </a:lnTo>
                <a:lnTo>
                  <a:pt x="111" y="109"/>
                </a:lnTo>
                <a:lnTo>
                  <a:pt x="101" y="118"/>
                </a:lnTo>
                <a:lnTo>
                  <a:pt x="90" y="123"/>
                </a:lnTo>
                <a:lnTo>
                  <a:pt x="77" y="128"/>
                </a:lnTo>
                <a:lnTo>
                  <a:pt x="65" y="129"/>
                </a:lnTo>
                <a:lnTo>
                  <a:pt x="52" y="128"/>
                </a:lnTo>
                <a:lnTo>
                  <a:pt x="40" y="123"/>
                </a:lnTo>
                <a:lnTo>
                  <a:pt x="29" y="118"/>
                </a:lnTo>
                <a:lnTo>
                  <a:pt x="19" y="109"/>
                </a:lnTo>
                <a:lnTo>
                  <a:pt x="11" y="100"/>
                </a:lnTo>
                <a:lnTo>
                  <a:pt x="6" y="89"/>
                </a:lnTo>
                <a:lnTo>
                  <a:pt x="1" y="77"/>
                </a:lnTo>
                <a:lnTo>
                  <a:pt x="0" y="64"/>
                </a:lnTo>
                <a:lnTo>
                  <a:pt x="1" y="51"/>
                </a:lnTo>
                <a:lnTo>
                  <a:pt x="6" y="39"/>
                </a:lnTo>
                <a:lnTo>
                  <a:pt x="11" y="28"/>
                </a:lnTo>
                <a:lnTo>
                  <a:pt x="19" y="18"/>
                </a:lnTo>
                <a:lnTo>
                  <a:pt x="29" y="11"/>
                </a:lnTo>
                <a:lnTo>
                  <a:pt x="40" y="5"/>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50" name="Freeform 1866"/>
          <p:cNvSpPr>
            <a:spLocks/>
          </p:cNvSpPr>
          <p:nvPr/>
        </p:nvSpPr>
        <p:spPr bwMode="auto">
          <a:xfrm>
            <a:off x="6585438" y="4605339"/>
            <a:ext cx="76200" cy="52387"/>
          </a:xfrm>
          <a:custGeom>
            <a:avLst/>
            <a:gdLst>
              <a:gd name="T0" fmla="*/ 48 w 48"/>
              <a:gd name="T1" fmla="*/ 21 h 33"/>
              <a:gd name="T2" fmla="*/ 42 w 48"/>
              <a:gd name="T3" fmla="*/ 18 h 33"/>
              <a:gd name="T4" fmla="*/ 36 w 48"/>
              <a:gd name="T5" fmla="*/ 17 h 33"/>
              <a:gd name="T6" fmla="*/ 30 w 48"/>
              <a:gd name="T7" fmla="*/ 14 h 33"/>
              <a:gd name="T8" fmla="*/ 25 w 48"/>
              <a:gd name="T9" fmla="*/ 11 h 33"/>
              <a:gd name="T10" fmla="*/ 20 w 48"/>
              <a:gd name="T11" fmla="*/ 8 h 33"/>
              <a:gd name="T12" fmla="*/ 16 w 48"/>
              <a:gd name="T13" fmla="*/ 5 h 33"/>
              <a:gd name="T14" fmla="*/ 12 w 48"/>
              <a:gd name="T15" fmla="*/ 3 h 33"/>
              <a:gd name="T16" fmla="*/ 9 w 48"/>
              <a:gd name="T17" fmla="*/ 0 h 33"/>
              <a:gd name="T18" fmla="*/ 0 w 48"/>
              <a:gd name="T19" fmla="*/ 7 h 33"/>
              <a:gd name="T20" fmla="*/ 4 w 48"/>
              <a:gd name="T21" fmla="*/ 11 h 33"/>
              <a:gd name="T22" fmla="*/ 9 w 48"/>
              <a:gd name="T23" fmla="*/ 15 h 33"/>
              <a:gd name="T24" fmla="*/ 14 w 48"/>
              <a:gd name="T25" fmla="*/ 18 h 33"/>
              <a:gd name="T26" fmla="*/ 19 w 48"/>
              <a:gd name="T27" fmla="*/ 21 h 33"/>
              <a:gd name="T28" fmla="*/ 25 w 48"/>
              <a:gd name="T29" fmla="*/ 24 h 33"/>
              <a:gd name="T30" fmla="*/ 32 w 48"/>
              <a:gd name="T31" fmla="*/ 27 h 33"/>
              <a:gd name="T32" fmla="*/ 37 w 48"/>
              <a:gd name="T33" fmla="*/ 30 h 33"/>
              <a:gd name="T34" fmla="*/ 45 w 48"/>
              <a:gd name="T35" fmla="*/ 33 h 33"/>
              <a:gd name="T36" fmla="*/ 48 w 48"/>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1"/>
                </a:moveTo>
                <a:lnTo>
                  <a:pt x="42" y="18"/>
                </a:lnTo>
                <a:lnTo>
                  <a:pt x="36" y="17"/>
                </a:lnTo>
                <a:lnTo>
                  <a:pt x="30" y="14"/>
                </a:lnTo>
                <a:lnTo>
                  <a:pt x="25" y="11"/>
                </a:lnTo>
                <a:lnTo>
                  <a:pt x="20" y="8"/>
                </a:lnTo>
                <a:lnTo>
                  <a:pt x="16" y="5"/>
                </a:lnTo>
                <a:lnTo>
                  <a:pt x="12" y="3"/>
                </a:lnTo>
                <a:lnTo>
                  <a:pt x="9" y="0"/>
                </a:lnTo>
                <a:lnTo>
                  <a:pt x="0" y="7"/>
                </a:lnTo>
                <a:lnTo>
                  <a:pt x="4" y="11"/>
                </a:lnTo>
                <a:lnTo>
                  <a:pt x="9" y="15"/>
                </a:lnTo>
                <a:lnTo>
                  <a:pt x="14" y="18"/>
                </a:lnTo>
                <a:lnTo>
                  <a:pt x="19" y="21"/>
                </a:lnTo>
                <a:lnTo>
                  <a:pt x="25" y="24"/>
                </a:lnTo>
                <a:lnTo>
                  <a:pt x="32" y="27"/>
                </a:lnTo>
                <a:lnTo>
                  <a:pt x="37" y="30"/>
                </a:lnTo>
                <a:lnTo>
                  <a:pt x="45" y="33"/>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1" name="Freeform 1867"/>
          <p:cNvSpPr>
            <a:spLocks/>
          </p:cNvSpPr>
          <p:nvPr/>
        </p:nvSpPr>
        <p:spPr bwMode="auto">
          <a:xfrm>
            <a:off x="6655777" y="4638675"/>
            <a:ext cx="105508" cy="39688"/>
          </a:xfrm>
          <a:custGeom>
            <a:avLst/>
            <a:gdLst>
              <a:gd name="T0" fmla="*/ 66 w 66"/>
              <a:gd name="T1" fmla="*/ 13 h 25"/>
              <a:gd name="T2" fmla="*/ 57 w 66"/>
              <a:gd name="T3" fmla="*/ 13 h 25"/>
              <a:gd name="T4" fmla="*/ 50 w 66"/>
              <a:gd name="T5" fmla="*/ 12 h 25"/>
              <a:gd name="T6" fmla="*/ 41 w 66"/>
              <a:gd name="T7" fmla="*/ 12 h 25"/>
              <a:gd name="T8" fmla="*/ 34 w 66"/>
              <a:gd name="T9" fmla="*/ 9 h 25"/>
              <a:gd name="T10" fmla="*/ 27 w 66"/>
              <a:gd name="T11" fmla="*/ 7 h 25"/>
              <a:gd name="T12" fmla="*/ 18 w 66"/>
              <a:gd name="T13" fmla="*/ 5 h 25"/>
              <a:gd name="T14" fmla="*/ 11 w 66"/>
              <a:gd name="T15" fmla="*/ 3 h 25"/>
              <a:gd name="T16" fmla="*/ 3 w 66"/>
              <a:gd name="T17" fmla="*/ 0 h 25"/>
              <a:gd name="T18" fmla="*/ 0 w 66"/>
              <a:gd name="T19" fmla="*/ 12 h 25"/>
              <a:gd name="T20" fmla="*/ 7 w 66"/>
              <a:gd name="T21" fmla="*/ 15 h 25"/>
              <a:gd name="T22" fmla="*/ 15 w 66"/>
              <a:gd name="T23" fmla="*/ 16 h 25"/>
              <a:gd name="T24" fmla="*/ 23 w 66"/>
              <a:gd name="T25" fmla="*/ 19 h 25"/>
              <a:gd name="T26" fmla="*/ 31 w 66"/>
              <a:gd name="T27" fmla="*/ 22 h 25"/>
              <a:gd name="T28" fmla="*/ 40 w 66"/>
              <a:gd name="T29" fmla="*/ 23 h 25"/>
              <a:gd name="T30" fmla="*/ 49 w 66"/>
              <a:gd name="T31" fmla="*/ 25 h 25"/>
              <a:gd name="T32" fmla="*/ 57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7" y="13"/>
                </a:lnTo>
                <a:lnTo>
                  <a:pt x="50" y="12"/>
                </a:lnTo>
                <a:lnTo>
                  <a:pt x="41" y="12"/>
                </a:lnTo>
                <a:lnTo>
                  <a:pt x="34" y="9"/>
                </a:lnTo>
                <a:lnTo>
                  <a:pt x="27" y="7"/>
                </a:lnTo>
                <a:lnTo>
                  <a:pt x="18" y="5"/>
                </a:lnTo>
                <a:lnTo>
                  <a:pt x="11" y="3"/>
                </a:lnTo>
                <a:lnTo>
                  <a:pt x="3" y="0"/>
                </a:lnTo>
                <a:lnTo>
                  <a:pt x="0" y="12"/>
                </a:lnTo>
                <a:lnTo>
                  <a:pt x="7" y="15"/>
                </a:lnTo>
                <a:lnTo>
                  <a:pt x="15" y="16"/>
                </a:lnTo>
                <a:lnTo>
                  <a:pt x="23" y="19"/>
                </a:lnTo>
                <a:lnTo>
                  <a:pt x="31" y="22"/>
                </a:lnTo>
                <a:lnTo>
                  <a:pt x="40" y="23"/>
                </a:lnTo>
                <a:lnTo>
                  <a:pt x="49" y="25"/>
                </a:lnTo>
                <a:lnTo>
                  <a:pt x="57"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2" name="Freeform 1868"/>
          <p:cNvSpPr>
            <a:spLocks/>
          </p:cNvSpPr>
          <p:nvPr/>
        </p:nvSpPr>
        <p:spPr bwMode="auto">
          <a:xfrm>
            <a:off x="6550270" y="4683126"/>
            <a:ext cx="27843" cy="23813"/>
          </a:xfrm>
          <a:custGeom>
            <a:avLst/>
            <a:gdLst>
              <a:gd name="T0" fmla="*/ 18 w 18"/>
              <a:gd name="T1" fmla="*/ 7 h 15"/>
              <a:gd name="T2" fmla="*/ 16 w 18"/>
              <a:gd name="T3" fmla="*/ 5 h 15"/>
              <a:gd name="T4" fmla="*/ 15 w 18"/>
              <a:gd name="T5" fmla="*/ 4 h 15"/>
              <a:gd name="T6" fmla="*/ 13 w 18"/>
              <a:gd name="T7" fmla="*/ 2 h 15"/>
              <a:gd name="T8" fmla="*/ 12 w 18"/>
              <a:gd name="T9" fmla="*/ 2 h 15"/>
              <a:gd name="T10" fmla="*/ 12 w 18"/>
              <a:gd name="T11" fmla="*/ 1 h 15"/>
              <a:gd name="T12" fmla="*/ 11 w 18"/>
              <a:gd name="T13" fmla="*/ 0 h 15"/>
              <a:gd name="T14" fmla="*/ 0 w 18"/>
              <a:gd name="T15" fmla="*/ 8 h 15"/>
              <a:gd name="T16" fmla="*/ 2 w 18"/>
              <a:gd name="T17" fmla="*/ 8 h 15"/>
              <a:gd name="T18" fmla="*/ 3 w 18"/>
              <a:gd name="T19" fmla="*/ 10 h 15"/>
              <a:gd name="T20" fmla="*/ 5 w 18"/>
              <a:gd name="T21" fmla="*/ 11 h 15"/>
              <a:gd name="T22" fmla="*/ 6 w 18"/>
              <a:gd name="T23" fmla="*/ 12 h 15"/>
              <a:gd name="T24" fmla="*/ 8 w 18"/>
              <a:gd name="T25" fmla="*/ 14 h 15"/>
              <a:gd name="T26" fmla="*/ 9 w 18"/>
              <a:gd name="T27" fmla="*/ 15 h 15"/>
              <a:gd name="T28" fmla="*/ 11 w 18"/>
              <a:gd name="T29" fmla="*/ 15 h 15"/>
              <a:gd name="T30" fmla="*/ 18 w 18"/>
              <a:gd name="T3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5">
                <a:moveTo>
                  <a:pt x="18" y="7"/>
                </a:moveTo>
                <a:lnTo>
                  <a:pt x="16" y="5"/>
                </a:lnTo>
                <a:lnTo>
                  <a:pt x="15" y="4"/>
                </a:lnTo>
                <a:lnTo>
                  <a:pt x="13" y="2"/>
                </a:lnTo>
                <a:lnTo>
                  <a:pt x="12" y="2"/>
                </a:lnTo>
                <a:lnTo>
                  <a:pt x="12" y="1"/>
                </a:lnTo>
                <a:lnTo>
                  <a:pt x="11" y="0"/>
                </a:lnTo>
                <a:lnTo>
                  <a:pt x="0" y="8"/>
                </a:lnTo>
                <a:lnTo>
                  <a:pt x="2" y="8"/>
                </a:lnTo>
                <a:lnTo>
                  <a:pt x="3" y="10"/>
                </a:lnTo>
                <a:lnTo>
                  <a:pt x="5" y="11"/>
                </a:lnTo>
                <a:lnTo>
                  <a:pt x="6" y="12"/>
                </a:lnTo>
                <a:lnTo>
                  <a:pt x="8" y="14"/>
                </a:lnTo>
                <a:lnTo>
                  <a:pt x="9" y="15"/>
                </a:lnTo>
                <a:lnTo>
                  <a:pt x="11"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3" name="Freeform 1869"/>
          <p:cNvSpPr>
            <a:spLocks/>
          </p:cNvSpPr>
          <p:nvPr/>
        </p:nvSpPr>
        <p:spPr bwMode="auto">
          <a:xfrm>
            <a:off x="6567854" y="4694239"/>
            <a:ext cx="26377" cy="26987"/>
          </a:xfrm>
          <a:custGeom>
            <a:avLst/>
            <a:gdLst>
              <a:gd name="T0" fmla="*/ 17 w 17"/>
              <a:gd name="T1" fmla="*/ 5 h 17"/>
              <a:gd name="T2" fmla="*/ 15 w 17"/>
              <a:gd name="T3" fmla="*/ 5 h 17"/>
              <a:gd name="T4" fmla="*/ 14 w 17"/>
              <a:gd name="T5" fmla="*/ 4 h 17"/>
              <a:gd name="T6" fmla="*/ 13 w 17"/>
              <a:gd name="T7" fmla="*/ 4 h 17"/>
              <a:gd name="T8" fmla="*/ 11 w 17"/>
              <a:gd name="T9" fmla="*/ 3 h 17"/>
              <a:gd name="T10" fmla="*/ 10 w 17"/>
              <a:gd name="T11" fmla="*/ 1 h 17"/>
              <a:gd name="T12" fmla="*/ 8 w 17"/>
              <a:gd name="T13" fmla="*/ 0 h 17"/>
              <a:gd name="T14" fmla="*/ 7 w 17"/>
              <a:gd name="T15" fmla="*/ 0 h 17"/>
              <a:gd name="T16" fmla="*/ 0 w 17"/>
              <a:gd name="T17" fmla="*/ 8 h 17"/>
              <a:gd name="T18" fmla="*/ 1 w 17"/>
              <a:gd name="T19" fmla="*/ 10 h 17"/>
              <a:gd name="T20" fmla="*/ 2 w 17"/>
              <a:gd name="T21" fmla="*/ 11 h 17"/>
              <a:gd name="T22" fmla="*/ 4 w 17"/>
              <a:gd name="T23" fmla="*/ 11 h 17"/>
              <a:gd name="T24" fmla="*/ 5 w 17"/>
              <a:gd name="T25" fmla="*/ 13 h 17"/>
              <a:gd name="T26" fmla="*/ 7 w 17"/>
              <a:gd name="T27" fmla="*/ 14 h 17"/>
              <a:gd name="T28" fmla="*/ 8 w 17"/>
              <a:gd name="T29" fmla="*/ 14 h 17"/>
              <a:gd name="T30" fmla="*/ 10 w 17"/>
              <a:gd name="T31" fmla="*/ 16 h 17"/>
              <a:gd name="T32" fmla="*/ 11 w 17"/>
              <a:gd name="T33" fmla="*/ 17 h 17"/>
              <a:gd name="T34" fmla="*/ 17 w 17"/>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5"/>
                </a:moveTo>
                <a:lnTo>
                  <a:pt x="15" y="5"/>
                </a:lnTo>
                <a:lnTo>
                  <a:pt x="14" y="4"/>
                </a:lnTo>
                <a:lnTo>
                  <a:pt x="13" y="4"/>
                </a:lnTo>
                <a:lnTo>
                  <a:pt x="11" y="3"/>
                </a:lnTo>
                <a:lnTo>
                  <a:pt x="10" y="1"/>
                </a:lnTo>
                <a:lnTo>
                  <a:pt x="8" y="0"/>
                </a:lnTo>
                <a:lnTo>
                  <a:pt x="7" y="0"/>
                </a:lnTo>
                <a:lnTo>
                  <a:pt x="0" y="8"/>
                </a:lnTo>
                <a:lnTo>
                  <a:pt x="1" y="10"/>
                </a:lnTo>
                <a:lnTo>
                  <a:pt x="2" y="11"/>
                </a:lnTo>
                <a:lnTo>
                  <a:pt x="4" y="11"/>
                </a:lnTo>
                <a:lnTo>
                  <a:pt x="5" y="13"/>
                </a:lnTo>
                <a:lnTo>
                  <a:pt x="7" y="14"/>
                </a:lnTo>
                <a:lnTo>
                  <a:pt x="8" y="14"/>
                </a:lnTo>
                <a:lnTo>
                  <a:pt x="10" y="16"/>
                </a:lnTo>
                <a:lnTo>
                  <a:pt x="11"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4" name="Freeform 1870"/>
          <p:cNvSpPr>
            <a:spLocks/>
          </p:cNvSpPr>
          <p:nvPr/>
        </p:nvSpPr>
        <p:spPr bwMode="auto">
          <a:xfrm>
            <a:off x="6585439" y="4702176"/>
            <a:ext cx="26377" cy="28575"/>
          </a:xfrm>
          <a:custGeom>
            <a:avLst/>
            <a:gdLst>
              <a:gd name="T0" fmla="*/ 17 w 17"/>
              <a:gd name="T1" fmla="*/ 8 h 18"/>
              <a:gd name="T2" fmla="*/ 16 w 17"/>
              <a:gd name="T3" fmla="*/ 6 h 18"/>
              <a:gd name="T4" fmla="*/ 14 w 17"/>
              <a:gd name="T5" fmla="*/ 6 h 18"/>
              <a:gd name="T6" fmla="*/ 13 w 17"/>
              <a:gd name="T7" fmla="*/ 5 h 18"/>
              <a:gd name="T8" fmla="*/ 12 w 17"/>
              <a:gd name="T9" fmla="*/ 5 h 18"/>
              <a:gd name="T10" fmla="*/ 10 w 17"/>
              <a:gd name="T11" fmla="*/ 3 h 18"/>
              <a:gd name="T12" fmla="*/ 9 w 17"/>
              <a:gd name="T13" fmla="*/ 3 h 18"/>
              <a:gd name="T14" fmla="*/ 7 w 17"/>
              <a:gd name="T15" fmla="*/ 2 h 18"/>
              <a:gd name="T16" fmla="*/ 6 w 17"/>
              <a:gd name="T17" fmla="*/ 0 h 18"/>
              <a:gd name="T18" fmla="*/ 0 w 17"/>
              <a:gd name="T19" fmla="*/ 12 h 18"/>
              <a:gd name="T20" fmla="*/ 2 w 17"/>
              <a:gd name="T21" fmla="*/ 12 h 18"/>
              <a:gd name="T22" fmla="*/ 3 w 17"/>
              <a:gd name="T23" fmla="*/ 13 h 18"/>
              <a:gd name="T24" fmla="*/ 4 w 17"/>
              <a:gd name="T25" fmla="*/ 13 h 18"/>
              <a:gd name="T26" fmla="*/ 6 w 17"/>
              <a:gd name="T27" fmla="*/ 15 h 18"/>
              <a:gd name="T28" fmla="*/ 7 w 17"/>
              <a:gd name="T29" fmla="*/ 16 h 18"/>
              <a:gd name="T30" fmla="*/ 9 w 17"/>
              <a:gd name="T31" fmla="*/ 16 h 18"/>
              <a:gd name="T32" fmla="*/ 10 w 17"/>
              <a:gd name="T33" fmla="*/ 18 h 18"/>
              <a:gd name="T34" fmla="*/ 12 w 17"/>
              <a:gd name="T35" fmla="*/ 18 h 18"/>
              <a:gd name="T36" fmla="*/ 17 w 17"/>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8"/>
                </a:moveTo>
                <a:lnTo>
                  <a:pt x="16" y="6"/>
                </a:lnTo>
                <a:lnTo>
                  <a:pt x="14" y="6"/>
                </a:lnTo>
                <a:lnTo>
                  <a:pt x="13" y="5"/>
                </a:lnTo>
                <a:lnTo>
                  <a:pt x="12" y="5"/>
                </a:lnTo>
                <a:lnTo>
                  <a:pt x="10" y="3"/>
                </a:lnTo>
                <a:lnTo>
                  <a:pt x="9" y="3"/>
                </a:lnTo>
                <a:lnTo>
                  <a:pt x="7" y="2"/>
                </a:lnTo>
                <a:lnTo>
                  <a:pt x="6" y="0"/>
                </a:lnTo>
                <a:lnTo>
                  <a:pt x="0" y="12"/>
                </a:lnTo>
                <a:lnTo>
                  <a:pt x="2" y="12"/>
                </a:lnTo>
                <a:lnTo>
                  <a:pt x="3" y="13"/>
                </a:lnTo>
                <a:lnTo>
                  <a:pt x="4" y="13"/>
                </a:lnTo>
                <a:lnTo>
                  <a:pt x="6" y="15"/>
                </a:lnTo>
                <a:lnTo>
                  <a:pt x="7" y="16"/>
                </a:lnTo>
                <a:lnTo>
                  <a:pt x="9" y="16"/>
                </a:lnTo>
                <a:lnTo>
                  <a:pt x="10" y="18"/>
                </a:lnTo>
                <a:lnTo>
                  <a:pt x="12"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5" name="Freeform 1871"/>
          <p:cNvSpPr>
            <a:spLocks/>
          </p:cNvSpPr>
          <p:nvPr/>
        </p:nvSpPr>
        <p:spPr bwMode="auto">
          <a:xfrm>
            <a:off x="6604489" y="4714875"/>
            <a:ext cx="26377" cy="26988"/>
          </a:xfrm>
          <a:custGeom>
            <a:avLst/>
            <a:gdLst>
              <a:gd name="T0" fmla="*/ 17 w 17"/>
              <a:gd name="T1" fmla="*/ 5 h 17"/>
              <a:gd name="T2" fmla="*/ 15 w 17"/>
              <a:gd name="T3" fmla="*/ 4 h 17"/>
              <a:gd name="T4" fmla="*/ 14 w 17"/>
              <a:gd name="T5" fmla="*/ 4 h 17"/>
              <a:gd name="T6" fmla="*/ 13 w 17"/>
              <a:gd name="T7" fmla="*/ 3 h 17"/>
              <a:gd name="T8" fmla="*/ 11 w 17"/>
              <a:gd name="T9" fmla="*/ 3 h 17"/>
              <a:gd name="T10" fmla="*/ 10 w 17"/>
              <a:gd name="T11" fmla="*/ 1 h 17"/>
              <a:gd name="T12" fmla="*/ 8 w 17"/>
              <a:gd name="T13" fmla="*/ 1 h 17"/>
              <a:gd name="T14" fmla="*/ 7 w 17"/>
              <a:gd name="T15" fmla="*/ 0 h 17"/>
              <a:gd name="T16" fmla="*/ 5 w 17"/>
              <a:gd name="T17" fmla="*/ 0 h 17"/>
              <a:gd name="T18" fmla="*/ 0 w 17"/>
              <a:gd name="T19" fmla="*/ 10 h 17"/>
              <a:gd name="T20" fmla="*/ 1 w 17"/>
              <a:gd name="T21" fmla="*/ 11 h 17"/>
              <a:gd name="T22" fmla="*/ 2 w 17"/>
              <a:gd name="T23" fmla="*/ 13 h 17"/>
              <a:gd name="T24" fmla="*/ 5 w 17"/>
              <a:gd name="T25" fmla="*/ 13 h 17"/>
              <a:gd name="T26" fmla="*/ 7 w 17"/>
              <a:gd name="T27" fmla="*/ 14 h 17"/>
              <a:gd name="T28" fmla="*/ 8 w 17"/>
              <a:gd name="T29" fmla="*/ 14 h 17"/>
              <a:gd name="T30" fmla="*/ 10 w 17"/>
              <a:gd name="T31" fmla="*/ 15 h 17"/>
              <a:gd name="T32" fmla="*/ 11 w 17"/>
              <a:gd name="T33" fmla="*/ 15 h 17"/>
              <a:gd name="T34" fmla="*/ 13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5" y="4"/>
                </a:lnTo>
                <a:lnTo>
                  <a:pt x="14" y="4"/>
                </a:lnTo>
                <a:lnTo>
                  <a:pt x="13" y="3"/>
                </a:lnTo>
                <a:lnTo>
                  <a:pt x="11" y="3"/>
                </a:lnTo>
                <a:lnTo>
                  <a:pt x="10" y="1"/>
                </a:lnTo>
                <a:lnTo>
                  <a:pt x="8" y="1"/>
                </a:lnTo>
                <a:lnTo>
                  <a:pt x="7" y="0"/>
                </a:lnTo>
                <a:lnTo>
                  <a:pt x="5" y="0"/>
                </a:lnTo>
                <a:lnTo>
                  <a:pt x="0" y="10"/>
                </a:lnTo>
                <a:lnTo>
                  <a:pt x="1" y="11"/>
                </a:lnTo>
                <a:lnTo>
                  <a:pt x="2" y="13"/>
                </a:lnTo>
                <a:lnTo>
                  <a:pt x="5" y="13"/>
                </a:lnTo>
                <a:lnTo>
                  <a:pt x="7" y="14"/>
                </a:lnTo>
                <a:lnTo>
                  <a:pt x="8" y="14"/>
                </a:lnTo>
                <a:lnTo>
                  <a:pt x="10" y="15"/>
                </a:lnTo>
                <a:lnTo>
                  <a:pt x="11" y="15"/>
                </a:lnTo>
                <a:lnTo>
                  <a:pt x="13"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6" name="Freeform 1872"/>
          <p:cNvSpPr>
            <a:spLocks/>
          </p:cNvSpPr>
          <p:nvPr/>
        </p:nvSpPr>
        <p:spPr bwMode="auto">
          <a:xfrm>
            <a:off x="6625005" y="4722814"/>
            <a:ext cx="30773" cy="28575"/>
          </a:xfrm>
          <a:custGeom>
            <a:avLst/>
            <a:gdLst>
              <a:gd name="T0" fmla="*/ 20 w 20"/>
              <a:gd name="T1" fmla="*/ 5 h 18"/>
              <a:gd name="T2" fmla="*/ 18 w 20"/>
              <a:gd name="T3" fmla="*/ 5 h 18"/>
              <a:gd name="T4" fmla="*/ 17 w 20"/>
              <a:gd name="T5" fmla="*/ 5 h 18"/>
              <a:gd name="T6" fmla="*/ 14 w 20"/>
              <a:gd name="T7" fmla="*/ 3 h 18"/>
              <a:gd name="T8" fmla="*/ 12 w 20"/>
              <a:gd name="T9" fmla="*/ 3 h 18"/>
              <a:gd name="T10" fmla="*/ 10 w 20"/>
              <a:gd name="T11" fmla="*/ 2 h 18"/>
              <a:gd name="T12" fmla="*/ 8 w 20"/>
              <a:gd name="T13" fmla="*/ 2 h 18"/>
              <a:gd name="T14" fmla="*/ 7 w 20"/>
              <a:gd name="T15" fmla="*/ 0 h 18"/>
              <a:gd name="T16" fmla="*/ 4 w 20"/>
              <a:gd name="T17" fmla="*/ 0 h 18"/>
              <a:gd name="T18" fmla="*/ 0 w 20"/>
              <a:gd name="T19" fmla="*/ 12 h 18"/>
              <a:gd name="T20" fmla="*/ 2 w 20"/>
              <a:gd name="T21" fmla="*/ 12 h 18"/>
              <a:gd name="T22" fmla="*/ 4 w 20"/>
              <a:gd name="T23" fmla="*/ 13 h 18"/>
              <a:gd name="T24" fmla="*/ 7 w 20"/>
              <a:gd name="T25" fmla="*/ 13 h 18"/>
              <a:gd name="T26" fmla="*/ 8 w 20"/>
              <a:gd name="T27" fmla="*/ 15 h 18"/>
              <a:gd name="T28" fmla="*/ 11 w 20"/>
              <a:gd name="T29" fmla="*/ 15 h 18"/>
              <a:gd name="T30" fmla="*/ 12 w 20"/>
              <a:gd name="T31" fmla="*/ 16 h 18"/>
              <a:gd name="T32" fmla="*/ 14 w 20"/>
              <a:gd name="T33" fmla="*/ 16 h 18"/>
              <a:gd name="T34" fmla="*/ 17 w 20"/>
              <a:gd name="T35" fmla="*/ 18 h 18"/>
              <a:gd name="T36" fmla="*/ 20 w 20"/>
              <a:gd name="T3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5"/>
                </a:moveTo>
                <a:lnTo>
                  <a:pt x="18" y="5"/>
                </a:lnTo>
                <a:lnTo>
                  <a:pt x="17" y="5"/>
                </a:lnTo>
                <a:lnTo>
                  <a:pt x="14" y="3"/>
                </a:lnTo>
                <a:lnTo>
                  <a:pt x="12" y="3"/>
                </a:lnTo>
                <a:lnTo>
                  <a:pt x="10" y="2"/>
                </a:lnTo>
                <a:lnTo>
                  <a:pt x="8" y="2"/>
                </a:lnTo>
                <a:lnTo>
                  <a:pt x="7" y="0"/>
                </a:lnTo>
                <a:lnTo>
                  <a:pt x="4" y="0"/>
                </a:lnTo>
                <a:lnTo>
                  <a:pt x="0" y="12"/>
                </a:lnTo>
                <a:lnTo>
                  <a:pt x="2" y="12"/>
                </a:lnTo>
                <a:lnTo>
                  <a:pt x="4" y="13"/>
                </a:lnTo>
                <a:lnTo>
                  <a:pt x="7" y="13"/>
                </a:lnTo>
                <a:lnTo>
                  <a:pt x="8" y="15"/>
                </a:lnTo>
                <a:lnTo>
                  <a:pt x="11" y="15"/>
                </a:lnTo>
                <a:lnTo>
                  <a:pt x="12" y="16"/>
                </a:lnTo>
                <a:lnTo>
                  <a:pt x="14" y="16"/>
                </a:lnTo>
                <a:lnTo>
                  <a:pt x="17" y="18"/>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7" name="Freeform 1873"/>
          <p:cNvSpPr>
            <a:spLocks/>
          </p:cNvSpPr>
          <p:nvPr/>
        </p:nvSpPr>
        <p:spPr bwMode="auto">
          <a:xfrm>
            <a:off x="6651382" y="4730750"/>
            <a:ext cx="32238" cy="25400"/>
          </a:xfrm>
          <a:custGeom>
            <a:avLst/>
            <a:gdLst>
              <a:gd name="T0" fmla="*/ 20 w 20"/>
              <a:gd name="T1" fmla="*/ 4 h 16"/>
              <a:gd name="T2" fmla="*/ 18 w 20"/>
              <a:gd name="T3" fmla="*/ 4 h 16"/>
              <a:gd name="T4" fmla="*/ 16 w 20"/>
              <a:gd name="T5" fmla="*/ 4 h 16"/>
              <a:gd name="T6" fmla="*/ 14 w 20"/>
              <a:gd name="T7" fmla="*/ 3 h 16"/>
              <a:gd name="T8" fmla="*/ 11 w 20"/>
              <a:gd name="T9" fmla="*/ 3 h 16"/>
              <a:gd name="T10" fmla="*/ 10 w 20"/>
              <a:gd name="T11" fmla="*/ 3 h 16"/>
              <a:gd name="T12" fmla="*/ 7 w 20"/>
              <a:gd name="T13" fmla="*/ 1 h 16"/>
              <a:gd name="T14" fmla="*/ 6 w 20"/>
              <a:gd name="T15" fmla="*/ 1 h 16"/>
              <a:gd name="T16" fmla="*/ 3 w 20"/>
              <a:gd name="T17" fmla="*/ 0 h 16"/>
              <a:gd name="T18" fmla="*/ 0 w 20"/>
              <a:gd name="T19" fmla="*/ 13 h 16"/>
              <a:gd name="T20" fmla="*/ 3 w 20"/>
              <a:gd name="T21" fmla="*/ 13 h 16"/>
              <a:gd name="T22" fmla="*/ 4 w 20"/>
              <a:gd name="T23" fmla="*/ 13 h 16"/>
              <a:gd name="T24" fmla="*/ 7 w 20"/>
              <a:gd name="T25" fmla="*/ 14 h 16"/>
              <a:gd name="T26" fmla="*/ 8 w 20"/>
              <a:gd name="T27" fmla="*/ 14 h 16"/>
              <a:gd name="T28" fmla="*/ 11 w 20"/>
              <a:gd name="T29" fmla="*/ 14 h 16"/>
              <a:gd name="T30" fmla="*/ 13 w 20"/>
              <a:gd name="T31" fmla="*/ 16 h 16"/>
              <a:gd name="T32" fmla="*/ 16 w 20"/>
              <a:gd name="T33" fmla="*/ 16 h 16"/>
              <a:gd name="T34" fmla="*/ 18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4"/>
                </a:lnTo>
                <a:lnTo>
                  <a:pt x="16" y="4"/>
                </a:lnTo>
                <a:lnTo>
                  <a:pt x="14" y="3"/>
                </a:lnTo>
                <a:lnTo>
                  <a:pt x="11" y="3"/>
                </a:lnTo>
                <a:lnTo>
                  <a:pt x="10" y="3"/>
                </a:lnTo>
                <a:lnTo>
                  <a:pt x="7" y="1"/>
                </a:lnTo>
                <a:lnTo>
                  <a:pt x="6" y="1"/>
                </a:lnTo>
                <a:lnTo>
                  <a:pt x="3" y="0"/>
                </a:lnTo>
                <a:lnTo>
                  <a:pt x="0" y="13"/>
                </a:lnTo>
                <a:lnTo>
                  <a:pt x="3" y="13"/>
                </a:lnTo>
                <a:lnTo>
                  <a:pt x="4" y="13"/>
                </a:lnTo>
                <a:lnTo>
                  <a:pt x="7" y="14"/>
                </a:lnTo>
                <a:lnTo>
                  <a:pt x="8" y="14"/>
                </a:lnTo>
                <a:lnTo>
                  <a:pt x="11" y="14"/>
                </a:lnTo>
                <a:lnTo>
                  <a:pt x="13" y="16"/>
                </a:lnTo>
                <a:lnTo>
                  <a:pt x="16" y="16"/>
                </a:lnTo>
                <a:lnTo>
                  <a:pt x="18"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8" name="Freeform 1874"/>
          <p:cNvSpPr>
            <a:spLocks/>
          </p:cNvSpPr>
          <p:nvPr/>
        </p:nvSpPr>
        <p:spPr bwMode="auto">
          <a:xfrm>
            <a:off x="6680689" y="4737101"/>
            <a:ext cx="29308" cy="22225"/>
          </a:xfrm>
          <a:custGeom>
            <a:avLst/>
            <a:gdLst>
              <a:gd name="T0" fmla="*/ 19 w 19"/>
              <a:gd name="T1" fmla="*/ 1 h 14"/>
              <a:gd name="T2" fmla="*/ 18 w 19"/>
              <a:gd name="T3" fmla="*/ 1 h 14"/>
              <a:gd name="T4" fmla="*/ 15 w 19"/>
              <a:gd name="T5" fmla="*/ 1 h 14"/>
              <a:gd name="T6" fmla="*/ 13 w 19"/>
              <a:gd name="T7" fmla="*/ 1 h 14"/>
              <a:gd name="T8" fmla="*/ 11 w 19"/>
              <a:gd name="T9" fmla="*/ 1 h 14"/>
              <a:gd name="T10" fmla="*/ 9 w 19"/>
              <a:gd name="T11" fmla="*/ 1 h 14"/>
              <a:gd name="T12" fmla="*/ 6 w 19"/>
              <a:gd name="T13" fmla="*/ 1 h 14"/>
              <a:gd name="T14" fmla="*/ 5 w 19"/>
              <a:gd name="T15" fmla="*/ 0 h 14"/>
              <a:gd name="T16" fmla="*/ 2 w 19"/>
              <a:gd name="T17" fmla="*/ 0 h 14"/>
              <a:gd name="T18" fmla="*/ 0 w 19"/>
              <a:gd name="T19" fmla="*/ 12 h 14"/>
              <a:gd name="T20" fmla="*/ 2 w 19"/>
              <a:gd name="T21" fmla="*/ 13 h 14"/>
              <a:gd name="T22" fmla="*/ 5 w 19"/>
              <a:gd name="T23" fmla="*/ 13 h 14"/>
              <a:gd name="T24" fmla="*/ 8 w 19"/>
              <a:gd name="T25" fmla="*/ 13 h 14"/>
              <a:gd name="T26" fmla="*/ 9 w 19"/>
              <a:gd name="T27" fmla="*/ 13 h 14"/>
              <a:gd name="T28" fmla="*/ 12 w 19"/>
              <a:gd name="T29" fmla="*/ 13 h 14"/>
              <a:gd name="T30" fmla="*/ 15 w 19"/>
              <a:gd name="T31" fmla="*/ 13 h 14"/>
              <a:gd name="T32" fmla="*/ 16 w 19"/>
              <a:gd name="T33" fmla="*/ 14 h 14"/>
              <a:gd name="T34" fmla="*/ 19 w 19"/>
              <a:gd name="T35" fmla="*/ 14 h 14"/>
              <a:gd name="T36" fmla="*/ 19 w 19"/>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9" y="1"/>
                </a:moveTo>
                <a:lnTo>
                  <a:pt x="18" y="1"/>
                </a:lnTo>
                <a:lnTo>
                  <a:pt x="15" y="1"/>
                </a:lnTo>
                <a:lnTo>
                  <a:pt x="13" y="1"/>
                </a:lnTo>
                <a:lnTo>
                  <a:pt x="11" y="1"/>
                </a:lnTo>
                <a:lnTo>
                  <a:pt x="9" y="1"/>
                </a:lnTo>
                <a:lnTo>
                  <a:pt x="6" y="1"/>
                </a:lnTo>
                <a:lnTo>
                  <a:pt x="5" y="0"/>
                </a:lnTo>
                <a:lnTo>
                  <a:pt x="2" y="0"/>
                </a:lnTo>
                <a:lnTo>
                  <a:pt x="0" y="12"/>
                </a:lnTo>
                <a:lnTo>
                  <a:pt x="2" y="13"/>
                </a:lnTo>
                <a:lnTo>
                  <a:pt x="5" y="13"/>
                </a:lnTo>
                <a:lnTo>
                  <a:pt x="8" y="13"/>
                </a:lnTo>
                <a:lnTo>
                  <a:pt x="9" y="13"/>
                </a:lnTo>
                <a:lnTo>
                  <a:pt x="12" y="13"/>
                </a:lnTo>
                <a:lnTo>
                  <a:pt x="15" y="13"/>
                </a:lnTo>
                <a:lnTo>
                  <a:pt x="16" y="14"/>
                </a:lnTo>
                <a:lnTo>
                  <a:pt x="19" y="14"/>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59" name="Freeform 1875"/>
          <p:cNvSpPr>
            <a:spLocks/>
          </p:cNvSpPr>
          <p:nvPr/>
        </p:nvSpPr>
        <p:spPr bwMode="auto">
          <a:xfrm>
            <a:off x="6709997" y="4738689"/>
            <a:ext cx="32238" cy="20637"/>
          </a:xfrm>
          <a:custGeom>
            <a:avLst/>
            <a:gdLst>
              <a:gd name="T0" fmla="*/ 19 w 20"/>
              <a:gd name="T1" fmla="*/ 0 h 13"/>
              <a:gd name="T2" fmla="*/ 17 w 20"/>
              <a:gd name="T3" fmla="*/ 0 h 13"/>
              <a:gd name="T4" fmla="*/ 15 w 20"/>
              <a:gd name="T5" fmla="*/ 0 h 13"/>
              <a:gd name="T6" fmla="*/ 12 w 20"/>
              <a:gd name="T7" fmla="*/ 0 h 13"/>
              <a:gd name="T8" fmla="*/ 10 w 20"/>
              <a:gd name="T9" fmla="*/ 0 h 13"/>
              <a:gd name="T10" fmla="*/ 7 w 20"/>
              <a:gd name="T11" fmla="*/ 0 h 13"/>
              <a:gd name="T12" fmla="*/ 6 w 20"/>
              <a:gd name="T13" fmla="*/ 0 h 13"/>
              <a:gd name="T14" fmla="*/ 3 w 20"/>
              <a:gd name="T15" fmla="*/ 0 h 13"/>
              <a:gd name="T16" fmla="*/ 0 w 20"/>
              <a:gd name="T17" fmla="*/ 0 h 13"/>
              <a:gd name="T18" fmla="*/ 0 w 20"/>
              <a:gd name="T19" fmla="*/ 13 h 13"/>
              <a:gd name="T20" fmla="*/ 3 w 20"/>
              <a:gd name="T21" fmla="*/ 13 h 13"/>
              <a:gd name="T22" fmla="*/ 5 w 20"/>
              <a:gd name="T23" fmla="*/ 13 h 13"/>
              <a:gd name="T24" fmla="*/ 7 w 20"/>
              <a:gd name="T25" fmla="*/ 13 h 13"/>
              <a:gd name="T26" fmla="*/ 10 w 20"/>
              <a:gd name="T27" fmla="*/ 13 h 13"/>
              <a:gd name="T28" fmla="*/ 13 w 20"/>
              <a:gd name="T29" fmla="*/ 13 h 13"/>
              <a:gd name="T30" fmla="*/ 15 w 20"/>
              <a:gd name="T31" fmla="*/ 13 h 13"/>
              <a:gd name="T32" fmla="*/ 17 w 20"/>
              <a:gd name="T33" fmla="*/ 13 h 13"/>
              <a:gd name="T34" fmla="*/ 20 w 20"/>
              <a:gd name="T35" fmla="*/ 12 h 13"/>
              <a:gd name="T36" fmla="*/ 19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9" y="0"/>
                </a:moveTo>
                <a:lnTo>
                  <a:pt x="17" y="0"/>
                </a:lnTo>
                <a:lnTo>
                  <a:pt x="15" y="0"/>
                </a:lnTo>
                <a:lnTo>
                  <a:pt x="12" y="0"/>
                </a:lnTo>
                <a:lnTo>
                  <a:pt x="10" y="0"/>
                </a:lnTo>
                <a:lnTo>
                  <a:pt x="7" y="0"/>
                </a:lnTo>
                <a:lnTo>
                  <a:pt x="6" y="0"/>
                </a:lnTo>
                <a:lnTo>
                  <a:pt x="3" y="0"/>
                </a:lnTo>
                <a:lnTo>
                  <a:pt x="0" y="0"/>
                </a:lnTo>
                <a:lnTo>
                  <a:pt x="0" y="13"/>
                </a:lnTo>
                <a:lnTo>
                  <a:pt x="3" y="13"/>
                </a:lnTo>
                <a:lnTo>
                  <a:pt x="5" y="13"/>
                </a:lnTo>
                <a:lnTo>
                  <a:pt x="7" y="13"/>
                </a:lnTo>
                <a:lnTo>
                  <a:pt x="10" y="13"/>
                </a:lnTo>
                <a:lnTo>
                  <a:pt x="13" y="13"/>
                </a:lnTo>
                <a:lnTo>
                  <a:pt x="15" y="13"/>
                </a:lnTo>
                <a:lnTo>
                  <a:pt x="17" y="13"/>
                </a:lnTo>
                <a:lnTo>
                  <a:pt x="20" y="1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0" name="Freeform 1876"/>
          <p:cNvSpPr>
            <a:spLocks/>
          </p:cNvSpPr>
          <p:nvPr/>
        </p:nvSpPr>
        <p:spPr bwMode="auto">
          <a:xfrm>
            <a:off x="6355374" y="4584700"/>
            <a:ext cx="202223" cy="203200"/>
          </a:xfrm>
          <a:custGeom>
            <a:avLst/>
            <a:gdLst>
              <a:gd name="T0" fmla="*/ 63 w 128"/>
              <a:gd name="T1" fmla="*/ 0 h 128"/>
              <a:gd name="T2" fmla="*/ 76 w 128"/>
              <a:gd name="T3" fmla="*/ 1 h 128"/>
              <a:gd name="T4" fmla="*/ 89 w 128"/>
              <a:gd name="T5" fmla="*/ 4 h 128"/>
              <a:gd name="T6" fmla="*/ 99 w 128"/>
              <a:gd name="T7" fmla="*/ 10 h 128"/>
              <a:gd name="T8" fmla="*/ 109 w 128"/>
              <a:gd name="T9" fmla="*/ 18 h 128"/>
              <a:gd name="T10" fmla="*/ 118 w 128"/>
              <a:gd name="T11" fmla="*/ 28 h 128"/>
              <a:gd name="T12" fmla="*/ 123 w 128"/>
              <a:gd name="T13" fmla="*/ 39 h 128"/>
              <a:gd name="T14" fmla="*/ 126 w 128"/>
              <a:gd name="T15" fmla="*/ 51 h 128"/>
              <a:gd name="T16" fmla="*/ 128 w 128"/>
              <a:gd name="T17" fmla="*/ 64 h 128"/>
              <a:gd name="T18" fmla="*/ 126 w 128"/>
              <a:gd name="T19" fmla="*/ 77 h 128"/>
              <a:gd name="T20" fmla="*/ 123 w 128"/>
              <a:gd name="T21" fmla="*/ 89 h 128"/>
              <a:gd name="T22" fmla="*/ 118 w 128"/>
              <a:gd name="T23" fmla="*/ 100 h 128"/>
              <a:gd name="T24" fmla="*/ 109 w 128"/>
              <a:gd name="T25" fmla="*/ 109 h 128"/>
              <a:gd name="T26" fmla="*/ 99 w 128"/>
              <a:gd name="T27" fmla="*/ 118 h 128"/>
              <a:gd name="T28" fmla="*/ 89 w 128"/>
              <a:gd name="T29" fmla="*/ 123 h 128"/>
              <a:gd name="T30" fmla="*/ 76 w 128"/>
              <a:gd name="T31" fmla="*/ 126 h 128"/>
              <a:gd name="T32" fmla="*/ 63 w 128"/>
              <a:gd name="T33" fmla="*/ 128 h 128"/>
              <a:gd name="T34" fmla="*/ 50 w 128"/>
              <a:gd name="T35" fmla="*/ 126 h 128"/>
              <a:gd name="T36" fmla="*/ 39 w 128"/>
              <a:gd name="T37" fmla="*/ 123 h 128"/>
              <a:gd name="T38" fmla="*/ 27 w 128"/>
              <a:gd name="T39" fmla="*/ 118 h 128"/>
              <a:gd name="T40" fmla="*/ 18 w 128"/>
              <a:gd name="T41" fmla="*/ 109 h 128"/>
              <a:gd name="T42" fmla="*/ 10 w 128"/>
              <a:gd name="T43" fmla="*/ 100 h 128"/>
              <a:gd name="T44" fmla="*/ 4 w 128"/>
              <a:gd name="T45" fmla="*/ 89 h 128"/>
              <a:gd name="T46" fmla="*/ 0 w 128"/>
              <a:gd name="T47" fmla="*/ 77 h 128"/>
              <a:gd name="T48" fmla="*/ 0 w 128"/>
              <a:gd name="T49" fmla="*/ 64 h 128"/>
              <a:gd name="T50" fmla="*/ 0 w 128"/>
              <a:gd name="T51" fmla="*/ 51 h 128"/>
              <a:gd name="T52" fmla="*/ 4 w 128"/>
              <a:gd name="T53" fmla="*/ 39 h 128"/>
              <a:gd name="T54" fmla="*/ 10 w 128"/>
              <a:gd name="T55" fmla="*/ 28 h 128"/>
              <a:gd name="T56" fmla="*/ 18 w 128"/>
              <a:gd name="T57" fmla="*/ 18 h 128"/>
              <a:gd name="T58" fmla="*/ 27 w 128"/>
              <a:gd name="T59" fmla="*/ 10 h 128"/>
              <a:gd name="T60" fmla="*/ 39 w 128"/>
              <a:gd name="T61" fmla="*/ 4 h 128"/>
              <a:gd name="T62" fmla="*/ 50 w 128"/>
              <a:gd name="T63" fmla="*/ 1 h 128"/>
              <a:gd name="T64" fmla="*/ 63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3" y="0"/>
                </a:moveTo>
                <a:lnTo>
                  <a:pt x="76" y="1"/>
                </a:lnTo>
                <a:lnTo>
                  <a:pt x="89" y="4"/>
                </a:lnTo>
                <a:lnTo>
                  <a:pt x="99" y="10"/>
                </a:lnTo>
                <a:lnTo>
                  <a:pt x="109" y="18"/>
                </a:lnTo>
                <a:lnTo>
                  <a:pt x="118" y="28"/>
                </a:lnTo>
                <a:lnTo>
                  <a:pt x="123" y="39"/>
                </a:lnTo>
                <a:lnTo>
                  <a:pt x="126" y="51"/>
                </a:lnTo>
                <a:lnTo>
                  <a:pt x="128" y="64"/>
                </a:lnTo>
                <a:lnTo>
                  <a:pt x="126" y="77"/>
                </a:lnTo>
                <a:lnTo>
                  <a:pt x="123" y="89"/>
                </a:lnTo>
                <a:lnTo>
                  <a:pt x="118" y="100"/>
                </a:lnTo>
                <a:lnTo>
                  <a:pt x="109" y="109"/>
                </a:lnTo>
                <a:lnTo>
                  <a:pt x="99" y="118"/>
                </a:lnTo>
                <a:lnTo>
                  <a:pt x="89" y="123"/>
                </a:lnTo>
                <a:lnTo>
                  <a:pt x="76" y="126"/>
                </a:lnTo>
                <a:lnTo>
                  <a:pt x="63" y="128"/>
                </a:lnTo>
                <a:lnTo>
                  <a:pt x="50" y="126"/>
                </a:lnTo>
                <a:lnTo>
                  <a:pt x="39" y="123"/>
                </a:lnTo>
                <a:lnTo>
                  <a:pt x="27" y="118"/>
                </a:lnTo>
                <a:lnTo>
                  <a:pt x="18" y="109"/>
                </a:lnTo>
                <a:lnTo>
                  <a:pt x="10" y="100"/>
                </a:lnTo>
                <a:lnTo>
                  <a:pt x="4" y="89"/>
                </a:lnTo>
                <a:lnTo>
                  <a:pt x="0" y="77"/>
                </a:lnTo>
                <a:lnTo>
                  <a:pt x="0" y="64"/>
                </a:lnTo>
                <a:lnTo>
                  <a:pt x="0" y="51"/>
                </a:lnTo>
                <a:lnTo>
                  <a:pt x="4" y="39"/>
                </a:lnTo>
                <a:lnTo>
                  <a:pt x="10" y="28"/>
                </a:lnTo>
                <a:lnTo>
                  <a:pt x="18" y="18"/>
                </a:lnTo>
                <a:lnTo>
                  <a:pt x="27" y="10"/>
                </a:lnTo>
                <a:lnTo>
                  <a:pt x="39" y="4"/>
                </a:lnTo>
                <a:lnTo>
                  <a:pt x="50" y="1"/>
                </a:lnTo>
                <a:lnTo>
                  <a:pt x="6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1" name="Freeform 1877"/>
          <p:cNvSpPr>
            <a:spLocks/>
          </p:cNvSpPr>
          <p:nvPr/>
        </p:nvSpPr>
        <p:spPr bwMode="auto">
          <a:xfrm>
            <a:off x="6355374" y="4584700"/>
            <a:ext cx="202223" cy="203200"/>
          </a:xfrm>
          <a:custGeom>
            <a:avLst/>
            <a:gdLst>
              <a:gd name="T0" fmla="*/ 63 w 128"/>
              <a:gd name="T1" fmla="*/ 0 h 128"/>
              <a:gd name="T2" fmla="*/ 76 w 128"/>
              <a:gd name="T3" fmla="*/ 1 h 128"/>
              <a:gd name="T4" fmla="*/ 89 w 128"/>
              <a:gd name="T5" fmla="*/ 4 h 128"/>
              <a:gd name="T6" fmla="*/ 99 w 128"/>
              <a:gd name="T7" fmla="*/ 10 h 128"/>
              <a:gd name="T8" fmla="*/ 109 w 128"/>
              <a:gd name="T9" fmla="*/ 18 h 128"/>
              <a:gd name="T10" fmla="*/ 118 w 128"/>
              <a:gd name="T11" fmla="*/ 28 h 128"/>
              <a:gd name="T12" fmla="*/ 123 w 128"/>
              <a:gd name="T13" fmla="*/ 39 h 128"/>
              <a:gd name="T14" fmla="*/ 126 w 128"/>
              <a:gd name="T15" fmla="*/ 51 h 128"/>
              <a:gd name="T16" fmla="*/ 128 w 128"/>
              <a:gd name="T17" fmla="*/ 64 h 128"/>
              <a:gd name="T18" fmla="*/ 126 w 128"/>
              <a:gd name="T19" fmla="*/ 77 h 128"/>
              <a:gd name="T20" fmla="*/ 123 w 128"/>
              <a:gd name="T21" fmla="*/ 89 h 128"/>
              <a:gd name="T22" fmla="*/ 118 w 128"/>
              <a:gd name="T23" fmla="*/ 100 h 128"/>
              <a:gd name="T24" fmla="*/ 109 w 128"/>
              <a:gd name="T25" fmla="*/ 109 h 128"/>
              <a:gd name="T26" fmla="*/ 99 w 128"/>
              <a:gd name="T27" fmla="*/ 118 h 128"/>
              <a:gd name="T28" fmla="*/ 89 w 128"/>
              <a:gd name="T29" fmla="*/ 123 h 128"/>
              <a:gd name="T30" fmla="*/ 76 w 128"/>
              <a:gd name="T31" fmla="*/ 126 h 128"/>
              <a:gd name="T32" fmla="*/ 63 w 128"/>
              <a:gd name="T33" fmla="*/ 128 h 128"/>
              <a:gd name="T34" fmla="*/ 50 w 128"/>
              <a:gd name="T35" fmla="*/ 126 h 128"/>
              <a:gd name="T36" fmla="*/ 39 w 128"/>
              <a:gd name="T37" fmla="*/ 123 h 128"/>
              <a:gd name="T38" fmla="*/ 27 w 128"/>
              <a:gd name="T39" fmla="*/ 118 h 128"/>
              <a:gd name="T40" fmla="*/ 18 w 128"/>
              <a:gd name="T41" fmla="*/ 109 h 128"/>
              <a:gd name="T42" fmla="*/ 10 w 128"/>
              <a:gd name="T43" fmla="*/ 100 h 128"/>
              <a:gd name="T44" fmla="*/ 4 w 128"/>
              <a:gd name="T45" fmla="*/ 89 h 128"/>
              <a:gd name="T46" fmla="*/ 0 w 128"/>
              <a:gd name="T47" fmla="*/ 77 h 128"/>
              <a:gd name="T48" fmla="*/ 0 w 128"/>
              <a:gd name="T49" fmla="*/ 64 h 128"/>
              <a:gd name="T50" fmla="*/ 0 w 128"/>
              <a:gd name="T51" fmla="*/ 51 h 128"/>
              <a:gd name="T52" fmla="*/ 4 w 128"/>
              <a:gd name="T53" fmla="*/ 39 h 128"/>
              <a:gd name="T54" fmla="*/ 10 w 128"/>
              <a:gd name="T55" fmla="*/ 28 h 128"/>
              <a:gd name="T56" fmla="*/ 18 w 128"/>
              <a:gd name="T57" fmla="*/ 18 h 128"/>
              <a:gd name="T58" fmla="*/ 27 w 128"/>
              <a:gd name="T59" fmla="*/ 10 h 128"/>
              <a:gd name="T60" fmla="*/ 39 w 128"/>
              <a:gd name="T61" fmla="*/ 4 h 128"/>
              <a:gd name="T62" fmla="*/ 50 w 128"/>
              <a:gd name="T63" fmla="*/ 1 h 128"/>
              <a:gd name="T64" fmla="*/ 63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3" y="0"/>
                </a:moveTo>
                <a:lnTo>
                  <a:pt x="76" y="1"/>
                </a:lnTo>
                <a:lnTo>
                  <a:pt x="89" y="4"/>
                </a:lnTo>
                <a:lnTo>
                  <a:pt x="99" y="10"/>
                </a:lnTo>
                <a:lnTo>
                  <a:pt x="109" y="18"/>
                </a:lnTo>
                <a:lnTo>
                  <a:pt x="118" y="28"/>
                </a:lnTo>
                <a:lnTo>
                  <a:pt x="123" y="39"/>
                </a:lnTo>
                <a:lnTo>
                  <a:pt x="126" y="51"/>
                </a:lnTo>
                <a:lnTo>
                  <a:pt x="128" y="64"/>
                </a:lnTo>
                <a:lnTo>
                  <a:pt x="126" y="77"/>
                </a:lnTo>
                <a:lnTo>
                  <a:pt x="123" y="89"/>
                </a:lnTo>
                <a:lnTo>
                  <a:pt x="118" y="100"/>
                </a:lnTo>
                <a:lnTo>
                  <a:pt x="109" y="109"/>
                </a:lnTo>
                <a:lnTo>
                  <a:pt x="99" y="118"/>
                </a:lnTo>
                <a:lnTo>
                  <a:pt x="89" y="123"/>
                </a:lnTo>
                <a:lnTo>
                  <a:pt x="76" y="126"/>
                </a:lnTo>
                <a:lnTo>
                  <a:pt x="63" y="128"/>
                </a:lnTo>
                <a:lnTo>
                  <a:pt x="50" y="126"/>
                </a:lnTo>
                <a:lnTo>
                  <a:pt x="39" y="123"/>
                </a:lnTo>
                <a:lnTo>
                  <a:pt x="27" y="118"/>
                </a:lnTo>
                <a:lnTo>
                  <a:pt x="18" y="109"/>
                </a:lnTo>
                <a:lnTo>
                  <a:pt x="10" y="100"/>
                </a:lnTo>
                <a:lnTo>
                  <a:pt x="4" y="89"/>
                </a:lnTo>
                <a:lnTo>
                  <a:pt x="0" y="77"/>
                </a:lnTo>
                <a:lnTo>
                  <a:pt x="0" y="64"/>
                </a:lnTo>
                <a:lnTo>
                  <a:pt x="0" y="51"/>
                </a:lnTo>
                <a:lnTo>
                  <a:pt x="4" y="39"/>
                </a:lnTo>
                <a:lnTo>
                  <a:pt x="10" y="28"/>
                </a:lnTo>
                <a:lnTo>
                  <a:pt x="18" y="18"/>
                </a:lnTo>
                <a:lnTo>
                  <a:pt x="27" y="10"/>
                </a:lnTo>
                <a:lnTo>
                  <a:pt x="39" y="4"/>
                </a:lnTo>
                <a:lnTo>
                  <a:pt x="50" y="1"/>
                </a:lnTo>
                <a:lnTo>
                  <a:pt x="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62" name="Freeform 1878"/>
          <p:cNvSpPr>
            <a:spLocks/>
          </p:cNvSpPr>
          <p:nvPr/>
        </p:nvSpPr>
        <p:spPr bwMode="auto">
          <a:xfrm>
            <a:off x="6380285" y="4602163"/>
            <a:ext cx="77666" cy="55562"/>
          </a:xfrm>
          <a:custGeom>
            <a:avLst/>
            <a:gdLst>
              <a:gd name="T0" fmla="*/ 49 w 49"/>
              <a:gd name="T1" fmla="*/ 23 h 35"/>
              <a:gd name="T2" fmla="*/ 41 w 49"/>
              <a:gd name="T3" fmla="*/ 20 h 35"/>
              <a:gd name="T4" fmla="*/ 36 w 49"/>
              <a:gd name="T5" fmla="*/ 17 h 35"/>
              <a:gd name="T6" fmla="*/ 30 w 49"/>
              <a:gd name="T7" fmla="*/ 15 h 35"/>
              <a:gd name="T8" fmla="*/ 25 w 49"/>
              <a:gd name="T9" fmla="*/ 13 h 35"/>
              <a:gd name="T10" fmla="*/ 20 w 49"/>
              <a:gd name="T11" fmla="*/ 10 h 35"/>
              <a:gd name="T12" fmla="*/ 15 w 49"/>
              <a:gd name="T13" fmla="*/ 7 h 35"/>
              <a:gd name="T14" fmla="*/ 13 w 49"/>
              <a:gd name="T15" fmla="*/ 5 h 35"/>
              <a:gd name="T16" fmla="*/ 8 w 49"/>
              <a:gd name="T17" fmla="*/ 0 h 35"/>
              <a:gd name="T18" fmla="*/ 0 w 49"/>
              <a:gd name="T19" fmla="*/ 9 h 35"/>
              <a:gd name="T20" fmla="*/ 4 w 49"/>
              <a:gd name="T21" fmla="*/ 13 h 35"/>
              <a:gd name="T22" fmla="*/ 8 w 49"/>
              <a:gd name="T23" fmla="*/ 16 h 35"/>
              <a:gd name="T24" fmla="*/ 14 w 49"/>
              <a:gd name="T25" fmla="*/ 20 h 35"/>
              <a:gd name="T26" fmla="*/ 20 w 49"/>
              <a:gd name="T27" fmla="*/ 23 h 35"/>
              <a:gd name="T28" fmla="*/ 25 w 49"/>
              <a:gd name="T29" fmla="*/ 26 h 35"/>
              <a:gd name="T30" fmla="*/ 31 w 49"/>
              <a:gd name="T31" fmla="*/ 29 h 35"/>
              <a:gd name="T32" fmla="*/ 37 w 49"/>
              <a:gd name="T33" fmla="*/ 32 h 35"/>
              <a:gd name="T34" fmla="*/ 44 w 49"/>
              <a:gd name="T35" fmla="*/ 35 h 35"/>
              <a:gd name="T36" fmla="*/ 49 w 49"/>
              <a:gd name="T3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5">
                <a:moveTo>
                  <a:pt x="49" y="23"/>
                </a:moveTo>
                <a:lnTo>
                  <a:pt x="41" y="20"/>
                </a:lnTo>
                <a:lnTo>
                  <a:pt x="36" y="17"/>
                </a:lnTo>
                <a:lnTo>
                  <a:pt x="30" y="15"/>
                </a:lnTo>
                <a:lnTo>
                  <a:pt x="25" y="13"/>
                </a:lnTo>
                <a:lnTo>
                  <a:pt x="20" y="10"/>
                </a:lnTo>
                <a:lnTo>
                  <a:pt x="15" y="7"/>
                </a:lnTo>
                <a:lnTo>
                  <a:pt x="13" y="5"/>
                </a:lnTo>
                <a:lnTo>
                  <a:pt x="8" y="0"/>
                </a:lnTo>
                <a:lnTo>
                  <a:pt x="0" y="9"/>
                </a:lnTo>
                <a:lnTo>
                  <a:pt x="4" y="13"/>
                </a:lnTo>
                <a:lnTo>
                  <a:pt x="8" y="16"/>
                </a:lnTo>
                <a:lnTo>
                  <a:pt x="14" y="20"/>
                </a:lnTo>
                <a:lnTo>
                  <a:pt x="20" y="23"/>
                </a:lnTo>
                <a:lnTo>
                  <a:pt x="25" y="26"/>
                </a:lnTo>
                <a:lnTo>
                  <a:pt x="31" y="29"/>
                </a:lnTo>
                <a:lnTo>
                  <a:pt x="37" y="32"/>
                </a:lnTo>
                <a:lnTo>
                  <a:pt x="44" y="35"/>
                </a:lnTo>
                <a:lnTo>
                  <a:pt x="4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3" name="Freeform 1879"/>
          <p:cNvSpPr>
            <a:spLocks/>
          </p:cNvSpPr>
          <p:nvPr/>
        </p:nvSpPr>
        <p:spPr bwMode="auto">
          <a:xfrm>
            <a:off x="6450623" y="4638675"/>
            <a:ext cx="106974" cy="39688"/>
          </a:xfrm>
          <a:custGeom>
            <a:avLst/>
            <a:gdLst>
              <a:gd name="T0" fmla="*/ 66 w 68"/>
              <a:gd name="T1" fmla="*/ 12 h 25"/>
              <a:gd name="T2" fmla="*/ 59 w 68"/>
              <a:gd name="T3" fmla="*/ 12 h 25"/>
              <a:gd name="T4" fmla="*/ 51 w 68"/>
              <a:gd name="T5" fmla="*/ 12 h 25"/>
              <a:gd name="T6" fmla="*/ 43 w 68"/>
              <a:gd name="T7" fmla="*/ 10 h 25"/>
              <a:gd name="T8" fmla="*/ 35 w 68"/>
              <a:gd name="T9" fmla="*/ 9 h 25"/>
              <a:gd name="T10" fmla="*/ 28 w 68"/>
              <a:gd name="T11" fmla="*/ 7 h 25"/>
              <a:gd name="T12" fmla="*/ 19 w 68"/>
              <a:gd name="T13" fmla="*/ 5 h 25"/>
              <a:gd name="T14" fmla="*/ 12 w 68"/>
              <a:gd name="T15" fmla="*/ 2 h 25"/>
              <a:gd name="T16" fmla="*/ 5 w 68"/>
              <a:gd name="T17" fmla="*/ 0 h 25"/>
              <a:gd name="T18" fmla="*/ 0 w 68"/>
              <a:gd name="T19" fmla="*/ 12 h 25"/>
              <a:gd name="T20" fmla="*/ 7 w 68"/>
              <a:gd name="T21" fmla="*/ 13 h 25"/>
              <a:gd name="T22" fmla="*/ 16 w 68"/>
              <a:gd name="T23" fmla="*/ 16 h 25"/>
              <a:gd name="T24" fmla="*/ 25 w 68"/>
              <a:gd name="T25" fmla="*/ 19 h 25"/>
              <a:gd name="T26" fmla="*/ 32 w 68"/>
              <a:gd name="T27" fmla="*/ 20 h 25"/>
              <a:gd name="T28" fmla="*/ 40 w 68"/>
              <a:gd name="T29" fmla="*/ 23 h 25"/>
              <a:gd name="T30" fmla="*/ 49 w 68"/>
              <a:gd name="T31" fmla="*/ 23 h 25"/>
              <a:gd name="T32" fmla="*/ 58 w 68"/>
              <a:gd name="T33" fmla="*/ 25 h 25"/>
              <a:gd name="T34" fmla="*/ 68 w 68"/>
              <a:gd name="T35" fmla="*/ 25 h 25"/>
              <a:gd name="T36" fmla="*/ 66 w 68"/>
              <a:gd name="T3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25">
                <a:moveTo>
                  <a:pt x="66" y="12"/>
                </a:moveTo>
                <a:lnTo>
                  <a:pt x="59" y="12"/>
                </a:lnTo>
                <a:lnTo>
                  <a:pt x="51" y="12"/>
                </a:lnTo>
                <a:lnTo>
                  <a:pt x="43" y="10"/>
                </a:lnTo>
                <a:lnTo>
                  <a:pt x="35" y="9"/>
                </a:lnTo>
                <a:lnTo>
                  <a:pt x="28" y="7"/>
                </a:lnTo>
                <a:lnTo>
                  <a:pt x="19" y="5"/>
                </a:lnTo>
                <a:lnTo>
                  <a:pt x="12" y="2"/>
                </a:lnTo>
                <a:lnTo>
                  <a:pt x="5" y="0"/>
                </a:lnTo>
                <a:lnTo>
                  <a:pt x="0" y="12"/>
                </a:lnTo>
                <a:lnTo>
                  <a:pt x="7" y="13"/>
                </a:lnTo>
                <a:lnTo>
                  <a:pt x="16" y="16"/>
                </a:lnTo>
                <a:lnTo>
                  <a:pt x="25" y="19"/>
                </a:lnTo>
                <a:lnTo>
                  <a:pt x="32" y="20"/>
                </a:lnTo>
                <a:lnTo>
                  <a:pt x="40" y="23"/>
                </a:lnTo>
                <a:lnTo>
                  <a:pt x="49" y="23"/>
                </a:lnTo>
                <a:lnTo>
                  <a:pt x="58" y="25"/>
                </a:lnTo>
                <a:lnTo>
                  <a:pt x="68" y="25"/>
                </a:lnTo>
                <a:lnTo>
                  <a:pt x="6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4" name="Freeform 1880"/>
          <p:cNvSpPr>
            <a:spLocks/>
          </p:cNvSpPr>
          <p:nvPr/>
        </p:nvSpPr>
        <p:spPr bwMode="auto">
          <a:xfrm>
            <a:off x="6346582" y="4683126"/>
            <a:ext cx="26377" cy="23813"/>
          </a:xfrm>
          <a:custGeom>
            <a:avLst/>
            <a:gdLst>
              <a:gd name="T0" fmla="*/ 16 w 16"/>
              <a:gd name="T1" fmla="*/ 5 h 15"/>
              <a:gd name="T2" fmla="*/ 15 w 16"/>
              <a:gd name="T3" fmla="*/ 4 h 15"/>
              <a:gd name="T4" fmla="*/ 13 w 16"/>
              <a:gd name="T5" fmla="*/ 4 h 15"/>
              <a:gd name="T6" fmla="*/ 12 w 16"/>
              <a:gd name="T7" fmla="*/ 2 h 15"/>
              <a:gd name="T8" fmla="*/ 12 w 16"/>
              <a:gd name="T9" fmla="*/ 1 h 15"/>
              <a:gd name="T10" fmla="*/ 11 w 16"/>
              <a:gd name="T11" fmla="*/ 1 h 15"/>
              <a:gd name="T12" fmla="*/ 9 w 16"/>
              <a:gd name="T13" fmla="*/ 0 h 15"/>
              <a:gd name="T14" fmla="*/ 0 w 16"/>
              <a:gd name="T15" fmla="*/ 7 h 15"/>
              <a:gd name="T16" fmla="*/ 0 w 16"/>
              <a:gd name="T17" fmla="*/ 8 h 15"/>
              <a:gd name="T18" fmla="*/ 2 w 16"/>
              <a:gd name="T19" fmla="*/ 10 h 15"/>
              <a:gd name="T20" fmla="*/ 3 w 16"/>
              <a:gd name="T21" fmla="*/ 11 h 15"/>
              <a:gd name="T22" fmla="*/ 5 w 16"/>
              <a:gd name="T23" fmla="*/ 11 h 15"/>
              <a:gd name="T24" fmla="*/ 6 w 16"/>
              <a:gd name="T25" fmla="*/ 12 h 15"/>
              <a:gd name="T26" fmla="*/ 6 w 16"/>
              <a:gd name="T27" fmla="*/ 14 h 15"/>
              <a:gd name="T28" fmla="*/ 8 w 16"/>
              <a:gd name="T29" fmla="*/ 14 h 15"/>
              <a:gd name="T30" fmla="*/ 9 w 16"/>
              <a:gd name="T31" fmla="*/ 15 h 15"/>
              <a:gd name="T32" fmla="*/ 16 w 16"/>
              <a:gd name="T3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5">
                <a:moveTo>
                  <a:pt x="16" y="5"/>
                </a:moveTo>
                <a:lnTo>
                  <a:pt x="15" y="4"/>
                </a:lnTo>
                <a:lnTo>
                  <a:pt x="13" y="4"/>
                </a:lnTo>
                <a:lnTo>
                  <a:pt x="12" y="2"/>
                </a:lnTo>
                <a:lnTo>
                  <a:pt x="12" y="1"/>
                </a:lnTo>
                <a:lnTo>
                  <a:pt x="11" y="1"/>
                </a:lnTo>
                <a:lnTo>
                  <a:pt x="9" y="0"/>
                </a:lnTo>
                <a:lnTo>
                  <a:pt x="0" y="7"/>
                </a:lnTo>
                <a:lnTo>
                  <a:pt x="0" y="8"/>
                </a:lnTo>
                <a:lnTo>
                  <a:pt x="2" y="10"/>
                </a:lnTo>
                <a:lnTo>
                  <a:pt x="3" y="11"/>
                </a:lnTo>
                <a:lnTo>
                  <a:pt x="5" y="11"/>
                </a:lnTo>
                <a:lnTo>
                  <a:pt x="6" y="12"/>
                </a:lnTo>
                <a:lnTo>
                  <a:pt x="6" y="14"/>
                </a:lnTo>
                <a:lnTo>
                  <a:pt x="8" y="14"/>
                </a:lnTo>
                <a:lnTo>
                  <a:pt x="9" y="15"/>
                </a:lnTo>
                <a:lnTo>
                  <a:pt x="1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5" name="Freeform 1881"/>
          <p:cNvSpPr>
            <a:spLocks/>
          </p:cNvSpPr>
          <p:nvPr/>
        </p:nvSpPr>
        <p:spPr bwMode="auto">
          <a:xfrm>
            <a:off x="6361236" y="4691064"/>
            <a:ext cx="26377" cy="28575"/>
          </a:xfrm>
          <a:custGeom>
            <a:avLst/>
            <a:gdLst>
              <a:gd name="T0" fmla="*/ 17 w 17"/>
              <a:gd name="T1" fmla="*/ 7 h 18"/>
              <a:gd name="T2" fmla="*/ 16 w 17"/>
              <a:gd name="T3" fmla="*/ 7 h 18"/>
              <a:gd name="T4" fmla="*/ 14 w 17"/>
              <a:gd name="T5" fmla="*/ 6 h 18"/>
              <a:gd name="T6" fmla="*/ 14 w 17"/>
              <a:gd name="T7" fmla="*/ 5 h 18"/>
              <a:gd name="T8" fmla="*/ 13 w 17"/>
              <a:gd name="T9" fmla="*/ 5 h 18"/>
              <a:gd name="T10" fmla="*/ 12 w 17"/>
              <a:gd name="T11" fmla="*/ 3 h 18"/>
              <a:gd name="T12" fmla="*/ 10 w 17"/>
              <a:gd name="T13" fmla="*/ 3 h 18"/>
              <a:gd name="T14" fmla="*/ 9 w 17"/>
              <a:gd name="T15" fmla="*/ 2 h 18"/>
              <a:gd name="T16" fmla="*/ 7 w 17"/>
              <a:gd name="T17" fmla="*/ 0 h 18"/>
              <a:gd name="T18" fmla="*/ 0 w 17"/>
              <a:gd name="T19" fmla="*/ 10 h 18"/>
              <a:gd name="T20" fmla="*/ 2 w 17"/>
              <a:gd name="T21" fmla="*/ 12 h 18"/>
              <a:gd name="T22" fmla="*/ 3 w 17"/>
              <a:gd name="T23" fmla="*/ 12 h 18"/>
              <a:gd name="T24" fmla="*/ 4 w 17"/>
              <a:gd name="T25" fmla="*/ 13 h 18"/>
              <a:gd name="T26" fmla="*/ 6 w 17"/>
              <a:gd name="T27" fmla="*/ 15 h 18"/>
              <a:gd name="T28" fmla="*/ 7 w 17"/>
              <a:gd name="T29" fmla="*/ 15 h 18"/>
              <a:gd name="T30" fmla="*/ 9 w 17"/>
              <a:gd name="T31" fmla="*/ 16 h 18"/>
              <a:gd name="T32" fmla="*/ 10 w 17"/>
              <a:gd name="T33" fmla="*/ 18 h 18"/>
              <a:gd name="T34" fmla="*/ 12 w 17"/>
              <a:gd name="T35" fmla="*/ 18 h 18"/>
              <a:gd name="T36" fmla="*/ 17 w 17"/>
              <a:gd name="T37"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7"/>
                </a:moveTo>
                <a:lnTo>
                  <a:pt x="16" y="7"/>
                </a:lnTo>
                <a:lnTo>
                  <a:pt x="14" y="6"/>
                </a:lnTo>
                <a:lnTo>
                  <a:pt x="14" y="5"/>
                </a:lnTo>
                <a:lnTo>
                  <a:pt x="13" y="5"/>
                </a:lnTo>
                <a:lnTo>
                  <a:pt x="12" y="3"/>
                </a:lnTo>
                <a:lnTo>
                  <a:pt x="10" y="3"/>
                </a:lnTo>
                <a:lnTo>
                  <a:pt x="9" y="2"/>
                </a:lnTo>
                <a:lnTo>
                  <a:pt x="7" y="0"/>
                </a:lnTo>
                <a:lnTo>
                  <a:pt x="0" y="10"/>
                </a:lnTo>
                <a:lnTo>
                  <a:pt x="2" y="12"/>
                </a:lnTo>
                <a:lnTo>
                  <a:pt x="3" y="12"/>
                </a:lnTo>
                <a:lnTo>
                  <a:pt x="4" y="13"/>
                </a:lnTo>
                <a:lnTo>
                  <a:pt x="6" y="15"/>
                </a:lnTo>
                <a:lnTo>
                  <a:pt x="7" y="15"/>
                </a:lnTo>
                <a:lnTo>
                  <a:pt x="9" y="16"/>
                </a:lnTo>
                <a:lnTo>
                  <a:pt x="10" y="18"/>
                </a:lnTo>
                <a:lnTo>
                  <a:pt x="12" y="18"/>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6" name="Freeform 1882"/>
          <p:cNvSpPr>
            <a:spLocks/>
          </p:cNvSpPr>
          <p:nvPr/>
        </p:nvSpPr>
        <p:spPr bwMode="auto">
          <a:xfrm>
            <a:off x="6380285" y="4702176"/>
            <a:ext cx="26377" cy="28575"/>
          </a:xfrm>
          <a:custGeom>
            <a:avLst/>
            <a:gdLst>
              <a:gd name="T0" fmla="*/ 17 w 17"/>
              <a:gd name="T1" fmla="*/ 8 h 18"/>
              <a:gd name="T2" fmla="*/ 15 w 17"/>
              <a:gd name="T3" fmla="*/ 6 h 18"/>
              <a:gd name="T4" fmla="*/ 14 w 17"/>
              <a:gd name="T5" fmla="*/ 6 h 18"/>
              <a:gd name="T6" fmla="*/ 13 w 17"/>
              <a:gd name="T7" fmla="*/ 5 h 18"/>
              <a:gd name="T8" fmla="*/ 11 w 17"/>
              <a:gd name="T9" fmla="*/ 5 h 18"/>
              <a:gd name="T10" fmla="*/ 10 w 17"/>
              <a:gd name="T11" fmla="*/ 3 h 18"/>
              <a:gd name="T12" fmla="*/ 8 w 17"/>
              <a:gd name="T13" fmla="*/ 2 h 18"/>
              <a:gd name="T14" fmla="*/ 7 w 17"/>
              <a:gd name="T15" fmla="*/ 2 h 18"/>
              <a:gd name="T16" fmla="*/ 5 w 17"/>
              <a:gd name="T17" fmla="*/ 0 h 18"/>
              <a:gd name="T18" fmla="*/ 0 w 17"/>
              <a:gd name="T19" fmla="*/ 11 h 18"/>
              <a:gd name="T20" fmla="*/ 1 w 17"/>
              <a:gd name="T21" fmla="*/ 12 h 18"/>
              <a:gd name="T22" fmla="*/ 2 w 17"/>
              <a:gd name="T23" fmla="*/ 13 h 18"/>
              <a:gd name="T24" fmla="*/ 4 w 17"/>
              <a:gd name="T25" fmla="*/ 13 h 18"/>
              <a:gd name="T26" fmla="*/ 5 w 17"/>
              <a:gd name="T27" fmla="*/ 15 h 18"/>
              <a:gd name="T28" fmla="*/ 7 w 17"/>
              <a:gd name="T29" fmla="*/ 15 h 18"/>
              <a:gd name="T30" fmla="*/ 8 w 17"/>
              <a:gd name="T31" fmla="*/ 16 h 18"/>
              <a:gd name="T32" fmla="*/ 10 w 17"/>
              <a:gd name="T33" fmla="*/ 18 h 18"/>
              <a:gd name="T34" fmla="*/ 11 w 17"/>
              <a:gd name="T35" fmla="*/ 18 h 18"/>
              <a:gd name="T36" fmla="*/ 17 w 17"/>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8">
                <a:moveTo>
                  <a:pt x="17" y="8"/>
                </a:moveTo>
                <a:lnTo>
                  <a:pt x="15" y="6"/>
                </a:lnTo>
                <a:lnTo>
                  <a:pt x="14" y="6"/>
                </a:lnTo>
                <a:lnTo>
                  <a:pt x="13" y="5"/>
                </a:lnTo>
                <a:lnTo>
                  <a:pt x="11" y="5"/>
                </a:lnTo>
                <a:lnTo>
                  <a:pt x="10" y="3"/>
                </a:lnTo>
                <a:lnTo>
                  <a:pt x="8" y="2"/>
                </a:lnTo>
                <a:lnTo>
                  <a:pt x="7" y="2"/>
                </a:lnTo>
                <a:lnTo>
                  <a:pt x="5" y="0"/>
                </a:lnTo>
                <a:lnTo>
                  <a:pt x="0" y="11"/>
                </a:lnTo>
                <a:lnTo>
                  <a:pt x="1" y="12"/>
                </a:lnTo>
                <a:lnTo>
                  <a:pt x="2" y="13"/>
                </a:lnTo>
                <a:lnTo>
                  <a:pt x="4" y="13"/>
                </a:lnTo>
                <a:lnTo>
                  <a:pt x="5" y="15"/>
                </a:lnTo>
                <a:lnTo>
                  <a:pt x="7" y="15"/>
                </a:lnTo>
                <a:lnTo>
                  <a:pt x="8" y="16"/>
                </a:lnTo>
                <a:lnTo>
                  <a:pt x="10" y="18"/>
                </a:lnTo>
                <a:lnTo>
                  <a:pt x="11"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7" name="Freeform 1883"/>
          <p:cNvSpPr>
            <a:spLocks/>
          </p:cNvSpPr>
          <p:nvPr/>
        </p:nvSpPr>
        <p:spPr bwMode="auto">
          <a:xfrm>
            <a:off x="6397869" y="4714876"/>
            <a:ext cx="29308" cy="23813"/>
          </a:xfrm>
          <a:custGeom>
            <a:avLst/>
            <a:gdLst>
              <a:gd name="T0" fmla="*/ 19 w 19"/>
              <a:gd name="T1" fmla="*/ 4 h 15"/>
              <a:gd name="T2" fmla="*/ 17 w 19"/>
              <a:gd name="T3" fmla="*/ 4 h 15"/>
              <a:gd name="T4" fmla="*/ 16 w 19"/>
              <a:gd name="T5" fmla="*/ 4 h 15"/>
              <a:gd name="T6" fmla="*/ 13 w 19"/>
              <a:gd name="T7" fmla="*/ 3 h 15"/>
              <a:gd name="T8" fmla="*/ 12 w 19"/>
              <a:gd name="T9" fmla="*/ 3 h 15"/>
              <a:gd name="T10" fmla="*/ 10 w 19"/>
              <a:gd name="T11" fmla="*/ 1 h 15"/>
              <a:gd name="T12" fmla="*/ 9 w 19"/>
              <a:gd name="T13" fmla="*/ 1 h 15"/>
              <a:gd name="T14" fmla="*/ 7 w 19"/>
              <a:gd name="T15" fmla="*/ 0 h 15"/>
              <a:gd name="T16" fmla="*/ 6 w 19"/>
              <a:gd name="T17" fmla="*/ 0 h 15"/>
              <a:gd name="T18" fmla="*/ 0 w 19"/>
              <a:gd name="T19" fmla="*/ 10 h 15"/>
              <a:gd name="T20" fmla="*/ 3 w 19"/>
              <a:gd name="T21" fmla="*/ 11 h 15"/>
              <a:gd name="T22" fmla="*/ 4 w 19"/>
              <a:gd name="T23" fmla="*/ 11 h 15"/>
              <a:gd name="T24" fmla="*/ 6 w 19"/>
              <a:gd name="T25" fmla="*/ 13 h 15"/>
              <a:gd name="T26" fmla="*/ 7 w 19"/>
              <a:gd name="T27" fmla="*/ 13 h 15"/>
              <a:gd name="T28" fmla="*/ 9 w 19"/>
              <a:gd name="T29" fmla="*/ 14 h 15"/>
              <a:gd name="T30" fmla="*/ 10 w 19"/>
              <a:gd name="T31" fmla="*/ 14 h 15"/>
              <a:gd name="T32" fmla="*/ 12 w 19"/>
              <a:gd name="T33" fmla="*/ 15 h 15"/>
              <a:gd name="T34" fmla="*/ 14 w 19"/>
              <a:gd name="T35" fmla="*/ 15 h 15"/>
              <a:gd name="T36" fmla="*/ 19 w 19"/>
              <a:gd name="T3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5">
                <a:moveTo>
                  <a:pt x="19" y="4"/>
                </a:moveTo>
                <a:lnTo>
                  <a:pt x="17" y="4"/>
                </a:lnTo>
                <a:lnTo>
                  <a:pt x="16" y="4"/>
                </a:lnTo>
                <a:lnTo>
                  <a:pt x="13" y="3"/>
                </a:lnTo>
                <a:lnTo>
                  <a:pt x="12" y="3"/>
                </a:lnTo>
                <a:lnTo>
                  <a:pt x="10" y="1"/>
                </a:lnTo>
                <a:lnTo>
                  <a:pt x="9" y="1"/>
                </a:lnTo>
                <a:lnTo>
                  <a:pt x="7" y="0"/>
                </a:lnTo>
                <a:lnTo>
                  <a:pt x="6" y="0"/>
                </a:lnTo>
                <a:lnTo>
                  <a:pt x="0" y="10"/>
                </a:lnTo>
                <a:lnTo>
                  <a:pt x="3" y="11"/>
                </a:lnTo>
                <a:lnTo>
                  <a:pt x="4" y="11"/>
                </a:lnTo>
                <a:lnTo>
                  <a:pt x="6" y="13"/>
                </a:lnTo>
                <a:lnTo>
                  <a:pt x="7" y="13"/>
                </a:lnTo>
                <a:lnTo>
                  <a:pt x="9" y="14"/>
                </a:lnTo>
                <a:lnTo>
                  <a:pt x="10" y="14"/>
                </a:lnTo>
                <a:lnTo>
                  <a:pt x="12" y="15"/>
                </a:lnTo>
                <a:lnTo>
                  <a:pt x="14" y="15"/>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8" name="Freeform 1884"/>
          <p:cNvSpPr>
            <a:spLocks/>
          </p:cNvSpPr>
          <p:nvPr/>
        </p:nvSpPr>
        <p:spPr bwMode="auto">
          <a:xfrm>
            <a:off x="6419851" y="4721225"/>
            <a:ext cx="33703" cy="26988"/>
          </a:xfrm>
          <a:custGeom>
            <a:avLst/>
            <a:gdLst>
              <a:gd name="T0" fmla="*/ 21 w 21"/>
              <a:gd name="T1" fmla="*/ 6 h 17"/>
              <a:gd name="T2" fmla="*/ 18 w 21"/>
              <a:gd name="T3" fmla="*/ 6 h 17"/>
              <a:gd name="T4" fmla="*/ 16 w 21"/>
              <a:gd name="T5" fmla="*/ 4 h 17"/>
              <a:gd name="T6" fmla="*/ 13 w 21"/>
              <a:gd name="T7" fmla="*/ 4 h 17"/>
              <a:gd name="T8" fmla="*/ 12 w 21"/>
              <a:gd name="T9" fmla="*/ 3 h 17"/>
              <a:gd name="T10" fmla="*/ 11 w 21"/>
              <a:gd name="T11" fmla="*/ 3 h 17"/>
              <a:gd name="T12" fmla="*/ 8 w 21"/>
              <a:gd name="T13" fmla="*/ 1 h 17"/>
              <a:gd name="T14" fmla="*/ 6 w 21"/>
              <a:gd name="T15" fmla="*/ 1 h 17"/>
              <a:gd name="T16" fmla="*/ 5 w 21"/>
              <a:gd name="T17" fmla="*/ 0 h 17"/>
              <a:gd name="T18" fmla="*/ 0 w 21"/>
              <a:gd name="T19" fmla="*/ 11 h 17"/>
              <a:gd name="T20" fmla="*/ 2 w 21"/>
              <a:gd name="T21" fmla="*/ 13 h 17"/>
              <a:gd name="T22" fmla="*/ 3 w 21"/>
              <a:gd name="T23" fmla="*/ 13 h 17"/>
              <a:gd name="T24" fmla="*/ 6 w 21"/>
              <a:gd name="T25" fmla="*/ 14 h 17"/>
              <a:gd name="T26" fmla="*/ 8 w 21"/>
              <a:gd name="T27" fmla="*/ 14 h 17"/>
              <a:gd name="T28" fmla="*/ 11 w 21"/>
              <a:gd name="T29" fmla="*/ 16 h 17"/>
              <a:gd name="T30" fmla="*/ 12 w 21"/>
              <a:gd name="T31" fmla="*/ 16 h 17"/>
              <a:gd name="T32" fmla="*/ 15 w 21"/>
              <a:gd name="T33" fmla="*/ 17 h 17"/>
              <a:gd name="T34" fmla="*/ 16 w 21"/>
              <a:gd name="T35" fmla="*/ 17 h 17"/>
              <a:gd name="T36" fmla="*/ 21 w 21"/>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7">
                <a:moveTo>
                  <a:pt x="21" y="6"/>
                </a:moveTo>
                <a:lnTo>
                  <a:pt x="18" y="6"/>
                </a:lnTo>
                <a:lnTo>
                  <a:pt x="16" y="4"/>
                </a:lnTo>
                <a:lnTo>
                  <a:pt x="13" y="4"/>
                </a:lnTo>
                <a:lnTo>
                  <a:pt x="12" y="3"/>
                </a:lnTo>
                <a:lnTo>
                  <a:pt x="11" y="3"/>
                </a:lnTo>
                <a:lnTo>
                  <a:pt x="8" y="1"/>
                </a:lnTo>
                <a:lnTo>
                  <a:pt x="6" y="1"/>
                </a:lnTo>
                <a:lnTo>
                  <a:pt x="5" y="0"/>
                </a:lnTo>
                <a:lnTo>
                  <a:pt x="0" y="11"/>
                </a:lnTo>
                <a:lnTo>
                  <a:pt x="2" y="13"/>
                </a:lnTo>
                <a:lnTo>
                  <a:pt x="3" y="13"/>
                </a:lnTo>
                <a:lnTo>
                  <a:pt x="6" y="14"/>
                </a:lnTo>
                <a:lnTo>
                  <a:pt x="8" y="14"/>
                </a:lnTo>
                <a:lnTo>
                  <a:pt x="11" y="16"/>
                </a:lnTo>
                <a:lnTo>
                  <a:pt x="12" y="16"/>
                </a:lnTo>
                <a:lnTo>
                  <a:pt x="15" y="17"/>
                </a:lnTo>
                <a:lnTo>
                  <a:pt x="16" y="17"/>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69" name="Freeform 1885"/>
          <p:cNvSpPr>
            <a:spLocks/>
          </p:cNvSpPr>
          <p:nvPr/>
        </p:nvSpPr>
        <p:spPr bwMode="auto">
          <a:xfrm>
            <a:off x="6444762" y="4730750"/>
            <a:ext cx="32238" cy="25400"/>
          </a:xfrm>
          <a:custGeom>
            <a:avLst/>
            <a:gdLst>
              <a:gd name="T0" fmla="*/ 20 w 20"/>
              <a:gd name="T1" fmla="*/ 4 h 16"/>
              <a:gd name="T2" fmla="*/ 19 w 20"/>
              <a:gd name="T3" fmla="*/ 4 h 16"/>
              <a:gd name="T4" fmla="*/ 16 w 20"/>
              <a:gd name="T5" fmla="*/ 3 h 16"/>
              <a:gd name="T6" fmla="*/ 15 w 20"/>
              <a:gd name="T7" fmla="*/ 3 h 16"/>
              <a:gd name="T8" fmla="*/ 12 w 20"/>
              <a:gd name="T9" fmla="*/ 3 h 16"/>
              <a:gd name="T10" fmla="*/ 10 w 20"/>
              <a:gd name="T11" fmla="*/ 1 h 16"/>
              <a:gd name="T12" fmla="*/ 8 w 20"/>
              <a:gd name="T13" fmla="*/ 1 h 16"/>
              <a:gd name="T14" fmla="*/ 6 w 20"/>
              <a:gd name="T15" fmla="*/ 1 h 16"/>
              <a:gd name="T16" fmla="*/ 5 w 20"/>
              <a:gd name="T17" fmla="*/ 0 h 16"/>
              <a:gd name="T18" fmla="*/ 0 w 20"/>
              <a:gd name="T19" fmla="*/ 11 h 16"/>
              <a:gd name="T20" fmla="*/ 3 w 20"/>
              <a:gd name="T21" fmla="*/ 13 h 16"/>
              <a:gd name="T22" fmla="*/ 5 w 20"/>
              <a:gd name="T23" fmla="*/ 13 h 16"/>
              <a:gd name="T24" fmla="*/ 8 w 20"/>
              <a:gd name="T25" fmla="*/ 13 h 16"/>
              <a:gd name="T26" fmla="*/ 10 w 20"/>
              <a:gd name="T27" fmla="*/ 14 h 16"/>
              <a:gd name="T28" fmla="*/ 12 w 20"/>
              <a:gd name="T29" fmla="*/ 14 h 16"/>
              <a:gd name="T30" fmla="*/ 15 w 20"/>
              <a:gd name="T31" fmla="*/ 16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9" y="4"/>
                </a:lnTo>
                <a:lnTo>
                  <a:pt x="16" y="3"/>
                </a:lnTo>
                <a:lnTo>
                  <a:pt x="15" y="3"/>
                </a:lnTo>
                <a:lnTo>
                  <a:pt x="12" y="3"/>
                </a:lnTo>
                <a:lnTo>
                  <a:pt x="10" y="1"/>
                </a:lnTo>
                <a:lnTo>
                  <a:pt x="8" y="1"/>
                </a:lnTo>
                <a:lnTo>
                  <a:pt x="6" y="1"/>
                </a:lnTo>
                <a:lnTo>
                  <a:pt x="5" y="0"/>
                </a:lnTo>
                <a:lnTo>
                  <a:pt x="0" y="11"/>
                </a:lnTo>
                <a:lnTo>
                  <a:pt x="3" y="13"/>
                </a:lnTo>
                <a:lnTo>
                  <a:pt x="5" y="13"/>
                </a:lnTo>
                <a:lnTo>
                  <a:pt x="8" y="13"/>
                </a:lnTo>
                <a:lnTo>
                  <a:pt x="10" y="14"/>
                </a:lnTo>
                <a:lnTo>
                  <a:pt x="12" y="14"/>
                </a:lnTo>
                <a:lnTo>
                  <a:pt x="15" y="16"/>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0" name="Freeform 1886"/>
          <p:cNvSpPr>
            <a:spLocks/>
          </p:cNvSpPr>
          <p:nvPr/>
        </p:nvSpPr>
        <p:spPr bwMode="auto">
          <a:xfrm>
            <a:off x="6475536" y="4737100"/>
            <a:ext cx="32238" cy="20638"/>
          </a:xfrm>
          <a:custGeom>
            <a:avLst/>
            <a:gdLst>
              <a:gd name="T0" fmla="*/ 20 w 20"/>
              <a:gd name="T1" fmla="*/ 1 h 13"/>
              <a:gd name="T2" fmla="*/ 17 w 20"/>
              <a:gd name="T3" fmla="*/ 1 h 13"/>
              <a:gd name="T4" fmla="*/ 16 w 20"/>
              <a:gd name="T5" fmla="*/ 1 h 13"/>
              <a:gd name="T6" fmla="*/ 13 w 20"/>
              <a:gd name="T7" fmla="*/ 1 h 13"/>
              <a:gd name="T8" fmla="*/ 10 w 20"/>
              <a:gd name="T9" fmla="*/ 1 h 13"/>
              <a:gd name="T10" fmla="*/ 9 w 20"/>
              <a:gd name="T11" fmla="*/ 0 h 13"/>
              <a:gd name="T12" fmla="*/ 6 w 20"/>
              <a:gd name="T13" fmla="*/ 0 h 13"/>
              <a:gd name="T14" fmla="*/ 4 w 20"/>
              <a:gd name="T15" fmla="*/ 0 h 13"/>
              <a:gd name="T16" fmla="*/ 1 w 20"/>
              <a:gd name="T17" fmla="*/ 0 h 13"/>
              <a:gd name="T18" fmla="*/ 0 w 20"/>
              <a:gd name="T19" fmla="*/ 12 h 13"/>
              <a:gd name="T20" fmla="*/ 3 w 20"/>
              <a:gd name="T21" fmla="*/ 12 h 13"/>
              <a:gd name="T22" fmla="*/ 4 w 20"/>
              <a:gd name="T23" fmla="*/ 13 h 13"/>
              <a:gd name="T24" fmla="*/ 7 w 20"/>
              <a:gd name="T25" fmla="*/ 13 h 13"/>
              <a:gd name="T26" fmla="*/ 10 w 20"/>
              <a:gd name="T27" fmla="*/ 13 h 13"/>
              <a:gd name="T28" fmla="*/ 12 w 20"/>
              <a:gd name="T29" fmla="*/ 13 h 13"/>
              <a:gd name="T30" fmla="*/ 14 w 20"/>
              <a:gd name="T31" fmla="*/ 13 h 13"/>
              <a:gd name="T32" fmla="*/ 17 w 20"/>
              <a:gd name="T33" fmla="*/ 13 h 13"/>
              <a:gd name="T34" fmla="*/ 19 w 20"/>
              <a:gd name="T35" fmla="*/ 13 h 13"/>
              <a:gd name="T36" fmla="*/ 20 w 20"/>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1"/>
                </a:moveTo>
                <a:lnTo>
                  <a:pt x="17" y="1"/>
                </a:lnTo>
                <a:lnTo>
                  <a:pt x="16" y="1"/>
                </a:lnTo>
                <a:lnTo>
                  <a:pt x="13" y="1"/>
                </a:lnTo>
                <a:lnTo>
                  <a:pt x="10" y="1"/>
                </a:lnTo>
                <a:lnTo>
                  <a:pt x="9" y="0"/>
                </a:lnTo>
                <a:lnTo>
                  <a:pt x="6" y="0"/>
                </a:lnTo>
                <a:lnTo>
                  <a:pt x="4" y="0"/>
                </a:lnTo>
                <a:lnTo>
                  <a:pt x="1" y="0"/>
                </a:lnTo>
                <a:lnTo>
                  <a:pt x="0" y="12"/>
                </a:lnTo>
                <a:lnTo>
                  <a:pt x="3" y="12"/>
                </a:lnTo>
                <a:lnTo>
                  <a:pt x="4" y="13"/>
                </a:lnTo>
                <a:lnTo>
                  <a:pt x="7" y="13"/>
                </a:lnTo>
                <a:lnTo>
                  <a:pt x="10" y="13"/>
                </a:lnTo>
                <a:lnTo>
                  <a:pt x="12" y="13"/>
                </a:lnTo>
                <a:lnTo>
                  <a:pt x="14" y="13"/>
                </a:lnTo>
                <a:lnTo>
                  <a:pt x="17" y="13"/>
                </a:lnTo>
                <a:lnTo>
                  <a:pt x="19" y="1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1" name="Freeform 1887"/>
          <p:cNvSpPr>
            <a:spLocks/>
          </p:cNvSpPr>
          <p:nvPr/>
        </p:nvSpPr>
        <p:spPr bwMode="auto">
          <a:xfrm>
            <a:off x="6506307" y="4738688"/>
            <a:ext cx="30774" cy="19050"/>
          </a:xfrm>
          <a:custGeom>
            <a:avLst/>
            <a:gdLst>
              <a:gd name="T0" fmla="*/ 18 w 20"/>
              <a:gd name="T1" fmla="*/ 0 h 12"/>
              <a:gd name="T2" fmla="*/ 17 w 20"/>
              <a:gd name="T3" fmla="*/ 0 h 12"/>
              <a:gd name="T4" fmla="*/ 14 w 20"/>
              <a:gd name="T5" fmla="*/ 0 h 12"/>
              <a:gd name="T6" fmla="*/ 13 w 20"/>
              <a:gd name="T7" fmla="*/ 0 h 12"/>
              <a:gd name="T8" fmla="*/ 10 w 20"/>
              <a:gd name="T9" fmla="*/ 0 h 12"/>
              <a:gd name="T10" fmla="*/ 7 w 20"/>
              <a:gd name="T11" fmla="*/ 0 h 12"/>
              <a:gd name="T12" fmla="*/ 5 w 20"/>
              <a:gd name="T13" fmla="*/ 0 h 12"/>
              <a:gd name="T14" fmla="*/ 3 w 20"/>
              <a:gd name="T15" fmla="*/ 0 h 12"/>
              <a:gd name="T16" fmla="*/ 1 w 20"/>
              <a:gd name="T17" fmla="*/ 0 h 12"/>
              <a:gd name="T18" fmla="*/ 0 w 20"/>
              <a:gd name="T19" fmla="*/ 12 h 12"/>
              <a:gd name="T20" fmla="*/ 3 w 20"/>
              <a:gd name="T21" fmla="*/ 12 h 12"/>
              <a:gd name="T22" fmla="*/ 5 w 20"/>
              <a:gd name="T23" fmla="*/ 12 h 12"/>
              <a:gd name="T24" fmla="*/ 7 w 20"/>
              <a:gd name="T25" fmla="*/ 12 h 12"/>
              <a:gd name="T26" fmla="*/ 10 w 20"/>
              <a:gd name="T27" fmla="*/ 12 h 12"/>
              <a:gd name="T28" fmla="*/ 13 w 20"/>
              <a:gd name="T29" fmla="*/ 12 h 12"/>
              <a:gd name="T30" fmla="*/ 16 w 20"/>
              <a:gd name="T31" fmla="*/ 12 h 12"/>
              <a:gd name="T32" fmla="*/ 17 w 20"/>
              <a:gd name="T33" fmla="*/ 12 h 12"/>
              <a:gd name="T34" fmla="*/ 20 w 20"/>
              <a:gd name="T35" fmla="*/ 12 h 12"/>
              <a:gd name="T36" fmla="*/ 18 w 20"/>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2">
                <a:moveTo>
                  <a:pt x="18" y="0"/>
                </a:moveTo>
                <a:lnTo>
                  <a:pt x="17" y="0"/>
                </a:lnTo>
                <a:lnTo>
                  <a:pt x="14" y="0"/>
                </a:lnTo>
                <a:lnTo>
                  <a:pt x="13" y="0"/>
                </a:lnTo>
                <a:lnTo>
                  <a:pt x="10" y="0"/>
                </a:lnTo>
                <a:lnTo>
                  <a:pt x="7" y="0"/>
                </a:lnTo>
                <a:lnTo>
                  <a:pt x="5" y="0"/>
                </a:lnTo>
                <a:lnTo>
                  <a:pt x="3" y="0"/>
                </a:lnTo>
                <a:lnTo>
                  <a:pt x="1" y="0"/>
                </a:lnTo>
                <a:lnTo>
                  <a:pt x="0" y="12"/>
                </a:lnTo>
                <a:lnTo>
                  <a:pt x="3" y="12"/>
                </a:lnTo>
                <a:lnTo>
                  <a:pt x="5" y="12"/>
                </a:lnTo>
                <a:lnTo>
                  <a:pt x="7" y="12"/>
                </a:lnTo>
                <a:lnTo>
                  <a:pt x="10" y="12"/>
                </a:lnTo>
                <a:lnTo>
                  <a:pt x="13" y="12"/>
                </a:lnTo>
                <a:lnTo>
                  <a:pt x="16" y="12"/>
                </a:lnTo>
                <a:lnTo>
                  <a:pt x="17" y="12"/>
                </a:lnTo>
                <a:lnTo>
                  <a:pt x="20" y="1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2" name="Freeform 1888"/>
          <p:cNvSpPr>
            <a:spLocks/>
          </p:cNvSpPr>
          <p:nvPr/>
        </p:nvSpPr>
        <p:spPr bwMode="auto">
          <a:xfrm>
            <a:off x="6148754" y="4584700"/>
            <a:ext cx="206620" cy="204788"/>
          </a:xfrm>
          <a:custGeom>
            <a:avLst/>
            <a:gdLst>
              <a:gd name="T0" fmla="*/ 65 w 130"/>
              <a:gd name="T1" fmla="*/ 0 h 129"/>
              <a:gd name="T2" fmla="*/ 78 w 130"/>
              <a:gd name="T3" fmla="*/ 1 h 129"/>
              <a:gd name="T4" fmla="*/ 89 w 130"/>
              <a:gd name="T5" fmla="*/ 5 h 129"/>
              <a:gd name="T6" fmla="*/ 101 w 130"/>
              <a:gd name="T7" fmla="*/ 11 h 129"/>
              <a:gd name="T8" fmla="*/ 111 w 130"/>
              <a:gd name="T9" fmla="*/ 18 h 129"/>
              <a:gd name="T10" fmla="*/ 118 w 130"/>
              <a:gd name="T11" fmla="*/ 28 h 129"/>
              <a:gd name="T12" fmla="*/ 124 w 130"/>
              <a:gd name="T13" fmla="*/ 39 h 129"/>
              <a:gd name="T14" fmla="*/ 128 w 130"/>
              <a:gd name="T15" fmla="*/ 51 h 129"/>
              <a:gd name="T16" fmla="*/ 130 w 130"/>
              <a:gd name="T17" fmla="*/ 64 h 129"/>
              <a:gd name="T18" fmla="*/ 128 w 130"/>
              <a:gd name="T19" fmla="*/ 77 h 129"/>
              <a:gd name="T20" fmla="*/ 124 w 130"/>
              <a:gd name="T21" fmla="*/ 89 h 129"/>
              <a:gd name="T22" fmla="*/ 118 w 130"/>
              <a:gd name="T23" fmla="*/ 100 h 129"/>
              <a:gd name="T24" fmla="*/ 111 w 130"/>
              <a:gd name="T25" fmla="*/ 109 h 129"/>
              <a:gd name="T26" fmla="*/ 101 w 130"/>
              <a:gd name="T27" fmla="*/ 118 h 129"/>
              <a:gd name="T28" fmla="*/ 89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09 h 129"/>
              <a:gd name="T42" fmla="*/ 12 w 130"/>
              <a:gd name="T43" fmla="*/ 100 h 129"/>
              <a:gd name="T44" fmla="*/ 6 w 130"/>
              <a:gd name="T45" fmla="*/ 89 h 129"/>
              <a:gd name="T46" fmla="*/ 2 w 130"/>
              <a:gd name="T47" fmla="*/ 77 h 129"/>
              <a:gd name="T48" fmla="*/ 0 w 130"/>
              <a:gd name="T49" fmla="*/ 64 h 129"/>
              <a:gd name="T50" fmla="*/ 2 w 130"/>
              <a:gd name="T51" fmla="*/ 51 h 129"/>
              <a:gd name="T52" fmla="*/ 6 w 130"/>
              <a:gd name="T53" fmla="*/ 39 h 129"/>
              <a:gd name="T54" fmla="*/ 12 w 130"/>
              <a:gd name="T55" fmla="*/ 28 h 129"/>
              <a:gd name="T56" fmla="*/ 19 w 130"/>
              <a:gd name="T57" fmla="*/ 18 h 129"/>
              <a:gd name="T58" fmla="*/ 29 w 130"/>
              <a:gd name="T59" fmla="*/ 11 h 129"/>
              <a:gd name="T60" fmla="*/ 39 w 130"/>
              <a:gd name="T61" fmla="*/ 5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5"/>
                </a:lnTo>
                <a:lnTo>
                  <a:pt x="101" y="11"/>
                </a:lnTo>
                <a:lnTo>
                  <a:pt x="111" y="18"/>
                </a:lnTo>
                <a:lnTo>
                  <a:pt x="118" y="28"/>
                </a:lnTo>
                <a:lnTo>
                  <a:pt x="124" y="39"/>
                </a:lnTo>
                <a:lnTo>
                  <a:pt x="128" y="51"/>
                </a:lnTo>
                <a:lnTo>
                  <a:pt x="130" y="64"/>
                </a:lnTo>
                <a:lnTo>
                  <a:pt x="128" y="77"/>
                </a:lnTo>
                <a:lnTo>
                  <a:pt x="124" y="89"/>
                </a:lnTo>
                <a:lnTo>
                  <a:pt x="118" y="100"/>
                </a:lnTo>
                <a:lnTo>
                  <a:pt x="111" y="109"/>
                </a:lnTo>
                <a:lnTo>
                  <a:pt x="101" y="118"/>
                </a:lnTo>
                <a:lnTo>
                  <a:pt x="89" y="123"/>
                </a:lnTo>
                <a:lnTo>
                  <a:pt x="78" y="128"/>
                </a:lnTo>
                <a:lnTo>
                  <a:pt x="65" y="129"/>
                </a:lnTo>
                <a:lnTo>
                  <a:pt x="52" y="128"/>
                </a:lnTo>
                <a:lnTo>
                  <a:pt x="39" y="123"/>
                </a:lnTo>
                <a:lnTo>
                  <a:pt x="29" y="118"/>
                </a:lnTo>
                <a:lnTo>
                  <a:pt x="19" y="109"/>
                </a:lnTo>
                <a:lnTo>
                  <a:pt x="12" y="100"/>
                </a:lnTo>
                <a:lnTo>
                  <a:pt x="6" y="89"/>
                </a:lnTo>
                <a:lnTo>
                  <a:pt x="2" y="77"/>
                </a:lnTo>
                <a:lnTo>
                  <a:pt x="0" y="64"/>
                </a:lnTo>
                <a:lnTo>
                  <a:pt x="2" y="51"/>
                </a:lnTo>
                <a:lnTo>
                  <a:pt x="6" y="39"/>
                </a:lnTo>
                <a:lnTo>
                  <a:pt x="12" y="28"/>
                </a:lnTo>
                <a:lnTo>
                  <a:pt x="19" y="18"/>
                </a:lnTo>
                <a:lnTo>
                  <a:pt x="29" y="11"/>
                </a:lnTo>
                <a:lnTo>
                  <a:pt x="39" y="5"/>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3" name="Freeform 1889"/>
          <p:cNvSpPr>
            <a:spLocks/>
          </p:cNvSpPr>
          <p:nvPr/>
        </p:nvSpPr>
        <p:spPr bwMode="auto">
          <a:xfrm>
            <a:off x="6148754" y="4584700"/>
            <a:ext cx="206620" cy="204788"/>
          </a:xfrm>
          <a:custGeom>
            <a:avLst/>
            <a:gdLst>
              <a:gd name="T0" fmla="*/ 65 w 130"/>
              <a:gd name="T1" fmla="*/ 0 h 129"/>
              <a:gd name="T2" fmla="*/ 78 w 130"/>
              <a:gd name="T3" fmla="*/ 1 h 129"/>
              <a:gd name="T4" fmla="*/ 89 w 130"/>
              <a:gd name="T5" fmla="*/ 5 h 129"/>
              <a:gd name="T6" fmla="*/ 101 w 130"/>
              <a:gd name="T7" fmla="*/ 11 h 129"/>
              <a:gd name="T8" fmla="*/ 111 w 130"/>
              <a:gd name="T9" fmla="*/ 18 h 129"/>
              <a:gd name="T10" fmla="*/ 118 w 130"/>
              <a:gd name="T11" fmla="*/ 28 h 129"/>
              <a:gd name="T12" fmla="*/ 124 w 130"/>
              <a:gd name="T13" fmla="*/ 39 h 129"/>
              <a:gd name="T14" fmla="*/ 128 w 130"/>
              <a:gd name="T15" fmla="*/ 51 h 129"/>
              <a:gd name="T16" fmla="*/ 130 w 130"/>
              <a:gd name="T17" fmla="*/ 64 h 129"/>
              <a:gd name="T18" fmla="*/ 128 w 130"/>
              <a:gd name="T19" fmla="*/ 77 h 129"/>
              <a:gd name="T20" fmla="*/ 124 w 130"/>
              <a:gd name="T21" fmla="*/ 89 h 129"/>
              <a:gd name="T22" fmla="*/ 118 w 130"/>
              <a:gd name="T23" fmla="*/ 100 h 129"/>
              <a:gd name="T24" fmla="*/ 111 w 130"/>
              <a:gd name="T25" fmla="*/ 109 h 129"/>
              <a:gd name="T26" fmla="*/ 101 w 130"/>
              <a:gd name="T27" fmla="*/ 118 h 129"/>
              <a:gd name="T28" fmla="*/ 89 w 130"/>
              <a:gd name="T29" fmla="*/ 123 h 129"/>
              <a:gd name="T30" fmla="*/ 78 w 130"/>
              <a:gd name="T31" fmla="*/ 128 h 129"/>
              <a:gd name="T32" fmla="*/ 65 w 130"/>
              <a:gd name="T33" fmla="*/ 129 h 129"/>
              <a:gd name="T34" fmla="*/ 52 w 130"/>
              <a:gd name="T35" fmla="*/ 128 h 129"/>
              <a:gd name="T36" fmla="*/ 39 w 130"/>
              <a:gd name="T37" fmla="*/ 123 h 129"/>
              <a:gd name="T38" fmla="*/ 29 w 130"/>
              <a:gd name="T39" fmla="*/ 118 h 129"/>
              <a:gd name="T40" fmla="*/ 19 w 130"/>
              <a:gd name="T41" fmla="*/ 109 h 129"/>
              <a:gd name="T42" fmla="*/ 12 w 130"/>
              <a:gd name="T43" fmla="*/ 100 h 129"/>
              <a:gd name="T44" fmla="*/ 6 w 130"/>
              <a:gd name="T45" fmla="*/ 89 h 129"/>
              <a:gd name="T46" fmla="*/ 2 w 130"/>
              <a:gd name="T47" fmla="*/ 77 h 129"/>
              <a:gd name="T48" fmla="*/ 0 w 130"/>
              <a:gd name="T49" fmla="*/ 64 h 129"/>
              <a:gd name="T50" fmla="*/ 2 w 130"/>
              <a:gd name="T51" fmla="*/ 51 h 129"/>
              <a:gd name="T52" fmla="*/ 6 w 130"/>
              <a:gd name="T53" fmla="*/ 39 h 129"/>
              <a:gd name="T54" fmla="*/ 12 w 130"/>
              <a:gd name="T55" fmla="*/ 28 h 129"/>
              <a:gd name="T56" fmla="*/ 19 w 130"/>
              <a:gd name="T57" fmla="*/ 18 h 129"/>
              <a:gd name="T58" fmla="*/ 29 w 130"/>
              <a:gd name="T59" fmla="*/ 11 h 129"/>
              <a:gd name="T60" fmla="*/ 39 w 130"/>
              <a:gd name="T61" fmla="*/ 5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89" y="5"/>
                </a:lnTo>
                <a:lnTo>
                  <a:pt x="101" y="11"/>
                </a:lnTo>
                <a:lnTo>
                  <a:pt x="111" y="18"/>
                </a:lnTo>
                <a:lnTo>
                  <a:pt x="118" y="28"/>
                </a:lnTo>
                <a:lnTo>
                  <a:pt x="124" y="39"/>
                </a:lnTo>
                <a:lnTo>
                  <a:pt x="128" y="51"/>
                </a:lnTo>
                <a:lnTo>
                  <a:pt x="130" y="64"/>
                </a:lnTo>
                <a:lnTo>
                  <a:pt x="128" y="77"/>
                </a:lnTo>
                <a:lnTo>
                  <a:pt x="124" y="89"/>
                </a:lnTo>
                <a:lnTo>
                  <a:pt x="118" y="100"/>
                </a:lnTo>
                <a:lnTo>
                  <a:pt x="111" y="109"/>
                </a:lnTo>
                <a:lnTo>
                  <a:pt x="101" y="118"/>
                </a:lnTo>
                <a:lnTo>
                  <a:pt x="89" y="123"/>
                </a:lnTo>
                <a:lnTo>
                  <a:pt x="78" y="128"/>
                </a:lnTo>
                <a:lnTo>
                  <a:pt x="65" y="129"/>
                </a:lnTo>
                <a:lnTo>
                  <a:pt x="52" y="128"/>
                </a:lnTo>
                <a:lnTo>
                  <a:pt x="39" y="123"/>
                </a:lnTo>
                <a:lnTo>
                  <a:pt x="29" y="118"/>
                </a:lnTo>
                <a:lnTo>
                  <a:pt x="19" y="109"/>
                </a:lnTo>
                <a:lnTo>
                  <a:pt x="12" y="100"/>
                </a:lnTo>
                <a:lnTo>
                  <a:pt x="6" y="89"/>
                </a:lnTo>
                <a:lnTo>
                  <a:pt x="2" y="77"/>
                </a:lnTo>
                <a:lnTo>
                  <a:pt x="0" y="64"/>
                </a:lnTo>
                <a:lnTo>
                  <a:pt x="2" y="51"/>
                </a:lnTo>
                <a:lnTo>
                  <a:pt x="6" y="39"/>
                </a:lnTo>
                <a:lnTo>
                  <a:pt x="12" y="28"/>
                </a:lnTo>
                <a:lnTo>
                  <a:pt x="19" y="18"/>
                </a:lnTo>
                <a:lnTo>
                  <a:pt x="29" y="11"/>
                </a:lnTo>
                <a:lnTo>
                  <a:pt x="39" y="5"/>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74" name="Freeform 1890"/>
          <p:cNvSpPr>
            <a:spLocks/>
          </p:cNvSpPr>
          <p:nvPr/>
        </p:nvSpPr>
        <p:spPr bwMode="auto">
          <a:xfrm>
            <a:off x="6176597" y="4605339"/>
            <a:ext cx="74734" cy="52387"/>
          </a:xfrm>
          <a:custGeom>
            <a:avLst/>
            <a:gdLst>
              <a:gd name="T0" fmla="*/ 47 w 47"/>
              <a:gd name="T1" fmla="*/ 21 h 33"/>
              <a:gd name="T2" fmla="*/ 41 w 47"/>
              <a:gd name="T3" fmla="*/ 18 h 33"/>
              <a:gd name="T4" fmla="*/ 36 w 47"/>
              <a:gd name="T5" fmla="*/ 17 h 33"/>
              <a:gd name="T6" fmla="*/ 30 w 47"/>
              <a:gd name="T7" fmla="*/ 14 h 33"/>
              <a:gd name="T8" fmla="*/ 24 w 47"/>
              <a:gd name="T9" fmla="*/ 11 h 33"/>
              <a:gd name="T10" fmla="*/ 20 w 47"/>
              <a:gd name="T11" fmla="*/ 8 h 33"/>
              <a:gd name="T12" fmla="*/ 15 w 47"/>
              <a:gd name="T13" fmla="*/ 5 h 33"/>
              <a:gd name="T14" fmla="*/ 11 w 47"/>
              <a:gd name="T15" fmla="*/ 3 h 33"/>
              <a:gd name="T16" fmla="*/ 8 w 47"/>
              <a:gd name="T17" fmla="*/ 0 h 33"/>
              <a:gd name="T18" fmla="*/ 0 w 47"/>
              <a:gd name="T19" fmla="*/ 7 h 33"/>
              <a:gd name="T20" fmla="*/ 4 w 47"/>
              <a:gd name="T21" fmla="*/ 11 h 33"/>
              <a:gd name="T22" fmla="*/ 8 w 47"/>
              <a:gd name="T23" fmla="*/ 15 h 33"/>
              <a:gd name="T24" fmla="*/ 13 w 47"/>
              <a:gd name="T25" fmla="*/ 18 h 33"/>
              <a:gd name="T26" fmla="*/ 18 w 47"/>
              <a:gd name="T27" fmla="*/ 21 h 33"/>
              <a:gd name="T28" fmla="*/ 24 w 47"/>
              <a:gd name="T29" fmla="*/ 24 h 33"/>
              <a:gd name="T30" fmla="*/ 30 w 47"/>
              <a:gd name="T31" fmla="*/ 27 h 33"/>
              <a:gd name="T32" fmla="*/ 37 w 47"/>
              <a:gd name="T33" fmla="*/ 30 h 33"/>
              <a:gd name="T34" fmla="*/ 44 w 47"/>
              <a:gd name="T35" fmla="*/ 33 h 33"/>
              <a:gd name="T36" fmla="*/ 47 w 47"/>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3">
                <a:moveTo>
                  <a:pt x="47" y="21"/>
                </a:moveTo>
                <a:lnTo>
                  <a:pt x="41" y="18"/>
                </a:lnTo>
                <a:lnTo>
                  <a:pt x="36" y="17"/>
                </a:lnTo>
                <a:lnTo>
                  <a:pt x="30" y="14"/>
                </a:lnTo>
                <a:lnTo>
                  <a:pt x="24" y="11"/>
                </a:lnTo>
                <a:lnTo>
                  <a:pt x="20" y="8"/>
                </a:lnTo>
                <a:lnTo>
                  <a:pt x="15" y="5"/>
                </a:lnTo>
                <a:lnTo>
                  <a:pt x="11" y="3"/>
                </a:lnTo>
                <a:lnTo>
                  <a:pt x="8" y="0"/>
                </a:lnTo>
                <a:lnTo>
                  <a:pt x="0" y="7"/>
                </a:lnTo>
                <a:lnTo>
                  <a:pt x="4" y="11"/>
                </a:lnTo>
                <a:lnTo>
                  <a:pt x="8" y="15"/>
                </a:lnTo>
                <a:lnTo>
                  <a:pt x="13" y="18"/>
                </a:lnTo>
                <a:lnTo>
                  <a:pt x="18" y="21"/>
                </a:lnTo>
                <a:lnTo>
                  <a:pt x="24" y="24"/>
                </a:lnTo>
                <a:lnTo>
                  <a:pt x="30" y="27"/>
                </a:lnTo>
                <a:lnTo>
                  <a:pt x="37" y="30"/>
                </a:lnTo>
                <a:lnTo>
                  <a:pt x="44" y="33"/>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5" name="Freeform 1891"/>
          <p:cNvSpPr>
            <a:spLocks/>
          </p:cNvSpPr>
          <p:nvPr/>
        </p:nvSpPr>
        <p:spPr bwMode="auto">
          <a:xfrm>
            <a:off x="6246935" y="4638675"/>
            <a:ext cx="104042" cy="39688"/>
          </a:xfrm>
          <a:custGeom>
            <a:avLst/>
            <a:gdLst>
              <a:gd name="T0" fmla="*/ 66 w 66"/>
              <a:gd name="T1" fmla="*/ 13 h 25"/>
              <a:gd name="T2" fmla="*/ 58 w 66"/>
              <a:gd name="T3" fmla="*/ 13 h 25"/>
              <a:gd name="T4" fmla="*/ 51 w 66"/>
              <a:gd name="T5" fmla="*/ 12 h 25"/>
              <a:gd name="T6" fmla="*/ 42 w 66"/>
              <a:gd name="T7" fmla="*/ 12 h 25"/>
              <a:gd name="T8" fmla="*/ 35 w 66"/>
              <a:gd name="T9" fmla="*/ 9 h 25"/>
              <a:gd name="T10" fmla="*/ 26 w 66"/>
              <a:gd name="T11" fmla="*/ 7 h 25"/>
              <a:gd name="T12" fmla="*/ 19 w 66"/>
              <a:gd name="T13" fmla="*/ 5 h 25"/>
              <a:gd name="T14" fmla="*/ 12 w 66"/>
              <a:gd name="T15" fmla="*/ 3 h 25"/>
              <a:gd name="T16" fmla="*/ 3 w 66"/>
              <a:gd name="T17" fmla="*/ 0 h 25"/>
              <a:gd name="T18" fmla="*/ 0 w 66"/>
              <a:gd name="T19" fmla="*/ 12 h 25"/>
              <a:gd name="T20" fmla="*/ 7 w 66"/>
              <a:gd name="T21" fmla="*/ 15 h 25"/>
              <a:gd name="T22" fmla="*/ 15 w 66"/>
              <a:gd name="T23" fmla="*/ 16 h 25"/>
              <a:gd name="T24" fmla="*/ 23 w 66"/>
              <a:gd name="T25" fmla="*/ 19 h 25"/>
              <a:gd name="T26" fmla="*/ 32 w 66"/>
              <a:gd name="T27" fmla="*/ 22 h 25"/>
              <a:gd name="T28" fmla="*/ 40 w 66"/>
              <a:gd name="T29" fmla="*/ 23 h 25"/>
              <a:gd name="T30" fmla="*/ 49 w 66"/>
              <a:gd name="T31" fmla="*/ 25 h 25"/>
              <a:gd name="T32" fmla="*/ 58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8" y="13"/>
                </a:lnTo>
                <a:lnTo>
                  <a:pt x="51" y="12"/>
                </a:lnTo>
                <a:lnTo>
                  <a:pt x="42" y="12"/>
                </a:lnTo>
                <a:lnTo>
                  <a:pt x="35" y="9"/>
                </a:lnTo>
                <a:lnTo>
                  <a:pt x="26" y="7"/>
                </a:lnTo>
                <a:lnTo>
                  <a:pt x="19" y="5"/>
                </a:lnTo>
                <a:lnTo>
                  <a:pt x="12" y="3"/>
                </a:lnTo>
                <a:lnTo>
                  <a:pt x="3" y="0"/>
                </a:lnTo>
                <a:lnTo>
                  <a:pt x="0" y="12"/>
                </a:lnTo>
                <a:lnTo>
                  <a:pt x="7" y="15"/>
                </a:lnTo>
                <a:lnTo>
                  <a:pt x="15" y="16"/>
                </a:lnTo>
                <a:lnTo>
                  <a:pt x="23" y="19"/>
                </a:lnTo>
                <a:lnTo>
                  <a:pt x="32" y="22"/>
                </a:lnTo>
                <a:lnTo>
                  <a:pt x="40" y="23"/>
                </a:lnTo>
                <a:lnTo>
                  <a:pt x="49" y="25"/>
                </a:lnTo>
                <a:lnTo>
                  <a:pt x="58"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6" name="Freeform 1892"/>
          <p:cNvSpPr>
            <a:spLocks/>
          </p:cNvSpPr>
          <p:nvPr/>
        </p:nvSpPr>
        <p:spPr bwMode="auto">
          <a:xfrm>
            <a:off x="6141427" y="4683126"/>
            <a:ext cx="27842" cy="23813"/>
          </a:xfrm>
          <a:custGeom>
            <a:avLst/>
            <a:gdLst>
              <a:gd name="T0" fmla="*/ 17 w 17"/>
              <a:gd name="T1" fmla="*/ 7 h 15"/>
              <a:gd name="T2" fmla="*/ 16 w 17"/>
              <a:gd name="T3" fmla="*/ 5 h 15"/>
              <a:gd name="T4" fmla="*/ 14 w 17"/>
              <a:gd name="T5" fmla="*/ 4 h 15"/>
              <a:gd name="T6" fmla="*/ 13 w 17"/>
              <a:gd name="T7" fmla="*/ 2 h 15"/>
              <a:gd name="T8" fmla="*/ 12 w 17"/>
              <a:gd name="T9" fmla="*/ 2 h 15"/>
              <a:gd name="T10" fmla="*/ 12 w 17"/>
              <a:gd name="T11" fmla="*/ 1 h 15"/>
              <a:gd name="T12" fmla="*/ 10 w 17"/>
              <a:gd name="T13" fmla="*/ 0 h 15"/>
              <a:gd name="T14" fmla="*/ 9 w 17"/>
              <a:gd name="T15" fmla="*/ 0 h 15"/>
              <a:gd name="T16" fmla="*/ 0 w 17"/>
              <a:gd name="T17" fmla="*/ 8 h 15"/>
              <a:gd name="T18" fmla="*/ 1 w 17"/>
              <a:gd name="T19" fmla="*/ 8 h 15"/>
              <a:gd name="T20" fmla="*/ 3 w 17"/>
              <a:gd name="T21" fmla="*/ 10 h 15"/>
              <a:gd name="T22" fmla="*/ 4 w 17"/>
              <a:gd name="T23" fmla="*/ 11 h 15"/>
              <a:gd name="T24" fmla="*/ 4 w 17"/>
              <a:gd name="T25" fmla="*/ 12 h 15"/>
              <a:gd name="T26" fmla="*/ 6 w 17"/>
              <a:gd name="T27" fmla="*/ 12 h 15"/>
              <a:gd name="T28" fmla="*/ 7 w 17"/>
              <a:gd name="T29" fmla="*/ 14 h 15"/>
              <a:gd name="T30" fmla="*/ 9 w 17"/>
              <a:gd name="T31" fmla="*/ 15 h 15"/>
              <a:gd name="T32" fmla="*/ 10 w 17"/>
              <a:gd name="T33" fmla="*/ 15 h 15"/>
              <a:gd name="T34" fmla="*/ 17 w 17"/>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5">
                <a:moveTo>
                  <a:pt x="17" y="7"/>
                </a:moveTo>
                <a:lnTo>
                  <a:pt x="16" y="5"/>
                </a:lnTo>
                <a:lnTo>
                  <a:pt x="14" y="4"/>
                </a:lnTo>
                <a:lnTo>
                  <a:pt x="13" y="2"/>
                </a:lnTo>
                <a:lnTo>
                  <a:pt x="12" y="2"/>
                </a:lnTo>
                <a:lnTo>
                  <a:pt x="12" y="1"/>
                </a:lnTo>
                <a:lnTo>
                  <a:pt x="10" y="0"/>
                </a:lnTo>
                <a:lnTo>
                  <a:pt x="9" y="0"/>
                </a:lnTo>
                <a:lnTo>
                  <a:pt x="0" y="8"/>
                </a:lnTo>
                <a:lnTo>
                  <a:pt x="1" y="8"/>
                </a:lnTo>
                <a:lnTo>
                  <a:pt x="3" y="10"/>
                </a:lnTo>
                <a:lnTo>
                  <a:pt x="4" y="11"/>
                </a:lnTo>
                <a:lnTo>
                  <a:pt x="4" y="12"/>
                </a:lnTo>
                <a:lnTo>
                  <a:pt x="6" y="12"/>
                </a:lnTo>
                <a:lnTo>
                  <a:pt x="7" y="14"/>
                </a:lnTo>
                <a:lnTo>
                  <a:pt x="9" y="15"/>
                </a:lnTo>
                <a:lnTo>
                  <a:pt x="10" y="15"/>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7" name="Freeform 1893"/>
          <p:cNvSpPr>
            <a:spLocks/>
          </p:cNvSpPr>
          <p:nvPr/>
        </p:nvSpPr>
        <p:spPr bwMode="auto">
          <a:xfrm>
            <a:off x="6157547" y="4694239"/>
            <a:ext cx="27843" cy="26987"/>
          </a:xfrm>
          <a:custGeom>
            <a:avLst/>
            <a:gdLst>
              <a:gd name="T0" fmla="*/ 17 w 17"/>
              <a:gd name="T1" fmla="*/ 5 h 17"/>
              <a:gd name="T2" fmla="*/ 16 w 17"/>
              <a:gd name="T3" fmla="*/ 5 h 17"/>
              <a:gd name="T4" fmla="*/ 14 w 17"/>
              <a:gd name="T5" fmla="*/ 4 h 17"/>
              <a:gd name="T6" fmla="*/ 13 w 17"/>
              <a:gd name="T7" fmla="*/ 4 h 17"/>
              <a:gd name="T8" fmla="*/ 12 w 17"/>
              <a:gd name="T9" fmla="*/ 3 h 17"/>
              <a:gd name="T10" fmla="*/ 10 w 17"/>
              <a:gd name="T11" fmla="*/ 3 h 17"/>
              <a:gd name="T12" fmla="*/ 9 w 17"/>
              <a:gd name="T13" fmla="*/ 1 h 17"/>
              <a:gd name="T14" fmla="*/ 9 w 17"/>
              <a:gd name="T15" fmla="*/ 0 h 17"/>
              <a:gd name="T16" fmla="*/ 7 w 17"/>
              <a:gd name="T17" fmla="*/ 0 h 17"/>
              <a:gd name="T18" fmla="*/ 0 w 17"/>
              <a:gd name="T19" fmla="*/ 8 h 17"/>
              <a:gd name="T20" fmla="*/ 2 w 17"/>
              <a:gd name="T21" fmla="*/ 10 h 17"/>
              <a:gd name="T22" fmla="*/ 3 w 17"/>
              <a:gd name="T23" fmla="*/ 11 h 17"/>
              <a:gd name="T24" fmla="*/ 4 w 17"/>
              <a:gd name="T25" fmla="*/ 11 h 17"/>
              <a:gd name="T26" fmla="*/ 4 w 17"/>
              <a:gd name="T27" fmla="*/ 13 h 17"/>
              <a:gd name="T28" fmla="*/ 6 w 17"/>
              <a:gd name="T29" fmla="*/ 14 h 17"/>
              <a:gd name="T30" fmla="*/ 7 w 17"/>
              <a:gd name="T31" fmla="*/ 14 h 17"/>
              <a:gd name="T32" fmla="*/ 9 w 17"/>
              <a:gd name="T33" fmla="*/ 16 h 17"/>
              <a:gd name="T34" fmla="*/ 10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5"/>
                </a:lnTo>
                <a:lnTo>
                  <a:pt x="14" y="4"/>
                </a:lnTo>
                <a:lnTo>
                  <a:pt x="13" y="4"/>
                </a:lnTo>
                <a:lnTo>
                  <a:pt x="12" y="3"/>
                </a:lnTo>
                <a:lnTo>
                  <a:pt x="10" y="3"/>
                </a:lnTo>
                <a:lnTo>
                  <a:pt x="9" y="1"/>
                </a:lnTo>
                <a:lnTo>
                  <a:pt x="9" y="0"/>
                </a:lnTo>
                <a:lnTo>
                  <a:pt x="7" y="0"/>
                </a:lnTo>
                <a:lnTo>
                  <a:pt x="0" y="8"/>
                </a:lnTo>
                <a:lnTo>
                  <a:pt x="2" y="10"/>
                </a:lnTo>
                <a:lnTo>
                  <a:pt x="3" y="11"/>
                </a:lnTo>
                <a:lnTo>
                  <a:pt x="4" y="11"/>
                </a:lnTo>
                <a:lnTo>
                  <a:pt x="4" y="13"/>
                </a:lnTo>
                <a:lnTo>
                  <a:pt x="6" y="14"/>
                </a:lnTo>
                <a:lnTo>
                  <a:pt x="7" y="14"/>
                </a:lnTo>
                <a:lnTo>
                  <a:pt x="9" y="16"/>
                </a:lnTo>
                <a:lnTo>
                  <a:pt x="10"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8" name="Freeform 1894"/>
          <p:cNvSpPr>
            <a:spLocks/>
          </p:cNvSpPr>
          <p:nvPr/>
        </p:nvSpPr>
        <p:spPr bwMode="auto">
          <a:xfrm>
            <a:off x="6173666" y="4702176"/>
            <a:ext cx="30773" cy="28575"/>
          </a:xfrm>
          <a:custGeom>
            <a:avLst/>
            <a:gdLst>
              <a:gd name="T0" fmla="*/ 19 w 19"/>
              <a:gd name="T1" fmla="*/ 8 h 18"/>
              <a:gd name="T2" fmla="*/ 17 w 19"/>
              <a:gd name="T3" fmla="*/ 6 h 18"/>
              <a:gd name="T4" fmla="*/ 16 w 19"/>
              <a:gd name="T5" fmla="*/ 6 h 18"/>
              <a:gd name="T6" fmla="*/ 15 w 19"/>
              <a:gd name="T7" fmla="*/ 5 h 18"/>
              <a:gd name="T8" fmla="*/ 13 w 19"/>
              <a:gd name="T9" fmla="*/ 5 h 18"/>
              <a:gd name="T10" fmla="*/ 12 w 19"/>
              <a:gd name="T11" fmla="*/ 3 h 18"/>
              <a:gd name="T12" fmla="*/ 10 w 19"/>
              <a:gd name="T13" fmla="*/ 3 h 18"/>
              <a:gd name="T14" fmla="*/ 9 w 19"/>
              <a:gd name="T15" fmla="*/ 2 h 18"/>
              <a:gd name="T16" fmla="*/ 7 w 19"/>
              <a:gd name="T17" fmla="*/ 0 h 18"/>
              <a:gd name="T18" fmla="*/ 0 w 19"/>
              <a:gd name="T19" fmla="*/ 12 h 18"/>
              <a:gd name="T20" fmla="*/ 2 w 19"/>
              <a:gd name="T21" fmla="*/ 12 h 18"/>
              <a:gd name="T22" fmla="*/ 3 w 19"/>
              <a:gd name="T23" fmla="*/ 13 h 18"/>
              <a:gd name="T24" fmla="*/ 6 w 19"/>
              <a:gd name="T25" fmla="*/ 13 h 18"/>
              <a:gd name="T26" fmla="*/ 7 w 19"/>
              <a:gd name="T27" fmla="*/ 15 h 18"/>
              <a:gd name="T28" fmla="*/ 9 w 19"/>
              <a:gd name="T29" fmla="*/ 16 h 18"/>
              <a:gd name="T30" fmla="*/ 10 w 19"/>
              <a:gd name="T31" fmla="*/ 16 h 18"/>
              <a:gd name="T32" fmla="*/ 12 w 19"/>
              <a:gd name="T33" fmla="*/ 18 h 18"/>
              <a:gd name="T34" fmla="*/ 13 w 19"/>
              <a:gd name="T35" fmla="*/ 18 h 18"/>
              <a:gd name="T36" fmla="*/ 19 w 19"/>
              <a:gd name="T37"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8">
                <a:moveTo>
                  <a:pt x="19" y="8"/>
                </a:moveTo>
                <a:lnTo>
                  <a:pt x="17" y="6"/>
                </a:lnTo>
                <a:lnTo>
                  <a:pt x="16" y="6"/>
                </a:lnTo>
                <a:lnTo>
                  <a:pt x="15" y="5"/>
                </a:lnTo>
                <a:lnTo>
                  <a:pt x="13" y="5"/>
                </a:lnTo>
                <a:lnTo>
                  <a:pt x="12" y="3"/>
                </a:lnTo>
                <a:lnTo>
                  <a:pt x="10" y="3"/>
                </a:lnTo>
                <a:lnTo>
                  <a:pt x="9" y="2"/>
                </a:lnTo>
                <a:lnTo>
                  <a:pt x="7" y="0"/>
                </a:lnTo>
                <a:lnTo>
                  <a:pt x="0" y="12"/>
                </a:lnTo>
                <a:lnTo>
                  <a:pt x="2" y="12"/>
                </a:lnTo>
                <a:lnTo>
                  <a:pt x="3" y="13"/>
                </a:lnTo>
                <a:lnTo>
                  <a:pt x="6" y="13"/>
                </a:lnTo>
                <a:lnTo>
                  <a:pt x="7" y="15"/>
                </a:lnTo>
                <a:lnTo>
                  <a:pt x="9" y="16"/>
                </a:lnTo>
                <a:lnTo>
                  <a:pt x="10" y="16"/>
                </a:lnTo>
                <a:lnTo>
                  <a:pt x="12" y="18"/>
                </a:lnTo>
                <a:lnTo>
                  <a:pt x="13" y="18"/>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79" name="Freeform 1895"/>
          <p:cNvSpPr>
            <a:spLocks/>
          </p:cNvSpPr>
          <p:nvPr/>
        </p:nvSpPr>
        <p:spPr bwMode="auto">
          <a:xfrm>
            <a:off x="6194181" y="4714875"/>
            <a:ext cx="27842" cy="26988"/>
          </a:xfrm>
          <a:custGeom>
            <a:avLst/>
            <a:gdLst>
              <a:gd name="T0" fmla="*/ 17 w 17"/>
              <a:gd name="T1" fmla="*/ 5 h 17"/>
              <a:gd name="T2" fmla="*/ 16 w 17"/>
              <a:gd name="T3" fmla="*/ 4 h 17"/>
              <a:gd name="T4" fmla="*/ 14 w 17"/>
              <a:gd name="T5" fmla="*/ 4 h 17"/>
              <a:gd name="T6" fmla="*/ 13 w 17"/>
              <a:gd name="T7" fmla="*/ 3 h 17"/>
              <a:gd name="T8" fmla="*/ 12 w 17"/>
              <a:gd name="T9" fmla="*/ 3 h 17"/>
              <a:gd name="T10" fmla="*/ 10 w 17"/>
              <a:gd name="T11" fmla="*/ 1 h 17"/>
              <a:gd name="T12" fmla="*/ 9 w 17"/>
              <a:gd name="T13" fmla="*/ 1 h 17"/>
              <a:gd name="T14" fmla="*/ 7 w 17"/>
              <a:gd name="T15" fmla="*/ 0 h 17"/>
              <a:gd name="T16" fmla="*/ 6 w 17"/>
              <a:gd name="T17" fmla="*/ 0 h 17"/>
              <a:gd name="T18" fmla="*/ 0 w 17"/>
              <a:gd name="T19" fmla="*/ 10 h 17"/>
              <a:gd name="T20" fmla="*/ 2 w 17"/>
              <a:gd name="T21" fmla="*/ 11 h 17"/>
              <a:gd name="T22" fmla="*/ 3 w 17"/>
              <a:gd name="T23" fmla="*/ 13 h 17"/>
              <a:gd name="T24" fmla="*/ 4 w 17"/>
              <a:gd name="T25" fmla="*/ 13 h 17"/>
              <a:gd name="T26" fmla="*/ 7 w 17"/>
              <a:gd name="T27" fmla="*/ 14 h 17"/>
              <a:gd name="T28" fmla="*/ 9 w 17"/>
              <a:gd name="T29" fmla="*/ 14 h 17"/>
              <a:gd name="T30" fmla="*/ 10 w 17"/>
              <a:gd name="T31" fmla="*/ 15 h 17"/>
              <a:gd name="T32" fmla="*/ 12 w 17"/>
              <a:gd name="T33" fmla="*/ 15 h 17"/>
              <a:gd name="T34" fmla="*/ 13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4"/>
                </a:lnTo>
                <a:lnTo>
                  <a:pt x="14" y="4"/>
                </a:lnTo>
                <a:lnTo>
                  <a:pt x="13" y="3"/>
                </a:lnTo>
                <a:lnTo>
                  <a:pt x="12" y="3"/>
                </a:lnTo>
                <a:lnTo>
                  <a:pt x="10" y="1"/>
                </a:lnTo>
                <a:lnTo>
                  <a:pt x="9" y="1"/>
                </a:lnTo>
                <a:lnTo>
                  <a:pt x="7" y="0"/>
                </a:lnTo>
                <a:lnTo>
                  <a:pt x="6" y="0"/>
                </a:lnTo>
                <a:lnTo>
                  <a:pt x="0" y="10"/>
                </a:lnTo>
                <a:lnTo>
                  <a:pt x="2" y="11"/>
                </a:lnTo>
                <a:lnTo>
                  <a:pt x="3" y="13"/>
                </a:lnTo>
                <a:lnTo>
                  <a:pt x="4" y="13"/>
                </a:lnTo>
                <a:lnTo>
                  <a:pt x="7" y="14"/>
                </a:lnTo>
                <a:lnTo>
                  <a:pt x="9" y="14"/>
                </a:lnTo>
                <a:lnTo>
                  <a:pt x="10" y="15"/>
                </a:lnTo>
                <a:lnTo>
                  <a:pt x="12" y="15"/>
                </a:lnTo>
                <a:lnTo>
                  <a:pt x="13"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0" name="Freeform 1896"/>
          <p:cNvSpPr>
            <a:spLocks/>
          </p:cNvSpPr>
          <p:nvPr/>
        </p:nvSpPr>
        <p:spPr bwMode="auto">
          <a:xfrm>
            <a:off x="6214697" y="4722814"/>
            <a:ext cx="32238" cy="28575"/>
          </a:xfrm>
          <a:custGeom>
            <a:avLst/>
            <a:gdLst>
              <a:gd name="T0" fmla="*/ 20 w 20"/>
              <a:gd name="T1" fmla="*/ 5 h 18"/>
              <a:gd name="T2" fmla="*/ 19 w 20"/>
              <a:gd name="T3" fmla="*/ 5 h 18"/>
              <a:gd name="T4" fmla="*/ 16 w 20"/>
              <a:gd name="T5" fmla="*/ 5 h 18"/>
              <a:gd name="T6" fmla="*/ 14 w 20"/>
              <a:gd name="T7" fmla="*/ 3 h 18"/>
              <a:gd name="T8" fmla="*/ 13 w 20"/>
              <a:gd name="T9" fmla="*/ 3 h 18"/>
              <a:gd name="T10" fmla="*/ 10 w 20"/>
              <a:gd name="T11" fmla="*/ 2 h 18"/>
              <a:gd name="T12" fmla="*/ 9 w 20"/>
              <a:gd name="T13" fmla="*/ 2 h 18"/>
              <a:gd name="T14" fmla="*/ 7 w 20"/>
              <a:gd name="T15" fmla="*/ 0 h 18"/>
              <a:gd name="T16" fmla="*/ 4 w 20"/>
              <a:gd name="T17" fmla="*/ 0 h 18"/>
              <a:gd name="T18" fmla="*/ 0 w 20"/>
              <a:gd name="T19" fmla="*/ 12 h 18"/>
              <a:gd name="T20" fmla="*/ 3 w 20"/>
              <a:gd name="T21" fmla="*/ 12 h 18"/>
              <a:gd name="T22" fmla="*/ 4 w 20"/>
              <a:gd name="T23" fmla="*/ 13 h 18"/>
              <a:gd name="T24" fmla="*/ 6 w 20"/>
              <a:gd name="T25" fmla="*/ 13 h 18"/>
              <a:gd name="T26" fmla="*/ 9 w 20"/>
              <a:gd name="T27" fmla="*/ 15 h 18"/>
              <a:gd name="T28" fmla="*/ 10 w 20"/>
              <a:gd name="T29" fmla="*/ 15 h 18"/>
              <a:gd name="T30" fmla="*/ 13 w 20"/>
              <a:gd name="T31" fmla="*/ 16 h 18"/>
              <a:gd name="T32" fmla="*/ 14 w 20"/>
              <a:gd name="T33" fmla="*/ 16 h 18"/>
              <a:gd name="T34" fmla="*/ 17 w 20"/>
              <a:gd name="T35" fmla="*/ 18 h 18"/>
              <a:gd name="T36" fmla="*/ 20 w 20"/>
              <a:gd name="T3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5"/>
                </a:moveTo>
                <a:lnTo>
                  <a:pt x="19" y="5"/>
                </a:lnTo>
                <a:lnTo>
                  <a:pt x="16" y="5"/>
                </a:lnTo>
                <a:lnTo>
                  <a:pt x="14" y="3"/>
                </a:lnTo>
                <a:lnTo>
                  <a:pt x="13" y="3"/>
                </a:lnTo>
                <a:lnTo>
                  <a:pt x="10" y="2"/>
                </a:lnTo>
                <a:lnTo>
                  <a:pt x="9" y="2"/>
                </a:lnTo>
                <a:lnTo>
                  <a:pt x="7" y="0"/>
                </a:lnTo>
                <a:lnTo>
                  <a:pt x="4" y="0"/>
                </a:lnTo>
                <a:lnTo>
                  <a:pt x="0" y="12"/>
                </a:lnTo>
                <a:lnTo>
                  <a:pt x="3" y="12"/>
                </a:lnTo>
                <a:lnTo>
                  <a:pt x="4" y="13"/>
                </a:lnTo>
                <a:lnTo>
                  <a:pt x="6" y="13"/>
                </a:lnTo>
                <a:lnTo>
                  <a:pt x="9" y="15"/>
                </a:lnTo>
                <a:lnTo>
                  <a:pt x="10" y="15"/>
                </a:lnTo>
                <a:lnTo>
                  <a:pt x="13" y="16"/>
                </a:lnTo>
                <a:lnTo>
                  <a:pt x="14" y="16"/>
                </a:lnTo>
                <a:lnTo>
                  <a:pt x="17" y="18"/>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1" name="Freeform 1897"/>
          <p:cNvSpPr>
            <a:spLocks/>
          </p:cNvSpPr>
          <p:nvPr/>
        </p:nvSpPr>
        <p:spPr bwMode="auto">
          <a:xfrm>
            <a:off x="6242538" y="4730750"/>
            <a:ext cx="30774" cy="25400"/>
          </a:xfrm>
          <a:custGeom>
            <a:avLst/>
            <a:gdLst>
              <a:gd name="T0" fmla="*/ 20 w 20"/>
              <a:gd name="T1" fmla="*/ 4 h 16"/>
              <a:gd name="T2" fmla="*/ 18 w 20"/>
              <a:gd name="T3" fmla="*/ 4 h 16"/>
              <a:gd name="T4" fmla="*/ 16 w 20"/>
              <a:gd name="T5" fmla="*/ 4 h 16"/>
              <a:gd name="T6" fmla="*/ 13 w 20"/>
              <a:gd name="T7" fmla="*/ 3 h 16"/>
              <a:gd name="T8" fmla="*/ 12 w 20"/>
              <a:gd name="T9" fmla="*/ 3 h 16"/>
              <a:gd name="T10" fmla="*/ 9 w 20"/>
              <a:gd name="T11" fmla="*/ 3 h 16"/>
              <a:gd name="T12" fmla="*/ 7 w 20"/>
              <a:gd name="T13" fmla="*/ 1 h 16"/>
              <a:gd name="T14" fmla="*/ 6 w 20"/>
              <a:gd name="T15" fmla="*/ 1 h 16"/>
              <a:gd name="T16" fmla="*/ 3 w 20"/>
              <a:gd name="T17" fmla="*/ 0 h 16"/>
              <a:gd name="T18" fmla="*/ 0 w 20"/>
              <a:gd name="T19" fmla="*/ 13 h 16"/>
              <a:gd name="T20" fmla="*/ 2 w 20"/>
              <a:gd name="T21" fmla="*/ 13 h 16"/>
              <a:gd name="T22" fmla="*/ 5 w 20"/>
              <a:gd name="T23" fmla="*/ 13 h 16"/>
              <a:gd name="T24" fmla="*/ 6 w 20"/>
              <a:gd name="T25" fmla="*/ 14 h 16"/>
              <a:gd name="T26" fmla="*/ 9 w 20"/>
              <a:gd name="T27" fmla="*/ 14 h 16"/>
              <a:gd name="T28" fmla="*/ 12 w 20"/>
              <a:gd name="T29" fmla="*/ 14 h 16"/>
              <a:gd name="T30" fmla="*/ 13 w 20"/>
              <a:gd name="T31" fmla="*/ 16 h 16"/>
              <a:gd name="T32" fmla="*/ 16 w 20"/>
              <a:gd name="T33" fmla="*/ 16 h 16"/>
              <a:gd name="T34" fmla="*/ 19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4"/>
                </a:lnTo>
                <a:lnTo>
                  <a:pt x="16" y="4"/>
                </a:lnTo>
                <a:lnTo>
                  <a:pt x="13" y="3"/>
                </a:lnTo>
                <a:lnTo>
                  <a:pt x="12" y="3"/>
                </a:lnTo>
                <a:lnTo>
                  <a:pt x="9" y="3"/>
                </a:lnTo>
                <a:lnTo>
                  <a:pt x="7" y="1"/>
                </a:lnTo>
                <a:lnTo>
                  <a:pt x="6" y="1"/>
                </a:lnTo>
                <a:lnTo>
                  <a:pt x="3" y="0"/>
                </a:lnTo>
                <a:lnTo>
                  <a:pt x="0" y="13"/>
                </a:lnTo>
                <a:lnTo>
                  <a:pt x="2" y="13"/>
                </a:lnTo>
                <a:lnTo>
                  <a:pt x="5" y="13"/>
                </a:lnTo>
                <a:lnTo>
                  <a:pt x="6" y="14"/>
                </a:lnTo>
                <a:lnTo>
                  <a:pt x="9" y="14"/>
                </a:lnTo>
                <a:lnTo>
                  <a:pt x="12" y="14"/>
                </a:lnTo>
                <a:lnTo>
                  <a:pt x="13" y="16"/>
                </a:lnTo>
                <a:lnTo>
                  <a:pt x="16" y="16"/>
                </a:lnTo>
                <a:lnTo>
                  <a:pt x="19"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2" name="Freeform 1898"/>
          <p:cNvSpPr>
            <a:spLocks/>
          </p:cNvSpPr>
          <p:nvPr/>
        </p:nvSpPr>
        <p:spPr bwMode="auto">
          <a:xfrm>
            <a:off x="6271846" y="4737101"/>
            <a:ext cx="30774" cy="22225"/>
          </a:xfrm>
          <a:custGeom>
            <a:avLst/>
            <a:gdLst>
              <a:gd name="T0" fmla="*/ 19 w 19"/>
              <a:gd name="T1" fmla="*/ 1 h 14"/>
              <a:gd name="T2" fmla="*/ 17 w 19"/>
              <a:gd name="T3" fmla="*/ 1 h 14"/>
              <a:gd name="T4" fmla="*/ 14 w 19"/>
              <a:gd name="T5" fmla="*/ 1 h 14"/>
              <a:gd name="T6" fmla="*/ 11 w 19"/>
              <a:gd name="T7" fmla="*/ 1 h 14"/>
              <a:gd name="T8" fmla="*/ 10 w 19"/>
              <a:gd name="T9" fmla="*/ 1 h 14"/>
              <a:gd name="T10" fmla="*/ 7 w 19"/>
              <a:gd name="T11" fmla="*/ 1 h 14"/>
              <a:gd name="T12" fmla="*/ 6 w 19"/>
              <a:gd name="T13" fmla="*/ 1 h 14"/>
              <a:gd name="T14" fmla="*/ 3 w 19"/>
              <a:gd name="T15" fmla="*/ 0 h 14"/>
              <a:gd name="T16" fmla="*/ 1 w 19"/>
              <a:gd name="T17" fmla="*/ 0 h 14"/>
              <a:gd name="T18" fmla="*/ 0 w 19"/>
              <a:gd name="T19" fmla="*/ 12 h 14"/>
              <a:gd name="T20" fmla="*/ 1 w 19"/>
              <a:gd name="T21" fmla="*/ 13 h 14"/>
              <a:gd name="T22" fmla="*/ 4 w 19"/>
              <a:gd name="T23" fmla="*/ 13 h 14"/>
              <a:gd name="T24" fmla="*/ 6 w 19"/>
              <a:gd name="T25" fmla="*/ 13 h 14"/>
              <a:gd name="T26" fmla="*/ 9 w 19"/>
              <a:gd name="T27" fmla="*/ 13 h 14"/>
              <a:gd name="T28" fmla="*/ 11 w 19"/>
              <a:gd name="T29" fmla="*/ 13 h 14"/>
              <a:gd name="T30" fmla="*/ 13 w 19"/>
              <a:gd name="T31" fmla="*/ 13 h 14"/>
              <a:gd name="T32" fmla="*/ 16 w 19"/>
              <a:gd name="T33" fmla="*/ 14 h 14"/>
              <a:gd name="T34" fmla="*/ 19 w 19"/>
              <a:gd name="T35" fmla="*/ 14 h 14"/>
              <a:gd name="T36" fmla="*/ 19 w 19"/>
              <a:gd name="T3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4">
                <a:moveTo>
                  <a:pt x="19" y="1"/>
                </a:moveTo>
                <a:lnTo>
                  <a:pt x="17" y="1"/>
                </a:lnTo>
                <a:lnTo>
                  <a:pt x="14" y="1"/>
                </a:lnTo>
                <a:lnTo>
                  <a:pt x="11" y="1"/>
                </a:lnTo>
                <a:lnTo>
                  <a:pt x="10" y="1"/>
                </a:lnTo>
                <a:lnTo>
                  <a:pt x="7" y="1"/>
                </a:lnTo>
                <a:lnTo>
                  <a:pt x="6" y="1"/>
                </a:lnTo>
                <a:lnTo>
                  <a:pt x="3" y="0"/>
                </a:lnTo>
                <a:lnTo>
                  <a:pt x="1" y="0"/>
                </a:lnTo>
                <a:lnTo>
                  <a:pt x="0" y="12"/>
                </a:lnTo>
                <a:lnTo>
                  <a:pt x="1" y="13"/>
                </a:lnTo>
                <a:lnTo>
                  <a:pt x="4" y="13"/>
                </a:lnTo>
                <a:lnTo>
                  <a:pt x="6" y="13"/>
                </a:lnTo>
                <a:lnTo>
                  <a:pt x="9" y="13"/>
                </a:lnTo>
                <a:lnTo>
                  <a:pt x="11" y="13"/>
                </a:lnTo>
                <a:lnTo>
                  <a:pt x="13" y="13"/>
                </a:lnTo>
                <a:lnTo>
                  <a:pt x="16" y="14"/>
                </a:lnTo>
                <a:lnTo>
                  <a:pt x="19" y="14"/>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3" name="Freeform 1899"/>
          <p:cNvSpPr>
            <a:spLocks/>
          </p:cNvSpPr>
          <p:nvPr/>
        </p:nvSpPr>
        <p:spPr bwMode="auto">
          <a:xfrm>
            <a:off x="6302620" y="4738689"/>
            <a:ext cx="32238" cy="20637"/>
          </a:xfrm>
          <a:custGeom>
            <a:avLst/>
            <a:gdLst>
              <a:gd name="T0" fmla="*/ 18 w 20"/>
              <a:gd name="T1" fmla="*/ 0 h 13"/>
              <a:gd name="T2" fmla="*/ 16 w 20"/>
              <a:gd name="T3" fmla="*/ 0 h 13"/>
              <a:gd name="T4" fmla="*/ 14 w 20"/>
              <a:gd name="T5" fmla="*/ 0 h 13"/>
              <a:gd name="T6" fmla="*/ 11 w 20"/>
              <a:gd name="T7" fmla="*/ 0 h 13"/>
              <a:gd name="T8" fmla="*/ 10 w 20"/>
              <a:gd name="T9" fmla="*/ 0 h 13"/>
              <a:gd name="T10" fmla="*/ 7 w 20"/>
              <a:gd name="T11" fmla="*/ 0 h 13"/>
              <a:gd name="T12" fmla="*/ 4 w 20"/>
              <a:gd name="T13" fmla="*/ 0 h 13"/>
              <a:gd name="T14" fmla="*/ 3 w 20"/>
              <a:gd name="T15" fmla="*/ 0 h 13"/>
              <a:gd name="T16" fmla="*/ 0 w 20"/>
              <a:gd name="T17" fmla="*/ 0 h 13"/>
              <a:gd name="T18" fmla="*/ 0 w 20"/>
              <a:gd name="T19" fmla="*/ 13 h 13"/>
              <a:gd name="T20" fmla="*/ 3 w 20"/>
              <a:gd name="T21" fmla="*/ 13 h 13"/>
              <a:gd name="T22" fmla="*/ 4 w 20"/>
              <a:gd name="T23" fmla="*/ 13 h 13"/>
              <a:gd name="T24" fmla="*/ 7 w 20"/>
              <a:gd name="T25" fmla="*/ 13 h 13"/>
              <a:gd name="T26" fmla="*/ 10 w 20"/>
              <a:gd name="T27" fmla="*/ 13 h 13"/>
              <a:gd name="T28" fmla="*/ 11 w 20"/>
              <a:gd name="T29" fmla="*/ 13 h 13"/>
              <a:gd name="T30" fmla="*/ 14 w 20"/>
              <a:gd name="T31" fmla="*/ 13 h 13"/>
              <a:gd name="T32" fmla="*/ 17 w 20"/>
              <a:gd name="T33" fmla="*/ 13 h 13"/>
              <a:gd name="T34" fmla="*/ 20 w 20"/>
              <a:gd name="T35" fmla="*/ 12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6" y="0"/>
                </a:lnTo>
                <a:lnTo>
                  <a:pt x="14" y="0"/>
                </a:lnTo>
                <a:lnTo>
                  <a:pt x="11" y="0"/>
                </a:lnTo>
                <a:lnTo>
                  <a:pt x="10" y="0"/>
                </a:lnTo>
                <a:lnTo>
                  <a:pt x="7" y="0"/>
                </a:lnTo>
                <a:lnTo>
                  <a:pt x="4" y="0"/>
                </a:lnTo>
                <a:lnTo>
                  <a:pt x="3" y="0"/>
                </a:lnTo>
                <a:lnTo>
                  <a:pt x="0" y="0"/>
                </a:lnTo>
                <a:lnTo>
                  <a:pt x="0" y="13"/>
                </a:lnTo>
                <a:lnTo>
                  <a:pt x="3" y="13"/>
                </a:lnTo>
                <a:lnTo>
                  <a:pt x="4" y="13"/>
                </a:lnTo>
                <a:lnTo>
                  <a:pt x="7" y="13"/>
                </a:lnTo>
                <a:lnTo>
                  <a:pt x="10" y="13"/>
                </a:lnTo>
                <a:lnTo>
                  <a:pt x="11" y="13"/>
                </a:lnTo>
                <a:lnTo>
                  <a:pt x="14" y="13"/>
                </a:lnTo>
                <a:lnTo>
                  <a:pt x="17" y="13"/>
                </a:lnTo>
                <a:lnTo>
                  <a:pt x="20" y="1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4" name="Freeform 1900"/>
          <p:cNvSpPr>
            <a:spLocks/>
          </p:cNvSpPr>
          <p:nvPr/>
        </p:nvSpPr>
        <p:spPr bwMode="auto">
          <a:xfrm>
            <a:off x="5940669" y="4579939"/>
            <a:ext cx="206620" cy="204787"/>
          </a:xfrm>
          <a:custGeom>
            <a:avLst/>
            <a:gdLst>
              <a:gd name="T0" fmla="*/ 65 w 130"/>
              <a:gd name="T1" fmla="*/ 0 h 129"/>
              <a:gd name="T2" fmla="*/ 78 w 130"/>
              <a:gd name="T3" fmla="*/ 1 h 129"/>
              <a:gd name="T4" fmla="*/ 91 w 130"/>
              <a:gd name="T5" fmla="*/ 6 h 129"/>
              <a:gd name="T6" fmla="*/ 101 w 130"/>
              <a:gd name="T7" fmla="*/ 11 h 129"/>
              <a:gd name="T8" fmla="*/ 111 w 130"/>
              <a:gd name="T9" fmla="*/ 19 h 129"/>
              <a:gd name="T10" fmla="*/ 118 w 130"/>
              <a:gd name="T11" fmla="*/ 29 h 129"/>
              <a:gd name="T12" fmla="*/ 126 w 130"/>
              <a:gd name="T13" fmla="*/ 40 h 129"/>
              <a:gd name="T14" fmla="*/ 128 w 130"/>
              <a:gd name="T15" fmla="*/ 52 h 129"/>
              <a:gd name="T16" fmla="*/ 130 w 130"/>
              <a:gd name="T17" fmla="*/ 65 h 129"/>
              <a:gd name="T18" fmla="*/ 128 w 130"/>
              <a:gd name="T19" fmla="*/ 77 h 129"/>
              <a:gd name="T20" fmla="*/ 126 w 130"/>
              <a:gd name="T21" fmla="*/ 89 h 129"/>
              <a:gd name="T22" fmla="*/ 118 w 130"/>
              <a:gd name="T23" fmla="*/ 100 h 129"/>
              <a:gd name="T24" fmla="*/ 111 w 130"/>
              <a:gd name="T25" fmla="*/ 111 h 129"/>
              <a:gd name="T26" fmla="*/ 101 w 130"/>
              <a:gd name="T27" fmla="*/ 118 h 129"/>
              <a:gd name="T28" fmla="*/ 91 w 130"/>
              <a:gd name="T29" fmla="*/ 123 h 129"/>
              <a:gd name="T30" fmla="*/ 78 w 130"/>
              <a:gd name="T31" fmla="*/ 128 h 129"/>
              <a:gd name="T32" fmla="*/ 65 w 130"/>
              <a:gd name="T33" fmla="*/ 129 h 129"/>
              <a:gd name="T34" fmla="*/ 52 w 130"/>
              <a:gd name="T35" fmla="*/ 128 h 129"/>
              <a:gd name="T36" fmla="*/ 41 w 130"/>
              <a:gd name="T37" fmla="*/ 123 h 129"/>
              <a:gd name="T38" fmla="*/ 29 w 130"/>
              <a:gd name="T39" fmla="*/ 118 h 129"/>
              <a:gd name="T40" fmla="*/ 21 w 130"/>
              <a:gd name="T41" fmla="*/ 111 h 129"/>
              <a:gd name="T42" fmla="*/ 12 w 130"/>
              <a:gd name="T43" fmla="*/ 100 h 129"/>
              <a:gd name="T44" fmla="*/ 6 w 130"/>
              <a:gd name="T45" fmla="*/ 89 h 129"/>
              <a:gd name="T46" fmla="*/ 2 w 130"/>
              <a:gd name="T47" fmla="*/ 77 h 129"/>
              <a:gd name="T48" fmla="*/ 0 w 130"/>
              <a:gd name="T49" fmla="*/ 65 h 129"/>
              <a:gd name="T50" fmla="*/ 2 w 130"/>
              <a:gd name="T51" fmla="*/ 52 h 129"/>
              <a:gd name="T52" fmla="*/ 6 w 130"/>
              <a:gd name="T53" fmla="*/ 40 h 129"/>
              <a:gd name="T54" fmla="*/ 12 w 130"/>
              <a:gd name="T55" fmla="*/ 29 h 129"/>
              <a:gd name="T56" fmla="*/ 21 w 130"/>
              <a:gd name="T57" fmla="*/ 19 h 129"/>
              <a:gd name="T58" fmla="*/ 29 w 130"/>
              <a:gd name="T59" fmla="*/ 11 h 129"/>
              <a:gd name="T60" fmla="*/ 41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1" y="6"/>
                </a:lnTo>
                <a:lnTo>
                  <a:pt x="101" y="11"/>
                </a:lnTo>
                <a:lnTo>
                  <a:pt x="111" y="19"/>
                </a:lnTo>
                <a:lnTo>
                  <a:pt x="118" y="29"/>
                </a:lnTo>
                <a:lnTo>
                  <a:pt x="126" y="40"/>
                </a:lnTo>
                <a:lnTo>
                  <a:pt x="128" y="52"/>
                </a:lnTo>
                <a:lnTo>
                  <a:pt x="130" y="65"/>
                </a:lnTo>
                <a:lnTo>
                  <a:pt x="128" y="77"/>
                </a:lnTo>
                <a:lnTo>
                  <a:pt x="126" y="89"/>
                </a:lnTo>
                <a:lnTo>
                  <a:pt x="118" y="100"/>
                </a:lnTo>
                <a:lnTo>
                  <a:pt x="111" y="111"/>
                </a:lnTo>
                <a:lnTo>
                  <a:pt x="101" y="118"/>
                </a:lnTo>
                <a:lnTo>
                  <a:pt x="91" y="123"/>
                </a:lnTo>
                <a:lnTo>
                  <a:pt x="78" y="128"/>
                </a:lnTo>
                <a:lnTo>
                  <a:pt x="65" y="129"/>
                </a:lnTo>
                <a:lnTo>
                  <a:pt x="52" y="128"/>
                </a:lnTo>
                <a:lnTo>
                  <a:pt x="41" y="123"/>
                </a:lnTo>
                <a:lnTo>
                  <a:pt x="29" y="118"/>
                </a:lnTo>
                <a:lnTo>
                  <a:pt x="21" y="111"/>
                </a:lnTo>
                <a:lnTo>
                  <a:pt x="12" y="100"/>
                </a:lnTo>
                <a:lnTo>
                  <a:pt x="6" y="89"/>
                </a:lnTo>
                <a:lnTo>
                  <a:pt x="2" y="77"/>
                </a:lnTo>
                <a:lnTo>
                  <a:pt x="0" y="65"/>
                </a:lnTo>
                <a:lnTo>
                  <a:pt x="2" y="52"/>
                </a:lnTo>
                <a:lnTo>
                  <a:pt x="6" y="40"/>
                </a:lnTo>
                <a:lnTo>
                  <a:pt x="12" y="29"/>
                </a:lnTo>
                <a:lnTo>
                  <a:pt x="21" y="19"/>
                </a:lnTo>
                <a:lnTo>
                  <a:pt x="29" y="11"/>
                </a:lnTo>
                <a:lnTo>
                  <a:pt x="41" y="6"/>
                </a:lnTo>
                <a:lnTo>
                  <a:pt x="52" y="1"/>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5" name="Freeform 1901"/>
          <p:cNvSpPr>
            <a:spLocks/>
          </p:cNvSpPr>
          <p:nvPr/>
        </p:nvSpPr>
        <p:spPr bwMode="auto">
          <a:xfrm>
            <a:off x="5940669" y="4579939"/>
            <a:ext cx="206620" cy="204787"/>
          </a:xfrm>
          <a:custGeom>
            <a:avLst/>
            <a:gdLst>
              <a:gd name="T0" fmla="*/ 65 w 130"/>
              <a:gd name="T1" fmla="*/ 0 h 129"/>
              <a:gd name="T2" fmla="*/ 78 w 130"/>
              <a:gd name="T3" fmla="*/ 1 h 129"/>
              <a:gd name="T4" fmla="*/ 91 w 130"/>
              <a:gd name="T5" fmla="*/ 6 h 129"/>
              <a:gd name="T6" fmla="*/ 101 w 130"/>
              <a:gd name="T7" fmla="*/ 11 h 129"/>
              <a:gd name="T8" fmla="*/ 111 w 130"/>
              <a:gd name="T9" fmla="*/ 19 h 129"/>
              <a:gd name="T10" fmla="*/ 118 w 130"/>
              <a:gd name="T11" fmla="*/ 29 h 129"/>
              <a:gd name="T12" fmla="*/ 126 w 130"/>
              <a:gd name="T13" fmla="*/ 40 h 129"/>
              <a:gd name="T14" fmla="*/ 128 w 130"/>
              <a:gd name="T15" fmla="*/ 52 h 129"/>
              <a:gd name="T16" fmla="*/ 130 w 130"/>
              <a:gd name="T17" fmla="*/ 65 h 129"/>
              <a:gd name="T18" fmla="*/ 128 w 130"/>
              <a:gd name="T19" fmla="*/ 77 h 129"/>
              <a:gd name="T20" fmla="*/ 126 w 130"/>
              <a:gd name="T21" fmla="*/ 89 h 129"/>
              <a:gd name="T22" fmla="*/ 118 w 130"/>
              <a:gd name="T23" fmla="*/ 100 h 129"/>
              <a:gd name="T24" fmla="*/ 111 w 130"/>
              <a:gd name="T25" fmla="*/ 111 h 129"/>
              <a:gd name="T26" fmla="*/ 101 w 130"/>
              <a:gd name="T27" fmla="*/ 118 h 129"/>
              <a:gd name="T28" fmla="*/ 91 w 130"/>
              <a:gd name="T29" fmla="*/ 123 h 129"/>
              <a:gd name="T30" fmla="*/ 78 w 130"/>
              <a:gd name="T31" fmla="*/ 128 h 129"/>
              <a:gd name="T32" fmla="*/ 65 w 130"/>
              <a:gd name="T33" fmla="*/ 129 h 129"/>
              <a:gd name="T34" fmla="*/ 52 w 130"/>
              <a:gd name="T35" fmla="*/ 128 h 129"/>
              <a:gd name="T36" fmla="*/ 41 w 130"/>
              <a:gd name="T37" fmla="*/ 123 h 129"/>
              <a:gd name="T38" fmla="*/ 29 w 130"/>
              <a:gd name="T39" fmla="*/ 118 h 129"/>
              <a:gd name="T40" fmla="*/ 21 w 130"/>
              <a:gd name="T41" fmla="*/ 111 h 129"/>
              <a:gd name="T42" fmla="*/ 12 w 130"/>
              <a:gd name="T43" fmla="*/ 100 h 129"/>
              <a:gd name="T44" fmla="*/ 6 w 130"/>
              <a:gd name="T45" fmla="*/ 89 h 129"/>
              <a:gd name="T46" fmla="*/ 2 w 130"/>
              <a:gd name="T47" fmla="*/ 77 h 129"/>
              <a:gd name="T48" fmla="*/ 0 w 130"/>
              <a:gd name="T49" fmla="*/ 65 h 129"/>
              <a:gd name="T50" fmla="*/ 2 w 130"/>
              <a:gd name="T51" fmla="*/ 52 h 129"/>
              <a:gd name="T52" fmla="*/ 6 w 130"/>
              <a:gd name="T53" fmla="*/ 40 h 129"/>
              <a:gd name="T54" fmla="*/ 12 w 130"/>
              <a:gd name="T55" fmla="*/ 29 h 129"/>
              <a:gd name="T56" fmla="*/ 21 w 130"/>
              <a:gd name="T57" fmla="*/ 19 h 129"/>
              <a:gd name="T58" fmla="*/ 29 w 130"/>
              <a:gd name="T59" fmla="*/ 11 h 129"/>
              <a:gd name="T60" fmla="*/ 41 w 130"/>
              <a:gd name="T61" fmla="*/ 6 h 129"/>
              <a:gd name="T62" fmla="*/ 52 w 130"/>
              <a:gd name="T63" fmla="*/ 1 h 129"/>
              <a:gd name="T64" fmla="*/ 65 w 130"/>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9">
                <a:moveTo>
                  <a:pt x="65" y="0"/>
                </a:moveTo>
                <a:lnTo>
                  <a:pt x="78" y="1"/>
                </a:lnTo>
                <a:lnTo>
                  <a:pt x="91" y="6"/>
                </a:lnTo>
                <a:lnTo>
                  <a:pt x="101" y="11"/>
                </a:lnTo>
                <a:lnTo>
                  <a:pt x="111" y="19"/>
                </a:lnTo>
                <a:lnTo>
                  <a:pt x="118" y="29"/>
                </a:lnTo>
                <a:lnTo>
                  <a:pt x="126" y="40"/>
                </a:lnTo>
                <a:lnTo>
                  <a:pt x="128" y="52"/>
                </a:lnTo>
                <a:lnTo>
                  <a:pt x="130" y="65"/>
                </a:lnTo>
                <a:lnTo>
                  <a:pt x="128" y="77"/>
                </a:lnTo>
                <a:lnTo>
                  <a:pt x="126" y="89"/>
                </a:lnTo>
                <a:lnTo>
                  <a:pt x="118" y="100"/>
                </a:lnTo>
                <a:lnTo>
                  <a:pt x="111" y="111"/>
                </a:lnTo>
                <a:lnTo>
                  <a:pt x="101" y="118"/>
                </a:lnTo>
                <a:lnTo>
                  <a:pt x="91" y="123"/>
                </a:lnTo>
                <a:lnTo>
                  <a:pt x="78" y="128"/>
                </a:lnTo>
                <a:lnTo>
                  <a:pt x="65" y="129"/>
                </a:lnTo>
                <a:lnTo>
                  <a:pt x="52" y="128"/>
                </a:lnTo>
                <a:lnTo>
                  <a:pt x="41" y="123"/>
                </a:lnTo>
                <a:lnTo>
                  <a:pt x="29" y="118"/>
                </a:lnTo>
                <a:lnTo>
                  <a:pt x="21" y="111"/>
                </a:lnTo>
                <a:lnTo>
                  <a:pt x="12" y="100"/>
                </a:lnTo>
                <a:lnTo>
                  <a:pt x="6" y="89"/>
                </a:lnTo>
                <a:lnTo>
                  <a:pt x="2" y="77"/>
                </a:lnTo>
                <a:lnTo>
                  <a:pt x="0" y="65"/>
                </a:lnTo>
                <a:lnTo>
                  <a:pt x="2" y="52"/>
                </a:lnTo>
                <a:lnTo>
                  <a:pt x="6" y="40"/>
                </a:lnTo>
                <a:lnTo>
                  <a:pt x="12" y="29"/>
                </a:lnTo>
                <a:lnTo>
                  <a:pt x="21" y="19"/>
                </a:lnTo>
                <a:lnTo>
                  <a:pt x="29" y="11"/>
                </a:lnTo>
                <a:lnTo>
                  <a:pt x="41" y="6"/>
                </a:lnTo>
                <a:lnTo>
                  <a:pt x="52" y="1"/>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886" name="Freeform 1902"/>
          <p:cNvSpPr>
            <a:spLocks/>
          </p:cNvSpPr>
          <p:nvPr/>
        </p:nvSpPr>
        <p:spPr bwMode="auto">
          <a:xfrm>
            <a:off x="5968512" y="4600575"/>
            <a:ext cx="77665" cy="52388"/>
          </a:xfrm>
          <a:custGeom>
            <a:avLst/>
            <a:gdLst>
              <a:gd name="T0" fmla="*/ 49 w 49"/>
              <a:gd name="T1" fmla="*/ 21 h 33"/>
              <a:gd name="T2" fmla="*/ 41 w 49"/>
              <a:gd name="T3" fmla="*/ 20 h 33"/>
              <a:gd name="T4" fmla="*/ 36 w 49"/>
              <a:gd name="T5" fmla="*/ 17 h 33"/>
              <a:gd name="T6" fmla="*/ 30 w 49"/>
              <a:gd name="T7" fmla="*/ 14 h 33"/>
              <a:gd name="T8" fmla="*/ 24 w 49"/>
              <a:gd name="T9" fmla="*/ 11 h 33"/>
              <a:gd name="T10" fmla="*/ 20 w 49"/>
              <a:gd name="T11" fmla="*/ 8 h 33"/>
              <a:gd name="T12" fmla="*/ 15 w 49"/>
              <a:gd name="T13" fmla="*/ 6 h 33"/>
              <a:gd name="T14" fmla="*/ 13 w 49"/>
              <a:gd name="T15" fmla="*/ 3 h 33"/>
              <a:gd name="T16" fmla="*/ 8 w 49"/>
              <a:gd name="T17" fmla="*/ 0 h 33"/>
              <a:gd name="T18" fmla="*/ 0 w 49"/>
              <a:gd name="T19" fmla="*/ 8 h 33"/>
              <a:gd name="T20" fmla="*/ 4 w 49"/>
              <a:gd name="T21" fmla="*/ 11 h 33"/>
              <a:gd name="T22" fmla="*/ 8 w 49"/>
              <a:gd name="T23" fmla="*/ 16 h 33"/>
              <a:gd name="T24" fmla="*/ 14 w 49"/>
              <a:gd name="T25" fmla="*/ 18 h 33"/>
              <a:gd name="T26" fmla="*/ 18 w 49"/>
              <a:gd name="T27" fmla="*/ 21 h 33"/>
              <a:gd name="T28" fmla="*/ 24 w 49"/>
              <a:gd name="T29" fmla="*/ 26 h 33"/>
              <a:gd name="T30" fmla="*/ 31 w 49"/>
              <a:gd name="T31" fmla="*/ 27 h 33"/>
              <a:gd name="T32" fmla="*/ 37 w 49"/>
              <a:gd name="T33" fmla="*/ 30 h 33"/>
              <a:gd name="T34" fmla="*/ 44 w 49"/>
              <a:gd name="T35" fmla="*/ 33 h 33"/>
              <a:gd name="T36" fmla="*/ 49 w 49"/>
              <a:gd name="T3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33">
                <a:moveTo>
                  <a:pt x="49" y="21"/>
                </a:moveTo>
                <a:lnTo>
                  <a:pt x="41" y="20"/>
                </a:lnTo>
                <a:lnTo>
                  <a:pt x="36" y="17"/>
                </a:lnTo>
                <a:lnTo>
                  <a:pt x="30" y="14"/>
                </a:lnTo>
                <a:lnTo>
                  <a:pt x="24" y="11"/>
                </a:lnTo>
                <a:lnTo>
                  <a:pt x="20" y="8"/>
                </a:lnTo>
                <a:lnTo>
                  <a:pt x="15" y="6"/>
                </a:lnTo>
                <a:lnTo>
                  <a:pt x="13" y="3"/>
                </a:lnTo>
                <a:lnTo>
                  <a:pt x="8" y="0"/>
                </a:lnTo>
                <a:lnTo>
                  <a:pt x="0" y="8"/>
                </a:lnTo>
                <a:lnTo>
                  <a:pt x="4" y="11"/>
                </a:lnTo>
                <a:lnTo>
                  <a:pt x="8" y="16"/>
                </a:lnTo>
                <a:lnTo>
                  <a:pt x="14" y="18"/>
                </a:lnTo>
                <a:lnTo>
                  <a:pt x="18" y="21"/>
                </a:lnTo>
                <a:lnTo>
                  <a:pt x="24" y="26"/>
                </a:lnTo>
                <a:lnTo>
                  <a:pt x="31" y="27"/>
                </a:lnTo>
                <a:lnTo>
                  <a:pt x="37" y="30"/>
                </a:lnTo>
                <a:lnTo>
                  <a:pt x="44" y="33"/>
                </a:lnTo>
                <a:lnTo>
                  <a:pt x="4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7" name="Freeform 1903"/>
          <p:cNvSpPr>
            <a:spLocks/>
          </p:cNvSpPr>
          <p:nvPr/>
        </p:nvSpPr>
        <p:spPr bwMode="auto">
          <a:xfrm>
            <a:off x="6038850" y="4633914"/>
            <a:ext cx="105508" cy="39687"/>
          </a:xfrm>
          <a:custGeom>
            <a:avLst/>
            <a:gdLst>
              <a:gd name="T0" fmla="*/ 66 w 66"/>
              <a:gd name="T1" fmla="*/ 13 h 25"/>
              <a:gd name="T2" fmla="*/ 58 w 66"/>
              <a:gd name="T3" fmla="*/ 13 h 25"/>
              <a:gd name="T4" fmla="*/ 51 w 66"/>
              <a:gd name="T5" fmla="*/ 13 h 25"/>
              <a:gd name="T6" fmla="*/ 43 w 66"/>
              <a:gd name="T7" fmla="*/ 12 h 25"/>
              <a:gd name="T8" fmla="*/ 35 w 66"/>
              <a:gd name="T9" fmla="*/ 10 h 25"/>
              <a:gd name="T10" fmla="*/ 28 w 66"/>
              <a:gd name="T11" fmla="*/ 8 h 25"/>
              <a:gd name="T12" fmla="*/ 19 w 66"/>
              <a:gd name="T13" fmla="*/ 6 h 25"/>
              <a:gd name="T14" fmla="*/ 12 w 66"/>
              <a:gd name="T15" fmla="*/ 3 h 25"/>
              <a:gd name="T16" fmla="*/ 5 w 66"/>
              <a:gd name="T17" fmla="*/ 0 h 25"/>
              <a:gd name="T18" fmla="*/ 0 w 66"/>
              <a:gd name="T19" fmla="*/ 12 h 25"/>
              <a:gd name="T20" fmla="*/ 7 w 66"/>
              <a:gd name="T21" fmla="*/ 15 h 25"/>
              <a:gd name="T22" fmla="*/ 16 w 66"/>
              <a:gd name="T23" fmla="*/ 18 h 25"/>
              <a:gd name="T24" fmla="*/ 23 w 66"/>
              <a:gd name="T25" fmla="*/ 19 h 25"/>
              <a:gd name="T26" fmla="*/ 32 w 66"/>
              <a:gd name="T27" fmla="*/ 22 h 25"/>
              <a:gd name="T28" fmla="*/ 41 w 66"/>
              <a:gd name="T29" fmla="*/ 23 h 25"/>
              <a:gd name="T30" fmla="*/ 49 w 66"/>
              <a:gd name="T31" fmla="*/ 25 h 25"/>
              <a:gd name="T32" fmla="*/ 58 w 66"/>
              <a:gd name="T33" fmla="*/ 25 h 25"/>
              <a:gd name="T34" fmla="*/ 66 w 66"/>
              <a:gd name="T35" fmla="*/ 25 h 25"/>
              <a:gd name="T36" fmla="*/ 66 w 66"/>
              <a:gd name="T3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5">
                <a:moveTo>
                  <a:pt x="66" y="13"/>
                </a:moveTo>
                <a:lnTo>
                  <a:pt x="58" y="13"/>
                </a:lnTo>
                <a:lnTo>
                  <a:pt x="51" y="13"/>
                </a:lnTo>
                <a:lnTo>
                  <a:pt x="43" y="12"/>
                </a:lnTo>
                <a:lnTo>
                  <a:pt x="35" y="10"/>
                </a:lnTo>
                <a:lnTo>
                  <a:pt x="28" y="8"/>
                </a:lnTo>
                <a:lnTo>
                  <a:pt x="19" y="6"/>
                </a:lnTo>
                <a:lnTo>
                  <a:pt x="12" y="3"/>
                </a:lnTo>
                <a:lnTo>
                  <a:pt x="5" y="0"/>
                </a:lnTo>
                <a:lnTo>
                  <a:pt x="0" y="12"/>
                </a:lnTo>
                <a:lnTo>
                  <a:pt x="7" y="15"/>
                </a:lnTo>
                <a:lnTo>
                  <a:pt x="16" y="18"/>
                </a:lnTo>
                <a:lnTo>
                  <a:pt x="23" y="19"/>
                </a:lnTo>
                <a:lnTo>
                  <a:pt x="32" y="22"/>
                </a:lnTo>
                <a:lnTo>
                  <a:pt x="41" y="23"/>
                </a:lnTo>
                <a:lnTo>
                  <a:pt x="49" y="25"/>
                </a:lnTo>
                <a:lnTo>
                  <a:pt x="58" y="25"/>
                </a:lnTo>
                <a:lnTo>
                  <a:pt x="66" y="25"/>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8" name="Freeform 1904"/>
          <p:cNvSpPr>
            <a:spLocks/>
          </p:cNvSpPr>
          <p:nvPr/>
        </p:nvSpPr>
        <p:spPr bwMode="auto">
          <a:xfrm>
            <a:off x="5937739" y="4678364"/>
            <a:ext cx="23446" cy="26987"/>
          </a:xfrm>
          <a:custGeom>
            <a:avLst/>
            <a:gdLst>
              <a:gd name="T0" fmla="*/ 15 w 15"/>
              <a:gd name="T1" fmla="*/ 7 h 17"/>
              <a:gd name="T2" fmla="*/ 14 w 15"/>
              <a:gd name="T3" fmla="*/ 5 h 17"/>
              <a:gd name="T4" fmla="*/ 12 w 15"/>
              <a:gd name="T5" fmla="*/ 4 h 17"/>
              <a:gd name="T6" fmla="*/ 11 w 15"/>
              <a:gd name="T7" fmla="*/ 3 h 17"/>
              <a:gd name="T8" fmla="*/ 10 w 15"/>
              <a:gd name="T9" fmla="*/ 1 h 17"/>
              <a:gd name="T10" fmla="*/ 8 w 15"/>
              <a:gd name="T11" fmla="*/ 1 h 17"/>
              <a:gd name="T12" fmla="*/ 8 w 15"/>
              <a:gd name="T13" fmla="*/ 0 h 17"/>
              <a:gd name="T14" fmla="*/ 0 w 15"/>
              <a:gd name="T15" fmla="*/ 8 h 17"/>
              <a:gd name="T16" fmla="*/ 0 w 15"/>
              <a:gd name="T17" fmla="*/ 10 h 17"/>
              <a:gd name="T18" fmla="*/ 1 w 15"/>
              <a:gd name="T19" fmla="*/ 10 h 17"/>
              <a:gd name="T20" fmla="*/ 2 w 15"/>
              <a:gd name="T21" fmla="*/ 11 h 17"/>
              <a:gd name="T22" fmla="*/ 4 w 15"/>
              <a:gd name="T23" fmla="*/ 13 h 17"/>
              <a:gd name="T24" fmla="*/ 5 w 15"/>
              <a:gd name="T25" fmla="*/ 14 h 17"/>
              <a:gd name="T26" fmla="*/ 7 w 15"/>
              <a:gd name="T27" fmla="*/ 15 h 17"/>
              <a:gd name="T28" fmla="*/ 8 w 15"/>
              <a:gd name="T29" fmla="*/ 17 h 17"/>
              <a:gd name="T30" fmla="*/ 15 w 15"/>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7">
                <a:moveTo>
                  <a:pt x="15" y="7"/>
                </a:moveTo>
                <a:lnTo>
                  <a:pt x="14" y="5"/>
                </a:lnTo>
                <a:lnTo>
                  <a:pt x="12" y="4"/>
                </a:lnTo>
                <a:lnTo>
                  <a:pt x="11" y="3"/>
                </a:lnTo>
                <a:lnTo>
                  <a:pt x="10" y="1"/>
                </a:lnTo>
                <a:lnTo>
                  <a:pt x="8" y="1"/>
                </a:lnTo>
                <a:lnTo>
                  <a:pt x="8" y="0"/>
                </a:lnTo>
                <a:lnTo>
                  <a:pt x="0" y="8"/>
                </a:lnTo>
                <a:lnTo>
                  <a:pt x="0" y="10"/>
                </a:lnTo>
                <a:lnTo>
                  <a:pt x="1" y="10"/>
                </a:lnTo>
                <a:lnTo>
                  <a:pt x="2" y="11"/>
                </a:lnTo>
                <a:lnTo>
                  <a:pt x="4" y="13"/>
                </a:lnTo>
                <a:lnTo>
                  <a:pt x="5" y="14"/>
                </a:lnTo>
                <a:lnTo>
                  <a:pt x="7" y="15"/>
                </a:lnTo>
                <a:lnTo>
                  <a:pt x="8" y="17"/>
                </a:lnTo>
                <a:lnTo>
                  <a:pt x="1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89" name="Freeform 1905"/>
          <p:cNvSpPr>
            <a:spLocks/>
          </p:cNvSpPr>
          <p:nvPr/>
        </p:nvSpPr>
        <p:spPr bwMode="auto">
          <a:xfrm>
            <a:off x="5949462" y="4689475"/>
            <a:ext cx="27843" cy="26988"/>
          </a:xfrm>
          <a:custGeom>
            <a:avLst/>
            <a:gdLst>
              <a:gd name="T0" fmla="*/ 17 w 17"/>
              <a:gd name="T1" fmla="*/ 7 h 17"/>
              <a:gd name="T2" fmla="*/ 16 w 17"/>
              <a:gd name="T3" fmla="*/ 6 h 17"/>
              <a:gd name="T4" fmla="*/ 15 w 17"/>
              <a:gd name="T5" fmla="*/ 6 h 17"/>
              <a:gd name="T6" fmla="*/ 13 w 17"/>
              <a:gd name="T7" fmla="*/ 4 h 17"/>
              <a:gd name="T8" fmla="*/ 13 w 17"/>
              <a:gd name="T9" fmla="*/ 3 h 17"/>
              <a:gd name="T10" fmla="*/ 12 w 17"/>
              <a:gd name="T11" fmla="*/ 3 h 17"/>
              <a:gd name="T12" fmla="*/ 10 w 17"/>
              <a:gd name="T13" fmla="*/ 1 h 17"/>
              <a:gd name="T14" fmla="*/ 9 w 17"/>
              <a:gd name="T15" fmla="*/ 1 h 17"/>
              <a:gd name="T16" fmla="*/ 7 w 17"/>
              <a:gd name="T17" fmla="*/ 0 h 17"/>
              <a:gd name="T18" fmla="*/ 0 w 17"/>
              <a:gd name="T19" fmla="*/ 10 h 17"/>
              <a:gd name="T20" fmla="*/ 2 w 17"/>
              <a:gd name="T21" fmla="*/ 10 h 17"/>
              <a:gd name="T22" fmla="*/ 3 w 17"/>
              <a:gd name="T23" fmla="*/ 11 h 17"/>
              <a:gd name="T24" fmla="*/ 4 w 17"/>
              <a:gd name="T25" fmla="*/ 13 h 17"/>
              <a:gd name="T26" fmla="*/ 6 w 17"/>
              <a:gd name="T27" fmla="*/ 13 h 17"/>
              <a:gd name="T28" fmla="*/ 7 w 17"/>
              <a:gd name="T29" fmla="*/ 14 h 17"/>
              <a:gd name="T30" fmla="*/ 9 w 17"/>
              <a:gd name="T31" fmla="*/ 16 h 17"/>
              <a:gd name="T32" fmla="*/ 10 w 17"/>
              <a:gd name="T33" fmla="*/ 16 h 17"/>
              <a:gd name="T34" fmla="*/ 12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6"/>
                </a:lnTo>
                <a:lnTo>
                  <a:pt x="15" y="6"/>
                </a:lnTo>
                <a:lnTo>
                  <a:pt x="13" y="4"/>
                </a:lnTo>
                <a:lnTo>
                  <a:pt x="13" y="3"/>
                </a:lnTo>
                <a:lnTo>
                  <a:pt x="12" y="3"/>
                </a:lnTo>
                <a:lnTo>
                  <a:pt x="10" y="1"/>
                </a:lnTo>
                <a:lnTo>
                  <a:pt x="9" y="1"/>
                </a:lnTo>
                <a:lnTo>
                  <a:pt x="7" y="0"/>
                </a:lnTo>
                <a:lnTo>
                  <a:pt x="0" y="10"/>
                </a:lnTo>
                <a:lnTo>
                  <a:pt x="2" y="10"/>
                </a:lnTo>
                <a:lnTo>
                  <a:pt x="3" y="11"/>
                </a:lnTo>
                <a:lnTo>
                  <a:pt x="4" y="13"/>
                </a:lnTo>
                <a:lnTo>
                  <a:pt x="6" y="13"/>
                </a:lnTo>
                <a:lnTo>
                  <a:pt x="7" y="14"/>
                </a:lnTo>
                <a:lnTo>
                  <a:pt x="9" y="16"/>
                </a:lnTo>
                <a:lnTo>
                  <a:pt x="10" y="16"/>
                </a:lnTo>
                <a:lnTo>
                  <a:pt x="12"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0" name="Freeform 1906"/>
          <p:cNvSpPr>
            <a:spLocks/>
          </p:cNvSpPr>
          <p:nvPr/>
        </p:nvSpPr>
        <p:spPr bwMode="auto">
          <a:xfrm>
            <a:off x="5968512" y="4700589"/>
            <a:ext cx="27842" cy="26987"/>
          </a:xfrm>
          <a:custGeom>
            <a:avLst/>
            <a:gdLst>
              <a:gd name="T0" fmla="*/ 17 w 17"/>
              <a:gd name="T1" fmla="*/ 6 h 17"/>
              <a:gd name="T2" fmla="*/ 15 w 17"/>
              <a:gd name="T3" fmla="*/ 6 h 17"/>
              <a:gd name="T4" fmla="*/ 14 w 17"/>
              <a:gd name="T5" fmla="*/ 4 h 17"/>
              <a:gd name="T6" fmla="*/ 13 w 17"/>
              <a:gd name="T7" fmla="*/ 4 h 17"/>
              <a:gd name="T8" fmla="*/ 11 w 17"/>
              <a:gd name="T9" fmla="*/ 3 h 17"/>
              <a:gd name="T10" fmla="*/ 10 w 17"/>
              <a:gd name="T11" fmla="*/ 1 h 17"/>
              <a:gd name="T12" fmla="*/ 8 w 17"/>
              <a:gd name="T13" fmla="*/ 1 h 17"/>
              <a:gd name="T14" fmla="*/ 7 w 17"/>
              <a:gd name="T15" fmla="*/ 0 h 17"/>
              <a:gd name="T16" fmla="*/ 5 w 17"/>
              <a:gd name="T17" fmla="*/ 0 h 17"/>
              <a:gd name="T18" fmla="*/ 0 w 17"/>
              <a:gd name="T19" fmla="*/ 10 h 17"/>
              <a:gd name="T20" fmla="*/ 1 w 17"/>
              <a:gd name="T21" fmla="*/ 10 h 17"/>
              <a:gd name="T22" fmla="*/ 3 w 17"/>
              <a:gd name="T23" fmla="*/ 12 h 17"/>
              <a:gd name="T24" fmla="*/ 4 w 17"/>
              <a:gd name="T25" fmla="*/ 13 h 17"/>
              <a:gd name="T26" fmla="*/ 5 w 17"/>
              <a:gd name="T27" fmla="*/ 13 h 17"/>
              <a:gd name="T28" fmla="*/ 7 w 17"/>
              <a:gd name="T29" fmla="*/ 14 h 17"/>
              <a:gd name="T30" fmla="*/ 8 w 17"/>
              <a:gd name="T31" fmla="*/ 14 h 17"/>
              <a:gd name="T32" fmla="*/ 10 w 17"/>
              <a:gd name="T33" fmla="*/ 16 h 17"/>
              <a:gd name="T34" fmla="*/ 11 w 17"/>
              <a:gd name="T35" fmla="*/ 17 h 17"/>
              <a:gd name="T36" fmla="*/ 17 w 17"/>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6"/>
                </a:moveTo>
                <a:lnTo>
                  <a:pt x="15" y="6"/>
                </a:lnTo>
                <a:lnTo>
                  <a:pt x="14" y="4"/>
                </a:lnTo>
                <a:lnTo>
                  <a:pt x="13" y="4"/>
                </a:lnTo>
                <a:lnTo>
                  <a:pt x="11" y="3"/>
                </a:lnTo>
                <a:lnTo>
                  <a:pt x="10" y="1"/>
                </a:lnTo>
                <a:lnTo>
                  <a:pt x="8" y="1"/>
                </a:lnTo>
                <a:lnTo>
                  <a:pt x="7" y="0"/>
                </a:lnTo>
                <a:lnTo>
                  <a:pt x="5" y="0"/>
                </a:lnTo>
                <a:lnTo>
                  <a:pt x="0" y="10"/>
                </a:lnTo>
                <a:lnTo>
                  <a:pt x="1" y="10"/>
                </a:lnTo>
                <a:lnTo>
                  <a:pt x="3" y="12"/>
                </a:lnTo>
                <a:lnTo>
                  <a:pt x="4" y="13"/>
                </a:lnTo>
                <a:lnTo>
                  <a:pt x="5" y="13"/>
                </a:lnTo>
                <a:lnTo>
                  <a:pt x="7" y="14"/>
                </a:lnTo>
                <a:lnTo>
                  <a:pt x="8" y="14"/>
                </a:lnTo>
                <a:lnTo>
                  <a:pt x="10" y="16"/>
                </a:lnTo>
                <a:lnTo>
                  <a:pt x="11" y="17"/>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1" name="Freeform 1907"/>
          <p:cNvSpPr>
            <a:spLocks/>
          </p:cNvSpPr>
          <p:nvPr/>
        </p:nvSpPr>
        <p:spPr bwMode="auto">
          <a:xfrm>
            <a:off x="5986097" y="4710114"/>
            <a:ext cx="30773" cy="26987"/>
          </a:xfrm>
          <a:custGeom>
            <a:avLst/>
            <a:gdLst>
              <a:gd name="T0" fmla="*/ 19 w 19"/>
              <a:gd name="T1" fmla="*/ 6 h 17"/>
              <a:gd name="T2" fmla="*/ 16 w 19"/>
              <a:gd name="T3" fmla="*/ 6 h 17"/>
              <a:gd name="T4" fmla="*/ 15 w 19"/>
              <a:gd name="T5" fmla="*/ 4 h 17"/>
              <a:gd name="T6" fmla="*/ 13 w 19"/>
              <a:gd name="T7" fmla="*/ 4 h 17"/>
              <a:gd name="T8" fmla="*/ 12 w 19"/>
              <a:gd name="T9" fmla="*/ 3 h 17"/>
              <a:gd name="T10" fmla="*/ 10 w 19"/>
              <a:gd name="T11" fmla="*/ 3 h 17"/>
              <a:gd name="T12" fmla="*/ 9 w 19"/>
              <a:gd name="T13" fmla="*/ 1 h 17"/>
              <a:gd name="T14" fmla="*/ 7 w 19"/>
              <a:gd name="T15" fmla="*/ 1 h 17"/>
              <a:gd name="T16" fmla="*/ 6 w 19"/>
              <a:gd name="T17" fmla="*/ 0 h 17"/>
              <a:gd name="T18" fmla="*/ 0 w 19"/>
              <a:gd name="T19" fmla="*/ 11 h 17"/>
              <a:gd name="T20" fmla="*/ 2 w 19"/>
              <a:gd name="T21" fmla="*/ 11 h 17"/>
              <a:gd name="T22" fmla="*/ 4 w 19"/>
              <a:gd name="T23" fmla="*/ 13 h 17"/>
              <a:gd name="T24" fmla="*/ 6 w 19"/>
              <a:gd name="T25" fmla="*/ 13 h 17"/>
              <a:gd name="T26" fmla="*/ 7 w 19"/>
              <a:gd name="T27" fmla="*/ 14 h 17"/>
              <a:gd name="T28" fmla="*/ 9 w 19"/>
              <a:gd name="T29" fmla="*/ 14 h 17"/>
              <a:gd name="T30" fmla="*/ 10 w 19"/>
              <a:gd name="T31" fmla="*/ 16 h 17"/>
              <a:gd name="T32" fmla="*/ 12 w 19"/>
              <a:gd name="T33" fmla="*/ 16 h 17"/>
              <a:gd name="T34" fmla="*/ 15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6" y="6"/>
                </a:lnTo>
                <a:lnTo>
                  <a:pt x="15" y="4"/>
                </a:lnTo>
                <a:lnTo>
                  <a:pt x="13" y="4"/>
                </a:lnTo>
                <a:lnTo>
                  <a:pt x="12" y="3"/>
                </a:lnTo>
                <a:lnTo>
                  <a:pt x="10" y="3"/>
                </a:lnTo>
                <a:lnTo>
                  <a:pt x="9" y="1"/>
                </a:lnTo>
                <a:lnTo>
                  <a:pt x="7" y="1"/>
                </a:lnTo>
                <a:lnTo>
                  <a:pt x="6" y="0"/>
                </a:lnTo>
                <a:lnTo>
                  <a:pt x="0" y="11"/>
                </a:lnTo>
                <a:lnTo>
                  <a:pt x="2" y="11"/>
                </a:lnTo>
                <a:lnTo>
                  <a:pt x="4" y="13"/>
                </a:lnTo>
                <a:lnTo>
                  <a:pt x="6" y="13"/>
                </a:lnTo>
                <a:lnTo>
                  <a:pt x="7" y="14"/>
                </a:lnTo>
                <a:lnTo>
                  <a:pt x="9" y="14"/>
                </a:lnTo>
                <a:lnTo>
                  <a:pt x="10" y="16"/>
                </a:lnTo>
                <a:lnTo>
                  <a:pt x="12" y="16"/>
                </a:lnTo>
                <a:lnTo>
                  <a:pt x="15"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2" name="Freeform 1908"/>
          <p:cNvSpPr>
            <a:spLocks/>
          </p:cNvSpPr>
          <p:nvPr/>
        </p:nvSpPr>
        <p:spPr bwMode="auto">
          <a:xfrm>
            <a:off x="6011008" y="4719639"/>
            <a:ext cx="27843" cy="26987"/>
          </a:xfrm>
          <a:custGeom>
            <a:avLst/>
            <a:gdLst>
              <a:gd name="T0" fmla="*/ 18 w 18"/>
              <a:gd name="T1" fmla="*/ 5 h 17"/>
              <a:gd name="T2" fmla="*/ 17 w 18"/>
              <a:gd name="T3" fmla="*/ 4 h 17"/>
              <a:gd name="T4" fmla="*/ 15 w 18"/>
              <a:gd name="T5" fmla="*/ 4 h 17"/>
              <a:gd name="T6" fmla="*/ 13 w 18"/>
              <a:gd name="T7" fmla="*/ 2 h 17"/>
              <a:gd name="T8" fmla="*/ 11 w 18"/>
              <a:gd name="T9" fmla="*/ 2 h 17"/>
              <a:gd name="T10" fmla="*/ 10 w 18"/>
              <a:gd name="T11" fmla="*/ 1 h 17"/>
              <a:gd name="T12" fmla="*/ 7 w 18"/>
              <a:gd name="T13" fmla="*/ 1 h 17"/>
              <a:gd name="T14" fmla="*/ 5 w 18"/>
              <a:gd name="T15" fmla="*/ 0 h 17"/>
              <a:gd name="T16" fmla="*/ 4 w 18"/>
              <a:gd name="T17" fmla="*/ 0 h 17"/>
              <a:gd name="T18" fmla="*/ 0 w 18"/>
              <a:gd name="T19" fmla="*/ 11 h 17"/>
              <a:gd name="T20" fmla="*/ 1 w 18"/>
              <a:gd name="T21" fmla="*/ 11 h 17"/>
              <a:gd name="T22" fmla="*/ 2 w 18"/>
              <a:gd name="T23" fmla="*/ 12 h 17"/>
              <a:gd name="T24" fmla="*/ 5 w 18"/>
              <a:gd name="T25" fmla="*/ 12 h 17"/>
              <a:gd name="T26" fmla="*/ 7 w 18"/>
              <a:gd name="T27" fmla="*/ 14 h 17"/>
              <a:gd name="T28" fmla="*/ 10 w 18"/>
              <a:gd name="T29" fmla="*/ 14 h 17"/>
              <a:gd name="T30" fmla="*/ 11 w 18"/>
              <a:gd name="T31" fmla="*/ 15 h 17"/>
              <a:gd name="T32" fmla="*/ 14 w 18"/>
              <a:gd name="T33" fmla="*/ 15 h 17"/>
              <a:gd name="T34" fmla="*/ 15 w 18"/>
              <a:gd name="T35" fmla="*/ 17 h 17"/>
              <a:gd name="T36" fmla="*/ 18 w 18"/>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8" y="5"/>
                </a:moveTo>
                <a:lnTo>
                  <a:pt x="17" y="4"/>
                </a:lnTo>
                <a:lnTo>
                  <a:pt x="15" y="4"/>
                </a:lnTo>
                <a:lnTo>
                  <a:pt x="13" y="2"/>
                </a:lnTo>
                <a:lnTo>
                  <a:pt x="11" y="2"/>
                </a:lnTo>
                <a:lnTo>
                  <a:pt x="10" y="1"/>
                </a:lnTo>
                <a:lnTo>
                  <a:pt x="7" y="1"/>
                </a:lnTo>
                <a:lnTo>
                  <a:pt x="5" y="0"/>
                </a:lnTo>
                <a:lnTo>
                  <a:pt x="4" y="0"/>
                </a:lnTo>
                <a:lnTo>
                  <a:pt x="0" y="11"/>
                </a:lnTo>
                <a:lnTo>
                  <a:pt x="1" y="11"/>
                </a:lnTo>
                <a:lnTo>
                  <a:pt x="2" y="12"/>
                </a:lnTo>
                <a:lnTo>
                  <a:pt x="5" y="12"/>
                </a:lnTo>
                <a:lnTo>
                  <a:pt x="7" y="14"/>
                </a:lnTo>
                <a:lnTo>
                  <a:pt x="10" y="14"/>
                </a:lnTo>
                <a:lnTo>
                  <a:pt x="11" y="15"/>
                </a:lnTo>
                <a:lnTo>
                  <a:pt x="14" y="15"/>
                </a:lnTo>
                <a:lnTo>
                  <a:pt x="15" y="17"/>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3" name="Freeform 1909"/>
          <p:cNvSpPr>
            <a:spLocks/>
          </p:cNvSpPr>
          <p:nvPr/>
        </p:nvSpPr>
        <p:spPr bwMode="auto">
          <a:xfrm>
            <a:off x="6034454" y="4727575"/>
            <a:ext cx="33704" cy="25400"/>
          </a:xfrm>
          <a:custGeom>
            <a:avLst/>
            <a:gdLst>
              <a:gd name="T0" fmla="*/ 21 w 21"/>
              <a:gd name="T1" fmla="*/ 3 h 16"/>
              <a:gd name="T2" fmla="*/ 19 w 21"/>
              <a:gd name="T3" fmla="*/ 3 h 16"/>
              <a:gd name="T4" fmla="*/ 16 w 21"/>
              <a:gd name="T5" fmla="*/ 3 h 16"/>
              <a:gd name="T6" fmla="*/ 15 w 21"/>
              <a:gd name="T7" fmla="*/ 2 h 16"/>
              <a:gd name="T8" fmla="*/ 12 w 21"/>
              <a:gd name="T9" fmla="*/ 2 h 16"/>
              <a:gd name="T10" fmla="*/ 10 w 21"/>
              <a:gd name="T11" fmla="*/ 2 h 16"/>
              <a:gd name="T12" fmla="*/ 8 w 21"/>
              <a:gd name="T13" fmla="*/ 0 h 16"/>
              <a:gd name="T14" fmla="*/ 6 w 21"/>
              <a:gd name="T15" fmla="*/ 0 h 16"/>
              <a:gd name="T16" fmla="*/ 3 w 21"/>
              <a:gd name="T17" fmla="*/ 0 h 16"/>
              <a:gd name="T18" fmla="*/ 0 w 21"/>
              <a:gd name="T19" fmla="*/ 12 h 16"/>
              <a:gd name="T20" fmla="*/ 3 w 21"/>
              <a:gd name="T21" fmla="*/ 12 h 16"/>
              <a:gd name="T22" fmla="*/ 5 w 21"/>
              <a:gd name="T23" fmla="*/ 13 h 16"/>
              <a:gd name="T24" fmla="*/ 8 w 21"/>
              <a:gd name="T25" fmla="*/ 13 h 16"/>
              <a:gd name="T26" fmla="*/ 9 w 21"/>
              <a:gd name="T27" fmla="*/ 13 h 16"/>
              <a:gd name="T28" fmla="*/ 12 w 21"/>
              <a:gd name="T29" fmla="*/ 15 h 16"/>
              <a:gd name="T30" fmla="*/ 15 w 21"/>
              <a:gd name="T31" fmla="*/ 15 h 16"/>
              <a:gd name="T32" fmla="*/ 16 w 21"/>
              <a:gd name="T33" fmla="*/ 15 h 16"/>
              <a:gd name="T34" fmla="*/ 19 w 21"/>
              <a:gd name="T35" fmla="*/ 16 h 16"/>
              <a:gd name="T36" fmla="*/ 21 w 21"/>
              <a:gd name="T3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6">
                <a:moveTo>
                  <a:pt x="21" y="3"/>
                </a:moveTo>
                <a:lnTo>
                  <a:pt x="19" y="3"/>
                </a:lnTo>
                <a:lnTo>
                  <a:pt x="16" y="3"/>
                </a:lnTo>
                <a:lnTo>
                  <a:pt x="15" y="2"/>
                </a:lnTo>
                <a:lnTo>
                  <a:pt x="12" y="2"/>
                </a:lnTo>
                <a:lnTo>
                  <a:pt x="10" y="2"/>
                </a:lnTo>
                <a:lnTo>
                  <a:pt x="8" y="0"/>
                </a:lnTo>
                <a:lnTo>
                  <a:pt x="6" y="0"/>
                </a:lnTo>
                <a:lnTo>
                  <a:pt x="3" y="0"/>
                </a:lnTo>
                <a:lnTo>
                  <a:pt x="0" y="12"/>
                </a:lnTo>
                <a:lnTo>
                  <a:pt x="3" y="12"/>
                </a:lnTo>
                <a:lnTo>
                  <a:pt x="5" y="13"/>
                </a:lnTo>
                <a:lnTo>
                  <a:pt x="8" y="13"/>
                </a:lnTo>
                <a:lnTo>
                  <a:pt x="9" y="13"/>
                </a:lnTo>
                <a:lnTo>
                  <a:pt x="12" y="15"/>
                </a:lnTo>
                <a:lnTo>
                  <a:pt x="15" y="15"/>
                </a:lnTo>
                <a:lnTo>
                  <a:pt x="16" y="15"/>
                </a:lnTo>
                <a:lnTo>
                  <a:pt x="19" y="16"/>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4" name="Freeform 1910"/>
          <p:cNvSpPr>
            <a:spLocks/>
          </p:cNvSpPr>
          <p:nvPr/>
        </p:nvSpPr>
        <p:spPr bwMode="auto">
          <a:xfrm>
            <a:off x="6063762" y="4732338"/>
            <a:ext cx="32238" cy="23812"/>
          </a:xfrm>
          <a:custGeom>
            <a:avLst/>
            <a:gdLst>
              <a:gd name="T0" fmla="*/ 20 w 20"/>
              <a:gd name="T1" fmla="*/ 2 h 15"/>
              <a:gd name="T2" fmla="*/ 17 w 20"/>
              <a:gd name="T3" fmla="*/ 2 h 15"/>
              <a:gd name="T4" fmla="*/ 14 w 20"/>
              <a:gd name="T5" fmla="*/ 2 h 15"/>
              <a:gd name="T6" fmla="*/ 13 w 20"/>
              <a:gd name="T7" fmla="*/ 2 h 15"/>
              <a:gd name="T8" fmla="*/ 10 w 20"/>
              <a:gd name="T9" fmla="*/ 2 h 15"/>
              <a:gd name="T10" fmla="*/ 9 w 20"/>
              <a:gd name="T11" fmla="*/ 2 h 15"/>
              <a:gd name="T12" fmla="*/ 6 w 20"/>
              <a:gd name="T13" fmla="*/ 2 h 15"/>
              <a:gd name="T14" fmla="*/ 4 w 20"/>
              <a:gd name="T15" fmla="*/ 2 h 15"/>
              <a:gd name="T16" fmla="*/ 2 w 20"/>
              <a:gd name="T17" fmla="*/ 0 h 15"/>
              <a:gd name="T18" fmla="*/ 0 w 20"/>
              <a:gd name="T19" fmla="*/ 13 h 15"/>
              <a:gd name="T20" fmla="*/ 3 w 20"/>
              <a:gd name="T21" fmla="*/ 13 h 15"/>
              <a:gd name="T22" fmla="*/ 4 w 20"/>
              <a:gd name="T23" fmla="*/ 13 h 15"/>
              <a:gd name="T24" fmla="*/ 7 w 20"/>
              <a:gd name="T25" fmla="*/ 13 h 15"/>
              <a:gd name="T26" fmla="*/ 9 w 20"/>
              <a:gd name="T27" fmla="*/ 13 h 15"/>
              <a:gd name="T28" fmla="*/ 12 w 20"/>
              <a:gd name="T29" fmla="*/ 15 h 15"/>
              <a:gd name="T30" fmla="*/ 14 w 20"/>
              <a:gd name="T31" fmla="*/ 15 h 15"/>
              <a:gd name="T32" fmla="*/ 17 w 20"/>
              <a:gd name="T33" fmla="*/ 15 h 15"/>
              <a:gd name="T34" fmla="*/ 19 w 20"/>
              <a:gd name="T35" fmla="*/ 15 h 15"/>
              <a:gd name="T36" fmla="*/ 20 w 20"/>
              <a:gd name="T3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20" y="2"/>
                </a:moveTo>
                <a:lnTo>
                  <a:pt x="17" y="2"/>
                </a:lnTo>
                <a:lnTo>
                  <a:pt x="14" y="2"/>
                </a:lnTo>
                <a:lnTo>
                  <a:pt x="13" y="2"/>
                </a:lnTo>
                <a:lnTo>
                  <a:pt x="10" y="2"/>
                </a:lnTo>
                <a:lnTo>
                  <a:pt x="9" y="2"/>
                </a:lnTo>
                <a:lnTo>
                  <a:pt x="6" y="2"/>
                </a:lnTo>
                <a:lnTo>
                  <a:pt x="4" y="2"/>
                </a:lnTo>
                <a:lnTo>
                  <a:pt x="2" y="0"/>
                </a:lnTo>
                <a:lnTo>
                  <a:pt x="0" y="13"/>
                </a:lnTo>
                <a:lnTo>
                  <a:pt x="3" y="13"/>
                </a:lnTo>
                <a:lnTo>
                  <a:pt x="4" y="13"/>
                </a:lnTo>
                <a:lnTo>
                  <a:pt x="7" y="13"/>
                </a:lnTo>
                <a:lnTo>
                  <a:pt x="9" y="13"/>
                </a:lnTo>
                <a:lnTo>
                  <a:pt x="12" y="15"/>
                </a:lnTo>
                <a:lnTo>
                  <a:pt x="14" y="15"/>
                </a:lnTo>
                <a:lnTo>
                  <a:pt x="17" y="15"/>
                </a:lnTo>
                <a:lnTo>
                  <a:pt x="19" y="15"/>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5" name="Freeform 1911"/>
          <p:cNvSpPr>
            <a:spLocks/>
          </p:cNvSpPr>
          <p:nvPr/>
        </p:nvSpPr>
        <p:spPr bwMode="auto">
          <a:xfrm>
            <a:off x="6094536" y="4735514"/>
            <a:ext cx="32238" cy="20637"/>
          </a:xfrm>
          <a:custGeom>
            <a:avLst/>
            <a:gdLst>
              <a:gd name="T0" fmla="*/ 18 w 20"/>
              <a:gd name="T1" fmla="*/ 0 h 13"/>
              <a:gd name="T2" fmla="*/ 17 w 20"/>
              <a:gd name="T3" fmla="*/ 0 h 13"/>
              <a:gd name="T4" fmla="*/ 14 w 20"/>
              <a:gd name="T5" fmla="*/ 1 h 13"/>
              <a:gd name="T6" fmla="*/ 13 w 20"/>
              <a:gd name="T7" fmla="*/ 1 h 13"/>
              <a:gd name="T8" fmla="*/ 10 w 20"/>
              <a:gd name="T9" fmla="*/ 1 h 13"/>
              <a:gd name="T10" fmla="*/ 7 w 20"/>
              <a:gd name="T11" fmla="*/ 1 h 13"/>
              <a:gd name="T12" fmla="*/ 6 w 20"/>
              <a:gd name="T13" fmla="*/ 1 h 13"/>
              <a:gd name="T14" fmla="*/ 3 w 20"/>
              <a:gd name="T15" fmla="*/ 1 h 13"/>
              <a:gd name="T16" fmla="*/ 1 w 20"/>
              <a:gd name="T17" fmla="*/ 0 h 13"/>
              <a:gd name="T18" fmla="*/ 0 w 20"/>
              <a:gd name="T19" fmla="*/ 13 h 13"/>
              <a:gd name="T20" fmla="*/ 3 w 20"/>
              <a:gd name="T21" fmla="*/ 13 h 13"/>
              <a:gd name="T22" fmla="*/ 6 w 20"/>
              <a:gd name="T23" fmla="*/ 13 h 13"/>
              <a:gd name="T24" fmla="*/ 7 w 20"/>
              <a:gd name="T25" fmla="*/ 13 h 13"/>
              <a:gd name="T26" fmla="*/ 10 w 20"/>
              <a:gd name="T27" fmla="*/ 13 h 13"/>
              <a:gd name="T28" fmla="*/ 13 w 20"/>
              <a:gd name="T29" fmla="*/ 13 h 13"/>
              <a:gd name="T30" fmla="*/ 14 w 20"/>
              <a:gd name="T31" fmla="*/ 13 h 13"/>
              <a:gd name="T32" fmla="*/ 17 w 20"/>
              <a:gd name="T33" fmla="*/ 13 h 13"/>
              <a:gd name="T34" fmla="*/ 20 w 20"/>
              <a:gd name="T35" fmla="*/ 13 h 13"/>
              <a:gd name="T36" fmla="*/ 18 w 20"/>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0"/>
                </a:moveTo>
                <a:lnTo>
                  <a:pt x="17" y="0"/>
                </a:lnTo>
                <a:lnTo>
                  <a:pt x="14" y="1"/>
                </a:lnTo>
                <a:lnTo>
                  <a:pt x="13" y="1"/>
                </a:lnTo>
                <a:lnTo>
                  <a:pt x="10" y="1"/>
                </a:lnTo>
                <a:lnTo>
                  <a:pt x="7" y="1"/>
                </a:lnTo>
                <a:lnTo>
                  <a:pt x="6" y="1"/>
                </a:lnTo>
                <a:lnTo>
                  <a:pt x="3" y="1"/>
                </a:lnTo>
                <a:lnTo>
                  <a:pt x="1" y="0"/>
                </a:lnTo>
                <a:lnTo>
                  <a:pt x="0" y="13"/>
                </a:lnTo>
                <a:lnTo>
                  <a:pt x="3" y="13"/>
                </a:lnTo>
                <a:lnTo>
                  <a:pt x="6" y="13"/>
                </a:lnTo>
                <a:lnTo>
                  <a:pt x="7" y="13"/>
                </a:lnTo>
                <a:lnTo>
                  <a:pt x="10" y="13"/>
                </a:lnTo>
                <a:lnTo>
                  <a:pt x="13" y="13"/>
                </a:lnTo>
                <a:lnTo>
                  <a:pt x="14" y="13"/>
                </a:lnTo>
                <a:lnTo>
                  <a:pt x="17" y="13"/>
                </a:lnTo>
                <a:lnTo>
                  <a:pt x="20" y="13"/>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6" name="Freeform 1912"/>
          <p:cNvSpPr>
            <a:spLocks/>
          </p:cNvSpPr>
          <p:nvPr/>
        </p:nvSpPr>
        <p:spPr bwMode="auto">
          <a:xfrm>
            <a:off x="7064620" y="4784726"/>
            <a:ext cx="114300" cy="174625"/>
          </a:xfrm>
          <a:custGeom>
            <a:avLst/>
            <a:gdLst>
              <a:gd name="T0" fmla="*/ 72 w 72"/>
              <a:gd name="T1" fmla="*/ 101 h 110"/>
              <a:gd name="T2" fmla="*/ 63 w 72"/>
              <a:gd name="T3" fmla="*/ 89 h 110"/>
              <a:gd name="T4" fmla="*/ 56 w 72"/>
              <a:gd name="T5" fmla="*/ 78 h 110"/>
              <a:gd name="T6" fmla="*/ 49 w 72"/>
              <a:gd name="T7" fmla="*/ 65 h 110"/>
              <a:gd name="T8" fmla="*/ 42 w 72"/>
              <a:gd name="T9" fmla="*/ 52 h 110"/>
              <a:gd name="T10" fmla="*/ 35 w 72"/>
              <a:gd name="T11" fmla="*/ 39 h 110"/>
              <a:gd name="T12" fmla="*/ 27 w 72"/>
              <a:gd name="T13" fmla="*/ 25 h 110"/>
              <a:gd name="T14" fmla="*/ 19 w 72"/>
              <a:gd name="T15" fmla="*/ 12 h 110"/>
              <a:gd name="T16" fmla="*/ 10 w 72"/>
              <a:gd name="T17" fmla="*/ 0 h 110"/>
              <a:gd name="T18" fmla="*/ 0 w 72"/>
              <a:gd name="T19" fmla="*/ 9 h 110"/>
              <a:gd name="T20" fmla="*/ 9 w 72"/>
              <a:gd name="T21" fmla="*/ 19 h 110"/>
              <a:gd name="T22" fmla="*/ 16 w 72"/>
              <a:gd name="T23" fmla="*/ 32 h 110"/>
              <a:gd name="T24" fmla="*/ 23 w 72"/>
              <a:gd name="T25" fmla="*/ 45 h 110"/>
              <a:gd name="T26" fmla="*/ 30 w 72"/>
              <a:gd name="T27" fmla="*/ 58 h 110"/>
              <a:gd name="T28" fmla="*/ 38 w 72"/>
              <a:gd name="T29" fmla="*/ 71 h 110"/>
              <a:gd name="T30" fmla="*/ 45 w 72"/>
              <a:gd name="T31" fmla="*/ 85 h 110"/>
              <a:gd name="T32" fmla="*/ 52 w 72"/>
              <a:gd name="T33" fmla="*/ 97 h 110"/>
              <a:gd name="T34" fmla="*/ 62 w 72"/>
              <a:gd name="T35" fmla="*/ 110 h 110"/>
              <a:gd name="T36" fmla="*/ 72 w 72"/>
              <a:gd name="T37" fmla="*/ 10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10">
                <a:moveTo>
                  <a:pt x="72" y="101"/>
                </a:moveTo>
                <a:lnTo>
                  <a:pt x="63" y="89"/>
                </a:lnTo>
                <a:lnTo>
                  <a:pt x="56" y="78"/>
                </a:lnTo>
                <a:lnTo>
                  <a:pt x="49" y="65"/>
                </a:lnTo>
                <a:lnTo>
                  <a:pt x="42" y="52"/>
                </a:lnTo>
                <a:lnTo>
                  <a:pt x="35" y="39"/>
                </a:lnTo>
                <a:lnTo>
                  <a:pt x="27" y="25"/>
                </a:lnTo>
                <a:lnTo>
                  <a:pt x="19" y="12"/>
                </a:lnTo>
                <a:lnTo>
                  <a:pt x="10" y="0"/>
                </a:lnTo>
                <a:lnTo>
                  <a:pt x="0" y="9"/>
                </a:lnTo>
                <a:lnTo>
                  <a:pt x="9" y="19"/>
                </a:lnTo>
                <a:lnTo>
                  <a:pt x="16" y="32"/>
                </a:lnTo>
                <a:lnTo>
                  <a:pt x="23" y="45"/>
                </a:lnTo>
                <a:lnTo>
                  <a:pt x="30" y="58"/>
                </a:lnTo>
                <a:lnTo>
                  <a:pt x="38" y="71"/>
                </a:lnTo>
                <a:lnTo>
                  <a:pt x="45" y="85"/>
                </a:lnTo>
                <a:lnTo>
                  <a:pt x="52" y="97"/>
                </a:lnTo>
                <a:lnTo>
                  <a:pt x="62" y="110"/>
                </a:lnTo>
                <a:lnTo>
                  <a:pt x="7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7" name="Freeform 1913"/>
          <p:cNvSpPr>
            <a:spLocks/>
          </p:cNvSpPr>
          <p:nvPr/>
        </p:nvSpPr>
        <p:spPr bwMode="auto">
          <a:xfrm>
            <a:off x="7162800" y="4945064"/>
            <a:ext cx="145074" cy="141287"/>
          </a:xfrm>
          <a:custGeom>
            <a:avLst/>
            <a:gdLst>
              <a:gd name="T0" fmla="*/ 88 w 91"/>
              <a:gd name="T1" fmla="*/ 76 h 89"/>
              <a:gd name="T2" fmla="*/ 91 w 91"/>
              <a:gd name="T3" fmla="*/ 78 h 89"/>
              <a:gd name="T4" fmla="*/ 81 w 91"/>
              <a:gd name="T5" fmla="*/ 70 h 89"/>
              <a:gd name="T6" fmla="*/ 71 w 91"/>
              <a:gd name="T7" fmla="*/ 62 h 89"/>
              <a:gd name="T8" fmla="*/ 60 w 91"/>
              <a:gd name="T9" fmla="*/ 53 h 89"/>
              <a:gd name="T10" fmla="*/ 49 w 91"/>
              <a:gd name="T11" fmla="*/ 43 h 89"/>
              <a:gd name="T12" fmla="*/ 39 w 91"/>
              <a:gd name="T13" fmla="*/ 33 h 89"/>
              <a:gd name="T14" fmla="*/ 29 w 91"/>
              <a:gd name="T15" fmla="*/ 23 h 89"/>
              <a:gd name="T16" fmla="*/ 19 w 91"/>
              <a:gd name="T17" fmla="*/ 11 h 89"/>
              <a:gd name="T18" fmla="*/ 10 w 91"/>
              <a:gd name="T19" fmla="*/ 0 h 89"/>
              <a:gd name="T20" fmla="*/ 0 w 91"/>
              <a:gd name="T21" fmla="*/ 9 h 89"/>
              <a:gd name="T22" fmla="*/ 9 w 91"/>
              <a:gd name="T23" fmla="*/ 20 h 89"/>
              <a:gd name="T24" fmla="*/ 19 w 91"/>
              <a:gd name="T25" fmla="*/ 32 h 89"/>
              <a:gd name="T26" fmla="*/ 29 w 91"/>
              <a:gd name="T27" fmla="*/ 42 h 89"/>
              <a:gd name="T28" fmla="*/ 40 w 91"/>
              <a:gd name="T29" fmla="*/ 53 h 89"/>
              <a:gd name="T30" fmla="*/ 52 w 91"/>
              <a:gd name="T31" fmla="*/ 63 h 89"/>
              <a:gd name="T32" fmla="*/ 62 w 91"/>
              <a:gd name="T33" fmla="*/ 72 h 89"/>
              <a:gd name="T34" fmla="*/ 73 w 91"/>
              <a:gd name="T35" fmla="*/ 80 h 89"/>
              <a:gd name="T36" fmla="*/ 83 w 91"/>
              <a:gd name="T37" fmla="*/ 88 h 89"/>
              <a:gd name="T38" fmla="*/ 86 w 91"/>
              <a:gd name="T39" fmla="*/ 89 h 89"/>
              <a:gd name="T40" fmla="*/ 88 w 91"/>
              <a:gd name="T41"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9">
                <a:moveTo>
                  <a:pt x="88" y="76"/>
                </a:moveTo>
                <a:lnTo>
                  <a:pt x="91" y="78"/>
                </a:lnTo>
                <a:lnTo>
                  <a:pt x="81" y="70"/>
                </a:lnTo>
                <a:lnTo>
                  <a:pt x="71" y="62"/>
                </a:lnTo>
                <a:lnTo>
                  <a:pt x="60" y="53"/>
                </a:lnTo>
                <a:lnTo>
                  <a:pt x="49" y="43"/>
                </a:lnTo>
                <a:lnTo>
                  <a:pt x="39" y="33"/>
                </a:lnTo>
                <a:lnTo>
                  <a:pt x="29" y="23"/>
                </a:lnTo>
                <a:lnTo>
                  <a:pt x="19" y="11"/>
                </a:lnTo>
                <a:lnTo>
                  <a:pt x="10" y="0"/>
                </a:lnTo>
                <a:lnTo>
                  <a:pt x="0" y="9"/>
                </a:lnTo>
                <a:lnTo>
                  <a:pt x="9" y="20"/>
                </a:lnTo>
                <a:lnTo>
                  <a:pt x="19" y="32"/>
                </a:lnTo>
                <a:lnTo>
                  <a:pt x="29" y="42"/>
                </a:lnTo>
                <a:lnTo>
                  <a:pt x="40" y="53"/>
                </a:lnTo>
                <a:lnTo>
                  <a:pt x="52" y="63"/>
                </a:lnTo>
                <a:lnTo>
                  <a:pt x="62" y="72"/>
                </a:lnTo>
                <a:lnTo>
                  <a:pt x="73" y="80"/>
                </a:lnTo>
                <a:lnTo>
                  <a:pt x="83" y="88"/>
                </a:lnTo>
                <a:lnTo>
                  <a:pt x="86" y="89"/>
                </a:lnTo>
                <a:lnTo>
                  <a:pt x="88"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8" name="Freeform 1914"/>
          <p:cNvSpPr>
            <a:spLocks/>
          </p:cNvSpPr>
          <p:nvPr/>
        </p:nvSpPr>
        <p:spPr bwMode="auto">
          <a:xfrm>
            <a:off x="7299082" y="5065714"/>
            <a:ext cx="530469" cy="26987"/>
          </a:xfrm>
          <a:custGeom>
            <a:avLst/>
            <a:gdLst>
              <a:gd name="T0" fmla="*/ 334 w 334"/>
              <a:gd name="T1" fmla="*/ 2 h 17"/>
              <a:gd name="T2" fmla="*/ 292 w 334"/>
              <a:gd name="T3" fmla="*/ 2 h 17"/>
              <a:gd name="T4" fmla="*/ 249 w 334"/>
              <a:gd name="T5" fmla="*/ 2 h 17"/>
              <a:gd name="T6" fmla="*/ 206 w 334"/>
              <a:gd name="T7" fmla="*/ 3 h 17"/>
              <a:gd name="T8" fmla="*/ 163 w 334"/>
              <a:gd name="T9" fmla="*/ 3 h 17"/>
              <a:gd name="T10" fmla="*/ 120 w 334"/>
              <a:gd name="T11" fmla="*/ 4 h 17"/>
              <a:gd name="T12" fmla="*/ 78 w 334"/>
              <a:gd name="T13" fmla="*/ 4 h 17"/>
              <a:gd name="T14" fmla="*/ 39 w 334"/>
              <a:gd name="T15" fmla="*/ 3 h 17"/>
              <a:gd name="T16" fmla="*/ 2 w 334"/>
              <a:gd name="T17" fmla="*/ 0 h 17"/>
              <a:gd name="T18" fmla="*/ 0 w 334"/>
              <a:gd name="T19" fmla="*/ 13 h 17"/>
              <a:gd name="T20" fmla="*/ 38 w 334"/>
              <a:gd name="T21" fmla="*/ 16 h 17"/>
              <a:gd name="T22" fmla="*/ 78 w 334"/>
              <a:gd name="T23" fmla="*/ 17 h 17"/>
              <a:gd name="T24" fmla="*/ 120 w 334"/>
              <a:gd name="T25" fmla="*/ 17 h 17"/>
              <a:gd name="T26" fmla="*/ 163 w 334"/>
              <a:gd name="T27" fmla="*/ 16 h 17"/>
              <a:gd name="T28" fmla="*/ 206 w 334"/>
              <a:gd name="T29" fmla="*/ 16 h 17"/>
              <a:gd name="T30" fmla="*/ 249 w 334"/>
              <a:gd name="T31" fmla="*/ 15 h 17"/>
              <a:gd name="T32" fmla="*/ 292 w 334"/>
              <a:gd name="T33" fmla="*/ 15 h 17"/>
              <a:gd name="T34" fmla="*/ 334 w 334"/>
              <a:gd name="T35" fmla="*/ 15 h 17"/>
              <a:gd name="T36" fmla="*/ 334 w 334"/>
              <a:gd name="T3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17">
                <a:moveTo>
                  <a:pt x="334" y="2"/>
                </a:moveTo>
                <a:lnTo>
                  <a:pt x="292" y="2"/>
                </a:lnTo>
                <a:lnTo>
                  <a:pt x="249" y="2"/>
                </a:lnTo>
                <a:lnTo>
                  <a:pt x="206" y="3"/>
                </a:lnTo>
                <a:lnTo>
                  <a:pt x="163" y="3"/>
                </a:lnTo>
                <a:lnTo>
                  <a:pt x="120" y="4"/>
                </a:lnTo>
                <a:lnTo>
                  <a:pt x="78" y="4"/>
                </a:lnTo>
                <a:lnTo>
                  <a:pt x="39" y="3"/>
                </a:lnTo>
                <a:lnTo>
                  <a:pt x="2" y="0"/>
                </a:lnTo>
                <a:lnTo>
                  <a:pt x="0" y="13"/>
                </a:lnTo>
                <a:lnTo>
                  <a:pt x="38" y="16"/>
                </a:lnTo>
                <a:lnTo>
                  <a:pt x="78" y="17"/>
                </a:lnTo>
                <a:lnTo>
                  <a:pt x="120" y="17"/>
                </a:lnTo>
                <a:lnTo>
                  <a:pt x="163" y="16"/>
                </a:lnTo>
                <a:lnTo>
                  <a:pt x="206" y="16"/>
                </a:lnTo>
                <a:lnTo>
                  <a:pt x="249" y="15"/>
                </a:lnTo>
                <a:lnTo>
                  <a:pt x="292" y="15"/>
                </a:lnTo>
                <a:lnTo>
                  <a:pt x="334" y="15"/>
                </a:lnTo>
                <a:lnTo>
                  <a:pt x="3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99" name="Freeform 1915"/>
          <p:cNvSpPr>
            <a:spLocks/>
          </p:cNvSpPr>
          <p:nvPr/>
        </p:nvSpPr>
        <p:spPr bwMode="auto">
          <a:xfrm>
            <a:off x="7829551" y="5068889"/>
            <a:ext cx="530469" cy="20637"/>
          </a:xfrm>
          <a:custGeom>
            <a:avLst/>
            <a:gdLst>
              <a:gd name="T0" fmla="*/ 334 w 334"/>
              <a:gd name="T1" fmla="*/ 0 h 13"/>
              <a:gd name="T2" fmla="*/ 292 w 334"/>
              <a:gd name="T3" fmla="*/ 0 h 13"/>
              <a:gd name="T4" fmla="*/ 250 w 334"/>
              <a:gd name="T5" fmla="*/ 0 h 13"/>
              <a:gd name="T6" fmla="*/ 209 w 334"/>
              <a:gd name="T7" fmla="*/ 0 h 13"/>
              <a:gd name="T8" fmla="*/ 167 w 334"/>
              <a:gd name="T9" fmla="*/ 0 h 13"/>
              <a:gd name="T10" fmla="*/ 125 w 334"/>
              <a:gd name="T11" fmla="*/ 0 h 13"/>
              <a:gd name="T12" fmla="*/ 84 w 334"/>
              <a:gd name="T13" fmla="*/ 0 h 13"/>
              <a:gd name="T14" fmla="*/ 42 w 334"/>
              <a:gd name="T15" fmla="*/ 0 h 13"/>
              <a:gd name="T16" fmla="*/ 0 w 334"/>
              <a:gd name="T17" fmla="*/ 0 h 13"/>
              <a:gd name="T18" fmla="*/ 0 w 334"/>
              <a:gd name="T19" fmla="*/ 13 h 13"/>
              <a:gd name="T20" fmla="*/ 42 w 334"/>
              <a:gd name="T21" fmla="*/ 13 h 13"/>
              <a:gd name="T22" fmla="*/ 84 w 334"/>
              <a:gd name="T23" fmla="*/ 13 h 13"/>
              <a:gd name="T24" fmla="*/ 125 w 334"/>
              <a:gd name="T25" fmla="*/ 13 h 13"/>
              <a:gd name="T26" fmla="*/ 167 w 334"/>
              <a:gd name="T27" fmla="*/ 13 h 13"/>
              <a:gd name="T28" fmla="*/ 209 w 334"/>
              <a:gd name="T29" fmla="*/ 13 h 13"/>
              <a:gd name="T30" fmla="*/ 250 w 334"/>
              <a:gd name="T31" fmla="*/ 13 h 13"/>
              <a:gd name="T32" fmla="*/ 292 w 334"/>
              <a:gd name="T33" fmla="*/ 13 h 13"/>
              <a:gd name="T34" fmla="*/ 334 w 334"/>
              <a:gd name="T35" fmla="*/ 13 h 13"/>
              <a:gd name="T36" fmla="*/ 334 w 334"/>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13">
                <a:moveTo>
                  <a:pt x="334" y="0"/>
                </a:moveTo>
                <a:lnTo>
                  <a:pt x="292" y="0"/>
                </a:lnTo>
                <a:lnTo>
                  <a:pt x="250" y="0"/>
                </a:lnTo>
                <a:lnTo>
                  <a:pt x="209" y="0"/>
                </a:lnTo>
                <a:lnTo>
                  <a:pt x="167" y="0"/>
                </a:lnTo>
                <a:lnTo>
                  <a:pt x="125" y="0"/>
                </a:lnTo>
                <a:lnTo>
                  <a:pt x="84" y="0"/>
                </a:lnTo>
                <a:lnTo>
                  <a:pt x="42" y="0"/>
                </a:lnTo>
                <a:lnTo>
                  <a:pt x="0" y="0"/>
                </a:lnTo>
                <a:lnTo>
                  <a:pt x="0" y="13"/>
                </a:lnTo>
                <a:lnTo>
                  <a:pt x="42" y="13"/>
                </a:lnTo>
                <a:lnTo>
                  <a:pt x="84" y="13"/>
                </a:lnTo>
                <a:lnTo>
                  <a:pt x="125" y="13"/>
                </a:lnTo>
                <a:lnTo>
                  <a:pt x="167" y="13"/>
                </a:lnTo>
                <a:lnTo>
                  <a:pt x="209" y="13"/>
                </a:lnTo>
                <a:lnTo>
                  <a:pt x="250" y="13"/>
                </a:lnTo>
                <a:lnTo>
                  <a:pt x="292" y="13"/>
                </a:lnTo>
                <a:lnTo>
                  <a:pt x="334" y="13"/>
                </a:lnTo>
                <a:lnTo>
                  <a:pt x="3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0" name="Freeform 1916"/>
          <p:cNvSpPr>
            <a:spLocks/>
          </p:cNvSpPr>
          <p:nvPr/>
        </p:nvSpPr>
        <p:spPr bwMode="auto">
          <a:xfrm>
            <a:off x="7486651" y="4962526"/>
            <a:ext cx="515815" cy="220663"/>
          </a:xfrm>
          <a:custGeom>
            <a:avLst/>
            <a:gdLst>
              <a:gd name="T0" fmla="*/ 69 w 325"/>
              <a:gd name="T1" fmla="*/ 0 h 139"/>
              <a:gd name="T2" fmla="*/ 256 w 325"/>
              <a:gd name="T3" fmla="*/ 0 h 139"/>
              <a:gd name="T4" fmla="*/ 271 w 325"/>
              <a:gd name="T5" fmla="*/ 2 h 139"/>
              <a:gd name="T6" fmla="*/ 284 w 325"/>
              <a:gd name="T7" fmla="*/ 6 h 139"/>
              <a:gd name="T8" fmla="*/ 295 w 325"/>
              <a:gd name="T9" fmla="*/ 12 h 139"/>
              <a:gd name="T10" fmla="*/ 305 w 325"/>
              <a:gd name="T11" fmla="*/ 21 h 139"/>
              <a:gd name="T12" fmla="*/ 314 w 325"/>
              <a:gd name="T13" fmla="*/ 31 h 139"/>
              <a:gd name="T14" fmla="*/ 321 w 325"/>
              <a:gd name="T15" fmla="*/ 44 h 139"/>
              <a:gd name="T16" fmla="*/ 324 w 325"/>
              <a:gd name="T17" fmla="*/ 57 h 139"/>
              <a:gd name="T18" fmla="*/ 325 w 325"/>
              <a:gd name="T19" fmla="*/ 69 h 139"/>
              <a:gd name="T20" fmla="*/ 324 w 325"/>
              <a:gd name="T21" fmla="*/ 84 h 139"/>
              <a:gd name="T22" fmla="*/ 321 w 325"/>
              <a:gd name="T23" fmla="*/ 97 h 139"/>
              <a:gd name="T24" fmla="*/ 314 w 325"/>
              <a:gd name="T25" fmla="*/ 108 h 139"/>
              <a:gd name="T26" fmla="*/ 305 w 325"/>
              <a:gd name="T27" fmla="*/ 118 h 139"/>
              <a:gd name="T28" fmla="*/ 295 w 325"/>
              <a:gd name="T29" fmla="*/ 127 h 139"/>
              <a:gd name="T30" fmla="*/ 284 w 325"/>
              <a:gd name="T31" fmla="*/ 133 h 139"/>
              <a:gd name="T32" fmla="*/ 271 w 325"/>
              <a:gd name="T33" fmla="*/ 137 h 139"/>
              <a:gd name="T34" fmla="*/ 256 w 325"/>
              <a:gd name="T35" fmla="*/ 139 h 139"/>
              <a:gd name="T36" fmla="*/ 69 w 325"/>
              <a:gd name="T37" fmla="*/ 139 h 139"/>
              <a:gd name="T38" fmla="*/ 56 w 325"/>
              <a:gd name="T39" fmla="*/ 137 h 139"/>
              <a:gd name="T40" fmla="*/ 43 w 325"/>
              <a:gd name="T41" fmla="*/ 133 h 139"/>
              <a:gd name="T42" fmla="*/ 32 w 325"/>
              <a:gd name="T43" fmla="*/ 127 h 139"/>
              <a:gd name="T44" fmla="*/ 20 w 325"/>
              <a:gd name="T45" fmla="*/ 118 h 139"/>
              <a:gd name="T46" fmla="*/ 13 w 325"/>
              <a:gd name="T47" fmla="*/ 108 h 139"/>
              <a:gd name="T48" fmla="*/ 6 w 325"/>
              <a:gd name="T49" fmla="*/ 97 h 139"/>
              <a:gd name="T50" fmla="*/ 2 w 325"/>
              <a:gd name="T51" fmla="*/ 84 h 139"/>
              <a:gd name="T52" fmla="*/ 0 w 325"/>
              <a:gd name="T53" fmla="*/ 69 h 139"/>
              <a:gd name="T54" fmla="*/ 2 w 325"/>
              <a:gd name="T55" fmla="*/ 57 h 139"/>
              <a:gd name="T56" fmla="*/ 6 w 325"/>
              <a:gd name="T57" fmla="*/ 44 h 139"/>
              <a:gd name="T58" fmla="*/ 13 w 325"/>
              <a:gd name="T59" fmla="*/ 31 h 139"/>
              <a:gd name="T60" fmla="*/ 20 w 325"/>
              <a:gd name="T61" fmla="*/ 21 h 139"/>
              <a:gd name="T62" fmla="*/ 32 w 325"/>
              <a:gd name="T63" fmla="*/ 12 h 139"/>
              <a:gd name="T64" fmla="*/ 43 w 325"/>
              <a:gd name="T65" fmla="*/ 6 h 139"/>
              <a:gd name="T66" fmla="*/ 56 w 325"/>
              <a:gd name="T67" fmla="*/ 2 h 139"/>
              <a:gd name="T68" fmla="*/ 69 w 325"/>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139">
                <a:moveTo>
                  <a:pt x="69" y="0"/>
                </a:moveTo>
                <a:lnTo>
                  <a:pt x="256" y="0"/>
                </a:lnTo>
                <a:lnTo>
                  <a:pt x="271" y="2"/>
                </a:lnTo>
                <a:lnTo>
                  <a:pt x="284" y="6"/>
                </a:lnTo>
                <a:lnTo>
                  <a:pt x="295" y="12"/>
                </a:lnTo>
                <a:lnTo>
                  <a:pt x="305" y="21"/>
                </a:lnTo>
                <a:lnTo>
                  <a:pt x="314" y="31"/>
                </a:lnTo>
                <a:lnTo>
                  <a:pt x="321" y="44"/>
                </a:lnTo>
                <a:lnTo>
                  <a:pt x="324" y="57"/>
                </a:lnTo>
                <a:lnTo>
                  <a:pt x="325" y="69"/>
                </a:lnTo>
                <a:lnTo>
                  <a:pt x="324" y="84"/>
                </a:lnTo>
                <a:lnTo>
                  <a:pt x="321" y="97"/>
                </a:lnTo>
                <a:lnTo>
                  <a:pt x="314" y="108"/>
                </a:lnTo>
                <a:lnTo>
                  <a:pt x="305" y="118"/>
                </a:lnTo>
                <a:lnTo>
                  <a:pt x="295" y="127"/>
                </a:lnTo>
                <a:lnTo>
                  <a:pt x="284" y="133"/>
                </a:lnTo>
                <a:lnTo>
                  <a:pt x="271" y="137"/>
                </a:lnTo>
                <a:lnTo>
                  <a:pt x="256" y="139"/>
                </a:lnTo>
                <a:lnTo>
                  <a:pt x="69" y="139"/>
                </a:lnTo>
                <a:lnTo>
                  <a:pt x="56" y="137"/>
                </a:lnTo>
                <a:lnTo>
                  <a:pt x="43" y="133"/>
                </a:lnTo>
                <a:lnTo>
                  <a:pt x="32" y="127"/>
                </a:lnTo>
                <a:lnTo>
                  <a:pt x="20" y="118"/>
                </a:lnTo>
                <a:lnTo>
                  <a:pt x="13" y="108"/>
                </a:lnTo>
                <a:lnTo>
                  <a:pt x="6" y="97"/>
                </a:lnTo>
                <a:lnTo>
                  <a:pt x="2" y="84"/>
                </a:lnTo>
                <a:lnTo>
                  <a:pt x="0" y="69"/>
                </a:lnTo>
                <a:lnTo>
                  <a:pt x="2" y="57"/>
                </a:lnTo>
                <a:lnTo>
                  <a:pt x="6" y="44"/>
                </a:lnTo>
                <a:lnTo>
                  <a:pt x="13" y="31"/>
                </a:lnTo>
                <a:lnTo>
                  <a:pt x="20" y="21"/>
                </a:lnTo>
                <a:lnTo>
                  <a:pt x="32" y="12"/>
                </a:lnTo>
                <a:lnTo>
                  <a:pt x="43" y="6"/>
                </a:lnTo>
                <a:lnTo>
                  <a:pt x="56" y="2"/>
                </a:lnTo>
                <a:lnTo>
                  <a:pt x="69"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1" name="Freeform 1917"/>
          <p:cNvSpPr>
            <a:spLocks/>
          </p:cNvSpPr>
          <p:nvPr/>
        </p:nvSpPr>
        <p:spPr bwMode="auto">
          <a:xfrm>
            <a:off x="7486651" y="4962526"/>
            <a:ext cx="515815" cy="220663"/>
          </a:xfrm>
          <a:custGeom>
            <a:avLst/>
            <a:gdLst>
              <a:gd name="T0" fmla="*/ 69 w 325"/>
              <a:gd name="T1" fmla="*/ 0 h 139"/>
              <a:gd name="T2" fmla="*/ 256 w 325"/>
              <a:gd name="T3" fmla="*/ 0 h 139"/>
              <a:gd name="T4" fmla="*/ 271 w 325"/>
              <a:gd name="T5" fmla="*/ 2 h 139"/>
              <a:gd name="T6" fmla="*/ 284 w 325"/>
              <a:gd name="T7" fmla="*/ 6 h 139"/>
              <a:gd name="T8" fmla="*/ 295 w 325"/>
              <a:gd name="T9" fmla="*/ 12 h 139"/>
              <a:gd name="T10" fmla="*/ 305 w 325"/>
              <a:gd name="T11" fmla="*/ 21 h 139"/>
              <a:gd name="T12" fmla="*/ 314 w 325"/>
              <a:gd name="T13" fmla="*/ 31 h 139"/>
              <a:gd name="T14" fmla="*/ 321 w 325"/>
              <a:gd name="T15" fmla="*/ 44 h 139"/>
              <a:gd name="T16" fmla="*/ 324 w 325"/>
              <a:gd name="T17" fmla="*/ 57 h 139"/>
              <a:gd name="T18" fmla="*/ 325 w 325"/>
              <a:gd name="T19" fmla="*/ 69 h 139"/>
              <a:gd name="T20" fmla="*/ 324 w 325"/>
              <a:gd name="T21" fmla="*/ 84 h 139"/>
              <a:gd name="T22" fmla="*/ 321 w 325"/>
              <a:gd name="T23" fmla="*/ 97 h 139"/>
              <a:gd name="T24" fmla="*/ 314 w 325"/>
              <a:gd name="T25" fmla="*/ 108 h 139"/>
              <a:gd name="T26" fmla="*/ 305 w 325"/>
              <a:gd name="T27" fmla="*/ 118 h 139"/>
              <a:gd name="T28" fmla="*/ 295 w 325"/>
              <a:gd name="T29" fmla="*/ 127 h 139"/>
              <a:gd name="T30" fmla="*/ 284 w 325"/>
              <a:gd name="T31" fmla="*/ 133 h 139"/>
              <a:gd name="T32" fmla="*/ 271 w 325"/>
              <a:gd name="T33" fmla="*/ 137 h 139"/>
              <a:gd name="T34" fmla="*/ 256 w 325"/>
              <a:gd name="T35" fmla="*/ 139 h 139"/>
              <a:gd name="T36" fmla="*/ 69 w 325"/>
              <a:gd name="T37" fmla="*/ 139 h 139"/>
              <a:gd name="T38" fmla="*/ 56 w 325"/>
              <a:gd name="T39" fmla="*/ 137 h 139"/>
              <a:gd name="T40" fmla="*/ 43 w 325"/>
              <a:gd name="T41" fmla="*/ 133 h 139"/>
              <a:gd name="T42" fmla="*/ 32 w 325"/>
              <a:gd name="T43" fmla="*/ 127 h 139"/>
              <a:gd name="T44" fmla="*/ 20 w 325"/>
              <a:gd name="T45" fmla="*/ 118 h 139"/>
              <a:gd name="T46" fmla="*/ 13 w 325"/>
              <a:gd name="T47" fmla="*/ 108 h 139"/>
              <a:gd name="T48" fmla="*/ 6 w 325"/>
              <a:gd name="T49" fmla="*/ 97 h 139"/>
              <a:gd name="T50" fmla="*/ 2 w 325"/>
              <a:gd name="T51" fmla="*/ 84 h 139"/>
              <a:gd name="T52" fmla="*/ 0 w 325"/>
              <a:gd name="T53" fmla="*/ 69 h 139"/>
              <a:gd name="T54" fmla="*/ 2 w 325"/>
              <a:gd name="T55" fmla="*/ 57 h 139"/>
              <a:gd name="T56" fmla="*/ 6 w 325"/>
              <a:gd name="T57" fmla="*/ 44 h 139"/>
              <a:gd name="T58" fmla="*/ 13 w 325"/>
              <a:gd name="T59" fmla="*/ 31 h 139"/>
              <a:gd name="T60" fmla="*/ 20 w 325"/>
              <a:gd name="T61" fmla="*/ 21 h 139"/>
              <a:gd name="T62" fmla="*/ 32 w 325"/>
              <a:gd name="T63" fmla="*/ 12 h 139"/>
              <a:gd name="T64" fmla="*/ 43 w 325"/>
              <a:gd name="T65" fmla="*/ 6 h 139"/>
              <a:gd name="T66" fmla="*/ 56 w 325"/>
              <a:gd name="T67" fmla="*/ 2 h 139"/>
              <a:gd name="T68" fmla="*/ 69 w 325"/>
              <a:gd name="T6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139">
                <a:moveTo>
                  <a:pt x="69" y="0"/>
                </a:moveTo>
                <a:lnTo>
                  <a:pt x="256" y="0"/>
                </a:lnTo>
                <a:lnTo>
                  <a:pt x="271" y="2"/>
                </a:lnTo>
                <a:lnTo>
                  <a:pt x="284" y="6"/>
                </a:lnTo>
                <a:lnTo>
                  <a:pt x="295" y="12"/>
                </a:lnTo>
                <a:lnTo>
                  <a:pt x="305" y="21"/>
                </a:lnTo>
                <a:lnTo>
                  <a:pt x="314" y="31"/>
                </a:lnTo>
                <a:lnTo>
                  <a:pt x="321" y="44"/>
                </a:lnTo>
                <a:lnTo>
                  <a:pt x="324" y="57"/>
                </a:lnTo>
                <a:lnTo>
                  <a:pt x="325" y="69"/>
                </a:lnTo>
                <a:lnTo>
                  <a:pt x="324" y="84"/>
                </a:lnTo>
                <a:lnTo>
                  <a:pt x="321" y="97"/>
                </a:lnTo>
                <a:lnTo>
                  <a:pt x="314" y="108"/>
                </a:lnTo>
                <a:lnTo>
                  <a:pt x="305" y="118"/>
                </a:lnTo>
                <a:lnTo>
                  <a:pt x="295" y="127"/>
                </a:lnTo>
                <a:lnTo>
                  <a:pt x="284" y="133"/>
                </a:lnTo>
                <a:lnTo>
                  <a:pt x="271" y="137"/>
                </a:lnTo>
                <a:lnTo>
                  <a:pt x="256" y="139"/>
                </a:lnTo>
                <a:lnTo>
                  <a:pt x="69" y="139"/>
                </a:lnTo>
                <a:lnTo>
                  <a:pt x="56" y="137"/>
                </a:lnTo>
                <a:lnTo>
                  <a:pt x="43" y="133"/>
                </a:lnTo>
                <a:lnTo>
                  <a:pt x="32" y="127"/>
                </a:lnTo>
                <a:lnTo>
                  <a:pt x="20" y="118"/>
                </a:lnTo>
                <a:lnTo>
                  <a:pt x="13" y="108"/>
                </a:lnTo>
                <a:lnTo>
                  <a:pt x="6" y="97"/>
                </a:lnTo>
                <a:lnTo>
                  <a:pt x="2" y="84"/>
                </a:lnTo>
                <a:lnTo>
                  <a:pt x="0" y="69"/>
                </a:lnTo>
                <a:lnTo>
                  <a:pt x="2" y="57"/>
                </a:lnTo>
                <a:lnTo>
                  <a:pt x="6" y="44"/>
                </a:lnTo>
                <a:lnTo>
                  <a:pt x="13" y="31"/>
                </a:lnTo>
                <a:lnTo>
                  <a:pt x="20" y="21"/>
                </a:lnTo>
                <a:lnTo>
                  <a:pt x="32" y="12"/>
                </a:lnTo>
                <a:lnTo>
                  <a:pt x="43" y="6"/>
                </a:lnTo>
                <a:lnTo>
                  <a:pt x="56" y="2"/>
                </a:lnTo>
                <a:lnTo>
                  <a:pt x="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902" name="Freeform 1918"/>
          <p:cNvSpPr>
            <a:spLocks/>
          </p:cNvSpPr>
          <p:nvPr/>
        </p:nvSpPr>
        <p:spPr bwMode="auto">
          <a:xfrm>
            <a:off x="8106508" y="4951413"/>
            <a:ext cx="202223" cy="203200"/>
          </a:xfrm>
          <a:custGeom>
            <a:avLst/>
            <a:gdLst>
              <a:gd name="T0" fmla="*/ 65 w 128"/>
              <a:gd name="T1" fmla="*/ 0 h 128"/>
              <a:gd name="T2" fmla="*/ 78 w 128"/>
              <a:gd name="T3" fmla="*/ 2 h 128"/>
              <a:gd name="T4" fmla="*/ 89 w 128"/>
              <a:gd name="T5" fmla="*/ 5 h 128"/>
              <a:gd name="T6" fmla="*/ 101 w 128"/>
              <a:gd name="T7" fmla="*/ 10 h 128"/>
              <a:gd name="T8" fmla="*/ 109 w 128"/>
              <a:gd name="T9" fmla="*/ 19 h 128"/>
              <a:gd name="T10" fmla="*/ 118 w 128"/>
              <a:gd name="T11" fmla="*/ 28 h 128"/>
              <a:gd name="T12" fmla="*/ 124 w 128"/>
              <a:gd name="T13" fmla="*/ 39 h 128"/>
              <a:gd name="T14" fmla="*/ 128 w 128"/>
              <a:gd name="T15" fmla="*/ 51 h 128"/>
              <a:gd name="T16" fmla="*/ 128 w 128"/>
              <a:gd name="T17" fmla="*/ 64 h 128"/>
              <a:gd name="T18" fmla="*/ 128 w 128"/>
              <a:gd name="T19" fmla="*/ 76 h 128"/>
              <a:gd name="T20" fmla="*/ 124 w 128"/>
              <a:gd name="T21" fmla="*/ 89 h 128"/>
              <a:gd name="T22" fmla="*/ 118 w 128"/>
              <a:gd name="T23" fmla="*/ 99 h 128"/>
              <a:gd name="T24" fmla="*/ 109 w 128"/>
              <a:gd name="T25" fmla="*/ 110 h 128"/>
              <a:gd name="T26" fmla="*/ 101 w 128"/>
              <a:gd name="T27" fmla="*/ 118 h 128"/>
              <a:gd name="T28" fmla="*/ 89 w 128"/>
              <a:gd name="T29" fmla="*/ 124 h 128"/>
              <a:gd name="T30" fmla="*/ 78 w 128"/>
              <a:gd name="T31" fmla="*/ 127 h 128"/>
              <a:gd name="T32" fmla="*/ 65 w 128"/>
              <a:gd name="T33" fmla="*/ 128 h 128"/>
              <a:gd name="T34" fmla="*/ 52 w 128"/>
              <a:gd name="T35" fmla="*/ 127 h 128"/>
              <a:gd name="T36" fmla="*/ 39 w 128"/>
              <a:gd name="T37" fmla="*/ 124 h 128"/>
              <a:gd name="T38" fmla="*/ 29 w 128"/>
              <a:gd name="T39" fmla="*/ 118 h 128"/>
              <a:gd name="T40" fmla="*/ 19 w 128"/>
              <a:gd name="T41" fmla="*/ 110 h 128"/>
              <a:gd name="T42" fmla="*/ 12 w 128"/>
              <a:gd name="T43" fmla="*/ 99 h 128"/>
              <a:gd name="T44" fmla="*/ 4 w 128"/>
              <a:gd name="T45" fmla="*/ 89 h 128"/>
              <a:gd name="T46" fmla="*/ 2 w 128"/>
              <a:gd name="T47" fmla="*/ 76 h 128"/>
              <a:gd name="T48" fmla="*/ 0 w 128"/>
              <a:gd name="T49" fmla="*/ 64 h 128"/>
              <a:gd name="T50" fmla="*/ 2 w 128"/>
              <a:gd name="T51" fmla="*/ 51 h 128"/>
              <a:gd name="T52" fmla="*/ 4 w 128"/>
              <a:gd name="T53" fmla="*/ 39 h 128"/>
              <a:gd name="T54" fmla="*/ 12 w 128"/>
              <a:gd name="T55" fmla="*/ 28 h 128"/>
              <a:gd name="T56" fmla="*/ 19 w 128"/>
              <a:gd name="T57" fmla="*/ 19 h 128"/>
              <a:gd name="T58" fmla="*/ 29 w 128"/>
              <a:gd name="T59" fmla="*/ 10 h 128"/>
              <a:gd name="T60" fmla="*/ 39 w 128"/>
              <a:gd name="T61" fmla="*/ 5 h 128"/>
              <a:gd name="T62" fmla="*/ 52 w 128"/>
              <a:gd name="T63" fmla="*/ 2 h 128"/>
              <a:gd name="T64" fmla="*/ 65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5" y="0"/>
                </a:moveTo>
                <a:lnTo>
                  <a:pt x="78" y="2"/>
                </a:lnTo>
                <a:lnTo>
                  <a:pt x="89" y="5"/>
                </a:lnTo>
                <a:lnTo>
                  <a:pt x="101" y="10"/>
                </a:lnTo>
                <a:lnTo>
                  <a:pt x="109" y="19"/>
                </a:lnTo>
                <a:lnTo>
                  <a:pt x="118" y="28"/>
                </a:lnTo>
                <a:lnTo>
                  <a:pt x="124" y="39"/>
                </a:lnTo>
                <a:lnTo>
                  <a:pt x="128" y="51"/>
                </a:lnTo>
                <a:lnTo>
                  <a:pt x="128" y="64"/>
                </a:lnTo>
                <a:lnTo>
                  <a:pt x="128" y="76"/>
                </a:lnTo>
                <a:lnTo>
                  <a:pt x="124" y="89"/>
                </a:lnTo>
                <a:lnTo>
                  <a:pt x="118" y="99"/>
                </a:lnTo>
                <a:lnTo>
                  <a:pt x="109" y="110"/>
                </a:lnTo>
                <a:lnTo>
                  <a:pt x="101" y="118"/>
                </a:lnTo>
                <a:lnTo>
                  <a:pt x="89" y="124"/>
                </a:lnTo>
                <a:lnTo>
                  <a:pt x="78" y="127"/>
                </a:lnTo>
                <a:lnTo>
                  <a:pt x="65" y="128"/>
                </a:lnTo>
                <a:lnTo>
                  <a:pt x="52" y="127"/>
                </a:lnTo>
                <a:lnTo>
                  <a:pt x="39" y="124"/>
                </a:lnTo>
                <a:lnTo>
                  <a:pt x="29" y="118"/>
                </a:lnTo>
                <a:lnTo>
                  <a:pt x="19" y="110"/>
                </a:lnTo>
                <a:lnTo>
                  <a:pt x="12" y="99"/>
                </a:lnTo>
                <a:lnTo>
                  <a:pt x="4" y="89"/>
                </a:lnTo>
                <a:lnTo>
                  <a:pt x="2" y="76"/>
                </a:lnTo>
                <a:lnTo>
                  <a:pt x="0" y="64"/>
                </a:lnTo>
                <a:lnTo>
                  <a:pt x="2" y="51"/>
                </a:lnTo>
                <a:lnTo>
                  <a:pt x="4" y="39"/>
                </a:lnTo>
                <a:lnTo>
                  <a:pt x="12" y="28"/>
                </a:lnTo>
                <a:lnTo>
                  <a:pt x="19" y="19"/>
                </a:lnTo>
                <a:lnTo>
                  <a:pt x="29" y="10"/>
                </a:lnTo>
                <a:lnTo>
                  <a:pt x="39" y="5"/>
                </a:lnTo>
                <a:lnTo>
                  <a:pt x="52" y="2"/>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3" name="Freeform 1919"/>
          <p:cNvSpPr>
            <a:spLocks/>
          </p:cNvSpPr>
          <p:nvPr/>
        </p:nvSpPr>
        <p:spPr bwMode="auto">
          <a:xfrm>
            <a:off x="8106508" y="4951413"/>
            <a:ext cx="202223" cy="203200"/>
          </a:xfrm>
          <a:custGeom>
            <a:avLst/>
            <a:gdLst>
              <a:gd name="T0" fmla="*/ 65 w 128"/>
              <a:gd name="T1" fmla="*/ 0 h 128"/>
              <a:gd name="T2" fmla="*/ 78 w 128"/>
              <a:gd name="T3" fmla="*/ 2 h 128"/>
              <a:gd name="T4" fmla="*/ 89 w 128"/>
              <a:gd name="T5" fmla="*/ 5 h 128"/>
              <a:gd name="T6" fmla="*/ 101 w 128"/>
              <a:gd name="T7" fmla="*/ 10 h 128"/>
              <a:gd name="T8" fmla="*/ 109 w 128"/>
              <a:gd name="T9" fmla="*/ 19 h 128"/>
              <a:gd name="T10" fmla="*/ 118 w 128"/>
              <a:gd name="T11" fmla="*/ 28 h 128"/>
              <a:gd name="T12" fmla="*/ 124 w 128"/>
              <a:gd name="T13" fmla="*/ 39 h 128"/>
              <a:gd name="T14" fmla="*/ 128 w 128"/>
              <a:gd name="T15" fmla="*/ 51 h 128"/>
              <a:gd name="T16" fmla="*/ 128 w 128"/>
              <a:gd name="T17" fmla="*/ 64 h 128"/>
              <a:gd name="T18" fmla="*/ 128 w 128"/>
              <a:gd name="T19" fmla="*/ 76 h 128"/>
              <a:gd name="T20" fmla="*/ 124 w 128"/>
              <a:gd name="T21" fmla="*/ 89 h 128"/>
              <a:gd name="T22" fmla="*/ 118 w 128"/>
              <a:gd name="T23" fmla="*/ 99 h 128"/>
              <a:gd name="T24" fmla="*/ 109 w 128"/>
              <a:gd name="T25" fmla="*/ 110 h 128"/>
              <a:gd name="T26" fmla="*/ 101 w 128"/>
              <a:gd name="T27" fmla="*/ 118 h 128"/>
              <a:gd name="T28" fmla="*/ 89 w 128"/>
              <a:gd name="T29" fmla="*/ 124 h 128"/>
              <a:gd name="T30" fmla="*/ 78 w 128"/>
              <a:gd name="T31" fmla="*/ 127 h 128"/>
              <a:gd name="T32" fmla="*/ 65 w 128"/>
              <a:gd name="T33" fmla="*/ 128 h 128"/>
              <a:gd name="T34" fmla="*/ 52 w 128"/>
              <a:gd name="T35" fmla="*/ 127 h 128"/>
              <a:gd name="T36" fmla="*/ 39 w 128"/>
              <a:gd name="T37" fmla="*/ 124 h 128"/>
              <a:gd name="T38" fmla="*/ 29 w 128"/>
              <a:gd name="T39" fmla="*/ 118 h 128"/>
              <a:gd name="T40" fmla="*/ 19 w 128"/>
              <a:gd name="T41" fmla="*/ 110 h 128"/>
              <a:gd name="T42" fmla="*/ 12 w 128"/>
              <a:gd name="T43" fmla="*/ 99 h 128"/>
              <a:gd name="T44" fmla="*/ 4 w 128"/>
              <a:gd name="T45" fmla="*/ 89 h 128"/>
              <a:gd name="T46" fmla="*/ 2 w 128"/>
              <a:gd name="T47" fmla="*/ 76 h 128"/>
              <a:gd name="T48" fmla="*/ 0 w 128"/>
              <a:gd name="T49" fmla="*/ 64 h 128"/>
              <a:gd name="T50" fmla="*/ 2 w 128"/>
              <a:gd name="T51" fmla="*/ 51 h 128"/>
              <a:gd name="T52" fmla="*/ 4 w 128"/>
              <a:gd name="T53" fmla="*/ 39 h 128"/>
              <a:gd name="T54" fmla="*/ 12 w 128"/>
              <a:gd name="T55" fmla="*/ 28 h 128"/>
              <a:gd name="T56" fmla="*/ 19 w 128"/>
              <a:gd name="T57" fmla="*/ 19 h 128"/>
              <a:gd name="T58" fmla="*/ 29 w 128"/>
              <a:gd name="T59" fmla="*/ 10 h 128"/>
              <a:gd name="T60" fmla="*/ 39 w 128"/>
              <a:gd name="T61" fmla="*/ 5 h 128"/>
              <a:gd name="T62" fmla="*/ 52 w 128"/>
              <a:gd name="T63" fmla="*/ 2 h 128"/>
              <a:gd name="T64" fmla="*/ 65 w 128"/>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5" y="0"/>
                </a:moveTo>
                <a:lnTo>
                  <a:pt x="78" y="2"/>
                </a:lnTo>
                <a:lnTo>
                  <a:pt x="89" y="5"/>
                </a:lnTo>
                <a:lnTo>
                  <a:pt x="101" y="10"/>
                </a:lnTo>
                <a:lnTo>
                  <a:pt x="109" y="19"/>
                </a:lnTo>
                <a:lnTo>
                  <a:pt x="118" y="28"/>
                </a:lnTo>
                <a:lnTo>
                  <a:pt x="124" y="39"/>
                </a:lnTo>
                <a:lnTo>
                  <a:pt x="128" y="51"/>
                </a:lnTo>
                <a:lnTo>
                  <a:pt x="128" y="64"/>
                </a:lnTo>
                <a:lnTo>
                  <a:pt x="128" y="76"/>
                </a:lnTo>
                <a:lnTo>
                  <a:pt x="124" y="89"/>
                </a:lnTo>
                <a:lnTo>
                  <a:pt x="118" y="99"/>
                </a:lnTo>
                <a:lnTo>
                  <a:pt x="109" y="110"/>
                </a:lnTo>
                <a:lnTo>
                  <a:pt x="101" y="118"/>
                </a:lnTo>
                <a:lnTo>
                  <a:pt x="89" y="124"/>
                </a:lnTo>
                <a:lnTo>
                  <a:pt x="78" y="127"/>
                </a:lnTo>
                <a:lnTo>
                  <a:pt x="65" y="128"/>
                </a:lnTo>
                <a:lnTo>
                  <a:pt x="52" y="127"/>
                </a:lnTo>
                <a:lnTo>
                  <a:pt x="39" y="124"/>
                </a:lnTo>
                <a:lnTo>
                  <a:pt x="29" y="118"/>
                </a:lnTo>
                <a:lnTo>
                  <a:pt x="19" y="110"/>
                </a:lnTo>
                <a:lnTo>
                  <a:pt x="12" y="99"/>
                </a:lnTo>
                <a:lnTo>
                  <a:pt x="4" y="89"/>
                </a:lnTo>
                <a:lnTo>
                  <a:pt x="2" y="76"/>
                </a:lnTo>
                <a:lnTo>
                  <a:pt x="0" y="64"/>
                </a:lnTo>
                <a:lnTo>
                  <a:pt x="2" y="51"/>
                </a:lnTo>
                <a:lnTo>
                  <a:pt x="4" y="39"/>
                </a:lnTo>
                <a:lnTo>
                  <a:pt x="12" y="28"/>
                </a:lnTo>
                <a:lnTo>
                  <a:pt x="19" y="19"/>
                </a:lnTo>
                <a:lnTo>
                  <a:pt x="29" y="10"/>
                </a:lnTo>
                <a:lnTo>
                  <a:pt x="39" y="5"/>
                </a:lnTo>
                <a:lnTo>
                  <a:pt x="52" y="2"/>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904" name="Freeform 1920"/>
          <p:cNvSpPr>
            <a:spLocks/>
          </p:cNvSpPr>
          <p:nvPr/>
        </p:nvSpPr>
        <p:spPr bwMode="auto">
          <a:xfrm>
            <a:off x="8132885" y="4970464"/>
            <a:ext cx="76200" cy="52387"/>
          </a:xfrm>
          <a:custGeom>
            <a:avLst/>
            <a:gdLst>
              <a:gd name="T0" fmla="*/ 48 w 48"/>
              <a:gd name="T1" fmla="*/ 23 h 33"/>
              <a:gd name="T2" fmla="*/ 42 w 48"/>
              <a:gd name="T3" fmla="*/ 20 h 33"/>
              <a:gd name="T4" fmla="*/ 36 w 48"/>
              <a:gd name="T5" fmla="*/ 17 h 33"/>
              <a:gd name="T6" fmla="*/ 31 w 48"/>
              <a:gd name="T7" fmla="*/ 14 h 33"/>
              <a:gd name="T8" fmla="*/ 25 w 48"/>
              <a:gd name="T9" fmla="*/ 13 h 33"/>
              <a:gd name="T10" fmla="*/ 21 w 48"/>
              <a:gd name="T11" fmla="*/ 10 h 33"/>
              <a:gd name="T12" fmla="*/ 16 w 48"/>
              <a:gd name="T13" fmla="*/ 7 h 33"/>
              <a:gd name="T14" fmla="*/ 12 w 48"/>
              <a:gd name="T15" fmla="*/ 3 h 33"/>
              <a:gd name="T16" fmla="*/ 9 w 48"/>
              <a:gd name="T17" fmla="*/ 0 h 33"/>
              <a:gd name="T18" fmla="*/ 0 w 48"/>
              <a:gd name="T19" fmla="*/ 8 h 33"/>
              <a:gd name="T20" fmla="*/ 3 w 48"/>
              <a:gd name="T21" fmla="*/ 13 h 33"/>
              <a:gd name="T22" fmla="*/ 9 w 48"/>
              <a:gd name="T23" fmla="*/ 16 h 33"/>
              <a:gd name="T24" fmla="*/ 13 w 48"/>
              <a:gd name="T25" fmla="*/ 20 h 33"/>
              <a:gd name="T26" fmla="*/ 19 w 48"/>
              <a:gd name="T27" fmla="*/ 23 h 33"/>
              <a:gd name="T28" fmla="*/ 25 w 48"/>
              <a:gd name="T29" fmla="*/ 26 h 33"/>
              <a:gd name="T30" fmla="*/ 31 w 48"/>
              <a:gd name="T31" fmla="*/ 29 h 33"/>
              <a:gd name="T32" fmla="*/ 38 w 48"/>
              <a:gd name="T33" fmla="*/ 31 h 33"/>
              <a:gd name="T34" fmla="*/ 44 w 48"/>
              <a:gd name="T35" fmla="*/ 33 h 33"/>
              <a:gd name="T36" fmla="*/ 48 w 48"/>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23"/>
                </a:moveTo>
                <a:lnTo>
                  <a:pt x="42" y="20"/>
                </a:lnTo>
                <a:lnTo>
                  <a:pt x="36" y="17"/>
                </a:lnTo>
                <a:lnTo>
                  <a:pt x="31" y="14"/>
                </a:lnTo>
                <a:lnTo>
                  <a:pt x="25" y="13"/>
                </a:lnTo>
                <a:lnTo>
                  <a:pt x="21" y="10"/>
                </a:lnTo>
                <a:lnTo>
                  <a:pt x="16" y="7"/>
                </a:lnTo>
                <a:lnTo>
                  <a:pt x="12" y="3"/>
                </a:lnTo>
                <a:lnTo>
                  <a:pt x="9" y="0"/>
                </a:lnTo>
                <a:lnTo>
                  <a:pt x="0" y="8"/>
                </a:lnTo>
                <a:lnTo>
                  <a:pt x="3" y="13"/>
                </a:lnTo>
                <a:lnTo>
                  <a:pt x="9" y="16"/>
                </a:lnTo>
                <a:lnTo>
                  <a:pt x="13" y="20"/>
                </a:lnTo>
                <a:lnTo>
                  <a:pt x="19" y="23"/>
                </a:lnTo>
                <a:lnTo>
                  <a:pt x="25" y="26"/>
                </a:lnTo>
                <a:lnTo>
                  <a:pt x="31" y="29"/>
                </a:lnTo>
                <a:lnTo>
                  <a:pt x="38" y="31"/>
                </a:lnTo>
                <a:lnTo>
                  <a:pt x="44" y="33"/>
                </a:lnTo>
                <a:lnTo>
                  <a:pt x="4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5" name="Freeform 1921"/>
          <p:cNvSpPr>
            <a:spLocks/>
          </p:cNvSpPr>
          <p:nvPr/>
        </p:nvSpPr>
        <p:spPr bwMode="auto">
          <a:xfrm>
            <a:off x="8203223" y="5006975"/>
            <a:ext cx="105508" cy="38100"/>
          </a:xfrm>
          <a:custGeom>
            <a:avLst/>
            <a:gdLst>
              <a:gd name="T0" fmla="*/ 66 w 67"/>
              <a:gd name="T1" fmla="*/ 11 h 24"/>
              <a:gd name="T2" fmla="*/ 59 w 67"/>
              <a:gd name="T3" fmla="*/ 11 h 24"/>
              <a:gd name="T4" fmla="*/ 50 w 67"/>
              <a:gd name="T5" fmla="*/ 11 h 24"/>
              <a:gd name="T6" fmla="*/ 43 w 67"/>
              <a:gd name="T7" fmla="*/ 10 h 24"/>
              <a:gd name="T8" fmla="*/ 36 w 67"/>
              <a:gd name="T9" fmla="*/ 8 h 24"/>
              <a:gd name="T10" fmla="*/ 27 w 67"/>
              <a:gd name="T11" fmla="*/ 7 h 24"/>
              <a:gd name="T12" fmla="*/ 20 w 67"/>
              <a:gd name="T13" fmla="*/ 4 h 24"/>
              <a:gd name="T14" fmla="*/ 11 w 67"/>
              <a:gd name="T15" fmla="*/ 1 h 24"/>
              <a:gd name="T16" fmla="*/ 4 w 67"/>
              <a:gd name="T17" fmla="*/ 0 h 24"/>
              <a:gd name="T18" fmla="*/ 0 w 67"/>
              <a:gd name="T19" fmla="*/ 10 h 24"/>
              <a:gd name="T20" fmla="*/ 8 w 67"/>
              <a:gd name="T21" fmla="*/ 13 h 24"/>
              <a:gd name="T22" fmla="*/ 15 w 67"/>
              <a:gd name="T23" fmla="*/ 16 h 24"/>
              <a:gd name="T24" fmla="*/ 24 w 67"/>
              <a:gd name="T25" fmla="*/ 18 h 24"/>
              <a:gd name="T26" fmla="*/ 33 w 67"/>
              <a:gd name="T27" fmla="*/ 20 h 24"/>
              <a:gd name="T28" fmla="*/ 41 w 67"/>
              <a:gd name="T29" fmla="*/ 21 h 24"/>
              <a:gd name="T30" fmla="*/ 50 w 67"/>
              <a:gd name="T31" fmla="*/ 23 h 24"/>
              <a:gd name="T32" fmla="*/ 59 w 67"/>
              <a:gd name="T33" fmla="*/ 24 h 24"/>
              <a:gd name="T34" fmla="*/ 67 w 67"/>
              <a:gd name="T35" fmla="*/ 24 h 24"/>
              <a:gd name="T36" fmla="*/ 66 w 67"/>
              <a:gd name="T3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4">
                <a:moveTo>
                  <a:pt x="66" y="11"/>
                </a:moveTo>
                <a:lnTo>
                  <a:pt x="59" y="11"/>
                </a:lnTo>
                <a:lnTo>
                  <a:pt x="50" y="11"/>
                </a:lnTo>
                <a:lnTo>
                  <a:pt x="43" y="10"/>
                </a:lnTo>
                <a:lnTo>
                  <a:pt x="36" y="8"/>
                </a:lnTo>
                <a:lnTo>
                  <a:pt x="27" y="7"/>
                </a:lnTo>
                <a:lnTo>
                  <a:pt x="20" y="4"/>
                </a:lnTo>
                <a:lnTo>
                  <a:pt x="11" y="1"/>
                </a:lnTo>
                <a:lnTo>
                  <a:pt x="4" y="0"/>
                </a:lnTo>
                <a:lnTo>
                  <a:pt x="0" y="10"/>
                </a:lnTo>
                <a:lnTo>
                  <a:pt x="8" y="13"/>
                </a:lnTo>
                <a:lnTo>
                  <a:pt x="15" y="16"/>
                </a:lnTo>
                <a:lnTo>
                  <a:pt x="24" y="18"/>
                </a:lnTo>
                <a:lnTo>
                  <a:pt x="33" y="20"/>
                </a:lnTo>
                <a:lnTo>
                  <a:pt x="41" y="21"/>
                </a:lnTo>
                <a:lnTo>
                  <a:pt x="50" y="23"/>
                </a:lnTo>
                <a:lnTo>
                  <a:pt x="59" y="24"/>
                </a:lnTo>
                <a:lnTo>
                  <a:pt x="67" y="24"/>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6" name="Freeform 1922"/>
          <p:cNvSpPr>
            <a:spLocks/>
          </p:cNvSpPr>
          <p:nvPr/>
        </p:nvSpPr>
        <p:spPr bwMode="auto">
          <a:xfrm>
            <a:off x="8099181" y="5048250"/>
            <a:ext cx="27842" cy="26988"/>
          </a:xfrm>
          <a:custGeom>
            <a:avLst/>
            <a:gdLst>
              <a:gd name="T0" fmla="*/ 17 w 17"/>
              <a:gd name="T1" fmla="*/ 7 h 17"/>
              <a:gd name="T2" fmla="*/ 16 w 17"/>
              <a:gd name="T3" fmla="*/ 7 h 17"/>
              <a:gd name="T4" fmla="*/ 14 w 17"/>
              <a:gd name="T5" fmla="*/ 5 h 17"/>
              <a:gd name="T6" fmla="*/ 13 w 17"/>
              <a:gd name="T7" fmla="*/ 5 h 17"/>
              <a:gd name="T8" fmla="*/ 13 w 17"/>
              <a:gd name="T9" fmla="*/ 4 h 17"/>
              <a:gd name="T10" fmla="*/ 11 w 17"/>
              <a:gd name="T11" fmla="*/ 3 h 17"/>
              <a:gd name="T12" fmla="*/ 10 w 17"/>
              <a:gd name="T13" fmla="*/ 3 h 17"/>
              <a:gd name="T14" fmla="*/ 10 w 17"/>
              <a:gd name="T15" fmla="*/ 1 h 17"/>
              <a:gd name="T16" fmla="*/ 8 w 17"/>
              <a:gd name="T17" fmla="*/ 0 h 17"/>
              <a:gd name="T18" fmla="*/ 0 w 17"/>
              <a:gd name="T19" fmla="*/ 8 h 17"/>
              <a:gd name="T20" fmla="*/ 1 w 17"/>
              <a:gd name="T21" fmla="*/ 10 h 17"/>
              <a:gd name="T22" fmla="*/ 3 w 17"/>
              <a:gd name="T23" fmla="*/ 11 h 17"/>
              <a:gd name="T24" fmla="*/ 4 w 17"/>
              <a:gd name="T25" fmla="*/ 13 h 17"/>
              <a:gd name="T26" fmla="*/ 6 w 17"/>
              <a:gd name="T27" fmla="*/ 14 h 17"/>
              <a:gd name="T28" fmla="*/ 7 w 17"/>
              <a:gd name="T29" fmla="*/ 15 h 17"/>
              <a:gd name="T30" fmla="*/ 8 w 17"/>
              <a:gd name="T31" fmla="*/ 15 h 17"/>
              <a:gd name="T32" fmla="*/ 8 w 17"/>
              <a:gd name="T33" fmla="*/ 17 h 17"/>
              <a:gd name="T34" fmla="*/ 17 w 17"/>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17" y="7"/>
                </a:moveTo>
                <a:lnTo>
                  <a:pt x="16" y="7"/>
                </a:lnTo>
                <a:lnTo>
                  <a:pt x="14" y="5"/>
                </a:lnTo>
                <a:lnTo>
                  <a:pt x="13" y="5"/>
                </a:lnTo>
                <a:lnTo>
                  <a:pt x="13" y="4"/>
                </a:lnTo>
                <a:lnTo>
                  <a:pt x="11" y="3"/>
                </a:lnTo>
                <a:lnTo>
                  <a:pt x="10" y="3"/>
                </a:lnTo>
                <a:lnTo>
                  <a:pt x="10" y="1"/>
                </a:lnTo>
                <a:lnTo>
                  <a:pt x="8" y="0"/>
                </a:lnTo>
                <a:lnTo>
                  <a:pt x="0" y="8"/>
                </a:lnTo>
                <a:lnTo>
                  <a:pt x="1" y="10"/>
                </a:lnTo>
                <a:lnTo>
                  <a:pt x="3" y="11"/>
                </a:lnTo>
                <a:lnTo>
                  <a:pt x="4" y="13"/>
                </a:lnTo>
                <a:lnTo>
                  <a:pt x="6" y="14"/>
                </a:lnTo>
                <a:lnTo>
                  <a:pt x="7" y="15"/>
                </a:lnTo>
                <a:lnTo>
                  <a:pt x="8" y="15"/>
                </a:lnTo>
                <a:lnTo>
                  <a:pt x="8"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7" name="Freeform 1923"/>
          <p:cNvSpPr>
            <a:spLocks/>
          </p:cNvSpPr>
          <p:nvPr/>
        </p:nvSpPr>
        <p:spPr bwMode="auto">
          <a:xfrm>
            <a:off x="8112369" y="5059364"/>
            <a:ext cx="29308" cy="26987"/>
          </a:xfrm>
          <a:custGeom>
            <a:avLst/>
            <a:gdLst>
              <a:gd name="T0" fmla="*/ 19 w 19"/>
              <a:gd name="T1" fmla="*/ 7 h 17"/>
              <a:gd name="T2" fmla="*/ 18 w 19"/>
              <a:gd name="T3" fmla="*/ 7 h 17"/>
              <a:gd name="T4" fmla="*/ 16 w 19"/>
              <a:gd name="T5" fmla="*/ 6 h 17"/>
              <a:gd name="T6" fmla="*/ 15 w 19"/>
              <a:gd name="T7" fmla="*/ 4 h 17"/>
              <a:gd name="T8" fmla="*/ 13 w 19"/>
              <a:gd name="T9" fmla="*/ 4 h 17"/>
              <a:gd name="T10" fmla="*/ 12 w 19"/>
              <a:gd name="T11" fmla="*/ 3 h 17"/>
              <a:gd name="T12" fmla="*/ 11 w 19"/>
              <a:gd name="T13" fmla="*/ 3 h 17"/>
              <a:gd name="T14" fmla="*/ 9 w 19"/>
              <a:gd name="T15" fmla="*/ 1 h 17"/>
              <a:gd name="T16" fmla="*/ 9 w 19"/>
              <a:gd name="T17" fmla="*/ 0 h 17"/>
              <a:gd name="T18" fmla="*/ 0 w 19"/>
              <a:gd name="T19" fmla="*/ 10 h 17"/>
              <a:gd name="T20" fmla="*/ 2 w 19"/>
              <a:gd name="T21" fmla="*/ 11 h 17"/>
              <a:gd name="T22" fmla="*/ 3 w 19"/>
              <a:gd name="T23" fmla="*/ 11 h 17"/>
              <a:gd name="T24" fmla="*/ 5 w 19"/>
              <a:gd name="T25" fmla="*/ 13 h 17"/>
              <a:gd name="T26" fmla="*/ 6 w 19"/>
              <a:gd name="T27" fmla="*/ 14 h 17"/>
              <a:gd name="T28" fmla="*/ 8 w 19"/>
              <a:gd name="T29" fmla="*/ 14 h 17"/>
              <a:gd name="T30" fmla="*/ 9 w 19"/>
              <a:gd name="T31" fmla="*/ 16 h 17"/>
              <a:gd name="T32" fmla="*/ 11 w 19"/>
              <a:gd name="T33" fmla="*/ 17 h 17"/>
              <a:gd name="T34" fmla="*/ 12 w 19"/>
              <a:gd name="T35" fmla="*/ 17 h 17"/>
              <a:gd name="T36" fmla="*/ 19 w 19"/>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7"/>
                </a:moveTo>
                <a:lnTo>
                  <a:pt x="18" y="7"/>
                </a:lnTo>
                <a:lnTo>
                  <a:pt x="16" y="6"/>
                </a:lnTo>
                <a:lnTo>
                  <a:pt x="15" y="4"/>
                </a:lnTo>
                <a:lnTo>
                  <a:pt x="13" y="4"/>
                </a:lnTo>
                <a:lnTo>
                  <a:pt x="12" y="3"/>
                </a:lnTo>
                <a:lnTo>
                  <a:pt x="11" y="3"/>
                </a:lnTo>
                <a:lnTo>
                  <a:pt x="9" y="1"/>
                </a:lnTo>
                <a:lnTo>
                  <a:pt x="9" y="0"/>
                </a:lnTo>
                <a:lnTo>
                  <a:pt x="0" y="10"/>
                </a:lnTo>
                <a:lnTo>
                  <a:pt x="2" y="11"/>
                </a:lnTo>
                <a:lnTo>
                  <a:pt x="3" y="11"/>
                </a:lnTo>
                <a:lnTo>
                  <a:pt x="5" y="13"/>
                </a:lnTo>
                <a:lnTo>
                  <a:pt x="6" y="14"/>
                </a:lnTo>
                <a:lnTo>
                  <a:pt x="8" y="14"/>
                </a:lnTo>
                <a:lnTo>
                  <a:pt x="9" y="16"/>
                </a:lnTo>
                <a:lnTo>
                  <a:pt x="11" y="17"/>
                </a:lnTo>
                <a:lnTo>
                  <a:pt x="12" y="17"/>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8" name="Freeform 1924"/>
          <p:cNvSpPr>
            <a:spLocks/>
          </p:cNvSpPr>
          <p:nvPr/>
        </p:nvSpPr>
        <p:spPr bwMode="auto">
          <a:xfrm>
            <a:off x="8131420" y="5070475"/>
            <a:ext cx="29308" cy="26988"/>
          </a:xfrm>
          <a:custGeom>
            <a:avLst/>
            <a:gdLst>
              <a:gd name="T0" fmla="*/ 19 w 19"/>
              <a:gd name="T1" fmla="*/ 7 h 17"/>
              <a:gd name="T2" fmla="*/ 17 w 19"/>
              <a:gd name="T3" fmla="*/ 6 h 17"/>
              <a:gd name="T4" fmla="*/ 16 w 19"/>
              <a:gd name="T5" fmla="*/ 6 h 17"/>
              <a:gd name="T6" fmla="*/ 13 w 19"/>
              <a:gd name="T7" fmla="*/ 4 h 17"/>
              <a:gd name="T8" fmla="*/ 11 w 19"/>
              <a:gd name="T9" fmla="*/ 3 h 17"/>
              <a:gd name="T10" fmla="*/ 10 w 19"/>
              <a:gd name="T11" fmla="*/ 1 h 17"/>
              <a:gd name="T12" fmla="*/ 9 w 19"/>
              <a:gd name="T13" fmla="*/ 1 h 17"/>
              <a:gd name="T14" fmla="*/ 7 w 19"/>
              <a:gd name="T15" fmla="*/ 0 h 17"/>
              <a:gd name="T16" fmla="*/ 0 w 19"/>
              <a:gd name="T17" fmla="*/ 10 h 17"/>
              <a:gd name="T18" fmla="*/ 1 w 19"/>
              <a:gd name="T19" fmla="*/ 12 h 17"/>
              <a:gd name="T20" fmla="*/ 3 w 19"/>
              <a:gd name="T21" fmla="*/ 12 h 17"/>
              <a:gd name="T22" fmla="*/ 4 w 19"/>
              <a:gd name="T23" fmla="*/ 13 h 17"/>
              <a:gd name="T24" fmla="*/ 6 w 19"/>
              <a:gd name="T25" fmla="*/ 14 h 17"/>
              <a:gd name="T26" fmla="*/ 7 w 19"/>
              <a:gd name="T27" fmla="*/ 14 h 17"/>
              <a:gd name="T28" fmla="*/ 10 w 19"/>
              <a:gd name="T29" fmla="*/ 16 h 17"/>
              <a:gd name="T30" fmla="*/ 11 w 19"/>
              <a:gd name="T31" fmla="*/ 16 h 17"/>
              <a:gd name="T32" fmla="*/ 13 w 19"/>
              <a:gd name="T33" fmla="*/ 17 h 17"/>
              <a:gd name="T34" fmla="*/ 19 w 19"/>
              <a:gd name="T3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7">
                <a:moveTo>
                  <a:pt x="19" y="7"/>
                </a:moveTo>
                <a:lnTo>
                  <a:pt x="17" y="6"/>
                </a:lnTo>
                <a:lnTo>
                  <a:pt x="16" y="6"/>
                </a:lnTo>
                <a:lnTo>
                  <a:pt x="13" y="4"/>
                </a:lnTo>
                <a:lnTo>
                  <a:pt x="11" y="3"/>
                </a:lnTo>
                <a:lnTo>
                  <a:pt x="10" y="1"/>
                </a:lnTo>
                <a:lnTo>
                  <a:pt x="9" y="1"/>
                </a:lnTo>
                <a:lnTo>
                  <a:pt x="7" y="0"/>
                </a:lnTo>
                <a:lnTo>
                  <a:pt x="0" y="10"/>
                </a:lnTo>
                <a:lnTo>
                  <a:pt x="1" y="12"/>
                </a:lnTo>
                <a:lnTo>
                  <a:pt x="3" y="12"/>
                </a:lnTo>
                <a:lnTo>
                  <a:pt x="4" y="13"/>
                </a:lnTo>
                <a:lnTo>
                  <a:pt x="6" y="14"/>
                </a:lnTo>
                <a:lnTo>
                  <a:pt x="7" y="14"/>
                </a:lnTo>
                <a:lnTo>
                  <a:pt x="10" y="16"/>
                </a:lnTo>
                <a:lnTo>
                  <a:pt x="11" y="16"/>
                </a:lnTo>
                <a:lnTo>
                  <a:pt x="13" y="17"/>
                </a:lnTo>
                <a:lnTo>
                  <a:pt x="1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09" name="Freeform 1925"/>
          <p:cNvSpPr>
            <a:spLocks/>
          </p:cNvSpPr>
          <p:nvPr/>
        </p:nvSpPr>
        <p:spPr bwMode="auto">
          <a:xfrm>
            <a:off x="8151936" y="5081588"/>
            <a:ext cx="26377" cy="25400"/>
          </a:xfrm>
          <a:custGeom>
            <a:avLst/>
            <a:gdLst>
              <a:gd name="T0" fmla="*/ 17 w 17"/>
              <a:gd name="T1" fmla="*/ 5 h 16"/>
              <a:gd name="T2" fmla="*/ 16 w 17"/>
              <a:gd name="T3" fmla="*/ 5 h 16"/>
              <a:gd name="T4" fmla="*/ 14 w 17"/>
              <a:gd name="T5" fmla="*/ 5 h 16"/>
              <a:gd name="T6" fmla="*/ 13 w 17"/>
              <a:gd name="T7" fmla="*/ 3 h 16"/>
              <a:gd name="T8" fmla="*/ 11 w 17"/>
              <a:gd name="T9" fmla="*/ 3 h 16"/>
              <a:gd name="T10" fmla="*/ 10 w 17"/>
              <a:gd name="T11" fmla="*/ 2 h 16"/>
              <a:gd name="T12" fmla="*/ 9 w 17"/>
              <a:gd name="T13" fmla="*/ 2 h 16"/>
              <a:gd name="T14" fmla="*/ 7 w 17"/>
              <a:gd name="T15" fmla="*/ 0 h 16"/>
              <a:gd name="T16" fmla="*/ 6 w 17"/>
              <a:gd name="T17" fmla="*/ 0 h 16"/>
              <a:gd name="T18" fmla="*/ 0 w 17"/>
              <a:gd name="T19" fmla="*/ 10 h 16"/>
              <a:gd name="T20" fmla="*/ 1 w 17"/>
              <a:gd name="T21" fmla="*/ 12 h 16"/>
              <a:gd name="T22" fmla="*/ 3 w 17"/>
              <a:gd name="T23" fmla="*/ 12 h 16"/>
              <a:gd name="T24" fmla="*/ 4 w 17"/>
              <a:gd name="T25" fmla="*/ 13 h 16"/>
              <a:gd name="T26" fmla="*/ 6 w 17"/>
              <a:gd name="T27" fmla="*/ 13 h 16"/>
              <a:gd name="T28" fmla="*/ 7 w 17"/>
              <a:gd name="T29" fmla="*/ 15 h 16"/>
              <a:gd name="T30" fmla="*/ 10 w 17"/>
              <a:gd name="T31" fmla="*/ 15 h 16"/>
              <a:gd name="T32" fmla="*/ 11 w 17"/>
              <a:gd name="T33" fmla="*/ 16 h 16"/>
              <a:gd name="T34" fmla="*/ 13 w 17"/>
              <a:gd name="T35" fmla="*/ 16 h 16"/>
              <a:gd name="T36" fmla="*/ 17 w 17"/>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6">
                <a:moveTo>
                  <a:pt x="17" y="5"/>
                </a:moveTo>
                <a:lnTo>
                  <a:pt x="16" y="5"/>
                </a:lnTo>
                <a:lnTo>
                  <a:pt x="14" y="5"/>
                </a:lnTo>
                <a:lnTo>
                  <a:pt x="13" y="3"/>
                </a:lnTo>
                <a:lnTo>
                  <a:pt x="11" y="3"/>
                </a:lnTo>
                <a:lnTo>
                  <a:pt x="10" y="2"/>
                </a:lnTo>
                <a:lnTo>
                  <a:pt x="9" y="2"/>
                </a:lnTo>
                <a:lnTo>
                  <a:pt x="7" y="0"/>
                </a:lnTo>
                <a:lnTo>
                  <a:pt x="6" y="0"/>
                </a:lnTo>
                <a:lnTo>
                  <a:pt x="0" y="10"/>
                </a:lnTo>
                <a:lnTo>
                  <a:pt x="1" y="12"/>
                </a:lnTo>
                <a:lnTo>
                  <a:pt x="3" y="12"/>
                </a:lnTo>
                <a:lnTo>
                  <a:pt x="4" y="13"/>
                </a:lnTo>
                <a:lnTo>
                  <a:pt x="6" y="13"/>
                </a:lnTo>
                <a:lnTo>
                  <a:pt x="7" y="15"/>
                </a:lnTo>
                <a:lnTo>
                  <a:pt x="10" y="15"/>
                </a:lnTo>
                <a:lnTo>
                  <a:pt x="11" y="16"/>
                </a:lnTo>
                <a:lnTo>
                  <a:pt x="13" y="16"/>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0" name="Freeform 1926"/>
          <p:cNvSpPr>
            <a:spLocks/>
          </p:cNvSpPr>
          <p:nvPr/>
        </p:nvSpPr>
        <p:spPr bwMode="auto">
          <a:xfrm>
            <a:off x="8172451" y="5089525"/>
            <a:ext cx="32238" cy="26988"/>
          </a:xfrm>
          <a:custGeom>
            <a:avLst/>
            <a:gdLst>
              <a:gd name="T0" fmla="*/ 20 w 20"/>
              <a:gd name="T1" fmla="*/ 5 h 17"/>
              <a:gd name="T2" fmla="*/ 17 w 20"/>
              <a:gd name="T3" fmla="*/ 5 h 17"/>
              <a:gd name="T4" fmla="*/ 16 w 20"/>
              <a:gd name="T5" fmla="*/ 4 h 17"/>
              <a:gd name="T6" fmla="*/ 14 w 20"/>
              <a:gd name="T7" fmla="*/ 4 h 17"/>
              <a:gd name="T8" fmla="*/ 11 w 20"/>
              <a:gd name="T9" fmla="*/ 2 h 17"/>
              <a:gd name="T10" fmla="*/ 10 w 20"/>
              <a:gd name="T11" fmla="*/ 2 h 17"/>
              <a:gd name="T12" fmla="*/ 8 w 20"/>
              <a:gd name="T13" fmla="*/ 1 h 17"/>
              <a:gd name="T14" fmla="*/ 6 w 20"/>
              <a:gd name="T15" fmla="*/ 1 h 17"/>
              <a:gd name="T16" fmla="*/ 4 w 20"/>
              <a:gd name="T17" fmla="*/ 0 h 17"/>
              <a:gd name="T18" fmla="*/ 0 w 20"/>
              <a:gd name="T19" fmla="*/ 11 h 17"/>
              <a:gd name="T20" fmla="*/ 1 w 20"/>
              <a:gd name="T21" fmla="*/ 12 h 17"/>
              <a:gd name="T22" fmla="*/ 4 w 20"/>
              <a:gd name="T23" fmla="*/ 12 h 17"/>
              <a:gd name="T24" fmla="*/ 6 w 20"/>
              <a:gd name="T25" fmla="*/ 14 h 17"/>
              <a:gd name="T26" fmla="*/ 8 w 20"/>
              <a:gd name="T27" fmla="*/ 14 h 17"/>
              <a:gd name="T28" fmla="*/ 10 w 20"/>
              <a:gd name="T29" fmla="*/ 15 h 17"/>
              <a:gd name="T30" fmla="*/ 13 w 20"/>
              <a:gd name="T31" fmla="*/ 15 h 17"/>
              <a:gd name="T32" fmla="*/ 14 w 20"/>
              <a:gd name="T33" fmla="*/ 17 h 17"/>
              <a:gd name="T34" fmla="*/ 17 w 20"/>
              <a:gd name="T35" fmla="*/ 17 h 17"/>
              <a:gd name="T36" fmla="*/ 20 w 20"/>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5"/>
                </a:moveTo>
                <a:lnTo>
                  <a:pt x="17" y="5"/>
                </a:lnTo>
                <a:lnTo>
                  <a:pt x="16" y="4"/>
                </a:lnTo>
                <a:lnTo>
                  <a:pt x="14" y="4"/>
                </a:lnTo>
                <a:lnTo>
                  <a:pt x="11" y="2"/>
                </a:lnTo>
                <a:lnTo>
                  <a:pt x="10" y="2"/>
                </a:lnTo>
                <a:lnTo>
                  <a:pt x="8" y="1"/>
                </a:lnTo>
                <a:lnTo>
                  <a:pt x="6" y="1"/>
                </a:lnTo>
                <a:lnTo>
                  <a:pt x="4" y="0"/>
                </a:lnTo>
                <a:lnTo>
                  <a:pt x="0" y="11"/>
                </a:lnTo>
                <a:lnTo>
                  <a:pt x="1" y="12"/>
                </a:lnTo>
                <a:lnTo>
                  <a:pt x="4" y="12"/>
                </a:lnTo>
                <a:lnTo>
                  <a:pt x="6" y="14"/>
                </a:lnTo>
                <a:lnTo>
                  <a:pt x="8" y="14"/>
                </a:lnTo>
                <a:lnTo>
                  <a:pt x="10" y="15"/>
                </a:lnTo>
                <a:lnTo>
                  <a:pt x="13" y="15"/>
                </a:lnTo>
                <a:lnTo>
                  <a:pt x="14" y="17"/>
                </a:lnTo>
                <a:lnTo>
                  <a:pt x="17" y="17"/>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1" name="Freeform 1927"/>
          <p:cNvSpPr>
            <a:spLocks/>
          </p:cNvSpPr>
          <p:nvPr/>
        </p:nvSpPr>
        <p:spPr bwMode="auto">
          <a:xfrm>
            <a:off x="8198828" y="5097463"/>
            <a:ext cx="32238" cy="25400"/>
          </a:xfrm>
          <a:custGeom>
            <a:avLst/>
            <a:gdLst>
              <a:gd name="T0" fmla="*/ 20 w 20"/>
              <a:gd name="T1" fmla="*/ 5 h 16"/>
              <a:gd name="T2" fmla="*/ 17 w 20"/>
              <a:gd name="T3" fmla="*/ 3 h 16"/>
              <a:gd name="T4" fmla="*/ 16 w 20"/>
              <a:gd name="T5" fmla="*/ 3 h 16"/>
              <a:gd name="T6" fmla="*/ 13 w 20"/>
              <a:gd name="T7" fmla="*/ 3 h 16"/>
              <a:gd name="T8" fmla="*/ 12 w 20"/>
              <a:gd name="T9" fmla="*/ 3 h 16"/>
              <a:gd name="T10" fmla="*/ 9 w 20"/>
              <a:gd name="T11" fmla="*/ 2 h 16"/>
              <a:gd name="T12" fmla="*/ 7 w 20"/>
              <a:gd name="T13" fmla="*/ 2 h 16"/>
              <a:gd name="T14" fmla="*/ 4 w 20"/>
              <a:gd name="T15" fmla="*/ 2 h 16"/>
              <a:gd name="T16" fmla="*/ 3 w 20"/>
              <a:gd name="T17" fmla="*/ 0 h 16"/>
              <a:gd name="T18" fmla="*/ 0 w 20"/>
              <a:gd name="T19" fmla="*/ 12 h 16"/>
              <a:gd name="T20" fmla="*/ 2 w 20"/>
              <a:gd name="T21" fmla="*/ 13 h 16"/>
              <a:gd name="T22" fmla="*/ 4 w 20"/>
              <a:gd name="T23" fmla="*/ 13 h 16"/>
              <a:gd name="T24" fmla="*/ 6 w 20"/>
              <a:gd name="T25" fmla="*/ 13 h 16"/>
              <a:gd name="T26" fmla="*/ 9 w 20"/>
              <a:gd name="T27" fmla="*/ 15 h 16"/>
              <a:gd name="T28" fmla="*/ 10 w 20"/>
              <a:gd name="T29" fmla="*/ 15 h 16"/>
              <a:gd name="T30" fmla="*/ 13 w 20"/>
              <a:gd name="T31" fmla="*/ 15 h 16"/>
              <a:gd name="T32" fmla="*/ 16 w 20"/>
              <a:gd name="T33" fmla="*/ 16 h 16"/>
              <a:gd name="T34" fmla="*/ 17 w 20"/>
              <a:gd name="T35" fmla="*/ 16 h 16"/>
              <a:gd name="T36" fmla="*/ 20 w 20"/>
              <a:gd name="T3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5"/>
                </a:moveTo>
                <a:lnTo>
                  <a:pt x="17" y="3"/>
                </a:lnTo>
                <a:lnTo>
                  <a:pt x="16" y="3"/>
                </a:lnTo>
                <a:lnTo>
                  <a:pt x="13" y="3"/>
                </a:lnTo>
                <a:lnTo>
                  <a:pt x="12" y="3"/>
                </a:lnTo>
                <a:lnTo>
                  <a:pt x="9" y="2"/>
                </a:lnTo>
                <a:lnTo>
                  <a:pt x="7" y="2"/>
                </a:lnTo>
                <a:lnTo>
                  <a:pt x="4" y="2"/>
                </a:lnTo>
                <a:lnTo>
                  <a:pt x="3" y="0"/>
                </a:lnTo>
                <a:lnTo>
                  <a:pt x="0" y="12"/>
                </a:lnTo>
                <a:lnTo>
                  <a:pt x="2" y="13"/>
                </a:lnTo>
                <a:lnTo>
                  <a:pt x="4" y="13"/>
                </a:lnTo>
                <a:lnTo>
                  <a:pt x="6" y="13"/>
                </a:lnTo>
                <a:lnTo>
                  <a:pt x="9" y="15"/>
                </a:lnTo>
                <a:lnTo>
                  <a:pt x="10" y="15"/>
                </a:lnTo>
                <a:lnTo>
                  <a:pt x="13" y="15"/>
                </a:lnTo>
                <a:lnTo>
                  <a:pt x="16" y="16"/>
                </a:lnTo>
                <a:lnTo>
                  <a:pt x="17" y="16"/>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2" name="Freeform 1928"/>
          <p:cNvSpPr>
            <a:spLocks/>
          </p:cNvSpPr>
          <p:nvPr/>
        </p:nvSpPr>
        <p:spPr bwMode="auto">
          <a:xfrm>
            <a:off x="8226670" y="5105400"/>
            <a:ext cx="33704" cy="20638"/>
          </a:xfrm>
          <a:custGeom>
            <a:avLst/>
            <a:gdLst>
              <a:gd name="T0" fmla="*/ 21 w 21"/>
              <a:gd name="T1" fmla="*/ 1 h 13"/>
              <a:gd name="T2" fmla="*/ 18 w 21"/>
              <a:gd name="T3" fmla="*/ 1 h 13"/>
              <a:gd name="T4" fmla="*/ 16 w 21"/>
              <a:gd name="T5" fmla="*/ 1 h 13"/>
              <a:gd name="T6" fmla="*/ 13 w 21"/>
              <a:gd name="T7" fmla="*/ 1 h 13"/>
              <a:gd name="T8" fmla="*/ 12 w 21"/>
              <a:gd name="T9" fmla="*/ 0 h 13"/>
              <a:gd name="T10" fmla="*/ 9 w 21"/>
              <a:gd name="T11" fmla="*/ 0 h 13"/>
              <a:gd name="T12" fmla="*/ 8 w 21"/>
              <a:gd name="T13" fmla="*/ 0 h 13"/>
              <a:gd name="T14" fmla="*/ 5 w 21"/>
              <a:gd name="T15" fmla="*/ 0 h 13"/>
              <a:gd name="T16" fmla="*/ 3 w 21"/>
              <a:gd name="T17" fmla="*/ 0 h 13"/>
              <a:gd name="T18" fmla="*/ 0 w 21"/>
              <a:gd name="T19" fmla="*/ 11 h 13"/>
              <a:gd name="T20" fmla="*/ 3 w 21"/>
              <a:gd name="T21" fmla="*/ 11 h 13"/>
              <a:gd name="T22" fmla="*/ 6 w 21"/>
              <a:gd name="T23" fmla="*/ 11 h 13"/>
              <a:gd name="T24" fmla="*/ 8 w 21"/>
              <a:gd name="T25" fmla="*/ 13 h 13"/>
              <a:gd name="T26" fmla="*/ 10 w 21"/>
              <a:gd name="T27" fmla="*/ 13 h 13"/>
              <a:gd name="T28" fmla="*/ 13 w 21"/>
              <a:gd name="T29" fmla="*/ 13 h 13"/>
              <a:gd name="T30" fmla="*/ 15 w 21"/>
              <a:gd name="T31" fmla="*/ 13 h 13"/>
              <a:gd name="T32" fmla="*/ 18 w 21"/>
              <a:gd name="T33" fmla="*/ 13 h 13"/>
              <a:gd name="T34" fmla="*/ 21 w 21"/>
              <a:gd name="T35" fmla="*/ 13 h 13"/>
              <a:gd name="T36" fmla="*/ 21 w 21"/>
              <a:gd name="T3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21" y="1"/>
                </a:moveTo>
                <a:lnTo>
                  <a:pt x="18" y="1"/>
                </a:lnTo>
                <a:lnTo>
                  <a:pt x="16" y="1"/>
                </a:lnTo>
                <a:lnTo>
                  <a:pt x="13" y="1"/>
                </a:lnTo>
                <a:lnTo>
                  <a:pt x="12" y="0"/>
                </a:lnTo>
                <a:lnTo>
                  <a:pt x="9" y="0"/>
                </a:lnTo>
                <a:lnTo>
                  <a:pt x="8" y="0"/>
                </a:lnTo>
                <a:lnTo>
                  <a:pt x="5" y="0"/>
                </a:lnTo>
                <a:lnTo>
                  <a:pt x="3" y="0"/>
                </a:lnTo>
                <a:lnTo>
                  <a:pt x="0" y="11"/>
                </a:lnTo>
                <a:lnTo>
                  <a:pt x="3" y="11"/>
                </a:lnTo>
                <a:lnTo>
                  <a:pt x="6" y="11"/>
                </a:lnTo>
                <a:lnTo>
                  <a:pt x="8" y="13"/>
                </a:lnTo>
                <a:lnTo>
                  <a:pt x="10" y="13"/>
                </a:lnTo>
                <a:lnTo>
                  <a:pt x="13" y="13"/>
                </a:lnTo>
                <a:lnTo>
                  <a:pt x="15" y="13"/>
                </a:lnTo>
                <a:lnTo>
                  <a:pt x="18" y="13"/>
                </a:lnTo>
                <a:lnTo>
                  <a:pt x="21" y="13"/>
                </a:lnTo>
                <a:lnTo>
                  <a:pt x="2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3" name="Freeform 1929"/>
          <p:cNvSpPr>
            <a:spLocks/>
          </p:cNvSpPr>
          <p:nvPr/>
        </p:nvSpPr>
        <p:spPr bwMode="auto">
          <a:xfrm>
            <a:off x="8260373" y="5106988"/>
            <a:ext cx="27842" cy="19050"/>
          </a:xfrm>
          <a:custGeom>
            <a:avLst/>
            <a:gdLst>
              <a:gd name="T0" fmla="*/ 18 w 18"/>
              <a:gd name="T1" fmla="*/ 0 h 12"/>
              <a:gd name="T2" fmla="*/ 15 w 18"/>
              <a:gd name="T3" fmla="*/ 0 h 12"/>
              <a:gd name="T4" fmla="*/ 14 w 18"/>
              <a:gd name="T5" fmla="*/ 0 h 12"/>
              <a:gd name="T6" fmla="*/ 11 w 18"/>
              <a:gd name="T7" fmla="*/ 0 h 12"/>
              <a:gd name="T8" fmla="*/ 8 w 18"/>
              <a:gd name="T9" fmla="*/ 0 h 12"/>
              <a:gd name="T10" fmla="*/ 7 w 18"/>
              <a:gd name="T11" fmla="*/ 0 h 12"/>
              <a:gd name="T12" fmla="*/ 4 w 18"/>
              <a:gd name="T13" fmla="*/ 0 h 12"/>
              <a:gd name="T14" fmla="*/ 2 w 18"/>
              <a:gd name="T15" fmla="*/ 0 h 12"/>
              <a:gd name="T16" fmla="*/ 0 w 18"/>
              <a:gd name="T17" fmla="*/ 0 h 12"/>
              <a:gd name="T18" fmla="*/ 0 w 18"/>
              <a:gd name="T19" fmla="*/ 12 h 12"/>
              <a:gd name="T20" fmla="*/ 1 w 18"/>
              <a:gd name="T21" fmla="*/ 12 h 12"/>
              <a:gd name="T22" fmla="*/ 4 w 18"/>
              <a:gd name="T23" fmla="*/ 12 h 12"/>
              <a:gd name="T24" fmla="*/ 7 w 18"/>
              <a:gd name="T25" fmla="*/ 12 h 12"/>
              <a:gd name="T26" fmla="*/ 8 w 18"/>
              <a:gd name="T27" fmla="*/ 12 h 12"/>
              <a:gd name="T28" fmla="*/ 11 w 18"/>
              <a:gd name="T29" fmla="*/ 12 h 12"/>
              <a:gd name="T30" fmla="*/ 14 w 18"/>
              <a:gd name="T31" fmla="*/ 12 h 12"/>
              <a:gd name="T32" fmla="*/ 17 w 18"/>
              <a:gd name="T33" fmla="*/ 12 h 12"/>
              <a:gd name="T34" fmla="*/ 18 w 18"/>
              <a:gd name="T35" fmla="*/ 12 h 12"/>
              <a:gd name="T36" fmla="*/ 18 w 18"/>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2">
                <a:moveTo>
                  <a:pt x="18" y="0"/>
                </a:moveTo>
                <a:lnTo>
                  <a:pt x="15" y="0"/>
                </a:lnTo>
                <a:lnTo>
                  <a:pt x="14" y="0"/>
                </a:lnTo>
                <a:lnTo>
                  <a:pt x="11" y="0"/>
                </a:lnTo>
                <a:lnTo>
                  <a:pt x="8" y="0"/>
                </a:lnTo>
                <a:lnTo>
                  <a:pt x="7" y="0"/>
                </a:lnTo>
                <a:lnTo>
                  <a:pt x="4" y="0"/>
                </a:lnTo>
                <a:lnTo>
                  <a:pt x="2" y="0"/>
                </a:lnTo>
                <a:lnTo>
                  <a:pt x="0" y="0"/>
                </a:lnTo>
                <a:lnTo>
                  <a:pt x="0" y="12"/>
                </a:lnTo>
                <a:lnTo>
                  <a:pt x="1" y="12"/>
                </a:lnTo>
                <a:lnTo>
                  <a:pt x="4" y="12"/>
                </a:lnTo>
                <a:lnTo>
                  <a:pt x="7" y="12"/>
                </a:lnTo>
                <a:lnTo>
                  <a:pt x="8" y="12"/>
                </a:lnTo>
                <a:lnTo>
                  <a:pt x="11" y="12"/>
                </a:lnTo>
                <a:lnTo>
                  <a:pt x="14" y="12"/>
                </a:lnTo>
                <a:lnTo>
                  <a:pt x="17" y="12"/>
                </a:lnTo>
                <a:lnTo>
                  <a:pt x="18" y="12"/>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4" name="Rectangle 1930"/>
          <p:cNvSpPr>
            <a:spLocks noChangeArrowheads="1"/>
          </p:cNvSpPr>
          <p:nvPr/>
        </p:nvSpPr>
        <p:spPr bwMode="auto">
          <a:xfrm>
            <a:off x="1245577" y="5221289"/>
            <a:ext cx="6901962" cy="738187"/>
          </a:xfrm>
          <a:prstGeom prst="rect">
            <a:avLst/>
          </a:prstGeom>
          <a:gradFill rotWithShape="0">
            <a:gsLst>
              <a:gs pos="0">
                <a:srgbClr val="FFFF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71915" name="Freeform 1931"/>
          <p:cNvSpPr>
            <a:spLocks/>
          </p:cNvSpPr>
          <p:nvPr/>
        </p:nvSpPr>
        <p:spPr bwMode="auto">
          <a:xfrm>
            <a:off x="7132028" y="4960938"/>
            <a:ext cx="206619" cy="203200"/>
          </a:xfrm>
          <a:custGeom>
            <a:avLst/>
            <a:gdLst>
              <a:gd name="T0" fmla="*/ 65 w 130"/>
              <a:gd name="T1" fmla="*/ 0 h 128"/>
              <a:gd name="T2" fmla="*/ 78 w 130"/>
              <a:gd name="T3" fmla="*/ 0 h 128"/>
              <a:gd name="T4" fmla="*/ 90 w 130"/>
              <a:gd name="T5" fmla="*/ 4 h 128"/>
              <a:gd name="T6" fmla="*/ 101 w 130"/>
              <a:gd name="T7" fmla="*/ 10 h 128"/>
              <a:gd name="T8" fmla="*/ 110 w 130"/>
              <a:gd name="T9" fmla="*/ 19 h 128"/>
              <a:gd name="T10" fmla="*/ 118 w 130"/>
              <a:gd name="T11" fmla="*/ 27 h 128"/>
              <a:gd name="T12" fmla="*/ 124 w 130"/>
              <a:gd name="T13" fmla="*/ 39 h 128"/>
              <a:gd name="T14" fmla="*/ 128 w 130"/>
              <a:gd name="T15" fmla="*/ 50 h 128"/>
              <a:gd name="T16" fmla="*/ 130 w 130"/>
              <a:gd name="T17" fmla="*/ 63 h 128"/>
              <a:gd name="T18" fmla="*/ 128 w 130"/>
              <a:gd name="T19" fmla="*/ 76 h 128"/>
              <a:gd name="T20" fmla="*/ 124 w 130"/>
              <a:gd name="T21" fmla="*/ 89 h 128"/>
              <a:gd name="T22" fmla="*/ 118 w 130"/>
              <a:gd name="T23" fmla="*/ 99 h 128"/>
              <a:gd name="T24" fmla="*/ 110 w 130"/>
              <a:gd name="T25" fmla="*/ 109 h 128"/>
              <a:gd name="T26" fmla="*/ 101 w 130"/>
              <a:gd name="T27" fmla="*/ 118 h 128"/>
              <a:gd name="T28" fmla="*/ 90 w 130"/>
              <a:gd name="T29" fmla="*/ 124 h 128"/>
              <a:gd name="T30" fmla="*/ 78 w 130"/>
              <a:gd name="T31" fmla="*/ 127 h 128"/>
              <a:gd name="T32" fmla="*/ 65 w 130"/>
              <a:gd name="T33" fmla="*/ 128 h 128"/>
              <a:gd name="T34" fmla="*/ 52 w 130"/>
              <a:gd name="T35" fmla="*/ 127 h 128"/>
              <a:gd name="T36" fmla="*/ 39 w 130"/>
              <a:gd name="T37" fmla="*/ 124 h 128"/>
              <a:gd name="T38" fmla="*/ 29 w 130"/>
              <a:gd name="T39" fmla="*/ 118 h 128"/>
              <a:gd name="T40" fmla="*/ 19 w 130"/>
              <a:gd name="T41" fmla="*/ 109 h 128"/>
              <a:gd name="T42" fmla="*/ 12 w 130"/>
              <a:gd name="T43" fmla="*/ 99 h 128"/>
              <a:gd name="T44" fmla="*/ 5 w 130"/>
              <a:gd name="T45" fmla="*/ 89 h 128"/>
              <a:gd name="T46" fmla="*/ 2 w 130"/>
              <a:gd name="T47" fmla="*/ 76 h 128"/>
              <a:gd name="T48" fmla="*/ 0 w 130"/>
              <a:gd name="T49" fmla="*/ 63 h 128"/>
              <a:gd name="T50" fmla="*/ 2 w 130"/>
              <a:gd name="T51" fmla="*/ 50 h 128"/>
              <a:gd name="T52" fmla="*/ 5 w 130"/>
              <a:gd name="T53" fmla="*/ 39 h 128"/>
              <a:gd name="T54" fmla="*/ 12 w 130"/>
              <a:gd name="T55" fmla="*/ 27 h 128"/>
              <a:gd name="T56" fmla="*/ 19 w 130"/>
              <a:gd name="T57" fmla="*/ 19 h 128"/>
              <a:gd name="T58" fmla="*/ 29 w 130"/>
              <a:gd name="T59" fmla="*/ 10 h 128"/>
              <a:gd name="T60" fmla="*/ 39 w 130"/>
              <a:gd name="T61" fmla="*/ 4 h 128"/>
              <a:gd name="T62" fmla="*/ 52 w 130"/>
              <a:gd name="T63" fmla="*/ 0 h 128"/>
              <a:gd name="T64" fmla="*/ 65 w 130"/>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8">
                <a:moveTo>
                  <a:pt x="65" y="0"/>
                </a:moveTo>
                <a:lnTo>
                  <a:pt x="78" y="0"/>
                </a:lnTo>
                <a:lnTo>
                  <a:pt x="90" y="4"/>
                </a:lnTo>
                <a:lnTo>
                  <a:pt x="101" y="10"/>
                </a:lnTo>
                <a:lnTo>
                  <a:pt x="110" y="19"/>
                </a:lnTo>
                <a:lnTo>
                  <a:pt x="118" y="27"/>
                </a:lnTo>
                <a:lnTo>
                  <a:pt x="124" y="39"/>
                </a:lnTo>
                <a:lnTo>
                  <a:pt x="128" y="50"/>
                </a:lnTo>
                <a:lnTo>
                  <a:pt x="130" y="63"/>
                </a:lnTo>
                <a:lnTo>
                  <a:pt x="128" y="76"/>
                </a:lnTo>
                <a:lnTo>
                  <a:pt x="124" y="89"/>
                </a:lnTo>
                <a:lnTo>
                  <a:pt x="118" y="99"/>
                </a:lnTo>
                <a:lnTo>
                  <a:pt x="110" y="109"/>
                </a:lnTo>
                <a:lnTo>
                  <a:pt x="101" y="118"/>
                </a:lnTo>
                <a:lnTo>
                  <a:pt x="90" y="124"/>
                </a:lnTo>
                <a:lnTo>
                  <a:pt x="78" y="127"/>
                </a:lnTo>
                <a:lnTo>
                  <a:pt x="65" y="128"/>
                </a:lnTo>
                <a:lnTo>
                  <a:pt x="52" y="127"/>
                </a:lnTo>
                <a:lnTo>
                  <a:pt x="39" y="124"/>
                </a:lnTo>
                <a:lnTo>
                  <a:pt x="29" y="118"/>
                </a:lnTo>
                <a:lnTo>
                  <a:pt x="19" y="109"/>
                </a:lnTo>
                <a:lnTo>
                  <a:pt x="12" y="99"/>
                </a:lnTo>
                <a:lnTo>
                  <a:pt x="5" y="89"/>
                </a:lnTo>
                <a:lnTo>
                  <a:pt x="2" y="76"/>
                </a:lnTo>
                <a:lnTo>
                  <a:pt x="0" y="63"/>
                </a:lnTo>
                <a:lnTo>
                  <a:pt x="2" y="50"/>
                </a:lnTo>
                <a:lnTo>
                  <a:pt x="5" y="39"/>
                </a:lnTo>
                <a:lnTo>
                  <a:pt x="12" y="27"/>
                </a:lnTo>
                <a:lnTo>
                  <a:pt x="19" y="19"/>
                </a:lnTo>
                <a:lnTo>
                  <a:pt x="29" y="10"/>
                </a:lnTo>
                <a:lnTo>
                  <a:pt x="39" y="4"/>
                </a:lnTo>
                <a:lnTo>
                  <a:pt x="52" y="0"/>
                </a:lnTo>
                <a:lnTo>
                  <a:pt x="6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6" name="Freeform 1932"/>
          <p:cNvSpPr>
            <a:spLocks/>
          </p:cNvSpPr>
          <p:nvPr/>
        </p:nvSpPr>
        <p:spPr bwMode="auto">
          <a:xfrm>
            <a:off x="7132028" y="4960938"/>
            <a:ext cx="206619" cy="203200"/>
          </a:xfrm>
          <a:custGeom>
            <a:avLst/>
            <a:gdLst>
              <a:gd name="T0" fmla="*/ 65 w 130"/>
              <a:gd name="T1" fmla="*/ 0 h 128"/>
              <a:gd name="T2" fmla="*/ 78 w 130"/>
              <a:gd name="T3" fmla="*/ 0 h 128"/>
              <a:gd name="T4" fmla="*/ 90 w 130"/>
              <a:gd name="T5" fmla="*/ 4 h 128"/>
              <a:gd name="T6" fmla="*/ 101 w 130"/>
              <a:gd name="T7" fmla="*/ 10 h 128"/>
              <a:gd name="T8" fmla="*/ 110 w 130"/>
              <a:gd name="T9" fmla="*/ 19 h 128"/>
              <a:gd name="T10" fmla="*/ 118 w 130"/>
              <a:gd name="T11" fmla="*/ 27 h 128"/>
              <a:gd name="T12" fmla="*/ 124 w 130"/>
              <a:gd name="T13" fmla="*/ 39 h 128"/>
              <a:gd name="T14" fmla="*/ 128 w 130"/>
              <a:gd name="T15" fmla="*/ 50 h 128"/>
              <a:gd name="T16" fmla="*/ 130 w 130"/>
              <a:gd name="T17" fmla="*/ 63 h 128"/>
              <a:gd name="T18" fmla="*/ 128 w 130"/>
              <a:gd name="T19" fmla="*/ 76 h 128"/>
              <a:gd name="T20" fmla="*/ 124 w 130"/>
              <a:gd name="T21" fmla="*/ 89 h 128"/>
              <a:gd name="T22" fmla="*/ 118 w 130"/>
              <a:gd name="T23" fmla="*/ 99 h 128"/>
              <a:gd name="T24" fmla="*/ 110 w 130"/>
              <a:gd name="T25" fmla="*/ 109 h 128"/>
              <a:gd name="T26" fmla="*/ 101 w 130"/>
              <a:gd name="T27" fmla="*/ 118 h 128"/>
              <a:gd name="T28" fmla="*/ 90 w 130"/>
              <a:gd name="T29" fmla="*/ 124 h 128"/>
              <a:gd name="T30" fmla="*/ 78 w 130"/>
              <a:gd name="T31" fmla="*/ 127 h 128"/>
              <a:gd name="T32" fmla="*/ 65 w 130"/>
              <a:gd name="T33" fmla="*/ 128 h 128"/>
              <a:gd name="T34" fmla="*/ 52 w 130"/>
              <a:gd name="T35" fmla="*/ 127 h 128"/>
              <a:gd name="T36" fmla="*/ 39 w 130"/>
              <a:gd name="T37" fmla="*/ 124 h 128"/>
              <a:gd name="T38" fmla="*/ 29 w 130"/>
              <a:gd name="T39" fmla="*/ 118 h 128"/>
              <a:gd name="T40" fmla="*/ 19 w 130"/>
              <a:gd name="T41" fmla="*/ 109 h 128"/>
              <a:gd name="T42" fmla="*/ 12 w 130"/>
              <a:gd name="T43" fmla="*/ 99 h 128"/>
              <a:gd name="T44" fmla="*/ 5 w 130"/>
              <a:gd name="T45" fmla="*/ 89 h 128"/>
              <a:gd name="T46" fmla="*/ 2 w 130"/>
              <a:gd name="T47" fmla="*/ 76 h 128"/>
              <a:gd name="T48" fmla="*/ 0 w 130"/>
              <a:gd name="T49" fmla="*/ 63 h 128"/>
              <a:gd name="T50" fmla="*/ 2 w 130"/>
              <a:gd name="T51" fmla="*/ 50 h 128"/>
              <a:gd name="T52" fmla="*/ 5 w 130"/>
              <a:gd name="T53" fmla="*/ 39 h 128"/>
              <a:gd name="T54" fmla="*/ 12 w 130"/>
              <a:gd name="T55" fmla="*/ 27 h 128"/>
              <a:gd name="T56" fmla="*/ 19 w 130"/>
              <a:gd name="T57" fmla="*/ 19 h 128"/>
              <a:gd name="T58" fmla="*/ 29 w 130"/>
              <a:gd name="T59" fmla="*/ 10 h 128"/>
              <a:gd name="T60" fmla="*/ 39 w 130"/>
              <a:gd name="T61" fmla="*/ 4 h 128"/>
              <a:gd name="T62" fmla="*/ 52 w 130"/>
              <a:gd name="T63" fmla="*/ 0 h 128"/>
              <a:gd name="T64" fmla="*/ 65 w 130"/>
              <a:gd name="T6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28">
                <a:moveTo>
                  <a:pt x="65" y="0"/>
                </a:moveTo>
                <a:lnTo>
                  <a:pt x="78" y="0"/>
                </a:lnTo>
                <a:lnTo>
                  <a:pt x="90" y="4"/>
                </a:lnTo>
                <a:lnTo>
                  <a:pt x="101" y="10"/>
                </a:lnTo>
                <a:lnTo>
                  <a:pt x="110" y="19"/>
                </a:lnTo>
                <a:lnTo>
                  <a:pt x="118" y="27"/>
                </a:lnTo>
                <a:lnTo>
                  <a:pt x="124" y="39"/>
                </a:lnTo>
                <a:lnTo>
                  <a:pt x="128" y="50"/>
                </a:lnTo>
                <a:lnTo>
                  <a:pt x="130" y="63"/>
                </a:lnTo>
                <a:lnTo>
                  <a:pt x="128" y="76"/>
                </a:lnTo>
                <a:lnTo>
                  <a:pt x="124" y="89"/>
                </a:lnTo>
                <a:lnTo>
                  <a:pt x="118" y="99"/>
                </a:lnTo>
                <a:lnTo>
                  <a:pt x="110" y="109"/>
                </a:lnTo>
                <a:lnTo>
                  <a:pt x="101" y="118"/>
                </a:lnTo>
                <a:lnTo>
                  <a:pt x="90" y="124"/>
                </a:lnTo>
                <a:lnTo>
                  <a:pt x="78" y="127"/>
                </a:lnTo>
                <a:lnTo>
                  <a:pt x="65" y="128"/>
                </a:lnTo>
                <a:lnTo>
                  <a:pt x="52" y="127"/>
                </a:lnTo>
                <a:lnTo>
                  <a:pt x="39" y="124"/>
                </a:lnTo>
                <a:lnTo>
                  <a:pt x="29" y="118"/>
                </a:lnTo>
                <a:lnTo>
                  <a:pt x="19" y="109"/>
                </a:lnTo>
                <a:lnTo>
                  <a:pt x="12" y="99"/>
                </a:lnTo>
                <a:lnTo>
                  <a:pt x="5" y="89"/>
                </a:lnTo>
                <a:lnTo>
                  <a:pt x="2" y="76"/>
                </a:lnTo>
                <a:lnTo>
                  <a:pt x="0" y="63"/>
                </a:lnTo>
                <a:lnTo>
                  <a:pt x="2" y="50"/>
                </a:lnTo>
                <a:lnTo>
                  <a:pt x="5" y="39"/>
                </a:lnTo>
                <a:lnTo>
                  <a:pt x="12" y="27"/>
                </a:lnTo>
                <a:lnTo>
                  <a:pt x="19" y="19"/>
                </a:lnTo>
                <a:lnTo>
                  <a:pt x="29" y="10"/>
                </a:lnTo>
                <a:lnTo>
                  <a:pt x="39" y="4"/>
                </a:lnTo>
                <a:lnTo>
                  <a:pt x="52" y="0"/>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1917" name="Freeform 1933"/>
          <p:cNvSpPr>
            <a:spLocks/>
          </p:cNvSpPr>
          <p:nvPr/>
        </p:nvSpPr>
        <p:spPr bwMode="auto">
          <a:xfrm>
            <a:off x="7161335" y="4978401"/>
            <a:ext cx="74734" cy="53975"/>
          </a:xfrm>
          <a:custGeom>
            <a:avLst/>
            <a:gdLst>
              <a:gd name="T0" fmla="*/ 47 w 47"/>
              <a:gd name="T1" fmla="*/ 22 h 34"/>
              <a:gd name="T2" fmla="*/ 41 w 47"/>
              <a:gd name="T3" fmla="*/ 21 h 34"/>
              <a:gd name="T4" fmla="*/ 36 w 47"/>
              <a:gd name="T5" fmla="*/ 18 h 34"/>
              <a:gd name="T6" fmla="*/ 30 w 47"/>
              <a:gd name="T7" fmla="*/ 15 h 34"/>
              <a:gd name="T8" fmla="*/ 24 w 47"/>
              <a:gd name="T9" fmla="*/ 12 h 34"/>
              <a:gd name="T10" fmla="*/ 20 w 47"/>
              <a:gd name="T11" fmla="*/ 9 h 34"/>
              <a:gd name="T12" fmla="*/ 15 w 47"/>
              <a:gd name="T13" fmla="*/ 6 h 34"/>
              <a:gd name="T14" fmla="*/ 11 w 47"/>
              <a:gd name="T15" fmla="*/ 3 h 34"/>
              <a:gd name="T16" fmla="*/ 8 w 47"/>
              <a:gd name="T17" fmla="*/ 0 h 34"/>
              <a:gd name="T18" fmla="*/ 0 w 47"/>
              <a:gd name="T19" fmla="*/ 9 h 34"/>
              <a:gd name="T20" fmla="*/ 2 w 47"/>
              <a:gd name="T21" fmla="*/ 13 h 34"/>
              <a:gd name="T22" fmla="*/ 8 w 47"/>
              <a:gd name="T23" fmla="*/ 16 h 34"/>
              <a:gd name="T24" fmla="*/ 13 w 47"/>
              <a:gd name="T25" fmla="*/ 21 h 34"/>
              <a:gd name="T26" fmla="*/ 18 w 47"/>
              <a:gd name="T27" fmla="*/ 24 h 34"/>
              <a:gd name="T28" fmla="*/ 24 w 47"/>
              <a:gd name="T29" fmla="*/ 26 h 34"/>
              <a:gd name="T30" fmla="*/ 30 w 47"/>
              <a:gd name="T31" fmla="*/ 29 h 34"/>
              <a:gd name="T32" fmla="*/ 37 w 47"/>
              <a:gd name="T33" fmla="*/ 32 h 34"/>
              <a:gd name="T34" fmla="*/ 43 w 47"/>
              <a:gd name="T35" fmla="*/ 34 h 34"/>
              <a:gd name="T36" fmla="*/ 47 w 47"/>
              <a:gd name="T3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34">
                <a:moveTo>
                  <a:pt x="47" y="22"/>
                </a:moveTo>
                <a:lnTo>
                  <a:pt x="41" y="21"/>
                </a:lnTo>
                <a:lnTo>
                  <a:pt x="36" y="18"/>
                </a:lnTo>
                <a:lnTo>
                  <a:pt x="30" y="15"/>
                </a:lnTo>
                <a:lnTo>
                  <a:pt x="24" y="12"/>
                </a:lnTo>
                <a:lnTo>
                  <a:pt x="20" y="9"/>
                </a:lnTo>
                <a:lnTo>
                  <a:pt x="15" y="6"/>
                </a:lnTo>
                <a:lnTo>
                  <a:pt x="11" y="3"/>
                </a:lnTo>
                <a:lnTo>
                  <a:pt x="8" y="0"/>
                </a:lnTo>
                <a:lnTo>
                  <a:pt x="0" y="9"/>
                </a:lnTo>
                <a:lnTo>
                  <a:pt x="2" y="13"/>
                </a:lnTo>
                <a:lnTo>
                  <a:pt x="8" y="16"/>
                </a:lnTo>
                <a:lnTo>
                  <a:pt x="13" y="21"/>
                </a:lnTo>
                <a:lnTo>
                  <a:pt x="18" y="24"/>
                </a:lnTo>
                <a:lnTo>
                  <a:pt x="24" y="26"/>
                </a:lnTo>
                <a:lnTo>
                  <a:pt x="30" y="29"/>
                </a:lnTo>
                <a:lnTo>
                  <a:pt x="37" y="32"/>
                </a:lnTo>
                <a:lnTo>
                  <a:pt x="43" y="34"/>
                </a:lnTo>
                <a:lnTo>
                  <a:pt x="4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8" name="Freeform 1934"/>
          <p:cNvSpPr>
            <a:spLocks/>
          </p:cNvSpPr>
          <p:nvPr/>
        </p:nvSpPr>
        <p:spPr bwMode="auto">
          <a:xfrm>
            <a:off x="7230208" y="5013326"/>
            <a:ext cx="105508" cy="41275"/>
          </a:xfrm>
          <a:custGeom>
            <a:avLst/>
            <a:gdLst>
              <a:gd name="T0" fmla="*/ 66 w 67"/>
              <a:gd name="T1" fmla="*/ 13 h 26"/>
              <a:gd name="T2" fmla="*/ 59 w 67"/>
              <a:gd name="T3" fmla="*/ 13 h 26"/>
              <a:gd name="T4" fmla="*/ 50 w 67"/>
              <a:gd name="T5" fmla="*/ 13 h 26"/>
              <a:gd name="T6" fmla="*/ 43 w 67"/>
              <a:gd name="T7" fmla="*/ 12 h 26"/>
              <a:gd name="T8" fmla="*/ 36 w 67"/>
              <a:gd name="T9" fmla="*/ 10 h 26"/>
              <a:gd name="T10" fmla="*/ 27 w 67"/>
              <a:gd name="T11" fmla="*/ 9 h 26"/>
              <a:gd name="T12" fmla="*/ 20 w 67"/>
              <a:gd name="T13" fmla="*/ 6 h 26"/>
              <a:gd name="T14" fmla="*/ 11 w 67"/>
              <a:gd name="T15" fmla="*/ 3 h 26"/>
              <a:gd name="T16" fmla="*/ 4 w 67"/>
              <a:gd name="T17" fmla="*/ 0 h 26"/>
              <a:gd name="T18" fmla="*/ 0 w 67"/>
              <a:gd name="T19" fmla="*/ 12 h 26"/>
              <a:gd name="T20" fmla="*/ 8 w 67"/>
              <a:gd name="T21" fmla="*/ 14 h 26"/>
              <a:gd name="T22" fmla="*/ 16 w 67"/>
              <a:gd name="T23" fmla="*/ 17 h 26"/>
              <a:gd name="T24" fmla="*/ 24 w 67"/>
              <a:gd name="T25" fmla="*/ 20 h 26"/>
              <a:gd name="T26" fmla="*/ 33 w 67"/>
              <a:gd name="T27" fmla="*/ 22 h 26"/>
              <a:gd name="T28" fmla="*/ 41 w 67"/>
              <a:gd name="T29" fmla="*/ 23 h 26"/>
              <a:gd name="T30" fmla="*/ 50 w 67"/>
              <a:gd name="T31" fmla="*/ 25 h 26"/>
              <a:gd name="T32" fmla="*/ 59 w 67"/>
              <a:gd name="T33" fmla="*/ 26 h 26"/>
              <a:gd name="T34" fmla="*/ 67 w 67"/>
              <a:gd name="T35" fmla="*/ 26 h 26"/>
              <a:gd name="T36" fmla="*/ 66 w 67"/>
              <a:gd name="T3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6">
                <a:moveTo>
                  <a:pt x="66" y="13"/>
                </a:moveTo>
                <a:lnTo>
                  <a:pt x="59" y="13"/>
                </a:lnTo>
                <a:lnTo>
                  <a:pt x="50" y="13"/>
                </a:lnTo>
                <a:lnTo>
                  <a:pt x="43" y="12"/>
                </a:lnTo>
                <a:lnTo>
                  <a:pt x="36" y="10"/>
                </a:lnTo>
                <a:lnTo>
                  <a:pt x="27" y="9"/>
                </a:lnTo>
                <a:lnTo>
                  <a:pt x="20" y="6"/>
                </a:lnTo>
                <a:lnTo>
                  <a:pt x="11" y="3"/>
                </a:lnTo>
                <a:lnTo>
                  <a:pt x="4" y="0"/>
                </a:lnTo>
                <a:lnTo>
                  <a:pt x="0" y="12"/>
                </a:lnTo>
                <a:lnTo>
                  <a:pt x="8" y="14"/>
                </a:lnTo>
                <a:lnTo>
                  <a:pt x="16" y="17"/>
                </a:lnTo>
                <a:lnTo>
                  <a:pt x="24" y="20"/>
                </a:lnTo>
                <a:lnTo>
                  <a:pt x="33" y="22"/>
                </a:lnTo>
                <a:lnTo>
                  <a:pt x="41" y="23"/>
                </a:lnTo>
                <a:lnTo>
                  <a:pt x="50" y="25"/>
                </a:lnTo>
                <a:lnTo>
                  <a:pt x="59" y="26"/>
                </a:lnTo>
                <a:lnTo>
                  <a:pt x="67" y="26"/>
                </a:lnTo>
                <a:lnTo>
                  <a:pt x="6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19" name="Freeform 1935"/>
          <p:cNvSpPr>
            <a:spLocks/>
          </p:cNvSpPr>
          <p:nvPr/>
        </p:nvSpPr>
        <p:spPr bwMode="auto">
          <a:xfrm>
            <a:off x="7126166" y="5056189"/>
            <a:ext cx="27842" cy="28575"/>
          </a:xfrm>
          <a:custGeom>
            <a:avLst/>
            <a:gdLst>
              <a:gd name="T0" fmla="*/ 17 w 17"/>
              <a:gd name="T1" fmla="*/ 8 h 18"/>
              <a:gd name="T2" fmla="*/ 16 w 17"/>
              <a:gd name="T3" fmla="*/ 8 h 18"/>
              <a:gd name="T4" fmla="*/ 14 w 17"/>
              <a:gd name="T5" fmla="*/ 6 h 18"/>
              <a:gd name="T6" fmla="*/ 13 w 17"/>
              <a:gd name="T7" fmla="*/ 5 h 18"/>
              <a:gd name="T8" fmla="*/ 12 w 17"/>
              <a:gd name="T9" fmla="*/ 3 h 18"/>
              <a:gd name="T10" fmla="*/ 10 w 17"/>
              <a:gd name="T11" fmla="*/ 3 h 18"/>
              <a:gd name="T12" fmla="*/ 10 w 17"/>
              <a:gd name="T13" fmla="*/ 2 h 18"/>
              <a:gd name="T14" fmla="*/ 9 w 17"/>
              <a:gd name="T15" fmla="*/ 0 h 18"/>
              <a:gd name="T16" fmla="*/ 0 w 17"/>
              <a:gd name="T17" fmla="*/ 9 h 18"/>
              <a:gd name="T18" fmla="*/ 1 w 17"/>
              <a:gd name="T19" fmla="*/ 10 h 18"/>
              <a:gd name="T20" fmla="*/ 3 w 17"/>
              <a:gd name="T21" fmla="*/ 12 h 18"/>
              <a:gd name="T22" fmla="*/ 4 w 17"/>
              <a:gd name="T23" fmla="*/ 13 h 18"/>
              <a:gd name="T24" fmla="*/ 6 w 17"/>
              <a:gd name="T25" fmla="*/ 15 h 18"/>
              <a:gd name="T26" fmla="*/ 7 w 17"/>
              <a:gd name="T27" fmla="*/ 16 h 18"/>
              <a:gd name="T28" fmla="*/ 9 w 17"/>
              <a:gd name="T29" fmla="*/ 16 h 18"/>
              <a:gd name="T30" fmla="*/ 10 w 17"/>
              <a:gd name="T31" fmla="*/ 18 h 18"/>
              <a:gd name="T32" fmla="*/ 17 w 17"/>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8">
                <a:moveTo>
                  <a:pt x="17" y="8"/>
                </a:moveTo>
                <a:lnTo>
                  <a:pt x="16" y="8"/>
                </a:lnTo>
                <a:lnTo>
                  <a:pt x="14" y="6"/>
                </a:lnTo>
                <a:lnTo>
                  <a:pt x="13" y="5"/>
                </a:lnTo>
                <a:lnTo>
                  <a:pt x="12" y="3"/>
                </a:lnTo>
                <a:lnTo>
                  <a:pt x="10" y="3"/>
                </a:lnTo>
                <a:lnTo>
                  <a:pt x="10" y="2"/>
                </a:lnTo>
                <a:lnTo>
                  <a:pt x="9" y="0"/>
                </a:lnTo>
                <a:lnTo>
                  <a:pt x="0" y="9"/>
                </a:lnTo>
                <a:lnTo>
                  <a:pt x="1" y="10"/>
                </a:lnTo>
                <a:lnTo>
                  <a:pt x="3" y="12"/>
                </a:lnTo>
                <a:lnTo>
                  <a:pt x="4" y="13"/>
                </a:lnTo>
                <a:lnTo>
                  <a:pt x="6" y="15"/>
                </a:lnTo>
                <a:lnTo>
                  <a:pt x="7" y="16"/>
                </a:lnTo>
                <a:lnTo>
                  <a:pt x="9" y="16"/>
                </a:lnTo>
                <a:lnTo>
                  <a:pt x="10" y="18"/>
                </a:ln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0" name="Freeform 1936"/>
          <p:cNvSpPr>
            <a:spLocks/>
          </p:cNvSpPr>
          <p:nvPr/>
        </p:nvSpPr>
        <p:spPr bwMode="auto">
          <a:xfrm>
            <a:off x="7142285" y="5068889"/>
            <a:ext cx="26377" cy="26987"/>
          </a:xfrm>
          <a:custGeom>
            <a:avLst/>
            <a:gdLst>
              <a:gd name="T0" fmla="*/ 17 w 17"/>
              <a:gd name="T1" fmla="*/ 7 h 17"/>
              <a:gd name="T2" fmla="*/ 16 w 17"/>
              <a:gd name="T3" fmla="*/ 5 h 17"/>
              <a:gd name="T4" fmla="*/ 14 w 17"/>
              <a:gd name="T5" fmla="*/ 5 h 17"/>
              <a:gd name="T6" fmla="*/ 13 w 17"/>
              <a:gd name="T7" fmla="*/ 4 h 17"/>
              <a:gd name="T8" fmla="*/ 12 w 17"/>
              <a:gd name="T9" fmla="*/ 4 h 17"/>
              <a:gd name="T10" fmla="*/ 10 w 17"/>
              <a:gd name="T11" fmla="*/ 2 h 17"/>
              <a:gd name="T12" fmla="*/ 9 w 17"/>
              <a:gd name="T13" fmla="*/ 1 h 17"/>
              <a:gd name="T14" fmla="*/ 7 w 17"/>
              <a:gd name="T15" fmla="*/ 1 h 17"/>
              <a:gd name="T16" fmla="*/ 7 w 17"/>
              <a:gd name="T17" fmla="*/ 0 h 17"/>
              <a:gd name="T18" fmla="*/ 0 w 17"/>
              <a:gd name="T19" fmla="*/ 10 h 17"/>
              <a:gd name="T20" fmla="*/ 0 w 17"/>
              <a:gd name="T21" fmla="*/ 11 h 17"/>
              <a:gd name="T22" fmla="*/ 2 w 17"/>
              <a:gd name="T23" fmla="*/ 11 h 17"/>
              <a:gd name="T24" fmla="*/ 3 w 17"/>
              <a:gd name="T25" fmla="*/ 13 h 17"/>
              <a:gd name="T26" fmla="*/ 4 w 17"/>
              <a:gd name="T27" fmla="*/ 14 h 17"/>
              <a:gd name="T28" fmla="*/ 6 w 17"/>
              <a:gd name="T29" fmla="*/ 14 h 17"/>
              <a:gd name="T30" fmla="*/ 7 w 17"/>
              <a:gd name="T31" fmla="*/ 15 h 17"/>
              <a:gd name="T32" fmla="*/ 9 w 17"/>
              <a:gd name="T33" fmla="*/ 17 h 17"/>
              <a:gd name="T34" fmla="*/ 10 w 17"/>
              <a:gd name="T35" fmla="*/ 17 h 17"/>
              <a:gd name="T36" fmla="*/ 17 w 17"/>
              <a:gd name="T3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7"/>
                </a:moveTo>
                <a:lnTo>
                  <a:pt x="16" y="5"/>
                </a:lnTo>
                <a:lnTo>
                  <a:pt x="14" y="5"/>
                </a:lnTo>
                <a:lnTo>
                  <a:pt x="13" y="4"/>
                </a:lnTo>
                <a:lnTo>
                  <a:pt x="12" y="4"/>
                </a:lnTo>
                <a:lnTo>
                  <a:pt x="10" y="2"/>
                </a:lnTo>
                <a:lnTo>
                  <a:pt x="9" y="1"/>
                </a:lnTo>
                <a:lnTo>
                  <a:pt x="7" y="1"/>
                </a:lnTo>
                <a:lnTo>
                  <a:pt x="7" y="0"/>
                </a:lnTo>
                <a:lnTo>
                  <a:pt x="0" y="10"/>
                </a:lnTo>
                <a:lnTo>
                  <a:pt x="0" y="11"/>
                </a:lnTo>
                <a:lnTo>
                  <a:pt x="2" y="11"/>
                </a:lnTo>
                <a:lnTo>
                  <a:pt x="3" y="13"/>
                </a:lnTo>
                <a:lnTo>
                  <a:pt x="4" y="14"/>
                </a:lnTo>
                <a:lnTo>
                  <a:pt x="6" y="14"/>
                </a:lnTo>
                <a:lnTo>
                  <a:pt x="7" y="15"/>
                </a:lnTo>
                <a:lnTo>
                  <a:pt x="9" y="17"/>
                </a:lnTo>
                <a:lnTo>
                  <a:pt x="10" y="17"/>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1" name="Freeform 1937"/>
          <p:cNvSpPr>
            <a:spLocks/>
          </p:cNvSpPr>
          <p:nvPr/>
        </p:nvSpPr>
        <p:spPr bwMode="auto">
          <a:xfrm>
            <a:off x="7158404" y="5080000"/>
            <a:ext cx="29308" cy="26988"/>
          </a:xfrm>
          <a:custGeom>
            <a:avLst/>
            <a:gdLst>
              <a:gd name="T0" fmla="*/ 19 w 19"/>
              <a:gd name="T1" fmla="*/ 6 h 17"/>
              <a:gd name="T2" fmla="*/ 17 w 19"/>
              <a:gd name="T3" fmla="*/ 6 h 17"/>
              <a:gd name="T4" fmla="*/ 16 w 19"/>
              <a:gd name="T5" fmla="*/ 4 h 17"/>
              <a:gd name="T6" fmla="*/ 15 w 19"/>
              <a:gd name="T7" fmla="*/ 4 h 17"/>
              <a:gd name="T8" fmla="*/ 13 w 19"/>
              <a:gd name="T9" fmla="*/ 3 h 17"/>
              <a:gd name="T10" fmla="*/ 12 w 19"/>
              <a:gd name="T11" fmla="*/ 3 h 17"/>
              <a:gd name="T12" fmla="*/ 10 w 19"/>
              <a:gd name="T13" fmla="*/ 1 h 17"/>
              <a:gd name="T14" fmla="*/ 9 w 19"/>
              <a:gd name="T15" fmla="*/ 1 h 17"/>
              <a:gd name="T16" fmla="*/ 7 w 19"/>
              <a:gd name="T17" fmla="*/ 0 h 17"/>
              <a:gd name="T18" fmla="*/ 0 w 19"/>
              <a:gd name="T19" fmla="*/ 10 h 17"/>
              <a:gd name="T20" fmla="*/ 2 w 19"/>
              <a:gd name="T21" fmla="*/ 11 h 17"/>
              <a:gd name="T22" fmla="*/ 3 w 19"/>
              <a:gd name="T23" fmla="*/ 11 h 17"/>
              <a:gd name="T24" fmla="*/ 4 w 19"/>
              <a:gd name="T25" fmla="*/ 13 h 17"/>
              <a:gd name="T26" fmla="*/ 6 w 19"/>
              <a:gd name="T27" fmla="*/ 14 h 17"/>
              <a:gd name="T28" fmla="*/ 7 w 19"/>
              <a:gd name="T29" fmla="*/ 14 h 17"/>
              <a:gd name="T30" fmla="*/ 10 w 19"/>
              <a:gd name="T31" fmla="*/ 16 h 17"/>
              <a:gd name="T32" fmla="*/ 12 w 19"/>
              <a:gd name="T33" fmla="*/ 16 h 17"/>
              <a:gd name="T34" fmla="*/ 13 w 19"/>
              <a:gd name="T35" fmla="*/ 17 h 17"/>
              <a:gd name="T36" fmla="*/ 19 w 19"/>
              <a:gd name="T3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7">
                <a:moveTo>
                  <a:pt x="19" y="6"/>
                </a:moveTo>
                <a:lnTo>
                  <a:pt x="17" y="6"/>
                </a:lnTo>
                <a:lnTo>
                  <a:pt x="16" y="4"/>
                </a:lnTo>
                <a:lnTo>
                  <a:pt x="15" y="4"/>
                </a:lnTo>
                <a:lnTo>
                  <a:pt x="13" y="3"/>
                </a:lnTo>
                <a:lnTo>
                  <a:pt x="12" y="3"/>
                </a:lnTo>
                <a:lnTo>
                  <a:pt x="10" y="1"/>
                </a:lnTo>
                <a:lnTo>
                  <a:pt x="9" y="1"/>
                </a:lnTo>
                <a:lnTo>
                  <a:pt x="7" y="0"/>
                </a:lnTo>
                <a:lnTo>
                  <a:pt x="0" y="10"/>
                </a:lnTo>
                <a:lnTo>
                  <a:pt x="2" y="11"/>
                </a:lnTo>
                <a:lnTo>
                  <a:pt x="3" y="11"/>
                </a:lnTo>
                <a:lnTo>
                  <a:pt x="4" y="13"/>
                </a:lnTo>
                <a:lnTo>
                  <a:pt x="6" y="14"/>
                </a:lnTo>
                <a:lnTo>
                  <a:pt x="7" y="14"/>
                </a:lnTo>
                <a:lnTo>
                  <a:pt x="10" y="16"/>
                </a:lnTo>
                <a:lnTo>
                  <a:pt x="12" y="16"/>
                </a:lnTo>
                <a:lnTo>
                  <a:pt x="13" y="17"/>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2" name="Freeform 1938"/>
          <p:cNvSpPr>
            <a:spLocks/>
          </p:cNvSpPr>
          <p:nvPr/>
        </p:nvSpPr>
        <p:spPr bwMode="auto">
          <a:xfrm>
            <a:off x="7178920" y="5089525"/>
            <a:ext cx="26377" cy="26988"/>
          </a:xfrm>
          <a:custGeom>
            <a:avLst/>
            <a:gdLst>
              <a:gd name="T0" fmla="*/ 17 w 17"/>
              <a:gd name="T1" fmla="*/ 5 h 17"/>
              <a:gd name="T2" fmla="*/ 16 w 17"/>
              <a:gd name="T3" fmla="*/ 5 h 17"/>
              <a:gd name="T4" fmla="*/ 14 w 17"/>
              <a:gd name="T5" fmla="*/ 4 h 17"/>
              <a:gd name="T6" fmla="*/ 13 w 17"/>
              <a:gd name="T7" fmla="*/ 4 h 17"/>
              <a:gd name="T8" fmla="*/ 12 w 17"/>
              <a:gd name="T9" fmla="*/ 4 h 17"/>
              <a:gd name="T10" fmla="*/ 10 w 17"/>
              <a:gd name="T11" fmla="*/ 2 h 17"/>
              <a:gd name="T12" fmla="*/ 9 w 17"/>
              <a:gd name="T13" fmla="*/ 2 h 17"/>
              <a:gd name="T14" fmla="*/ 7 w 17"/>
              <a:gd name="T15" fmla="*/ 1 h 17"/>
              <a:gd name="T16" fmla="*/ 6 w 17"/>
              <a:gd name="T17" fmla="*/ 0 h 17"/>
              <a:gd name="T18" fmla="*/ 0 w 17"/>
              <a:gd name="T19" fmla="*/ 11 h 17"/>
              <a:gd name="T20" fmla="*/ 2 w 17"/>
              <a:gd name="T21" fmla="*/ 12 h 17"/>
              <a:gd name="T22" fmla="*/ 3 w 17"/>
              <a:gd name="T23" fmla="*/ 12 h 17"/>
              <a:gd name="T24" fmla="*/ 4 w 17"/>
              <a:gd name="T25" fmla="*/ 14 h 17"/>
              <a:gd name="T26" fmla="*/ 6 w 17"/>
              <a:gd name="T27" fmla="*/ 14 h 17"/>
              <a:gd name="T28" fmla="*/ 7 w 17"/>
              <a:gd name="T29" fmla="*/ 15 h 17"/>
              <a:gd name="T30" fmla="*/ 10 w 17"/>
              <a:gd name="T31" fmla="*/ 15 h 17"/>
              <a:gd name="T32" fmla="*/ 12 w 17"/>
              <a:gd name="T33" fmla="*/ 17 h 17"/>
              <a:gd name="T34" fmla="*/ 13 w 17"/>
              <a:gd name="T35" fmla="*/ 17 h 17"/>
              <a:gd name="T36" fmla="*/ 17 w 17"/>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17">
                <a:moveTo>
                  <a:pt x="17" y="5"/>
                </a:moveTo>
                <a:lnTo>
                  <a:pt x="16" y="5"/>
                </a:lnTo>
                <a:lnTo>
                  <a:pt x="14" y="4"/>
                </a:lnTo>
                <a:lnTo>
                  <a:pt x="13" y="4"/>
                </a:lnTo>
                <a:lnTo>
                  <a:pt x="12" y="4"/>
                </a:lnTo>
                <a:lnTo>
                  <a:pt x="10" y="2"/>
                </a:lnTo>
                <a:lnTo>
                  <a:pt x="9" y="2"/>
                </a:lnTo>
                <a:lnTo>
                  <a:pt x="7" y="1"/>
                </a:lnTo>
                <a:lnTo>
                  <a:pt x="6" y="0"/>
                </a:lnTo>
                <a:lnTo>
                  <a:pt x="0" y="11"/>
                </a:lnTo>
                <a:lnTo>
                  <a:pt x="2" y="12"/>
                </a:lnTo>
                <a:lnTo>
                  <a:pt x="3" y="12"/>
                </a:lnTo>
                <a:lnTo>
                  <a:pt x="4" y="14"/>
                </a:lnTo>
                <a:lnTo>
                  <a:pt x="6" y="14"/>
                </a:lnTo>
                <a:lnTo>
                  <a:pt x="7" y="15"/>
                </a:lnTo>
                <a:lnTo>
                  <a:pt x="10" y="15"/>
                </a:lnTo>
                <a:lnTo>
                  <a:pt x="12" y="17"/>
                </a:lnTo>
                <a:lnTo>
                  <a:pt x="13" y="17"/>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3" name="Freeform 1939"/>
          <p:cNvSpPr>
            <a:spLocks/>
          </p:cNvSpPr>
          <p:nvPr/>
        </p:nvSpPr>
        <p:spPr bwMode="auto">
          <a:xfrm>
            <a:off x="7199436" y="5097464"/>
            <a:ext cx="32238" cy="28575"/>
          </a:xfrm>
          <a:custGeom>
            <a:avLst/>
            <a:gdLst>
              <a:gd name="T0" fmla="*/ 20 w 20"/>
              <a:gd name="T1" fmla="*/ 6 h 18"/>
              <a:gd name="T2" fmla="*/ 17 w 20"/>
              <a:gd name="T3" fmla="*/ 6 h 18"/>
              <a:gd name="T4" fmla="*/ 16 w 20"/>
              <a:gd name="T5" fmla="*/ 5 h 18"/>
              <a:gd name="T6" fmla="*/ 14 w 20"/>
              <a:gd name="T7" fmla="*/ 5 h 18"/>
              <a:gd name="T8" fmla="*/ 12 w 20"/>
              <a:gd name="T9" fmla="*/ 3 h 18"/>
              <a:gd name="T10" fmla="*/ 10 w 20"/>
              <a:gd name="T11" fmla="*/ 3 h 18"/>
              <a:gd name="T12" fmla="*/ 9 w 20"/>
              <a:gd name="T13" fmla="*/ 2 h 18"/>
              <a:gd name="T14" fmla="*/ 6 w 20"/>
              <a:gd name="T15" fmla="*/ 2 h 18"/>
              <a:gd name="T16" fmla="*/ 4 w 20"/>
              <a:gd name="T17" fmla="*/ 0 h 18"/>
              <a:gd name="T18" fmla="*/ 0 w 20"/>
              <a:gd name="T19" fmla="*/ 12 h 18"/>
              <a:gd name="T20" fmla="*/ 1 w 20"/>
              <a:gd name="T21" fmla="*/ 13 h 18"/>
              <a:gd name="T22" fmla="*/ 4 w 20"/>
              <a:gd name="T23" fmla="*/ 13 h 18"/>
              <a:gd name="T24" fmla="*/ 6 w 20"/>
              <a:gd name="T25" fmla="*/ 15 h 18"/>
              <a:gd name="T26" fmla="*/ 9 w 20"/>
              <a:gd name="T27" fmla="*/ 15 h 18"/>
              <a:gd name="T28" fmla="*/ 10 w 20"/>
              <a:gd name="T29" fmla="*/ 16 h 18"/>
              <a:gd name="T30" fmla="*/ 13 w 20"/>
              <a:gd name="T31" fmla="*/ 16 h 18"/>
              <a:gd name="T32" fmla="*/ 14 w 20"/>
              <a:gd name="T33" fmla="*/ 18 h 18"/>
              <a:gd name="T34" fmla="*/ 17 w 20"/>
              <a:gd name="T35" fmla="*/ 18 h 18"/>
              <a:gd name="T36" fmla="*/ 20 w 20"/>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8">
                <a:moveTo>
                  <a:pt x="20" y="6"/>
                </a:moveTo>
                <a:lnTo>
                  <a:pt x="17" y="6"/>
                </a:lnTo>
                <a:lnTo>
                  <a:pt x="16" y="5"/>
                </a:lnTo>
                <a:lnTo>
                  <a:pt x="14" y="5"/>
                </a:lnTo>
                <a:lnTo>
                  <a:pt x="12" y="3"/>
                </a:lnTo>
                <a:lnTo>
                  <a:pt x="10" y="3"/>
                </a:lnTo>
                <a:lnTo>
                  <a:pt x="9" y="2"/>
                </a:lnTo>
                <a:lnTo>
                  <a:pt x="6" y="2"/>
                </a:lnTo>
                <a:lnTo>
                  <a:pt x="4" y="0"/>
                </a:lnTo>
                <a:lnTo>
                  <a:pt x="0" y="12"/>
                </a:lnTo>
                <a:lnTo>
                  <a:pt x="1" y="13"/>
                </a:lnTo>
                <a:lnTo>
                  <a:pt x="4" y="13"/>
                </a:lnTo>
                <a:lnTo>
                  <a:pt x="6" y="15"/>
                </a:lnTo>
                <a:lnTo>
                  <a:pt x="9" y="15"/>
                </a:lnTo>
                <a:lnTo>
                  <a:pt x="10" y="16"/>
                </a:lnTo>
                <a:lnTo>
                  <a:pt x="13" y="16"/>
                </a:lnTo>
                <a:lnTo>
                  <a:pt x="14" y="18"/>
                </a:lnTo>
                <a:lnTo>
                  <a:pt x="17" y="18"/>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4" name="Freeform 1940"/>
          <p:cNvSpPr>
            <a:spLocks/>
          </p:cNvSpPr>
          <p:nvPr/>
        </p:nvSpPr>
        <p:spPr bwMode="auto">
          <a:xfrm>
            <a:off x="7225813" y="5106988"/>
            <a:ext cx="32238" cy="25400"/>
          </a:xfrm>
          <a:custGeom>
            <a:avLst/>
            <a:gdLst>
              <a:gd name="T0" fmla="*/ 20 w 20"/>
              <a:gd name="T1" fmla="*/ 4 h 16"/>
              <a:gd name="T2" fmla="*/ 18 w 20"/>
              <a:gd name="T3" fmla="*/ 3 h 16"/>
              <a:gd name="T4" fmla="*/ 16 w 20"/>
              <a:gd name="T5" fmla="*/ 3 h 16"/>
              <a:gd name="T6" fmla="*/ 13 w 20"/>
              <a:gd name="T7" fmla="*/ 3 h 16"/>
              <a:gd name="T8" fmla="*/ 12 w 20"/>
              <a:gd name="T9" fmla="*/ 1 h 16"/>
              <a:gd name="T10" fmla="*/ 9 w 20"/>
              <a:gd name="T11" fmla="*/ 1 h 16"/>
              <a:gd name="T12" fmla="*/ 7 w 20"/>
              <a:gd name="T13" fmla="*/ 1 h 16"/>
              <a:gd name="T14" fmla="*/ 5 w 20"/>
              <a:gd name="T15" fmla="*/ 0 h 16"/>
              <a:gd name="T16" fmla="*/ 3 w 20"/>
              <a:gd name="T17" fmla="*/ 0 h 16"/>
              <a:gd name="T18" fmla="*/ 0 w 20"/>
              <a:gd name="T19" fmla="*/ 12 h 16"/>
              <a:gd name="T20" fmla="*/ 2 w 20"/>
              <a:gd name="T21" fmla="*/ 12 h 16"/>
              <a:gd name="T22" fmla="*/ 5 w 20"/>
              <a:gd name="T23" fmla="*/ 13 h 16"/>
              <a:gd name="T24" fmla="*/ 6 w 20"/>
              <a:gd name="T25" fmla="*/ 13 h 16"/>
              <a:gd name="T26" fmla="*/ 9 w 20"/>
              <a:gd name="T27" fmla="*/ 14 h 16"/>
              <a:gd name="T28" fmla="*/ 10 w 20"/>
              <a:gd name="T29" fmla="*/ 14 h 16"/>
              <a:gd name="T30" fmla="*/ 13 w 20"/>
              <a:gd name="T31" fmla="*/ 14 h 16"/>
              <a:gd name="T32" fmla="*/ 16 w 20"/>
              <a:gd name="T33" fmla="*/ 16 h 16"/>
              <a:gd name="T34" fmla="*/ 18 w 20"/>
              <a:gd name="T35" fmla="*/ 16 h 16"/>
              <a:gd name="T36" fmla="*/ 20 w 20"/>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6">
                <a:moveTo>
                  <a:pt x="20" y="4"/>
                </a:moveTo>
                <a:lnTo>
                  <a:pt x="18" y="3"/>
                </a:lnTo>
                <a:lnTo>
                  <a:pt x="16" y="3"/>
                </a:lnTo>
                <a:lnTo>
                  <a:pt x="13" y="3"/>
                </a:lnTo>
                <a:lnTo>
                  <a:pt x="12" y="1"/>
                </a:lnTo>
                <a:lnTo>
                  <a:pt x="9" y="1"/>
                </a:lnTo>
                <a:lnTo>
                  <a:pt x="7" y="1"/>
                </a:lnTo>
                <a:lnTo>
                  <a:pt x="5" y="0"/>
                </a:lnTo>
                <a:lnTo>
                  <a:pt x="3" y="0"/>
                </a:lnTo>
                <a:lnTo>
                  <a:pt x="0" y="12"/>
                </a:lnTo>
                <a:lnTo>
                  <a:pt x="2" y="12"/>
                </a:lnTo>
                <a:lnTo>
                  <a:pt x="5" y="13"/>
                </a:lnTo>
                <a:lnTo>
                  <a:pt x="6" y="13"/>
                </a:lnTo>
                <a:lnTo>
                  <a:pt x="9" y="14"/>
                </a:lnTo>
                <a:lnTo>
                  <a:pt x="10" y="14"/>
                </a:lnTo>
                <a:lnTo>
                  <a:pt x="13" y="14"/>
                </a:lnTo>
                <a:lnTo>
                  <a:pt x="16" y="16"/>
                </a:lnTo>
                <a:lnTo>
                  <a:pt x="18" y="16"/>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5" name="Freeform 1941"/>
          <p:cNvSpPr>
            <a:spLocks/>
          </p:cNvSpPr>
          <p:nvPr/>
        </p:nvSpPr>
        <p:spPr bwMode="auto">
          <a:xfrm>
            <a:off x="7255120" y="5113339"/>
            <a:ext cx="32238" cy="20637"/>
          </a:xfrm>
          <a:custGeom>
            <a:avLst/>
            <a:gdLst>
              <a:gd name="T0" fmla="*/ 20 w 20"/>
              <a:gd name="T1" fmla="*/ 2 h 13"/>
              <a:gd name="T2" fmla="*/ 17 w 20"/>
              <a:gd name="T3" fmla="*/ 2 h 13"/>
              <a:gd name="T4" fmla="*/ 15 w 20"/>
              <a:gd name="T5" fmla="*/ 2 h 13"/>
              <a:gd name="T6" fmla="*/ 13 w 20"/>
              <a:gd name="T7" fmla="*/ 2 h 13"/>
              <a:gd name="T8" fmla="*/ 11 w 20"/>
              <a:gd name="T9" fmla="*/ 0 h 13"/>
              <a:gd name="T10" fmla="*/ 8 w 20"/>
              <a:gd name="T11" fmla="*/ 0 h 13"/>
              <a:gd name="T12" fmla="*/ 7 w 20"/>
              <a:gd name="T13" fmla="*/ 0 h 13"/>
              <a:gd name="T14" fmla="*/ 4 w 20"/>
              <a:gd name="T15" fmla="*/ 0 h 13"/>
              <a:gd name="T16" fmla="*/ 2 w 20"/>
              <a:gd name="T17" fmla="*/ 0 h 13"/>
              <a:gd name="T18" fmla="*/ 0 w 20"/>
              <a:gd name="T19" fmla="*/ 12 h 13"/>
              <a:gd name="T20" fmla="*/ 2 w 20"/>
              <a:gd name="T21" fmla="*/ 12 h 13"/>
              <a:gd name="T22" fmla="*/ 5 w 20"/>
              <a:gd name="T23" fmla="*/ 12 h 13"/>
              <a:gd name="T24" fmla="*/ 7 w 20"/>
              <a:gd name="T25" fmla="*/ 13 h 13"/>
              <a:gd name="T26" fmla="*/ 10 w 20"/>
              <a:gd name="T27" fmla="*/ 13 h 13"/>
              <a:gd name="T28" fmla="*/ 13 w 20"/>
              <a:gd name="T29" fmla="*/ 13 h 13"/>
              <a:gd name="T30" fmla="*/ 14 w 20"/>
              <a:gd name="T31" fmla="*/ 13 h 13"/>
              <a:gd name="T32" fmla="*/ 17 w 20"/>
              <a:gd name="T33" fmla="*/ 13 h 13"/>
              <a:gd name="T34" fmla="*/ 20 w 20"/>
              <a:gd name="T35" fmla="*/ 13 h 13"/>
              <a:gd name="T36" fmla="*/ 20 w 20"/>
              <a:gd name="T3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20" y="2"/>
                </a:moveTo>
                <a:lnTo>
                  <a:pt x="17" y="2"/>
                </a:lnTo>
                <a:lnTo>
                  <a:pt x="15" y="2"/>
                </a:lnTo>
                <a:lnTo>
                  <a:pt x="13" y="2"/>
                </a:lnTo>
                <a:lnTo>
                  <a:pt x="11" y="0"/>
                </a:lnTo>
                <a:lnTo>
                  <a:pt x="8" y="0"/>
                </a:lnTo>
                <a:lnTo>
                  <a:pt x="7" y="0"/>
                </a:lnTo>
                <a:lnTo>
                  <a:pt x="4" y="0"/>
                </a:lnTo>
                <a:lnTo>
                  <a:pt x="2" y="0"/>
                </a:lnTo>
                <a:lnTo>
                  <a:pt x="0" y="12"/>
                </a:lnTo>
                <a:lnTo>
                  <a:pt x="2" y="12"/>
                </a:lnTo>
                <a:lnTo>
                  <a:pt x="5" y="12"/>
                </a:lnTo>
                <a:lnTo>
                  <a:pt x="7" y="13"/>
                </a:lnTo>
                <a:lnTo>
                  <a:pt x="10" y="13"/>
                </a:lnTo>
                <a:lnTo>
                  <a:pt x="13" y="13"/>
                </a:lnTo>
                <a:lnTo>
                  <a:pt x="14" y="13"/>
                </a:lnTo>
                <a:lnTo>
                  <a:pt x="17" y="13"/>
                </a:lnTo>
                <a:lnTo>
                  <a:pt x="20" y="13"/>
                </a:lnTo>
                <a:lnTo>
                  <a:pt x="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6" name="Freeform 1942"/>
          <p:cNvSpPr>
            <a:spLocks/>
          </p:cNvSpPr>
          <p:nvPr/>
        </p:nvSpPr>
        <p:spPr bwMode="auto">
          <a:xfrm>
            <a:off x="7287358" y="5116513"/>
            <a:ext cx="27842" cy="17462"/>
          </a:xfrm>
          <a:custGeom>
            <a:avLst/>
            <a:gdLst>
              <a:gd name="T0" fmla="*/ 18 w 18"/>
              <a:gd name="T1" fmla="*/ 0 h 11"/>
              <a:gd name="T2" fmla="*/ 16 w 18"/>
              <a:gd name="T3" fmla="*/ 0 h 11"/>
              <a:gd name="T4" fmla="*/ 14 w 18"/>
              <a:gd name="T5" fmla="*/ 0 h 11"/>
              <a:gd name="T6" fmla="*/ 11 w 18"/>
              <a:gd name="T7" fmla="*/ 0 h 11"/>
              <a:gd name="T8" fmla="*/ 8 w 18"/>
              <a:gd name="T9" fmla="*/ 0 h 11"/>
              <a:gd name="T10" fmla="*/ 7 w 18"/>
              <a:gd name="T11" fmla="*/ 0 h 11"/>
              <a:gd name="T12" fmla="*/ 4 w 18"/>
              <a:gd name="T13" fmla="*/ 0 h 11"/>
              <a:gd name="T14" fmla="*/ 3 w 18"/>
              <a:gd name="T15" fmla="*/ 0 h 11"/>
              <a:gd name="T16" fmla="*/ 0 w 18"/>
              <a:gd name="T17" fmla="*/ 0 h 11"/>
              <a:gd name="T18" fmla="*/ 0 w 18"/>
              <a:gd name="T19" fmla="*/ 11 h 11"/>
              <a:gd name="T20" fmla="*/ 1 w 18"/>
              <a:gd name="T21" fmla="*/ 11 h 11"/>
              <a:gd name="T22" fmla="*/ 4 w 18"/>
              <a:gd name="T23" fmla="*/ 11 h 11"/>
              <a:gd name="T24" fmla="*/ 7 w 18"/>
              <a:gd name="T25" fmla="*/ 11 h 11"/>
              <a:gd name="T26" fmla="*/ 8 w 18"/>
              <a:gd name="T27" fmla="*/ 11 h 11"/>
              <a:gd name="T28" fmla="*/ 11 w 18"/>
              <a:gd name="T29" fmla="*/ 11 h 11"/>
              <a:gd name="T30" fmla="*/ 14 w 18"/>
              <a:gd name="T31" fmla="*/ 11 h 11"/>
              <a:gd name="T32" fmla="*/ 17 w 18"/>
              <a:gd name="T33" fmla="*/ 11 h 11"/>
              <a:gd name="T34" fmla="*/ 18 w 18"/>
              <a:gd name="T35" fmla="*/ 11 h 11"/>
              <a:gd name="T36" fmla="*/ 18 w 18"/>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1">
                <a:moveTo>
                  <a:pt x="18" y="0"/>
                </a:moveTo>
                <a:lnTo>
                  <a:pt x="16" y="0"/>
                </a:lnTo>
                <a:lnTo>
                  <a:pt x="14" y="0"/>
                </a:lnTo>
                <a:lnTo>
                  <a:pt x="11" y="0"/>
                </a:lnTo>
                <a:lnTo>
                  <a:pt x="8" y="0"/>
                </a:lnTo>
                <a:lnTo>
                  <a:pt x="7" y="0"/>
                </a:lnTo>
                <a:lnTo>
                  <a:pt x="4" y="0"/>
                </a:lnTo>
                <a:lnTo>
                  <a:pt x="3" y="0"/>
                </a:lnTo>
                <a:lnTo>
                  <a:pt x="0" y="0"/>
                </a:lnTo>
                <a:lnTo>
                  <a:pt x="0" y="11"/>
                </a:lnTo>
                <a:lnTo>
                  <a:pt x="1" y="11"/>
                </a:lnTo>
                <a:lnTo>
                  <a:pt x="4" y="11"/>
                </a:lnTo>
                <a:lnTo>
                  <a:pt x="7" y="11"/>
                </a:lnTo>
                <a:lnTo>
                  <a:pt x="8" y="11"/>
                </a:lnTo>
                <a:lnTo>
                  <a:pt x="11" y="11"/>
                </a:lnTo>
                <a:lnTo>
                  <a:pt x="14" y="11"/>
                </a:lnTo>
                <a:lnTo>
                  <a:pt x="17" y="11"/>
                </a:lnTo>
                <a:lnTo>
                  <a:pt x="18" y="1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27" name="Rectangle 1943"/>
          <p:cNvSpPr>
            <a:spLocks noChangeArrowheads="1"/>
          </p:cNvSpPr>
          <p:nvPr/>
        </p:nvSpPr>
        <p:spPr bwMode="auto">
          <a:xfrm>
            <a:off x="2137997" y="2974975"/>
            <a:ext cx="961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enhancer</a:t>
            </a:r>
            <a:endParaRPr lang="de-DE" altLang="fr-FR"/>
          </a:p>
        </p:txBody>
      </p:sp>
      <p:sp>
        <p:nvSpPr>
          <p:cNvPr id="171928" name="Rectangle 1944"/>
          <p:cNvSpPr>
            <a:spLocks noChangeArrowheads="1"/>
          </p:cNvSpPr>
          <p:nvPr/>
        </p:nvSpPr>
        <p:spPr bwMode="auto">
          <a:xfrm>
            <a:off x="4302369" y="2740025"/>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promoter</a:t>
            </a:r>
            <a:endParaRPr lang="de-DE" altLang="fr-FR"/>
          </a:p>
        </p:txBody>
      </p:sp>
      <p:sp>
        <p:nvSpPr>
          <p:cNvPr id="171929" name="Rectangle 1945"/>
          <p:cNvSpPr>
            <a:spLocks noChangeArrowheads="1"/>
          </p:cNvSpPr>
          <p:nvPr/>
        </p:nvSpPr>
        <p:spPr bwMode="auto">
          <a:xfrm>
            <a:off x="4122127" y="3529014"/>
            <a:ext cx="512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gene</a:t>
            </a:r>
            <a:endParaRPr lang="de-DE" altLang="fr-FR"/>
          </a:p>
        </p:txBody>
      </p:sp>
      <p:sp>
        <p:nvSpPr>
          <p:cNvPr id="171930" name="Rectangle 1946"/>
          <p:cNvSpPr>
            <a:spLocks noChangeArrowheads="1"/>
          </p:cNvSpPr>
          <p:nvPr/>
        </p:nvSpPr>
        <p:spPr bwMode="auto">
          <a:xfrm>
            <a:off x="3908182" y="3824288"/>
            <a:ext cx="8095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200">
                <a:latin typeface="AvantGarde Bk BT" pitchFamily="34" charset="0"/>
              </a:rPr>
              <a:t>(transcribed</a:t>
            </a:r>
            <a:endParaRPr lang="de-DE" altLang="fr-FR"/>
          </a:p>
        </p:txBody>
      </p:sp>
      <p:sp>
        <p:nvSpPr>
          <p:cNvPr id="171931" name="Rectangle 1947"/>
          <p:cNvSpPr>
            <a:spLocks noChangeArrowheads="1"/>
          </p:cNvSpPr>
          <p:nvPr/>
        </p:nvSpPr>
        <p:spPr bwMode="auto">
          <a:xfrm>
            <a:off x="3908181" y="3975100"/>
            <a:ext cx="6924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200">
                <a:latin typeface="AvantGarde Bk BT" pitchFamily="34" charset="0"/>
              </a:rPr>
              <a:t>     region)</a:t>
            </a:r>
            <a:endParaRPr lang="de-DE" altLang="fr-FR"/>
          </a:p>
        </p:txBody>
      </p:sp>
      <p:sp>
        <p:nvSpPr>
          <p:cNvPr id="171932" name="Rectangle 1948"/>
          <p:cNvSpPr>
            <a:spLocks noChangeArrowheads="1"/>
          </p:cNvSpPr>
          <p:nvPr/>
        </p:nvSpPr>
        <p:spPr bwMode="auto">
          <a:xfrm>
            <a:off x="2227385" y="3960814"/>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SAR</a:t>
            </a:r>
            <a:endParaRPr lang="de-DE" altLang="fr-FR"/>
          </a:p>
        </p:txBody>
      </p:sp>
      <p:sp>
        <p:nvSpPr>
          <p:cNvPr id="171933" name="Rectangle 1949"/>
          <p:cNvSpPr>
            <a:spLocks noChangeArrowheads="1"/>
          </p:cNvSpPr>
          <p:nvPr/>
        </p:nvSpPr>
        <p:spPr bwMode="auto">
          <a:xfrm>
            <a:off x="1422889" y="4699000"/>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SAR</a:t>
            </a:r>
            <a:endParaRPr lang="de-DE" altLang="fr-FR"/>
          </a:p>
        </p:txBody>
      </p:sp>
      <p:sp>
        <p:nvSpPr>
          <p:cNvPr id="171934" name="Rectangle 1950"/>
          <p:cNvSpPr>
            <a:spLocks noChangeArrowheads="1"/>
          </p:cNvSpPr>
          <p:nvPr/>
        </p:nvSpPr>
        <p:spPr bwMode="auto">
          <a:xfrm>
            <a:off x="5429250" y="4699000"/>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SAR</a:t>
            </a:r>
            <a:endParaRPr lang="de-DE" altLang="fr-FR"/>
          </a:p>
        </p:txBody>
      </p:sp>
      <p:sp>
        <p:nvSpPr>
          <p:cNvPr id="171935" name="Rectangle 1951"/>
          <p:cNvSpPr>
            <a:spLocks noChangeArrowheads="1"/>
          </p:cNvSpPr>
          <p:nvPr/>
        </p:nvSpPr>
        <p:spPr bwMode="auto">
          <a:xfrm>
            <a:off x="7539404" y="4699000"/>
            <a:ext cx="474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SAR</a:t>
            </a:r>
            <a:endParaRPr lang="de-DE" altLang="fr-FR"/>
          </a:p>
        </p:txBody>
      </p:sp>
      <p:sp>
        <p:nvSpPr>
          <p:cNvPr id="171936" name="Rectangle 1952"/>
          <p:cNvSpPr>
            <a:spLocks noChangeArrowheads="1"/>
          </p:cNvSpPr>
          <p:nvPr/>
        </p:nvSpPr>
        <p:spPr bwMode="auto">
          <a:xfrm>
            <a:off x="6340720" y="4033839"/>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LCR</a:t>
            </a:r>
            <a:endParaRPr lang="de-DE" altLang="fr-FR"/>
          </a:p>
        </p:txBody>
      </p:sp>
      <p:sp>
        <p:nvSpPr>
          <p:cNvPr id="171937" name="Rectangle 1953"/>
          <p:cNvSpPr>
            <a:spLocks noChangeArrowheads="1"/>
          </p:cNvSpPr>
          <p:nvPr/>
        </p:nvSpPr>
        <p:spPr bwMode="auto">
          <a:xfrm>
            <a:off x="2746131" y="4841875"/>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Bk BT" pitchFamily="34" charset="0"/>
              </a:rPr>
              <a:t>LCR</a:t>
            </a:r>
            <a:endParaRPr lang="de-DE" altLang="fr-FR"/>
          </a:p>
        </p:txBody>
      </p:sp>
      <p:sp>
        <p:nvSpPr>
          <p:cNvPr id="171938" name="Rectangle 1954"/>
          <p:cNvSpPr>
            <a:spLocks noChangeArrowheads="1"/>
          </p:cNvSpPr>
          <p:nvPr/>
        </p:nvSpPr>
        <p:spPr bwMode="auto">
          <a:xfrm>
            <a:off x="1762858" y="1752600"/>
            <a:ext cx="1590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Md BT" pitchFamily="34" charset="0"/>
              </a:rPr>
              <a:t>open chromatin</a:t>
            </a:r>
            <a:endParaRPr lang="de-DE" altLang="fr-FR"/>
          </a:p>
        </p:txBody>
      </p:sp>
      <p:sp>
        <p:nvSpPr>
          <p:cNvPr id="171939" name="Rectangle 1955"/>
          <p:cNvSpPr>
            <a:spLocks noChangeArrowheads="1"/>
          </p:cNvSpPr>
          <p:nvPr/>
        </p:nvSpPr>
        <p:spPr bwMode="auto">
          <a:xfrm>
            <a:off x="6037384" y="3654425"/>
            <a:ext cx="1949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Md BT" pitchFamily="34" charset="0"/>
              </a:rPr>
              <a:t>compact chromatin</a:t>
            </a:r>
            <a:endParaRPr lang="de-DE" altLang="fr-FR"/>
          </a:p>
        </p:txBody>
      </p:sp>
      <p:sp>
        <p:nvSpPr>
          <p:cNvPr id="171940" name="Rectangle 1956"/>
          <p:cNvSpPr>
            <a:spLocks noChangeArrowheads="1"/>
          </p:cNvSpPr>
          <p:nvPr/>
        </p:nvSpPr>
        <p:spPr bwMode="auto">
          <a:xfrm>
            <a:off x="1834662" y="4252913"/>
            <a:ext cx="740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200">
                <a:latin typeface="AvantGarde Bk BT" pitchFamily="34" charset="0"/>
              </a:rPr>
              <a:t>(regulated)</a:t>
            </a:r>
            <a:endParaRPr lang="de-DE" altLang="fr-FR"/>
          </a:p>
        </p:txBody>
      </p:sp>
      <p:sp>
        <p:nvSpPr>
          <p:cNvPr id="171941" name="Rectangle 1957"/>
          <p:cNvSpPr>
            <a:spLocks noChangeArrowheads="1"/>
          </p:cNvSpPr>
          <p:nvPr/>
        </p:nvSpPr>
        <p:spPr bwMode="auto">
          <a:xfrm>
            <a:off x="3855427" y="5435600"/>
            <a:ext cx="16757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800">
                <a:latin typeface="AvantGarde Md BT" pitchFamily="34" charset="0"/>
              </a:rPr>
              <a:t>nuclear  scaffold</a:t>
            </a:r>
            <a:endParaRPr lang="de-DE" altLang="fr-FR"/>
          </a:p>
        </p:txBody>
      </p:sp>
      <p:sp>
        <p:nvSpPr>
          <p:cNvPr id="171942" name="Rectangle 1958"/>
          <p:cNvSpPr>
            <a:spLocks noChangeArrowheads="1"/>
          </p:cNvSpPr>
          <p:nvPr/>
        </p:nvSpPr>
        <p:spPr bwMode="auto">
          <a:xfrm>
            <a:off x="6214697" y="5926139"/>
            <a:ext cx="18001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altLang="fr-FR" sz="1100">
                <a:latin typeface="AvantGarde Bk BT" pitchFamily="34" charset="0"/>
              </a:rPr>
              <a:t>J. Bode / E. Wingender 1993</a:t>
            </a:r>
            <a:endParaRPr lang="de-DE" altLang="fr-FR"/>
          </a:p>
        </p:txBody>
      </p:sp>
      <p:sp>
        <p:nvSpPr>
          <p:cNvPr id="171944" name="Rectangle 1960"/>
          <p:cNvSpPr>
            <a:spLocks noChangeArrowheads="1"/>
          </p:cNvSpPr>
          <p:nvPr/>
        </p:nvSpPr>
        <p:spPr bwMode="auto">
          <a:xfrm>
            <a:off x="107504" y="197554"/>
            <a:ext cx="9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fr-FR" sz="3600" dirty="0">
                <a:latin typeface="+mj-lt"/>
                <a:ea typeface="+mj-ea"/>
                <a:cs typeface="+mj-cs"/>
              </a:rPr>
              <a:t>Scaffold/matrix attached regions S/MARs</a:t>
            </a:r>
          </a:p>
        </p:txBody>
      </p:sp>
    </p:spTree>
    <p:extLst>
      <p:ext uri="{BB962C8B-B14F-4D97-AF65-F5344CB8AC3E}">
        <p14:creationId xmlns:p14="http://schemas.microsoft.com/office/powerpoint/2010/main" val="325219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5" y="148670"/>
            <a:ext cx="9073008" cy="1143000"/>
          </a:xfrm>
        </p:spPr>
        <p:txBody>
          <a:bodyPr>
            <a:noAutofit/>
          </a:bodyPr>
          <a:lstStyle/>
          <a:p>
            <a:r>
              <a:rPr lang="en-US" sz="3600" dirty="0"/>
              <a:t>Chromosomal structure capture: interactions between different loci on several chromosomes</a:t>
            </a:r>
          </a:p>
        </p:txBody>
      </p:sp>
      <p:sp>
        <p:nvSpPr>
          <p:cNvPr id="5" name="Espace réservé du numéro de diapositive 4"/>
          <p:cNvSpPr>
            <a:spLocks noGrp="1"/>
          </p:cNvSpPr>
          <p:nvPr>
            <p:ph type="sldNum" sz="quarter" idx="12"/>
          </p:nvPr>
        </p:nvSpPr>
        <p:spPr/>
        <p:txBody>
          <a:bodyPr/>
          <a:lstStyle/>
          <a:p>
            <a:fld id="{C0E76856-4982-42DE-A99B-EC985B810580}" type="slidenum">
              <a:rPr lang="en-US" smtClean="0"/>
              <a:t>9</a:t>
            </a:fld>
            <a:endParaRPr lang="en-US"/>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59"/>
          <a:stretch>
            <a:fillRect/>
          </a:stretch>
        </p:blipFill>
        <p:spPr bwMode="auto">
          <a:xfrm>
            <a:off x="4644008" y="1556792"/>
            <a:ext cx="4040817" cy="37642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372200" y="5805264"/>
            <a:ext cx="1941301" cy="369332"/>
          </a:xfrm>
          <a:prstGeom prst="rect">
            <a:avLst/>
          </a:prstGeom>
          <a:noFill/>
        </p:spPr>
        <p:txBody>
          <a:bodyPr wrap="none" rtlCol="0">
            <a:spAutoFit/>
          </a:bodyPr>
          <a:lstStyle/>
          <a:p>
            <a:r>
              <a:rPr lang="fr-FR" dirty="0" err="1"/>
              <a:t>Spector</a:t>
            </a:r>
            <a:r>
              <a:rPr lang="fr-FR" dirty="0"/>
              <a:t> et al. 2003</a:t>
            </a:r>
          </a:p>
        </p:txBody>
      </p:sp>
      <p:sp>
        <p:nvSpPr>
          <p:cNvPr id="8" name="ZoneTexte 7"/>
          <p:cNvSpPr txBox="1"/>
          <p:nvPr/>
        </p:nvSpPr>
        <p:spPr>
          <a:xfrm>
            <a:off x="5436096" y="2839842"/>
            <a:ext cx="2649571" cy="369332"/>
          </a:xfrm>
          <a:prstGeom prst="rect">
            <a:avLst/>
          </a:prstGeom>
          <a:noFill/>
        </p:spPr>
        <p:txBody>
          <a:bodyPr wrap="none" rtlCol="0">
            <a:spAutoFit/>
          </a:bodyPr>
          <a:lstStyle/>
          <a:p>
            <a:r>
              <a:rPr lang="fr-FR" dirty="0" err="1">
                <a:solidFill>
                  <a:schemeClr val="bg1"/>
                </a:solidFill>
              </a:rPr>
              <a:t>Genes</a:t>
            </a:r>
            <a:r>
              <a:rPr lang="fr-FR" dirty="0">
                <a:solidFill>
                  <a:schemeClr val="bg1"/>
                </a:solidFill>
              </a:rPr>
              <a:t> </a:t>
            </a:r>
            <a:r>
              <a:rPr lang="fr-FR" dirty="0" err="1">
                <a:solidFill>
                  <a:schemeClr val="bg1"/>
                </a:solidFill>
              </a:rPr>
              <a:t>poor</a:t>
            </a:r>
            <a:r>
              <a:rPr lang="fr-FR" dirty="0">
                <a:solidFill>
                  <a:schemeClr val="bg1"/>
                </a:solidFill>
              </a:rPr>
              <a:t> chromosomes</a:t>
            </a:r>
          </a:p>
        </p:txBody>
      </p:sp>
      <p:sp>
        <p:nvSpPr>
          <p:cNvPr id="9" name="ZoneTexte 8"/>
          <p:cNvSpPr txBox="1"/>
          <p:nvPr/>
        </p:nvSpPr>
        <p:spPr>
          <a:xfrm>
            <a:off x="5220072" y="4653136"/>
            <a:ext cx="2556597" cy="369332"/>
          </a:xfrm>
          <a:prstGeom prst="rect">
            <a:avLst/>
          </a:prstGeom>
          <a:noFill/>
        </p:spPr>
        <p:txBody>
          <a:bodyPr wrap="none" rtlCol="0">
            <a:spAutoFit/>
          </a:bodyPr>
          <a:lstStyle/>
          <a:p>
            <a:r>
              <a:rPr lang="fr-FR" dirty="0" err="1">
                <a:solidFill>
                  <a:schemeClr val="bg1"/>
                </a:solidFill>
              </a:rPr>
              <a:t>Genes</a:t>
            </a:r>
            <a:r>
              <a:rPr lang="fr-FR" dirty="0">
                <a:solidFill>
                  <a:schemeClr val="bg1"/>
                </a:solidFill>
              </a:rPr>
              <a:t> </a:t>
            </a:r>
            <a:r>
              <a:rPr lang="fr-FR" dirty="0" err="1">
                <a:solidFill>
                  <a:schemeClr val="bg1"/>
                </a:solidFill>
              </a:rPr>
              <a:t>rich</a:t>
            </a:r>
            <a:r>
              <a:rPr lang="fr-FR" dirty="0">
                <a:solidFill>
                  <a:schemeClr val="bg1"/>
                </a:solidFill>
              </a:rPr>
              <a:t> chromosomes</a:t>
            </a:r>
          </a:p>
        </p:txBody>
      </p:sp>
      <p:pic>
        <p:nvPicPr>
          <p:cNvPr id="1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32288" r="5016" b="60976"/>
          <a:stretch>
            <a:fillRect/>
          </a:stretch>
        </p:blipFill>
        <p:spPr bwMode="auto">
          <a:xfrm>
            <a:off x="515179" y="1616964"/>
            <a:ext cx="3912805" cy="375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1043608" y="5803827"/>
            <a:ext cx="2156744" cy="369332"/>
          </a:xfrm>
          <a:prstGeom prst="rect">
            <a:avLst/>
          </a:prstGeom>
          <a:noFill/>
        </p:spPr>
        <p:txBody>
          <a:bodyPr wrap="none" rtlCol="0">
            <a:spAutoFit/>
          </a:bodyPr>
          <a:lstStyle/>
          <a:p>
            <a:r>
              <a:rPr lang="fr-FR" dirty="0"/>
              <a:t>Schneider et al. 2007</a:t>
            </a:r>
          </a:p>
        </p:txBody>
      </p:sp>
    </p:spTree>
    <p:extLst>
      <p:ext uri="{BB962C8B-B14F-4D97-AF65-F5344CB8AC3E}">
        <p14:creationId xmlns:p14="http://schemas.microsoft.com/office/powerpoint/2010/main" val="38237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7205</TotalTime>
  <Words>10410</Words>
  <Application>Microsoft Office PowerPoint</Application>
  <PresentationFormat>Affichage à l'écran (4:3)</PresentationFormat>
  <Paragraphs>984</Paragraphs>
  <Slides>49</Slides>
  <Notes>47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49</vt:i4>
      </vt:variant>
    </vt:vector>
  </HeadingPairs>
  <TitlesOfParts>
    <vt:vector size="57" baseType="lpstr">
      <vt:lpstr>ＭＳ Ｐゴシック</vt:lpstr>
      <vt:lpstr>Arial</vt:lpstr>
      <vt:lpstr>AvantGarde Bk BT</vt:lpstr>
      <vt:lpstr>AvantGarde Md BT</vt:lpstr>
      <vt:lpstr>Calibri</vt:lpstr>
      <vt:lpstr>Comic Sans MS</vt:lpstr>
      <vt:lpstr>Tahoma</vt:lpstr>
      <vt:lpstr>Thème Office</vt:lpstr>
      <vt:lpstr> “New techniques” of modification of the genomes and  epigenomes (NTMGE)</vt:lpstr>
      <vt:lpstr>Reminder on genomes, epigenomes and epitranscriptome</vt:lpstr>
      <vt:lpstr>Chromosomes’ structures and changes</vt:lpstr>
      <vt:lpstr>“Central dogma of biology”</vt:lpstr>
      <vt:lpstr>Alternative splicing and non-coding DNA</vt:lpstr>
      <vt:lpstr>Eukaryotic transcriptional unit: very complex with distal effects…</vt:lpstr>
      <vt:lpstr>Présentation PowerPoint</vt:lpstr>
      <vt:lpstr>Présentation PowerPoint</vt:lpstr>
      <vt:lpstr>Chromosomal structure capture: interactions between different loci on several chromosomes</vt:lpstr>
      <vt:lpstr>Chromosomal structure capture: interactions between different loci on several chromosomes</vt:lpstr>
      <vt:lpstr>Présentation PowerPoint</vt:lpstr>
      <vt:lpstr>Chromatine structure, epimutations and gene regulation…</vt:lpstr>
      <vt:lpstr>Reminder about genomes and epigenomes</vt:lpstr>
      <vt:lpstr>Interactions between domains  very badly known</vt:lpstr>
      <vt:lpstr>A few plants’ specificities</vt:lpstr>
      <vt:lpstr>Conclusion</vt:lpstr>
      <vt:lpstr>NTMGE  (“New techniques” of modification of the genomes and epigenomes)</vt:lpstr>
      <vt:lpstr>Initial work in the EU on NTMGE</vt:lpstr>
      <vt:lpstr>NTMGE: contextualisation</vt:lpstr>
      <vt:lpstr>Related techniques  (used to Produce both GMO and NTMGE products)</vt:lpstr>
      <vt:lpstr>Présentation PowerPoint</vt:lpstr>
      <vt:lpstr>Présentation PowerPoint</vt:lpstr>
      <vt:lpstr>Présentation PowerPoint</vt:lpstr>
      <vt:lpstr>Common techniques to current GMOs and NTMGE</vt:lpstr>
      <vt:lpstr>Conclusion</vt:lpstr>
      <vt:lpstr>Some issues with NTMGE...</vt:lpstr>
      <vt:lpstr>Graft: interactions between scion and (e.g. GM) rootstock</vt:lpstr>
      <vt:lpstr>RNAi</vt:lpstr>
      <vt:lpstr>CRISPR-endonuclease  (6 classes, 19 sub-classes with functions slightly or fully unknown)</vt:lpstr>
      <vt:lpstr>Crispr-Cas9 </vt:lpstr>
      <vt:lpstr>NTMGE: based on initially DSB DNA repair systems</vt:lpstr>
      <vt:lpstr>Main sources of uncertainties to be considered in health and environmental risks’ assessment</vt:lpstr>
      <vt:lpstr>Risk evaluation</vt:lpstr>
      <vt:lpstr>Some rapid considerations about risk assessment</vt:lpstr>
      <vt:lpstr>Conclusion</vt:lpstr>
      <vt:lpstr>NTMGE traceabilitY, detection, and identification of products and techniques used</vt:lpstr>
      <vt:lpstr>Présentation PowerPoint</vt:lpstr>
      <vt:lpstr>Présentation PowerPoint</vt:lpstr>
      <vt:lpstr>NTMGE product traceability:  a cleverly maintained confusion</vt:lpstr>
      <vt:lpstr>Identification of the used NTMGE / the owner of the product</vt:lpstr>
      <vt:lpstr>NTMGE product traceability</vt:lpstr>
      <vt:lpstr>Conclusion</vt:lpstr>
      <vt:lpstr>NTMGE and feeding the world</vt:lpstr>
      <vt:lpstr>NTMGE and rapid plant breeding?</vt:lpstr>
      <vt:lpstr>Metaphors, rhetoric  and  communication</vt:lpstr>
      <vt:lpstr>Some misleading metaphors…</vt:lpstr>
      <vt:lpstr>Communication</vt:lpstr>
      <vt:lpstr>For an ethical questioning of the debate around the new genome modification techniques</vt:lpstr>
      <vt:lpstr>Présentation PowerPoint</vt:lpstr>
    </vt:vector>
  </TitlesOfParts>
  <Company>MNHN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Yves Bertheau</dc:creator>
  <cp:lastModifiedBy>Cathy</cp:lastModifiedBy>
  <cp:revision>555</cp:revision>
  <cp:lastPrinted>2017-05-02T17:47:26Z</cp:lastPrinted>
  <dcterms:created xsi:type="dcterms:W3CDTF">2016-06-20T10:28:48Z</dcterms:created>
  <dcterms:modified xsi:type="dcterms:W3CDTF">2018-04-10T11:49:53Z</dcterms:modified>
</cp:coreProperties>
</file>